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notesSlides/notesSlide2.xml" ContentType="application/vnd.openxmlformats-officedocument.presentationml.notesSlide+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notesSlides/notesSlide3.xml" ContentType="application/vnd.openxmlformats-officedocument.presentationml.notesSlide+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notesSlides/notesSlide4.xml" ContentType="application/vnd.openxmlformats-officedocument.presentationml.notesSlide+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notesSlides/notesSlide5.xml" ContentType="application/vnd.openxmlformats-officedocument.presentationml.notesSlide+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notesSlides/notesSlide6.xml" ContentType="application/vnd.openxmlformats-officedocument.presentationml.notesSlide+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notesSlides/notesSlide7.xml" ContentType="application/vnd.openxmlformats-officedocument.presentationml.notesSlide+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notesSlides/notesSlide8.xml" ContentType="application/vnd.openxmlformats-officedocument.presentationml.notesSlide+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notesSlides/notesSlide9.xml" ContentType="application/vnd.openxmlformats-officedocument.presentationml.notesSlide+xml"/>
  <Override PartName="/ppt/ink/ink1044.xml" ContentType="application/inkml+xml"/>
  <Override PartName="/ppt/notesSlides/notesSlide10.xml" ContentType="application/vnd.openxmlformats-officedocument.presentationml.notesSlide+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notesSlides/notesSlide11.xml" ContentType="application/vnd.openxmlformats-officedocument.presentationml.notesSlide+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notesSlides/notesSlide12.xml" ContentType="application/vnd.openxmlformats-officedocument.presentationml.notesSlide+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notesSlides/notesSlide13.xml" ContentType="application/vnd.openxmlformats-officedocument.presentationml.notesSlide+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notesSlides/notesSlide14.xml" ContentType="application/vnd.openxmlformats-officedocument.presentationml.notesSlide+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notesSlides/notesSlide15.xml" ContentType="application/vnd.openxmlformats-officedocument.presentationml.notesSlide+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notesSlides/notesSlide16.xml" ContentType="application/vnd.openxmlformats-officedocument.presentationml.notesSlide+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notesSlides/notesSlide17.xml" ContentType="application/vnd.openxmlformats-officedocument.presentationml.notesSlide+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notesSlides/notesSlide18.xml" ContentType="application/vnd.openxmlformats-officedocument.presentationml.notesSlide+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notesSlides/notesSlide19.xml" ContentType="application/vnd.openxmlformats-officedocument.presentationml.notesSlide+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notesSlides/notesSlide20.xml" ContentType="application/vnd.openxmlformats-officedocument.presentationml.notesSlide+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notesSlides/notesSlide21.xml" ContentType="application/vnd.openxmlformats-officedocument.presentationml.notesSlide+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notesSlides/notesSlide22.xml" ContentType="application/vnd.openxmlformats-officedocument.presentationml.notesSlide+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notesSlides/notesSlide23.xml" ContentType="application/vnd.openxmlformats-officedocument.presentationml.notesSlide+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notesSlides/notesSlide24.xml" ContentType="application/vnd.openxmlformats-officedocument.presentationml.notesSlide+xml"/>
  <Override PartName="/ppt/ink/ink2316.xml" ContentType="application/inkml+xml"/>
  <Override PartName="/ppt/ink/ink2317.xml" ContentType="application/inkml+xml"/>
  <Override PartName="/ppt/ink/ink2318.xml" ContentType="application/inkml+xml"/>
  <Override PartName="/ppt/notesSlides/notesSlide25.xml" ContentType="application/vnd.openxmlformats-officedocument.presentationml.notesSlide+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notesSlides/notesSlide26.xml" ContentType="application/vnd.openxmlformats-officedocument.presentationml.notesSlide+xml"/>
  <Override PartName="/ppt/ink/ink2342.xml" ContentType="application/inkml+xml"/>
  <Override PartName="/ppt/ink/ink2343.xml" ContentType="application/inkml+xml"/>
  <Override PartName="/ppt/notesSlides/notesSlide27.xml" ContentType="application/vnd.openxmlformats-officedocument.presentationml.notesSlide+xml"/>
  <Override PartName="/ppt/ink/ink2344.xml" ContentType="application/inkml+xml"/>
  <Override PartName="/ppt/ink/ink2345.xml" ContentType="application/inkml+xml"/>
  <Override PartName="/ppt/notesSlides/notesSlide28.xml" ContentType="application/vnd.openxmlformats-officedocument.presentationml.notesSlide+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notesSlides/notesSlide29.xml" ContentType="application/vnd.openxmlformats-officedocument.presentationml.notesSlide+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notesSlides/notesSlide30.xml" ContentType="application/vnd.openxmlformats-officedocument.presentationml.notesSlide+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notesSlides/notesSlide31.xml" ContentType="application/vnd.openxmlformats-officedocument.presentationml.notesSlide+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notesSlides/notesSlide32.xml" ContentType="application/vnd.openxmlformats-officedocument.presentationml.notesSlide+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notesSlides/notesSlide33.xml" ContentType="application/vnd.openxmlformats-officedocument.presentationml.notesSlide+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notesSlides/notesSlide34.xml" ContentType="application/vnd.openxmlformats-officedocument.presentationml.notesSlide+xml"/>
  <Override PartName="/ppt/ink/ink2868.xml" ContentType="application/inkml+xml"/>
  <Override PartName="/ppt/ink/ink2869.xml" ContentType="application/inkml+xml"/>
  <Override PartName="/ppt/ink/ink2870.xml" ContentType="application/inkml+xml"/>
  <Override PartName="/ppt/notesSlides/notesSlide35.xml" ContentType="application/vnd.openxmlformats-officedocument.presentationml.notesSlide+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notesSlides/notesSlide36.xml" ContentType="application/vnd.openxmlformats-officedocument.presentationml.notesSlide+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notesSlides/notesSlide37.xml" ContentType="application/vnd.openxmlformats-officedocument.presentationml.notesSlide+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notesSlides/notesSlide38.xml" ContentType="application/vnd.openxmlformats-officedocument.presentationml.notesSlide+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notesSlides/notesSlide39.xml" ContentType="application/vnd.openxmlformats-officedocument.presentationml.notesSlide+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notesSlides/notesSlide40.xml" ContentType="application/vnd.openxmlformats-officedocument.presentationml.notesSlide+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notesSlides/notesSlide41.xml" ContentType="application/vnd.openxmlformats-officedocument.presentationml.notesSlide+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notesSlides/notesSlide42.xml" ContentType="application/vnd.openxmlformats-officedocument.presentationml.notesSlide+xml"/>
  <Override PartName="/ppt/ink/ink3520.xml" ContentType="application/inkml+xml"/>
  <Override PartName="/ppt/ink/ink3521.xml" ContentType="application/inkml+xml"/>
  <Override PartName="/ppt/ink/ink3522.xml" ContentType="application/inkml+xml"/>
  <Override PartName="/ppt/notesSlides/notesSlide43.xml" ContentType="application/vnd.openxmlformats-officedocument.presentationml.notesSlide+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notesSlides/notesSlide44.xml" ContentType="application/vnd.openxmlformats-officedocument.presentationml.notesSlide+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notesSlides/notesSlide45.xml" ContentType="application/vnd.openxmlformats-officedocument.presentationml.notesSlide+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notesSlides/notesSlide46.xml" ContentType="application/vnd.openxmlformats-officedocument.presentationml.notesSlide+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notesSlides/notesSlide47.xml" ContentType="application/vnd.openxmlformats-officedocument.presentationml.notesSlide+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1372" r:id="rId2"/>
    <p:sldId id="256" r:id="rId3"/>
    <p:sldId id="1437" r:id="rId4"/>
    <p:sldId id="1438" r:id="rId5"/>
    <p:sldId id="830" r:id="rId6"/>
    <p:sldId id="1253" r:id="rId7"/>
    <p:sldId id="1226" r:id="rId8"/>
    <p:sldId id="1227" r:id="rId9"/>
    <p:sldId id="1228" r:id="rId10"/>
    <p:sldId id="1229" r:id="rId11"/>
    <p:sldId id="1230" r:id="rId12"/>
    <p:sldId id="1231" r:id="rId13"/>
    <p:sldId id="1232" r:id="rId14"/>
    <p:sldId id="1233" r:id="rId15"/>
    <p:sldId id="1234" r:id="rId16"/>
    <p:sldId id="1235" r:id="rId17"/>
    <p:sldId id="1236" r:id="rId18"/>
    <p:sldId id="1237" r:id="rId19"/>
    <p:sldId id="1238" r:id="rId20"/>
    <p:sldId id="1239" r:id="rId21"/>
    <p:sldId id="1240" r:id="rId22"/>
    <p:sldId id="1241" r:id="rId23"/>
    <p:sldId id="1242" r:id="rId24"/>
    <p:sldId id="1243" r:id="rId25"/>
    <p:sldId id="1244" r:id="rId26"/>
    <p:sldId id="1245" r:id="rId27"/>
    <p:sldId id="1246" r:id="rId28"/>
    <p:sldId id="1247" r:id="rId29"/>
    <p:sldId id="1248" r:id="rId30"/>
    <p:sldId id="1249" r:id="rId31"/>
    <p:sldId id="1250" r:id="rId32"/>
    <p:sldId id="1251" r:id="rId33"/>
    <p:sldId id="1384" r:id="rId34"/>
    <p:sldId id="1439" r:id="rId35"/>
    <p:sldId id="1525" r:id="rId36"/>
    <p:sldId id="884" r:id="rId37"/>
    <p:sldId id="1526" r:id="rId38"/>
    <p:sldId id="1258" r:id="rId39"/>
    <p:sldId id="1385" r:id="rId40"/>
    <p:sldId id="1386" r:id="rId41"/>
    <p:sldId id="1387" r:id="rId42"/>
    <p:sldId id="1388" r:id="rId43"/>
    <p:sldId id="1389" r:id="rId44"/>
    <p:sldId id="1390" r:id="rId45"/>
    <p:sldId id="1262" r:id="rId46"/>
    <p:sldId id="1263" r:id="rId47"/>
    <p:sldId id="1264" r:id="rId48"/>
    <p:sldId id="1265" r:id="rId49"/>
    <p:sldId id="1266" r:id="rId50"/>
    <p:sldId id="1267" r:id="rId51"/>
    <p:sldId id="1268" r:id="rId52"/>
    <p:sldId id="1269" r:id="rId53"/>
    <p:sldId id="1270" r:id="rId54"/>
    <p:sldId id="1271" r:id="rId55"/>
    <p:sldId id="1272" r:id="rId56"/>
    <p:sldId id="1273" r:id="rId57"/>
    <p:sldId id="1274" r:id="rId58"/>
    <p:sldId id="1275" r:id="rId59"/>
    <p:sldId id="1276" r:id="rId60"/>
    <p:sldId id="1277" r:id="rId61"/>
    <p:sldId id="1278" r:id="rId62"/>
    <p:sldId id="1279" r:id="rId63"/>
    <p:sldId id="1280" r:id="rId64"/>
    <p:sldId id="1281" r:id="rId65"/>
    <p:sldId id="1282" r:id="rId66"/>
    <p:sldId id="1283" r:id="rId67"/>
    <p:sldId id="1284" r:id="rId68"/>
    <p:sldId id="1285" r:id="rId69"/>
    <p:sldId id="1286" r:id="rId70"/>
    <p:sldId id="1287" r:id="rId71"/>
    <p:sldId id="1288" r:id="rId72"/>
    <p:sldId id="1289" r:id="rId73"/>
    <p:sldId id="1290" r:id="rId74"/>
    <p:sldId id="1398" r:id="rId75"/>
    <p:sldId id="1399" r:id="rId76"/>
    <p:sldId id="1400" r:id="rId77"/>
    <p:sldId id="1401" r:id="rId78"/>
    <p:sldId id="1402" r:id="rId79"/>
    <p:sldId id="1405" r:id="rId80"/>
    <p:sldId id="1406" r:id="rId81"/>
    <p:sldId id="1407" r:id="rId82"/>
    <p:sldId id="1408" r:id="rId83"/>
    <p:sldId id="1409" r:id="rId84"/>
    <p:sldId id="1410" r:id="rId8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123"/>
    </inkml:context>
    <inkml:brush xml:id="br0">
      <inkml:brushProperty name="width" value="0.025" units="cm"/>
      <inkml:brushProperty name="height" value="0.025" units="cm"/>
    </inkml:brush>
  </inkml:definitions>
  <inkml:trace contextRef="#ctx0" brushRef="#br0">1 0 24055,'0'0'32,"12"82"-705,14-10 385,4 17-289,6 9-672,0 0 384,4-2-352,-1-7 128,1-12 609,0-13 384,-4-8 96,-3-10-32,-7-9-993,-8-7-1121,-10-7-833,-8-5-1089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353"/>
    </inkml:context>
    <inkml:brush xml:id="br0">
      <inkml:brushProperty name="width" value="0.025" units="cm"/>
      <inkml:brushProperty name="height" value="0.025" units="cm"/>
    </inkml:brush>
  </inkml:definitions>
  <inkml:trace contextRef="#ctx0" brushRef="#br0">128 146 8680,'0'0'16987,"-10"-2"-16501,6 2-467,1-1 1,-1 1 0,1-1 0,-1 1-1,0 0 1,1 0 0,-1 1-1,1-1 1,-1 1 0,1-1-1,-1 1 1,1 1 0,-1-1-1,1 0 1,0 1 0,0-1 0,0 1-1,0 0 1,0 0 0,0 0-1,0 1 1,1-1 0,-1 1-1,1-1 1,-1 1 0,1 0 0,0 0-1,-3 5 1,1-1 53,0 0 0,0 0 0,0 1 0,-3 13-1,6-21-63,1 1-1,0 0 0,0 0 1,-1 0-1,1 0 0,0-1 1,0 1-1,0 0 0,0 0 1,0 0-1,0 0 0,1 0 0,-1-1 1,0 1-1,0 0 0,1 0 1,-1 0-1,0 0 0,1-1 1,-1 1-1,1 1 0,1-1 2,-1-1 1,0 1-1,0-1 0,0 1 1,1-1-1,-1 0 0,0 0 1,0 1-1,1-1 0,-1 0 0,0 0 1,0 0-1,1 0 0,-1-1 1,0 1-1,0 0 0,1 0 0,-1-1 1,0 1-1,2-2 0,7-2-2,0 0 0,0-1 0,0-1 0,0 0 0,-1 0 1,0-1-1,0 0 0,-1 0 0,0-1 0,11-14 0,-4 4-125,-1-1 0,-1-1 0,-1 0 0,10-22 0,-4-9-163,-18 51 276,0 0 0,0 0 0,0 0 0,0 0 0,0 0 0,0 0 0,0 0 0,-1 0 0,1 0 0,0 0 0,0 0 0,0 0 0,0 0 0,0 0 0,0 0 0,0 0 0,-1 0 0,1 0 0,0 0 0,0 0 0,0 0 0,0 0 0,0 0 0,0 0 0,0 0 0,0 0 0,0 0 0,-1 0 0,1-1 0,0 1 0,0 0 0,0 0 0,0 0 0,0 0 0,0 0 0,0 0 0,0 0 0,0 0 0,0 0 0,0-1 0,0 1 0,0 0 0,0 0 0,0 0 0,0 0 0,0 0 0,0 0 0,0 0 0,0 0 0,0-1 0,0 1 0,0 0 0,0 0 0,-17 26 3,7-10 249,1 1 0,0 0 0,1 1-1,1 0 1,1 0 0,0 0-1,2 1 1,0-1 0,-1 22-1,4-38-236,1-1-1,1 0 0,-1 0 0,0 1 0,0-1 0,0 0 0,1 0 0,-1 1 1,1-1-1,-1 0 0,1 0 0,-1 0 0,1 0 0,0 0 0,-1 1 1,1-1-1,0 0 0,0-1 0,0 1 0,0 0 0,0 0 0,0 0 0,0 0 1,0-1-1,0 1 0,0-1 0,0 1 0,1-1 0,-1 1 0,0-1 1,0 1-1,0-1 0,1 0 0,-1 0 0,0 0 0,1 0 0,-1 0 0,0 0 1,0 0-1,1 0 0,-1 0 0,0-1 0,3 0 0,1 0-42,0 0 1,-1 0-1,1-1 0,0 1 0,0-1 0,-1 0 1,1-1-1,-1 1 0,0-1 0,6-5 0,-3 2-110,-1-1 0,-1 1-1,1-1 1,-1-1-1,-1 1 1,1-1-1,-1 0 1,0 0-1,-1 0 1,0-1-1,0 1 1,-1-1-1,0 1 1,-1-1-1,1-9 1,-2 18 142,0-1 0,0 1 0,0 0-1,1 0 1,-1-1 0,0 1 0,0 0 0,0-1-1,0 1 1,0 0 0,0-1 0,0 1 0,-1 0 0,1-1-1,0 1 1,0 0 0,0 0 0,0-1 0,0 1 0,0 0-1,0 0 1,-1-1 0,1 1 0,0 0 0,0 0 0,0-1-1,-1 1 1,1 0 0,0 0 0,0 0 0,-1-1 0,1 1-1,0 0 1,0 0 0,-1 0 0,1 0 0,0 0 0,-1-1-1,1 1 1,0 0 0,0 0 0,-1 0 0,1 0 0,-1 0-1,-15 9 63,-13 18 274,-10 33 982,37-57-1255,0 0 0,0 0 0,1 0 0,0 1 0,-1-1 0,1 0 0,0 1-1,1-1 1,-1 1 0,0-1 0,1 1 0,0-1 0,0 1 0,0-1-1,0 1 1,1-1 0,1 7 0,0-9-57,-1 0 0,1 1 0,0-2 0,-1 1-1,1 0 1,0 0 0,0-1 0,0 1 0,0 0 0,-1-1 0,1 0 0,0 0 0,0 1-1,0-1 1,0 0 0,0 0 0,3-1 0,35-2-977,-33 1 299,-1 0 0,1 1-1,-1-2 1,0 1 0,11-7-1,13-11-5003,-6 2-1942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6.618"/>
    </inkml:context>
    <inkml:brush xml:id="br0">
      <inkml:brushProperty name="width" value="0.025" units="cm"/>
      <inkml:brushProperty name="height" value="0.025" units="cm"/>
    </inkml:brush>
  </inkml:definitions>
  <inkml:trace contextRef="#ctx0" brushRef="#br0">50 0 6342,'0'0'15871,"-4"13"-14467,-14 74 942,-9 130 0,27-216-2389,0 0 0,0 0 0,-1 0 0,1 0 0,0 0 1,0 0-1,0 0 0,0 0 0,0 0 0,0 0 0,0 0 0,1 0 0,-1-1 0,0 1 0,0 0 0,1 0 0,-1 0 0,0 0 0,1 0 0,-1 0 0,1 0 0,0-1 0,-1 1 0,1 0 0,-1 0 0,1-1 0,0 1 0,0 0 0,-1-1 0,1 1 0,0-1 0,0 1 0,1 0 0,0-1-149,-1-1 0,1 1 1,0 0-1,0 0 0,-1-1 1,1 1-1,0-1 0,-1 0 1,1 1-1,-1-1 0,1 0 1,-1 0-1,1 0 0,-1 0 1,1 0-1,-1 0 0,0-1 1,2-1-1,5-5-1028,-1-1 0,0 0-1,-1-1 1,1 0 0,-2 0 0,1 0 0,-2 0-1,6-15 1,0-9-2739,7-47 0,-15 72 3769,8-45-691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6.962"/>
    </inkml:context>
    <inkml:brush xml:id="br0">
      <inkml:brushProperty name="width" value="0.025" units="cm"/>
      <inkml:brushProperty name="height" value="0.025" units="cm"/>
    </inkml:brush>
  </inkml:definitions>
  <inkml:trace contextRef="#ctx0" brushRef="#br0">22 1 2594,'0'0'16309,"-1"10"-14232,-8 67 658,4-39-1876,0 0 0,3 0 0,3 60 0,0-95-939,0 0 0,-1 0 1,1 0-1,0 0 0,0 0 0,1 0 0,-1 0 0,0 0 1,1 0-1,0-1 0,0 1 0,0-1 0,0 1 0,4 3 1,-6-6-194,1 1 1,0-1-1,-1 1 1,1-1-1,0 0 1,-1 1-1,1-1 1,0 0-1,0 1 1,-1-1-1,1 0 1,0 0-1,0 0 1,0 0-1,-1 0 1,1 0-1,0 0 1,0 0-1,0 0 1,-1 0-1,1 0 1,1-1-1,-1 1-454,1-1-1,-1 0 1,0 0-1,0 0 1,0 0-1,0 0 1,0-1-1,0 1 1,0 0-1,0 0 1,0-1-1,0 1 1,-1 0-1,1-1 1,-1 1-1,1-3 1,5-10-1147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7.691"/>
    </inkml:context>
    <inkml:brush xml:id="br0">
      <inkml:brushProperty name="width" value="0.025" units="cm"/>
      <inkml:brushProperty name="height" value="0.025" units="cm"/>
    </inkml:brush>
  </inkml:definitions>
  <inkml:trace contextRef="#ctx0" brushRef="#br0">141 50 6054,'0'0'10047,"1"-8"-7928,0-25-203,-1 25-293,0 23 166,-3 109 526,4 106-173,-1-229-2131,-1 0 1,1 0-1,0-1 0,0 1 1,0 0-1,0 0 0,0 0 0,1 0 1,-1 0-1,0 0 0,0 0 1,1 0-1,-1 0 0,0-1 0,1 1 1,-1 0-1,1 0 0,-1 0 1,1-1-1,-1 1 0,1 0 0,0-1 1,-1 1-1,1 0 0,0-1 1,0 1-1,-1-1 0,1 1 0,0-1 1,0 1-1,0-1 0,0 0 1,-1 1-1,3-1 0,-5-24-1212,-2 15 960,-1 1 1,0-1-1,0 1 0,-1 0 1,0 0-1,-1 1 0,0-1 0,0 2 1,0-1-1,-1 1 0,-11-8 1,8 6 236,0 0 1,1-1-1,0-1 1,0 1-1,-7-13 1,51 29 1497,-3 2-1280,1-3-1,0 0 1,0-2 0,1-2-1,61-2 1,-90-1-205,1 1 1,0-1 0,-1 0 0,1 0-1,-1 0 1,0-1 0,1 0-1,-1 1 1,0-2 0,0 1 0,0 0-1,5-4 1,-8 4-12,1 1 0,0-1-1,-1 0 1,1 1 0,-1-1 0,1 0-1,-1 0 1,0 0 0,0 0 0,0 0 0,0 0-1,0 0 1,0 0 0,-1 0 0,1 0-1,-1-1 1,1 1 0,-1 0 0,0 0-1,0-1 1,0 1 0,0 0 0,0 0 0,0-1-1,-1 1 1,1 0 0,-2-3 0,2 5-3,0-1 0,-1 1 0,1-1 1,0 1-1,-1-1 0,1 0 0,0 1 1,-1-1-1,1 1 0,-1 0 0,1-1 1,-1 1-1,1-1 0,-1 1 0,1 0 1,-1-1-1,0 1 0,1 0 0,-1 0 1,1-1-1,-1 1 0,0 0 1,1 0-1,-1 0 0,0 0 0,1 0 1,-1 0-1,0 0 0,1 0 0,-1 0 1,0 0-1,1 0 0,-1 0 0,1 0 1,-1 1-1,0-1 0,1 0 0,-1 0 1,1 1-1,-1-1 0,0 1 0,0 0 1,-22 17-81,6 5 65,-22 33 72,37-54-42,1 1 1,-1 0-1,1 0 1,0 0-1,0 0 0,0 0 1,0 0-1,1 0 1,-1 0-1,1 0 0,0 0 1,0 0-1,0 0 1,0 0-1,0 0 0,1 1 1,0 3-1,1-5-1,-1 0 0,1-1 0,0 1-1,0 0 1,0-1 0,0 1 0,0-1 0,0 1-1,0-1 1,0 0 0,1 0 0,-1 0 0,0 0 0,1 0-1,-1-1 1,1 1 0,-1-1 0,1 0 0,-1 1-1,4-1 1,53-1 164,-44-4-139,-14 5-41,-1 0-1,1 0 1,-1 0 0,1 0 0,-1 0 0,1-1-1,-1 1 1,1 0 0,-1 0 0,1 0 0,0 1 0,-1-1-1,1 0 1,-1 0 0,1 0 0,-1 0 0,1 0 0,-1 1-1,1-1 1,-1 0 0,1 0 0,-1 1 0,0-1-1,1 0 1,-1 1 0,1-1 0,-1 0 0,0 1 0,1-1-1,-1 1 1,0-1 0,1 0 0,-1 1 0,0-1 0,0 1-1,1-1 1,-1 1 0,0-1 0,0 1 0,0-1-1,0 2 1,2 0-19,13 8-2534,-2-8-3496,-2-2-3387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8.844"/>
    </inkml:context>
    <inkml:brush xml:id="br0">
      <inkml:brushProperty name="width" value="0.025" units="cm"/>
      <inkml:brushProperty name="height" value="0.025" units="cm"/>
    </inkml:brush>
  </inkml:definitions>
  <inkml:trace contextRef="#ctx0" brushRef="#br0">11 1 4292,'0'0'20168,"-3"10"-19463,1 4-531,-1 0 0,2 0 0,0 0 0,0 1-1,2-1 1,0 0 0,0 0 0,1 0 0,5 16 0,-6-26-146,0 1 0,1 0 0,-1-1 0,1 0 0,0 1 0,1-1 0,-1 0 0,1 0 0,0 0 0,0 0 0,0-1 0,0 1 0,0-1 0,1 0 0,0 0 0,0 0 0,0 0 0,0-1 0,0 1 0,0-1 0,0 0 0,1 0 0,-1-1 0,1 1 0,0-1 0,-1 0 0,1-1 0,0 1 0,0-1 0,-1 0 0,1 0 0,0 0 0,5-1 0,-1-1-25,-1 0 1,1-1-1,-1 0 1,0-1-1,0 1 1,0-2-1,0 1 1,0-1-1,-1 0 1,0 0-1,0-1 1,10-11-1,-6 5-3,1-1-1,-1 0 1,-1 0-1,0-1 1,12-26-1,-40 72 58,13-26-28,1 0 1,-1 1-1,2-1 0,-1 1 1,1 0-1,0 0 0,0 0 0,1 0 1,0 1-1,0-1 0,1 0 1,-1 13-1,2-19-18,1 0-1,-1 0 0,1-1 1,-1 1-1,1 0 0,0-1 1,-1 1-1,1-1 1,-1 1-1,1-1 0,0 1 1,0-1-1,-1 0 1,1 1-1,0-1 0,0 0 1,-1 1-1,1-1 1,0 0-1,0 0 0,0 0 1,0 0-1,-1 0 0,1 0 1,0 0-1,1 0 1,28-2 63,-26 2-44,7-2-70,-1 0 0,1-1 1,0 0-1,-1-1 0,1 0 1,-1-1-1,0 0 0,12-9 1,-4 3-160,-2-2 0,1 0 0,-2-1 1,18-19-1,-39 38 184,1 1 0,0-1 1,0 1-1,1 0 0,0 0 0,0 1 0,0-1 1,1 1-1,0-1 0,0 1 0,1 0 1,-3 15-1,5-22-115,0 1 1,0 0-1,1 0 1,-1 0 0,0 0-1,1-1 1,-1 1-1,1 0 1,-1 0 0,1-1-1,-1 1 1,1 0-1,0-1 1,-1 1 0,1-1-1,0 1 1,-1-1-1,1 1 1,0-1 0,0 1-1,-1-1 1,1 0-1,0 1 1,0-1 0,0 0-1,0 0 1,-1 1-1,1-1 1,0 0 0,0 0-1,0 0 1,0 0-1,0 0 1,0 0-1,-1-1 1,2 1 0,36-7-7847,-7-8-2626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9.449"/>
    </inkml:context>
    <inkml:brush xml:id="br0">
      <inkml:brushProperty name="width" value="0.025" units="cm"/>
      <inkml:brushProperty name="height" value="0.025" units="cm"/>
    </inkml:brush>
  </inkml:definitions>
  <inkml:trace contextRef="#ctx0" brushRef="#br0">243 5 7175,'0'0'7532,"-13"0"-5145,-7 1-1417,-1 0 1,1 1 0,-36 9-1,50-10-766,-1 1 0,1 0 0,-1 0 0,1 0 0,0 1 0,-1 0 0,2 0 0,-1 1 0,0 0 0,1 0 0,-1 0 0,1 1 0,0-1 0,1 1-1,-1 0 1,1 1 0,-7 10 0,10-15-185,1 1 0,-1-1 0,0 0 0,1 1 0,-1-1 0,1 1 0,-1-1 0,1 1-1,0-1 1,0 1 0,0-1 0,0 1 0,0-1 0,0 0 0,0 1 0,0-1 0,0 1 0,1-1 0,-1 1-1,1-1 1,-1 1 0,1-1 0,-1 0 0,1 1 0,0-1 0,1 2 0,0-1-4,0-1 0,0 1 0,1 0 0,-1-1-1,1 0 1,-1 0 0,1 1 0,0-1 0,-1-1 0,1 1 0,0 0 0,-1-1 0,4 1 0,7 0-38,-1 0 0,0-1 0,1-1 0,-1 0 0,19-4 0,-20 2-122,0-1 1,-1 0-1,1-1 0,-1 0 0,0 0 1,0-1-1,14-12 0,-19 15 124,0-1 1,0-1-1,-1 1 0,1-1 1,-1 1-1,0-1 0,-1 0 0,1-1 1,-1 1-1,0 0 0,0-1 1,-1 0-1,0 0 0,0 0 0,2-7 1,-4 13 24,0-1 0,0 1 0,0 0 0,0 0 1,0-1-1,0 1 0,0 0 0,0 0 0,0 0 0,0-1 1,0 1-1,0 0 0,0 0 0,0-1 0,0 1 0,0 0 1,0 0-1,0 0 0,0-1 0,0 1 0,0 0 0,-1 0 1,1-1-1,0 1 0,0 0 0,0 0 0,0 0 0,0 0 0,-1-1 1,1 1-1,0 0 0,0 0 0,0 0 0,-1 0 0,1 0 1,0 0-1,0-1 0,0 1 0,-1 0 0,1 0 0,0 0 1,0 0-1,-1 0 0,1 0 0,0 0 0,-14 6 111,-10 12 38,19-13-69,0 1-1,0 0 1,1 0 0,-1 0 0,1 0-1,1 1 1,0-1 0,0 1 0,0 0-1,0 0 1,1 0 0,0 0 0,1 0-1,0 1 1,-1 12 0,3-19-71,0 1 0,0 0 1,0 0-1,0 0 0,0-1 0,0 1 1,0 0-1,0-1 0,1 1 0,-1-1 1,1 0-1,-1 1 0,1-1 0,0 0 1,-1 0-1,1 0 0,0 0 0,0 0 1,0 0-1,-1-1 0,1 1 0,0-1 1,0 1-1,0-1 0,0 0 1,0 0-1,0 1 0,0-1 0,4-1 1,62-1 207,-51-2-431,-1 0-1,0-1 1,0 0 0,-1-1-1,27-14 1,22-10-311,-100 94 2528,36-63-1992,1 0-1,-1-1 1,1 1-1,-1 0 1,1-1-1,-1 1 1,1-1-1,-1 1 1,1-1-1,-1 1 1,1-1-1,0 1 1,-1-1 0,1 1-1,0-1 1,-1 0-1,1 0 1,0 1-1,-1-1 1,1 0-1,0 0 1,0 0-1,-1 0 1,1 0-1,0 1 1,0-1-1,-1-1 1,1 1-1,0 0 1,0 0-1,0 0 1,32-1 49,-30 1-43,13-3-94,-1 1 1,1-2-1,-1 0 0,0-1 1,18-9-1,-15 7-121,1 0-1,31-7 1,-49 14 201,-1 0 0,1 0 0,-1 0 0,1 0 1,-1 0-1,0 0 0,1 0 0,-1 0 1,1 1-1,-1-1 0,1 0 0,-1 0 1,0 0-1,1 1 0,-1-1 0,1 0 1,-1 1-1,0-1 0,1 0 0,-1 1 1,0-1-1,0 0 0,1 1 0,-1-1 0,0 0 1,0 1-1,1-1 0,-1 1 0,0-1 1,0 1-1,0-1 0,0 0 0,0 1 1,0-1-1,0 1 0,0-1 0,0 1 1,0-1-1,0 1 0,0-1 0,0 1 1,0-1-1,0 0 0,0 1 0,0-1 0,0 1 1,-1 0-1,-8 36 376,3-12-169,6-25-284,0 1-1,0-1 0,0 0 0,1 0 1,-1 1-1,0-1 0,0 0 0,0 0 1,1 0-1,-1 1 0,0-1 0,0 0 0,0 0 1,1 0-1,-1 0 0,0 1 0,1-1 1,-1 0-1,0 0 0,0 0 0,1 0 1,-1 0-1,0 0 0,0 0 0,1 0 1,-1 0-1,0 0 0,1 0 0,-1 0 0,0 0 1,0 0-1,1 0 0,-1 0 0,0 0 1,1 0-1,-1 0 0,0-1 0,0 1 1,1 0-1,-1 0 0,0 0 0,1-1 1,10-5-5231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0.436"/>
    </inkml:context>
    <inkml:brush xml:id="br0">
      <inkml:brushProperty name="width" value="0.025" units="cm"/>
      <inkml:brushProperty name="height" value="0.025" units="cm"/>
    </inkml:brush>
  </inkml:definitions>
  <inkml:trace contextRef="#ctx0" brushRef="#br0">131 269 4933,'0'0'-198,"0"-9"214,-1-14-98,-10-27 9463,10 48-8950,0 1 0,1-1 0,-1 0 0,0 0 0,0 1 0,0-1 0,0 1-1,0-1 1,0 1 0,-1-1 0,1 1 0,-1 0 0,1 0 0,0 0 0,-1-1-1,0 1 1,1 1 0,-1-1 0,0 0 0,1 0 0,-1 1 0,-2-2 0,1 2-374,1 0 0,-1 0 0,1 1 0,-1-1 0,1 1 1,-1-1-1,1 1 0,0 0 0,-1-1 0,1 1 0,0 1 1,-1-1-1,1 0 0,-2 2 0,-1 1 76,0 0 0,0 0 0,1 1 0,-1 0 0,-5 8 0,8-11-98,1 0 0,-1 0 0,1-1 0,0 1 0,0 0 0,0 0 0,0 0 0,0 0 0,0 1 0,1-1-1,-1 0 1,1 0 0,-1 0 0,1 0 0,0 1 0,0-1 0,0 0 0,0 0 0,0 1 0,1 1 0,0-3-19,0 0-1,0 0 1,1 0 0,-1 0-1,0-1 1,0 1-1,1 0 1,-1-1-1,0 1 1,1-1 0,-1 1-1,1-1 1,-1 0-1,0 0 1,1 1-1,-1-1 1,1 0 0,-1 0-1,1 0 1,1-1-1,33-3 192,-22 0-224,0 0-1,0-1 1,0-1-1,-1 0 1,0-1-1,0 0 1,0-1-1,-1-1 1,18-16-1,-20 17-2,-1-1-1,0 0 0,-1 0 1,0-1-1,-1 0 1,0 0-1,0-1 1,-1 0-1,0 0 0,-1-1 1,6-20-1,-10 31 32,0-1 0,-1 1 0,1 0 0,-1-1 0,0 1 0,0-1 1,1 1-1,-1 0 0,0-1 0,0 1 0,0-1 0,0 1 0,-1-1 0,1 1 0,0 0 0,-1-1 0,1 1 0,-1 0 0,1-1 0,-2-1 0,2 3 9,-1 0 0,0 0 0,0 0 0,0 0 0,0 0 0,1 0 0,-1 0 0,0 0-1,0 0 1,0 0 0,0 0 0,1 0 0,-1 1 0,0-1 0,0 0 0,1 1 0,-1-1 0,0 0 0,0 1 0,1-1 0,-1 1 0,0-1 0,0 2 0,-7 4 119,1 1-1,0 0 1,0 1 0,-7 9-1,8-8 3,0 0 1,1 1-1,0-1 0,1 1 0,0 0 0,-4 14 0,8-22-121,-1-1 1,1 1-1,-1 0 0,1 0 0,0 0 0,-1 0 1,1 0-1,0-1 0,0 1 0,1 0 1,-1 0-1,0 0 0,1 0 0,-1 0 1,1-1-1,-1 1 0,1 0 0,0 0 0,0-1 1,0 1-1,0 0 0,0-1 0,0 1 1,0-1-1,1 0 0,-1 1 0,0-1 1,1 0-1,-1 0 0,1 0 0,-1 0 1,1 0-1,0 0 0,0 0 0,-1 0 0,1-1 1,0 1-1,0-1 0,0 1 0,-1-1 1,1 0-1,3 0 0,5 2-49,0-2 0,0 1 0,0-1 0,0-1 0,0 0-1,0-1 1,-1 1 0,1-2 0,0 1 0,-1-2 0,0 1 0,1-1 0,-1 0-1,-1-1 1,1 0 0,-1-1 0,0 1 0,0-2 0,0 1 0,-1-1 0,9-11 0,-18 20-162,-1 2 205,-1-1 0,0 1 0,1 1 0,0-1 0,0 0 0,0 1 0,0 0 0,-2 7 0,4-10 2,0 1-1,1-1 0,-1 0 1,1 0-1,-1 1 0,1-1 1,0 0-1,0 1 0,0-1 1,0 0-1,1 1 0,-1-1 1,0 0-1,1 1 0,0-1 1,-1 0-1,1 0 0,0 0 0,0 1 1,0-1-1,1 0 0,-1 0 1,0-1-1,1 1 0,0 0 1,-1 0-1,1-1 0,0 1 1,-1-1-1,1 1 0,0-1 1,0 0-1,0 0 0,1 0 1,-1 0-1,0 0 0,0 0 1,0-1-1,1 1 0,-1-1 0,0 1 1,1-1-1,2 0 0,10 2 6,-1-2-1,1 1 0,0-2 0,-1 0 1,27-5-1,-28 2-46,0 1 0,-1-2 0,0 0 0,0 0 1,19-11-1,-26 13 7,0-1 1,0 1-1,0-1 1,0 1-1,0-1 1,-1-1-1,0 1 1,0-1-1,0 1 1,0-1-1,-1 0 1,0 0-1,0-1 1,3-6-1,-6 12 19,1-1-1,-1 0 1,0 1-1,0-1 1,0 0-1,1 1 1,-1-1-1,0 0 1,0 0-1,0 1 1,0-1-1,0 0 1,0 1-1,0-1 1,-1 0-1,1 0 1,0 1-1,0-1 1,0 0-1,-1 1 1,1-1-1,0 0 1,-1 1-1,1-1 1,-1 1-1,1-1 0,-1 1 1,1-1-1,-1 0 1,1 1-1,-1 0 1,1-1-1,-1 1 1,1-1-1,-1 1 1,0 0-1,1-1 1,-1 1-1,0 0 1,1 0-1,-1 0 1,0-1-1,0 1 1,1 0-1,-1 0 1,0 0-1,1 0 1,-1 0-1,0 0 1,0 0-1,1 1 1,-1-1-1,0 0 1,1 0-1,-2 1 0,-3 0-4,0 0-1,0 0 0,0 1 0,0 0 1,1 0-1,-9 5 0,7-3 27,0 1 0,0 0 0,1 0 0,0 1 0,0 0 0,1 0 0,0 0 0,0 0-1,-4 8 1,7-12-11,0 0 0,0-1 0,0 1 0,0 0 0,1-1 0,-1 1 0,1 0 1,-1 0-1,1 0 0,0-1 0,-1 1 0,1 0 0,0 0 0,0 0 0,1 0 0,-1 0 0,0-1 0,1 1 0,-1 0 0,1 0 0,-1 0 0,1-1 0,0 1 0,0 0 0,-1-1 0,1 1 0,1-1 0,-1 1 0,0-1 0,0 1 0,0-1 0,1 0 0,-1 0 0,1 1 0,-1-1 0,1 0 0,-1 0 0,1-1 0,0 1 0,-1 0 0,3 0 0,8 3 33,0-1 0,1 0 0,-1-1 0,0-1 0,1 0 0,-1 0 0,13-2 0,-18 1-310,-1-1-1,1 0 1,-1 0-1,0-1 1,1 0-1,11-5 0,-16 6-130,0 0-1,1-1 0,-1 1 0,0-1 0,0 0 1,0 1-1,0-1 0,0 0 0,0 0 0,-1 0 1,1 0-1,0-1 0,-1 1 0,0 0 0,0-1 1,1 1-1,-1-3 0,4-20-5879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0.796"/>
    </inkml:context>
    <inkml:brush xml:id="br0">
      <inkml:brushProperty name="width" value="0.025" units="cm"/>
      <inkml:brushProperty name="height" value="0.025" units="cm"/>
    </inkml:brush>
  </inkml:definitions>
  <inkml:trace contextRef="#ctx0" brushRef="#br0">0 0 18033,'0'0'1505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1.981"/>
    </inkml:context>
    <inkml:brush xml:id="br0">
      <inkml:brushProperty name="width" value="0.025" units="cm"/>
      <inkml:brushProperty name="height" value="0.025" units="cm"/>
    </inkml:brush>
  </inkml:definitions>
  <inkml:trace contextRef="#ctx0" brushRef="#br0">77 321 6278,'0'0'16133,"-8"-6"-15851,-25-14-148,32 20-130,1 0 0,-1-1 0,0 1 0,1 0 0,-1 0 0,1 0 0,-1 0 0,1 0 0,-1 0 0,0 0 1,1 0-1,-1 0 0,1 0 0,-1 0 0,1 0 0,-1 1 0,1-1 0,-1 0 0,1 0 0,-1 0 0,1 1 0,-1-1 0,1 0 0,-1 1 0,1-1 0,-1 0 0,1 1 0,0-1 1,-1 1-1,1-1 0,-1 1 0,1-1 0,0 1 0,0-1 0,-1 1 0,1-1 0,0 1 0,0-1 0,0 1 0,0-1 0,-1 1 0,1-1 0,0 1 0,0 0 0,0 0 13,0 0 0,0 0-1,-1-1 1,1 1-1,0 0 1,0 0 0,0 0-1,0-1 1,0 1 0,0 0-1,0 0 1,0 0-1,1-1 1,-1 1 0,0 0-1,0 0 1,1-1-1,-1 1 1,0 0 0,1 0-1,-1-1 1,1 1 0,-1-1-1,2 2 1,2-2-19,1 0 1,-1 0-1,1 0 1,-1-1 0,1 0-1,-1 0 1,0 0-1,1 0 1,-1-1-1,0 0 1,0 1-1,0-2 1,0 1 0,0 0-1,4-4 1,33-16-483,-40 22 485,0 0 1,-1 0 0,1 0 0,0 1-1,0-1 1,-1 0 0,1 0 0,0 1-1,-1-1 1,1 0 0,-1 1-1,1-1 1,0 1 0,-1-1 0,1 1-1,-1-1 1,1 1 0,-1-1 0,1 1-1,-1-1 1,1 1 0,-1 0-1,0-1 1,1 1 0,-1-1 0,0 1-1,0 0 1,1 0 0,-1-1 0,0 1-1,0 0 1,0-1 0,0 1-1,0 0 1,0 1 0,6 39 312,-5-27-162,6 30 445,1 3 1042,4 83 1,-12-128-1598,0 0 1,0 0-1,0 0 1,-1 0-1,1 0 1,0 0-1,-1 0 1,0 0 0,1 0-1,-1 0 1,0-1-1,0 1 1,0 0-1,0 0 1,0-1-1,-1 1 1,1 0-1,0-1 1,-1 1-1,1-1 1,-1 0-1,0 0 1,1 1-1,-1-1 1,0 0-1,0 0 1,1-1-1,-1 1 1,0 0-1,0-1 1,0 1-1,0-1 1,0 1-1,0-1 1,0 0 0,0 0-1,0 0 1,-3 0-1,0 0-50,0-1 1,0 1-1,0-1 0,0 0 1,0 0-1,0-1 0,0 1 1,0-1-1,0 0 0,1 0 0,-1-1 1,1 1-1,0-1 0,-6-5 1,9 7 1,-7-7-78,0 0 0,0-1-1,1 0 1,-6-10 0,12 18 66,0 0 1,0-1-1,0 1 1,0-1-1,0 1 1,1-1-1,-1 1 1,0-1 0,1 0-1,0 1 1,-1-1-1,1 0 1,0 1-1,0-1 1,0 0-1,0 1 1,0-1-1,0 0 1,0 1-1,0-1 1,1 0 0,-1 1-1,1-1 1,-1 1-1,1-1 1,0 1-1,0-1 1,-1 1-1,1-1 1,0 1-1,0 0 1,1-1-1,-1 1 1,0 0 0,0 0-1,3-2 1,33-19-77,44-18 0,-42 22-4,42-26-1,-51 24 95,-1-2-1,-1 0 1,49-53-1,-65 63 13,-2 0 0,0-1-1,-1 0 1,0-1 0,-1 0 0,0 0-1,-1-1 1,-1 0 0,0 0 0,-1-1-1,3-18 1,-8 33-9,1-1 1,-1 0-1,0 0 1,0 1-1,0-1 1,0 0-1,0 0 1,0 1-1,0-1 0,-1 0 1,1 1-1,0-1 1,-1 0-1,0 1 1,-1-4-1,2 4-3,-1 1 1,1-1-1,-1 1 0,0-1 1,1 1-1,-1 0 0,0-1 0,1 1 1,-1 0-1,0-1 0,1 1 1,-1 0-1,0 0 0,0 0 0,1-1 1,-1 1-1,0 0 0,0 0 1,1 0-1,-1 0 0,0 0 0,0 1 1,1-1-1,-2 0 0,-3 2-7,1-1-1,0 1 0,0 0 1,1 0-1,-1 1 1,0-1-1,1 1 0,-1-1 1,1 1-1,-5 6 0,-12 14 7,2 0-1,2 2 0,-24 42 0,33-53 112,1-1 1,1 1-1,0 0 1,0 1-1,2-1 1,0 1-1,0 0 1,2 0-1,-1 17 0,2-30-99,0 0-1,0 1 0,1-1 0,-1 0 1,1 1-1,-1-1 0,1 0 0,0 0 1,0 1-1,0-1 0,0 0 1,0 0-1,0 0 0,1 0 0,-1 0 1,1-1-1,-1 1 0,1 0 0,0-1 1,0 1-1,3 2 0,0-2 5,0 0-1,-1 0 1,1 0 0,0 0 0,0-1-1,0 0 1,0 0 0,1 0 0,9-1-1,-4 0-20,0 0 0,0-1 0,0-1 0,0 0 0,-1 0 0,1-1 0,0 0 0,-1-1 0,13-6 0,-13 3-36,-1 0 0,1 0 0,-1-1 0,0 0 0,-1 0 0,13-17 0,-17 19 27,0 0 0,0 0-1,0 0 1,-1-1 0,0 1 0,0-1 0,-1 1-1,0-1 1,0 0 0,-1 0 0,1 0 0,-1-10-1,-1 17 20,0-1 1,1 1-1,-1 0 0,0-1 0,0 1 0,0 0 0,0-1 0,0 1 0,0 0 0,0-1 0,0 1 1,0-1-1,0 1 0,0 0 0,0-1 0,0 1 0,-1 0 0,1-1 0,0 1 0,0 0 0,0-1 0,0 1 1,-1 0-1,1-1 0,0 1 0,0 0 0,-1-1 0,1 1 0,0 0 0,0 0 0,-1 0 0,1-1 1,0 1-1,-1 0 0,1 0 0,0 0 0,-1 0 0,1-1 0,0 1 0,-1 0 0,1 0 0,-1 0 0,1 0 1,-1 0-1,-18 13 18,-12 25 93,29-35-92,-26 50 535,27-50-489,0 0 0,0 0 0,0 0 0,0-1 0,0 1-1,0 0 1,1 0 0,0 0 0,-1 1 0,1-1-1,0 0 1,1 0 0,-1 0 0,0 0 0,1 0 0,0 0-1,1 3 1,-1-5-49,1 0 0,0 1-1,0-1 1,-1 0 0,1 0 0,0 0-1,0 0 1,0-1 0,0 1 0,0 0 0,0-1-1,0 0 1,1 1 0,-1-1 0,0 0-1,0 0 1,0 0 0,0 0 0,0-1-1,3 0 1,45-8 102,-35 3-175,-1 0 1,-1-1 0,1-1-1,-1 0 1,-1-1 0,15-12 0,-18 13-32,0 0 1,-1 0 0,0 0-1,0-1 1,-1 0 0,0-1-1,-1 0 1,10-18 0,-27 56-243,2-8 492,2 0-1,0 0 1,1 0-1,2 1 1,0 0-1,-2 34 1,5-54-162,1 1 1,0 0 0,0-1 0,1 1 0,-1-1 0,0 1 0,0-1 0,1 1 0,-1-1-1,1 1 1,-1-1 0,1 1 0,0-1 0,0 1 0,0-1 0,-1 0 0,1 1 0,0-1-1,0 0 1,1 0 0,-1 0 0,0 0 0,0 0 0,1 0 0,-1 0 0,0 0 0,1-1 0,-1 1-1,1 0 1,-1-1 0,1 1 0,-1-1 0,1 0 0,-1 1 0,1-1 0,-1 0 0,1 0-1,3 0 1,-3 0-262,1-1 0,0 1 0,0-1 0,-1 1 0,1-1 1,0 0-1,-1 0 0,1 0 0,4-3 0,-5 2-309,0 1-1,0-1 1,0 1 0,0-1 0,0 0 0,0 0-1,-1 0 1,1 0 0,-1 0 0,0 0 0,3-4 0,7-26-8324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2.321"/>
    </inkml:context>
    <inkml:brush xml:id="br0">
      <inkml:brushProperty name="width" value="0.025" units="cm"/>
      <inkml:brushProperty name="height" value="0.025" units="cm"/>
    </inkml:brush>
  </inkml:definitions>
  <inkml:trace contextRef="#ctx0" brushRef="#br0">29 1 17457,'0'0'4356,"-28"56"-4324,28-44-993,4-5-2242,7-1-3812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2.679"/>
    </inkml:context>
    <inkml:brush xml:id="br0">
      <inkml:brushProperty name="width" value="0.025" units="cm"/>
      <inkml:brushProperty name="height" value="0.025" units="cm"/>
    </inkml:brush>
  </inkml:definitions>
  <inkml:trace contextRef="#ctx0" brushRef="#br0">80 226 11050,'0'0'7154,"-9"4"-5836,5-3-1087,0 1-1,0-1 0,0 1 1,0 0-1,1 0 0,-1 0 1,1 1-1,-1-1 0,1 1 1,0 0-1,0 0 0,0 0 1,0 0-1,1 1 0,-1-1 0,1 1 1,0-1-1,0 1 0,0 0 1,0 0-1,1 0 0,-1 0 1,1 0-1,0 0 0,1 0 1,-1 0-1,0 6 0,1-9-191,1 0-1,-1 0 1,0 0-1,0 0 0,0 0 1,1 0-1,-1 0 1,0 0-1,1 0 1,-1 0-1,1 0 0,-1 0 1,1-1-1,-1 1 1,1 0-1,0 0 1,0 0-1,-1-1 0,1 1 1,0 0-1,0-1 1,0 1-1,-1-1 1,1 1-1,1 0 0,33 6 211,36-10-200,-62 2-91,0 0 0,0-1 0,-1-1 0,1 1-1,-1-1 1,0-1 0,0 1 0,0-1-1,0-1 1,-1 0 0,0 0 0,1 0-1,-2-1 1,1 0 0,-1 0 0,0 0 0,0-1-1,7-12 1,-7 9 17,0-1 1,-1 1-1,0-1 0,-1-1 1,0 1-1,0-1 0,-2 0 1,1 1-1,-2-1 0,1 0 1,-2 0-1,1 0 0,-3-15 1,2 23 4,-1 1 0,0-1 0,0 0 0,0 1 0,0-1 0,0 1 0,-1-1 0,1 1 0,-1-1 0,0 1 0,0 0 0,0 0 0,-1 0 1,1 0-1,-1 0 0,0 1 0,0-1 0,0 1 0,0 0 0,0-1 0,0 2 0,0-1 0,-1 0 0,1 0 0,-1 1 0,1 0 0,-1 0 0,0 0 0,1 0 0,-1 1 0,0-1 1,0 1-1,1 0 0,-1 0 0,0 0 0,0 1 0,1-1 0,-1 1 0,0 0 0,0 0 0,1 0 0,-1 0 0,1 1 0,-1 0 0,1-1 0,0 1 0,0 0 0,0 1 1,0-1-1,0 1 0,0-1 0,-3 6 0,-1-2 107,1 0 0,0 0 0,1 1 0,-1 0 0,1 0 0,1 1 0,-1 0 0,1-1 0,1 1 0,-1 1 0,1-1 0,1 0 0,0 1-1,0-1 1,0 1 0,0 15 0,3-22-86,0 1 0,-1-1 0,1 1 0,0-1 0,0 0 0,0 1 0,0-1 0,1 0 0,-1 0 0,0 0 0,1 0 0,0 0 0,-1 0 0,1 0 0,0 0 0,0-1 0,0 1 0,0-1 0,0 1 0,1-1 0,-1 0 0,4 2 1,61 19-639,-46-16 140,-14-4 262,1 1 0,0-1 0,-1 1 0,1 1 0,-1 0 0,0 0 0,12 9 0,-18-12 267,1 1 1,-1-1-1,0 1 0,0 0 1,0-1-1,0 1 0,0 0 1,0 0-1,0 0 0,0 0 1,-1 0-1,1 0 1,-1 0-1,1 0 0,-1 0 1,0 0-1,0 0 0,0 0 1,0 0-1,0 0 0,0 0 1,-1 1-1,1-1 0,-1 0 1,1 0-1,-1 0 1,0-1-1,0 1 0,0 0 1,0 0-1,0 0 0,0 0 1,0-1-1,-1 1 0,-1 1 1,-5 16-825,12-19-2382,6-10-750,4-8-2557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709"/>
    </inkml:context>
    <inkml:brush xml:id="br0">
      <inkml:brushProperty name="width" value="0.025" units="cm"/>
      <inkml:brushProperty name="height" value="0.025" units="cm"/>
    </inkml:brush>
  </inkml:definitions>
  <inkml:trace contextRef="#ctx0" brushRef="#br0">133 3 11018,'0'0'16565,"-10"-1"-15961,-29 0-337,38 1-268,0 0 0,0 0 0,0 0 0,1 0 1,-1 0-1,0 0 0,0 0 0,0 0 0,0 1 1,0-1-1,0 0 0,1 0 0,-1 1 0,0-1 0,0 1 1,0-1-1,1 1 0,-1-1 0,0 1 0,1-1 1,-1 1-1,0 0 0,1-1 0,-1 1 0,1 0 1,-1-1-1,1 1 0,-1 0 0,1 0 0,0 0 1,-1-1-1,1 1 0,0 0 0,0 0 0,-1 0 0,1 0 1,0 0-1,0 0 0,0 0 0,0-1 0,0 1 1,0 0-1,0 0 0,1 0 0,-1 0 0,0 0 1,0 0-1,1-1 0,-1 1 0,0 0 0,1 0 1,-1 0-1,1-1 0,-1 1 0,1 0 0,0-1 0,-1 1 1,1 0-1,0-1 0,-1 1 0,1-1 0,0 1 1,-1-1-1,1 1 0,2 0 0,8 2-227,1 0 0,0 0-1,21 1 1,24 5-626,-56-9 846,0 0 0,-1 0 0,1 0 0,0 1 0,-1-1 0,1 0 0,0 0 1,-1 0-1,1 1 0,0-1 0,-1 0 0,1 1 0,0-1 0,-1 1 0,1-1 0,-1 0 0,1 1 0,-1-1 0,1 1 0,-1-1 0,1 1 0,-1 0 0,0-1 0,1 1 0,-1-1 0,0 1 0,1 0 0,-1-1 0,0 1 0,0 0 0,0 0 0,0-1 0,1 1 1,-1 1-1,-1 0 19,0 0 1,0-1-1,0 1 1,0 0 0,0 0-1,0-1 1,0 1 0,-1-1-1,1 1 1,-1-1 0,1 0-1,-3 2 1,-48 29 580,44-28-839,-53 24 1398,28-22-2126,3-11-3577,16-5-1908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3.284"/>
    </inkml:context>
    <inkml:brush xml:id="br0">
      <inkml:brushProperty name="width" value="0.025" units="cm"/>
      <inkml:brushProperty name="height" value="0.025" units="cm"/>
    </inkml:brush>
  </inkml:definitions>
  <inkml:trace contextRef="#ctx0" brushRef="#br0">13 77 14414,'0'0'7724,"10"3"-6491,28 10-448,-36-13-769,0 0 0,0 0 0,0 0 0,-1 0 0,1-1-1,0 1 1,0-1 0,-1 1 0,1-1 0,0 1 0,-1-1 0,1 0-1,-1 0 1,1 0 0,-1 0 0,1 0 0,-1 0 0,1 0 0,-1 0-1,0 0 1,0-1 0,0 1 0,0-1 0,0 1 0,0-1 0,0 1 0,0-1-1,0 1 1,-1-1 0,2-3 0,-1 3-12,-1 0 0,1 1 1,0-1-1,-1 0 0,1 0 0,-1 0 1,1 0-1,-1 0 0,0 0 0,0 0 1,0 0-1,0 0 0,0 0 0,0 0 1,-1 0-1,1 0 0,-1 0 0,1 1 1,-1-1-1,0 0 0,0 0 0,1 0 1,-1 1-1,-3-4 0,3 4-7,-1 0-1,1 0 0,-1 0 1,0 0-1,0 0 1,1 0-1,-1 0 0,0 1 1,0-1-1,0 1 1,0-1-1,0 1 1,0 0-1,0 0 0,0 0 1,0 0-1,0 0 1,0 0-1,0 0 0,0 1 1,0-1-1,0 1 1,0-1-1,1 1 0,-1 0 1,-3 1-1,2 1 45,-1 0 0,1 0 0,0-1-1,0 2 1,0-1 0,1 0 0,-1 1-1,1-1 1,0 1 0,0 0 0,0-1-1,-2 7 1,2-4 78,0 0 0,0 1-1,1-1 1,0 0 0,0 1 0,0-1-1,1 0 1,0 10 0,0-13-43,1 0 0,-1-1 0,1 1 0,-1 0 0,1-1 0,0 1 0,0-1 0,0 1 0,0-1 0,0 0 0,0 1 0,1-1 0,-1 0 0,1 0 0,0 0 0,-1 0 0,1 0 0,0 0 0,3 2 0,2-1-74,-1 0 1,1 0-1,-1-1 0,1 1 1,0-2-1,0 1 1,0-1-1,0 0 1,0 0-1,1-1 1,-1 0-1,0 0 0,0-1 1,0 0-1,0 0 1,9-3-1,-7 1-72,0 0 0,0 0 0,0-1-1,0 0 1,0-1 0,-1 0 0,0 0 0,0 0-1,0-1 1,-1-1 0,9-8 0,-8 1 115,-15 13 255,-17 17 198,22-13-372,-1 0-1,1 0 0,0 0 0,0 0 1,1 0-1,-1 1 0,1-1 1,-1 1-1,1 0 0,0-1 1,0 1-1,1 0 0,-1-1 0,1 1 1,0 0-1,0 4 0,1-7-114,0-1-1,-1 1 1,1 0 0,0-1-1,0 1 1,0 0-1,0-1 1,0 1 0,0-1-1,0 0 1,0 1-1,0-1 1,0 0-1,0 1 1,0-1 0,0 0-1,0 0 1,0 0-1,0 0 1,0 0-1,0 0 1,0 0 0,2-1-1,28-3 30,19-29-684,-20 11 81,-29 22 510,-23 27 203,15-19-74,-5 6 368,6-16-3148,-2-4 1959,0-4-4265,7 1-744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4.530"/>
    </inkml:context>
    <inkml:brush xml:id="br0">
      <inkml:brushProperty name="width" value="0.025" units="cm"/>
      <inkml:brushProperty name="height" value="0.025" units="cm"/>
    </inkml:brush>
  </inkml:definitions>
  <inkml:trace contextRef="#ctx0" brushRef="#br0">73 110 4004,'14'-18'9826,"-14"18"-9736,0 0 1,0 0 0,0 0 0,0 0 0,0 0-1,0 0 1,0 0 0,0 1 0,0-1-1,0 0 1,0 0 0,0 0 0,0 0 0,0 0-1,-1 0 1,1 0 0,0 0 0,0 1 0,0-1-1,0 0 1,1 0 0,-1 0 0,0 0-1,0 0 1,0 0 0,0 0 0,0 0 0,0 0-1,0 1 1,0-1 0,0 0 0,0 0 0,0 0-1,0 0 1,0 0 0,0 0 0,0 0-1,0 0 1,0 0 0,0 0 0,1 0 0,-1 0-1,0 1 1,0-1 0,0 0 0,0 0 0,0 0-1,0 0 1,0 0 0,0 0 0,1 0-1,-1 0 1,0 0 0,0 0 0,0 0 0,0 0-1,0 0 1,0 0 0,0 0 0,0 0 0,0 0-1,1 0 1,-1 0 0,-13 40 4105,5-20-4447,-13 53 2038,3 0-1,-12 100 1,34-202-1690,0 0 0,15-47 1,-1 4-70,-18 72-28,54-237 37,-55 250-34,0 0 0,1 0-1,1 1 1,0-1 0,0 0-1,2 0 1,5 22 0,-7-30 36,0-1-1,1 0 1,-1 0 0,1 0 0,0-1 0,0 1-1,0 0 1,0-1 0,1 1 0,0-1 0,-1 0-1,1 0 1,0 0 0,1 0 0,-1 0 0,0-1-1,1 1 1,4 2 0,-4-4 6,-1-1 0,1 1 0,-1 0 0,1-1 0,-1 0 0,1 0 0,-1 0 0,1 0 0,-1-1 0,1 1 0,-1-1 0,1 0 0,-1 0 0,0 0 0,1-1 0,-1 1 0,0-1 0,0 1 0,0-1 0,0 0 0,0 0 0,4-5 0,16-12-7,-2-1 0,28-33 1,-41 44-33,-1 0 0,0-1 0,0 1 1,-1-2-1,-1 1 0,1-1 0,-2 1 1,7-24-1,-27 55-124,-3 26 203,2 1-1,2 0 1,2 1-1,-12 97 0,23-136-432,1 1 0,0 0 0,0 0 0,3 20 0,-2-30-110,1-1 0,0 1 0,-1-1 0,1 0 0,-1 1-1,1-1 1,0 0 0,0 0 0,-1 1 0,1-1 0,0 0 0,-1 0 0,1 0 0,0 0 0,-1 0 0,1 0 0,0 0 0,0 0 0,-1 0 0,1 0-1,0-1 1,-1 1 0,1 0 0,0 0 0,-1-1 0,1 1 0,0 0 0,-1-1 0,1 1 0,0-1 0,13-14-12354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4.858"/>
    </inkml:context>
    <inkml:brush xml:id="br0">
      <inkml:brushProperty name="width" value="0.025" units="cm"/>
      <inkml:brushProperty name="height" value="0.025" units="cm"/>
    </inkml:brush>
  </inkml:definitions>
  <inkml:trace contextRef="#ctx0" brushRef="#br0">41 12 448,'0'0'19219,"-6"9"-18403,-21 29 866,26-37-1603,0 0 0,1 0 1,-1 0-1,0 0 0,1 0 0,-1 0 0,1 0 1,-1 0-1,1 0 0,-1 0 0,1 1 0,0-1 1,0 0-1,-1 0 0,1 0 0,0 0 0,0 1 1,0-1-1,0 0 0,1 0 0,-1 0 1,0 0-1,0 1 0,1-1 0,-1 0 0,1 0 1,-1 0-1,1 0 0,-1 0 0,1 0 0,-1 0 1,1 0-1,0 0 0,0 0 0,0-1 0,-1 1 1,1 0-1,0 0 0,0-1 0,0 1 0,0 0 1,0-1-1,0 1 0,0-1 0,0 1 0,1-1 1,0 1-1,5 0 46,1 1 1,-1-1-1,1 0 1,0 0-1,9-1 0,-14 0-93,2 0 33,0 0 0,-1-1 0,1 1 0,0-1 0,0 0 0,0-1 0,0 1 0,-1-1 0,1 0 0,-1 0 0,1 0 0,-1 0 0,5-4 0,-7 4-48,0 0 0,0 0 0,0 0 0,0 0 1,0-1-1,0 1 0,-1 0 0,1-1 0,-1 1 1,0-1-1,0 0 0,0 1 0,0-1 0,0 0 1,0 1-1,-1-1 0,0 0 0,1 0 0,-1 0 1,0 0-1,0 1 0,0-1 0,-1 0 0,0-3 1,1 4-16,-1 1 0,1 0 0,-1 0 0,1 0 1,-1 0-1,0 0 0,1 0 0,-1 0 0,0 0 1,0 0-1,0 0 0,0 0 0,0 0 0,0 0 1,0 1-1,0-1 0,0 0 0,0 1 0,0-1 0,0 1 1,0-1-1,0 1 0,-1 0 0,1-1 0,0 1 1,0 0-1,-1 0 0,1 0 0,0 0 0,0 0 1,-1 0-1,1 0 0,0 0 0,0 0 0,0 1 1,-1-1-1,1 1 0,0-1 0,0 1 0,-2 0 1,-3 1-1,1 0 0,-1 0 0,1 1 0,0 0 0,0 0 0,0 0 0,-6 5 0,3 0 66,0 1 0,0 0-1,1 1 1,1 0-1,0 0 1,-6 12-1,9-17 5,1 0-1,0 0 1,0 0 0,1 0-1,-1 1 1,1-1-1,0 1 1,1-1-1,-1 1 1,1-1-1,0 1 1,1-1-1,-1 1 1,1-1-1,2 8 1,-2-10-79,1 0 0,0 0 0,0-1 0,0 1 0,1 0 0,-1-1 0,1 1 0,-1-1 0,1 0 0,0 0 0,0 0 0,0 0 0,0-1 0,0 1 0,0-1 0,1 1 0,-1-1 0,0 0 0,1-1 0,-1 1 0,0 0 0,5-1 0,39 2-2709,-8-10-4539,-7-7-2595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5.513"/>
    </inkml:context>
    <inkml:brush xml:id="br0">
      <inkml:brushProperty name="width" value="0.025" units="cm"/>
      <inkml:brushProperty name="height" value="0.025" units="cm"/>
    </inkml:brush>
  </inkml:definitions>
  <inkml:trace contextRef="#ctx0" brushRef="#br0">94 235 14830,'0'0'10981,"-2"10"-10324,-89 372 4297,91-380-4912,2-20-10,1 0-1,1 0 1,0 1-1,2-1 0,0 1 1,1 0-1,14-24 1,2-10-54,16-43-154,96-165 0,-132 254 170,-1 1 0,1-1 1,0 1-1,0 0 0,0 0 1,0 0-1,1 0 0,-1 1 1,1 0-1,0-1 0,0 1 1,0 1-1,1-1 0,-1 1 1,7-3-1,-10 4 5,-1 1 0,0 0 0,1 0 0,-1 0-1,1 0 1,-1 0 0,1 0 0,-1 0 0,0 0 0,1 0 0,-1 0 0,1 0 0,-1 0 0,1 0 0,-1 1 0,0-1-1,1 0 1,-1 0 0,1 0 0,-1 1 0,0-1 0,1 0 0,-1 0 0,0 1 0,1-1 0,-1 0 0,0 1-1,1-1 1,-1 0 0,0 1 0,0-1 0,0 0 0,1 1 0,-1-1 0,0 1 0,0-1 0,0 0 0,0 1 0,-1 24-72,-16 22-26,-1-22 216,-1-1 0,-25 24-1,10-12-17,34-35-112,-1-1 1,0 1 0,1-1-1,-1 1 1,1 0 0,-1-1 0,0 1-1,1 0 1,0 0 0,-1-1-1,1 1 1,-1 0 0,1 0-1,0-1 1,0 1 0,-1 0-1,1 0 1,0 0 0,0 0-1,0 0 1,0-1 0,0 1-1,0 0 1,0 0 0,0 0-1,0 0 1,1 0 0,-1-1-1,0 1 1,0 0 0,1 0-1,-1 0 1,1-1 0,-1 1-1,1 0 1,-1 0 0,1-1-1,-1 1 1,1 0 0,-1-1 0,1 1-1,0-1 1,-1 1 0,2 0-1,45 18-1144,-20-9 851,38 29 71,-62-37 243,0 0 1,0 1-1,0-1 0,-1 0 1,1 1-1,-1 0 1,1 0-1,-1 0 1,0 0-1,0 0 1,-1 0-1,1 0 0,-1 1 1,1-1-1,-1 1 1,0-1-1,0 1 1,0 5-1,-1-8 39,-1 1-1,0 0 1,0 0-1,1 0 0,-1-1 1,-1 1-1,1 0 1,0-1-1,0 1 1,-1-1-1,1 1 1,0-1-1,-1 0 1,0 1-1,1-1 1,-1 0-1,0 0 0,1 0 1,-1 0-1,0-1 1,0 1-1,0 0 1,0-1-1,0 1 1,-3-1-1,-57 13 690,55-13-646,4 1-74,-83 7 508,80-7-580,0-1 1,0 0-1,0-1 0,0 1 1,0-1-1,0 0 0,0-1 1,0 0-1,0 1 0,1-2 1,-9-3-1,1-11-2908,15-5-4866,11 3-2233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6.669"/>
    </inkml:context>
    <inkml:brush xml:id="br0">
      <inkml:brushProperty name="width" value="0.025" units="cm"/>
      <inkml:brushProperty name="height" value="0.025" units="cm"/>
    </inkml:brush>
  </inkml:definitions>
  <inkml:trace contextRef="#ctx0" brushRef="#br0">91 113 3748,'0'0'7996,"11"-10"-3591,-4 5-3788,35-31 1650,-39 33-1806,-1 0-1,1 0 0,-1 0 1,0 0-1,1 0 1,-2 0-1,1-1 0,0 1 1,-1-1-1,1 1 1,-1-1-1,0 1 0,0-1 1,0-6-1,-3 9-404,-1 0 0,1 1-1,-1-1 1,1 0 0,-1 1-1,0-1 1,1 1 0,-1 0-1,0 0 1,1 0 0,-1 0-1,0 0 1,-4 2 0,1 0-56,0 0 0,0 1 1,-1 0-1,2 0 0,-1 1 1,0 0-1,1 0 1,-1 0-1,1 1 0,0-1 1,1 1-1,-1 0 1,-6 10-1,3-3-8,0 0 0,0 0 0,1 1 0,1 0 0,-7 20 0,12-32-6,1-1 1,-1 1-1,1-1 1,0 1-1,-1-1 1,1 1-1,0 0 1,0-1-1,0 1 1,-1 0-1,1-1 1,0 1-1,0 0 1,0-1-1,0 1 0,0-1 1,0 1-1,0 0 1,0-1-1,0 1 1,1 0-1,-1-1 1,0 1-1,0 0 1,0-1-1,1 1 1,-1-1-1,0 1 1,1-1-1,-1 1 1,1-1-1,-1 1 0,0-1 1,1 1-1,-1-1 1,1 1-1,0 0 1,1-1-8,0-1 1,0 1-1,0 0 1,0 0-1,0-1 1,0 1 0,-1-1-1,1 1 1,0-1-1,0 0 1,0 0-1,1-1 1,51-34-364,-24 9 16,-21 19 218,0 0-1,0 0 0,1 1 1,16-9-1,-26 15 146,0 1 0,0 0 0,1 0 1,-1 0-1,0 0 0,1-1 0,-1 1 0,0 0 0,1 0 0,-1 0 0,0 0 1,1 0-1,-1 0 0,1 0 0,-1 0 0,0 0 0,1 0 0,-1 0 0,0 0 0,1 0 1,-1 1-1,0-1 0,1 0 0,-1 0 0,0 0 0,1 0 0,-1 0 0,0 1 1,1-1-1,-1 0 0,0 0 0,0 1 0,1-1 0,-1 0 0,0 0 0,0 1 0,0-1 1,1 0-1,-1 1 0,0-1 0,0 0 0,0 1 0,0-1 0,0 0 0,0 1 1,0-1-1,1 1 0,-1 19 75,0-15-2,2 77 1232,0-32-477,-2 0 0,-12 85 0,11-127-739,-2 0 0,1 0-1,-1 0 1,0 0 0,0-1 0,-1 1 0,0-1-1,-10 13 1,12-17-64,-1 0 0,0 1 0,1-1 0,-1-1 0,-1 1 0,1 0 0,0-1 0,-1 0 0,1 0 0,-1 0 0,1 0 0,-1 0-1,0-1 1,0 1 0,0-1 0,0 0 0,0-1 0,0 1 0,-7 0 0,10-1-15,0 0 1,0-1-1,-1 1 1,1 0-1,0 0 1,0-1-1,0 1 1,0-1-1,0 1 1,0-1-1,0 1 1,0-1-1,0 0 1,0 1-1,0-1 1,0 0-1,0 0 1,1 0-1,-1 0 1,0 0-1,1 0 1,-1 0-1,0-1 1,-8-34 73,8 25-121,1 0 1,1 1 0,0-1-1,0 1 1,4-12 0,0 10-40,0-1 0,1 1 0,0 1 0,1-1 0,0 1 0,1 0 0,0 1 0,1 0 0,0 0 0,21-16 0,-15 13 98,2 1 1,0 0-1,0 1 0,1 1 1,0 1-1,30-11 1,-45 19-11,0-1-1,0 1 1,0 1-1,0-1 1,0 0 0,-1 1-1,1-1 1,0 1 0,0 0-1,0 0 1,0 0-1,0 0 1,0 1 0,0-1-1,5 2 1,-7-1-6,1 1 0,-1-1 0,0 1 1,0-1-1,1 1 0,-1 0 0,0 0 0,-1-1 0,1 1 0,0 0 1,0 0-1,-1 0 0,1 0 0,-1 0 0,0 0 0,0-1 0,1 1 1,-1 0-1,0 0 0,-1 0 0,1 0 0,0 0 0,-1 4 0,0-2 22,0 1 0,-1-1-1,1 1 1,-1-1-1,0 0 1,0 1 0,0-1-1,-5 6 1,5-7 107,0 0 1,0 1-1,0-1 1,0 1-1,0 0 1,1-1-1,0 1 1,0 0-1,0 0 1,-1 6-1,4-10-76,0 0-1,0 0 0,0-1 1,1 1-1,-1-1 1,0 1-1,0-1 0,0 0 1,0 0-1,0 0 0,0 0 1,2-2-1,3-3-36,0 0-1,-1 0 0,0-1 1,-1 0-1,1 0 0,-1-1 1,0 0-1,-1 1 0,0-2 1,0 1-1,-1 0 0,5-18 1,-5 11-7,0 0 0,-1 0 0,0-1 0,-1 1 0,-1 0 0,-3-28 0,3 42-11,0 0-1,0 0 1,0 0-1,0 1 0,0-1 1,0 0-1,0 0 1,-1 1-1,1-1 1,0 0-1,0 0 1,-1 1-1,1-1 1,-1 0-1,1 1 1,-1-1-1,1 0 1,-1 1-1,1-1 1,-1 1-1,1-1 0,-1 1 1,0-1-1,1 1 1,-1 0-1,0-1 1,0 1-1,1 0 1,-2-1-1,1 1-2,1 0-1,-1 0 1,1 1 0,-1-1-1,0 0 1,1 0 0,-1 1-1,1-1 1,-1 0 0,1 1-1,-1-1 1,1 1 0,-1-1-1,1 1 1,0-1-1,-1 1 1,1-1 0,0 1-1,-1-1 1,1 1 0,0-1-1,0 1 1,-1-1 0,1 1-1,0 0 1,0-1 0,0 1-1,0-1 1,0 1-1,0 0 1,0-1 0,0 1-1,0-1 1,0 1 0,0 1-1,0 1-194,0 0-1,1 0 0,-1 0 0,1-1 0,-1 1 1,1 0-1,0 0 0,0 0 0,0 0 1,1-1-1,-1 1 0,1 0 0,-1-1 1,1 0-1,0 1 0,0-1 0,0 0 1,0 0-1,0 0 0,1 0 0,-1 0 1,4 2-1,-1-1-1065,0-1 0,1 1 1,-1-1-1,1 0 0,-1 0 1,10 1-1,9 0-6091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7.543"/>
    </inkml:context>
    <inkml:brush xml:id="br0">
      <inkml:brushProperty name="width" value="0.025" units="cm"/>
      <inkml:brushProperty name="height" value="0.025" units="cm"/>
    </inkml:brush>
  </inkml:definitions>
  <inkml:trace contextRef="#ctx0" brushRef="#br0">157 195 13068,'0'0'3727,"-9"-4"-877,1 1-2341,0 1 1,0-1-1,0 1 0,0 1 0,0-1 0,0 2 0,-15-1 1,20 1-400,0 0 0,0 1-1,0-1 1,0 1 0,0-1 0,0 1 0,0 0 0,1 0 0,-1 1 0,0-1 0,1 0 0,-1 1 0,1 0 0,0-1 0,-1 1 0,1 0 0,0 0 0,0 0 0,0 1 0,0-1 0,1 0 0,-1 1 0,0-1 0,1 1 0,0 0 0,0-1 0,0 1 0,0 0 0,-1 5 0,1-6-91,1 0 0,-1 0 0,1-1 0,0 1 0,0 0 0,0 0 0,0 0 0,0 0 0,0 0 0,0 0-1,1-1 1,-1 1 0,0 0 0,1 0 0,0 0 0,-1-1 0,1 1 0,0 0 0,0-1 0,0 1 0,0 0 0,0-1 0,2 2 0,0-1-4,0 0-1,-1 0 0,1 0 0,0 0 1,0-1-1,0 0 0,1 1 0,-1-1 1,0 0-1,0-1 0,1 1 0,3 0 1,2 0-5,-1-1 1,1 0 0,0 0-1,-1 0 1,1-1-1,-1-1 1,1 0 0,-1 0-1,0 0 1,9-5 0,-7 2 5,0-1 0,-1-1 1,0 0-1,10-9 1,-16 13 45,1 0 1,-1-1-1,1 0 1,-1 0 0,0 0-1,0 0 1,-1 0-1,1 0 1,-1-1-1,0 0 1,2-7-1,-3 11 88,-3 6-101,1 0-1,-1 0 1,0 0 0,-1-1 0,1 1-1,-1 0 1,0-1 0,0 0 0,-4 5 0,-9 13 258,15-19-314,-1-1 0,1 0 0,0 1 0,0-1 0,0 1 0,0-1-1,0 1 1,1-1 0,-1 1 0,1-1 0,0 1 0,-1 4 0,1-7-62,1 1 0,-1-1 0,0 0 1,1 1-1,-1-1 0,0 1 0,1-1 0,-1 1 0,0-1 1,1 0-1,-1 1 0,1-1 0,-1 0 0,0 0 1,1 1-1,-1-1 0,1 0 0,-1 0 0,1 0 1,-1 1-1,1-1 0,-1 0 0,1 0 0,-1 0 1,1 0-1,-1 0 0,1 0 0,0 0 0,-1 0 1,1 0-1,-1 0 0,1 0 0,-1-1 0,1 1 1,0 0-1,10-4-1490,-1 0 0,1 0 0,-1-1 0,10-7 0,-11 7 275,-8 5 1270,-1 0 1,0-1 0,0 1-1,1 0 1,-1-1-1,0 1 1,0 0-1,1-1 1,-1 1-1,0 0 1,1 0 0,-1-1-1,0 1 1,1 0-1,-1 0 1,1 0-1,-1-1 1,0 1-1,1 0 1,-1 0 0,1 0-1,-1 0 1,1 0-1,-1 0 1,0 0-1,1 0 1,-1 0-1,1 0 1,-1 0 0,1 0-1,-1 0 1,0 1-1,1-1 1,-1 0-1,1 0 1,-1 0-1,0 0 1,1 1 0,-1-1-1,0 0 1,1 0-1,-1 1 1,0-1-1,1 0 1,-1 1-1,0-1 1,0 0 0,1 1-1,-1-1 1,0 1-1,-8 28 1319,-27 32 1226,17-34-1712,9-15-5,1 0 1,0 1-1,1 0 1,0 0 0,-6 20-1,78-121 126,15-56-478,-64 108-367,2 2-1,1 0 0,2 1 1,45-52-1,-65 83-87,1 0 0,0 0 0,-1 0 1,1 0-1,0 1 0,0-1 0,0 1 0,0-1 0,1 1 0,-1 0 0,0 0 0,0 0 1,1 0-1,-1 0 0,1 1 0,-1-1 0,5 0 0,-7 3-12,1 0 0,0-1 0,-1 1 0,1 0 0,-1 0 0,0 0 0,0-1 0,1 1 0,-1 0 0,0 0 0,-1 0 0,1-1 0,0 1 0,0 0 0,-1 0 0,1 0-1,-2 2 1,-3 5 51,0 0 0,-1 0 0,0 0 0,-1-1 0,0 0 0,0-1 0,-16 14 0,15-14 156,-1 1-1,1 0 0,1 0 1,-1 1-1,2 0 1,-10 15-1,16-24-201,0 0 1,0 1-1,0-1 0,0 0 0,0 1 1,0-1-1,1 0 0,-1 1 0,0-1 1,0 0-1,0 1 0,0-1 0,0 0 1,1 0-1,-1 1 0,0-1 0,0 0 1,1 1-1,-1-1 0,0 0 0,0 0 1,1 0-1,-1 1 0,0-1 0,0 0 1,1 0-1,-1 0 0,0 0 0,1 0 1,-1 1-1,0-1 0,1 0 0,-1 0 1,0 0-1,1 0 0,-1 0 0,0 0 1,1 0-1,-1 0 0,1-1 0,20 3-116,-18-2 57,2 1 36,98 11-1990,-96-10 1879,0-1 1,-1 1-1,1 0 0,0 0 0,-1 1 1,1 0-1,-1 0 0,0 0 0,0 1 1,0 0-1,-1 0 0,8 8 0,-12-11 149,0 0 0,0 0 0,0 0 1,0 1-1,0-1 0,0 1 0,-1-1 0,1 0 0,0 1 0,-1-1 0,1 1 0,-1-1 0,0 1 0,1-1 0,-1 1 0,0 0 0,0-1 0,0 1 0,0-1 0,0 1 0,-1-1 0,1 1 0,0 0 0,-1-1 0,0 2 0,0 0 59,-1 0 0,0 0 0,0 0 1,0-1-1,-1 1 0,1 0 0,-1-1 0,1 0 0,-1 0 0,0 0 0,-3 2 0,-7 4 242,-1-2-1,0 1 0,0-2 0,-16 5 0,14-6-114,1 0-1,-1-2 0,0 0 0,0-1 0,-18 0 1,33-1-348,0 0 0,0 0 1,0 0-1,-1-1 0,1 1 1,0 0-1,0 0 0,0-1 0,0 1 1,0-1-1,0 1 0,0-1 1,0 0-1,0 1 0,0-1 1,0 0-1,0 1 0,0-1 1,1 0-1,-1 0 0,0 0 1,0 0-1,1 0 0,-1 0 1,1 0-1,-1 0 0,1 0 1,-1 0-1,1 0 0,0 0 0,-1-2 1,1 0-408,-1 1 0,1-1 1,0 1-1,0-1 0,0 1 1,1-1-1,-1 1 0,1-1 1,-1 1-1,1-1 0,0 1 1,0-1-1,0 1 0,1-3 1,13-13-7855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7.884"/>
    </inkml:context>
    <inkml:brush xml:id="br0">
      <inkml:brushProperty name="width" value="0.025" units="cm"/>
      <inkml:brushProperty name="height" value="0.025" units="cm"/>
    </inkml:brush>
  </inkml:definitions>
  <inkml:trace contextRef="#ctx0" brushRef="#br0">0 133 14125,'0'0'3422,"12"-1"-646,4-3-1814,-1 1 0,0-2 0,0 0 0,22-11 0,-30 13-850,0-1 0,0 0 0,0 0 0,-1 0 0,0-1 1,0 0-1,0 0 0,0-1 0,-1 0 0,0 1 0,0-2 0,0 1 0,4-9 1,-9 15-92,0-1 0,1 1 1,-1 0-1,0-1 1,1 1-1,-1-1 1,0 1-1,0-1 0,0 1 1,0-1-1,1 1 1,-1-1-1,0 1 0,0-1 1,0 1-1,0-1 1,0 1-1,0-1 1,0 1-1,0-1 0,0 1 1,0-1-1,-1 1 1,1-1-1,0 1 0,0-1 1,0 1-1,-1-1 1,1 1-1,0-1 1,0 1-1,-1 0 0,1-1 1,0 1-1,-1-1 1,1 1-1,-1 0 0,1-1 1,0 1-1,-1 0 1,1 0-1,-1-1 1,1 1-1,-1 0 0,1 0 1,-1 0-1,1 0 1,-1 0-1,1-1 0,-1 1 1,1 0-1,-1 0 1,1 0-1,-1 0 1,1 0-1,-1 0 0,1 1 1,-1-1-1,1 0 1,-1 0-1,1 0 0,-1 0 1,0 1-1,-34 11 183,21-4-188,1 1-1,1 1 0,0 0 1,-15 15-1,23-21 71,1-1 0,-1 1 0,1 0 0,0-1 0,0 2 0,0-1-1,1 0 1,-1 0 0,1 1 0,0 0 0,1-1 0,-1 1 0,1 0 0,0 0 0,0 0 0,0 0-1,0 7 1,2-10-53,-1-1 0,1 1 0,0-1 0,-1 1 0,1-1 0,0 1 0,0-1 0,0 0 0,0 0 0,0 1 0,0-1 0,1 0 0,-1 0 0,0 0 0,1 0 0,-1 0 0,0-1 0,1 1 0,-1 0 0,1-1 0,-1 1 0,1-1 0,0 1 0,1-1 0,45 7 175,-40-6-173,-5-1-40,15 3-287,0-1 0,0-1 1,0-1-1,0-1 1,-1 0-1,1-1 0,29-7 1,-45 8 27,0 0 1,-1 0-1,1 0 0,0 0 1,-1 0-1,1 0 1,-1 0-1,1-1 0,-1 1 1,1 0-1,-1-1 1,0 1-1,0-1 0,1 0 1,-1 1-1,-1-1 1,3-3-1,-3 3-171,1 0 0,-1 0 0,0 0 0,1 0 0,-1 0 0,0 0 0,0 1 0,-1-1 0,1 0 0,0 0 0,0 0 0,-1 0 0,0 0 0,1 0 0,-1 0 0,0 1 0,0-1 0,-1-3 0,-20-20-5832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8.225"/>
    </inkml:context>
    <inkml:brush xml:id="br0">
      <inkml:brushProperty name="width" value="0.025" units="cm"/>
      <inkml:brushProperty name="height" value="0.025" units="cm"/>
    </inkml:brush>
  </inkml:definitions>
  <inkml:trace contextRef="#ctx0" brushRef="#br0">78 26 5894,'0'0'7014,"-70"-9"-3715,63 7-896,10 2-321,25 0-929,17 0-256,11 0-481,11 0-384,1 0-961,0-6-2947,-2-3-7494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0.266"/>
    </inkml:context>
    <inkml:brush xml:id="br0">
      <inkml:brushProperty name="width" value="0.025" units="cm"/>
      <inkml:brushProperty name="height" value="0.025" units="cm"/>
    </inkml:brush>
  </inkml:definitions>
  <inkml:trace contextRef="#ctx0" brushRef="#br0">14 124 3844,'0'0'20350,"0"8"-18952,-5 38 50,1-25-853,2 0-1,0 0 1,2 0-1,2 30 0,-2-50-575,0 0-1,0 0 1,0 0-1,1-1 0,-1 1 1,0 0-1,0 0 0,1 0 1,-1 0-1,0 0 1,1 0-1,-1-1 0,1 1 1,-1 0-1,1 0 1,-1-1-1,1 1 0,0 0 1,-1-1-1,1 1 0,0 0 1,0-1-1,-1 1 1,1-1-1,0 1 0,0-1 1,0 0-1,0 1 0,0-1 1,-1 0-1,1 0 1,0 1-1,0-1 0,0 0 1,0 0-1,0 0 1,0 0-1,0 0 0,0 0 1,0-1-1,0 1 0,0 0 1,-1 0-1,3-1 1,0-1 33,0 1 1,0 0-1,0-1 1,-1 0-1,1 0 1,0 0-1,-1 0 1,1 0-1,-1 0 1,0-1-1,3-3 1,7-14-80,0 0 0,-1-1 1,-2-1-1,0 0 0,-1 0 1,9-46-1,-17 79 16,0 1 1,1-1-1,0 0 1,0 0-1,2 1 1,-1-1-1,1-1 0,8 19 1,-9-25 9,0 0 0,1-1 1,-1 1-1,1-1 0,0 1 1,0-1-1,1 0 0,-1 0 1,0 0-1,1 0 0,0-1 1,0 1-1,0-1 0,0 0 1,0 0-1,0-1 0,0 1 1,1-1-1,-1 0 0,0 0 1,1 0-1,-1-1 0,1 1 0,8-2 1,-5 1-1,-1-1 1,1 0 0,0-1-1,-1 0 1,1 0-1,-1-1 1,0 0 0,1 0-1,-1 0 1,-1-1-1,1 0 1,0-1-1,-1 1 1,0-1 0,0-1-1,-1 1 1,8-9-1,-7 7-31,0 0 0,-1-1 0,1 0-1,-1 0 1,-1-1 0,0 1 0,0-1-1,-1 0 1,0 0 0,0 0 0,-1 0-1,0-1 1,1-17 0,-3 26 23,0 0 1,0 0-1,0 0 1,0 0-1,0 0 1,0 0-1,0 0 1,0 0-1,0 0 0,-1 0 1,1 0-1,0 0 1,-1 0-1,1 1 1,-1-1-1,1 0 1,-1 0-1,1 0 1,-1 1-1,1-1 1,-1 0-1,0 0 1,1 1-1,-1-1 1,0 1-1,0-1 1,0 1-1,1-1 1,-1 1-1,0-1 1,0 1-1,0 0 0,0-1 1,0 1-1,0 0 1,0 0-1,0 0 1,0 0-1,0 0 1,0 0-1,0 0 1,1 0-1,-1 0 1,0 0-1,0 1 1,0-1-1,0 0 1,0 0-1,0 1 1,0-1-1,0 1 1,1-1-1,-1 1 0,0-1 1,-1 2-1,-5 1-12,1 1 0,-1 0 0,0 0 0,1 1 0,-10 8 0,10-6-10,-62 69 196,63-70-98,1 0 1,-1 1-1,1-1 1,1 1-1,-1 0 0,1 0 1,0 1-1,1-1 1,0 0-1,-2 14 1,4-20-65,0-1 0,1 1 0,-1 0 0,0 0 1,1 0-1,-1 0 0,1 0 0,0 0 0,-1-1 0,1 1 0,0 0 0,-1 0 0,1-1 1,0 1-1,0 0 0,0-1 0,-1 1 0,1-1 0,0 1 0,0-1 0,0 0 0,0 1 0,0-1 1,0 0-1,0 0 0,0 0 0,0 1 0,0-1 0,0 0 0,0 0 0,0 0 0,0-1 1,2 1-1,41-3 6,-43 3-12,80-17-503,-64 11 293,1 2 1,0 0-1,1 1 0,20 0 1,-37 3 208,-1 0 1,0 0-1,0 0 1,0 0-1,1 0 1,-1 0-1,0 1 0,0-1 1,0 0-1,1 1 1,-1-1-1,0 1 1,0 0-1,0-1 1,0 1-1,0 0 1,0-1-1,0 1 1,0 0-1,-1 0 1,1 0-1,0 0 1,0 0-1,-1 0 1,2 2-1,6 33-55,-8-34 63,0 0 0,0 0 1,0 1-1,0-1 0,0 0 1,1 0-1,-1 0 0,0 0 1,1 0-1,0 0 0,0 0 1,-1 0-1,1 0 0,0 0 1,1 0-1,-1 0 0,0-1 1,0 1-1,1 0 0,-1-1 1,1 1-1,0-1 0,-1 1 1,3 0-1,-2-2 20,-1 1-1,1-1 1,0 0 0,-1 0 0,1-1-1,0 1 1,0 0 0,-1 0 0,1-1-1,0 1 1,-1-1 0,1 0 0,-1 1 0,1-1-1,0 0 1,-1 0 0,0 0 0,1 0-1,-1 0 1,0 0 0,1 0 0,-1-1-1,0 1 1,0 0 0,0-1 0,0 1-1,0-1 1,0 1 0,-1-1 0,1 1-1,0-1 1,-1 1 0,1-4 0,16-57 49,-14 41-60,-1 0 1,-1 0 0,-1 0 0,0 0-1,-2 0 1,-5-28 0,9 49-30,0-1 1,1 0-1,-1 1 0,1-1 1,-1 1-1,1 0 0,-1 0 1,1 0-1,-1 0 0,1 0 1,-1 1-1,1-1 1,2 2-1,35 5-331,31 7 115,-65-13 229,-1 1-1,0 0 1,0-1-1,0 2 1,0-1-1,-1 1 1,1-1-1,-1 1 1,9 7-1,-11-7 2,0 0 1,0 0-1,0 0 1,-1 0-1,1 0 0,-1 0 1,0 1-1,1-1 0,-2 0 1,1 1-1,0-1 1,-1 0-1,1 1 0,-1-1 1,0 1-1,0-1 1,0 1-1,-1-1 0,1 1 1,-1-1-1,0 0 0,-2 7 1,0-2 4,0 0 1,-1-1-1,0 1 1,0-1 0,0 0-1,-1 0 1,0 0-1,-8 7 1,-1 3 15,14-17-19,0 0 1,0 0-1,0 0 0,0 0 0,-1 0 1,1 0-1,0 0 0,0 0 0,0 1 1,0-1-1,0 0 0,0 0 0,0 0 1,0 0-1,0 0 0,0 0 0,0 0 1,0 1-1,0-1 0,0 0 0,0 0 1,0 0-1,0 0 0,0 0 0,0 0 1,0 1-1,0-1 0,0 0 0,0 0 1,0 0-1,0 0 0,0 0 0,0 0 1,0 0-1,0 1 0,0-1 0,0 0 1,0 0-1,0 0 0,1 0 0,-1 0 1,0 0-1,0 0 0,0 0 0,0 0 1,0 0-1,0 0 0,0 0 0,0 1 1,1-1-1,-1 0 0,0 0 0,0 0 1,0 0-1,0 0 0,0 0 0,0 0 1,1 0-1,-1 0 0,33-16-8,-12 2-161,0-1 0,-1-1 0,-1-1 0,0 0 0,-1-2 0,-1 0 0,-1-1 0,22-35 0,-37 53 244,-2 12 14,-1 0 0,0 1 0,0-1 0,-1 0 0,0 0 1,-6 12-1,-11 44 29,18-58-72,1 0 1,0 1 0,0-1 0,1 1-1,0-1 1,1 1 0,1 9-1,-1-16-35,0 0 0,0 0 0,-1 0 0,1 0 0,0-1 0,1 1 0,-1 0 0,0-1 0,0 1 0,1 0 0,-1-1 0,1 0 0,-1 1 0,1-1 0,0 0 0,-1 0 0,1 0 0,0 0 0,0 0 0,0 0 0,0-1 0,0 1 0,0 0 0,0-1 0,0 0 0,0 1 0,0-1 0,0 0 0,0 0 0,0 0 0,0-1 0,0 1 0,0 0 0,2-1 0,3-1 17,0 0 1,-1 0-1,0-1 0,1 1 1,-1-2-1,0 1 1,0 0-1,-1-1 0,1 0 1,-1-1-1,0 1 1,0-1-1,0 0 1,0 0-1,-1 0 0,7-12 1,-2 4-17,-1-1 1,0 0 0,-1-1-1,-1 0 1,0 0-1,4-18 1,-8 22-2,0 0 0,-1-1-1,-1-18 1,0 28-12,0 0 0,-1 1 0,1-1 0,0 1 0,0-1 0,-1 1 0,1-1 0,-1 1-1,1-1 1,-1 1 0,0 0 0,1-1 0,-1 1 0,0 0 0,-2-3 0,2 4-2,0 0 0,0-1 0,0 1 1,0 0-1,1 0 0,-1 0 0,0 0 0,0 0 1,0 0-1,0 0 0,0 1 0,0-1 0,0 0 0,0 0 1,0 1-1,0-1 0,0 0 0,0 1 0,1-1 0,-1 1 1,0 0-1,0-1 0,1 1 0,-1-1 0,0 1 1,1 0-1,-1 0 0,0-1 0,0 3 0,-2 0 7,0 1 0,0 0 0,0 0-1,0 1 1,1-1 0,0 0 0,0 1-1,0-1 1,0 1 0,1 0 0,0 0 0,0 0-1,0-1 1,0 1 0,1 0 0,0 0-1,0 0 1,1 6 0,-1-7 8,1-1 0,-1 0 1,1 0-1,0 0 0,0 0 0,0-1 0,0 1 1,0 0-1,1 0 0,-1 0 0,1-1 0,0 1 1,-1-1-1,1 1 0,1-1 0,-1 0 0,0 0 1,0 0-1,1 0 0,-1 0 0,1-1 0,0 1 1,-1-1-1,1 1 0,0-1 0,0 0 0,0 0 1,0 0-1,6 0 0,1 0 3,0-2 0,-1 1 0,1-1 0,0 0 0,0-1 0,0 0 1,-1-1-1,1 0 0,-1-1 0,0 0 0,0 0 0,0-1 0,0 0 0,-1 0 0,13-11 0,2-3-19,-2-1-1,0-1 1,-1 0-1,18-26 1,-33 41-1,-3 3 0,0 1 0,0-1 0,0 0 0,0 0 1,0 0-1,0 0 0,-1 0 0,1 0 0,-1 0 0,0 0 0,1-7 0,-18 11-54,6 4 51,0 1 0,0 0-1,1 1 1,0 0 0,1 0 0,-1 1-1,-9 11 1,0 2 81,-28 44 0,44-63-70,-16 31 27,17-32-29,0 1 0,1-1 1,-1 1-1,0-1 0,1 1 0,-1 0 0,1-1 1,0 1-1,-1 0 0,1 0 0,0-1 1,0 1-1,0 0 0,0-1 0,1 1 0,0 3 1,1-4 4,1 0 0,0 0 0,0-1 0,0 1 0,0-1 0,-1 0 0,1 0 0,0 0 0,0 0 1,0-1-1,0 1 0,0-1 0,4-1 0,12-5-71,-1-1 1,1-1-1,-2 0 0,1-2 1,18-13-1,47-28-188,-82 52 259,-1-1 0,1 1 0,-1-1 0,1 1-1,0 0 1,-1-1 0,1 1 0,0 0 0,-1-1-1,1 1 1,0 0 0,-1 0 0,1 0 0,0 0-1,0 0 1,-1-1 0,1 1 0,0 1 0,0-1-1,-1 0 1,1 0 0,0 0 0,-1 0 0,1 0-1,0 1 1,0-1 0,-1 0 0,1 1 0,0-1-1,-1 0 1,1 1 0,-1-1 0,1 1 0,-1-1-1,1 1 1,-1-1 0,1 1 0,-1-1 0,1 1-1,-1 0 1,1-1 0,-1 1 0,0 0 0,0-1-1,1 1 1,-1 0 0,0-1 0,0 1 0,0 0-1,0 0 1,1-1 0,-1 1 0,0 0 0,0 0-1,-1-1 1,1 1 0,0 0 0,0 0 0,-10 63 281,4-29-244,6-34-39,0 0 0,0-1-1,0 1 1,0 0 0,0-1 0,0 1 0,0 0-1,0-1 1,1 1 0,-1 0 0,0-1 0,1 1 0,-1 0-1,0-1 1,1 1 0,-1 0 0,1-1 0,-1 1-1,0-1 1,1 1 0,0-1 0,-1 1 0,1-1-1,-1 0 1,1 1 0,0-1 0,-1 0 0,1 1-1,-1-1 1,1 0 0,0 0 0,0 1 0,30-3 84,-21-1-85,0 0 0,-1-1 0,0 0 0,10-5 1,20-23-141,-32 26 98,0 0 1,0 0 0,0 1 0,1-1-1,0 2 1,0-1 0,11-4-1,-19 9 42,0 0 0,1 0 0,-1 0 0,0 0-1,0 0 1,1 0 0,-1 1 0,0-1-1,0 0 1,1 0 0,-1 0 0,0 0-1,1 0 1,-1 0 0,0 0 0,0 1-1,0-1 1,1 0 0,-1 0 0,0 0-1,0 1 1,0-1 0,1 0 0,-1 0-1,0 1 1,0-1 0,0 0 0,0 0 0,0 1-1,0-1 1,0 0 0,1 0 0,-1 1-1,0-1 1,0 0 0,0 1 0,0-1-1,0 0 1,0 0 0,0 1 0,-1 21 98,-5 18 154,5-39-259,0 0 0,1 1 0,-1-1 0,1 1-1,-1-1 1,1 1 0,0-1 0,-1 0 0,1 1 0,0-1 0,0 1-1,0 0 1,0-1 0,0 0 0,1 1 0,-1-1 0,0 1-1,1-1 1,-1 1 0,1-1 0,0 2 0,1-2-235,0 0 1,0-1-1,0 1 0,-1-1 1,1 0-1,0 1 1,0-1-1,0 0 0,0 0 1,0 0-1,0-1 1,-1 1-1,1 0 1,0-1-1,0 1 0,0-1 1,-1 0-1,1 1 1,2-3-1,32-17-10924,-18 8 1474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1.071"/>
    </inkml:context>
    <inkml:brush xml:id="br0">
      <inkml:brushProperty name="width" value="0.025" units="cm"/>
      <inkml:brushProperty name="height" value="0.025" units="cm"/>
    </inkml:brush>
  </inkml:definitions>
  <inkml:trace contextRef="#ctx0" brushRef="#br0">124 171 13773,'-6'-6'5493,"-7"4"-3580,-13 5-564,20 1-1079,0 0-1,0 0 1,1 1 0,0 0 0,0 0-1,0 0 1,0 1 0,1 0-1,0 0 1,0 0 0,0 0-1,1 0 1,0 1 0,0 0 0,1-1-1,0 1 1,0 0 0,1 0-1,-1 0 1,1 1 0,1-1-1,0 7 1,0-13-257,0 1-1,1-1 1,-1 0 0,1 0-1,0 0 1,-1 0 0,1 0-1,0 0 1,-1 0 0,1 0-1,0-1 1,0 1 0,0 0-1,0 0 1,0-1 0,0 1-1,0 0 1,0-1 0,0 1-1,0-1 1,0 1 0,0-1-1,0 0 1,0 0 0,1 1-1,-1-1 1,0 0-1,0 0 1,0 0 0,1 0-1,-1 0 1,0 0 0,0-1-1,0 1 1,0 0 0,1 0-1,-1-1 1,1 0 0,4 0 9,0-1-1,0 0 1,0 0 0,0 0 0,10-6 0,2-6-23,0-1 0,-1 0 0,-1-1 0,0-1-1,-1 0 1,-1-1 0,-1 0 0,0-2 0,-2 1 0,0-1 0,-1-1 0,-1 0 0,-1 0 0,7-30 0,-14 51 0,-1-1 1,0 1 0,0 0-1,0 0 1,0 0 0,0 0-1,0 0 1,0-1-1,1 1 1,-1 0 0,0 0-1,0 0 1,0 0 0,0-1-1,0 1 1,0 0-1,0 0 1,0 0 0,0 0-1,0-1 1,0 1 0,0 0-1,0 0 1,0 0-1,0-1 1,0 1 0,0 0-1,0 0 1,-1 0 0,1 0-1,0-1 1,0 1 0,0 0-1,0 0 1,0 0-1,0 0 1,0 0 0,-1 0-1,1-1 1,0 1 0,0 0-1,0 0 1,0 0-1,0 0 1,-1 0 0,1 0-1,0 0 1,0 0 0,0 0-1,0 0 1,-1 0-1,1 0 1,0 0 0,0 0-1,0 0 1,0 0 0,-1 0-1,1 0 1,0 0-1,0 0 1,-14 10-51,-11 20-30,8-3 218,1 1-1,-22 54 1,34-70-30,0-1 0,1 1-1,0-1 1,0 1 0,1 0 0,1 0 0,0 0 0,1 0 0,0 0 0,3 22-1,-2-32-100,0 0-1,0 0 0,1 0 0,-1 0 0,0 0 0,1 0 0,-1 0 0,1 0 0,-1-1 0,1 1 1,0-1-1,0 1 0,0-1 0,0 0 0,0 0 0,0 1 0,0-2 0,0 1 0,0 0 0,1 0 1,-1-1-1,0 1 0,1-1 0,-1 1 0,0-1 0,1 0 0,3 0 0,4 0-30,0 0-1,-1-1 0,1 0 1,0 0-1,14-4 1,-12 0-57,0 0 0,0 0 0,-1-2 0,1 1 0,-1-1 0,-1-1 1,0 0-1,10-9 0,-13 10 64,0 1 1,-1-1 0,1 0-1,-2-1 1,1 0 0,-1 0 0,0 0-1,0 0 1,-1-1 0,-1 0-1,5-13 1,-8 21 19,0 1 0,0-1 0,1 1 0,-1 0 1,0-1-1,0 1 0,0 0 0,0-1 0,0 1 0,0 0 1,0-1-1,0 1 0,0-1 0,0 1 0,0 0 0,0-1 0,0 1 1,0 0-1,0-1 0,-1 1 0,1-1 0,0 1 0,0 0 0,0 0 1,-1-1-1,1 1 0,0 0 0,0-1 0,-1 1 0,1 0 0,0 0 1,0-1-1,-1 1 0,1 0 0,0 0 0,-1 0 0,1-1 1,0 1-1,-1 0 0,1 0 0,0 0 0,-1 0 0,-20 5 54,-17 17 41,32-17-73,-48 46 455,51-47-430,0-1-1,-1 1 0,2 0 1,-1 1-1,0-1 0,1 0 1,0 1-1,0-1 1,0 1-1,0 0 0,1-1 1,-2 7-1,4-10-44,-1-1-1,0 1 1,0 0-1,1 0 0,-1 0 1,0 0-1,1-1 1,-1 1-1,0 0 1,1 0-1,-1-1 1,1 1-1,0 0 1,-1-1-1,1 1 0,0-1 1,-1 1-1,1-1 1,0 1-1,-1-1 1,1 1-1,0-1 1,0 0-1,0 1 1,-1-1-1,1 0 0,0 0 1,0 1-1,0-1 1,0 0-1,-1 0 1,1 0-1,0 0 1,0 0-1,0 0 0,1-1 1,35-2 2,-26 0-130,0 0 0,0-1 1,-1-1-1,1 0 0,-1 0 1,0-1-1,-1 0 0,14-11 1,-10 6 77,1 2 1,27-14-1,-41 28 163,1 1 0,0-1-1,-1 0 1,0 1 0,-1-1 0,-1 10-1,1-7-55,-1 1 0,2-1 1,-1 1-1,1-1 0,0 1 0,0-1 0,4 14 0,-3-19-50,0-1 0,0 0 0,0 1 0,0-1 0,1 0 0,-1 0 0,1 0 0,0 0 0,0 0-1,0 0 1,0 0 0,0 0 0,0-1 0,0 1 0,0-1 0,1 0 0,-1 1 0,1-1 0,-1 0 0,1 0 0,-1-1 0,1 1 0,-1 0 0,1-1 0,0 0 0,-1 0-1,1 1 1,3-2 0,9 2-29,-1-2-1,1 1 1,0-2-1,-1 0 1,1-1-1,-1 0 1,0-1-1,0-1 1,0 0-1,0-1 1,-1 0-1,0-1 1,0-1-1,16-12 1,-11 11-100,-9 13-270,-8 26-1410,-1 2-1711,1-31 3371,-1 0 1,0-1-1,1 1 0,-1-1 1,1 1-1,-1-1 0,1 1 1,-1-1-1,1 1 0,-1-1 1,1 1-1,0-1 0,-1 0 1,1 1-1,0-1 1,-1 0-1,1 0 0,0 1 1,-1-1-1,1 0 0,0 0 1,-1 0-1,1 0 0,0 0 1,0 0-1,-1 0 1,1 0-1,0 0 0,-1 0 1,1 0-1,0 0 0,-1-1 1,1 1-1,0 0 0,-1 0 1,1-1-1,0 1 0,-1-1 1,1 1-1,0-1 1,13-9-18099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0.146"/>
    </inkml:context>
    <inkml:brush xml:id="br0">
      <inkml:brushProperty name="width" value="0.025" units="cm"/>
      <inkml:brushProperty name="height" value="0.025" units="cm"/>
    </inkml:brush>
  </inkml:definitions>
  <inkml:trace contextRef="#ctx0" brushRef="#br0">48 0 15407,'0'0'8936,"-42"53"-8776,39-39-128,0 2-352,3-3-3043,0-2-6855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1.867"/>
    </inkml:context>
    <inkml:brush xml:id="br0">
      <inkml:brushProperty name="width" value="0.025" units="cm"/>
      <inkml:brushProperty name="height" value="0.025" units="cm"/>
    </inkml:brush>
  </inkml:definitions>
  <inkml:trace contextRef="#ctx0" brushRef="#br0">39 1 17104,'0'0'6214,"-5"73"-4869,0-33-352,2 1-448,3 1-385,0-5-160,0 0 64,6-7-64,1-4 0,-2-5-160,-5-5-833,0-3-1153,-2-6-1313,-16-5-3012,-6-2-6725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2.212"/>
    </inkml:context>
    <inkml:brush xml:id="br0">
      <inkml:brushProperty name="width" value="0.025" units="cm"/>
      <inkml:brushProperty name="height" value="0.025" units="cm"/>
    </inkml:brush>
  </inkml:definitions>
  <inkml:trace contextRef="#ctx0" brushRef="#br0">1 54 9033,'0'0'14445,"77"34"-13516,-32-34-384,6 0-193,2 0-32,1 0-160,-6-1-160,-7-8-512,-10 0-929,-13-2-770,-12-5-799,-6-3-2051,-12-3-2498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2.554"/>
    </inkml:context>
    <inkml:brush xml:id="br0">
      <inkml:brushProperty name="width" value="0.025" units="cm"/>
      <inkml:brushProperty name="height" value="0.025" units="cm"/>
    </inkml:brush>
  </inkml:definitions>
  <inkml:trace contextRef="#ctx0" brushRef="#br0">1 3 14189,'0'0'6951,"88"-2"-5253,-31 7-289,11-1-288,8-1-641,6-1-287,-2 0-193,-8-2-865,-12 0-1698,-16 0-1472,-17-10-3941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2.913"/>
    </inkml:context>
    <inkml:brush xml:id="br0">
      <inkml:brushProperty name="width" value="0.025" units="cm"/>
      <inkml:brushProperty name="height" value="0.025" units="cm"/>
    </inkml:brush>
  </inkml:definitions>
  <inkml:trace contextRef="#ctx0" brushRef="#br0">0 52 11787,'0'0'12076,"63"7"-12044,-34-14-32,-3-2-545,-2-1-672,-1 0-545,-7 2-640,-3-1-1538,-8 4-864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3.285"/>
    </inkml:context>
    <inkml:brush xml:id="br0">
      <inkml:brushProperty name="width" value="0.025" units="cm"/>
      <inkml:brushProperty name="height" value="0.025" units="cm"/>
    </inkml:brush>
  </inkml:definitions>
  <inkml:trace contextRef="#ctx0" brushRef="#br0">1 13 11435,'0'0'7313,"9"-1"-7200,48-5-159,61 0 1,-117 7 70,0-1 0,0 1-1,0-1 1,0 1 0,-1-1 0,1 1 0,0-1 0,0 1 0,-1 0 0,1 0 0,-1-1-1,1 1 1,0 0 0,-1 0 0,1 0 0,-1-1 0,0 1 0,1 0 0,-1 0 0,0 0-1,1 0 1,-1 0 0,0 0 0,0 0 0,0 0 0,0 0 0,0 0 0,0 0 0,0 1-1,0 38 388,0-31 31,-1-5-241,0 0 0,-1 0-1,1 0 1,-1 0 0,1 0 0,-1 0-1,-1-1 1,1 1 0,0 0 0,-1-1-1,0 0 1,0 0 0,0 0 0,0 0-1,0 0 1,-1 0 0,1-1 0,-1 0-1,0 1 1,-6 2 0,-42 17-495,8-14-3560,41-8-738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3.844"/>
    </inkml:context>
    <inkml:brush xml:id="br0">
      <inkml:brushProperty name="width" value="0.025" units="cm"/>
      <inkml:brushProperty name="height" value="0.025" units="cm"/>
    </inkml:brush>
  </inkml:definitions>
  <inkml:trace contextRef="#ctx0" brushRef="#br0">117 0 7687,'0'0'11659,"-2"13"-9518,-62 253 2520,19-88-2686,43-174-1902,1 1 0,0-1 0,0 1 0,1 0 0,-1 0 0,1-1 0,0 1 0,1 7 0,-1-11-56,0-1 0,1 1-1,-1 0 1,0-1 0,1 1 0,-1-1 0,0 1-1,1 0 1,-1-1 0,1 1 0,-1-1-1,1 1 1,-1-1 0,1 1 0,0-1 0,-1 0-1,1 1 1,-1-1 0,1 0 0,0 1-1,-1-1 1,2 0 0,26-2 167,26-19 205,-23 7 138,-10 7-3013,-3 3-2494,1 3-3497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4.297"/>
    </inkml:context>
    <inkml:brush xml:id="br0">
      <inkml:brushProperty name="width" value="0.025" units="cm"/>
      <inkml:brushProperty name="height" value="0.025" units="cm"/>
    </inkml:brush>
  </inkml:definitions>
  <inkml:trace contextRef="#ctx0" brushRef="#br0">217 159 11659,'0'0'5910,"-10"-3"-4357,4 0-1245,4 2-236,0 0 1,-1-1 0,1 1 0,0 0-1,-1 0 1,1 1 0,-1-1 0,1 0-1,-1 1 1,1 0 0,-1-1 0,1 1 0,-1 0-1,1 0 1,-1 1 0,1-1 0,-1 0-1,1 1 1,-1 0 0,1-1 0,0 1-1,-1 0 1,1 0 0,0 0 0,-4 3 0,-7 9 271,0 1 1,0 1-1,2 0 1,0 0-1,1 1 1,0 1-1,1-1 1,1 2-1,1-1 1,0 1-1,2 0 1,0 0-1,0 1 1,-2 36-1,7-54-323,0 1 0,0-1 1,0 0-1,0 0 0,0 1 0,1-1 1,-1 0-1,0 1 0,1-1 0,-1 0 0,1 0 1,-1 1-1,1-1 0,0 0 0,-1 0 0,1 0 1,0 0-1,0 0 0,0 0 0,0 0 1,0 0-1,0-1 0,0 1 0,0 0 0,2 1 1,0-1 19,1 0 0,-1 0 1,0 0-1,0-1 0,1 1 1,-1-1-1,0 0 0,1 0 1,-1 0-1,4-1 0,3 0 53,0-1-1,0 0 1,-1-1-1,1 0 0,-1-1 1,14-6-1,-8 0-72,0 0 0,-1-1 1,0-1-1,-1 0 0,0-1 0,-1 0 0,-1-1 0,0 0 0,0 0 0,-2-2 0,0 1 0,0-1 1,-2 0-1,0-1 0,-1 0 0,0 0 0,-2 0 0,0-1 0,-1 1 0,1-26 0,-3 38-130,-1 0 0,0 1 0,-1-1 0,1 1 1,-1-1-1,0 1 0,0-1 0,0 1 0,-1 0 0,1-1 0,-1 1 0,0 0 0,-1 0 0,1 0 0,-1 0 0,1 1 0,-1-1 0,0 1 0,0-1 0,-1 1 0,1 0 0,-5-3 0,3 4-73,0-1 1,0 1-1,0 0 0,0 0 1,-1 0-1,1 0 0,-1 1 1,1 0-1,-1 1 1,1-1-1,-1 1 0,0 0 1,1 0-1,-1 1 0,0-1 1,1 1-1,-1 1 0,-5 1 1,6-1-165,-1 0 1,1 1 0,0 0 0,0 0 0,0 0-1,0 0 1,0 1 0,1 0 0,0 0-1,-1 0 1,2 0 0,-1 1 0,-4 7-1,3-5-669,1 0-1,0 0 0,0 1 1,1-1-1,-3 11 0,-1 11-3869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4.626"/>
    </inkml:context>
    <inkml:brush xml:id="br0">
      <inkml:brushProperty name="width" value="0.025" units="cm"/>
      <inkml:brushProperty name="height" value="0.025" units="cm"/>
    </inkml:brush>
  </inkml:definitions>
  <inkml:trace contextRef="#ctx0" brushRef="#br0">1 81 17264,'0'0'8232,"58"-34"-7848,-32 29-319,-1 1-97,-3-1-353,-1 1-896,-5-4-1217,-4-1-1698,-7-2-2787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4.982"/>
    </inkml:context>
    <inkml:brush xml:id="br0">
      <inkml:brushProperty name="width" value="0.025" units="cm"/>
      <inkml:brushProperty name="height" value="0.025" units="cm"/>
    </inkml:brush>
  </inkml:definitions>
  <inkml:trace contextRef="#ctx0" brushRef="#br0">292 14 12940,'0'0'4244,"-11"-3"-2140,-2 0-1600,1 0 1,-1 1 0,0 1 0,0 0-1,0 1 1,-15 1 0,22-1-357,0 1 0,0 0-1,0 0 1,1 1 0,-1-1 0,0 1 0,1 0 0,0 1-1,-1 0 1,1-1 0,0 2 0,0-1 0,1 0-1,-1 1 1,1 0 0,-1 0 0,1 1 0,-6 8 0,8-11-123,1 0 1,-1 0 0,1 0-1,-1 1 1,1-1 0,0 0-1,0 1 1,0-1 0,0 1-1,1 0 1,-1-1 0,0 1-1,1-1 1,0 1 0,0 0-1,0-1 1,0 1-1,0 0 1,0 0 0,1-1-1,1 5 1,0-3-2,1 0 0,0-1-1,-1 1 1,2-1 0,-1 1-1,0-1 1,1 0 0,-1-1-1,1 1 1,0-1 0,7 4-1,-2 0-41,1 0-1,-1 0 0,-1 1 0,1 0 0,-1 0 0,-1 1 1,1 0-1,-1 1 0,9 14 0,-13-17 9,0-1 0,0 1 0,0 0 0,-1 1 0,0-1 0,0 0 0,0 1 0,-1-1 0,0 1 0,-1-1 0,1 1 0,-1 0 0,0-1 0,-1 1 0,0-1 0,0 1 0,-2 8 0,1-10 45,-1 0-1,0 1 1,0-1-1,0-1 1,0 1-1,-1 0 1,0-1 0,0 1-1,0-1 1,0 0-1,-1-1 1,1 1-1,-1-1 1,0 0 0,0 0-1,0 0 1,-1-1-1,-5 3 1,0-1-83,0 0 1,-1-1 0,1 0-1,-1 0 1,0-1-1,0-1 1,-21 0 0,32-1-74,0 0 0,0 0 0,1-1 0,-1 1 0,0 0 0,0 0 0,1-1 1,-1 1-1,0 0 0,1-1 0,-1 1 0,0-1 0,1 1 0,-1-1 0,1 1 0,-1-1 1,0 1-1,1-1 0,0 1 0,-1-1 0,1 0 0,-1 1 0,1-1 0,0 0 0,-1 0 1,1 1-1,0-1 0,0 0 0,0 0 0,-1 1 0,1-1 0,0 0 0,0 0 0,2-30-6059,-2 30 6114,7-33-8310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5.325"/>
    </inkml:context>
    <inkml:brush xml:id="br0">
      <inkml:brushProperty name="width" value="0.025" units="cm"/>
      <inkml:brushProperty name="height" value="0.025" units="cm"/>
    </inkml:brush>
  </inkml:definitions>
  <inkml:trace contextRef="#ctx0" brushRef="#br0">113 0 12844,'0'0'3860,"-9"9"-1479,2-3-1954,-1 2 1,1-1-1,1 1 1,0 1-1,0-1 1,0 1 0,1 0-1,0 0 1,1 0-1,-7 19 1,6 0 231,0 0 1,1 1 0,2 0-1,2 31 1,1-33-723,1-1 0,1 1 1,2-1-1,12 41 0,-19-75-207,1 0 0,0 0 0,1-1 1,-1 1-1,3-14 0,-2-15-97,-1 8 236,0 7-140,0 0 1,-2-1-1,0 1 0,-2 0 0,-11-34 0,9 46 998,2 15-252,7 18-545,22-2-2257,7-7-3568,-7-8-180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1.300"/>
    </inkml:context>
    <inkml:brush xml:id="br0">
      <inkml:brushProperty name="width" value="0.025" units="cm"/>
      <inkml:brushProperty name="height" value="0.025" units="cm"/>
    </inkml:brush>
  </inkml:definitions>
  <inkml:trace contextRef="#ctx0" brushRef="#br0">60 58 4324,'0'0'7543,"-9"3"-5333,0-1-1448,5-1-500,1-1 0,0 1 0,-1 0 1,1 0-1,0 0 0,0 0 0,0 1 0,0-1 1,0 1-1,0 0 0,-4 3 0,7-5-189,1 0 0,-1-1-1,0 1 1,0 0 0,1 0 0,-1 0-1,0 0 1,1 0 0,-1 1 0,0-1 0,1 0-1,-1 0 1,0 0 0,0 0 0,1 0-1,-1 0 1,0 0 0,0 0 0,1 1 0,-1-1-1,0 0 1,0 0 0,1 0 0,-1 1-1,0-1 1,0 0 0,0 0 0,1 1-1,-1-1 1,0 0 0,0 0 0,0 1 0,0-1-1,0 0 1,0 0 0,1 1 0,-1-1-1,0 0 1,0 1 0,0-1 0,0 0 0,0 0-1,0 1 1,0-1 0,0 0 0,0 1-1,-1-1 1,1 0 0,0 1 0,0-1 0,0 0-1,0 0 1,0 1 0,0-1 0,0 0-1,-1 0 1,1 1 0,0-1 0,0 0 0,0 0-1,-1 0 1,1 1 0,0-1 0,0 0-1,-1 0 1,33 1 461,-26-1-106,19-2-205,0 0-1,27-7 0,-34 5-137,0 1 1,-1 0-1,1 2 1,0 0 0,0 1-1,22 2 1,-37-1-47,-1 0 0,0 0 1,1 1-1,-1-1 0,0 0 1,0 1-1,0-1 0,0 1 1,0 0-1,0 0 0,-1 0 1,1 0-1,-1 0 0,2 2 1,20 18 835,-21-22-852,-1 1-1,0-1 1,0 0 0,1 0-1,-1 0 1,0 0 0,1 0-1,-1 0 1,0 0-1,0-1 1,1 1 0,-1 0-1,0-1 1,0 1 0,0-1-1,1 1 1,-1-1 0,0 0-1,0 1 1,0-1-1,0 0 1,0 0 0,0 0-1,0 0 1,0 0 0,0-1-1,4-3 15,-1 0-1,0 0 0,0 0 1,0-1-1,-1 1 1,1-1-1,-1 0 0,-1 0 1,1 0-1,-1 0 0,0-1 1,-1 1-1,0-1 0,0 1 1,1-13-1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6.180"/>
    </inkml:context>
    <inkml:brush xml:id="br0">
      <inkml:brushProperty name="width" value="0.025" units="cm"/>
      <inkml:brushProperty name="height" value="0.025" units="cm"/>
    </inkml:brush>
  </inkml:definitions>
  <inkml:trace contextRef="#ctx0" brushRef="#br0">67 210 11371,'0'0'7778,"-8"11"-5883,1-2-1546,2-3-117,-1 0-1,1 1 1,0 0-1,1 0 1,0 0 0,0 0-1,0 1 1,1-1-1,0 1 1,0 0 0,-2 16-1,5-23-222,0 0 1,1 0-1,-1 0 0,0 0 0,1 0 0,-1 0 0,1-1 1,-1 1-1,1 0 0,-1 0 0,1 0 0,0-1 0,-1 1 1,1 0-1,0-1 0,0 1 0,0 0 0,-1-1 0,1 1 1,0-1-1,0 1 0,0-1 0,0 0 0,0 1 0,0-1 1,0 0-1,0 0 0,0 0 0,0 0 0,0 0 0,0 0 1,0 0-1,0 0 0,0 0 0,0 0 0,-1 0 0,1 0 1,0-1-1,0 1 0,2-1 0,3 0-11,-1-1 0,1 1 1,0-1-1,-1 0 0,0 0 0,6-4 0,-1 0-78,-1 0 0,0-1 0,0 0 0,-1 0 0,0-1 0,0-1 0,-1 1 0,0-1 0,0 0-1,-1-1 1,-1 0 0,7-12 0,-18 40 540,-1-4-91,2 1 1,0 0 0,1 0 0,1 1 0,0-1 0,1 1 0,0 0 0,2 0 0,1 21 0,-1-36-336,0 0 1,1 0-1,-1 0 1,1-1-1,0 1 0,-1 0 1,1 0-1,0 0 1,-1-1-1,1 1 1,0 0-1,0-1 0,0 1 1,-1-1-1,1 1 1,0-1-1,0 1 1,0-1-1,0 1 0,0-1 1,0 0-1,0 0 1,0 0-1,0 1 1,0-1-1,0 0 0,0 0 1,0 0-1,0 0 1,0-1-1,0 1 1,0 0-1,0 0 0,1-1 1,37-12 324,-19 1-358,-1-1 1,-1-1 0,0-1-1,-1-1 1,-1 0-1,0-1 1,-1-1-1,-1 0 1,-1-1-1,0-1 1,-2 0-1,0 0 1,13-36-1,-20 45-17,-2 0-1,1 0 1,-1-1-1,0 1 0,-1 0 1,-1 0-1,0-1 0,-1-11 1,1 22 12,0 1 1,0-1-1,0 0 1,0 0-1,0 0 1,-1 1-1,1-1 1,0 0-1,0 0 0,0 1 1,-1-1-1,1 0 1,-1 0-1,1 1 1,0-1-1,-1 0 1,1 1-1,-1-1 1,1 0-1,-1 1 1,0-1-1,1 1 1,-1-1-1,0 1 0,1-1 1,-1 1-1,0 0 1,1-1-1,-3 1 1,2 0-3,-1 0 1,1 0-1,-1 0 0,1 1 1,-1-1-1,1 0 1,-1 1-1,1 0 1,-1-1-1,1 1 1,-1 0-1,1 0 0,0-1 1,-2 2-1,-3 3 7,0 1-1,0-1 1,0 1-1,-9 12 1,6-1 165,0 0 0,0 1 0,2 0 0,0 0 0,1 1-1,1-1 1,1 1 0,0 0 0,2 1 0,0-1 0,1 1 0,3 33 0,-1-49-164,0 1 0,0-1-1,1 0 1,-1 0 0,1 0 0,0 0 0,1 0 0,-1 0 0,1 0 0,-1-1 0,1 1-1,5 4 1,-7-7-3,-1-1 0,1 1-1,0 0 1,0 0-1,0 0 1,0-1-1,-1 1 1,1 0 0,0-1-1,0 1 1,0-1-1,0 1 1,0-1-1,1 1 1,-1-1 0,0 0-1,0 0 1,0 1-1,0-1 1,0 0-1,0 0 1,1 0 0,-1 0-1,0 0 1,0 0-1,0-1 1,0 1-1,0 0 1,0-1 0,0 1-1,0 0 1,0-1-1,0 0 1,0 1-1,0-1 1,0 1 0,0-1-1,0 0 1,0 0-1,0 1 1,-1-1 0,1 0-1,0 0 1,-1 0-1,1 0 1,0 0-1,-1 0 1,1 0 0,-1 0-1,1-2 1,4-13 7,0 0-1,-1 0 1,-1 0 0,-1-1 0,0 1 0,-1-1 0,-1 0 0,0 1 0,-5-28-1,5 43-6,0 1-1,0-1 0,0 1 0,0-1 1,0 0-1,-1 1 0,1-1 0,0 0 1,0 1-1,0-1 0,-1 1 0,1-1 1,0 1-1,-1-1 0,1 1 0,0-1 1,-1 1-1,1-1 0,-1 1 0,1-1 1,-1 1-1,1 0 0,-1-1 0,1 1 0,-1 0 1,1-1-1,-1 1 0,1 0 0,-1 0 1,1-1-1,-1 1 0,0 0 0,1 0 1,-1 0-1,1 0 0,-1 0 0,-1 0 1,1 0-3,0 1 1,1-1 0,-1 0 0,0 1 0,0-1 0,1 1-1,-1 0 1,0-1 0,1 1 0,-1-1 0,0 1-1,1 0 1,-1-1 0,1 1 0,-1 0 0,1 0 0,0 0-1,-1-1 1,1 1 0,0 0 0,-1 0 0,1 0-1,0 0 1,0 0 0,0 1 0,-1 1 0,0 1 0,1 0 1,0-1-1,0 1 0,0 0 0,0 0 0,0-1 1,1 1-1,0 0 0,0-1 0,0 1 1,0 0-1,0-1 0,1 0 0,-1 1 0,1-1 1,0 0-1,0 0 0,0 0 0,1 0 1,-1 0-1,1 0 0,0-1 0,-1 1 0,1-1 1,0 0-1,0 1 0,1-1 0,-1-1 1,0 1-1,1-1 0,-1 1 0,1-1 0,-1 0 1,1 0-1,0 0 0,-1-1 0,1 1 1,0-1-1,0 0 0,-1 0 0,1 0 0,0-1 1,0 1-1,-1-1 0,1 0 0,5-2 0,-3 1 0,-1-1 0,1 0 0,-1 0-1,0 0 1,0-1 0,0 0 0,0 0-1,4-5 1,19-15 22,-31 49-185,-21 32 422,-8 22 434,30-72-653,1-1 1,-1 0-1,1 1 0,0-1 1,1 1-1,-1-1 0,1 1 0,1-1 1,-1 1-1,2 7 0,-1-14-42,-1 1 0,0-1 0,1 1 0,-1-1 0,0 1 0,1-1 0,-1 0 0,1 1 1,-1-1-1,0 1 0,1-1 0,-1 0 0,1 1 0,-1-1 0,1 0 0,-1 0 0,1 0 0,0 1 0,-1-1 0,1 0 0,-1 0 0,1 0 0,-1 0 0,1 0 0,0 0 0,-1 0 0,1 0 0,-1 0 0,1 0 0,-1 0 0,1 0 0,0-1 0,-1 1 0,1 0 0,-1 0 0,1 0 0,-1-1 0,1 1 0,-1 0 1,1-1-1,-1 1 0,1 0 0,-1-1 0,0 1 0,1-1 0,-1 1 0,1-1 0,22-20-1892,-16 8-586,1 0-1,-2-1 1,0 1 0,-1-1 0,7-26-1,0-11-7707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6.630"/>
    </inkml:context>
    <inkml:brush xml:id="br0">
      <inkml:brushProperty name="width" value="0.025" units="cm"/>
      <inkml:brushProperty name="height" value="0.025" units="cm"/>
    </inkml:brush>
  </inkml:definitions>
  <inkml:trace contextRef="#ctx0" brushRef="#br0">54 0 6983,'0'0'14013,"-6"8"-12695,3-5-1292,0 2 132,-1-1 0,1 0 0,0 1-1,1-1 1,-1 1 0,-2 9 0,4-12-241,1 0 0,-1 0 1,1 0-1,0 0 0,0 0 1,0 0-1,0 1 0,0-1 0,0 0 1,0 0-1,1 0 0,-1 0 1,1 0-1,0 0 0,0 0 1,-1 0-1,1 0 0,0 0 1,1 0-1,-1-1 0,0 1 1,0 0-1,1-1 0,-1 1 1,3 1-1,5 5-1521,0 0 0,1-1 0,18 11 1,-15-13 3371,-2-3 3413,-23 34-3233,10-34-1747,1 0 0,0 0 1,-1 0-1,1 0 0,0 1 0,0-1 0,0 0 0,1 0 0,-1 0 0,0 1 0,1-1 1,0 1-1,-1-1 0,1 0 0,0 1 0,0-1 0,1 5 0,1-5-273,0 1-1,0-1 1,1 0-1,-1 0 1,1-1-1,-1 1 1,1 0-1,-1-1 1,1 1-1,0-1 1,0 0-1,0 0 1,3 1-1,-2 0-252,0 0 1,1 0-1,-1 1 0,-1 0 0,1 0 0,0 0 0,-1 0 1,0 0-1,1 1 0,-1-1 0,3 6 0,-5-8 370,-1 0-1,1 0 1,0 0-1,-1 0 1,1 0-1,-1 0 1,1 0-1,-1 0 1,1 1-1,-1-1 1,0 0-1,0 0 1,1 0-1,-1 0 1,0 1-1,0-1 1,0 0-1,0 0 1,-1 0-1,1 1 1,0-1-1,0 0 1,-1 0-1,1 0 1,-1 0-1,1 0 1,-1 0-1,1 0 1,-1 0-1,0 0 1,1 0-1,-1 0 1,0 0-1,0 0 1,0 0 0,1-1-1,-1 1 1,0 0-1,0 0 1,0-1-1,0 1 1,-1-1-1,1 1 1,0-1-1,0 0 1,0 1-1,-2-1 1,-10 4 127,0 0 0,0-1 1,-1-1-1,1 0 1,-1-1-1,0-1 1,1 0-1,-1 0 0,-13-4 1,26 4-331,0 0 0,0-1 0,0 1 0,0-1 0,1 1 0,-1-1 1,0 1-1,0-1 0,1 0 0,-1 1 0,0-1 0,1 0 0,-1 1 0,1-1 0,-1 0 0,1 0 0,-1 0 1,1 0-1,0 1 0,-1-1 0,1 0 0,0 0 0,-1 0 0,1 0 0,0 0 0,0 0 0,0-1 0,2-29-6246,7 5 1071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7.193"/>
    </inkml:context>
    <inkml:brush xml:id="br0">
      <inkml:brushProperty name="width" value="0.025" units="cm"/>
      <inkml:brushProperty name="height" value="0.025" units="cm"/>
    </inkml:brush>
  </inkml:definitions>
  <inkml:trace contextRef="#ctx0" brushRef="#br0">55 0 14414,'0'0'9865,"2"12"-8424,4 18-863,-1 0-1,-2 1 0,-1 0 1,-1 0-1,-4 37 1,-2-20 46,-2 0 1,-25 87 0,27-116-358,10-33-9,10-34-132,-11 23-266,-2-1 0,0-37 0,-2 54 54,-1 0-1,1 0 0,-2 0 1,1 1-1,-1-1 1,0 0-1,-1 1 1,0-1-1,-1 1 1,-6-12-1,10 19 82,0 0 1,-1 1-1,1-1 0,0 1 0,-1-1 1,1 1-1,-1-1 0,1 1 0,0-1 0,-1 1 1,1-1-1,-1 1 0,1-1 0,-1 1 1,1 0-1,-1-1 0,0 1 0,1 0 1,-1 0-1,1-1 0,-1 1 0,0 0 1,1 0-1,-1 0 0,0 0 0,1 0 1,-1 0-1,-6 13-54,7-9 66,-1-1 1,1 1 0,0-1 0,0 0 0,1 1-1,-1-1 1,1 1 0,-1-1 0,1 0-1,2 5 1,0-4-10,1 0 0,0 1 0,0-2-1,0 1 1,0 0 0,1-1 0,-1 0-1,1 0 1,0 0 0,0-1 0,0 1-1,0-1 1,0 0 0,0-1 0,1 1-1,-1-1 1,1 0 0,-1-1 0,1 1-1,-1-1 1,1 0 0,-1 0 0,1-1-1,-1 0 1,1 0 0,-1 0 0,1 0-1,-1-1 1,0 0 0,0 0 0,0-1-1,0 1 1,0-1 0,0 0 0,-1 0-1,0-1 1,5-3 0,-5 3 5,20-19-114,-16 21 51,-13 17 46,-23 37 354,16-33-188,2 0 1,0 1 0,-7 24 0,53-106-14871,-24 31 5472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7.551"/>
    </inkml:context>
    <inkml:brush xml:id="br0">
      <inkml:brushProperty name="width" value="0.025" units="cm"/>
      <inkml:brushProperty name="height" value="0.025" units="cm"/>
    </inkml:brush>
  </inkml:definitions>
  <inkml:trace contextRef="#ctx0" brushRef="#br0">0 1 9033,'0'0'12652,"1"8"-10448,10 177 4047,-8-101-5706,-3-69-634,1 14 696,0-29-584,-1 1 1,1-1 0,-1 1 0,0 0 0,1-1 0,-1 1 0,1-1 0,-1 1 0,1-1 0,-1 0 0,1 1 0,0-1 0,-1 0 0,1 1 0,-1-1 0,1 0 0,0 1 0,-1-1 0,1 0 0,0 0 0,-1 0 0,1 0 0,0 0 0,-1 0 0,1 0 0,0 0 0,0 0-1,-1 0 1,1 0 0,0 0 0,-1 0 0,1-1 0,0 1 0,-1 0 0,1 0 0,-1-1 0,1 1 0,0-1 0,11-5-29,0 0 1,-1-1-1,1-1 0,-2 1 1,1-2-1,-1 0 0,0 0 1,-1-1-1,0 0 0,-1 0 1,0-1-1,0 0 0,-1 0 1,-1-1-1,9-22 0,-14 31-209,0 1 0,0-1 0,-1 0 0,1 0 0,-1 1 0,1-1 0,-1 0 0,0 0-1,0 0 1,-1 0 0,1 0 0,-1-2 0,1 4 0,-1 1 0,1-1 1,0 1-1,0-1 0,-1 1 0,1-1 0,0 1 0,0-1 1,-1 1-1,1 0 0,0-1 0,-1 1 0,1 0 0,-1-1 0,1 1 1,-1 0-1,1-1 0,-1 1 0,1 0 0,0 0 0,-1 0 1,1-1-1,-1 1 0,0 0 0,0 0 0,-20 8-7148,9 2 1319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7.894"/>
    </inkml:context>
    <inkml:brush xml:id="br0">
      <inkml:brushProperty name="width" value="0.025" units="cm"/>
      <inkml:brushProperty name="height" value="0.025" units="cm"/>
    </inkml:brush>
  </inkml:definitions>
  <inkml:trace contextRef="#ctx0" brushRef="#br0">97 358 12620,'0'0'6470,"-10"49"-3811,10-31 95,10 0-480,3 3-736,0-2-449,-1-1-513,1 0-415,-1 0-129,-2-5-97,1-2-895,-4-5-1026,-1-2-1249</inkml:trace>
  <inkml:trace contextRef="#ctx0" brushRef="#br0" timeOffset="1">0 1 15022,'0'0'11403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25.917"/>
    </inkml:context>
    <inkml:brush xml:id="br0">
      <inkml:brushProperty name="width" value="0.025" units="cm"/>
      <inkml:brushProperty name="height" value="0.025" units="cm"/>
    </inkml:brush>
  </inkml:definitions>
  <inkml:trace contextRef="#ctx0" brushRef="#br0">306 338 3395,'0'0'11045,"-10"5"-10511,6-2-475,-1 0 0,0 0 0,1 0 0,0 0 0,0 1 0,0 0 0,0 0 0,0 0 0,1 0 0,0 1 0,0-1 0,0 1 0,0 0 0,1-1 0,0 1 0,0 0 0,0 1 0,1-1 0,-2 10 0,-62 229 842,-84 385-718,144-606-177,2-9-14,0 0-1,1 0 1,0 0 0,1 0-1,0 0 1,1 1-1,1-1 1,4 21-1,-4-33 10,1 1 0,-1-1 0,1 0 0,0 0 0,-1 0 0,1 0 0,0-1 1,0 1-1,1 0 0,-1-1 0,0 1 0,0-1 0,1 0 0,-1 0 0,1 0 0,-1 0 0,1 0 0,0-1 0,-1 1 0,1-1 0,-1 1 0,1-1 0,0 0 0,-1 0 0,5-1 0,5 1 40,1-1-1,-1 0 1,0-1-1,15-4 1,51-19 145,-51 15-92,1 1 0,0 1 0,1 1 0,43-3 0,-56 9-99,0 0 0,0 2-1,0 0 1,0 1 0,-1 0-1,1 1 1,0 1 0,-1 0-1,0 2 1,0-1 0,0 2-1,23 13 1,-5-2 54,0-2 1,0-1-1,2-1 1,57 13-1,-34-15 314,0-2-1,68 1 1,-16-3 243,-1 3 1,159 39 0,-181-29-598,1-5 1,0-4-1,167 3 0,647-53-16,-673 24 9,603-53-26,-160 10-80,87 43 58,-515 15 60,37 4 55,-280-5-67,0-1 0,1 0 0,-1 1 0,0-1 1,1 0-1,-1 0 0,0 0 0,0 0 0,0 0 0,0 0 0,0 0 0,0 0 0,0 0 0,0-1 0,0 1 0,-1 0 0,1-1 0,0 1 0,-1 0 0,1-1 0,-1 1 0,0-1 0,1-1 1,7-35-90,-5 20 81,1 1 1,0 1-1,1-1 1,1 1-1,1 0 0,0 0 1,17-27-1,7-4-29,42-45 1,-18 23 20,13-14 8,25-36-10,-83 103 14,0 0 0,-1-1 1,0-1-1,-2 1 0,11-38 1,56-229 33,-72 278-26,-1-1 1,1 1-1,-1-1 1,0 1-1,-1-1 0,1 0 1,-1 1-1,-1-1 1,1 1-1,-3-11 1,1 13-4,1 0 1,-1 0 0,0 0-1,0 1 1,-1-1 0,1 0-1,-1 1 1,0 0 0,1 0-1,-2-1 1,1 2 0,0-1-1,0 0 1,-1 1 0,0-1 0,-7-3-1,-21-9 3,-1 1 0,0 1 1,-60-13-1,-111-13-183,163 33 78,-733-81 11,-7 48 133,693 36-44,-1573-56-359,-127 2-165,1777 57 464,-305 2-1238,265 2 137,0 2-1,0 3 0,1 1 1,-53 20-1,44-10-2603,11-9-3554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1.563"/>
    </inkml:context>
    <inkml:brush xml:id="br0">
      <inkml:brushProperty name="width" value="0.025" units="cm"/>
      <inkml:brushProperty name="height" value="0.025" units="cm"/>
    </inkml:brush>
  </inkml:definitions>
  <inkml:trace contextRef="#ctx0" brushRef="#br0">304 120 4324,'0'0'5018,"-5"5"-5029,-3 7 26,0 1 0,1 1 0,0-1 0,1 1-1,0 0 1,1 1 0,-3 17 0,-14 33 43,-3-5-25,4-12 14,2 2-1,-24 95 1,40-129-37,0-1 0,1 0 0,1 1 0,1 0 0,0-1 1,1 1-1,1-1 0,0 1 0,1-1 0,1 0 1,0 0-1,1 0 0,1-1 0,9 19 0,-7-19-1,0 1-1,2-1 0,-1 0 0,2-1 0,0 0 1,0-1-1,17 13 0,-19-18 16,2 0 0,-1 0 0,1-1 0,0-1 1,0 0-1,1 0 0,-1-1 0,1-1 0,0 0 0,21 2 0,33 2 243,0-4-1,109-8 1,135-32-159,-23 3 31,-102 24 25,298 21 0,179 80-199,-495-67-61,1-6 0,0-8 0,176-12 0,-147-9 298,-84 3-6,0 5 0,189 18 0,-6 36-134,-130-21 70,260 16 0,-125-41 106,1-13 1,-2-13 0,325-66 0,-598 81-231,63-11 14,-1-4 1,108-40-1,-195 60-18,1 0 1,-1 0-1,1 0 0,-1 0 1,1 0-1,-1-1 0,0 1 1,0-1-1,0 0 1,0 0-1,0 0 0,0 0 1,0 0-1,0 0 0,-1 0 1,3-4-1,-4 4 4,0 1 0,0 0-1,0-1 1,0 1 0,-1 0-1,1 0 1,0-1 0,-1 1 0,1 0-1,0 0 1,-1-1 0,0 1 0,1 0-1,-1 0 1,0 0 0,1 0-1,-1 0 1,0 0 0,0 0 0,0 0-1,0 0 1,0 0 0,0 1 0,0-1-1,0 0 1,0 0 0,0 1-1,-1-1 1,1 1 0,0-1 0,0 1-1,0 0 1,-1-1 0,1 1-1,-2 0 1,-19-6 24,0 0 1,0 2-1,-31-2 0,24 3-33,-44-10-1,65 10 18,0 1-1,0-1 0,0 0 0,0-1 0,0 0 0,1 0 0,-1 0 1,1-1-1,-10-9 0,12 8-11,0-1-1,1 1 1,0-1 0,0 0-1,0 0 1,1 0 0,0-1-1,0 1 1,1-1 0,0 0 0,0 1-1,1-1 1,0 0 0,0-14-1,0-12-92,8-67 0,5 28 147,-7 52-223,-2-1 1,0 1 0,-1-1-1,-1 0 1,-3-32-1,0 48 157,0 0-1,0 1 1,0-1 0,-1 0-1,0 1 1,0 0 0,0-1-1,-1 1 1,0 1-1,0-1 1,0 0 0,0 1-1,-1 0 1,0 0 0,0 0-1,0 1 1,0 0 0,-1 0-1,1 0 1,-1 0-1,-10-3 1,-11-3 45,1 1-1,-1 1 1,-40-5 0,-440-17-33,233 21-8,-524-47-9,108 6 10,53 8-363,-433-23-517,-1123 119 632,1989-42-2258,124-13-1661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3.774"/>
    </inkml:context>
    <inkml:brush xml:id="br0">
      <inkml:brushProperty name="width" value="0.025" units="cm"/>
      <inkml:brushProperty name="height" value="0.025" units="cm"/>
    </inkml:brush>
  </inkml:definitions>
  <inkml:trace contextRef="#ctx0" brushRef="#br0">1 207 3523,'0'0'2066,"0"-9"-2023,2-72 1815,-2 84-1284,2 4-167,17-5-214,-12-3-40,-1 0 1,0 0-1,1-1 0,-1 0 1,0 0-1,0 0 0,0-1 0,0 0 1,-1 0-1,7-4 0,-6 2-41,1 1 1,1 1-1,-1-1 0,0 1 0,1 0 1,0 1-1,9-3 0,343-17 705,-113 1-696,-35 1-141,566 11 58,-712 12-45,-2 4 1,95 21-1,59 7-5,-117-27 12,540 29 5,-108-50 27,-417 8-41,0 6 0,215 29 0,-264-28 623,-66-2-716,-1 0-1,0 1 1,1-1 0,-1 0-1,1 1 1,-1-1-1,0 0 1,1 1 0,-1-1-1,0 1 1,1-1-1,-1 0 1,0 1 0,0-1-1,0 1 1,1-1-1,-1 1 1,0-1 0,0 1-1,0-1 1,0 1-1,0-1 1,0 1 0,0-1-1,0 1 1,0-1-1,0 1 1,0-1 0,0 1-1,0-1 1,0 1-1,-1 0 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4.724"/>
    </inkml:context>
    <inkml:brush xml:id="br0">
      <inkml:brushProperty name="width" value="0.025" units="cm"/>
      <inkml:brushProperty name="height" value="0.025" units="cm"/>
    </inkml:brush>
  </inkml:definitions>
  <inkml:trace contextRef="#ctx0" brushRef="#br0">13 105 8136,'-1'0'8,"0"-1"1,0 1 0,1-1 0,-1 1 0,0-1-1,0 1 1,1-1 0,-1 0 0,0 1 0,1-1-1,-1 0 1,1 1 0,-1-1 0,1 0 0,-1 0-1,1 1 1,-1-1 0,1 0 0,0 0-1,0 0 1,-1-1 0,1 1 3,0 1-1,0-1 1,0 1 0,0 0 0,0-1-1,0 1 1,1-1 0,-1 1-1,0-1 1,0 1 0,0-1-1,1 1 1,-1 0 0,0-1-1,0 1 1,1-1 0,-1 1-1,0 0 1,1-1 0,-1 1 0,0 0-1,1 0 1,-1-1 0,1 1-1,-1 0 1,0 0 0,1 0-1,-1-1 1,1 1 0,-1 0-1,1 0 1,-1 0 0,1 0 0,-1 0-1,1 0 1,-1 0 0,0 0-1,1 0 1,-1 0 0,1 0-1,27 2 0,-1 1 0,0 1 0,44 13 0,24 4 9,24-8-18,0-5 0,205-13 0,227-55 865,-141 11 214,240 17-815,0 33-11,-266 1-199,-277-3-49,125 3 18,-222-1-61,1 0 1,-1 1-1,0 0 1,0 1-1,0 0 1,0 1 0,15 7-1,14 6-2157,-16-11-1032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5.749"/>
    </inkml:context>
    <inkml:brush xml:id="br0">
      <inkml:brushProperty name="width" value="0.025" units="cm"/>
      <inkml:brushProperty name="height" value="0.025" units="cm"/>
    </inkml:brush>
  </inkml:definitions>
  <inkml:trace contextRef="#ctx0" brushRef="#br0">1 514 7335,'0'0'2109,"12"-4"-2051,20-4-49,0 2-1,1 2 1,0 1-1,48 1 1,-25 2-8,670-19 110,1121-127 2008,585-87-1248,-2405 230-820,514-61 660,2 43-630,-518 23-205,1 1 0,27 7 0,40 5-3316,-48-14-1017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035"/>
    </inkml:context>
    <inkml:brush xml:id="br0">
      <inkml:brushProperty name="width" value="0.025" units="cm"/>
      <inkml:brushProperty name="height" value="0.025" units="cm"/>
    </inkml:brush>
  </inkml:definitions>
  <inkml:trace contextRef="#ctx0" brushRef="#br0">17 46 12011,'0'0'10602,"13"-7"-9881,-1 1-542,1 0 0,1 1 0,-1 0-1,1 1 1,0 0 0,0 1 0,0 1 0,0 0 0,23 1-1,-35 1-176,-1 0 0,1 0-1,-1 1 1,1-1-1,-1 1 1,0-1 0,1 1-1,-1-1 1,0 1-1,1 0 1,-1 0 0,0-1-1,0 1 1,1 0-1,-1 0 1,0 0 0,0 0-1,0 1 1,0-1 0,0 0-1,-1 0 1,1 1-1,0-1 1,-1 0 0,1 1-1,-1-1 1,1 0-1,-1 1 1,1-1 0,-1 1-1,0-1 1,0 1-1,0-1 1,0 1 0,0-1-1,0 1 1,0-1-1,0 1 1,-1-1 0,1 1-1,0-1 1,-2 3-1,0 3 10,0 0 0,-1 0 0,1 1-1,-1-1 1,-1-1 0,0 1 0,-4 6-1,-16 15 39,0-1 0,-1-1 0,-2-1 0,-1-2 0,-34 23 0,94-47 74,120-8-501,-87 8-6670,-56 1 5222,14 0-5519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53.804"/>
    </inkml:context>
    <inkml:brush xml:id="br0">
      <inkml:brushProperty name="width" value="0.025" units="cm"/>
      <inkml:brushProperty name="height" value="0.025" units="cm"/>
      <inkml:brushProperty name="color" value="#E71224"/>
    </inkml:brush>
  </inkml:definitions>
  <inkml:trace contextRef="#ctx0" brushRef="#br0">6078 413 8200,'-180'-47'3633,"-228"-95"-2926,315 108-581,-3 4 1,0 4-1,-1 5 0,-1 3 1,-115-4-1,-982-7 555,181 11-60,880 11-594,-339-11 112,357 19-98,0 6 0,-122 22 0,11 14 282,-405 131 0,581-155 11,1 3 1,0 1-1,2 3 1,-58 40 0,75-43-267,1 2 0,1 1 1,1 1-1,1 1 0,1 2 1,-37 57-1,45-60-63,1 1 0,2 0-1,1 1 1,1 1 0,-11 40 0,20-57-5,1 1 0,1 0-1,0 0 1,1-1 0,1 1 0,0 0 0,1 0 0,0 0 0,1 0-1,1-1 1,0 1 0,1-1 0,0 1 0,12 22 0,-7-21 8,0 0 1,1 0-1,1-2 1,0 1-1,1-1 1,0-1-1,1 0 0,0-1 1,1 0-1,0-1 1,1-1-1,0 0 1,1-1-1,-1-1 1,1 0-1,20 5 1,28 6 26,1-2 1,122 12 0,-171-26-31,509 50 10,-286-30-25,734 27 19,3-50 8,-382-3-16,312-31 23,-2-48-21,390-137-62,-1270 215 59,212-58 0,-210 54 0,-1-1 0,0-1 0,0-1 0,-1-2 0,0 0 0,37-31 0,-54 39 1,1-2 0,-1 1 0,0-1 0,-1 0-1,0 0 1,-1-1 0,1 0 0,-1 0 0,-1 0 0,0-1 0,0 1 0,-1-1 0,0 0-1,-1 0 1,0 0 0,-1 0 0,0 0 0,0-1 0,-1 1 0,-1-10 0,-1 7 3,0 0 0,0 1 0,-2 0 0,1 0 1,-2 0-1,1 0 0,-2 0 0,1 1 0,-2 0 0,1 0 1,-2 1-1,1 0 0,-1 0 0,-1 1 0,-18-16 0,-3 2-2,-1 2-1,-1 1 0,0 2 0,-2 1 0,0 2 0,-1 1 0,-42-11 0,-261-48-31,-487-44-449,272 57-7375,404 43 1998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58.394"/>
    </inkml:context>
    <inkml:brush xml:id="br0">
      <inkml:brushProperty name="width" value="0.025" units="cm"/>
      <inkml:brushProperty name="height" value="0.025" units="cm"/>
      <inkml:brushProperty name="color" value="#E71224"/>
    </inkml:brush>
  </inkml:definitions>
  <inkml:trace contextRef="#ctx0" brushRef="#br0">4257 526 4452,'-3'0'120,"1"0"0,0-1-1,-1 1 1,1 0 0,0-1-1,-1 0 1,1 1 0,0-1 0,0 0-1,0 0 1,-1 0 0,1 0-1,0-1 1,0 1 0,0 0 0,1-1-1,-1 1 1,0-1 0,1 0-1,-1 0 1,1 0 0,-1 0-1,1 0 1,0 0 0,0 0 0,0 0-1,0 0 1,0 0 0,0-1-1,0-3 1,-13-23 824,7 18-806,-1 0-1,0 0 1,-1 0-1,-1 1 1,1 1 0,-2 0-1,1 0 1,-1 1-1,0 0 1,-1 1-1,0 0 1,0 1-1,-1 0 1,-24-7-1,-14-1 213,1 2 0,-85-8 1,48 9-176,-199-26 218,148 22-375,2-5 1,-159-46-1,212 43-6,-1 2 0,-1 5-1,-1 3 1,-125-2 0,-96 0-6,-19-1-5,234 16-2,-143 18 0,78 4-29,-388 59 60,273-22-62,240-49 28,0 1-1,0 1 0,2 2 1,-1 1-1,2 1 1,-34 24-1,55-33 8,0 0 0,1 0 0,0 0 0,0 1 0,0 0 0,1 1 0,0 0 0,1-1 0,0 2 0,0-1 0,1 1 0,-4 11 0,4-6 5,1 0 0,0 0-1,1 1 1,1-1 0,0 0 0,1 1 0,3 25 0,-1-30 2,0 0 0,2-1 0,-1 0-1,1 0 1,1 0 0,0 0 0,0 0 0,1-1 0,0 0 0,0 0 0,1-1 0,0 0 0,1 0 0,0-1 0,0 0 0,0 0 0,17 10 0,10 4 29,1-1 0,1-1 1,50 16-1,25 4-16,2-5-1,160 27 1,241 9 28,-399-56-26,901 42 39,-572-43-59,-291-7 9,1-7-1,-1-7 0,255-46 1,-332 38-10,-1-4 0,86-34-1,-132 42 91,0-2 0,0-1 0,-2-1 0,0-1 0,-1-2 0,-1-1 0,47-44 0,-68 58-42,1-1-1,-1 1 1,0-1 0,-1 0-1,1 0 1,-2-1-1,1 1 1,-1-1 0,0 0-1,0 0 1,-1 0-1,0 0 1,1-15 0,-2 17-51,-1 0 1,-1 0 0,1 0-1,-1 0 1,0 1 0,-1-1-1,1 0 1,-1 1 0,0-1 0,-1 1-1,1-1 1,-1 1 0,0 0-1,0 0 1,-1 0 0,1 1-1,-1-1 1,0 1 0,0 0 0,-6-4-1,-6-4-63,0 1-1,-1 0 0,0 1 0,-1 1 1,0 1-1,0 0 0,-27-6 0,-15-1-702,-64-7 1,-25-5-1951,40-4-1587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0:10.082"/>
    </inkml:context>
    <inkml:brush xml:id="br0">
      <inkml:brushProperty name="width" value="0.025" units="cm"/>
      <inkml:brushProperty name="height" value="0.025" units="cm"/>
    </inkml:brush>
  </inkml:definitions>
  <inkml:trace contextRef="#ctx0" brushRef="#br0">966 25 3683,'-177'46'2664,"80"-24"-1501,2 5 0,-154 65-1,223-80-1108,1 1-1,0 1 0,1 1 0,0 2 1,1 0-1,1 1 0,1 1 0,1 2 1,1 0-1,0 0 0,2 2 0,0 0 0,-24 48 1,37-63-5,0 0 1,1 1-1,-1 0 1,2-1 0,0 1-1,0 0 1,0 0-1,1 0 1,0 0-1,1 0 1,0 1 0,1-1-1,3 17 1,-1-13-47,2 0 1,0 0-1,0-1 1,1 0 0,1 0-1,0 0 1,1-1-1,13 17 1,2-1 11,2-1 0,0-1 1,2-1-1,0-1 1,2-1-1,42 25 0,-28-24 22,1-2-1,0-2 1,2-1-1,49 11 0,40 0 65,2-7 0,190 8 0,-188-19-90,283 29 10,448 25 97,-254-67 10,-466-6 61,-1-7-1,162-38 1,-152 16-79,-2-7 0,299-127 1,-452 169-108,25-11 9,-1-1 0,0-2 0,30-23 0,-52 35-1,-1 0 0,1-1 0,-1 0 0,0 0 0,0 0 0,0-1 0,-1 1 0,0-1 0,0 0 0,0-1 1,-1 1-1,0-1 0,0 1 0,-1-1 0,0 0 0,0 0 0,0 0 0,-1 0 0,0 0 0,0-8 0,-2 9-1,0 0 0,-1 0 0,1 0 0,-1 1 1,-1-1-1,1 0 0,-1 1 0,0 0 0,0-1 0,0 1 1,-1 0-1,1 1 0,-1-1 0,-6-5 0,-10-8 23,-38-29 1,57 47-34,-37-26 9,0 2 1,-2 2-1,-1 2 1,0 1-1,-2 2 1,-62-15 0,-278-45 101,192 45-28,-231-54 98,-642-97 279,321 142-342,-1 36-803,605 5 189,76-1-1038,-1 3-1,1 2 0,-83 18 0,82-5-3115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0:11.232"/>
    </inkml:context>
    <inkml:brush xml:id="br0">
      <inkml:brushProperty name="width" value="0.025" units="cm"/>
      <inkml:brushProperty name="height" value="0.025" units="cm"/>
    </inkml:brush>
  </inkml:definitions>
  <inkml:trace contextRef="#ctx0" brushRef="#br0">1755 95 2594,'-294'33'6362,"-383"100"-4908,616-115-1604,1 2 1,1 2-1,1 4 1,-102 60-1,122-62 200,1 2 0,2 1 1,1 2-1,1 1 0,1 2 0,2 1 0,-44 62 0,64-79-13,0 0-1,2 0 1,0 1 0,0 1 0,2-1 0,0 1-1,1 0 1,-5 35 0,9-42-39,0 0-1,1 0 0,0 0 1,1 0-1,0 0 1,1 0-1,0-1 1,1 1-1,0-1 1,1 1-1,0-1 1,0 0-1,1 0 1,0-1-1,1 1 1,9 11-1,9 6 7,2-2 0,0-1 0,1-1 0,2-1-1,0-2 1,1 0 0,1-2 0,42 17 0,14 1 24,175 48 0,-22-24 131,3-10 0,1-10-1,487 13 1,155-67-70,-40 1-44,-814 13-44,850-24 104,-727 11-83,-2-7-1,0-7 0,247-76 1,-378 95-16,142-54 233,-149 55-204,0 0 1,0-2-1,0 0 0,-1 0 1,-1-2-1,0 1 1,23-25-1,-34 32 5,0 0-1,1 0 1,-1 0-1,0 0 1,-1 0-1,1-1 0,-1 1 1,1-1-1,-1 1 1,0-1-1,0 1 1,-1-1-1,1 0 1,-1 0-1,0 1 1,0-1-1,0-7 0,-2 5 30,1 0-1,-1 0 1,0 0-1,-1 0 1,1 0-1,-1 0 0,0 1 1,-1-1-1,-6-7 1,-7-7 126,-1 2 1,-1 0 0,-42-31 0,55 45-190,-74-52 191,-2 4 0,-166-77 0,-194-50-125,412 168-63,-297-106-184,-5 14 1,-4 15-1,-426-56 0,59 60-2698,448 55 691,23 3-1950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0:52.074"/>
    </inkml:context>
    <inkml:brush xml:id="br0">
      <inkml:brushProperty name="width" value="0.025" units="cm"/>
      <inkml:brushProperty name="height" value="0.025" units="cm"/>
    </inkml:brush>
  </inkml:definitions>
  <inkml:trace contextRef="#ctx0" brushRef="#br0">523 232 6118,'0'0'2482,"-9"0"-1745,-5-1-632,10 0-74,-1 1 0,0-1 0,0 1 0,1 0 0,-1 1 0,0-1 0,0 1 0,-5 1 0,9 0-18,-1 0-1,1 0 1,1 0 0,-1 0-1,0 0 1,0 0 0,1 0-1,-1 0 1,1 0 0,0 1-1,-1-1 1,1 0-1,0 0 1,0 0 0,1 4-1,-1 2 0,-64 528 276,35-358 259,-9 285 0,37-401-466,0-5 39,10 94-1,-7-135-102,0-1-1,2 1 0,0-1 0,0 0 0,2-1 0,-1 1 0,2-1 0,0 0 0,1 0 0,17 23 0,-18-30-7,0-1 0,0 1-1,1-1 1,-1-1 0,1 1 0,1-1 0,-1-1-1,1 0 1,-1 0 0,1 0 0,0-1 0,1-1 0,-1 1-1,10 0 1,17 2 37,1-2 0,48-3 0,-50 0-60,79-5 55,172-32 0,43-2-27,399 31 9,-24 1-8,1337-21 195,-1508 30-170,430-30 16,-257 3-37,-354 17 14,986 4 20,-663 50 18,72 4-14,-262-38-34,583 24-62,-668-15 59,895 61 173,360 8-1,-989-65-129,338 3 61,-894-28-110,893 24 42,159 4 189,-1136-28-234,64-5 369,-1-4 0,0-4-1,141-39 1,-207 46-68,4-1 614,42-18 0,48-23-987,190-74-171,-284 113 193,-1-1 1,-1-1-1,0-1 1,0-1-1,-1-1 1,-1-1-1,0-1 1,24-25-1,9-18 5,57-84-1,9-11 66,-93 124-8,-1-1-1,-2-1 0,34-62 0,-47 74-13,0 0 0,-1 0 1,-2 0-1,0-1 0,-1 0 0,0 0 0,-2 0 0,1-32 0,-4 24 71,-1 1 0,-1 0 0,-2-1 1,0 1-1,-2 1 0,-1-1 0,-2 1 0,0 0 0,-2 1 0,0 0 0,-2 0 0,-1 2 0,-21-29 0,-37-60-29,49 72-49,-31-40 0,45 70-13,0 0 0,-1 0 0,-1 1 0,1 0 1,-2 1-1,1 0 0,-23-13 0,-1 5 15,-2 2 1,0 0-1,-1 3 0,-54-11 0,-164-17 25,199 33-20,-1447-138-94,47 115-33,973 30 102,-610-11-200,-1510 6 80,1366 11 102,-134 3-156,-186 81 161,530-19-44,864-63 59,-723 43-36,2 34 39,-243 49-45,-5-57-69,-816-103 168,820 33 42,857 4-101,272-11-15,0 0 0,0 0-1,0 0 1,0 0 0,-1 0 0,1 0-1,0 0 1,0 0 0,0 0 0,0 0 0,0 0-1,0 0 1,0-1 0,0 1 0,-1 0-1,1 0 1,0 0 0,0 0 0,0 0-1,0 0 1,0 0 0,0 0 0,0 0 0,0-1-1,0 1 1,0 0 0,0 0 0,0 0-1,0 0 1,0 0 0,0 0 0,0-1 0,0 1-1,0 0 1,0 0 0,0 0 0,0 0-1,0 0 1,0 0 0,0 0 0,0-1-1,0 1 1,0 0 0,0 0 0,0 0 0,0 0-1,0 0 1,0 0 0,0 0 0,0 0-1,0-1 1,1 1 0,-1 0 0,0 0-1,0 0 1,0 0 0,0 0 0,0 0 0,0 0-1,0 0 1,1 0 0,-1 0 0,13-14-1872,30-25-1125,-18 16 2031,40-41-1470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2:01.008"/>
    </inkml:context>
    <inkml:brush xml:id="br0">
      <inkml:brushProperty name="width" value="0.025" units="cm"/>
      <inkml:brushProperty name="height" value="0.025" units="cm"/>
    </inkml:brush>
  </inkml:definitions>
  <inkml:trace contextRef="#ctx0" brushRef="#br0">0 339 5477,'0'0'3935,"3"-9"-1640,10-26-272,-13 35-1965,0-1 0,0 1-1,0 0 1,0-1-1,0 1 1,0-1-1,0 1 1,1 0 0,-1-1-1,0 1 1,0 0-1,0-1 1,0 1 0,0 0-1,1 0 1,-1-1-1,0 1 1,0 0 0,0-1-1,1 1 1,-1 0-1,0 0 1,0-1 0,1 1-1,-1 0 1,0 0-1,1 0 1,-1-1 0,0 1-1,1 0 1,-1 0-1,0 0 1,1 0 0,-1 0-1,0 0 1,1 0-1,-1 0 1,0 0-1,1 0 1,-1 0 0,0 0-1,1 0 1,-1 0-1,0 0 1,1 0 0,-1 0-1,0 0 1,1 0-1,-1 1 1,0-1 0,1 0-1,-1 0 1,0 0-1,1 1 1,-1-1 0,0 0-1,0 0 1,1 1-1,-1-1 1,0 0 0,0 0-1,0 1 1,1-1-1,-1 0 1,0 1 0,0-1-1,9 20 284,-9-20-206,14 37 201,-3 1 0,0 0 0,-3 1 0,5 46 0,1 163 509,-10-152-749,1 40 153,-7 0 0,-23 171 1,19-265-21,1-16-103,1 0 0,2-1 0,0 1 0,4 45 0,-2-69-127,0-1-1,1 1 0,-1 0 1,1-1-1,0 1 1,-1-1-1,1 1 0,0-1 1,0 1-1,0-1 1,0 0-1,0 0 1,0 1-1,1-1 0,-1 0 1,0 0-1,1 0 1,-1 0-1,0 0 0,3 1 1,1 0 4,-1 0 1,1-1-1,0 1 1,1-1-1,-1 0 1,8 1-1,4-1 48,0-1-1,-1 0 0,21-4 0,-16 0 13,-1-1 0,1-1 0,-1 0-1,36-18 1,77-49 369,-51 26-313,3 2-108,2 5-1,104-33 1,-184 71-2,1-1 0,-1 0 1,0 0-1,0-1 0,0 0 0,-1 0 0,1-1 0,-1 0 0,0 0 1,0 0-1,0-1 0,-1 0 0,6-8 0,-3 1 10,-1 0-1,0 0 0,-1-1 0,0 0 1,-1 0-1,3-16 0,19-76-72,13-113 0,-33 162 27,-2 0-1,-4 0 0,-9-103 0,-2 101 58,-38-117 0,17 70-25,29 96 29,-1 0 1,0 0 0,0 1 0,-1-1 0,0 1 0,0 0 0,-1 0 0,0 0 0,-1 1 0,0 0 0,0 0 0,-1 0 0,0 1-1,0 0 1,-1 0 0,0 1 0,0 0 0,0 0 0,-1 1 0,0 0 0,0 1 0,0 0 0,-16-5 0,-14-2 282,0 2 0,0 1 0,-1 2 0,-47-1 0,-160 12 858,154 4-1056,62-4-492,-1-1 0,0-2 0,0-2 0,-39-3 0,57-3-3417,5-7-2381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2:02.070"/>
    </inkml:context>
    <inkml:brush xml:id="br0">
      <inkml:brushProperty name="width" value="0.025" units="cm"/>
      <inkml:brushProperty name="height" value="0.025" units="cm"/>
    </inkml:brush>
  </inkml:definitions>
  <inkml:trace contextRef="#ctx0" brushRef="#br0">102 43 7911,'0'0'6353,"0"-9"-4500,-2-16-535,1 16-334,1 24-356,5 267 888,0 83-1080,-9-255-109,-23 145-1,2-115-17,6-44-41,4 1-1,-3 125 0,18-216-261,0 1 1,0-1-1,1 1 1,0-1-1,0 0 1,1 0-1,0 1 0,0-1 1,0 0-1,1-1 1,0 1-1,0 0 1,0-1-1,1 0 0,0 1 1,8 7-1,-6-8-4,0 0 1,0 0-1,1-1 0,0 1 0,0-2 0,0 1 0,1-1 0,-1 0 0,1-1 0,-1 1 0,1-2 0,0 1 1,10 0-1,22 1-3,0-2-1,0-1 1,0-3 0,0-1 0,51-12 0,-31 1 1,0-2 1,99-45-1,-136 50 21,0-1 0,-1-1-1,-1-1 1,0-1 0,-1-1-1,-1-1 1,21-25 0,-35 35-13,0 0 0,-1 0 0,0-1 1,0 0-1,-1 1 0,0-1 0,-1-1 0,0 1 0,0 0 1,0-13-1,-1 12-2,6-47 16,-3-1 0,-2 0 1,-3 0-1,-2 0 0,-21-106 0,8 93 9,-3 2 0,-3 0 0,-3 2 0,-45-88 0,50 120 163,-1 0 0,-2 1 0,-1 1 0,-1 2 0,-2 0 0,-1 2 0,-1 0 0,-42-29 0,44 38-811,-1 2 1,0 2-1,-41-19 1,54 30-2142,5 3-3191,5 2-3233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2:03.178"/>
    </inkml:context>
    <inkml:brush xml:id="br0">
      <inkml:brushProperty name="width" value="0.025" units="cm"/>
      <inkml:brushProperty name="height" value="0.025" units="cm"/>
    </inkml:brush>
  </inkml:definitions>
  <inkml:trace contextRef="#ctx0" brushRef="#br0">63 328 4548,'21'-53'6634,"-19"32"591,-39 718-3531,29-635-3646,-26 237 485,28-217-284,8 132-1,-2-208-246,0 0 0,1 0-1,0 0 1,0 0 0,1 0-1,-1 0 1,1 0 0,1-1-1,-1 1 1,1-1-1,0 0 1,0 1 0,7 8-1,-7-12 5,0 1-1,1-1 0,-1 0 0,0 0 1,1 0-1,0 0 0,-1 0 1,1-1-1,0 0 0,0 0 0,0 0 1,0 0-1,0 0 0,0-1 0,0 0 1,0 0-1,0 0 0,0 0 0,0-1 1,0 1-1,6-3 0,17-5 71,0-1 0,-1-2 0,0 0-1,-1-2 1,43-29 0,2 0 83,-6 8-111,115-44 0,-147 67-72,0 1 0,2 2 0,-1 1 0,0 2 0,63-2 0,10 7-280,-103-1 321,-1 1 0,0-1 0,1 0 0,-1 0 0,0 0 0,0 0 0,0-1 0,0 1 0,0 0 0,0-1 0,0 1 0,0-1 0,-1 0 0,1 0 0,0 0 0,-1 0 0,0 0 0,1 0 0,-1 0 0,1-3 0,22-46 288,-18 29-346,0 1-1,-1-1 1,-1 1 0,-2-1 0,0 0 0,-1 0 0,-1 0 0,-3-24 0,-5-23-201,-21-80-1,8 69 243,-4 1-1,-3 1 1,-4 2-1,-3 1 1,-3 1-1,-3 3 1,-3 1-1,-4 2 1,-61-68-1,101 127-5,0 0 0,-1 0-1,0 1 1,-1 0 0,0 1 0,0 0 0,0 1-1,-18-8 1,23 11-3,1 1 0,-2 1 0,1-1 0,0 1 0,0 0-1,0 0 1,-1 0 0,1 1 0,0 0 0,-1 0 0,1 0 0,0 1 0,-1-1 0,1 1 0,0 1-1,0-1 1,-1 1 0,1 0 0,1 0 0,-1 0 0,-8 6 0,-4 6-1028,0 1 1,2 1-1,0 1 0,0 0 0,-21 34 1,27-37-197,-35 52-4190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5:55.288"/>
    </inkml:context>
    <inkml:brush xml:id="br0">
      <inkml:brushProperty name="width" value="0.025" units="cm"/>
      <inkml:brushProperty name="height" value="0.025" units="cm"/>
    </inkml:brush>
  </inkml:definitions>
  <inkml:trace contextRef="#ctx0" brushRef="#br0">173 194 3812,'0'0'309,"3"-8"188,-1 6-307,16-35 144,-17 34 106,0 1-1,0 0 1,0-1 0,-1 1-1,1-1 1,-1 1 0,1-1-1,-1 1 1,0-1 0,0 1-1,0-1 1,0 0 0,0 1-1,0-1 1,-2-4 0,1 6-281,0 0 1,0 0-1,0 0 0,0 0 1,0 0-1,0 1 0,-1-1 1,1 0-1,0 0 0,0 1 1,-1-1-1,1 1 0,0-1 1,-1 1-1,1 0 0,0-1 1,-1 1-1,1 0 0,-1 0 1,1 0-1,-1 0 0,1 0 1,0 0-1,-1 0 0,1 1 1,-1-1-1,1 1 0,0-1 1,-2 1-1,-2 1-128,0-1 0,1 1 0,-1 0 0,1 1 0,-1-1 0,1 1 1,-5 3-1,-1 5 44,-1 0 1,2 1 0,0 0 0,0 0-1,1 1 1,1 0 0,0 0-1,0 1 1,2 0 0,-1 0 0,-4 25-1,2-3-46,3 0 0,1 0 1,0 62-1,5-77-2,1 1 0,1-1 1,1 1-1,1-1 0,1 0 1,1-1-1,1 0 1,15 30-1,-6-19 8,1-2 0,1 0 0,1-1 0,40 42 0,-59-69-11,-1-1 0,1 1 1,0 0-1,-1 0 0,1-1 0,0 1 0,0 0 0,0-1 0,-1 1 0,1-1 0,0 1 0,0-1 0,0 0 0,0 1 0,0-1 0,0 0 0,0 1 0,0-1 1,0 0-1,0 0 0,0 0 0,0 0 0,0 0 0,0 0 0,0 0 0,0 0 0,0-1 0,0 1 0,0 0 0,0 0 0,0-1 0,-1 1 0,1-1 0,0 1 1,0-1-1,0 1 0,0-1 0,-1 0 0,1 1 0,0-1 0,0 0 0,-1 1 0,1-1 0,-1 0 0,1 0 0,-1 0 0,1 0 0,0-1 0,4-7 221,-1 0 0,0 0 0,-1 0 0,3-10 0,-4 12-204,28-94 458,23-147 1,-44 187-315,-3-1 1,-3 1-1,-8-114 1,4 166-208,-1 1 0,1 0 0,-2-1 0,1 1 1,-1 0-1,0 0 0,-1 1 0,0-1 0,0 1 1,-1 0-1,-8-11 0,12 16 7,-1 1 0,0-1 0,0 0 0,0 0 0,0 0 0,0 1 0,0 0 0,0-1 0,-1 1 0,1 0 0,0 0 0,-1 0 0,1 0 0,-1 0 0,1 1 0,-1-1 0,0 1 0,1 0 1,-1-1-1,0 1 0,1 0 0,-1 1 0,1-1 0,-1 0 0,0 1 0,1 0 0,-1-1 0,1 1 0,-1 0 0,1 0 0,0 0 0,-1 1 0,1-1 0,0 1 0,0-1 0,0 1 0,0 0 0,0-1 0,0 1 0,-1 3 0,-26 30-1430,3-4-1103,7-14-2011,9-12 21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23.904"/>
    </inkml:context>
    <inkml:brush xml:id="br0">
      <inkml:brushProperty name="width" value="0.025" units="cm"/>
      <inkml:brushProperty name="height" value="0.025" units="cm"/>
    </inkml:brush>
  </inkml:definitions>
  <inkml:trace contextRef="#ctx0" brushRef="#br0">1539 102 4004,'0'-3'480,"0"1"0,0 0 0,0 0 1,-1 1-1,1-1 0,-1 0 0,1 0 0,-1 0 1,1 0-1,-1 0 0,0 0 0,0 0 1,0 1-1,0-1 0,0 0 0,-1 1 0,1-1 1,0 1-1,-1 0 0,-2-3 0,1 2-136,0 0 1,-1 1-1,1-1 0,-1 0 0,0 1 1,1 0-1,-1 0 0,0 0 1,0 1-1,-5-1 0,-2 1-155,0 0 1,0 0-1,0 1 0,0 1 0,0 0 1,0 0-1,-11 5 0,-361 142 1738,308-122-1119,1 3-1,-129 73 1,170-83-789,2 1 0,0 1 0,2 2 0,1 2 0,0 0 0,2 1 0,1 2 1,-24 37-1,-118 212 410,63-100-319,88-152 116,0 1 1,2 0 0,-18 52-1,29-70-208,1 0 0,0 0 0,0 0 0,1 0 0,0 0 0,0 1 0,1-1 0,0 0 0,1 1 0,0-1 0,1 0 0,0 0 0,0 0 0,1 0 0,0 0 0,8 15 0,-4-10-13,1-1 1,1 0 0,0-1 0,1 0-1,0 0 1,1-1 0,0-1 0,1 1 0,0-2-1,1 0 1,0 0 0,0-1 0,1-1-1,21 9 1,-18-10 12,0-2-1,0 0 1,1 0-1,-1-2 1,1 0 0,0-1-1,0-1 1,0 0-1,-1-1 1,1-2-1,0 1 1,24-9 0,40-14 20,-1-5 1,77-39 0,150-92 46,-277 143-73,108-59 21,136-101-1,-228 143-7,-1-2 0,-2-2 0,-1-2 0,-2-1 0,-3-3 0,42-60 0,-64 78-8,-1 0-1,-1 0 1,-2-2-1,-1 1 1,13-51-1,-19 58 6,-1-1-1,-1 0 1,-1 1 0,0-1-1,-2 0 1,-1 0 0,0 0-1,-9-38 1,7 49 39,0 0-1,-1 1 1,0-1-1,-1 1 1,0-1 0,-1 1-1,0 1 1,0-1 0,-1 1-1,0 0 1,-1 1-1,-13-13 1,8 11-26,1 1-1,-2 1 1,1 0-1,-2 0 1,1 2 0,0-1-1,-1 2 1,-18-5 0,-15 1-11,-2 1 1,1 3-1,-1 2 1,-81 5-1,83 0 54,0 2-1,-59 13 0,87-12-497,1 1 0,-1 0 0,-19 10-1,29-11-538,0 1 0,0 0 0,1 0 0,0 1 0,0 0 0,-12 12 0,8-1-5426,10-4-3907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412"/>
    </inkml:context>
    <inkml:brush xml:id="br0">
      <inkml:brushProperty name="width" value="0.025" units="cm"/>
      <inkml:brushProperty name="height" value="0.025" units="cm"/>
    </inkml:brush>
  </inkml:definitions>
  <inkml:trace contextRef="#ctx0" brushRef="#br0">137 1 18514,'0'0'1718,"-11"7"226,1 0-1425,0-2-82,1 1 0,0 0 0,0 1 0,1-1-1,-1 2 1,2-1 0,-15 18 0,23-25-421,-1 1-1,1-1 1,-1 1-1,0-1 1,1 0 0,-1 1-1,1-1 1,-1 1-1,1-1 1,-1 0 0,1 1-1,0-1 1,-1 0-1,1 0 1,-1 1-1,1-1 1,0 0 0,-1 0-1,1 0 1,-1 0-1,1 0 1,0 0-1,-1 0 1,1 0 0,0 0-1,-1 0 1,1 0-1,0-1 1,29 2-13,-26-1 17,28-1-435,-14 0 1,0 0 1,1 1-1,35 6 0,-51-6 366,0 1-1,0-1 0,0 1 0,0 0 0,0 0 1,-1 0-1,1 1 0,0-1 0,0 0 0,-1 1 1,1 0-1,-1 0 0,1 0 0,-1 0 0,0 0 1,0 0-1,0 0 0,0 1 0,0-1 0,0 1 0,-1-1 1,1 1-1,-1 0 0,0 0 0,1 0 0,-1 0 1,-1-1-1,1 1 0,0 5 0,-1-4 62,-1-1 0,1 1 1,-1-1-1,0 0 0,0 0 0,-1 1 0,1-1 0,-1 0 0,1 0 0,-1 0 0,0 0 0,0-1 1,0 1-1,-1 0 0,1-1 0,-1 0 0,1 1 0,-1-1 0,0 0 0,0 0 0,0-1 1,-5 3-1,-10 6 623,-1 0 1,-25 8 0,42-18-569,-8 5 133,-1-2 1,1 1-1,-1-1 0,0-1 1,0 0-1,0 0 1,0-1-1,0 0 0,0-1 1,-12-1-1,21 0-300,1 0 0,-1 0-1,1 0 1,-1 0 0,1 0-1,-1 0 1,1 0 0,0 0 0,0-1-1,-1 1 1,1 0 0,0-1 0,0 1-1,0-1 1,0 1 0,1-1-1,-1 1 1,0-1 0,1 0 0,-1 1-1,1-1 1,-1 0 0,1 0 0,0 1-1,0-1 1,0 0 0,0-3-1,3-53-6766,-3 57 6679,8-40-7324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7:50.014"/>
    </inkml:context>
    <inkml:brush xml:id="br0">
      <inkml:brushProperty name="width" value="0.025" units="cm"/>
      <inkml:brushProperty name="height" value="0.025" units="cm"/>
    </inkml:brush>
  </inkml:definitions>
  <inkml:trace contextRef="#ctx0" brushRef="#br0">1705 123 2851,'0'0'1126,"-10"-4"187,-19-3-865,-1 2-1,1 1 0,-2 1 1,-51 3-1,55 1-278,0 1 1,1 2-1,-1 1 0,1 1 0,0 1 0,1 1 1,0 1-1,-31 16 0,-24 18-51,-82 58 0,62-37 451,50-33-530,-64 38 186,2 5 1,-151 130-1,217-162-166,-107 105 626,132-124-572,1 1 0,2 0-1,0 1 1,-25 49 0,38-64-85,0 0 1,2 0 0,-1 1-1,1-1 1,1 1-1,0 0 1,0 0-1,1 0 1,0-1 0,1 1-1,1 12 1,0-16-4,1 0 0,-1 0 0,1 0 0,0 0 0,1 0 1,0-1-1,0 1 0,0-1 0,1 0 0,0 0 0,0 0 0,0-1 1,1 1-1,0-1 0,0 0 0,0 0 0,11 6 0,4 2 4,1-1 0,1-1 0,0-1-1,1-1 1,0-1 0,0-1 0,0-1-1,1-1 1,0-1 0,32 2 0,-21-5-26,-1-1-1,0-2 1,0-1 0,0-1 0,-1-2 0,61-19 0,26-21 26,-3-6 0,-1-5 1,177-118-1,-206 116-3,138-122 0,-183 141-22,-1-2-1,-2-1 1,-2-2-1,54-87 0,-72 99-12,-2-1-1,-2 0 0,16-51 0,-25 63 8,0 0 0,-2-1 0,0 1 0,-2-1 0,0 0 0,-3-40 0,0 56 15,0 0 0,-1 0 0,1 0 0,-2 0 0,1 0 0,-1 1 0,0-1 0,0 1 0,0 0 0,-1 0 0,0 0 0,-1 0 0,1 1 0,-1-1-1,0 1 1,0 0 0,-1 1 0,1-1 0,-1 1 0,0 0 0,0 1 0,-1-1 0,1 1 0,-1 0 0,1 1 0,-1 0 0,-9-2 0,-11-2 7,1 1 1,-1 1-1,0 2 1,-1 1-1,-53 4 1,17 5 30,-1 2 1,2 3 0,-102 35-1,53-6 9,-115 60 0,198-88-18,1 1 0,1 2 0,-47 37 0,67-48-216,0 0-1,0 1 1,0 0 0,1 0 0,0 0-1,0 1 1,1 0 0,0 0 0,1 1-1,0-1 1,0 1 0,1 0 0,0 0-1,0 0 1,1 0 0,0 1 0,0 9-1,4 7-2446,9-11-1068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1.421"/>
    </inkml:context>
    <inkml:brush xml:id="br0">
      <inkml:brushProperty name="width" value="0.025" units="cm"/>
      <inkml:brushProperty name="height" value="0.025" units="cm"/>
    </inkml:brush>
  </inkml:definitions>
  <inkml:trace contextRef="#ctx0" brushRef="#br0">1 1746 7527,'0'0'3176,"5"-9"-2855,5-3-317,-1 0 0,2 1 0,-1 0 0,1 1 1,1 0-1,0 1 0,1 0 0,18-10 0,701-347 119,-484 262 1696,343-95 0,276-20-2836,341-2 684,13 81 2300,5 53-1504,5 31-357,-460 23 173,2084-69 1427,-1056 45-1730,-653 30-902,-714 19-2377,1-2-3353,-302 6 3800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2.863"/>
    </inkml:context>
    <inkml:brush xml:id="br0">
      <inkml:brushProperty name="width" value="0.025" units="cm"/>
      <inkml:brushProperty name="height" value="0.025" units="cm"/>
    </inkml:brush>
  </inkml:definitions>
  <inkml:trace contextRef="#ctx0" brushRef="#br0">1 1 19218,'0'0'2114,"2"8"-1350,7 46-313,-2 0 1,-3 0-1,-4 84 1,2 16-454,-2-150-76,0-2-10,-1 1 1,1-1-1,0 0 1,0 1 0,1-1-1,-1 0 1,0 0-1,1 1 1,0-1 0,-1 0-1,1 0 1,0 0-1,0 1 1,0-1 0,0 0-1,3 3 1,-3-5-49,-1 0-1,1 0 1,-1 0 0,0 0 0,1 0 0,-1-1 0,0 1-1,1 0 1,-1 0 0,0 0 0,1 0 0,-1-1 0,0 1-1,1 0 1,-1 0 0,0-1 0,0 1 0,1 0-1,-1-1 1,0 1 0,0 0 0,1-1 0,-1 1 0,0 0-1,0-1 1,0 1 0,0 0 0,0-1 0,0 1 0,0 0-1,0-1 1,1 1 0,-1-1 0,0 1 0,-1 0-1,1-1 1,0 1 0,0-1 0,0 0 0,1-22-4048,-1 20 3031,0-34-7356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3.192"/>
    </inkml:context>
    <inkml:brush xml:id="br0">
      <inkml:brushProperty name="width" value="0.025" units="cm"/>
      <inkml:brushProperty name="height" value="0.025" units="cm"/>
    </inkml:brush>
  </inkml:definitions>
  <inkml:trace contextRef="#ctx0" brushRef="#br0">1 23 16400,'0'0'5797,"74"-2"-4612,-35 2-416,8 0-449,2-5-288,-3-1 0,-5 1-224,-7 1-833,-8 3-576,-10 1-706,-12 0-1248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3.566"/>
    </inkml:context>
    <inkml:brush xml:id="br0">
      <inkml:brushProperty name="width" value="0.025" units="cm"/>
      <inkml:brushProperty name="height" value="0.025" units="cm"/>
    </inkml:brush>
  </inkml:definitions>
  <inkml:trace contextRef="#ctx0" brushRef="#br0">48 1 11979,'0'0'11147,"52"31"-9546,-16-33-512,5-9-704,1 2-353,-2 3-609,-10 3-1697,-11 3-1345,-11 0-1987,-8 7-3490</inkml:trace>
  <inkml:trace contextRef="#ctx0" brushRef="#br0" timeOffset="1">1 242 14253,'0'0'6983,"65"28"-6534,-27-33-321,3-4-481,1-4-1697,0-2-1889,-2-3-1346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3.888"/>
    </inkml:context>
    <inkml:brush xml:id="br0">
      <inkml:brushProperty name="width" value="0.025" units="cm"/>
      <inkml:brushProperty name="height" value="0.025" units="cm"/>
    </inkml:brush>
  </inkml:definitions>
  <inkml:trace contextRef="#ctx0" brushRef="#br0">243 14 14125,'0'0'5200,"-10"-4"-3465,5 2-1646,0 0 1,0 1 0,0 0-1,0-1 1,0 2-1,0-1 1,-1 1-1,1-1 1,0 1-1,0 1 1,-1-1-1,1 1 1,0 0-1,0 0 1,0 0 0,0 1-1,0 0 1,0 0-1,1 0 1,-1 1-1,-6 4 1,-2 1 40,-1 1 0,2 0 0,-1 1 0,1 0 0,1 1 1,0 1-1,-14 18 0,24-29-130,1-1 0,-1 1 0,1-1 1,-1 1-1,1 0 0,0-1 0,-1 1 0,1 0 1,0 0-1,0-1 0,-1 1 0,1 0 1,0 0-1,0-1 0,0 1 0,0 0 0,0 0 1,0-1-1,0 1 0,0 0 0,0 0 0,1 0 1,-1-1-1,0 1 0,0 0 0,1-1 0,-1 1 1,0 0-1,1-1 0,-1 1 0,1 0 1,-1-1-1,1 1 0,-1-1 0,1 1 0,-1-1 1,1 1-1,0-1 0,-1 1 0,1-1 0,0 1 1,-1-1-1,1 0 0,0 1 0,0-1 0,-1 0 1,1 0-1,0 0 0,0 0 0,-1 0 1,1 1-1,1-1 0,49 1 48,-39-1-75,23-2-283,40 1-292,-70 2 583,0-1 1,0 1-1,0-1 0,0 1 0,0 1 0,0-1 1,-1 1-1,1 0 0,0 0 0,-1 0 1,6 4-1,-9-5 50,0 0 0,1 1 0,-1-1 0,0 0 0,0 1 0,0-1 0,0 1 0,0-1 0,-1 1 0,1 0 0,0-1 0,-1 1 0,1 0 0,-1-1 0,0 1 0,1 0 0,-1 0 0,0-1 0,0 1 0,0 0 0,0 0 0,-1 0 0,1-1 0,0 1 0,-1 0 0,1-1 0,-1 1 0,1 0 0,-1-1 0,0 1 0,0-1 0,0 1 0,-1 1 0,-2 4 343,-1-1 0,0 0 0,0 0 0,0 0 0,-1 0 0,-6 4 1,1-1 295,-2 0 0,1-1 1,-15 7-1,23-13-791,1 0 0,0-1 0,-1 1 0,1-1 0,-1 0 1,1 0-1,-1 0 0,1 0 0,-1-1 0,0 1 0,1-1 0,-1 0 0,0 0 0,1-1 0,-1 1 1,0-1-1,1 1 0,-6-3 0,2-6-4481,3-4-3854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5.894"/>
    </inkml:context>
    <inkml:brush xml:id="br0">
      <inkml:brushProperty name="width" value="0.025" units="cm"/>
      <inkml:brushProperty name="height" value="0.025" units="cm"/>
    </inkml:brush>
  </inkml:definitions>
  <inkml:trace contextRef="#ctx0" brushRef="#br0">137 555 12588,'0'0'3902,"3"-8"-1756,2-2-1275,-2 0 0,1-1 0,-1 1 0,-1-1 0,0 1-1,-1-1 1,1-21 0,-2 29-784,0 0-1,0 0 1,0 0 0,-1 0-1,1 1 1,-1-1 0,0 0-1,0 0 1,0 0 0,0 1-1,0-1 1,0 0 0,-1 1-1,0-1 1,1 1 0,-1 0 0,0 0-1,0-1 1,0 1 0,0 0-1,-1 1 1,1-1 0,0 0-1,-1 1 1,1-1 0,-1 1-1,0 0 1,0 0 0,1 0-1,-1 0 1,0 0 0,0 0-1,0 1 1,0 0 0,0-1-1,0 1 1,-5 1 0,6-1-88,0 0 1,-1 0 0,1 1-1,0-1 1,0 1 0,0 0-1,0-1 1,0 1-1,0 0 1,0 0 0,0 0-1,0 1 1,1-1 0,-1 0-1,0 1 1,1-1 0,-3 4-1,-1 0-9,2 0-1,-1 1 1,1-1-1,-1 1 1,-3 12-1,1-3-8,2 0 0,0 0 0,1 0-1,-2 24 1,4-35 3,1-1 0,0 0 0,-1 1 1,1-1-1,1 0 0,-1 1 0,1-1 0,-1 1 0,1-1 0,0 0 0,0 0 0,0 1 0,0-1 0,1 0 1,2 4-1,-1-4-19,0-1 0,-1-1 0,1 1 0,0 0 0,0-1 0,0 1 0,0-1 0,1 0 0,-1 0 0,0 0 0,0 0 0,1-1 0,-1 1 0,0-1 0,1 0 0,3 0 0,37-1-347,-33 0 266,0 1 1,1 0 0,-1 1-1,0 0 1,17 4-1,-25-4 100,1 0-1,-1 0 0,0 1 1,0-1-1,0 1 1,0 0-1,-1 0 0,1 0 1,0 0-1,-1 0 1,1 1-1,-1-1 0,0 1 1,0 0-1,0-1 0,0 1 1,0 0-1,-1 0 1,1 0-1,-1 1 0,0-1 1,1 6-1,3 12 9,0 1 0,-2-1 0,-1 1 0,-1 0 0,-2 37 0,0-46 140,-1 0-1,0 0 1,0 0-1,-1 0 1,-1-1-1,0 0 1,-1 1-1,0-1 1,-1-1-1,-13 22 1,18-32-70,1 0 1,-1 1-1,0-1 0,0 0 1,0 0-1,0 0 1,0 0-1,0 1 1,0-1-1,0-1 1,0 1-1,0 0 0,0 0 1,-1 0-1,1 0 1,0-1-1,-1 1 1,1-1-1,0 1 1,-1-1-1,1 0 1,-1 1-1,1-1 0,-1 0 1,1 0-1,-1 0 1,1 0-1,-1 0 1,-2-1-1,2 0-27,1-1 0,-1 1 0,1-1 0,0 0 1,-1 1-1,1-1 0,0 0 0,0 0 0,0 0 0,0 0 0,0 0 0,1 0 0,-1 0 0,1 0 1,-1 0-1,1 0 0,0 0 0,-1-1 0,1 1 0,1-2 0,-2-17-113,1 0 1,1 0-1,0 1 0,2-1 0,1 0 0,0 1 1,2 0-1,0 0 0,13-29 0,-12 36-108,0 1 0,1-1 0,0 2-1,1-1 1,0 1 0,1 0 0,0 1-1,1 0 1,0 0 0,0 2 0,1-1-1,0 1 1,1 1 0,19-9 0,-29 15 180,-1-1 0,1 1 0,-1-1 0,0 0 0,1 1 0,-1-1 0,0 0 0,0 0 0,-1 0 0,1-1 1,0 1-1,-1 0 0,1-1 0,-1 1 0,0-1 0,0 1 0,0-1 0,0 0 0,0 1 0,0-1 0,0-5 0,-1 1 104,1 0 0,-1-1-1,0 1 1,0 0 0,-1 0 0,0 0-1,-3-10 1,1 32 56,-1-1-1,0 1 0,-8 15 1,13-35-51,0 0 0,0-1-1,-1 1 1,0 0 0,0 0 0,-2-10-1,0-11 135,3 19-239,1 1 0,-1-1 0,1 0 0,0 0 0,1 1 0,4-10 0,-4 10-1,0-1 0,0 1 0,-1 0 0,0-1 0,0 0 0,-1 1 0,2-14 0,-3 20-34,-5 25-198,-3-6 291,2 1 0,-7 39 1,11-50-41,1 0 0,1 1 0,-1-1 1,1 0-1,1 1 0,0-1 0,0 0 1,5 18-1,-5-25-10,1 0 1,-1 1-1,0-1 0,1 0 1,0 0-1,-1 0 0,1 0 1,0 0-1,0 0 0,0 0 1,1-1-1,-1 1 0,0-1 1,0 0-1,1 1 0,-1-1 1,1 0-1,-1-1 1,1 1-1,-1 0 0,1-1 1,0 1-1,-1-1 0,1 0 1,0 0-1,3 0 0,-2 0 5,1 0 0,-1 0 0,0-1 0,0 1 0,1-1 0,-1 0 0,0 0 0,0-1 0,0 1 0,0-1 0,0 0 0,-1 0 0,1 0 0,0-1 0,5-4 0,5-11 3,0-1 0,-2 0 0,0 0-1,-1-1 1,-1-1 0,-1 0 0,-1 0 0,8-30 0,-5 7 25,-2-1 1,-2 0-1,1-53 1,-11 72-22,3 26-23,-1-1 0,1 1 1,0 0-1,0 0 0,-1 0 1,1 0-1,0 0 0,0-1 1,-1 1-1,1 0 0,0 0 1,0 0-1,-1 0 0,1 0 1,0 0-1,-1 0 0,1 0 1,0 0-1,0 0 0,-1 0 1,1 0-1,0 0 0,-1 0 1,1 0-1,0 1 0,0-1 1,-1 0-1,1 0 0,0 0 1,0 0-1,0 0 0,-1 1 1,1-1-1,0 0 0,0 0 0,0 0 1,-1 1-1,1-1 0,0 0 1,0 0-1,0 1 0,-1-1 1,-22 44-283,13-11 258,1 0 0,2 1 0,1 1 0,2-1 0,2 1 0,2 42 0,0-72 26,0 0 0,0 0-1,1-1 1,0 1 0,0 0-1,0-1 1,1 1 0,-1-1-1,1 1 1,0-1 0,1 0-1,-1 0 1,1 0 0,-1 0-1,1 0 1,4 4 0,-5-6 7,0-1 0,0 0 0,0 1 1,0-1-1,0 0 0,0 0 0,0 0 1,0 0-1,1-1 0,-1 1 0,0-1 1,0 1-1,1-1 0,-1 0 0,0 1 1,1-1-1,-1-1 0,0 1 0,1 0 0,-1 0 1,0-1-1,0 1 0,1-1 0,-1 0 1,0 0-1,0 0 0,0 0 0,0 0 1,0 0-1,0 0 0,0-1 0,0 1 1,-1-1-1,1 1 0,2-3 0,4-5 25,-1 0 0,0-1-1,0 0 1,0 0 0,-2 0-1,1 0 1,-1-1 0,-1 0-1,0 0 1,0-1-1,-1 1 1,-1-1 0,1 0-1,-2 1 1,0-1 0,-1 0-1,0 0 1,-2-19 0,2 30-31,0 1 0,0 0 0,0 0-1,0-1 1,0 1 0,0 0 0,0 0 0,-1-1 0,1 1 0,0 0 0,0 0 0,0-1 0,0 1 0,0 0 0,0 0 0,-1 0-1,1-1 1,0 1 0,0 0 0,0 0 0,0 0 0,-1 0 0,1-1 0,0 1 0,0 0 0,-1 0 0,1 0 0,0 0 0,0 0 0,0 0-1,-1 0 1,1 0 0,0 0 0,0 0 0,-1 0 0,1 0 0,0 0 0,0 0 0,-1 0 0,1 0 0,0 0 0,0 0 0,-1 0-1,1 0 1,0 0 0,0 0 0,-1 0 0,1 0 0,0 0 0,0 1 0,-1-1 0,1 0 0,0 0 0,0 0 0,0 0 0,0 1 0,-1-1-1,1 0 1,0 0 0,0 0 0,0 1 0,0-1 0,0 0 0,-1 1 0,-8 13-189,6-4 167,0 0 1,1 0-1,0 0 0,1 0 0,0 0 1,1 0-1,0 0 0,2 18 1,-1-27 25,-1 1 0,1-1 0,0 1 0,0 0-1,-1-1 1,1 1 0,0-1 0,0 0 0,1 1 0,-1-1 0,0 0 0,0 0 0,1 0 0,-1 1 0,0-2 0,1 1 0,-1 0 0,1 0 0,0 0 0,-1-1 0,1 1 0,0 0 0,-1-1 0,1 0 0,0 1 0,-1-1 0,1 0 0,0 0 0,0 0 0,-1 0 0,1 0 0,0 0 0,-1-1 0,3 0 0,2 1 9,0-1 1,0-1-1,0 1 0,0-1 0,0 0 1,0 0-1,0-1 0,6-3 0,-1-3 36,0 0-1,-1-1 1,0 0-1,-1-1 1,0 0 0,-1 0-1,0-1 1,-1 0-1,0 0 1,-1 0-1,0-1 1,-1 0-1,6-24 1,-3 3 77,-2-1-1,-1 0 1,-1-1 0,-2-41 0,-2 77-126,0 0 0,0-1 0,0 1 0,1 0 0,-1-1 0,0 1 0,0-1 0,0 1 0,0 0 0,0-1 0,0 1 0,0 0 0,0-1 0,0 1 0,0 0 0,0-1 0,-1 1 0,1 0 0,0-1 0,0 1 0,0 0 0,0-1 0,0 1 0,-1 0 0,1-1 0,0 1 0,0 0 0,-1 0 0,1-1 0,0 1 0,0 0 0,-1 0 0,1 0 0,0-1 0,-1 1 0,0 0 0,-8 10-164,-8 23-107,10-13 277,2 0-1,0-1 0,1 1 0,1 1 0,1-1 0,1 0 0,0 1 1,2-1-1,0 1 0,1-1 0,2 0 0,0 0 0,1 0 0,1 0 1,0-1-1,14 27 0,17 32-206,-51-118-153,0 1-1019,-2-1 1,-23-38 0,-44-46 584,116 122 806,38 9 494,-33-2-2491,-1-3-7871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6.222"/>
    </inkml:context>
    <inkml:brush xml:id="br0">
      <inkml:brushProperty name="width" value="0.025" units="cm"/>
      <inkml:brushProperty name="height" value="0.025" units="cm"/>
    </inkml:brush>
  </inkml:definitions>
  <inkml:trace contextRef="#ctx0" brushRef="#br0">14 3 4644,'-11'-2'10763,"9"2"-9418,7 0-3107,8-1-3010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6.890"/>
    </inkml:context>
    <inkml:brush xml:id="br0">
      <inkml:brushProperty name="width" value="0.025" units="cm"/>
      <inkml:brushProperty name="height" value="0.025" units="cm"/>
    </inkml:brush>
  </inkml:definitions>
  <inkml:trace contextRef="#ctx0" brushRef="#br0">16 114 8136,'0'0'14969,"-4"8"-14318,2-3-569,0-1 0,0 0 0,1 1 1,-1 0-1,1-1 0,1 1 0,-1 0 0,0 6 1,1-9-62,0-1 1,1 0 0,-1 1 0,0-1 0,1 0-1,-1 1 1,1-1 0,-1 0 0,1 1-1,0-1 1,-1 0 0,1 0 0,0 0 0,0 0-1,0 0 1,0 0 0,0 0 0,0 0-1,0 0 1,0 0 0,0 0 0,1-1 0,-1 1-1,0 0 1,0-1 0,1 1 0,-1-1-1,0 0 1,1 1 0,-1-1 0,1 0 0,-1 0-1,0 0 1,1 0 0,-1 0 0,1 0-1,-1 0 1,0 0 0,1 0 0,-1-1-1,0 1 1,2-1 0,1 0 69,0-1 1,-1 1-1,1-1 0,0 0 0,-1 0 1,1 0-1,-1 0 0,0-1 0,0 1 1,0-1-1,0 0 0,0 0 0,-1 0 1,1 0-1,-1 0 0,0 0 0,0-1 1,0 1-1,0-1 0,-1 0 0,1 1 1,1-7-1,-1 3 4,0 0 0,0 0 0,0 0 0,-1 0 1,0 0-1,0-1 0,-1 1 0,0 0 0,0 0 0,-1-1 0,-2-12 0,2 18-98,1 1 0,-1-1 0,1 0 0,-1 1 0,0-1-1,0 1 1,1-1 0,-1 1 0,0 0 0,0-1-1,-1 1 1,1 0 0,0 0 0,0-1 0,-1 1 0,1 0-1,0 0 1,-1 0 0,1 1 0,-1-1 0,1 0-1,-1 1 1,0-1 0,1 1 0,-1-1 0,1 1 0,-1 0-1,0-1 1,0 1 0,1 0 0,-1 0 0,0 0-1,1 0 1,-1 1 0,0-1 0,1 0 0,-1 1-1,0-1 1,1 1 0,-1 0 0,1-1 0,-1 1 0,1 0-1,-1 0 1,1 0 0,0 0 0,-1 0 0,1 0-1,0 1 1,0-1 0,0 0 0,0 1 0,0-1 0,0 1-1,0-1 1,-1 3 0,-3 13-27,1 0-1,0 0 1,2 1 0,0 0 0,0-1-1,2 1 1,0 0 0,5 27 0,-5-42 29,0 0 0,1 0 0,0 0 0,0-1 0,0 1 0,0 0 0,0-1 0,1 1 0,-1 0 0,1-1 0,-1 0 0,1 1 0,0-1 0,0 0 0,0 0 0,0 0 0,1 0 0,-1 0 0,0-1 0,1 1 0,-1-1 0,1 1 0,0-1 0,-1 0 0,1 0 0,0 0 0,0 0 0,0-1 0,0 1 0,0-1 0,-1 0 0,1 0 0,0 0 0,0 0 0,0 0 0,0 0 0,0-1 0,3 0 0,4-1 20,0-1-1,0 1 1,0-2 0,0 1 0,0-1 0,-1-1 0,1 0-1,-1 0 1,11-9 0,5-12 32,-23 22-48,1 0 0,0 0 1,1 1-1,-1-1 0,1 1 1,-1 0-1,1 0 1,0 0-1,0 0 0,0 1 1,7-4-1,-10 8-16,0-1-1,0 0 1,0 0-1,0 1 1,0-1-1,0 1 1,-1-1 0,1 1-1,-1-1 1,1 1-1,-1-1 1,0 1 0,1-1-1,-1 1 1,0-1-1,0 1 1,0 0-1,-1 2 1,2-1 6,-1-1 6,0 6 15,1 0 1,0 0-1,1 0 0,-1 0 1,2-1-1,-1 1 0,5 10 1,-5-16 10,0 0 1,0 0 0,0 0 0,0 0 0,0 0 0,0 0-1,0-1 1,1 1 0,-1-1 0,0 1 0,1-1 0,0 0-1,-1 0 1,1 0 0,-1 0 0,1-1 0,0 1-1,0-1 1,-1 0 0,1 1 0,0-1 0,0 0 0,0-1-1,-1 1 1,5-1 0,0-1 6,0 1-1,0-2 1,0 1-1,0-1 1,0 0-1,-1 0 1,1-1-1,-1 1 1,0-2-1,8-5 1,-8 5-27,0 0 0,0 1 1,0 0-1,1 0 1,-1 1-1,1 0 0,0 0 1,0 0-1,11-2 0,-17 6-7,0-1-1,0 0 0,0 1 0,0-1 0,0 1 0,0-1 0,0 1 0,0-1 0,0 1 0,-1 0 1,1 0-1,0-1 0,0 1 0,-1 0 0,1 0 0,0 0 0,-1 0 0,1 0 0,-1 0 0,1 0 1,-1 0-1,0 0 0,1 0 0,-1 0 0,0 0 0,0 0 0,0 0 0,1 0 0,-1 2 0,6 43-106,-5-32 92,-1-13-45,0 0 1,0 0-1,0 0 1,0-1-1,0 1 1,1 0-1,-1 0 1,0 0-1,1 0 1,-1-1-1,0 1 1,1 0-1,-1 0 0,1-1 1,-1 1-1,1 0 1,-1-1-1,1 1 1,-1 0-1,1-1 1,0 1-1,-1-1 1,1 1-1,0-1 1,0 1-1,-1-1 0,1 0 1,0 1-1,0-1 1,0 0-1,0 0 1,-1 1-1,1-1 1,0 0-1,0 0 1,2 0-1,-2 0-158,0-1-1,1 1 1,-1-1-1,1 1 0,-1-1 1,0 0-1,1 1 1,-1-1-1,0 0 1,0 0-1,1 0 1,-1 0-1,0 0 1,0 0-1,0 0 1,0 0-1,0 0 1,-1-1-1,1 1 1,1-2-1,7-20-6996,-2-5-7122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7.264"/>
    </inkml:context>
    <inkml:brush xml:id="br0">
      <inkml:brushProperty name="width" value="0.025" units="cm"/>
      <inkml:brushProperty name="height" value="0.025" units="cm"/>
    </inkml:brush>
  </inkml:definitions>
  <inkml:trace contextRef="#ctx0" brushRef="#br0">1 0 18706,'0'0'6117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738"/>
    </inkml:context>
    <inkml:brush xml:id="br0">
      <inkml:brushProperty name="width" value="0.025" units="cm"/>
      <inkml:brushProperty name="height" value="0.025" units="cm"/>
    </inkml:brush>
  </inkml:definitions>
  <inkml:trace contextRef="#ctx0" brushRef="#br0">0 22 705,'0'0'17328,"52"-16"-14862,-28 14-1120,3-1-578,3 3-223,2 0-449,3 0-96,4 0-1025,9 3-1922,2-2-1345,5 0 2402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7.874"/>
    </inkml:context>
    <inkml:brush xml:id="br0">
      <inkml:brushProperty name="width" value="0.025" units="cm"/>
      <inkml:brushProperty name="height" value="0.025" units="cm"/>
    </inkml:brush>
  </inkml:definitions>
  <inkml:trace contextRef="#ctx0" brushRef="#br0">1 235 2626,'3'-9'892,"3"-9"-283,26-74 5765,-6-4 5108,-31 121-9927,-5 24-1061,3 1 1,-2 65-1,9-113-490,-1-1 0,1 1 0,0-1-1,0 1 1,0-1 0,0 1 0,0-1 0,0 1 0,0-1-1,1 1 1,-1-1 0,0 1 0,1-1 0,-1 1 0,1-1-1,0 1 1,0-1 0,-1 0 0,1 1 0,0-1 0,0 0-1,0 0 1,0 0 0,0 0 0,0 0 0,1 0 0,-1 0-1,0 0 1,0 0 0,1 0 0,-1-1 0,1 1 0,-1-1-1,0 1 1,1-1 0,-1 1 0,1-1 0,-1 0 0,1 1-1,-1-1 1,1 0 0,-1 0 0,1 0 0,2-1 0,1 0 58,0-1 0,0 1 0,-1-1 1,1 0-1,0 0 0,-1-1 1,1 1-1,-1-1 0,1 0 0,-1 0 1,0-1-1,5-5 0,7-11 196,0-2-1,-1 0 1,-1-1 0,12-28-1,-6 13-77,-21 38-183,1 0 1,0 0-1,0 0 0,0 1 0,0-1 0,0 0 0,0 0 0,0 0 0,0 0 1,0 0-1,0 1 0,0-1 0,0 0 0,0 0 0,0 0 0,0 0 0,0 1 1,0-1-1,0 0 0,0 0 0,0 0 0,1 0 0,-1 0 0,0 0 0,0 1 1,0-1-1,0 0 0,0 0 0,0 0 0,0 0 0,0 0 0,1 0 0,-1 0 1,0 1-1,0-1 0,0 0 0,0 0 0,0 0 0,1 0 0,-1 0 0,0 0 0,0 0 1,0 0-1,0 0 0,0 0 0,1 0 0,-1 0 0,0 0 0,0 0 0,0 0 1,0 0-1,0 0 0,1 0 0,-1 0 0,0 0 0,0 0 0,0 0 0,0 0 1,0 0-1,1-1 0,-1 1 0,3 29-77,-3 36 114,-1-40-29,0-14 6,0 0 1,1 0-1,1-1 1,0 1-1,0 0 1,5 18-1,-5-26 3,0-1 0,0 0 0,0 0 0,1 1 0,-1-1-1,1 0 1,0 0 0,-1 0 0,1 0 0,0-1-1,0 1 1,0 0 0,1-1 0,-1 0 0,0 1 0,0-1-1,1 0 1,-1 0 0,1 0 0,-1 0 0,1-1-1,-1 1 1,1-1 0,-1 1 0,1-1 0,0 0 0,-1 0-1,1 0 1,-1 0 0,1-1 0,0 1 0,-1-1-1,5-1 1,-1 0 106,1 0-1,0 0 0,0-1 0,-1 0 1,0 0-1,1 0 0,-1-1 1,-1 0-1,1-1 0,0 1 0,-1-1 1,0 0-1,0 0 0,-1-1 1,1 1-1,-1-1 0,0 0 0,-1 0 1,6-13-1,-2 4-9,-1 1 0,-1-1 1,0-1-1,-1 1 0,-1-1 0,-1 1 0,2-31 0,-4 38-84,0 1-1,-1 0 0,1 0 1,-1-1-1,-1 1 0,-2-8 0,3 13-41,0 0-1,1 0 0,-1 0 0,0 1 0,0-1 0,0 0 1,0 1-1,-1-1 0,1 1 0,0-1 0,-1 1 1,1 0-1,-1 0 0,1-1 0,-1 1 0,0 0 1,1 0-1,-1 1 0,0-1 0,0 0 0,0 0 1,1 1-1,-1-1 0,0 1 0,0 0 0,0 0 1,-4-1-1,5 2-120,0-1 0,-1 1 1,1-1-1,0 1 1,0-1-1,-1 1 0,1-1 1,0 1-1,0 0 0,0 0 1,0 0-1,0-1 0,0 1 1,0 0-1,0 0 0,0 1 1,1-1-1,-1 0 0,0 0 1,1 0-1,-1 0 0,1 1 1,-1-1-1,1 0 0,-1 0 1,1 3-1,-7 37-8665,7-26 1921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8.217"/>
    </inkml:context>
    <inkml:brush xml:id="br0">
      <inkml:brushProperty name="width" value="0.025" units="cm"/>
      <inkml:brushProperty name="height" value="0.025" units="cm"/>
    </inkml:brush>
  </inkml:definitions>
  <inkml:trace contextRef="#ctx0" brushRef="#br0">0 0 18449,'0'0'9898,"2"80"-9834,-4-47-64,2-1 64,0-5-160,0-10-449,2-5-416,9-7-352,4-5-513,-1-3-223,2-15-1026,-3-7-3171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8.554"/>
    </inkml:context>
    <inkml:brush xml:id="br0">
      <inkml:brushProperty name="width" value="0.025" units="cm"/>
      <inkml:brushProperty name="height" value="0.025" units="cm"/>
    </inkml:brush>
  </inkml:definitions>
  <inkml:trace contextRef="#ctx0" brushRef="#br0">1 194 5349,'0'0'8285,"10"2"-5525,-7 0-2553,1-1-1,-1 0 0,0 0 1,1 0-1,0-1 1,-1 1-1,1-1 1,-1 0-1,1 0 0,0 0 1,-1 0-1,1-1 1,0 0-1,-1 1 0,1-1 1,-1-1-1,0 1 1,1 0-1,-1-1 1,0 0-1,0 1 0,0-1 1,0-1-1,0 1 1,0 0-1,4-5 0,-1 1 43,-1 0 0,1-1-1,-1 1 1,0-1 0,-1 0-1,0 0 1,0-1 0,0 1-1,-1-1 1,0 0 0,-1 1-1,0-2 1,0 1 0,0 0-1,-1 0 1,0 0 0,-1-1-1,0-8 1,0 16-242,0 0 1,0 0-1,0 1 0,0-1 1,0 0-1,0 0 1,0 0-1,0 0 0,-1 0 1,1 1-1,0-1 1,0 0-1,-1 0 0,1 0 1,0 1-1,-1-1 1,1 0-1,-1 0 0,1 1 1,-1-1-1,1 1 1,-1-1-1,0 0 0,1 1 1,-1-1-1,0 1 1,1-1-1,-1 1 0,0-1 1,0 1-1,0 0 0,1 0 1,-1-1-1,0 1 1,0 0-1,0 0 0,0 0 1,1 0-1,-1-1 1,0 1-1,0 1 0,0-1 1,0 0-1,0 0 1,1 0-1,-1 0 0,0 1 1,0-1-1,0 0 1,1 0-1,-3 2 0,0-1 8,-1 1-1,1 0 1,-1 0 0,1 0-1,0 1 1,0-1-1,0 1 1,0 0-1,0-1 1,-2 5-1,-2 4-9,0-1 0,1 2 0,1-1 0,-1 0 0,2 1 0,0 0 0,0 0 0,1 0 0,1 1 0,0-1 0,0 1 0,2-1 0,-1 1 0,3 19 0,-1-29-18,0-1-1,0 1 0,0-1 1,0 0-1,0 0 0,1 1 1,-1-1-1,1 0 1,-1 0-1,1 0 0,0-1 1,0 1-1,0 0 0,0-1 1,0 1-1,0-1 1,0 0-1,0 1 0,1-1 1,-1 0-1,0 0 0,1-1 1,-1 1-1,1-1 1,-1 1-1,1-1 0,3 1 1,-3-1-334,1 0 1,0 0-1,0 0 0,0 0 1,-1-1-1,1 0 1,0 1-1,4-3 1,-6 3-225,0-1 0,0 0 1,0 0-1,1 0 1,-1-1-1,-1 1 1,1 0-1,0-1 1,0 0-1,0 1 1,-1-1-1,1 0 1,1-2-1,9-19-8269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8.912"/>
    </inkml:context>
    <inkml:brush xml:id="br0">
      <inkml:brushProperty name="width" value="0.025" units="cm"/>
      <inkml:brushProperty name="height" value="0.025" units="cm"/>
    </inkml:brush>
  </inkml:definitions>
  <inkml:trace contextRef="#ctx0" brushRef="#br0">0 0 5541,'0'0'5189,"1"54"-6502,15-40-4453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9.256"/>
    </inkml:context>
    <inkml:brush xml:id="br0">
      <inkml:brushProperty name="width" value="0.025" units="cm"/>
      <inkml:brushProperty name="height" value="0.025" units="cm"/>
    </inkml:brush>
  </inkml:definitions>
  <inkml:trace contextRef="#ctx0" brushRef="#br0">75 191 4484,'0'0'15642,"-9"7"-14601,1-1-693,1 1 1,-1 0 0,1 1-1,-7 9 1,12-14-197,-1 1 0,1 0 0,-1 0 0,1 0 1,0 0-1,1 0 0,-1 1 0,1-1 0,0 0 0,0 1 0,0-1 0,1 1 1,-1-1-1,2 9 0,-1-12-146,0 0 0,0-1-1,0 1 1,0 0 0,0-1 0,1 1 0,-1 0 0,0 0-1,0-1 1,1 1 0,-1-1 0,1 1 0,-1 0 0,0-1 0,1 1-1,-1-1 1,1 1 0,-1-1 0,1 1 0,0-1 0,-1 1-1,1-1 1,-1 0 0,1 1 0,0-1 0,-1 0 0,1 0 0,0 1-1,0-1 1,27-2 176,-20 0-138,-1-1 0,0 1-1,-1-1 1,1-1-1,8-4 1,1-6 31,-1 0 0,-1 0 0,0-2 0,-1 1 1,-1-2-1,0 0 0,-1 0 0,-1-1 0,-1 0 0,0-1 0,-2 0 0,0 0 0,-1-1 0,6-32 0,-12 52-61,0 0-1,1-1 0,-1 1 0,0-1 0,0 1 0,0-1 0,0 1 0,1-1 1,-1 1-1,0-1 0,0 1 0,0-1 0,0 1 0,0-1 0,0 1 0,0-1 0,0 1 1,-1-1-1,1 1 0,0-1 0,0 1 0,0-1 0,0 1 0,-1 0 0,1-1 0,0 1 1,0-1-1,-1 1 0,1-1 0,0 1 0,-1 0 0,1-1 0,-1 1 0,1 0 1,0-1-1,-1 1 0,-15 13 138,-13 33-115,19-31 17,1 1-1,1 1 0,1 0 1,0 0-1,2 0 1,-1 1-1,2-1 0,1 1 1,0 0-1,0 19 1,3-34-62,0-1 0,0 1 0,0-1 1,0 1-1,1-1 0,-1 1 0,1-1 1,-1 1-1,1-1 0,0 0 0,0 1 0,0-1 1,0 0-1,1 0 0,-1 1 0,1-1 1,-1 0-1,1-1 0,0 1 0,0 0 1,-1 0-1,1-1 0,0 1 0,1-1 0,-1 0 1,0 1-1,0-1 0,1 0 0,-1 0 1,0-1-1,1 1 0,-1 0 0,1-1 1,-1 1-1,1-1 0,-1 0 0,1 0 1,3 0-1,0 0-56,0-1 0,0 0 0,0 0 0,-1 0 0,1 0-1,0-1 1,0 0 0,-1 0 0,1-1 0,-1 1 0,0-1 0,0 0 0,0-1 0,0 1 0,7-7 0,-9 6 61,0 1 0,0 0 0,0-1 0,0 1 0,-1-1 0,1 0 0,-1 0 0,0 0 0,0 0 0,0 0 0,-1 0 0,1 0 0,-1-1 0,0 1 0,0-6 0,-17 28-178,13-13 214,0 0-1,0 1 1,0-1-1,1 1 1,0 0-1,0 0 1,-1 10-1,2-15-23,1 0-1,0 0 1,-1 1-1,1-1 0,0 0 1,0 1-1,0-1 1,0 0-1,1 0 1,-1 1-1,0-1 1,0 0-1,1 1 1,-1-1-1,1 0 1,-1 0-1,1 0 1,-1 0-1,1 1 1,0-1-1,-1 0 1,1 0-1,0 0 1,0 0-1,0-1 1,0 1-1,0 0 1,0 0-1,0 0 1,0-1-1,0 1 1,0-1-1,1 1 0,-1-1 1,0 1-1,0-1 1,1 1-1,-1-1 1,0 0-1,0 0 1,3 0-1,12 1-337,0 0-1,0-2 0,29-4 0,-41 5 310,0-1 0,0 0 0,1 0 0,-1 0 0,0 0-1,0-1 1,0 0 0,0 0 0,-1 0 0,1 0 0,0-1 0,-1 1 0,1-1-1,-1 0 1,0 0 0,0 0 0,0 0 0,-1-1 0,4-4 0,-5 5 221,0 0 1,0 0-1,0 0 1,0-1 0,-1 1-1,0 0 1,1-1-1,-1 1 1,0 0-1,-1-1 1,1 1 0,0 0-1,-1 0 1,0-1-1,-2-5 1,-26-52 646,3 7-622,26 53-245,-1 0 0,1 0 0,0 0-1,-1 0 1,1 0 0,0 0 0,-1 1 0,1-1 0,0 0-1,0 0 1,0 0 0,0 0 0,0 0 0,0 0 0,0 0-1,0 0 1,0 0 0,0 0 0,1 0 0,-1 0 0,0 0-1,1 0 1,-1 0 0,1 0 0,-1 0 0,1 1 0,-1-1-1,1 0 1,0 0 0,-1 0 0,1 1 0,0-1 0,-1 0-1,1 1 1,0-1 0,0 1 0,0-1 0,1 0 0,3 1-463,0-1 1,0 1 0,0 0 0,0 0 0,0 0 0,9 3 0,0-1-834,28 3-4498,6-2-4451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9.751"/>
    </inkml:context>
    <inkml:brush xml:id="br0">
      <inkml:brushProperty name="width" value="0.025" units="cm"/>
      <inkml:brushProperty name="height" value="0.025" units="cm"/>
    </inkml:brush>
  </inkml:definitions>
  <inkml:trace contextRef="#ctx0" brushRef="#br0">18 0 4132,'0'0'20014,"0"11"-19641,-8 220 1393,-2-31 13,10-198-1732,0 1-1,0-1 1,0 0 0,0 0-1,1 0 1,-1 0-1,1 0 1,-1 0 0,1 0-1,0 0 1,-1 0 0,1 0-1,2 3 1,-2-5-4,0 1 1,-1 0-1,1-1 1,0 1-1,-1-1 0,1 1 1,0-1-1,0 0 1,-1 1-1,1-1 0,0 0 1,0 1-1,0-1 1,0 0-1,0 0 0,-1 0 1,1 0-1,0 0 0,0 0 1,0 0-1,0 0 1,1 0-1,3-2 80,-1 1-1,1-1 1,-1 0 0,0-1-1,0 1 1,0-1-1,0 1 1,0-1 0,-1 0-1,6-6 1,37-42-183,-1-2 0,-3-2 0,58-99 0,-99 152-483,11-20-287,-11 10-6707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0.078"/>
    </inkml:context>
    <inkml:brush xml:id="br0">
      <inkml:brushProperty name="width" value="0.025" units="cm"/>
      <inkml:brushProperty name="height" value="0.025" units="cm"/>
    </inkml:brush>
  </inkml:definitions>
  <inkml:trace contextRef="#ctx0" brushRef="#br0">1 1 14862,'0'0'5061,"5"62"-2531,13-48-1441,2-3-736,5-4-257,6-7-481,-1 0-704,0 0-865,-4-10-1185,-5 0-2786,-6-4-3236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0.404"/>
    </inkml:context>
    <inkml:brush xml:id="br0">
      <inkml:brushProperty name="width" value="0.025" units="cm"/>
      <inkml:brushProperty name="height" value="0.025" units="cm"/>
    </inkml:brush>
  </inkml:definitions>
  <inkml:trace contextRef="#ctx0" brushRef="#br0">36 70 7719,'0'0'10971,"-6"9"-9599,-20 28-385,26-36-965,0-1 0,-1 0 0,1 1 0,0-1-1,0 0 1,-1 1 0,1-1 0,0 1 0,0-1 0,-1 0 0,1 1-1,0-1 1,0 1 0,0-1 0,0 1 0,0-1 0,0 0-1,0 1 1,0-1 0,0 1 0,0-1 0,0 1 0,0-1 0,0 0-1,0 1 1,0-1 0,0 1 0,1-1 0,-1 1 0,0-1-1,0 0 1,0 1 0,1-1 0,-1 0 0,0 1 0,1-1 0,-1 0-1,0 1 1,1-1 0,-1 0 0,0 1 0,1-1 0,-1 0-1,0 0 1,1 0 0,-1 1 0,1-1 0,-1 0 0,1 0 0,-1 0-1,0 0 1,1 0 0,-1 0 0,1 0 0,-1 0 0,1 0-1,0 0 1,27-1 495,-26 1-395,2-1-28,0 0 0,-1 0 0,1 0 0,-1 0 0,1-1-1,-1 1 1,0-1 0,1 0 0,-1 0 0,0 0 0,0-1 0,0 1 0,-1-1 0,1 0 0,-1 1-1,1-1 1,-1 0 0,0 0 0,2-4 0,0 1-13,-1 0 0,-1 0-1,1 0 1,-1 0 0,0-1-1,0 1 1,0-1 0,-1 1 0,1-14-1,-2 20-81,0 0 0,0-1 0,0 1 0,0 0-1,0-1 1,0 1 0,0-1 0,0 1 0,0-1 0,0 1 0,0 0-1,0-1 1,0 1 0,-1 0 0,1-1 0,0 1 0,0-1-1,0 1 1,0 0 0,-1-1 0,1 1 0,0 0 0,0-1-1,-1 1 1,1 0 0,0 0 0,-1-1 0,1 1 0,0 0 0,-1 0-1,1 0 1,0-1 0,-1 1 0,1 0 0,0 0 0,-1 0-1,0 0 1,-16 7-95,-13 21-4,23-18 124,0-1 0,1 1 0,1 1 0,-1-1 0,2 1 0,-1 0 0,2 0 0,-1 0 0,2 0 0,-1 0 0,2 1 0,-1 0 0,1 21 0,2-32-43,0 1 1,-1-1-1,1 1 0,0-1 0,0 0 0,0 1 0,0-1 0,0 0 0,0 0 0,0 1 0,0-1 0,0 0 1,1 0-1,-1 0 0,0 0 0,1-1 0,-1 1 0,1 0 0,-1 0 0,1-1 0,-1 1 0,1-1 0,-1 0 1,1 1-1,0-1 0,-1 0 0,1 0 0,0 0 0,-1 0 0,1 0 0,0 0 0,1-1 0,3 1-360,1-1-1,-1 1 0,0-2 0,1 1 1,-1 0-1,0-1 0,7-4 0,-4 1-1308,-1 0 1,1-1-1,-2-1 0,1 1 0,11-14 0,11-15-8305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1.248"/>
    </inkml:context>
    <inkml:brush xml:id="br0">
      <inkml:brushProperty name="width" value="0.025" units="cm"/>
      <inkml:brushProperty name="height" value="0.025" units="cm"/>
    </inkml:brush>
  </inkml:definitions>
  <inkml:trace contextRef="#ctx0" brushRef="#br0">113 1 16143,'-6'9'1484,"-12"19"241,1 1 0,-23 56-1,33-67-1316,1-1-1,1 1 1,1 0 0,0 0-1,2 1 1,0-1-1,0 25 1,2-40-405,1 0 1,-1 0-1,1 0 0,-1 0 0,1 0 1,0 0-1,0-1 0,0 1 1,0 0-1,1-1 0,-1 1 1,1-1-1,0 1 0,0-1 0,-1 0 1,2 1-1,-1-1 0,0 0 1,0 0-1,1-1 0,-1 1 1,1 0-1,-1-1 0,1 0 0,-1 1 1,1-1-1,0 0 0,0 0 1,4 0-1,-3 0-19,1 0 0,-1-1 0,1 1 0,0-1 1,-1 0-1,1 0 0,-1-1 0,1 1 0,-1-1 0,1 0 0,-1 0 0,1-1 0,-1 1 1,0-1-1,0 0 0,0 0 0,0-1 0,7-4 0,-2-2-221,0-1 0,0 0 0,9-14-1,18-20-553,-39 79 497,-4-8 330,4-20-26,1 0 1,0 1-1,1-1 0,0 1 0,0-1 1,1 1-1,0-1 0,0 9 0,1-15-5,-1 0 1,0-1-1,1 1 0,-1 0 0,1-1 0,-1 1 0,1 0 0,0-1 0,-1 1 0,1-1 1,-1 1-1,1-1 0,0 1 0,0-1 0,-1 0 0,1 1 0,0-1 0,-1 0 0,1 1 1,0-1-1,0 0 0,0 0 0,-1 0 0,1 0 0,0 0 0,0 0 0,0 0 0,0 0 1,-1 0-1,1 0 0,0 0 0,0-1 0,-1 1 0,1 0 0,0 0 0,0-1 0,-1 1 0,1-1 1,1 0-1,30-15 121,-26 13-139,-1-1 0,-1 0-1,1 0 1,-1 0 0,1-1-1,-1 1 1,0-1 0,-1 0-1,1 0 1,-1-1-1,0 1 1,-1 0 0,1-1-1,-1 0 1,0 0 0,0 0-1,1-10 1,-3 16 54,0 1-1,0-1 1,1 0-1,-1 0 1,0 0-1,0 1 1,0-1-1,0 0 1,0 1-1,0-1 1,0 0-1,0 0 1,0 1-1,0-1 1,0 0-1,0 0 1,0 1-1,0-1 1,0 0-1,0 0 1,0 1-1,0-1 1,0 0-1,0 0 1,0 1-1,-1-1 1,1 0-1,0 0 1,0 1-1,0-1 1,0 0-1,-1 0 1,1 0-1,0 1 1,0-1-1,0 0 1,-1 0-1,1 0 1,0 0-1,0 0 1,-1 1-1,1-1 1,0 0-1,0 0 1,-1 0-1,13 1 85,0-1-1,0-1 0,0 0 1,0 0-1,-1-1 0,1 0 1,0-1-1,-1-1 0,0 0 1,0 0-1,0-1 0,0-1 1,-1 1-1,0-2 0,0 1 1,15-15-1,-23 20-124,-1 0-1,0 0 1,0 1-1,1-1 1,-1-1-1,0 1 1,0 0 0,0 0-1,0 0 1,-1 0-1,1-1 1,0 1-1,0 0 1,-1-1-1,1 1 1,-1-1-1,1 1 1,-1-1 0,0 1-1,1-3 1,-2 4-7,1-1 1,-1 0 0,0 1 0,1-1 0,-1 1-1,0-1 1,1 1 0,-1-1 0,0 1 0,0-1-1,0 1 1,1 0 0,-1-1 0,0 1-1,0 0 1,0 0 0,0 0 0,1-1 0,-1 1-1,0 0 1,0 0 0,0 0 0,0 1 0,-1-1-1,-5 0-7,0 1 0,1 0-1,-1 1 1,0-1 0,1 1 0,-1 0-1,1 1 1,-7 3 0,9-3 30,0 1 0,-1-1 0,1 1 0,1 0 0,-1 0 1,1 0-1,-1 1 0,1-1 0,0 1 0,1 0 0,-1 0 1,1 0-1,0 0 0,0 0 0,1 0 0,-1 1 0,1-1 1,0 1-1,1-1 0,-1 1 0,1-1 0,0 1 0,1-1 1,-1 1-1,1-1 0,0 0 0,0 1 0,1-1 0,0 0 0,0 0 1,0 0-1,0 0 0,1 0 0,0 0 0,5 7 0,13-4 396,-20-8-386,0 1 0,0-1 0,0 0 1,0 0-1,0 0 0,0 0 0,0 1 1,1-1-1,-2 0 0,1 1 0,0-1 1,0 1-1,0 0 0,0-1 0,0 1 1,0-1-1,0 1 0,-1 0 0,1 0 1,0 0-1,-1-1 0,1 1 0,0 1 0,-1-1 71,-6 10-1878,6-10 1632,0-1 1,-1 0-1,1 0 1,0 0-1,0 1 1,0-1-1,-1 0 0,1 0 1,0 0-1,0 0 1,-1 1-1,1-1 0,0 0 1,-1 0-1,1 0 1,0 0-1,0 0 1,-1 0-1,1 0 0,0 0 1,-1 0-1,1 0 1,0 0-1,0 0 0,-1 0 1,1 0-1,0 0 1,-1 0-1,1 0 1,0 0-1,0 0 0,-1-1 1,1 1-1,0 0 1,0 0-1,-1 0 0,1 0 1,0-1-1,0 1 1,0 0-1,-1 0 1,1 0-1,0-1 0,0 1 1,0 0-1,0 0 1,-1-1-1,1 1 0,0 0 1,0-1-1,0 1 1,0 0-1,0 0 1,0-1-1,0 1 0,0 0 1,0-1-1,0 1 1,0 0-1,0 0 0,0-1 1,0 1-1,0 0 1,0-1-1,0 1 1,0 0-1,0 0 0,1-1 1,-2-8-7625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1.883"/>
    </inkml:context>
    <inkml:brush xml:id="br0">
      <inkml:brushProperty name="width" value="0.025" units="cm"/>
      <inkml:brushProperty name="height" value="0.025" units="cm"/>
    </inkml:brush>
  </inkml:definitions>
  <inkml:trace contextRef="#ctx0" brushRef="#br0">66 0 3876,'-19'6'11169,"5"8"-5362,10-8-5272,1-1 0,0 1-1,1 0 1,-1 0 0,1 0-1,-1 7 1,-8 52-1037,10-31 3106,1-33-2568,0 0 0,1 0 0,-1 0 0,1 1 0,-1-1 0,1 0 0,-1 0 0,1 0 0,-1 0 0,1 0 0,0 0 0,0 0 0,-1 0 0,1 0 0,0-1 0,0 1 0,0 0 0,0 0 0,0-1 0,0 1 0,0-1 0,0 1 0,0-1 1,0 1-1,1-1 0,-1 0 0,0 1 0,0-1 0,0 0 0,1 0 0,-1 0 0,0 0 0,0 0 0,0 0 0,1 0 0,-1 0 0,1-1 0,5 1 50,-1-1 1,1 0 0,-1 0-1,0-1 1,0 1 0,8-4-1,0-3-50,-1 0 0,0-1-1,0 0 1,12-12 0,29-21-97,-53 42 62,-1 0 1,0-1 0,0 1-1,0 0 1,1 0-1,-1 0 1,0 0-1,0 0 1,1-1 0,-1 1-1,0 0 1,0 0-1,1 0 1,-1 0-1,0 0 1,1 0-1,-1 0 1,0 0 0,0 0-1,1 0 1,-1 0-1,0 0 1,0 0-1,1 0 1,-1 0 0,0 0-1,0 1 1,1-1-1,-1 0 1,0 0-1,0 0 1,1 0-1,-1 0 1,0 1 0,0-1-1,1 0 1,-1 0-1,0 0 1,0 1-1,0-1 1,0 0 0,0 0-1,1 1 1,-1-1-1,0 0 1,0 0-1,0 1 1,0-1-1,0 0 1,0 0 0,0 1-1,0-1 1,3 26 279,0 7-1,-3-32-282,0 0-1,0 0 1,0-1 0,0 1 0,1 0 0,-1 0 0,0-1-1,0 1 1,1 0 0,-1-1 0,1 1 0,-1 0 0,1-1-1,-1 1 1,1-1 0,-1 1 0,1-1 0,-1 1 0,1-1-1,-1 1 1,1-1 0,0 1 0,-1-1 0,1 0-1,0 1 1,0-1 0,-1 0 0,1 0 0,0 0 0,1 1-1,1-1-501,-1-1-1,1 1 0,0-1 0,0 0 0,0 1 0,-1-1 1,1 0-1,-1-1 0,1 1 0,-1 0 0,1-1 0,-1 1 1,0-1-1,1 0 0,-1 0 0,0 0 0,2-3 0,7-4-2894,12-10-6883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077"/>
    </inkml:context>
    <inkml:brush xml:id="br0">
      <inkml:brushProperty name="width" value="0.025" units="cm"/>
      <inkml:brushProperty name="height" value="0.025" units="cm"/>
    </inkml:brush>
  </inkml:definitions>
  <inkml:trace contextRef="#ctx0" brushRef="#br0">343 86 12876,'0'0'7607,"-11"11"-5519,-24 19-1299,-68 65 1424,93-85-2064,0 0 1,1 1-1,1 0 0,0 1 0,0 0 0,1 0 0,-10 25 1,15-24-1426,6-13-1901,10-18-4990,-2-3-695</inkml:trace>
  <inkml:trace contextRef="#ctx0" brushRef="#br0" timeOffset="1">130 7 13261,'0'0'1612,"-10"-1"-43,8 1-1593,-7 0 433,1 0 1,-1 0-1,0 0 0,1 1 0,-1 1 0,-13 3 0,19-4-270,1 0 0,-1 0 0,1 1 0,-1-1-1,1 1 1,0-1 0,-1 1 0,1 0-1,0 0 1,0 0 0,0 0 0,0 0 0,1 1-1,-1-1 1,0 0 0,1 1 0,0 0 0,0-1-1,-1 1 1,2-1 0,-1 1 0,0 0 0,0 0-1,1 0 1,0-1 0,-1 1 0,1 0 0,1 4-1,-1-6-121,0 1 0,0-1 0,0 0-1,0 0 1,1 0 0,-1 0 0,0 0-1,1 0 1,-1 0 0,1 0 0,-1 0 0,1 0-1,-1 0 1,1 0 0,0-1 0,-1 1-1,1 0 1,0 0 0,0-1 0,0 1-1,0 0 1,0-1 0,-1 1 0,1-1-1,2 1 1,34 7 258,-31-8-247,0 0 1,0 0 0,1-1 0,-1 0 0,0 0-1,0-1 1,0 1 0,0-1 0,9-4 0,-11 2-7,0 1 0,0 0 0,-1-1 0,1 0 1,-1 0-1,0 0 0,0 0 0,-1 0 0,1-1 0,2-7 1,-4 11-42,-1 0 0,1 0 0,-1-1 1,1 1-1,-1 0 0,0 0 1,1-1-1,-1 1 0,0 0 0,0-1 1,0 1-1,0 0 0,0-1 1,0 1-1,-1 0 0,1 0 1,0-1-1,-1 1 0,1 0 0,-1 0 1,1-1-1,-1 1 0,1 0 1,-1 0-1,0 0 0,0 0 0,0 0 1,1 0-1,-1 0 0,0 0 1,0 0-1,0 1 0,0-1 1,-1 0-1,1 0 0,0 1 0,0-1 1,0 1-1,0-1 0,-1 1 1,1 0-1,0-1 0,-1 1 0,-1 0 1,-1-1-155,1 0 1,-1 1 0,0-1-1,1 1 1,-1 0-1,0 0 1,1 0 0,-1 1-1,1-1 1,-1 1-1,1 0 1,-1 0-1,1 0 1,-4 2 0,-10 15-3103,11 13-3911,6-11-3251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2.384"/>
    </inkml:context>
    <inkml:brush xml:id="br0">
      <inkml:brushProperty name="width" value="0.025" units="cm"/>
      <inkml:brushProperty name="height" value="0.025" units="cm"/>
    </inkml:brush>
  </inkml:definitions>
  <inkml:trace contextRef="#ctx0" brushRef="#br0">140 153 3844,'-10'5'11797,"-7"3"-9689,1-1-563,1 1 0,0 0-1,1 1 1,0 0 0,-17 15 0,31-24-1520,-1 0-1,1 1 1,-1-1 0,1 1 0,-1-1 0,1 0 0,0 1 0,-1-1 0,1 1 0,-1-1 0,1 1 0,0-1 0,-1 1 0,1-1 0,0 1 0,0-1 0,0 1 0,-1-1 0,1 1 0,0-1 0,0 1 0,0 0 0,0-1 0,0 1 0,0-1 0,0 1 0,0 0 0,0-1 0,0 1 0,0-1 0,0 1 0,1-1 0,-1 1-1,0 0 1,1 0 0,21 5 205,33-13-285,-45 4-6,0-1 0,0-1 0,-1 0 0,1 0 0,-1-1 0,0 0 0,0 0 0,-1-1 0,0-1 0,14-15 0,2-7-101,35-58 1,-26 36 631,-59 90 117,7-12-149,1 1-1,-17 35 0,31-54-385,1 1 1,-1 0-1,1 1 0,1-1 0,-1 0 0,2 1 1,-1 0-1,1-1 0,1 1 0,0 0 0,2 17 0,-1-24-54,0-1 0,0 1 0,0-1-1,0 1 1,1-1 0,-1 1-1,1-1 1,0 0 0,0 1-1,0-1 1,0 0 0,0 0-1,0-1 1,0 1 0,0 0-1,1-1 1,-1 1 0,1-1-1,-1 0 1,1 0 0,0 0 0,-1 0-1,1 0 1,0-1 0,0 1-1,0-1 1,-1 0 0,1 1-1,0-1 1,4-1 0,2 1-89,1 0-1,-1 0 1,1-1 0,-1-1 0,0 0 0,1 0 0,-1 0 0,9-5 0,-5 0-2,-1 0 1,-1 0-1,1-1 1,-1-1-1,-1 0 0,0 0 1,10-12-1,-15 16 132,0 0 1,-1-1-1,0 1 0,0-1 1,-1 0-1,1 0 0,-1 0 0,-1-1 1,1 1-1,-1-1 0,0 1 1,-1-1-1,1 0 0,-1 0 1,0-13-1,-1 19-20,-1 0 1,1 0-1,-1 0 1,1 0-1,-1 1 0,1-1 1,-1 0-1,1 0 1,-1 0-1,0 0 1,0 1-1,1-1 0,-1 0 1,0 1-1,0-1 1,0 1-1,0-1 0,0 1 1,0-1-1,0 1 1,0-1-1,0 1 1,0 0-1,0 0 0,0-1 1,0 1-1,0 0 1,0 0-1,0 0 1,0 0-1,0 0 0,0 0 1,0 1-1,0-1 1,0 0-1,0 0 1,-2 2-1,-2-1 2,0 0 0,-1 0 0,1 1 1,0 0-1,0 0 0,-7 4 0,5-1 77,-1 1-1,1 0 1,0 0-1,1 1 1,0 0 0,0 0-1,0 1 1,-6 11-1,9-14-57,0 0 0,1 0-1,-1 1 1,1-1 0,0 1-1,1-1 1,0 1 0,-1 0-1,2-1 1,-1 1 0,1 0-1,0 0 1,0 0 0,2 10-1,-1-13-67,0 0 0,0-1-1,1 1 1,-1-1 0,1 1-1,-1-1 1,1 0 0,0 1-1,0-1 1,0 0 0,1 0-1,-1 0 1,0-1 0,1 1-1,-1 0 1,1-1 0,-1 0-1,1 1 1,0-1 0,-1 0-1,1 0 1,0-1 0,0 1-1,5 0 1,9 1-2010,0 0 0,34-1 1,-46-1 1128,42-5-7168,2-11-6955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2.727"/>
    </inkml:context>
    <inkml:brush xml:id="br0">
      <inkml:brushProperty name="width" value="0.025" units="cm"/>
      <inkml:brushProperty name="height" value="0.025" units="cm"/>
    </inkml:brush>
  </inkml:definitions>
  <inkml:trace contextRef="#ctx0" brushRef="#br0">240 1 7399,'-10'0'11066,"7"0"-10757,-67 4 6001,64-3-5887,0 0-1,0 0 0,0 1 0,0 0 1,0 0-1,1 0 0,-1 1 0,1 0 0,0 0 1,-1 0-1,-3 5 0,8-8-424,0 0 1,1 1-1,-1-1 0,0 0 1,1 1-1,-1-1 0,1 1 0,-1-1 1,1 1-1,-1-1 0,1 1 1,-1 0-1,1-1 0,0 1 0,-1 0 1,1-1-1,0 1 0,-1 0 1,1-1-1,0 1 0,0 0 1,0-1-1,0 1 0,0 0 0,0 0 1,0-1-1,0 1 0,0 0 1,0-1-1,0 1 0,0 0 0,0 0 1,0-1-1,1 1 0,-1 0 1,0-1-1,1 1 0,-1 0 0,0-1 1,1 1-1,-1-1 0,1 1 1,-1 0-1,1-1 0,-1 1 0,1-1 1,-1 0-1,1 1 0,0-1 1,-1 1-1,1-1 0,0 0 0,-1 1 1,1-1-1,0 0 0,-1 0 1,1 0-1,0 0 0,0 1 0,48 8-1063,-46-9 963,76 4-2670,-54-3 1055,0 0 0,46 8 1,-70-9 1795,0 0 0,1 0 1,-1 1-1,0-1 1,0 0-1,0 0 1,1 1-1,-1-1 1,0 1-1,0-1 1,0 1-1,0 0 1,0-1-1,0 1 0,0 0 1,0-1-1,0 1 1,0 0-1,0 0 1,-1 0-1,1 0 1,0 0-1,0 0 1,-1 0-1,2 2 1,-3-2 92,1 1 0,0-1 0,-1 0 0,1 1 0,-1-1 0,1 0 0,-1 0 0,1 0 0,-1 1 0,0-1 0,0 0 0,1 0 0,-1 0 0,0 0 0,0 0 0,0 0 1,0 0-1,-2 0 0,-7 7 628,-1-1 0,0-1 0,-16 8 1,16-10-703,-139 55 2449,132-54-3640,0 0 1,-1-2 0,-30 3-1,19-6-5601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4.912"/>
    </inkml:context>
    <inkml:brush xml:id="br0">
      <inkml:brushProperty name="width" value="0.025" units="cm"/>
      <inkml:brushProperty name="height" value="0.025" units="cm"/>
    </inkml:brush>
  </inkml:definitions>
  <inkml:trace contextRef="#ctx0" brushRef="#br0">0 51 4708,'0'0'11211,"15"-50"-8008,-10 49-865,-1 1-704,-4 25-994,0 9 33,0 8-321,0 7-320,0 3 0,0-5-32,2-3 33,8-5-162,1-8-832,-3-4-928,-1-8-610,-7-7-1793,0-9-1665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5.347"/>
    </inkml:context>
    <inkml:brush xml:id="br0">
      <inkml:brushProperty name="width" value="0.025" units="cm"/>
      <inkml:brushProperty name="height" value="0.025" units="cm"/>
    </inkml:brush>
  </inkml:definitions>
  <inkml:trace contextRef="#ctx0" brushRef="#br0">1 57 5093,'0'0'8200,"2"-8"-4047,-2 6-3957,1-1 1,-1 1 0,1-1-1,0 1 1,0 0 0,0 0-1,0-1 1,0 1 0,0 0-1,0 0 1,1 0-1,-1 0 1,1 1 0,0-1-1,3-3 1,-1 3 48,0 1 0,0-1 0,0 0 0,0 1 0,1 0-1,-1 0 1,1 1 0,-1-1 0,1 1 0,8 0 0,24-1 919,83 3 956,-107-1-2032,0 0 0,-1 2 0,1-1 0,-1 2 0,1-1 0,-1 2 0,13 6 0,-24-11-86,0 1 0,1-1 1,-1 1-1,0-1 0,1 1 0,-1 0 0,0-1 1,0 1-1,0 0 0,0 0 0,1 0 1,-1 0-1,-1 0 0,1 0 0,0 0 1,0 0-1,0 1 0,0-1 0,-1 0 1,1 0-1,-1 1 0,1-1 0,-1 1 1,1-1-1,-1 0 0,0 1 0,0-1 1,0 1-1,0-1 0,0 0 0,0 1 1,0-1-1,0 1 0,0-1 0,-1 0 0,1 1 1,0-1-1,-1 0 0,1 1 0,-1-1 1,0 0-1,1 1 0,-1-1 0,0 0 1,-2 2-1,-4 5 16,-1 0 0,0 0 1,-1 0-1,-18 11 0,6-3-180,20-16 97,1 1 0,-1-1-1,0 1 1,1 0 0,0 0 0,-1-1 0,1 1 0,-1 0 0,1-1 0,0 1-1,-1 0 1,1 0 0,0 0 0,0-1 0,0 1 0,0 0 0,0 0 0,0 0-1,0 0 1,0-1 0,0 1 0,0 0 0,0 0 0,0 0 0,0 0 0,1-1-1,-1 1 1,0 0 0,1 0 0,-1-1 0,1 1 0,-1 0 0,1-1 0,-1 1-1,1 0 1,-1-1 0,1 1 0,-1-1 0,2 2 0,32 23-1664,-24-18 1216,-7-5 380,9 7-189,-1-1-1,-1 1 0,0 1 1,18 20-1,-27-28 407,1 0 0,-1 1-1,1-1 1,-1 0 0,0 0-1,0 1 1,0-1 0,0 1-1,0-1 1,0 1 0,-1-1-1,1 1 1,-1-1 0,0 1-1,0 0 1,0-1 0,0 1-1,0 0 1,-1-1 0,1 1-1,-1-1 1,1 1 0,-1-1 0,0 1-1,0-1 1,0 0 0,-1 1-1,1-1 1,0 0 0,-1 0-1,1 0 1,-1 0 0,-2 3-1,-8 7 311,-1 0 0,0-1-1,0 0 1,-1-1 0,0 0 0,-1-2-1,0 1 1,0-2 0,-1 0-1,0-1 1,-1 0 0,1-1-1,-1-1 1,0-1 0,-18 1 0,35-4-478,-1 0 0,1 0 0,0 0 1,0 0-1,-1 0 0,1 0 1,0 0-1,0 0 0,-1 0 0,1 0 1,0 0-1,0 0 0,-1 0 1,1-1-1,0 1 0,0 0 1,-1 0-1,1 0 0,0 0 0,0-1 1,0 1-1,-1 0 0,1 0 1,0 0-1,0-1 0,0 1 0,0 0 1,0 0-1,-1-1 0,1 1 1,0 0-1,0-1 0,0 1 0,0 0 1,0 0-1,0-1 0,0 1 1,0 0-1,0 0 0,0-1 0,0 1 1,0 0-1,0-1 0,0 1 1,1 0-1,-1 0 0,0-1 0,0 1 1,0 0-1,0 0 0,0-1 1,0 1-1,1 0 0,-1 0 1,0 0-1,0-1 0,0 1 0,1 0 1,-1 0-1,0 0 0,0 0 1,1-1-1,12-14-4556,9 2-1755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5.674"/>
    </inkml:context>
    <inkml:brush xml:id="br0">
      <inkml:brushProperty name="width" value="0.025" units="cm"/>
      <inkml:brushProperty name="height" value="0.025" units="cm"/>
    </inkml:brush>
  </inkml:definitions>
  <inkml:trace contextRef="#ctx0" brushRef="#br0">36 1 8808,'0'0'16144,"-26"64"-14511,20-42-544,2-3-640,4 0-289,0-4-160,3-5-192,4-1-897,5-5-769,-3-1-544,0-3-737,-1 0-2082,-3-13-1762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6.047"/>
    </inkml:context>
    <inkml:brush xml:id="br0">
      <inkml:brushProperty name="width" value="0.025" units="cm"/>
      <inkml:brushProperty name="height" value="0.025" units="cm"/>
    </inkml:brush>
  </inkml:definitions>
  <inkml:trace contextRef="#ctx0" brushRef="#br0">6 1 3395,'0'0'22101,"-5"28"-23350,18-24-1858,-3 0-3491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6.378"/>
    </inkml:context>
    <inkml:brush xml:id="br0">
      <inkml:brushProperty name="width" value="0.025" units="cm"/>
      <inkml:brushProperty name="height" value="0.025" units="cm"/>
    </inkml:brush>
  </inkml:definitions>
  <inkml:trace contextRef="#ctx0" brushRef="#br0">5 0 7431,'0'0'15332,"1"15"-14307,-3 138 1044,-2 20-1016,5-146-1125,1 0-1,2 0 1,0-1-1,10 31 1,-13-53-247,9 20-1258,2-16-4380,-4-8-1495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6.748"/>
    </inkml:context>
    <inkml:brush xml:id="br0">
      <inkml:brushProperty name="width" value="0.025" units="cm"/>
      <inkml:brushProperty name="height" value="0.025" units="cm"/>
    </inkml:brush>
  </inkml:definitions>
  <inkml:trace contextRef="#ctx0" brushRef="#br0">115 263 7719,'0'0'17537,"-8"1"-17249,2 0-257,1 1-1,0-1 1,0 1-1,0 0 1,0 0-1,0 1 0,1-1 1,-1 1-1,1 0 1,-1 0-1,1 1 1,0-1-1,0 1 1,1 0-1,-1 0 1,1 0-1,0 0 1,0 1-1,0 0 1,0-1-1,1 1 1,0 0-1,-2 5 1,2-6 47,1 0 0,-1 0 1,1 0-1,0 0 1,0 0-1,0 0 0,0 0 1,1 0-1,-1 1 1,1-1-1,0 0 0,1 0 1,-1 0-1,2 7 1,-2-10-59,1 0 1,0 0 0,-1 0-1,1 0 1,0 1 0,-1-1-1,1 0 1,0-1 0,0 1-1,0 0 1,0 0 0,0 0-1,0-1 1,0 1 0,0 0-1,1-1 1,-1 1 0,2 0-1,1 0 11,-1-1-1,1 1 1,-1-1-1,0 0 1,1 0-1,-1 0 1,1 0-1,-1-1 1,7-1-1,-2-1-6,0 0-1,0 0 1,0-1-1,-1 0 1,1-1-1,-1 1 1,0-2-1,0 1 1,-1-1-1,0 0 1,0 0-1,0 0 1,0-1-1,4-8 1,1-1-20,-1 0 1,-1-1-1,-1 0 0,0 0 1,8-27-1,-9 23 4,-2-1 0,0 0 0,-1 0 0,-1 0 0,-2 0 0,0-1 0,-4-41 0,3 64-12,0-1 0,0 1 0,0 0 0,0 0 0,0 0 0,0-1 0,0 1 0,0 0 0,0 0 0,0 0 0,0-1 0,-1 1 0,1 0 0,0 0 0,0 0 0,0 0 0,0 0 0,0-1 0,-1 1 0,1 0 0,0 0 0,0 0 0,0 0 0,-1 0 0,1 0 0,0 0 0,0 0 0,0 0 0,-1-1 0,1 1 0,0 0 0,0 0-1,0 0 1,-1 0 0,1 0 0,0 0 0,0 0 0,-1 1 0,1-1 0,0 0 0,0 0 0,0 0 0,-1 0 0,1 0 0,0 0 0,0 0 0,0 0 0,0 0 0,-1 1 0,1-1 0,0 0 0,0 0 0,0 0 0,0 0 0,-1 0 0,1 1 0,0-1 0,0 0 0,0 0 0,0 0 0,0 1 0,0-1 0,0 0 0,0 0 0,0 0 0,0 1 0,0-1 0,0 0 0,0 1 0,-9 14-110,4 6 162,0 0-1,1 1 0,1-1 1,1 1-1,1 0 0,3 32 1,-2-43-8,2 0 0,-1-1 1,2 0-1,-1 1 1,1-1-1,1 0 0,0 0 1,0-1-1,1 1 0,0-1 1,1 0-1,0 0 0,0-1 1,1 1-1,10 8 0,-7-7-296,17 12-543,-8-15-5299,-11-7-837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0.064"/>
    </inkml:context>
    <inkml:brush xml:id="br0">
      <inkml:brushProperty name="width" value="0.025" units="cm"/>
      <inkml:brushProperty name="height" value="0.025" units="cm"/>
    </inkml:brush>
  </inkml:definitions>
  <inkml:trace contextRef="#ctx0" brushRef="#br0">11 261 13068,'0'0'7271,"1"10"-6726,-13 200 987,12-209-1500,1-1 1,-1 0-1,1 0 1,-1 0-1,1 0 0,-1 1 1,1-1-1,-1 0 1,1 0-1,-1 0 1,1 0-1,-1 0 0,1 0 1,-1 0-1,1 0 1,-1 0-1,1-1 1,-1 1-1,1 0 0,-1 0 1,1 0-1,-1 0 1,0-1-1,1 1 0,-1 0 1,1-1-1,7-5 95,0-1-1,-1 0 1,1 0-1,-2-1 0,1 0 1,-1 0-1,-1-1 0,1 1 1,5-14-1,35-88 1018,-47 117-1144,0 0-1,0 0 1,1 1 0,0-1-1,2 11 1,0 8 23,-3 10 4,0-19-34,1 1 0,3 27 0,-3-44 13,0 0 0,0 0 0,0 0 0,0 0 1,1 0-1,-1-1 0,0 1 0,1 0 0,-1 0 0,1 0 1,-1 0-1,1 0 0,-1-1 0,1 1 0,-1 0 1,1 0-1,0-1 0,-1 1 0,1 0 0,0-1 0,0 1 1,0-1-1,-1 1 0,1-1 0,0 1 0,0-1 0,0 0 1,0 0-1,0 1 0,0-1 0,0 0 0,0 0 1,0 0-1,0 0 0,0 0 0,0 0 0,0 0 0,0 0 1,0 0-1,0 0 0,0-1 0,-1 1 0,1 0 0,0-1 1,0 1-1,0-1 0,1 0 0,2-1 63,1 0 0,-1-1 0,1 0 0,-1 1 0,0-2 0,0 1 0,6-6 0,-2-2-11,0 0 0,0 0 0,-1-1 0,0 0 0,-1 0-1,-1-1 1,0 0 0,-1 0 0,0 0 0,0 0 0,1-22-1,-13 108-202,5-54 145,0 0 1,2 0-1,0 21 0,1-39 1,0 0 0,0 1 0,0-1 0,0 0 0,0 0-1,0 0 1,1 0 0,-1 0 0,0 0 0,1 0 0,-1 0 0,1 0-1,-1 0 1,1 0 0,-1 0 0,1 0 0,0 0 0,-1 0 0,1-1-1,0 1 1,0 0 0,0 0 0,-1-1 0,1 1 0,0 0-1,2 0 1,-1-1 10,0 1 0,0-1 0,0 0-1,0 0 1,0 0 0,0 0 0,0 0-1,0-1 1,0 1 0,0-1 0,0 1-1,0-1 1,3-1 0,2-1 17,0-1-1,-1 1 1,1-1 0,-1-1-1,0 1 1,0-1 0,5-6-1,-2-1-1,-1 0 0,-1 0-1,0-1 1,-1 0 0,-1 0-1,8-25 1,-12 35-24,-2 12-132,0-1-1,0 1 1,1 0 0,0-1 0,2 11 0,0 9 110,-2-16 26,2 22-165,-1-33 125,-1-1 1,1 1-1,-1 0 1,1-1-1,-1 1 0,1 0 1,-1-1-1,1 1 1,0-1-1,-1 1 1,1-1-1,0 1 1,0-1-1,-1 1 0,1-1 1,0 0-1,0 1 1,0-1-1,-1 0 1,1 0-1,0 0 1,0 1-1,0-1 1,0 0-1,-1 0 0,1 0 1,0 0-1,0-1 1,0 1-1,0 0 1,0 0-1,-1 0 1,1-1-1,0 1 0,1-1 1,3-2-224,0 1 1,0-1-1,0 0 0,-1 0 1,1 0-1,-1-1 1,0 0-1,0 1 1,0-2-1,-1 1 0,1 0 1,-1-1-1,5-8 1,31-67-2585,-26 44 2258,-3 0 0,0-1 0,5-51 0,14-53 2942,-39 236-96,-21 78-170,28-146-1960,2 0 1,0 0-1,2-1 1,5 42-1,3-43-58,-5-23 37,-2-14 32,-2-2-160,0-1-1,-2 1 1,1-1 0,-2 1-1,0-1 1,0 1 0,-2 0-1,1 0 1,-2 1 0,0-1-1,0 1 1,-2 1 0,1-1-1,-2 1 1,-15-18 0,24 30 32,0 0 1,0 0-1,0 0 1,0 0-1,0 0 1,0 0-1,-1-1 1,1 1 0,0 0-1,0 0 1,0 0-1,0 0 1,0 0-1,0 0 1,0-1-1,0 1 1,0 0-1,0 0 1,0 0 0,0 0-1,0 0 1,0-1-1,0 1 1,0 0-1,0 0 1,0 0-1,0 0 1,0 0-1,0-1 1,0 1 0,0 0-1,0 0 1,0 0-1,0 0 1,0 0-1,0 0 1,0-1-1,1 1 1,-1 0 0,0 0-1,0 0 1,0 0-1,0 0 1,0 0-1,0 0 1,0 0-1,1-1 1,-1 1-1,0 0 1,0 0 0,0 0-1,0 0 1,0 0-1,1 0 1,-1 0-1,0 0 1,0 0-1,0 0 1,0 0-1,1 0 1,16-1 354,34 7-917,-37-5 27,-7 0-256,32 2-2317,-21-6-3307,-17-7 1797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0.393"/>
    </inkml:context>
    <inkml:brush xml:id="br0">
      <inkml:brushProperty name="width" value="0.025" units="cm"/>
      <inkml:brushProperty name="height" value="0.025" units="cm"/>
    </inkml:brush>
  </inkml:definitions>
  <inkml:trace contextRef="#ctx0" brushRef="#br0">0 0 14382,'0'0'6438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500"/>
    </inkml:context>
    <inkml:brush xml:id="br0">
      <inkml:brushProperty name="width" value="0.025" units="cm"/>
      <inkml:brushProperty name="height" value="0.025" units="cm"/>
    </inkml:brush>
  </inkml:definitions>
  <inkml:trace contextRef="#ctx0" brushRef="#br0">122 89 13389,'0'0'12091,"-9"0"-10447,-42 3-870,57-3-1560,0 0 539,-1 0 0,0 0 0,1 0 0,-1-1 0,0 0 0,1 0 0,6-3 1,-10 3 290,0 0 1,-1 0 0,1 0 0,-1 0 0,1 0 0,-1-1 0,1 1 0,-1 0 0,0-1 0,1 1 0,-1-1 0,0 0 0,0 1 0,0-1 0,0 0 0,-1 0 0,1 0 0,0 0 0,-1 1 0,0-1 0,1 0 0,-1 0-1,0 0 1,0 0 0,0 0 0,0-3 0,0 3-70,0 1-1,0-1 1,0 0-1,-1 1 0,1-1 1,0 1-1,-1-1 1,1 1-1,-1-1 1,1 1-1,-1-1 1,0 1-1,0-1 0,1 1 1,-1 0-1,0 0 1,0-1-1,0 1 1,-1 0-1,1 0 1,0 0-1,0 0 0,-1 0 1,1 0-1,0 1 1,-1-1-1,1 0 1,-1 1-1,1-1 1,-1 1-1,1-1 0,-1 1 1,1 0-1,-1-1 1,1 1-1,-1 0 1,0 0-1,1 0 1,-1 0-1,1 1 0,-1-1 1,1 0-1,-1 1 1,-2 0-1,-1 0-21,-1 1-1,0-1 1,1 1-1,0 0 1,0 1-1,-1-1 1,1 1 0,1 0-1,-1 0 1,0 0-1,1 1 1,-5 4-1,7-6 63,0 0-1,0 1 0,0-1 1,0 1-1,0 0 0,1 0 1,-1-1-1,1 1 0,0 0 1,0 0-1,0 0 0,0 0 1,0 1-1,1-1 0,0 0 1,-1 0-1,1 0 0,0 0 1,1 6-1,0-7-6,0 0 0,0 0 1,0 0-1,1 0 0,-1 0 0,0 0 0,1 0 0,0 0 1,-1-1-1,1 1 0,0-1 0,0 1 0,0-1 0,0 0 1,0 1-1,0-1 0,0 0 0,0 0 0,0-1 0,1 1 0,-1 0 1,0-1-1,0 0 0,1 1 0,-1-1 0,4 0 0,65 3-881,-66-3 749,-1 0 1,1 0 0,-1-1-1,1 0 1,-1 0 0,1 0-1,-1 0 1,1-1 0,-1 0-1,0 0 1,0 0 0,8-5-1,-6-8-309,-12 5-2993,-7 0-2772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1.234"/>
    </inkml:context>
    <inkml:brush xml:id="br0">
      <inkml:brushProperty name="width" value="0.025" units="cm"/>
      <inkml:brushProperty name="height" value="0.025" units="cm"/>
    </inkml:brush>
  </inkml:definitions>
  <inkml:trace contextRef="#ctx0" brushRef="#br0">1 224 9993,'0'0'3550,"9"4"-1024,-1-1-2121,0-1 0,0 1 1,1-1-1,-1-1 1,0 1-1,1-1 0,0-1 1,-1 0-1,1 0 1,-1 0-1,1-1 0,-1-1 1,1 1-1,-1-1 1,0-1-1,12-4 0,-7-1 0,0 0-1,0 0 1,0-2-1,-1 1 0,19-21 1,-26 25-258,0-1 1,-1 1-1,1-1 1,-1 0-1,0-1 1,-1 1-1,0-1 1,0 1-1,0-1 1,-1 0-1,0 0 1,0 0-1,0-1 1,0-8-1,-2 14-128,-1-1 0,1 1 0,-1 0 0,1 0-1,-1 0 1,0 0 0,0 0 0,0 0-1,0 0 1,0 1 0,0-1 0,-1 0 0,1 0-1,-1 1 1,1-1 0,-1 1 0,1-1-1,-1 1 1,0 0 0,0 0 0,0 0 0,1 0-1,-1 0 1,0 0 0,0 0 0,0 0 0,-1 1-1,1-1 1,0 1 0,0 0 0,0-1-1,-2 1 1,-1 0-24,0-1 0,0 1 0,0-1 0,0 1 0,0 1 0,0-1 0,0 1 0,0 0 0,0 0 0,0 0 0,0 1 0,1 0 0,-9 4 0,7-2-13,1 1-1,0 0 1,0 1-1,0-1 0,0 1 1,1 0-1,0 0 1,0 1-1,1-1 1,0 1-1,0 0 1,0-1-1,-1 11 0,-1 1-5,2 0-1,0 0 0,1 0 0,0 23 0,2-39 21,0 0 1,0 0-1,0 0 0,0 0 0,0 0 1,1 0-1,-1 0 0,0 0 1,1 0-1,0 0 0,-1 0 1,1 0-1,0 0 0,0-1 1,0 1-1,0 0 0,0-1 0,1 1 1,-1 0-1,0-1 0,1 0 1,-1 1-1,3 0 0,-2-1 4,1 0 1,-1 0-1,1 0 0,0 0 0,-1-1 0,1 1 1,0-1-1,0 0 0,0 0 0,-1 0 0,1 0 1,0-1-1,0 1 0,4-2 0,3-1 12,1 0 0,-1-1 0,0-1 0,0 1 0,-1-2 0,1 1 1,11-11-1,42-48-23,-23 20-368,-40 79-523,-11 13 909,7-37 5,1 0-1,0 1 1,1-1 0,1 1 0,0-1 0,0 1-1,2 16 1,-1-27 6,1 0-1,-1 0 0,1 1 1,-1-1-1,1 0 0,0 0 1,0 0-1,-1 0 1,1-1-1,0 1 0,0 0 1,0 0-1,0 0 1,0-1-1,0 1 0,0 0 1,0-1-1,1 1 0,-1-1 1,0 1-1,0-1 1,0 0-1,0 0 0,1 1 1,-1-1-1,0 0 1,0 0-1,1 0 0,-1 0 1,0 0-1,0-1 0,1 1 1,-1 0-1,0 0 1,0-1-1,2 0 0,46-17 296,-30 6-257,-2-1 0,1 0 0,27-30 0,11-9-56,-56 52-5,0-1 1,1 1 0,-1 0-1,0 0 1,1-1-1,-1 1 1,0 0-1,0 0 1,1-1 0,-1 1-1,0 0 1,1 0-1,-1 0 1,1-1-1,-1 1 1,0 0 0,1 0-1,-1 0 1,0 0-1,1 0 1,-1 0-1,1 0 1,-1 0-1,0 0 1,1 0 0,-1 0-1,1 0 1,-1 0-1,0 0 1,1 0-1,-1 1 1,0-1 0,1 0-1,-1 0 1,1 0-1,-1 0 1,0 1-1,0-1 1,1 0-1,-1 0 1,0 1 0,1-1-1,-1 0 1,0 1-1,0-1 1,1 0-1,-1 1 1,0-1 0,0 0-1,0 1 1,0-1-1,0 1 1,1-1-1,-1 0 1,0 1-1,0-1 1,0 1 0,0-1-1,0 0 1,0 1-1,0-1 1,0 1-1,0 33-88,-1-25 124,1 4-4,-1-5-13,1-1 1,0 0 0,1 0 0,-1 1-1,3 8 1,-3-16-7,1 1 1,-1 0-1,0-1 0,0 1 0,0-1 1,1 1-1,-1-1 0,0 1 0,1-1 1,-1 1-1,0-1 0,1 1 0,-1-1 0,1 1 1,-1-1-1,1 0 0,-1 1 0,1-1 1,-1 0-1,1 1 0,-1-1 0,1 0 1,-1 0-1,1 0 0,-1 1 0,2-1 1,0 0 22,0-1 1,-1 1-1,1-1 1,-1 1 0,1-1-1,0 0 1,-1 1-1,1-1 1,-1 0 0,1 0-1,-1 0 1,0 0-1,1-1 1,0-1 0,32-37 290,5-8-230,-36 46-93,-1-1-1,1 1 1,0-1-1,-1 1 1,1 0-1,0 0 1,0 0-1,1 1 1,-1-1-1,0 1 1,1 0-1,5-2 1,-9 3-9,1 0 0,-1 0 0,1 0 0,-1 0 0,1 0 0,-1 0 1,1 1-1,-1-1 0,1 0 0,-1 0 0,1 0 0,-1 1 0,1-1 0,-1 0 1,1 1-1,-1-1 0,1 0 0,-1 1 0,0-1 0,1 0 0,-1 1 0,0-1 0,1 1 1,-1-1-1,0 1 0,0-1 0,1 1 0,-1-1 0,0 1 0,0 0 0,5 25-12,-8 25-658,-7-29-841,2-13-1568,-1-8-4804,4-8-3509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1.578"/>
    </inkml:context>
    <inkml:brush xml:id="br0">
      <inkml:brushProperty name="width" value="0.025" units="cm"/>
      <inkml:brushProperty name="height" value="0.025" units="cm"/>
    </inkml:brush>
  </inkml:definitions>
  <inkml:trace contextRef="#ctx0" brushRef="#br0">1 0 9001,'0'0'9256,"38"52"-14252,-23-36-994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1.996"/>
    </inkml:context>
    <inkml:brush xml:id="br0">
      <inkml:brushProperty name="width" value="0.025" units="cm"/>
      <inkml:brushProperty name="height" value="0.025" units="cm"/>
    </inkml:brush>
  </inkml:definitions>
  <inkml:trace contextRef="#ctx0" brushRef="#br0">67 83 3651,'0'0'6337,"10"0"-2013,-8 1-4236,8-1 1287,0 0 0,-1-1 1,1 0-1,19-5 0,-27 6-1249,-1 0 0,1-1 0,0 1 0,-1-1 0,1 1-1,0-1 1,-1 0 0,1 0 0,-1 0 0,1 0 0,-1 0 0,1 0 0,-1 0 0,0 0 0,1 0-1,-1-1 1,0 1 0,0-1 0,0 1 0,0-1 0,0 1 0,0-1 0,-1 1 0,1-1 0,0 0-1,-1 1 1,0-1 0,1 0 0,-1 0 0,0 0 0,0 1 0,0-1 0,0 0 0,0 0-1,0 1 1,0-1 0,0 0 0,-1 0 0,1 1 0,-1-1 0,-1-2 0,1 2-124,0 1 0,0-1 0,0 1 1,0 0-1,-1 0 0,1 0 0,-1 0 0,1 0 1,-1 0-1,1 0 0,-1 0 0,1 0 0,-1 1 1,0-1-1,1 0 0,-1 1 0,0 0 0,1-1 0,-1 1 1,0 0-1,0 0 0,-3 0 0,0 0-7,0 0-1,0 0 0,0 1 1,0-1-1,1 1 0,-1 0 1,-7 3-1,6 0 7,-1 0 0,0 1-1,1-1 1,0 1 0,0 1 0,0-1-1,1 1 1,0 0 0,0 1-1,1-1 1,-1 1 0,1 0 0,1 0-1,-1 0 1,1 0 0,1 1 0,-1-1-1,1 1 1,0 0 0,1-1-1,-1 11 1,2-17-3,0 0 0,0 1 0,0-1 0,0 0 0,1 1 0,-1-1 0,0 0-1,1 1 1,-1-1 0,1 0 0,-1 0 0,1 0 0,-1 1 0,1-1 0,0 0 0,0 0 0,0 0 0,-1 0-1,1 0 1,0 0 0,0 0 0,0-1 0,1 1 0,-1 0 0,2 1 0,0-1-13,0 0-1,1 0 1,-1 0 0,1-1 0,-1 1-1,1-1 1,-1 0 0,1 1 0,6-2-1,0 0-60,0-1-1,0 0 1,0-1-1,-1 1 1,1-2 0,13-6-1,-12 3-182,0-1 0,-1-1 0,0 1-1,12-14 1,-14 12 232,2 1 0,0 1 0,21-16 0,-31 24 31,0 1 0,1-1 1,-1 0-1,1 0 0,-1 0 0,1 0 0,-1 1 0,0-1 0,1 0 0,-1 0 1,1 1-1,-1-1 0,0 0 0,1 1 0,-1-1 0,0 0 0,1 1 0,-1-1 1,0 0-1,0 1 0,1-1 0,-1 1 0,0-1 0,0 1 0,0-1 0,0 0 1,0 1-1,0-1 0,1 1 0,-1-1 0,0 1 0,0-1 0,0 1 0,0-1 1,-1 1-1,1-1 0,0 1 0,0-1 0,0 0 0,0 2 0,0 30 173,0-26-149,-1 10-62,1-10 99,0-1 1,0 0-1,0 0 1,0 1-1,1-1 0,2 8 1,-3-11-25,1-1 0,0 1 0,0-1 1,0 1-1,0-1 0,0 0 0,0 1 0,0-1 0,0 0 1,0 0-1,1 0 0,-1 0 0,0 0 0,1 0 1,-1 0-1,1 0 0,-1 0 0,1-1 0,-1 1 0,1-1 1,0 1-1,-1-1 0,1 0 0,0 1 0,1-1 1,8 0 21,1 0 0,-1-1 1,0 0-1,0 0 1,-1-1-1,1-1 1,0 0-1,-1 0 0,1-1 1,-1-1-1,0 0 1,18-12-1,-14 10-179,-1-1 0,1 2 0,1 0 0,-1 0 0,28-5 0,-41 11 113,-1 0 1,0-1-1,1 1 1,-1 0-1,1 0 1,-1 0 0,0 0-1,1 0 1,-1 1-1,1-1 1,-1 0-1,1 0 1,-1 0-1,0 0 1,1 0 0,-1 1-1,1-1 1,-1 0-1,0 0 1,1 0-1,-1 1 1,0-1-1,1 0 1,-1 1 0,0-1-1,0 0 1,1 1-1,-1-1 1,0 0-1,0 1 1,0-1-1,1 0 1,-1 1 0,0-1-1,0 1 1,0-1-1,0 0 1,0 1-1,0-1 1,0 1 0,0-1-1,0 1 1,-3 26 236,3-2 176,1-25-388,-1 1 0,1-1 1,0 0-1,0 0 0,0 1 0,0-1 0,0 0 1,0 0-1,0 0 0,0 0 0,0 0 1,0 0-1,0 0 0,0 0 0,0-1 1,0 1-1,0 0 0,0-1 0,-1 1 1,1 0-1,0-1 0,0 1 0,1-1 0,22-14 155,-22 13-145,9-4-33,-4 0-38,0 1 0,1-1 0,0 2 0,0-1 0,1 1 0,-1 1-1,1 0 1,-1 0 0,1 0 0,0 1 0,12-1 0,-20 3 43,0 1-1,0 0 1,0 0-1,0-1 1,0 1-1,0 0 1,0 0-1,0 0 1,0 0-1,0 0 1,-1 0-1,1 0 1,0 1-1,-1-1 1,1 0-1,-1 0 1,0 0-1,1 1 1,-1-1-1,0 0 1,1 1-1,-1-1 1,0 0-1,0 0 1,0 1-1,-1 2 1,2-2-285,-1 1 0,0 0 0,0 0 1,0 0-1,-1-1 0,1 1 0,0 0 1,-1 0-1,0-1 0,0 1 0,0 0 1,-2 4-1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2.788"/>
    </inkml:context>
    <inkml:brush xml:id="br0">
      <inkml:brushProperty name="width" value="0.025" units="cm"/>
      <inkml:brushProperty name="height" value="0.025" units="cm"/>
    </inkml:brush>
  </inkml:definitions>
  <inkml:trace contextRef="#ctx0" brushRef="#br0">302 41 4837,'7'-12'3711,"-6"10"-2785,0 0 1,0 0-1,1 0 0,-1 0 1,0 0-1,0 0 0,1 0 0,0 1 1,-1-1-1,1 0 0,0 1 1,-1-1-1,1 1 0,3-2 1,-6 8 1853,-10 15-2074,-153 168 1039,45-68-4474,81-82 146,45-48-2767,-2 1 3141,15-17-4843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3.147"/>
    </inkml:context>
    <inkml:brush xml:id="br0">
      <inkml:brushProperty name="width" value="0.025" units="cm"/>
      <inkml:brushProperty name="height" value="0.025" units="cm"/>
    </inkml:brush>
  </inkml:definitions>
  <inkml:trace contextRef="#ctx0" brushRef="#br0">58 0 3523,'0'0'19160,"-1"10"-18552,-2 9-448,-1 0 0,-1-1 0,-8 20 0,7-23-134,0 0 0,1 0 0,1 1 1,1-1-1,0 1 0,1 0 1,0 0-1,2 0 0,0 18 1,18 4-16,-4-20-2275,2-10-6464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3.489"/>
    </inkml:context>
    <inkml:brush xml:id="br0">
      <inkml:brushProperty name="width" value="0.025" units="cm"/>
      <inkml:brushProperty name="height" value="0.025" units="cm"/>
    </inkml:brush>
  </inkml:definitions>
  <inkml:trace contextRef="#ctx0" brushRef="#br0">1 80 7495,'0'0'14558,"11"-7"-13987,7-2-465,0 0 0,1 2 0,-1 0 0,1 1-1,35-6 1,-3 3-74,94-4 0,-144 13 5,0 1 0,0-1-1,0 1 1,0 0 0,0-1 0,0 1-1,0 0 1,0 0 0,0 0-1,0 0 1,0-1 0,0 1-1,-1 0 1,1 0 0,0 1 0,-1-1-1,1 0 1,0 0 0,-1 0-1,0 0 1,1 1 0,-1-1-1,0 0 1,1 0 0,-1 0 0,0 1-1,0-1 1,0 0 0,0 1-1,-1 1 1,0 53 1191,0-43-1266,1-12 45,0-1 1,0 1-1,0-1 0,-1 1 1,1-1-1,0 1 0,1 0 1,-1-1-1,0 1 0,0-1 0,0 1 1,0-1-1,0 1 0,0-1 1,1 1-1,-1-1 0,0 1 1,1-1-1,-1 1 0,0-1 1,1 1-1,-1-1 0,0 1 1,1-1-1,-1 1 0,1-1 1,-1 0-1,1 1 0,-1-1 1,1 0-1,-1 0 0,1 1 1,0-1-1,22-5 209,29-30 6,-42 29-236,-8 4 22,4-3-59,0 0 1,0 1-1,1 0 1,-1 0-1,1 1 1,0 0-1,0 0 1,0 0-1,0 1 0,0 0 1,1 0-1,-1 1 1,11-1-1,-17 3 48,0 0-1,0 0 0,0 0 1,0 0-1,0 0 1,0 0-1,0 0 0,0 0 1,-1 0-1,1 1 1,0-1-1,-1 0 0,1 0 1,-1 1-1,1-1 0,-1 0 1,0 1-1,0-1 1,1 1-1,-1-1 0,0 0 1,0 1-1,0-1 1,0 1-1,-1 1 0,-2 38 328,-10 4-538,13-58-17643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4.036"/>
    </inkml:context>
    <inkml:brush xml:id="br0">
      <inkml:brushProperty name="width" value="0.025" units="cm"/>
      <inkml:brushProperty name="height" value="0.025" units="cm"/>
    </inkml:brush>
  </inkml:definitions>
  <inkml:trace contextRef="#ctx0" brushRef="#br0">117 23 4452,'0'0'23500,"-8"-5"-23351,5 3-152,1 0 0,-1 0 0,1 0-1,-1 1 1,0 0 0,0-1 0,1 1-1,-1 0 1,0 0 0,0 0 0,0 1-1,0-1 1,0 1 0,0-1 0,-1 1 0,1 0-1,0 1 1,0-1 0,0 0 0,0 1-1,0-1 1,0 1 0,0 0 0,0 0-1,1 0 1,-1 1 0,0-1 0,0 1 0,1-1-1,-1 1 1,1 0 0,-1 0 0,1 0-1,0 0 1,0 1 0,0-1 0,-2 3-1,4-5-19,0 1 0,-1-1 0,1 0 0,0 1-1,0-1 1,0 0 0,-1 0 0,1 1 0,0-1-1,0 0 1,0 1 0,0-1 0,0 0 0,0 1-1,0-1 1,0 0 0,0 1 0,0-1 0,0 1-1,0-1 1,0 0 0,0 1 0,0-1-1,0 0 1,0 1 0,0-1 0,0 0 0,0 1-1,1-1 1,-1 0 0,0 0 0,0 1 0,0-1-1,1 0 1,-1 1 0,16 5-358,30-4 167,-33-2 38,-5 0 61,98 11-1759,-99-10 1712,0 1 0,1-1 0,-1 1 0,0 1 0,0-1-1,-1 1 1,1 1 0,-1-1 0,1 1 0,-1 0-1,11 10 1,-16-13 187,0 0-1,0 1 1,0-1 0,0 1-1,0-1 1,0 1-1,0-1 1,-1 1 0,1 0-1,-1-1 1,1 1-1,-1 0 1,1-1 0,-1 1-1,0 0 1,0-1-1,0 1 1,0 0 0,0 0-1,0-1 1,-1 1-1,1 0 1,-1-1 0,1 1-1,-1 0 1,1-1-1,-1 1 1,0-1 0,0 1-1,0-1 1,0 1-1,0-1 1,0 1 0,0-1-1,0 0 1,-1 0-1,1 0 1,0 0 0,-1 0-1,-1 1 1,-7 6 499,0-1 0,0-1 1,-1 0-1,-13 6 0,14-7-355,-1 0 0,1-1-1,-1 0 1,0-1-1,0 0 1,-1-1 0,1 0-1,-1 0 1,1-1-1,-1-1 1,-14-1 0,24 0-234,1 1 1,-1-1 0,1 0 0,-1 0 0,1 0-1,-1 0 1,1 0 0,0 0 0,0 0 0,0 0 0,-1-1-1,1 1 1,0-1 0,0 1 0,1 0 0,-1-1-1,0 1 1,0-1 0,1 0 0,-1 1 0,1-1 0,-1 0-1,1 1 1,0-1 0,0 0 0,0 1 0,0-1-1,0 0 1,0 0 0,0 1 0,1-4 0,0-2-728,-1 0 0,2 1 0,-1-1 0,1 1 1,0-1-1,5-11 0,13-13-3970,8-2-1841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4.798"/>
    </inkml:context>
    <inkml:brush xml:id="br0">
      <inkml:brushProperty name="width" value="0.025" units="cm"/>
      <inkml:brushProperty name="height" value="0.025" units="cm"/>
    </inkml:brush>
  </inkml:definitions>
  <inkml:trace contextRef="#ctx0" brushRef="#br0">105 1 4548,'0'0'19453,"-6"10"-18316,-8 12-859,1 1 0,1 1-1,1 0 1,1 0-1,1 1 1,1 0 0,1 1-1,2 0 1,-4 46-1,8-72-269,1 1-1,0-1 0,0 1 0,0-1 0,0 0 0,0 1 0,0-1 0,0 1 1,1-1-1,-1 0 0,0 1 0,0-1 0,0 1 0,0-1 0,0 0 0,1 1 1,-1-1-1,0 0 0,0 1 0,0-1 0,1 0 0,-1 1 0,0-1 0,1 0 1,-1 1-1,0-1 0,1 0 0,-1 0 0,0 1 0,1-1 0,-1 0 1,0 0-1,1 0 0,-1 0 0,1 0 0,-1 1 0,1-1 0,-1 0 0,0 0 1,1 0-1,-1 0 0,1 0 0,-1 0 0,0 0 0,1 0 0,-1-1 0,1 1 1,-1 0-1,0 0 0,1 0 0,-1 0 0,1 0 0,-1-1 0,0 1 0,1 0 1,-1 0-1,0-1 0,1 1 0,20-18 250,-16 9-247,-2 1 0,1-1 0,-1 0 0,0 0-1,-1 0 1,0 0 0,0-1 0,-1 1-1,0 0 1,-1-1 0,-1-13 0,1 31-138,0 0 0,0-1 0,0 1 0,1-1 1,1 1-1,-1-1 0,5 15 0,-4-19 123,0-1 1,0 1-1,0 0 0,0-1 0,0 1 1,1-1-1,-1 0 0,1 1 1,0-1-1,-1 0 0,1-1 1,0 1-1,0-1 0,0 1 0,0-1 1,0 0-1,1 0 0,-1 0 1,0 0-1,0-1 0,5 1 0,2 0 18,0 0-1,0 0 0,0-1 0,0-1 0,0 0 1,0 0-1,0-1 0,0 0 0,-1-1 0,1 0 1,-1 0-1,17-10 0,-20 10 20,0 0 0,-1-1 0,1 0-1,-1 0 1,0 0 0,0-1 0,0 1 0,-1-1 0,0 0 0,0-1-1,0 1 1,-1-1 0,1 1 0,-1-1 0,-1 0 0,1-1-1,-1 1 1,0 0 0,0-1 0,0-9 0,-1 16-33,-1 0 0,0-1 0,0 1 0,0 0 0,0 0 0,0-1 1,0 1-1,0 0 0,0 0 0,0-1 0,0 1 0,-1 0 0,1 0 0,0 0 0,0-1 0,0 1 1,0 0-1,0 0 0,0 0 0,0-1 0,0 1 0,-1 0 0,1 0 0,0 0 0,0-1 0,0 1 1,0 0-1,-1 0 0,1 0 0,0 0 0,0 0 0,-1 0 0,1-1 0,0 1 0,0 0 0,0 0 1,-1 0-1,1 0 0,0 0 0,0 0 0,-1 0 0,1 0 0,0 0 0,0 0 0,-1 0 0,1 0 1,0 0-1,0 0 0,0 0 0,-1 0 0,1 0 0,0 1 0,0-1 0,-1 0 0,1 0 0,0 0 1,0 0-1,0 0 0,0 1 0,-1-1 0,1 0 0,0 0 0,0 0 0,0 0 0,-1 1 0,-10 8-89,3 2 72,1 0-1,1 0 1,-8 17-1,12-24 35,0 0-1,1 0 0,0 0 0,-1 0 1,1 0-1,0 0 0,1 0 0,-1 0 1,1 1-1,0-1 0,0 0 0,0 0 1,0 0-1,2 7 0,-1-10 1,0 0-1,0 0 1,0-1 0,1 1-1,-1-1 1,0 1-1,0-1 1,0 1 0,0-1-1,1 1 1,-1-1-1,0 0 1,0 0 0,1 0-1,-1 0 1,0 0-1,0 0 1,1 0 0,-1 0-1,0 0 1,0 0-1,0-1 1,2 0 0,30-7 164,-17 0-169,0-1 0,0-1 0,-1 0 0,19-16 0,-26 19-9,-1 1-1,0-1 1,-1 0-1,1-1 0,-1 0 1,-1 0-1,1 0 1,-2 0-1,8-17 1,-38 36-360,10 2 453,1 1-1,-21 24 1,32-33-20,0-1 0,1 1 0,-1 0 0,1 0 0,0 1 0,1-1 0,-1 1 0,1-1 1,0 1-1,1 0 0,-1 0 0,1 0 0,-1 9 0,3-14-63,0 1 0,0-1 0,0 1 0,0-1 0,0 1 0,0-1 0,0 0 0,0 1 0,0-1 0,1 0 0,-1 0 0,1 0 0,-1 0 0,1 0 0,-1 0-1,1 0 1,-1-1 0,1 1 0,0 0 0,-1-1 0,1 1 0,0-1 0,-1 0 0,1 0 0,0 0 0,0 1 0,0-2 0,-1 1 0,4 0 0,0 0-134,1 0 0,0 0 1,-1 0-1,1-1 0,-1 1 0,1-1 0,-1-1 0,0 1 0,7-3 0,7-14-2184,-6-6-3331,-7 5-780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5.127"/>
    </inkml:context>
    <inkml:brush xml:id="br0">
      <inkml:brushProperty name="width" value="0.025" units="cm"/>
      <inkml:brushProperty name="height" value="0.025" units="cm"/>
    </inkml:brush>
  </inkml:definitions>
  <inkml:trace contextRef="#ctx0" brushRef="#br0">0 1 5285,'0'0'21044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5.547"/>
    </inkml:context>
    <inkml:brush xml:id="br0">
      <inkml:brushProperty name="width" value="0.025" units="cm"/>
      <inkml:brushProperty name="height" value="0.025" units="cm"/>
    </inkml:brush>
  </inkml:definitions>
  <inkml:trace contextRef="#ctx0" brushRef="#br0">195 7 11243,'0'0'11184,"-10"-2"-8702,9 2-2450,-3-1 101,0 0-1,0 0 1,1 0-1,-1 1 0,0-1 1,0 1-1,0 0 0,0 0 1,0 0-1,0 1 1,0 0-1,1-1 0,-1 1 1,0 1-1,0-1 0,1 0 1,-1 1-1,1 0 1,-1 0-1,1 0 0,0 0 1,0 1-1,0-1 0,-5 6 1,3-2-71,0 0 0,1 0 1,0 0-1,0 0 1,1 1-1,0 0 0,0-1 1,0 1-1,1 0 0,0 1 1,-1 8-1,2-14-55,1 0 0,0 0-1,0 0 1,0 1 0,0-1-1,1 0 1,-1 0 0,1 0 0,-1 0-1,1 0 1,0 0 0,-1 0-1,1 0 1,0 0 0,0 0 0,0 0-1,1-1 1,-1 1 0,0 0-1,1-1 1,-1 1 0,1-1 0,0 0-1,-1 1 1,1-1 0,0 0-1,0 0 1,0 0 0,-1 0 0,1 0-1,0 0 1,0-1 0,1 1-1,-1-1 1,0 1 0,0-1-1,0 0 1,0 0 0,0 0 0,0 0-1,4-1 1,3 1-24,0-1 0,-1 0-1,1 0 1,-1-1 0,1 0 0,-1-1 0,0 0-1,0 0 1,0-1 0,0 0 0,0 0 0,-1-1-1,0 0 1,0 0 0,0-1 0,-1 1 0,8-10-1,-14 15 5,0 0-1,0 0 0,0 0 0,0-1 1,0 1-1,1 0 0,-1 0 0,0 0 0,0-1 1,0 1-1,0 0 0,0 0 0,1 0 1,-1 0-1,0 0 0,0 0 0,0-1 0,0 1 1,1 0-1,-1 0 0,0 0 0,0 0 1,0 0-1,1 0 0,-1 0 0,0 0 0,0 0 1,1 0-1,-1 0 0,0 0 0,0 0 1,0 0-1,1 0 0,-1 0 0,0 0 0,0 0 1,0 0-1,1 0 0,-1 0 0,0 0 1,0 0-1,0 1 0,1-1 0,-1 0 0,0 0 1,0 0-1,0 0 0,0 0 0,1 1 1,-1-1-1,0 0 0,0 0 0,0 0 0,0 0 1,0 1-1,0-1 0,0 0 0,0 1 1,1 20-147,-11 26 193,-2 2 262,2 0 0,-6 87 1,11 100 684,5-222-1020,-1-9 81,1 0 0,-1 0 0,0 0 0,0 0 0,0-1 0,0 1 1,-1 0-1,0-1 0,0 1 0,0-1 0,-1 0 0,1 1 0,-1-1 1,0 0-1,0-1 0,-1 1 0,1-1 0,-1 1 0,-6 4 0,7-6-5,0 0 0,0-1 0,0 1 0,0-1-1,0 1 1,0-1 0,0 0 0,0-1 0,-1 1-1,1 0 1,0-1 0,0 0 0,-1 0 0,1 0-1,0 0 1,0 0 0,-1 0 0,1-1 0,0 0-1,0 0 1,0 0 0,-1 0 0,1 0 0,0-1-1,0 1 1,1-1 0,-1 0 0,0 1-1,1-2 1,-5-2 0,1-2-25,0-1 0,0 1 0,0-1 1,1 0-1,1-1 0,-1 1 0,1-1 0,1 0 0,-1 0 0,1 0 0,1 0 0,0 0 1,0-1-1,1 1 0,0-1 0,1 1 0,0-1 0,0 0 0,4-17 0,-2 10-103,2-1 0,0 1 0,1 0 0,0 0 0,1 0-1,1 1 1,1 0 0,1 0 0,19-27 0,-14 27-256,0 1 1,1 0 0,1 2-1,0 0 1,1 0-1,20-11 1,62-30-6866,-85 47 5604,38-20-8779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0.935"/>
    </inkml:context>
    <inkml:brush xml:id="br0">
      <inkml:brushProperty name="width" value="0.025" units="cm"/>
      <inkml:brushProperty name="height" value="0.025" units="cm"/>
    </inkml:brush>
  </inkml:definitions>
  <inkml:trace contextRef="#ctx0" brushRef="#br0">168 2 12172,'0'0'10004,"-9"-1"-9348,5 1-588,0 0 0,0 0 0,0 0 0,0 0 0,0 1 0,0 0 0,0 0 0,0 0-1,0 0 1,1 1 0,-1-1 0,0 1 0,1 0 0,-1 0 0,1 0 0,0 1 0,0-1 0,0 1-1,0 0 1,0 0 0,0 0 0,1 0 0,-1 0 0,-2 6 0,-5 5 27,2 1-1,0-1 1,0 1 0,2 1-1,-1-1 1,2 1 0,0 0-1,1 1 1,1-1 0,1 1-1,0-1 1,1 1 0,0 0-1,4 23 1,-3-37-80,1 0-1,0 0 1,-1 0-1,2 0 1,-1 0 0,0-1-1,0 1 1,1 0-1,0 0 1,-1-1 0,1 1-1,0-1 1,0 0 0,1 1-1,-1-1 1,0 0-1,1 0 1,-1 0 0,1-1-1,4 3 1,-5-3 8,-1 0 1,1 0-1,0 0 0,0-1 1,0 1-1,0 0 0,0-1 1,0 0-1,0 1 1,0-1-1,0 0 0,0 0 1,0 0-1,0 0 0,0 0 1,0-1-1,0 1 1,0-1-1,0 1 0,0-1 1,-1 0-1,1 0 0,0 1 1,0-1-1,0 0 1,-1-1-1,1 1 0,-1 0 1,1 0-1,-1-1 0,1 1 1,0-3-1,23-42 205,-24 44-202,0-1-1,0 0 0,0 0 1,-1 0-1,1 0 1,-1 0-1,1 0 0,-1 0 1,0 0-1,0 0 0,-1 0 1,1 0-1,-1-1 0,-1-4 1,2 7-23,-1 0 1,0 0 0,1 0-1,-1 0 1,0 0 0,0 0-1,0 1 1,1-1 0,-1 0-1,0 1 1,0-1 0,0 0-1,0 1 1,0-1-1,0 1 1,0 0 0,0-1-1,0 1 1,-1 0 0,1 0-1,0-1 1,0 1 0,0 0-1,0 0 1,0 0 0,0 0-1,-1 1 1,1-1-1,0 0 1,0 0 0,0 1-1,0-1 1,0 0 0,0 1-1,0-1 1,-2 2 0,0 0 1,0-1 1,0 1 0,0 0-1,0 0 1,0 0 0,0 0 0,0 1-1,1-1 1,-1 1 0,-2 3-1,4-4-5,0-1 0,0 0-1,0 1 1,0-1-1,0 1 1,0-1 0,1 1-1,-1 0 1,1-1-1,-1 1 1,1 0-1,-1-1 1,1 1 0,0 0-1,0-1 1,0 1-1,0 0 1,1 2 0,-1-4-1,1 1 0,-1-1 0,1 1 0,0-1 1,-1 0-1,1 1 0,0-1 0,-1 0 0,1 1 1,0-1-1,0 0 0,-1 0 0,1 0 0,0 0 1,0 0-1,-1 0 0,1 0 0,0 0 0,0 0 1,-1 0-1,1 0 0,0 0 0,0 0 0,-1-1 1,1 1-1,1-1 0,6-2-12,0 0 0,0 0 0,0-1 0,-1-1 0,12-7 1,-7 2-52,-8 6 9,1-1-1,0 1 0,0 1 0,0-1 0,1 1 0,-1 0 0,1 0 1,8-3-1,-13 6 50,-1 1-1,1-1 1,-1 0 0,1 0 0,-1 1 0,1-1 0,-1 1 0,1-1 0,-1 0 0,1 1 0,-1-1-1,0 1 1,1-1 0,-1 1 0,0-1 0,1 1 0,-1 0 0,0-1 0,0 1 0,1-1-1,-1 1 1,0-1 0,0 1 0,0 0 0,0-1 0,0 1 0,0-1 0,0 1 0,0 0-1,0-1 1,0 1 0,0 0 0,-1 0 0,0 25-139,1-26 145,-10 43-213,-1 12-817,11-55 930,0 0 0,1 0 1,-1 0-1,0 0 1,0 1-1,0-1 1,0 0-1,0 0 0,1 0 1,-1 0-1,0 0 1,0 0-1,0 0 1,0 1-1,1-1 0,-1 0 1,0 0-1,0 0 1,0 0-1,1 0 1,-1 0-1,0 0 0,0 0 1,0 0-1,1 0 1,-1 0-1,0 0 1,0 0-1,0 0 0,1 0 1,-1 0-1,0 0 1,0 0-1,0-1 1,1 1-1,-1 0 0,0 0 1,0 0-1,0 0 1,0 0-1,0 0 1,1-1-1,-1 1 0,0 0 1,0 0-1,0 0 1,0 0-1,0-1 1,0 1-1,1 0 1,9-9-3931,1-8-3620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7.831"/>
    </inkml:context>
    <inkml:brush xml:id="br0">
      <inkml:brushProperty name="width" value="0.025" units="cm"/>
      <inkml:brushProperty name="height" value="0.025" units="cm"/>
    </inkml:brush>
  </inkml:definitions>
  <inkml:trace contextRef="#ctx0" brushRef="#br0">286 42 15983,'-8'-2'2429,"2"1"-2142,0-1 0,-1 1 0,1 0 0,0 0 0,-1 0 0,1 1 0,-1 0 0,1 1 0,0-1-1,-1 1 1,1 0 0,0 1 0,-1 0 0,1 0 0,-8 4 0,-1 3-247,2 1 0,-1 1 0,1 0 0,1 1 0,0 1 0,1-1 0,-16 24 0,21-27-16,-1 1-1,2 0 1,-1 0 0,1 0 0,1 0 0,0 1 0,0 0 0,1 0 0,1 0-1,0 0 1,0 0 0,0 17 0,2-26-10,1-1 0,-1 0 0,0 1-1,1-1 1,0 0 0,-1 1 0,1-1 0,0 0 0,-1 0 0,1 1-1,0-1 1,0 0 0,0 0 0,0 0 0,0 0 0,0 0 0,0-1-1,1 1 1,-1 0 0,0 0 0,0-1 0,1 1 0,-1 0 0,0-1-1,1 0 1,-1 1 0,1-1 0,-1 0 0,0 0 0,1 1 0,-1-1-1,1 0 1,-1-1 0,1 1 0,-1 0 0,0 0 0,1 0 0,2-2-1,4 1 79,1-1-1,-1 0 1,1 0-1,-1-1 1,11-5-1,0-3-43,-1 0 0,0-1 0,-1-1 1,0 0-1,-2-1 0,1-1 0,18-25 0,-22 26-13,-2 0 0,0-1 1,0 0-1,-2-1 0,0 0 0,0 0 0,-2-1 0,0 1 1,4-23-1,-9 38-31,-1 1-1,0 0 1,0-1 0,1 1 0,-1 0 0,0-1 0,0 1-1,0-1 1,0 1 0,1-1 0,-1 1 0,0 0-1,0-1 1,0 1 0,0-1 0,0 1 0,0-1 0,0 1-1,0-1 1,0 1 0,-1 0 0,1-1 0,0 1 0,0-1-1,0 1 1,0 0 0,-1-1 0,1 1 0,0-1 0,0 1-1,-1 0 1,1-1 0,0 1 0,-1-1 0,-10 14-40,-12 29-20,16-28 77,1 0 0,0 1 0,1-1 0,1 1 0,1 1 0,0-1 0,0 0-1,2 1 1,0-1 0,2 26 0,0-39-6,-1 0 0,1 0 1,0 0-1,0 0 0,0 0 0,0-1 0,1 1 1,-1 0-1,0 0 0,1-1 0,-1 1 1,1-1-1,-1 0 0,1 1 0,0-1 0,0 0 1,0 0-1,0 0 0,-1 0 0,1 0 0,0 0 1,1-1-1,-1 1 0,0-1 0,0 1 0,0-1 1,0 0-1,0 0 0,0 0 0,1 0 1,-1 0-1,4-1 0,1 0 14,0 0 0,1 0 0,-1-1 0,0 0 0,0 0 0,0 0 0,0-1 0,10-6 0,-11 5-13,1 0 0,0 0 0,-1-1-1,0 0 1,0 0 0,-1-1 0,1 0 0,-1 0-1,0 0 1,-1 0 0,0-1 0,0 0-1,0 0 1,-1 0 0,0 0 0,0-1 0,0 1-1,-1-1 1,-1 0 0,1 1 0,0-11-1,-2 17-15,0 0 0,0 1 0,0-1 0,0 0 0,0 0 0,-1 0-1,1 1 1,0-1 0,0 0 0,0 0 0,-1 0 0,1 1 0,0-1-1,-1 0 1,1 1 0,-1-1 0,1 0 0,-1 1 0,1-1 0,-1 1-1,0-1 1,1 0 0,-1 1 0,1-1 0,-1 1 0,0 0 0,0-1 0,1 1-1,-1 0 1,0-1 0,0 1 0,1 0 0,-1 0 0,0 0 0,0-1-1,0 1 1,1 0 0,-1 0 0,0 0 0,0 0 0,0 1 0,1-1-1,-1 0 1,0 0 0,0 0 0,0 1 0,1-1 0,-1 0 0,0 1-1,1-1 1,-1 1 0,0-1 0,-1 1 0,-2 2-13,-1-1 0,1 1 0,-1 0 0,1 0 0,0 0-1,0 0 1,-5 6 0,2 1 34,0-1-1,1 1 1,-9 21-1,13-27 33,0 1-1,0-1 1,1 1-1,0 0 0,0-1 1,0 1-1,0 0 1,1 0-1,0 0 0,0 0 1,0 0-1,1 5 1,0-9-38,0 1 0,0-1 0,-1 0 0,1 1 0,0-1 0,0 0 0,0 0 0,0 0 0,0 0 0,1 0 0,-1 0 0,0 0 1,0-1-1,1 1 0,-1 0 0,0-1 0,1 1 0,-1-1 0,1 1 0,-1-1 0,1 1 0,-1-1 0,1 0 0,-1 0 0,3 0 0,47 0 63,-36 0-24,71-8-46,-67 5-96,0 1 0,0 0 0,0 2 0,31 2-1,-48-1 14,14-1 1658,-14-13 729,-2 0-2576,-2-33 557,-11-66 1,15 112-802,-1-1 0,1 0 1,-1 1-1,1 0 0,0-1 0,-1 1 0,1 0 0,0 0 1,0 0-1,-1 0 0,1 0 0,0 0 0,-1 0 0,1 1 1,0-1-1,-1 0 0,3 2 0,9-1-3195,20 0-6723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8.409"/>
    </inkml:context>
    <inkml:brush xml:id="br0">
      <inkml:brushProperty name="width" value="0.025" units="cm"/>
      <inkml:brushProperty name="height" value="0.025" units="cm"/>
    </inkml:brush>
  </inkml:definitions>
  <inkml:trace contextRef="#ctx0" brushRef="#br0">22 113 3331,'-2'-6'390,"-2"-2"1019,1 0 0,0 0 1,1-1-1,0 0 0,0 1 1,1-1-1,0 0 0,0 0 1,1-12-1,0 21-1344,0-1 0,0 1 0,0 0 0,0-1 1,0 1-1,0 0 0,0 0 0,0-1 0,0 1 0,0 0 0,0-1 0,0 1 0,0 0 0,0 0 0,0-1 0,0 1 0,1 0 1,-1 0-1,0-1 0,0 1 0,0 0 0,0 0 0,1-1 0,-1 1 0,0 0 0,0 0 0,0 0 0,1 0 0,-1-1 0,0 1 1,0 0-1,1 0 0,-1 0 0,0 0 0,0 0 0,1 0 0,-1 0 0,0-1 0,1 1 0,-1 0 0,0 0 0,0 0 0,1 0 1,-1 0-1,0 0 0,1 1 0,-1-1 0,0 0 0,0 0 0,1 0 0,-1 0 0,0 0 0,0 0 0,1 0 0,-1 0 0,0 1 1,0-1-1,1 0 0,-1 0 0,0 0 0,0 1 0,1-1 0,11 18 1110,-9 10-768,0 0 1,-2 0 0,-1 0 0,-2 0 0,0-1 0,-8 37 0,-5 63-375,15-124-100,-1-1 1,1 1-1,0 0 1,1 0-1,-1-1 1,0 1-1,1 0 1,-1 0-1,1-1 1,0 1 0,0 0-1,0-1 1,0 1-1,0-1 1,1 0-1,1 3 1,-1-3-197,0-1 1,0 1-1,0-1 1,0 0-1,0 0 1,0 0-1,0 0 1,1 0-1,-1-1 1,0 1 0,1-1-1,-1 1 1,0-1-1,1 0 1,-1 0-1,0 0 1,1 0-1,-1 0 1,3-1-1,27-5-5657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0.456"/>
    </inkml:context>
    <inkml:brush xml:id="br0">
      <inkml:brushProperty name="width" value="0.025" units="cm"/>
      <inkml:brushProperty name="height" value="0.025" units="cm"/>
    </inkml:brush>
  </inkml:definitions>
  <inkml:trace contextRef="#ctx0" brushRef="#br0">237 42 11915,'0'0'14110,"-2"11"-12867,-2 6-1062,-1-1-1,0 0 1,-1 0-1,-1-1 1,0 1-1,-15 21 0,-71 97-235,44-66-47,22-33-179,18-23-898,15-19-2791,109-148-1423,-1-3 6198,-90 124-76,-21 30-452,17-23 832,-12 24-211,-8 15 571,-8 20-1105,-1-1 1,-21 48 0,-8 25 158,30-79-250,2 1 0,0 0 1,2 1-1,0-1 0,1 33 0,3-60-265,0 1 1,0-1-1,1 1 0,-1-1 1,0 0-1,0 1 0,1-1 1,-1 1-1,0 0 0,1-1 0,-1 1 1,0-1-1,1 1 0,-1-1 1,1 1-1,-1 0 0,1-1 1,-1 1-1,1 0 0,-1 0 1,1-1-1,-1 1 0,1 0 1,-1 0-1,1 0 0,-1-1 1,1 1-1,-1 0 0,1 0 0,0 0 1,-1 0-1,1 0 0,-1 0 1,1 0-1,-1 0 0,1 1 1,-1-1-1,1 0 0,0 0 1,-1 0-1,1 1 0,-1-1 1,1 0-1,-1 0 0,0 1 0,1-1 1,-1 0-1,1 1 0,-1-1 1,1 1-1,-1-1 0,0 0 1,1 1-1,-1-1 0,0 1 1,0-1-1,1 1 0,-1-1 1,0 1-1,1 1 0,-1-16-9,1 1-1,-2-1 1,0 1-1,0 0 1,-1-1 0,-1 1-1,0 0 1,-1 0-1,-1 1 1,0-1 0,0 1-1,-1 0 1,-1 0-1,-9-12 1,7 18-63,16 17 5,-2-8 57,0 0 1,1 0-1,-1-1 1,1 0-1,-1 0 1,1 0-1,0-1 0,0 0 1,0 0-1,-1 0 1,9-1-1,71-5-8,-24 0 7,-60 5 5,0 0 0,0 0 0,0 0 0,-1 1 1,1-1-1,0 0 0,0 0 0,0 0 0,0 1 0,0-1 0,-1 1 0,1-1 0,0 0 0,0 1 1,-1-1-1,1 1 0,0 0 0,-1-1 0,1 1 0,0 0 0,-1-1 0,1 1 0,-1 0 0,1 0 1,-1-1-1,1 1 0,-1 0 0,0 0 0,1 1 0,1 33 143,-19 33 127,15-63-293,-9 27 228,12-28 21,9-20 10,-4 1-202,0 1 0,-1-2 0,0 1 0,-2 0 0,0-1 0,0 0 0,0-26 0,0 8-20,-3 34-18,0-1 0,0 1 0,0 0 0,0 0 0,1-1 0,-1 1 0,0 0 0,0 0 0,0 0 0,1 0 0,-1-1 0,0 1 0,0 0 0,1 0 1,-1 0-1,0 0 0,0 0 0,1 0 0,-1 0 0,0-1 0,0 1 0,1 0 0,-1 0 0,0 0 0,0 0 0,1 0 0,-1 0 0,0 0 0,0 0 0,1 0 0,-1 1 0,0-1 0,1 0 0,-1 0 0,0 0 0,0 0 0,0 0 0,1 0 0,-1 0 0,0 1 0,0-1 0,1 0 0,-1 0 0,0 0 0,0 1 0,20 11-151,-6-3 82,-10-8 78,1 0 0,-1 0 0,1 0 0,-1 0 0,1-1-1,-1 0 1,1 0 0,0 0 0,-1 0 0,1-1 0,-1 1 0,1-1 0,-1-1-1,1 1 1,-1 0 0,5-3 0,-1-1 22,-1 1 1,0-1-1,0 0 0,0 0 0,0-1 1,-1 0-1,0 0 0,6-9 0,0 0 26,-2-1 0,0 0-1,-1-1 1,0 0-1,-1 0 1,-1-1-1,6-23 1,-12 34-32,1 0 1,-1 1 0,0-1-1,-1 0 1,1-1 0,-2-12-1,1 20-27,-1 0 0,1-1 0,0 1-1,0 0 1,0 0 0,-1-1 0,1 1-1,0 0 1,0-1 0,-1 1 0,1 0-1,0 0 1,-1-1 0,1 1 0,0 0-1,-1 0 1,1 0 0,0 0 0,-1-1-1,1 1 1,0 0 0,-1 0 0,1 0-1,0 0 1,-1 0 0,1 0 0,-1 0-1,1 0 1,0 0 0,-1 0 0,1 0-1,0 0 1,-1 0 0,1 0 0,0 1-1,-1-1 1,1 0 0,0 0 0,-1 0-1,1 0 1,0 1 0,-1-1 0,1 0-1,0 0 1,-1 1 0,1-1 0,0 0-1,0 1 1,0-1 0,-1 0 0,1 0-1,0 1 1,0-1 0,0 1 0,0-1-1,-1 1 1,-15 17-111,3 2 104,1 0-1,1 0 1,1 1 0,1 0 0,1 1 0,1-1 0,1 2 0,0-1 0,2 1 0,1 0 0,1 0 0,0 23 0,2-43 14,0 0 0,1 0 0,0 0 0,-1 0 0,1 0 0,0 0 1,0-1-1,0 1 0,1 0 0,-1-1 0,1 1 0,-1-1 1,1 1-1,0-1 0,0 0 0,0 0 0,0 0 0,0 0 1,1 0-1,-1 0 0,0-1 0,1 1 0,0-1 0,-1 1 1,1-1-1,0 0 0,-1 0 0,1 0 0,0-1 0,0 1 0,0-1 1,0 1-1,0-1 0,0 0 0,0 0 0,0 0 0,4-1 1,-2 0 2,0 1 0,0-1 0,0 0 0,0 0 1,0-1-1,0 1 0,-1-1 0,1 0 0,-1 0 1,1-1-1,-1 1 0,0-1 0,0 0 0,0 0 0,0-1 1,0 1-1,-1-1 0,0 0 0,0 1 0,0-1 1,5-9-1,-6 5 0,0 1-1,0-1 1,0 0 0,-1 0 0,-1 0 0,1 0 0,-1 0-1,-1 0 1,1 0 0,-3-11 0,3 19-8,0 0-1,0-1 1,-1 1 0,1 0-1,0-1 1,0 1 0,0 0 0,0-1-1,0 1 1,-1 0 0,1-1 0,0 1-1,0 0 1,-1-1 0,1 1 0,0 0-1,0 0 1,-1-1 0,1 1 0,0 0-1,-1 0 1,1 0 0,0-1-1,-1 1 1,1 0 0,0 0 0,-1 0-1,1 0 1,0 0 0,-1 0 0,1 0-1,0 0 1,-1 0 0,1 0 0,-1 0-1,1 0 1,0 0 0,-1 0-1,1 0 1,0 0 0,-1 0 0,1 0-1,-1 0 1,1 1 0,0-1 0,0 0-1,-1 0 1,0 1 0,-7 15-117,8-15 122,0 0 1,0 0-1,0 0 0,0 0 0,0 0 0,1 0 0,-1 0 0,0 1 0,1-1 1,-1 0-1,1 0 0,-1 0 0,1 0 0,-1 0 0,1-1 0,0 1 0,-1 0 0,1 0 1,0 0-1,0-1 0,0 1 0,0 0 0,0-1 0,-1 1 0,1 0 0,0-1 1,0 1-1,1-1 0,-1 0 0,0 1 0,0-1 0,0 0 0,0 0 0,0 0 1,0 0-1,0 1 0,0-2 0,1 1 0,-1 0 0,0 0 0,0 0 0,0 0 1,0-1-1,0 1 0,0 0 0,1-1 0,3 0 7,-1-1-1,0 1 1,0-1-1,1 0 1,-1 0-1,0 0 1,0 0 0,-1-1-1,1 1 1,-1-1-1,5-4 1,3-8-25,0-1 0,-1 0 1,8-18-1,-16 30 4,-1 4-26,-3 6 30,1-1 0,-1 1 0,1-1 0,-2 1 0,1-1 0,0 0 0,-1 0 0,0 0 0,-4 6 0,-14 26 29,17-24-4,1 0 0,0 0 0,-2 26 0,5-34-16,-1 0-1,1 0 0,0 1 1,1-1-1,-1 0 0,1 0 1,0 0-1,0 0 0,1 0 1,-1 0-1,1 0 0,0-1 0,4 6 1,-5-8 3,0-1 1,0 1-1,0-1 1,1 0-1,-1 1 1,0-1-1,1 0 1,-1 0-1,1 0 1,0 0-1,-1 0 1,1-1-1,-1 1 1,1 0-1,0-1 1,0 1-1,0-1 1,-1 0-1,1 1 1,0-1-1,0 0 1,0 0-1,-1 0 1,1 0-1,0-1 1,0 1-1,0 0 1,-1-1-1,1 0 1,0 1-1,0-1 0,-1 0 1,1 0-1,1-1 1,4-2 8,-1 0-1,1-1 1,-1 0 0,0 0 0,-1-1-1,9-9 1,24-30 177,-21 27-170,-1-1 1,-1 0-1,0 0 1,-2-2-1,0 0 1,-1 0-1,10-27 1,-22 48-20,1-1 0,-1 1 0,0 0 0,0 0 0,1-1 0,-1 1 0,0 0 0,0-1-1,0 1 1,0 0 0,1-1 0,-1 1 0,0 0 0,0-1 0,0 1 0,0 0 0,0-1 0,0 1 0,0-1 0,0 1 0,0 0 0,0-1-1,0 1 1,0 0 0,0-1 0,0 1 0,0 0 0,0-1 0,-1 1 0,1 0 0,0-1 0,0 1 0,0 0 0,-1-1 0,1 1 0,0 0-1,0 0 1,0-1 0,-1 1 0,1 0 0,-14 11-26,-13 24-4,4-3 81,18-25 63,-1 0 1,2 0 0,-1 0-1,1 0 1,-6 13-1,9-13-92,0 0 0,0 1 0,0-1 0,1 0-1,1 11 1,0-12-20,-1 1 0,0 0 1,0-1-1,-1 1 0,0 0 0,0-1 0,-3 10 1,2-10 12,1 1 1,0-1-1,0 1 1,0 0-1,1-1 1,0 8-1,2-25-9607,1-1 4831,1-7-4594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0.908"/>
    </inkml:context>
    <inkml:brush xml:id="br0">
      <inkml:brushProperty name="width" value="0.025" units="cm"/>
      <inkml:brushProperty name="height" value="0.025" units="cm"/>
    </inkml:brush>
  </inkml:definitions>
  <inkml:trace contextRef="#ctx0" brushRef="#br0">152 97 6374,'9'-34'6964,"-8"26"-5608,1 0 0,0 0 1,0 0-1,1 0 1,0 1-1,5-9 0,-7 58 828,-10-12-1416,-1 0 0,-1 0 0,-24 43 0,-12 36 1044,42-97-1637,-1 1-93,1 1 0,1 0 0,0 0 0,0 0 0,2 1 0,-1-1 0,2 1 0,0 25 0,0-50-1453,1 5 1216,-1 0 0,1 1 0,-1-1 1,0 1-1,-1-1 0,1 1 0,-4-7 0,1 3-25,1 1 0,-1-1 0,1-1 0,1 1 0,0 0 0,0 0 0,0-1 0,1 1 0,0-1 0,1 0 0,0-8 0,1 14 191,0 0 0,-1 0 1,1 0-1,0 0 0,0 0 0,0 0 1,1 1-1,-1-1 0,1 0 0,-1 1 0,1-1 1,0 1-1,0-1 0,0 1 0,0 0 0,1 0 1,-1 0-1,0 0 0,1 1 0,-1-1 1,1 1-1,0-1 0,0 1 0,-1 0 0,1 0 1,0 0-1,0 0 0,0 1 0,0-1 1,0 1-1,0-1 0,0 1 0,0 0 0,4 1 1,51 0 613,-34 0-2170,-1 0-3712,-17-3-882,-3-4-4041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1.249"/>
    </inkml:context>
    <inkml:brush xml:id="br0">
      <inkml:brushProperty name="width" value="0.025" units="cm"/>
      <inkml:brushProperty name="height" value="0.025" units="cm"/>
    </inkml:brush>
  </inkml:definitions>
  <inkml:trace contextRef="#ctx0" brushRef="#br0">1 1 5894,'0'0'14509,"11"9"-26232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1.576"/>
    </inkml:context>
    <inkml:brush xml:id="br0">
      <inkml:brushProperty name="width" value="0.025" units="cm"/>
      <inkml:brushProperty name="height" value="0.025" units="cm"/>
    </inkml:brush>
  </inkml:definitions>
  <inkml:trace contextRef="#ctx0" brushRef="#br0">147 0 6438,'0'0'13357,"-10"4"-10624,2-1-2334,-57 25 2380,63-27-2705,-1 0 0,0 0-1,1 1 1,-1-1 0,0 1-1,1 0 1,0 0 0,0 0-1,-1 0 1,1 0 0,0 1-1,1-1 1,-1 0 0,0 1-1,1 0 1,-1-1 0,1 1-1,0 0 1,0 0 0,0 0 0,-1 3-1,6-4-431,0 0 1,0-1-1,0 1 0,1-1 0,-1 0 1,0 0-1,0-1 0,5 1 0,0 1-175,0 0 422,1 0-1,0 1 1,-1 1-1,1-1 0,-1 2 1,0-1-1,-1 1 1,15 11-1,-21-15 138,0 1 1,-1-1 0,1 1-1,-1 0 1,1-1-1,-1 1 1,0 0-1,1 0 1,-1 0-1,0 0 1,0 0-1,-1 0 1,1 0-1,0 0 1,-1 0-1,1 1 1,0 3-1,-2-3 94,1-1-1,-1 1 0,0 0 1,0-1-1,0 1 0,0-1 1,0 1-1,0-1 0,-1 0 1,1 1-1,-1-1 0,0 0 1,1 0-1,-1 0 0,0 0 1,0 0-1,0-1 0,-4 3 1,-63 41 2322,64-42-2396,0-1-1,0 1 1,0-1 0,0-1 0,0 1 0,0-1-1,-1 0 1,1 0 0,-1 0 0,1-1 0,-1 0-1,-9-1 1,14 1-211,0-1 0,0 0 0,0 0 0,0 1 0,0-1 0,1 0-1,-1 0 1,0 0 0,1 0 0,-1 0 0,1 0 0,-1 0 0,1 0 0,-1 0 0,1 0 0,0 0 0,-1 0-1,1-1 1,0 1 0,0 0 0,0 0 0,0 0 0,0 0 0,0 0 0,0-1 0,0 1 0,1 0-1,-1 0 1,0 0 0,1-2 0,11-37-7465,7 7-575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1.931"/>
    </inkml:context>
    <inkml:brush xml:id="br0">
      <inkml:brushProperty name="width" value="0.025" units="cm"/>
      <inkml:brushProperty name="height" value="0.025" units="cm"/>
    </inkml:brush>
  </inkml:definitions>
  <inkml:trace contextRef="#ctx0" brushRef="#br0">75 1 3203,'0'0'18599,"-1"9"-17393,-1 7-635,-1 0 0,-1 0 0,-1 0-1,0 0 1,-9 19 0,-19 61 1008,31-89-1647,0 1 0,1 0 0,0 0 0,0 0 0,1 0 0,0-1 0,0 1-1,1 0 1,0 0 0,3 8 0,-4-15-145,1 1 0,0-1-1,0 1 1,-1-1 0,1 1 0,0-1-1,0 0 1,1 0 0,-1 1 0,0-1-1,0 0 1,0 0 0,1 0-1,-1 0 1,1 0 0,-1 0 0,1-1-1,-1 1 1,1 0 0,-1-1 0,1 1-1,0-1 1,-1 0 0,3 1 0,41-2-8442,-22-6 3354</inkml:trace>
  <inkml:trace contextRef="#ctx0" brushRef="#br0" timeOffset="1">172 256 8040,'0'0'13500,"-9"1"-12774,5 0-619,0 0-1,0 0 1,1 0-1,-1 0 1,0 1-1,0-1 1,1 1-1,-1 0 0,1 1 1,0-1-1,-1 0 1,1 1-1,0 0 1,0-1-1,1 1 1,-1 1-1,1-1 0,-1 0 1,1 0-1,0 1 1,0 0-1,1-1 1,-1 1-1,1 0 1,-1 0-1,1-1 0,1 1 1,-1 0-1,0 0 1,1 0-1,0 0 1,0 5-1,0-8-94,0 1-1,0-1 0,0 0 1,0 0-1,1 0 1,-1 1-1,0-1 1,1 0-1,-1 0 1,1 0-1,-1 0 1,1 0-1,-1 0 1,1 1-1,0-1 0,-1-1 1,1 1-1,0 0 1,0 0-1,0 0 1,0 0-1,0-1 1,0 1-1,1 0 1,1 1 3,0-1 1,0 0 0,0 0 0,0-1 0,0 1-1,0-1 1,0 1 0,0-1 0,6 0 0,-4 0-2,0-1 0,0 1 0,0-1 1,1 0-1,-1-1 0,0 1 0,0-1 1,-1 0-1,1 0 0,0 0 0,-1-1 1,5-3-1,-5 2 82,0 0-1,-1-1 1,0 1 0,0-1-1,0 0 1,0 0 0,-1 0 0,0 0-1,0 0 1,0-1 0,-1 1-1,0-1 1,0 1 0,0-1-1,0 1 1,-1-12 0,-1 15-49,1 0 0,0-1-1,0 1 1,-1 0 0,0 0 0,1-1 0,-1 1 0,0 0-1,0 0 1,0 0 0,0 0 0,0 0 0,-1 0 0,1 0-1,-1 1 1,1-1 0,-1 0 0,0 1 0,1-1 0,-1 1-1,0-1 1,0 1 0,0 0 0,0 0 0,0 0 0,0 0-1,-1 0 1,1 1 0,0-1 0,0 1 0,-1-1 0,1 1-1,0 0 1,0 0 0,-1 0 0,1 0 0,0 0 0,-1 0-1,1 1 1,0-1 0,0 1 0,-3 1 0,4-2-110,0 0 0,0 1 1,0-1-1,0 1 0,0 0 0,1-1 1,-1 1-1,0 0 0,0-1 0,1 1 1,-1 0-1,0 0 0,1 0 0,-1-1 1,1 1-1,-1 0 0,1 0 0,0 0 1,-1 1-1,1-1-194,0-1 1,-1 1-1,1-1 0,0 1 1,0 0-1,0-1 0,0 1 1,0-1-1,0 1 0,0-1 1,0 1-1,0-1 0,0 1 1,0-1-1,1 1 0,-1-1 1,0 1-1,0 0 0,0-1 1,1 0-1,-1 1 0,0-1 1,1 1-1,0 0 1,6 2-6012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2.573"/>
    </inkml:context>
    <inkml:brush xml:id="br0">
      <inkml:brushProperty name="width" value="0.025" units="cm"/>
      <inkml:brushProperty name="height" value="0.025" units="cm"/>
    </inkml:brush>
  </inkml:definitions>
  <inkml:trace contextRef="#ctx0" brushRef="#br0">149 90 2626,'0'0'7645,"5"-10"-3113,1 0-3336,-3 8-810,-1-1-1,0-1 1,0 1-1,0 0 1,0-1-1,-1 1 1,1 0-1,-1-1 1,0 0-1,0 1 1,0-1-1,0 0 1,-1-6-1,0 9-275,0 1 0,0-1 1,0 0-1,0 1 0,0-1 0,0 1 0,0-1 0,-1 0 0,1 1 0,0-1 0,0 1 1,-1-1-1,1 0 0,0 1 0,-1-1 0,1 1 0,-1-1 0,1 1 0,-1 0 0,1-1 1,-1 1-1,1-1 0,-1 1 0,1 0 0,-1-1 0,1 1 0,-1 0 0,0 0 0,0-1 1,-26 0 1043,20 2-1061,0 1-1,0 0 1,1 0-1,-1 0 1,-10 5-1,-31 32 159,45-37-250,1 1 0,0 0 0,-1 0 0,1-1 0,0 2 0,0-1 0,1 0 0,-1 0 0,1 0 0,-1 1 0,1-1 0,0 1 0,1-1 0,-1 1 0,0 3 0,2-6-11,-1 0 0,1-1-1,0 1 1,0-1 0,0 1 0,0-1 0,0 1 0,0-1-1,-1 1 1,1-1 0,0 0 0,0 0 0,0 1 0,0-1-1,0 0 1,0 0 0,0 0 0,0 0 0,0 0 0,0 0-1,0 0 1,0-1 0,0 1 0,0 0 0,0 0 0,0-1-1,2 0 1,30-7-276,-28 6 234,1 0 1,-1 0-1,1 1 0,0 0 1,0 0-1,0 0 1,0 1-1,-1 0 1,1 0-1,0 0 1,0 1-1,0 0 1,0 0-1,9 4 0,-12-4 69,-1 1 1,1-1-1,-1 1 0,1 0 0,-1 0 0,0 0 0,0 1 0,0-1 0,0 0 0,0 1 0,0-1 0,0 1 0,-1 0 0,0-1 0,1 1 0,-1 0 0,0 0 0,0 0 1,-1 0-1,1 0 0,-1 0 0,1 0 0,-1 0 0,0 0 0,0 0 0,0 0 0,0 0 0,-1 0 0,0 4 0,0-5 38,0 0 0,0 0 0,0 0 0,0 0-1,-1 0 1,1 0 0,-1 0 0,1 0 0,-1 0 0,1-1 0,-1 1 0,0-1-1,0 1 1,0-1 0,0 0 0,0 0 0,0 0 0,0 0 0,0 0 0,0 0-1,-1 0 1,1-1 0,0 1 0,-1-1 0,1 0 0,-4 1 0,-68 3 1394,67-4-1289,3 0-121,-1 0 1,1 0-1,0-1 1,0 1-1,0-1 1,0 0-1,0 0 1,0-1-1,0 1 0,0-1 1,0 0-1,1 0 1,-5-3-1,7 4-158,-1 0-1,1-1 0,-1 0 1,1 1-1,0-1 0,-1 1 1,1-1-1,0 0 1,0 0-1,1 0 0,-1 0 1,0 0-1,0 0 0,1 0 1,-1 0-1,1 0 1,0 0-1,0 0 0,0 0 1,0 0-1,0 0 0,0 0 1,0 0-1,1 0 1,-1 0-1,1 0 0,1-4 1,-1 4-206,0 0 1,0 0-1,0 1 1,1-1-1,-1 0 1,0 1-1,1-1 1,0 1-1,-1 0 1,1-1-1,0 1 1,0 0-1,-1 0 1,1 0-1,0 0 0,0 0 1,0 1-1,4-2 1,43-8-5778,-38 8 3961,24-4-2733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2.948"/>
    </inkml:context>
    <inkml:brush xml:id="br0">
      <inkml:brushProperty name="width" value="0.025" units="cm"/>
      <inkml:brushProperty name="height" value="0.025" units="cm"/>
    </inkml:brush>
  </inkml:definitions>
  <inkml:trace contextRef="#ctx0" brushRef="#br0">10 174 5029,'0'0'22181,"-1"10"-21557,-1 5-400,-2 23 139,2 50 1,1-87-456,1 0 0,0-1 0,0 1 0,0 0 0,0-1 0,0 1 1,0 0-1,0 0 0,0-1 0,1 1 0,-1 0 0,0-1 0,0 1 1,1 0-1,-1-1 0,0 1 0,1-1 0,-1 1 0,0 0 0,1-1 0,-1 1 1,1-1-1,-1 1 0,1-1 0,-1 1 0,1-1 0,-1 0 0,1 1 1,0-1-1,-1 0 0,1 1 0,0-1 0,-1 0 0,1 0 0,0 1 1,-1-1-1,1 0 0,0 0 0,-1 0 0,1 0 0,0 0 0,0 0 1,-1 0-1,1 0 0,0 0 0,-1 0 0,1-1 0,0 1 0,-1 0 1,2-1-1,0 0-386,0 0 0,0 0 0,-1 0 0,1 0 0,0 0 0,0 0 0,-1-1 0,1 1 0,-1-1 0,1 1 0,-1-1 1,0 0-1,1 0 0,-1 1 0,2-5 0,3-18-4989,0-5-1932</inkml:trace>
  <inkml:trace contextRef="#ctx0" brushRef="#br0" timeOffset="1">78 0 6342,'0'0'13196,"-38"59"-12939,46-46-225,11-4-224,8 2-1410,2-2-2594,3-3-1986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3.317"/>
    </inkml:context>
    <inkml:brush xml:id="br0">
      <inkml:brushProperty name="width" value="0.025" units="cm"/>
      <inkml:brushProperty name="height" value="0.025" units="cm"/>
    </inkml:brush>
  </inkml:definitions>
  <inkml:trace contextRef="#ctx0" brushRef="#br0">176 0 4132,'0'0'15540,"-8"6"-14013,-6 5-777,1 1-1,-1 0 1,2 0 0,-21 28 0,29-35-627,0 0 0,0 1 1,1-1-1,0 1 0,0 0 0,0 0 1,0 0-1,1 0 0,0 1 1,1-1-1,-1 1 0,1-1 0,1 1 1,-1-1-1,1 1 0,0 0 0,1-1 1,1 11-1,1-12-136,0 1 1,0-1-1,0 0 0,1 0 1,0 0-1,0 0 1,0-1-1,1 0 1,0 0-1,6 5 0,22 21-745,-28-23 664,-1 0 1,0 0 0,-1 0-1,0 1 1,0-1-1,0 1 1,-1-1-1,0 1 1,0 0-1,-1 0 1,0 0-1,-1 0 1,1 0-1,-2 0 1,-1 13-1,2-17 195,-1 1 1,1-1-1,-1 0 0,0 1 0,-1-1 0,1 0 0,-1 0 0,1 0 0,-1 0 0,0 0 0,-1-1 1,1 1-1,-1 0 0,0-1 0,0 0 0,0 0 0,0 0 0,0 0 0,-1 0 0,1 0 0,-1-1 1,0 0-1,1 0 0,-1 0 0,0 0 0,0 0 0,-1-1 0,1 0 0,-8 2 0,10-3-33,0 0-1,0 0 1,0 0-1,-1 0 0,1 0 1,0-1-1,0 1 0,0-1 1,0 1-1,0-1 1,0 0-1,0 0 0,0 1 1,0-1-1,0-1 0,0 1 1,1 0-1,-1 0 1,0-1-1,1 1 0,-2-3 1,0 0-26,0 0 1,0 0-1,1 0 1,-1-1-1,1 0 1,0 1-1,0-1 1,-1-9-1,0 1-104,1 0 0,1 0 0,0 0 0,0 0 0,2-1 0,2-19 0,-1 26-31,0 0 0,0 0 0,1 1 0,-1-1 0,2 1 0,-1-1 0,1 1 0,0 0 0,0 0 0,0 1 0,1-1 1,0 1-1,9-7 0,7-5-1495,1 1 0,33-17 0,-3 0-6253,-18 10-2521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482"/>
    </inkml:context>
    <inkml:brush xml:id="br0">
      <inkml:brushProperty name="width" value="0.025" units="cm"/>
      <inkml:brushProperty name="height" value="0.025" units="cm"/>
    </inkml:brush>
  </inkml:definitions>
  <inkml:trace contextRef="#ctx0" brushRef="#br0">85 988 12300,'0'0'1537,"-73"-34"1122,62 18-513,11-8-993,22-16-769,29-19-192,22-20 0,23-18 97,19-15-161,18-11-96,11-9-128,9-3-1730,1-1-4548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1.992"/>
    </inkml:context>
    <inkml:brush xml:id="br0">
      <inkml:brushProperty name="width" value="0.025" units="cm"/>
      <inkml:brushProperty name="height" value="0.025" units="cm"/>
    </inkml:brush>
  </inkml:definitions>
  <inkml:trace contextRef="#ctx0" brushRef="#br0">1 84 15663,'0'0'10687,"10"2"-10591,-6-2-96,0 1-1,1-1 1,-1 0-1,0-1 1,1 1-1,-1-1 1,1 0-1,-1 0 1,0 0-1,0 0 1,0-1 0,0 0-1,0 0 1,0 0-1,0 0 1,0 0-1,-1-1 1,1 0-1,-1 0 1,0 0-1,0 0 1,0 0-1,0 0 1,-1-1-1,1 0 1,-1 1-1,0-1 1,0 0-1,0 0 1,0 0-1,-1 0 1,1-6-1,-3 3-123,-9 16 71,-11 19 33,14-17 55,1 1 0,0 0 1,1 0-1,1 1 0,0-1 0,1 1 0,0 0 1,1 0-1,-1 21 0,3-33-32,0-1 0,0 1 0,0-1 0,0 1 0,1 0 0,-1-1-1,0 1 1,0-1 0,1 1 0,-1-1 0,1 1 0,-1-1 0,0 1 0,1-1 0,-1 1 0,1-1 0,-1 1-1,1-1 1,-1 0 0,1 1 0,-1-1 0,1 0 0,0 1 0,-1-1 0,1 0 0,-1 0 0,1 0 0,0 0-1,-1 1 1,1-1 0,-1 0 0,1 0 0,0 0 0,-1 0 0,1 0 0,0 0 0,-1-1 0,1 1-1,-1 0 1,1 0 0,0 0 0,-1-1 0,1 1 0,0-1 0,30-12 80,-21 6-335,0-1 1,-1 0 0,0 0 0,-1-1-1,1 0 1,-2 0 0,1-1 0,-1 0 0,-1-1-1,0 1 1,0-1 0,-1-1 0,-1 1-1,0-1 1,3-14 0,-25 66 341,5-16 113,2 0 4,4-12 163,2 0 0,-1 0 0,2 1 0,0 0 0,0 0-1,1 0 1,-2 17 0,5-30-364,1 0-1,-1 1 1,0-1 0,0 0-1,0 0 1,1 1-1,-1-1 1,0 0-1,0 0 1,1 1 0,-1-1-1,0 0 1,0 0-1,1 0 1,-1 1 0,0-1-1,1 0 1,-1 0-1,0 0 1,1 0 0,-1 0-1,0 0 1,1 0-1,-1 0 1,0 1-1,1-1 1,-1 0 0,0-1-1,1 1 1,-1 0-1,0 0 1,1 0 0,-1 0-1,0 0 1,1 0-1,-1 0 1,0 0 0,0-1-1,1 1 1,-1 0-1,0 0 1,1 0-1,-1-1 1,0 1 0,0 0-1,1-1 1,16-9 73,-6 0-279,-1 0 0,0-1 0,0 0 0,-1-1 0,0 0 0,-1 0 0,-1-1 0,0 0 0,-1 0 0,10-28 0,-21 54 246,0 0-1,-1 0 0,-9 16 0,-18 40 458,29-59-399,1-3-21,1-1 0,0 1 0,0 0 0,0-1 0,0 1 0,1 0 0,1 0 0,-1 0 0,1 10 0,1-17-80,-1 1-1,0-1 1,0 1 0,1-1 0,-1 0-1,1 1 1,-1-1 0,0 0 0,1 1-1,-1-1 1,1 0 0,-1 0 0,0 0-1,1 1 1,-1-1 0,1 0-1,-1 0 1,1 0 0,-1 0 0,1 0-1,-1 0 1,1 0 0,-1 0 0,1 0-1,-1 0 1,1 0 0,-1 0 0,1 0-1,-1 0 1,1 0 0,-1 0 0,2-1-1,16-6 89,-11 1-170,0-1-1,0 1 1,-1-1-1,0-1 1,0 1-1,-1-1 1,0 0-1,0 0 1,-1-1-1,0 1 1,0-1-1,-1 0 1,0 0-1,0-1 1,-1 1-1,-1 0 1,0-1-1,1-14 1,-14 36 331,12-12-250,0 0 0,-1 0 1,1 0-1,0 1 1,0-1-1,0 0 0,-1 1 1,1-1-1,0 0 1,0 0-1,0 1 1,0-1-1,0 0 0,0 1 1,0-1-1,-1 0 1,1 0-1,0 1 1,0-1-1,0 0 0,0 1 1,0-1-1,0 0 1,1 1-1,-1-1 0,0 0 1,0 1-1,0-1 1,0 0-1,0 0 1,0 1-1,0-1 0,1 0 1,-1 1-1,0-1 1,0 0-1,0 0 0,1 0 1,-1 1-1,0-1 1,0 0-1,1 0 1,-1 0-1,0 1 0,0-1 1,1 0-1,-1 0 1,0 0-1,1 0 1,-1 0-1,0 0 0,1 0 1,-1 0-1,0 0 1,1 0-1,-1 0 0,0 0 1,0 0-1,1 0 1,-1 0-1,0 0 1,1 0-1,-1 0 0,0 0 1,1 0-1,-1 0 1,1-1-1,1 1-65,0 0-1,0-1 1,1 0 0,-1 1-1,0-1 1,0 0-1,0 0 1,0 0 0,0 0-1,0 0 1,0-1-1,0 1 1,0 0 0,0-1-1,-1 0 1,1 1-1,-1-1 1,1 0 0,-1 0-1,0 0 1,0 0-1,0 0 1,2-3 0,-2-3-513,-15 38 799,13-28-151,0 1-1,0-1 1,0 1-1,0-1 1,0 1-1,1-1 1,-1 1-1,1-1 1,0 1-1,0 0 1,0 2-1,1-4-56,-1 0 0,1 0 0,-1-1 1,1 1-1,0 0 0,0 0 0,-1-1 0,1 1 0,0-1 1,0 1-1,0 0 0,0-1 0,0 0 0,-1 1 0,1-1 0,0 1 1,0-1-1,0 0 0,0 0 0,0 0 0,0 1 0,1-1 1,-1 0-1,0 0 0,0 0 0,0-1 0,0 1 0,1 0 1,3 0-161,0 0 0,0 0 0,-1-1 0,1 0 0,0 0 0,0 0 0,0 0 0,-1-1 0,1 0 0,0 1 0,-1-2 0,7-3 0,-36-40-1088,18-1-6652,7 21 1490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3.956"/>
    </inkml:context>
    <inkml:brush xml:id="br0">
      <inkml:brushProperty name="width" value="0.025" units="cm"/>
      <inkml:brushProperty name="height" value="0.025" units="cm"/>
    </inkml:brush>
  </inkml:definitions>
  <inkml:trace contextRef="#ctx0" brushRef="#br0">0 83 4004,'0'0'16239,"9"-1"-13869,-8 1-2292,1-1-1,-1 1 1,0 0-1,1-1 1,-1 1-1,0 0 1,1 0-1,-1 0 1,0 0-1,1 0 0,-1 0 1,1 1-1,-1-1 1,0 0-1,0 1 1,1-1-1,-1 1 1,0-1-1,1 1 1,-1 0-1,0 0 1,0-1-1,0 1 0,0 0 1,0 0-1,0 0 1,0 0-1,0 0 1,0 0-1,-1 0 1,1 0-1,1 2 1,-1 4 221,0 1 0,0-1 0,0 0 0,-1 0 0,0 1 0,-2 13 0,-12 56 583,9-59-758,1-1-1,2 1 1,-2 23 0,4-41-117,0 1 0,0-1 0,0 0 0,0 1 0,0-1 0,0 0 0,0 0 0,1 1 0,-1-1 0,0 0-1,0 1 1,0-1 0,1 0 0,-1 0 0,0 0 0,0 1 0,0-1 0,1 0 0,-1 0 0,0 0 0,0 1-1,1-1 1,-1 0 0,0 0 0,1 0 0,-1 0 0,0 0 0,1 0 0,-1 0 0,0 1 0,0-1 0,1 0 0,-1 0-1,0 0 1,1 0 0,-1-1 0,0 1 0,1 0 0,-1 0 0,0 0 0,1 0 0,-1 0 0,0 0 0,0 0-1,1 0 1,-1-1 0,0 1 0,1 0 0,-1 0 0,0-1 0,18-8 260,11-17-196,-2-2 0,0-1 0,-2 0 0,-1-2 1,40-67-1,-54 82-235,15-26 11,-17 13-2685,-17 37-2692,5-5 3629,-13 13-5413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4.312"/>
    </inkml:context>
    <inkml:brush xml:id="br0">
      <inkml:brushProperty name="width" value="0.025" units="cm"/>
      <inkml:brushProperty name="height" value="0.025" units="cm"/>
    </inkml:brush>
  </inkml:definitions>
  <inkml:trace contextRef="#ctx0" brushRef="#br0">1 1 5637,'0'0'3235,"0"49"737,5-29-897,3-2-769,4-2-1345,2-5-705,5-6-256,1-5-1313,6-8-2563,2-14-3138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4.640"/>
    </inkml:context>
    <inkml:brush xml:id="br0">
      <inkml:brushProperty name="width" value="0.025" units="cm"/>
      <inkml:brushProperty name="height" value="0.025" units="cm"/>
    </inkml:brush>
  </inkml:definitions>
  <inkml:trace contextRef="#ctx0" brushRef="#br0">37 142 5029,'0'0'13474,"10"2"-11675,-7-1-1669,0-1-1,0 0 1,1 1 0,-1-1-1,0 0 1,0-1 0,1 1 0,-1 0-1,0-1 1,0 0 0,1 0 0,-1 0-1,0 0 1,0 0 0,4-3-1,-2 0 10,0 0-1,-1 1 1,0-2-1,0 1 1,0 0-1,0-1 0,-1 0 1,1 0-1,-1 0 1,3-7-1,-5 9-82,1 0 0,0-1 0,-1 1 0,0-1 0,1 1 0,-2-1 0,1 0 0,0 1 0,-1-1 0,1 0 1,-1 0-1,0 1 0,-1-6 0,1 8-46,-1-1 1,1 1 0,-1 0-1,0-1 1,0 1 0,1 0-1,-1 0 1,0 0 0,0-1-1,0 1 1,0 0 0,0 0-1,-1 0 1,1 0 0,0 1-1,0-1 1,-1 0 0,1 0 0,0 1-1,-1-1 1,1 1 0,-1-1-1,1 1 1,-1 0 0,1 0-1,0-1 1,-1 1 0,1 0-1,-1 0 1,1 0 0,-1 1-1,1-1 1,-4 1 0,1 0-18,0 0 1,-1 1-1,1 0 1,0-1 0,0 1-1,0 1 1,1-1-1,-1 1 1,0-1 0,1 1-1,0 0 1,0 0-1,-1 1 1,2-1 0,-1 1-1,0-1 1,1 1-1,0 0 1,-3 6 0,-4 8-18,1 0 0,0 0 0,-5 21-1,12-34 27,-1 0-1,1 0 1,0 0-1,0-1 1,0 1-1,1 0 1,0 0-1,0 0 0,0 0 1,0 0-1,3 9 1,-2-13-1,0 1 1,0 0-1,0-1 0,0 1 1,1 0-1,-1-1 0,0 0 1,1 1-1,-1-1 1,1 0-1,0 0 0,-1 0 1,1 0-1,0 0 1,0 0-1,0 0 0,0-1 1,0 1-1,0-1 0,0 1 1,0-1-1,0 0 1,0 0-1,0 0 0,0 0 1,0 0-1,0 0 0,0 0 1,3-2-1,3 1-22,0-2 0,0 1 0,0-1 0,0 0 1,-1 0-1,1-1 0,-1 0 0,0 0 0,0-1 0,-1 0 0,1 0 0,-1-1 0,11-12 0,-8 8 3,0-1 0,0-1 0,-1 1 0,0-1 0,-1-1 0,-1 1 0,8-20-1,-27 61-9,8-18 105,-1 0 0,2 0 0,-1 1 0,2 0 0,-1-1 0,2 1 0,-3 18 0,5-30-85,0 1-1,0-1 1,0 1 0,0 0 0,0-1 0,1 1 0,-1 0-1,0-1 1,0 1 0,0-1 0,1 1 0,-1-1 0,0 1 0,0-1-1,1 1 1,-1-1 0,1 1 0,-1-1 0,0 1 0,1-1-1,-1 1 1,1-1 0,-1 0 0,1 1 0,-1-1 0,1 0 0,-1 1-1,1-1 1,0 0 0,0 1 0,24-2-1500,23-18-8967,-24 2-1456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5.018"/>
    </inkml:context>
    <inkml:brush xml:id="br0">
      <inkml:brushProperty name="width" value="0.025" units="cm"/>
      <inkml:brushProperty name="height" value="0.025" units="cm"/>
    </inkml:brush>
  </inkml:definitions>
  <inkml:trace contextRef="#ctx0" brushRef="#br0">193 0 320,'0'0'21381,"-3"10"-20559,-12 35 55,2 1 0,3 0 0,1 1 0,-4 84 0,9 14-1905,4-152 499,-1 0-1,0 0 0,0 1 0,0-1 1,-1 1-1,0-1 0,-1 1 0,1 0 0,-6-10 1,-39-52-374,35 54 1208,2-1 0,-1-1 0,-9-19 0,20 34-210,-1 0-1,1 0 1,-1 0 0,1 0 0,-1 0-1,1-1 1,-1 1 0,1 0 0,0 0-1,0 0 1,0-1 0,0 1 0,0 0-1,0 0 1,0 0 0,0-1 0,0 1-1,1 0 1,-1 0 0,0 0 0,1 0-1,-1 0 1,1-1 0,-1 1 0,1 0-1,-1 0 1,1 0 0,0 0 0,0 0-1,-1 1 1,1-1 0,0 0 0,0 0-1,0 0 1,0 1 0,0-1 0,0 0-1,0 1 1,0-1 0,0 1 0,1 0-1,-1-1 1,0 1 0,0 0 0,0-1-1,2 1 1,9-2 106,0 1-1,-1 0 0,1 0 1,12 2-1,-4-1-29,17 0-101,9 0-767,-17-2-2722,-20-1-1354,-7-3-2941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5.342"/>
    </inkml:context>
    <inkml:brush xml:id="br0">
      <inkml:brushProperty name="width" value="0.025" units="cm"/>
      <inkml:brushProperty name="height" value="0.025" units="cm"/>
    </inkml:brush>
  </inkml:definitions>
  <inkml:trace contextRef="#ctx0" brushRef="#br0">0 1 3043,'0'0'12812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6.024"/>
    </inkml:context>
    <inkml:brush xml:id="br0">
      <inkml:brushProperty name="width" value="0.025" units="cm"/>
      <inkml:brushProperty name="height" value="0.025" units="cm"/>
    </inkml:brush>
  </inkml:definitions>
  <inkml:trace contextRef="#ctx0" brushRef="#br0">28 24 7751,'0'10'6225,"-12"85"-461,6-55-3927,-3 53 0,9-92-1824,0 0 0,0 0-1,0 0 1,0 0 0,0 0 0,0 0-1,0 1 1,0-1 0,1 0 0,-1 0 0,0 0-1,1 0 1,-1 0 0,1 0 0,-1 0-1,1 0 1,-1-1 0,1 1 0,0 0-1,-1 0 1,1 0 0,0 0 0,0-1-1,-1 1 1,1 0 0,0-1 0,0 1-1,0-1 1,0 1 0,2 0 0,-1-1 19,1 0 1,0 1-1,0-1 0,0 0 1,0-1-1,-1 1 1,1 0-1,0-1 0,0 0 1,0 1-1,3-3 1,7-2 129,-1-1 0,0-1 1,0 0-1,11-9 0,4-6 65,-1-2-1,-1-1 0,-1-1 0,-1-1 0,-2-1 1,-1 0-1,19-36 0,-59 150-141,17-74-84,-1-2 3,1-1-1,0 1 0,1-1 1,0 1-1,0 0 0,1 0 1,1 0-1,-1 0 0,2 0 1,1 12-1,-2-22 3,1 1 1,-1 0-1,1-1 1,0 1-1,0-1 0,-1 1 1,1-1-1,0 1 1,0-1-1,0 1 1,0-1-1,-1 0 0,1 1 1,0-1-1,0 0 1,0 0-1,0 0 1,0 0-1,0 0 0,0 0 1,0 0-1,0 0 1,0 0-1,-1 0 1,1-1-1,0 1 0,2-1 1,24-7 219,-13 0-164,0 0 1,-1-1-1,0-1 1,15-13 0,-20 15-60,1 0 1,1 0 0,0 1 0,0 0-1,0 1 1,1 0 0,0 0 0,17-5 0,-28 11-8,1 0 1,-1 0 0,1 0 0,-1 0-1,0 0 1,1 0 0,-1 0 0,1 0-1,-1 0 1,0 0 0,1 0 0,-1 0-1,1 0 1,-1 1 0,0-1 0,1 0-1,-1 0 1,0 0 0,1 1 0,-1-1-1,0 0 1,1 0 0,-1 1 0,0-1-1,1 0 1,-1 1 0,0-1 0,0 0-1,1 1 1,-1-1 0,0 0 0,0 1-1,0-1 1,0 0 0,1 2 0,1 22-9,-10 30 84,7-47-74,0-6 12,1-1 0,0 1 0,0-1-1,0 0 1,0 1 0,0-1 0,0 1 0,0-1 0,-1 1 0,1-1 0,0 1 0,0-1 0,1 1 0,-1-1 0,0 0 0,0 1-1,0-1 1,0 1 0,0-1 0,0 1 0,1-1 0,-1 0 0,0 1 0,0-1 0,1 1 0,-1-1 0,0 0 0,0 1-1,1-1 1,-1 0 0,0 1 0,1-1 0,14-5 251,20-22 80,-32 24-304,24-23 20,-20 17-68,0 1 0,1 1 0,0-1 0,1 2 0,0-1 0,0 1 0,0 0 0,0 1 0,17-7 0,-25 12 0,-1 0 1,1 0-1,-1 0 0,1 0 1,0 0-1,-1 1 1,1-1-1,-1 0 1,1 0-1,-1 1 0,1-1 1,-1 0-1,1 0 1,-1 1-1,1-1 1,-1 1-1,1-1 0,-1 0 1,1 1-1,-1-1 1,0 1-1,1-1 0,-1 1 1,0-1-1,1 1 1,-1-1-1,0 1 1,0-1-1,0 1 0,1 0 1,-1-1-1,0 1 1,0-1-1,0 1 1,0 0-1,0-1 0,0 1 1,0-1-1,0 1 1,0 0-1,-1 33-36,0-29 21,0 10-123,-2-1 0,0 0 0,0-1 0,-1 1 0,-1-1 1,0 1-1,-8 14 0,8-22-1517,5-6 1527,-1 0 0,1 0 0,0 0 1,0 0-1,-1 0 0,1 0 0,0 0 0,0-1 1,0 1-1,-1 0 0,1 0 0,0 0 1,0 0-1,0 0 0,-1 0 0,1-1 0,0 1 1,0 0-1,0 0 0,0 0 0,0 0 0,-1-1 1,1 1-1,0 0 0,0 0 0,0 0 1,0-1-1,0 1 0,0 0 0,0 0 0,0-1 1,0 1-1,0 0 0,0 0 0,0 0 1,0-1-1,0 1 0,0 0 0,0 0 0,0-1 1,0 1-1,0 0 0,0 0 0,0 0 1,0-1-1,0 1 0,1 0 0,-2-19-6598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6.382"/>
    </inkml:context>
    <inkml:brush xml:id="br0">
      <inkml:brushProperty name="width" value="0.025" units="cm"/>
      <inkml:brushProperty name="height" value="0.025" units="cm"/>
    </inkml:brush>
  </inkml:definitions>
  <inkml:trace contextRef="#ctx0" brushRef="#br0">1 0 5926,'0'0'11979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6.896"/>
    </inkml:context>
    <inkml:brush xml:id="br0">
      <inkml:brushProperty name="width" value="0.025" units="cm"/>
      <inkml:brushProperty name="height" value="0.025" units="cm"/>
    </inkml:brush>
  </inkml:definitions>
  <inkml:trace contextRef="#ctx0" brushRef="#br0">81 157 3491,'0'0'14745,"-7"10"-13256,-3 4-1306,1 1 0,0 0 0,2 1-1,0 0 1,0 0 0,1 1-1,1-1 1,1 1 0,1 0 0,0 1-1,1-1 1,0 21 0,2-36-170,0 0 0,1-1 0,-1 1 0,0 0 0,1-1 0,-1 1 0,1-1 0,0 1 0,-1-1 0,1 1 0,0-1 0,0 1 0,0-1 0,0 1 0,0-1 0,0 0 1,1 0-1,-1 0 0,0 0 0,0 0 0,1 0 0,-1 0 0,1 0 0,-1 0 0,1-1 0,-1 1 0,1 0 0,0-1 0,-1 0 0,1 1 0,0-1 0,-1 0 0,1 0 0,0 0 0,-1 0 0,1 0 0,0 0 0,-1 0 0,1 0 0,0-1 0,-1 1 0,3-2 1,5 0 124,0 0 0,-1 0 0,1-1 0,-1-1 0,0 1 0,15-10 0,2-5 47,-1-2 0,-2 0 0,1-1 0,-2-1 0,22-31 0,-30 36-89,0-1 1,-1-1 0,-2 0 0,0-1-1,-1 0 1,0 0 0,-2-1 0,5-21-1,-42 120-638,10-30 529,12-27 30,1 0 1,1 0-1,0 1 0,2-1 1,1 1-1,0 0 0,1 23 1,2-42 8,1-1-1,-1 1 1,0 0 0,1-1 0,-1 1-1,1-1 1,0 1 0,0-1 0,0 1 0,0-1-1,1 1 1,-1-1 0,0 0 0,1 0-1,0 0 1,-1 0 0,1 0 0,0 0-1,0 0 1,0-1 0,0 1 0,1 0 0,-1-1-1,0 0 1,1 0 0,-1 0 0,0 0-1,1 0 1,0 0 0,-1 0 0,1-1-1,-1 1 1,1-1 0,5 0 0,-1 0 104,0 0-1,0 0 1,0-1 0,0 0 0,0 0-1,0-1 1,0 0 0,0 0 0,-1 0 0,1-1-1,-1 0 1,10-6 0,-3-1-49,0 0 1,0-1 0,-1-1-1,0 0 1,-1 0-1,-1-1 1,0 0-1,0-1 1,-2-1-1,1 1 1,-2-1-1,0 0 1,-1-1-1,0 0 1,-2 0-1,0 0 1,0 0 0,-2-1-1,0 1 1,0-1-1,-3-28 1,1 42-82,0 0 0,0 0 0,-1 0 0,1 0 0,-1 0 1,0 0-1,0 0 0,0 1 0,0-1 0,0 0 0,-1 1 0,1-1 1,-1 1-1,0-1 0,1 1 0,-1 0 0,0-1 0,0 1 0,-1 0 1,1 0-1,0 1 0,-1-1 0,1 1 0,-1-1 0,0 1 0,1 0 1,-1-1-1,0 1 0,0 1 0,-4-2 0,4 2-87,-1 0 0,1 0 0,-1 0 0,1 1 0,-1-1 0,1 1 0,0 0 0,-1 0 0,1 0 0,0 1 0,-1-1 0,1 1 0,0 0 0,0-1 0,0 1 0,1 1 0,-1-1 0,0 0 0,1 1 0,-1-1 0,1 1 0,0 0 0,0 0 0,0 0 0,-2 3 0,1 0-576,1-1 0,-1 1 1,1 0-1,0 0 0,-2 11 1,2 16-8063,3-21 1380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7.301"/>
    </inkml:context>
    <inkml:brush xml:id="br0">
      <inkml:brushProperty name="width" value="0.025" units="cm"/>
      <inkml:brushProperty name="height" value="0.025" units="cm"/>
    </inkml:brush>
  </inkml:definitions>
  <inkml:trace contextRef="#ctx0" brushRef="#br0">94 114 14414,'0'0'5007,"-9"5"-1991,3-2-2718,-3 1 330,-1 1 1,1 0-1,-16 12 0,23-16-557,0 1 0,0-1-1,0 1 1,1-1 0,-1 1-1,0 0 1,1 0 0,-1 0-1,1 0 1,0 0 0,0 0-1,0 0 1,0 0 0,0 0-1,0 0 1,0 1 0,1-1-1,-1 0 1,1 1 0,-1-1-1,1 0 1,0 1 0,0-1-1,0 1 1,1-1 0,0 4-1,0-5-60,0 1 0,0-1 0,0 1 0,0-1 0,0 0 0,0 0 0,1 0 0,-1 0 0,1 0 0,-1 0 0,1 0 0,-1 0 0,1 0 0,-1-1 0,1 1 0,0 0 0,-1-1 0,1 0 0,0 1 0,-1-1 0,1 0 0,0 0 0,2 0 0,48-1 121,-44 0-112,4-1-10,0 0 0,0-1-1,0-1 1,0 0 0,-1-1 0,0 0 0,0-1 0,0 0-1,-1 0 1,19-16 0,19-10-149,-47 31 112,-1 1 0,1-1 0,0 1 0,-1 0 0,1-1-1,-1 1 1,1 0 0,0-1 0,-1 1 0,1 0 0,0 0-1,-1 0 1,1 0 0,0-1 0,-1 1 0,1 0 0,0 0-1,-1 0 1,1 1 0,0-1 0,0 0 0,-1 0 0,1 0-1,0 0 1,-1 1 0,1-1 0,-1 0 0,1 0 0,0 1 0,0 0-1,8 23-287,-12 52 456,1-48-132,2-27-2,0 0 0,0 0 0,0-1 0,0 1 0,0 0 0,0 0 0,0 0 0,0 0 0,0 0 0,1 0 0,-1 0 0,0 0 0,1-1 0,-1 1 0,1 0 0,-1 0 0,1 0 0,-1-1 0,1 1-1,-1 0 1,1-1 0,0 1 0,-1 0 0,1-1 0,0 1 0,0-1 0,1 1 0,0 0 6,0-1-1,0 1 1,0-1 0,0 0 0,0 0-1,0 0 1,0 0 0,0-1-1,0 1 1,0 0 0,-1-1-1,4 0 1,3-2 12,-1-1 1,0 1-1,1-1 0,-2 0 1,12-8-1,-7 2-408,0-1 1,-1 1-1,0-2 1,-1 1-1,0-1 1,-1-1-1,0 0 1,11-25-1,-3-14-5905,-7-3-5847,-7 42 8527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8.036"/>
    </inkml:context>
    <inkml:brush xml:id="br0">
      <inkml:brushProperty name="width" value="0.025" units="cm"/>
      <inkml:brushProperty name="height" value="0.025" units="cm"/>
    </inkml:brush>
  </inkml:definitions>
  <inkml:trace contextRef="#ctx0" brushRef="#br0">148 27 3844,'0'0'12342,"-9"10"-11744,-9 14 729,1 0 0,1 1 1,-25 54-1,32-60-866,2 0 1,0 0-1,1 1 1,1 0-1,1 0 1,0 1-1,0 26 0,4-46-454,0 0-1,-1 1 0,1-1 0,0 0 1,0 0-1,1 0 0,-1 0 0,0 0 0,0 1 1,0-1-1,1 0 0,-1 0 0,1 0 1,-1 0-1,1 0 0,-1 0 0,1 0 1,-1 0-1,1 0 0,0 0 0,0 0 0,-1 0 1,2 0-1,-1 0 3,0-1 0,0 0 0,0 0 1,0 0-1,0 0 0,1 0 0,-1 0 0,0 0 0,0 0 0,0 0 1,0-1-1,0 1 0,0 0 0,0-1 0,-1 1 0,1-1 0,0 1 1,0-1-1,0 1 0,1-2 0,2-1 2,1-1 1,-1 1-1,0-1 0,0-1 0,0 1 1,0 0-1,-1-1 0,3-5 0,-2-2-16,0 0-1,-2 0 0,1 0 0,-2-1 1,1 1-1,-2 0 0,0-1 0,-2-21 0,2 32 0,0 7-196,0-2 195,0-1-1,0 1 1,0-1-1,0 1 0,0-1 1,1 0-1,-1 1 1,1-1-1,0 1 0,0-1 1,0 0-1,0 0 1,0 1-1,0-1 0,0 0 1,1 0-1,-1 0 1,1 0-1,0-1 0,-1 1 1,1 0-1,0-1 1,0 1-1,0-1 0,0 1 1,0-1-1,1 0 1,3 2-1,3 0 61,0 0 0,0-1 0,0 0 0,1-1-1,-1 1 1,0-2 0,1 1 0,-1-2 0,1 1 0,17-4 0,-23 4-37,1-1 0,-1 0 0,1 0 0,-1-1 0,0 1 0,1-1 0,-1 0 0,0 0 0,0 0 0,0-1 0,0 0 0,-1 1 0,1-1 0,-1 0 0,0-1 0,0 1 0,0-1 0,0 1 0,0-1 0,-1 0 0,1 0 0,-1 0 0,3-8 0,-4 10-5,-1 1 0,0 0 0,1 0 0,-1 0-1,0 0 1,1-1 0,-1 1 0,0 0 0,0 0-1,0-1 1,0 1 0,0 0 0,0 0 0,-1 0 0,1-1-1,0 1 1,-1 0 0,1 0 0,0 0 0,-1 0 0,0-2-1,0 3-1,0-1 0,0 1 0,0-1 0,1 1 0,-1 0 0,0 0 0,0-1 0,0 1 0,0 0 0,1 0 0,-1 0 0,0 0 0,0 0 0,0 0 0,0 0 0,0 0 0,1 1 0,-1-1 0,0 0 0,0 0 0,0 1 0,0-1 0,-4 3 2,0-1 0,0 0 0,1 1 0,-1 0 0,1 0 0,0 0 1,0 1-1,-6 6 0,6-5 0,0 1 0,0-1 0,0 1 0,0 0 0,1 1 0,0-1 0,1 0 0,-1 1 0,1 0 0,1-1 0,-1 1 0,1 0 0,0 0 0,0 7 0,2-12-5,-1-1 0,1 0 1,0 1-1,-1-1 0,1 1 0,0-1 0,0 0 0,0 0 0,-1 1 0,1-1 0,1 0 0,-1 0 0,0 0 0,0 0 0,0 0 1,1 0-1,-1-1 0,0 1 0,1 0 0,-1 0 0,0-1 0,1 1 0,-1-1 0,1 0 0,-1 1 0,1-1 0,-1 0 1,3 0-1,49 4 109,-45-4-118,12 1 31,-6 0-34,0-1 1,0 0-1,-1-1 0,1-1 0,17-3 0,-29 4 17,1 0 0,0 0 0,0 0 1,-1 0-1,1 0 0,-1-1 0,1 1 0,-1-1 0,1 0 0,-1 0 0,0 0 0,0 0 0,0 0 0,0 0 0,0 0 0,0-1 0,-1 1 0,1-1 0,-1 1 0,0-1 0,0 0 0,1 1 0,-2-1 1,1 0-1,0 0 0,-1 0 0,1 1 0,-1-1 0,0 0 0,0-5 0,-2-13 346,-1 0 1,-1 0-1,0 1 1,-2-1-1,0 1 0,-2 0 1,0 1-1,-18-31 1,-6-18 12,35 71-527,0 1 0,0-1 0,0 1 0,1-1 0,-1 0 0,1 0 0,0-1 0,0 1 0,4 2 0,21 14-3381,-9 4-7977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380"/>
    </inkml:context>
    <inkml:brush xml:id="br0">
      <inkml:brushProperty name="width" value="0.025" units="cm"/>
      <inkml:brushProperty name="height" value="0.025" units="cm"/>
    </inkml:brush>
  </inkml:definitions>
  <inkml:trace contextRef="#ctx0" brushRef="#br0">13 1 9897,'0'0'11264,"3"10"-11232,0 8-315,-1 0 1,0 0-1,-1 1 0,-2-1 0,-2 30 0,2-46 288,1 0 0,-1 0 1,1 0-1,0 0 0,0 0 1,-1 0-1,2 0 0,-1 1 1,0-1-1,0 0 0,1 0 0,-1-1 1,1 1-1,-1 0 0,1 0 1,0 0-1,1 2 0,12 2-2213,10-11-4877,-9-1-1259</inkml:trace>
  <inkml:trace contextRef="#ctx0" brushRef="#br0" timeOffset="1">100 211 8680,'0'0'6983,"-32"62"-4773,20-43-256,0 0 512,-1-7 32,3-2-832,0-7-1057,3-3-449,3 0-96,4-9-224,0-8-1346,0-4-1793,0-1-1954,7-2-4388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8.394"/>
    </inkml:context>
    <inkml:brush xml:id="br0">
      <inkml:brushProperty name="width" value="0.025" units="cm"/>
      <inkml:brushProperty name="height" value="0.025" units="cm"/>
    </inkml:brush>
  </inkml:definitions>
  <inkml:trace contextRef="#ctx0" brushRef="#br0">0 1 16496,'0'0'6213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9.096"/>
    </inkml:context>
    <inkml:brush xml:id="br0">
      <inkml:brushProperty name="width" value="0.025" units="cm"/>
      <inkml:brushProperty name="height" value="0.025" units="cm"/>
    </inkml:brush>
  </inkml:definitions>
  <inkml:trace contextRef="#ctx0" brushRef="#br0">65 1 3844,'0'0'15460,"-8"8"-13186,2-2-2055,1 0-1,0 0 1,0 1 0,0-1 0,1 1 0,0 0 0,1 0 0,-1 1 0,1-1-1,1 1 1,-1 0 0,1-1 0,1 1 0,-2 15 0,2-15-66,1 1 1,0 0 0,0-1-1,1 1 1,0 0-1,1-1 1,-1 1 0,7 15-1,-6-21-138,0 0-1,0 0 1,0 0-1,0 0 0,0 0 1,1-1-1,0 1 1,-1-1-1,1 0 1,0 1-1,0-1 1,0 0-1,1-1 1,-1 1-1,0-1 1,1 1-1,-1-1 1,1 0-1,-1 0 1,1-1-1,-1 1 1,1-1-1,6 1 1,4-1 16,-1 0 0,0 0 1,0-1-1,0-1 1,1 0-1,-2 0 1,1-2-1,18-6 1,-23 7-20,0-1-1,0 0 1,0-1 0,-1 1 0,0-1 0,0-1-1,0 1 1,0-1 0,-1-1 0,0 1 0,0-1-1,-1 0 1,8-13 0,-4 8 46,-10 25-150,0 8 57,0-11 35,2 0 0,-1 0 1,1 0-1,1 0 1,0-1-1,5 18 1,-6-25-9,-1 0 1,1-1 0,0 1-1,0 0 1,0-1 0,1 1-1,-1-1 1,0 1 0,0-1 0,1 1-1,-1-1 1,1 0 0,-1 0-1,1 0 1,0 0 0,-1 0-1,3 1 1,-1-2-32,-1 1 0,1-1 0,0 0 0,-1 1 0,1-1 1,0-1-1,-1 1 0,1 0 0,-1-1 0,1 1 0,0-1 0,-1 0 0,1 1 0,-1-1 0,1-1 0,2 0 0,3-3-624,0 0-1,0 0 0,0-1 0,-1 0 0,0 0 1,7-8-1,20-24-6717,-32 35 6644,21-25-6913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9.659"/>
    </inkml:context>
    <inkml:brush xml:id="br0">
      <inkml:brushProperty name="width" value="0.025" units="cm"/>
      <inkml:brushProperty name="height" value="0.025" units="cm"/>
    </inkml:brush>
  </inkml:definitions>
  <inkml:trace contextRef="#ctx0" brushRef="#br0">100 244 3651,'0'0'5216,"-4"11"-2472,1-3-2188,-1 0 1,0 1-1,-1-1 0,1-1 0,-2 1 1,1-1-1,-1 0 0,0 0 0,0 0 1,-1-1-1,0 0 0,0 0 0,-1-1 1,-9 6-1,78-17 517,-50 3-1098,-1 0 1,1-1-1,-1 0 1,0-1-1,0 0 1,-1-1-1,1 0 1,-1 0-1,0-1 1,-1 0-1,0-1 1,0 0-1,0 0 1,-1-1-1,9-14 1,-11 14 442,0-1 1,-1 0-1,0 0 1,0 0-1,-1 0 1,-1-1 0,0 1-1,0-1 1,-1 1-1,0-16 1,-1 24-373,1 1 0,-1-1 0,0 1 0,0-1 1,0 0-1,0 1 0,-1-1 0,1 1 0,0-1 0,-1 0 0,1 1 0,-1-1 1,1 1-1,-1-1 0,0 1 0,1 0 0,-1-1 0,0 1 0,0 0 1,0-1-1,-3-1 0,3 3-49,0 0 1,0 1-1,0-1 0,-1 0 1,1 1-1,0-1 1,0 1-1,0-1 0,0 1 1,-1-1-1,1 1 1,0 0-1,0 0 0,0-1 1,1 1-1,-1 0 1,0 0-1,0 0 0,0 0 1,1 0-1,-1 0 1,0 0-1,1 0 0,-1 0 1,1 1-1,-1-1 1,1 0-1,-1 2 0,-10 19 152,1 0-1,0 1 0,2 0 1,0 0-1,2 1 0,1 0 0,0 0 1,0 26-1,5-49-140,-1 0 0,1 0 0,0 0 0,0 0-1,1 0 1,-1 0 0,0 0 0,0 0 0,0 0 0,1 0 0,-1 0 0,1 0-1,-1 0 1,0 0 0,1 0 0,0 0 0,-1 0 0,1 0 0,-1-1 0,1 1-1,0 0 1,0 0 0,0-1 0,-1 1 0,1 0 0,0-1 0,1 1 0,0 0 10,0-1 0,1 1 0,-1-1 0,0 0 0,0 0 0,0 0 0,0 0 0,1 0 0,-1 0 0,0-1 1,0 1-1,3-2 0,2 0 20,0-1 1,0 0-1,0 0 1,-1-1-1,1 1 0,-1-2 1,6-4-1,17-20 13,-1-2-1,44-63 0,-58 73-31,-1-1-1,0 0 1,-2-1-1,-1-1 1,13-45-1,-23 70-19,0-1 0,0 0 0,0 0 0,0 0 1,0 0-1,0 0 0,0 0 0,0 0 0,0 0 0,0 0 0,-1 0 0,1 0 0,0 0 0,0 0 1,0 0-1,0 0 0,0 0 0,0 0 0,0 0 0,0 0 0,-1 0 0,1 0 0,0 0 0,0 0 1,0 0-1,0 0 0,0 0 0,0 0 0,0 0 0,0 0 0,-1 0 0,1 0 0,0 0 0,0 0 1,0 0-1,0-1 0,0 1 0,0 0 0,0 0 0,0 0 0,0 0 0,-14 19-82,-14 29-47,20-33 128,1 1-1,1 0 1,1 0-1,0 1 1,1-1 0,0 1-1,1 0 1,2 0-1,-1 0 1,3 29-1,-1-44-97,0 1 0,1-1 0,-1 0-1,1 1 1,-1-1 0,1 0 0,0 0-1,0 0 1,0 0 0,0 0 0,0 0-1,1 0 1,-1 0 0,1 0 0,-1 0 0,1-1-1,-1 1 1,3 1 0,-1-1-688,-1-1 0,1 0 0,-1 0 0,1 0-1,-1 0 1,1 0 0,-1 0 0,1-1 0,5 1 0,20 0-13716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0.313"/>
    </inkml:context>
    <inkml:brush xml:id="br0">
      <inkml:brushProperty name="width" value="0.025" units="cm"/>
      <inkml:brushProperty name="height" value="0.025" units="cm"/>
    </inkml:brush>
  </inkml:definitions>
  <inkml:trace contextRef="#ctx0" brushRef="#br0">329 18 7495,'0'0'14467,"-10"-5"-12924,6 3-1435,1 0 0,-1 1 0,0-1 0,0 1 0,0 0 0,0 0 0,0 0 0,0 0 0,0 1 0,0 0 0,0 0 0,0 0 0,0 0 0,0 0 0,0 1 0,0 0 0,0 0 0,0 0 0,0 0 0,0 1 0,-5 2-1,-19 10 53,1 1-1,1 2 1,0 0-1,1 2 0,1 0 1,-36 39-1,59-57-156,0 0 0,0 0 0,0 1 0,0-1 0,0 0 0,1 0 0,-1 1-1,0-1 1,1 1 0,-1-1 0,1 0 0,-1 1 0,1-1 0,0 1 0,0 2 0,0-4-8,0 1 1,0-1-1,0 1 1,1 0-1,-1-1 1,0 1-1,1-1 1,-1 1 0,0-1-1,1 1 1,-1-1-1,1 1 1,-1-1-1,1 0 1,-1 1-1,1-1 1,-1 1 0,1-1-1,-1 0 1,1 0-1,-1 1 1,1-1-1,0 0 1,-1 0-1,2 1 1,5 0-81,1 0-1,0-1 1,-1 0 0,16-1-1,-3 0-58,54-1-332,-31 1 13,0 1 1,57 7 0,-94-6 428,0 0 0,0 1 1,0 0-1,-1 0 0,1 0 1,-1 1-1,1 0 0,-1 0 1,0 0-1,0 1 0,0 0 1,5 4-1,-9-6 82,1-1-1,-1 1 1,0 0-1,1 0 1,-1-1-1,0 1 0,0 0 1,0 0-1,0 0 1,-1 0-1,1 1 1,0-1-1,-1 0 1,0 0-1,1 0 1,-1 0-1,0 1 1,0-1-1,0 0 1,0 0-1,-1 0 1,1 1-1,-1-1 1,1 0-1,-1 0 0,0 0 1,1 0-1,-1 0 1,0 0-1,-1 0 1,1 0-1,0 0 1,0-1-1,-1 1 1,1 0-1,-1-1 1,-1 2-1,-8 6 353,1 0-1,-1 0 1,0-1-1,-1-1 1,0 0-1,0-1 1,-1 0-1,0-1 1,-25 7-1,22-8-210,0 0 1,0-1-1,-1-1 0,1 0 0,-1-1 1,0-1-1,-31-4 0,45 3-307,0 0-1,0 0 1,0 0-1,0 0 1,0 0 0,0 0-1,1-1 1,-1 0-1,0 0 1,1 1-1,-1-1 1,1-1-1,0 1 1,-1 0-1,1 0 1,-3-6-1,4 7-55,1 0 0,-1 0 0,1 0 0,0 0 0,-1 0 1,1-1-1,0 1 0,0 0 0,0 0 0,0 0 0,0 0 0,0 0 0,0-1 0,0 1 0,0 0 0,0 0 0,1 0 0,-1 0 0,0 0 0,1 0 0,-1 0 0,1 0 0,-1 0 0,1 0 0,0 0 0,-1 0 0,1 0 0,0 0 0,0 0 0,-1 1 0,1-1 0,0 0 0,0 1 0,0-1 0,0 0 0,0 1 0,0-1 0,0 1 0,0-1 0,0 1 0,0 0 0,1 0 0,-1-1 0,0 1 0,0 0 0,2 0 0,67-10-10753,-29 6 2279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0.983"/>
    </inkml:context>
    <inkml:brush xml:id="br0">
      <inkml:brushProperty name="width" value="0.025" units="cm"/>
      <inkml:brushProperty name="height" value="0.025" units="cm"/>
    </inkml:brush>
  </inkml:definitions>
  <inkml:trace contextRef="#ctx0" brushRef="#br0">165 69 3331,'0'0'12359,"-1"-9"-7678,1 6-4552,0 0-1,-1 1 1,1-1 0,-1 0-1,0 1 1,0-1-1,0 0 1,0 1-1,0-1 1,0 1 0,-1 0-1,1-1 1,-1 1-1,0 0 1,1 0-1,-1 0 1,0 0-1,0 0 1,-1 1 0,1-1-1,0 1 1,0-1-1,-1 1 1,1 0-1,-1 0 1,1 0 0,-1 0-1,0 0 1,1 0-1,-1 1 1,0 0-1,1-1 1,-1 1 0,0 0-1,0 0 1,1 0-1,-1 1 1,0-1-1,1 1 1,-1-1-1,0 1 1,1 0 0,-1 0-1,1 0 1,-1 0-1,1 1 1,-5 2-1,2 0-120,0 1 0,0-1 0,0 1 0,1 0 0,-1 0 0,1 0 0,0 1 0,1 0 0,0-1 0,-1 1 0,2 0-1,-1 1 1,1-1 0,-3 12 0,4-15 5,0-1 0,1 1-1,-1 0 1,1-1 0,-1 1-1,1 0 1,0-1 0,0 1-1,0 0 1,0 0 0,1-1 0,-1 1-1,1 0 1,0-1 0,0 1-1,0-1 1,0 1 0,0-1-1,0 1 1,0-1 0,1 0 0,-1 0-1,1 1 1,0-1 0,0 0-1,0-1 1,0 1 0,0 0-1,0 0 1,0-1 0,1 1-1,-1-1 1,0 0 0,1 0 0,-1 0-1,1 0 1,0 0 0,3 0-1,-2 0 24,1 0 0,0 0-1,0-1 1,-1 0 0,1 0 0,0 0-1,0 0 1,0-1 0,-1 0-1,1 0 1,0 0 0,-1-1 0,1 1-1,-1-1 1,1 0 0,-1-1-1,0 1 1,0-1 0,0 0 0,0 1-1,-1-2 1,1 1 0,5-6-1,-5 2 39,1 1-1,-1-1 1,0 0-1,0 0 0,-1 0 1,0-1-1,0 1 0,-1-1 1,0 1-1,0-1 1,0 0-1,-1 0 0,0-14 1,-1 21-76,0 0 0,0 1 0,0-1 0,0 1 0,0-1 0,0 0-1,0 1 1,0-1 0,0 0 0,0 1 0,0-1 0,-1 1 0,1-1 0,0 0 0,0 1 0,-1-1 0,1 1 0,0-1 0,-1 1 0,1-1 0,0 1 0,-1-1 0,1 1 0,-1-1 0,1 1-1,-1 0 1,1-1 0,-1 1 0,1 0 0,-1-1 0,1 1 0,-1 0 0,0 0 0,1-1 0,-1 1 0,1 0 0,-1 0 0,0 0 0,1 0 0,-1 0 0,1 0 0,-1 0 0,0 0 0,1 0 0,-1 0-1,0 0 1,0 1 0,-1-1-11,1 1-1,-1-1 1,1 1-1,-1 0 1,1-1-1,-1 1 1,1 0-1,0 0 1,0 0-1,-1 0 1,1 0-1,0 0 1,0 1-1,0-1 1,0 0-1,0 1 1,-1 2-1,1-4 13,1 1 0,0 0 0,-1 0 0,1 0 0,0 0 0,-1 0 0,1 0 0,0 0 0,0 0 0,0 0 0,0 0 0,0 0 0,0-1 0,0 1 0,0 0 0,0 0 0,0 0 0,0 0 0,1 0 1,-1 0-1,0 0 0,1 0 0,-1 0 0,1 0 0,-1-1 0,2 2 0,-1-1 2,0 0 0,0-1 0,1 1 0,-1-1 0,1 1 0,-1-1 0,0 1 0,1-1 0,-1 0 0,1 0 0,-1 0 0,1 0 0,-1 0 0,1 0 0,2 0 0,10-3-115,1-1 1,27-10-1,-26 9-256,-2 0 126,61-15-649,-69 18 858,0 1 1,0 0 0,1 1 0,-1 0 0,1-1 0,-1 2 0,0-1 0,1 1 0,7 2 0,-12-2 45,-1 0 0,1 0-1,-1 0 1,0 1 0,0-1 0,1 0 0,-1 1 0,0-1 0,0 1 0,0-1 0,-1 1 0,1-1 0,0 1 0,-1 0-1,1-1 1,-1 1 0,1 0 0,-1-1 0,0 1 0,1 0 0,-1 0 0,0-1 0,0 1 0,-1 0 0,1 0 0,0-1-1,-1 4 1,0 1 78,0 0-1,0 0 0,-1 1 0,1-1 1,-1 0-1,-4 6 0,-6 16 1073,33-44-768,15-12-1183,-31 25 685,43-21-401,-45 22 499,-1 1 0,1 0 0,0 0 0,0 0 0,0 1 0,0-1 0,0 1 0,0-1 0,0 1 0,1 0 0,-1 0 0,0 1 0,0-1 0,5 2 0,-7 2 9,0 0 1,0 1-1,-1-1 0,1 1 0,-1-1 0,0 1 0,0-1 0,-1 8 0,0-5 49,1-6-73,0-1 1,0 0 0,0 1-1,-1-1 1,1 1 0,0-1-1,0 1 1,0-1 0,0 1-1,0-1 1,0 1 0,0-1-1,0 1 1,0-1 0,0 0-1,1 1 1,-1-1 0,0 1-1,0-1 1,0 1 0,0-1-1,1 0 1,-1 1 0,0-1-1,1 1 1,-1-1 0,0 0-1,0 1 1,1-1 0,-1 0-1,1 1 1,-1-1 0,0 0-1,1 0 1,-1 1 0,1-1-1,-1 0 1,0 0 0,1 0-1,-1 0 1,1 0 0,-1 1-1,1-1 1,-1 0 0,1 0-1,-1 0 1,1 0 0,0-1 0,24-13-5888,-10 3 889,14-3-7280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1.483"/>
    </inkml:context>
    <inkml:brush xml:id="br0">
      <inkml:brushProperty name="width" value="0.025" units="cm"/>
      <inkml:brushProperty name="height" value="0.025" units="cm"/>
    </inkml:brush>
  </inkml:definitions>
  <inkml:trace contextRef="#ctx0" brushRef="#br0">100 1 3619,'0'0'16747,"-9"4"-13645,4-1-2813,-48 28 2867,51-29-3037,-1 0 0,1 0-1,-1 0 1,1 1 0,0-1 0,0 1-1,0-1 1,0 1 0,0 0-1,0-1 1,1 1 0,-1 0 0,1 0-1,0 0 1,0 1 0,0-1-1,1 0 1,-2 5 0,3-7-116,0-1 0,-1 1 0,1-1 0,-1 1 0,1-1 0,0 1 0,-1-1 0,1 1 0,0-1 0,0 0 0,-1 1 0,1-1 0,0 0 0,0 0 0,0 1 1,-1-1-1,1 0 0,0 0 0,0 0 0,0 0 0,-1 0 0,1 0 0,1-1 0,25 0-15,-27 1 10,10-1-121,-1-1 0,0-1 0,1 0 0,-1 0 0,17-9 0,-18 8 17,0 0 0,1 1 0,-1-1 0,1 2 0,0-1 0,0 1 0,17-1 0,-26 3 133,1 1 0,-1-1 0,1 1 0,-1 0 0,0-1-1,1 1 1,-1 0 0,0-1 0,0 1 0,1 0 0,-1 0 0,0-1 0,0 1 0,0 0-1,0 0 1,0-1 0,0 1 0,0 0 0,0 0 0,0-1 0,-1 1 0,1 0 0,0-1 0,-1 2-1,1-1 6,-1 0-1,1 0 0,0 0 1,0-1-1,-1 1 0,1 0 1,0 0-1,0 0 0,0 0 1,0 0-1,0-1 0,0 1 1,0 0-1,0 0 0,0 0 1,0 0-1,1 0 0,-1-1 1,0 1-1,1 0 0,-1 0 1,0-1-1,1 1 0,-1 0 1,1 0-1,-1-1 0,1 1 1,-1 0-1,2 0 0,9-2-72,0-1 0,0 0-1,-1 0 1,1-1 0,-1-1 0,15-6-1,-18 6-7,1 0 1,0 1-1,0 0 0,0 0 0,0 1 0,0 0 1,1 1-1,-1 0 0,0 0 0,1 1 0,-1 0 1,9 1-1,-16 1 41,0 0 0,0 0 1,0 1-1,-1-1 0,1 0 1,-1 1-1,0-1 0,1 0 1,-1 1-1,0-1 0,-1 1 1,1-1-1,0 0 0,-1 1 1,0 2-1,-12 33 259,11-32-141,-1 1 0,1-1-1,0 1 1,0 0 0,1-1 0,-1 13 0,2-19-106,0 1 0,0-1 0,0 0 1,0 1-1,0-1 0,0 0 1,0 1-1,0-1 0,0 0 0,1 0 1,-1 1-1,0-1 0,0 0 0,0 1 1,0-1-1,1 0 0,-1 0 0,0 1 1,0-1-1,1 0 0,-1 0 1,0 0-1,1 1 0,-1-1 0,0 0 1,0 0-1,1 0 0,-1 0 0,0 0 1,1 0-1,-1 0 0,0 1 0,1-1 1,-1 0-1,0 0 0,1 0 1,0-1-1,19-2-104,16-12-747,-28 11 569,68-32-2490,-69 34 1776,0 0 1,0 0-1,0 1 1,0-1-1,11 1 1,-17 10-3264,-1 1-945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1.997"/>
    </inkml:context>
    <inkml:brush xml:id="br0">
      <inkml:brushProperty name="width" value="0.025" units="cm"/>
      <inkml:brushProperty name="height" value="0.025" units="cm"/>
    </inkml:brush>
  </inkml:definitions>
  <inkml:trace contextRef="#ctx0" brushRef="#br0">89 165 18898,'0'0'7831,"-9"-5"-7788,2-1-41,4 4-4,1 0 0,-1 0 0,1 0 0,-1 1 0,0-1 0,0 1 0,0 0 0,0-1 1,0 1-1,0 0 0,0 1 0,0-1 0,0 1 0,-4-1 0,6 1 1,-1 0 0,1 0-1,0 1 1,0-1-1,0 0 1,0 1 0,0-1-1,0 1 1,0-1 0,0 1-1,0-1 1,0 1-1,0 0 1,0 0 0,0-1-1,0 1 1,0 0 0,1 0-1,-1 0 1,0 0-1,1 0 1,-1 0 0,1 0-1,-1 0 1,1 0 0,-1 0-1,1 0 1,0 0-1,-1 0 1,1 1 0,0-1-1,0 2 1,0-1 8,-1 0 0,1 0 0,0 0 1,0 0-1,0 0 0,1 0 0,-1 0 0,0 0 0,1 0 1,0 0-1,-1 0 0,1 0 0,0 0 0,0 0 0,0-1 1,0 1-1,0 0 0,3 2 0,3 1-3,0-1 1,0 0-1,1 0 0,-1 0 1,1-1-1,0-1 0,0 1 1,1-1-1,-1-1 0,0 0 1,0 0-1,1 0 0,11-1 1,3-1-422,-1 0 0,1-2 0,40-9 0,-53 9 213,9-2 57,0 0 0,1 1 0,-1 1 0,21-1 0,-39 4 164,-1 0 1,0 0-1,1 0 1,-1 0 0,1 0-1,-1 0 1,0 0-1,1 0 1,-1 0-1,1 0 1,-1 0 0,0 0-1,1 0 1,-1 0-1,1 0 1,-1 1 0,0-1-1,1 0 1,-1 0-1,1 0 1,-1 1-1,0-1 1,1 0 0,-1 0-1,0 1 1,0-1-1,1 0 1,-1 1 0,0-1-1,0 0 1,1 1-1,-1-1 1,0 1-1,0-1 1,0 0 0,0 1-1,0-1 1,1 1-1,-1-1 1,-9 19 853,-22 14 603,22-25-1047,7-6-235,0 0 1,0 0 0,0 0-1,0 0 1,-1-1-1,1 1 1,0-1 0,-1 1-1,0-1 1,1 0-1,-1 0 1,-5 1 0,11-37 933,6-22-1006,-8 41-223,2-1-1,0 0 1,7-21 0,-9 35-3,0-1 0,1 0 0,0 1 0,-1-1 0,1 1 0,1-1 0,-1 1 0,0 0 0,1 0 0,0 0 0,-1 1 0,1-1 0,0 0 0,0 1 0,1 0 0,-1 0 0,0 0 0,1 0 0,4-1 0,23-6-1886,2 2-1,-1 1 1,45-2-1,-25 2-2598,32-4-8755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2.636"/>
    </inkml:context>
    <inkml:brush xml:id="br0">
      <inkml:brushProperty name="width" value="0.025" units="cm"/>
      <inkml:brushProperty name="height" value="0.025" units="cm"/>
    </inkml:brush>
  </inkml:definitions>
  <inkml:trace contextRef="#ctx0" brushRef="#br0">1 99 9033,'9'1'7633,"67"1"-6413,0-4 0,137-20 0,-78 6-545,708-37 1684,-279 45-3709,-556 9-100,-12 1-1798,-17 0-1188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1.845"/>
    </inkml:context>
    <inkml:brush xml:id="br0">
      <inkml:brushProperty name="width" value="0.025" units="cm"/>
      <inkml:brushProperty name="height" value="0.025" units="cm"/>
    </inkml:brush>
  </inkml:definitions>
  <inkml:trace contextRef="#ctx0" brushRef="#br0">72 0 4292,'0'0'19176,"-1"12"-18135,-2 14-675,-26 366-60,29-392-406,0 0 0,0 1 0,0-1 0,0 0 0,0 0 0,0 0 0,0 1 0,0-1 0,0 0 0,0 0 0,0 1 0,0-1 0,0 0 0,0 0 0,0 0 0,-1 1 0,1-1 0,0 0 0,0 0 0,0 0 0,0 0 0,0 1 0,-1-1 0,1 0 0,0 0 0,0 0 0,0 0 0,-1 0 0,1 1 0,0-1 1,0 0-1,0 0 0,-1 0 0,1 0 0,0 0 0,0 0 0,-1 0 0,1 0 0,0 0 0,0 0 0,-1 0 0,1 0 0,0 0 0,0 0 0,0 0 0,-1 0 0,1 0 0,0 0 0,0-1 0,-1 1 0,1 0 0,0 0 0,0 0 0,0 0 0,0 0 0,-1 0 0,1-1 0,0 1 0,0 0 0,0 0 0,0 0 0,-1-1 0,1 1 0,0 0 0,0 0 0,-13-12-4693,-2-6-2622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2.173"/>
    </inkml:context>
    <inkml:brush xml:id="br0">
      <inkml:brushProperty name="width" value="0.025" units="cm"/>
      <inkml:brushProperty name="height" value="0.025" units="cm"/>
    </inkml:brush>
  </inkml:definitions>
  <inkml:trace contextRef="#ctx0" brushRef="#br0">1 23 3299,'0'0'21140,"67"13"-19538,-31-12-481,7-1-481,3 0-415,1-3-161,-3-6-321,-2 0-1985,-7 2-3171,-3-1-8264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723"/>
    </inkml:context>
    <inkml:brush xml:id="br0">
      <inkml:brushProperty name="width" value="0.025" units="cm"/>
      <inkml:brushProperty name="height" value="0.025" units="cm"/>
    </inkml:brush>
  </inkml:definitions>
  <inkml:trace contextRef="#ctx0" brushRef="#br0">76 85 9929,'0'0'7143,"9"-8"-4580,-4 4-2096,0 1-146,-1 0 0,0 0 0,0 0 0,-1 0 0,1-1 0,-1 1 1,0-1-1,0 0 0,0 0 0,0 0 0,0 0 0,-1-1 0,0 1 1,0-1-1,2-8 0,-5 13-271,-1-1 0,1 0-1,-1 1 1,1 0 0,-1-1 0,1 1 0,-1 0-1,1 0 1,-1 0 0,1 0 0,-1 0 0,0 0 0,1 0-1,-1 0 1,1 1 0,-1-1 0,1 0 0,-1 1 0,1 0-1,-3 0 1,-4 5-50,0-1-1,0 1 1,0 1-1,1-1 1,-1 1-1,2 1 1,-12 15-1,13-18 100,1 2 0,0-1 1,0 0-1,1 1 0,0-1 0,0 1 0,1 0 0,-1 0 0,1 1 0,1-1 0,-2 10 0,4-15-94,-1-1-1,1 1 1,-1-1-1,1 0 0,-1 1 1,1-1-1,0 0 1,0 1-1,0-1 0,-1 0 1,1 0-1,0 0 1,0 0-1,1 0 1,-1 0-1,0 0 0,0 0 1,0 0-1,1-1 1,-1 1-1,0 0 0,1-1 1,-1 1-1,1-1 1,-1 0-1,0 1 1,1-1-1,-1 0 0,1 0 1,-1 0-1,1 0 1,-1 0-1,2 0 0,59-3-4116,-56 3 2944,26-6-4934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2.562"/>
    </inkml:context>
    <inkml:brush xml:id="br0">
      <inkml:brushProperty name="width" value="0.025" units="cm"/>
      <inkml:brushProperty name="height" value="0.025" units="cm"/>
    </inkml:brush>
  </inkml:definitions>
  <inkml:trace contextRef="#ctx0" brushRef="#br0">8 0 8456,'0'0'13042,"-1"9"-12060,-2 62 273,0 217-1256,7-257-747,-4-30 626,0-1 1,0 1-1,0 0 1,0 0-1,0-1 1,0 1-1,0 0 0,0-1 1,0 1-1,1 0 1,-1-1-1,0 1 1,0 0-1,1-1 1,-1 1-1,1 0 1,-1-1-1,0 1 1,1-1-1,-1 1 1,1-1-1,-1 1 1,1-1-1,0 1 1,-1-1-1,1 1 1,-1-1-1,1 0 1,0 1-1,-1-1 0,1 0 1,0 0-1,-1 1 1,2-1-1,-1-1-215,-1 0 1,1 0-1,-1 0 0,1 0 0,-1 0 0,1 0 0,-1 0 0,0 0 0,0 0 0,1 0 0,-1 0 0,0 0 0,0 0 0,0 0 0,0 0 0,0 0 0,0 0 0,-1-2 0,1-2-1161,0-21-4529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2.902"/>
    </inkml:context>
    <inkml:brush xml:id="br0">
      <inkml:brushProperty name="width" value="0.025" units="cm"/>
      <inkml:brushProperty name="height" value="0.025" units="cm"/>
    </inkml:brush>
  </inkml:definitions>
  <inkml:trace contextRef="#ctx0" brushRef="#br0">0 11 3171,'0'0'17296,"56"-11"-15566,-16 20-161,9-3-63,5-1-193,5-1-736,-3-4-417,-6 0-128,-6 0 0,-8 0-288,-10 0-641,-9 0-448,-13 0-898,-13 0-8551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3.264"/>
    </inkml:context>
    <inkml:brush xml:id="br0">
      <inkml:brushProperty name="width" value="0.025" units="cm"/>
      <inkml:brushProperty name="height" value="0.025" units="cm"/>
    </inkml:brush>
  </inkml:definitions>
  <inkml:trace contextRef="#ctx0" brushRef="#br0">11 86 6150,'0'0'14093,"59"4"-11082,-15-18-545,10-2-832,8 0-705,-2-1-513,-4 3-384,-10 3-96,-11 10-1057,-17 1-1185,-21 14-5862,-26 3-1057</inkml:trace>
  <inkml:trace contextRef="#ctx0" brushRef="#br0" timeOffset="1">1 277 7655,'0'0'14862,"48"28"-12908,-12-28-512,7-13-546,0 0-639,3-3-193,-1 2-192,-4 1-737,0 1-1089,-6-1-1089,-5 1-2306,-4 1-4901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3.652"/>
    </inkml:context>
    <inkml:brush xml:id="br0">
      <inkml:brushProperty name="width" value="0.025" units="cm"/>
      <inkml:brushProperty name="height" value="0.025" units="cm"/>
    </inkml:brush>
  </inkml:definitions>
  <inkml:trace contextRef="#ctx0" brushRef="#br0">28 0 14253,'0'0'6310,"-3"10"-4975,-5 23-281,2 0 1,1 0-1,0 36 0,5-67-1045,0-1 0,0 1 0,1-1-1,-1 1 1,0-1 0,1 0 0,-1 1-1,1-1 1,0 0 0,0 1 0,-1-1 0,1 0-1,0 0 1,0 1 0,0-1 0,0 0-1,0 0 1,0 0 0,0 0 0,1 0-1,-1-1 1,0 1 0,1 0 0,-1-1-1,0 1 1,1 0 0,-1-1 0,1 0-1,-1 1 1,1-1 0,-1 0 0,0 0 0,1 0-1,-1 0 1,1 0 0,-1 0 0,1 0-1,-1 0 1,1 0 0,1-1 0,5 0 19,0-1 0,-1 1 0,1-2 0,-1 1 0,0 0 0,13-7 0,0-5-59,0 0 0,-1-1 0,20-20 0,-18 15-30,39-28 0,-60 48 63,1 0 0,-1-1 0,0 1 0,1 0 0,-1-1 1,0 1-1,1 0 0,-1 0 0,1-1 0,-1 1 0,0 0 0,1 0 0,-1 0 0,1-1 0,-1 1 0,1 0 0,-1 0 1,0 0-1,1 0 0,-1 0 0,1 0 0,-1 0 0,1 0 0,-1 0 0,1 0 0,-1 0 0,1 0 0,-1 0 0,0 1 1,1-1-1,-1 0 0,1 0 0,-1 0 0,1 1 0,-1-1 0,0 0 0,1 0 0,-1 1 0,0-1 0,1 0 0,-1 1 1,0-1-1,0 0 0,1 1 0,-1-1 0,0 1 0,0-1 0,1 1 0,0 32 240,-15 36 279,13-69-490,1 1 1,0-1-1,-1 1 1,1-1-1,0 1 0,0 0 1,-1-1-1,1 1 1,0-1-1,0 1 1,0 0-1,0-1 1,0 1-1,-1-1 0,1 1 1,0 0-1,1-1 1,-1 1-1,0 0 1,0-1-1,0 1 1,0-1-1,0 1 0,1 0 1,-1-1-1,0 1 1,0-1-1,1 1 1,-1-1-1,1 1 0,-1-1 1,0 1-1,1-1 1,-1 1-1,1-1 1,-1 1-1,2 0 1,0-2 2,0 1 1,0 0-1,0 0 1,0-1 0,0 1-1,0-1 1,0 0-1,0 0 1,-1 0 0,1 1-1,0-2 1,1 0-1,63-47-10,-57 42 37,-4 2-174,0 0 0,1 1-1,-1 0 1,1 0-1,0 0 1,1 1-1,-1 0 1,1 0-1,-1 0 1,1 1 0,10-2-1,-16 4 52,0 0-1,0 1 0,-1-1 1,1 1-1,0-1 1,0 1-1,-1-1 1,1 1-1,0-1 1,-1 1-1,1 0 0,0-1 1,-1 1-1,1 0 1,-1-1-1,1 1 1,-1 0-1,0 0 0,1-1 1,-1 1-1,0 0 1,1 0-1,-1 0 1,0 0-1,0 0 0,0-1 1,0 1-1,0 0 1,0 0-1,0 0 1,0 1-1,0 39-1260,-1-30 313,1 7-743,-1-10-283,1 1-3293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3.994"/>
    </inkml:context>
    <inkml:brush xml:id="br0">
      <inkml:brushProperty name="width" value="0.025" units="cm"/>
      <inkml:brushProperty name="height" value="0.025" units="cm"/>
    </inkml:brush>
  </inkml:definitions>
  <inkml:trace contextRef="#ctx0" brushRef="#br0">0 1 2851,'0'0'18225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4.383"/>
    </inkml:context>
    <inkml:brush xml:id="br0">
      <inkml:brushProperty name="width" value="0.025" units="cm"/>
      <inkml:brushProperty name="height" value="0.025" units="cm"/>
    </inkml:brush>
  </inkml:definitions>
  <inkml:trace contextRef="#ctx0" brushRef="#br0">196 1 3716,'0'0'21011,"-11"0"-19516,7 0-1303,-9 0 85,0 1 0,0 0 0,-22 5 0,33-6-273,-1 1-1,0-1 1,0 1-1,1 0 1,-1 0-1,1 0 0,-1 0 1,1 0-1,-1 1 1,1-1-1,0 1 1,-1 0-1,1 0 1,0 0-1,0 0 1,0 0-1,1 0 0,-1 0 1,0 0-1,1 1 1,0-1-1,-1 1 1,1-1-1,0 1 1,0-1-1,-1 6 0,2-7-34,0 0-1,1 0 0,-1 0 1,0 0-1,0 0 0,1 0 1,-1 0-1,1 0 0,-1 0 0,0 0 1,1 0-1,0 0 0,-1-1 1,1 1-1,0 0 0,-1 0 1,1-1-1,0 1 0,0 0 0,-1-1 1,1 1-1,0-1 0,0 1 1,0-1-1,0 1 0,0-1 1,2 1-1,33 8-786,-27-7 516,22 5-918,-18-5 1078,0 1-1,0 0 1,0 0 0,0 2 0,-1-1 0,1 2-1,-1 0 1,0 0 0,11 9 0,-21-14 159,-1 0 0,1 0 0,-1 0 0,0 1 1,1-1-1,-1 0 0,0 0 0,0 1 0,0-1 1,0 1-1,0-1 0,0 1 0,-1 0 0,1-1 0,0 1 1,-1 0-1,1-1 0,-1 1 0,0 0 0,0 0 1,1-1-1,-1 1 0,0 0 0,-1 0 0,1-1 0,0 3 1,-2-1 98,1 0 1,-1 0-1,1 0 1,-1 0-1,0 0 1,0-1 0,-1 1-1,1-1 1,0 1-1,-1-1 1,1 0-1,-6 4 1,-5 1 447,0 0 1,0 0-1,-1-1 0,0 0 1,-17 3-1,21-6-364,-1 0 0,0-1 0,0-1 0,0 0 0,0 0 0,0-1 0,-20-3 1,28 3-343,0-1 0,-1 0 0,1 0 0,0 0 1,0-1-1,0 1 0,0-1 0,0 1 0,0-1 1,1 0-1,-1 0 0,1 0 0,-1-1 0,1 1 1,0-1-1,0 1 0,0-1 0,0 0 0,0 1 1,0-1-1,1 0 0,0 0 0,-1 0 0,1-1 1,0 1-1,0 0 0,1 0 0,-1-1 0,1-5 1,-1 1-812,0 0-1,1 0 1,0 0 0,0-1 0,1 1 0,0 0 0,1 0 0,-1 0 0,2 0 0,-1 0-1,1 1 1,4-9 0,18-29-6376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5.256"/>
    </inkml:context>
    <inkml:brush xml:id="br0">
      <inkml:brushProperty name="width" value="0.025" units="cm"/>
      <inkml:brushProperty name="height" value="0.025" units="cm"/>
    </inkml:brush>
  </inkml:definitions>
  <inkml:trace contextRef="#ctx0" brushRef="#br0">23 80 6022,'0'0'16143,"2"14"-13944,0 7-1417,0 1 1,-2 0-1,-1 0 0,0-1 0,-6 23 0,7-41-691,-17 105 1445,16-96-1508,0-1 1,1 0 0,0 1 0,1-1 0,0 1 0,1-1 0,5 16 0,-7-26-25,0 1 1,0-1 0,1 1 0,-1-1 0,0 0 0,1 1 0,0-1-1,-1 0 1,1 0 0,-1 0 0,1 1 0,0-1 0,0 0 0,0 0-1,0 0 1,0 0 0,0 0 0,0 0 0,0 0 0,0-1-1,0 1 1,1 0 0,-1-1 0,0 1 0,0-1 0,1 1 0,-1-1-1,0 1 1,1-1 0,1 0 0,-1 0 5,0-1-1,-1 0 1,1 0 0,-1 0 0,1 0-1,-1-1 1,0 1 0,0 0-1,1 0 1,-1-1 0,0 1-1,0-1 1,0 1 0,0-1 0,0 0-1,-1 1 1,1-1 0,0 0-1,-1 1 1,1-1 0,-1 0 0,0-2-1,9-67-481,-9 67 413,0 1 1,0-1-1,0 0 1,0 0-1,1 0 1,0 0-1,-1 0 1,2 0-1,-1 1 1,3-8 0,0 14 59,0-1 1,0 1-1,0-1 1,0 0-1,1 0 1,-1 0-1,1 0 1,-1-1-1,1 0 1,-1 0-1,1 0 1,0-1-1,0 1 1,7-1-1,6 0 4,0-1 0,28-4 0,-30 0-3,0 0 1,0-1-1,0 0 1,-1-2-1,0 0 1,-1 0-1,0-1 1,0-1-1,-1-1 1,0 0-1,-1 0 0,20-23 1,-31 32 1,0 1-1,1-1 1,-1 0-1,0 1 1,0-1-1,0 0 1,0 1-1,0-1 1,0 0 0,0 0-1,-1 0 1,1 0-1,0 0 1,-1 0-1,0 0 1,1-3 0,-2 4-5,1 0 0,-1 1 0,1-1 0,0 1 0,-1-1 0,1 1 0,-1-1 0,1 1 0,-1-1 0,0 1 1,1-1-1,-1 1 0,1 0 0,-1-1 0,0 1 0,1 0 0,-1 0 0,0-1 0,0 1 0,1 0 0,-1 0 1,0 0-1,1 0 0,-1 0 0,0 0 0,0 0 0,1 0 0,-1 0 0,-1 1 0,-4 0-10,-1 0-1,1 0 1,-1 1 0,1 0-1,0 1 1,0 0-1,0-1 1,-10 7 0,0 4 69,0-1 1,1 2-1,0 0 1,-23 29-1,33-36-26,0 0 0,0 0 0,1 0 1,0 1-1,0-1 0,1 1 0,0 0 0,0 0 0,1 0 0,0 1 0,1-1 0,-1 0 0,2 1 1,-1 11-1,1-17-29,1-1 0,-1 1 0,1-1 0,-1 1 0,1-1 0,0 1 0,0-1 0,0 1 0,0-1 0,1 0 0,-1 0 0,1 1 0,-1-1 0,1 0 0,0-1 0,-1 1 0,1 0 0,3 2 0,0-1 5,-1 0-1,1-1 1,0 1-1,0-1 1,0 0-1,0 0 1,1-1-1,7 2 1,-2-1-14,-1-1 1,0-1-1,0 1 1,1-2-1,-1 1 0,0-1 1,0-1-1,1 0 1,12-4-1,-10 0-10,0-1-1,-1 0 1,0-1 0,0 0-1,0-1 1,-1 0 0,15-16-1,65-84 24,-70 83 0,-16 20-10,62-86 89,-60 81-64,0 0 1,-1 0-1,-1-1 0,0 0 1,0 0-1,4-21 1,-8 32-23,-1 0 1,0 0 0,1 0-1,-1 0 1,0 0-1,0 0 1,0 1 0,1-1-1,-1 0 1,0 0-1,0 0 1,0 0 0,-1 0-1,1 0 1,0 0-1,0 0 1,0 0 0,-1 0-1,1 1 1,0-1-1,-1 0 1,1 0 0,-1 0-1,1 1 1,-1-1-1,1 0 1,-1 0 0,1 1-1,-1-1 1,0 0-1,0 1 1,1-1 0,-1 1-1,0-1 1,0 1-1,1-1 1,-1 1 0,0 0-1,0-1 1,0 1-1,0 0 1,0 0 0,0 0-1,0 0 1,1-1-1,-1 1 1,0 0 0,0 1-1,-1-1 1,-3 0-8,1 1-1,0 0 1,-1 1 0,1-1-1,0 1 1,0 0 0,0-1 0,0 2-1,-4 2 1,-9 9-7,0-1 0,2 2 0,0 0-1,0 1 1,2 1 0,-17 25 0,22-30 44,1 0 0,0 1 0,1 0 0,1 0-1,0 0 1,0 1 0,2-1 0,0 1 0,0 0 0,-1 24 0,4-35-24,0 0-1,0-1 1,1 1 0,-1 0 0,1 0 0,-1 0 0,1 0 0,0 0 0,0-1 0,0 1-1,0 0 1,1-1 0,-1 1 0,1-1 0,0 1 0,-1-1 0,1 0 0,0 0 0,0 0-1,4 3 1,-1-2 4,0 0 0,-1-1 0,1 0 0,0 0 0,0 0 0,0-1 0,0 1 0,1-1 0,-1 0 0,10 0 0,-2-1 4,-1 0 0,1-1 0,-1-1 0,0 0 0,1 0 0,-1-1 0,0-1 0,0 0 0,17-8 0,-4-4-6,-1-2 0,0 0 0,-2-2 0,0 0 0,-1-1 0,-1-2 0,-1 0 0,-1-1 0,-1 0 0,-1-2 0,24-52 0,-37 73-13,0-1 1,-1 1-1,0-1 0,0 0 0,0 0 0,0 0 0,-1 0 0,0 0 0,-1 0 0,1 0 0,-1 0 0,-1-9 0,1 14 0,-1 0 0,1 0 0,-1 1 0,1-1 0,-1 0 0,0 0 0,1 1 0,-1-1 0,0 0 1,0 1-1,0-1 0,1 0 0,-1 1 0,0-1 0,0 1 0,0 0 0,0-1 0,0 1 0,0 0 0,0-1 0,0 1 0,0 0 0,0 0 0,0 0 0,0 0 0,0 0 0,0 0 0,0 0 0,0 0 0,0 0 0,0 1 0,0-1 0,0 0 0,0 1 0,0-1 0,-1 1 0,-35 17-72,29-10 89,-1 1 1,1 0-1,0 1 1,1 0-1,0 0 1,0 1-1,1-1 1,1 1-1,0 1 0,0-1 1,1 1-1,1-1 1,0 1-1,0 0 1,-1 24-1,3-26-8,0-1 0,1 0 0,0 0-1,1 1 1,0-1 0,1 0 0,-1 0 0,2 0-1,-1 0 1,1 0 0,1 0 0,-1-1 0,1 0-1,1 0 1,0 0 0,0 0 0,0 0 0,1-1-1,0 0 1,1-1 0,11 11 0,-16-16-5,0 1 0,0-1 1,0 1-1,0-1 0,0 0 1,0 0-1,0 0 0,0 0 0,0 0 1,1-1-1,-1 1 0,0-1 1,1 1-1,-1-1 0,0 0 1,1 0-1,-1 0 0,0 0 0,1-1 1,-1 1-1,0 0 0,1-1 1,-1 0-1,0 1 0,0-1 0,0 0 1,1 0-1,-1 0 0,0-1 1,0 1-1,-1 0 0,1-1 1,0 1-1,0-1 0,-1 0 0,1 1 1,-1-1-1,3-4 0,5-7 13,-1-1 0,-1 0 0,0-1-1,8-27 1,-2 10-17,-12 28 16,-2 5-76,1 1 0,0-1 1,-1 0-1,1 0 0,0 0 0,-1 0 0,1 1 0,0-1 1,0 0-1,0 0 0,0 1 0,0-1 0,0 0 0,1 0 1,-1 0-1,0 1 0,1-1 0,-1 0 0,1 0 1,-1 0-1,1 0 0,-1 0 0,1 0 0,0 0 0,1 2 1,20 5-7299,-9-7-197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6.114"/>
    </inkml:context>
    <inkml:brush xml:id="br0">
      <inkml:brushProperty name="width" value="0.025" units="cm"/>
      <inkml:brushProperty name="height" value="0.025" units="cm"/>
    </inkml:brush>
  </inkml:definitions>
  <inkml:trace contextRef="#ctx0" brushRef="#br0">0 37 4068,'9'-26'13645,"-5"15"-5245,-3 35-6006,-3 13-2170,1-25-202,0 0 0,1 0 0,0-1 1,1 1-1,0 0 0,3 13 0,-3-24-19,-1 0 1,0 1-1,1-1 0,0 0 1,-1 0-1,1 0 0,0 1 1,-1-1-1,1 0 0,0 0 1,0 0-1,0 0 0,0 0 1,0-1-1,0 1 0,0 0 1,0 0-1,0-1 0,1 1 1,-1 0-1,0-1 1,0 1-1,1-1 0,-1 0 1,3 1-1,-1-1 14,1 0 1,-1 0-1,0-1 1,1 1-1,-1-1 1,0 0-1,1 0 1,-1 0-1,0 0 0,4-2 1,5-4 54,-1 0 1,1 0-1,-1-1 0,11-11 1,-6 3 119,-1-1 1,23-33 0,-27 34 29,-17 60-312,5-41 101,0 0 0,1 1 0,-1-1 0,0 0 0,1 0 1,0 1-1,0-1 0,0 0 0,0 1 0,0-1 0,1 0 0,-1 1 1,3 4-1,-2-7-2,0 0 1,1 0-1,-1 1 0,1-1 1,-1 0-1,1 0 1,-1 0-1,1-1 0,0 1 1,-1 0-1,1-1 0,0 1 1,0-1-1,0 1 1,-1-1-1,1 0 0,0 0 1,0 0-1,0 0 1,0 0-1,-1 0 0,1 0 1,0-1-1,0 1 1,2-2-1,5 0 35,0-1 0,0 0-1,-1 0 1,1-1 0,-1 0 0,0-1-1,0 0 1,0 0 0,-1-1 0,13-12-1,-10 10-27,0 0 0,0 0 0,1 1 0,17-9 0,-28 16-20,0 0 0,0 0 1,1-1-1,-1 1 0,0 0 1,0 0-1,1 0 0,-1 0 1,0 0-1,1 0 0,-1 0 1,0 0-1,1 0 0,-1 0 1,0 0-1,0 0 0,1 0 1,-1 0-1,0 0 1,1 1-1,-1-1 0,0 0 1,0 0-1,1 0 0,-1 0 1,0 0-1,0 1 0,1-1 1,-1 0-1,0 0 0,0 0 1,0 1-1,1-1 0,-1 0 1,0 0-1,0 1 1,0-1-1,0 0 0,0 1 1,0-1-1,1 0 0,-1 0 1,0 1-1,0-1 0,0 1 1,0 22-82,-9 22-282,9-43 268,-3 3-255,2 1 0,-1-1-1,0 0 1,1 0 0,0 1-1,1-1 1,-1 1 0,1-1-1,0 1 1,0-1 0,2 10-1,-1-15 155,0 1-1,0 0 0,0 0 0,0-1 1,0 1-1,0 0 0,0-1 0,0 1 1,0-1-1,1 0 0,-1 1 0,0-1 1,0 0-1,1 0 0,-1 0 0,0 0 0,0 0 1,1 0-1,-1 0 0,0 0 0,0 0 1,1 0-1,-1-1 0,0 1 0,0-1 1,1 1-1,-1-1 0,0 1 0,1-2 1,35-18-5757,-11 2 261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6.562"/>
    </inkml:context>
    <inkml:brush xml:id="br0">
      <inkml:brushProperty name="width" value="0.025" units="cm"/>
      <inkml:brushProperty name="height" value="0.025" units="cm"/>
    </inkml:brush>
  </inkml:definitions>
  <inkml:trace contextRef="#ctx0" brushRef="#br0">186 16 3171,'0'0'25747,"-9"-5"-25016,7 4-709,0-1-1,0 1 0,-1 0 0,1 0 0,-1 0 0,1 0 1,-1 0-1,1 1 0,-1-1 0,1 1 0,-1-1 1,-3 1-1,5 1-13,-1 0 0,0 0 0,0 0 0,0 0 0,0 0 0,1 0 0,-1 0 1,1 1-1,-1-1 0,1 1 0,-1-1 0,1 1 0,0-1 0,-1 1 0,1 0 0,0 0 1,0 0-1,1 0 0,-1-1 0,0 1 0,0 3 0,-2 1-22,0-1-1,1 1 1,0 0-1,0 0 1,1 0-1,-1 0 1,1 1-1,1-1 1,-1 0-1,1 1 1,0-1-1,0 0 1,1 1-1,0-1 1,0 0-1,0 0 1,1 0-1,0 0 1,0 0-1,1 0 1,-1 0-1,1-1 1,1 1-1,-1-1 1,1 0-1,0 0 1,8 9-1,-1-1-137,-2 0 0,1 1 0,-1 1-1,-1-1 1,-1 2 0,0-1-1,-1 1 1,-1 0 0,0 0 0,-1 0-1,-1 1 1,0-1 0,-1 1-1,-1 0 1,-1 0 0,0 0 0,-1-1-1,-6 29 1,5-39 243,0 1-1,-1-1 1,1 0 0,-2 0 0,1 0-1,-1-1 1,1 1 0,-1-1-1,-1 0 1,1 0 0,-1 0 0,0 0-1,0-1 1,-11 7 0,14-9-12,-1-1 0,1 1 0,-1 0-1,0-1 1,0 0 0,0 1 0,0-1 0,0 0 0,0-1 0,0 1 0,0 0 0,0-1 0,0 0 0,0 0 0,0 0 0,0 0 0,-1 0 0,1 0 0,0-1 0,0 0 0,0 1 0,0-1 0,0 0 0,0-1 0,0 1 0,1 0 0,-1-1 0,0 0 0,1 0 0,-1 1 0,1-2-1,-5-3 1,1-2-14,0-1 0,0 0-1,1 0 1,0 0-1,1-1 1,0 0 0,0 1-1,1-1 1,1-1 0,-3-15-1,2 4-127,1 0 0,1 0 0,4-44 1,-2 59-60,0 1 0,1-1 0,-1 1 1,1-1-1,0 1 0,1-1 1,0 1-1,0 0 0,0 0 0,1 1 1,0-1-1,0 1 0,0-1 1,0 1-1,1 0 0,0 1 0,7-6 1,6-2-2246,2 0 0,0 0 0,37-14 0,-34 16-527,20-10-4334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6.902"/>
    </inkml:context>
    <inkml:brush xml:id="br0">
      <inkml:brushProperty name="width" value="0.025" units="cm"/>
      <inkml:brushProperty name="height" value="0.025" units="cm"/>
    </inkml:brush>
  </inkml:definitions>
  <inkml:trace contextRef="#ctx0" brushRef="#br0">163 65 5445,'0'0'7154,"2"-8"-1549,4-28-2162,-6 35-3305,-1 0-1,1 0 0,0 0 1,-1 0-1,1 0 1,-1 0-1,1 0 1,-1 0-1,1 0 0,-1 0 1,0 1-1,1-1 1,-1 0-1,0 0 1,0 1-1,0-1 0,0 0 1,0 1-1,0-1 1,1 1-1,-1-1 1,0 1-1,-1-1 0,1 1 1,0 0-1,0-1 1,0 1-1,0 0 0,0 0 1,0 0-1,0 0 1,0 0-1,0 0 1,0 0-1,-2 1 0,-37 1 1338,32 0-1285,0 0 1,0 1-1,0 0 0,0 0 0,-11 6 0,16-7-158,1-1 0,-1 1 0,0 0 0,0 0-1,1 0 1,-1 0 0,1 0 0,0 0 0,-1 1-1,1-1 1,0 1 0,0-1 0,1 1 0,-1 0-1,1 0 1,-1 0 0,0 3 0,2-5-30,0 0-1,1 0 1,-1 0 0,0 0 0,1 0-1,-1 0 1,1 0 0,-1 0 0,1 0-1,0 0 1,-1 0 0,1 0-1,0-1 1,-1 1 0,1 0 0,0 0-1,0-1 1,0 1 0,0-1 0,0 1-1,0-1 1,0 1 0,0-1 0,0 1-1,0-1 1,0 0 0,0 0 0,0 1-1,0-1 1,2 0 0,43 7-74,-35-6-33,31 5-321,-25-5 149,-1 1 0,1 0 0,-1 1 0,1 1 0,-1 1 0,0 0 0,23 12 0,-39-17 284,1 0 0,0 1 1,0-1-1,-1 0 1,1 1-1,-1-1 0,1 1 1,0-1-1,-1 1 1,1-1-1,-1 1 0,1 0 1,-1-1-1,1 1 0,-1-1 1,0 1-1,1 0 1,-1-1-1,0 1 0,0 0 1,1 0-1,-1-1 1,0 1-1,0 0 0,0 0 1,0-1-1,0 1 1,0 0-1,0 0 0,0-1 1,0 1-1,0 0 1,0 0-1,-1-1 0,1 1 1,0 0-1,0-1 1,-1 1-1,1 0 0,0-1 1,-1 1-1,1 0 1,-1-1-1,1 1 0,-1-1 1,1 1-1,-1-1 0,0 1 1,1-1-1,-1 1 1,1-1-1,-1 1 0,0-1 1,1 0-1,-1 0 1,0 1-1,0-1 0,0 0 1,-45 19 857,46-19-859,-31 9 714,0-1 0,-60 5 0,25-10-2864,62-5-1870,4-6-2600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284"/>
    </inkml:context>
    <inkml:brush xml:id="br0">
      <inkml:brushProperty name="width" value="0.025" units="cm"/>
      <inkml:brushProperty name="height" value="0.025" units="cm"/>
    </inkml:brush>
  </inkml:definitions>
  <inkml:trace contextRef="#ctx0" brushRef="#br0">106 42 4100,'0'0'15316,"1"8"-14532,0 4-573,-1 0 0,0 0 0,-1 0 0,-1-1 0,0 1-1,0 0 1,-5 12 0,-37 90 126,28-74-268,-13 42 0,24-54-8,7-16-128,-2-12 56,1 0-1,-1 0 1,0 1 0,0-1 0,0 0 0,1 0-1,-1 0 1,0 0 0,0 0 0,1 0 0,-1 0-1,0 1 1,0-1 0,1 0 0,-1 0 0,0 0 0,0 0-1,1 0 1,-1 0 0,0 0 0,0 0 0,1 0-1,-1-1 1,0 1 0,0 0 0,1 0 0,-1 0-1,0 0 1,0 0 0,1 0 0,-1 0 0,0-1 0,0 1-1,0 0 1,1 0 0,-1 0 0,0 0 0,0-1-1,15-13-784,-2 0-1,1-1 0,-2-1 0,0 0 0,15-28 1,-10 18-744,49-88-3218,-16 27 4076,4 7 3896,-54 80-3122,0 0 0,0 0-1,0-1 1,1 1 0,-1 0 0,0-1 0,0 1 0,0 0 0,0 0 0,0 0 0,0-1 0,1 1 0,-1 0 0,0 0 0,0 0 0,0-1 0,0 1 0,1 0 0,-1 0 0,0 0 0,0 0-1,1-1 1,-1 1 0,0 0 0,0 0 0,1 0 0,-1 0 0,0 0 0,0 0 0,1 0 0,-1 0 0,0 0 0,0 0 0,1 0 0,-1 0 0,0 0 0,0 0 0,1 0 0,-1 0-1,0 0 1,0 0 0,1 0 0,-1 0 0,0 1 0,0-1 0,1 0 0,-1 0 0,2 17 1431,-7 24-60,-5-3-67,-22 52 1,22-67-1209,1 0 0,1 1 0,1 0 1,1 0-1,1 0 0,-3 40 0,8-64-186,0 0 0,0 0-1,0 1 1,0-1 0,0 0-1,0 0 1,0 1 0,0-1-1,0 0 1,0 0 0,0 1 0,0-1-1,0 0 1,0 0 0,0 1-1,0-1 1,0 0 0,0 0-1,0 1 1,0-1 0,0 0 0,0 0-1,1 1 1,-1-1 0,0 0-1,0 0 1,0 0 0,0 1-1,0-1 1,1 0 0,-1 0 0,0 0-1,0 0 1,0 1 0,1-1-1,-1 0 1,0 0 0,0 0-1,1 0 1,-1 0 0,0 0 0,0 0-1,1 0 1,-1 0 0,0 0-1,0 1 1,1-1 0,-1 0-1,0-1 1,0 1 0,1 0 0,-1 0-1,0 0 1,0 0 0,1 0-1,-1 0 1,9-13-456,-8 9-134,-1-1 1,1 0-1,-1 1 1,-1-1-1,1 0 1,-1 1-1,0-1 1,0 0-1,0 1 0,0-1 1,-1 1-1,0 0 1,0-1-1,0 1 1,0 0-1,-1 0 1,0 0-1,0 1 1,-6-8-1,3 5-162,-1 0-1,1 0 0,-1 0 0,0 1 1,-12-6-1,-18-4 4065,71 13 4123,17-11-6193,51-20-6759,-59 18 363,0 1-3453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9.507"/>
    </inkml:context>
    <inkml:brush xml:id="br0">
      <inkml:brushProperty name="width" value="0.025" units="cm"/>
      <inkml:brushProperty name="height" value="0.025" units="cm"/>
    </inkml:brush>
  </inkml:definitions>
  <inkml:trace contextRef="#ctx0" brushRef="#br0">7 100 3203,'-1'-1'573,"1"0"-1,-1 1 1,1-1-1,-1 1 1,1-1-1,-1 0 1,1 1 0,-1-1-1,1 0 1,0 0-1,-1 1 1,1-1 0,0 0-1,0 0 1,0 1-1,0-1 1,-1 0-1,1 0 1,0 0 0,0 1-1,0-1 1,0 0-1,1-1 1,11-15 3646,29-9-3562,-37 24 221,6-4-608,-1 1 1,1 1 0,-1 0-1,1 0 1,1 1 0,-1 0-1,0 1 1,1 0 0,13-1-1,-23 4-265,0-1 1,0 0-1,0 1 0,0-1 0,0 1 0,0-1 0,0 1 0,0-1 0,0 1 0,0-1 0,0 1 0,-1 0 1,1 0-1,0-1 0,-1 1 0,1 0 0,0 0 0,-1 0 0,1 0 0,-1 0 0,1 0 0,-1 0 0,0 0 1,1 0-1,-1 0 0,0 0 0,0 0 0,0 0 0,0 0 0,0 0 0,0 0 0,0 0 0,0 0 0,0 0 1,0 0-1,0 0 0,-1 2 0,-11 43 244,4-32-98,-1 1 0,0-1 0,-18 20 0,18-23-20,0 1 0,0-1-1,1 1 1,1 1 0,-9 19-1,16-32-113,0 1 1,1-1-1,-1 1 0,0-1 0,1 1 0,-1-1 0,1 0 0,-1 1 0,1-1 0,-1 0 0,1 1 0,-1-1 0,1 0 0,-1 1 0,1-1 0,-1 0 0,1 0 0,-1 0 0,1 0 0,-1 0 0,1 1 0,-1-1 1,1 0-1,0 0 0,-1 0 0,1-1 0,-1 1 0,1 0 0,-1 0 0,1 0 0,0 0 0,-1 0 0,1-1 0,-1 1 0,1 0 0,-1 0 0,1-1 0,0 1 0,27-8 391,204-90-872,-227 95 442,1 0 1,-1 0-1,1-1 1,-1 0-1,0 0 1,-1 0-1,1-1 0,-1 1 1,0-1-1,0 0 1,0-1-1,-1 1 1,1-1-1,-1 1 0,-1-1 1,1 0-1,-1 0 1,0 0-1,0 0 0,-1-1 1,0 1-1,0 0 1,0-11-1,-5 14 260,-4 11-145,-5 12-23,10-15-62,0 0 0,1 1 1,0-1-1,0 1 1,1-1-1,0 1 0,0-1 1,0 1-1,0 0 0,1 0 1,0-1-1,0 1 1,1 7-1,0-12-7,0 0 0,0 0 0,0-1 0,0 1 1,0 0-1,0 0 0,0 0 0,0-1 0,0 1 0,0-1 0,1 1 0,-1-1 0,0 1 1,0-1-1,1 1 0,-1-1 0,0 0 0,0 0 0,1 0 0,-1 0 0,0 0 1,1 0-1,-1 0 0,0 0 0,0 0 0,1-1 0,-1 1 0,0 0 0,2-2 0,36-13-39,28-47-320,-67 62 356,1 0-1,-1-1 1,0 1 0,0 0-1,1 0 1,-1 0-1,0 0 1,0 0 0,1-1-1,-1 1 1,0 0 0,1 0-1,-1 0 1,0 0 0,0 0-1,1 0 1,-1 0-1,0 0 1,1 0 0,-1 0-1,0 0 1,0 0 0,1 0-1,-1 1 1,0-1 0,1 0-1,-1 0 1,0 0-1,0 0 1,1 0 0,-1 1-1,0-1 1,0 0 0,0 0-1,1 0 1,-1 1-1,0-1 1,0 0 0,0 0-1,0 1 1,1-1 0,-1 0-1,0 0 1,0 1 0,0-1-1,0 0 1,0 0-1,0 1 1,0-1 0,0 0-1,0 1 1,0-1 0,0 0-1,0 0 1,0 1 0,0-1-1,0 0 1,0 1-1,1 22-34,-1-20 43,0 50 126,-6 156 1172,3-187-1096,0 0 1,-1 0-1,-2 0 0,0-1 0,-1 0 0,-1 0 1,-13 24-1,17-38-169,-1-1 0,0 1 0,0-1-1,0 0 1,0 0 0,-1-1 0,0 0 0,-1 0 0,1 0 0,-1-1 0,-12 7 0,17-10-21,-1 0 0,1 0 0,-1 0 0,0 0 0,1 0 0,-1-1 0,0 1 0,0-1 0,0 1 0,1-1 0,-1 0 0,0 0 0,0-1 0,0 1 0,1 0 0,-1-1 0,0 0 0,0 0 0,1 0 0,-1 0 0,1 0 0,-1 0 0,1 0 0,-1-1 0,1 0 0,0 1 0,0-1 0,0 0 0,0 0 0,0 0 0,0 0 0,0 0 0,0-1 0,1 1 0,-3-5 0,0-1 3,0-1 0,1 0 0,-1 0-1,2 0 1,-1-1 0,1 1-1,1 0 1,0-1 0,0 1-1,1-1 1,0 0 0,1 1-1,0-1 1,0 1 0,1 0-1,3-12 1,-1 9-75,1-1 0,0 1 1,0 1-1,1-1 0,1 1 0,0 0 1,0 0-1,1 1 0,1 0 0,0 1 1,14-13-1,57-34-3917,-8 6-6381,-35 20-1755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9.882"/>
    </inkml:context>
    <inkml:brush xml:id="br0">
      <inkml:brushProperty name="width" value="0.025" units="cm"/>
      <inkml:brushProperty name="height" value="0.025" units="cm"/>
    </inkml:brush>
  </inkml:definitions>
  <inkml:trace contextRef="#ctx0" brushRef="#br0">135 1 13741,'0'0'9817,"-7"11"-8050,-19 39-23,-33 88 0,50-113-1383,1 1 0,1 0 0,1 1 0,1 0 0,-2 54 0,7-80-347,0 0 1,0 0 0,0 0-1,0 0 1,0 0 0,0 0 0,0-1-1,1 1 1,-1 0 0,0 0-1,1 0 1,-1 0 0,0 0 0,1-1-1,-1 1 1,1 0 0,-1 0-1,1-1 1,-1 1 0,1 0-1,0-1 1,-1 1 0,1-1 0,0 1-1,0-1 1,-1 1 0,1-1-1,0 1 1,0-1 0,1 1 0,0-1 11,0 0 0,1 1 1,-1-1-1,1 0 1,-1-1-1,1 1 1,-1 0-1,1-1 1,-1 1-1,0-1 1,3-1-1,4-1 22,-1-1 0,0 0 0,0 0 1,-1-1-1,12-9 0,1-5-40,-1-2 1,0 0-1,-2-1 0,-1-1 1,-1-1-1,15-30 0,-19 31-1222,14-44 0,-25 67 1034,1 0 0,-1-1 0,0 1-1,0 0 1,0 0 0,0 0 0,0-1 0,0 1 0,0 0 0,0 0 0,0 0 0,0-1 0,0 1 0,0 0 0,0 0 0,0 0-1,0-1 1,0 1 0,0 0 0,0 0 0,0 0 0,0-1 0,-1 1 0,1 0 0,0 0 0,0 0 0,0 0 0,0-1 0,0 1 0,0 0-1,0 0 1,-1 0 0,1 0 0,0 0 0,0 0 0,0-1 0,0 1 0,-1 0 0,1 0 0,0 0 0,0 0 0,0 0 0,-1 0-1,1 0 1,0 0 0,0 0 0,0 0 0,-1 0 0,1 0 0,0 0 0,0 0 0,0 0 0,-1 0 0,1 0 0,0 0 0,0 0-1,0 0 1,-1 0 0,1 0 0,0 0 0,0 1 0,0-1 0,0 0 0,-1 0 0,1 0 0,-1 1-96,-11 2-9387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40.223"/>
    </inkml:context>
    <inkml:brush xml:id="br0">
      <inkml:brushProperty name="width" value="0.025" units="cm"/>
      <inkml:brushProperty name="height" value="0.025" units="cm"/>
    </inkml:brush>
  </inkml:definitions>
  <inkml:trace contextRef="#ctx0" brushRef="#br0">4 276 4484,'0'0'12428,"-4"49"-9097,4-28-160,0-1-833,8 0-960,6-3-770,2-3-448,6-1-96,1-1-416,-1-7-673,3-5-1025,-5 0-2690,0-11-4293</inkml:trace>
  <inkml:trace contextRef="#ctx0" brushRef="#br0" timeOffset="1">340 1 7143,'0'0'15823,"-23"48"-14606,11-11-673,-1 4 97,-1 3 160,2 4-97,3-6-191,1-4-257,6-5-160,2-6-32,0-6-160,1-11-1409,10-5-2307,0-5-2946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40.735"/>
    </inkml:context>
    <inkml:brush xml:id="br0">
      <inkml:brushProperty name="width" value="0.025" units="cm"/>
      <inkml:brushProperty name="height" value="0.025" units="cm"/>
    </inkml:brush>
  </inkml:definitions>
  <inkml:trace contextRef="#ctx0" brushRef="#br0">0 100 12908,'0'0'8819,"14"3"-7527,-1 1-1139,0-1 1,0-1-1,0-1 0,0 1 0,0-2 0,1 0 1,-1-1-1,0 0 0,19-4 0,-31 4-149,20-5 559,1-1 0,20-11-1,-39 17-455,0 0-1,1 0 1,-1-1-1,0 0 1,0 1-1,0-1 1,0 0-1,-1-1 1,1 1 0,0 0-1,-1-1 1,0 0-1,1 1 1,-1-1-1,0 0 1,0 0-1,-1 0 1,1 0 0,-1 0-1,1-1 1,-1 1-1,1-5 1,-3 7-90,1 0 0,-1 0 0,1 0-1,-1 1 1,1-1 0,-1 0 0,0 0 0,1 0 0,-1 0 0,0 1 0,0-1 0,1 0 0,-1 1-1,0-1 1,0 1 0,0-1 0,0 1 0,0-1 0,0 1 0,0 0 0,0-1 0,0 1 0,0 0 0,0 0-1,0 0 1,0 0 0,0 0 0,0 0 0,0 0 0,0 0 0,0 0 0,0 0 0,0 0 0,-2 1-1,-41 8 33,34-3-34,0-1-1,0 2 1,1-1 0,0 1-1,0 1 1,0 0-1,1 0 1,0 0-1,1 1 1,-1 0-1,2 1 1,0 0-1,0 0 1,0 0-1,1 1 1,1-1-1,-4 13 1,8-22-1,0-1 0,0 1 0,0 0 0,-1 0-1,1 0 1,0 0 0,0 0 0,0 0 0,0 0 0,1-1 0,-1 1-1,0 0 1,0 0 0,0 0 0,1 0 0,-1-1 0,0 1 0,1 0 0,-1 0-1,1 0 1,-1-1 0,1 1 0,-1 0 0,1-1 0,0 1 0,-1 0 0,1-1-1,0 1 1,1 0 0,0 0 2,1 0 0,-1 0 0,1-1 0,0 1-1,-1-1 1,1 1 0,0-1 0,-1 0 0,1 0 0,3 0-1,6-2 11,-1 1 0,1-2 0,20-6 0,3-5-106,58-35 0,-64 33-83,-1 0 0,2 2 0,31-10 1,-59 24 147,0-1 0,-1 0 1,1 1-1,0-1 1,-1 1-1,1 0 1,0 0-1,0 0 0,0 0 1,-1 0-1,1 0 1,0 0-1,0 0 1,-1 1-1,1-1 0,0 1 1,1 0-1,-2 0 17,0-1-1,0 1 0,-1 0 0,1 0 1,0 0-1,-1-1 0,1 1 1,-1 0-1,1 0 0,-1 0 0,1 0 1,-1 0-1,0 0 0,1 0 0,-1 0 1,0 0-1,0 0 0,0 0 1,0 0-1,0 0 0,0 2 0,-1 9 157,-2-1-1,1 0 0,-1 1 0,-8 16 0,-2 19 994,14-46-1124,0-1-1,0 1 0,1-1 0,-1 0 0,0 1 1,0-1-1,1 0 0,-1 0 0,0 0 0,1 0 1,-1 0-1,0 0 0,0 0 0,1-1 0,-1 1 0,0 0 1,0-1-1,1 1 0,-1-1 0,1 0 0,14-7 16,-1 0 0,0-2 0,15-11-1,-20 13-72,0 0-1,1 1 1,0 0-1,0 1 1,1 0-1,0 1 0,17-6 1,-29 11 18,1 0 1,-1 0-1,1 0 0,-1 0 1,0 0-1,1 0 0,-1-1 1,0 1-1,1 0 1,-1 0-1,1 0 0,-1 0 1,1 0-1,-1 1 0,0-1 1,1 0-1,-1 0 0,0 0 1,1 0-1,-1 0 1,1 0-1,-1 1 0,0-1 1,1 0-1,-1 0 0,0 0 1,1 1-1,-1-1 0,0 0 1,0 1-1,1-1 1,-1 0-1,0 1 0,0-1 1,1 0-1,-1 1 0,0 0 1,-3 18-2,-21 29-330,19-40-318,3-3 18,1-2-610,-1-1-2411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2.493"/>
    </inkml:context>
    <inkml:brush xml:id="br0">
      <inkml:brushProperty name="width" value="0.025" units="cm"/>
      <inkml:brushProperty name="height" value="0.025" units="cm"/>
    </inkml:brush>
  </inkml:definitions>
  <inkml:trace contextRef="#ctx0" brushRef="#br0">373 101 9385,'-1'-10'1094,"-10"-81"2680,9 96-784,-9 31-2168,3 47 827,5 162-1,5-127-1320,-23 589-2,-96 388-145,61-565-26,15-113 106,-10-91 83,-2 13 1992,60-384-4282,6-45-6427,-10 32-1028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4.579"/>
    </inkml:context>
    <inkml:brush xml:id="br0">
      <inkml:brushProperty name="width" value="0.025" units="cm"/>
      <inkml:brushProperty name="height" value="0.025" units="cm"/>
    </inkml:brush>
  </inkml:definitions>
  <inkml:trace contextRef="#ctx0" brushRef="#br0">1 1242 4676,'0'0'8937,"8"-11"-7843,8-8-720,1 0 0,1 1-1,0 1 1,2 1-1,0 1 1,22-14 0,151-81 978,-153 88-1060,204-109 701,215-120-604,-15-27-303,-328 196 712,138-125 1,-239 191-467,-23 17-175,-29 20-566,-150 88-8117,105-69 3812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4.924"/>
    </inkml:context>
    <inkml:brush xml:id="br0">
      <inkml:brushProperty name="width" value="0.025" units="cm"/>
      <inkml:brushProperty name="height" value="0.025" units="cm"/>
    </inkml:brush>
  </inkml:definitions>
  <inkml:trace contextRef="#ctx0" brushRef="#br0">791 2 7591,'-8'0'2552,"-3"0"-2093,6-1-113,1 1 0,-1-1 1,0 1-1,1 1 0,-1-1 0,0 1 0,1-1 0,-1 1 0,1 1 1,-1-1-1,1 0 0,0 1 0,0 0 0,0 0 0,-1 1 0,2-1 1,-1 1-1,-5 4 0,-195 235 826,92-106-876,95-115-194,-155 190 1422,134-159-1022,1 2 1,-32 66 0,63-109-437,1 0 0,0 0 0,1 1 0,0 0 0,1 0 0,0 0 0,-1 14 0,4-24-62,0-1-1,0 0 1,0 1-1,0-1 1,0 1-1,0-1 1,0 0-1,0 1 1,1-1-1,-1 0 1,1 1-1,-1-1 1,1 0-1,-1 0 1,1 1-1,0-1 1,-1 0-1,1 0 1,0 0-1,0 0 1,0 0-1,0 0 1,0 0-1,0 0 1,0 0-1,0 0 1,1-1-1,-1 1 1,0 0-1,0-1 1,1 1-1,-1-1 1,0 0-1,1 1 1,-1-1-1,0 0 1,4 0-1,2 1 21,0-1 0,0-1-1,0 1 1,0-1 0,0-1-1,12-3 1,17-8 128,-1-2-1,0-2 1,-1-1-1,42-30 1,-8 5-88,804-434-1617,-757 419-2996,-19 8-3778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5.828"/>
    </inkml:context>
    <inkml:brush xml:id="br0">
      <inkml:brushProperty name="width" value="0.025" units="cm"/>
      <inkml:brushProperty name="height" value="0.025" units="cm"/>
    </inkml:brush>
  </inkml:definitions>
  <inkml:trace contextRef="#ctx0" brushRef="#br0">66 262 3748,'33'-64'7091,"-19"34"-4129,1 1 0,22-29 0,-34 69 405,-3 12-3194,-10 24 122,-2 0 0,-1 0 0,-27 59 0,5-13-194,16-42-25,8-22-19,1 0-1,-7 36 0,17-48 10,5-18-44,9-14 6,-14 14-21,32-49-24,-2-2-1,-3-2 1,-2 0-1,-2-1 1,-3-1-1,23-106 0,-37 132 17,-1 0-1,2-55 0,-24 141 98,3 1 7,2 1 1,2 1-1,4 0 0,1 0 0,5 62 0,1-114-86,0-1-1,0 1 0,1-1 0,0 0 0,0 0 0,1 0 0,-1 0 0,1 0 0,1 0 0,-1 0 0,8 7 0,-9-10-11,0 0 0,0-1 0,1 0 1,-1 1-1,1-1 0,0 0 0,0 0 0,-1-1 0,1 1 0,0 0 0,1-1 0,-1 0 1,0 0-1,0 0 0,0 0 0,1 0 0,-1-1 0,0 1 0,1-1 0,-1 0 0,1 0 0,-1 0 1,0 0-1,5-2 0,-15-8-43,-9 3 17,0 0 0,-1 2 0,0 0-1,0 0 1,0 2 0,-20-2 0,-5-3 36,22 6-2,15 1-3,0 1 0,0 0 0,0-1 0,0 0 0,0 0 0,0-1 0,0 1 0,1-1 0,-1 0 0,0 0 0,-7-6 0,12 8-4,0-1 0,0 1 0,0-1-1,0 1 1,0-1 0,0 0 0,0 1-1,1-1 1,-1 1 0,0-1 0,0 1 0,1-1-1,-1 1 1,0-1 0,1 1 0,-1-1-1,1 1 1,-1 0 0,0-1 0,1 1-1,-1 0 1,1-1 0,-1 1 0,1 0-1,-1-1 1,1 1 0,-1 0 0,1 0-1,1-1 1,22-10 128,-19 9-56,9-5 43,45-18-291,-1-4-1,104-67 1,-159 93-288,1 0 0,-1 0 0,0 0 0,0 0 0,0 0 0,0 0 0,0-1 0,-1 0 0,4-5 0,-4 5-608,-1-1 0,1 0 0,-1 0 0,0 0 0,0 0 0,-1 0 0,1 0 1,-1-6-1,0-23-5992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6.156"/>
    </inkml:context>
    <inkml:brush xml:id="br0">
      <inkml:brushProperty name="width" value="0.025" units="cm"/>
      <inkml:brushProperty name="height" value="0.025" units="cm"/>
    </inkml:brush>
  </inkml:definitions>
  <inkml:trace contextRef="#ctx0" brushRef="#br0">7 1 11691,'0'0'7928,"2"10"-6444,1 24-467,-2-1 0,-1 1 0,-6 47 0,0 36 200,5-115-1215,1 0 0,0 0 1,0 0-1,0 0 1,0 0-1,0 0 0,1 0 1,-1 0-1,1 0 1,-1 0-1,1 0 1,0 0-1,-1-1 0,1 1 1,0 0-1,0 0 1,0-1-1,1 1 0,-1 0 1,0-1-1,1 1 1,-1-1-1,1 0 0,-1 1 1,1-1-1,2 1 1,-1-1-16,0 0 1,0-1 0,0 0 0,0 0 0,0 0-1,1 0 1,-1 0 0,0 0 0,0-1 0,0 0-1,-1 1 1,1-1 0,0 0 0,0 0-1,0-1 1,-1 1 0,5-3 0,35-22-418,-34 20 365,0 0 1,0 1 0,1-1 0,0 2 0,0-1-1,0 1 1,1 1 0,0-1 0,-1 2-1,1-1 1,0 2 0,0-1 0,15 0 0,-24 3 62,1-1 0,-1 0 0,0 0 0,1 1 0,-1-1 0,1 1 0,-1-1 0,0 1 0,0-1 0,1 1 0,-1 0 0,0 0 1,0-1-1,0 1 0,0 0 0,0 0 0,0 0 0,0 1 0,0-1 0,0 0 0,0 0 0,0 0 0,0 2 0,0 1 45,1 0-1,-1-1 1,0 1-1,-1 0 0,1 0 1,-1 0-1,1 0 1,-2 7-1,1-3 74,-1 0 1,0 0-1,-1 0 0,0 0 1,0 0-1,-1 0 0,0 0 1,-5 9-1,2-7 32,0-1 1,-1 0-1,0 0 0,-1-1 0,0 0 0,0 0 1,-1-1-1,0 0 0,0 0 0,-1-1 0,1 0 1,-1-1-1,-1 0 0,1-1 0,-1 0 0,1 0 1,-1-1-1,0-1 0,0 0 0,-23 1 0,33-3-218,-1 0-1,1 0 0,0 0 1,0 0-1,-1 0 0,1-1 1,0 1-1,0 0 0,0-1 1,-1 1-1,1-1 0,0 0 1,0 1-1,0-1 0,0 0 1,0 0-1,0 1 0,0-1 1,0 0-1,1 0 0,-1 0 1,0 0-1,0 0 0,1 0 0,-1 0 1,1 0-1,-1-1 0,1 1 1,-1 0-1,1-2 0,-1-2-548,0 1 0,1 0 0,0 0 0,0 0 0,0 0 0,1 0 0,0-1 0,1-5 0,11-22-5354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6.920"/>
    </inkml:context>
    <inkml:brush xml:id="br0">
      <inkml:brushProperty name="width" value="0.025" units="cm"/>
      <inkml:brushProperty name="height" value="0.025" units="cm"/>
    </inkml:brush>
  </inkml:definitions>
  <inkml:trace contextRef="#ctx0" brushRef="#br0">1 160 8488,'0'0'14077,"1"16"-13372,15 106-147,44 165 0,-60-286-534,11 34 34,-2-23 174,-9-12-209,0 0-1,1 0 1,-1 0-1,1-1 0,-1 1 1,0 0-1,1 0 1,-1 0-1,1 0 1,-1-1-1,0 1 1,1 0-1,-1 0 1,0-1-1,1 1 1,-1 0-1,0-1 1,0 1-1,1 0 1,-1-1-1,0 1 0,0 0 1,0-1-1,1 1 1,-1-1-1,0 1 1,0 0-1,0-1 1,0 1-1,0-1 1,0 1-1,0 0 1,0-1-1,5-24 241,-1 1 0,-1-1 0,-1 0 0,-2 0 0,-2-31 1,0 14-145,2 19-93,-1 0 1,-2 0 0,0 0-1,-1 1 1,-2 0 0,0-1 0,-1 2-1,-1-1 1,-2 1 0,0 1-1,-23-36 1,33 55-31,-1 0 1,1 0-1,-1 0 0,1 1 0,-1-1 1,0 0-1,1 0 0,-1 1 0,0-1 1,1 0-1,-1 1 0,0-1 1,0 1-1,0-1 0,0 1 0,0-1 1,1 1-1,-1 0 0,0-1 0,0 1 1,-2 0-1,3 0-3,-1 1-1,1-1 1,-1 1 0,1-1 0,-1 1 0,1-1-1,0 1 1,-1-1 0,1 1 0,0-1 0,-1 1-1,1 0 1,0-1 0,0 1 0,-1-1-1,1 1 1,0 0 0,0-1 0,0 1 0,0 0-1,0-1 1,0 2 0,3 44-124,0-28 127,1 1 0,0-1 0,1-1 0,2 1 1,0-1-1,0 0 0,12 19 0,-16-31 4,0 1 0,1 0 1,0-1-1,0 0 0,0 1 0,1-2 0,0 1 0,0 0 1,0-1-1,0 0 0,1 0 0,-1-1 0,1 1 1,0-1-1,0-1 0,0 1 0,0-1 0,1 0 1,-1 0-1,1-1 0,-1 0 0,13 1 0,-14-2 14,-1-1 0,0 1 0,0-1 1,0 0-1,0 0 0,-1-1 0,1 1 0,0-1 0,0 0 0,-1 0 0,1 0 0,-1 0 0,0 0 0,1-1 0,4-5 0,-2 2 42,-1-1-1,0 0 1,-1 0-1,0 0 1,0 0-1,0-1 0,4-11 1,-2-2 38,-1 0 0,0 0 0,-1 0 0,-2-1 0,1-27 0,-3 41-212,-4-68 447,4 74-478,-1-1-1,1 0 0,-1 0 0,1 0 0,-1 1 0,0-1 1,0 0-1,0 1 0,-1-1 0,1 1 0,-1-1 1,1 1-1,-1 0 0,0-1 0,0 1 0,0 0 0,0 0 1,0 0-1,0 1 0,-1-1 0,1 0 0,-4-1 0,5 3-204,-4-1-2025,4 6-2169,1 9-2163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690"/>
    </inkml:context>
    <inkml:brush xml:id="br0">
      <inkml:brushProperty name="width" value="0.025" units="cm"/>
      <inkml:brushProperty name="height" value="0.025" units="cm"/>
    </inkml:brush>
  </inkml:definitions>
  <inkml:trace contextRef="#ctx0" brushRef="#br0">165 0 11179,'0'0'5060,"-11"5"-3479,-3 2-1118,-1 0 0,1 1 1,0 1-1,-20 16 1,29-20-296,0-1 0,0 1 0,0-1 0,0 1 0,1 1 0,-1-1 1,1 1-1,1 0 0,-1 0 0,1 0 0,0 0 0,1 0 0,-1 1 1,1-1-1,-2 13 0,4-18-167,0-1-1,0 1 1,0-1 0,0 1-1,0-1 1,0 1-1,0 0 1,0-1 0,0 1-1,0-1 1,0 1 0,0-1-1,1 1 1,-1-1 0,0 1-1,0 0 1,1-1 0,-1 0-1,0 1 1,1-1 0,-1 1-1,1-1 1,-1 1 0,0-1-1,1 0 1,-1 1 0,1-1-1,-1 0 1,1 1-1,0-1 1,21 0 144,20-18 106,-4-10-212,24-14-648,-57 39 539,0 0-1,0 0 0,0 1 1,0 0-1,0 0 1,1 0-1,-1 1 1,1 0-1,9-1 0,-14 2 66,0 1 0,0-1 0,-1 1-1,1 0 1,0-1 0,-1 1 0,1 0-1,0 0 1,-1-1 0,1 1-1,-1 0 1,1 0 0,-1 0 0,1 0-1,-1-1 1,1 1 0,-1 0 0,0 0-1,0 0 1,0 0 0,1 0-1,-1 0 1,0 0 0,0 0 0,0 0-1,0 0 1,-1 0 0,1 0 0,0 0-1,0 0 1,-1 1 0,-5 35 141,3-29-129,-7 25 427,14-24-137,11-12-52,-4-4-321,0-1 1,-1 0-1,14-13 1,35-26-1315,-56 44 1284,1 1 0,0 0 0,0 0 0,0 0 0,0 1 0,0-1 0,0 1 0,0 0 0,0 0 0,1 1 0,-1-1-1,0 1 1,9 0 0,-12 3 122,0 0 0,0 0-1,0 0 1,0 0 0,0 0-1,-1 0 1,1 0 0,-1 0-1,0 0 1,0 0 0,0 1-1,0-1 1,-2 5 0,2 0 5,0-8-96,0 1 0,0-1 0,0 1 0,0-1 0,0 1 1,0 0-1,0-1 0,0 1 0,0-1 0,0 1 0,0-1 1,0 1-1,0-1 0,0 1 0,1-1 0,-1 1 1,0-1-1,0 1 0,1-1 0,-1 1 0,0-1 0,1 0 1,-1 1-1,0-1 0,1 1 0,-1-1 0,1 0 0,-1 1 1,0-1-1,1 0 0,-1 0 0,1 1 0,-1-1 0,1 0 1,-1 0-1,1 0 0,-1 0 0,1 1 0,-1-1 1,1 0-1,0 0 0,-1 0 0,1 0 0,-1 0 0,1 0 1,-1 0-1,1-1 0,-1 1 0,1 0 0,-1 0 0,1 0 1,-1 0-1,1-1 0,-1 1 0,1 0 0,-1-1 0,1 1 1,-1 0-1,1-1 0,16-12-4719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8.075"/>
    </inkml:context>
    <inkml:brush xml:id="br0">
      <inkml:brushProperty name="width" value="0.025" units="cm"/>
      <inkml:brushProperty name="height" value="0.025" units="cm"/>
    </inkml:brush>
  </inkml:definitions>
  <inkml:trace contextRef="#ctx0" brushRef="#br0">88 466 7175,'0'0'8707,"-8"6"-5253,-1 2-3080,0-1 0,0 1 1,1 1-1,-12 16 1,17-20-309,0-1 1,0 1 0,1 0-1,-1 0 1,1 0 0,0 0-1,1 0 1,-1 1 0,1-1-1,0 0 1,1 1 0,-1-1-1,1 1 1,0 8 0,0-13-50,1 0 0,-1 0 1,0 0-1,0 0 0,0 0 0,1 0 1,-1 0-1,0 0 0,1 0 1,-1 0-1,1 0 0,-1 0 0,1-1 1,0 1-1,-1 0 0,1 0 1,0-1-1,-1 1 0,1 0 0,0-1 1,0 1-1,0-1 0,-1 1 1,1-1-1,0 1 0,1-1 0,1 1 73,-1-1 0,1 1 0,-1-1 0,1 0 0,-1 0 0,1 0 0,-1 0 0,0 0 0,1-1 0,3 0 0,0-1 113,0 0 0,1-1 0,-1 1 0,0-1 0,-1 0 0,1 0 0,7-7 0,-5 3-72,-1 0 0,0 0 0,0-1 0,-1 0 1,0 0-1,0-1 0,-1 1 0,0-1 0,-1-1 0,0 1 0,-1 0 0,1-1 1,-2 0-1,1 0 0,1-17 0,-5 26-128,1 0 0,0 0 1,-1 0-1,1 0 0,-1 1 0,1-1 1,-1 0-1,1 0 0,-1 0 0,1 1 1,-1-1-1,0 0 0,0 1 0,1-1 1,-1 0-1,0 1 0,0-1 0,0 1 1,0-1-1,1 1 0,-1 0 0,0-1 1,0 1-1,0 0 0,0 0 0,0-1 1,0 1-1,0 0 0,0 0 0,0 0 1,0 0-1,0 0 0,0 1 0,0-1 1,0 0-1,0 0 0,0 1 0,0-1 1,0 0-1,0 1 0,0-1 0,1 1 1,-1-1-1,0 1 0,0 0 0,0-1 1,1 1-1,-1 0 0,0-1 0,1 1 1,-1 0-1,1 0 0,-1 0 0,1-1 1,-1 1-1,1 0 0,-1 0 0,1 0 1,0 0-1,0 0 0,-1 0 0,1 0 1,0 0-1,0 0 0,0 0 0,0 0 1,0 0-1,1 2 0,-1-2-7,1 0 0,0 0 0,0 0 0,0-1-1,0 1 1,0 0 0,0 0 0,0-1 0,0 1 0,1-1 0,-1 1-1,0-1 1,0 1 0,0-1 0,1 0 0,-1 1 0,0-1 0,1 0 0,-1 0-1,0 0 1,0 0 0,1 0 0,-1 0 0,0-1 0,0 1 0,1 0-1,1-1 1,37-9-8,-16-2-16,0-1 0,33-23 1,33-19-296,-81 51 261,0 0 0,0 0-1,0 1 1,0 0 0,1 0 0,-1 1-1,1 1 1,10-1 0,-20 2 51,1 0 0,0 0 1,-1 0-1,1 0 0,-1 0 1,1 0-1,-1 1 0,1-1 1,0 0-1,-1 0 0,1 1 1,-1-1-1,1 0 0,-1 1 1,1-1-1,-1 1 0,0-1 1,1 0-1,-1 1 0,1-1 1,-1 1-1,0-1 0,1 1 1,-1-1-1,0 1 0,0 0 1,0-1-1,1 2 0,2 24 8,-8 28 406,-8-3 60,10-40-236,-1 0 0,2 0-1,0 0 1,-2 19 0,4-28 34,3-5-184,0 0 0,0 0 0,-1 0 0,1-1 0,-1 1 0,0-1 0,0 0 0,0 1 0,1-5 0,-2 5-35,9-17-125,-2-1 1,0 0 0,-1 0-1,-1-1 1,-1 0 0,2-26-1,-7 51 83,0 1 1,0-1-1,0 0 0,0 0 1,1 0-1,-1 0 0,1 0 0,0 0 1,0 0-1,0 0 0,0 0 0,0 0 1,1 0-1,-1-1 0,1 1 1,0-1-1,0 1 0,0-1 0,4 4 1,-2-4 17,0 1 0,0-1 1,0 0-1,1-1 0,-1 1 0,0-1 1,1 1-1,0-1 0,-1-1 1,1 1-1,-1-1 0,1 0 0,5 0 1,-1 0 15,0-1 0,-1 0-1,1-1 1,-1 0 0,1 0 0,-1-1 0,1 0 0,-1-1 0,0 1 0,-1-1 0,1-1 0,-1 0 0,1 0-1,-2 0 1,10-10 0,-10 10-17,-1 0 1,0-1-1,-1 1 0,0-1 0,0 0 0,0-1 1,0 1-1,-1-1 0,0 1 0,0-1 0,-1 0 0,0 0 1,0 0-1,-1 0 0,0-1 0,0 1 0,-1 0 1,0-1-1,0-6 0,0 12-15,-1 0 1,1 0-1,-1 0 0,1 0 1,-1 0-1,1 0 0,-1 0 1,0 1-1,0-1 0,0 0 1,0 0-1,0 1 0,0-1 1,-1 1-1,1-1 0,0 1 1,-1 0-1,1-1 1,-1 1-1,0 0 0,1 0 1,-1 0-1,0 0 0,0 0 1,1 1-1,-1-1 0,0 1 1,0-1-1,0 1 0,0-1 1,-3 1-1,2 0-7,0 0 0,0 0 0,0 0 0,0 0 0,0 1 0,-1 0-1,1-1 1,0 1 0,1 0 0,-1 0 0,0 1 0,0-1 0,0 1 0,1-1 0,-1 1 0,1 0-1,-1 0 1,1 0 0,-4 4 0,1 1-2,0 1 0,0-1 0,1 1 0,0 0 0,0 0 0,1 1-1,0-1 1,0 1 0,1 0 0,0 0 0,1-1 0,-1 1 0,2 0 0,0 11-1,0-19 9,1 1 0,-1 0-1,1-1 1,0 1 0,-1-1-1,1 1 1,0-1 0,0 1-1,0-1 1,0 0 0,0 1-1,1-1 1,-1 0 0,0 0-1,0 0 1,1 0 0,-1 0-1,1 0 1,-1 0 0,1 0-1,-1-1 1,1 1-1,0 0 1,-1-1 0,1 1-1,0-1 1,0 0 0,-1 0-1,1 0 1,0 0 0,-1 0-1,1 0 1,0 0 0,0 0-1,2-1 1,5 0 7,1 0-1,0-1 1,-1 0 0,1 0-1,10-4 1,-1-3-41,-1-1 1,0-1-1,28-22 0,-28 20-34,0 1 1,38-20-1,-56 32 68,1-1 1,-1 1-1,1 0 0,0-1 1,-1 1-1,1 0 1,-1 0-1,1-1 0,0 1 1,-1 0-1,1 0 1,0 0-1,-1 0 0,1 0 1,0 0-1,-1 0 1,1 0-1,0 0 0,-1 0 1,1 0-1,0 0 1,-1 0-1,1 0 0,-1 1 1,1-1-1,0 0 1,-1 1-1,1-1 0,-1 0 1,1 1-1,-1-1 0,1 0 1,-1 1-1,1-1 1,-1 1-1,1-1 0,0 2 1,4 28 199,-1 3 75,-4-32-265,1 0 1,-1 0-1,0 0 1,1 0 0,-1 0-1,1 0 1,-1-1 0,1 1-1,0 0 1,-1 0-1,1-1 1,0 1 0,-1 0-1,1-1 1,0 1 0,0 0-1,-1-1 1,1 1-1,0-1 1,0 1 0,0-1-1,0 0 1,0 1-1,0-1 1,0 0 0,1 0-1,2 0 21,0 0 0,0 0 0,0-1 0,0 1 0,0-1 0,0 0 0,0-1 0,0 1 0,-1 0-1,1-1 1,-1 0 0,1 0 0,-1 0 0,1 0 0,3-4 0,48-48 36,-32 29-81,-15 17-8,21-19-145,-28 26 151,1 0-1,-1-1 0,0 1 0,1 0 1,-1 1-1,1-1 0,-1 0 1,1 0-1,0 1 0,-1-1 0,1 1 1,0-1-1,-1 1 0,1 0 1,0-1-1,0 1 0,2 0 0,-2 4 24,0-1-1,-1 0 0,1 1 1,-1 0-1,0-1 0,0 1 0,0 0 1,0-1-1,-1 1 0,1 0 1,-1 0-1,0 6 0,1 2 139,-1-10-131,0 0 1,0 0 0,0-1 0,1 1 0,-1 0-1,0-1 1,1 1 0,0 0 0,-1-1-1,1 1 1,0-1 0,0 1 0,0-1-1,0 0 1,0 1 0,0-1 0,0 0 0,0 1-1,1-1 1,-1 0 0,0 0 0,1 0-1,-1 0 1,1-1 0,-1 1 0,1 0 0,-1 0-1,1-1 1,0 1 0,-1-1 0,1 0-1,0 1 1,-1-1 0,1 0 0,0 0-1,-1 0 1,1 0 0,0 0 0,0 0 0,-1-1-1,1 1 1,0-1 0,-1 1 0,1-1-1,-1 0 1,1 1 0,2-2 0,5-3 27,1 0-1,-1 0 1,0-1 0,0 0 0,0-1 0,9-9 0,56-66-38,-55 58-420,1 1 1,44-39-1,-64 61 396,0 0 1,1 1-1,-1-1 0,1 1 0,-1-1 0,1 1 0,-1-1 1,1 1-1,-1-1 0,1 1 0,-1 0 0,1-1 0,-1 1 1,1 0-1,0-1 0,-1 1 0,1 0 0,0 0 1,-1-1-1,1 1 0,0 0 0,-1 0 0,1 0 0,0 0 1,-1 0-1,1 0 0,0 0 0,-1 0 0,1 0 0,0 0 1,-1 1-1,1-1 0,0 0 0,-1 0 0,1 1 1,0-1-1,-1 0 0,1 1 0,-1-1 0,1 1 0,-1-1 1,1 0-1,0 2 0,6 34 60,-7-33-108,-1 0 0,1 0 0,1 0 0,-1 0 0,0 0 0,1-1 0,-1 1 0,1 0 0,0 0 0,0 0 0,0-1-1,0 1 1,1-1 0,-1 1 0,1-1 0,2 4 0,-3-6-302,0 1 0,0-1 0,1 1-1,-1-1 1,0 0 0,1 1 0,-1-1 0,1 0 0,-1 0-1,0 0 1,1 0 0,-1 0 0,0 0 0,1 0 0,-1-1 0,1 1-1,-1 0 1,0-1 0,3-1 0,14-15-7991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8.714"/>
    </inkml:context>
    <inkml:brush xml:id="br0">
      <inkml:brushProperty name="width" value="0.025" units="cm"/>
      <inkml:brushProperty name="height" value="0.025" units="cm"/>
    </inkml:brush>
  </inkml:definitions>
  <inkml:trace contextRef="#ctx0" brushRef="#br0">0 102 5093,'2'-11'2298,"0"2"-940,-1 0-1,1-1 1,1 1 0,-1 0-1,2 0 1,-1 1-1,7-12 1,-10 20-1281,0-1-1,0 1 1,0 0-1,0-1 1,1 1 0,-1-1-1,0 1 1,0 0-1,0-1 1,1 1-1,-1 0 1,0-1 0,1 1-1,-1 0 1,0 0-1,1-1 1,-1 1 0,0 0-1,1 0 1,-1-1-1,0 1 1,1 0 0,-1 0-1,1 0 1,-1 0-1,0 0 1,1 0 0,-1 0-1,1 0 1,-1 0-1,1 0 1,-1 0 0,0 0-1,1 0 1,-1 0-1,1 0 1,-1 0 0,1 0-1,-1 0 1,0 1-1,1-1 1,-1 0 0,0 0-1,1 0 1,-1 1-1,0-1 1,1 0 0,-1 1-1,0-1 1,1 0-1,-1 0 1,0 1-1,0-1 1,1 1 0,-1-1-1,0 1 1,10 24 1477,-2 17-568,-1 0 1,-3 0-1,0 55 0,-3-55-844,1 0-1,2-1 1,14 62-1,-17-97-135,1 0 1,0 0-1,0-1 1,1 1-1,-1-1 0,1 1 1,1-1-1,6 9 0,-8-12-3,0 0-1,-1-1 0,1 1 1,0-1-1,0 0 0,0 1 0,0-1 1,0 0-1,0 0 0,1 0 1,-1-1-1,0 1 0,0 0 1,1-1-1,-1 0 0,1 1 1,-1-1-1,0 0 0,1 0 1,-1 0-1,0-1 0,1 1 1,-1 0-1,0-1 0,5-1 1,2-3 7,0 1 0,0-2 0,0 1 0,0-1 0,-1-1 1,0 0-1,-1 0 0,1 0 0,-2-1 0,1 0 0,7-12 1,-6 10-109,-1 0 1,2 0 0,-1 1-1,1 0 1,1 1 0,-1 0-1,14-8 1,-23 15 93,1 1 1,-1 0-1,1-1 1,-1 1-1,1 0 0,-1-1 1,1 1-1,0 0 1,-1 0-1,1 0 1,0-1-1,-1 1 0,1 0 1,0 0-1,-1 0 1,1 0-1,0 0 1,-1 0-1,1 0 0,-1 0 1,1 1-1,0-1 1,-1 0-1,1 0 1,0 0-1,-1 1 0,1-1 1,-1 0-1,1 1 1,-1-1-1,1 0 0,-1 1 1,1-1-1,-1 1 1,1-1-1,-1 1 1,1-1-1,-1 1 0,0-1 1,1 1-1,-1 0 1,0-1-1,1 1 1,-1-1-1,0 1 0,0 0 1,0-1-1,0 1 1,0 0-1,1 0 0,0 41-190,-1-32 176,-1 11 165,0 1 1,-1-1-1,-2 0 0,-8 33 1,9-44-63,-1 1 0,0-1 1,0 0-1,-1 0 1,0-1-1,0 0 1,-1 0-1,-1 0 0,0 0 1,0-1-1,-8 7 1,13-13-76,-1 0-1,1 0 1,0 0 0,-1 0 0,1-1 0,-1 1 0,0-1 0,1 0 0,-1 0 0,0 0 0,0 0 0,0 0 0,0 0 0,0-1 0,0 1-1,0-1 1,0 0 0,0 0 0,0 0 0,0-1 0,0 1 0,0-1 0,0 1 0,1-1 0,-1 0 0,0 0 0,0 0 0,0-1 0,1 1 0,-1-1-1,1 1 1,-1-1 0,1 0 0,0 0 0,-1 0 0,1 0 0,0 0 0,-2-4 0,0 1-409,-1-1 1,1-1-1,0 1 1,0-1-1,1 1 0,-4-11 1,5 10-543,0 1 0,0-1 0,1 0 0,-1 0 0,2 1 0,-1-12 0,1 16 665,0 1 1,0 0 0,0-1-1,0 1 1,1 0-1,-1 0 1,0-1 0,1 1-1,-1 0 1,1 0-1,-1 0 1,1 0 0,0-1-1,-1 1 1,1 0 0,0 0-1,0 0 1,0 0-1,0 1 1,0-1 0,0 0-1,0 0 1,0 0-1,0 1 1,0-1 0,0 1-1,0-1 1,2 0 0,22-9-4765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9.152"/>
    </inkml:context>
    <inkml:brush xml:id="br0">
      <inkml:brushProperty name="width" value="0.025" units="cm"/>
      <inkml:brushProperty name="height" value="0.025" units="cm"/>
    </inkml:brush>
  </inkml:definitions>
  <inkml:trace contextRef="#ctx0" brushRef="#br0">38 497 8776,'8'-7'4554,"13"-11"-1592,-2 0-1,-1-2 1,25-33-1,-38 46-2774,0 1-1,-1-1 1,0 0-1,0 0 1,0 0-1,-1-1 1,0 1-1,-1-1 1,0 1-1,0-1 1,0 0 0,-1 0-1,0 0 1,-1 0-1,0 0 1,0 0-1,-3-15 1,3 22-186,-1-1 1,1 1 0,-1 0 0,1 0 0,-1 0-1,1 0 1,-1 0 0,0 0 0,0 0-1,0 0 1,0 0 0,1 0 0,-1 0 0,0 0-1,0 0 1,-1 1 0,1-1 0,0 1-1,0-1 1,0 0 0,0 1 0,0 0 0,-1-1-1,1 1 1,0 0 0,0 0 0,-1-1 0,1 1-1,0 0 1,-1 0 0,1 1 0,0-1-1,0 0 1,-1 0 0,1 0 0,0 1 0,0-1-1,-3 2 1,-1 0-11,0 0-1,0 0 1,0 0 0,0 1-1,0 0 1,0 0 0,-6 6-1,2 0 12,0 0 0,0 0-1,1 1 1,0 0 0,1 1-1,0 0 1,1 0 0,0 0-1,0 1 1,1 0 0,1 0-1,0 0 1,1 1 0,0-1-1,0 14 1,2-24 2,1-1-1,0 0 1,0 1 0,0-1-1,1 0 1,-1 1 0,0-1-1,1 0 1,-1 1 0,0-1-1,1 0 1,-1 1-1,1-1 1,0 0 0,-1 0-1,1 0 1,0 0 0,0 0-1,0 0 1,0 0 0,0 0-1,0 0 1,0 0 0,0 0-1,0-1 1,0 1 0,3 1-1,0-1 4,0 0-1,0 0 1,0 0-1,0-1 0,0 1 1,0-1-1,0 0 1,1 0-1,4-1 0,7-1 14,0-1 1,0-1-1,-1-1 0,17-6 0,52-29 27,-58 26-39,0 1 0,1 1-1,0 1 1,1 2 0,0 1 0,47-8-1,-73 16-11,0-1-1,0 1 0,0 0 1,0 0-1,0 0 0,0 0 0,0 0 1,0 1-1,0-1 0,0 1 1,0-1-1,0 1 0,0 0 1,0-1-1,0 1 0,3 2 1,-4-1 35,0-1 0,0 1 0,0 0 0,0-1 0,0 1 1,0 0-1,-1 0 0,1 0 0,-1 0 0,1 0 0,-1 0 1,1 2-1,3 16 1165,-12-42-949,-1 0-1,-1 0 1,-24-37 0,23 42-438,1 0 1,0-1-1,1 0 1,1-1-1,1 0 0,-4-20 1,10 37 44,0-1 0,1 1 0,-1 0 1,1-1-1,0 1 0,0-1 0,0 1 0,0 0 1,0-1-1,1 1 0,-1-1 0,1 1 0,0 0 0,-1-1 1,1 1-1,0 0 0,0 0 0,0 0 0,1 0 1,-1 0-1,0 0 0,1 0 0,0 0 0,-1 0 1,1 0-1,0 1 0,0-1 0,0 1 0,3-2 1,4-1-758,0 0 1,0 1 0,1 0 0,-1 1 0,1 0 0,10-1 0,-1 0-720,41-7-5563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9.618"/>
    </inkml:context>
    <inkml:brush xml:id="br0">
      <inkml:brushProperty name="width" value="0.025" units="cm"/>
      <inkml:brushProperty name="height" value="0.025" units="cm"/>
    </inkml:brush>
  </inkml:definitions>
  <inkml:trace contextRef="#ctx0" brushRef="#br0">1 217 8872,'1'-12'4453,"1"4"-4062,-1 0 1,2 0-1,-1 1 1,1-1 0,0 0-1,0 1 1,1 0-1,0 0 1,0 0-1,1 0 1,0 1 0,0-1-1,1 1 1,-1 0-1,1 1 1,9-6 0,-1 0 57,0 2 0,1 0 1,1 0-1,0 1 1,0 1-1,0 1 0,1 1 1,-1 0-1,2 1 1,29-4-1,-45 8-416,0 0 0,0 0 0,0 0 0,0 0 0,0 0 0,0 0 0,0 0 1,0 1-1,-1-1 0,1 1 0,0-1 0,0 1 0,0 0 0,0 0 0,-1 0 0,1 0 0,0 0 0,-1 0 0,1 0 0,-1 1 1,1-1-1,-1 0 0,3 4 0,-3-2 29,1 1 0,-1-1 0,0 0 1,0 1-1,0-1 0,0 1 0,-1-1 1,1 1-1,-1 0 0,0-1 0,0 1 1,-1 4-1,-2 13 219,-2-1 1,0 0 0,-12 32-1,14-44-234,-11 30 136,-26 82 103,37-109-276,1 0 0,0-1 0,1 1 1,0 0-1,1 0 0,0 0 0,1 0 1,0-1-1,3 14 0,-3-22-18,0 1-1,0 0 1,0-1-1,1 1 1,-1-1 0,1 1-1,0-1 1,0 0-1,0 0 1,0 0 0,0 0-1,0 0 1,1 0-1,-1-1 1,1 1 0,-1-1-1,1 1 1,-1-1-1,1 0 1,0 0 0,0 0-1,-1 0 1,1-1-1,0 1 1,5-1 0,3 1-183,0 0 1,0-1-1,0-1 1,0 1-1,19-5 1,-10-1-559,0 0 0,-1-1 1,0-1-1,0-1 0,27-17 0,82-66-6860,-60 35 2025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9.959"/>
    </inkml:context>
    <inkml:brush xml:id="br0">
      <inkml:brushProperty name="width" value="0.025" units="cm"/>
      <inkml:brushProperty name="height" value="0.025" units="cm"/>
    </inkml:brush>
  </inkml:definitions>
  <inkml:trace contextRef="#ctx0" brushRef="#br0">276 62 9993,'-6'-9'3374,"4"6"-3128,-1-1 245,0-1 0,-1 1 0,1-1 0,-1 1 0,0 0 0,-6-4 0,8 7-337,0 0 0,1-1 0,-2 1 0,1 0 0,0 0 0,0 1 0,0-1 0,0 0 0,0 1 0,-1-1 0,1 1 0,0 0 0,-1 0 0,1 0 0,0 0 0,0 0 0,-1 0 0,1 1 0,0-1 0,0 1 0,-1-1 0,1 1 0,0 0 0,-2 1 0,-5 3 134,0 1 0,1 0 1,0 0-1,0 1 0,1 0 0,0 1 1,0-1-1,0 1 0,-5 11 1,-5 7 260,-24 50 1,34-62-407,0 1 1,2 0-1,0 0 0,0 0 0,2 1 0,-1 0 0,0 19 0,4-31-125,0-1 0,0 1 0,0 0 0,0 0-1,1-1 1,-1 1 0,1-1 0,0 1 0,0-1 0,1 1-1,-1-1 1,1 1 0,-1-1 0,1 0 0,0 0-1,0 0 1,1 0 0,-1 0 0,0 0 0,1-1 0,0 1-1,0-1 1,0 0 0,0 0 0,0 0 0,0 0-1,0 0 1,1-1 0,-1 1 0,0-1 0,1 0-1,-1 0 1,1 0 0,0-1 0,-1 1 0,7-1 0,1 1 94,-1 0 0,1 0 0,0-1 0,0-1 0,0 0 0,0-1 0,-1 0 0,1 0 1,-1-1-1,0-1 0,1 1 0,-1-2 0,-1 1 0,1-1 0,-1-1 0,0 0 0,0 0 0,0-1 1,-1 0-1,0 0 0,-1-1 0,1 0 0,-1-1 0,-1 1 0,0-1 0,0-1 0,-1 1 1,0-1-1,0 0 0,-1 0 0,4-15 0,-5 14-42,-1 0 1,0-1-1,0 1 0,-1 0 1,0-1-1,-1 1 0,-1-1 0,0 1 1,0 0-1,-1-1 0,-6-20 1,6 27-169,0 0 1,-1 0 0,1 0 0,-1 0-1,0 1 1,0-1 0,0 1-1,-1 0 1,0-1 0,0 2 0,0-1-1,0 0 1,0 1 0,-1 0-1,1 0 1,-1 0 0,0 1 0,0-1-1,0 1 1,0 0 0,-1 1-1,1-1 1,0 1 0,-1 0 0,1 1-1,-8-1 1,8 1-236,0 0 0,1 0 0,-1 0 0,1 0 0,-1 1 0,1 0 0,0 0 0,-9 3 0,11-3-187,0 0-1,0 0 0,0 1 0,1-1 0,-1 0 1,0 1-1,0-1 0,1 1 0,-1 0 0,1-1 1,-3 5-1,-1 10-7834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0.785"/>
    </inkml:context>
    <inkml:brush xml:id="br0">
      <inkml:brushProperty name="width" value="0.025" units="cm"/>
      <inkml:brushProperty name="height" value="0.025" units="cm"/>
    </inkml:brush>
  </inkml:definitions>
  <inkml:trace contextRef="#ctx0" brushRef="#br0">37 263 3395,'0'0'11056,"-7"-9"-9241,4 5-1669,1 1 13,-1 0 0,1 0 0,-1 0-1,1 0 1,0 0 0,0 0 0,0-1 0,1 1-1,-1-1 1,1 1 0,0-1 0,0 0 0,0 1-1,1-1 1,-1 0 0,1 0 0,0 1-1,0-1 1,0 0 0,0 0 0,1 0 0,0 1-1,0-1 1,0 0 0,0 1 0,0-1 0,1 1-1,2-5 1,5-5 240,2 1 0,0 0 0,0 1 0,1 1 0,0 0 0,1 0 1,0 1-1,0 1 0,1 0 0,0 1 0,0 0 0,1 1 0,0 1 0,0 0 0,25-4 0,-38 9-381,1-1-1,-1 1 1,1 0 0,0 0 0,-1 0-1,1 0 1,-1 0 0,1 0-1,-1 0 1,1 1 0,-1 0 0,1-1-1,-1 1 1,0 0 0,1 0-1,-1 0 1,0 0 0,0 1 0,0-1-1,0 1 1,0-1 0,0 1-1,3 3 1,-3-2 3,0 0 0,-1 1-1,1 0 1,-1-1 0,0 1 0,0 0-1,0 0 1,0 0 0,-1-1 0,1 1 0,-1 0-1,0 0 1,-1 7 0,-2 9 73,-1 0-1,0 1 1,-2-2 0,-12 32 0,-39 76 116,33-79-86,2 2 0,-25 85 0,46-132-102,-1 4 81,1 0 0,-1 0 0,1 1 0,1-1 0,-1 10 0,1-16-93,0 0 0,0 0 0,1 1-1,-1-1 1,0 0 0,1 0 0,-1 0-1,0 0 1,1 0 0,-1 0 0,1 0 0,0 0-1,-1 0 1,1 0 0,0-1 0,-1 1-1,1 0 1,0 0 0,0-1 0,0 1 0,0 0-1,0-1 1,0 1 0,0-1 0,0 1-1,0-1 1,0 1 0,0-1 0,0 0-1,0 0 1,0 1 0,0-1 0,0 0 0,1 0-1,-1 0 1,0 0 0,0 0 0,0 0-1,0-1 1,1 1 0,7-2 15,0 0 0,0-1 0,0 1 0,-1-2 0,1 1 1,-1-1-1,0 0 0,0-1 0,8-6 0,71-59-543,-47 35-571,-8 10-2429,32-35 0,-27 19-4367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1.205"/>
    </inkml:context>
    <inkml:brush xml:id="br0">
      <inkml:brushProperty name="width" value="0.025" units="cm"/>
      <inkml:brushProperty name="height" value="0.025" units="cm"/>
    </inkml:brush>
  </inkml:definitions>
  <inkml:trace contextRef="#ctx0" brushRef="#br0">51 13 13965,'0'0'5275,"10"-3"-3076,31-6-224,-40 9-1903,0 0 0,0 0 0,-1 0 0,1 0 1,0 0-1,0 0 0,0 0 0,0 0 0,0 1 0,0-1 0,0 0 0,0 1 0,-1-1 0,1 0 0,0 1 0,0-1 0,0 1 1,-1 0-1,1-1 0,0 1 0,-1-1 0,1 1 0,0 0 0,-1 0 0,1-1 0,-1 1 0,1 0 0,-1 0 0,0 0 0,1-1 1,-1 1-1,1 2 0,1 29 1184,-2-26-962,-2 11-30,0-1-1,-1 0 1,-1 0-1,-1 0 1,0 0-1,-1 0 1,0-1-1,-1 0 1,-1 0-1,-11 14 1,7-8-79,0 0 1,2 1-1,-14 40 1,23-61-184,1 0 1,0-1-1,0 1 1,0-1-1,-1 1 1,1 0-1,0-1 1,0 1-1,0 0 1,0-1-1,0 1 1,0 0-1,0-1 1,0 1-1,0-1 1,0 1-1,1 0 1,-1-1-1,0 1 1,0 0-1,1-1 1,-1 1-1,0-1 0,1 1 1,-1-1-1,0 1 1,1-1-1,-1 1 1,1 0-1,20 0 72,36-24 10,-43 17-97,120-40-937,-130 46 864,-6 25-42,-3 0 135,-2 0-1,0-1 1,-20 44 0,25-81-2408,0-24-5923,2 4-383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1.645"/>
    </inkml:context>
    <inkml:brush xml:id="br0">
      <inkml:brushProperty name="width" value="0.025" units="cm"/>
      <inkml:brushProperty name="height" value="0.025" units="cm"/>
    </inkml:brush>
  </inkml:definitions>
  <inkml:trace contextRef="#ctx0" brushRef="#br0">59 204 11563,'0'0'2295,"-6"-12"321,1-2-1960,0 1-1,1-1 0,0 0 1,1 0-1,0 0 1,0-17-1,3 27-431,0 0 1,0 0-1,0 1 1,0-1-1,1 0 1,0 0-1,-1 1 1,1-1-1,1 0 1,-1 1-1,1-1 1,-1 1-1,1-1 1,2-2-1,-1 4-85,-1 0-1,0 0 0,0 0 1,0 1-1,1-1 0,-1 1 0,1-1 1,0 1-1,-1 0 0,1 0 1,0 0-1,-1 1 0,1-1 0,0 1 1,0-1-1,0 1 0,-1 0 1,1 0-1,0 0 0,0 1 1,0-1-1,3 1 0,-3 0-75,-1-1 0,0 1-1,1 0 1,-1-1 0,0 1 0,0 0 0,0 0-1,0 1 1,0-1 0,0 0 0,0 1-1,0-1 1,0 1 0,-1-1 0,1 1-1,-1 0 1,1 0 0,-1 0 0,2 2 0,-1 1 12,1 0 1,-1 0 0,0 0 0,-1 1-1,1-1 1,-1 0 0,1 12 0,-1-5-17,-1 0 0,0 1 0,-1-1-1,0 0 1,-1 0 0,-6 23 0,-4-6 234,-1-1-1,-28 42 1,-14 30 769,50-89-953,0 0 1,1 1 0,1 0-1,0-1 1,0 1-1,-1 24 1,3-34-108,1 0 1,0 0-1,0 0 1,0 0-1,0-1 1,1 1-1,-1 0 1,0 0-1,1 0 0,-1-1 1,1 1-1,0 0 1,-1 0-1,1-1 1,0 1-1,0-1 1,0 1-1,0-1 1,0 1-1,1-1 1,-1 1-1,0-1 0,3 2 1,-2-2 1,1 0 0,0 0 0,-1 0 0,1-1 0,0 1 0,0 0 0,-1-1 0,1 0 1,0 0-1,0 0 0,0 0 0,0 0 0,4-1 0,5-2 6,0 0 0,0-1 0,0 0 0,-1-1 0,21-11 0,48-33-5,-5 2-26,84-38 0,-153 81-587,-8-1-4203,-10 0-2097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2.673"/>
    </inkml:context>
    <inkml:brush xml:id="br0">
      <inkml:brushProperty name="width" value="0.025" units="cm"/>
      <inkml:brushProperty name="height" value="0.025" units="cm"/>
    </inkml:brush>
  </inkml:definitions>
  <inkml:trace contextRef="#ctx0" brushRef="#br0">1 1297 6406,'0'0'11446,"15"-4"-10459,75-28 1332,159-82 0,-177 78-1688,515-249 751,599-291-3954,-1100 533 2511,63-29 180,160-56-1,-283 121 293,-45 22-192,-832 430 696,579-314-731,259-125-159,-712 358-204,30 40-307,683-393 491,34-17-74,195-109-148,-96 47-84,337-174-1658,636-361 768,-833 429 983,-204 122-48,-46 34 156,-14 9 13,1 8 78,0 0 0,-1 1 0,1-1 0,-1 1 0,1 0 0,-1 0 0,0 0 0,1 0 0,-1 0 0,1 1 0,-1-1 0,-2 2 0,-48 12 58,2 2 1,0 2-1,1 3 1,-80 45 0,65-33-10,-691 376-1429,595-320-1237,-66 38-4458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8:55.267"/>
    </inkml:context>
    <inkml:brush xml:id="br0">
      <inkml:brushProperty name="width" value="0.025" units="cm"/>
      <inkml:brushProperty name="height" value="0.025" units="cm"/>
    </inkml:brush>
  </inkml:definitions>
  <inkml:trace contextRef="#ctx0" brushRef="#br0">168 212 7976,'-9'-9'106,"6"6"-77,-83-83-76,77 76 187,0 0 1,1-1-1,0 0 1,1 0-1,0-1 0,1 0 1,-10-25-1,42 52 1222,234 157-1079,-26-20-273,-196-124 52,388 273 1239,-291-215-795,183 87 1,115 14-417,-11-5 199,-299-122 269,157 103 0,327 294 629,-74-50 65,154 54-1004,28-47-218,-632-371 25,349 190-112,-359-187 262,-2 2-1,-2 4 1,103 100 0,-149-127-125,-15-15-55,1 0 1,0 0-1,1-1 0,0 0 1,0-1-1,1 0 0,21 11 1,-63-38-6833,-14-9 1010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0.436"/>
    </inkml:context>
    <inkml:brush xml:id="br0">
      <inkml:brushProperty name="width" value="0.025" units="cm"/>
      <inkml:brushProperty name="height" value="0.025" units="cm"/>
    </inkml:brush>
  </inkml:definitions>
  <inkml:trace contextRef="#ctx0" brushRef="#br0">91 214 12396,'0'0'2995,"-10"9"-881,2-4-1731,1 0-93,0 0-1,0 1 1,1-1 0,0 1-1,0 0 1,0 1 0,1-1 0,0 1-1,0 0 1,0 1 0,-3 8-1,8-16-289,0 1 0,0-1-1,0 0 1,0 1 0,1-1 0,-1 0-1,0 1 1,0-1 0,0 0 0,0 1-1,1-1 1,-1 0 0,0 1 0,0-1-1,1 0 1,-1 0 0,0 1 0,1-1 0,-1 0-1,0 0 1,1 1 0,-1-1 0,0 0-1,1 0 1,-1 0 0,0 0 0,1 0-1,-1 1 1,0-1 0,1 0 0,-1 0-1,1 0 1,-1 0 0,0 0 0,1 0-1,-1 0 1,0 0 0,1-1 0,-1 1-1,1 0 1,-1 0 0,20-3-65,-11 0-271,-1-1 0,1 0 0,-1 0 0,1-1-1,-1 0 1,-1 0 0,1-1 0,-1 0-1,0 0 1,0-1 0,-1 0 0,7-9-1,-1 1 28,-2-1 1,1 0-1,-2 0 0,0-1 0,7-20 0,-12 25 602,7-16 1484,-10 23-256,-5 14 440,-21 45-891,18-42-754,0 0 0,1 1-1,1 0 1,0 0 0,0 0 0,2 1 0,-1 0-1,2 0 1,-2 19 0,5-31-322,-1-1 1,1 0-1,-1 0 1,1 0-1,-1 1 1,1-1-1,0 0 1,0 0-1,-1 0 0,1 0 1,0 0-1,0 0 1,0-1-1,0 1 1,0 0-1,0 0 1,1-1-1,-1 1 1,0 0-1,0-1 0,0 1 1,1-1-1,-1 0 1,0 1-1,1-1 1,-1 0-1,0 0 1,0 0-1,1 0 1,1 0-1,52 1-1370,-41-2 618,-8 1 713,1-1 1,-1 1-1,0-1 1,0-1-1,0 1 1,0-1 0,0 0-1,0 0 1,0-1-1,-1 0 1,1 0-1,-1 0 1,9-7-1,1-3 63,-2-1-1,1 0 1,11-17-1,-8 11-270,-37 40-86,17-18 441,-1 1 0,1 0 0,0 0 1,0 0-1,0 0 0,0 1 0,1-1 0,-1 1 0,1 0 1,0-1-1,0 1 0,0 0 0,0 1 0,1-1 0,0 0 0,-1 0 1,1 5-1,1-8-99,0-1 1,0 0 0,0 0-1,0 1 1,0-1 0,0 0-1,0 0 1,0 0 0,0 1-1,0-1 1,0 0 0,1 0-1,-1 1 1,0-1 0,0 0-1,0 0 1,0 0 0,0 0-1,1 1 1,-1-1 0,0 0 0,0 0-1,0 0 1,1 0 0,-1 0-1,0 1 1,0-1 0,0 0-1,1 0 1,-1 0 0,0 0-1,0 0 1,1 0 0,-1 0-1,0 0 1,0 0 0,0 0-1,1 0 1,-1 0 0,0 0-1,0 0 1,1 0 0,15-5 228,11-12 152,5-16-317,-3-1 0,-1-1 1,-1-2-1,31-56 0,-57 92-58,0-1 0,0 1 1,0-1-1,0 0 0,0 0 0,0 1 0,-1-1 1,1 0-1,-1 0 0,1 0 0,-1 0 0,0 0 1,1-3-1,-2 5-3,0 0 1,0 0-1,1 0 0,-1 0 1,0 0-1,1 1 1,-1-1-1,0 0 1,0 0-1,1 0 1,-1 1-1,0-1 0,1 0 1,-1 1-1,1-1 1,-1 0-1,0 1 1,1-1-1,-1 1 1,1-1-1,-1 1 0,0 0 1,-43 44 122,34-34 21,2 1 1,-1 0-1,1 0 1,1 1-1,0 0 0,1 0 1,1 1-1,0-1 1,0 1-1,-2 18 1,7-30-142,-1-1 0,1 0 0,0 1 0,0-1 0,1 0 0,-1 1 1,0-1-1,0 0 0,0 1 0,1-1 0,-1 0 0,1 0 0,-1 0 0,1 1 0,0-1 1,-1 0-1,1 0 0,0 0 0,0 0 0,0 0 0,-1 0 0,1 0 0,0 0 1,0 0-1,1-1 0,-1 1 0,2 1 0,1-1-40,0 1-1,0-1 0,0 0 1,0 0-1,1 0 1,-1 0-1,0-1 1,8 0-1,3 0-867,-1-1 1,1-1-1,-1-1 1,21-5-1,12-12-2726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8:57.512"/>
    </inkml:context>
    <inkml:brush xml:id="br0">
      <inkml:brushProperty name="width" value="0.025" units="cm"/>
      <inkml:brushProperty name="height" value="0.025" units="cm"/>
    </inkml:brush>
  </inkml:definitions>
  <inkml:trace contextRef="#ctx0" brushRef="#br0">998 5 2723,'-14'-1'-48,"12"1"18,-14-2 341,-1 1 0,0 1 0,0 0 0,1 1 0,-1 1 0,0 1 0,1 0 0,0 1 0,-17 6 0,3 7-102,1 0 0,0 2 0,1 1 0,1 1 1,1 1-1,2 2 0,0 0 0,1 2 0,1 0 0,-27 46 1,-3 13-161,5 3 1,-50 125 0,35-54 308,6 2 0,7 2 0,-28 180 1,56-214-123,6 1 1,6 0 0,5 0-1,22 212 1,-9-268-153,4-1 1,3-1-1,33 94 0,-36-132-30,0-1 0,3 0 0,0-1 0,2-1 0,1 0-1,2-2 1,1 0 0,47 48 0,-58-67 1,0 0-1,1-1 0,0-1 1,0 0-1,0 0 1,1-1-1,1 0 1,-1-2-1,1 1 1,0-2-1,0 0 1,0 0-1,1-1 1,-1-1-1,1-1 1,0 0-1,-1 0 1,1-2-1,0 0 1,-1 0-1,1-2 1,-1 0-1,1 0 1,-1-1-1,0-1 1,-1-1-1,1 0 1,19-11-1,-7-3 85,-1 0 0,-1-1 0,-1-2 0,0 0 0,-2-1 0,-1-2 0,-1 0-1,-1-1 1,17-34 0,-1-7 67,-3-2 0,40-133 0,-28 35 280,-7-1 0,23-274 0,-35-348-102,-24 780-382,-13-308-19,8 271 29,-2 1-1,-2 1 1,-3 0-1,-27-72 1,34 105 13,0 0 0,-2 0 1,1 1-1,-1 0 0,-1 1 0,0-1 1,-1 1-1,0 1 0,-12-11 1,14 16-1,1 0 0,-1 1 0,-1-1 1,1 1-1,-1 1 0,1-1 0,-1 1 1,0 1-1,0-1 0,-1 2 0,1-1 1,0 1-1,-1 0 0,1 1 0,-14 0 0,4 2-42,-1 1-1,1 1 1,0 0-1,1 1 0,-1 1 1,1 1-1,0 1 0,0 0 1,1 1-1,1 0 0,-28 23 1,-8 10-2332,-84 93 1,131-131 2084,-50 55-3783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8:58.340"/>
    </inkml:context>
    <inkml:brush xml:id="br0">
      <inkml:brushProperty name="width" value="0.025" units="cm"/>
      <inkml:brushProperty name="height" value="0.025" units="cm"/>
    </inkml:brush>
  </inkml:definitions>
  <inkml:trace contextRef="#ctx0" brushRef="#br0">718 33 4132,'-8'-7'-230,"4"4"343,2 1-76,1 0 1,-1 0 0,0 1 0,0-1 0,0 0 0,0 1-1,0-1 1,0 1 0,0 0 0,0 0 0,0 0 0,-1 0-1,1 0 1,0 0 0,-1 1 0,1-1 0,-1 1 0,1 0-1,-1-1 1,1 1 0,-1 0 0,1 1 0,0-1 0,-1 0-1,1 1 1,-1-1 0,1 1 0,0 0 0,-1 0 0,1 0 0,0 0-1,0 0 1,-3 2 0,-14 14-5,0 1-1,1 1 1,0 1-1,2 0 1,0 2-1,2-1 1,-17 34-1,16-30 18,-45 84 422,4 2 1,5 3 0,-61 207 0,60-129 642,-40 312 0,54-17-518,38-419-579,3 1 0,3-1 0,3 0 0,3 0 0,23 72 0,-28-117 2,1-1 1,1 0 0,1 0 0,1-1-1,1 0 1,1-1 0,21 25 0,-28-38 16,0 0 0,0-1 1,1 1-1,0-2 0,1 1 1,-1-1-1,1 0 0,0 0 1,1-1-1,-1 0 0,1-1 1,-1 0-1,1 0 0,0-1 1,0 0-1,0 0 0,1-1 1,-1 0-1,0-1 0,0 0 1,16-2-1,-10-2 77,0 0-1,0 0 1,0-2 0,0 0-1,-1 0 1,0-1-1,-1-1 1,1-1-1,-1 0 1,-1 0 0,0-1-1,0-1 1,15-18-1,6-10 340,-1-1-1,49-86 0,-30 32 137,-3-2 0,-6-2 1,48-159-1,-47 94-225,36-257 1,-61 284-399,-7-1 1,-5 1-1,-21-238 1,11 339-84,-2 0-1,-1 0 1,-1 0-1,-2 1 1,-1 0-1,-2 1 1,-2 1 0,-25-44-1,35 68 49,-1-1-1,0 1 1,0 0-1,-1 0 1,0 1 0,-1 0-1,1 0 1,-1 1-1,0 0 1,-1 1 0,0-1-1,0 1 1,0 1-1,0 0 1,0 0 0,-1 1-1,0 0 1,0 1-1,0 0 1,0 0 0,0 1-1,0 1 1,0 0-1,0 0 1,0 1 0,-1 0-1,1 0 1,0 1-1,1 1 1,-1 0 0,-15 6-1,-4 7-377,1 1-1,0 1 0,1 1 1,2 1-1,0 2 0,-30 32 1,-48 56-1785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2.010"/>
    </inkml:context>
    <inkml:brush xml:id="br0">
      <inkml:brushProperty name="width" value="0.025" units="cm"/>
      <inkml:brushProperty name="height" value="0.025" units="cm"/>
    </inkml:brush>
  </inkml:definitions>
  <inkml:trace contextRef="#ctx0" brushRef="#br0">0 2629 9993,'0'0'2547,"15"0"-2430,-5 0-113,1-1-1,-1 0 1,1-1-1,-1 0 0,1 0 1,-1-1-1,0 0 0,0-1 1,-1 0-1,19-11 1,204-146 283,229-206-1,-235 180-304,1055-753 1134,-569 492-925,19 40-121,-707 396-71,-6 1-10,1 1 0,1 1-1,-1 1 1,2 1 0,-1 0 0,1 2 0,38-6-1,-56 11 5,0 0-1,-1 0 0,1 0 0,0 0 0,-1 1 0,1-1 0,0 1 1,-1 0-1,1 0 0,-1 0 0,1 0 0,-1 0 0,1 0 0,-1 1 0,0-1 1,0 1-1,0 0 0,4 3 0,-3-1 7,0 0-1,0 0 1,-1 1-1,1-1 1,-1 1-1,0 0 1,0 0-1,0-1 1,1 8-1,1 12 42,-1-1-1,-1 1 0,-2 36 1,0-43-12,-7 285 247,-1 71-63,11-277-159,29 179-1,3-121-11,6-3 0,7-1 0,83 178 0,243 413 152,-162-336 320,219 475-235,-419-856-747,25 43-1146,-35-64 998,1 1 0,0 0 0,0-1 0,1 0 0,-1 0 0,1 0 0,7 5 0,5-5-6547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3.405"/>
    </inkml:context>
    <inkml:brush xml:id="br0">
      <inkml:brushProperty name="width" value="0.025" units="cm"/>
      <inkml:brushProperty name="height" value="0.025" units="cm"/>
    </inkml:brush>
  </inkml:definitions>
  <inkml:trace contextRef="#ctx0" brushRef="#br0">143 185 3748,'0'0'2920,"7"-12"-566,-2 6-2166,27-52 2131,-30 53-1681,0 0-1,0 0 1,0 0-1,-1-1 0,0 1 1,0-1-1,0 1 1,-1 0-1,0-1 1,0 1-1,0-1 1,-1-6-1,0 11-525,1 0 0,-1 0-1,0 0 1,1 0 0,-1 0-1,0 0 1,0 0 0,0 0 0,1 0-1,-1 0 1,0 1 0,0-1 0,0 0-1,0 1 1,0-1 0,-1 1 0,1-1-1,0 1 1,0 0 0,0-1 0,0 1-1,0 0 1,-1 0 0,1 0-1,0 0 1,0 0 0,0 0 0,-1 0-1,1 0 1,0 0 0,0 0 0,0 1-1,0-1 1,-3 1 0,0 0-39,-1 1 0,1-1 0,-1 1 0,1 0 0,-1 0 0,1 0 0,-7 5 0,-1 6-60,0 0 0,1 1 0,1 0-1,0 0 1,1 1 0,1 0 0,0 1 0,1 0 0,0 0 0,2 1 0,0 0-1,1 0 1,0 0 0,2 0 0,0 0 0,0 30 0,2-46-10,0 0 0,0 0 0,0 1 0,0-1 1,1 0-1,-1 0 0,0 0 0,1 1 0,-1-1 0,1 0 1,-1 0-1,1 0 0,-1 0 0,1 0 0,0 0 0,-1 0 0,1 0 1,0 0-1,0 0 0,0 0 0,0-1 0,0 1 0,0 0 0,0 0 1,0-1-1,0 1 0,0-1 0,0 1 0,1-1 0,-1 1 1,0-1-1,0 0 0,0 0 0,1 0 0,-1 1 0,0-1 0,0 0 1,0 0-1,1-1 0,-1 1 0,0 0 0,0 0 0,2-1 0,3 0 30,-1-1 0,0 0-1,1 0 1,-1 0 0,0-1-1,0 1 1,0-1 0,8-6-1,4-7 40,0 0 0,0-1 0,-2-1 0,0 0 0,20-33 0,-28 40-7,-1 0-1,0-1 1,-1 1-1,0-1 1,-1 0-1,0-1 1,-1 1-1,0 0 1,-1-1-1,-1 0 1,0 1-1,0-14 1,-1 25-55,0 0 1,0 1-1,0-1 1,0 0 0,0 1-1,0-1 1,-1 0-1,1 0 1,0 1-1,0-1 1,0 0-1,-1 1 1,1-1-1,0 0 1,-1 1 0,1-1-1,0 1 1,-1-1-1,1 1 1,-1-1-1,1 1 1,-1-1-1,1 1 1,-1-1-1,0 1 1,1-1-1,-1 1 1,1 0 0,-1-1-1,0 1 1,1 0-1,-1 0 1,0 0-1,0-1 1,1 1-1,-1 0 1,0 0-1,1 0 1,-1 0 0,0 0-1,1 0 1,-1 0-1,0 0 1,0 1-1,1-1 1,-1 0-1,0 0 1,1 1-1,-1-1 1,0 0 0,1 1-1,-1-1 1,1 0-1,-1 1 1,1-1-1,-1 1 1,1-1-1,-1 1 1,0 0-1,-3 2 39,0 0 1,0 0-1,0 1 0,1-1 0,-1 1 0,1 0 0,-4 5 0,1 3-36,1 0 0,0 0 1,1 0-1,0 0 1,0 1-1,2-1 0,0 1 1,0 0-1,1 0 0,0 0 1,2 17-1,0-28-4,-1 1-1,0-1 1,1 0-1,0 0 1,-1 1 0,1-1-1,0 0 1,0 0-1,0 0 1,0 0 0,1 0-1,-1 0 1,1 0-1,-1 0 1,1 0 0,-1-1-1,1 1 1,0 0 0,0-1-1,0 0 1,0 1-1,0-1 1,0 0 0,0 0-1,0 0 1,1 0-1,-1-1 1,0 1 0,1-1-1,-1 1 1,0-1-1,1 0 1,-1 0 0,0 0-1,1 0 1,2-1 0,4 1 54,0-1 1,-1-1 0,1 1-1,-1-1 1,0-1-1,0 0 1,0 0 0,14-8-1,-6 2 13,-1-1 0,-1-1 0,0-1 0,0 0 0,-2 0-1,18-21 1,-24 25 9,-1-1 0,1 1 0,-1-1 0,0 1 0,-1-1 0,0-1-1,-1 1 1,0-1 0,0 1 0,-1-1 0,0 0 0,-1 0 0,1-11-1,-18 86 290,15-63-369,1 0 0,-1-1 0,1 1 1,0 0-1,0-1 0,0 1 0,0 0 0,0 0 0,1-1 0,-1 1 0,0 0 0,1-1 0,-1 1 1,1 0-1,0-1 0,-1 1 0,1-1 0,0 1 0,0-1 0,0 1 0,0-1 0,0 0 0,0 1 1,1-1-1,-1 0 0,0 0 0,3 2 0,-2-3 13,1 1-1,-1-1 1,1 1 0,-1-1-1,1 0 1,-1 0 0,1 0-1,-1 0 1,1-1 0,-1 1-1,1-1 1,-1 1 0,1-1-1,-1 0 1,0 0 0,1 0 0,-1 0-1,0-1 1,4-2 0,3-3 5,0-1 1,0-1 0,-1 1-1,-1-1 1,1-1 0,-1 1 0,-1-1-1,10-19 1,-19 75-265,2-34 274,-1 0-1,2 1 1,0-1-1,0 0 1,1 1-1,5 22 0,-5-32-49,0-1-1,0 0 1,0 0-1,0 0 1,0 0-1,0 0 1,0 0-1,1 0 0,-1-1 1,1 1-1,0 0 1,-1-1-1,1 1 1,0-1-1,0 0 1,0 0-1,3 2 0,-1-2-72,0 0 0,0 0 0,0 0 0,0 0 0,1-1 0,-1 0 0,0 0 0,0 0 0,1 0 0,-1-1 0,0 0 0,7-2 0,-5 2-434,-1-1 0,1-1 0,-1 1 0,0-1 0,0 1 1,0-2-1,0 1 0,-1 0 0,9-9 0,32-42-10076,-19 17 158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3.811"/>
    </inkml:context>
    <inkml:brush xml:id="br0">
      <inkml:brushProperty name="width" value="0.025" units="cm"/>
      <inkml:brushProperty name="height" value="0.025" units="cm"/>
    </inkml:brush>
  </inkml:definitions>
  <inkml:trace contextRef="#ctx0" brushRef="#br0">99 192 4708,'0'0'8638,"-7"9"-5323,-12 16-1752,-30 39 2681,46-59-4109,0-1 0,1 1 1,-1-1-1,1 1 0,0 0 0,0 0 0,0 0 1,1 1-1,0-1 0,0 0 0,0 1 0,1 5 1,0-10-138,1 1 0,0 0 0,0 0 0,0 0 0,0-1 0,0 1 0,0 0 0,0-1 0,0 1 0,1-1 1,-1 1-1,1-1 0,-1 0 0,1 0 0,0 0 0,-1 0 0,1 0 0,0 0 0,0 0 0,0 0 0,-1-1 1,1 1-1,0 0 0,0-1 0,0 0 0,0 0 0,0 1 0,0-1 0,3-1 0,4 2 72,1 0 1,0-1-1,-1-1 0,19-3 0,-16 0 76,-1 0-1,1-1 0,-1 0 1,-1-1-1,1-1 1,-1 0-1,0 0 1,0-1-1,-1 0 0,0 0 1,-1-1-1,0 0 1,8-11-1,-2 1 63,-1-1 0,0 0 0,-1-1 0,-2 0-1,16-41 1,-23 53-132,-1 1-1,0-1 0,0 1 1,-1-1-1,0 0 1,0-14-1,-1 21-63,0 1 0,0-1-1,-1 0 1,1 0 0,-1 0 0,1 0-1,-1 0 1,0 1 0,1-1 0,-1 0-1,0 1 1,0-1 0,0 0 0,0 1-1,-1-1 1,1 1 0,0 0 0,-1-1 0,1 1-1,-1 0 1,1 0 0,-1 0 0,1 0-1,-1 0 1,0 0 0,0 0 0,1 1-1,-1-1 1,0 0 0,0 1 0,0 0 0,0-1-1,0 1 1,-3 0 0,-6 0-20,0 0 1,0 0-1,0 2 0,0-1 1,1 1-1,-19 6 0,23-6-7,0 0 0,0 1 0,1-1-1,-1 1 1,1 0 0,0 1 0,0-1-1,0 1 1,0 0 0,1 0 0,-1 1-1,1-1 1,-5 8 0,9-11 4,-1 0 0,1 0 0,-1-1 1,1 1-1,0 0 0,-1 0 0,1 0 0,0 0 0,0 0 1,0 0-1,0-1 0,0 1 0,0 0 0,0 0 0,0 0 1,0 0-1,0 0 0,0 0 0,1 0 0,-1 0 0,0-1 1,0 1-1,1 0 0,-1 0 0,1 0 0,-1-1 0,1 1 1,-1 0-1,1-1 0,0 1 0,-1 0 0,1-1 0,0 1 1,-1-1-1,1 1 0,0-1 0,0 1 0,-1-1 0,1 1 1,0-1-1,0 0 0,0 1 0,0-1 0,0 0 0,-1 0 1,1 0-1,0 0 0,1 0 0,60 10-306,-43-9 129,-4 2 41,0-1 1,-1 2-1,1 0 0,-1 1 0,1 0 0,-1 1 0,14 8 0,-23-10 135,0-1-1,0 1 1,0 0-1,0 0 1,-1 1-1,1 0 1,-1-1-1,0 1 1,-1 1-1,1-1 1,-1 0-1,0 1 1,-1 0-1,1 0 1,-1 0-1,0 0 1,-1 0-1,1 0 0,0 11 1,-1 12 134,4 19-2347,1-42-3856,3-5-7233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5.130"/>
    </inkml:context>
    <inkml:brush xml:id="br0">
      <inkml:brushProperty name="width" value="0.025" units="cm"/>
      <inkml:brushProperty name="height" value="0.025" units="cm"/>
    </inkml:brush>
  </inkml:definitions>
  <inkml:trace contextRef="#ctx0" brushRef="#br0">165 329 6822,'0'0'3791,"2"-9"-449,7-33-86,-8 40-3081,-1 0 0,1 0 0,-1 1 0,0-1 0,0 0 1,0 0-1,0 0 0,0 1 0,0-1 0,0 0 0,-1 0 0,1 1 0,-1-1 0,1 0 1,-1 1-1,0-1 0,0 0 0,1 1 0,-1-1 0,0 1 0,0 0 0,-1-1 0,1 1 1,0 0-1,0-1 0,-1 1 0,1 0 0,0 0 0,-1 0 0,1 0 0,-1 0 0,0 1 1,1-1-1,-1 0 0,0 1 0,1-1 0,-1 1 0,0-1 0,0 1 0,1 0 0,-1 0 0,0 0 1,0 0-1,-2 0 0,-2 0-53,1 1 0,-1-1 1,1 1-1,-1 0 1,1 0-1,-1 0 0,1 1 1,0 0-1,0 0 0,0 0 1,0 1-1,-7 4 0,7-2-98,0-1 1,1 1-1,-1 0 0,1 0 0,0 0 0,0 1 0,1-1 1,0 1-1,0 0 0,0 0 0,1 0 0,-1 0 1,2 1-1,-1-1 0,1 0 0,-2 12 0,3-18-23,0 0-1,0 1 0,0-1 1,0 1-1,0-1 0,0 1 0,1-1 1,-1 1-1,0-1 0,0 0 1,0 1-1,0-1 0,1 1 1,-1-1-1,0 0 0,0 1 1,1-1-1,-1 1 0,0-1 0,0 0 1,1 1-1,-1-1 0,0 0 1,1 0-1,-1 1 0,1-1 1,-1 0-1,0 0 0,1 0 0,-1 1 1,1-1-1,-1 0 0,1 0 1,-1 0-1,1 0 0,22-4 159,17-17 344,-26 8-421,1 0 0,-2 0 0,0-2 0,0 0 0,-2 0 0,0-1 0,0 0 0,-2-1 0,0 0 0,10-27 0,-24 79-322,0 68 0,5-100 256,-1-1 1,1 1-1,0-1 1,0 0-1,0 1 1,1-1-1,-1 1 1,0-1 0,1 1-1,0-1 1,-1 0-1,1 1 1,0-1-1,0 0 1,0 0-1,1 0 1,-1 0-1,0 0 1,1 0-1,0 0 1,-1 0 0,1 0-1,0-1 1,0 1-1,0-1 1,0 1-1,0-1 1,0 0-1,0 0 1,0 0-1,1 0 1,-1 0-1,0 0 1,1-1 0,-1 1-1,1-1 1,-1 0-1,0 1 1,1-1-1,-1 0 1,1 0-1,-1-1 1,1 1-1,-1-1 1,0 1-1,1-1 1,-1 0 0,0 1-1,1-1 1,2-2-1,2-1 52,0 0 0,0 0 0,0 0 0,0-1 0,-1 0 0,0 0 0,0-1 0,0 0 0,-1 0 0,0 0 0,0 0 0,-1-1 0,1 0 0,-1 0 0,-1 0 0,0-1 0,0 1 0,0-1 0,-1 1 0,0-1 0,0 0 0,1-13 0,-11 29-345,0 10 127,7-15 139,-16 66-99,16-64 110,0 0-1,1 0 0,-1 0 1,1 0-1,0 0 1,0 0-1,1 0 0,-1 0 1,1 0-1,0 0 1,4 9-1,-5-13 4,1 0 0,0 0 0,0 0 1,1 0-1,-1-1 0,0 1 0,0 0 0,0 0 0,0-1 0,1 1 0,-1 0 0,0-1 1,1 1-1,-1-1 0,1 0 0,-1 1 0,0-1 0,1 0 0,-1 0 0,1 0 1,-1 0-1,0 0 0,1 0 0,-1-1 0,1 1 0,-1 0 0,0-1 0,1 1 0,-1-1 1,2 0-1,3-1 29,0-1 1,-1 1 0,1-1 0,-1 0 0,9-7 0,0-4-4,-2 0-1,1-2 1,-2 1 0,0-2 0,-1 1 0,0-1 0,-2-1 0,0 0 0,7-22 0,-12 31-19,-4 16-98,0 0 0,0 0 0,1 0 0,0 0 0,0 0 0,2 11 0,-1 6 63,-1-19 25,0-1-1,0 0 1,1 1 0,-1-1-1,1 0 1,0 0 0,0 1-1,0-1 1,1 0-1,-1 0 1,5 6 0,-6-9 2,1 0 0,0 0-1,-1 0 1,1-1 0,0 1 0,0 0 0,0-1 0,0 1 0,0 0 0,0-1-1,0 1 1,0-1 0,0 0 0,0 1 0,0-1 0,0 0 0,0 1 0,0-1-1,2 0 1,0 0 10,-1-1 0,1 1 0,-1-1 0,1 1 0,0-1 0,-1 0 0,1 0 0,-1 0-1,0 0 1,1 0 0,2-3 0,6-4 13,-1 0-1,0-1 1,0-1 0,-1 1-1,0-2 1,-1 1-1,0-1 1,-1 0 0,11-21-1,-9 14-20,-1-1-1,-1 1 1,0-2-1,-1 1 1,5-36-1,-10 55-9,-1-1 1,0 1-1,0-1 0,1 1 0,-1-1 0,0 1 1,0-1-1,0 1 0,1-1 0,-1 1 0,0-1 1,0 1-1,0-1 0,0 0 0,0 1 0,0-1 1,0 1-1,0-1 0,0 1 0,-1-1 0,1 1 1,0-1-1,0 1 0,0-1 0,-1 1 0,1-1 1,0 1-1,0-1 0,-1 1 0,1-1 0,0 1 1,-1-1-1,-10 19-140,-11 38 40,15-33 113,2 0 1,0 0-1,2 0 0,0 1 0,2-1 1,2 41-1,3-29 9,2 0 1,1 0 0,20 60-1,16 54 38,-40-131-28,0 0 0,-1 0 0,0 0 0,-2 0 0,0 1-1,-4 25 1,4-43-7,0-1 0,0 1 0,0-1 0,0 1 0,0-1 0,0 0 0,0 1 0,0-1 0,0 1-1,0-1 1,0 1 0,0-1 0,0 0 0,0 1 0,0-1 0,-1 1 0,1-1 0,0 0 0,0 1 0,0-1 0,-1 1-1,1-1 1,0 0 0,0 1 0,-1-1 0,1 0 0,0 0 0,-1 1 0,1-1 0,0 0 0,-1 0 0,1 1-1,-1-1 1,1 0 0,0 0 0,-1 0 0,1 0 0,-1 0 0,1 1 0,-1-1 0,1 0 0,0 0 0,-1 0-1,1 0 1,-1 0 0,1 0 0,-1-1 0,1 1 0,0 0 0,-1 0 0,1 0 0,-1 0 0,1 0 0,0-1 0,-1 1-1,1 0 1,0 0 0,-1 0 0,1-1 0,0 1 0,-1 0 0,1-1 0,0 1 0,-1-1 0,-16-23 492,3-11-496,1 0 0,2-1 0,2 0 1,1-1-1,2 0 0,-3-70 0,9 103-96,1-1-1,-1 0 0,1 1 1,0-1-1,0 1 0,1-1 0,-1 1 1,1 0-1,0 0 0,0-1 1,1 1-1,-1 1 0,1-1 0,0 0 1,0 1-1,0-1 0,0 1 1,0 0-1,7-5 0,7-3-1386,0 0 0,0 2-1,26-12 1,-1 2-3484,19-14-5458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5.848"/>
    </inkml:context>
    <inkml:brush xml:id="br0">
      <inkml:brushProperty name="width" value="0.025" units="cm"/>
      <inkml:brushProperty name="height" value="0.025" units="cm"/>
    </inkml:brush>
  </inkml:definitions>
  <inkml:trace contextRef="#ctx0" brushRef="#br0">1 168 4420,'1'-30'8329,"-1"23"-6804,0 1 1,0-1-1,0 1 0,1-1 0,0 1 0,4-12 0,5 70 1043,-5 38-1821,-3-38-658,2-1 0,12 54 0,-16-103-63,0-1 0,0 1 0,0-1 0,1 1 0,-1-1 0,1 1 0,-1-1-1,1 1 1,-1-1 0,1 1 0,0-1 0,-1 0 0,1 1 0,0-1 0,0 0 0,0 0 0,0 0 0,0 1 0,1-1 0,-1-1 0,0 1 0,0 0 0,1 0 0,1 1 0,-2-3 47,1 1 0,-1-1 1,0 0-1,1 1 1,-1-1-1,0 0 1,0 0-1,0 0 1,0 0-1,0 0 1,0 0-1,0 0 0,0 0 1,0 0-1,0 0 1,0 0-1,-1-1 1,1 1-1,0 0 1,-1-1-1,1 1 0,-1 0 1,0-1-1,1 1 1,-1-1-1,0-1 1,8-35 169,-2 0 1,-2-1 0,-1 1 0,-2-1 0,-7-75-1,5 109-241,-4-34 28,4 37-33,1 0 0,0 0 0,-1 1 0,1-1 0,-1 0 0,0 1 0,0-1 0,1 1 0,-1-1 1,0 1-1,0-1 0,0 1 0,-1-1 0,1 1 0,0 0 0,0 0 0,-3-2 0,4 3-11,-1 1-1,0-1 1,0 0 0,1 1-1,-1-1 1,0 0 0,1 1-1,-1-1 1,0 1 0,1 0-1,-1-1 1,1 1 0,-1-1-1,1 1 1,-1 0-1,1-1 1,-1 1 0,1 0-1,0 0 1,-1-1 0,1 1-1,0 0 1,0 0 0,0-1-1,-1 1 1,1 0 0,0 0-1,0 1 1,-7 29-71,7-29 84,-2 5-2,0 4-9,0 0 1,0-1 0,1 1-1,1 20 1,0-30 12,0 0-1,0 1 1,0-1-1,1 1 1,-1-1-1,0 0 1,1 1-1,-1-1 1,1 0-1,-1 0 1,1 1-1,0-1 0,-1 0 1,1 0-1,0 0 1,0 0-1,0 0 1,0 0-1,0 0 1,0 0-1,0 0 1,0 0-1,0 0 1,0-1-1,0 1 1,1 0-1,-1-1 1,0 1-1,1-1 1,-1 0-1,0 1 1,1-1-1,-1 0 1,0 0-1,1 0 1,-1 0-1,0 0 1,1 0-1,-1 0 1,1 0-1,-1 0 1,0-1-1,1 1 0,-1-1 1,0 1-1,3-2 1,4-1 23,0-1 1,1 0 0,-2-1-1,1 0 1,0 0-1,-1 0 1,0-1-1,0 0 1,-1-1-1,1 0 1,-1 0 0,7-10-1,8-15 41,27-54 0,-40 70-23,-4 35-582,-3 15 397,-13 86 142,5-71-485,1 95 1,6-141 314,0 0-1,0 0 1,0 0-1,1-1 1,-1 1-1,1 0 1,0 0-1,0-1 1,0 1 0,0 0-1,0-1 1,1 1-1,-1-1 1,1 0-1,0 1 1,-1-1-1,1 0 1,0 0-1,0 0 1,0 0-1,1-1 1,-1 1 0,0 0-1,3 0 1,-1 0-266,0-1 1,-1 0 0,1 0-1,0-1 1,-1 1 0,1-1-1,0 0 1,0 0-1,-1 0 1,1 0 0,0-1-1,0 1 1,-1-1 0,1 0-1,-1 0 1,1-1 0,-1 1-1,4-3 1,25-15-6050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7.111"/>
    </inkml:context>
    <inkml:brush xml:id="br0">
      <inkml:brushProperty name="width" value="0.025" units="cm"/>
      <inkml:brushProperty name="height" value="0.025" units="cm"/>
    </inkml:brush>
  </inkml:definitions>
  <inkml:trace contextRef="#ctx0" brushRef="#br0">110 266 13132,'0'0'9439,"-9"10"-8580,-8 8-8,-28 40-1,40-51-623,1 0 0,-1 1 0,1 0 0,1 0-1,-1 0 1,1 0 0,1 0 0,-1 1 0,1-1-1,-1 18 1,3-26-223,0 1 0,1-1 0,-1 0 0,0 1 0,1-1 0,-1 1 0,1-1 0,-1 0-1,0 1 1,1-1 0,-1 0 0,1 1 0,-1-1 0,1 0 0,-1 0 0,1 0 0,-1 1 0,1-1 0,-1 0 0,1 0 0,-1 0 0,1 0-1,-1 0 1,1 0 0,-1 0 0,1 0 0,0 0 0,-1 0 0,1 0 0,-1 0 0,1 0 0,-1-1 0,1 1 0,-1 0 0,1 0-1,0-1 1,22-6 230,-7-3-88,0-1 0,23-20-1,-29 22-150,0 1 0,1 0-1,0 0 1,0 1 0,1 1 0,0-1-1,22-7 1,-34 14-4,1 0-1,-1 0 1,1-1-1,-1 1 0,1 0 1,0 0-1,-1 0 1,1 0-1,0 0 1,-1 0-1,1 0 0,-1 0 1,1 0-1,0 0 1,-1 0-1,1 1 1,-1-1-1,1 0 0,-1 0 1,1 1-1,-1-1 1,1 0-1,0 1 1,-1-1-1,0 0 1,1 1-1,-1-1 0,1 1 1,-1-1-1,1 1 1,-1-1-1,1 1 1,4 22-6,-6-21 14,1-1-1,0 1 0,0-1 1,0 1-1,0-1 1,0 1-1,0-1 0,1 1 1,-1-1-1,0 1 1,1-1-1,-1 0 0,1 1 1,-1-1-1,1 0 0,0 1 1,0-1-1,-1 0 1,1 1-1,0-1 0,0 0 1,0 0-1,0 0 1,1 0-1,-1 0 0,0 0 1,0-1-1,1 1 0,-1 0 1,0 0-1,1-1 1,-1 1-1,1-1 0,-1 1 1,0-1-1,3 0 1,6-1-837,-1-1 1,1-1 0,-1 0-1,0 0 1,0-1 0,0 0-1,0-1 1,0 0 0,-1 0-1,0-1 1,12-11 0,32-17-7095,-38 25 6346,19-9 1379,-12 12 9740,-27 10-6411,-17 11-1818,21-13-1289,0 0 0,0 0 0,0-1-1,0 2 1,1-1 0,-1 0 0,1 0 0,-1 0 0,1 1 0,0-1 0,0 0-1,0 1 1,0-1 0,0 1 0,1 0 0,-1-1 0,1 1 0,0-1-1,0 6 1,0-6-12,0-1-1,1 1 1,-1-1 0,1 1-1,0-1 1,-1 0-1,1 1 1,0-1-1,0 0 1,0 1 0,0-1-1,0 0 1,0 0-1,0 0 1,0 0-1,1 0 1,-1 0-1,0 0 1,0 0 0,1-1-1,-1 1 1,1 0-1,-1-1 1,1 1-1,-1-1 1,1 0-1,-1 1 1,1-1 0,-1 0-1,1 0 1,-1 0-1,1 0 1,2 0-1,2 0-1,1 0-1,-1-1 0,1 1 1,-1-1-1,1 0 0,-1-1 1,1 1-1,-1-1 0,0-1 1,0 1-1,0-1 0,0 0 0,0 0 1,-1-1-1,0 0 0,9-7 1,15-47 1307,-15 36-1260,64-101 68,-70 109-74,-1-1-1,-1 0 0,0-1 0,-1 0 1,0 0-1,3-27 0,-8 43-9,0 0 0,0 0 0,0 0-1,0 1 1,0-1 0,0 0-1,-1 0 1,1 0 0,0 0 0,0 0-1,0 0 1,0 0 0,0 0-1,0 0 1,0 0 0,0 0 0,0 0-1,0 0 1,0 0 0,-1 0 0,1 1-1,0-1 1,0 0 0,0 0-1,0 0 1,0 0 0,0 0 0,0 0-1,0 0 1,-1 0 0,1 0-1,0 0 1,0 0 0,0 0 0,0-1-1,0 1 1,0 0 0,0 0 0,0 0-1,0 0 1,-1 0 0,1 0-1,0 0 1,0 0 0,0 0 0,0 0-1,0 0 1,0 0 0,0 0-1,0 0 1,0-1 0,0 1 0,0 0-1,-12 16 385,-9 23-169,11-16 140,2 2 1,0-1-1,2 1 0,1 0 1,0 0-1,2 1 0,1-1 1,3 44-1,-1-64-374,0-1 0,1 1-1,-1 0 1,1-1 0,0 1 0,1-1 0,-1 1-1,1-1 1,0 1 0,0-1 0,0 0 0,1 0-1,-1 0 1,6 5 0,-7-14 79,1 0-1,-1-1 1,-1 1-1,1-1 1,-1 0-1,0-5 1,0 2-124,0 0 1,-1 0 0,0 0 0,-1 0-1,0 0 1,0 1 0,-1-1-1,-5-11 1,6 16-18,0 0 0,-1 0 0,1 0 1,-1 1-1,1-1 0,-1 1 0,0-1 0,-1 1 0,1 0 0,0 1 0,-1-1 0,0 1 0,0-1 0,1 1 0,-1 0 1,-1 0-1,1 1 0,0-1 0,-5 0 0,7 1-79,9 2-374,52 5-2738,73 6-5824,-118-12 8179,0 0 0,0-1 0,0-1 0,0 0 0,0-1 0,-1 0 0,14-6 0,-10-1 1151,-1-10 5937,-16 19-5964,1 1-1,-1-1 1,0 0 0,0 1-1,0-1 1,1 1-1,-1-1 1,0 0 0,0 1-1,0-1 1,0 1-1,0-1 1,0 0 0,0 1-1,-1-1 1,1 1-1,0-1 1,0 0 0,0 1-1,-1-1 1,1 1-1,0-1 1,0 1-1,-1-2 1,-1 1-104,1 1 1,0-1-1,0 0 0,0 1 1,-1-1-1,1 0 0,0 1 0,0 0 1,-1-1-1,1 1 0,0 0 1,-1 0-1,1-1 0,-1 1 1,1 0-1,-2 1 0,-4-1 74,-1 1 0,0 0 0,1 0 0,0 1 0,-1 0 0,1 0 0,0 0 0,-8 5 0,11-5-122,0 0 0,1 0 1,-1 0-1,1 0 1,0 1-1,0-1 0,-1 1 1,2 0-1,-1 0 1,0 0-1,1 0 1,-1 0-1,1 1 0,0-1 1,0 1-1,0 0 1,-1 4-1,3-7-83,0 0 1,0 0-1,1 0 0,-1 0 0,0-1 1,1 1-1,-1 0 0,0 0 0,1 0 1,-1 0-1,1-1 0,-1 1 0,1 0 1,0 0-1,-1-1 0,1 1 0,0 0 1,-1-1-1,1 1 0,0-1 0,0 1 1,0-1-1,-1 1 0,1-1 0,0 0 1,0 1-1,0-1 0,0 0 0,0 0 1,0 0-1,0 1 0,0-1 0,0 0 1,-1 0-1,1 0 0,0-1 1,0 1-1,1 0 0,52 0 72,-41-1-190,121 1-2096,-134 1 2224,-1-1 0,1 0 0,0 0 0,-1 0 0,1 1-1,-1-1 1,1 0 0,0 1 0,-1-1 0,1 0 0,0 1 0,-1-1 0,1 1-1,0-1 1,-1 0 0,1 1 0,0-1 0,0 1 0,0-1 0,-1 1 0,1-1-1,0 1 1,0-1 0,0 1 0,0-1 0,0 0 0,0 1 0,0-1 0,0 1-1,0-1 1,0 1 0,0-1 0,0 1 0,0-1 0,1 1 0,-1-1 0,0 1-1,0-1 1,0 1 0,1-1 0,-1 0 0,0 1 0,1-1 0,-1 1 0,0-1-1,1 0 1,-1 1 0,0-1 0,1 0 0,-1 0 0,1 1 0,-1-1 0,0 0-1,1 0 1,-1 1 0,1-1 0,-1 0 0,1 0 0,-1 0 0,1 0 0,-1 0-1,1 0 1,-1 0 0,1 0 0,-1 0 0,1 0 0,-1 0 0,1 0 0,0-1 0,-30 27 744,20-20-674,-1-1 0,0 0-1,0 0 1,-17 4 0,-4-5-2254,31-5 1468,-1 0 0,1 0 1,0 0-1,0-1 0,-1 1 1,1 0-1,0 0 0,0 0 1,0-1-1,0 1 0,0 0 1,0 0-1,1 0 1,-1-1-1,1-1 0,7-15-5565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7.514"/>
    </inkml:context>
    <inkml:brush xml:id="br0">
      <inkml:brushProperty name="width" value="0.025" units="cm"/>
      <inkml:brushProperty name="height" value="0.025" units="cm"/>
    </inkml:brush>
  </inkml:definitions>
  <inkml:trace contextRef="#ctx0" brushRef="#br0">63 0 11883,'-14'40'11306,"-5"12"-6536,12-33-4392,1 0 1,1 1 0,1 0 0,1-1 0,-1 23-1,4-41-368,-1 8 31,2 0 1,-1 0-1,1 0 1,0 0-1,3 11 1,-4-18-41,1-1 1,-1 0 0,1 1 0,-1-1-1,1 1 1,0-1 0,-1 0 0,1 0-1,0 1 1,0-1 0,0 0 0,0 0 0,0 0-1,0 0 1,0 0 0,1 0 0,-1 0-1,0 0 1,0-1 0,1 1 0,-1 0 0,0-1-1,1 1 1,-1-1 0,1 1 0,-1-1-1,1 0 1,-1 0 0,1 1 0,-1-1-1,1 0 1,-1 0 0,1-1 0,-1 1 0,1 0-1,-1 0 1,1-1 0,-1 1 0,0-1-1,2 0 1,2-2-108,0 1 0,0-1 0,-1 0-1,0 0 1,1-1 0,-1 1 0,0-1-1,-1 0 1,1 0 0,4-6 0,-6 6 50,0 1 0,1-1 1,-1 1-1,1 0 0,0 0 1,0 0-1,0 0 0,1 0 1,-1 1-1,0 0 0,1-1 1,0 1-1,0 0 0,-1 1 1,1-1-1,0 1 0,0 0 1,7-1-1,-10 2 54,1 1-1,-1 0 1,0 0 0,0 0-1,0 0 1,0 0-1,0 0 1,0 1 0,0-1-1,0 0 1,0 1-1,0-1 1,-1 0 0,1 1-1,-1-1 1,1 1-1,-1-1 1,1 1 0,-1-1-1,0 1 1,0-1-1,0 1 1,0-1 0,0 1-1,0-1 1,0 1-1,-1 1 1,-3 48 427,2-45-342,-1 0 1,0 0-1,0 0 1,0-1-1,-1 0 0,0 1 1,0-1-1,0 0 1,0-1-1,-1 1 1,0-1-1,0 0 0,0 0 1,0-1-1,-1 1 1,1-1-1,-1 0 1,0-1-1,0 0 1,0 0-1,0 0 0,-1 0 1,1-1-1,0 0 1,-1 0-1,-11-1 1,17 0-170,0 0-1,-1-1 1,1 1 0,0 0 0,0-1 0,0 1 0,0 0 0,0-1 0,0 0 0,1 1-1,-1-1 1,0 0 0,0 1 0,0-1 0,0 0 0,1 0 0,-1 1 0,0-1 0,1 0-1,-1 0 1,1 0 0,-1 0 0,1 0 0,-1 0 0,1 0 0,0 0 0,0 0 0,-1 0 0,1 0-1,0-1 1,0 1 0,0 0 0,0 0 0,0 0 0,0 0 0,0 0 0,1 0 0,-1 0-1,0 0 1,0 0 0,1 0 0,-1 0 0,1 0 0,-1 0 0,2-2 0,0-1-633,0-1 0,0 1 0,1-1 0,0 1 0,-1 0 0,1 0 0,1 0 0,5-5 0,49-23-9077,-20 14 3401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7.841"/>
    </inkml:context>
    <inkml:brush xml:id="br0">
      <inkml:brushProperty name="width" value="0.025" units="cm"/>
      <inkml:brushProperty name="height" value="0.025" units="cm"/>
    </inkml:brush>
  </inkml:definitions>
  <inkml:trace contextRef="#ctx0" brushRef="#br0">103 21 5093,'0'0'17643,"-9"8"-16799,-4 3-357,1 1 1,0 0 0,-15 21 0,24-29-337,0 0 1,0 0-1,0 0 1,0 0-1,1 1 1,0-1-1,0 1 1,0 0-1,0 0 1,1-1-1,0 1 1,0 0-1,0 0 0,0 0 1,1 0-1,0 0 1,0 0-1,1 0 1,0 8-1,0-12-120,0 0 0,0 1 0,0-1 0,0 0 0,0 0 0,0 0 0,0 0 0,1 0 0,-1 0 0,0-1 0,0 1 0,1 0 0,-1 0 0,0-1 0,1 1 0,-1-1 0,1 0 0,-1 1 0,1-1 0,-1 0 0,1 0 0,-1 0 0,1 0 0,-1 0 0,1 0 0,-1 0 0,3-1 0,41-10 409,-32 3-484,0 0 0,0-1-1,-1 0 1,0-1-1,-1-1 1,0 0 0,0 0-1,-1-1 1,-1 0-1,0-1 1,-1 0 0,0 0-1,-1-1 1,-1 0 0,7-19-1,-44 65-147,20-15 438,0 1 0,-10 27 1,18-39-155,1 1 0,-1 0 0,1 0 0,1 0 0,-1 0 0,1 0 0,1 1 0,-1-1 0,1 0 0,1 11 0,-1-17-113,1 0 1,-1 1-1,1-1 0,-1 0 0,1 0 0,0 1 1,-1-1-1,1 0 0,0 0 0,0 0 1,0 0-1,0 0 0,0 0 0,0 0 1,0-1-1,0 1 0,0 0 0,0 0 0,1-1 1,-1 1-1,0-1 0,0 1 0,1-1 1,-1 0-1,0 1 0,0-1 0,1 0 0,-1 0 1,1 0-1,-1 0 0,0 0 0,1 0 1,-1 0-1,0 0 0,1-1 0,0 0 1,3 1-518,0-1 0,0 0-1,0-1 1,-1 1 0,1-1 0,-1 0 0,1 0 0,6-5 0,14-17-5393,0-7-3731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046"/>
    </inkml:context>
    <inkml:brush xml:id="br0">
      <inkml:brushProperty name="width" value="0.025" units="cm"/>
      <inkml:brushProperty name="height" value="0.025" units="cm"/>
    </inkml:brush>
  </inkml:definitions>
  <inkml:trace contextRef="#ctx0" brushRef="#br0">107 1 5733,'0'0'10474,"0"6"-8135,-1 10-962,-8 4-705,-2 7-95,0 4-225,0 3-256,1-6-31,4-2-33,2-3 0,-1-8 0,2-5-161,1-6-543,-5-4-770,1 0-575,-4 0-2275,0-9-1826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8.214"/>
    </inkml:context>
    <inkml:brush xml:id="br0">
      <inkml:brushProperty name="width" value="0.025" units="cm"/>
      <inkml:brushProperty name="height" value="0.025" units="cm"/>
    </inkml:brush>
  </inkml:definitions>
  <inkml:trace contextRef="#ctx0" brushRef="#br0">163 1 18962,'-10'5'2488,"-6"5"-1424,-6 2 409,1 1 0,1 1 0,0 1 0,-28 26 0,48-41-1470,0 1 0,-1-1-1,1 0 1,-1 0 0,1 1 0,0-1 0,-1 0 0,1 1-1,0-1 1,0 1 0,-1-1 0,1 0 0,0 1 0,0-1-1,-1 1 1,1-1 0,0 1 0,0-1 0,0 0 0,0 1-1,0-1 1,0 1 0,0-1 0,0 1 0,0-1 0,0 1-1,0-1 1,0 1 0,0-1 0,0 1 0,0-1 0,0 0 0,1 1-1,-1-1 1,0 1 0,0-1 0,0 1 0,1-1 0,0 1-1,21 3-283,31-13-742,-33 3 689,-1 1 0,1 1 0,0 1-1,0 1 1,0 1 0,0 0-1,35 5 1,-55-4 342,1 0 0,0 0 1,0 0-1,-1 1 0,1-1 0,0 0 1,-1 1-1,1-1 0,-1 1 0,1-1 1,0 1-1,-1-1 0,1 1 0,-1-1 0,1 1 1,-1-1-1,0 1 0,1 0 0,-1-1 1,1 1-1,-1 0 0,0-1 0,0 1 1,1 0-1,-1 0 0,0-1 0,0 1 1,0 0-1,0-1 0,0 1 0,0 0 0,0 0 1,0-1-1,0 1 0,0 0 0,0 0 1,-1-1-1,1 1 0,-1 1 0,-13 26 923,5-17-557,-2 0 1,1-1 0,-1-1-1,-1 0 1,0 0-1,0-1 1,-1 0-1,1-1 1,-2-1 0,1 0-1,-25 7 1,38-13-415,0 0 1,0 0-1,-1 0 1,1 0-1,0 0 1,-1 0-1,1 0 1,0 0-1,0 0 1,-1 0 0,1 0-1,0 0 1,-1 0-1,1 0 1,0-1-1,0 1 1,-1 0-1,1 0 1,0 0-1,0 0 1,-1 0-1,1 0 1,0-1-1,0 1 1,0 0-1,-1 0 1,1 0-1,0-1 1,0 1 0,0 0-1,0 0 1,-1-1-1,1 1 1,0 0-1,0 0 1,0-1-1,0 1 1,0 0-1,0-1 1,0 1-1,0 0 1,0 0-1,0-1 1,0 1-1,0 0 1,0-1-1,0 1 1,0 0 0,0 0-1,0-1 1,0 1-1,0 0 1,0 0-1,1-1 1,-1 1-1,0 0 1,0 0-1,0-1 1,0 1-1,1 0 1,-1 0-1,0 0 1,0-1-1,12-16-2446,67-56-13070,-46 43 4356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8.555"/>
    </inkml:context>
    <inkml:brush xml:id="br0">
      <inkml:brushProperty name="width" value="0.025" units="cm"/>
      <inkml:brushProperty name="height" value="0.025" units="cm"/>
    </inkml:brush>
  </inkml:definitions>
  <inkml:trace contextRef="#ctx0" brushRef="#br0">6 202 13100,'0'0'12268,"2"67"-10923,-6-36-256,1 0 0,3-3-544,0-4-385,0-4-96,5-7-96,2-7-705,0-6-832,0 0-962,-1-19-1120,-1-7-2307,1-11-3939</inkml:trace>
  <inkml:trace contextRef="#ctx0" brushRef="#br0" timeOffset="1">53 1 16752,'0'0'2947,"-11"51"-2755,11-29-96,7 0-64,8-1-1281,3-4-929,4-5-4068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8.912"/>
    </inkml:context>
    <inkml:brush xml:id="br0">
      <inkml:brushProperty name="width" value="0.025" units="cm"/>
      <inkml:brushProperty name="height" value="0.025" units="cm"/>
    </inkml:brush>
  </inkml:definitions>
  <inkml:trace contextRef="#ctx0" brushRef="#br0">92 0 16367,'0'0'5857,"-9"8"-4683,3-3-1051,-30 30 1147,33-32-1197,1 0 0,0 0 0,0 0 0,0 0 0,0 0-1,0 0 1,1 1 0,-1-1 0,1 1 0,0-1 0,0 1-1,0-1 1,0 7 0,2-9-123,-1 0-1,1-1 1,-1 1 0,1 0-1,0 0 1,-1 0-1,1-1 1,0 1 0,0 0-1,-1-1 1,1 1-1,0-1 1,0 1 0,0-1-1,0 1 1,0-1 0,0 0-1,0 0 1,0 1-1,0-1 1,0 0 0,0 0-1,0 0 1,0 0-1,0 0 1,0 0 0,1 0-1,42 0-2158,-30 0 1275,0 0 25,56 6-2415,-65-5 3335,0-1 1,0 1 0,0 1-1,-1-1 1,1 1-1,0 0 1,-1 0 0,1 0-1,-1 1 1,0-1-1,5 5 1,-8-7 212,0 1-1,0 0 1,0 0-1,0 0 1,-1 0-1,1 0 1,0 0 0,-1 0-1,1 0 1,0 0-1,-1 1 1,1-1 0,-1 0-1,0 0 1,1 0-1,-1 1 1,0-1 0,0 0-1,0 0 1,0 1-1,0-1 1,0 0 0,0 0-1,-1 2 1,0 0 36,0-1 1,0 1 0,0-1-1,-1 0 1,1 0 0,-1 0-1,1 0 1,-1 0-1,0 0 1,0 0 0,-2 2-1,-7 4 465,-1 0 0,0-1 0,-18 9 0,25-14-400,-9 5 178,0-1 0,0-1 1,-25 7-1,34-11-781,-1 0 1,1 0-1,-1-1 0,1 0 1,-1 0-1,1 0 0,-1 0 1,-7-3-1,-2-6-5717,3-8-6155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9.564"/>
    </inkml:context>
    <inkml:brush xml:id="br0">
      <inkml:brushProperty name="width" value="0.025" units="cm"/>
      <inkml:brushProperty name="height" value="0.025" units="cm"/>
    </inkml:brush>
  </inkml:definitions>
  <inkml:trace contextRef="#ctx0" brushRef="#br0">0 48 9961,'0'0'7688,"5"9"-6546,2 8-684,-1 1 0,0 1 0,-1-1 0,-2 1 0,1-1 0,-2 1-1,-1 0 1,0 0 0,-3 23 0,1-16-185,2-1-1,0 1 1,2-1-1,0 1 1,8 25-1,-10-49-229,-1-1 1,0 1-1,1-1 1,-1 0-1,1 1 0,-1-1 1,1 1-1,0-1 1,0 0-1,0 1 0,0-1 1,0 0-1,0 0 1,0 0-1,0 0 0,0 0 1,0 0-1,1 0 1,-1 0-1,0 0 0,1 0 1,-1-1-1,0 1 1,1-1-1,-1 1 0,4 0 1,-2-1 23,0 0 1,0-1-1,0 1 1,-1-1-1,1 0 1,0 0-1,0 0 0,0 0 1,-1 0-1,1-1 1,0 1-1,-1-1 1,3-2-1,8-6 206,0-2 0,0 0 0,17-22 0,-6 4-125,-2 0-1,0-2 0,26-55 0,-40 71-290,0-1 0,-2 0 0,0-1-1,-1 1 1,-1-1 0,-1 0 0,0-1-1,-1 1 1,-1-32 0,-2 50-511,0-1 0,0 1 0,0 0 1,0-1-1,0 1 0,0 0 0,0 0 0,0-1 1,0 1-1,0 0 0,0 0 0,0 0 0,0 0 1,0 0-1,0 0 0,0 1 0,0-1 0,-2 1 0,-10 5-9072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9.920"/>
    </inkml:context>
    <inkml:brush xml:id="br0">
      <inkml:brushProperty name="width" value="0.025" units="cm"/>
      <inkml:brushProperty name="height" value="0.025" units="cm"/>
    </inkml:brush>
  </inkml:definitions>
  <inkml:trace contextRef="#ctx0" brushRef="#br0">0 1 9513,'0'0'3812,"18"63"-1698,-8-32 224,7-5-1762,4-6-448,5-8 1,6-8-482,4-4-1216,-1-2-737,-4-15 416,-1-5-448,-8-4-1058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0.344"/>
    </inkml:context>
    <inkml:brush xml:id="br0">
      <inkml:brushProperty name="width" value="0.025" units="cm"/>
      <inkml:brushProperty name="height" value="0.025" units="cm"/>
    </inkml:brush>
  </inkml:definitions>
  <inkml:trace contextRef="#ctx0" brushRef="#br0">63 0 10346,'0'0'1761,"-6"8"49,-33 47 577,36-51-2205,1 0 0,0 0 0,0 0 0,0 0 0,1 0 0,0 0 0,-1 0 1,1 1-1,1-1 0,-1 0 0,1 1 0,-1-1 0,1 1 0,1-1 0,-1 0 1,1 6-1,0-10-176,-1 0 0,0 1 1,1-1-1,-1 0 1,0 0-1,1 1 0,-1-1 1,1 0-1,-1 0 1,0 0-1,1 0 0,-1 1 1,1-1-1,-1 0 1,0 0-1,1 0 0,-1 0 1,1 0-1,-1 0 1,1 0-1,-1 0 0,0 0 1,1 0-1,-1-1 0,1 1 1,-1 0-1,1 0 1,-1 0-1,0 0 0,1-1 1,-1 1-1,0 0 1,1 0-1,-1-1 0,0 1 1,1-1-1,14-9 238,-9 4-202,-1 0-1,0-1 1,0 1 0,-1-1-1,0 0 1,0 0 0,-1 0-1,0-1 1,0 1 0,0-1-1,-1 0 1,0 0-1,-1 0 1,1-12 0,-2 21-35,0-1 1,0 0-1,0 0 1,-1 0-1,1 1 1,0-1-1,0 0 1,0 0-1,0 0 1,-1 0-1,1 0 1,0 1-1,0-1 1,0 0-1,-1 0 1,1 0-1,0 0 0,0 0 1,-1 0-1,1 0 1,0 0-1,0 0 1,0 0-1,-1 0 1,1 0-1,0 0 1,0 0-1,-1 0 1,1 0-1,0 0 1,0 0-1,0 0 1,-1 0-1,1 0 1,0 0-1,0 0 1,0-1-1,-1 1 1,1 0-1,0 0 1,0 0-1,0 0 1,-1 0-1,1-1 1,0 1-1,0 0 1,0 0-1,0 0 1,0-1-1,0 1 1,-1 0-1,1 0 0,0 0 1,0-1-1,0 1 1,0 0-1,0 0 1,0-1-1,0 1 1,0 0-1,-12 18 65,-3 44 237,15-58-245,-1 1 0,0-1-1,1 0 1,0 1 0,0-1-1,1 0 1,-1 1 0,1-1 0,0 0-1,0 1 1,0-1 0,3 6-1,-2-8-32,-1-1 0,1 0-1,-1 1 1,1-1-1,0 0 1,0 0 0,-1 0-1,1 0 1,0 0 0,0 0-1,0 0 1,0-1 0,0 1-1,0-1 1,1 1-1,-1-1 1,0 0 0,0 0-1,0 0 1,0 0 0,0 0-1,0-1 1,0 1 0,1 0-1,-1-1 1,2-1-1,3 1 101,-1-1-1,0-1 0,0 1 0,1-1 0,-1 0 0,-1 0 1,7-5-1,-1-2-51,-1 0 0,0-1 0,-1 0 0,0-1 0,-1 0 0,12-21 0,-9 15-120,-13 23-58,2 1-1,-1-1 1,0 1 0,1-1-1,0 1 1,2 9-1,-1 5 129,-2-18-39,1 3 55,0 0 1,0 0-1,0 0 0,0 0 1,1 0-1,-1 0 0,4 8 1,-4-13-28,0 1 1,1 0-1,-1-1 1,0 1-1,1 0 1,-1-1-1,1 1 1,-1-1-1,1 1 1,0-1-1,-1 1 0,1-1 1,0 1-1,-1-1 1,1 1-1,0-1 1,-1 0-1,1 0 1,0 1-1,0-1 1,0 0-1,27-6 349,-22 3-317,0-1-1,0 0 0,0-1 0,-1 0 0,1 0 0,-1 0 0,-1 0 1,1-1-1,-1 1 0,5-8 0,-4 5-29,0 1 0,1 0 0,0 0 0,13-11 0,-18 20-41,0-1 0,1 1 0,-1 0-1,0 0 1,-1 0 0,1 0 0,0 0 0,0 0 0,-1 0 0,1 0-1,-1 0 1,0 0 0,0 0 0,0 1 0,0 2 0,1 0 17,-1-3 31,0-1 0,0 1-1,0-1 1,0 1-1,1-1 1,-1 1 0,1-1-1,-1 1 1,1-1-1,-1 1 1,1-1 0,0 1-1,0-1 1,0 0 0,0 1-1,0-1 1,0 0-1,0 0 1,0 0 0,0 0-1,0 0 1,1 0 0,-1 0-1,0 0 1,1 0-1,-1-1 1,1 1 0,-1-1-1,1 1 1,-1-1 0,1 1-1,-1-1 1,1 0-1,-1 0 1,1 0 0,0 0-1,-1 0 1,1 0 0,-1 0-1,1 0 1,-1 0-1,1-1 1,-1 1 0,3-2-1,9-3 128,-1 0-1,-1-1 0,1-1 1,16-13-1,-1 3-324,-24 15-4,-1 1-1,1-1 1,-1 1-1,1 0 1,0 0-1,0 0 1,-1 0-1,1 0 1,0 1-1,0-1 1,0 1-1,0 0 1,0-1-1,0 2 1,5-1 0,-7 1 68,0 0 1,0 0-1,0 0 1,0 0-1,0 0 1,0 0-1,0 0 1,0 0-1,0 0 1,-1 1 0,1-1-1,0 0 1,-1 1-1,1-1 1,-1 0-1,1 1 1,-1-1-1,0 0 1,0 1-1,1-1 1,-1 1-1,0-1 1,0 0-1,0 1 1,-1-1 0,1 1-1,0-1 1,0 1-1,-1-1 1,1 0-1,-1 1 1,-1 1-1,2-1-528,-1 0 0,0 0 0,0 1-1,0-1 1,0-1 0,0 1-1,0 0 1,-1 0 0,1 0 0,-1-1-1,-2 3 1,-6 2-8520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0.674"/>
    </inkml:context>
    <inkml:brush xml:id="br0">
      <inkml:brushProperty name="width" value="0.025" units="cm"/>
      <inkml:brushProperty name="height" value="0.025" units="cm"/>
    </inkml:brush>
  </inkml:definitions>
  <inkml:trace contextRef="#ctx0" brushRef="#br0">0 0 19731,'0'0'2786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1.489"/>
    </inkml:context>
    <inkml:brush xml:id="br0">
      <inkml:brushProperty name="width" value="0.025" units="cm"/>
      <inkml:brushProperty name="height" value="0.025" units="cm"/>
    </inkml:brush>
  </inkml:definitions>
  <inkml:trace contextRef="#ctx0" brushRef="#br0">122 64 15791,'0'0'5248,"4"-9"-2521,12-28-901,-15 36-1802,-1 1 0,0-1 0,0 1 0,0-1 1,0 1-1,0 0 0,1-1 0,-1 1 0,0-1 0,0 1 0,0-1 0,0 1 0,0-1 0,0 1 0,0 0 0,-1-1 0,1 1 0,0-1 1,0 1-1,0-1 0,0 1 0,0 0 0,-1-1 0,1 1 0,0-1 0,0 1 0,-1 0 0,1-1 0,0 1 0,-1 0 0,1-1 0,0 1 1,-1 0-1,0-1 0,-19-2 892,-19 12 123,34-6-1055,-1 1 1,0 0-1,1 1 1,0-1 0,0 1-1,0 0 1,0 0 0,1 0-1,0 1 1,0 0 0,0-1-1,1 2 1,0-1 0,0 0-1,1 0 1,-1 1 0,2 0-1,-1-1 1,1 1 0,-1 0-1,2 0 1,-1 0 0,1 10-1,1-16-2,0 0 0,-1 0 0,1 1 0,0-1 0,-1-1 0,1 1 0,0 0 0,0 0 0,0 0 0,0 0 0,0-1 0,0 1 0,0 0 0,0-1 0,0 1 0,1-1 0,-1 1 0,0-1 0,0 0 0,0 1 0,0-1 0,1 0 1,-1 0-1,0 0 0,0 0 0,1 0 0,-1 0 0,0 0 0,0 0 0,1 0 0,-1-1 0,0 1 0,2-1 0,42-13-177,-16-1-7,28-15-644,-54 28 793,0 1 0,0 0 0,0 0 0,0 0 0,0 1 0,0-1 0,0 1 0,0 0 0,0-1 0,0 1 0,0 0 0,0 1 0,0-1 0,0 1 0,0-1 1,4 2-1,-5 0 24,-1 0 1,1-1-1,0 1 1,0 0-1,-1 0 1,1 0 0,-1 0-1,0 0 1,0 1-1,0-1 1,0 0-1,0 0 1,0 1-1,0-1 1,-1 1 0,1-1-1,-1 1 1,0-1-1,0 5 1,0 60 13,0-50 59,-1 8 184,-1-1-1,-2 0 0,0 1 1,-1-2-1,-1 1 0,-2-1 1,0 0-1,-1 0 0,-1-1 1,-2 0-1,-25 38 0,14-37 975,23-22-1186,-1-1 0,1 0 1,0 1-1,0-1 1,-1 0-1,1 1 0,0-1 1,-1 0-1,1 0 1,0 1-1,-1-1 0,1 0 1,0 0-1,-1 0 1,1 1-1,0-1 0,-1 0 1,1 0-1,-1 0 1,1 0-1,0 0 0,-1 0 1,1 0-1,-1 0 1,1 0-1,0 0 0,-1 0 1,1 0-1,-1 0 1,1 0-1,0 0 0,-1 0 1,1 0-1,-1 0 1,1-1-1,0 1 0,-1 0 1,1 0-1,0 0 1,-1-1-1,1 1 0,0 0 1,-1 0-1,1-1 1,0 1-1,0 0 0,-1-1 1,1 1-1,0 0 1,0-1-1,0 1 0,-1-1 1,1 1-1,0 0 1,0-1-1,0 1 0,0-1 1,0 1-1,0 0 1,0-1-1,0 1 0,0-1 1,0 1-1,0 0 1,0-1-1,0 1 0,0-1 1,0 0-1,1-13-24,1 0 1,0-1-1,1 1 0,1 0 0,0 0 0,12-27 1,48-84-586,-41 83 455,-7 13 64,1 0-1,1 1 0,37-43 0,-54 70 69,-1 0 0,1 0 0,-1 0 0,1 1-1,0-1 1,-1 0 0,1 0 0,0 0 0,0 1-1,0-1 1,0 0 0,-1 1 0,1-1 0,0 1-1,0-1 1,0 1 0,0-1 0,0 1-1,0 0 1,0-1 0,0 1 0,1 0 0,-1 0-1,0 0 1,2 0 0,-2 1-8,-1 0 0,1 0 1,-1 0-1,1 0 0,-1 0 0,1 1 1,-1-1-1,0 0 0,0 0 0,1 0 1,-1 1-1,0-1 0,0 0 0,0 0 1,0 0-1,0 1 0,-1-1 0,1 1 0,-2 9-56,1-1 0,-2 0 0,0 0 0,-4 11-1,-50 74 173,56-94-17,2-4 118,38-59 147,-20 33-269,19-42 1,-33 61 25,0-1-1,-2 0 1,1 0 0,-1-1 0,-1 1-1,0 0 1,1-24 0,-3 35-112,0 0-1,0 0 1,-1-1 0,1 1 0,0 0 0,0 0 0,0 0 0,0 0 0,0-1-1,-1 1 1,1 0 0,0 0 0,0 0 0,0 0 0,-1 0 0,1 0-1,0 0 1,0-1 0,0 1 0,-1 0 0,1 0 0,0 0 0,0 0 0,0 0-1,-1 0 1,1 0 0,0 0 0,0 0 0,-1 0 0,1 0 0,0 0-1,0 0 1,0 1 0,-1-1 0,1 0 0,0 0 0,0 0 0,0 0 0,-1 0-1,1 0 1,0 0 0,0 1 0,0-1 0,0 0 0,-1 0 0,1 0 0,0 0-1,0 1 1,0-1 0,0 0 0,0 0 0,0 0 0,-1 1 0,1-1-16,0 0 1,0 1 0,0-1 0,0 0 0,0 1-1,-1-1 1,1 0 0,0 1 0,0-1 0,0 0-1,0 1 1,0-1 0,0 1 0,0-1 0,0 0-1,0 1 1,0-1 0,0 0 0,0 1 0,0-1-1,1 0 1,-1 1 0,0-1 0,0 0 0,0 1 0,0-1-1,1 0 1,-1 1 0,0-1 0,0 0 0,1 0-1,-1 1 1,0-1 0,0 0 0,1 0 0,-1 0-1,0 1 1,1-1 0,-1 0 0,0 0 0,1 0-1,-1 0 1,0 0 0,1 0 0,-1 1 0,0-1-1,1 0 1,-1 0 0,0 0 0,1 0 0,-1 0-1,0 0 1,1 0 0,0-1 0,13 3-1456,0 0 1,0-1 0,0-1-1,0 0 1,0-1-1,0-1 1,14-3 0,5-2-5252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2.165"/>
    </inkml:context>
    <inkml:brush xml:id="br0">
      <inkml:brushProperty name="width" value="0.025" units="cm"/>
      <inkml:brushProperty name="height" value="0.025" units="cm"/>
    </inkml:brush>
  </inkml:definitions>
  <inkml:trace contextRef="#ctx0" brushRef="#br0">58 200 11018,'0'0'9460,"-7"10"-8531,2-5-766,1 0-17,-1 0 1,1-1 0,0 2 0,0-1 0,0 0-1,1 1 1,0 0 0,0-1 0,0 1 0,1 1 0,0-1-1,-3 11 1,32-30-115,-18 7-358,37-26-2299,-45 30 2526,1 1 0,0 0-1,0 0 1,0 0 0,0 1 0,0-1 0,0 0 0,0 1 0,0-1 0,0 1 0,0 0 0,0-1 0,0 1 0,0 0 0,0 0 0,0 1 0,0-1 0,0 0 0,0 1 0,0-1 0,4 2 0,-5 0 115,0-1 1,0 1-1,0-1 0,0 1 1,0 0-1,0 0 1,0 0-1,0-1 0,-1 1 1,1 0-1,-1 0 0,0 0 1,1 0-1,-1 0 0,0 0 1,0 3-1,-2 43 932,1-35-610,-1 15 346,-1-1-1,-2 1 0,0 0 0,-2-1 1,-1 0-1,-2-1 0,0 0 1,-15 27-1,38-105-662,39-120-336,-36 112 319,3 0 0,2 1 0,31-61 0,-19 68 208,-31 49-213,0 0 0,0 1-1,1 0 1,-1-1 0,0 1 0,1 0 0,-1 0-1,1 1 1,0-1 0,0 1 0,0-1-1,0 1 1,0 0 0,0 0 0,5-1 0,-8 2-4,1-1 1,-1 1 0,1 1 0,-1-1 0,1 0 0,-1 0 0,1 0 0,-1 0-1,1 0 1,-1 0 0,0 0 0,1 1 0,-1-1 0,1 0 0,-1 0 0,0 1 0,1-1-1,-1 0 1,0 1 0,1-1 0,-1 0 0,0 1 0,1-1 0,-1 0 0,0 1-1,0-1 1,1 1 0,-1-1 0,0 0 0,0 1 0,0-1 0,0 1 0,2 22 47,-9 22 242,2-32-164,-1-1 0,0-1 0,0 1 0,-10 13 1,9-16 91,0 1 0,1 0 0,1 1 0,0-1 0,-7 21 0,15-30-253,0-1 0,0 1 0,0-1 0,1 1 0,-1-1 0,0 0 0,0 0 0,0 0 0,1-1 0,-1 1 0,4-2 0,7-2-287,-1 1 0,1 1 0,0 0 0,-1 1 1,1 0-1,0 1 0,0 1 0,21 3 0,-33-3 342,-1-1 0,1 1 0,-1 0-1,0 0 1,1-1 0,-1 1 0,0 0 0,0 0-1,1 0 1,-1 0 0,0 0 0,0 1 0,0-1-1,0 0 1,-1 0 0,1 1 0,0-1-1,0 0 1,-1 1 0,1-1 0,-1 1 0,1-1-1,-1 1 1,0-1 0,0 1 0,1-1-1,-1 1 1,0-1 0,0 1 0,-1 0 0,1-1-1,0 1 1,0-1 0,-1 1 0,1-1 0,-1 1-1,1-1 1,-1 0 0,0 1 0,1-1-1,-3 3 1,-1 4 301,0 0-1,-1-1 1,-1 1 0,1-1-1,-11 11 1,12-14-145,-48 42 1943,49-43-2057,-1 0-1,0 0 1,0-1 0,0 0-1,-1 0 1,1 0 0,0 0-1,-1 0 1,1-1-1,-1 0 1,0 0 0,-5 0-1,10-1-277,-1-1 0,0 0 0,1 1 0,-1-1 0,0 1-1,1-1 1,-1 0 0,1 0 0,-1 1 0,1-1 0,0 0-1,-1 0 1,1 1 0,0-1 0,-1 0 0,1 0 0,0 0 0,0 0-1,0 0 1,0 0 0,-1 1 0,1-1 0,1 0 0,-1 0 0,0 0-1,0-1 1,2-26-9828,3 7-2240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3.131"/>
    </inkml:context>
    <inkml:brush xml:id="br0">
      <inkml:brushProperty name="width" value="0.025" units="cm"/>
      <inkml:brushProperty name="height" value="0.025" units="cm"/>
    </inkml:brush>
  </inkml:definitions>
  <inkml:trace contextRef="#ctx0" brushRef="#br0">0 190 4805,'0'0'13041,"12"1"-10489,-8-1-2345,15 2 1005,-1-1-1,1-1 0,21-2 0,-36 2-1038,0 0 0,1-1 0,-1 1-1,0-1 1,0 0 0,0 0-1,-1 0 1,1-1 0,0 0 0,0 1-1,-1-1 1,1 0 0,-1-1 0,0 1-1,1-1 1,-1 1 0,0-1 0,0 0-1,-1 0 1,1 0 0,-1-1 0,1 1-1,2-7 1,-4 9-127,-1 0-1,1 0 1,-1-1-1,0 1 1,1 0-1,-1 0 1,0 0 0,0-1-1,0 1 1,0 0-1,0 0 1,0 0-1,0-1 1,0 1 0,-1 0-1,1 0 1,0 0-1,-1-1 1,1 1-1,-1 0 1,1 0 0,-1 0-1,1 0 1,-1 0-1,0 0 1,-1-2-1,0 2-33,0 0-1,0 0 1,0-1-1,-1 1 1,1 1-1,0-1 1,0 0-1,-1 1 1,1-1-1,0 1 1,-1-1-1,1 1 1,-3 0-1,-2 0-47,0 0-1,0 1 1,0 0-1,0 0 1,1 1-1,-1-1 0,0 1 1,-12 6-1,17-6 27,0 0 1,0 0-1,1 0 0,-1 0 0,0 0 0,1 0 0,0 0 0,-1 1 0,1-1 1,0 0-1,0 1 0,0-1 0,1 1 0,-1-1 0,1 1 0,-1 0 0,1 2 0,-2 53-37,2-45 53,0-12 1,0 1 0,0-1 0,1 0 0,-1 0 0,0 0 0,1 0 0,-1 0 0,1 0 0,-1 0 0,1 0 0,-1 0-1,1 0 1,-1 0 0,1 0 0,0 0 0,0 0 0,0 0 0,-1-1 0,1 1 0,0 0 0,0 0 0,0-1-1,0 1 1,0-1 0,0 1 0,0-1 0,1 1 0,-1-1 0,0 0 0,0 0 0,0 1 0,0-1 0,0 0 0,0 0-1,1 0 1,-1 0 0,0 0 0,0-1 0,0 1 0,0 0 0,0 0 0,2-1 0,3 0 33,0-1 0,-1 1 0,1-1 1,0 0-1,-1 0 0,0 0 0,7-5 1,40-37 63,-43 35-110,0 1 1,1 0-1,-1 0 0,1 1 1,1 0-1,0 0 1,0 1-1,0 1 0,14-5 1,-25 10-3,1-1 1,0 1 0,-1 0 0,1 0-1,-1 0 1,1 0 0,0 0-1,-1 0 1,1 0 0,-1 0-1,1 0 1,0 0 0,-1 0-1,1 0 1,-1 1 0,1-1-1,0 0 1,-1 0 0,1 0-1,-1 1 1,1-1 0,-1 0 0,1 1-1,-1-1 1,1 1 0,-1-1-1,1 1 1,-1-1 0,0 0-1,1 1 1,-1-1 0,1 2-1,1 22-96,-18 28 562,16-52-143,19-26-43,-18 25-291,0-1 0,1 1 0,-1 0 0,0-1 0,1 1 0,-1 0 0,1 0 0,0 0 0,-1 0 0,1 0 0,0 1 0,0-1 0,3-1 1,-5 3 10,1-1 1,0 0 0,-1 1-1,1-1 1,-1 1 0,1-1-1,0 1 1,-1-1 0,1 1-1,-1-1 1,1 1 0,-1 0-1,1-1 1,-1 1 0,0 0-1,1-1 1,-1 1 0,0 0-1,0 0 1,1-1 0,-1 1-1,0 0 1,0 0 0,0-1-1,0 1 1,0 0 0,0 0 0,0-1-1,0 1 1,0 0 0,-1 0-1,1 1 1,-4 0 475,4-2-466,-1 0 0,1 0 1,0 0-1,-1 0 0,1 0 1,-1 0-1,1 0 0,0 0 1,-1 0-1,1 1 0,0-1 1,-1 0-1,1 0 0,0 0 1,-1 1-1,1-1 1,0 0-1,-1 0 0,1 1 1,0-1-1,0 0 0,-1 1 1,1-1-1,0 0 0,0 1 1,0-1-1,-1 1 0,1-1 1,0 0-1,0 1 0,0-1 1,0 0-1,0 1 0,0 0 1,-9 26 31,4-24 169,2-18-72,3-18-120,1 0 0,9-54-1,-9 87-21,-1-1 0,0 1 0,1-1-1,-1 1 1,1-1 0,0 1 0,-1-1 0,1 1-1,-1 0 1,1-1 0,0 1 0,-1 0 0,1-1-1,0 1 1,-1 0 0,1 0 0,0 0 0,0 0-1,-1 0 1,1-1 0,0 1 0,-1 0 0,1 1-1,0-1 1,0 0 0,0 0 0,29 4-20,-18-3 44,-3 0-467,33-2 1013,-26-8-4107,-5-10-6670,-6-1-6897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388"/>
    </inkml:context>
    <inkml:brush xml:id="br0">
      <inkml:brushProperty name="width" value="0.025" units="cm"/>
      <inkml:brushProperty name="height" value="0.025" units="cm"/>
    </inkml:brush>
  </inkml:definitions>
  <inkml:trace contextRef="#ctx0" brushRef="#br0">0 118 6406,'0'0'10186,"71"-11"-9674,-40 3-192,1-3-159,2-6-65,0-3-1730,-5-3-2498,-3-4-1953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4.224"/>
    </inkml:context>
    <inkml:brush xml:id="br0">
      <inkml:brushProperty name="width" value="0.025" units="cm"/>
      <inkml:brushProperty name="height" value="0.025" units="cm"/>
    </inkml:brush>
  </inkml:definitions>
  <inkml:trace contextRef="#ctx0" brushRef="#br0">126 28 11307,'30'-27'6507,"-29"27"-6418,-1 0-1,0 0 1,0 0 0,0 0-1,1 0 1,-1 0 0,0-1-1,0 1 1,1 0-1,-1 0 1,0 0 0,0 0-1,1 0 1,-1 0 0,0 0-1,0 0 1,1 0-1,-1 0 1,0 0 0,0 1-1,1-1 1,-1 0-1,0 0 1,0 0 0,1 0-1,-1 0 1,0 0 0,0 1-1,0-1 1,1 0-1,-1 0 1,0 0 0,0 0-1,0 1 1,0-1 0,1 0-1,-1 0 1,0 0-1,0 1 1,0-1 0,0 1-1,-2 24 1203,-11 12-610,-2 0-1,-1-1 1,-27 44 0,11-22-505,22-38-110,2-7 1,1 1 1,1 0-1,-6 20 1,58-91-810,25-65-976,12-17 1055,-83 138 659,0 0 1,1 0-1,-1 0 0,1 0 1,0 0-1,-1 0 1,1 1-1,0-1 0,0 0 1,-1 0-1,1 1 0,0-1 1,0 0-1,0 1 0,0-1 1,0 1-1,0-1 1,0 1-1,2-1 0,-3 1 0,1 1-1,-1-1 1,1 1-1,-1-1 0,1 1 1,-1-1-1,0 1 1,1-1-1,-1 1 0,0-1 1,1 1-1,-1-1 1,0 1-1,0 0 0,1-1 1,-1 1-1,0 0 1,0-1-1,0 1 1,0-1-1,0 1 0,0 0 1,0 0-1,-3 56 53,2-49 60,-27 137 611,19-110-58,2 1 0,1-1 0,-3 67 1,9-102-655,0 1 0,0 0 1,0-1-1,0 1 1,0 0-1,0 0 0,0-1 1,0 1-1,1 0 0,-1-1 1,0 1-1,0 0 1,1-1-1,-1 1 0,0 0 1,1-1-1,-1 1 1,0-1-1,1 1 0,-1 0 1,1-1-1,-1 1 1,1-1-1,-1 0 0,1 1 1,0-1-1,-1 1 1,1-1-1,0 0 0,-1 1 1,1-1-1,0 0 1,-1 0-1,1 0 0,0 0 1,-1 1-1,1-1 1,0 0-1,0 0 0,-1 0 1,1 0-1,0 0 0,-1-1 1,1 1-1,0 0 1,0 0-1,1-1 6,0 1-1,-1-1 0,1 0 1,0 1-1,-1-1 1,1 0-1,-1 0 0,1 0 1,-1 0-1,1 0 1,-1 0-1,0-1 1,1 1-1,-1 0 0,0-1 1,0 1-1,1-3 1,-1-1-26,0 1-1,0-1 1,0 0 0,-1 1 0,0-1 0,0 0 0,0 1 0,0-1-1,-1 0 1,0 1 0,0-1 0,0 0 0,0 1 0,-1 0-1,-4-9 1,5 10-2,0 0-1,-1 1 0,0-1 1,1 0-1,-1 0 0,0 1 0,0-1 1,-1 1-1,1-1 0,0 1 1,-1 0-1,1 0 0,-1 0 1,0 0-1,0 0 0,0 1 0,0 0 1,0-1-1,0 1 0,0 0 1,0 0-1,0 1 0,-5-2 1,8 2 12,0 0 0,-1 0 1,1 0-1,0 0 0,-1 0 0,1 0 1,0 0-1,-1 0 0,1 1 1,0-1-1,0 0 0,-1 0 1,1 0-1,0 0 0,0 0 1,-1 0-1,1 0 0,0 1 1,0-1-1,-1 0 0,1 0 1,0 0-1,0 1 0,0-1 1,-1 0-1,1 0 0,0 1 1,0-1-1,0 0 0,0 0 1,0 1-1,-1-1 0,1 0 1,0 0-1,0 1 0,0-1 1,0 0-1,0 1 0,0-1 1,0 0-1,0 1 0,0-1 1,0 0-1,0 0 0,0 1 1,0-1-1,1 0 0,-1 1 1,0-1-1,0 0 0,0 0 1,0 1-1,0-1 0,0 0 1,1 0-1,-1 0 0,0 1 1,0-1-1,0 0 0,1 0 1,-1 0-1,0 1 0,0-1 1,1 0-1,-1 0 0,0 0 1,0 0-1,1 0 0,-1 1 1,6-1 8,0 1 1,0-1 0,0 0-1,-1 0 1,1-1 0,0 0 0,0 0-1,-1 0 1,1 0 0,-1-1-1,1 0 1,7-4 0,69-42 131,-43 24-107,-34 21-31,64-31-33,-65 32 28,1 0 0,-1 1 0,1-1 1,-1 1-1,1 0 0,-1 0 0,1 1 0,0 0 0,-1-1 0,1 1 0,0 1 0,0-1 0,7 3 0,-10-2 0,0 1 0,0-1-1,0 1 1,0 0-1,0-1 1,-1 1-1,1 0 1,-1 0-1,1 1 1,-1-1 0,0 0-1,0 0 1,0 1-1,0-1 1,0 0-1,0 1 1,-1-1-1,1 1 1,-1-1 0,0 1-1,0-1 1,0 1-1,0 3 1,-3 62 327,3-67-305,-3 17 205,-1-1 1,-1 0-1,-13 32 1,10-28 478,12-29-588,1 0 1,0 0 0,0 1-1,1 0 1,8-8 0,5-8 36,-8 9-155,30-36-68,-38 47 67,0 0 0,0 0-1,1 1 1,-1-1 0,1 1-1,-1 0 1,1 0 0,0 0-1,0 0 1,0 1 0,0 0-1,6-2 1,-9 3 0,0 0 0,0 0 0,0 1 0,0-1-1,0 0 1,0 0 0,0 1 0,-1-1 0,1 0 0,0 1-1,0-1 1,0 1 0,0-1 0,-1 1 0,1-1 0,0 1 0,-1 0-1,1-1 1,0 1 0,-1 0 0,1 0 0,-1 0 0,1-1-1,-1 1 1,1 0 0,-1 0 0,0 0 0,1 0 0,-1 0 0,0 0-1,0-1 1,0 1 0,1 0 0,-1 0 0,0 0 0,-1 1 0,2 44-3,-1-36 32,-5 47-200,32-72-5535,-8-2 1853,3-5-2387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4.600"/>
    </inkml:context>
    <inkml:brush xml:id="br0">
      <inkml:brushProperty name="width" value="0.025" units="cm"/>
      <inkml:brushProperty name="height" value="0.025" units="cm"/>
    </inkml:brush>
  </inkml:definitions>
  <inkml:trace contextRef="#ctx0" brushRef="#br0">150 0 13068,'0'0'10682,"-10"2"-9358,-1 1-1028,1 0-1,-1 1 0,1 0 0,0 1 0,-15 9 1,20-11-212,0 0 1,0 0 0,0 0 0,1 1 0,0 0 0,0 0-1,0 0 1,0 0 0,0 0 0,1 1 0,0 0-1,0 0 1,0-1 0,1 2 0,-3 5 0,6-10-90,-1 0 1,1 0-1,0 0 1,0-1-1,0 1 1,0 0-1,-1 0 1,1-1 0,0 1-1,0-1 1,0 1-1,0-1 1,0 1-1,1-1 1,-1 0-1,0 1 1,0-1-1,0 0 1,0 0-1,0 0 1,0 0 0,1 0-1,-1 0 1,0 0-1,0 0 1,0 0-1,1-1 1,40 0-560,-8-3-93,-23 1 305,1 1 1,0 1 0,-1 0 0,1 1 0,0 0 0,-1 1 0,1 0 0,20 6 0,-31-7 343,1 0-1,-1 1 1,0-1-1,1 1 1,-1-1 0,0 1-1,1 0 1,-1 0-1,0-1 1,0 1 0,0 0-1,0 0 1,0 0-1,0 0 1,0 0-1,0 1 1,0-1 0,0 0-1,-1 0 1,1 1-1,0-1 1,-1 0 0,1 1-1,-1-1 1,1 2-1,-1-1 105,-1 0 0,1 0 0,0 0-1,-1 0 1,1 0 0,-1 0 0,0 0-1,0 0 1,0 0 0,0 0-1,0 0 1,0-1 0,0 1 0,-1 0-1,-1 1 1,-4 5 365,-1-1 0,0 0 0,-1 0 0,0-1 0,-12 7 0,17-11-408,0 1 0,0-1-1,0-1 1,0 1 0,0 0 0,-1-1 0,1 0 0,0 0 0,-1 0 0,1 0 0,-1-1 0,1 0 0,-7 0 0,9-1-219,0 0 0,0 0 0,1 0-1,-1 0 1,0-1 0,0 1 0,1 0 0,-1-1-1,1 1 1,-1-1 0,1 1 0,0-1 0,0 0 0,0 0-1,0 0 1,0 1 0,0-1 0,0 0 0,0 0-1,1 0 1,-1 0 0,1-1 0,-1 1 0,1 0 0,0 0-1,0 0 1,0 0 0,0 0 0,1-3 0,-2-8-2172,1-1 1,0 0 0,1 1-1,1-1 1,6-25 0,6-2-5377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5.236"/>
    </inkml:context>
    <inkml:brush xml:id="br0">
      <inkml:brushProperty name="width" value="0.025" units="cm"/>
      <inkml:brushProperty name="height" value="0.025" units="cm"/>
    </inkml:brush>
  </inkml:definitions>
  <inkml:trace contextRef="#ctx0" brushRef="#br0">0 1 7847,'0'0'12893,"6"13"-11297,-2-5-1325,-1-2-118,0-1-1,-1 1 1,1 0-1,-1 0 0,-1-1 1,1 1-1,-1 1 0,0-1 1,0 0-1,-1 0 0,0 0 1,0 0-1,0 0 1,-3 11-1,-4 14 627,0 0 1,2 1-1,-1 41 1,6-72-776,0-1 1,0 1 0,0 0 0,0-1 0,0 1-1,0 0 1,0-1 0,1 1 0,-1-1 0,0 1-1,0 0 1,0-1 0,1 1 0,-1-1 0,0 1 0,1-1-1,-1 1 1,0-1 0,1 1 0,-1-1 0,1 1-1,-1-1 1,1 1 0,-1-1 0,1 0 0,-1 1-1,1-1 1,-1 0 0,1 1 0,-1-1 0,1 0 0,0 0-1,-1 1 1,1-1 0,-1 0 0,1 0 0,0 0-1,-1 0 1,1 0 0,0 0 0,-1 0 0,1 0-1,-1 0 1,1 0 0,0-1 0,-1 1 0,1 0-1,-1 0 1,1 0 0,0-1 0,-1 1 0,1-1 0,2 0 15,0 0 0,0-1 1,0 0-1,0 1 1,0-1-1,-1 0 0,1 0 1,-1 0-1,4-4 1,-1-2-36,0 1 0,0-1 0,-1 0 0,0 0 0,-1-1 0,0 1 1,0-1-1,0 0 0,-1 1 0,-1-1 0,0 0 0,0 0 0,0-13 0,-2 45-190,0-19 197,1 1 1,0 0-1,0 0 0,0 0 0,0 0 0,1 0 0,0 0 0,2 7 0,-2-11 22,1 1 0,-1 0 0,0 0 0,1-1 0,-1 1-1,1 0 1,-1-1 0,1 0 0,0 1 0,0-1-1,-1 0 1,1 0 0,0 0 0,0 0 0,0 0 0,0-1-1,1 1 1,-1 0 0,0-1 0,0 0 0,0 1-1,0-1 1,0 0 0,3 0 0,8 0 47,-1 0 0,0 0 0,0-2 0,0 1 0,0-1 0,0-1 0,18-6 0,-24 7-67,0-1-1,0 1 1,0-1 0,-1 0-1,1-1 1,-1 1-1,0-1 1,0 0-1,0-1 1,-1 1-1,1-1 1,-1 0 0,0 0-1,0 0 1,-1 0-1,5-9 1,-5 2-126,-7 9-82,-12 18 42,11-6 185,1 1 0,0-1 0,0 1 0,1 0 0,0 0-1,0 0 1,1 0 0,1 0 0,0 0 0,0 1 0,1 12 0,0-22-2,1 0 0,-1 1-1,0-1 1,0 0 0,0 0 0,1 1 0,-1-1 0,0 0 0,1 0 0,-1 0-1,1 1 1,0-1 0,-1 0 0,1 0 0,0 0 0,0 0 0,0 0 0,-1 0 0,1-1-1,0 1 1,0 0 0,0 0 0,0 0 0,3 0 0,-2 0 4,1 0 0,-1-1 1,1 1-1,0-1 0,0 1 0,-1-1 1,1 0-1,0 0 0,0-1 1,-1 1-1,4-1 0,2-1 8,-1 0-1,1 0 1,-1-1-1,0 0 1,0 0-1,0 0 1,11-9-1,-9 5-33,-1 1 1,-1-2-1,1 1 0,-1-1 1,0 0-1,-1-1 0,0 0 1,-1 0-1,1 0 0,-2 0 1,1-1-1,-1 0 0,-1 0 1,0 0-1,0 0 0,-1-1 1,2-13-1,-12 25-165,2 7 217,2 0 0,-1 0 0,1 1 0,1-1 0,0 1 0,0 0 0,0 0 0,1 0 0,0 1 0,1-1 0,0 0 0,1 1 0,0-1 0,0 0 0,3 15 0,-2-22-24,0 0-1,0 0 0,0 0 1,1 0-1,-1 0 0,1 0 1,-1 0-1,1 0 0,0 0 0,0-1 1,0 1-1,0-1 0,0 1 1,0-1-1,0 0 0,0 0 1,0 0-1,1 0 0,-1 0 0,0 0 1,1-1-1,-1 1 0,1-1 1,-1 0-1,1 1 0,-1-1 1,1 0-1,3-1 0,2 1-17,0 0 0,0-1 0,0 1 0,0-2 0,0 1 0,0-1 0,14-6 0,-18 6-231,0 0 0,-1 0 0,1 0 0,-1-1 0,0 1 0,1-1-1,-1 0 1,0 0 0,-1 0 0,1-1 0,0 1 0,2-5 0,-4 5-350,0 0 0,1-1 0,-1 1 0,0 0-1,-1 0 1,1-1 0,-1 1 0,1 0 0,-1-1-1,0 1 1,0-1 0,0 1 0,-1-1 0,1 1 0,-1 0-1,-1-4 1,-12-23-7943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5.578"/>
    </inkml:context>
    <inkml:brush xml:id="br0">
      <inkml:brushProperty name="width" value="0.025" units="cm"/>
      <inkml:brushProperty name="height" value="0.025" units="cm"/>
    </inkml:brush>
  </inkml:definitions>
  <inkml:trace contextRef="#ctx0" brushRef="#br0">1 1 13485,'0'0'9801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6.637"/>
    </inkml:context>
    <inkml:brush xml:id="br0">
      <inkml:brushProperty name="width" value="0.025" units="cm"/>
      <inkml:brushProperty name="height" value="0.025" units="cm"/>
    </inkml:brush>
  </inkml:definitions>
  <inkml:trace contextRef="#ctx0" brushRef="#br0">162 73 14478,'0'0'2285,"-10"0"-1,3 0-2080,1 0 0,-1 1 0,0 0 0,1 0 0,0 1 0,-1-1-1,1 1 1,0 1 0,0-1 0,0 1 0,0 0 0,0 0 0,1 1 0,-1 0-1,1 0 1,0 0 0,0 1 0,1-1 0,-1 1 0,-6 10 0,8-11-165,0 0 0,1 0 0,0 0 0,-1 0 0,1 0 1,1 0-1,-1 1 0,1-1 0,0 1 0,0-1 0,0 1 1,0 0-1,1-1 0,0 7 0,0-10-37,0 0 1,1-1-1,-1 1 1,0 0-1,1 0 0,-1 0 1,1-1-1,-1 1 1,1 0-1,-1-1 0,1 1 1,0 0-1,-1-1 0,1 1 1,0-1-1,0 1 1,-1-1-1,1 1 0,0-1 1,0 0-1,0 1 1,-1-1-1,1 0 0,0 1 1,0-1-1,0 0 1,0 0-1,0 0 0,0 0 1,0 0-1,-1 0 1,1 0-1,2-1 0,33-6 157,-23 0-98,0-1-1,0 0 1,0-1-1,-1 0 1,-1-1-1,1 0 1,-1-1-1,-1-1 1,0 1-1,-1-1 1,0-1-1,-1 0 1,-1 0-1,0-1 1,0 0-1,-1 0 1,3-15-1,-11 52 100,1 0 0,0 0 0,4 24 0,-1 9-100,12 137 988,-7-140-791,-2-1 0,-3 1 0,-5 63 0,3-113-230,-1 0-1,1 0 1,-1 0-1,1 0 1,-1 0 0,0 1-1,0-1 1,-1-1-1,1 1 1,0 0-1,-1 0 1,0 0 0,0-1-1,0 1 1,0-1-1,0 1 1,0-1-1,0 0 1,-1 0 0,1 0-1,-6 3 1,6-5 12,0 1 0,0-1 0,-1 1 0,1-1 0,0 0 0,-1 0 0,1 0 0,-1 0 0,1 0 0,0-1 0,0 1 0,-1-1 1,1 1-1,0-1 0,0 0 0,-1 0 0,1 0 0,0 0 0,0 0 0,0-1 0,0 1 0,1-1 0,-1 1 0,0-1 0,1 0 0,-1 1 0,1-1 0,-1 0 0,-1-3 1,-5-7-11,0 0 0,1 0 1,1-1-1,0 1 0,0-2 1,1 1-1,1 0 0,1-1 1,0 0-1,0 0 0,0-26 1,2 30-53,1 0 1,0 0 0,1 0 0,0 0 0,1 0-1,0 0 1,0 0 0,1 1 0,0-1-1,1 1 1,0 0 0,1 0 0,0 0-1,0 0 1,1 1 0,0 0 0,8-9-1,4 2-541,-1 2-1,2 0 0,0 1 0,27-14 0,23-13-5830,-18 5-2680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8.085"/>
    </inkml:context>
    <inkml:brush xml:id="br0">
      <inkml:brushProperty name="width" value="0.025" units="cm"/>
      <inkml:brushProperty name="height" value="0.025" units="cm"/>
    </inkml:brush>
  </inkml:definitions>
  <inkml:trace contextRef="#ctx0" brushRef="#br0">105 0 10730,'0'0'10058,"-11"9"-8900,3-2-1030,0 0 0,1 0 0,-1 0 1,1 1-1,1 0 0,0 1 0,0-1 0,0 1 0,1 0 0,0 1 0,1-1 1,0 1-1,1 0 0,0 0 0,-2 10 0,4-13-43,0 0-1,1-1 1,0 1 0,0 0-1,0-1 1,1 1 0,2 10-1,-2-16-69,-1 1-1,1-1 0,0 1 0,0 0 1,0-1-1,0 0 0,0 1 0,1-1 1,-1 0-1,0 1 0,1-1 1,-1 0-1,1 0 0,-1 0 0,1 0 1,-1 0-1,1-1 0,0 1 0,-1 0 1,1-1-1,0 1 0,0-1 0,-1 0 1,1 1-1,0-1 0,0 0 0,-1 0 1,1 0-1,0 0 0,0-1 0,0 1 1,1-1-1,5-1 28,0 0 0,-1 0 0,0-1 0,1 0 0,-1 0 0,0-1 0,0 0 0,-1 0 0,1-1 0,-1 0 0,0 0 0,0 0 1,0-1-1,8-11 0,-4 5-18,-1 0 0,0-1 0,-1-1 1,0 0-1,-1 0 0,9-22 1,-13 3 197,-7 27 90,-7 20-131,7-6-172,1 1 0,-1 0 0,1 0 0,1 1 0,0-1 0,0 0 0,1 1 0,0-1 0,1 1 0,0-1 0,1 1 0,0-1-1,2 13 1,-2-18 1,0 1 0,0 0 0,0 0 0,1-1 0,-1 1 0,1-1 0,1 0 0,-1 1 0,0-1 0,1 0 1,0 0-1,0 0 0,0-1 0,0 1 0,1-1 0,0 0 0,-1 0 0,1 0 0,0 0 0,0 0 0,1-1 0,-1 0 0,0 0 0,1 0 0,0-1 0,-1 1 0,9 0 0,-3-1 21,0 0 0,0-1 1,0-1-1,0 0 0,0 0 0,0-1 1,0 0-1,0-1 0,0 0 1,-1-1-1,1 0 0,8-5 1,-14 7-20,1 0 0,-2-1 0,1 1 1,0-1-1,0 0 0,-1 0 1,0 0-1,1-1 0,-1 1 0,-1-1 1,1 0-1,0 0 0,-1 0 1,0 0-1,0 0 0,0 0 1,0 0-1,-1-1 0,0 1 0,0-1 1,0 1-1,0-1 0,-1 0 1,1 1-1,-1-1 0,0 0 0,-1 1 1,-1-9-1,2 12-8,0 0 0,0 0-1,0 0 1,-1 0 0,1 0 0,0 0-1,-1 0 1,1 0 0,-1 0 0,1 0 0,-1 0-1,1 1 1,-1-1 0,0 0 0,1 0 0,-1 0-1,0 1 1,0-1 0,1 0 0,-1 1-1,0-1 1,0 1 0,0-1 0,0 1 0,0-1-1,0 1 1,0 0 0,0-1 0,0 1-1,0 0 1,0 0 0,0 0 0,0 0 0,0 0-1,0 0 1,0 0 0,0 0 0,0 0 0,0 0-1,0 0 1,-2 1 0,1 0-9,0 0 0,1 0 1,-1 0-1,0 0 0,0 0 0,1 0 0,-1 0 1,0 0-1,1 1 0,-1-1 0,1 1 0,0-1 1,-1 1-1,1 0 0,0-1 0,0 1 0,0 0 1,0 0-1,0 0 0,1 0 0,-2 2 0,2-2 25,-1 1 0,1-1 0,-1 1 0,1 0 0,0-1 0,0 1 0,0 0 0,0-1 0,1 1 0,-1-1 0,1 1 0,-1 0 0,1-1 0,0 1-1,0-1 1,0 0 0,0 1 0,1-1 0,-1 0 0,0 0 0,1 0 0,0 1 0,0-2 0,-1 1 0,1 0 0,0 0 0,0-1 0,3 3 0,-1-3 33,0 1 1,0-1 0,0 1 0,0-1 0,0 0 0,0-1 0,0 1-1,0-1 1,0 0 0,0 0 0,1 0 0,-1 0 0,0-1 0,0 0-1,0 1 1,0-2 0,0 1 0,4-2 0,-1-1-31,-1 1 1,1-2-1,-1 1 0,0-1 1,-1 1-1,1-2 0,-1 1 1,0-1-1,0 1 0,-1-1 1,1-1-1,-1 1 0,-1-1 1,1 1-1,-1-1 0,0 0 1,-1 0-1,0 0 0,0-1 1,0 1-1,-1 0 0,0-1 1,0 1-1,-1-1 0,0 1 1,-2-10-1,2 16-69,-1-1 0,1 1 0,-1 0 0,0 0 0,1 0 0,-1 0 0,0 0 0,0 0 0,0 0 0,0 0 0,0 0 0,0 1 0,0-1 0,0 0 0,0 1 0,0-1 0,0 1 0,-1-1 0,1 1 0,0-1 0,0 1 0,-1 0 0,1-1 0,0 1 0,0 0 0,-1 0 0,1 0 0,0 0 0,-1 0 0,1 0 0,0 1 0,0-1 0,-1 0 0,1 1 0,0-1 0,0 1 0,0-1 0,-1 1 0,1-1 0,0 1 0,0 0 0,0 0 0,0 0 0,0-1 0,0 1 0,0 0 0,1 0 0,-1 0 0,0 0 0,0 0-1,1 1 1,-1-1 0,1 0 0,-2 2 0,3 36-5450,0-37 4818,-1 0 1,1-1 0,0 1-1,-1 0 1,1-1 0,0 1 0,0 0-1,0-1 1,0 1 0,0-1-1,0 0 1,2 2 0,11 6-8121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8.427"/>
    </inkml:context>
    <inkml:brush xml:id="br0">
      <inkml:brushProperty name="width" value="0.025" units="cm"/>
      <inkml:brushProperty name="height" value="0.025" units="cm"/>
    </inkml:brush>
  </inkml:definitions>
  <inkml:trace contextRef="#ctx0" brushRef="#br0">135 46 15182,'0'0'2755,"-10"2"-310,4-1-2223,0 0 1,0 0-1,1 1 0,-1 0 1,1 0-1,-1 0 0,1 1 1,0 0-1,0 0 0,0 0 1,0 0-1,0 1 0,1 0 1,0 0-1,0 0 0,-7 9 1,-13 29 1253,23-40-1435,0 0 0,0 0 0,0 1 0,0-1 0,0 0-1,1 0 1,-1 1 0,1-1 0,0 0 0,-1 1 0,1-1-1,0 0 1,0 1 0,1-1 0,-1 0 0,0 0 0,1 1 0,0 2-1,0-4-33,1-1 0,-1 1 0,0 0 1,0 0-1,0 0 0,1-1 0,-1 1 0,0 0 0,1-1 0,-1 1 0,0-1 0,1 0 0,-1 1 0,1-1 0,-1 0 0,0 0 0,1 0 0,-1 0 0,1 0 0,-1 0 0,1 0 0,-1-1 0,0 1 0,1 0 0,-1-1 1,1 1-1,-1-1 0,2-1 0,38-20 135,-27 10-125,-2 0-1,1 0 1,18-27-1,-26 33-8,0-1-1,0-1 1,-1 1-1,0-1 1,-1 1 0,0-1-1,0 0 1,-1 0 0,0-1-1,1-8 1,-3 18-9,0-1 0,0 0 0,0 0 1,0 0-1,0 0 0,-1 0 0,1 0 0,0 0 0,0 0 1,0 0-1,0 0 0,-1 0 0,1 0 0,0 0 0,0 0 1,0 0-1,0 0 0,-1 0 0,1 0 0,0 0 1,0 0-1,0 0 0,0 0 0,0 0 0,-1 0 0,1 0 1,0 0-1,0-1 0,0 1 0,0 0 0,0 0 1,0 0-1,-1 0 0,1 0 0,0 0 0,0-1 0,0 1 1,0 0-1,0 0 0,0 0 0,0 0 0,0 0 1,0-1-1,0 1 0,0 0 0,0 0 0,0 0 0,-1 0 1,1-1-1,0 1 0,0 0 0,1 0 0,-1 0 1,0 0-1,0-1 0,0 1 0,0 0 0,0 0 0,0 0 1,0 0-1,0 0 0,0-1 0,0 1 0,-6 8-16,1 1-5,0 1 0,1 0 0,1 1 0,-1-1 0,2 1-1,-1-1 1,2 1 0,-1 0 0,1 0 0,1 0-1,0 0 1,2 15 0,-1-25-48,-1 0 0,0-1 0,0 1 0,0-1 0,1 1-1,-1 0 1,0-1 0,0 1 0,1-1 0,-1 1 0,1-1 0,-1 1 0,0-1 0,1 1 0,-1-1-1,1 0 1,-1 1 0,1-1 0,-1 0 0,1 1 0,-1-1 0,1 0 0,0 0 0,-1 1-1,1-1 1,-1 0 0,1 0 0,0 0 0,-1 0 0,1 0 0,0 0 0,-1 0 0,1 0 0,-1 0-1,1 0 1,0 0 0,-1 0 0,1 0 0,-1 0 0,1-1 0,0 1 0,-1 0 0,1 0-1,-1-1 1,2 0 0,22-18-5038,-14 0-588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9.191"/>
    </inkml:context>
    <inkml:brush xml:id="br0">
      <inkml:brushProperty name="width" value="0.025" units="cm"/>
      <inkml:brushProperty name="height" value="0.025" units="cm"/>
    </inkml:brush>
  </inkml:definitions>
  <inkml:trace contextRef="#ctx0" brushRef="#br0">157 108 4100,'2'-10'6550,"-1"4"-5571,1-2-271,0 0 0,0 1-1,-1-1 1,0 0 0,0 0-1,-1 0 1,0 0-1,-1 0 1,-1-10 0,2 18-656,0 0 1,-1 0-1,1-1 1,0 1-1,-1 0 1,1 0-1,0 0 1,0-1-1,-1 1 1,1 0-1,0 0 0,-1 0 1,1 0-1,0 0 1,-1 0-1,1 0 1,0 0-1,-1-1 1,1 1-1,0 0 1,-1 0-1,1 1 1,0-1-1,-1 0 1,1 0-1,0 0 1,-1 0-1,1 0 1,0 0-1,-1 0 1,1 0-1,0 1 1,-1-1-1,1 0 1,0 0-1,-1 0 0,1 1 1,0-1-1,0 0 1,0 0-1,-1 1 1,1-1-1,0 0 1,0 1-1,0-1 1,-1 1-1,-11 14 663,-17 42 912,2 1 0,2 1 0,-19 72 0,41-120-1481,-1 1 0,2 0 0,0-1 0,0 1-1,1 18 1,1-29-141,0-1-1,0 1 0,0 0 1,0-1-1,0 1 0,0 0 1,1-1-1,-1 1 0,0 0 1,0-1-1,1 1 0,-1-1 1,0 1-1,1 0 0,-1-1 1,1 1-1,-1-1 0,1 1 1,-1-1-1,1 0 0,-1 1 1,1-1-1,-1 1 0,1-1 1,0 0-1,-1 1 0,1-1 1,0 0-1,26 2-11,22-15-480,-46 12 432,44-13-223,-45 14 273,-1 0 0,1 0 0,0 0 0,0 0 0,0 0 0,0 1 0,0-1 0,-1 0 0,1 1 0,0 0 0,0-1-1,-1 1 1,1 0 0,0 0 0,-1 0 0,1 0 0,-1 0 0,1 0 0,-1 0 0,0 1 0,0-1 0,1 1 0,0 1 0,0 0-4,1 0 1,-1 0-1,1-1 0,-1 1 0,1-1 0,0 1 1,0-1-1,0 0 0,0 0 0,0 0 0,0 0 1,1-1-1,-1 0 0,1 1 0,-1-1 0,1 0 0,0-1 1,-1 1-1,8 0 0,2-1-214,0-1 0,0-1 0,0 0 0,17-5 0,-16 4 232,0 0 0,0 0 0,16 0 1,-23 3-10,0-2 1,0 1-1,0-1 1,-1 0-1,1-1 1,0 1-1,-1-1 1,0-1-1,0 1 1,0-1-1,0 0 1,0 0-1,5-6 1,-4 4-210,0 1 1,0 0 0,1 0-1,-1 1 1,1-1-1,1 2 1,8-4-1,-17 7 205,1 0-1,-1 0 1,0 0-1,1 0 0,-1 0 1,0 0-1,0 0 0,1 0 1,-1 0-1,0 0 0,0 0 1,1 0-1,-1 0 0,0 0 1,0 0-1,1 0 0,-1 1 1,0-1-1,0 0 0,1 0 1,-1 0-1,0 0 0,0 1 1,0-1-1,1 0 0,-1 0 1,0 0-1,0 1 0,0-1 1,0 0-1,0 0 0,1 1 1,-1-1-1,0 0 0,0 0 1,0 1-1,0-1 0,0 1 1,1 17 26,-9 24 319,7-36-245,-1 0 8,1 1 1,0-1-1,0 1 1,1 0-1,0-1 0,0 1 1,1 0-1,-1-1 1,3 8-1,-2-12-76,0 0 0,0 1 0,0-1 0,0 0 0,1 0-1,-1 0 1,0 0 0,1 0 0,0-1 0,-1 1 0,1 0 0,0-1 0,0 1 0,0-1 0,0 0 0,0 1 0,1-1 0,-1 0-1,0 0 1,0-1 0,1 1 0,-1 0 0,0-1 0,1 1 0,-1-1 0,1 0 0,3 0 0,3 1-2,0-1 0,0-1 0,0 1 0,0-1 1,-1-1-1,1 0 0,0 0 0,13-6 0,-15 5-397,-1 0 1,1 0-1,-1-1 0,0 0 1,0 0-1,9-10 0,-15 9-4249,-12 1 2370,4 3 29,-7-7-2915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9.563"/>
    </inkml:context>
    <inkml:brush xml:id="br0">
      <inkml:brushProperty name="width" value="0.025" units="cm"/>
      <inkml:brushProperty name="height" value="0.025" units="cm"/>
    </inkml:brush>
  </inkml:definitions>
  <inkml:trace contextRef="#ctx0" brushRef="#br0">0 22 16592,'0'0'4484,"53"-22"-4516,-19 22-545,1 2-2658,4 1-6918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0.081"/>
    </inkml:context>
    <inkml:brush xml:id="br0">
      <inkml:brushProperty name="width" value="0.025" units="cm"/>
      <inkml:brushProperty name="height" value="0.025" units="cm"/>
    </inkml:brush>
  </inkml:definitions>
  <inkml:trace contextRef="#ctx0" brushRef="#br0">106 249 4356,'0'0'15134,"-9"1"-13484,3 1-1416,-1-1 1,1 1-1,0 1 0,0-1 1,0 1-1,0 0 0,0 0 1,0 1-1,-6 5 0,9-7-191,1 0 0,0 0 0,-1 0 0,1 0 0,0 0 0,1 0 0,-1 0-1,0 1 1,1-1 0,-1 1 0,1-1 0,0 1 0,0 0 0,0-1 0,0 1 0,0 0 0,0 0-1,1 0 1,0 0 0,-1-1 0,1 1 0,0 0 0,0 0 0,1 0 0,-1 0 0,1 0 0,-1 0-1,2 4 1,-1-6-39,0-1-1,-1 1 1,1 0-1,0-1 0,-1 1 1,1 0-1,0-1 1,0 1-1,-1-1 1,1 1-1,0-1 0,0 1 1,0-1-1,0 0 1,0 0-1,0 1 1,-1-1-1,1 0 0,0 0 1,0 0-1,0 0 1,0 0-1,0 0 0,0 0 1,0 0-1,0 0 1,1-1-1,27-7 126,-16 1-89,-1-1 0,-1 0 0,1 0 0,-2-1 0,1-1 0,-1 0 1,0 0-1,9-15 0,3-5 38,35-63 0,-43 67-14,-2-1 1,0-1-1,8-33 0,-38 123-52,5-22 193,2 1 1,2 1 0,1 0 0,-2 52 0,9-91-166,1 0 1,0 0-1,0-1 1,1 1 0,-1 0-1,0 0 1,1-1 0,0 1-1,0 0 1,0-1-1,0 1 1,0-1 0,0 1-1,1-1 1,-1 1-1,1-1 1,-1 0 0,1 0-1,4 4 1,-4-5-19,1 1-1,0-1 1,0 1-1,0-1 1,1 0 0,-1 0-1,0-1 1,0 1-1,0-1 1,1 1 0,-1-1-1,0 0 1,1 0 0,-1-1-1,0 1 1,5-2-1,-1 1-22,1-1 0,0-1-1,-1 0 1,1 0-1,-1 0 1,0-1 0,0 0-1,0 0 1,-1-1 0,1 1-1,8-11 1,8-13-2454,-9-3-3588,-10 5-5125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727"/>
    </inkml:context>
    <inkml:brush xml:id="br0">
      <inkml:brushProperty name="width" value="0.025" units="cm"/>
      <inkml:brushProperty name="height" value="0.025" units="cm"/>
    </inkml:brush>
  </inkml:definitions>
  <inkml:trace contextRef="#ctx0" brushRef="#br0">47 0 10922,'0'0'1911,"-3"11"49,-2 8-1494,-5 13 775,2 1 0,1 0 0,1 1-1,2 0 1,1 46 0,3-80-1237,0 1 1,0 0-1,0 0 0,0 0 0,0-1 0,0 1 1,0 0-1,1 0 0,-1-1 0,0 1 0,1 0 1,-1 0-1,0-1 0,1 1 0,-1 0 0,1-1 1,-1 1-1,1-1 0,-1 1 0,1-1 0,0 1 1,-1-1-1,1 1 0,0-1 0,-1 1 0,1-1 1,0 0-1,0 1 0,-1-1 0,1 0 0,0 0 1,0 0-1,-1 1 0,1-1 0,0 0 0,0 0 1,0 0-1,-1 0 0,1 0 0,0-1 0,0 1 1,0 0-1,-1 0 0,1 0 0,0-1 0,1 0 1,1 0 26,1 0 1,0-1-1,-1 0 0,1 0 1,-1 0-1,0 0 1,0-1-1,4-2 1,14-20 4,-1 0 1,-1-2-1,-1 0 1,-2 0 0,0-2-1,15-41 1,-26 59-349,-6 16-1881,-5 17-5803,3-13 2711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1.357"/>
    </inkml:context>
    <inkml:brush xml:id="br0">
      <inkml:brushProperty name="width" value="0.025" units="cm"/>
      <inkml:brushProperty name="height" value="0.025" units="cm"/>
    </inkml:brush>
  </inkml:definitions>
  <inkml:trace contextRef="#ctx0" brushRef="#br0">209 357 7944,'0'0'10260,"-10"-7"-8717,-32-22-406,39 28-1002,1 1 0,-1-1 0,1 0 0,-1 1 0,0 0 0,1-1 0,-1 1 0,1 0 0,-1 0 0,0 1 0,1-1 0,-1 1 0,1-1 0,-1 1 0,1 0 0,-1-1 0,1 1 0,0 1 0,-1-1 0,1 0 0,-4 4 0,-38 33 1502,43-37-1605,-5 4 8,1 1 1,1-1-1,-1 1 1,1 0-1,0 0 1,0 1-1,1-1 0,0 1 1,0-1-1,1 1 1,-1 0-1,1 0 1,1 0-1,0 1 1,0-1-1,0 0 1,1 0-1,0 10 1,0-16-37,1 0 1,-1 0 0,0 0-1,1 0 1,-1-1 0,1 1-1,-1 0 1,1 0 0,-1 0-1,1-1 1,0 1 0,0 0-1,-1-1 1,1 1 0,0 0-1,0-1 1,-1 1 0,1-1-1,0 1 1,0-1 0,0 0-1,0 1 1,0-1 0,0 0-1,0 0 1,0 0 0,0 1-1,0-1 1,0 0 0,0 0-1,0 0 1,0-1 0,0 1-1,-1 0 1,1 0 0,0 0-1,0-1 1,0 1 0,1-1-1,40-15 194,-16-2-171,0-2 1,-1-1-1,-1-1 0,-1-1 1,-1-1-1,-2-1 0,28-41 1,-44 58-28,0 3-6,0 0 1,-1 0 0,0-1-1,0 1 1,0-1 0,-1 0-1,1 0 1,-2 0 0,1 0-1,1-7 1,-31 39-273,20-16 271,2-3 8,0 1-1,0 0 0,0 1 0,1-1 0,0 1 0,1 0 0,0 0 1,0 1-1,1-1 0,-2 12 0,8-22 8,-1 1 0,1-1 0,-1 0 0,0 0 0,1 0 0,-1 0 0,1 0 0,-1-1 0,3-1 0,16-12-2,0-2 0,-1 0 0,0-1 0,-2-1 0,0-1 0,-1 0 0,-1-1 0,14-26 0,11-12-2,10-21-14,-52 76-13,-10 10-4,-10 13 40,-16 37 666,3 2 1,-30 68-1,6-12 641,46-91-1109,5-12-124,0 2 0,1-1 0,0 1 0,0 0 0,2 0 0,0 0 0,-5 24 0,10-36-85,-1 1-1,0-1 0,1 0 1,-1 0-1,1 0 1,0 1-1,-1-1 1,1 0-1,0 0 0,0 0 1,-1 0-1,1 0 1,0 0-1,0 0 0,0 0 1,0 0-1,1-1 1,-1 1-1,0 0 0,0-1 1,0 1-1,0-1 1,1 1-1,-1-1 1,0 0-1,1 1 0,-1-1 1,0 0-1,1 0 1,-1 0-1,0 0 0,1 0 1,-1 0-1,0 0 1,2-1-1,53-4 76,-37-1-106,0-1-1,0-1 1,-1-1-1,0 0 1,-1-2-1,0 0 1,0-1-1,-1 0 1,-1-1-1,0-1 1,-1-1-1,-1 0 1,0 0-1,-1-1 1,0-1-1,16-32 1,-26 45 12,-1 1 0,1 0 0,-1-1 0,0 0 0,0 1 0,0-1 0,0 0 1,-1 1-1,1-1 0,-1-5 0,0 8 8,-1 0 1,1-1-1,-1 1 1,1 1-1,-1-1 0,1 0 1,-1 0-1,0 0 1,1 0-1,-1 0 0,0 0 1,0 1-1,0-1 1,1 0-1,-1 1 0,0-1 1,0 1-1,0-1 1,0 1-1,0-1 0,0 1 1,0-1-1,-1 1 1,1 0-1,0 0 0,0 0 1,0 0-1,0-1 1,0 2-1,0-1 0,0 0 1,0 0-1,-1 0 1,1 0-1,0 1 0,0-1 1,-1 1-1,-9 1-9,1 1 0,0 0 0,0 1 0,0 0 0,1 1 0,0 0 0,-1 0 0,-14 12 0,4-2 6,2 1 0,-30 32 1,46-46 9,1 0 0,-1-1 0,0 1 0,1 0 0,0 0 0,-1 0 1,1 0-1,0 1 0,0-1 0,0 0 0,0 0 0,1 1 0,-1 3 1,1-5 0,0-1 0,0 1 0,0 0 0,0 0 0,0-1 0,1 1 1,-1 0-1,0 0 0,1-1 0,-1 1 0,0 0 0,1-1 0,-1 1 1,1 0-1,-1-1 0,1 1 0,0-1 0,-1 1 0,1-1 0,-1 1 1,1-1-1,0 1 0,0-1 0,-1 0 0,1 1 0,1-1 0,7 3 3,0-2-1,0 1 0,0-1 0,0-1 0,15 0 0,-1 0 31,9 2-40,-2-3 1,0 3 1,0 0-1,0 2 1,0 1-1,-1 1 1,43 15-1,-69-19-21,15 4 492,-13-21 259,-4 3-744,4-40 241,-4-69 0,-1 70-239,0 51-7,1-1 1,0 0-1,0 0 0,0 1 0,-1-1 0,1 0 0,0 1 1,0-1-1,0 1 0,0-1 0,0 1 0,0 0 0,0-1 1,0 1-1,0 0 0,0 0 0,0 0 0,0 0 0,0 0 0,1 0 1,-1 0-1,0 0 0,0 0 0,0 0 0,0 0 0,0 1 1,2 0-1,35 5-1370,49 12-4535,-33-15-43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2.025"/>
    </inkml:context>
    <inkml:brush xml:id="br0">
      <inkml:brushProperty name="width" value="0.025" units="cm"/>
      <inkml:brushProperty name="height" value="0.025" units="cm"/>
    </inkml:brush>
  </inkml:definitions>
  <inkml:trace contextRef="#ctx0" brushRef="#br0">38 1 12588,'0'0'6716,"1"8"-4987,1 175 1553,-4-126-2890,2 0 0,12 81 0,-6-115-603,-6-24 180,0 1 0,0 0 1,0 0-1,0 0 0,0 0 0,0 0 0,0 0 0,0 0 0,0 0 0,0 0 0,0-1 0,0 1 1,0 0-1,0 0 0,0 0 0,0 0 0,0 0 0,0 0 0,1 0 0,-1 0 0,0 0 1,0 0-1,0 0 0,0 0 0,0 0 0,0 0 0,0 0 0,0 0 0,0 0 0,0 0 0,1 0 1,-1 0-1,0 0 0,0 0 0,0 0 0,0 0 0,0 0 0,0 0 0,0 0 0,0 0 0,0 0 1,1 0-1,-1 0 0,0 0 0,0 0 0,0 0 0,0 0 0,0 0 0,0 0 0,0 0 0,0 0 1,0 0-1,0 0 0,0 1 0,0-1 0,1 0 0,-1 0 0,0 0 0,0 0 0,0 0 1,0 0-1,0 0 0,0 0 0,0 0 0,0 1 0,-1-40-4179,-3 24 2040,-1 1 0,-1 0 0,-12-24 0,18 37 2122,-27-50-6636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2.352"/>
    </inkml:context>
    <inkml:brush xml:id="br0">
      <inkml:brushProperty name="width" value="0.025" units="cm"/>
      <inkml:brushProperty name="height" value="0.025" units="cm"/>
    </inkml:brush>
  </inkml:definitions>
  <inkml:trace contextRef="#ctx0" brushRef="#br0">1 125 9993,'0'0'11857,"13"-7"-10725,44-19 235,90-29 0,-118 46-1329,1 1 0,0 2 0,0 0 0,0 2 0,51 0 1,-79 4-188,0 0 1,-1 0-1,1 0 1,0 1-1,-1-1 1,1 0-1,-1 1 1,1-1-1,-1 1 1,1-1-1,-1 1 1,1 0-1,-1-1 1,1 1-1,-1 0 1,0 0-1,1 0 1,-1 0-1,2 2 1,3 19-4965,-6-3-1827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2.695"/>
    </inkml:context>
    <inkml:brush xml:id="br0">
      <inkml:brushProperty name="width" value="0.025" units="cm"/>
      <inkml:brushProperty name="height" value="0.025" units="cm"/>
    </inkml:brush>
  </inkml:definitions>
  <inkml:trace contextRef="#ctx0" brushRef="#br0">1 45 4100,'0'0'15823,"75"22"-15054,-23-30-289,7-5-320,2 0-96,-2 3-64,-10 1-608,-8 0-2723,-12 5-4997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3.042"/>
    </inkml:context>
    <inkml:brush xml:id="br0">
      <inkml:brushProperty name="width" value="0.025" units="cm"/>
      <inkml:brushProperty name="height" value="0.025" units="cm"/>
    </inkml:brush>
  </inkml:definitions>
  <inkml:trace contextRef="#ctx0" brushRef="#br0">28 31 12908,'-3'10'3177,"-3"6"-2148,2 0 1,-1 1-1,2-1 1,0 1-1,1 0 1,1 24-1,1-40-947,0 1 0,0 0 0,1-1 0,-1 1 0,0-1 0,1 1 0,0-1 0,-1 1 0,1-1 0,0 1 0,-1-1 0,1 0 0,0 1-1,0-1 1,0 0 0,0 0 0,1 0 0,-1 1 0,0-1 0,0 0 0,1-1 0,-1 1 0,0 0 0,3 1 0,0-1 9,0 0 0,0 0 0,0 0 0,0-1 0,0 1 0,1-1 0,-1 0 1,0-1-1,7 0 0,1-1-2,-1-1 1,1 0-1,0-1 1,-1 0-1,21-11 1,-14 3-57,0-1 1,26-26-1,-29 24-16,1 1-1,28-18 0,-44 32-11,1-1-1,-1 1 0,0 0 1,1 0-1,-1 0 0,0-1 1,1 1-1,-1 0 0,0 0 1,1 0-1,-1 0 0,0 0 0,1 0 1,-1 0-1,1 0 0,-1 0 1,0 0-1,1 0 0,-1 0 1,1 0-1,-1 0 0,0 0 0,1 0 1,-1 0-1,0 0 0,1 1 1,-1-1-1,0 0 0,1 0 1,-1 0-1,0 1 0,1-1 0,-1 0 1,0 0-1,0 1 0,1-1 1,-1 0-1,1 1 0,5 21 398,-6 38 493,-1-46-726,1-13-144,0 0 0,0 0 0,0 0 1,0-1-1,0 1 0,0 0 0,0 0 0,0 0 0,0-1 0,0 1 1,0 0-1,0 0 0,1-1 0,-1 1 0,0 0 0,0 0 0,1-1 1,-1 1-1,1 0 0,-1-1 0,1 1 0,-1 0 0,1-1 0,-1 1 1,1-1-1,-1 1 0,1-1 0,0 1 0,-1-1 0,1 1 0,0-1 1,0 0-1,-1 1 0,2-1 0,1 0-3,-1 0 1,0-1-1,0 1 0,1-1 1,-1 1-1,0-1 0,0 0 0,0 0 1,0 0-1,1 0 0,-2 0 1,3-2-1,55-46 31,-34 21-172,34-30-607,-55 54 692,1 0 1,0 0-1,0 1 0,0-1 0,0 1 0,1 0 0,0 1 0,-1-1 0,1 1 0,7-1 0,-12 3 44,-1 0 0,1 1 0,0-1-1,-1 0 1,1 1 0,-1-1 0,1 1-1,0-1 1,-1 1 0,1-1-1,-1 1 1,1 0 0,-1-1 0,0 1-1,1 0 1,-1-1 0,0 1 0,1 0-1,-1-1 1,0 1 0,0 0 0,0-1-1,1 1 1,-1 0 0,0 0 0,0-1-1,0 1 1,0 0 0,0 0-1,0-1 1,-1 2 0,1 34 311,0-28-185,0 40 695,0-39-3794,0-31-6414,0 6 477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3.414"/>
    </inkml:context>
    <inkml:brush xml:id="br0">
      <inkml:brushProperty name="width" value="0.025" units="cm"/>
      <inkml:brushProperty name="height" value="0.025" units="cm"/>
    </inkml:brush>
  </inkml:definitions>
  <inkml:trace contextRef="#ctx0" brushRef="#br0">0 0 16271,'0'0'7592,"49"33"-7592,-34-21-737,4-2-1537,3 3-1666,0 0-3235,3-1 2146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3.754"/>
    </inkml:context>
    <inkml:brush xml:id="br0">
      <inkml:brushProperty name="width" value="0.025" units="cm"/>
      <inkml:brushProperty name="height" value="0.025" units="cm"/>
    </inkml:brush>
  </inkml:definitions>
  <inkml:trace contextRef="#ctx0" brushRef="#br0">254 34 3587,'0'0'12135,"-11"-3"-6941,-4-2-4199,0 2 0,0 0 1,0 0-1,-25 0 0,34 3-871,0 0 0,0 0-1,1 1 1,-1 0-1,0 0 1,1 0-1,-1 1 1,1 0-1,-1 0 1,1 0 0,0 0-1,0 1 1,0 0-1,0 0 1,1 1-1,-1-1 1,1 1-1,-5 5 1,5-3-30,-1 0 1,1 0-1,0 1 0,0 0 0,1-1 1,0 1-1,0 1 0,1-1 0,-2 8 1,3-13-87,1 0 0,-1 0 0,1 0 0,0 0 0,-1 0 0,1 0 1,0 0-1,0 0 0,0 0 0,1 0 0,-1 1 0,0-1 0,1 0 1,-1 0-1,1 0 0,0-1 0,0 1 0,0 0 0,0 0 0,0 0 1,0 0-1,0-1 0,0 1 0,1-1 0,-1 1 0,1-1 0,-1 1 1,1-1-1,0 0 0,-1 0 0,1 0 0,0 0 0,0 0 0,0 0 1,0 0-1,3 1 0,5-1-31,-1 1 0,1-1 1,-1-1-1,1 0 0,-1 0 0,1-1 1,-1 0-1,1 0 0,-1-1 0,0 0 1,1-1-1,-1 0 0,-1-1 0,1 0 1,0 0-1,-1-1 0,14-9 0,-12 7-53,-1-1 0,0 0-1,0 0 1,-1-1-1,0 0 1,0 0 0,-1-1-1,-1 0 1,1 0 0,-2-1-1,1 0 1,-1 0 0,6-21-1,-11 31 125,-1 5-33,0 0 0,0 0-1,0-1 1,-1 1 0,1 0 0,-1 0-1,0-1 1,0 1 0,-4 4-1,-6 13 95,8-13 87,1 1-1,0-1 0,0 1 0,1-1 0,0 1 0,0 0 0,1 0 1,0 12-1,1-20-183,1 0 1,-1-1 0,1 1-1,-1 0 1,1 0 0,-1-1-1,1 1 1,0 0 0,-1-1-1,1 1 1,0-1-1,0 1 1,-1-1 0,1 1-1,0-1 1,0 1 0,0-1-1,-1 0 1,1 1 0,0-1-1,0 0 1,0 0-1,0 0 1,0 1 0,0-1-1,0 0 1,-1 0 0,1-1-1,0 1 1,0 0 0,0 0-1,0 0 1,0 0-1,1-1 1,36-10 148,-19 0-244,0-2 0,-1 0 0,-1-1 0,23-23 0,14-11-191,-54 48 274,0 0 0,0 0 0,0-1 0,0 1 0,0 0 0,0 0 0,0 0 0,1 0 0,-1 0 0,0 0-1,0-1 1,0 1 0,0 0 0,0 0 0,1 0 0,-1 0 0,0 0 0,0 0 0,0 0 0,0 0 0,1 0 0,-1 0-1,0 0 1,0 0 0,0 0 0,0 0 0,1 0 0,-1 0 0,0 0 0,0 0 0,0 0 0,1 0 0,-1 0 0,0 0 0,0 0-1,0 0 1,0 0 0,0 0 0,1 0 0,-1 1 0,0-1 0,0 0 0,0 0 0,0 0 0,0 0 0,1 0 0,-1 0-1,0 1 1,0-1 0,0 0 0,0 0 0,0 0 0,0 0 0,0 1 0,0-1 0,0 0 0,0 0 0,0 0 0,0 0-1,0 1 1,0-1 0,-1 20 46,-9 25 109,9-43-142,-1 5 82,0 0 0,1 1 1,0-1-1,0 1 0,0-1 0,1 10 1,0-16-78,0-1 0,0 1 0,0 0 0,1 0 0,-1 0 0,0 0 0,1 0 0,-1 0 0,0 0-1,1-1 1,-1 1 0,1 0 0,-1 0 0,1-1 0,-1 1 0,1 0 0,0-1 0,-1 1 0,1 0 0,0-1 0,0 1 0,1 0 0,0-1-6,0 1 0,-1-1 0,1 0 1,0 0-1,0 0 0,0 0 0,0 0 0,0-1 0,0 1 0,-1 0 0,1-1 1,0 0-1,0 1 0,0-1 0,-1 0 0,3-1 0,12-7-22,0-1 0,-1 0 0,0-2 0,13-12 0,-17 13-83,1 1 0,-1 1-1,1 0 1,1 1 0,0 0 0,0 1 0,21-8 0,-33 14 100,-1 1 0,0 0 0,0 0 0,1 0 1,-1 0-1,0 0 0,1 0 0,-1 0 0,0 0 1,1 0-1,-1 0 0,0 0 0,1 0 0,-1 0 1,0 0-1,1 0 0,-1 0 0,0 0 0,1 0 1,-1 0-1,0 0 0,1 1 0,-1-1 0,0 0 0,1 0 1,-1 0-1,0 1 0,0-1 0,1 0 0,-1 0 1,0 0-1,0 1 0,0-1 0,1 0 0,-1 1 1,0-1-1,0 0 0,0 1 0,0-1 0,1 0 1,-1 1-1,-2 20 137,-12 19-51,13-38-630,-5 10 1377,2-9-7656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4.609"/>
    </inkml:context>
    <inkml:brush xml:id="br0">
      <inkml:brushProperty name="width" value="0.025" units="cm"/>
      <inkml:brushProperty name="height" value="0.025" units="cm"/>
    </inkml:brush>
  </inkml:definitions>
  <inkml:trace contextRef="#ctx0" brushRef="#br0">1 113 15759,'6'-9'614,"0"0"0,1 1 0,1-1 1,0 2-1,0-1 0,0 1 0,1 0 0,-1 1 1,2 0-1,-1 1 0,1-1 0,0 2 0,0-1 1,0 2-1,0-1 0,1 1 0,0 1 0,19-2 1,-29 4-603,-1 0 1,1 0 0,-1 0-1,1 0 1,-1 0 0,1 0-1,-1 0 1,1 0 0,-1 0-1,1 1 1,-1-1 0,0 0 0,1 0-1,-1 1 1,1-1 0,-1 0-1,1 1 1,-1-1 0,0 0-1,1 1 1,-1-1 0,0 0-1,1 1 1,-1-1 0,0 1-1,0-1 1,1 1 0,-1-1 0,0 1-1,0-1 1,0 1 0,0-1-1,0 1 1,0-1 0,1 1-1,-1-1 1,0 1 0,-1-1-1,1 1 1,0-1 0,0 1-1,0-1 1,0 1 0,0-1 0,0 1-1,-1-1 1,1 1 0,0-1-1,0 1 1,-1-1 0,1 0-1,0 1 1,-1 0 0,-15 26 305,-30 28 307,21-26-387,-32 50 0,51-71-171,1 1-1,1 0 0,-1 0 1,1 1-1,1-1 1,0 1-1,0 0 0,1 0 1,0 0-1,0 17 0,2-25-53,0 0-1,1 1 0,-1-1 1,1 0-1,0 0 0,-1 1 1,1-1-1,0 0 0,1 0 1,-1 0-1,0 0 0,0 0 1,1-1-1,-1 1 0,1 0 1,0 0-1,-1-1 1,1 1-1,0-1 0,0 0 1,0 0-1,0 1 0,0-1 1,0-1-1,1 1 0,-1 0 1,0 0-1,0-1 0,1 1 1,-1-1-1,0 0 0,4 0 1,12 2 37,0-1 1,0 0 0,21-3-1,-27 1-24,15-2-91,1-2 0,-1 0 0,1-2 0,-2-1 0,1-1 1,33-16-1,-32 7-1503,-20 5-1366,-8 12 2645,0 1 1,0-1 0,0 0 0,0 1 0,0-1 0,0 0-1,0 1 1,0-1 0,0 0 0,0 1 0,-1-1-1,1 0 1,0 1 0,0-1 0,-1 1 0,1-1-1,0 1 1,-1-1 0,1 0 0,-1 1 0,1 0-1,-1-1 1,-16-9-7207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4.940"/>
    </inkml:context>
    <inkml:brush xml:id="br0">
      <inkml:brushProperty name="width" value="0.025" units="cm"/>
      <inkml:brushProperty name="height" value="0.025" units="cm"/>
    </inkml:brush>
  </inkml:definitions>
  <inkml:trace contextRef="#ctx0" brushRef="#br0">1 9 11659,'0'0'9257,"65"31"-9033,-24-30-192,8-1-64,2-1-1922,2-16-2818,-2-6-4357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5.312"/>
    </inkml:context>
    <inkml:brush xml:id="br0">
      <inkml:brushProperty name="width" value="0.025" units="cm"/>
      <inkml:brushProperty name="height" value="0.025" units="cm"/>
    </inkml:brush>
  </inkml:definitions>
  <inkml:trace contextRef="#ctx0" brushRef="#br0">116 1 12748,'0'0'8013,"-8"9"-6993,1-1-791,1-1 0,0 1 0,1 0 0,-1 1 0,2-1 0,-1 1 0,1 0 0,1 0 0,-3 11 0,-1 8 583,-8 26 839,3 1 0,-9 104 0,21-157-1606,0 1-1,0-1 1,0 0 0,0 0-1,0 1 1,0-1 0,1 0-1,-1 0 1,1 0 0,0 1-1,-1-1 1,1 0-1,0 0 1,0 0 0,0 0-1,1 0 1,-1 0 0,0-1-1,2 3 1,-1-3-20,0 0-1,0 0 1,-1 0-1,1 0 1,0-1 0,0 1-1,0-1 1,0 1-1,0-1 1,0 1-1,-1-1 1,1 0 0,0 0-1,0 0 1,0 0-1,0 0 1,3-1 0,4-2 7,0 1-1,0-1 1,0-1 0,0 0 0,0 0 0,-1-1 0,13-9 0,-2-1-6,0-1 0,-1-1 0,-1 0 0,0-1-1,-2-1 1,15-22 0,-20 25-12,-1 1 1,0-1-1,-1 0 0,-1-1 1,-1 0-1,0 0 0,-1-1 0,5-34 1,-12 46-2124,-6 14 51,-14 23-2741,11-15 846,-5 6-3302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058"/>
    </inkml:context>
    <inkml:brush xml:id="br0">
      <inkml:brushProperty name="width" value="0.025" units="cm"/>
      <inkml:brushProperty name="height" value="0.025" units="cm"/>
    </inkml:brush>
  </inkml:definitions>
  <inkml:trace contextRef="#ctx0" brushRef="#br0">0 174 9961,'0'0'10795,"8"-8"-10133,-3 3-581,-2 2-48,1 0 0,0 0 0,-1-1 1,0 0-1,0 1 0,0-1 1,-1 0-1,1-1 0,-1 1 1,0 0-1,0-1 0,0 1 1,-1-1-1,1 1 0,0-10 1,-22 31-478,16-11 439,1 0-1,-1 0 0,1 0 0,0 0 0,0 0 0,1 1 1,0-1-1,0 1 0,0-1 0,0 14 0,2-19-2,0-1-1,1 1 0,-1-1 0,1 1 0,-1 0 0,0-1 1,1 1-1,-1-1 0,1 1 0,0-1 0,-1 1 1,1-1-1,-1 0 0,1 1 0,0-1 0,-1 0 0,1 1 1,0-1-1,-1 0 0,1 0 0,0 1 0,0-1 1,-1 0-1,1 0 0,0 0 0,-1 0 0,1 0 0,0 0 1,0 0-1,-1 0 0,1-1 0,0 1 0,0 0 1,-1 0-1,1 0 0,0-1 0,0 0 0,30-9-1241,-26 7 626,35-24-3134,-38 26 3790,1-1 1,-1 0 0,0 1 0,0-1 0,0 0-1,0-1 1,0 1 0,0 0 0,-1-1 0,1 1-1,-1 0 1,3-6 0,-5 8 94,1-1 1,0 1-1,-1-1 1,1 0-1,-1 1 0,1-1 1,0 1-1,-1-1 0,1 1 1,-1-1-1,1 1 1,-1 0-1,0-1 0,1 1 1,-1 0-1,1-1 0,-1 1 1,0 0-1,1 0 0,-1-1 1,0 1-1,1 0 1,-1 0-1,0 0 0,1 0 1,-1 0-1,0 0 0,1 0 1,-1 0-1,0 0 0,1 0 1,-1 0-1,0 1 1,1-1-1,-2 1 0,1-1-60,1 0-1,-1 0 1,0 1-1,1-1 1,-1 0-1,0 0 1,1 0-1,-1 0 1,0 0-1,0 1 1,1-1-1,-1-1 0,0 1 1,1 0-1,-1 0 1,0 0-1,0 0 1,1 0-1,-1-1 1,0 1-1,1 0 1,-1-1-1,1 1 1,-1 0-1,0-1 1,1 1-1,-1-1 1,1 1-1,-1-1 1,1 1-1,-1-1 0,1 1 1,-1-1-1,1 0 1,0 1-1,-1-1 1,1 1-1,0-1 1,-1-1-1,4-1-148,0 1 1,-1-1-1,1 0 0,1 1 0,-1-1 0,0 1 0,0 0 0,1 0 0,-1 1 1,5-3-1,2-1-726,68-44-9954,-47 27 5578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5.796"/>
    </inkml:context>
    <inkml:brush xml:id="br0">
      <inkml:brushProperty name="width" value="0.025" units="cm"/>
      <inkml:brushProperty name="height" value="0.025" units="cm"/>
    </inkml:brush>
  </inkml:definitions>
  <inkml:trace contextRef="#ctx0" brushRef="#br0">1 325 11563,'0'0'10004,"10"-9"-9385,-10 9-608,27-25 264,46-32-1,-64 51-40,1 0-1,0 0 1,0 1-1,0 0 1,0 0-1,1 1 1,0 1-1,0 0 1,0 0-1,22-2 1,-31 5-207,-1 0 1,1 0 0,0 1-1,-1-1 1,1 0 0,-1 1-1,1-1 1,-1 1 0,1-1 0,-1 1-1,1 0 1,-1-1 0,1 1-1,-1 0 1,0 0 0,0 0-1,1 0 1,-1 0 0,0 1-1,0-1 1,0 0 0,0 0 0,0 1-1,0-1 1,-1 1 0,1-1-1,0 0 1,-1 1 0,1 0-1,-1-1 1,1 1 0,-1 2-1,2 6 391,-1 1-1,-1-1 0,0 0 0,-1 14 0,-1 0 1447,2-24-1851,0 0 0,0 0 0,0 1 1,0-1-1,1 0 0,-1 0 0,0 0 0,0 1 0,0-1 0,0 0 1,0 0-1,0 0 0,0 0 0,0 1 0,0-1 0,0 0 1,0 0-1,1 0 0,-1 0 0,0 0 0,0 0 0,0 1 0,0-1 1,0 0-1,1 0 0,-1 0 0,0 0 0,0 0 0,0 0 1,0 0-1,1 0 0,-1 0 0,0 0 0,0 0 0,0 0 0,0 0 1,1 0-1,-1 0 0,0 0 0,0 0 0,0 0 0,0 0 1,1 0-1,-1 0 0,0 0 0,0 0 0,0 0 0,0 0 1,1 0-1,-1 0 0,0 0 0,0 0 0,0-1 0,0 1 0,1 0 1,-1 0-1,0 0 0,0 0 0,0 0 0,0-1 0,0 1 1,0 0-1,0 0 0,0 0 0,1-1 0,8-9 149,0-9-136,-1 0 0,-1-1 0,-1 1 1,-1-1-1,0-1 0,-2 1 0,0 0 0,0-23 0,-13 80-229,9-32 202,1 0 1,0-1-1,0 1 0,0 0 0,1-1 0,-1 1 0,1 0 0,0-1 1,1 1-1,-1-1 0,4 8 0,-4-11 5,1 1-1,-1 0 1,0-1 0,1 1-1,0-1 1,-1 0-1,1 0 1,0 1 0,0-1-1,0 0 1,0 0-1,0-1 1,0 1 0,0 0-1,0-1 1,0 1-1,0-1 1,0 1 0,0-1-1,0 0 1,1 0-1,-1 0 1,0 0 0,0-1-1,0 1 1,0-1-1,4 0 1,-1-1 13,-1 0 0,1 0 0,-1 0 1,0 0-1,1-1 0,-1 1 0,0-1 0,-1 0 1,1-1-1,0 1 0,-1-1 0,0 1 0,0-1 0,0 0 1,5-8-1,4-10 4,19-42-1,-22 43-10,-5 13 0,10-33-31,-14 40-48,-4 21-54,-7 26 96,6-32 42,0 1 1,1-1-1,1 1 1,1 0-1,0 0 1,1 0-1,1 0 1,0 1-1,3 24 1,-1-38-8,-1 0 1,0 0-1,1 0 1,-1 0-1,1 0 1,0 0-1,-1 0 1,1 0-1,0 0 1,0-1-1,0 1 1,0-1-1,1 1 0,-1-1 1,0 0-1,1 0 1,-1 0-1,0 0 1,1-1-1,-1 1 1,1-1-1,0 1 1,-1-1-1,1 0 1,-1 0-1,1 0 1,-1 0-1,1 0 1,0-1-1,-1 1 0,4-2 1,-1 2-193,0-1 0,0 0 1,-1 0-1,1 0 0,0-1 0,0 0 1,-1 0-1,1 0 0,-1 0 0,0-1 1,1 1-1,-1-1 0,0 0 0,-1-1 0,7-5 1,-8 5-695,0 0 1,-1 0 0,1-1 0,-1 1-1,0 0 1,0-1 0,0 1-1,0-7 1,0-17-6239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6.125"/>
    </inkml:context>
    <inkml:brush xml:id="br0">
      <inkml:brushProperty name="width" value="0.025" units="cm"/>
      <inkml:brushProperty name="height" value="0.025" units="cm"/>
    </inkml:brush>
  </inkml:definitions>
  <inkml:trace contextRef="#ctx0" brushRef="#br0">1 1 15759,'0'0'7559,"2"49"-7495,19-42-512,4-2-1666,0-1-2947,4-3-3107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6.483"/>
    </inkml:context>
    <inkml:brush xml:id="br0">
      <inkml:brushProperty name="width" value="0.025" units="cm"/>
      <inkml:brushProperty name="height" value="0.025" units="cm"/>
    </inkml:brush>
  </inkml:definitions>
  <inkml:trace contextRef="#ctx0" brushRef="#br0">105 1 8872,'0'0'19341,"-9"1"-18332,2 1-899,0 0-1,0 0 0,0 1 0,1 0 1,-1 0-1,1 0 0,-12 9 1,16-11-106,-1 1 1,1 0-1,0-1 0,0 1 1,0 0-1,0 0 1,0 1-1,0-1 1,1 0-1,-1 1 1,1-1-1,0 1 1,-1-1-1,1 1 0,0 0 1,1-1-1,-1 1 1,0 0-1,1 0 1,-1-1-1,1 1 1,0 0-1,0 0 1,0 0-1,0 0 1,1-1-1,-1 1 0,2 3 1,-1-5-35,0 1-1,-1-1 1,1 0-1,1 1 1,-1-1 0,0 0-1,0 0 1,0 0-1,1 0 1,-1 0 0,0 0-1,1-1 1,-1 1-1,1 0 1,-1-1 0,1 1-1,-1-1 1,1 1-1,0-1 1,-1 0 0,4 1-1,41 1-1056,-36-2 729,33 1-1217,-25-2 804,0 1 0,-1 0 0,1 2 0,-1 0 0,1 1 0,19 6 0,-35-9 818,-1 0 0,1 1 0,-1-1 1,0 0-1,1 1 0,-1-1 0,1 1 0,-1 0 0,0-1 1,1 1-1,-1 0 0,0 0 0,0 0 0,0 0 0,0 0 1,1 0-1,-1 0 0,-1 0 0,1 0 0,0 0 0,0 1 1,0-1-1,-1 0 0,1 1 0,0-1 0,-1 0 0,1 1 1,-1-1-1,0 1 0,0-1 0,1 1 0,-1-1 0,0 1 1,0-1-1,0 1 0,0-1 0,-1 1 0,1-1 0,0 1 1,-1-1-1,1 0 0,-1 1 0,1-1 0,-1 1 0,0-1 1,-1 2-1,-2 3 383,0 0 1,-1-1-1,0 0 1,0 1-1,-1-2 1,1 1-1,-1-1 1,-7 5-1,0-2-207,0 0 1,-1 0-1,1-1 0,-1-1 0,-1 0 1,1-1-1,-1 0 0,0-1 0,0-1 1,-22 0-1,14-5-2882,5-12-2973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7.279"/>
    </inkml:context>
    <inkml:brush xml:id="br0">
      <inkml:brushProperty name="width" value="0.025" units="cm"/>
      <inkml:brushProperty name="height" value="0.025" units="cm"/>
    </inkml:brush>
  </inkml:definitions>
  <inkml:trace contextRef="#ctx0" brushRef="#br0">22 0 11627,'0'0'6059,"-3"10"-4917,-13 74 357,15-77-1360,0 0 0,1 0 0,0 0 0,0-1-1,1 1 1,0 0 0,0 0 0,0 0 0,1 0 0,0 0 0,5 10 0,-6-15-79,0 0 0,1 0 0,-1 0 0,1-1 0,-1 1 0,1 0 0,-1-1 0,1 1 0,0-1 0,0 1 0,0-1 0,0 0 0,0 0 1,0 0-1,0 0 0,1 0 0,-1-1 0,0 1 0,0-1 0,4 1 0,-2-1 14,0 0 1,1 0 0,-1-1 0,0 1-1,0-1 1,0 0 0,1-1 0,-1 1 0,0-1-1,5-2 1,0-1-19,-1 0 0,0-1 0,0 1 0,-1-1 0,0-1 0,0 1 0,0-1 0,-1-1 0,7-9 0,-11 19 130,0 15-38,5 51 126,-6-65-261,-1 0 0,1 0 0,0 0 0,-1-1 0,1 1 0,0 0-1,1-1 1,-1 1 0,0-1 0,1 0 0,0 1 0,-1-1-1,1 0 1,0 0 0,0 0 0,0 0 0,0 0 0,1 0 0,-1-1-1,1 1 1,2 1 0,1-2 4,0 0-1,0 0 1,1-1-1,-1 0 1,0 0 0,0 0-1,0-1 1,0 0-1,0 0 1,0-1-1,0 1 1,0-1-1,0-1 1,-1 1 0,1-1-1,-1 0 1,10-6-1,8-8-1773,0 0 0,29-30-1,-44 39 369,23-22-4580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7.671"/>
    </inkml:context>
    <inkml:brush xml:id="br0">
      <inkml:brushProperty name="width" value="0.025" units="cm"/>
      <inkml:brushProperty name="height" value="0.025" units="cm"/>
    </inkml:brush>
  </inkml:definitions>
  <inkml:trace contextRef="#ctx0" brushRef="#br0">168 156 9321,'0'0'2717,"-8"6"134,-15 6-1125,-1-1 0,-30 12 0,49-21-1599,0 0 0,0 0 0,0 1-1,0 0 1,0 0 0,1 0 0,-5 4 0,8-6-77,-1 1-1,1-1 1,0 0 0,0 1-1,0-1 1,0 1 0,0-1-1,0 1 1,0-1 0,0 1-1,0 0 1,1-1 0,-1 1-1,1 0 1,-1 0 0,1-1-1,0 1 1,0 0 0,-1 0-1,1 0 1,1 0 0,-1-1-1,0 1 1,0 0 0,1 2-1,0-3-21,0 0 0,0 1 0,0-1-1,0 0 1,1 0 0,-1 0 0,0 0 0,1 0 0,-1 0-1,0 0 1,1-1 0,-1 1 0,1 0 0,-1-1-1,1 1 1,-1-1 0,1 1 0,0-1 0,-1 0 0,1 0-1,0 0 1,-1 0 0,1 0 0,2 0 0,42-7 173,-33 1-166,0-1 1,0 0-1,0-1 1,-1 0-1,-1-1 1,1 0-1,-2 0 0,1-2 1,-1 1-1,-1-1 1,0-1-1,0 0 1,-1 0-1,-1 0 0,0-1 1,-1 0-1,0-1 1,-1 1-1,0-1 1,-1 0-1,3-25 0,-6 38-8,-1 0-1,0 0 1,0 0-1,0 0 1,0-1-1,0 1 1,0 0-1,0 0 1,0 0-1,-1 0 1,1 0-1,0 0 1,-1 0-1,1 0 1,0 0-1,-1 1 1,1-1-1,-1 0 0,0 0 1,1 0-1,-2-1 1,2 2-15,-1 0 1,0 0-1,1 0 1,-1 0-1,0-1 1,0 1-1,1 0 0,-1 0 1,0 0-1,1 0 1,-1 1-1,0-1 1,0 0-1,1 0 0,-1 0 1,0 0-1,1 1 1,-1-1-1,0 0 1,1 1-1,-1-1 1,0 1-1,-3 2 14,0 0 0,1 0 1,-1 0-1,1 0 0,-1 1 0,1-1 1,-4 8-1,-1 3 191,1 0 0,1 1 0,0 0 0,1 0-1,0 0 1,2 1 0,0-1 0,0 1 0,2 0 0,0 29 0,1-43-173,0 0-1,0 0 1,0 0 0,0 0-1,1 0 1,-1 0-1,1-1 1,0 1 0,-1 0-1,1 0 1,0 0 0,0-1-1,0 1 1,0 0 0,1-1-1,-1 1 1,0-1-1,1 1 1,-1-1 0,1 0-1,-1 1 1,3 0 0,-1-1-15,0 1 1,1-1-1,-1 0 1,0 0-1,1-1 1,-1 1-1,1-1 1,-1 1-1,1-1 1,-1 0-1,7-1 1,2-1-15,-1-1 1,1 0 0,-1 0 0,1-1 0,-1-1-1,17-9 1,24-22-1087,-26 4-3826,-19 11-1589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8.229"/>
    </inkml:context>
    <inkml:brush xml:id="br0">
      <inkml:brushProperty name="width" value="0.025" units="cm"/>
      <inkml:brushProperty name="height" value="0.025" units="cm"/>
    </inkml:brush>
  </inkml:definitions>
  <inkml:trace contextRef="#ctx0" brushRef="#br0">208 115 11563,'7'-9'3523,"-4"5"-3092,2-1 165,-1 0-1,-1 0 1,1 0 0,-1-1-1,0 1 1,0-1-1,0 0 1,-1 0-1,0 0 1,0 0-1,-1 0 1,2-10-1,-3 15-511,-1 0-1,1 0 1,0 0-1,0 1 1,-1-1 0,1 0-1,-1 0 1,1 0-1,-1 0 1,1 0-1,-1 1 1,1-1-1,-1 0 1,0 0-1,0 1 1,1-1-1,-1 1 1,0-1 0,0 1-1,0-1 1,1 1-1,-1-1 1,0 1-1,0-1 1,0 1-1,0 0 1,0 0-1,0 0 1,0-1-1,0 1 1,0 0 0,0 0-1,0 0 1,0 0-1,0 1 1,0-1-1,0 0 1,0 0-1,1 0 1,-1 1-1,-1 0 1,-5 0 55,1 0 1,0 1-1,0 0 1,0 0-1,-10 6 1,1 2-23,1 0 0,0 1 1,0 1-1,1 0 0,1 1 0,0 0 1,1 1-1,-11 18 0,15-22-92,1 0 1,0 0-1,1 1 0,0 0 1,1 0-1,0 0 0,1 1 0,0-1 1,1 1-1,0 0 0,1 0 1,0 0-1,1 13 0,0-22-43,1 0 1,-1-1-1,1 1 0,0 0 1,0-1-1,0 1 0,0-1 1,0 1-1,1-1 0,-1 1 0,1-1 1,-1 0-1,1 0 0,0 1 1,0-1-1,0 0 0,4 2 1,-1-1-191,0 0 0,0 0 0,0 0 0,0-1 0,1 0 0,-1 0 0,1-1 0,6 2 1,7-1-1427,-1 0 1,1-1-1,-1-1 1,27-4 0,5-5-5046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9.058"/>
    </inkml:context>
    <inkml:brush xml:id="br0">
      <inkml:brushProperty name="width" value="0.025" units="cm"/>
      <inkml:brushProperty name="height" value="0.025" units="cm"/>
    </inkml:brush>
  </inkml:definitions>
  <inkml:trace contextRef="#ctx0" brushRef="#br0">218 36 8968,'0'0'11072,"-8"-2"-9887,2 0-1008,0 0-1,-1 1 0,1 0 0,0 0 0,-1 0 0,1 1 1,0 0-1,-1 0 0,1 1 0,0-1 0,0 2 0,-1-1 1,1 1-1,0-1 0,0 2 0,-9 4 0,7-2 58,0 0-1,1 0 1,0 1-1,0 1 1,1-1 0,0 1-1,0 0 1,0 0-1,1 1 1,0 0-1,1 0 1,-1 0-1,2 0 1,-1 1 0,-3 13-1,7-21-221,-1 0-1,1 0 1,0 0-1,0 0 1,0 0-1,0 0 1,0 0-1,0 0 1,0 0-1,1 0 1,-1 0-1,0 0 1,1 0-1,-1 0 1,0 0-1,1 0 1,-1-1-1,1 1 1,-1 0-1,1 0 1,-1 0-1,1-1 1,0 1-1,0 0 1,-1-1-1,1 1 1,0 0-1,0-1 1,0 1-1,-1-1 1,3 1-1,0 0 6,1 0-1,-1 0 1,1-1-1,-1 0 1,0 1 0,1-1-1,-1-1 1,1 1-1,5-1 1,2-1 7,-1-1 0,1 0 0,-1 0 0,0-1 0,15-8 0,-20 10-13,0-1 0,0 0 0,-1-1 0,1 1 0,-1-1 0,1 0-1,-1 0 1,0 0 0,-1 0 0,1-1 0,-1 0 0,0 0 0,0 0 0,0 0 0,-1 0 0,0 0 0,0-1-1,0 1 1,0-1 0,-1 1 0,0-1 0,0-9 0,-1 14-8,0 0 0,-1 0 0,1 0 0,0-1 0,-1 1 0,1 0 0,-1 0 0,1 0 0,-1 0 0,0 0 0,0 0 0,1 0 0,-1 0 0,0 0 0,0 1 0,0-1 0,0 0 0,0 0 0,0 1 0,0-1 0,0 1 0,0-1 0,0 1 0,0-1 0,0 1 0,-1 0 0,1-1 0,0 1 0,0 0 0,0 0 0,-1 0 0,1 0 0,0 0 0,0 0 0,0 0 0,-2 1 1,0-1-12,1 0 0,-1 0 0,0 0 0,0 1 0,1 0 0,-1-1 0,1 1 0,-1 0 0,1 0 0,-1 0 0,1 1 0,-1-1 0,1 0 0,0 1 0,-4 3 0,6-5 14,0 0-1,0 0 1,-1 0-1,1 0 1,0 0 0,0 1-1,0-1 1,0 0-1,0 0 1,0 0 0,0 0-1,-1 0 1,1 1-1,0-1 1,0 0 0,0 0-1,0 0 1,0 0-1,0 1 1,0-1 0,0 0-1,0 0 1,0 0 0,0 0-1,0 1 1,0-1-1,0 0 1,0 0 0,0 0-1,0 0 1,0 1-1,0-1 1,0 0 0,0 0-1,0 0 1,0 0-1,0 1 1,0-1 0,1 0-1,-1 0 1,0 0-1,0 0 1,0 0 0,0 1-1,0-1 1,0 0-1,1 0 1,-1 0 0,0 0-1,0 0 1,0 0-1,0 0 1,1 0 0,-1 0-1,0 0 1,0 0-1,0 0 1,0 1 0,1-1-1,-1 0 1,0 0 0,21-3 122,37-14-167,-41 12 45,3-1-65,0 2-1,-1 0 1,1 1-1,1 1 1,-1 1-1,28 2 1,-46-1 54,-1 0 0,1 1 0,-1-1 1,1 0-1,-1 1 0,1 0 0,-1-1 1,1 1-1,-1 0 0,0-1 0,1 1 1,-1 0-1,0 0 0,1 0 0,-1 0 1,0 0-1,0 1 0,0-1 0,0 0 1,0 0-1,0 1 0,0 1 0,1 1-1,-1 0-1,1 0 1,-1 0-1,-1 0 1,1 0 0,0 0-1,-1 0 1,0 7-1,-1-1 59,0 0 0,0 0 1,-1 0-1,0 0 0,-1 0 0,-6 15 0,-8 4 1523,16-29-1276,5-25 53,10-12-355,-9 28-29,-1 0 1,0-1-1,-1 0 1,0 0-1,-1 0 0,0 0 1,1-13-1,-3 22 5,-1 1-84,1 0 128,-1 0 0,0 0 0,1-1 0,-1 1 0,0 0-1,1-1 1,-1 1 0,1-1 0,-1 1 0,1 0 0,-1-1 0,1 1 0,-1-1 0,1 1-1,-1-1 1,1 0 0,0 1 0,-1-1 0,1 1 0,0-1 0,-1 0 0,1 1 0,0-1-1,0 0 1,0 1 0,0-1 0,0 0 0,-1 1 0,1-1 0,0 0 0,1 1 0,-1-1 0,0 0-1,0 1 1,0-1 0,0 0 0,0 1 0,1-1 0,-1 0 0,1 0 0,-1 0-94,0 0 0,0 0 1,1 0-1,-1 1 0,1-1 1,-1 0-1,0 0 0,1 0 1,0 0-1,-1 1 1,1-1-1,-1 0 0,1 1 1,0-1-1,0 0 0,-1 1 1,1-1-1,0 1 0,0-1 1,0 1-1,0-1 0,0 1 1,-1 0-1,1-1 0,0 1 1,0 0-1,0 0 1,0 0-1,0 0 0,0 0 1,0 0-1,0 0 0,0 0 1,0 0-1,1 0 0,59 26-14128,-36-21 8039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9.588"/>
    </inkml:context>
    <inkml:brush xml:id="br0">
      <inkml:brushProperty name="width" value="0.025" units="cm"/>
      <inkml:brushProperty name="height" value="0.025" units="cm"/>
    </inkml:brush>
  </inkml:definitions>
  <inkml:trace contextRef="#ctx0" brushRef="#br0">103 49 6854,'0'0'9289,"8"-8"-6870,20-24-183,-28 31-2187,0 1 0,0 0 1,0 0-1,0 0 0,0 0 0,0-1 0,0 1 0,0 0 0,0 0 0,0 0 0,0 0 0,0-1 0,0 1 0,0 0 0,0 0 0,0 0 1,0-1-1,0 1 0,0 0 0,0 0 0,0 0 0,0 0 0,0-1 0,0 1 0,0 0 0,0 0 0,0 0 0,0 0 0,0-1 0,-1 1 1,1 0-1,0 0 0,0 0 0,0 0 0,0 0 0,0 0 0,-1 0 0,1-1 0,0 1 0,0 0 0,0 0 0,0 0 0,0 0 0,-1 0 1,1 0-1,0 0 0,0 0 0,0 0 0,-1 0 0,-16-2 1631,-17 7 390,28-2-1886,1 0 1,-1 1 0,0-1-1,1 1 1,0 1 0,0-1 0,0 1-1,1 0 1,-1 0 0,1 0-1,0 1 1,1-1 0,-1 1-1,1 0 1,0 0 0,1 0 0,-1 1-1,1-1 1,-1 10 0,3-15-176,1-1 0,-1 1 0,1 0 1,-1-1-1,1 1 0,-1-1 0,1 1 1,0-1-1,-1 0 0,1 1 0,0-1 1,-1 1-1,1-1 0,0 0 0,0 0 1,-1 1-1,1-1 0,0 0 0,0 0 1,0 0-1,-1 0 0,1 0 0,0 0 1,0 0-1,0 0 0,-1 0 0,1 0 1,0-1-1,0 1 0,-1 0 0,2-1 1,29-6 62,39-31-163,2-1-631,-66 36 699,0 1 0,0-1-1,0 2 1,1-1 0,-1 1-1,0 0 1,1 0-1,-1 0 1,12 1 0,-17 0 39,0 1 0,0-1 0,0 0 0,-1 0 0,1 0 1,0 1-1,0-1 0,0 0 0,-1 1 0,1-1 0,0 0 0,-1 1 1,1-1-1,0 1 0,-1-1 0,1 1 0,-1 0 0,1-1 0,-1 1 1,1 0-1,-1-1 0,1 1 0,-1 0 0,1-1 0,-1 1 0,0 0 1,0 0-1,1 1 0,0 29 316,1 4-51,-2-34-273,0 0 1,1 0 0,-1 0-1,1 0 1,-1 0-1,1 0 1,0-1 0,-1 1-1,1 0 1,0 0 0,-1 0-1,1-1 1,0 1 0,0 0-1,0-1 1,-1 1-1,1-1 1,0 1 0,0-1-1,0 1 1,0-1 0,0 0-1,0 0 1,0 1-1,0-1 1,0 0 0,0 0-1,0 0 1,2 0 0,6-1 17,1 0 0,-1-1 1,0 0-1,0-1 0,0 0 1,0 0-1,0-1 0,-1 0 1,1 0-1,-1-1 0,9-8 1,-9 8-114,1-1 1,-1 1-1,1 0 1,-1 1-1,1 0 1,1 0-1,-1 1 1,0 1-1,1-1 1,15-1-1,-24 5 86,-1-1 0,1 1 0,0 0 0,-1-1 0,1 1 0,0 0-1,-1 0 1,1-1 0,-1 1 0,1 0 0,-1 0 0,0 0 0,1 0 0,-1-1-1,0 1 1,0 0 0,0 0 0,1 0 0,-1 0 0,0 0 0,0 0 0,0 0-1,0 0 1,-1 0 0,1 0 0,0 0 0,0-1 0,0 1 0,-1 0-1,1 0 1,0 0 0,-1 0 0,0 1 0,-11 35 301,12-37-279,0 0 0,0 0 0,0 1 0,-1-1 0,1 0 0,0 0 0,0 1 0,0-1 0,0 0 0,0 0 0,0 1 0,0-1-1,0 0 1,0 1 0,0-1 0,0 0 0,0 0 0,0 1 0,0-1 0,0 0 0,0 1 0,0-1 0,0 0 0,0 0 0,0 1 0,0-1 0,1 0 0,-1 0 0,0 1 0,0-1 0,0 0 0,0 0 0,1 1 0,-1-1 0,0 0 0,14 0-1297,32-19-5533,-10 5-1374,-11 7 2737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9.948"/>
    </inkml:context>
    <inkml:brush xml:id="br0">
      <inkml:brushProperty name="width" value="0.025" units="cm"/>
      <inkml:brushProperty name="height" value="0.025" units="cm"/>
    </inkml:brush>
  </inkml:definitions>
  <inkml:trace contextRef="#ctx0" brushRef="#br0">103 18 4420,'0'0'23190,"-10"-2"-22976,7 1-169,0 1 0,0-1 1,-1 1-1,1 0 0,0 0 1,-1 0-1,1 1 0,0-1 0,-1 1 1,1-1-1,0 1 0,0 0 1,0 1-1,0-1 0,0 0 1,0 1-1,0 0 0,0 0 1,1-1-1,-1 2 0,1-1 1,-1 0-1,1 0 0,0 1 0,0-1 1,0 1-1,0 0 0,0 0 1,0 0-1,1 0 0,0 0 1,-1 0-1,1 0 0,0 0 1,1 0-1,-1 0 0,0 1 0,1-1 1,0 0-1,0 7 0,0-9-26,0 0 0,0 0-1,0 0 1,0 0-1,0 1 1,0-1-1,0 0 1,0 0-1,1 0 1,-1 0 0,0 0-1,1 0 1,-1 0-1,1-1 1,-1 1-1,1 0 1,-1 0-1,1 0 1,-1 0 0,1 0-1,0-1 1,0 1-1,0 0 1,-1-1-1,3 2 1,-1-1-1,0 0 0,1 0 0,-1-1 0,0 1 0,1 0-1,-1-1 1,1 0 0,-1 1 0,1-1 0,4-1 0,0 1-10,1-1 0,0 0 1,-1-1-1,1 0 0,-1 0 0,12-6 0,-7 2-74,-1 0 0,1-1 0,-1 0 0,-1-1 0,1 0 0,-1-1 0,-1 0 0,1-1 0,-2 0 0,12-15 0,-20 25 66,0 0-1,-1 0 1,1 0-1,0 0 1,0 0 0,0 0-1,0 0 1,0 0-1,0 1 1,-1-1-1,1 0 1,0 0 0,0 0-1,0 0 1,0 0-1,-1 0 1,1 0-1,0 0 1,0 0 0,0 0-1,0 0 1,0 0-1,-1 0 1,1 0-1,0 0 1,0-1 0,0 1-1,0 0 1,0 0-1,-1 0 1,1 0 0,0 0-1,0 0 1,0 0-1,0 0 1,0 0-1,0 0 1,0-1 0,-1 1-1,1 0 1,0 0-1,0 0 1,0 0-1,0 0 1,0-1 0,0 1-1,0 0 1,0 0-1,0 0 1,0 0-1,0 0 1,0-1 0,0 1-1,0 0 1,0 0-1,0 0 1,0 0 0,0-1-1,0 1 1,0 0-1,0 0 1,0 0-1,-11 5-25,5 0 44,1 0 1,1 1-1,-1-1 1,1 1 0,0 0-1,0 0 1,1 0-1,-1 1 1,1-1-1,-3 12 1,5-16-22,0 0 0,1 0 0,-1 0-1,1 0 1,-1 0 0,1 0 0,0 0 0,-1 0 0,1 0 0,0 0 0,0 0 0,1 0 0,-1 0-1,0 0 1,1 0 0,-1 0 0,1 0 0,0 0 0,0 0 0,-1 0 0,1 0 0,0 0 0,1-1-1,-1 1 1,0 0 0,0-1 0,1 1 0,-1-1 0,1 1 0,0-1 0,-1 0 0,1 0-1,0 1 1,-1-1 0,1-1 0,0 1 0,0 0 0,0 0 0,4 0 0,0 1-662,0-1 0,0-1 0,1 1 0,-1-1 0,0 0 0,7-1 0,16-5-5501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0.554"/>
    </inkml:context>
    <inkml:brush xml:id="br0">
      <inkml:brushProperty name="width" value="0.025" units="cm"/>
      <inkml:brushProperty name="height" value="0.025" units="cm"/>
    </inkml:brush>
  </inkml:definitions>
  <inkml:trace contextRef="#ctx0" brushRef="#br0">22 1 14414,'0'0'9363,"1"11"-8445,0 28 164,-2 1 0,-9 61-1,-2 63 1104,12-162-2165,-1 0 1,1 0 0,0-1 0,0 1 0,1 0 0,-1 0 0,0 0 0,1-1 0,-1 1 0,1 0-1,-1 0 1,1-1 0,0 1 0,0 0 0,0-1 0,0 1 0,0-1 0,0 1 0,0-1 0,0 0 0,0 1-1,1-1 1,-1 0 0,1 0 0,-1 0 0,1 0 0,-1 0 0,1 0 0,-1-1 0,1 1 0,0 0 0,0-1-1,-1 1 1,1-1 0,0 0 0,0 1 0,0-1 0,-1 0 0,1 0 0,0 0 0,0 0 0,0-1 0,-1 1-1,1 0 1,0-1 0,0 1 0,-1-1 0,3-1 0,7-1 78,0-1 0,0-1 1,0 0-1,-1 0 0,1-1 0,10-8 0,-4 1-56,-1-1-1,0 0 0,-1-1 0,0 0 0,-2-2 0,20-28 0,-26 33-56,0 0 0,0-1 0,-2 0-1,1 0 1,-2-1 0,0 0 0,0 1 0,-1-1 0,-1 0-1,1-27 1,-8 35-859,-4 12-270,-7 11-1464,-15 24-6730,14-19-101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192"/>
    </inkml:context>
    <inkml:brush xml:id="br0">
      <inkml:brushProperty name="width" value="0.025" units="cm"/>
      <inkml:brushProperty name="height" value="0.025" units="cm"/>
    </inkml:brush>
  </inkml:definitions>
  <inkml:trace contextRef="#ctx0" brushRef="#br0">78 1 14926,'0'0'4789,"-4"8"-4005,-11 32-26,1 2 0,2 0 0,2 0 0,-5 51-1,10-54-986,3 0 0,1 1-1,2-1 1,2 0 0,7 42-1,-8-74-371,0-2-1240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388"/>
    </inkml:context>
    <inkml:brush xml:id="br0">
      <inkml:brushProperty name="width" value="0.025" units="cm"/>
      <inkml:brushProperty name="height" value="0.025" units="cm"/>
    </inkml:brush>
  </inkml:definitions>
  <inkml:trace contextRef="#ctx0" brushRef="#br0">90 1 14061,'0'0'2669,"-8"11"-282,-2 1-1847,1 0 1,0 1 0,1 0-1,0 1 1,2 0 0,-1 0-1,2 0 1,0 1-1,0 0 1,-3 26 0,7-36-458,1 6-15,-1 1-1,2 0 0,-1-1 1,4 17-1,-4-27-63,0 0 0,0 0 0,1 1 0,-1-1-1,0 0 1,1 0 0,-1 0 0,1 1 0,-1-1 0,1 0 0,-1 0 0,1 0 0,0 0-1,0 0 1,-1 0 0,1 0 0,0 0 0,0 0 0,0-1 0,0 1 0,0 0-1,0 0 1,0-1 0,0 1 0,1-1 0,-1 1 0,0-1 0,0 0 0,0 1 0,1-1-1,-1 0 1,0 0 0,0 0 0,1 1 0,-1-1 0,0-1 0,0 1 0,1 0-1,-1 0 1,0 0 0,0-1 0,0 1 0,1-1 0,-1 1 0,0-1 0,0 1 0,0-1-1,0 0 1,0 1 0,0-1 0,0 0 0,0 0 0,1-1 0,5-4-38,0 0 1,0 0-1,0 0 0,-1-1 1,0 0-1,-1 0 1,8-14-1,32-64-710,-28 50 470,20-36 157,-37 71 26,-13 31-2258,-2 4-5696,9-17-475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1.072"/>
    </inkml:context>
    <inkml:brush xml:id="br0">
      <inkml:brushProperty name="width" value="0.025" units="cm"/>
      <inkml:brushProperty name="height" value="0.025" units="cm"/>
    </inkml:brush>
  </inkml:definitions>
  <inkml:trace contextRef="#ctx0" brushRef="#br0">0 171 13100,'0'0'6188,"9"2"-3989,-4 0-1956,-1-1 0,1 0-1,-1 0 1,1-1 0,-1 0 0,1 0-1,0 0 1,-1 0 0,1 0 0,0-1-1,-1 0 1,1 0 0,-1 0 0,0-1 0,1 0-1,-1 1 1,0-1 0,0-1 0,0 1-1,5-4 1,10-7 171,-12 8-329,-1 1 1,1-1 0,0 1-1,0 0 1,1 1 0,-1 0-1,1 0 1,0 1 0,0-1-1,-1 2 1,10-2 0,-16 3-87,0 1 1,-1-1-1,1 1 0,0-1 1,-1 1-1,1-1 1,-1 1-1,1-1 1,-1 1-1,1 0 1,-1-1-1,1 1 1,-1 0-1,0-1 1,1 1-1,-1 0 1,0 0-1,0-1 1,1 1-1,-1 0 1,0 0-1,0-1 1,0 1-1,0 0 1,0 0-1,0 0 1,0-1-1,0 1 1,0 0-1,0 0 1,-1-1-1,1 1 1,-1 1-1,-6 30 24,-18 27 543,59-114 496,4-53-939,-38 108-124,0-1-1,0 1 1,0 0-1,1-1 1,-1 1 0,0 0-1,0-1 1,1 1 0,-1 0-1,0 0 1,0-1 0,1 1-1,-1 0 1,0 0 0,0-1-1,1 1 1,-1 0 0,0 0-1,1 0 1,-1 0 0,1 0-1,-1 0 1,0-1 0,1 1-1,-1 0 1,0 0 0,1 0-1,-1 0 1,0 0-1,1 0 1,-1 0 0,1 1-1,-1-1 1,0 0 0,1 0-1,-1 0 1,0 0 0,1 0-1,-1 0 1,0 1 0,1-1-1,-1 0 1,0 0 0,0 1-1,1-1 1,-1 0 0,0 0-1,0 1 1,1-1 0,-1 0-1,0 1 1,0-1 0,19 26-119,-4-7 60,-11-17 78,-1 0 0,1-1-1,0 1 1,-1-1 0,1 0 0,0 0 0,0 0 0,0-1 0,0 1-1,0-1 1,0 0 0,0 0 0,0 0 0,0 0 0,0-1-1,-1 0 1,1 0 0,0 0 0,0 0 0,0-1 0,-1 1 0,1-1-1,-1 0 1,1 0 0,-1 0 0,4-4 0,0 2 21,-1-1 0,0 0-1,-1 0 1,1 0 0,-1-1 0,0 0 0,-1 0 0,1 0 0,-1-1 0,0 1 0,-1-1 0,6-14 0,-28 78-57,13-44 52,1 1 1,0 0-1,1 0 0,1 0 1,0 1-1,1-1 0,0 1 1,1 0-1,2 22 0,-1-36-46,0-1 0,0 1 0,0 0 0,0-1 0,1 1 0,-1-1 0,0 1 0,1 0-1,-1-1 1,0 1 0,1-1 0,-1 1 0,1-1 0,-1 1 0,0-1 0,1 1 0,-1-1 0,1 1 0,0-1 0,-1 0 0,1 1-1,-1-1 1,1 0 0,0 0 0,-1 1 0,1-1 0,-1 0 0,1 0 0,0 0 0,-1 0 0,1 0 0,0 0 0,-1 0-1,1 0 1,0 0 0,-1 0 0,1 0 0,0 0 0,-1 0 0,1-1 0,0 1 0,-1 0 0,1 0 0,-1-1 0,1 1 0,0 0-1,-1-1 1,1 1 0,-1-1 0,1 1 0,0-1 0,27-25-3881,-5-27-7852,-13 18 561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1.427"/>
    </inkml:context>
    <inkml:brush xml:id="br0">
      <inkml:brushProperty name="width" value="0.025" units="cm"/>
      <inkml:brushProperty name="height" value="0.025" units="cm"/>
    </inkml:brush>
  </inkml:definitions>
  <inkml:trace contextRef="#ctx0" brushRef="#br0">17 1 3748,'0'0'18705,"-16"53"-18577,16-39-64,14 0-64,4-3-1345,3-2-1089,8-4-2819,1-2-3812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1.831"/>
    </inkml:context>
    <inkml:brush xml:id="br0">
      <inkml:brushProperty name="width" value="0.025" units="cm"/>
      <inkml:brushProperty name="height" value="0.025" units="cm"/>
    </inkml:brush>
  </inkml:definitions>
  <inkml:trace contextRef="#ctx0" brushRef="#br0">153 0 9897,'0'0'14489,"-9"2"-13219,-1 0-932,0 1 0,0 0 0,1 1 0,-1 0 0,1 1 0,-12 8 0,16-10-193,-1 0 0,1 1 0,0 0 1,0 0-1,1 0 0,-1 1 0,1 0 1,0 0-1,0 0 0,0 0 0,1 1 1,0-1-1,-4 10 0,7-14-141,0-1-1,0 1 1,0 0-1,1 0 1,-1-1-1,0 1 1,1 0-1,-1-1 1,0 1-1,1-1 1,-1 1-1,1 0 1,-1-1-1,1 1 1,0-1-1,-1 1 1,1-1-1,-1 0 1,1 1-1,0-1 1,-1 0-1,1 1 1,0-1-1,-1 0 1,1 1-1,0-1 1,0 0-1,-1 0 1,1 0 0,0 0-1,-1 0 1,1 0-1,0 0 1,0 0-1,-1 0 1,1 0-1,1-1 1,42 1-458,-33-1 107,41-1-1201,-29 0 487,0 1 1,27 3-1,-49-2 1087,1-1 1,-1 1-1,0 0 1,0 0-1,0 0 0,0 0 1,0 0-1,0 1 1,1-1-1,-1 0 0,0 0 1,0 1-1,0-1 1,0 1-1,0-1 0,0 1 1,0-1-1,0 1 1,0 0-1,0-1 0,-1 1 1,1 0-1,0 0 0,0-1 1,-1 1-1,1 0 1,0 0-1,-1 0 0,1 0 1,-1 0-1,1 0 1,-1 0-1,1 0 0,-1 0 1,0 1-1,0-1 1,1 0-1,-1 0 0,0 0 1,0 0-1,0 0 1,0 0-1,0 1 0,-1-1 1,1 0-1,0 0 1,0 0-1,-1 0 0,1 0 1,-1 0-1,0 2 1,-2 1 253,1 1 0,-1 0 0,-1-1 0,1 1 1,-1-1-1,1 0 0,-1 0 0,0-1 0,-6 5 1,-4 1 372,0-1 0,0-1 0,-21 8-1,30-12-606,0-1-1,-1-1 0,1 1 1,0-1-1,-1 0 0,1 0 0,-1-1 1,1 0-1,-1 0 0,1 0 1,-1 0-1,1-1 0,-10-2 0,13 2-271,0 0 0,1-1 0,-1 1 0,0 0-1,0-1 1,1 1 0,-1-1 0,1 0 0,-1 0 0,1 1-1,0-1 1,0 0 0,0 0 0,0 0 0,0 0 0,0-1-1,1 1 1,-1 0 0,1 0 0,-1 0 0,1 0 0,0-4-1,-1 4-583,1-1 0,0 1 0,0 0 0,0-1 0,1 1 0,-1 0 0,1-1-1,-1 1 1,1 0 0,0 0 0,0-1 0,0 1 0,1-3 0,9-7-5660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2.175"/>
    </inkml:context>
    <inkml:brush xml:id="br0">
      <inkml:brushProperty name="width" value="0.025" units="cm"/>
      <inkml:brushProperty name="height" value="0.025" units="cm"/>
    </inkml:brush>
  </inkml:definitions>
  <inkml:trace contextRef="#ctx0" brushRef="#br0">0 99 13261,'0'0'16719,"13"8"-16478,-8-5-223,-2 0-7,1 0 1,-1-1-1,1 0 0,0 0 1,-1 0-1,1 0 0,0 0 1,0-1-1,0 0 1,0 1-1,1-2 0,-1 1 1,0 0-1,0-1 1,0 0-1,1 0 0,-1 0 1,0 0-1,0-1 1,1 0-1,-1 0 0,0 0 1,0 0-1,0 0 0,0-1 1,5-3-1,-4 3 3,-1 0 0,0-1 0,0 1 0,0-1 0,0 0 0,0 0-1,-1 0 1,1-1 0,-1 1 0,0-1 0,0 0 0,0 0 0,0 0 0,-1 0-1,0-1 1,0 1 0,0 0 0,0-1 0,-1 0 0,1 1 0,-1-1 0,0 0-1,-1 0 1,1-5 0,-1 9-15,-1-1-1,1 1 1,0 0-1,-1 0 1,1 0-1,-1 0 1,0 0-1,1 0 1,-1 0-1,0 0 1,1 1-1,-1-1 1,0 0-1,0 0 1,0 1-1,0-1 1,0 0-1,0 1 1,0-1-1,0 1 1,0-1-1,0 1 1,0-1-1,0 1 1,0 0-1,0-1 1,0 1-1,0 0 1,-1 0-1,1 0 1,0 0-1,0 0 1,0 0-1,0 0 1,0 1-1,0-1 1,-1 0-1,0 1 1,-3 0-7,0 0 0,0 0 0,0 1 0,0-1 0,1 1 0,-1 0 0,-8 6-1,4-1-7,1 2-1,-1 0 1,1 0-1,1 0 1,0 1-1,0 0 1,-7 15-1,10-20 31,1 1-1,1 0 0,-1 1 0,1-1 0,0 0 0,0 1 0,1-1 0,0 1 0,0-1 0,1 1 0,-1 0 0,1-1 0,1 1 0,2 12 1,-2-16-12,0-1 1,1 0 0,-1 0 0,1 1-1,0-1 1,0 0 0,0 0 0,0-1 0,0 1-1,0 0 1,0-1 0,0 1 0,1-1 0,-1 0-1,1 1 1,-1-1 0,1 0 0,-1-1-1,1 1 1,0 0 0,0-1 0,-1 0 0,1 1-1,4-1 1,69-2-1503,-76 2 1494,8-1-1047,0 0-1,0-1 0,0 0 0,0 0 0,0-1 0,14-7 0,10-9-7290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2.548"/>
    </inkml:context>
    <inkml:brush xml:id="br0">
      <inkml:brushProperty name="width" value="0.025" units="cm"/>
      <inkml:brushProperty name="height" value="0.025" units="cm"/>
    </inkml:brush>
  </inkml:definitions>
  <inkml:trace contextRef="#ctx0" brushRef="#br0">13 0 19090,'0'0'5637,"-11"75"-3683,10-38-673,1 4-352,0-1-192,0 2-481,3-4-192,6-3-576,0-3-1826,2-5-2371,-4-7-4644</inkml:trace>
  <inkml:trace contextRef="#ctx0" brushRef="#br0" timeOffset="1">68 625 17713,'0'0'7143,"48"37"-28540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8:08.937"/>
    </inkml:context>
    <inkml:brush xml:id="br0">
      <inkml:brushProperty name="width" value="0.025" units="cm"/>
      <inkml:brushProperty name="height" value="0.025" units="cm"/>
    </inkml:brush>
  </inkml:definitions>
  <inkml:trace contextRef="#ctx0" brushRef="#br0">1355 303 6598,'-69'15'142,"0"3"0,2 4 0,0 2 0,2 3-1,0 2 1,-62 41 0,20-4 129,3 5 1,-126 111-1,186-142 77,2 2 0,2 1 0,2 2 0,1 2 0,3 2 0,2 0 0,-30 63 0,53-91-221,-1 1-1,2-1 1,1 2-1,1-1 0,1 1 1,1 0-1,1 0 1,0 0-1,3 42 0,1-50-100,2 1-1,0-1 1,0 0-1,1 0 1,1 0-1,1 0 0,0-1 1,1 0-1,0 0 1,1-1-1,1 0 0,0 0 1,0-1-1,2 0 1,15 14-1,-3-6-13,0-2-1,2-1 1,0-1 0,1-1-1,1-1 1,0-1 0,0-2-1,2 0 1,-1-2-1,1-1 1,0-2 0,1-1-1,56 3 1,-30-6 12,0-3 0,0-2 0,0-3 0,-1-3 0,0-1 0,84-28 0,-37 1 33,-2-3 0,-1-5-1,-3-5 1,140-94 0,-161 90-32,-3-3-1,-2-3 1,-2-2 0,-3-4 0,93-124 0,-137 161 47,-2-1 1,-1-1 0,-1 0 0,-2-1 0,-1-1 0,-2-1 0,-1 0 0,10-50 0,-17 55 37,-1 0 1,-1 0 0,-1 0-1,-2 0 1,-1 0 0,-1 0-1,-1 0 1,-2 0 0,-1 1 0,-17-46-1,11 41-44,-2 1 0,0 1-1,-2 0 1,-2 1-1,-28-36 1,38 55-32,-1-1 1,-1 1 0,0 1-1,0 0 1,-1 0 0,-1 2-1,1-1 1,-1 1-1,-1 1 1,1 0 0,-1 1-1,-1 1 1,1 0 0,-26-5-1,16 7-23,-1 2-1,1 0 0,0 2 0,0 0 1,0 2-1,0 0 0,0 2 1,0 1-1,1 0 0,0 2 1,-36 17-1,-4 8-1,2 2-1,-98 75 1,81-51 14,1 4 1,4 3 0,-90 105 0,128-129-423,2 1 0,1 3 0,3 0 0,2 2 0,2 0 0,2 2 0,-28 89 0,11 17-4907,24-106 1217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1:08.858"/>
    </inkml:context>
    <inkml:brush xml:id="br0">
      <inkml:brushProperty name="width" value="0.025" units="cm"/>
      <inkml:brushProperty name="height" value="0.025" units="cm"/>
    </inkml:brush>
  </inkml:definitions>
  <inkml:trace contextRef="#ctx0" brushRef="#br0">821 0 10090,'-11'1'-1122,"-8"-1"1194,1 2-1,0 0 1,-1 1-1,1 0 0,1 2 1,-1 0-1,-23 11 1,12 1-60,1 1 0,1 2 0,0 0 0,2 2 0,-29 31 0,-106 136-33,124-143 7,-16 18 557,-62 103 1,100-144-423,2 1 0,0 0 1,2 1-1,1 0 0,0 1 0,2 0 1,1 0-1,-4 42 0,9-25-100,2 0 0,1 0-1,3-1 1,1 1 0,2-1 0,20 63-1,-9-53-66,1 0 0,3-1 0,1-1 0,51 74 0,-62-106 38,1 0 1,1-1 0,0 0 0,1-2 0,1 0-1,1 0 1,0-2 0,0 0 0,2-1 0,-1-1-1,2-1 1,30 12 0,-32-16 28,0-1 1,0 0 0,0-1-1,1-1 1,-1-1-1,1-1 1,0-1-1,0 0 1,-1-1-1,1-2 1,-1 0 0,1-1-1,-1 0 1,30-13-1,-6-3 113,0-2-1,-1-1 1,-1-3-1,-1-1 1,66-60-1,-34 18-10,114-142 0,-137 149-89,-3-3 1,72-136 0,-99 163-28,-3 0 0,-1-2 0,-2 0 0,-1 0 0,-2-1 0,-2 0 0,3-53 0,-10 79 3,-1 0-1,-1 0 1,0 1 0,0-1 0,-2 0 0,0 1-1,0 0 1,-11-27 0,9 32-1,0 0 0,0 0 0,-1 0 0,0 1 0,0-1 0,-1 1 0,0 1 0,0-1 0,-1 1-1,0 1 1,0 0 0,-1 0 0,-12-7 0,-1 4-2,0 0 0,-1 1 0,0 1 0,-1 1 0,1 1 0,-1 1 0,0 1 0,0 1 0,0 1 0,0 2 0,-1 0 0,-44 9 0,61-8-120,-1 0-1,1 0 1,0 1 0,0 1-1,0-1 1,0 1 0,1 0 0,0 1-1,-7 5 1,12-8 53,0 0-1,0-1 1,0 1-1,0 0 1,0 0-1,1 0 1,-1 0 0,1 0-1,0 1 1,-1-1-1,1 0 1,0 1 0,0-1-1,1 1 1,-1-1-1,0 1 1,1-1 0,0 1-1,-1-1 1,1 1-1,0 0 1,0-1 0,1 1-1,-1-1 1,0 1-1,1-1 1,0 1-1,-1-1 1,1 1 0,0-1-1,0 1 1,1-1-1,2 4 1,21 21-2332,7-5-1115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1:09.685"/>
    </inkml:context>
    <inkml:brush xml:id="br0">
      <inkml:brushProperty name="width" value="0.025" units="cm"/>
      <inkml:brushProperty name="height" value="0.025" units="cm"/>
    </inkml:brush>
  </inkml:definitions>
  <inkml:trace contextRef="#ctx0" brushRef="#br0">774 234 9417,'-11'-9'-966,"-1"-2"1092,0 1 1,-1 0 0,0 1-1,-1 1 1,0 0 0,0 1-1,-1 1 1,1 0 0,-1 0-1,-23-4 1,20 9-117,1 0 0,-1 1 0,1 0 1,-1 2-1,1 0 0,-1 1 0,1 0 0,0 2 0,1 0 0,-26 11 0,21-6 3,0 2-1,1 0 1,1 1-1,0 1 1,1 1-1,0 0 0,-19 23 1,13-10-4,2 0 0,1 2 0,1 0 0,2 1 0,1 1 0,2 1 0,1 0 0,1 1 0,2 0 0,-8 43 0,16-54-3,1-1 1,1 1 0,1 0 0,0 0 0,2-1 0,1 1 0,1-1 0,1 1-1,1-1 1,0-1 0,2 1 0,1-1 0,0-1 0,1 1 0,2-2-1,0 1 1,1-2 0,1 1 0,0-2 0,1 0 0,1-1 0,1-1-1,0 0 1,1-1 0,1-1 0,0 0 0,36 16 0,-39-23 24,0 0 0,0-1 0,1 0 1,-1-2-1,1 0 0,0 0 0,0-2 1,0 0-1,0-1 0,23-3 0,-17-1 59,-1 0 0,1-2 0,0-1 0,-1 0 0,-1-2 0,41-21-1,-29 9 44,0-1 0,-2-1 0,0-2-1,-2-1 1,-1-1 0,-1-1 0,-1-2-1,38-58 1,-47 60 71,-1 0 0,-1-2 0,-2 0 0,-1-1 0,-2 0 0,0 0 0,-2-1 0,-2 0 0,-1-1 0,-1 1 0,-2-1 0,-1 0 0,-6-58 0,1 71-158,-1-1 0,-1 1-1,-1 0 1,0 1 0,-2 0-1,0 0 1,-1 0 0,-1 2-1,-14-20 1,7 14-44,-1 0 0,-1 1 0,-1 1 1,-1 2-1,-45-34 0,57 47-23,0 0-1,-1 0 1,1 1-1,-1 0 1,0 1 0,0 0-1,-1 0 1,1 2 0,-1-1-1,-12 0 1,17 3-71,0 0 1,-1 0-1,1 1 0,0 0 1,0 0-1,0 1 0,0-1 1,0 2-1,0-1 1,0 1-1,0 0 0,1 0 1,0 1-1,0 0 0,0 0 1,0 1-1,-8 7 1,-9 14-863,1 2 1,1 0-1,1 1 1,-27 55-1,-18 45-3525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1.968"/>
    </inkml:context>
    <inkml:brush xml:id="br0">
      <inkml:brushProperty name="width" value="0.025" units="cm"/>
      <inkml:brushProperty name="height" value="0.025" units="cm"/>
    </inkml:brush>
  </inkml:definitions>
  <inkml:trace contextRef="#ctx0" brushRef="#br0">1115 160 5509,'-14'-7'3646,"-4"-1"-3473,-1 1 0,0 0-1,0 2 1,0 0-1,-1 1 1,0 1 0,0 0-1,0 2 1,0 0-1,0 2 1,-34 4 0,35 1-117,1 0 0,0 1 0,0 1 1,0 1-1,1 0 0,0 1 0,1 1 0,0 1 1,1 0-1,1 1 0,0 1 0,0 0 0,1 1 1,-15 22-1,-7 16 356,3 1 1,1 2-1,-24 65 1,-21 62-115,9 4 0,8 2 0,8 2 1,8 3-1,9 1 0,9 1 1,-1 235-1,38-39 442,-7-343-546,2-1 1,2 0-1,2-1 0,3 0 0,38 90 1,-44-122-153,0 0 0,1 0 0,0-1 1,1 0-1,1-1 0,0 0 1,1-1-1,0 0 0,1-1 0,19 14 1,-23-20-32,0 1 1,0-2-1,1 1 1,-1-1-1,1-1 1,0 0-1,0 0 1,0-1-1,1 0 1,-1-1-1,0 0 1,1 0-1,-1-2 1,1 1-1,-1-1 1,0 0-1,1-1 1,11-4-1,-3-1 23,0-1 0,-1-1 0,0 0 0,-1-2 0,0 0 0,0 0 1,-1-2-1,-1 0 0,0-1 0,17-21 0,9-14 21,69-106 1,-50 55-61,-3-2 0,-6-3 0,-3-1 0,-6-3 1,-4-2-1,-6 0 0,-4-3 0,-5 0 0,-5-1 0,6-220 0,-30 193-1,-6 0 0,-6 0 0,-6 2 0,-6 1-1,-54-153 1,59 219 142,-50-106 0,61 152 2,-1 0 0,-1 2 0,-1-1 0,-1 2 0,-2 0 0,-39-37 1,49 52-108,-1 1 1,1 1 0,-2 0 0,1 1 0,-1 0 0,0 0-1,0 1 1,0 1 0,0 0 0,-1 1 0,0 0 0,0 1 0,0 0-1,0 1 1,0 1 0,0 0 0,0 0 0,0 2 0,0-1 0,0 2-1,0 0 1,1 0 0,-1 1 0,1 1 0,0 0 0,0 1-1,0 0 1,-20 15 0,-3 6-114,0 2 1,3 2-1,0 1 0,2 1 0,2 1 0,0 2 1,-34 61-1,33-45-733,2 2 1,2 0-1,3 1 1,3 2-1,-16 67 1,19-14-4220,13-26-4138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3.373"/>
    </inkml:context>
    <inkml:brush xml:id="br0">
      <inkml:brushProperty name="width" value="0.025" units="cm"/>
      <inkml:brushProperty name="height" value="0.025" units="cm"/>
    </inkml:brush>
  </inkml:definitions>
  <inkml:trace contextRef="#ctx0" brushRef="#br0">1372 215 4388,'-9'-8'64,"-10"-7"429,0 0 1,-1 1-1,-1 1 0,-43-20 1,-5 4 939,23 8-71,-1 3 1,-78-21 0,109 36-1157,1 0 1,-1 1-1,1 1 1,-1 0-1,1 1 1,-1 1-1,0 0 0,1 1 1,-1 1-1,1 1 1,0 0-1,-26 11 1,9 1 17,1 2 1,2 1-1,-1 1 1,2 2-1,1 1 1,1 1-1,1 1 1,1 2-1,-41 57 1,20-16 34,3 3 1,2 1-1,-35 95 1,35-66-176,6 2 0,3 1 0,6 1 1,3 2-1,6 0 0,4 1 0,5 0 1,8 116-1,1-193-45,1 0 0,2-1 0,1 1 0,1-1 0,2 0-1,1-1 1,1 0 0,1-1 0,2 0 0,1-1 0,20 28 0,-22-37-11,1-1-1,1-1 1,0 0-1,1-1 0,1-1 1,0 0-1,1-1 1,0-1-1,1-1 1,1 0-1,0-2 1,0 0-1,0-1 1,1-1-1,0-1 1,31 4-1,-27-6 20,-1-2 0,1-1 0,-1-1 0,1-1 0,0-1 0,-1-1 0,0-1 0,0-1 0,0-1 0,44-18 0,-41 11-23,0-1 0,-2-1 0,0-1 0,0-2-1,-2 0 1,0-1 0,-1-2 0,34-40-1,-16 9 84,-3-1 0,-2-2 0,-2-1 0,31-75-1,75-250 327,-104 261-403,-5-1-1,-5-1 1,-6-1 0,5-182 0,-23 271-9,-1 0-1,-3-1 0,0 1 1,-2 1-1,-15-53 1,16 73-17,-1 0 1,0 0-1,-1 1 0,-1-1 1,0 1-1,0 1 1,-1-1-1,-1 1 0,1 1 1,-2 0-1,0 0 1,0 0-1,-1 1 0,0 1 1,0 0-1,-17-9 1,7 8 0,0 1 0,-1 0 1,0 2-1,0 1 0,-1 0 1,0 2-1,0 0 0,0 2 1,0 0-1,0 2 0,0 0 1,-42 9-1,18 0-39,1 2 0,0 2 1,1 2-1,0 2 0,-47 26 0,-30 35-599,11-8-4846,94-66-1739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748"/>
    </inkml:context>
    <inkml:brush xml:id="br0">
      <inkml:brushProperty name="width" value="0.025" units="cm"/>
      <inkml:brushProperty name="height" value="0.025" units="cm"/>
    </inkml:brush>
  </inkml:definitions>
  <inkml:trace contextRef="#ctx0" brushRef="#br0">0 35 10858,'0'0'9225,"60"0"-9737,-35-16-3588,1-3-4452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5.502"/>
    </inkml:context>
    <inkml:brush xml:id="br0">
      <inkml:brushProperty name="width" value="0.025" units="cm"/>
      <inkml:brushProperty name="height" value="0.025" units="cm"/>
    </inkml:brush>
  </inkml:definitions>
  <inkml:trace contextRef="#ctx0" brushRef="#br0">0 615 11115,'9'-3'699,"68"-21"-266,2 4 0,0 3 0,103-8 0,-69 9-259,911-61-345,-719 62 1126,0-13 1,571-128 0,-499 60-119,152-35 1283,-524 130-2836,14-3 1897,-14 4-3754,-1 0-3706,-12-2 2276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5.976"/>
    </inkml:context>
    <inkml:brush xml:id="br0">
      <inkml:brushProperty name="width" value="0.025" units="cm"/>
      <inkml:brushProperty name="height" value="0.025" units="cm"/>
    </inkml:brush>
  </inkml:definitions>
  <inkml:trace contextRef="#ctx0" brushRef="#br0">345 316 13004,'0'0'780,"10"-4"-615,4-2-151,1 1-1,-1 1 0,1 1 1,-1 0-1,21-2 0,-22 4 7,0 0 0,0-1 0,-1-1 0,1 0 0,-1 0 0,0-2 0,0 1 0,0-1 0,15-10 0,-23 13-1,0-1 0,-1 0 0,1 0 0,0-1 0,-1 1 0,0-1 0,0 0 0,0 1 0,0-1 0,0-1 0,-1 1 0,0 0 0,0-1 0,0 1 0,0-1 0,-1 1 0,0-1 0,0 0 0,0 0 0,0 0 0,-1 1 0,0-1 0,0 0 0,0 0 0,-1 0 0,1 0 0,-4-9 0,2 8 61,0 0 0,0 0 0,-1 1 0,0-1 0,0 0 0,-1 1 1,1 0-1,-1 0 0,0 0 0,-1 0 0,1 1 0,-1-1 0,0 1 1,0 0-1,0 1 0,0-1 0,-1 1 0,0 0 0,1 0 0,-1 1 1,0 0-1,-10-3 0,1 1 116,0 1 0,0 0 0,-1 1 1,1 0-1,-1 2 0,0 0 0,1 0 0,-21 4 0,9 3-117,1 1-1,0 0 1,1 2 0,0 1-1,0 2 1,2 0-1,-1 1 1,2 1-1,0 1 1,1 2-1,0 0 1,1 0 0,-24 33-1,40-48-66,1 1 0,1 0 0,-1 1 1,0-1-1,1 0 0,0 1 0,0-1 0,0 1 0,1 0 0,0-1 1,0 1-1,0 0 0,0 0 0,1 0 0,-1 0 0,1 0 0,1 0 0,-1 0 1,1 0-1,0 0 0,2 9 0,0-9-13,0 0 0,0 1 0,1-1 0,-1-1 0,1 1 1,0 0-1,0-1 0,1 0 0,0 0 0,-1 0 0,1-1 0,0 0 0,1 0 1,-1 0-1,0 0 0,1-1 0,9 3 0,16 4-263,1-1-1,0-2 1,0-1 0,0-2 0,1-1-1,34-2 1,-3-4-1135,0-2-1,70-18 1,2-7-2248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6.736"/>
    </inkml:context>
    <inkml:brush xml:id="br0">
      <inkml:brushProperty name="width" value="0.025" units="cm"/>
      <inkml:brushProperty name="height" value="0.025" units="cm"/>
    </inkml:brush>
  </inkml:definitions>
  <inkml:trace contextRef="#ctx0" brushRef="#br0">1 482 8872,'12'-5'1169,"49"-18"-66,1 2-1,123-25 0,151-5 684,-298 45-1636,1913-188 2913,-1296 139-1904,-409 34-915,382-39 265,-680 63-1502,-23 4-1105,-13 7-4665,60-13-471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10.854"/>
    </inkml:context>
    <inkml:brush xml:id="br0">
      <inkml:brushProperty name="width" value="0.025" units="cm"/>
      <inkml:brushProperty name="height" value="0.025" units="cm"/>
    </inkml:brush>
  </inkml:definitions>
  <inkml:trace contextRef="#ctx0" brushRef="#br0">0 268 7623,'9'-5'700,"38"-18"-223,2 3 1,0 1 0,2 3 0,102-20 0,228-14-103,-332 46-454,1240-79 49,4 71 97,-408 43-71,-46-1 45,-735-29-47,2062 46 231,-653-17-89,-2-45 1362,-1423 13-1472,156 2 1067,-211 3-1569,-1 0 1,-1 3-1,1 0 0,-1 2 1,43 17-1,-49-15-3645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2.094"/>
    </inkml:context>
    <inkml:brush xml:id="br0">
      <inkml:brushProperty name="width" value="0.025" units="cm"/>
      <inkml:brushProperty name="height" value="0.025" units="cm"/>
    </inkml:brush>
  </inkml:definitions>
  <inkml:trace contextRef="#ctx0" brushRef="#br0">236 1 9513,'0'0'6764,"-2"12"-6647,-37 411 209,15-75 117,-7 207 1228,31-421-1219,-6 0 0,-34 193 0,29-272-474,-17 75 453,6 2-1,-8 210 1,33-33-261,-7 310-83,3-395-87,9-179 102,-8-43-230,1-1 0,-1 1-1,1 0 1,-1 0 0,1-1 0,0 1 0,0 0 0,0-1-1,0 1 1,0-1 0,0 1 0,0-1 0,1 0 0,-1 0-1,0 1 1,1-1 0,-1 0 0,1 0 0,-1 0 0,1 0-1,2 1 1,5-5-3262,0-11-1777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3.003"/>
    </inkml:context>
    <inkml:brush xml:id="br0">
      <inkml:brushProperty name="width" value="0.025" units="cm"/>
      <inkml:brushProperty name="height" value="0.025" units="cm"/>
    </inkml:brush>
  </inkml:definitions>
  <inkml:trace contextRef="#ctx0" brushRef="#br0">0 448 11243,'0'0'2178,"14"-3"-2066,59-13-116,150-11 1,94 16-528,-84 5 690,1355-64 903,253-26 1132,-262 10-304,-403 4-1137,-1090 75-560,32-3 158,-96 7-4077,-25 3 3494,-17 0-1775,1 0 1,-1-2-1,0-1 0,1 0 0,-31-10 0,31 4-1335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3.359"/>
    </inkml:context>
    <inkml:brush xml:id="br0">
      <inkml:brushProperty name="width" value="0.025" units="cm"/>
      <inkml:brushProperty name="height" value="0.025" units="cm"/>
    </inkml:brush>
  </inkml:definitions>
  <inkml:trace contextRef="#ctx0" brushRef="#br0">0 73 6790,'0'0'1180,"9"-8"-406,-1 2-360,0-1 1,1 1-1,0 1 0,0-1 0,1 2 0,-1-1 0,1 1 1,0 1-1,0-1 0,0 2 0,20-3 0,21 0 497,-1 2 0,89 8 1,-134-5-905,1 1 1,-1 0 0,0 0 0,1 0 0,-1 1-1,0 0 1,0 0 0,0 0 0,0 0 0,0 1-1,0 0 1,-1 0 0,1 0 0,-1 1 0,5 5-1,-7-6 26,0 0 0,0 1 0,0-1 0,0 1 0,0-1 0,-1 1-1,0 0 1,0 0 0,0 0 0,0 0 0,-1 0 0,1 0 0,-1 0 0,0 0-1,0 0 1,-1 0 0,1 0 0,-1 0 0,0-1 0,0 1 0,0 0 0,-2 4-1,-7 18 215,-1 0 0,-1-1 0,-2-1-1,-16 24 1,-73 89 164,-72 48-1826,155-170-3630,5-10-5002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4.200"/>
    </inkml:context>
    <inkml:brush xml:id="br0">
      <inkml:brushProperty name="width" value="0.025" units="cm"/>
      <inkml:brushProperty name="height" value="0.025" units="cm"/>
    </inkml:brush>
  </inkml:definitions>
  <inkml:trace contextRef="#ctx0" brushRef="#br0">0 352 7399,'0'0'13490,"9"-7"-12524,20-17-474,-2-2 1,47-54-1,47-76-57,-93 118-307,-27 36-123,0 0 0,0 1 1,1-1-1,-1 0 0,1 1 1,-1-1-1,1 1 0,0 0 1,-1-1-1,1 1 0,0 0 0,0 0 1,2-1-1,-4 2-4,1 0 0,0 0 0,-1 0 0,1 0 0,-1 0 0,1 0 0,0 0 0,-1 0-1,1 1 1,-1-1 0,1 0 0,-1 0 0,1 0 0,-1 1 0,1-1 0,-1 0 0,1 1 0,-1-1 0,1 0 0,-1 1 0,1-1-1,-1 1 1,0-1 0,1 1 0,-1-1 0,0 1 0,1-1 0,-1 1 0,1 0 0,1 7 13,1-1 0,-1 1 1,0 0-1,0 1 0,0 10 1,1 3 96,3 14-58,19 80 12,-21-106-66,-1 0 0,1 1-1,1-1 1,-1 0 0,2-1-1,-1 1 1,1-1 0,11 11-1,5-4-603,-5-18-3909,-8-6-3104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5.307"/>
    </inkml:context>
    <inkml:brush xml:id="br0">
      <inkml:brushProperty name="width" value="0.025" units="cm"/>
      <inkml:brushProperty name="height" value="0.025" units="cm"/>
    </inkml:brush>
  </inkml:definitions>
  <inkml:trace contextRef="#ctx0" brushRef="#br0">0 19 7335,'0'0'12300,"6"12"-11638,2 12-464,0-1 1,-1 1 0,3 25 0,-10-45-209,11 38 1379,-10-41-1319,-1-1-1,1 1 1,-1 0 0,1-1 0,-1 1-1,1-1 1,-1 1 0,1 0-1,-1-1 1,1 1 0,0-1 0,-1 0-1,1 1 1,0-1 0,0 0 0,-1 1-1,1-1 1,0 0 0,0 0-1,-1 1 1,1-1 0,0 0 0,0 0-1,0 0 1,-1 0 0,1 0 0,0 0-1,0 0 1,0 0 0,-1-1-1,1 1 1,0 0 0,0 0 0,0-1-1,-1 1 1,1 0 0,0-1 0,-1 1-1,1-1 1,0 1 0,-1-1-1,1 1 1,-1-1 0,1 0 0,-1 1-1,1-1 1,-1 1 0,2-3 0,5-6 201,1-1 0,-2 0 0,1 0 0,6-15 0,0 6 330,-14 31-583,1 4-1,0 0 1,1 0-1,1 0 1,6 30-1,-7-43 12,0 0 0,0 0 0,0 1 0,0-1 0,1 0 0,0 0 0,-1-1 0,1 1 0,0 0 0,0 0 0,0-1 1,1 0-1,-1 1 0,1-1 0,-1 0 0,1 0 0,0 0 0,0 0 0,0-1 0,0 1 0,0-1 0,0 0 0,0 0 0,0 0 0,0 0 0,1 0 0,-1-1 0,0 1 0,7-1 0,-6-1 57,0 1 1,0-1-1,0-1 0,0 1 1,-1 0-1,1-1 0,-1 0 0,1 0 1,-1 0-1,0 0 0,1 0 0,-1-1 1,0 1-1,0-1 0,-1 0 1,5-6-1,40-57 519,-40 55-524,11-24 91,-2 0 0,-1-1 0,11-37 0,-26 74-224,-1 0-1,1 1 1,0-1-1,0 0 1,1 1-1,-1-1 1,0 0-1,0 0 1,1 1 0,-1-1-1,1 0 1,-1 0-1,1 1 1,-1-1-1,1 0 1,0 0-1,-1 0 1,1 0 0,0 0-1,0 0 1,0 0-1,0 0 1,0 0-1,1 0 1,-1 0-380,1-1 0,-1 0 1,1 1-1,-1-1 0,0 0 1,1 0-1,-1 0 1,1 0-1,-1 0 0,0 0 1,1 0-1,-1 0 0,1-1 1,-1 1-1,3-1 0,3-4-6194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6.210"/>
    </inkml:context>
    <inkml:brush xml:id="br0">
      <inkml:brushProperty name="width" value="0.025" units="cm"/>
      <inkml:brushProperty name="height" value="0.025" units="cm"/>
    </inkml:brush>
  </inkml:definitions>
  <inkml:trace contextRef="#ctx0" brushRef="#br0">133 0 15246,'0'0'7245,"-2"14"-6920,-15 55 507,-35 90-1,5-21-81,45-132-743,-10 47 904,12-52-881,0 0 0,0 0 0,0 1 0,0-1 0,0 0 0,0 0 0,0 0 0,1 1 0,-1-1 0,0 0 0,0 0 0,1 0 0,-1 0 0,1 0 0,-1 0 0,1 0 0,0 0 0,-1 0 0,1 0 0,0 0 0,0 0 0,0 0 0,-1 0 0,1 0 0,0-1 0,0 1 0,0 0 1,0-1-1,0 1 0,1-1 0,-1 1 0,0-1 0,0 0 0,0 1 0,0-1 0,2 0 0,20 1 126,0-2 1,0 0-1,0-2 0,0-1 1,-1 0-1,0-2 0,0-1 1,36-15-1,44-11-1264,-85 28 78,0 1-1,0 1 1,1 1 0,17 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078"/>
    </inkml:context>
    <inkml:brush xml:id="br0">
      <inkml:brushProperty name="width" value="0.025" units="cm"/>
      <inkml:brushProperty name="height" value="0.025" units="cm"/>
    </inkml:brush>
  </inkml:definitions>
  <inkml:trace contextRef="#ctx0" brushRef="#br0">66 36 10474,'0'0'5808,"-10"6"-3737,-29 19-731,38-24-1215,-1-1-1,1 1 1,0 0 0,0-1-1,0 1 1,0 0-1,0 0 1,0 0-1,1 0 1,-1 0-1,0 0 1,0 0-1,1 0 1,-1 0 0,0 0-1,1 0 1,-1 3-1,1-4-103,0 1 1,0-1-1,0 1 0,1-1 0,-1 0 0,0 1 0,0-1 1,1 1-1,-1-1 0,0 1 0,1-1 0,-1 0 0,1 1 1,-1-1-1,0 0 0,1 0 0,-1 1 0,1-1 0,-1 0 1,1 0-1,-1 1 0,1-1 0,-1 0 0,1 0 1,-1 0-1,2 0 0,37 2 5,-33-4-91,-1 1-1,1-1 0,-1 0 0,1-1 1,-1 1-1,0-1 0,0 0 0,0-1 0,0 1 1,-1-1-1,1 0 0,-1 0 0,0 0 1,0-1-1,0 1 0,-1-1 0,0 0 1,0 0-1,0 0 0,0 0 0,3-11 1,-6 16 57,0 0 0,0 0 0,0-1 1,0 1-1,0 0 0,0 0 0,0 0 0,0 0 1,0 0-1,0-1 0,0 1 0,0 0 1,0 0-1,0 0 0,0 0 0,0 0 0,0-1 1,0 1-1,0 0 0,0 0 0,-1 0 1,1 0-1,0 0 0,0 0 0,0-1 0,0 1 1,0 0-1,0 0 0,0 0 0,0 0 1,-1 0-1,1 0 0,0 0 0,0 0 0,0 0 1,0 0-1,0 0 0,-1-1 0,1 1 1,0 0-1,0 0 0,0 0 0,0 0 1,0 0-1,-1 0 0,1 0 0,0 0 0,0 0 1,0 0-1,0 0 0,0 1 0,-1-1 1,1 0-1,0 0 0,-12 7-121,-9 12 141,18-14 73,1-1 0,-1 0-1,1 1 1,0 0 0,0-1 0,1 1-1,-1 0 1,1 0 0,0 0 0,0 0-1,1 0 1,-1 0 0,1 0 0,0 0-1,1 6 1,0-10-106,0 0-1,0-1 1,0 1 0,0 0 0,-1-1-1,1 1 1,0 0 0,0-1-1,0 1 1,0-1 0,0 1 0,0-1-1,1 0 1,-1 0 0,0 1-1,0-1 1,0 0 0,0 0-1,0 0 1,0 0 0,0 0 0,1 0-1,-1 0 1,0 0 0,0-1-1,0 1 1,0 0 0,0-1 0,0 1-1,1-1 1,31-16-2634,-11-4-1231,0-3-1490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7.035"/>
    </inkml:context>
    <inkml:brush xml:id="br0">
      <inkml:brushProperty name="width" value="0.025" units="cm"/>
      <inkml:brushProperty name="height" value="0.025" units="cm"/>
    </inkml:brush>
  </inkml:definitions>
  <inkml:trace contextRef="#ctx0" brushRef="#br0">1 2960 18481,'0'0'1800,"12"-10"-1843,258-174 91,-90 65-256,1241-917 58,235-156 1677,-1536 1113-1682,262-193-2242,-346 236-2696,-17 5-3336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7.925"/>
    </inkml:context>
    <inkml:brush xml:id="br0">
      <inkml:brushProperty name="width" value="0.025" units="cm"/>
      <inkml:brushProperty name="height" value="0.025" units="cm"/>
    </inkml:brush>
  </inkml:definitions>
  <inkml:trace contextRef="#ctx0" brushRef="#br0">1 0 512,'0'9'3011,"0"-2"-2979,0-1-64,0-2-96,0-3-897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8.515"/>
    </inkml:context>
    <inkml:brush xml:id="br0">
      <inkml:brushProperty name="width" value="0.025" units="cm"/>
      <inkml:brushProperty name="height" value="0.025" units="cm"/>
    </inkml:brush>
  </inkml:definitions>
  <inkml:trace contextRef="#ctx0" brushRef="#br0">300 23 6342,'0'0'5488,"-5"9"-4266,-27 46 792,-75 98-1,67-101-1551,3 2 0,-36 67 0,68-105-458,14-19-141,19-23-290,24-31-1981,55-79 1,-66 76 2015,47-92-1,-68 103 2011,-33 58 1120,-1 6-2353,1 2 0,0 0-1,1 0 1,1 1 0,-14 30-1,20-37-283,0 0-1,1 1 0,0-1 1,1 1-1,0 0 1,1 0-1,1 0 0,0 0 1,0 0-1,1 0 0,2 17 1,-1-25-96,0 1 1,1-1 0,-1 0-1,1 0 1,0 0-1,0 0 1,0 0 0,0-1-1,1 1 1,-1 0 0,1-1-1,0 0 1,5 4-1,48 33 178,-2-3-551,-44-21-403,-17-7-53,5-9 724,0 0 1,0 1-1,1-1 0,-1 0 1,0 0-1,0 0 1,0 0-1,0 0 0,0-1 1,1 1-1,-1 0 1,0-1-1,0 0 0,1 1 1,-1-1-1,-2-1 1,-3-3-227,-1-1 0,1 0-1,1 0 1,-1-1 0,1 0 0,0 0 0,1 0 0,-8-13 0,-34-72 532,27 50 846,9 21 2,6 13-290,0-1 0,1 0 0,0 0 0,0-1 0,-2-11 0,9 20-672,0 1 1,0-1-1,0 1 1,0 0-1,0 0 1,0 0-1,1 1 1,-1-1-1,0 1 1,0-1-1,3 2 1,53 16-2,-23-6-1097,55 9-1,-43-15-3066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9.344"/>
    </inkml:context>
    <inkml:brush xml:id="br0">
      <inkml:brushProperty name="width" value="0.025" units="cm"/>
      <inkml:brushProperty name="height" value="0.025" units="cm"/>
    </inkml:brush>
  </inkml:definitions>
  <inkml:trace contextRef="#ctx0" brushRef="#br0">0 1 10762,'0'0'219,"3"9"-5,0-2-98,1 1 1,0-1 0,0 1-1,0-1 1,1-1 0,0 1-1,1-1 1,-1 0 0,1 0-1,0 0 1,1-1 0,-1 0-1,12 6 1,154 101 712,96 68 376,-45-3-436,144 107 1035,385 235 818,-408-287-1822,250 222-4,-484-364-668,-31-27 61,3-3 1,101 55 0,-151-98-186,0 0 0,2-2 0,0-2 0,0-1-1,1-2 1,1-1 0,0-2 0,0-1 0,48 1 0,-81-7-166,16-2-1777,-12-7-2724,-5-5-5036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0.747"/>
    </inkml:context>
    <inkml:brush xml:id="br0">
      <inkml:brushProperty name="width" value="0.025" units="cm"/>
      <inkml:brushProperty name="height" value="0.025" units="cm"/>
    </inkml:brush>
  </inkml:definitions>
  <inkml:trace contextRef="#ctx0" brushRef="#br0">162 0 3876,'-1'10'1832,"0"0"-1,0 0 1,-1 0 0,-5 18 0,-20 41 3569,0 3-3215,-13 33-1415,29-83-758,2 1 0,0-1 0,1 2 0,2-1 0,-5 33 0,10-56-54,1 1 1,0-1-1,0 0 1,0 1-1,0-1 0,-1 1 1,1-1-1,0 1 1,0-1-1,0 1 0,0-1 1,0 1-1,0-1 1,0 1-1,0-1 0,0 1 1,0-1-1,1 0 1,-1 1-1,0-1 0,0 1 1,0-1-1,0 1 0,1-1 1,-1 0-1,0 1 1,1-1-1,-1 1 0,0-1 1,0 0-1,1 1 1,-1-1-1,1 0 0,-1 0 1,0 1-1,1-1 1,-1 0-1,1 0 0,-1 1 1,1-1-1,-1 0 1,0 0-1,1 0 0,-1 0 1,1 0-1,-1 0 1,1 0-1,-1 0 0,1 0 1,-1 0-1,1 0 1,-1 0-1,1 0 0,-1 0 1,1 0-1,-1 0 1,0-1-1,1 1 0,-1 0 1,1-1-1,1 0-221,1 0-1,-1 0 0,0-1 1,0 1-1,0-1 1,0 1-1,-1-1 1,1 0-1,0 0 0,1-2 1,14-43-6310,-13 21-528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1.140"/>
    </inkml:context>
    <inkml:brush xml:id="br0">
      <inkml:brushProperty name="width" value="0.025" units="cm"/>
      <inkml:brushProperty name="height" value="0.025" units="cm"/>
    </inkml:brush>
  </inkml:definitions>
  <inkml:trace contextRef="#ctx0" brushRef="#br0">0 161 10442,'0'0'1420,"2"-10"256,5-30 16,-7 40-1544,0-1-1,0 0 1,0 0-1,0 0 1,0 1-1,0-1 1,1 0-1,-1 0 1,0 0-1,0 1 1,1-1-1,-1 0 1,1 0-1,-1 1 0,1-1 1,-1 0-1,1 1 1,-1-1-1,1 1 1,0-1-1,0 0 1,9 9 1027,5 27-674,-15-33-329,18 52 595,30 84 606,-41-121-1198,1 0 1,1 0-1,0-1 1,2 0-1,17 21 1,-27-35-132,0 0 1,1 0 0,-1-1 0,0 1-1,1-1 1,0 1 0,-1-1 0,1 1-1,0-1 1,0 0 0,0 0 0,0 0-1,0 0 1,0 0 0,0 0 0,0 0-1,0-1 1,0 1 0,0-1 0,1 0 0,-1 1-1,0-1 1,0 0 0,0 0 0,1 0-1,-1-1 1,0 1 0,0-1 0,0 1-1,0-1 1,1 0 0,-1 1 0,0-1-1,0 0 1,-1 0 0,1-1 0,0 1-1,0 0 1,0-1 0,-1 1 0,1-1-1,-1 1 1,1-1 0,1-2 0,5-6 148,-1-1 1,0 0-1,-1 0 1,0-1-1,0 0 1,3-14-1,3-12 50,-2 0 0,-2 0 0,-2-1 0,-1 1 0,-1-79-1,-3 114-364,-1 0-1,0 0 1,0 0-1,-1 0 1,1 1-1,-1-1 1,1 0-1,-1 0 0,0 0 1,0 1-1,0-1 1,-2-3-1,-2 0-3809,-2-1-3317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1.796"/>
    </inkml:context>
    <inkml:brush xml:id="br0">
      <inkml:brushProperty name="width" value="0.025" units="cm"/>
      <inkml:brushProperty name="height" value="0.025" units="cm"/>
    </inkml:brush>
  </inkml:definitions>
  <inkml:trace contextRef="#ctx0" brushRef="#br0">26 0 6342,'0'0'7944,"-18"76"-7432,10-29-448,8 5 352,0 2 161,9 4-385,7 0-32,2 4-768,0 2-673,-2 2-930,-2 0-895,-5-2-1379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2.155"/>
    </inkml:context>
    <inkml:brush xml:id="br0">
      <inkml:brushProperty name="width" value="0.025" units="cm"/>
      <inkml:brushProperty name="height" value="0.025" units="cm"/>
    </inkml:brush>
  </inkml:definitions>
  <inkml:trace contextRef="#ctx0" brushRef="#br0">21 0 8840,'0'0'1538,"-6"91"288,3-48-673,0 1 64,2-3-513,1-2-351,0-2-129,0-6-128,-2-10 481,-1-7 255,3-3-223,-2-8-193,2-5-384,0-16-1121,0-14-2402,5-10-5125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2.588"/>
    </inkml:context>
    <inkml:brush xml:id="br0">
      <inkml:brushProperty name="width" value="0.025" units="cm"/>
      <inkml:brushProperty name="height" value="0.025" units="cm"/>
    </inkml:brush>
  </inkml:definitions>
  <inkml:trace contextRef="#ctx0" brushRef="#br0">1 94 11627,'0'0'4484,"58"28"-3875,-10-25-1,20-3-447,21 0-1,18-9-160,15-10 64,15-4-1666,3-2-608,-8-1-576,-12 4-1154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2.963"/>
    </inkml:context>
    <inkml:brush xml:id="br0">
      <inkml:brushProperty name="width" value="0.025" units="cm"/>
      <inkml:brushProperty name="height" value="0.025" units="cm"/>
    </inkml:brush>
  </inkml:definitions>
  <inkml:trace contextRef="#ctx0" brushRef="#br0">0 73 1281,'51'21'6118,"3"-4"-5990,3-9 160,4-6 1987,3-2 415,8-3-512,-1-11-544,-2-2-673,-4-1-289,-1 3-95,-10 0-193,-9 2-288,-5 3-320,-10 1-929,-9 2-1377,-8-1-2371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479"/>
    </inkml:context>
    <inkml:brush xml:id="br0">
      <inkml:brushProperty name="width" value="0.025" units="cm"/>
      <inkml:brushProperty name="height" value="0.025" units="cm"/>
    </inkml:brush>
  </inkml:definitions>
  <inkml:trace contextRef="#ctx0" brushRef="#br0">64 0 7271,'-5'9'5909,"-1"-1"-5121,-30 55 4202,33-57-4686,1 0-1,-1 0 0,1 0 0,0 0 0,1 1 0,0-1 0,0 0 1,0 1-1,1-1 0,0 8 0,0-12-290,1 0 1,0-1-1,0 1 0,0-1 1,0 1-1,0-1 0,0 1 1,0-1-1,0 0 0,1 1 1,-1-1-1,0 0 0,1 0 1,-1 0-1,1 0 0,-1 0 1,1 0-1,0-1 0,-1 1 1,1-1-1,0 1 0,0-1 1,-1 1-1,1-1 0,0 0 1,0 0-1,-1 0 0,1 0 1,2 0-1,56-2-18,-3-10-561,-43 9 492,1 0-1,0 0 0,21 0 0,-35 3 178,-1 1 0,1-1 0,0 1 0,0-1-1,-1 1 1,1 0 0,-1-1 0,1 1 0,0 0 0,-1-1-1,0 1 1,1 0 0,-1 0 0,1 0 0,-1-1 0,0 1-1,1 0 1,-1 0 0,0 0 0,0 0 0,0 0-1,0-1 1,0 1 0,0 0 0,0 0 0,0 0 0,0 0-1,0 0 1,0 0 0,-1 1 0,-5 30 2688,6-32-2641,-2-34 304,1 23-629,1 0-1,-1 0 1,2 0-1,0 0 1,0 0-1,4-14 1,-4 24 165,0-1 1,0 1 0,0-1 0,0 1-1,0-1 1,0 1 0,1 0-1,-1 0 1,0 0 0,1 0-1,-1 0 1,1 0 0,0 0-1,-1 0 1,1 1 0,0-1 0,2 0-1,39-10-377,-16 4-1332,5-7-3743,3-5-5908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3.726"/>
    </inkml:context>
    <inkml:brush xml:id="br0">
      <inkml:brushProperty name="width" value="0.025" units="cm"/>
      <inkml:brushProperty name="height" value="0.025" units="cm"/>
    </inkml:brush>
  </inkml:definitions>
  <inkml:trace contextRef="#ctx0" brushRef="#br0">1 24 7527,'0'0'7501,"3"8"-6503,1 8-596,-1 0 0,0 1 1,0 26-1,-2-25-208,1 0 0,0 0 0,1 0-1,10 30 1,-12-46-147,0 0 0,-1 0 0,1 0 0,0 0 0,0 0 1,0-1-1,0 1 0,1 0 0,-1 0 0,0-1 0,1 1 0,0-1 0,-1 0 0,1 1 0,0-1 0,-1 0 0,1 0 0,0 0 0,0 0 0,0 0 0,0 0 0,0-1 0,0 1 0,0 0 0,3-1 0,-1 0 49,0 0 0,0-1-1,0 0 1,0 0 0,0 0 0,0 0-1,0 0 1,0-1 0,0 0-1,-1 0 1,1 0 0,3-3-1,11-9 137,-1 0-1,0-1 1,23-27-1,-40 41-234,20-21 231,-1-2-1,-1 0 0,-1-1 1,18-36-1,-40 118 750,5-52-977,-5 22-10,1 0-1,0 49 0,4-76 12,0 0-1,0 1 1,0-1 0,0 0-1,0 0 1,0 1-1,0-1 1,0 0 0,1 1-1,-1-1 1,0 0-1,0 0 1,0 1 0,0-1-1,0 0 1,0 0-1,1 1 1,-1-1 0,0 0-1,0 0 1,0 0-1,1 1 1,-1-1 0,0 0-1,0 0 1,1 0 0,-1 0-1,0 1 1,0-1-1,1 0 1,-1 0 0,0 0-1,1 0 1,-1 0-1,0 0 1,0 0 0,1 0-1,-1 0 1,0 0-1,1 0 1,-1 0 0,0 0-1,0 0 1,1 0-1,-1 0 1,0 0 0,1-1-1,-1 1 1,0 0-1,0 0 1,1 0 0,-1 0-1,0 0 1,1-1-1,13-9 250,-4-3-104,0 0-1,-1-1 1,-1 0 0,0 0-1,-1 0 1,7-19 0,-6 12-9,2 0 0,15-24 0,-26 47-144,1 1 1,-1-1-1,1 0 0,0 1 1,0-1-1,0 1 1,0-1-1,0 0 1,0 1-1,1-1 1,-1 0-1,1 1 0,-1-1 1,1 0-1,0 0 1,2 4-1,-3-5-3,0 0 0,1 0 0,-1-1 0,0 1 0,0 0-1,1-1 1,-1 1 0,1 0 0,-1-1 0,0 1 0,1 0 0,-1-1 0,1 1-1,-1-1 1,1 1 0,0-1 0,-1 1 0,1-1 0,-1 1 0,1-1 0,0 0-1,0 1 1,-1-1 0,1 0 0,0 0 0,-1 1 0,1-1 0,0 0 0,0 0-1,-1 0 1,1 0 0,0 0 0,0 0 0,0 0 0,-1 0 0,1 0 0,0-1-1,-1 1 1,1 0 0,0 0 0,0-1 0,-1 1 0,1 0 0,0-1 0,-1 1-1,1-1 1,-1 1 0,1 0 0,0-1 0,-1 0 0,1 1 0,-1-1 0,1 1-1,-1-1 1,0 0 0,1 0 0,19-37-7106,-14 26 1335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4.285"/>
    </inkml:context>
    <inkml:brush xml:id="br0">
      <inkml:brushProperty name="width" value="0.025" units="cm"/>
      <inkml:brushProperty name="height" value="0.025" units="cm"/>
    </inkml:brush>
  </inkml:definitions>
  <inkml:trace contextRef="#ctx0" brushRef="#br0">206 3 15054,'0'0'8349,"-6"10"-8252,-51 81 25,-73 89 1,118-160-50,20-23-50,26-29 31,-11 8-619,-1-2 1,-1-1-1,-2 0 0,0-1 1,-2-2-1,-1 1 1,18-49-1,-49 110 294,3-8 519,-15 44 0,24-57-121,0 0 1,1 0 0,0 1 0,1-1 0,1 0-1,-1 0 1,4 23 0,-3-31-102,1 0-1,-1 0 1,1 0-1,0 0 1,0 0-1,0-1 1,1 1-1,-1 0 1,1-1-1,-1 1 1,1 0-1,0-1 1,0 0-1,0 1 1,0-1-1,0 0 1,1 0-1,-1 0 1,1-1-1,-1 1 1,1-1-1,0 1 1,0-1-1,-1 0 1,1 0-1,0 0 1,0 0-1,0 0 1,0-1-1,0 1 1,0-1-1,0 0 1,4 0-1,-28-28 776,-22-12-656,19 16 253,-2 0-1,0 2 1,-34-21-1,125 47-7,86 15-982,3-10-3391,-58-9 860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6.603"/>
    </inkml:context>
    <inkml:brush xml:id="br0">
      <inkml:brushProperty name="width" value="0.025" units="cm"/>
      <inkml:brushProperty name="height" value="0.025" units="cm"/>
    </inkml:brush>
  </inkml:definitions>
  <inkml:trace contextRef="#ctx0" brushRef="#br0">205 7 4388,'-66'6'2397,"32"-4"-1208,1 2 0,-39 9-1,119-6 2517,666-7-3054,-395-21-4927,-172 3 1244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57.424"/>
    </inkml:context>
    <inkml:brush xml:id="br0">
      <inkml:brushProperty name="width" value="0.025" units="cm"/>
      <inkml:brushProperty name="height" value="0.025" units="cm"/>
    </inkml:brush>
  </inkml:definitions>
  <inkml:trace contextRef="#ctx0" brushRef="#br0">104 1 8488,'0'0'9961,"-2"11"-8984,-42 132 525,-8 29-62,50-168-1396,1 0 0,0 0-1,1 0 1,-1 0 0,1 1 0,0-1 0,0 0 0,0 0 0,0 0-1,1 5 1,0-8-31,0 0-1,0 0 1,0 1-1,0-1 1,0 0-1,0 0 1,0 0-1,1-1 1,-1 1-1,0 0 1,1 0-1,-1-1 1,0 1-1,1 0 1,-1-1-1,0 0 1,1 1-1,-1-1 1,1 0-1,-1 0 1,1 1-1,-1-1 1,1-1-1,-1 1 1,1 0-1,-1 0 1,1 0-1,-1-1 1,1 1 0,1-1-1,16-3 46,-1-1 0,0-1 0,0 0 0,26-13 0,-30 12-153,1 0-1,0 1 0,1 1 1,-1 0-1,1 1 0,0 1 1,22-2-1,-25 6-902,8-1-1705,-9-3-4753,-4-5-3702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58.110"/>
    </inkml:context>
    <inkml:brush xml:id="br0">
      <inkml:brushProperty name="width" value="0.025" units="cm"/>
      <inkml:brushProperty name="height" value="0.025" units="cm"/>
    </inkml:brush>
  </inkml:definitions>
  <inkml:trace contextRef="#ctx0" brushRef="#br0">289 33 7911,'0'0'6310,"-2"10"-4916,-15 66 859,-36 96-1,50-237-2561,5 49 100,6-37-365,1-70 1,-9 122 592,0 0-1,1 0 1,-1 0 0,0-1 0,0 1-1,0 0 1,0 0 0,0 0 0,0 0 0,0 0-1,0 0 1,-1-1 0,1 1 0,0 0 0,-1 0-1,1 0 1,0 0 0,-1 0 0,0 0-1,1 0 1,-1 0 0,0 0 0,1 0 0,-1 1-1,0-1 1,0 0 0,0 0 0,1 1-1,-1-1 1,0 0 0,0 1 0,0-1 0,0 1-1,0-1 1,0 1 0,-1 0 0,0-1-1,0 2 22,1-1 0,-1 1 0,1-1 0,-1 1-1,1 0 1,0 0 0,-1 0 0,1 0 0,0 0-1,-1 0 1,1 0 0,0 0 0,0 1-1,0-1 1,0 0 0,0 1 0,0-1 0,1 1-1,-1-1 1,0 1 0,1-1 0,-1 1 0,1 0-1,-1 2 1,-1 4 33,0-1-1,1 1 1,0 0-1,0-1 1,0 1 0,1 0-1,1 0 1,-1 0-1,1-1 1,1 1 0,-1 0-1,1-1 1,0 1-1,1-1 1,0 0 0,0 0-1,1 0 1,0 0-1,0 0 1,6 6 0,-3-5-52,0-1 1,0-1-1,1 1 1,-1-1-1,2-1 1,-1 1-1,1-1 1,0-1-1,0 0 1,0 0-1,0 0 1,1-1-1,-1-1 1,1 0-1,16 2 1,-26-4-16,1 0 0,-1 0 0,0 0 0,0 0 1,1 1-1,-1-1 0,0 0 0,0 0 1,1 0-1,-1 0 0,0 0 0,0 0 1,1 0-1,-1 0 0,0 0 0,1 0 1,-1 0-1,0 0 0,0 0 0,1 0 1,-1 0-1,0 0 0,0-1 0,1 1 1,-1 0-1,0 0 0,0 0 0,1 0 0,-1 0 1,0-1-1,0 1 0,0 0 0,1 0 1,-1 0-1,0-1 0,0 1 0,0 0 1,0 0-1,0-1 0,1 1 0,-1 0 1,0 0-1,0-1 0,-9-11 96,-19-11-62,-17-6-96,-73-35 1,100 56 5,1 1-1,-2 1 1,1 0 0,0 1 0,-1 1 0,0 1 0,-34-1-1,75 5 7,0 2 1,40 9-1,2 1 10,-58-13 34,61 9-507,105 28 0,-148-31-2066,-7-5-2349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21.911"/>
    </inkml:context>
    <inkml:brush xml:id="br0">
      <inkml:brushProperty name="width" value="0.025" units="cm"/>
      <inkml:brushProperty name="height" value="0.025" units="cm"/>
    </inkml:brush>
  </inkml:definitions>
  <inkml:trace contextRef="#ctx0" brushRef="#br0">132 193 3235,'-8'-2'475,"-64"-21"996,20-1 3955,127 44-2671,-22-6-2558,-1-3 0,2-3 0,68 3-1,167-10 451,-242-2-554,745-59 631,-514 32-626,653-63 2448,-915 90-2852,16-3 644,-13-7-5991,-7-2-1250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23.172"/>
    </inkml:context>
    <inkml:brush xml:id="br0">
      <inkml:brushProperty name="width" value="0.025" units="cm"/>
      <inkml:brushProperty name="height" value="0.025" units="cm"/>
    </inkml:brush>
  </inkml:definitions>
  <inkml:trace contextRef="#ctx0" brushRef="#br0">24 1 5862,'-23'0'5273,"31"0"-3982,39 0-1417,262 12 22,-10 1 138,594 25 297,-99-2-48,930-18-144,1247 31 213,-1062-11 550,-1611-51-266,-115 2-1705,-59 9-2683,-98 2-1527</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11.175"/>
    </inkml:context>
    <inkml:brush xml:id="br0">
      <inkml:brushProperty name="width" value="0.025" units="cm"/>
      <inkml:brushProperty name="height" value="0.025" units="cm"/>
    </inkml:brush>
  </inkml:definitions>
  <inkml:trace contextRef="#ctx0" brushRef="#br0">129 337 5765,'12'-1'3193,"68"-9"-2322,0-5 1,-2-2-1,85-32 1,148-32 2416,-206 66-2704,145-2-1,109 19-457,-251 1-111,116 0-31,928 51 2141,-1125-51-2086,372 36-282,1-31 36,-390-8 200,0-1 1,0 0-1,0 0 1,-1-1-1,1-1 1,0 1-1,-1-1 1,10-5-1,-19 8 4,0 0 1,1 0-1,-1 0 0,0 0 0,0 0 1,0 0-1,0 0 0,1 0 0,-1-1 1,0 1-1,0 0 0,0 0 0,0 0 1,0 0-1,0 0 0,1 0 1,-1 0-1,0-1 0,0 1 0,0 0 1,0 0-1,0 0 0,0 0 0,0 0 1,0-1-1,0 1 0,0 0 0,0 0 1,1 0-1,-1 0 0,0-1 1,0 1-1,0 0 0,0 0 0,0 0 1,0 0-1,-1-1 0,1 1 0,0 0 1,0 0-1,0 0 0,0 0 1,0-1-1,0 1 0,0 0 0,0 0 1,0 0-1,0 0 0,-1-1 0,-10-3-80,-14 0 15,-174-2 42,-300 29 1,253-6 17,-73 3-78,-503 17-415,306-44 665,-507 19-2912,707 1 2647,561 3-444,46-13-451,447-52 1,-20-60 1397,-101 14 1260,2 33-635,-310 49-2869,-184 5-1777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0.649"/>
    </inkml:context>
    <inkml:brush xml:id="br0">
      <inkml:brushProperty name="width" value="0.025" units="cm"/>
      <inkml:brushProperty name="height" value="0.025" units="cm"/>
    </inkml:brush>
  </inkml:definitions>
  <inkml:trace contextRef="#ctx0" brushRef="#br0">567 0 10474,'0'0'9406,"-6"9"-8968,-30 31-160,-2-2-1,-1-2 1,-1-1-1,-75 49 1,58-45-27,3 3 0,-76 74 0,93-68-194,35-45-54,0 0 1,1 0-1,-1-1 1,1 1-1,0 0 1,-1 0-1,2 1 0,-1-1 1,0 0-1,1 0 1,-1 0-1,1 1 0,0-1 1,0 0-1,1 6 1,-1-7 4,1-1 1,0 0 0,0 1 0,0-1-1,0 0 1,0 1 0,0-1-1,0 0 1,1 0 0,-1 0 0,0 0-1,1 0 1,-1 0 0,1 0-1,-1-1 1,1 1 0,-1 0 0,1-1-1,-1 0 1,1 1 0,0-1-1,-1 0 1,1 1 0,0-1 0,1 0-1,51 0 226,-42-1-150,13-2-13,0-1 0,0-1 0,-1-1 0,0-1 0,38-17 0,-31 11-213,2 2 0,41-9 0,-33 9-5255,-28 1-1751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2.702"/>
    </inkml:context>
    <inkml:brush xml:id="br0">
      <inkml:brushProperty name="width" value="0.025" units="cm"/>
      <inkml:brushProperty name="height" value="0.025" units="cm"/>
    </inkml:brush>
  </inkml:definitions>
  <inkml:trace contextRef="#ctx0" brushRef="#br0">11 587 5285,'-11'21'13376,"27"-38"-9253,-6 5-4267,55-64 1596,65-103 0,-99 131-1405,-2-2 0,-3 0-1,33-88 1,-51 108 391,-7 23 338,-5 20-218,-11 35-461,2 1 0,3 0 0,1 1 0,3 0 0,-1 85 0,7-131-188,1-1-1,-1 1 0,1 0 0,-1 0 1,1-1-1,0 1 0,0 0 0,1-1 1,-1 1-1,1-1 0,0 0 0,-1 1 1,1-1-1,1 0 0,-1 0 0,1 0 1,-1-1-1,1 1 0,0 0 0,5 3 1,-5-4-641,1-1-1,-1 1 1,0-1 0,1 0 0,-1 0 0,0 0 0,1 0 0,-1-1 0,1 1 0,-1-1-1,1 0 1,0 0 0,-1-1 0,6 0 0,12-5-7591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4.397"/>
    </inkml:context>
    <inkml:brush xml:id="br0">
      <inkml:brushProperty name="width" value="0.025" units="cm"/>
      <inkml:brushProperty name="height" value="0.025" units="cm"/>
    </inkml:brush>
  </inkml:definitions>
  <inkml:trace contextRef="#ctx0" brushRef="#br0">1 180 9321,'0'0'11920,"2"-9"-11167,1 1-721,0 0-1,1 0 1,0 0-1,1 0 1,0 1 0,0-1-1,0 1 1,1 1-1,0-1 1,1 1-1,-1 0 1,1 0-1,0 1 1,1 0 0,-1 0-1,13-5 1,-6 2 1,1 0-1,0 1 1,1 1 0,0 1 0,0 0 0,0 1 0,0 0 0,28-1 0,-41 5-18,-1 0 0,0 0 0,1 0 0,-1 0 0,0 1 0,1 0 1,-1-1-1,0 1 0,0 0 0,0 0 0,0 0 0,0 0 0,0 0 0,0 1 0,0-1 0,0 0 0,0 1 1,-1 0-1,1-1 0,0 1 0,-1 0 0,0 0 0,1 0 0,-1 0 0,0 0 0,0 0 0,0 0 0,0 0 1,0 1-1,-1-1 0,1 0 0,0 5 0,1 8 170,-1 0 0,0 1 0,-1-1-1,-2 18 1,1-2 112,1-25-132,0 0 1,0 0-1,0 0 1,1 0-1,-1 0 1,2 0-1,-1 0 1,4 9-1,-4-14-117,0 1 0,1-1 0,-1 1 0,1-1 0,-1 0-1,1 1 1,-1-1 0,1 0 0,0 0 0,0 0 0,-1 0 0,1 0 0,0-1-1,0 1 1,0-1 0,0 1 0,0-1 0,0 0 0,0 1 0,0-1-1,0 0 1,0 0 0,0 0 0,0-1 0,0 1 0,0 0 0,0-1 0,0 0-1,3-1 1,5-1 26,1-1 0,-1 0 0,0-1-1,-1 0 1,1 0 0,-1-1 0,0-1-1,-1 1 1,1-1 0,9-11 0,-11 11-72,0 0 1,-1-1 0,0 0-1,0 0 1,0 0 0,-1-1-1,0 0 1,-1 0 0,0 0-1,0 0 1,3-15 0,-8-2-1432,0 25 1030,0 0 0,1 0 0,-1 0 0,0 0 0,0 0 0,0 1 0,0-1 0,0 0 0,0 0 0,0 1 0,0-1 0,0 0 0,0 1 0,0-1 0,0 1 0,0 0 0,-2-1 0,-6-1-5980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3.216"/>
    </inkml:context>
    <inkml:brush xml:id="br0">
      <inkml:brushProperty name="width" value="0.025" units="cm"/>
      <inkml:brushProperty name="height" value="0.025" units="cm"/>
    </inkml:brush>
  </inkml:definitions>
  <inkml:trace contextRef="#ctx0" brushRef="#br0">64 183 17873,'0'0'1831,"-10"4"-69,1-2-1281,6-1-333,-1 0 1,1-1-1,0 1 0,0 0 0,-1 1 0,1-1 0,0 1 0,0-1 1,0 1-1,0 0 0,1 0 0,-5 4 0,51-31 1811,-8-7-1780,49-54-1,-21 19-43,-64 95-130,-12 87 345,-3 64 245,16-132-377,3 0 0,2 0 0,2-1 0,1 0 0,3 0 0,27 69 1,-24-79-95,-7-17 32,-1-1 0,0 1 0,-1 0 0,-1 1 1,-1-1-1,2 30 0,-6-49-125,0 1 0,0-1 0,0 1 0,0-1 0,0 1 0,0-1 0,0 1 0,0-1 1,0 1-1,0-1 0,0 1 0,-1-1 0,1 1 0,0-1 0,0 1 0,0-1 0,-1 1 0,1-1 1,0 0-1,-1 1 0,1-1 0,0 0 0,-1 1 0,1-1 0,-1 0 0,1 1 0,0-1 0,-1 0 0,1 0 1,-1 0-1,1 1 0,-1-1 0,1 0 0,-1 0 0,0 0 0,-22-5 454,-20-20-248,21 6-203,2-2-1,0 0 0,-26-37 0,37 46-61,1 0-1,0 0 1,1-1 0,1 0 0,0 0 0,1-1 0,0 0-1,1 0 1,-2-14 0,6 26-60,-1 0 0,1-1 0,1 1 0,-1 0 0,0 0 0,0 0 0,1 0 0,-1-1 0,1 1 0,0 0 0,-1 0 0,1 0 0,0 0 0,0 0 0,1 0 0,-1 1 0,0-1 1,1 0-1,-1 1 0,1-1 0,-1 0 0,1 1 0,0 0 0,-1-1 0,1 1 0,0 0 0,0 0 0,2-1 0,7-3-651,1 1-1,-1 0 1,1 1 0,14-2-1,8-3-2162,11-8-3269,0-4-4100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3.573"/>
    </inkml:context>
    <inkml:brush xml:id="br0">
      <inkml:brushProperty name="width" value="0.025" units="cm"/>
      <inkml:brushProperty name="height" value="0.025" units="cm"/>
    </inkml:brush>
  </inkml:definitions>
  <inkml:trace contextRef="#ctx0" brushRef="#br0">108 1 16496,'0'0'2952,"-9"0"-278,5 0-2513,0 0-1,1 0 0,-1 0 1,0 1-1,0 0 0,1 0 1,-1 0-1,1 0 0,-1 0 1,1 1-1,-1-1 0,1 1 1,0 0-1,0 0 0,0 1 1,0-1-1,0 0 0,0 1 1,0 0-1,1 0 0,0 0 1,-1 0-1,1 0 0,0 0 0,1 0 1,-1 1-1,0-1 0,1 1 1,-2 6-1,1-5-46,0 1 0,0 0 0,1 0 0,0 0 0,0-1 0,0 1-1,1 0 1,0 0 0,0 0 0,1 0 0,1 11 0,-1-15-103,-1 0 0,1 0-1,0 0 1,0 0 0,0 0 0,1 0 0,-1-1 0,0 1-1,1 0 1,-1 0 0,1-1 0,-1 1 0,1-1 0,0 0-1,-1 1 1,1-1 0,0 0 0,0 0 0,0 0-1,0 0 1,0 0 0,0-1 0,1 1 0,-1-1 0,0 1-1,0-1 1,0 0 0,1 0 0,-1 0 0,0 0 0,0 0-1,0 0 1,1-1 0,1 0 0,2 0 11,-1-1-1,0 1 1,1-1 0,-1-1-1,0 1 1,0-1 0,0 0 0,0 0-1,-1 0 1,1-1 0,-1 1-1,0-1 1,0 0 0,0 0-1,0-1 1,-1 1 0,5-9 0,-3 4-5,0 1 0,-1-1 1,0 0-1,0 0 0,-1 0 1,0-1-1,-1 1 1,0-1-1,0 0 0,0-15 1,-21 143-136,18-112 115,1 1-1,0-1 0,0 1 0,1-1 1,0 0-1,0 1 0,0-1 1,3 6-1,-3-10-32,-1-1 0,1 0 0,0 1 0,0-1 0,0 0 0,0 0 0,0 1 0,1-1 0,-1 0 0,0 0 0,0-1 0,1 1 0,-1 0 0,1 0 0,-1-1 0,1 1 0,-1 0 0,1-1 0,-1 0 1,1 1-1,-1-1 0,1 0 0,-1 0 0,1 0 0,0 0 0,-1 0 0,1 0 0,-1 0 0,1 0 0,-1-1 0,1 1 0,-1-1 0,1 1 0,-1-1 0,1 0 0,-1 1 0,1-1 0,0-1 0,3-1-392,0 1-1,-1-1 1,0-1 0,1 1-1,-1 0 1,-1-1-1,1 0 1,0 0 0,-1 0-1,0 0 1,0-1-1,0 1 1,4-10 0,-1 0-2146,-1 1 0,0-1 0,6-27 0,-5-4-4323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4.573"/>
    </inkml:context>
    <inkml:brush xml:id="br0">
      <inkml:brushProperty name="width" value="0.025" units="cm"/>
      <inkml:brushProperty name="height" value="0.025" units="cm"/>
    </inkml:brush>
  </inkml:definitions>
  <inkml:trace contextRef="#ctx0" brushRef="#br0">1 1 12236,'0'0'10303,"0"8"-9455,2 346 5537,-1-334-6214,1 1-1,1 0 1,5 19 0,-7-34-165,1-1 1,-1 0-1,1 0 1,0 0-1,0-1 1,0 1 0,1 0-1,0-1 1,0 0-1,0 1 1,0-1-1,1 0 1,-1-1 0,1 1-1,0-1 1,0 1-1,8 3 1,-12-6 10,1-1 1,0 0-1,0 0 1,0 1-1,-1-1 0,1 0 1,0 0-1,0 0 1,0 0-1,0 0 0,0 0 1,-1 0-1,1 0 1,0 0-1,0 0 1,0 0-1,0-1 0,-1 1 1,1 0-1,0-1 1,0 1-1,-1 0 0,1-1 1,0 1-1,0-1 1,0 0-1,15-25 251,0-42-121,-13 56-151,5-31 30,14-57-47,-22 99 16,0 1 1,0 0-1,0-1 1,0 1-1,0 0 0,0-1 1,0 1-1,1 0 1,-1-1-1,0 1 0,0 0 1,0-1-1,0 1 0,1 0 1,-1 0-1,0-1 1,0 1-1,0 0 0,1 0 1,-1 0-1,0-1 0,0 1 1,1 0-1,-1 0 1,0 0-1,1 0 0,-1-1 1,0 1-1,1 0 0,-1 0 1,0 0-1,1 0 1,-1 0-1,0 0 0,1 0 1,-1 0-1,0 0 0,1 0 1,12 11-61,10 28 55,-19-32-18,8 12 43,-1 0-1,-1 1 1,-1 0-1,0 0 1,-1 1-1,5 27 1,-12-61 654,0-2-624,-1-1 0,0 1-1,-3-21 1,-47-119 126,94 153-77,-37 3-6,-7-6 79,0 5-177,0-1 1,0 1 0,0 0-1,-1-1 1,1 1-1,0-1 1,0 1 0,0 0-1,0-1 1,0 1 0,0-1-1,0 1 1,0 0-1,0-1 1,0 1 0,0-1-1,1 1 1,-1-1-1,0 1 1,0 0 0,0-1-1,0 1 1,1 0 0,-1-1-1,0 1 1,0 0-1,1-1 1,-1 1 0,0 0-1,1-1 1,-1 1-1,0 0 1,1 0 0,-1-1-1,1 1 1,0 0-32,-1 0 0,1-1-1,0 1 1,-1 0 0,1 0 0,0 0 0,0 0 0,-1 0 0,1 0-1,0 0 1,0 0 0,-1 0 0,1 0 0,0 1 0,-1-1-1,1 0 1,0 0 0,-1 1 0,1-1 0,0 0 0,-1 1 0,1-1-1,-1 1 1,1-1 0,0 1 0,-1-1 0,1 1 0,-1-1 0,0 1-1,1 0 1,-1-1 0,1 1 0,-1 0 0,0-1 0,1 1-1,-1 0 1,0 0 0,7 13-8618,-3-11 2146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5.771"/>
    </inkml:context>
    <inkml:brush xml:id="br0">
      <inkml:brushProperty name="width" value="0.025" units="cm"/>
      <inkml:brushProperty name="height" value="0.025" units="cm"/>
    </inkml:brush>
  </inkml:definitions>
  <inkml:trace contextRef="#ctx0" brushRef="#br0">4 188 9513,'0'-14'2170,"1"10"-1288,0 0 0,-1 0 0,0 0 0,0 0 0,0 0 0,0 0 0,-1 1 1,0-1-1,0 0 0,-1-4 0,1 39 1563,6-3-2281,2 0 1,0 0-1,2 0 1,1-1-1,15 29 1,-10-21 1,-8-19-78,-4-5 138,1 0-1,1 0 1,0-1-1,0 0 1,1 0-1,0 0 1,1-1-1,0 0 1,11 11-1,-18-20-138,1-1-1,-1 1 0,1 0 1,-1-1-1,1 1 0,-1-1 1,0 1-1,1-1 0,-1 1 1,0 0-1,1-1 0,-1 1 1,0-1-1,1 0 0,-1 1 1,0-1-1,0 1 0,0-1 1,0 1-1,0-1 0,1 1 1,-1-1-1,0 0 0,0 1 1,0-1-1,-1 1 0,1-1 1,0 0-1,0 1 0,0-1 1,-1 0-1,1-27 546,-7-14-366,-22-74-1,-4-18-278,33 133 5,0 0 0,1 1 0,-1-1 0,0 0 1,1 1-1,-1-1 0,0 0 0,1 1 0,-1-1 0,0 1 0,1-1 0,-1 1 0,1-1 0,-1 1 0,1-1 0,0 1 0,-1-1 0,1 1 1,-1 0-1,1-1 0,0 1 0,-1 0 0,1-1 0,0 1 0,-1 0 0,1 0 0,0 0 0,0 0 0,31-8-56,-14 5 54,13-7-589,1-2-1,51-26 1,-63 27-1179,-1-1 0,29-23 0,-10 0-3480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5.395"/>
    </inkml:context>
    <inkml:brush xml:id="br0">
      <inkml:brushProperty name="width" value="0.025" units="cm"/>
      <inkml:brushProperty name="height" value="0.025" units="cm"/>
    </inkml:brush>
  </inkml:definitions>
  <inkml:trace contextRef="#ctx0" brushRef="#br0">58 256 8040,'0'0'6993,"-9"3"-4612,0 0-1690,6-2-427,-1 0-1,1 0 0,0 0 0,0 1 1,0-1-1,0 1 0,0-1 0,0 1 1,0 0-1,-5 5 0,7-7 1088,12-2 357,28-22-1349,-1-2 0,-1-2-1,48-45 1,-40 33-267,-13 10-63,-21 19-22,0 0 0,1 1 0,0 1 0,14-9 0,-26 18-8,1 0 0,-1 0 0,1 0 0,-1-1 0,1 1 0,-1 0 0,1 0 0,-1 0 0,1 0 1,-1 0-1,1 0 0,-1 0 0,1 1 0,-1-1 0,0 0 0,1 0 0,-1 0 0,1 0 0,-1 1 0,1-1 0,-1 0 0,0 0 0,1 1 0,-1-1 0,1 0 1,-1 1-1,0-1 0,1 0 0,-1 1 0,0-1 0,0 0 0,1 1 0,-1-1 0,0 1 0,0-1 0,0 1 0,1-1 0,-1 1 0,0-1 0,0 0 0,0 1 1,0-1-1,0 1 0,0-1 0,0 1 0,0-1 0,0 1 0,0-1 0,0 1 0,0-1 0,0 1 0,-1-1 0,1 1 0,-2 34 296,1-34-272,-5 33 269,-19 59 1,17-68-162,0 1 1,2-1 0,1 1 0,-3 49 0,8-74-226,0 0 1,0 1 0,0-1 0,0 1-1,0-1 1,0 1 0,1-1-1,-1 0 1,0 1 0,1-1-1,-1 0 1,1 1 0,0-1 0,-1 0-1,1 0 1,0 0 0,0 1-1,0-1 1,0 0 0,0 0 0,0 0-1,0 0 1,0 0 0,0-1-1,0 1 1,0 0 0,1-1-1,1 2 1,40 3-5388,-42-5 5345,23 0-6596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5.722"/>
    </inkml:context>
    <inkml:brush xml:id="br0">
      <inkml:brushProperty name="width" value="0.025" units="cm"/>
      <inkml:brushProperty name="height" value="0.025" units="cm"/>
    </inkml:brush>
  </inkml:definitions>
  <inkml:trace contextRef="#ctx0" brushRef="#br0">1 0 8648,'0'0'20820,"81"14"-20372,-36-14-352,2 0-64,-4 0-352,-6 0-865,-6 0-1089,-11 0-1570,-9 4-1761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6.628"/>
    </inkml:context>
    <inkml:brush xml:id="br0">
      <inkml:brushProperty name="width" value="0.025" units="cm"/>
      <inkml:brushProperty name="height" value="0.025" units="cm"/>
    </inkml:brush>
  </inkml:definitions>
  <inkml:trace contextRef="#ctx0" brushRef="#br0">0 75 5285,'0'0'11462,"6"-9"-9589,-6 9-1872,2-4 150,0 0 1,0-1-1,0 2 0,1-1 1,0 0-1,0 0 1,0 1-1,0 0 0,1 0 1,-1 0-1,1 0 1,0 0-1,0 0 0,0 1 1,0 0-1,0 0 0,0 0 1,1 1-1,-1-1 1,1 1-1,7-1 0,-6 1 2,1 0-1,0 1 0,0 0 0,-1 0 0,1 1 1,0 0-1,-1 0 0,1 0 0,-1 1 1,1 0-1,9 5 0,-14-6-67,1 1 1,-1 0-1,0 0 1,0 0-1,0 0 0,0 0 1,0 0-1,-1 1 0,1-1 1,-1 1-1,1-1 1,-1 1-1,0-1 0,0 1 1,0 0-1,0 0 1,0-1-1,-1 1 0,1 0 1,-1 0-1,0 0 1,0 0-1,0 0 0,0 0 1,-1-1-1,1 1 0,-1 0 1,1 0-1,-3 4 1,1-1 59,-1 1 1,0-1 0,0 1 0,0-1-1,-1 0 1,0-1 0,0 1 0,-1-1 0,0 1-1,0-1 1,0-1 0,0 1 0,-11 6-1,8-5 65,-1 1 0,1 0 1,1 1-1,-13 15 0,69-23-413,-28 0-46,0 1-1,1 1 1,39 9 0,-54-9 179,0 0 0,-1 1-1,1 0 1,-1 0 0,0 0 0,1 0 0,5 6-1,-10-7 46,1 0-1,-1 0 1,0 0 0,0 1-1,0-1 1,0 0-1,0 1 1,-1 0-1,1-1 1,-1 1-1,1 0 1,-1 0-1,0 0 1,0 0-1,-1 0 1,2 5-1,-2-3 76,-1 0-1,0 0 1,1 0-1,-1-1 0,-1 1 1,1 0-1,-1-1 1,0 1-1,0-1 0,0 1 1,-1-1-1,1 0 1,-1 0-1,0 0 0,0 0 1,-1-1-1,1 1 1,-1-1-1,-4 4 0,-10 7 675,0-1 1,-34 20-1,44-29-503,0 1 0,0-2 0,-1 1 1,1-1-1,-1 0 0,0-1 0,0 1 0,0-2 1,0 0-1,-14 1 0,21-2-230,-1 0-1,1-1 0,-1 1 1,0-1-1,1 0 1,-1 1-1,1-1 1,0 0-1,-1-1 1,1 1-1,0 0 0,0-1 1,-1 1-1,1-1 1,0 1-1,-2-4 1,2 2-148,0 0-1,0 0 1,0 0 0,1-1 0,-1 1 0,1-1 0,0 1 0,0-1 0,0 1 0,0-1 0,1 0 0,-1 1-1,1-1 1,0-5 0,0 7-201,0 1 0,0 0 1,0-1-1,1 1 0,-1 0 0,0-1 0,0 1 0,1 0 0,-1 0 0,1-1 0,0 1 0,-1 0 0,1 0 0,0 0 0,-1 0 1,1 0-1,0 0 0,0 0 0,0 0 0,1-1 0,11-9-6550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7.390"/>
    </inkml:context>
    <inkml:brush xml:id="br0">
      <inkml:brushProperty name="width" value="0.025" units="cm"/>
      <inkml:brushProperty name="height" value="0.025" units="cm"/>
    </inkml:brush>
  </inkml:definitions>
  <inkml:trace contextRef="#ctx0" brushRef="#br0">1 126 6534,'0'0'19576,"12"-9"-19341,-5 4-205,2-2 3,1 0 0,0 1 0,0 0 0,0 1 0,1 0 0,0 0 0,15-4 0,11-2 36,39-19 1,-25 10 25,-51 24-109,-1 0 0,1 0 0,-1 0-1,0 0 1,0 0 0,0 0 0,0 0 0,-3 5-1,-12 38 103,3 1 0,1 0 1,3 0-1,2 1 0,-2 81 0,-2 7 2031,11-135-2045,0 0-1,0 0 0,0 0 1,0 0-1,-1 0 0,1 0 1,-1 0-1,1-1 0,-1 1 1,0 0-1,0 0 0,0-1 1,0 1-1,0 0 1,0-1-1,0 1 0,-1-1 1,1 0-1,0 1 0,-1-1 1,1 0-1,-1 0 0,1 0 1,-1 0-1,0 0 0,0 0 1,-2 1-1,1-2-17,0 1-1,0-1 0,1 0 0,-1-1 1,0 1-1,1 0 0,-1-1 1,0 1-1,1-1 0,-1 0 1,0 0-1,1 0 0,-1 0 1,1-1-1,0 1 0,-1-1 1,1 1-1,0-1 0,-2-2 0,-9-7-26,1 0-1,1-1 1,0-1-1,-17-24 1,24 30-139,0 1 0,0-1 0,1 0 0,0 0 0,0-1 0,1 1 0,0-1 0,0 1 1,0-1-1,1 0 0,0 1 0,1-12 0,1 16-116,-1 1 0,1-1 0,0 1 0,0 0 0,0 0 0,1-1 0,-1 1 0,0 0 0,1 0 0,0 0 0,-1 0 0,1 0 0,0 1-1,0-1 1,0 0 0,0 1 0,0-1 0,0 1 0,0 0 0,1 0 0,-1 0 0,0 0 0,4-1 0,66-18-5996,-54 16 3749,31-7-3784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7.746"/>
    </inkml:context>
    <inkml:brush xml:id="br0">
      <inkml:brushProperty name="width" value="0.025" units="cm"/>
      <inkml:brushProperty name="height" value="0.025" units="cm"/>
    </inkml:brush>
  </inkml:definitions>
  <inkml:trace contextRef="#ctx0" brushRef="#br0">167 40 17168,'0'0'7517,"-8"-5"-6380,5 4-1061,1-1-16,-1 0 0,0 0 0,0 1-1,0 0 1,0-1 0,-1 1 0,1 0 0,0 0 0,0 1 0,-1-1 0,1 1 0,0-1 0,-1 1-1,1 0 1,0 0 0,-1 1 0,1-1 0,0 1 0,-1-1 0,1 1 0,0 0 0,0 0 0,0 1 0,0-1-1,-4 3 1,2-1-40,0 1-1,-1 0 0,1 1 1,1-1-1,-1 1 1,1 0-1,-1 0 0,1 1 1,1-1-1,-1 1 1,1 0-1,0 0 0,0 0 1,1 0-1,0 0 0,0 0 1,0 1-1,0 9 1,2-14-17,1-1 0,-1 0 0,1 0 0,-1 0 0,1 0 0,0 0 0,0 0 0,0 0 0,0 0 0,0 0 0,-1 0 0,2 0 0,-1 0 0,0-1 0,0 1 0,0 0 0,0-1 0,0 1 0,1-1 0,-1 1 0,0-1 0,0 0 0,1 1 0,-1-1 0,0 0 0,0 0 0,1 0 0,-1 0 0,0 0 0,1 0 0,1-1 0,47-5 205,-39 3-255,0-2 0,-1 1-1,1-1 1,-1-1 0,0 0 0,0-1 0,-1 1-1,0-2 1,0 1 0,-1-1 0,1-1 0,-2 0-1,1 0 1,-2 0 0,1-1 0,-1 0 0,0 0-1,4-12 1,-10 21 42,-5 18-145,2-11 130,0 4-290,-1 0 0,2 1 0,-1-1 0,-1 19 0,4-27 239,0-1 0,0 1 1,0 0-1,0-1 0,0 1 0,0 0 1,0-1-1,1 1 0,-1-1 0,1 1 0,-1-1 1,1 1-1,0-1 0,-1 1 0,1-1 0,0 1 1,0-1-1,0 0 0,0 1 0,0-1 1,0 0-1,1 0 0,-1 0 0,0 0 0,1 0 1,-1 0-1,0 0 0,1 0 0,-1-1 1,1 1-1,-1-1 0,1 1 0,0-1 0,-1 1 1,1-1-1,-1 0 0,4 0 0,0 1-890,1-1 0,-1 0 1,1 0-1,-1-1 0,0 1 0,0-1 0,1 0 0,5-2 0,22-14-7506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8.257"/>
    </inkml:context>
    <inkml:brush xml:id="br0">
      <inkml:brushProperty name="width" value="0.025" units="cm"/>
      <inkml:brushProperty name="height" value="0.025" units="cm"/>
    </inkml:brush>
  </inkml:definitions>
  <inkml:trace contextRef="#ctx0" brushRef="#br0">164 1 6438,'-7'9'9070,"-25"27"-6175,8-10 64,-34 48 0,52-66-2782,1 1 1,0-1-1,1 1 1,0 0 0,0 0-1,1 0 1,0 1-1,0-1 1,1 1 0,1 0-1,-1 11 1,2-19-177,0 0 0,0 0 1,1 0-1,-1 0 0,1 0 1,-1 0-1,1 0 1,0-1-1,0 1 0,0 0 1,0 0-1,0-1 0,0 1 1,1-1-1,-1 1 0,0-1 1,1 1-1,-1-1 0,1 0 1,-1 0-1,1 0 0,0 0 1,0 0-1,-1 0 0,1 0 1,0 0-1,0-1 1,0 1-1,0-1 0,0 1 1,0-1-1,0 0 0,0 0 1,0 0-1,0 0 0,0 0 1,3-1-1,4 1-11,-1-1 1,0 0-1,1 0 0,-1-1 0,0 0 1,0 0-1,14-7 0,2-4-66,-18 8 56,0 2-1,0-1 1,1 1 0,-1 0 0,1 0-1,0 1 1,-1-1 0,1 2 0,0-1-1,10 0 1,-16 2 30,0 1 0,0-1 0,0 1 0,0 0 0,-1-1 0,1 1 0,0 0 0,0-1 0,-1 1 0,1 0 0,0 0 0,-1 0 0,1 0 0,-1 0 0,1 0 0,-1 0 0,1 0 0,-1 0 0,0 0 0,1 0 0,-1 0 0,0 0 0,0 0 0,0 0 0,0 0 0,0 0 0,0 0 0,0 2 0,-1 45 1306,1-33-824,1-16-447,1 1-1,0-1 0,-1 0 1,1 0-1,0 0 1,-1 0-1,1 0 1,-1 0-1,1 0 1,-1-1-1,2-1 1,1-4-23,0 1-1,0-1 1,-1 0 0,0 0-1,-1 0 1,1 0 0,-2 0-1,1-1 1,-1 1 0,0-1-1,0 1 1,-1-1 0,0 1-1,0-1 1,-1 1 0,-2-13-1,2 11 327,7 8-18,4 2-287,-8-1-230,0 0 199,-1 1 0,1-1 0,0 0 0,0 0 0,0 0 0,0-1 0,0 1 0,0 0 0,0-1 0,0 1 0,-1-1 0,1 0 0,0 1 0,3-3 0,6-9-9716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083"/>
    </inkml:context>
    <inkml:brush xml:id="br0">
      <inkml:brushProperty name="width" value="0.025" units="cm"/>
      <inkml:brushProperty name="height" value="0.025" units="cm"/>
    </inkml:brush>
  </inkml:definitions>
  <inkml:trace contextRef="#ctx0" brushRef="#br0">59 0 4837,'0'0'15855,"-24"52"-14446,19-19 96,-1 6-384,-2 4-480,2 2-417,-1-4-128,4-3-32,3-8 0,0-6-96,1-10-736,13-11-1218,4-3-961,0-12-1409,2-17-1858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8.725"/>
    </inkml:context>
    <inkml:brush xml:id="br0">
      <inkml:brushProperty name="width" value="0.025" units="cm"/>
      <inkml:brushProperty name="height" value="0.025" units="cm"/>
    </inkml:brush>
  </inkml:definitions>
  <inkml:trace contextRef="#ctx0" brushRef="#br0">51 116 7911,'0'0'15834,"-1"9"-14158,0-8-1605,1 0 0,-1 0 0,1 1 0,0-1-1,0 0 1,-1 1 0,1-1 0,0 0 0,0 1-1,0-1 1,0 0 0,1 1 0,-1-1-1,0 0 1,0 1 0,1-1 0,-1 0 0,1 1-1,-1-1 1,1 0 0,0 0 0,-1 0 0,1 0-1,0 1 1,0-1 0,0 0 0,0 0 0,0-1-1,0 1 1,1 1 0,3 0 114,0-1 0,0 0-1,0-1 1,0 1 0,0-1 0,0 0 0,0 0 0,0 0 0,0-1 0,6-1-1,1 0-79,-1-1-1,1-1 1,-1 1-1,0-2 1,0 0-1,0 0 1,17-12-1,-23 14-86,0 0-1,0 0 0,-1-1 0,0 0 1,0 1-1,0-1 0,0-1 0,0 1 1,-1-1-1,0 1 0,0-1 0,0 0 1,0 0-1,-1 0 0,0-1 0,0 1 1,0 0-1,1-8 0,-3 11-13,0 1 0,-1 0 0,1-1 0,0 1 0,-1 0 0,1 0 0,-1-1 0,1 1-1,-1 0 1,0 0 0,1-1 0,-1 1 0,0 0 0,0 0 0,0 0 0,0 0 0,0 0 0,0 0 0,0 1 0,0-1 0,0 0 0,0 0-1,0 1 1,-1-1 0,1 1 0,0-1 0,0 1 0,-1-1 0,1 1 0,0 0 0,-1 0 0,1-1 0,0 1 0,-1 0 0,1 0 0,-1 0-1,-1 1 1,-6-1-21,1 0 0,-1 1 0,1 0 0,-16 4 0,11 0 13,0 0-1,0 1 1,1 0 0,0 1-1,1 0 1,-1 1 0,1 0-1,1 1 1,-11 10-1,14-12 33,1 0-1,-1 0 1,1 0 0,1 1-1,-1 0 1,1 0-1,1 1 1,-1-1-1,1 1 1,1 0-1,0 0 1,0 1-1,-2 15 1,5-23-23,0 1 0,0 0 1,0 0-1,1 0 0,-1-1 0,1 1 1,0 0-1,0-1 0,0 1 0,0 0 1,0-1-1,1 1 0,-1-1 0,1 0 1,-1 1-1,1-1 0,0 0 0,0 0 1,0 0-1,0 0 0,0-1 0,1 1 1,-1 0-1,0-1 0,1 0 0,-1 1 1,1-1-1,0 0 0,-1 0 0,1-1 0,0 1 1,-1 0-1,6-1 0,13 4-95,-1-2 0,1 0 0,33-3 0,-31 1-257,-6-1-560,1 0 0,-1 0 0,0-2 0,32-8 0,-34 6-1068,0-1 1,-1 0 0,16-10-1,11-10-6769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0.811"/>
    </inkml:context>
    <inkml:brush xml:id="br0">
      <inkml:brushProperty name="width" value="0.025" units="cm"/>
      <inkml:brushProperty name="height" value="0.025" units="cm"/>
    </inkml:brush>
  </inkml:definitions>
  <inkml:trace contextRef="#ctx0" brushRef="#br0">0 1 8584,'0'0'7832,"12"3"-6647,13 3-579,0 0 1,1-2-1,50 1 1,97-7-75,-98 0-496,-25-1-14,-34 1-21,-1 1-1,1 0 1,-1 1-1,1 0 1,-1 2-1,0 0 1,1 0 0,19 7-1,-33-9 31,0 1 0,-1 0 0,1-1 0,0 1 0,0 0 0,0 0 0,-1 0 0,1 0 0,-1 1 0,1-1 0,-1 0 0,1 1 0,-1-1 0,0 1 0,1-1 0,-1 1 0,0-1 0,0 1 0,0 0 0,0 0 0,-1-1 0,1 1 0,0 0 0,-1 0 0,1 0 0,-1 0 0,0 0 0,1 0 0,-1 0 0,0 0 0,0 0 0,-1 0 0,1 0 0,0 0 0,-1 0 0,1 0 0,-1-1 0,1 1 0,-1 0 0,0 0 0,0 0 0,0-1 0,0 1 0,0 0 0,0-1 0,-2 3 0,-6 6 459,0 0 1,0 0-1,0-1 0,-2 0 1,-14 10-1,-49 27 2227,-156 73-1,180-96-2282,29-13-303,42-19-1295,44-22-4204,-20 6-2223,3-5-8953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1.715"/>
    </inkml:context>
    <inkml:brush xml:id="br0">
      <inkml:brushProperty name="width" value="0.025" units="cm"/>
      <inkml:brushProperty name="height" value="0.025" units="cm"/>
    </inkml:brush>
  </inkml:definitions>
  <inkml:trace contextRef="#ctx0" brushRef="#br0">25 2 11979,'0'0'9684,"13"-1"-9342,1 0-223,0 2 0,1-1-1,-1 2 1,0 0 0,0 1 0,18 6 0,-21-6-87,-1 0 1,0 1 0,0 0-1,-1 1 1,1 0-1,-1 1 1,0 0 0,0 0-1,-1 1 1,14 13-1,-20-17-7,0-1-1,0 1 1,-1-1-1,1 1 0,-1 0 1,0 0-1,1 0 1,-1 0-1,-1 0 1,1 0-1,0 0 0,-1 0 1,1 0-1,-1 0 1,0 0-1,0 0 1,0 0-1,-1 0 0,1 1 1,-1-1-1,1 0 1,-1 0-1,0 0 1,0-1-1,-1 1 1,1 0-1,0 0 0,-1 0 1,0-1-1,0 1 1,0-1-1,0 0 1,0 1-1,-3 2 0,-10 9 292,0-1-1,-1 0 1,0-1 0,-21 12-1,14-9 156,3 3-230,20-17-247,-1-1-1,1 0 1,0 1 0,0-1 0,-1 1 0,1-1 0,0 1 0,0-1 0,0 1 0,0-1 0,0 1-1,0-1 1,0 1 0,0-1 0,0 1 0,0-1 0,0 1 0,0-1 0,0 1 0,0-1 0,0 1-1,0-1 1,1 0 0,-1 1 0,0-1 0,1 2 0,2 0-9,0 0 0,0 0 0,0 0 0,0 0 0,0 0 0,1-1 0,-1 1 0,1-1 0,6 1 0,33 10-94,-33-11 71,1 1 0,0 1 1,-1 0-1,0 0 0,0 1 1,0 1-1,0 0 0,0 0 1,-1 0-1,12 11 0,-19-15 43,-1 0-1,0 0 0,0 0 1,0 0-1,0 1 1,-1-1-1,1 0 0,0 1 1,0-1-1,-1 0 0,1 1 1,-1-1-1,1 1 0,-1-1 1,0 1-1,0-1 0,1 1 1,-1-1-1,0 1 0,0 0 1,0-1-1,-1 1 0,1-1 1,-1 3-1,0-2 45,0 1 1,-1 0-1,1-1 0,-1 0 1,0 1-1,0-1 0,0 0 0,0 0 1,0 0-1,0 0 0,-5 3 1,-6 3 412,1-1 1,-2-1 0,-26 10 0,22-10-7,0-1-1,-1-1 1,1-1-1,-22 2 1,33-4-424,0-1 1,0 0-1,0 0 1,1-1-1,-1 1 1,0-2-1,0 1 1,1-1-1,-1 0 1,1 0-1,-1 0 1,1-1-1,0 0 1,-9-6-1,14 8-147,0 1 0,1 0-1,-1-1 1,1 1-1,-1 0 1,1-1-1,-1 1 1,1-1-1,-1 1 1,1-1-1,0 1 1,-1-1-1,1 1 1,0-1-1,-1 1 1,1-1 0,0 1-1,0-1 1,-1 0-1,1 1 1,0-1-1,0 0 1,0 1-1,0-1 1,0 1-1,0-1 1,0 0-1,0 1 1,0-1-1,0 0 1,0 1-1,0-1 1,1 1 0,-1-1-1,0 0 1,0 1-1,1-1 1,-1 1-1,0-1 1,1 1-1,-1-1 1,0 1-1,1-1 1,-1 1-1,1-1 1,-1 1-1,1-1 1,-1 1 0,1 0-1,-1-1 1,1 1-1,0 0 1,-1 0-1,2-1 1,44-15-7054,-30 12 3307,21-10-4899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2.575"/>
    </inkml:context>
    <inkml:brush xml:id="br0">
      <inkml:brushProperty name="width" value="0.025" units="cm"/>
      <inkml:brushProperty name="height" value="0.025" units="cm"/>
    </inkml:brush>
  </inkml:definitions>
  <inkml:trace contextRef="#ctx0" brushRef="#br0">61 180 9961,'0'0'3817,"-9"0"-2423,-27 0-855,35 0-541,1 0 0,-1 0 0,0 0 0,1 0 0,-1 0 0,1 0 0,-1-1 1,0 1-1,1 0 0,-1 0 0,1 0 0,-1-1 0,1 1 0,-1 0 0,1-1 0,-1 1 0,1 0 0,-1-1 0,1 1 0,-1-1 1,1 1-1,0-1 0,-1 1 0,1-1 0,0 1 0,-1-1 0,1 1 0,0-1 0,0 1 0,-1-1 0,1 1 0,0-1 1,0 0-1,0 1 0,0-1 0,0 1 0,0-1 0,0 0 0,0 1 0,0-1 0,0 1 0,0-1 0,0 0 0,0 1 1,1-1-1,-1 1 0,0-1 0,0 1 0,1-1 0,-1 1 0,0-1 0,1 1 0,-1-1 0,1 1 0,-1-1 0,0 1 0,1-1 1,-1 1-1,1 0 0,-1-1 0,1 1 0,-1 0 0,2-1 0,18 0 266,0 0 1,33 4-1,-41-1-91,-1-1 1,0 0-1,0 0 1,1-2-1,-1 1 1,0-1-1,0-1 1,1 0-1,-1-1 1,-1 0-1,1 0 1,15-8-1,-15 4 212,0 0 0,0-1-1,-1 0 1,17-17-1,-23 21-76,-1 0-1,1 0 1,-1 0-1,0-1 0,0 1 1,0-1-1,-1 1 1,0-1-1,0 0 0,0 0 1,0 0-1,-1 0 1,0 0-1,1-9 0,-12 21 542,3 3-822,0 0 0,0 0 0,1 0 0,1 1-1,0 0 1,0 1 0,1-1 0,0 1 0,1-1 0,-2 19-1,0 8 110,-1 78-1,8-81-105,11 62 0,-9-72 249,0 0-1,-1 1 0,-1 0 1,-4 47-1,2-71-190,0 0-1,0 0 1,0 0-1,-1 0 1,1 0 0,-1 0-1,1 0 1,-1 0-1,1 0 1,-1 0-1,0 0 1,0-1 0,0 1-1,0 0 1,-1-1-1,1 1 1,0-1-1,-1 1 1,1-1 0,0 1-1,-1-1 1,0 0-1,1 0 1,-1 0-1,0 0 1,0 0 0,0 0-1,1 0 1,-1-1-1,0 1 1,0-1-1,0 1 1,0-1 0,0 0-1,0 0 1,-3 0-1,1 0-19,0-1 0,0 0-1,0 0 1,1 0 0,-1-1-1,0 1 1,0-1-1,1 0 1,-1 0 0,1 0-1,0-1 1,0 1 0,-1-1-1,2 0 1,-1 0-1,0 0 1,-3-4 0,-7-13 32,0-1-1,-20-43 1,28 53-135,1 0 0,0 0 0,1 0 0,1-1 0,-1 1 0,2-1 0,-1 0 0,2-16 0,0 25-57,1 0-1,0 0 1,1 0 0,-1 0 0,0 1 0,1-1 0,-1 0 0,1 0-1,0 1 1,0-1 0,0 1 0,0 0 0,1-1 0,-1 1-1,1 0 1,-1 0 0,1 1 0,0-1 0,-1 0 0,7-1 0,67-26-3130,-65 25 2565,83-23-5655,-30 10-2163,-9 4-3403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2.916"/>
    </inkml:context>
    <inkml:brush xml:id="br0">
      <inkml:brushProperty name="width" value="0.025" units="cm"/>
      <inkml:brushProperty name="height" value="0.025" units="cm"/>
    </inkml:brush>
  </inkml:definitions>
  <inkml:trace contextRef="#ctx0" brushRef="#br0">127 0 10122,'0'0'16858,"-11"3"-16244,3 0-526,0 0 1,1 0-1,-1 1 1,1-1-1,0 2 0,0-1 1,0 1-1,-11 10 1,15-12-51,-1 0-1,1 1 1,0 0 0,0 0 0,0 0 0,0 0 0,0 0 0,1 1 0,0-1 0,0 1-1,0 0 1,1-1 0,0 1 0,-1 0 0,2 0 0,-1 0 0,0 0 0,1 0 0,0 5 0,1-8-30,0-1 1,0 1 0,0-1 0,-1 0 0,1 1-1,0-1 1,1 0 0,-1 0 0,0 0 0,0 1 0,0-1-1,1-1 1,-1 1 0,0 0 0,1 0 0,-1 0 0,1-1-1,-1 1 1,1-1 0,-1 1 0,1-1 0,0 1-1,-1-1 1,1 0 0,-1 0 0,1 0 0,0 0 0,-1 0-1,1 0 1,0-1 0,1 1 0,5-1 23,0 1 0,-1-1 0,1 0 0,0-1 1,11-3-1,-13 1-47,1 1 1,0-1 0,-1 0 0,0-1 0,0 1-1,0-1 1,0-1 0,-1 1 0,7-10-1,36-58-155,-44 66 168,-11 19-53,0 0 0,2 1 1,-1 0-1,2 0 0,0 0 0,0 0 1,-3 28-1,7-40 38,0 0 1,0 0-1,0 0 1,1 0-1,-1 0 0,0 0 1,0 0-1,1 0 0,-1 0 1,0 0-1,1 0 1,-1 0-1,1-1 0,-1 1 1,1 0-1,0 0 0,-1 0 1,1 0-1,0-1 1,-1 1-1,1 0 0,0-1 1,0 1-1,0-1 1,0 1-1,1 0 0,1 0-81,0 0 0,0 0 0,0-1 0,0 1 0,0-1 0,0 0 0,0 0 0,0 0 0,5-1 0,-1 0-376,0 0 0,0-1 0,0 0 0,-1 0 0,1 0-1,0-1 1,-1 0 0,7-4 0,-4-1-1618,-1 1 1,1-2-1,-1 1 1,12-18-1,5-13-7549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3.637"/>
    </inkml:context>
    <inkml:brush xml:id="br0">
      <inkml:brushProperty name="width" value="0.025" units="cm"/>
      <inkml:brushProperty name="height" value="0.025" units="cm"/>
    </inkml:brush>
  </inkml:definitions>
  <inkml:trace contextRef="#ctx0" brushRef="#br0">108 0 6374,'0'0'11296,"-9"6"-8958,2-1-1820,0 1-1,0-1 1,1 1-1,-1 0 0,1 1 1,1-1-1,-1 1 1,1 1-1,1-1 1,-1 0-1,1 1 1,0 0-1,-4 14 0,2 8-408,1 0-1,1 0 0,2 0 1,1 1-1,1-1 0,6 35 1,-7-64-94,1 1 0,0-1 1,0 0-1,0 1 0,0-1 1,0 0-1,1 1 1,-1-1-1,0 0 0,0 1 1,1-1-1,-1 0 1,1 1-1,0-1 0,-1 0 1,1 0-1,0 0 0,-1 0 1,1 0-1,0 0 1,0 0-1,0 0 0,0 0 1,0 0-1,0 0 1,0 0-1,1-1 0,-1 1 1,0 0-1,0-1 1,0 1-1,1-1 0,-1 1 1,0-1-1,1 0 0,-1 0 1,0 1-1,1-1 1,-1 0-1,0 0 0,1 0 1,-1 0-1,1-1 1,-1 1-1,0 0 0,0-1 1,1 1-1,-1-1 1,0 1-1,2-2 0,10-4 50,-1-1 0,-1 0 0,1-1 0,13-13-1,2 1-180,-24 18 97,0 0-1,0 0 0,0 1 0,0-1 1,0 1-1,0 0 0,1 0 0,-1 0 1,1 0-1,-1 1 0,0-1 0,1 1 1,-1 0-1,1 0 0,-1 0 0,6 1 1,-7 0 15,0 0 0,0 0 0,0 0 0,0 0 0,0 0 0,0 1 0,-1-1 0,1 1 0,0-1 0,-1 1 0,1 0 0,-1-1 0,0 1 0,0 0 0,0 0 0,1 0 0,-2 0 0,1 0 0,0 0 0,0 0 0,-1 0 0,1 1 0,-1-1 0,0 0 0,1 0 0,-1 4 0,0 9 158,0 0 0,-1-1-1,0 1 1,-5 20-1,-3 39 958,9-74-1100,0 0 0,0 1-1,0-1 1,0 0 0,0 0-1,0 0 1,0 1-1,0-1 1,0 0 0,0 0-1,0 1 1,0-1 0,0 0-1,0 0 1,0 0 0,0 1-1,0-1 1,0 0-1,1 0 1,-1 0 0,0 0-1,0 1 1,0-1 0,0 0-1,0 0 1,1 0-1,-1 0 1,0 0 0,0 0-1,0 1 1,1-1 0,-1 0-1,0 0 1,0 0-1,0 0 1,1 0 0,-1 0-1,0 0 1,0 0 0,0 0-1,1 0 1,-1 0-1,0 0 1,0 0 0,0 0-1,1 0 1,-1 0 0,14-7 246,10-14-53,-16 9-198,0-1 0,0 0 0,-1 0-1,-1 0 1,0-1 0,-1 0 0,0 0 0,-2 0-1,1 0 1,1-22 0,-5 39-17,0-1 1,1 0-1,-1 1 0,1-1 0,-1 1 0,1-1 1,0 0-1,0 0 0,0 1 0,0-1 0,0 0 1,1 0-1,-1 0 0,1 0 0,-1 0 0,1 0 1,0-1-1,-1 1 0,1-1 0,0 1 1,0-1-1,0 1 0,0-1 0,0 0 0,1 0 1,-1 0-1,0 0 0,1-1 0,-1 1 0,4 0 1,8 2 43,0-1 0,0 0 0,29-2 1,-33 0-46,4 0 23,0-2 0,0 0 1,0 0-1,0-1 0,-1-1 1,1 0-1,-1-1 0,14-7 1,-20 8-3,0 1 0,1-1 0,-2-1 1,1 1-1,0-1 0,-1 0 1,0-1-1,0 0 0,0 0 1,-1 0-1,0 0 0,0-1 1,-1 0-1,0 0 0,5-9 0,-8 14 0,0-1-1,-1 1 0,1 0 0,0-1 0,-1 1 0,1-1 0,-1 1 0,0-1 0,0 1 0,0-1 0,0 1 0,0 0 0,0-1 0,-1 1 1,1-1-1,-1 1 0,0-1 0,-1-2 0,1 3-12,-1 1 1,1-1 0,0 1 0,-1 0-1,1-1 1,-1 1 0,1 0-1,-1 0 1,1 0 0,-1 0-1,0 0 1,0 1 0,1-1-1,-1 0 1,0 1 0,0-1-1,0 1 1,-3 0 0,-2-1-10,0 1 0,0 1 1,1-1-1,-1 1 0,0 1 1,0-1-1,1 1 0,-1 0 0,1 1 1,-1-1-1,1 1 0,-6 4 1,1 1 91,0 0 1,0 0 0,1 1 0,1 1-1,-1 0 1,1 0 0,-14 22 0,22-30-64,-1 1 1,0 0 0,1-1 0,-1 1-1,1 0 1,0 0 0,0 0 0,0-1-1,0 1 1,0 0 0,1 1 0,-1-1-1,1 0 1,0 0 0,0 0 0,0 0-1,1 0 1,-1 0 0,0 0 0,1 0-1,0 0 1,0 0 0,0 0 0,0 0-1,0 0 1,1-1 0,-1 1 0,1 0-1,0-1 1,0 1 0,0-1 0,0 0-1,0 0 1,0 0 0,1 0 0,-1 0-1,1 0 1,-1 0 0,6 2 0,10 5-133,0-1 0,0 0 0,1-2 0,0 0 0,1-1 0,32 5 0,-36-8-1160,-1-1 0,1-1 1,0 0-1,0-1 0,19-4 0,3-8-5546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8:16.048"/>
    </inkml:context>
    <inkml:brush xml:id="br0">
      <inkml:brushProperty name="width" value="0.025" units="cm"/>
      <inkml:brushProperty name="height" value="0.025" units="cm"/>
    </inkml:brush>
  </inkml:definitions>
  <inkml:trace contextRef="#ctx0" brushRef="#br0">1528 234 4420,'-193'-3'3087,"-4"1"-3275,156 4 236,1 2 0,0 1 0,0 2 0,1 2 0,-68 25 0,-185 93 155,254-109-208,-36 15 257,18-8 672,-80 48 1,119-62-865,1 0 0,0 2 0,1 0 1,1 0-1,0 1 0,0 1 0,1 1 0,-18 29 0,18-23-65,1 1 1,1 0-1,1 1 0,1 0 0,1 0 0,1 1 0,-4 28 1,9-40 2,1 0 0,0 0 0,1 1 0,1-1 0,0 0 0,0 0 0,1 0 0,1 0 0,0-1 0,1 1 0,0-1 0,1 1 1,1-2-1,0 1 0,12 19 0,0-9 30,1 0 0,1-2 0,1 0 0,1-1 0,0-1 0,1-1 0,29 15 0,14 5 84,104 41 0,-102-53-109,1-2 1,0-4-1,2-2 0,103 9 0,-60-17 67,0-5-1,124-11 0,-121-5-30,0-6 0,-2-4 0,215-71 1,-138 20 28,253-132 1,-333 147-32,-3-6 0,123-94-1,-192 128-10,-2-2 0,-2-2-1,-1-1 1,-1-1 0,-3-3 0,0 0-1,-3-2 1,38-72 0,-57 95-5,-1 0 1,-1-1-1,-1 1 1,-1-1-1,-1-1 1,0 1-1,-1-1 1,0-38-1,-3 49 23,-1 0 0,0 0-1,-1 0 1,0 0-1,0 0 1,-1 0 0,0 1-1,0-1 1,-1 1-1,0 0 1,-1 0 0,0 0-1,0 0 1,-1 1 0,0 0-1,0 0 1,0 1-1,-1 0 1,0 0 0,0 0-1,-9-5 1,-3 1 22,1 1 0,-1 0 0,-1 1 1,0 1-1,0 1 0,0 1 0,-1 1 0,-24-2 1,-21 1 72,-84 4 1,68 6-252,-1 3 0,1 5 0,1 2 0,-90 31 0,-306 127-3791,395-141 2665,14-6-1106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8:18.322"/>
    </inkml:context>
    <inkml:brush xml:id="br0">
      <inkml:brushProperty name="width" value="0.025" units="cm"/>
      <inkml:brushProperty name="height" value="0.025" units="cm"/>
    </inkml:brush>
  </inkml:definitions>
  <inkml:trace contextRef="#ctx0" brushRef="#br0">763 476 6822,'-106'10'477,"1"4"0,-192 53 0,280-61-463,1 0 0,0 1-1,0 0 1,0 2 0,1 0 0,0 0 0,1 2-1,0 0 1,-23 23 0,28-24-23,1 0 0,1 1 0,-1 0 0,2 0 0,-1 1-1,2 0 1,0 0 0,0 0 0,1 1 0,0-1 0,1 1 0,1 0 0,-2 24 0,3-30-7,1 0 0,-1 0 0,1 0 1,1 0-1,-1 0 0,1-1 0,1 1 0,-1 0 0,1 0 1,0-1-1,0 1 0,1-1 0,0 0 0,0 0 1,1 0-1,0 0 0,0 0 0,0-1 0,0 0 0,1 1 1,0-2-1,0 1 0,0-1 0,1 1 0,-1-1 1,13 6-1,16 7 12,1 0 0,0-2 0,2-2 0,-1-1 0,56 9 0,198 19 26,-213-31-10,947 160 207,-879-137-55,2-6 0,276 11-1,28-38 319,-2-33-72,-375 21-331,0-3-1,-1-3 1,-1-4 0,-1-2 0,-2-4-1,0-2 1,114-73 0,-113 57 2,-2-2 0,-2-4-1,-2-2 1,-3-4 0,-3-1 0,88-120 0,-130 158-55,-1 0 0,-2-2 1,0 0-1,-1 0 0,-2-1 1,13-43-1,-21 60-17,0-1 0,0 1 0,-1 0 0,0-1 0,0 1 0,-1 0-1,0-1 1,-1 1 0,0-1 0,0 1 0,-1 0 0,0 0 0,0-1 0,-1 1 0,0 1 0,0-1 0,-1 0 0,0 1 0,0 0 0,-1 0-1,0 0 1,0 0 0,-1 1 0,0 0 0,-7-6 0,-4-1-2,0 2-1,-1 1 0,0 0 1,-1 1-1,0 1 1,0 0-1,-37-8 1,-150-18-135,152 27 151,-1137-92-23,549 126-800,497-9-31,2 5-1,-199 60 1,137-16-1726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8:19.742"/>
    </inkml:context>
    <inkml:brush xml:id="br0">
      <inkml:brushProperty name="width" value="0.025" units="cm"/>
      <inkml:brushProperty name="height" value="0.025" units="cm"/>
    </inkml:brush>
  </inkml:definitions>
  <inkml:trace contextRef="#ctx0" brushRef="#br0">1391 1 4644,'-150'22'568,"1"6"0,-185 61-1,-148 53 271,464-137-778,1 0-1,-1 0 1,1 2-1,0 0 1,1 1-1,0 1 1,0 1-1,0 0 1,2 0-1,-18 17 1,24-19-67,1 0 0,-1 1 0,1 0 0,1 1 0,0-1 0,0 1 0,1 1 0,1-1 0,-1 0 0,2 1 0,-1 0 0,1 0 0,1 0 0,0 1 0,1-1 0,0 0 0,1 18 0,1-18 4,1 0 0,1 0 0,0-1-1,0 1 1,1-1 0,0 0 0,0 0 0,1-1 0,1 1 0,0-1 0,0 0-1,1 0 1,0-1 0,15 14 0,4 2 9,1-1 1,1-1-1,39 23 1,-11-13-4,2-3 0,1-2 0,1-3 0,1-2 0,0-4 0,117 21 0,393 15 13,-511-51-16,472 2 160,-394-13-32,252-50 0,-177 5 238,256-99 0,184-127 269,-519 216-633,-4-5 0,152-107-1,-280 174 20,-1 0-1,1 0 0,0-1 0,-1 1 0,1 0 0,-1-1 1,1 0-1,-1 1 0,0-1 0,0 0 0,0 1 0,0-1 1,0 0-1,1-2 0,-2 3 20,0 0 1,0 0-1,0 0 1,0 0-1,0 0 1,0 0-1,0 0 1,0 0 0,-1 0-1,1 0 1,0 0-1,0 0 1,-1 0-1,1 1 1,-1-1-1,1 0 1,-1 0-1,1 0 1,-1 1-1,0-1 1,-1-1-1,-4-3 152,0 1-1,-1 0 1,1 0 0,-1 1-1,0-1 1,-9-1 0,-2-3-496,-25-12-62,0 3 1,-1 1-1,-1 2 1,-1 2-1,1 3 1,-2 1-1,1 2 1,-1 2 0,0 3-1,1 1 1,-1 2-1,-57 11 1,-19 17-2022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8:27.276"/>
    </inkml:context>
    <inkml:brush xml:id="br0">
      <inkml:brushProperty name="width" value="0.025" units="cm"/>
      <inkml:brushProperty name="height" value="0.025" units="cm"/>
    </inkml:brush>
  </inkml:definitions>
  <inkml:trace contextRef="#ctx0" brushRef="#br0">1 115 8040,'0'0'96,"11"1"-321,0-1 219,0 0-1,0-1 0,0 0 0,0 0 0,0-1 0,0-1 0,0 0 0,-1 0 0,11-6 0,0 0 119,0 0-1,0 2 1,35-8 0,-46 13-95,1 0 1,-1 1 0,0 1-1,1 0 1,-1 0-1,0 1 1,0 0 0,1 1-1,-1 0 1,11 4 0,27 9-10,1-2 0,0-2 1,1-3-1,0-1 1,0-3-1,55-2 0,323-14 674,-175 2 213,293 25 0,-251 1-825,313-24-1,-169-3 267,567-32 213,-701 25-537,939 30-3,-887 2 3,655-49-161,-357-4 30,2 53 40,153 25 269,3-39 166,362 10-197,-866 0-2311,-159-9-597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426"/>
    </inkml:context>
    <inkml:brush xml:id="br0">
      <inkml:brushProperty name="width" value="0.025" units="cm"/>
      <inkml:brushProperty name="height" value="0.025" units="cm"/>
    </inkml:brush>
  </inkml:definitions>
  <inkml:trace contextRef="#ctx0" brushRef="#br0">107 0 11787,'0'0'9273,"-10"10"-7906,3-4-1186,-1-1-5,1 1 0,0 0 0,1 0 1,-1 0-1,1 1 0,0 0 0,1 1 0,0-1 1,0 1-1,-5 11 0,10-18-175,0-1 1,1 1-1,-1-1 0,0 1 1,1-1-1,-1 0 1,1 1-1,-1-1 0,0 0 1,1 1-1,-1-1 1,1 0-1,-1 0 0,1 1 1,-1-1-1,1 0 1,-1 0-1,1 0 0,-1 0 1,1 1-1,-1-1 0,1 0 1,-1 0-1,1 0 1,-1 0-1,1 0 0,-1 0 1,1-1-1,0 1 1,23-1 63,-22 1-49,33-3-34,-23 1-75,0 0 0,0 2 0,0-1 0,0 1 0,0 1 1,20 4-1,-29-4 89,0 0 1,0 0 0,0 1-1,0-1 1,0 1-1,-1 0 1,1 0 0,0 0-1,-1 0 1,1 0 0,-1 0-1,0 1 1,0-1 0,0 1-1,0 0 1,0 0 0,-1 0-1,1 0 1,-1 0 0,0 0-1,0 0 1,0 0-1,0 0 1,0 0 0,-1 1-1,1-1 1,-1 0 0,0 0-1,0 6 1,-1 0 81,0-1 0,0 1 1,-1-1-1,0 0 0,0 1 0,-1-1 0,0 0 0,0 0 1,-1-1-1,0 1 0,-1-1 0,1 0 0,-1 0 1,-1 0-1,1-1 0,-1 1 0,0-1 0,-1-1 1,1 1-1,-1-1 0,0-1 0,-1 1 0,1-1 1,-1 0-1,0-1 0,0 0 0,0 0 0,0 0 0,0-1 1,-1-1-1,1 1 0,0-1 0,-10 0 0,16-2-239,0 1 0,0-1-1,0 1 1,0-1 0,0 0-1,0 1 1,0-1-1,0 0 1,1 0 0,-1-1-1,0 1 1,1 0-1,-1 0 1,1-1 0,-1 1-1,1-1 1,0 0-1,-1 1 1,1-1 0,0 0-1,0 0 1,0 1-1,0-1 1,1 0 0,-1 0-1,0-4 1,-10-58-8648,11 61 8058,-2-50-10705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33.132"/>
    </inkml:context>
    <inkml:brush xml:id="br0">
      <inkml:brushProperty name="width" value="0.025" units="cm"/>
      <inkml:brushProperty name="height" value="0.025" units="cm"/>
    </inkml:brush>
  </inkml:definitions>
  <inkml:trace contextRef="#ctx0" brushRef="#br0">216 156 5733,'0'0'577,"-11"-3"507,-23-4-446,-1 1 0,-35 0 0,4 3 4158,83 18-4721,4-9 142,1-1 1,0-1-1,0-1 1,0-1-1,1-1 1,-1-1-1,27-3 1,16 1 134,1240-76 1445,-484 14-1666,365 45-49,-908 19-100,529 32 7,-98 12 19,2-32 8,357 17 29,-271-3 927,-645-37-673,-150 11-364,0 1 1,-1-1 0,1 0-1,-1 1 1,1-1 0,-1 1-1,1-1 1,-1 1-1,0 0 1,1-1 0,-1 1-1,0 0 1,1 0-1,-1 0 1,0 0 0,0 0-1,0 1 1,0-1 0,1 2-1,9 8-2752,0-6-1395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58.546"/>
    </inkml:context>
    <inkml:brush xml:id="br0">
      <inkml:brushProperty name="width" value="0.025" units="cm"/>
      <inkml:brushProperty name="height" value="0.025" units="cm"/>
    </inkml:brush>
  </inkml:definitions>
  <inkml:trace contextRef="#ctx0" brushRef="#br0">1 195 3235,'0'0'1714,"7"-8"-1757,3-4 29,-5 6 11,0 0 0,0 1 0,0-1 0,1 1 0,9-7 0,-9 11 344,-1-1 0,1 1 1,0 0-1,-1 0 0,1 1 0,0 0 0,0 0 0,0 0 1,-1 1-1,11 1 0,14 1 257,588-19 659,-164 2-1254,89-5 936,559 10-165,-945 17-698,0-6 0,0-8 0,270-43 0,-383 40 7,-21 3-71,0 1-1,46-2 1,-65 6-1277,-3-3-1282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04.635"/>
    </inkml:context>
    <inkml:brush xml:id="br0">
      <inkml:brushProperty name="width" value="0.025" units="cm"/>
      <inkml:brushProperty name="height" value="0.025" units="cm"/>
    </inkml:brush>
  </inkml:definitions>
  <inkml:trace contextRef="#ctx0" brushRef="#br0">0 54 6758,'8'1'3666,"15"-1"-3767,-21 0 407,57-1 236,0 4 1,86 13 0,-46 0-343,157 5 0,105-20 1319,-160-3-817,1691 45 1449,-491-46-1974,-834-26-85,200-14 99,-729 41-170,-17 1-41,-1-1 0,0 0 0,28-8 0,-95-1-258,-552 6-80,328 7 417,-211-3 44,-578 4-435,316 24-709,-184 2-294,852-29 1335,-1044 43 224,1113-41-622,14-1 173,35 0 137,66-2 233,4151-116 1163,-4249 117-1319,358-7-919,-124-4-3323,-56-4-4678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33.445"/>
    </inkml:context>
    <inkml:brush xml:id="br0">
      <inkml:brushProperty name="width" value="0.025" units="cm"/>
      <inkml:brushProperty name="height" value="0.025" units="cm"/>
    </inkml:brush>
  </inkml:definitions>
  <inkml:trace contextRef="#ctx0" brushRef="#br0">85 132 6246,'-19'-6'1005,"10"2"-552,1 1 1,-1 1-1,0 0 1,0 0 0,-13-1-1,54-5 1613,326 6 1289,342 3-3251,-235-5 222,214 8-267,57 8-46,-176-8 16,-214 10-28,568 7 25,-55-96-20,39-1-39,-456 76-618,-422 1 466,0 1 0,33 7 0,-33-5-1482,0 0-1,33 1 1,-25-5-2764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42.089"/>
    </inkml:context>
    <inkml:brush xml:id="br0">
      <inkml:brushProperty name="width" value="0.025" units="cm"/>
      <inkml:brushProperty name="height" value="0.025" units="cm"/>
    </inkml:brush>
  </inkml:definitions>
  <inkml:trace contextRef="#ctx0" brushRef="#br0">0 184 5029,'0'0'3502,"8"-9"-3422,9-5-46,0 0-1,0 2 1,2 0 0,-1 1 0,1 1 0,1 1-1,0 1 1,25-8 0,4 5 294,1 1 1,-1 3-1,1 3 0,65 1 1,24-3-97,465-10-13,-202 11-35,-17-2-27,-185 25-149,44 0 11,788-31 8,-699 30-29,0 0 9,154-5 106,1 0-7,245-43-69,-464 17-3,-220 16-28,-1 1 0,0 3 1,73 19-1,7 10-3,188 46 14,-240-66-13,-1-3 0,99 2 0,517 19-95,-554-29 119,155-17-1,-205 7-23,87 3 6,-93 3 4,112-15-1,-160 14-74,-23 7-167,-18 8-59,-15-1-1096,-7-9-1852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21.273"/>
    </inkml:context>
    <inkml:brush xml:id="br0">
      <inkml:brushProperty name="width" value="0.025" units="cm"/>
      <inkml:brushProperty name="height" value="0.025" units="cm"/>
    </inkml:brush>
  </inkml:definitions>
  <inkml:trace contextRef="#ctx0" brushRef="#br0">395 297 5381,'-14'0'-27,"-42"1"51,-142-3 1015,188 0-556,0-1 0,0 0 1,0-1-1,1 0 0,-1 0 1,1-1-1,0 0 0,0 0 1,1-1-1,-1-1 0,1 1 1,-7-9-1,15 15-471,0-1 0,0 1-1,0 0 1,0-1 0,0 1 0,0 0-1,0-1 1,0 1 0,0-1 0,0 1-1,0 0 1,0-1 0,0 1 0,0 0 0,0-1-1,0 1 1,0 0 0,0-1 0,0 1-1,1-1 1,-1 1 0,0 0 0,0 0-1,1-1 1,-1 1 0,0 0 0,0-1 0,1 1-1,-1 0 1,0 0 0,1-1 0,-1 1-1,0 0 1,1 0 0,-1 0 0,0 0-1,1-1 1,-1 1 0,0 0 0,1 0 0,-1 0-1,0 0 1,1 0 0,-1 0 0,1 0-1,-1 0 1,1 0 0,24-5-115,-22 5 180,144-18-77,172 1 0,-31 4 48,21-10-106,485 27-1,-48 24 151,0-34-49,-548 4-55,33-1 7,813-22 100,1171-49 295,-1081 32-281,-674 23-330,-976 43 402,-2036 48-117,-608 32-2396,1593 21 1232,1545-123 870,17-2 163,-1 0 0,1 0 0,-1 0-1,1 1 1,-1 0 0,1 0 0,-1 1 0,1-1 0,0 1 0,0 0 0,0 1 0,0-1 0,-5 4 0,10-5 45,0-1-1,0 0 1,0 0 0,0 1 0,0-1 0,-1 0-1,1 1 1,0-1 0,0 0 0,0 1 0,0-1-1,0 0 1,0 1 0,0-1 0,1 0-1,-1 1 1,0-1 0,0 0 0,0 0 0,0 1-1,0-1 1,0 0 0,1 1 0,-1-1 0,0 0-1,0 0 1,0 1 0,1-1 0,-1 0 0,0 0-1,0 0 1,1 1 0,-1-1 0,0 0-1,0 0 1,1 0 0,-1 0 0,0 0 0,1 1-1,-1-1 1,0 0 0,0 0 0,1 0 0,-1 0-1,0 0 1,1 0 0,-1 0 0,1 0 0,21 4-748,21-2-97,49-3-1,11-5-3595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22.547"/>
    </inkml:context>
    <inkml:brush xml:id="br0">
      <inkml:brushProperty name="width" value="0.025" units="cm"/>
      <inkml:brushProperty name="height" value="0.025" units="cm"/>
    </inkml:brush>
  </inkml:definitions>
  <inkml:trace contextRef="#ctx0" brushRef="#br0">148 103 4388,'-10'-5'1724,"-127"-65"1218,137 70-2925,0 0 1,0 0 0,0 0-1,0 0 1,0 0-1,0 0 1,0 0-1,1 0 1,-1 0-1,0 0 1,0 0 0,0 0-1,0 0 1,0 0-1,0 0 1,0 0-1,0-1 1,0 1-1,0 0 1,0 0-1,0 0 1,0 0 0,0 0-1,0 0 1,0 0-1,1 0 1,-1 0-1,0 0 1,0 0-1,0 0 1,0 0 0,0 0-1,0 0 1,0-1-1,0 1 1,0 0-1,0 0 1,0 0-1,0 0 1,0 0-1,0 0 1,0 0 0,0 0-1,0 0 1,0 0-1,0 0 1,0 0-1,14 1 124,21 7-227,4 4 69,0-1 0,1-2 1,57 4-1,127-2 583,-79-6-206,455 37-11,155 8-260,1159-26 1472,-1-102-84,-742-45-1349,-1142 119-141,-18 2-1,0 0 1,1 0 0,-1 2-1,0-1 1,1 1-1,10 2 1,-21-1-89,1-1 1,-1 1 0,0 0-1,0-1 1,0 1-1,0 0 1,0 0 0,0-1-1,0 1 1,0 0-1,0 0 1,0 0 0,0 0-1,-1 0 1,1 1-1,0-1 1,-1 0-1,1 0 1,-1 0 0,1 1-1,-1 1 1,10 14-2542,2-8-672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32.217"/>
    </inkml:context>
    <inkml:brush xml:id="br0">
      <inkml:brushProperty name="width" value="0.025" units="cm"/>
      <inkml:brushProperty name="height" value="0.025" units="cm"/>
    </inkml:brush>
  </inkml:definitions>
  <inkml:trace contextRef="#ctx0" brushRef="#br0">98 68 1441,'0'0'673,"-51"-41"-513,38 30-160,-2 3-32,-3 1-705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33.089"/>
    </inkml:context>
    <inkml:brush xml:id="br0">
      <inkml:brushProperty name="width" value="0.025" units="cm"/>
      <inkml:brushProperty name="height" value="0.025" units="cm"/>
    </inkml:brush>
  </inkml:definitions>
  <inkml:trace contextRef="#ctx0" brushRef="#br0">108 18 3748,'0'0'1062,"-11"-2"-21,-86-8 1799,125 7-2636,-1 1-1,1 2 1,0 0 0,-1 2 0,43 9-1,2 0-44,-1-4 0,122-1 0,-32-3-112,532 13 37,-333-12 211,1308-29 708,-806 19-58,-619 8-833,368 11-96,-77 1 6,-500-13-117,56 11 0,-63-7-372,-13-4-1321,-1-2-1794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36.537"/>
    </inkml:context>
    <inkml:brush xml:id="br0">
      <inkml:brushProperty name="width" value="0.025" units="cm"/>
      <inkml:brushProperty name="height" value="0.025" units="cm"/>
    </inkml:brush>
  </inkml:definitions>
  <inkml:trace contextRef="#ctx0" brushRef="#br0">1 58 3587,'0'0'945,"8"-2"-315,23-5-309,0 1-1,1 2 0,-1 1 0,1 1 1,0 2-1,-1 1 0,1 2 1,58 12-1,5 11-269,0-5-1,1-4 1,162 8 0,-27-17 566,1058-3 741,70-24-752,-583 20-539,-87 4 349,24 0-384,120-67 152,-243 9 577,454 22-777,-856 44-446,-17 0-3069,-91-12-1001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795"/>
    </inkml:context>
    <inkml:brush xml:id="br0">
      <inkml:brushProperty name="width" value="0.025" units="cm"/>
      <inkml:brushProperty name="height" value="0.025" units="cm"/>
    </inkml:brush>
  </inkml:definitions>
  <inkml:trace contextRef="#ctx0" brushRef="#br0">0 45 11851,'0'0'6054,"67"7"-3940,-31-7-1057,2 0-448,7 0-513,8-8-96,4-4-1762,4-1 32,-3-6-9032</inkml:trace>
  <inkml:trace contextRef="#ctx0" brushRef="#br0" timeOffset="1">971 44 17489,'0'0'5765,"-64"65"-4996,44-39-321,2 2-192,3 1-160,2-2-96,2 0 33,3-5-162,1-4-415,2-6-257,1-6-480,-1-6-737,2 0-352,3-9-2403,0-10-3427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38.944"/>
    </inkml:context>
    <inkml:brush xml:id="br0">
      <inkml:brushProperty name="width" value="0.025" units="cm"/>
      <inkml:brushProperty name="height" value="0.025" units="cm"/>
    </inkml:brush>
  </inkml:definitions>
  <inkml:trace contextRef="#ctx0" brushRef="#br0">55 47 4132,'0'0'2722,"-9"-5"-1590,-26-15-198,25 10 3169,21 10-2687,32 9-1369,-37-7 393,53 10 167,1-3-1,86 3 1,125-12 86,-118-2-238,955-23 1154,-165 1-1349,386 24 1597,-581 2-1152,-747-2-614,26-4-8131,-13 1 1896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40.177"/>
    </inkml:context>
    <inkml:brush xml:id="br0">
      <inkml:brushProperty name="width" value="0.025" units="cm"/>
      <inkml:brushProperty name="height" value="0.025" units="cm"/>
    </inkml:brush>
  </inkml:definitions>
  <inkml:trace contextRef="#ctx0" brushRef="#br0">115 87 6054,'-12'3'1436,"3"-2"-1068,-1 0-58,1 0 1,0 1 0,0-1 0,0 2 0,1 0 0,-1 0 0,0 0 0,-12 8-1,24-10-92,1 0-1,0 0 1,0 0-1,0-1 1,0 1-1,0-1 0,0 0 1,0 0-1,0-1 1,5 0-1,173-35 3053,28-3-2472,503-8-463,3 71-78,526 3 1627,-714-25-1819,-94 9 533,130 0-571,-553-11-638,0 0 0,0-1 1,0 0-1,0-1 1,0 0-1,-1 0 0,15-7 1,13-9-3896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48.763"/>
    </inkml:context>
    <inkml:brush xml:id="br0">
      <inkml:brushProperty name="width" value="0.025" units="cm"/>
      <inkml:brushProperty name="height" value="0.025" units="cm"/>
    </inkml:brush>
  </inkml:definitions>
  <inkml:trace contextRef="#ctx0" brushRef="#br0">0 14 4933,'0'0'4457,"5"-2"-4393,2-1-31,0 1 0,1 0 0,-1 1-1,0 0 1,1 0 0,-1 0 0,1 1 0,-1 0-1,0 0 1,15 4 0,8 2 219,43 15 0,26 6 309,-6-16-119,131-2 0,-97-6-408,369-2 393,58 3-91,-281 17-142,34 2 109,-233-21-283,625 20 417,-2-33-115,-665 9-319,328-12 345,-263 15-139,163 22 0,35 28 149,302 40 69,314-55-321,-759-48 502,225-47 0,-136 17-153,-182 36-1452,97 2 1,-119 4-1671,1 0-2218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50.754"/>
    </inkml:context>
    <inkml:brush xml:id="br0">
      <inkml:brushProperty name="width" value="0.025" units="cm"/>
      <inkml:brushProperty name="height" value="0.025" units="cm"/>
    </inkml:brush>
  </inkml:definitions>
  <inkml:trace contextRef="#ctx0" brushRef="#br0">144 284 6887,'73'1'2183,"240"-2"556,248-14-2825,398-36 966,-342 24-666,398-16 1007,-564 27-867,-446 16-354,59-1 39,1-4 0,-1-2-1,73-17 1,-136 24-33,-1 0 0,1 0 1,-1 0-1,1 0 0,0 0 0,-1 0 0,1 0 0,0-1 0,-1 1 0,1 0 1,-1 0-1,1 0 0,0-1 0,-1 1 0,1 0 0,-1-1 0,1 1 1,-1 0-1,1-1 0,-1 1 0,1 0 0,-1-1 0,0 1 0,1-1 0,-1 1 1,1-1-1,-1 1 0,0-1 0,0 0 0,1 0 0,-19-6 77,-38 1-30,-860 34 103,670-12-125,-1763 154 33,1657-130-70,464-41-56,-19 2 34,864-60-1092,-679 38 953,1233-123 365,-1494 142-193,11-1 16,0-1 0,0-1 1,29-11-1,-38 4 33,-18 12-54,-1-1 1,0 1-1,0-1 1,0 1 0,0-1-1,0 1 1,0 0 0,0-1-1,0 1 1,0-1 0,0 1-1,0 0 1,0-1 0,0 1-1,0-1 1,0 1 0,0 0-1,-1-1 1,1 1 0,0-1-1,0 1 1,0 0-1,-1-1 1,1 1 0,0 0-1,0-1 1,-1 1 0,1 0-1,-1-1 1,-2-1-30,-1 0 0,1 0 0,-1 0 1,1 0-1,-1 1 0,0-1 0,1 1 0,-8-1 0,-101-14-455,-1 5-1,-196 6 0,195 6 477,-2657 68-441,2382-51-3880,225-17 250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3.577"/>
    </inkml:context>
    <inkml:brush xml:id="br0">
      <inkml:brushProperty name="width" value="0.025" units="cm"/>
      <inkml:brushProperty name="height" value="0.025" units="cm"/>
    </inkml:brush>
  </inkml:definitions>
  <inkml:trace contextRef="#ctx0" brushRef="#br0">70 17 8008,'0'0'993,"-54"-3"-673,43 2-96,7-2-512,4 2-769,0-3-1313,0 0-705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4.197"/>
    </inkml:context>
    <inkml:brush xml:id="br0">
      <inkml:brushProperty name="width" value="0.025" units="cm"/>
      <inkml:brushProperty name="height" value="0.025" units="cm"/>
    </inkml:brush>
  </inkml:definitions>
  <inkml:trace contextRef="#ctx0" brushRef="#br0">276 43 10666,'0'0'4741,"8"-8"-2302,25-20-714,-20 22-292,-12 11-222,-8 11-471,-19 20-133,-2-1-1,-1-1 0,-51 45 1,28-29-198,-56 61-57,251-261-8317,-62 44 972,-40 50 5991,1 3 4999,-50 67 2257,-15 29-4833,7-12-774,6-12-424,0 0 0,2 1-1,0 0 1,1 1-1,1-1 1,1 1 0,1 1-1,1-1 1,-1 34-1,13-71-1044,-8-46 277,-1 59 540,0 1 1,0-1-1,-1 0 1,1 1-1,-1-1 0,1 1 1,-1-1-1,0 0 1,0 1-1,0 0 1,0-1-1,0 1 0,-1 0 1,1 0-1,-1-1 1,0 1-1,1 0 1,-1 0-1,0 1 0,0-1 1,-2-1-1,3 2 18,0 1-1,1 0 1,-1 0-1,1 0 1,-1-1-1,0 1 1,1 0-1,-1 0 1,0 0-1,1 0 1,-1 0-1,0 0 0,1 0 1,-1 1-1,0-1 1,1 0-1,-1 0 1,1 0-1,-1 1 1,0-1-1,1 0 1,-1 1-1,1-1 1,-1 0-1,1 1 1,-1-1-1,1 1 1,-1-1-1,1 1 0,-1-1 1,1 1-1,0-1 1,-1 1-1,1-1 1,0 1-1,0-1 1,-1 1-1,1 0 1,0-1-1,0 1 1,0 0-1,0-1 1,-1 1-1,1-1 1,0 1-1,0 0 1,0-1-1,1 1 0,-1 0 1,0-1-1,0 2 1,0-1 5,0 1-1,0-1 1,0 1 0,0 0 0,1-1-1,-1 1 1,0-1 0,1 1 0,-1-1-1,1 1 1,-1-1 0,1 1 0,0-1 0,0 1-1,0-1 1,0 0 0,0 0 0,0 1-1,0-1 1,0 0 0,0 0 0,2 1-1,5 1 27,0-1-1,0 0 1,0-1-1,0 0 0,0 0 1,0-1-1,0 0 1,0 0-1,0-1 1,0 0-1,0 0 0,-1-1 1,1 0-1,0 0 1,14-7-1,-5 1-14,0-1 1,0-1-1,-1 0 0,0-1 0,22-19 0,-32 24 4,-14 17 132,0 0 0,1 1 0,0 0 1,1 0-1,-7 19 0,4-11 29,6-13-76,0 0 0,1 0 0,-1 0 0,1 1 0,1-1 0,-1 1 0,1-1 0,0 15 0,2-21-97,-1 0-1,0 1 1,1-1-1,-1 0 1,1 0 0,-1 0-1,1 0 1,0 0 0,-1-1-1,1 1 1,0 0-1,0 0 1,-1 0 0,1 0-1,0-1 1,0 1 0,0 0-1,0-1 1,0 1-1,0-1 1,0 1 0,0-1-1,0 0 1,0 1 0,0-1-1,1 0 1,-1 0-1,0 1 1,0-1 0,0 0-1,0 0 1,0 0 0,1-1-1,-1 1 1,0 0-1,2-1 1,45-10 214,-35 5-223,0-2-1,0 1 1,-1-1-1,0-1 1,-1-1-1,1 1 1,-2-2-1,0 1 1,0-1-1,-1-1 1,0 0-1,13-24 1,-37 57-21,8-14 5,1 0 1,1 0-1,-1 1 0,1 0 0,0 0 0,1 0 1,0 1-1,-6 17 0,12-26-120,0 1 0,-1 0 1,1-1-1,0 0 0,0 1 0,0-1 1,0 0-1,-1 0 0,1 0 0,0 0 0,0 0 1,0 0-1,0-1 0,-1 1 0,4-2 0,7-3-1502,0-1 0,0 0 0,-1 0-1,13-11 1,-8 6-829,16-11-3427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4.556"/>
    </inkml:context>
    <inkml:brush xml:id="br0">
      <inkml:brushProperty name="width" value="0.025" units="cm"/>
      <inkml:brushProperty name="height" value="0.025" units="cm"/>
    </inkml:brush>
  </inkml:definitions>
  <inkml:trace contextRef="#ctx0" brushRef="#br0">149 1 12396,'0'0'11365,"-12"2"-9859,5-1-1373,-58 13 1514,59-13-1520,1 1-1,0 0 1,-1 0-1,1 0 1,0 0-1,0 1 1,1 0-1,-1 0 1,0 1 0,1-1-1,-5 6 1,12-8-240,0 0 1,1 1-1,-1-2 1,1 1-1,0 0 1,-1-1-1,1 1 0,0-1 1,5-1-1,0 2-181,4 1-126,0 0 0,0 1 0,0 1 0,0 0 0,-1 1 0,0 0 0,13 7 0,-22-9 317,1-1 0,0 0 0,-1 1 0,0-1 0,1 1 0,-1 0 0,0 0 1,-1 1-1,1-1 0,-1 0 0,4 7 0,-5-8 128,0 1-1,0-1 1,-1 0-1,1 0 1,-1 1 0,0-1-1,0 0 1,0 1 0,0-1-1,0 0 1,0 1-1,0-1 1,-1 0 0,0 0-1,1 1 1,-1-1 0,0 0-1,0 0 1,0 0-1,0 0 1,0 0 0,0 0-1,-2 2 1,-2 1 260,0 0 0,-1 0 1,1-1-1,-1 0 0,0 0 0,0 0 0,0 0 1,0-1-1,-1 0 0,1-1 0,-1 1 1,0-1-1,1 0 0,-1-1 0,0 0 0,0 0 1,-1 0-1,1-1 0,0 0 0,-9-1 1,16 0-341,-1 1 1,0-1 0,0 0 0,0 1 0,0-1 0,1 0-1,-1 1 1,0-1 0,1 0 0,-1 0 0,1 0 0,-1 1 0,1-1-1,-1 0 1,1 0 0,-1 0 0,1 0 0,0 0 0,0 0 0,-1 0-1,1 0 1,0 0 0,0 0 0,0 0 0,0 0 0,0 0-1,0 0 1,0 0 0,1 0 0,-1-1 0,0-1-747,1 1 0,-1-1 0,1 1 0,0-1 0,-1 1 0,1-1 0,0 1 0,0-1 0,1 1 0,1-3 0,11-8-8456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7.237"/>
    </inkml:context>
    <inkml:brush xml:id="br0">
      <inkml:brushProperty name="width" value="0.025" units="cm"/>
      <inkml:brushProperty name="height" value="0.025" units="cm"/>
    </inkml:brush>
  </inkml:definitions>
  <inkml:trace contextRef="#ctx0" brushRef="#br0">120 1 9897,'-5'58'10577,"-8"14"-7003,4-24-2554,-6 91 1,15-138-1011,0 0 0,0 0 0,0 0 0,0 0 0,0 0 0,0 0 0,1 0 0,-1 0 0,0 0 0,0 0 0,1 0 0,-1 0 0,1 0 0,-1 0 0,1 0 1,-1 0-1,1 0 0,-1 0 0,1-1 0,0 1 0,-1 0 0,1 0 0,0-1 0,0 1 0,0 0 0,0-1 0,1 1 0,0 0 4,0-1-1,0 1 0,1-1 1,-1 0-1,0 0 0,0 0 1,1 0-1,-1 0 0,0 0 1,0-1-1,1 1 0,1-2 1,10-2 14,-1-2 0,0 0 0,14-8 0,-21 11-29,4-3-27,-5 3-2,-1 0-1,0 0 1,1 1 0,0 0-1,-1 0 1,1 0 0,0 0-1,0 1 1,0 0 0,0 0-1,0 0 1,9 0 0,-13 2 27,-1 0 0,1 0 1,0 0-1,0 0 0,-1 0 0,1 0 1,-1 0-1,1 0 0,-1 0 1,1 0-1,-1 0 0,0 0 0,1 0 1,-1 1-1,0-1 0,0 0 0,0 0 1,0 0-1,0 0 0,0 1 1,0-1-1,0 0 0,-1 0 0,0 2 1,-5 32 91,2-28 25,1 0 1,-1 0-1,-1-1 0,1 1 1,-1-1-1,0 0 0,0 0 0,-1-1 1,0 0-1,0 0 0,0 0 1,-1 0-1,1-1 0,-1 0 0,0-1 1,-1 1-1,1-1 0,0-1 1,-10 3-1,12-3-72,-1-1 1,1 0-1,-1 0 1,1-1-1,-1 1 1,1-1-1,-1 0 1,0-1-1,1 1 1,-1-1-1,1 0 1,0 0-1,-1-1 1,1 0-1,0 0 1,0 0-1,0 0 1,0-1-1,0 0 1,1 0-1,-1 0 1,1-1-1,0 1 1,0-1-1,0 0 0,0 0 1,-5-8-1,9 11-121,-1 1-1,0-1 1,1 0-1,-1 0 1,1 0-1,-1 1 1,1-1-1,0 0 1,-1 0-1,1 0 1,0 0-1,-1 0 1,1 0-1,0 0 1,0 0-1,0 0 1,0 0-1,0 0 1,0 0-1,0 0 1,0 0-1,0 0 1,0 1-1,1-1 1,-1 0-1,1-2 1,0 3-52,0-1 1,0 0-1,0 0 1,1 0-1,-1 1 1,0-1-1,0 1 1,1-1-1,-1 1 1,0-1-1,1 1 0,-1 0 1,1 0-1,-1 0 1,0 0-1,3 0 1,13 1-1774,1 1 1,27 6-1,-17-3-2140,9-4-1540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7.610"/>
    </inkml:context>
    <inkml:brush xml:id="br0">
      <inkml:brushProperty name="width" value="0.025" units="cm"/>
      <inkml:brushProperty name="height" value="0.025" units="cm"/>
    </inkml:brush>
  </inkml:definitions>
  <inkml:trace contextRef="#ctx0" brushRef="#br0">71 1 13997,'0'0'10891,"-38"53"-10347,26-28-192,4-5-127,-2-2-161,7-4-32,3-6-353,0-5-960,6-3-448,6-1-1058,2-14-2050,0-1-3202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7.936"/>
    </inkml:context>
    <inkml:brush xml:id="br0">
      <inkml:brushProperty name="width" value="0.025" units="cm"/>
      <inkml:brushProperty name="height" value="0.025" units="cm"/>
    </inkml:brush>
  </inkml:definitions>
  <inkml:trace contextRef="#ctx0" brushRef="#br0">27 25 10474,'0'0'16111,"-12"-25"-16079,11 39 0,-2 4-160,1-2-1762,2-2-1409,-5-2-2242,2-4-6502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138"/>
    </inkml:context>
    <inkml:brush xml:id="br0">
      <inkml:brushProperty name="width" value="0.025" units="cm"/>
      <inkml:brushProperty name="height" value="0.025" units="cm"/>
    </inkml:brush>
  </inkml:definitions>
  <inkml:trace contextRef="#ctx0" brushRef="#br0">199 1 12876,'-10'0'2477,"2"0"-2156,1 0 0,-1 0 0,0 1 0,0 0 0,1 1 0,-1 0-1,1 0 1,0 1 0,-1 0 0,1 0 0,0 0 0,0 1 0,1 0 0,-1 0 0,1 1 0,0 0-1,-10 11 1,11-11-98,0 1 0,0-1 0,1 1 0,0 0 0,0 1 0,0-1 0,1 1 0,0-1 0,0 1 0,0 0 0,1 0 0,0 0 0,1 1 0,0-1 0,0 0 0,0 9 0,1-15-213,0 0 1,1 1-1,-1-1 1,0 0 0,1 0-1,-1 1 1,1-1 0,-1 0-1,1 0 1,-1 0 0,1 0-1,0 0 1,0 0-1,-1 0 1,1 0 0,0 0-1,0 0 1,0 0 0,0 0-1,0 0 1,0-1 0,0 1-1,3 1 1,0-1 9,0 1 1,0-1 0,1 0-1,-1 0 1,1-1-1,-1 1 1,6-1 0,4 0 31,0-1 1,-1 0 0,0-1-1,14-4 1,-13 2-28,0-1 0,-1-1-1,0 0 1,0 0 0,13-10 0,-22 14-16,1-1-1,-1 0 1,0-1-1,0 1 1,0-1-1,0 0 1,-1 0-1,1 0 1,-1 0-1,0 0 1,0-1-1,-1 0 0,1 1 1,-1-1-1,0 0 1,2-9-1,-4 13-40,0 0-1,0 0 1,0-1-1,0 1 1,0 0-1,0 0 0,0-1 1,0 1-1,-1 0 1,1 0-1,-1 0 0,1 0 1,-1 0-1,1-1 1,-1 1-1,0 0 0,1 0 1,-1 0-1,0 0 1,0 1-1,0-1 0,1 0 1,-1 0-1,0 0 1,-2 0-1,0-1-59,0 1 0,0-1 0,0 1 1,0 0-1,0 0 0,0 0 0,0 1 0,0-1 0,-1 1 0,-3 0 1,5-1-114,-1 1 1,0 0-1,1 0 1,-1 0 0,1 0-1,-1 0 1,0 1 0,1-1-1,-1 1 1,1 0-1,-1 0 1,1 0 0,0 0-1,-1 0 1,1 0 0,0 0-1,0 1 1,0-1-1,0 1 1,0 0 0,0 0-1,0 0 1,0 0 0,1 0-1,-1 0 1,1 0-1,-3 4 1,3 11-3506,1 1-1031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9.743"/>
    </inkml:context>
    <inkml:brush xml:id="br0">
      <inkml:brushProperty name="width" value="0.025" units="cm"/>
      <inkml:brushProperty name="height" value="0.025" units="cm"/>
    </inkml:brush>
  </inkml:definitions>
  <inkml:trace contextRef="#ctx0" brushRef="#br0">69 0 6566,'0'0'13549,"-2"12"-12396,-26 140 2475,15-98-2892,3 1-1,-5 101 1,19-130-3229,2-21-2121,6-15-2372,-3-6 863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0.664"/>
    </inkml:context>
    <inkml:brush xml:id="br0">
      <inkml:brushProperty name="width" value="0.025" units="cm"/>
      <inkml:brushProperty name="height" value="0.025" units="cm"/>
    </inkml:brush>
  </inkml:definitions>
  <inkml:trace contextRef="#ctx0" brushRef="#br0">163 253 10698,'0'0'7682,"-9"3"-6604,-6 2-888,-1 1 0,1 0-1,0 1 1,-16 11-1,26-15-153,1 0 1,0 0-1,-1 0 0,1 1 0,0 0 0,0 0 0,1 0 1,-1 0-1,1 0 0,0 1 0,0-1 0,1 1 0,-1 0 0,1 0 1,0 0-1,0 0 0,1 0 0,-1 0 0,0 7 0,2-11-22,0-1 1,0 1-1,0-1 0,0 1 0,0-1 0,0 1 0,0-1 0,1 1 1,-1-1-1,0 1 0,0-1 0,0 1 0,0-1 0,1 1 0,-1-1 1,0 1-1,1-1 0,-1 0 0,0 1 0,1-1 0,-1 1 0,0-1 1,1 0-1,-1 1 0,1-1 0,-1 0 0,1 0 0,-1 1 0,0-1 1,1 0-1,-1 0 0,1 0 0,0 1 0,24-2 267,23-15-12,-22 1-266,-1 0 0,-1-2 0,-1-1 1,0-1-1,-1-1 0,-1 0 1,-1-2-1,-1 0 0,-1-2 0,-1 0 1,-1 0-1,14-32 0,-26 46 115,-1 1-1,0 0 0,-1-1 0,2-13 0,-3 22-90,-1 1 0,0-1-1,1 0 1,-1 0-1,0 0 1,0 0-1,0 0 1,0 0-1,0 0 1,0 1-1,0-1 1,0 0-1,0 0 1,0 0 0,0 0-1,-1 0 1,1 0-1,0 0 1,-1 1-1,1-1 1,-1 0-1,1 0 1,-1 1-1,1-1 1,-1 0-1,1 0 1,-1 1 0,0-1-1,1 1 1,-1-1-1,0 0 1,0 1-1,1-1 1,-1 1-1,0 0 1,0-1-1,0 1 1,0 0-1,1-1 1,-1 1 0,0 0-1,0 0 1,0 0-1,0 0 1,0 0-1,0 0 1,0 0-1,0 0 1,1 0-1,-1 0 1,0 0-1,0 1 1,0-1 0,0 0-1,0 1 1,1-1-1,-1 1 1,0-1-1,0 1 1,1-1-1,-2 2 1,-4 1 81,0 1 0,0 0 1,1 1-1,0-1 1,0 1-1,0 0 0,0 1 1,1-1-1,-6 9 0,-34 61 494,38-62-558,-29 61 385,33-70-392,1 1 1,-1-1-1,1 1 0,0 0 0,0-1 1,0 1-1,1 0 0,0 0 0,0-1 1,0 1-1,0 0 0,1 0 0,0-1 1,2 9-1,-1-11-28,-1 0-1,1 0 1,0 0-1,0-1 1,0 1-1,0 0 1,0-1-1,0 1 1,0-1-1,0 0 1,1 0-1,-1 0 1,0 0-1,1 0 1,-1-1-1,1 1 1,-1-1-1,1 1 1,0-1-1,-1 0 1,1 0-1,4 0 1,2 0 12,-1-1 1,1 0 0,0 0-1,0-1 1,13-4 0,-12 2-71,-1-1 1,1 0 0,-1-1-1,0 0 1,0-1-1,-1 0 1,0 0 0,0 0-1,0-1 1,-1-1-1,-1 1 1,1-1 0,-1 0-1,-1-1 1,6-11 0,-10 20-59,-11 55-215,7-47 344,1 0-1,1 0 1,-1 0-1,1 0 1,1 1-1,-1 7 1,2-14-13,-1 0 1,0 0-1,1 0 0,-1-1 1,1 1-1,0 0 0,-1 0 0,1-1 1,-1 1-1,1 0 0,0-1 1,0 1-1,-1-1 0,1 1 1,0-1-1,0 1 0,0-1 1,0 1-1,-1-1 0,1 0 1,0 0-1,0 1 0,0-1 0,0 0 1,0 0-1,0 0 0,0 0 1,0 0-1,0 0 0,0 0 1,0 0-1,1-1 0,35-5 122,-25 1-131,0-1 0,0 0 1,13-10-1,-18 11-216,0 0-1,1 0 0,0 1 1,0 0-1,0 0 1,0 1-1,0 0 1,1 0-1,-1 1 0,12-1 1,-18 3 206,-1 0 1,1 1-1,-1-1 0,0 1 1,1 0-1,-1-1 1,1 1-1,-1 0 0,0 0 1,0 0-1,0 0 1,1 0-1,-1 0 0,0 0 1,0 1-1,0-1 0,-1 0 1,1 1-1,0-1 1,0 0-1,-1 1 0,1 1 1,1-1 9,-1 0-1,0 1 1,0-1 0,1 0 0,-1 0-1,1 0 1,0 0 0,0 0 0,-1-1-1,1 1 1,0 0 0,3 1 0,-1-2-2,0 1 0,0-1 0,0 0 0,1 0 0,-1 0 1,0 0-1,0-1 0,1 0 0,-1 0 0,0 0 0,0 0 0,1-1 1,6-1-1,49-24-1496,-21 7-2187,2 10-3454,-41 9 7135,1 0 0,-1 0 0,1 0 0,-1 1 0,0-1 0,1 0 0,-1 0 0,0 1 0,1-1 0,-1 0 0,0 1 0,1-1 0,-1 1 0,0-1 0,0 0 0,1 1 0,-1-1 0,0 1 1,0-1-1,0 0 0,0 1 0,0-1 0,0 1 0,1-1 0,-1 1 0,0-1 0,0 1 0,0-1 0,0 1 0,-1-1 0,1 1 0,0-1 0,0 1 0,-3 18 1650,-40 99 4453,-4 17-1783,39-99-3371,6-22-907,-1-1 1,0 1-1,-1-1 0,-7 16 0,10-26 2,0-1 0,0 0 0,-1 1-1,1-1 1,-1 0 0,1 1 0,-1-1-1,0 0 1,0 0 0,0-1 0,0 1 0,0 0-1,-1-1 1,1 1 0,0-1 0,-1 0-1,1 1 1,-1-1 0,0-1 0,1 1-1,-1 0 1,0 0 0,1-1 0,-1 0-1,0 1 1,-3-1 0,4-1 19,0 1 0,0-1 0,0 0 0,1 1 1,-1-1-1,0 0 0,0 0 0,1 0 0,-1 0 0,1-1 0,-1 1 0,1 0 1,-1-1-1,1 1 0,0-1 0,0 1 0,0-1 0,0 1 0,0-1 0,0 0 1,0 0-1,0 1 0,1-1 0,-1 0 0,1 0 0,-1 0 0,1 0 0,-1-2 1,-4-59 195,4 53-317,1 1 1,1-1-1,0 0 0,0 1 1,1-1-1,0 1 0,1 0 1,0-1-1,1 1 0,-1 0 1,2 1-1,-1-1 0,8-9 1,-6 10-416,1 1 0,0-1 0,1 2-1,-1-1 1,1 1 0,0 0 0,1 1 0,11-6 0,15-7-2993,3 2-2242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1.037"/>
    </inkml:context>
    <inkml:brush xml:id="br0">
      <inkml:brushProperty name="width" value="0.025" units="cm"/>
      <inkml:brushProperty name="height" value="0.025" units="cm"/>
    </inkml:brush>
  </inkml:definitions>
  <inkml:trace contextRef="#ctx0" brushRef="#br0">123 7 14189,'-8'-1'4709,"-4"0"-3515,4-1-600,-1 1 1,1 0 0,0 1 0,-1 0-1,1 0 1,0 1 0,-1 0-1,1 0 1,0 1 0,-10 3-1,18-5-601,0 0 0,0 0-1,0 0 1,0 1 0,-1-1-1,1 0 1,0 0 0,0 0 0,0 0-1,0 0 1,0 0 0,0 0-1,0 1 1,0-1 0,0 0-1,0 0 1,0 0 0,0 0 0,0 0-1,0 0 1,0 1 0,0-1-1,0 0 1,0 0 0,0 0-1,0 0 1,0 0 0,0 0 0,0 1-1,0-1 1,0 0 0,0 0-1,0 0 1,0 0 0,0 0-1,0 0 1,0 1 0,0-1 0,0 0-1,0 0 1,1 0 0,-1 0-1,0 0 1,0 0 0,0 0-1,0 0 1,0 0 0,0 0 0,0 1-1,1-1 1,-1 0 0,0 0-1,0 0 1,0 0 0,0 0-1,0 0 1,0 0 0,1 0 0,-1 0-1,0 0 1,0 0 0,0 0-1,0 0 1,0 0 0,0 0 0,1 0-1,-1 0 1,0-1 0,20 4-931,21-2-1240,-31 0 1756,1 0-1,0 0 1,-1 1 0,1 1 0,-1-1 0,20 9-1,-28-10 446,1 1-1,-1-1 1,1 0-1,-1 1 0,0 0 1,0-1-1,0 1 1,1 0-1,-2 0 1,1 0-1,0 0 0,0 0 1,-1 1-1,2 2 1,-2-3 81,-1 0 1,1 0-1,-1 0 1,0 0 0,1 0-1,-1 0 1,0 0-1,-1 0 1,1-1 0,0 1-1,0 0 1,-1 0-1,1 0 1,-1 0 0,0 0-1,0 0 1,1-1-1,-1 1 1,0 0-1,-1-1 1,1 1 0,-2 2-1,-2 1 175,0 0-1,0 0 1,-1-1-1,1 0 1,-1 0-1,0 0 1,0-1 0,0 0-1,0 0 1,-1-1-1,1 1 1,-1-2-1,1 1 1,-1-1-1,0 1 1,-10-1-1,17-1-341,-1 0 0,0 0-1,1 0 1,-1 0-1,0 0 1,1-1-1,-1 1 1,1 0-1,-1 0 1,0 0 0,1-1-1,-1 1 1,1 0-1,-1-1 1,1 1-1,-1-1 1,1 1-1,-1 0 1,1-1 0,-1 1-1,1-1 1,-1 1-1,1-1 1,0 1-1,-1-1 1,1 0 0,0 1-1,0-1 1,-1 1-1,1-1 1,0 0-1,0 1 1,0-1-1,0 0 1,0 1 0,0-1-1,0 0 1,0 1-1,0-1 1,0 0-1,0 1 1,0-1-1,0 1 1,0-1 0,1 0-1,-1 1 1,0-1-1,1 1 1,-1-1-1,0 0 1,1 1 0,-1-1-1,1 0 1,20-32-7599,-1 12-1291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1.367"/>
    </inkml:context>
    <inkml:brush xml:id="br0">
      <inkml:brushProperty name="width" value="0.025" units="cm"/>
      <inkml:brushProperty name="height" value="0.025" units="cm"/>
    </inkml:brush>
  </inkml:definitions>
  <inkml:trace contextRef="#ctx0" brushRef="#br0">30 48 5669,'0'0'14515,"9"-7"-11819,-3 2-2343,-1 1-18,0 0-1,1 1 1,-1-1 0,1 1-1,0 0 1,0 0 0,0 1-1,0-1 1,0 1 0,0 1-1,1-1 1,7 0-1,-13 2-320,0 1-1,-1-1 0,1 0 0,-1 1 0,1-1 1,-1 0-1,1 1 0,-1-1 0,1 0 1,-1 1-1,0-1 0,1 1 0,-1-1 0,0 1 1,1-1-1,-1 1 0,0-1 0,1 1 0,-1-1 1,0 1-1,0-1 0,0 1 0,0-1 1,1 1-1,-1 0 0,0-1 0,0 1 0,0-1 1,0 1-1,0 0 0,0-1 0,0 1 0,-1-1 1,1 1-1,0-1 0,0 1 0,0 0 1,-1 0-1,-8 26 144,1-15-3,-1 0 0,-1-1-1,-18 18 1,20-23 4,1 1 0,0 0 1,0 1-1,0 0 0,1 0 0,0 0 0,1 1 0,0-1 0,0 1 0,-4 13 0,9-21-149,0-1 0,0 1 0,0 0 0,0 0 0,1 0 0,-1 0 0,0 0 0,0 0 0,1-1 0,-1 1 0,1 0-1,-1 0 1,1-1 0,-1 1 0,1 0 0,-1 0 0,1-1 0,0 1 0,-1-1 0,1 1 0,0 0 0,-1-1 0,1 1 0,0-1 0,0 0-1,0 1 1,-1-1 0,1 0 0,0 1 0,0-1 0,0 0 0,0 0 0,0 0 0,0 0 0,-1 0 0,1 0 0,0 0 0,0 0 0,0 0-1,0 0 1,1-1 0,43-2-21,-30 0-588,0-1-1,0 0 1,0-1-1,-1-1 1,19-9-1,30-24-8837,-42 23 2845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1.817"/>
    </inkml:context>
    <inkml:brush xml:id="br0">
      <inkml:brushProperty name="width" value="0.025" units="cm"/>
      <inkml:brushProperty name="height" value="0.025" units="cm"/>
    </inkml:brush>
  </inkml:definitions>
  <inkml:trace contextRef="#ctx0" brushRef="#br0">44 95 32,'0'0'24701,"8"4"-23933,-5-2-743,-1 0 0,1 0 0,-1-1 0,1 1 0,0-1 0,0 0-1,-1 0 1,1 0 0,0 0 0,0 0 0,0-1 0,0 1 0,0-1-1,0 0 1,0 0 0,0 0 0,0 0 0,0 0 0,0-1-1,0 0 1,0 1 0,0-1 0,0 0 0,0 0 0,-1-1 0,1 1-1,0 0 1,3-3 0,40-34 63,-44 36-79,-1 1-1,1-1 1,-1 0-1,1 0 1,-1 1 0,0-1-1,1 0 1,-1 0-1,0 0 1,0-1-1,-1 1 1,1 0 0,0 0-1,-1 0 1,1 0-1,-1-1 1,0 1-1,1 0 1,-1-1-1,0 1 1,-1 0 0,1 0-1,-1-4 1,0 5-3,0 0-1,0 0 1,1 0 0,-1 0 0,0 1-1,0-1 1,-1 0 0,1 1 0,0-1 0,0 1-1,0-1 1,0 1 0,0-1 0,-1 1-1,1 0 1,0 0 0,0-1 0,-1 1 0,1 0-1,0 0 1,0 0 0,-1 1 0,1-1-1,0 0 1,0 0 0,0 1 0,-1-1 0,1 0-1,-1 2 1,-37 14 205,23-5 0,0 1 0,1 0 0,-15 16 0,24-23-57,1 1 0,1 0 1,-1-1-1,1 2 0,0-1 1,0 0-1,1 1 1,0-1-1,0 1 0,0 0 1,-2 11-1,5-18-143,0 1 0,0 0-1,0 0 1,0 0 0,0-1 0,0 1 0,0 0 0,0 0-1,0 0 1,1-1 0,-1 1 0,0 0 0,0 0 0,1 0-1,-1-1 1,1 1 0,-1 0 0,0-1 0,1 1 0,-1 0-1,1-1 1,0 1 0,-1-1 0,1 1 0,-1-1 0,1 1-1,1 0 1,26 6 119,31-12-237,-46 1-153,0-1 0,-1-1 1,1 1-1,-1-2 0,-1 0 1,1 0-1,-1-1 1,0 0-1,-1-1 0,12-12 1,35-28-959,-72 89 1037,10-33 308,1 1 1,0-1-1,0 1 1,1-1-1,0 1 0,0 0 1,1 0-1,0 0 1,0 1-1,1-1 0,0 0 1,0 1-1,1-1 1,1 13-1,0-20-124,0 1 0,-1-1 0,1 0 0,0 0 0,0 1 0,0-1 0,0 0 0,0 0 0,0 0 0,0 0-1,0 0 1,0 0 0,1 0 0,-1 0 0,0 0 0,1-1 0,-1 1 0,0 0 0,1-1 0,-1 1 0,1-1 0,-1 0 0,1 1 0,-1-1 0,1 0 0,-1 0 0,1 0-1,-1 0 1,1 0 0,-1-1 0,1 1 0,-1 0 0,1-1 0,1 0 0,4 0-142,-1 0 0,1-1 0,-1 0 0,0 0 0,0-1 0,11-6 0,0-3-1102,-2-1 0,0-1 1,-1 0-1,0-1 0,-1 0 0,20-32 0,-4-1-4481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2.457"/>
    </inkml:context>
    <inkml:brush xml:id="br0">
      <inkml:brushProperty name="width" value="0.025" units="cm"/>
      <inkml:brushProperty name="height" value="0.025" units="cm"/>
    </inkml:brush>
  </inkml:definitions>
  <inkml:trace contextRef="#ctx0" brushRef="#br0">143 1 2114,'0'0'17489,"-9"12"-15594,-12 21-657,2 1 1,1 0-1,1 2 1,2 0-1,-13 47 1,23-61-1120,1 1 1,1 0-1,1 0 1,1 24 0,1-47-135,1 0 1,-1 0 0,0-1-1,0 1 1,0 0 0,1 0-1,-1 0 1,0 0 0,0 0-1,1-1 1,-1 1 0,0 0-1,0 0 1,1 0 0,-1 0-1,0 0 1,0 0 0,1 0-1,-1 0 1,0 0 0,0 0-1,1 0 1,-1 0 0,0 0-1,0 0 1,1 0 0,-1 0-1,0 0 1,0 0 0,1 1-1,-1-1 1,0 0 0,0 0-1,0 0 1,1 0 0,-1 0-1,0 1 1,0-1 0,0 0-1,0 0 1,1 0 0,-1 1 0,0-1-1,0 0 1,0 0 0,0 1-1,0-1 1,0 0 0,1 0-1,-1 1 1,11-27-1295,-5-31-28,-6 54 1322,0 1-1,1-1 0,-1 1 1,0 0-1,-1-1 0,1 1 1,0-1-1,-1 1 0,1 0 1,-1-1-1,0 1 1,0 0-1,0 0 0,0 0 1,0 0-1,0-1 0,0 1 1,-1 1-1,1-1 0,-4-3 1,4 4 21,1 1 0,0 0 0,0 0 0,-1 0 0,1 0 0,0 0 1,-1 0-1,1 0 0,0 0 0,-1 0 0,1 0 0,0 0 0,-1 0 0,1 0 0,0 0 0,-1 0 1,1 0-1,0 0 0,-1 0 0,1 0 0,0 1 0,-1-1 0,1 0 0,0 0 0,0 0 1,-1 0-1,1 1 0,0-1 0,0 0 0,-1 0 0,1 1 0,0-1 0,0 0 0,0 0 1,-1 1-1,1-1 0,0 0 0,0 1 0,0-1 0,0 0 0,0 1 0,0-1 0,0 0 1,0 1-1,0-1 0,0 0 0,0 1 0,0-1 0,0 0 0,0 1 0,0-1 0,0 0 1,0 0-1,0 1 0,0 0 0,8 20 415,-3-18-388,0 0 0,0 0 0,1 0 0,-1-1 0,1 0 0,0 0 0,-1 0 0,1-1 0,0 1 0,0-2 0,0 1 0,11 0 0,-1-1-13,0 0-1,-1-1 1,29-5-1,-37 4-14,0 0 0,0 0-1,-1-1 1,1 0-1,-1 0 1,0 0 0,0-1-1,0 0 1,0 0 0,-1 0-1,0-1 1,0 1-1,0-2 1,5-6 0,-19 16 444,-6 8-194,-19 38 659,32-47-854,1 1-1,0-1 1,-1 0 0,1 0-1,1 1 1,-1-1 0,0 1-1,1-1 1,0 0 0,-1 1-1,1-1 1,1 1 0,-1-1-1,0 1 1,2 4 0,-1-7-40,0 1 1,0 0 0,0-1-1,0 1 1,1-1 0,-1 1-1,0-1 1,1 0 0,-1 0-1,1 1 1,0-1 0,-1 0-1,1 0 1,0 0 0,-1-1-1,1 1 1,0 0 0,0-1-1,0 1 1,0-1 0,0 0-1,2 1 1,50 2 365,-45-3-356,14-2-88,1-1-1,0-1 0,-1-1 0,0 0 1,28-12-1,18-4-486,-69 21 543,1-1-1,-1 1 0,0 0 1,1 0-1,-1-1 0,1 1 0,-1 0 1,1 0-1,-1 0 0,0 0 1,1-1-1,-1 1 0,1 0 0,-1 0 1,1 0-1,-1 0 0,1 0 1,-1 0-1,1 0 0,-1 0 0,1 1 1,-1-1-1,1 0 0,-1 0 1,0 0-1,1 0 0,-1 1 0,1-1 1,-1 0-1,0 0 0,1 1 1,-1-1-1,1 0 0,-1 1 0,0-1 1,0 0-1,1 1 0,-1-1 1,0 0-1,1 1 0,-1-1 0,0 1 1,0-1-1,0 1 0,0-1 1,1 1-1,-1-1 0,0 0 0,0 1 1,0-1-1,0 1 0,0-1 1,0 1-1,0-1 0,0 1 0,0-1 1,0 1-1,-1-1 0,1 1 1,0-1-1,0 0 0,0 1 0,-1-1 1,1 1-1,0 0 0,-1-1-3,1 1-1,0-1 1,-1 1-1,1-1 1,0 1-1,0-1 0,0 1 1,0-1-1,0 1 1,-1-1-1,1 1 1,0-1-1,0 1 1,0-1-1,0 1 0,0-1 1,1 1-1,-1 0 1,0-1-1,0 1 1,0-1-1,0 1 1,1-1-1,-1 1 1,0-1-1,0 0 0,1 1 1,-1-1-1,0 1 1,1-1-1,-1 1 1,0-1-1,1 0 1,-1 1-1,1-1 1,-1 0-1,1 1 0,-1-1 1,1 0-1,-1 0 1,1 0-1,-1 1 1,1-1-1,-1 0 1,2 0-1,7 0-1362,-9 0 1076,1-1 0,-1 1 0,1 0 0,-1 0 0,0-1 0,1 1 0,-1 0 0,1-1 0,-1 1 1,0-1-1,0 1 0,1 0 0,-1-1 0,0 1 0,0-1 0,1 1 0,-1-1 0,0 1 0,0-1 1,0 1-1,0-1 0,0 1 0,0-1 0,0 1 0,0-1 0,0 1 0,0-1 0,0 1 0,0-1 1,0 1-1,0-1 0,0 1 0,-1-1 0,1-16-8980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2.849"/>
    </inkml:context>
    <inkml:brush xml:id="br0">
      <inkml:brushProperty name="width" value="0.025" units="cm"/>
      <inkml:brushProperty name="height" value="0.025" units="cm"/>
    </inkml:brush>
  </inkml:definitions>
  <inkml:trace contextRef="#ctx0" brushRef="#br0">1 20 19923,'0'0'6502,"62"-19"-13645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4.469"/>
    </inkml:context>
    <inkml:brush xml:id="br0">
      <inkml:brushProperty name="width" value="0.025" units="cm"/>
      <inkml:brushProperty name="height" value="0.025" units="cm"/>
    </inkml:brush>
  </inkml:definitions>
  <inkml:trace contextRef="#ctx0" brushRef="#br0">222 58 5765,'0'0'7405,"3"-10"-4106,9-28-1190,-12 38-2069,0 0 0,0-1 1,0 1-1,0 0 1,0 0-1,1-1 0,-1 1 1,0 0-1,0 0 1,0 0-1,0-1 0,0 1 1,0 0-1,0 0 1,0-1-1,0 1 0,0 0 1,0 0-1,0-1 1,0 1-1,0 0 0,0 0 1,0-1-1,0 1 1,0 0-1,0 0 0,0-1 1,-1 1-1,1 0 1,0 0-1,0 0 0,0-1 1,0 1-1,0 0 1,-1 0-1,1 0 0,0-1 1,0 1-1,0 0 1,-1 0-1,1 0 1,0 0-1,0 0 0,0 0 1,-1-1-1,1 1 1,0 0-1,0 0 0,-1 0 1,1 0-1,0 0 1,0 0-1,-1 0 0,1 0 1,0 0-1,0 0 1,-1 0-1,-10 5 377,-1 5-71,0 1 1,1 1-1,0 0 1,1 0 0,0 1-1,1 0 1,-7 15-1,-5 3 4,-2 3 418,-29 58 0,46-80-668,1-1 0,1 1 0,0 0 0,0 1 0,1-1 0,1 0 0,0 1 0,1 0 0,0 18 0,1-29-121,1 1 0,-1-1 0,1 1 0,0-1 0,-1 0 0,1 1 0,1-1 1,-1 0-1,0 1 0,0-1 0,1 0 0,0 0 0,-1 0 0,1 0 0,0-1 0,0 1 0,0 0 0,0-1 0,0 1 0,0-1 0,0 0 0,0 1 0,1-1 0,-1 0 0,1-1 0,-1 1 0,1 0 0,-1-1 0,4 1 0,10 2-1018,0-1-1,0-1 1,25-1-1,-27-1-275,36-2-4306,1-11-2830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4.842"/>
    </inkml:context>
    <inkml:brush xml:id="br0">
      <inkml:brushProperty name="width" value="0.025" units="cm"/>
      <inkml:brushProperty name="height" value="0.025" units="cm"/>
    </inkml:brush>
  </inkml:definitions>
  <inkml:trace contextRef="#ctx0" brushRef="#br0">184 0 12684,'0'0'6417,"-8"9"-5595,-26 30 212,-31 48 1,53-71-676,2 1 1,0 0-1,1 0 1,0 1-1,2 0 1,-10 36 0,16-51-331,0 1 1,1-1 0,-1 1 0,1-1 0,0 1 0,0-1 0,1 1 0,-1 0 0,0-1 0,1 1 0,0-1 0,0 0 0,3 7 0,-3-9-178,0 0 1,0 1-1,0-1 1,1 0-1,-1 0 0,0 1 1,1-1-1,-1 0 1,1-1-1,-1 1 1,1 0-1,0 0 1,-1-1-1,1 1 0,0-1 1,-1 1-1,1-1 1,0 0-1,0 1 1,-1-1-1,1 0 1,0 0-1,0-1 1,-1 1-1,1 0 0,0 0 1,0-1-1,2 0 1,12-8-4124,-3-8-3139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5.167"/>
    </inkml:context>
    <inkml:brush xml:id="br0">
      <inkml:brushProperty name="width" value="0.025" units="cm"/>
      <inkml:brushProperty name="height" value="0.025" units="cm"/>
    </inkml:brush>
  </inkml:definitions>
  <inkml:trace contextRef="#ctx0" brushRef="#br0">1 55 14670,'0'0'7655,"50"-37"-6406,-12 29-160,6 4-192,7 0-384,-1 3-417,-2 0-32,-8 1-64,-9 0-641,-9 0-736,-12 1-513,-10 5-608,0 1-1186,-16 2-1793,-7-4-4997</inkml:trace>
  <inkml:trace contextRef="#ctx0" brushRef="#br0" timeOffset="1">53 177 11659,'0'0'10634,"69"26"-9929,-22-26-417,1-5-224,-2 0-32,-9 2-32,-8 2-1025,-14 1-929,-11 0-1313,-20 0-13869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510"/>
    </inkml:context>
    <inkml:brush xml:id="br0">
      <inkml:brushProperty name="width" value="0.025" units="cm"/>
      <inkml:brushProperty name="height" value="0.025" units="cm"/>
    </inkml:brush>
  </inkml:definitions>
  <inkml:trace contextRef="#ctx0" brushRef="#br0">188 62 14990,'0'0'6278,"-10"4"-4804,-7 3-1164,-1 0 1,1 2 0,0 0 0,0 0 0,1 2-1,0 0 1,1 1 0,-16 16 0,30-27-280,-1 1 0,1-1-1,0 0 1,0 1 0,0-1 0,0 1 0,0-1 0,0 1 0,1-1 0,-1 1-1,0-1 1,1 1 0,-1 0 0,1-1 0,0 1 0,0 0 0,-1-1 0,1 1-1,0 0 1,0 0 0,1 1 0,-1-2-19,1 1 0,0-1 0,0 0 0,0 0 0,0 0-1,-1-1 1,1 1 0,0 0 0,0 0 0,1 0 0,-1-1 0,0 1 0,0 0 0,0-1 0,0 1-1,1-1 1,-1 0 0,0 1 0,0-1 0,1 0 0,0 0 0,6 1 39,0 0-1,-1-1 1,1 0 0,-1-1 0,1 0 0,0 0 0,-1 0 0,10-4-1,-5 0 54,0 0 0,-1-1 0,1-1 0,-1 0 0,-1 0 0,1-1 0,12-13 0,-18 16-63,1 0-1,-1-1 1,0 0-1,-1 0 1,1-1-1,-1 1 1,0-1-1,-1 0 1,0 0-1,0 0 1,0 0-1,-1 0 1,2-15-1,-4 20-44,0 0-1,0 1 1,0-1-1,0 0 1,-1 0 0,1 1-1,-1-1 1,1 0-1,-1 1 1,0-1-1,1 0 1,-1 1 0,0-1-1,0 1 1,0 0-1,0-1 1,-1 1 0,1 0-1,0-1 1,-1 1-1,1 0 1,0 0-1,-1 0 1,1 0 0,-1 0-1,0 1 1,1-1-1,-1 0 1,0 1-1,1-1 1,-1 1 0,0 0-1,0-1 1,1 1-1,-1 0 1,0 0-1,0 0 1,-2 1 0,-37 1-1955,6 7-3747,21-3-2045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5.542"/>
    </inkml:context>
    <inkml:brush xml:id="br0">
      <inkml:brushProperty name="width" value="0.025" units="cm"/>
      <inkml:brushProperty name="height" value="0.025" units="cm"/>
    </inkml:brush>
  </inkml:definitions>
  <inkml:trace contextRef="#ctx0" brushRef="#br0">0 41 12236,'0'0'9481,"82"27"-8553,-32-27-95,4-8-288,-1-1-321,0 0-160,-9-1-320,-9 2-1698,-8 0-1249,-6 1-2338,-7-1-3268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5.884"/>
    </inkml:context>
    <inkml:brush xml:id="br0">
      <inkml:brushProperty name="width" value="0.025" units="cm"/>
      <inkml:brushProperty name="height" value="0.025" units="cm"/>
    </inkml:brush>
  </inkml:definitions>
  <inkml:trace contextRef="#ctx0" brushRef="#br0">79 0 14542,'0'0'2349,"-9"8"160,3-3-2105,0-1-4,1 1 0,0 0 0,-1 0 0,1 0 0,1 0 1,-1 1-1,1 0 0,0 0 0,0 0 0,1 0 0,0 1 0,0-1 0,-3 13 0,6-18-359,0 0-1,0 0 1,0-1-1,0 1 1,1 0-1,-1 0 1,0 0-1,1-1 1,-1 1-1,0 0 1,1-1-1,-1 1 1,1 0-1,0-1 1,-1 1 0,1 0-1,-1-1 1,1 1-1,0-1 1,-1 1-1,1-1 1,0 1-1,0-1 1,-1 0-1,1 1 1,0-1-1,0 0 1,0 0-1,-1 0 1,1 1-1,0-1 1,0 0-1,0 0 1,0 0-1,1 0 1,37-1 70,-30 0-4,11-2-121,-1 0 0,0-2 1,0 0-1,0-1 1,-1-1-1,0-1 1,25-14-1,15-6-22,-57 27 39,-1 1 0,0 0 0,0 0 0,0 0 0,1 0 0,-1 0-1,0 0 1,0 0 0,0-1 0,1 1 0,-1 0 0,0 0-1,0 0 1,1 0 0,-1 0 0,0 0 0,0 0 0,0 0 0,1 0-1,-1 0 1,0 0 0,0 0 0,1 0 0,-1 0 0,0 1-1,0-1 1,0 0 0,1 0 0,-1 0 0,0 0 0,0 0 0,0 0-1,1 0 1,-1 1 0,0-1 0,0 0 0,0 0 0,0 0-1,1 1 1,-1-1 0,-1 13 292,-14 26 502,9-24-415,6-15-331,0 1 0,0 0 0,0 0 0,0 0 0,0-1 0,0 1-1,0 0 1,0 0 0,0 0 0,0-1 0,0 1 0,0 0 0,1 0 0,-1 0 0,0-1-1,0 1 1,1 0 0,-1-1 0,1 1 0,-1 0 0,1-1 0,-1 1 0,1 0-1,-1-1 1,1 1 0,0-1 0,-1 1 0,1-1 0,0 1 0,-1-1 0,1 1-1,0-1 1,-1 0 0,1 1 0,0-1 0,0 0 0,0 0 0,0 0 0,17 1-1130,-4-9-5613,-10 2-740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6.741"/>
    </inkml:context>
    <inkml:brush xml:id="br0">
      <inkml:brushProperty name="width" value="0.025" units="cm"/>
      <inkml:brushProperty name="height" value="0.025" units="cm"/>
    </inkml:brush>
  </inkml:definitions>
  <inkml:trace contextRef="#ctx0" brushRef="#br0">145 229 9737,'-8'-8'5801,"-9"5"-3537,-17 5-538,30-1-1624,-1 0-1,1 0 1,-1 1 0,1 0 0,0-1 0,0 2-1,0-1 1,0 0 0,0 1 0,0 0 0,1 0 0,-1 0-1,1 0 1,0 1 0,0-1 0,0 1 0,0 0-1,1-1 1,-1 1 0,1 1 0,0-1 0,0 0-1,1 0 1,-1 1 0,1-1 0,0 1 0,-1 6 0,3-11-86,-1 1 0,0 0 1,1 0-1,-1-1 0,1 1 1,-1 0-1,1-1 0,0 1 1,-1 0-1,1-1 0,0 1 1,-1-1-1,1 1 1,0-1-1,0 0 0,-1 1 1,1-1-1,0 0 0,0 1 1,0-1-1,0 0 0,-1 0 1,1 0-1,0 0 1,0 0-1,0 0 0,0 0 1,0 0-1,-1 0 0,1 0 1,1 0-1,33-4 373,-19 0-273,0-1-1,-1-1 1,0 0-1,0-1 1,-1-1-1,22-14 1,-7 1 24,52-47 0,-67 53 254,0 0 0,22-31 0,-31 39-296,0 0 1,-1 0-1,0-1 1,-1 0 0,0 0-1,0 0 1,0 0 0,-1 0-1,2-13 1,-5 21-98,1 1 0,0-1 0,0 0 1,-1 0-1,1 0 0,0 1 0,0-1 0,-1 0 1,1 0-1,0 0 0,-1 0 0,1 0 0,0 0 0,-1 0 1,1 0-1,0 0 0,-1 0 0,1 0 0,0 0 1,-1 0-1,1 0 0,0 0 0,0 0 0,-1 0 1,1 0-1,0 0 0,-1 0 0,1 0 0,0-1 1,-1 1-1,1 0 0,0 0 0,0 0 0,-1-1 0,1 1 1,0 0-1,0 0 0,0 0 0,-1-1 0,1 1 1,0 0-1,0-1 0,0 1 0,0 0 0,0 0 1,-1-1-1,1 1 0,0 0 0,0-1 0,0 1 1,0 0-1,0-1 0,0 1 0,0 0 0,0-1 1,0 1-1,0 0 0,0-1 0,-17 24 14,12-14 0,-59 117 349,58-111-190,0-1 0,1 1 0,1 0 0,1 1 0,0-1-1,-2 30 1,6-43-173,-1 0 0,0-1-1,1 1 1,-1 0 0,1 0-1,0-1 1,0 1 0,-1 0-1,1-1 1,0 1 0,0-1-1,1 0 1,-1 1 0,0-1-1,0 0 1,1 1 0,-1-1-1,0 0 1,1 0 0,-1 0-1,1 0 1,0 0 0,-1-1-1,1 1 1,0 0 0,-1-1-1,1 1 1,0-1 0,0 0-1,0 1 1,-1-1 0,1 0-1,0 0 1,0 0 0,0-1-1,3 0 1,0 1-410,0 0 0,0 0 0,0-1 1,0 0-1,1 0 0,-2-1 0,1 1 0,0-1 0,0 0 1,0 0-1,-1-1 0,8-4 0,3-13-5276,-5-4-3593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7.103"/>
    </inkml:context>
    <inkml:brush xml:id="br0">
      <inkml:brushProperty name="width" value="0.025" units="cm"/>
      <inkml:brushProperty name="height" value="0.025" units="cm"/>
    </inkml:brush>
  </inkml:definitions>
  <inkml:trace contextRef="#ctx0" brushRef="#br0">1 109 11275,'0'0'11194,"13"6"-10110,-4-3-905,-5 0-97,1-1-1,-1 0 1,1-1-1,0 1 1,0-1-1,0 0 1,0 0-1,0 0 0,0-1 1,0 1-1,0-1 1,0-1-1,0 1 1,1-1-1,-1 0 1,8-2-1,-7 1 22,75-35 730,-77 35-805,0-1 0,0 1 0,1-1 0,-1 0 0,-1 0 0,1 0-1,0-1 1,-1 1 0,0-1 0,0 0 0,0 0 0,0 0 0,-1-1 0,1 1 0,1-6 0,-4 10 10,1-1 1,-1 0-1,0 0 0,0 1 1,0-1-1,0 0 0,1 0 1,-1 1-1,0-1 1,-1 0-1,1 0 0,0 0 1,0 1-1,0-1 1,0 0-1,-1 1 0,1-1 1,0 0-1,0 0 0,-1 1 1,1-1-1,-1 0 1,1 1-1,-1-1 0,1 1 1,-1-1-1,1 1 1,-1-1-1,0 0 0,-26-5 409,19 7-391,1 0 0,0 0-1,-1 0 1,1 1 0,-14 4-1,5 2 69,0 1 0,-25 18-1,35-23 4,0 1 0,0 0 0,0 0-1,1 0 1,0 1 0,0 0 0,0 0 0,1 0-1,-5 9 1,8-13-119,0 0-1,1 0 1,-1-1 0,0 1-1,1 0 1,-1 0 0,1 0-1,0 0 1,-1-1 0,1 1-1,0 0 1,0 0 0,0 0-1,1 0 1,-1 0 0,0 0 0,1 0-1,-1-1 1,1 1 0,0 0-1,0 0 1,1 3 0,0-3-34,0 0 0,0 0 0,1 0 1,-1 0-1,0-1 0,1 1 1,-1-1-1,1 1 0,-1-1 1,1 0-1,0 0 0,0 0 1,4 1-1,3-1-948,0 1 0,-1-1 0,1-1 0,0 1 0,0-2 0,0 1 0,18-5 0,7-10-7765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9.912"/>
    </inkml:context>
    <inkml:brush xml:id="br0">
      <inkml:brushProperty name="width" value="0.025" units="cm"/>
      <inkml:brushProperty name="height" value="0.025" units="cm"/>
    </inkml:brush>
  </inkml:definitions>
  <inkml:trace contextRef="#ctx0" brushRef="#br0">158 335 8680,'-1'-2'434,"1"0"0,0 0 0,0 1 0,-1-1 0,1 0 0,-1 0-1,1 1 1,-1-1 0,0 0 0,0 1 0,0-1 0,0 1 0,0-1 0,0 1 0,0-1 0,0 1-1,0 0 1,-1-1 0,1 1 0,-1 0 0,1 0 0,-3-1 0,0 0-91,0 0 0,0 0 1,0 1-1,-1-1 0,1 1 1,0 0-1,-1 0 0,1 1 1,-9-1-1,10 1-301,0-1 0,0 1 0,-1 0-1,1 0 1,0 1 0,0-1 0,-1 1 0,1-1 0,0 1 0,0 0 0,0 0 0,0 0 0,0 1 0,0-1-1,0 1 1,0 0 0,1 0 0,-1 0 0,1 0 0,-1 0 0,1 0 0,0 1 0,0-1 0,0 1 0,0-1-1,0 1 1,0 0 0,1 0 0,-3 5 0,4-7-13,0 0 0,-1 0-1,1 0 1,0 0 0,0 0-1,0 0 1,0 1 0,0-1-1,0 0 1,0 0 0,0 0 0,0 0-1,0 0 1,0 0 0,1 0-1,-1 0 1,0 0 0,1 0 0,-1 0-1,1 0 1,-1 0 0,1 0-1,0 0 1,-1 0 0,1 0 0,0-1-1,1 2 1,-1-1-14,1-1 0,-1 0 0,1 1 0,0-1 0,-1 0 0,1 0 0,0 0 0,-1 0 0,1 0 0,0 0 0,-1 0 0,1-1 0,-1 1 0,1-1 0,2 0 0,6-3 2,-1-1 1,0 1-1,-1-1 0,1-1 1,7-6-1,-5 3-6,0 0-1,0-1 1,-1 0 0,-1-1-1,1 0 1,-2 0 0,0-1-1,0 0 1,7-16 0,-15 21 101,-8 13-108,-7 11-46,11-10 92,-1 0 0,1 1 0,0 0 0,1 0 0,0 0 0,0 0 0,0 0 0,1 1 0,1-1 0,-2 18 0,3-25-41,0-1 0,1 1 0,-1 0 0,0 0 0,1 0 0,-1-1 0,0 1 0,1 0 0,-1-1 0,1 1-1,-1 0 1,1-1 0,0 1 0,-1 0 0,1-1 0,0 1 0,-1-1 0,1 1 0,0-1 0,-1 0 0,1 1 0,0-1 0,0 0 0,0 1-1,-1-1 1,1 0 0,0 0 0,0 0 0,0 0 0,0 0 0,-1 0 0,1 0 0,0 0 0,2 0 0,32-6 281,-22 0-181,0-1-1,0 1 0,-1-2 0,0 0 0,0-1 0,0 0 0,-2 0 0,20-21 0,-15 11-73,1 1 0,-2-2 0,-1 0 0,18-35 0,-26 44-5,0 0 0,-1 0 0,0 0 0,-1 0 0,0-1 0,-1 1 0,2-21 0,-4 33-31,0-1-1,0 0 0,0 0 0,0 0 0,0 0 0,0 1 0,0-1 0,0 0 0,0 0 0,0 0 0,0 0 0,0 1 1,0-1-1,0 0 0,0 0 0,0 0 0,-1 0 0,1 0 0,0 1 0,0-1 0,0 0 0,0 0 0,0 0 1,0 0-1,0 0 0,-1 0 0,1 1 0,0-1 0,0 0 0,0 0 0,0 0 0,-1 0 0,1 0 0,0 0 0,0 0 1,0 0-1,0 0 0,-1 0 0,1 0 0,0 0 0,0 0 0,0 0 0,0 0 0,-1 0 0,1 0 0,0 0 1,0 0-1,0 0 0,0 0 0,-1 0 0,1 0 0,0 0 0,0-1 0,0 1 0,0 0 0,0 0 0,0 0 1,-1 0-1,1 0 0,0 0 0,0 0 0,0-1 0,0 1 0,0 0 0,0 0 0,0 0 0,-21 34 3,2 2-1,-21 54 1,22-49 83,7-16 176,2-1 0,0 1-1,1 1 1,-4 30 0,10-45-221,1 0 0,0-1-1,1 1 1,1 0 0,0 0 0,0 0-1,1-1 1,0 1 0,1-1 0,0 1-1,0-1 1,1 0 0,6 11-1,-6-14-36,10 17 3,16 43 0,-27-60 5,-1 0-1,0 0 1,0 0 0,-1 0 0,0 0-1,0 1 1,-1-1 0,0 1-1,0-1 1,0 0 0,-3 11 0,3-16 1,-1 0 0,0-1 0,0 1 0,1 0 0,-1-1 0,0 1 0,-1-1 0,1 1 1,0-1-1,0 1 0,-1-1 0,1 0 0,0 1 0,-1-1 0,0 0 0,1 0 0,-1 0 1,1 0-1,-1-1 0,0 1 0,0 0 0,0-1 0,1 1 0,-1-1 0,0 0 0,0 1 1,0-1-1,0 0 0,0 0 0,1 0 0,-1 0 0,0-1 0,-3 0 0,1 1 50,1-1-1,-1 0 1,0 0-1,0 0 1,1 0-1,-1 0 1,0-1-1,1 0 1,0 0-1,-1 0 1,1 0-1,0 0 0,0-1 1,0 1-1,-4-5 1,2-2-30,-1-1 0,1 1 0,1-1 0,0 0 0,0 0 0,1 0-1,0-1 1,1 1 0,0-1 0,1 0 0,0 1 0,1-1 0,0 0 0,3-20 0,-3 25-36,2-1 0,-1 0 0,1 0 1,0 0-1,0 1 0,1-1 0,0 1 0,0-1 0,1 1 0,-1 0 0,1 1 0,1-1 1,-1 1-1,1-1 0,0 1 0,0 1 0,0-1 0,1 1 0,0 0 0,-1 0 0,2 0 1,-1 1-1,9-4 0,11 0-209,0 0-1,40-3 1,-37 6-3343,52-14 0,-33-1-4536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1.605"/>
    </inkml:context>
    <inkml:brush xml:id="br0">
      <inkml:brushProperty name="width" value="0.025" units="cm"/>
      <inkml:brushProperty name="height" value="0.025" units="cm"/>
    </inkml:brush>
  </inkml:definitions>
  <inkml:trace contextRef="#ctx0" brushRef="#br0">285 89 3203,'4'-2'662,"-1"1"0,1 0 0,-1-1 0,1 0-1,-1 0 1,0 0 0,0 0 0,0 0 0,0-1 0,0 1 0,0-1 0,0 0-1,3-6 1,-5 8-385,0 0-1,-1 0 0,1 0 0,-1 0 1,1 0-1,-1 0 0,0 0 1,1 0-1,-1-1 0,0 1 0,0 0 1,0 0-1,0 0 0,0 0 1,0-1-1,0 1 0,0 0 0,0 0 1,0 0-1,-1 0 0,1 0 1,0-1-1,-1 1 0,0-1 0,0 1-149,-1-1 0,1 1-1,0-1 1,-1 1 0,1-1-1,-1 1 1,1 0-1,-1 0 1,0 0 0,0 0-1,1 0 1,-3 0 0,-3-1-20,0 0 0,0 1 0,0-1 0,0 2 1,0-1-1,0 1 0,0 0 0,0 1 0,0-1 0,0 1 1,0 1-1,0-1 0,0 1 0,0 1 0,1-1 1,-1 1-1,1 0 0,0 0 0,0 1 0,-9 6 1,1 0-12,1 0 0,0 1 0,0 1 1,1 0-1,1 1 0,0 0 1,-12 19-1,22-31-90,0 1 0,-1 0-1,1-1 1,0 1 0,1 0 0,-1 0-1,0-1 1,0 1 0,1 0 0,-1 0-1,1 0 1,0 0 0,0 0 0,-1 0 0,1 0-1,0 0 1,1 0 0,-1 3 0,1-4-1,0 1 0,-1-1 0,1 0 1,0 0-1,0 0 0,0 0 0,0 0 1,0 0-1,0 0 0,0 0 0,1 0 1,-1 0-1,0 0 0,0-1 1,1 1-1,-1 0 0,0-1 0,1 1 1,1 0-1,10 1-31,0 0 1,-1-1-1,1 0 0,23-2 1,-9 0-259,-24 1 239,15 1-167,-1 0-1,1 1 0,31 8 1,-46-9 204,-1-1 1,1 1-1,-1 0 0,1 1 1,-1-1-1,1 0 0,-1 1 1,0-1-1,1 1 0,-1 0 1,0-1-1,0 1 0,0 0 1,2 4-1,-3-5 24,-1 1-1,1 0 1,-1 0 0,1 0-1,-1-1 1,0 1-1,0 0 1,0 0 0,0 0-1,0-1 1,0 1-1,0 0 1,0 0 0,-1 0-1,1-1 1,-1 1-1,0 0 1,1-1 0,-1 1-1,0 0 1,0-1-1,0 1 1,0-1 0,-3 3-1,-1 3 208,-1-1-1,-1 0 0,1 0 1,-1-1-1,0 1 0,0-2 1,-1 1-1,1-1 0,-1 0 1,0 0-1,0-1 0,-1 0 1,-15 3-1,-1-1 275,0-1-1,-1-1 0,-36 0 0,59-3-481,-1-1-1,1 1 0,0-1 0,-1 0 0,1 0 1,0 0-1,0 0 0,0-1 0,0 1 0,0-1 1,0 0-1,-4-3 0,6 4-85,0 1 0,0-1 0,0 0 0,0 1 0,1-1 0,-1 0 0,0 0 0,1 0 0,-1 0 0,0 0 0,1 0 0,-1 0 0,1 0 1,0 0-1,-1 0 0,1 0 0,0 0 0,-1 0 0,1 0 0,0 0 0,0 0 0,0 0 0,0 0 0,0 0 0,0 0 0,0 0 0,1 0 0,-1 0 0,0-1 0,0 1 0,1 0 0,-1 0 0,1 0 0,-1 0 0,1 1 0,-1-1 1,1 0-1,0 0 0,-1 0 0,1 0 0,0 1 0,1-2 0,1 0-316,-1 0 0,1 1 0,0-1 0,0 1 1,-1 0-1,1-1 0,0 1 0,0 1 0,0-1 0,1 0 0,-1 1 1,5-1-1,47 2-4455,-31 0 1778,9-1-652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2.293"/>
    </inkml:context>
    <inkml:brush xml:id="br0">
      <inkml:brushProperty name="width" value="0.025" units="cm"/>
      <inkml:brushProperty name="height" value="0.025" units="cm"/>
    </inkml:brush>
  </inkml:definitions>
  <inkml:trace contextRef="#ctx0" brushRef="#br0">104 18 13453,'0'0'9983,"-10"-1"-9311,7 0-605,0 0 0,0 1 0,0 0 0,1 0 0,-1 0 0,0 0-1,0 0 1,0 0 0,0 1 0,0 0 0,0-1 0,0 1 0,1 0 0,-1 0 0,0 1-1,0-1 1,1 1 0,-1-1 0,1 1 0,0 0 0,-1 0 0,1 0 0,0 0 0,0 0 0,0 0-1,0 0 1,1 1 0,-1-1 0,1 1 0,-1 0 0,-1 4 0,1-4 65,0 1 1,1-1-1,-1 1 1,1 0-1,0-1 1,-1 1-1,2 0 0,-1 0 1,0 6-1,1-9-108,0 0 0,1 0 0,-1 0 0,1 0 0,-1 0-1,1 0 1,-1 0 0,1 0 0,-1 0 0,1 0 0,0 0 0,0-1-1,-1 1 1,1 0 0,0 0 0,0-1 0,0 1 0,0-1 0,0 1-1,0-1 1,0 1 0,0-1 0,0 1 0,0-1 0,0 0 0,0 0 0,0 0-1,0 1 1,0-1 0,1 0 0,-1 0 0,0 0 0,0-1 0,0 1-1,2 0 1,8-1 21,0 0-1,0-1 0,0 0 1,-1 0-1,1-1 0,0-1 1,16-7-1,72-44-402,-32 17-60,-67 37 415,0 1 0,0 0 1,0 0-1,1 0 1,-1 0-1,0-1 0,0 1 1,0 0-1,1 0 1,-1 0-1,0 0 0,0 0 1,1 0-1,-1-1 1,0 1-1,0 0 1,1 0-1,-1 0 0,0 0 1,0 0-1,1 0 1,-1 0-1,0 0 0,0 0 1,1 0-1,-1 0 1,0 0-1,1 0 1,-1 1-1,0-1 0,0 0 1,0 0-1,1 0 1,-1 0-1,0 0 0,0 0 1,1 1-1,-1-1 1,0 0-1,0 0 0,0 0 1,0 1-1,1-1 1,-1 0-1,0 0 1,0 0-1,0 1 0,0-1 1,0 0-1,0 0 1,0 1-1,0-1 0,1 0 1,-1 0-1,0 1 1,-5 22 49,-14 21 131,18-43-166,0 0 0,1-1 1,-1 1-1,1-1 1,-1 1-1,1 0 1,0-1-1,-1 1 1,1 0-1,0-1 1,-1 1-1,1 0 0,0 0 1,0-1-1,-1 1 1,1 0-1,0 0 1,0-1-1,0 1 1,0 0-1,0 0 1,0 0-1,0-1 0,1 1 1,-1 0-1,0 0 1,0-1-1,1 1 1,-1 0-1,1 1 1,0-2-2,1 0 1,-1 0 0,1 0 0,-1 0-1,0 0 1,1 0 0,-1 0 0,1 0-1,-1-1 1,1 1 0,-1 0 0,0-1-1,1 1 1,1-2 0,60-33 47,-58 32-50,-3 2-12,1-1-34,1-1 0,0 1 0,0-1 0,0 1-1,1 1 1,-1-1 0,0 0 0,1 1 0,-1 0-1,1 0 1,-1 0 0,6 1 0,-10 0 31,1 1 0,-1-1 0,1 1 0,0 0 0,-1-1 0,1 1 0,-1 0 0,0-1 0,1 1 0,-1 0 0,0 0 0,1 0 0,-1-1 0,0 1 0,0 0 0,1 0 0,-1 0 0,0 0 0,0-1 0,0 1 0,0 0 1,0 0-1,-1 0 0,1 0 0,0-1 0,0 1 0,-1 1 0,-5 27 39,-19 25 336,66-72 490,-7-7-814,53-27 1,-75 46-67,-1 1 0,1 0 0,0 0 0,0 1 1,0 1-1,0 0 0,1 1 0,-1 0 0,16 1 1,-26 1 15,-1 0 0,1 1 0,-1-1 0,1 1 0,-1-1 0,0 1 1,1 0-1,-1 0 0,0-1 0,1 1 0,-1 0 0,0 0 0,0 0 1,0 0-1,0 1 0,0-1 0,0 0 0,0 0 0,0 1 0,-1-1 1,1 0-1,0 1 0,-1-1 0,1 1 0,-1-1 0,1 1 0,-1-1 1,0 1-1,0-1 0,0 1 0,0-1 0,0 1 0,0-1 0,0 1 1,0-1-1,-1 3 0,-10 67 149,8-58 4,7-8 214,8-9-240,9-10-169,4-6-748,-6 5-1866,-1 0-5579,-13 10 937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3.184"/>
    </inkml:context>
    <inkml:brush xml:id="br0">
      <inkml:brushProperty name="width" value="0.025" units="cm"/>
      <inkml:brushProperty name="height" value="0.025" units="cm"/>
    </inkml:brush>
  </inkml:definitions>
  <inkml:trace contextRef="#ctx0" brushRef="#br0">8 178 5990,'0'0'20670,"1"11"-20366,0 0-144,-1-1 0,0 0 1,0 0-1,-1 0 0,0 1 0,-5 17 0,6-28-150,-1 0 0,1 1 0,0-1 0,0 1 0,0-1-1,0 0 1,-1 1 0,1-1 0,0 0 0,0 1 0,0-1 0,0 0 0,0 1-1,0-1 1,0 1 0,0-1 0,0 0 0,0 1 0,0-1 0,1 0 0,-1 1-1,0-1 1,0 1 0,0-1 0,0 0 0,1 1 0,-1-1 0,0 0-1,0 0 1,0 1 0,1-1 0,-1 0 0,0 1 0,1-1 0,-1 0 0,0 0-1,1 0 1,-1 1 0,0-1 0,1 0 0,-1 0 0,0 0 0,1 0 0,23-4 156,28-22-212,-49 24 36,52-31-512,-39 22 251,0 0-1,1 1 1,1 1-1,31-11 1,-49 20 271,0 0 1,0 0 0,0 0 0,0 0 0,0-1 0,1 1 0,-1 0-1,0 0 1,0 0 0,0 0 0,0 0 0,0 0 0,1 0 0,-1 0-1,0 0 1,0 0 0,0 0 0,0 0 0,1 0 0,-1 0-1,0 0 1,0 0 0,0 0 0,0 0 0,1 0 0,-1 0 0,0 0-1,0 0 1,0 0 0,0 0 0,0 0 0,1 0 0,-1 0-1,0 0 1,0 1 0,0-1 0,0 0 0,0 0 0,0 0 0,1 0-1,-1 0 1,0 0 0,0 0 0,0 1 0,0-1 0,0 0-1,0 0 1,0 0 0,0 0 0,0 1 0,0-1 0,0 0 0,0 0-1,0 0 1,0 0 0,0 1 0,-6 11 220,-15 10 316,11-13-246,6-5 7,0-1 0,0 1-1,0 0 1,0 1 0,0-1 0,-2 6-1,24-13 157,-7-2-510,-1 0 1,0-1-1,-1 0 0,0-1 1,0 0-1,12-12 0,-10 10-105,0-1-1,0 1 1,15-8-1,-25 16 158,-1 1-1,0 0 1,0 0-1,1-1 1,-1 1 0,0 0-1,0 0 1,1 0-1,-1-1 1,0 1-1,1 0 1,-1 0-1,0 0 1,0 0-1,1 0 1,-1-1-1,0 1 1,1 0-1,-1 0 1,0 0-1,1 0 1,-1 0-1,0 0 1,1 0-1,-1 0 1,0 0-1,1 1 1,-1-1-1,0 0 1,1 0-1,-1 0 1,0 0-1,1 0 1,-1 0-1,0 1 1,0-1-1,1 0 1,-1 0-1,0 1 1,0-1-1,1 0 1,-1 0-1,0 1 1,-3 17-57,-15 19 58,14-31 6,0-2 0,1 0-1,0 1 1,0-1 0,0 1-1,1 0 1,-1 0-1,1 0 1,-3 9 0,6-13-3,0 0 1,-1-1 0,1 1-1,0 0 1,0-1 0,-1 1 0,1-1-1,0 1 1,0-1 0,0 0-1,0 1 1,0-1 0,0 0 0,-1 0-1,1 1 1,0-1 0,0 0 0,0 0-1,0 0 1,0 0 0,0 0-1,0 0 1,2-1 0,27 0-88,-12-4-275,-1 0 0,1 0 1,-1-2-1,-1 0 0,1-1 0,-1-1 0,-1 0 0,0-1 0,0-1 0,-1 0 1,0-1-1,-1-1 0,13-15 0,-9 1 782,-17 26-387,0 1-1,0-1 1,0 1 0,0-1-1,0 1 1,0-1-1,0 1 1,0-1 0,-1 0-1,1 1 1,0-1-1,0 1 1,0-1 0,-1 1-1,1 0 1,0-1-1,0 1 1,-1-1 0,1 1-1,-1-1 1,1 1-1,0 0 1,-1-1 0,1 1-1,-1 0 1,1-1 0,0 1-1,-1 0 1,1 0-1,-1-1 1,1 1 0,-1 0-1,1 0 1,-1 0-1,0 0 1,1 0 0,-1 0-1,1 0 1,-1 0-1,1 0 1,-1 0 0,1 0-1,-1 0 1,1 0-1,-1 0 1,1 0 0,-1 0-1,0 1 1,-10 1 230,0 1 1,0 0-1,0 1 1,0 0-1,1 0 1,-1 2-1,1-1 1,1 1-1,-1 0 1,1 1-1,0 0 1,1 1-1,-16 16 1,24-23-261,-1-1 1,1 1-1,0-1 1,-1 1-1,1 0 1,0-1-1,-1 1 1,1 0-1,0-1 0,0 1 1,-1 0-1,1-1 1,0 1-1,0 0 1,0-1-1,0 1 1,0 0-1,0 0 1,0-1-1,0 1 1,1 0-1,-1-1 1,0 1-1,0 0 1,1-1-1,-1 1 0,0 0 1,1-1-1,-1 1 1,1 0-1,22 10 54,37-6-103,-53-5 13,31 2-473,-15 0 404,1-1-1,-1-1 1,1-1 0,-1-1-1,1-1 1,38-11 0,-61 13 165,1 1 1,-1-1 0,0 0 0,1 0-1,-1 0 1,0-1 0,0 1-1,0 0 1,0 0 0,0 0-1,0-1 1,0 1 0,0-1 0,-1 1-1,1 0 1,0-1 0,-1 1-1,0-1 1,1 0 0,-1 1 0,0-1-1,1 1 1,-1-1 0,0 0-1,0 1 1,0-1 0,-1 1 0,1-1-1,0 1 1,-1-1 0,1 0-1,-1-1 1,-20-56 205,17 49-163,0 1-82,2 5-20,0 0-1,0 0 1,0 0-1,0-1 1,1 1-1,0 0 0,0-1 1,0 0-1,0 1 1,1-1-1,0 1 1,0-8-1,5 11-23,0 0 0,-1 1-1,1 0 1,0 0 0,0 0-1,9 2 1,-13-2 18,75 14-482,-17-3-1610,2-6-3613,-19-5-2322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5.949"/>
    </inkml:context>
    <inkml:brush xml:id="br0">
      <inkml:brushProperty name="width" value="0.025" units="cm"/>
      <inkml:brushProperty name="height" value="0.025" units="cm"/>
    </inkml:brush>
  </inkml:definitions>
  <inkml:trace contextRef="#ctx0" brushRef="#br0">212 60 4388,'0'0'7629,"-1"-8"-4005,1 6-3480,1 0-1,-1 0 0,0 0 0,0 0 0,-1 0 0,1 0 0,0 0 0,-1 0 1,1 0-1,-1 1 0,1-1 0,-1 0 0,0 0 0,0 1 0,0-1 0,0 0 0,0 1 1,0-1-1,0 1 0,-1-1 0,1 1 0,0 0 0,-1-1 0,1 1 0,-1 0 1,0 0-1,1 0 0,-1 0 0,0 0 0,1 1 0,-1-1 0,0 0 0,0 1 1,0-1-1,0 1 0,0 0 0,0 0 0,1 0 0,-1 0 0,0 0 0,-4 0 0,-1 1-15,-1-1-1,0 2 0,1-1 0,-1 1 0,1 0 0,-1 0 0,1 1 0,0 0 0,0 0 0,0 1 0,0 0 0,-9 7 0,11-7-81,1-1 0,0 1 0,0 0 0,0 0 0,0 0 0,1 0 0,-1 1 0,1-1 0,1 1 0,-1 0 0,0 0 0,1 0 0,0 0 0,0 0 0,1 1 0,0-1 0,0 1 0,-1 7 0,2-12-27,0 0 1,0 0 0,0 0 0,0 1 0,0-1 0,0 0 0,1 0 0,-1 0 0,0 0-1,1 0 1,-1 0 0,1 0 0,-1 0 0,1 0 0,-1 0 0,1 0 0,0 0 0,-1 0 0,1 0-1,0-1 1,0 1 0,0 0 0,0 0 0,-1-1 0,3 1 0,-1 1 17,1-2 0,-1 1 0,1 0-1,0 0 1,-1-1 0,1 0 0,0 1 0,0-1 0,-1 0 0,5-1 0,2 0 76,0 0 0,0-1 0,-1 0 0,1 0 0,15-8 0,-10 3 49,0-1 0,0-1 0,-1 0 0,14-12 0,-23 17-65,0 0 0,1 0-1,-1 0 1,-1 0 0,1-1 0,-1 0 0,1 0 0,-1 0 0,-1 0 0,1 0 0,-1 0 0,0-1 0,0 1 0,2-11 0,-4 16-91,0-1 0,0 1 0,0 0 0,1 0 0,-1-1 0,0 1 0,0 0 0,0 0 0,0-1 0,0 1 0,0 0 0,0 0 0,0-1 0,0 1 0,0 0 0,0-1 0,0 1 0,0 0 0,0 0 0,-1-1 0,1 1 0,0 0 0,0 0 0,0-1 0,0 1 0,0 0 0,0 0 0,-1 0 0,1-1 0,0 1 0,0 0 0,0 0 0,-1 0 0,1-1 0,0 1 0,0 0 0,-1 0 0,1 0 0,0 0 0,0 0 0,-1 0 0,1 0 0,-1-1 0,-11 10 12,-10 18-98,20-22-53,-1 0-1,1 0 0,0 0 0,1 0 0,-1 0 1,1 1-1,0-1 0,0 0 0,1 1 0,-1 7 0,2-11-41,-1 0 0,0-1 0,0 1-1,1 0 1,-1-1 0,1 1-1,-1 0 1,1-1 0,0 1-1,0-1 1,0 1 0,0-1-1,0 0 1,0 1 0,0-1-1,0 0 1,0 0 0,0 1-1,1-1 1,-1 0 0,1 0-1,-1-1 1,0 1 0,1 0 0,0 0-1,-1-1 1,1 1 0,-1-1-1,1 1 1,0-1 0,-1 0-1,1 1 1,0-1 0,0 0-1,2-1 1,26 0-3295,3-4-1831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6.586"/>
    </inkml:context>
    <inkml:brush xml:id="br0">
      <inkml:brushProperty name="width" value="0.025" units="cm"/>
      <inkml:brushProperty name="height" value="0.025" units="cm"/>
    </inkml:brush>
  </inkml:definitions>
  <inkml:trace contextRef="#ctx0" brushRef="#br0">131 103 12876,'0'0'2488,"-9"6"-625,-55 42 1419,57-42-2872,1 0 0,0 0 0,0 0 0,0 1 0,1 0 0,0 0 0,0 1 0,-5 11 0,9-19-401,1 1 0,0-1 0,0 1 0,0-1 1,0 1-1,-1-1 0,1 1 0,0-1 0,0 1 0,0-1 0,0 1 1,0 0-1,0-1 0,0 1 0,1-1 0,-1 1 0,0-1 0,0 1 1,0-1-1,1 1 0,-1-1 0,0 1 0,0-1 0,1 1 1,-1-1-1,0 0 0,1 1 0,-1-1 0,0 1 0,1-1 0,-1 0 1,1 1-1,-1-1 0,1 0 0,-1 0 0,1 1 0,-1-1 0,1 0 1,-1 0-1,1 0 0,-1 0 0,1 1 0,-1-1 0,1 0 0,-1 0 1,1 0-1,-1 0 0,1 0 0,0 0 0,-1 0 0,1-1 0,-1 1 1,1 0-1,-1 0 0,1 0 0,-1-1 0,1 1 0,-1 0 0,1-1 1,36-10 108,-16 1-140,-1-1 0,-1-1 0,0-1 0,-1 0 0,24-22 0,-32 25 19,-1 1 0,1-1 0,-2-1 0,1 0 0,-2 0 0,1 0 0,-2-1 0,1 0 0,-2 0 0,6-17 0,-31 45 280,11-4-174,-51 73 403,56-78-410,-1 1 0,2 0 0,-1 0 0,1 0 0,0 1 0,0-1 1,1 1-1,0-1 0,0 13 0,2-20-90,0 0 0,0 0 0,0 0 0,0 0 0,0 0 1,0 0-1,0 0 0,1 0 0,-1 0 0,0 0 0,1 0 0,-1 0 1,1 0-1,-1 0 0,1 0 0,-1 0 0,1 0 0,0 0 0,0-1 1,-1 1-1,1 0 0,0 0 0,0-1 0,0 1 0,0-1 0,1 2 0,1-1 4,-1-1 0,1 1 0,0 0 0,0-1-1,-1 1 1,1-1 0,0 0 0,0 0-1,0 0 1,3-1 0,1 0 0,1 0 0,0-1-1,0 0 1,-1 0 0,1-1 0,12-7-1,-9 3-51,0-1-1,-1 0 1,1-1-1,9-11 0,-17 15 33,1 1 1,0 0-1,-1-1 0,0 0 0,0 0 0,0 0 0,0 0 0,-1 0 0,0 0 0,0-1 1,-1 1-1,2-7 0,-3 12 7,0 0 0,0 0 0,0 0-1,-1 1 1,1-1 0,0 0 0,0 0 0,0 0 0,0 0 0,-1 0 0,1 1 0,0-1 0,0 0 0,0 0-1,-1 0 1,1 0 0,0 0 0,0 0 0,0 0 0,-1 0 0,1 0 0,0 0 0,0 0 0,-1 0 0,1 0 0,0 0-1,0 0 1,0 0 0,-1 0 0,1 0 0,0 0 0,0 0 0,-1 0 0,1 0 0,0-1 0,0 1 0,0 0-1,0 0 1,-1 0 0,1 0 0,0 0 0,0-1 0,0 1 0,0 0 0,-1 0 0,1 0 0,0 0 0,0-1-1,0 1 1,0 0 0,0 0 0,0 0 0,0-1 0,0 1 0,0 0 0,0 0 0,0-1 0,0 1 0,0 0 0,0 0-1,0 0 1,0-1 0,0 1 0,0-1 0,-11 12-15,4-3 65,1 0 0,-1 0-1,1 0 1,1 1 0,0 0 0,0 0 0,1 0-1,0 1 1,0 0 0,1-1 0,0 1 0,-1 11-1,5-20-35,1 0-1,-1 0 1,0 1-1,0-1 1,1-1-1,-1 1 1,0 0-1,1 0 1,-1 0-1,1-1 0,-1 1 1,1-1-1,-1 1 1,1-1-1,-1 0 1,1 1-1,0-1 1,-1 0-1,1 0 1,-1 0-1,1 0 0,0 0 1,2-1-1,44-2-20,45-19-1485,-102-35 2643,9 54-1152,0 1 0,0 0 0,0 0 0,0 0 0,0 0 0,0-1 0,0 1 0,1 0 0,-1 0 0,1 0 0,-1 0 0,1 0 0,0 0 0,0 0 0,0 0 0,0 0 0,0 0 0,1 1 0,1-3 0,-1 2-244,1 1-1,0-1 0,0 1 1,0 0-1,0 0 0,0 0 1,1 1-1,-1-1 0,0 1 1,0-1-1,0 1 0,1 0 1,2 1-1,21-1-3061,6 0-2076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781"/>
    </inkml:context>
    <inkml:brush xml:id="br0">
      <inkml:brushProperty name="width" value="0.025" units="cm"/>
      <inkml:brushProperty name="height" value="0.025" units="cm"/>
    </inkml:brush>
  </inkml:definitions>
  <inkml:trace contextRef="#ctx0" brushRef="#br0">4 181 12556,'0'0'1895,"-1"-10"118,0 6-1853,1 0 0,-1 0 1,1 0-1,0 0 0,0 0 1,0 0-1,0 1 0,1-1 1,-1 0-1,1 0 0,0 0 1,0 1-1,0-1 0,1 0 1,0 1-1,-1-1 0,1 1 1,0 0-1,1-1 0,-1 1 1,1 0-1,-1 0 0,1 1 1,0-1-1,0 0 0,0 1 1,6-4-1,12-5 332,0 1 0,0 1-1,1 1 1,0 1 0,1 1 0,40-5-1,-25 6-183,0 3-1,0 1 0,53 5 0,-81-3-302,0 1 0,1-1 0,-1 2-1,0-1 1,-1 2 0,1-1 0,0 1-1,-1 0 1,0 1 0,0 0 0,0 1-1,-1 0 1,12 11 0,-16-13-5,-1 0-1,1 0 1,-1 0-1,0 1 1,-1-1-1,1 1 1,-1 0-1,0 0 1,0 0-1,0 0 1,-1 0-1,0 0 1,0 0 0,0 0-1,0 1 1,-1-1-1,0 0 1,0 1-1,-1-1 1,1 0-1,-1 0 1,0 1-1,-1-1 1,1 0-1,-1 0 1,0 0 0,0 0-1,-4 5 1,-4 8 45,-1 0-1,-1-1 1,-1 0 0,0-1 0,-1-1 0,-1 0 0,-1 0 0,-17 12 0,-13 6 273,-87 49 1,119-75-158,-15 7 55,27-10-207,18-3-112,76-11-468,-60 4 186,-1 3 0,1 0 0,45 3 0,-69 0 245,0 1-1,1 1 0,-1-1 0,0 1 0,0 0 0,-1 1 0,1 0 0,0 0 0,-1 1 0,0 0 0,0 0 0,0 1 0,0 0 0,-1 0 0,0 0 0,0 1 0,0 0 0,5 7 0,-8-9 65,0 0-1,0 1 1,0 0-1,0 0 1,-1 0-1,0 0 1,0 0-1,0 0 1,-1 0-1,1 1 1,-1-1-1,-1 1 1,1-1-1,-1 1 1,0-1-1,0 1 1,-1 7-1,-1-5 136,-1-1 0,1 1 0,-1-1 0,0 1 0,-1-1 0,0 0 0,0-1 0,0 1 0,-1 0 0,-10 10 0,-4 0 637,0 0 0,-1-1-1,-1-1 1,-1 0 0,0-2 0,-32 14 0,31-16-371,1-1 1,-2-1 0,1-1-1,-1-1 1,0-1-1,-1-2 1,1 0 0,-1-1-1,0-2 1,-27-1 0,45-2-366,-1 1 1,1-1 0,0-1-1,0 1 1,0-2 0,0 1-1,0 0 1,1-1 0,-1-1-1,1 1 1,0-1 0,0 0 0,1 0-1,0 0 1,-1-1 0,2 0-1,-1 0 1,1 0 0,0-1-1,-5-10 1,6 12-300,1-2-1,0 1 1,-1 0-1,2 0 1,-1-1-1,1 1 1,0-1 0,0 1-1,1-1 1,0 1-1,0-1 1,1 1-1,0-1 1,0 1 0,2-10-1,-1 12-134,0 0-1,1 0 1,-1 0-1,1 0 1,-1 0 0,1 0-1,0 1 1,1-1-1,-1 1 1,1 0 0,4-4-1,28-17-6361,2 3-3547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52.204"/>
    </inkml:context>
    <inkml:brush xml:id="br0">
      <inkml:brushProperty name="width" value="0.025" units="cm"/>
      <inkml:brushProperty name="height" value="0.025" units="cm"/>
    </inkml:brush>
  </inkml:definitions>
  <inkml:trace contextRef="#ctx0" brushRef="#br0">1 514 5894,'0'0'581,"10"0"-490,62 0 146,-30 1-121,-1-1 1,65-10 0,-101 9 21,0 0-1,0 0 1,1 0-1,-1 1 1,0-1-1,0 1 1,1 1-1,-1-1 1,0 1-1,0 0 1,0 0-1,0 0 0,0 1 1,0 0-1,0 0 1,0 0-1,-1 0 1,1 1-1,-1 0 1,0 0-1,1 0 1,-1 0-1,3 5 1,3 0-90,0-1 0,1 0 0,0-1 0,0 0 0,0-1 0,1 0 0,-1 0 0,1-1 0,0-1 0,1 0 1,-1-1-1,0 0 0,1-1 0,19-1 0,11-2-4,0-3 0,82-20 0,5 0 15,-8 7-29,173-13 207,-210 26 313,0-3 0,0-5 0,-1-2 0,99-33 0,-138 37-303,1 2 0,92-5 1,-9 1-99,13-3-118,-77 10 1,0-2 1,85-23-1,-97 15-17,62-9 0,-96 22 13,0 1-1,-1 1 1,1 1 0,0 1-1,0 0 1,0 1 0,21 6-1,-13-2-5,-1-2 0,1 0 0,0-2-1,0-1 1,1-1 0,-1-1 0,0-1 0,-1-2-1,1-1 1,0 0 0,37-15 0,-55 16-8,0 1 1,0 0 0,0 0-1,0 1 1,0 0 0,1 0-1,-1 1 1,1 1 0,-1 0 0,1 0-1,-1 1 1,0 0 0,1 0-1,-1 1 1,15 5 0,-15-4-11,0 0 1,0 0-1,0 0 1,1-2-1,-1 1 1,1-1 0,-1 0-1,1-1 1,-1 0-1,1 0 1,0-1-1,-1-1 1,1 0-1,-1 0 1,0 0 0,12-6-1,7-5 16,0-2 1,0-1-1,41-32 0,42-25 23,-99 67-40,0 0-1,0 1 0,1 0 0,0 0 0,0 2 0,0-1 0,19-1 0,187-26-888,-219 31 871,1 0-1,-1 1 0,0-1 0,1 1 0,-1-1 1,1 1-1,-1-1 0,0 1 0,1-1 1,-1 1-1,0-1 0,0 1 0,0 0 0,1-1 1,-1 1-1,0-1 0,0 1 0,0 0 1,0-1-1,0 1 0,0 0 0,0-1 0,0 1 1,0-1-1,0 1 0,0 0 0,0-1 1,-1 1-1,1-1 0,0 1 0,0 0 0,-1-1 1,1 1-1,0-1 0,-1 1 0,1-1 1,-1 1-1,1-1 0,0 1 0,-1-1 0,1 0 1,-1 1-1,1-1 0,-2 1 0,-13-1-2567,-11 0-2430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7.208"/>
    </inkml:context>
    <inkml:brush xml:id="br0">
      <inkml:brushProperty name="width" value="0.025" units="cm"/>
      <inkml:brushProperty name="height" value="0.025" units="cm"/>
    </inkml:brush>
  </inkml:definitions>
  <inkml:trace contextRef="#ctx0" brushRef="#br0">111 18 14414,'-10'6'2685,"-1"0"-1907,0 0 0,1 1 0,0 1 0,0 0 0,-11 12 0,18-17-672,1-1 0,-1 1 0,1-1 0,0 1-1,0 0 1,0 0 0,0 0 0,1 0 0,-1 0 0,1 1 0,0-1 0,0 0 0,0 1 0,0-1 0,1 1 0,-1-1 0,1 1 0,0-1 0,0 1 0,0-1 0,0 1 0,1-1 0,-1 1 0,1-1 0,0 0 0,0 1 0,0-1 0,3 6-1,-1-6-92,0 0 0,0 0 0,0-1 0,0 1 0,0 0 0,0-1 0,1 0-1,-1 0 1,1 0 0,0 0 0,0-1 0,0 1 0,-1-1 0,1 0-1,0 0 1,1 0 0,-1-1 0,0 1 0,0-1 0,5 0 0,0 0-52,0 0 1,0-1 0,0 1-1,0-2 1,0 1 0,-1-1-1,1-1 1,12-4 0,-9-1-117,0 1-1,0-1 1,-1-1 0,0 0 0,0-1-1,-1 0 1,0-1 0,-1 0 0,-1 0 0,1-1-1,-2 0 1,10-19 0,-16 30 154,-1 0 1,1 1-1,0-1 1,-1 0-1,0 0 0,1 0 1,-1 1-1,1-1 1,-1 0-1,0 0 0,1 0 1,-1 0-1,0 0 1,0 0-1,0 0 1,0 0-1,0 0 0,0 1 1,0-1-1,0 0 1,0 0-1,0 0 0,-1 0 1,1-1-1,-18 11 79,-22 32 222,29-28 11,1 1 0,-17 28 0,24-36-150,0 0-1,0 1 0,1-1 0,0 0 0,0 1 1,1-1-1,-1 1 0,1 0 0,1-1 1,-1 10-1,2-14-142,-1-1 1,1 1-1,-1-1 1,1 1-1,0-1 1,-1 0-1,1 1 1,0-1-1,0 0 1,0 0-1,0 1 1,0-1 0,1 0-1,-1 0 1,0 0-1,0 0 1,1-1-1,-1 1 1,1 0-1,-1 0 1,1-1-1,-1 1 1,1-1-1,-1 1 1,1-1-1,-1 0 1,1 0-1,-1 1 1,1-1-1,0 0 1,-1 0-1,1-1 1,-1 1-1,1 0 1,2-1-1,4 0 49,-1 0-1,1 0 1,0-1-1,-1 0 1,1 0-1,8-4 0,-5 0-52,-1 0-1,0-1 0,0 0 0,-1 0 0,0-1 0,0 0 0,-1-1 0,0 1 0,0-2 1,-1 1-1,-1-1 0,1 0 0,-1-1 0,-1 1 0,0-1 0,-1 0 0,0-1 0,0 1 0,-1 0 1,-1-1-1,2-23 0,-4 34-15,0 1 0,0 0 0,0 0 1,0-1-1,0 1 0,0 0 0,0 0 0,0 0 0,0-1 1,-1 1-1,1 0 0,0 0 0,0 0 0,0-1 1,0 1-1,0 0 0,-1 0 0,1 0 0,0 0 1,0 0-1,0 0 0,-1-1 0,1 1 0,0 0 0,0 0 1,-1 0-1,1 0 0,0 0 0,0 0 0,0 0 1,-1 0-1,1 0 0,0 0 0,0 0 0,-1 0 1,1 0-1,0 0 0,0 0 0,0 0 0,-1 0 1,1 0-1,0 0 0,0 0 0,-1 0 0,1 1 0,0-1 1,0 0-1,0 0 0,-1 0 0,1 0 0,0 0 1,0 1-1,0-1 0,0 0 0,0 0 0,-1 0 1,1 1-1,-12 9-48,7-4 50,0 1-1,1-1 1,0 1-1,0 0 1,0 1 0,1-1-1,0 0 1,1 1 0,0 0-1,0 0 1,0 0-1,1 0 1,0 12 0,1-20-3,0 1 0,0-1 0,0 1 0,0-1 0,0 1 0,0-1 0,0 1-1,1 0 1,-1-1 0,0 1 0,0-1 0,1 1 0,-1-1 0,0 1 0,1-1 0,-1 1 0,0-1 0,1 0 0,-1 1 0,1-1 0,-1 0 0,0 1 0,1-1 0,-1 0 0,1 1 0,-1-1 0,1 0 0,-1 0 0,1 1 0,0-1 0,-1 0 0,1 0 0,26-1-268,20-17-629,-43 16 526,0-1 0,0 0-1,0 0 1,0 0 0,-1 0 0,0-1-1,1 1 1,-1-1 0,-1 0 0,1 0-1,0 0 1,-1 0 0,0-1 0,0 1-1,0 0 1,-1-1 0,1 0 0,0-6-1,-6 17-6121,-5 10 3650,4 1-1756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7.550"/>
    </inkml:context>
    <inkml:brush xml:id="br0">
      <inkml:brushProperty name="width" value="0.025" units="cm"/>
      <inkml:brushProperty name="height" value="0.025" units="cm"/>
    </inkml:brush>
  </inkml:definitions>
  <inkml:trace contextRef="#ctx0" brushRef="#br0">11 1 256,'0'0'22619,"-1"9"-21701,-8 81 363,9-90-1332,0 1 0,1 0 0,-1-1-1,0 1 1,1 0 0,-1-1 0,1 1-1,0 0 1,-1-1 0,1 1 0,-1-1-1,1 1 1,0-1 0,-1 0 0,1 1-1,0-1 1,-1 0 0,1 1-1,0-1 1,0 0 0,-1 0 0,1 1-1,0-1 1,0 0 0,0 0 0,-1 0-1,1 0 1,0 0 0,0 0 0,0 0-1,-1-1 1,1 1 0,0 0 0,0 0-1,-1-1 1,2 1 0,32-10-2927,38-34-5280,-46 26 3747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8.083"/>
    </inkml:context>
    <inkml:brush xml:id="br0">
      <inkml:brushProperty name="width" value="0.025" units="cm"/>
      <inkml:brushProperty name="height" value="0.025" units="cm"/>
    </inkml:brush>
  </inkml:definitions>
  <inkml:trace contextRef="#ctx0" brushRef="#br0">135 1 5573,'0'0'13368,"-11"9"-11954,1 0-999,0 1 1,1 0-1,0 0 0,1 1 0,0 0 1,0 1-1,1 0 0,-5 12 0,4-4-133,0 0 0,1 1 0,1 0 0,1-1 0,-4 42 0,27-68-186,-12 0-240,0 0-1,0-1 1,-1 0-1,0 0 0,-1 0 1,1-1-1,-1 1 1,-1-1-1,5-13 0,-2 6 11,-6 17 146,0 0-1,0 0 0,0 0 0,0 0 0,0 0 1,0 0-1,1 0 0,-1 0 0,1 0 0,-1 0 1,1 0-1,0 0 0,0 0 0,0 0 1,0 0-1,0-1 0,0 1 0,0 0 0,0-1 1,3 3-1,-2-2 9,0 1 0,0-1 0,0 1 0,1-1 0,-1 0 0,1 0 0,-1 0 0,1 0 0,0 0 1,0-1-1,0 1 0,4 0 0,-4-1-3,0 0 0,0-1 0,0 0 0,0 0 0,0 0 0,0 0 0,-1 0 0,1 0 0,0-1 0,0 1 0,0-1 0,0 0 0,0 0 0,-1 0 0,1 0 0,0-1 0,-1 1 0,1-1 0,-1 0 0,0 1 0,1-1 0,-1 0 0,0 0 0,0 0 0,0-1 0,0 1 0,-1 0 0,1-1 1,-1 1-1,1-1 0,-1 0 0,0 1 0,0-1 0,0 0 0,0 0 0,0-4 0,-1 7-17,0-1 0,-1 1 1,1 0-1,0-1 1,-1 1-1,1 0 0,0 0 1,-1-1-1,1 1 1,-1 0-1,1 0 0,0 0 1,-1 0-1,1 0 0,-1-1 1,1 1-1,-1 0 1,1 0-1,0 0 0,-1 0 1,1 0-1,-1 0 0,1 0 1,-1 0-1,1 1 1,0-1-1,-1 0 0,1 0 1,-1 0-1,1 0 0,-1 1 1,1-1-1,0 0 1,-1 0-1,1 1 0,0-1 1,-1 0-1,1 0 1,0 1-1,-1-1 0,-16 10 1,13-6 11,0 0-1,0 0 1,1 0 0,-1 1 0,1-1 0,0 1 0,1 0 0,-1 0 0,1 0-1,-1 0 1,2 0 0,-1 0 0,0 1 0,1-1 0,0 0 0,1 1-1,-1 5 1,1-10-7,0-1 0,1 0 0,-1 0 0,1 1 0,-1-1 0,0 0 0,1 0 0,-1 0-1,1 1 1,-1-1 0,0 0 0,1 0 0,-1 0 0,1 0 0,-1 0 0,1 0 0,-1 0 0,0 0-1,1 0 1,-1 0 0,1 0 0,-1 0 0,1 0 0,-1 0 0,0-1 0,1 1 0,-1 0 0,1 0-1,-1 0 1,0-1 0,1 1 0,-1 0 0,0 0 0,1-1 0,-1 1 0,0 0 0,1-1 0,15-9 59,-4-3 196,0 0 0,-1-1 1,-1 0-1,0-1 0,-1 0 0,13-28 0,-8 16 44,-13 25-292,0 1 0,0 0 0,0 0-1,0 0 1,0 0 0,0 0 0,0 0 0,0 0 0,0 0 0,1 0 0,-1 0 0,0 0 0,1 1 0,-1-1-1,1 1 1,-1-1 0,0 1 0,1-1 0,-1 1 0,1 0 0,-1 0 0,1 0 0,-1 0 0,1 0 0,-1 0-1,1 0 1,2 1 0,50 15-70,-16-4-1552,-33-12 906,21 0-3630,-11-9-2532,0-9-4884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8.442"/>
    </inkml:context>
    <inkml:brush xml:id="br0">
      <inkml:brushProperty name="width" value="0.025" units="cm"/>
      <inkml:brushProperty name="height" value="0.025" units="cm"/>
    </inkml:brush>
  </inkml:definitions>
  <inkml:trace contextRef="#ctx0" brushRef="#br0">345 1 17424,'0'0'4741,"3"10"-2125,17 35-375,-11-28-1703,-1 1-1,-1 0 1,-1 1-1,0-1 1,6 39-1,-12-44-500,-1 1 0,0 0 0,-1-1 0,0 1 0,-1-1-1,-1 0 1,0 0 0,-1 0 0,0 0 0,-1-1 0,0 0 0,-1 0-1,-11 15 1,-13 12-28,-1-1 1,-48 44-1,79-81-8,-93 84-1342,26-34-3126,22-23-2292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08.919"/>
    </inkml:context>
    <inkml:brush xml:id="br0">
      <inkml:brushProperty name="width" value="0.025" units="cm"/>
      <inkml:brushProperty name="height" value="0.025" units="cm"/>
    </inkml:brush>
  </inkml:definitions>
  <inkml:trace contextRef="#ctx0" brushRef="#br0">109 104 7399,'0'0'3790,"1"-9"-1441,2 0-1586,-2 5-448,0 1 1,0 0-1,-1-1 1,1 1-1,-1-1 1,0 1-1,0-1 1,0 1-1,0-1 1,-2-5-1,2 9-235,0-1 0,0 1-1,-1-1 1,1 1 0,0-1-1,0 1 1,-1 0 0,1-1-1,0 1 1,-1 0 0,1-1-1,0 1 1,-1 0-1,1-1 1,-1 1 0,1 0-1,-1 0 1,1-1 0,0 1-1,-1 0 1,1 0 0,-1 0-1,1 0 1,-1 0-1,1 0 1,-1 0 0,1-1-1,-1 1 1,1 1 0,-1-1-1,1 0 1,-1 0 0,1 0-1,-1 0 1,1 0 0,-1 0-1,1 0 1,-1 1-1,1-1 1,0 0 0,-1 1-1,-19 11 858,12 0-722,0 1 0,1 0 1,0 0-1,1 0 0,0 1 1,1 0-1,-5 23 0,3-8 241,2 1 1,-3 51-1,8-77-422,0 0 1,0 0 0,0 0 0,0 0-1,0 0 1,1 0 0,-1 0-1,1 0 1,0 0 0,1 0-1,-1 0 1,1-1 0,-1 1-1,1-1 1,0 1 0,4 4 0,-4-6-7,1-1 0,-1 1 0,1-1 0,-1 0 0,1 0 0,0 0 0,0 0 0,-1 0 0,1-1 0,0 1 1,0-1-1,0 0 0,-1 0 0,1 0 0,0 0 0,0 0 0,0 0 0,0-1 0,-1 0 0,1 1 0,0-1 0,-1 0 1,1 0-1,5-3 0,5-3 76,-1 0 0,1 0 0,-1-1 0,-1-1 0,0 0 0,0 0 0,0-1 0,10-13 0,0-2-33,-1 0-1,26-45 0,-38 56-32,0-1 0,-1 1 0,0-1 0,-1 0 0,-1-1 0,0 1 0,-1-1 0,-1 0 0,2-27-1,-8 40 271,-1 10-237,-6 16 46,1 0 0,2 1 0,0 0 0,2 0 0,0 1 0,2-1-1,0 1 1,2 30 0,1-52-99,0 1-1,0-1 1,0 1 0,0-1-1,1 1 1,-1-1-1,1 0 1,0 1 0,0-1-1,0 0 1,1 1-1,-1-1 1,1 0 0,-1 0-1,1 0 1,0 0-1,1-1 1,-1 1 0,0-1-1,1 1 1,-1-1-1,1 0 1,0 1 0,0-1-1,-1-1 1,2 1-1,-1 0 1,0-1 0,0 0-1,0 1 1,1-1-1,-1-1 1,0 1 0,4 0-1,0 0 1,0-1-1,0 0 1,0 0-1,0-1 0,0 0 1,0 0-1,-1-1 1,1 1-1,0-1 1,-1-1-1,0 1 1,1-1-1,-1-1 1,0 1-1,0-1 1,8-6-1,-3-1 14,0 1 0,-1-1 0,0-1 1,-1 0-1,8-14 0,-25 41-32,0 0-1,1 1 1,1-1 0,0 2-1,1-1 1,1 0 0,-5 32-1,10-47 4,-1 0 1,0 0-1,1 0 0,-1-1 1,0 1-1,1 0 0,-1 0 1,1-1-1,0 1 0,-1 0 1,1-1-1,-1 1 0,1-1 1,0 1-1,-1-1 0,1 1 1,0-1-1,0 1 0,-1-1 0,1 0 1,0 1-1,0-1 0,0 0 1,0 0-1,-1 0 0,1 0 1,0 1-1,0-1 0,0 0 1,0 0-1,0-1 0,-1 1 1,1 0-1,0 0 0,0 0 1,1-1-1,36-7 72,-26 2-141,0 0 0,0 0 0,-1-1 0,18-14 0,-20 13-172,2 1 1,-1 0-1,1 0 1,0 2-1,15-7 0,-25 11 202,-1 1 0,1 0 0,-1 0-1,1 0 1,0-1 0,-1 1 0,1 0 0,0 0-1,-1 0 1,1 0 0,0 0 0,-1 0-1,1 0 1,-1 0 0,1 0 0,0 1 0,-1-1-1,1 0 1,-1 0 0,1 0 0,0 1-1,-1-1 1,1 0 0,-1 1 0,1-1 0,-1 1-1,1-1 1,-1 0 0,1 1 0,-1-1 0,0 1-1,1 0 1,4 25-307,-14 44 631,6-53-395,3-17 17,0 0 0,0 1 0,0-1 0,0 1 0,0-1 0,-1 0 0,1 1 0,0-1 0,0 1 0,0-1 0,0 1 0,0-1 0,0 1 0,0-1 0,0 0 0,1 1 0,-1-1 0,0 1 0,0-1 0,0 0 0,0 1 0,1-1 0,-1 1 0,0-1 0,0 0 0,1 1 0,-1-1 0,0 0 0,0 1 0,1-1 0,-1 0 0,0 0 0,1 1 0,13-8-3297,12-21-5376,-8 6 211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09.748"/>
    </inkml:context>
    <inkml:brush xml:id="br0">
      <inkml:brushProperty name="width" value="0.025" units="cm"/>
      <inkml:brushProperty name="height" value="0.025" units="cm"/>
    </inkml:brush>
  </inkml:definitions>
  <inkml:trace contextRef="#ctx0" brushRef="#br0">89 1 12748,'0'0'8008,"-1"10"-6428,-7 33 1064,-24 82 0,-6 21-732,34-126-1858,2-1-1,0 0 1,0 0-1,2 1 1,3 29 0,-3-49-52,0-1 1,1 1 0,-1 0-1,0-1 1,0 1 0,0 0 0,0 0-1,1-1 1,-1 1 0,0 0-1,0 0 1,0-1 0,1 1 0,-1 0-1,0 0 1,0 0 0,1-1 0,-1 1-1,0 0 1,1 0 0,-1 0-1,0 0 1,1 0 0,-1 0 0,0 0-1,0 0 1,1-1 0,-1 1-1,0 0 1,1 0 0,-1 1 0,0-1-1,1 0 1,-1 0 0,0 0 0,1 0-1,-1 0 1,0 0 0,1 0-1,-1 0 1,0 0 0,0 1 0,1-1-1,-1 0 1,0 0 0,0 0-1,1 1 1,-1-1 0,0 0 0,0 0-1,0 1 1,1-1 0,-1 0-1,0 0 1,0 1 0,0-1 0,0 0-1,0 1 1,1-1 0,-1 0 0,0 1-1,0-1 1,0 1 0,13-27-113,-1-83-2020,-12 111 2130,1 1-1,-1-1 1,1 0 0,0 0 0,0 0 0,0 0 0,0 0 0,0 0 0,0 0-1,0 0 1,1 0 0,-1 0 0,1 0 0,-1-1 0,1 1 0,0-1 0,0 1-1,0-1 1,3 3 0,0-2 9,0 0-1,-1-1 0,1 1 1,0-1-1,0 0 0,0 0 1,0 0-1,10-1 1,-6 0 20,0 0 0,0-1 0,0 0 1,-1-1-1,1 0 0,-1 0 1,1-1-1,-1 0 0,0 0 0,11-7 1,-16 9-10,0-1 0,-1 0 0,1 0 0,0 0 0,-1-1 0,1 1 0,-1-1 0,0 1 0,0-1 0,0 0 0,0 0 0,0 0 0,-1 0 0,1 0 0,-1 0 0,0 0 0,0-1 0,0 1 0,1-7 0,-2 10-15,-1-1-1,1 1 1,0 0 0,0-1-1,-1 1 1,1 0-1,0-1 1,-1 1 0,1 0-1,0-1 1,-1 1 0,1 0-1,-1 0 1,1 0-1,0-1 1,-1 1 0,1 0-1,-1 0 1,1 0 0,-1 0-1,1 0 1,0 0-1,-1 0 1,1 0 0,-1 0-1,1 0 1,-1 0 0,1 0-1,0 0 1,-1 0-1,1 0 1,-1 1 0,1-1-1,-1 0 1,1 0 0,0 0-1,-1 1 1,1-1-1,0 0 1,-1 0 0,1 1-1,0-1 1,-1 0 0,1 1-1,0-1 1,0 0-1,-1 1 1,-19 14-3,14-10 31,1 0 0,0 0 0,1 1 0,0 0 0,0-1 0,0 1 0,0 1 1,1-1-1,0 0 0,0 1 0,1 0 0,0 0 0,0 0 0,0-1 0,0 15 0,2-20-30,1 0 0,-1 0 0,1-1 0,0 1 0,-1 0 1,1-1-1,0 1 0,-1 0 0,1-1 0,0 1 0,0-1 0,-1 1 0,1-1 1,0 1-1,0-1 0,0 0 0,0 1 0,0-1 0,0 0 0,0 0 0,0 0 1,0 0-1,0 1 0,0-2 0,-1 1 0,3 0 0,32-1 129,-31 1-113,68-13-221,-62 10 182,0 0-1,0 1 1,0 0-1,1 1 0,-1 0 1,0 0-1,1 1 1,-1 0-1,0 1 0,1 1 1,9 1-1,-17-1 25,-1-1 0,0 0-1,0 1 1,-1-1 0,1 1 0,0-1-1,0 1 1,-1 0 0,1 0 0,-1-1-1,0 1 1,1 0 0,-1 1 0,0-1-1,0 0 1,1 4 0,-2-4 21,1-1 1,-1 1-1,1 0 1,0-1 0,0 1-1,-1-1 1,1 1-1,0-1 1,0 1-1,0-1 1,0 1 0,1-1-1,-1 0 1,0 0-1,0 0 1,1 0-1,-1 0 1,1 0 0,-1 0-1,1 0 1,-1 0-1,1-1 1,0 1-1,-1 0 1,1-1-1,0 0 1,2 1 0,-2-1-9,0 0 0,-1 0 0,1 0 0,0-1 0,-1 1 0,1 0 1,0-1-1,-1 0 0,1 1 0,0-1 0,-1 0 0,1 0 0,-1 0 0,0 0 1,1 0-1,-1 0 0,0 0 0,1 0 0,-1 0 0,0-1 0,0 1 1,0 0-1,0-1 0,0 1 0,0-1 0,-1 1 0,1-1 0,0 0 0,-1 1 1,1-1-1,-1 0 0,0 1 0,1-1 0,-1-2 0,1-8 140,-1 0 0,0 0 0,0 0 0,-3-13 0,0-6-4,4 30-155,0 0-1,-1 1 1,1-1 0,0 0-1,0 0 1,0 1 0,-1-1-1,1 0 1,0 1-1,0-1 1,0 1 0,0-1-1,0 1 1,0 0 0,0-1-1,0 1 1,1 0 0,-1 0-1,0 0 1,0 0-1,0-1 1,0 2 0,1-1-1,35-2-270,-31 1 144,4 1-254,4 0-1293,-1-1-1,1 0 0,21-6 1,-5-2-5531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0.542"/>
    </inkml:context>
    <inkml:brush xml:id="br0">
      <inkml:brushProperty name="width" value="0.025" units="cm"/>
      <inkml:brushProperty name="height" value="0.025" units="cm"/>
    </inkml:brush>
  </inkml:definitions>
  <inkml:trace contextRef="#ctx0" brushRef="#br0">5 27 11307,'-4'-27'9884,"6"42"-5829,10 43-2940,-12-56-1074,1 0-1,0 0 1,0 0 0,0 0 0,0 0-1,0-1 1,1 1 0,-1 0-1,0-1 1,1 1 0,-1 0 0,1-1-1,0 0 1,-1 1 0,1-1-1,0 0 1,0 0 0,0 0 0,0 0-1,0 0 1,0-1 0,0 1-1,0-1 1,0 1 0,0-1 0,1 0-1,1 1 1,4-2 52,0 0 0,-1-1-1,1 0 1,0 0 0,-1 0 0,8-4 0,-8 3-76,-1 0 1,1 1-1,0 0 1,0 0 0,11 0-1,-17 5-14,0 0-1,0 1 1,-1-1 0,1 0-1,-1 1 1,0-1 0,0 1-1,0-1 1,-1 8 0,-6 19 105,6-29-102,1 1-1,0-1 0,0 1 0,-1-1 1,1 1-1,-1-1 0,0 0 0,1 1 0,-1-1 1,0 0-1,0 0 0,0 1 0,0-1 1,0 0-1,0 0 0,0 0 0,-2 1 1,4-4-456,-1-1-1,1 1 1,0 0 0,-1-1 0,1 1 0,0 0 0,0 0 0,0-1 0,1 1 0,-1 0 0,0 0 0,3-1 0,7-9-3874,1 0-2648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1.712"/>
    </inkml:context>
    <inkml:brush xml:id="br0">
      <inkml:brushProperty name="width" value="0.025" units="cm"/>
      <inkml:brushProperty name="height" value="0.025" units="cm"/>
    </inkml:brush>
  </inkml:definitions>
  <inkml:trace contextRef="#ctx0" brushRef="#br0">0 374 10602,'0'0'7655,"2"9"-5610,-2-3-1872,0-4-49,0 0 0,0 0 1,0 0-1,0 0 0,0 0 1,0-1-1,1 1 0,-1 0 1,1 0-1,-1 0 0,1 0 1,0 0-1,0-1 0,0 1 1,0 0-1,0-1 0,0 1 0,0-1 1,0 1-1,1-1 0,-1 1 1,1-1-1,-1 0 0,1 0 1,-1 0-1,1 0 0,0 0 1,0 0-1,-1 0 0,1 0 1,0-1-1,0 1 0,0-1 0,0 1 1,0-1-1,3 0 0,3 0 108,0 0-1,0-1 1,0 0-1,0 0 0,0-1 1,0 0-1,0-1 0,-1 1 1,1-2-1,-1 1 1,0-1-1,7-4 0,-4 1-169,0 0 0,0-1 0,-1 0-1,0 0 1,-1-1 0,0 0 0,10-14-1,-16 20-49,-1 1-1,1 0 0,-1-1 0,0 0 1,0 1-1,0-1 0,0 0 1,0 1-1,0-1 0,0-4 0,-1 6 0,0 0-1,0 0 1,0 1-1,0-1 1,-1 0 0,1 0-1,0 0 1,0 0-1,-1 0 1,1 0-1,0 0 1,-1 1-1,1-1 1,-1 0 0,1 0-1,-1 0 1,1 1-1,-1-1 1,1 0-1,-1 1 1,-1-2-1,0 1-7,0 0 0,-1 1 0,1-1-1,0 1 1,-1-1 0,1 1 0,0 0-1,0 0 1,-1 0 0,1 0-1,0 0 1,-1 1 0,1-1 0,0 0-1,0 1 1,-1 0 0,1 0 0,0 0-1,0 0 1,0 0 0,0 0 0,0 0-1,-2 2 1,-8 6-7,0 0-1,1 0 0,0 1 1,1 0-1,-15 19 1,20-22 21,0 0-1,0 0 1,1 0 0,0 0 0,0 1 0,1-1 0,0 1 0,0 0 0,1 0 0,0 0 0,-1 10 0,2-17-16,1 0 0,0 0 1,1 0-1,-1 0 0,0 0 0,0 0 0,0 0 0,1 1 0,-1-1 0,0 0 1,1 0-1,-1 0 0,1 0 0,-1-1 0,1 1 0,0 0 0,-1 0 0,1 0 0,0 0 1,-1-1-1,1 1 0,0 0 0,0-1 0,0 1 0,0 0 0,0-1 0,2 1 0,0 1-44,1-1-1,0 0 1,0 0-1,0-1 1,0 1-1,0-1 1,0 0-1,4 0 1,6-1-489,0-1 0,-1 0 0,25-8 1,-18 3-524,0-2 1,0-1 0,-1 0 0,0-1 0,-1-1 0,0-1-1,-1-1 1,-1 0 0,0-1 0,-1-1 0,23-30 0,-21 22 378,-1 0 0,-1-1 0,13-32 0,-15 27 1770,-2 0 1,12-52-1,-23 56 3624,0 26-4619,0-1 0,-1 1 0,1 0 0,0 0 0,0 0 0,-1 0-1,1 0 1,-1-1 0,1 1 0,0 0 0,-1 0 0,1 0 0,0 0 0,-1 0-1,1 0 1,0 0 0,-1 0 0,1 0 0,0 0 0,-1 0 0,1 1 0,0-1-1,-1 0 1,1 0 0,0 0 0,-1 0 0,1 0 0,0 1 0,-1-1 0,1 0 0,0 0-1,0 1 1,-1-1 0,1 0 0,-1 1 0,-29 35 1553,1 6-867,3 2-1,1 0 1,2 2 0,2 1 0,-15 54-1,34-95-765,0 1-1,1-1 0,0 1 1,0 0-1,0-1 1,1 1-1,1 9 0,-1-14-14,1 0-1,-1 0 1,1-1-1,0 1 0,-1-1 1,1 1-1,0 0 1,0-1-1,0 1 1,0-1-1,0 0 0,1 1 1,-1-1-1,0 0 1,1 0-1,-1 0 0,0 0 1,1 0-1,-1 0 1,1 0-1,0 0 0,-1-1 1,1 1-1,0-1 1,-1 1-1,1-1 1,0 0-1,0 1 0,0-1 1,-1 0-1,3 0 1,1 0 9,0 0 1,0 0-1,0 0 1,0 0 0,0-1-1,0 0 1,0 0 0,0 0-1,0-1 1,-1 0-1,1 0 1,0 0 0,-1 0-1,6-4 1,-1-2-42,1 0-1,-1 0 1,-1-1 0,9-12 0,26-25-25,-41 72-150,-8 3 249,3-21 22,1-1 0,1 1-1,-1 0 1,1 0 0,1 0-1,-1 0 1,2 11 0,0-18-64,0 0 1,0 0 0,-1 0 0,1 0-1,0 0 1,0 0 0,0-1 0,0 1-1,0 0 1,1 0 0,-1-1 0,0 1-1,0-1 1,0 1 0,1-1 0,-1 1-1,0-1 1,0 0 0,1 0 0,-1 1-1,0-1 1,1 0 0,-1 0 0,0 0-1,1-1 1,1 1 0,40-5 123,20-16-296,-54 17 110,0 0 0,0 1 0,0 0 0,0 0 0,0 1 0,1 0 0,-1 0 0,1 1 0,17 1 0,-27 0 77,1 1 0,-1 0-1,1-1 1,-1 1-1,1-1 1,-1 1 0,1 0-1,-1-1 1,0 1-1,1 0 1,-1 0-1,0-1 1,0 1 0,0 0-1,1 0 1,-1-1-1,0 1 1,0 0-1,0 0 1,0 0 0,0-1-1,0 1 1,0 0-1,-1 0 1,1 0 0,0-1-1,0 1 1,-1 1-1,-7 28 844,8-27-736,0-3-117,0 0 0,0 1-1,1-1 1,-1 0 0,0 1-1,0-1 1,1 0 0,-1 1 0,0-1-1,1 0 1,-1 0 0,0 1-1,1-1 1,-1 0 0,1 0-1,-1 0 1,0 0 0,1 0-1,-1 0 1,1 1 0,-1-1 0,0 0-1,1 0 1,-1 0 0,1 0-1,-1 0 1,0 0 0,1-1-1,-1 1 1,1 0 0,-1 0-1,0 0 1,1 0 0,-1 0 0,1-1-1,-1 1 1,0 0 0,1 0-1,-1-1 1,1 1 0,20-7 93,54-34-292,-56 29-74,0 1 0,1 1 0,0 0 0,25-7 0,-26 17 156,-16 11 271,-18 25 434,8-22-433,10-13-180,-1-1-1,1 1 1,0-1-1,0 0 1,0 1-1,-1-1 1,1-1-1,0 1 1,0 0-1,2-2 1,4 0-214,1 0-128,-1 0 1,1 0-1,0 1 0,0 0 1,0 1-1,10 0 1,-20 1 359,1-1 1,0 1-1,0-1 0,0 1 1,0 0-1,-1-1 1,1 1-1,0 0 1,-1 0-1,1 0 1,0-1-1,-1 1 0,1 0 1,-1 0-1,1 0 1,-1 0-1,0 0 1,1 0-1,-1 0 1,0 0-1,0 0 0,0 0 1,0 0-1,0 0 1,0 0-1,0 0 1,0 0-1,0 0 1,0 0-1,-1 0 0,1 0 1,-1 2-1,1-2-5,-1 0-1,1 0 0,0 0 1,-1-1-1,1 1 1,0 0-1,0 0 0,0 0 1,0 0-1,0 0 0,0 0 1,0 0-1,0 0 1,0 0-1,0 0 0,1 0 1,-1-1-1,0 1 0,1 0 1,-1 0-1,0 0 1,1 0-1,-1-1 0,1 1 1,-1 0-1,1 0 0,0-1 1,-1 1-1,1 0 0,0-1 1,-1 1-1,1-1 1,1 2-1,3-2-704,0-1 1,0 1-1,-1-1 0,1 0 1,-1 0-1,1 0 0,0-1 1,-1 1-1,0-1 0,1 0 1,-1 0-1,0-1 0,0 1 1,0-1-1,6-6 0,16-11-6653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2.273"/>
    </inkml:context>
    <inkml:brush xml:id="br0">
      <inkml:brushProperty name="width" value="0.025" units="cm"/>
      <inkml:brushProperty name="height" value="0.025" units="cm"/>
    </inkml:brush>
  </inkml:definitions>
  <inkml:trace contextRef="#ctx0" brushRef="#br0">43 31 16944,'-3'20'6304,"2"-2"-1640,2-18-4622,-1 1 1,1 0-1,0-1 1,-1 1 0,1-1-1,0 1 1,-1-1-1,1 1 1,0-1 0,0 0-1,-1 1 1,1-1-1,0 0 1,0 1 0,0-1-1,0 0 1,-1 0-1,1 0 1,0 0 0,0 0-1,0 0 1,0 0-1,1 0 1,9-1-3,-1 1 0,1-2 0,-1 1 0,0-2 0,1 1 0,13-6 1,-20 6-53,1 0 0,0 0 0,-1-1 0,1 1 0,-1-1 0,1 0 1,-1 0-1,0 0 0,-1-1 0,1 1 0,0-1 0,-1 0 0,0 0 1,0 0-1,3-6 0,-7 10 6,0-1 1,0 1 0,0-1-1,0 1 1,0 0 0,0 0-1,0-1 1,-1 1 0,1 0-1,0 0 1,0 0 0,0 0-1,0 0 1,0 0 0,0 1-1,0-1 1,-2 0 0,-13 8 37,1 0 0,0 1 0,0 0 0,1 1 0,-22 20 0,16-14 155,11-9-72,5-4-45,-1 0-1,1 1 1,-1-1 0,1 1-1,0 0 1,0 0-1,1 0 1,-1 1-1,1-1 1,0 1-1,-5 9 1,9-13-79,0 0 1,-1 0-1,1-1 1,0 1-1,-1 0 1,1-1-1,0 1 1,0-1-1,0 1 0,0-1 1,0 1-1,0-1 1,0 0-1,-1 1 1,1-1-1,0 0 1,0 0-1,0 0 0,0 0 1,0 0-1,0 0 1,0 0-1,0 0 1,0 0-1,0 0 1,1-1-1,32-1-534,-16-2-307,0 0 0,26-12 0,-26 9-17,1 1 0,27-6 0,-39 11 1040,0 0 1,-1 1 0,1 0 0,-1 0 0,1 0 0,9 2 0,-15-1-110,0-1 0,0 1 1,0-1-1,0 1 0,0-1 1,0 1-1,-1 0 0,1-1 1,0 1-1,-1 0 0,1-1 1,0 1-1,-1 0 1,1 0-1,-1 0 0,1 0 1,-1-1-1,1 1 0,-1 0 1,0 0-1,1 0 0,-1 0 1,0 0-1,0 0 0,0 0 1,0 0-1,0 0 1,0 0-1,0 0 0,0 0 1,0 0-1,0 0 0,-1 0 1,1 1-1,-1-1-47,1 0 0,0 0 0,0 0 0,-1 0 0,1 0 1,0 0-1,0 0 0,0 0 0,0 0 0,0 0 0,0 0 0,0 0 0,1 0 0,-1 0 0,0 0 0,1 0 1,-1 0-1,0 0 0,1 0 0,-1 0 0,1 0 0,-1 0 0,1 0 0,0-1 0,-1 1 0,1 0 0,0 0 1,0-1-1,0 1 0,-1 0 0,1-1 0,0 1 0,0-1 0,0 1 0,0-1 0,0 0 0,0 1 0,0-1 1,1 0-1,9 1-144,0-2 1,0 1 0,-1-2 0,1 1 0,0-1 0,-1-1-1,12-4 1,-13 4 72,1 0 1,-1 0-1,1 1 0,-1 0 0,1 1 0,0 0 0,-1 1 0,1 0 0,13 1 0,-22-1 99,0 1-1,0-1 0,0 0 1,-1 1-1,1-1 0,0 1 1,0-1-1,-1 1 0,1-1 1,0 1-1,0-1 0,-1 1 1,1 0-1,-1 0 0,1-1 1,-1 1-1,1 0 0,-1 0 1,1-1-1,-1 1 0,1 0 1,-1 0-1,0 0 0,0 0 0,1 0 1,-1-1-1,0 2 0,0 29 1362,0-20-1186,9-21-8211,-3-7-3380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2.910"/>
    </inkml:context>
    <inkml:brush xml:id="br0">
      <inkml:brushProperty name="width" value="0.025" units="cm"/>
      <inkml:brushProperty name="height" value="0.025" units="cm"/>
    </inkml:brush>
  </inkml:definitions>
  <inkml:trace contextRef="#ctx0" brushRef="#br0">86 135 13036,'12'-11'1623,"0"1"-855,-3 4-8,0-1 1,-1 0-1,0 0 1,0-1-1,0 0 1,-1-1 0,0 0-1,8-15 1,-14 24-587,-1-1 0,1 0 1,-1 1-1,0-1 1,1 0-1,-1 0 0,0 0 1,0 1-1,0-1 0,0 0 1,0 0-1,1 0 1,-1 1-1,-1-1 0,1 0 1,0 0-1,0 0 0,0 1 1,0-1-1,0 0 0,-1 0 1,1 1-1,0-1 1,-1 0-1,1 0 0,-1 1 1,1-1-1,-1 1 0,1-1 1,-1 0-1,0 0 0,-1 0-50,0 0-1,0 0 0,0 1 0,0-1 0,0 1 0,0 0 0,0-1 1,0 1-1,0 0 0,0 0 0,0 0 0,-3 1 0,-3 0-115,0 0-1,1 1 1,-1 0 0,1 0-1,0 1 1,-11 5-1,16-6-11,-42 30 32,42-31-46,-1 1 0,1 1 0,0-1 0,0 0-1,0 0 1,0 1 0,0-1 0,1 1 0,-1 0-1,1-1 1,0 1 0,0 0 0,-1 0 0,2 0 0,-2 4-1,2-7-13,1 1 0,-1 0-1,0-1 1,1 1 0,-1-1 0,0 1-1,1 0 1,-1-1 0,1 1-1,-1-1 1,1 1 0,-1-1 0,1 0-1,0 1 1,-1-1 0,1 1-1,-1-1 1,1 0 0,0 0 0,-1 1-1,1-1 1,0 0 0,0 0-1,-1 0 1,1 0 0,0 1 0,-1-1-1,1 0 1,0-1 0,-1 1-1,2 0 1,31 0-264,-23 0 120,31-2-131,46 2-675,-80 1 924,0 0 1,0 0 0,0 0-1,0 1 1,0 0-1,0 0 1,-1 1 0,1-1-1,8 6 1,-14-7 74,0 0 1,0 0 0,1 0-1,-1-1 1,0 1 0,0 0-1,0 1 1,0-1-1,0 0 1,0 0 0,0 0-1,-1 0 1,1 1-1,0-1 1,-1 0 0,1 1-1,-1-1 1,1 1 0,-1-1-1,1 1 1,-1-1-1,0 1 1,0-1 0,0 2-1,0 0 61,-1-1-1,0 1 0,0-1 0,0 1 1,0-1-1,0 0 0,0 1 1,0-1-1,-1 0 0,0 0 1,1 0-1,-4 3 0,-4 4 284,0-1 0,-1 0 1,0-1-1,-16 9 0,8-5-87,-1 0 0,0-1 1,-1-1-1,0-1 0,0-1 0,-1-1 1,-39 7-1,59-13-293,0 0 0,0 1 1,0-1-1,0 0 0,0 0 0,0 0 1,0 0-1,0 0 0,1 0 0,-1 0 1,0 0-1,0-1 0,0 1 0,0 0 1,0 0-1,0-1 0,0 1 0,1 0 1,-1-1-1,0 1 0,0-1 0,1 1 0,-1-1 1,0 0-1,0 1 0,1-1 0,-1 0 1,1 1-1,-1-1 0,1 0 0,-2-1 1,2 0-76,0 0 1,1 0-1,-1 0 1,0 0-1,1 0 1,-1 0-1,1 0 1,-1 1-1,1-1 1,0 0-1,0 0 1,0 1-1,0-1 1,1-1-1,6-9-764,1 1 0,1 0 0,11-10 0,71-58-7998,-38 38 833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6:59.190"/>
    </inkml:context>
    <inkml:brush xml:id="br0">
      <inkml:brushProperty name="width" value="0.025" units="cm"/>
      <inkml:brushProperty name="height" value="0.025" units="cm"/>
    </inkml:brush>
  </inkml:definitions>
  <inkml:trace contextRef="#ctx0" brushRef="#br0">1 95 10250,'0'0'518,"14"5"-572,61 14 422,102 14 1,-66-15 127,8 0-262,2-5 0,0-6 0,178-12 0,365-66 1148,-281 23-1324,256-12 577,2 37 807,-631 23-1658,0 0 1,0 1 0,0 0 0,-1 1 0,1 0 0,0 1 0,-1 0 0,0 0 0,1 1 0,-1 0 0,-1 1 0,1 0 0,8 6 0,3 8-2572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3.254"/>
    </inkml:context>
    <inkml:brush xml:id="br0">
      <inkml:brushProperty name="width" value="0.025" units="cm"/>
      <inkml:brushProperty name="height" value="0.025" units="cm"/>
    </inkml:brush>
  </inkml:definitions>
  <inkml:trace contextRef="#ctx0" brushRef="#br0">193 0 16015,'0'0'5595,"-9"11"-3753,-8 9-1165,1 1 1,1 1 0,1 0 0,1 1 0,1 0 0,1 1 0,1 0 0,-12 46 0,20-55-644,0-1-1,1 1 1,1 0-1,0 0 1,1-1-1,1 1 1,0-1-1,1 1 1,1-1-1,5 15 1,-40-111 377,18 61-456,9 17 40,1 0 1,1 0 0,-1 0 0,1 0 0,-1-1 0,1 1 0,0-1-1,1 1 1,-1-1 0,0-5 0,3 9 29,1 0 0,-1 0 0,1 0 0,-1 1 0,1-1 0,-1 1 0,1-1 0,0 1 0,-1-1 0,1 1 0,0 0 0,-1 0 0,1 0 0,0 0 0,2 0 0,0 0-14,51-4-167,60-8-408,-41-5-5143,-42 5-1383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3.955"/>
    </inkml:context>
    <inkml:brush xml:id="br0">
      <inkml:brushProperty name="width" value="0.025" units="cm"/>
      <inkml:brushProperty name="height" value="0.025" units="cm"/>
    </inkml:brush>
  </inkml:definitions>
  <inkml:trace contextRef="#ctx0" brushRef="#br0">98 114 7751,'0'0'4992,"-10"2"-2408,9-2-2477,-44 7 2671,44-7-2576,-1 0 0,1 0 0,0 1 0,-1-1 0,1 0 0,0 1 1,-1-1-1,1 1 0,0-1 0,-1 1 0,1 0 0,0 0 0,0-1 1,0 1-1,0 0 0,0 0 0,0 0 0,0 0 0,0 0 0,0 1 1,0-1-1,0 0 0,1 0 0,-1 1 0,1-1 0,-1 0 0,1 0 1,-1 1-1,1-1 0,0 1 0,-1-1 0,1 3 0,1-3-122,0 0-1,-1 0 1,1 0-1,0-1 1,0 1-1,0 0 1,0-1 0,0 1-1,0-1 1,0 1-1,0-1 1,0 1-1,0-1 1,0 0-1,0 1 1,1-1-1,-1 0 1,0 0 0,0 0-1,0 0 1,0 0-1,0 0 1,2 0-1,33-2 488,-34 2-475,9-2-23,0 0 0,0-1 0,0-1 1,-1 1-1,1-2 0,-1 1 0,0-1 0,18-12 0,-23 13-56,0 1 1,0-1-1,0 0 0,0 0 0,0 0 0,-1-1 0,0 0 1,0 1-1,0-1 0,-1-1 0,1 1 0,-1-1 1,-1 1-1,1-1 0,-1 0 0,0 0 0,2-7 0,-4 12-10,0 0 1,0 0-1,0 1 0,0-1 0,0 0 0,0 0 0,0 1 0,-1-1 0,1 0 0,0 1 0,0-1 0,-1 0 0,1 1 0,0-1 0,-1 0 0,1 1 0,-1-1 0,1 0 0,0 1 0,-1-1 0,0 1 0,1-1 0,-1 1 0,1-1 0,-1 1 0,0 0 0,1-1 0,-1 1 0,0-1 0,-29-3 0,21 5-24,0 0 0,0 0 0,0 1 1,-13 4-1,10 0 11,0 0 0,0 0 1,1 2-1,-1-1 0,2 1 1,-1 1-1,-12 13 1,17-17 21,1 1 0,0-1 0,1 1 1,-1 0-1,1 0 0,0 1 0,1-1 1,0 1-1,0 0 0,0 0 0,1 0 1,-1 0-1,2 0 0,-3 14 1,5-19-10,-1 0 0,1 0 1,-1 0-1,1 0 1,0 0-1,-1 0 1,1-1-1,0 1 1,0 0-1,0-1 1,0 1-1,1-1 1,-1 1-1,0-1 0,1 1 1,-1-1-1,1 0 1,-1 0-1,1 0 1,0 0-1,-1 0 1,1 0-1,0 0 1,0 0-1,0-1 0,-1 1 1,1-1-1,0 1 1,0-1-1,0 0 1,4 0-1,11 2 15,0-1 0,30-1 0,-26-1-22,-9 1-259,-1-1 1,1 0 0,0-1-1,0 0 1,0 0-1,-1-2 1,0 1 0,1-2-1,-1 1 1,15-10-1,-14 6-1621,0 0-1,0-1 0,-1-1 0,20-20 0,-6-2-5305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4.917"/>
    </inkml:context>
    <inkml:brush xml:id="br0">
      <inkml:brushProperty name="width" value="0.025" units="cm"/>
      <inkml:brushProperty name="height" value="0.025" units="cm"/>
    </inkml:brush>
  </inkml:definitions>
  <inkml:trace contextRef="#ctx0" brushRef="#br0">122 18 9801,'16'-18'5864,"-14"31"-2127,-15 38-2079,-27 72-257,16-57-1297,4 1 0,-22 121 1,42-185 483,0-1-3323,0-20-14305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5.274"/>
    </inkml:context>
    <inkml:brush xml:id="br0">
      <inkml:brushProperty name="width" value="0.025" units="cm"/>
      <inkml:brushProperty name="height" value="0.025" units="cm"/>
    </inkml:brush>
  </inkml:definitions>
  <inkml:trace contextRef="#ctx0" brushRef="#br0">208 1 11050,'0'0'7074,"-5"14"-5531,-73 149 1058,46-102-1769,3 0 1,-23 72-1,50-128-1056,-7 32 733,11-15-3784,1-25-523,8-11 1340,-2-3-1498,0-1-1489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5.755"/>
    </inkml:context>
    <inkml:brush xml:id="br0">
      <inkml:brushProperty name="width" value="0.025" units="cm"/>
      <inkml:brushProperty name="height" value="0.025" units="cm"/>
    </inkml:brush>
  </inkml:definitions>
  <inkml:trace contextRef="#ctx0" brushRef="#br0">1 91 12172,'0'0'6443,"11"7"-5327,-5-2-962,0-1 1,1 0 0,-1-1 0,1 1 0,0-2 0,0 1-1,0-1 1,1 1 0,-1-2 0,1 1 0,-1-1-1,1-1 1,-1 1 0,1-1 0,-1 0 0,1-1 0,-1 0-1,1 0 1,-1-1 0,0 0 0,1 0 0,12-6-1,-13 4 8,-1 0 1,1-1-1,-1 0 0,0 0 0,-1 0 0,9-11 0,-12 15-113,-1-1 0,1 0 0,-1 0 0,0 0 0,1 0 0,-1 0 0,0 0 0,0 0 0,0 0 0,0 0-1,-1-1 1,1 1 0,-1 0 0,1-1 0,-1 1 0,0 0 0,0-1 0,0 1 0,0 0 0,0-1 0,0 1 0,-1 0 0,1-1 0,-1 1 0,-1-5 0,0 6-32,1 0 0,0 0 0,0 0 0,-1 0 0,1 0 1,-1 1-1,1-1 0,0 0 0,-1 1 0,1-1 0,-1 1 0,0-1 0,1 1 0,-1 0 1,1-1-1,-1 1 0,0 0 0,1 0 0,-1 0 0,0 0 0,1 1 0,-1-1 0,1 0 0,-1 1 1,1-1-1,-1 1 0,-2 1 0,-41 19-80,33-11 65,0 0-1,1 1 1,0 0-1,-13 18 1,19-24 16,1 1 0,0 0 1,1 0-1,0 0 0,0 0 1,0 1-1,0-1 0,1 1 1,0 0-1,1-1 0,-1 1 1,1 8-1,1-15-12,0 1 1,0 0-1,0 0 1,0-1-1,0 1 0,1-1 1,-1 1-1,0 0 1,0-1-1,1 1 0,-1 0 1,0-1-1,1 1 1,-1-1-1,1 1 0,-1-1 1,1 1-1,-1-1 1,1 1-1,-1-1 1,1 0-1,-1 1 0,1-1 1,0 0-1,-1 1 1,1-1-1,0 0 0,0 0 1,27 4 83,29-11 34,-36 0-129,-1 0 1,0-1-1,25-14 0,-30 14-118,1 0 0,0 1 0,1 1-1,-1 0 1,32-6 0,-47 12 116,-1 0-1,1 0 0,-1 0 1,1 0-1,-1 0 0,1 0 1,0 0-1,-1 0 0,1 0 1,-1 1-1,1-1 0,-1 0 1,1 0-1,-1 0 0,1 1 1,-1-1-1,1 0 0,-1 1 1,1-1-1,-1 0 0,0 1 1,1-1-1,-1 0 0,0 1 1,1-1-1,-1 1 0,0-1 1,1 1-1,-1-1 0,0 1 1,0-1-1,1 1 0,-1-1 1,0 1-1,0 26-48,-14 24 765,6-33-238,-7 26 638,15-44-1096,0 0 0,0 0 1,0 1-1,0-1 0,0 0 1,0 0-1,0 1 0,0-1 1,0 0-1,0 1 0,0-1 1,0 0-1,0 0 0,0 1 1,1-1-1,-1 0 0,0 0 1,0 1-1,0-1 0,0 0 1,1 0-1,-1 1 0,0-1 1,0 0-1,0 0 0,1 0 1,-1 0-1,0 1 0,0-1 1,1 0-1,-1 0 0,0 0 0,0 0 1,1 0-1,-1 0 0,0 0 1,0 0-1,1 0 0,-1 1 1,17-3 215,14-10-78,21-19-72,-39 21-351,1 2 0,0-1-1,0 2 1,1 0 0,0 0 0,0 2 0,1 0 0,29-5-1,-45 9 263,1 1 0,-1 0 0,1 0 0,-1 0 0,1 0 0,-1 0 0,1 0 0,-1 0 0,1 0 0,-1 0 0,1 1 0,-1-1 0,1 0 0,-1 0 0,1 0 0,-1 1 0,0-1 0,1 0 0,-1 0 0,1 1 0,-1-1 0,0 0 0,1 1 0,-1-1 0,0 0 0,1 1 0,-1-1 0,0 1 0,1-1 0,-1 0 0,0 1 0,0-1 0,0 1 0,1-1 0,-1 1 0,0 0 0,-4 23 29,-19 19 242,22-41-894,-6 8 1780,6-6-3432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7.674"/>
    </inkml:context>
    <inkml:brush xml:id="br0">
      <inkml:brushProperty name="width" value="0.025" units="cm"/>
      <inkml:brushProperty name="height" value="0.025" units="cm"/>
    </inkml:brush>
  </inkml:definitions>
  <inkml:trace contextRef="#ctx0" brushRef="#br0">260 49 8264,'35'-40'7349,"-29"32"-2486,-23 27-3622,-231 242 993,213-226-1639,46-36-403,10-12-596,0-2 0,-1-1 0,0 0-1,-1-1 1,-1-1 0,19-25 0,-14 17-39,3-2 6,-12 11 372,1 1-1,0 0 1,2 1 0,25-18-1,-43 46 798,-12 13-180,-1-2 0,-33 44 1,5-7 181,32-46-587,2-4 81,0 1 1,1-1 0,0 1 0,1 1 0,0-1 0,1 1 0,1 0-1,0 0 1,0 1 0,-1 17 0,5-31-226,0 1 0,-1-1 1,1 1-1,0-1 0,0 1 0,0-1 0,0 1 0,0-1 1,0 1-1,0-1 0,0 1 0,0-1 0,0 1 0,1-1 1,-1 1-1,0-1 0,0 1 0,0-1 0,1 1 0,-1-1 1,0 0-1,0 1 0,1-1 0,-1 1 0,0-1 0,1 0 1,-1 1-1,0-1 0,1 0 0,-1 0 0,1 1 0,-1-1 1,1 0-1,-1 0 0,0 1 0,1-1 0,-1 0 0,1 0 1,-1 0-1,1 0 0,-1 0 0,1 0 0,-1 0 0,1 0 1,-1 0-1,1 0 0,-1 0 0,1 0 0,-1 0 0,1 0 1,-1 0-1,1-1 0,-1 1 0,1 0 0,-1 0 0,0 0 1,1-1-1,-1 1 0,1-1 0,1 0-23,0 0 1,-1 0-1,1 0 0,0-1 0,-1 1 0,0-1 1,1 1-1,-1-1 0,0 1 0,1-1 0,-1 0 1,0 1-1,0-1 0,0-2 0,2-8-45,-2 0-1,0 0 1,0-23-1,-1 32 67,0-1 0,0 1-1,-1-1 1,1 1-1,-1-1 1,1 1 0,-1-1-1,0 1 1,0 0 0,-1 0-1,1-1 1,-1 1-1,1 0 1,-1 0 0,0 0-1,0 1 1,-4-5-1,6 7-1,-1 0 0,1 0-1,-1 0 1,1 0 0,-1 0 0,1 0-1,-1 0 1,1 0 0,-1 0-1,1 0 1,-1 1 0,1-1-1,-1 0 1,1 0 0,-1 0-1,1 1 1,0-1 0,-1 0-1,1 1 1,-1-1 0,1 0 0,0 1-1,-1-1 1,1 0 0,0 1-1,-1-1 1,1 1 0,0-1-1,0 1 1,-1-1 0,1 0-1,0 1 1,0-1 0,0 1-1,0-1 1,0 1 0,0-1 0,0 1-1,0-1 1,0 1 0,0-1-1,0 1 1,0-1 0,0 1-1,0-1 1,0 1 0,0-1-1,1 2 1,-1-1 2,0 0-1,0 1 0,0-1 1,0 1-1,0-1 1,0 0-1,0 1 1,1-1-1,-1 0 1,1 1-1,-1-1 1,1 0-1,-1 1 1,1-1-1,0 0 1,0 0-1,-1 0 1,1 0-1,0 0 1,0 0-1,0 0 1,2 2-1,4 0 8,1-1 0,-1 0 0,0 0 0,1 0 1,-1-1-1,1 0 0,0 0 0,-1-1 0,1 0 0,-1 0 0,1-1 0,0 0 0,-1 0 1,11-4-1,6-3 10,0-1 0,43-24 0,-34 16-2,-33 21 18,0-1 1,0 1-1,-1 0 0,0-1 0,0 1 0,0 0 0,0-1 1,0 1-1,-3 4 0,3-7-24,1-1 1,-1 1 0,1-1-1,-1 1 1,1-1 0,0 1-1,-1-1 1,1 1-1,0 0 1,0-1 0,-1 1-1,1-1 1,0 1-1,0 0 1,0-1 0,0 1-1,0 0 1,-1-1-1,1 1 1,1-1 0,-1 1-1,0 0 1,0-1 0,0 1-1,0 0 1,0-1-1,0 1 1,1-1 0,-1 1-1,0 0 1,1 0-1,18-8 103,28-29-125,-44 34 20,-1 0 3,1-1-55,0 0 1,0 0-1,0 1 1,1-1-1,-1 1 1,1 0 0,0 0-1,0 0 1,-1 0-1,1 1 1,0 0-1,0 0 1,7-2-1,-10 6 30,-1-1-1,1 1 1,0-1-1,-1 1 1,1-1-1,-1 1 1,0 0-1,0-1 1,0 1-1,0-1 1,0 1-1,0 0 1,-2 2 0,-16 45 51,14-44 68,1 0 0,1 0 0,-1 0 0,1 0 0,0 1 0,1-1 0,-1 0 0,0 9 0,3-15-86,-1 1 0,1-1 0,0 1 0,-1-1 0,1 1 0,0-1-1,-1 1 1,1-1 0,0 0 0,0 1 0,-1-1 0,1 0 0,0 0 0,0 1 0,-1-1 0,1 0 0,0 0 0,0 0 0,0 0 0,-1 0 0,1 0 0,0 0 0,0 0 0,0-1 0,-1 1 0,1 0 0,0 0 0,0-1-1,0 1 1,28-8 11,10-14-116,9-4-4131,-47 25 2706,-13 33-9763,9-28 5839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8.314"/>
    </inkml:context>
    <inkml:brush xml:id="br0">
      <inkml:brushProperty name="width" value="0.025" units="cm"/>
      <inkml:brushProperty name="height" value="0.025" units="cm"/>
    </inkml:brush>
  </inkml:definitions>
  <inkml:trace contextRef="#ctx0" brushRef="#br0">339 5 13068,'-1'0'318,"0"-1"0,0 0 0,0 1 0,0-1 0,0 1 0,0-1 0,0 1 0,-1 0 0,1 0 0,0-1-1,0 1 1,0 0 0,0 0 0,-1 0 0,1 0 0,0 0 0,0 1 0,-2-1 0,-18 13 1966,-12 32-1351,27-36 32,-35 59 1721,-50 109-1,-13 81-1682,88-222-912,16-36-89,0 0-1,0 0 1,0 0 0,0 0-1,0 0 1,0 0-1,0 0 1,0-1-1,-1 1 1,1 0 0,0 0-1,0 0 1,0 0-1,0 0 1,0 0 0,0 0-1,0 0 1,0 0-1,0 0 1,0 0 0,0 0-1,-1 0 1,1 0-1,0 0 1,0 0 0,0 0-1,0 0 1,0 0-1,0 0 1,0 0 0,0 0-1,0 0 1,0 0-1,0 0 1,-1 0 0,1 0-1,0 0 1,0 0-1,0 0 1,0 0 0,0 0-1,0 0 1,0 0-1,0 0 1,0 1 0,0-1-1,0 0 1,0 0-1,0 0 1,0 0 0,-1 0-1,1 0 1,0 0-1,0 0 1,0 0 0,4-22-12,-1 11-66,1 0 0,1 0 0,0 0 0,0 1 0,1 0 0,1 0 0,-1 0 0,1 1 0,1 0 0,15-13 0,-11 10 2,1 0 1,1 1-1,0 1 1,0 1-1,1 0 1,26-11 0,-35 17 61,1 0 0,0 1 1,-1 0-1,1 0 1,0 1-1,0 0 1,0 0-1,1 1 1,-1-1-1,0 2 0,10 0 1,-16 0 7,0 0 1,-1-1 0,1 1-1,0 0 1,0 0-1,0-1 1,-1 1 0,1 0-1,-1 0 1,1 0-1,0 0 1,-1 0 0,0 0-1,1 0 1,-1 0-1,0 0 1,1 0 0,-1 0-1,0 0 1,0 0-1,0 0 1,0 0 0,0 0-1,0 0 1,0 1-1,0-1 1,0 0 0,-1 0-1,1 0 1,0 0-1,-1 0 1,0 2-1,-14 32 47,-2-7 353,31-44 81,30-46-325,-39 52-239,-1 0 1,0 0-1,0-1 0,-1 0 0,0 0 0,2-21 0,-1 32-494,0 0 0,0 0 0,0 1 1,0-1-1,0 1 0,0 0 0,7 2 0,-7-1-463,35 2-6019,-17-4 796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8.981"/>
    </inkml:context>
    <inkml:brush xml:id="br0">
      <inkml:brushProperty name="width" value="0.025" units="cm"/>
      <inkml:brushProperty name="height" value="0.025" units="cm"/>
    </inkml:brush>
  </inkml:definitions>
  <inkml:trace contextRef="#ctx0" brushRef="#br0">106 0 2498,'0'0'18199,"-10"5"-17179,7-3-981,-5 2 219,1 0 0,-1 0 1,1 1-1,-10 8 0,15-12-217,0 1 0,0 0-1,1-1 1,-1 1 0,0 0-1,1 0 1,0 0 0,-1 0-1,1 0 1,0 0 0,0 0-1,0 1 1,0-1 0,0 0-1,1 0 1,-1 1 0,1-1-1,0 1 1,-1-1 0,1 0-1,0 1 1,0-1 0,0 1-1,1-1 1,-1 0 0,2 4 0,0-4-144,0 0 0,0 0 0,0 0 0,1-1 0,-1 1 0,1-1 0,0 0 0,-1 1 0,1-1 0,0 0 0,3 0 0,13 8-936,-15-5 1052,0 0 0,0 1 0,0-1-1,0 1 1,-1 0 0,0 0 0,0 0-1,0 0 1,-1 1 0,0-1-1,0 1 1,0 0 0,-1 0 0,0-1-1,0 1 1,0 0 0,-1 0 0,0 0-1,0 0 1,-1 10 0,0 0 472,-1 0 0,-1 1 0,0-1 0,-1 0 0,0 0 0,-10 20-1,12-32-369,-28 54 725,27-54-802,1 0 1,-1 0-1,0 0 1,-1 0-1,1 0 1,-1-1-1,1 0 0,-1 1 1,0-1-1,-8 4 1,12-7-33,0 0 0,-1 0 0,1 0 1,0 0-1,0 0 0,-1 0 0,1 0 0,0 0 1,-1 0-1,1 0 0,0 0 0,-1 0 0,1 0 0,0 0 1,-1 0-1,1 0 0,0 0 0,-1 0 0,1 0 1,0 0-1,0 0 0,-1-1 0,1 1 0,0 0 1,0 0-1,-1 0 0,1-1 0,0 1 0,0 0 1,-1 0-1,1-1 0,0 1 0,0 0 0,0 0 1,0-1-1,-1 1 0,1 0 0,0-1 0,0 1 1,0 0-1,0 0 0,0-1 0,-3-23 100,9-24-174,-2 33-121,2 0 0,0 1 0,0-1 0,2 1 0,0 0-1,0 1 1,1 0 0,1 0 0,0 1 0,1 0 0,15-13 0,16-9 143,90-58 0,-65 48 213,-66 43-145,0 0 0,0 0 0,1 0 0,-1 0 0,0 1 0,0-1 0,1 0 0,-1 0-1,1 1 1,-1-1 0,0 1 0,1-1 0,-1 1 0,1 0 0,2-1 0,-5 17 575,-2 4 222,38-19-323,1-2-464,-22 0-88,1 0 0,-1 1 0,22 3 0,-36-2 42,0-1 0,1 0 0,-1 0 0,1 0 0,-1 0 0,1 0 0,0 0 0,-1 0 0,1 0 0,-1 0-1,1 0 1,-1 0 0,1 0 0,-1 0 0,1 0 0,-1 0 0,1-1 0,-1 1 0,0 0 0,1 0 0,-1-1 0,1 1 0,-1 0-1,1 0 1,-1-1 0,0 1 0,1 0 0,-1-1 0,1 0 0,3-9-3492,0-3-3146,3 0-9732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9.465"/>
    </inkml:context>
    <inkml:brush xml:id="br0">
      <inkml:brushProperty name="width" value="0.025" units="cm"/>
      <inkml:brushProperty name="height" value="0.025" units="cm"/>
    </inkml:brush>
  </inkml:definitions>
  <inkml:trace contextRef="#ctx0" brushRef="#br0">125 209 13901,'6'-8'2883,"-2"2"-2129,0 2-236,-1-1-1,0 1 1,0 0 0,-1-1 0,1 1-1,-1-1 1,0 0 0,0 0-1,-1 0 1,1 0 0,0-6-1,-3 11-404,1-1 0,-1 0 0,0 1 0,1-1 0,-1 1 0,0-1 0,1 1 0,-1-1 0,0 1-1,0-1 1,1 1 0,-1 0 0,0-1 0,0 1 0,0 0 0,1 0 0,-1-1 0,0 1 0,0 0-1,0 0 1,0 0 0,0 0 0,0 0 0,1 0 0,-1 1 0,0-1 0,0 0 0,0 0 0,0 0-1,1 1 1,-1-1 0,-1 1 0,-31 9 347,25-6-437,1 1 0,-1 0 0,1 0 0,0 0 0,1 1 1,0 0-1,0 0 0,0 1 0,0-1 0,1 1 0,0 1 0,1-1 1,-1 1-1,2-1 0,-1 1 0,1 1 0,-4 14 0,7-22-19,0 0-1,0 0 1,0 0 0,0 0-1,1 0 1,-1 0-1,0 0 1,1 0 0,-1 0-1,1 0 1,-1-1 0,1 1-1,-1 0 1,1 0-1,0-1 1,-1 1 0,1 0-1,0 0 1,-1-1 0,1 1-1,0-1 1,0 1-1,0-1 1,0 1 0,0-1-1,-1 0 1,1 1-1,0-1 1,0 0 0,0 1-1,0-1 1,0 0 0,0 0-1,0 0 1,0 0-1,0 0 1,2-1 0,41-3 109,-29 0-164,0-1 0,0-1 0,-1 0 0,0-1 0,0-1 0,-1 0 0,22-17 0,-9 4-121,-2 0 0,38-43 1,-59 60 167,6-5 0,-1 0 0,0-1 0,-1 0-1,0-1 1,0 0 0,-1 0-1,9-22 1,-15 33 5,0 0-1,-1 1 0,1-1 1,0 0-1,0 0 1,0 0-1,0 0 1,0 0-1,0 0 0,0 0 1,0 0-1,-1 0 1,1 0-1,0 0 1,0 0-1,0 0 1,0 0-1,0 0 0,0 0 1,0 0-1,-1 0 1,1 0-1,0 0 1,0 0-1,0 0 0,0 0 1,0 0-1,0 0 1,0 0-1,-1 0 1,1 0-1,0 0 0,0 0 1,0-1-1,0 1 1,0 0-1,0 0 1,0 0-1,0 0 0,0 0 1,0 0-1,0 0 1,-1 0-1,1 0 1,0-1-1,0 1 1,0 0-1,0 0 0,0 0 1,0 0-1,0 0 1,0 0-1,0 0 1,0-1-1,0 1 0,0 0 1,0 0-1,0 0 1,0 0-1,0 0 1,0 0-1,0 0 0,0-1 1,0 1-1,1 0 1,-1 0-1,0 0 1,0 0-1,-13 9 22,-12 17 54,16-12 9,1 1 1,1-1-1,0 1 0,0 0 0,2 1 0,-6 26 1,9-34-211,1 1 1,0-1-1,0 1 1,1 0-1,0 0 1,2 11 0,-1-16-242,0 1 0,0-1 0,0 0 0,0 0 0,1 0 0,0 0 0,0-1 1,0 1-1,0 0 0,0-1 0,1 1 0,0-1 0,5 5 0,15 9-6056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0.573"/>
    </inkml:context>
    <inkml:brush xml:id="br0">
      <inkml:brushProperty name="width" value="0.025" units="cm"/>
      <inkml:brushProperty name="height" value="0.025" units="cm"/>
    </inkml:brush>
  </inkml:definitions>
  <inkml:trace contextRef="#ctx0" brushRef="#br0">1 117 11723,'0'0'6502,"0"-8"-3982,0 6-2431,0 0-1,0 0 1,0 0 0,0 0 0,0 0-1,0 1 1,0-1 0,1 0 0,-1 0-1,1 0 1,0 0 0,-1 1 0,1-1-1,0 0 1,0 1 0,0-1 0,0 1-1,0-1 1,0 1 0,1-1 0,-1 1-1,2-2 1,3 0 145,0 1 0,-1-1 0,1 1 0,0 1 0,0-1 0,0 1 0,11-1 0,-15 2-187,29-6 469,0 2 0,0 2 0,0 0 0,61 6-1,-91-4-512,0 0 0,0 1 0,0-1 0,0 0-1,0 0 1,0 1 0,0-1 0,0 0-1,0 1 1,0-1 0,0 1 0,0-1-1,-1 1 1,1 0 0,0-1 0,0 1 0,0 0-1,-1 0 1,1-1 0,0 1 0,-1 0-1,1 0 1,-1 0 0,1 0 0,-1 0-1,0 0 1,1 1 0,-1 0 27,0 0 0,0 0 0,0 0 0,0 1 1,0-1-1,-1 0 0,1 0 0,-1 0 0,0 0 0,1 0 0,-1 0 1,-2 2-1,-3 7 121,0-2 0,-1 1 0,-12 13 0,9-12-100,6-7-44,0 0 1,0 0 0,0 0-1,1 1 1,0-1-1,0 1 1,-3 6 0,6-10-7,0-1 1,0 0 0,0 1 0,0-1 0,0 0 0,0 0 0,0 1 0,0-1-1,0 0 1,1 1 0,-1-1 0,0 0 0,0 0 0,0 1 0,0-1 0,0 0-1,0 0 1,1 1 0,-1-1 0,0 0 0,0 0 0,0 0 0,1 1 0,-1-1-1,0 0 1,0 0 0,1 0 0,-1 0 0,0 0 0,1 1 0,-1-1 0,0 0-1,0 0 1,1 0 0,-1 0 0,0 0 0,1 0 0,-1 0 0,0 0 0,0 0-1,1 0 1,-1 0 0,0 0 0,1 0 0,-1 0 0,18-2 33,-17 2-28,11-2 1,-1-1 1,0-1-1,0 1 0,0-2 1,-1 0-1,1 0 1,-1 0-1,-1-2 0,16-11 1,-17 12-2,0 0 0,-1-1 0,1 0 1,-2 0-1,1-1 0,-1 0 0,0 0 1,0-1-1,-1 1 0,0-1 0,4-12 1,-8 20-3,-1-1 0,1 1 0,-1-1 1,0 1-1,1-1 0,-1 1 1,0-1-1,0 0 0,0 1 0,0-1 1,0 1-1,-1-1 0,1 1 1,0-1-1,-1 1 0,0-3 1,1 4-7,0-1 1,-1 1 0,1-1 0,-1 1 0,1-1 0,-1 1 0,1 0 0,-1-1 0,1 1 0,-1 0 0,1-1 0,-1 1 0,1 0-1,-1-1 1,0 1 0,1 0 0,-1 0 0,0 0 0,1 0 0,-1 0 0,1 0 0,-1 0 0,0 0 0,1 0 0,-1 0 0,0 0-1,-1 0-7,0 1 0,0 0-1,0-1 1,0 1 0,0 0-1,1 0 1,-1 0 0,0 0-1,1 0 1,-1 1 0,0-1-1,1 0 1,0 1 0,-1-1-1,1 1 1,0-1 0,0 1-1,0 0 1,0 0 0,0-1-1,0 1 1,0 0 0,0 3-1,0-4-71,1 1 0,0-1-1,-1 1 1,1 0-1,0-1 1,0 1-1,0 0 1,0-1-1,0 1 1,0 0-1,0-1 1,0 1 0,1 0-1,-1-1 1,1 1-1,-1 0 1,1-1-1,0 1 1,0-1-1,-1 1 1,1-1 0,0 0-1,0 1 1,0-1-1,1 0 1,-1 0-1,2 2 1,0-1-162,0 0-1,1-1 1,0 1 0,-1-1 0,1 1 0,0-1 0,0 0 0,0-1-1,0 1 1,0-1 0,5 0 0,2 1-448,-1-2 1,1 0-1,-1 0 0,1-1 1,-1 0-1,0 0 0,0-1 1,16-7-1,19-22-2069,-42 30 2830,-1 0 0,0 1-1,1-2 1,-1 1 0,0 0-1,0 0 1,0-1 0,-1 1-1,1-1 1,0 1 0,-1-1-1,0 0 1,1 0 0,-1 0-1,1-3 1,-16 8 3527,5 4-3078,1 0 1,0 0-1,0 1 1,1 0-1,0 0 1,0 1-1,1 0 1,0 0-1,0 0 1,0 1-1,-5 14 1,11-23-488,0 1 0,0 0 0,1-1 0,-1 1 1,0-1-1,0 1 0,1 0 0,-1-1 0,1 1 0,-1-1 0,0 1 1,1-1-1,-1 1 0,1-1 0,-1 0 0,1 1 0,-1-1 1,1 1-1,0-1 0,-1 0 0,1 0 0,-1 1 0,1-1 0,0 0 1,-1 0-1,1 0 0,0 0 0,-1 1 0,1-1 0,-1 0 1,1 0-1,0 0 0,-1 0 0,1-1 0,0 1 0,-1 0 0,2 0 1,29-3 24,-12-3-121,0 0-1,-1-1 1,26-14-1,-23 11-225,-1 1 0,26-8 0,-46 17 295,1 0-1,-1 0 0,0 0 0,1 0 1,-1 0-1,0 0 0,1 0 1,-1 0-1,1 0 0,-1 0 0,0 0 1,1 0-1,-1 0 0,0 1 0,1-1 1,-1 0-1,0 0 0,1 0 1,-1 1-1,0-1 0,0 0 0,1 0 1,-1 0-1,0 1 0,0-1 0,1 0 1,-1 1-1,0-1 0,0 0 1,0 1-1,1-1 0,-1 0 0,0 1 1,0-1-1,0 0 0,0 1 1,0-1-1,0 0 0,0 1 0,0-1 1,0 1-1,0-1 0,0 0 0,0 1 1,0-1-1,0 0 0,0 1 1,0-1-1,0 0 0,0 1 0,-1-1 1,1 0-1,0 1 0,0-1 0,-5 16 293,4-15-277,1 0 1,-1 0 0,1 0 0,-1 0 0,1 0-1,0 0 1,-1 0 0,1 0 0,0 0 0,0 0-1,0 0 1,0 0 0,0 0 0,0 0 0,0 0 0,0 0-1,0 1 1,0-1 0,0 0 0,1 0 0,-1 0-1,0 0 1,1 0 0,-1-1 0,1 1 0,-1 0-1,1 0 1,0 1 0,1-1-3,0 0-1,-1-1 1,1 1-1,0-1 1,-1 0 0,1 1-1,0-1 1,-1 0-1,1 0 1,0 0-1,0 0 1,-1 0 0,1 0-1,0-1 1,2 0-1,12-4-188,0 0-1,27-13 1,-37 15-24,6-3-67,-8 3 154,0 0 1,1 1 0,-1 0-1,1 0 1,0 0 0,-1 1-1,1-1 1,0 1-1,0 0 1,0 1 0,6-1-1,-11 2 136,1 0 0,-1 0-1,0 0 1,1 0 0,-1 0-1,0 0 1,1 0 0,-1 0-1,0 0 1,0 0-1,0 0 1,0 0 0,0 0-1,0 0 1,0 0 0,-1 0-1,1 0 1,0 0 0,0 0-1,-1 0 1,0 1 0,-6 22 664,6-23-660,0 0 0,1 1 0,-1-1 0,0 0 0,1 1 0,-1-1 0,1 0 0,0 1 0,-1-1 0,1 0 1,0 1-1,0-1 0,0 1 0,0-1 0,0 0 0,0 1 0,0-1 0,1 1 0,-1-1 0,0 0 0,1 1 0,-1-1 0,1 0 0,-1 0 0,1 1 0,0-1 0,0 0 0,-1 0 0,1 0 0,0 0 0,0 0 0,0 0 0,0 0 0,2 1 0,20 0-1300,6-16-3304,-9-1-3724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2.578"/>
    </inkml:context>
    <inkml:brush xml:id="br0">
      <inkml:brushProperty name="width" value="0.025" units="cm"/>
      <inkml:brushProperty name="height" value="0.025" units="cm"/>
    </inkml:brush>
  </inkml:definitions>
  <inkml:trace contextRef="#ctx0" brushRef="#br0">23 1 8616,'0'0'8259,"1"13"-7982,0 52 133,-12 106 0,-2 29-61,14-74 1226,-1-125-1526,0 1-1,0-1 0,0 0 1,0 0-1,0 0 1,0 0-1,0 1 1,0-1-1,1 0 1,-1 0-1,1 0 0,-1 0 1,1 0-1,-1 0 1,1 0-1,-1 0 1,1 0-1,0 0 1,0 0-1,-1 0 0,1-1 1,0 1-1,0 0 1,0 0-1,0-1 1,0 1-1,0-1 1,0 1-1,0-1 0,0 1 1,0-1-1,0 1 1,0-1-1,1 0 1,-1 0-1,0 0 1,0 0-1,0 0 0,0 0 1,1 0-1,-1 0 1,0 0-1,0 0 1,0 0-1,0-1 0,2 0 1,4-1 265,-1-1 0,0 0 0,-1 0 0,1-1 0,0 1 0,-1-1 0,6-5 0,37-36 1581,80-97 0,-88 89-1723,-2-1 0,-2-2 0,52-112 1,-76 142-462,-20 40-16799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2.574"/>
    </inkml:context>
    <inkml:brush xml:id="br0">
      <inkml:brushProperty name="width" value="0.025" units="cm"/>
      <inkml:brushProperty name="height" value="0.025" units="cm"/>
    </inkml:brush>
  </inkml:definitions>
  <inkml:trace contextRef="#ctx0" brushRef="#br0">116 124 4388,'0'0'6785,"10"-2"-5269,2-2-1069,0 1 0,0-1 0,15-9 0,-23 11-37,1 0-1,-1 0 0,0-1 1,0 1-1,-1-1 1,1 0-1,0 0 1,-1 0-1,0-1 0,0 0 1,0 1-1,0-1 1,-1 0-1,1 0 0,1-5 1,-4 9-254,0-1 1,1 1-1,-1-1 1,0 1-1,0-1 1,0 1 0,0-1-1,0 0 1,0 1-1,0-1 1,0 1-1,0-1 1,0 1-1,0-1 1,0 0-1,0 1 1,0-1-1,-1 1 1,1-1-1,0 1 1,0-1-1,-1 1 1,1-1-1,0 1 1,-1-1-1,1 1 1,-1-1-1,1 1 1,0 0-1,-1-1 1,0 0-1,-22-4 1239,-28 10-1093,43-2-250,0 0 0,1 1 0,-1 0 1,1 1-1,-1-1 0,2 1 0,-1 1 0,0-1 1,-10 13-1,5-4 79,0 1 0,1 0 0,-14 24 0,21-33-49,1 0-1,0 1 1,1-1-1,-1 0 1,1 1 0,1 0-1,-1-1 1,1 1-1,-1 9 1,2-14-68,0 0 0,1 0 1,-1 0-1,0 0 0,1 0 1,-1 0-1,1-1 0,0 1 0,-1 0 1,1 0-1,0 0 0,0-1 0,0 1 1,0-1-1,1 1 0,-1-1 0,0 1 1,1-1-1,-1 1 0,1-1 0,-1 0 1,1 0-1,-1 0 0,1 0 1,0 0-1,0 0 0,-1-1 0,1 1 1,0 0-1,0-1 0,0 0 0,0 1 1,0-1-1,0 0 0,4 0 0,7 0 0,0 0-1,0-1 1,0-1-1,1 0 1,-2-1-1,1-1 1,0 1-1,-1-2 1,1 0-1,-1-1 1,-1 0-1,1 0 0,-1-1 1,0-1-1,14-12 1,-16 13-4,0-1 1,0 0 0,-1-1-1,0 0 1,-1 0-1,0-1 1,0 0-1,-1 0 1,-1 0 0,1-1-1,-2 0 1,1 0-1,-2 0 1,1 0-1,-1-1 1,-1 1 0,1-20-1,-2 31-7,-1 0-1,0 0 0,0-1 1,0 1-1,0 0 1,0 0-1,0-1 0,0 1 1,0 0-1,0 0 1,0-1-1,0 1 0,0 0 1,0 0-1,0-1 1,0 1-1,0 0 0,-1 0 1,1-1-1,0 1 1,0 0-1,0 0 0,0-1 1,0 1-1,-1 0 1,1 0-1,0 0 0,0-1 1,0 1-1,-1 0 1,1 0-1,0 0 0,0 0 1,0 0-1,-1 0 1,1-1-1,0 1 0,0 0 1,-1 0-1,-10 7 87,-7 16 25,8-5-92,2 2 0,0-1 0,1 1 0,1 0 0,1 1-1,0-1 1,2 1 0,0 0 0,1 36 0,2-54-96,0-1 0,0 0 0,0 0-1,1 1 1,-1-1 0,1 0 0,-1 0 0,1 0 0,0 0-1,0 1 1,0-1 0,0 0 0,0-1 0,0 1 0,3 3 0,-2-3-512,-1-1 0,0 0 0,1 0 1,-1 0-1,0-1 0,1 1 1,-1 0-1,1 0 0,-1-1 0,1 1 1,0-1-1,-1 1 0,1-1 1,2 0-1,13 1-11986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4.397"/>
    </inkml:context>
    <inkml:brush xml:id="br0">
      <inkml:brushProperty name="width" value="0.025" units="cm"/>
      <inkml:brushProperty name="height" value="0.025" units="cm"/>
    </inkml:brush>
  </inkml:definitions>
  <inkml:trace contextRef="#ctx0" brushRef="#br0">99 0 5061,'0'0'16266,"-4"12"-14814,-24 69 680,13-42-1153,1 2 0,2 0 0,-13 81 0,25-120-946,0-1 0,-1 1-1,1-1 1,0 1 0,0-1 0,1 1-1,-1-1 1,0 1 0,0-1-1,1 1 1,-1-1 0,1 1 0,-1-1-1,1 0 1,-1 1 0,1-1 0,0 1-1,0-1 1,2 2 0,-2-2-20,0-1 0,0 1 0,0-1 0,0 1 0,0-1 0,0 1-1,1-1 1,-1 0 0,0 0 0,0 0 0,0 1 0,1-1 0,-1 0 0,0-1 0,0 1 0,1 0 0,-1 0 0,0 0 0,2-1 0,5-2 9,0-1 0,1 0 0,-1 0 0,-1-1 1,11-6-1,99-84-240,-54 40-157,-62 55 372,-1-1 0,1 0 0,0 0-1,-1 1 1,1-1 0,0 0 0,0 1 0,-1-1-1,1 1 1,0-1 0,0 1 0,0-1 0,0 1 0,0-1-1,0 1 1,0 0 0,0 0 0,0 0 0,0-1 0,0 1-1,0 0 1,-1 0 0,1 0 0,0 0 0,0 0 0,2 1-1,-2 0 5,-1 0-1,1 0 1,-1 0-1,0 0 1,1 0-1,-1 1 1,0-1-1,0 0 1,0 0-1,1 0 1,-1 0-1,0 1 1,-1-1-1,1 0 1,0 0-1,0 0 1,-1 2-1,-18 56 323,16-52-265,-5 11 34,0 0 0,1 1 1,1 0-1,0 0 1,2 0-1,-4 30 0,8-48-99,0 0-1,0-1 0,0 1 0,0 0 1,0 0-1,0 0 0,0-1 1,0 1-1,0 0 0,1 0 1,-1 0-1,0-1 0,0 1 0,1 0 1,-1-1-1,1 1 0,-1 0 1,1-1-1,-1 1 0,1 0 0,-1-1 1,1 1-1,-1-1 0,1 1 1,0-1-1,-1 1 0,1-1 1,0 1-1,-1-1 0,1 0 0,0 1 1,0-1-1,1 0 0,0 1-168,1-1-1,0 0 1,0-1-1,-1 1 0,1 0 1,0-1-1,0 0 0,-1 0 1,1 1-1,3-3 1,4-2-1488,0 0 1,-1 0-1,1-1 1,11-10-1,7-11-5970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5.037"/>
    </inkml:context>
    <inkml:brush xml:id="br0">
      <inkml:brushProperty name="width" value="0.025" units="cm"/>
      <inkml:brushProperty name="height" value="0.025" units="cm"/>
    </inkml:brush>
  </inkml:definitions>
  <inkml:trace contextRef="#ctx0" brushRef="#br0">108 0 11403,'0'0'8264,"-11"6"-5702,5-3-2235,-1 1 1,0 0-1,1 1 0,0 0 1,0 0-1,1 0 0,-1 0 1,1 1-1,0 0 0,0 0 1,1 0-1,0 1 0,0 0 1,1 0-1,-1 0 0,1 0 1,1 0-1,0 0 0,0 1 1,0-1-1,-1 11 1,3-16-309,0-1 1,0 1 0,0-1 0,0 1 0,1-1-1,-1 1 1,0-1 0,1 0 0,-1 1 0,1-1-1,-1 1 1,1-1 0,-1 0 0,1 1 0,0-1-1,0 0 1,0 0 0,0 0 0,0 0 0,0 0-1,0 0 1,0 0 0,2 2 0,0-2-7,0 1 1,0-1-1,0 0 1,0 0-1,0 0 1,0-1-1,1 1 1,-1-1-1,0 0 1,6 0 0,-1 0-25,1-1 0,-1-1 1,0 1-1,0-1 0,0 0 1,0-1-1,0 0 1,9-5-1,-11 5-70,0-1 0,0 0 1,0-1-1,0 1 0,-1-1 0,0 0 1,0 0-1,0-1 0,0 0 0,-1 1 1,0-2-1,-1 1 0,1 0 0,-1-1 0,0 1 1,0-1-1,-1 0 0,0 0 0,-1 0 1,1 0-1,-1 0 0,0-10 0,-1 16 82,0 1-1,0 0 0,0-1 1,0 1-1,0 0 0,0-1 1,0 1-1,0 0 0,0-1 1,0 1-1,-1 0 0,1-1 1,0 1-1,0 0 0,0 0 1,0-1-1,-1 1 1,1 0-1,0 0 0,0-1 1,0 1-1,-1 0 0,1 0 1,0-1-1,-1 1 0,1 0 1,0 0-1,0 0 0,-1 0 1,1 0-1,0-1 0,-1 1 1,1 0-1,0 0 0,-1 0 1,1 0-1,0 0 1,-1 0-1,1 0 0,0 0 1,-1 0-1,1 0 0,0 0 1,-1 0-1,1 1 0,0-1 1,-1 0-1,1 0 0,0 0 1,0 0-1,-1 0 0,1 1 1,0-1-1,-1 0 0,1 0 1,0 1-1,0-1 1,0 0-1,-1 0 0,1 1 1,0-1-1,0 0 0,0 0 1,-1 1-1,-17 17 111,13-10 3,0 0 1,0 1-1,1-1 1,0 1 0,1 0-1,-1 0 1,2 1-1,-1-1 1,1 0-1,1 1 1,0 0 0,0 16-1,1-25-103,0-1 0,0 1 0,0 0 0,1 0 0,-1 0 0,0 0 0,0-1 0,1 1 0,-1 0 0,1 0 1,-1 0-1,0-1 0,1 1 0,0 0 0,-1-1 0,1 1 0,-1-1 0,1 1 0,0 0 0,-1-1 0,1 1 0,0-1 0,0 0 0,-1 1 0,1-1 0,0 0 0,0 1 0,0-1 0,0 0 0,32-2 94,-24-1-105,0 0-1,0-1 0,0 0 0,14-9 1,-5-3-150,0-1 1,-2-1-1,0 0 1,-1-2-1,-1 1 1,12-24-1,-35 70 451,3-11-126,1-1 0,1 1 0,0 0 0,1 0 0,-3 27 0,6-41-167,0-1 0,0 1 0,0-1-1,1 0 1,-1 1 0,0-1 0,0 0 0,1 1 0,-1-1 0,1 0 0,-1 1 0,1-1 0,-1 0-1,1 0 1,0 1 0,0-1 0,0 0 0,0 0 0,0 0 0,0 0 0,0 0 0,0 0 0,0 0-1,2 0 1,-1 0 9,1 0 1,-1 0-1,1 0 0,0 0 0,0-1 0,0 1 0,-1-1 0,1 0 0,0 0 1,0 0-1,4-1 0,2 0 11,0-1 1,-1-1-1,1 1 0,-1-1 1,1 0-1,-1-1 0,8-5 1,-4 1-145,0-1 0,0 0-1,-1-1 1,12-14 0,-19 20 74,0-1 0,-1 1 0,1-1 0,-1 1 0,0-1 0,0 0 0,-1-1 0,0 1 0,0 0 0,0-1 0,0 1 0,-1-1 0,2-10 0,-24 45 421,1 22 169,19-48-510,0 0-1,0 0 1,0 0-1,0 0 1,1 0-1,0 0 0,-1 0 1,1 0-1,0 1 1,0-1-1,1 0 1,-1 0-1,1 0 1,-1 0-1,2 4 0,-1-7-90,0 1 0,0 0 0,0-1 0,0 1 0,0-1 0,0 0-1,0 1 1,0-1 0,0 0 0,0 0 0,0 1 0,0-1 0,0 0-1,0 0 1,0 0 0,0 0 0,0 0 0,0-1 0,0 1 0,0 0 0,0 0-1,0-1 1,2 0 0,22-11-6962,-16-1-512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6.034"/>
    </inkml:context>
    <inkml:brush xml:id="br0">
      <inkml:brushProperty name="width" value="0.025" units="cm"/>
      <inkml:brushProperty name="height" value="0.025" units="cm"/>
    </inkml:brush>
  </inkml:definitions>
  <inkml:trace contextRef="#ctx0" brushRef="#br0">51 0 4356,'0'0'15759,"3"15"-13512,0-1-1747,0 0 0,-1-1 0,-1 2 0,-1-1 0,0 0-1,0 0 1,-4 20 0,-13 43 939,4-23-723,2 1 0,-6 111 0,17-165-714,-1 0 0,1 0-1,0 0 1,0-1-1,0 1 1,0 0 0,1 0-1,-1 0 1,0 0 0,0 0-1,0-1 1,1 1-1,-1 0 1,0 0 0,1 0-1,-1-1 1,1 1-1,-1 0 1,2 1 0,9-6 68,-8 1-68,-1 1 1,0-1-1,1 0 0,-1 1 0,0-1 0,-1 0 1,1-1-1,1-3 0,3-18-294,-2 0-1,-1 1 0,-1-1 1,-2-43-1,0 42 144,-1 41 17,0-8 121,0 0 0,0 0 0,1 0 0,0 0 0,1 1 0,1 10 1,-1-16 11,0 0 1,0 0 0,-1 0 0,1 0 0,0 0 0,1 0-1,-1 0 1,0 0 0,0 0 0,1-1 0,-1 1 0,1 0 0,0-1-1,-1 1 1,1-1 0,0 0 0,0 1 0,0-1 0,0 0-1,0 0 1,0 0 0,0-1 0,0 1 0,1 0 0,-1-1 0,0 0-1,0 1 1,5-1 0,2 0 27,0-1 0,0 1 0,0-2 0,0 1 0,0-1-1,-1-1 1,1 0 0,-1 0 0,1 0 0,-1-1 0,0 0 0,0-1 0,-1 0 0,12-9 0,-12 8-19,1 0 1,-1 0 0,-1-1 0,1 0 0,-1 0 0,-1-1 0,1 0 0,-1 1 0,-1-2 0,1 1 0,-1-1 0,-1 1 0,0-1 0,3-11 0,-6 20-6,0 0 0,0 0 0,0 0-1,0 0 1,0 0 0,0 0 0,-1 0 0,1 1 0,0-1 0,0 0-1,0 0 1,0 0 0,0 0 0,0 0 0,0 0 0,0 0 0,0 0 0,0 0-1,0 0 1,-1 0 0,1 0 0,0 0 0,0-1 0,0 1 0,0 0-1,0 0 1,0 0 0,0 0 0,0 0 0,0 0 0,0 0 0,0 0-1,0 0 1,0 0 0,-1 0 0,1 0 0,-8 16 148,-10 26 144,15-33-174,0 0-1,1 0 1,0 0 0,1 1 0,-1-1 0,2 1-1,-1-1 1,2 1 0,1 13 0,-2-22-108,1 0 0,0 0 0,0 0-1,0 0 1,0 1 0,0-2 0,0 1 0,0 0 0,0 0 0,0 0 0,0 0 0,1-1 0,-1 1 0,0-1 0,1 1-1,-1-1 1,0 1 0,1-1 0,-1 0 0,0 1 0,1-1 0,-1 0 0,1 0 0,-1 0 0,0 0 0,1 0 0,-1-1-1,1 1 1,-1 0 0,0-1 0,2 0 0,4 0-7,-2-1 0,1 0 0,0 0 0,0 0 0,0-1 1,5-3-1,2-3-51,0 0 0,-1-2 0,0 1 0,0-2 0,17-22 0,-24 28-155,0-1 1,-1-1 0,0 1-1,0-1 1,0 1-1,-1-1 1,0 0 0,-1-1-1,0 1 1,0 0-1,-1-1 1,1-13 0,-2 22 166,0-1 0,0 1 0,0 0 0,0 0 0,0-1 1,0 1-1,0 0 0,0 0 0,0-1 0,0 1 0,0 0 1,0-1-1,0 1 0,0 0 0,0 0 0,0-1 0,0 1 1,0 0-1,0 0 0,-1-1 0,1 1 0,0 0 0,0 0 1,0-1-1,0 1 0,-1 0 0,1 0 0,0 0 0,0 0 1,-1-1-1,1 1 0,0 0 0,0 0 0,-1 0 0,1 0 1,0 0-1,0 0 0,-1 0 0,1-1 0,-12 8-846,-9 15 30,-1 23-1020,10-15-3532,11-26 4097,-2 3-5360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6.440"/>
    </inkml:context>
    <inkml:brush xml:id="br0">
      <inkml:brushProperty name="width" value="0.025" units="cm"/>
      <inkml:brushProperty name="height" value="0.025" units="cm"/>
    </inkml:brush>
  </inkml:definitions>
  <inkml:trace contextRef="#ctx0" brushRef="#br0">0 0 6790,'0'0'16848,"50"47"-23350,-26-38-641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6.767"/>
    </inkml:context>
    <inkml:brush xml:id="br0">
      <inkml:brushProperty name="width" value="0.025" units="cm"/>
      <inkml:brushProperty name="height" value="0.025" units="cm"/>
    </inkml:brush>
  </inkml:definitions>
  <inkml:trace contextRef="#ctx0" brushRef="#br0">307 0 13325,'0'0'3614,"-9"7"-491,-7 4-1970,1 1 0,0 0 0,-13 15 1,23-22-933,0 0 0,1 0 0,0 1 0,0-1 0,1 1 0,-1 0-1,1 0 1,1 0 0,-1 0 0,1 0 0,0 1 0,0-1 0,1 1 0,-2 11 0,5 8-256,1 1 0,9 36 0,-7-37-208,0-1 0,-2 1 0,1 31 0,-4-50 280,-1 1-1,1-1 0,-1 0 0,-1 0 1,1 0-1,-1 0 0,-1 0 0,1 0 1,-1 0-1,0 0 0,-1-1 1,1 0-1,-1 0 0,-1 0 0,-8 10 1,11-14 65,0 1 1,-1-1 0,1 0 0,-1 0-1,1 0 1,-1 0 0,0 0-1,0 0 1,0-1 0,0 1 0,0-1-1,0 0 1,0 0 0,0 0-1,0-1 1,-1 1 0,1-1-1,0 1 1,-1-1 0,1 0 0,0 0-1,-1-1 1,1 1 0,0-1-1,0 1 1,-1-1 0,1 0 0,0-1-1,0 1 1,0 0 0,0-1-1,0 1 1,-3-4 0,1 2-81,0-2 0,1 1 1,-1 0-1,1-1 0,0 0 0,0 0 1,0 0-1,1-1 0,0 1 0,0-1 1,0 1-1,1-1 0,-1 0 0,2 0 1,-1 0-1,-1-9 0,3 8-47,-1 1 1,2-1-1,-1 1 0,1 0 1,-1-1-1,2 1 0,-1 0 1,1-1-1,0 1 1,0 0-1,1 0 0,0 0 1,0 1-1,0-1 0,0 1 1,1 0-1,0-1 0,0 2 1,1-1-1,-1 0 0,1 1 1,0 0-1,11-7 0,10-5-36,1 1 0,1 1 0,53-18 0,-43 17-160,-10 5-310,-18 7-208,0 0 0,0-1 0,-1 0 0,1-1 0,-1 0 0,0-1 0,14-11 0,-21 16 320,-1 0 1,0-1 0,0 1 0,-1 0 0,1-1 0,0 0-1,0 1 1,-1-1 0,1 1 0,-1-1 0,1 0-1,-1 1 1,0-1 0,1 0 0,-1 1 0,0-1 0,-1-3-1,1-13-7300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7.124"/>
    </inkml:context>
    <inkml:brush xml:id="br0">
      <inkml:brushProperty name="width" value="0.025" units="cm"/>
      <inkml:brushProperty name="height" value="0.025" units="cm"/>
    </inkml:brush>
  </inkml:definitions>
  <inkml:trace contextRef="#ctx0" brushRef="#br0">0 18 13901,'0'0'10314,"83"-18"-10218,-38 26-64,7-4-2050,-4-3-3651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7.732"/>
    </inkml:context>
    <inkml:brush xml:id="br0">
      <inkml:brushProperty name="width" value="0.025" units="cm"/>
      <inkml:brushProperty name="height" value="0.025" units="cm"/>
    </inkml:brush>
  </inkml:definitions>
  <inkml:trace contextRef="#ctx0" brushRef="#br0">1 1 9033,'0'0'9545,"1"11"-7239,-2 8-1464,1-3-126,-1 0 1,2 0-1,3 20 0,-4-33-674,0 0 0,1 0 0,-1 0 0,1 0 0,0-1-1,0 1 1,0 0 0,0-1 0,0 1 0,1-1-1,-1 1 1,1-1 0,0 0 0,-1 1 0,1-1-1,0 0 1,0 0 0,1 0 0,-1 0 0,0-1-1,1 1 1,-1-1 0,1 1 0,-1-1 0,1 0 0,3 1-1,2-1-15,1 0 0,0-1 0,-1 0 0,1 0 0,0-1 0,0 0 0,-1-1 0,1 1 0,-1-2 0,1 1 0,-1-1 0,0-1 0,8-4 0,15-9 13,57-42 1,-25 15 3,-40 35-75,-23 9 46,1 0 0,-1 0 0,1 0 0,-1 0 0,1 0 0,-1 0 0,0 0 0,1 0 0,-1 0 0,1 0 0,-1 1 0,1-1 0,-1 0 0,1 0 0,-1 1 0,0-1 0,1 0 0,-1 1 0,0-1 0,1 0 0,-1 1 0,0-1 0,1 1 0,-1-1 0,0 0 0,1 1 0,0 3 158,0 0 1,-1 0-1,1 1 0,-1-1 1,0 0-1,0 0 0,-1 7 1,0 6 360,-2 14 28,2-24-503,0-1-1,0 1 0,1 0 1,-1 0-1,2-1 0,-1 1 1,2 6-1,-2-12-47,1 0 1,0 0 0,0-1-1,-1 1 1,1-1-1,0 1 1,0 0-1,-1-1 1,1 1 0,0-1-1,0 0 1,0 1-1,0-1 1,0 0-1,0 0 1,0 1 0,0-1-1,0 0 1,0 0-1,0 0 1,0 0-1,0 0 1,0 0 0,0 0-1,1-1 1,25-4 136,-12-1-121,-1-1 1,0-1 0,-1 0 0,19-15-1,-24 16-105,1 1 1,-1 0-1,1 0 0,0 1 0,1-1 0,-1 2 0,1 0 0,0 0 1,0 1-1,0 0 0,0 0 0,14-1 0,-22 5 69,-1-1 0,0 0 1,1 0-1,-1 1 0,0-1 0,1 0 0,-1 1 1,0 0-1,0-1 0,0 1 0,1 0 0,-1-1 0,0 1 1,0 0-1,0 0 0,0 0 0,0 0 0,0 0 0,-1 0 1,1 0-1,0 0 0,0 2 0,16 35-26,-16-33 39,1 0-1,0 0 1,0 0 0,0-1 0,0 1-1,1-1 1,0 0 0,5 7 0,-7-10-6,0 0 1,-1-1-1,1 1 0,0-1 1,0 1-1,0-1 1,0 1-1,0-1 0,0 0 1,0 1-1,0-1 1,0 0-1,0 0 0,0 0 1,0 0-1,0 0 1,0 0-1,0 0 0,2 0 1,-1-1-14,1 0 1,0 0 0,0 0-1,0-1 1,-1 1 0,1-1-1,-1 1 1,1-1-1,3-3 1,2-2-746,-1 0-1,1 0 1,-1-1-1,5-8 1,-9 13-207,-1-1 1,0 0-1,0 1 1,0-1-1,0 0 1,-1 0 0,2-7-1,-1-9-6671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8.092"/>
    </inkml:context>
    <inkml:brush xml:id="br0">
      <inkml:brushProperty name="width" value="0.025" units="cm"/>
      <inkml:brushProperty name="height" value="0.025" units="cm"/>
    </inkml:brush>
  </inkml:definitions>
  <inkml:trace contextRef="#ctx0" brushRef="#br0">0 0 15983,'0'0'7719,"0"56"-7366,18-44-193,3-6-128,0-2-1634,-1-4-3330,-4-1-11628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0.058"/>
    </inkml:context>
    <inkml:brush xml:id="br0">
      <inkml:brushProperty name="width" value="0.025" units="cm"/>
      <inkml:brushProperty name="height" value="0.025" units="cm"/>
    </inkml:brush>
  </inkml:definitions>
  <inkml:trace contextRef="#ctx0" brushRef="#br0">7 68 6054,'8'-8'5536,"1"-3"-3977,18-20 715,-3 13 3459,-21 22-2530,-3 20-1879,-3-8-967,-1-1-1,0 1 1,-1-1 0,-1 0-1,-11 23 1,11-28-321,0 1-1,1-1 1,1 1 0,0 1-1,0-1 1,1 1 0,1-1-1,0 1 1,0 0-1,1 0 1,1 13 0,0-24-33,1-1 0,-1 1 0,1-1 0,-1 1 0,1 0 0,-1-1 0,1 1 0,-1-1 0,1 1 0,0-1 0,-1 0 0,1 1 0,0-1 0,-1 0 0,1 1 0,0-1 0,0 0 0,-1 0 0,1 0 0,0 1 0,0-1 0,-1 0 0,1 0 0,0 0 0,0 0 0,-1 0 0,1 0 0,0-1 0,0 1 0,-1 0 0,1 0 0,0-1 0,0 1 0,-1 0 0,1-1 0,0 1 0,-1 0 0,1-1 0,29-13 35,-18 6-183,0 0 1,-1-1-1,0-1 1,0 0 0,-1-1-1,0 0 1,-1 0-1,-1-1 1,1 0 0,-2 0-1,0-1 1,0 0-1,-1-1 1,-1 1-1,0-1 1,-1 0 0,-1 0-1,0-1 1,1-15-1,-25 73 610,9-6-226,2 1 1,1-1-1,2 2 1,1-1-1,3 1 1,0 42-1,4-77-223,-1 1 1,1-1-1,-1 1 0,1-1 0,1 0 0,-1 0 0,1 1 1,1 3-1,-2-7-9,-1 0-1,0-1 1,1 1 0,-1 0 0,1 0 0,-1 0-1,1-1 1,-1 1 0,1 0 0,-1-1 0,1 1-1,0 0 1,-1-1 0,1 1 0,0-1 0,0 1 0,-1-1-1,1 1 1,0-1 0,0 0 0,0 1 0,0-1-1,0 0 1,-1 0 0,1 0 0,0 1 0,0-1 0,0 0-1,0 0 1,0 0 0,0 0 0,0-1 0,0 1-1,-1 0 1,1 0 0,0-1 0,0 1 0,0 0 0,0-1-1,0 1 1,-1 0 0,1-1 0,0 0 0,0 1-1,0-2 1,1 0-2,0 0 1,-1 0-1,0-1 0,1 1 0,-1-1 0,0 1 0,0-1 1,0 1-1,-1-1 0,1 0 0,-1 1 0,1-1 0,-1 0 1,0 1-1,0-1 0,0 0 0,0 1 0,-1-1 0,0-5 1,0 1-25,-1-1 0,0 1 0,0 0 0,0-1 0,-7-12 0,-29-36-184,36 53 195,-1-1-1,-1 1 1,1-1 0,0 1 0,-1 0 0,1 0-1,-1 0 1,0 1 0,0-1 0,0 1-1,0 0 1,-5-1 0,9 2 3,-1 1 0,1 0 0,0 1 0,0-1 0,0 0 0,-1 0 0,1 0 0,0 0 0,0 0 0,0 0 0,-1 0 0,1 0 0,0 0 0,0 0 0,0 0 0,-1 1 0,1-1 0,0 0 0,0 0 0,0 0 0,0 0 0,0 0 0,-1 1 0,1-1 0,0 0 0,0 0 0,0 0 0,0 1 0,0-1 0,0 0 0,0 0 0,0 0 0,0 1 0,0-1 0,0 0 0,0 0 0,0 0 0,0 1 0,0-1 0,0 0 0,0 0 0,0 0 0,0 1 0,0-1 0,0 0 0,0 0 0,0 0 0,0 1 0,0-1 0,0 0 0,0 0 0,1 0 0,-1 1 0,0-1 0,0 0 0,7 13-25,-4-11 36,0 1-1,1-1 0,-1 0 1,1 1-1,0-2 0,0 1 0,-1 0 1,1-1-1,0 0 0,1 0 1,-1 0-1,0 0 0,4-1 1,61 1 46,-47-2-51,-6 1-129,0-2-1,1 0 0,29-7 0,-40 7 15,0 1 1,-1-1 0,1 0 0,-1-1-1,0 1 1,1-1 0,-1 0-1,0 0 1,-1-1 0,1 1-1,-1-1 1,1 0 0,-1-1-1,4-4 1,-8 9 101,1-1 0,-1 1 0,0-1 0,1 1 0,-1 0 0,0-1 0,0 1 0,1-1 0,-1 1 0,0-1 0,0 1 0,0-1-1,0 1 1,0-1 0,0 1 0,1-1 0,-1 1 0,0-1 0,0 1 0,0-1 0,-1 1 0,1-1 0,0 1 0,0-1 0,0 1 0,0-1 0,0 1 0,-1 0 0,1-1 0,0 1 0,0-1 0,-1 1 0,1-1 0,-1 0-1,-19-3-60,17 4 111,-1 1 1,1-1 0,0 1-1,-1-1 1,1 1-1,0 0 1,0 0 0,-1 0-1,1 1 1,0-1-1,-5 5 1,5-3 29,1 0-1,0 0 1,0 0 0,1 0-1,-1 0 1,1 1 0,-1-1-1,1 1 1,0-1 0,0 1-1,1-1 1,-1 1 0,1 0-1,0-1 1,-1 1 0,2 0-1,-1-1 1,0 1 0,1 0-1,0-1 1,1 6 0,0-3-42,0-1 1,0 0 0,0 0 0,0-1-1,1 1 1,0 0 0,0-1 0,0 1-1,0-1 1,1 0 0,0 0 0,0-1-1,0 1 1,4 3 0,-7-7-18,0 0 1,-1 1-1,1-1 0,-1 1 1,1-1-1,0 0 0,-1 0 1,1 1-1,0-1 0,-1 0 1,1 0-1,0 0 0,0 0 1,-1 1-1,1-1 1,0 0-1,-1-1 0,1 1 1,0 0-1,0 0 0,-1 0 1,1 0-1,0 0 0,-1-1 1,1 1-1,0 0 0,-1-1 1,1 1-1,-1 0 1,1-1-1,0 1 0,-1-1 1,1 1-1,0-1 0,14-26 133,-14 23-141,0 1 1,1 0-1,0-1 0,-1 1 0,1 0 1,0 0-1,1 0 0,2-3 0,46-27-41,-48 32 35,1-1 0,-1 1 0,0 0 0,1 0-1,-1 0 1,1 0 0,-1 0 0,1 1 0,-1-1 0,1 1-1,-1 0 1,1 0 0,-1 1 0,1-1 0,3 1-1,-6 0 1,1 0 0,-1 0 0,0 1 0,1-1 0,-1 0 0,0 0 0,0 1 0,0-1 0,0 0 0,0 1 0,0-1 0,0 1 0,0-1 0,-1 1-1,1 0 1,0-1 0,-1 1 0,0 0 0,1-1 0,-1 1 0,0 0 0,0 2 0,2 46-12,-2-39 22,-3 26-157,2 1 1266,4-40-542,6-23-291,-3-2-255,0-1 0,-2 0-1,1-34 1,-3 22-17,1 39-241,-1 0 0,0 0-1,0 0 1,0 0-1,1 1 1,-1-1-1,0 1 1,1-1-1,-1 1 1,1 0-1,-1 0 1,0 0-1,1 0 1,-1 0-1,4 1 1,1 0-805,41-7-8812,-16-4 389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3.794"/>
    </inkml:context>
    <inkml:brush xml:id="br0">
      <inkml:brushProperty name="width" value="0.025" units="cm"/>
      <inkml:brushProperty name="height" value="0.025" units="cm"/>
    </inkml:brush>
  </inkml:definitions>
  <inkml:trace contextRef="#ctx0" brushRef="#br0">1 117 15503,'0'0'3763,"8"0"-1953,-1-1-1450,0 0 1,0-1 0,-1 0-1,1 0 1,-1 0-1,1-1 1,-1 0-1,0 0 1,10-7-1,-12 7-138,0 0 0,0 0 0,0 0 0,0-1 0,-1 0 0,1 0 0,-1 0-1,0 0 1,0 0 0,0 0 0,-1-1 0,1 1 0,-1-1 0,0 0 0,-1 0 0,2-7 0,-2 12-208,-1 0 1,0 0-1,0-1 1,0 1 0,0 0-1,0 0 1,1-1-1,-1 1 1,0 0 0,0-1-1,0 1 1,0 0-1,0-1 1,0 1-1,0 0 1,0-1 0,0 1-1,0 0 1,0-1-1,0 1 1,0 0 0,-1-1-1,1 1 1,0 0-1,0 0 1,0-1 0,0 1-1,0 0 1,-1-1-1,1 1 1,0 0 0,0 0-1,0 0 1,-1-1-1,1 1 1,0 0-1,0 0 1,-1 0 0,1-1-1,0 1 1,-1 0-1,1 0 1,0 0 0,-1 0-1,1 0 1,0 0-1,-1 0 1,-17 10-95,-15 23-231,28-27 297,0 0-1,0 1 1,1-1 0,0 1-1,0 0 1,1 0 0,-1 1-1,1-1 1,1 1-1,0 0 1,0-1 0,-2 16-1,5-22 12,-1 0-1,0 0 1,1 0 0,-1 0-1,1 1 1,0-1-1,-1 0 1,1 0-1,0 0 1,-1 0-1,1 0 1,0 0-1,0-1 1,0 1 0,0 0-1,0 0 1,0 0-1,0-1 1,0 1-1,0-1 1,1 1-1,-1-1 1,0 1-1,0-1 1,0 0 0,1 1-1,-1-1 1,0 0-1,0 0 1,1 0-1,-1 0 1,1 0-1,53-1 149,-45 1-117,103-14 63,-71 8-139,59-2 0,-89 9-365,11-2 1656,-23 1-1200,1 0-1,-1-1 1,0 1-1,1 0 1,-1-1-1,0 1 1,1-1-1,-1 1 1,0 0-1,1-1 1,-1 1-1,0-1 1,0 1-1,0-1 1,1 1-1,-1-1 1,0 1-1,0 0 1,0-1-1,0 1 1,0-1-1,0 1 1,0-1-1,0 1 1,0-1-1,0 1 1,0-1-1,0 1 1,-1-1-1,1 1 1,0-1-1,0 1 1,0-1 0,-1 1-1,1 0 1,0-1-1,0 1 1,-1-1-1,1 1 1,0 0-1,-1-1 1,-5-10-5,2 5-68,1 0 0,-1 0-1,2 0 1,-1 0-1,1-1 1,-1 1-1,2-1 1,-3-13 0,51 18-1305,21-5 721,-27 2 115,49 2 0,-90 3 484,1 0 0,0 0 0,-1 0 0,1 0 1,0 0-1,-1 0 0,1 0 0,0 0 0,-1 1 0,1-1 1,0 0-1,-1 1 0,1-1 0,-1 0 0,1 1 0,0-1 0,-1 1 1,1-1-1,-1 1 0,0-1 0,1 1 0,-1-1 0,1 1 0,-1-1 1,0 1-1,1 0 0,-1-1 0,0 1 0,1 0 0,-2 26-110,-17 23 189,15-44-47,1-1-19,-1-1 0,1 1-1,0 0 1,0 0 0,1 0 0,0 0-1,-1 0 1,2 0 0,-2 9-1,3-14 4,-1 1-1,0 0 0,1-1 1,-1 1-1,0-1 0,1 1 0,-1-1 1,1 1-1,-1-1 0,1 1 1,-1-1-1,1 1 0,-1-1 1,1 1-1,-1-1 0,1 0 0,0 1 1,-1-1-1,1 0 0,0 0 1,-1 0-1,1 1 0,0-1 1,-1 0-1,1 0 0,0 0 0,-1 0 1,2 0-1,24-1 84,-23 1-54,12-2 57,-1-1 0,1 0 0,-1-1 0,0-1 0,-1 0-1,1-1 1,-1 0 0,23-16 0,-15 9-32,-1-2 0,-1 0 0,0-1 0,25-28 0,-65 109-300,19-60 264,1 1 0,-1-1 0,1 0 0,1 0 0,-1 1 0,1-1 0,0 0 0,0 1 0,0-1 0,1 0 0,0 0 1,2 9-1,-2-12 12,0 1 1,1-1 0,-1 1 0,1-1-1,-1 0 1,1 0 0,0 0-1,0 0 1,0 0 0,0 0 0,0 0-1,0-1 1,1 1 0,-1-1 0,1 1-1,-1-1 1,1 0 0,-1 0 0,1 0-1,0 0 1,-1-1 0,1 1-1,0-1 1,-1 0 0,5 1 0,1-1 17,0-1 1,-1 1-1,1-1 1,-1 0-1,1-1 1,-1 0-1,0 0 1,0 0-1,0-1 1,0 0-1,0-1 1,0 1-1,-1-1 1,0-1 0,0 1-1,0-1 1,0 0-1,-1 0 1,1-1-1,-1 0 1,-1 0-1,1 0 1,-1 0-1,0-1 1,-1 1-1,1-1 1,-1 0-1,-1 0 1,1 0-1,-1-1 1,-1 1 0,1-1-1,-1 1 1,0-1-1,-1-11 1,-5 23-780,3 14 557,2-17 168,1 1 0,0-1-1,0 1 1,0-1 0,0 1-1,0-1 1,0 0-1,0 1 1,1-1 0,-1 0-1,0 0 1,1 0 0,-1 0-1,1 0 1,-1 0-1,1-1 1,-1 1 0,1 0-1,0-1 1,-1 1 0,1-1-1,0 0 1,2 1-1,47 3 80,-44-4-67,15 1 25,0-2 0,0 0 0,23-5 0,-39 5-12,1 0 0,0-1-1,-1 0 1,1-1-1,-1 1 1,0-1 0,0 0-1,0-1 1,0 1-1,0-1 1,-1 0-1,0-1 1,0 1 0,5-7-1,-3-2 112,-12 8-203,4 6 53,-1-1 0,0 0 0,1 1 0,-1-1 0,1 1 0,-1-1 0,0 1 0,1 0-1,-1 0 1,1-1 0,0 1 0,-1 0 0,0 2 0,0-2 14,0 0 0,0 0 0,1 1 0,-1-1 1,0 1-1,1-1 0,0 1 0,-1-1 0,1 1 0,0 0 0,0 0 1,0 0-1,0 0 0,0 0 0,0 0 0,0 0 0,1 0 0,-1 0 0,1 0 1,0 0-1,-1 0 0,1 0 0,0 0 0,1 4 0,0-4 11,1-1 1,-1 1-1,1-1 0,-1 1 0,1-1 0,0 1 1,0-1-1,0 0 0,-1 0 0,1 0 0,0 0 0,1 0 1,-1-1-1,0 1 0,0 0 0,0-1 0,0 0 1,0 1-1,1-1 0,-1 0 0,0 0 0,0 0 0,3-1 1,230-8-1572,-130 3-3822,0 4-6511,-76 2 7552,-3 0-2834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0.402"/>
    </inkml:context>
    <inkml:brush xml:id="br0">
      <inkml:brushProperty name="width" value="0.025" units="cm"/>
      <inkml:brushProperty name="height" value="0.025" units="cm"/>
    </inkml:brush>
  </inkml:definitions>
  <inkml:trace contextRef="#ctx0" brushRef="#br0">143 1 14734,'-17'15'1831,"0"0"1,2 1-1,-1 1 0,-12 21 1,22-31-1503,1 1 1,0-1 0,0 1-1,1 1 1,0-1 0,1 1-1,0-1 1,0 1-1,1 0 1,0 0 0,0 0-1,0 15 1,3-23-318,-1 0 0,1 1-1,0-1 1,0 0 0,0 1 0,-1-1-1,1 0 1,0 0 0,1 0 0,-1 0-1,0 0 1,0 0 0,0 0 0,0 0-1,1 0 1,-1-1 0,0 1 0,1 0 0,-1-1-1,1 0 1,-1 1 0,1-1 0,-1 1-1,1-1 1,-1 0 0,1 0 0,-1 0-1,1 0 1,-1 0 0,1 0 0,-1-1-1,3 0 1,54-8-235,-40 3-262,-12 3 98,0 1-1,0 0 1,0 0-1,1 1 1,-1-1-1,1 1 1,-1 1-1,1-1 0,-1 1 1,1 0-1,8 2 1,-14-2 378,-1 0-1,1 0 1,0 0-1,-1 1 1,1-1-1,-1 0 1,1 0 0,-1 1-1,1-1 1,-1 1-1,1-1 1,-1 0-1,1 1 1,-1-1 0,1 1-1,-1-1 1,1 1-1,-1-1 1,0 1-1,1-1 1,-1 1 0,0 0-1,0-1 1,1 1-1,-1-1 1,0 1-1,0 0 1,0-1 0,0 1-1,0-1 1,0 2-1,-8 21 928,-25 15 1242,24-29-1891,-1-1 1,-1-1-1,0 0 0,0 0 1,0-1-1,0-1 1,-1 0-1,0 0 0,0-1 1,-1-1-1,1 0 1,-18 2-1,30-5-352,-1 0 0,1 0 0,-1 0 1,0 0-1,1 0 0,-1 0 0,1-1 0,-1 1 1,1 0-1,-1 0 0,1 0 0,-1-1 0,1 1 0,-1 0 1,1-1-1,-1 1 0,1 0 0,0-1 0,-1 1 1,1-1-1,-1 1 0,1-1 0,0 1 0,0 0 0,-1-1 1,1 1-1,0-1 0,0 0 0,-1 1 0,1-1 1,0 1-1,0-1 0,0 1 0,0-1 0,0 1 1,0-1-1,0 0 0,0 1 0,0-1 0,0 1 0,0-1 1,0 1-1,0-1 0,1 1 0,-1-1 0,0 1 1,0-1-1,1 1 0,-1-1 0,0 1 0,1-1 0,-1 1 1,0-1-1,1 0 0,19-28-8468,0 12-76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0.758"/>
    </inkml:context>
    <inkml:brush xml:id="br0">
      <inkml:brushProperty name="width" value="0.025" units="cm"/>
      <inkml:brushProperty name="height" value="0.025" units="cm"/>
    </inkml:brush>
  </inkml:definitions>
  <inkml:trace contextRef="#ctx0" brushRef="#br0">103 0 15759,'0'0'8451,"-10"2"-7288,2-1-978,0 0-1,0 1 1,0 0-1,0 1 0,-7 3 1,12-5-145,1 0 0,0 1 0,0-1 0,-1 0 0,1 1 0,0 0 0,0-1 1,0 1-1,1 0 0,-1 0 0,0 0 0,1 0 0,-1 0 0,1 0 0,0 1 0,0-1 0,0 0 0,0 1 0,0-1 1,0 1-1,0-1 0,1 1 0,0-1 0,-1 6 0,1-7-43,1 0 0,-1-1-1,1 1 1,-1 0 0,1 0 0,-1 0-1,1 0 1,0-1 0,0 1 0,-1 0-1,1 0 1,0-1 0,0 1 0,0-1-1,-1 1 1,1-1 0,0 1 0,0-1 0,0 1-1,0-1 1,0 0 0,0 0 0,0 1-1,0-1 1,0 0 0,0 0 0,2 0-1,38 4-792,-27-3 188,-1 0 338,-2 0-87,0 0 1,0 0-1,0 1 0,0 1 0,0 0 1,0 0-1,-1 1 0,15 8 1,-24-11 389,0-1 1,0 1 0,0 0 0,-1 0-1,1-1 1,0 1 0,-1 0-1,1 0 1,-1 0 0,1 0 0,-1 0-1,1 0 1,-1 0 0,0 0 0,1 0-1,-1 0 1,0 0 0,0 0-1,0 0 1,0 0 0,0 0 0,0 0-1,0 0 1,0 0 0,0 0 0,0 1-1,-1-1 1,1 0 0,0 0-1,-1 0 1,1 0 0,-1-1 0,1 1-1,-1 0 1,1 0 0,-1 0 0,0 0-1,1 0 1,-1-1 0,0 1-1,0 0 1,0-1 0,-1 2 0,-42 29 1940,41-30-1888,-3 3 11,-1 0 1,1 0-1,-1-1 0,0 0 0,0 0 0,0-1 0,0 0 1,0 0-1,-12 0 0,18-2-211,1-1-1,-1 0 1,0 1-1,0-1 1,1 0 0,-1 0-1,1 0 1,-1 0 0,1 0-1,-1 0 1,1 0 0,-1 0-1,1 0 1,0 0 0,-1 0-1,1 0 1,0 0 0,0 0-1,0 0 1,0 0 0,0 0-1,0 0 1,0 0-1,0 0 1,1 0 0,-1-1-1,0 1 1,1-1 0,6-36-5090,8 2-1896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1.086"/>
    </inkml:context>
    <inkml:brush xml:id="br0">
      <inkml:brushProperty name="width" value="0.025" units="cm"/>
      <inkml:brushProperty name="height" value="0.025" units="cm"/>
    </inkml:brush>
  </inkml:definitions>
  <inkml:trace contextRef="#ctx0" brushRef="#br0">118 0 11819,'0'0'3283,"-1"12"-368,-14 81 940,6-46-1976,-5 83 0,14-119-2046,0 27 578,0-38-495,0 1 0,0 0-1,0 0 1,0 0-1,1 0 1,-1 0 0,0-1-1,0 1 1,0 0-1,1 0 1,-1 0-1,1-1 1,-1 1 0,0 0-1,1 0 1,-1-1-1,1 1 1,0 0-1,-1-1 1,1 1 0,-1-1-1,1 1 1,0 0-1,0-1 1,-1 0-1,1 1 1,0-1 0,0 1-1,-1-1 1,1 0-1,0 0 1,1 1-1,-2-2-194,1 1-1,-1-1 0,1 1 0,-1-1 1,1 1-1,-1-1 0,0 1 0,1-1 1,-1 1-1,0-1 0,1 0 0,-1 1 1,0-1-1,0 1 0,0-1 0,0 0 1,0 1-1,1-1 0,-1 0 0,0 1 1,0-1-1,0 0 0,-1 1 0,1-1 1,0 0-1,0 1 0,0-1 0,0 0 1,-1 1-1,1-1 0,0 1 0,-1-1 1,1 1-1,0-1 0,-2 0 0,-9-26-1825,-13-1 2032,-17-26 4732,38 50-4119,1 0-1,-1 0 0,1 0 0,0-1 0,0 1 0,1 0 0,-1-1 0,1 0 0,0 1 0,-1-9 0,3 12-495,-1 0 0,0 1 0,1-1-1,-1 0 1,0 1 0,1-1 0,-1 0-1,1 1 1,-1-1 0,1 0 0,-1 1-1,1-1 1,-1 1 0,1-1 0,0 1-1,-1-1 1,1 1 0,0-1 0,0 1 0,-1 0-1,1 0 1,0-1 0,0 1 0,-1 0-1,1 0 1,0 0 0,0 0 0,0-1-1,-1 1 1,3 1 0,32-2 25,-25 1-16,48 0-534,-18 0-3239,-3 0-4192</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1.711"/>
    </inkml:context>
    <inkml:brush xml:id="br0">
      <inkml:brushProperty name="width" value="0.025" units="cm"/>
      <inkml:brushProperty name="height" value="0.025" units="cm"/>
    </inkml:brush>
  </inkml:definitions>
  <inkml:trace contextRef="#ctx0" brushRef="#br0">26 1 5605,'0'0'16357,"-5"9"-15241,3-4-999,-1 2 87,0 1 0,0-1 1,0 1-1,-2 14 0,4-21-165,1 1-1,0-1 1,-1 0 0,1 1-1,0-1 1,0 1 0,0-1-1,0 0 1,0 1 0,1-1-1,-1 0 1,0 1-1,1-1 1,-1 0 0,0 1-1,1-1 1,0 0 0,-1 0-1,1 1 1,0-1 0,-1 0-1,1 0 1,0 0 0,0 0-1,0 0 1,0 0-1,0 0 1,0-1 0,0 1-1,1 0 1,-1 0 0,0-1-1,0 1 1,1-1 0,-1 1-1,0-1 1,1 1-1,-1-1 1,0 0 0,3 0-1,8 0 58,-1 0 0,1-1 1,0 0-1,-1-1 0,1 0 0,-1-1 0,0-1 0,0 1 0,0-2 0,0 0 0,18-11 0,-12 7 9,-1 1 1,1 1 0,29-9-1,-45 16-108,-1 0 0,1-1 0,0 1-1,0 0 1,-1 0 0,1 0 0,0 0 0,0 0 0,-1 0-1,1 0 1,0 0 0,0 0 0,-1 0 0,1 0-1,0 0 1,0 0 0,-1 1 0,1-1 0,0 0 0,-1 1-1,1-1 1,0 0 0,-1 1 0,1-1 0,-1 1-1,1-1 1,0 1 0,-1-1 0,1 1 0,-1-1 0,1 1-1,-1 0 1,0-1 0,1 1 0,-1 0 0,0-1-1,1 2 1,2 35-321,0 5-161,-3-41 465,0 1-1,1-1 1,-1 0-1,1 0 1,-1 0-1,1 0 1,-1 0-1,1 0 0,0 0 1,0 0-1,-1 0 1,1 0-1,0 0 1,0 0-1,0 0 1,0 0-1,0-1 0,0 1 1,0 0-1,0-1 1,0 1-1,0-1 1,1 1-1,-1-1 0,0 0 1,0 1-1,2-1 1,5 1-525,-1-1 1,0 0-1,1-1 1,-1 1-1,0-1 0,0-1 1,0 1-1,0-1 1,0 0-1,13-6 1,35-25-6492,-22 12 1367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2.070"/>
    </inkml:context>
    <inkml:brush xml:id="br0">
      <inkml:brushProperty name="width" value="0.025" units="cm"/>
      <inkml:brushProperty name="height" value="0.025" units="cm"/>
    </inkml:brush>
  </inkml:definitions>
  <inkml:trace contextRef="#ctx0" brushRef="#br0">53 102 4837,'0'0'17093,"-9"9"-16607,-1 0-367,6-6-80,1 0 0,-1 0 1,1 0-1,0 1 1,0-1-1,0 1 0,0 0 1,1-1-1,-3 7 0,5-10-10,0 1-1,1 0 0,-1-1 0,1 1 1,-1-1-1,1 1 0,0-1 1,-1 1-1,1-1 0,-1 1 0,1-1 1,0 1-1,0-1 0,-1 0 1,1 0-1,0 1 0,-1-1 0,1 0 1,0 0-1,0 0 0,-1 0 1,1 0-1,0 0 0,0 0 0,0 0 1,-1 0-1,1 0 0,0 0 0,1 0 1,34 0-76,-31 0 89,11-1-86,1-1-1,-1 0 1,0-1 0,1-1 0,-1-1-1,-1 0 1,1-1 0,22-12 0,-9 2 54,-1-1 0,0-1 0,33-29 0,-45 27 325,-16 20-311,0 0 0,0-1 0,0 1 1,0 0-1,-1 0 0,1 0 1,0-1-1,0 1 0,0 0 0,-1 0 1,1 0-1,0-1 0,0 1 0,-1 0 1,1 0-1,0 0 0,-1 0 1,1 0-1,0 0 0,0 0 0,-1 0 1,1-1-1,0 1 0,-1 0 0,1 0 1,0 0-1,0 0 0,-1 1 1,1-1-1,0 0 0,-1 0 0,1 0 1,0 0-1,0 0 0,-1 0 0,1 0 1,0 0-1,-1 1 0,-4 0 88,0 1 0,0 0 1,0 0-1,0 0 0,1 1 0,-1-1 0,-4 4 0,3 0 2,-1 0 0,1 1 0,1-1 1,-1 1-1,1 0 0,1 1 0,-1-1 0,1 1 0,-4 10 0,7-15-85,0 0 0,0 0 0,0 0 0,0 0-1,0 0 1,1 0 0,0 0 0,-1 0 0,1 0 0,0 0 0,1 0 0,-1 0 0,0 0-1,1 0 1,0 0 0,-1 0 0,1 0 0,1 0 0,-1 0 0,0 0 0,1-1-1,-1 1 1,1 0 0,0-1 0,0 0 0,0 1 0,0-1 0,0 0 0,3 3-1,3 0-50,0 0-1,0-1 0,1 1 1,-1-2-1,1 1 0,-1-1 1,1 0-1,14 2 0,42 0-5746,-27-5-2725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2.724"/>
    </inkml:context>
    <inkml:brush xml:id="br0">
      <inkml:brushProperty name="width" value="0.025" units="cm"/>
      <inkml:brushProperty name="height" value="0.025" units="cm"/>
    </inkml:brush>
  </inkml:definitions>
  <inkml:trace contextRef="#ctx0" brushRef="#br0">65 1 7015,'0'0'14595,"3"11"-13106,-1-1-1134,-1 1 1,0 0-1,-1-1 0,0 1 0,-1 0 1,0-1-1,0 1 0,-2 0 0,1-1 1,-5 12-1,3-8-71,0 1 0,0 0-1,2 0 1,0 0 0,0 25 0,2-39-287,0 0 0,0 0 0,0 1 1,1-1-1,-1 0 0,1 0 0,-1 0 0,1 0 1,-1 0-1,1 0 0,-1 0 0,1 0 0,0 0 1,0 0-1,0-1 0,-1 1 0,1 0 0,0 0 1,0-1-1,0 1 0,0-1 0,0 1 0,0-1 1,0 1-1,0-1 0,0 1 0,1-1 0,-1 0 1,0 0-1,0 1 0,0-1 0,0 0 0,0 0 1,1 0-1,-1 0 0,0-1 0,0 1 0,0 0 1,0 0-1,0-1 0,1 1 0,-1 0 0,0-1 1,0 0-1,0 1 0,0-1 0,0 1 0,0-1 1,-1 0-1,1 0 0,0 1 0,0-1 0,0 0 1,-1 0-1,1 0 0,0 0 0,-1 0 0,1 0 1,-1 0-1,1-2 0,0-3-504,0 1 1,0-1-1,-1 1 1,0-1-1,0 1 0,-1-1 1,0 0-1,0 1 1,0-1-1,0 1 0,-1 0 1,0-1-1,0 1 1,-3-5-1,-5-7-3175,0 0 0,-20-24 0,29 40 3376,-25-33-8289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3.069"/>
    </inkml:context>
    <inkml:brush xml:id="br0">
      <inkml:brushProperty name="width" value="0.025" units="cm"/>
      <inkml:brushProperty name="height" value="0.025" units="cm"/>
    </inkml:brush>
  </inkml:definitions>
  <inkml:trace contextRef="#ctx0" brushRef="#br0">2 36 9321,'0'0'15310,"71"-2"-14093,-30-4-512,6 0-256,1-1-129,-2 0-128,-6 2-160,-8 3 0,-7 2-576,-10 0-1378,-11 4-993,-4 7-1249,-7 1-3619</inkml:trace>
  <inkml:trace contextRef="#ctx0" brushRef="#br0" timeOffset="1">0 189 10442,'0'0'13773,"78"-6"-13100,-36-2-449,6 3-192,1 5-32,1 0-929,-8 0-1281,-3 0-1442,-6 5-3042,-7 0-4068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3.689"/>
    </inkml:context>
    <inkml:brush xml:id="br0">
      <inkml:brushProperty name="width" value="0.025" units="cm"/>
      <inkml:brushProperty name="height" value="0.025" units="cm"/>
    </inkml:brush>
  </inkml:definitions>
  <inkml:trace contextRef="#ctx0" brushRef="#br0">93 8 10025,'0'0'9871,"-9"2"-8371,5-1-1301,-1 0-1,1 1 0,0 0 1,-1 0-1,1 0 1,0 0-1,0 0 1,0 1-1,1 0 0,-1 0 1,1 0-1,-1 0 1,1 0-1,0 1 0,0 0 1,0-1-1,1 1 1,-1 0-1,1 0 0,0 0 1,0 1-1,1-1 1,-1 0-1,1 1 0,0-1 1,0 1-1,0 0 1,1-1-1,0 8 1,-1-9-141,1-1 1,0 0-1,0 0 1,0 1-1,0-1 1,0 0 0,0 0-1,1 1 1,-1-1-1,1 0 1,-1 0-1,1 0 1,0 0-1,0 0 1,0 0 0,0 0-1,0 0 1,1 0-1,-1 0 1,1 0-1,1 1 1,-1-1-44,1-1 0,-1 0 0,0 0 0,1 0 1,-1-1-1,1 1 0,-1-1 0,1 1 0,-1-1 0,1 0 0,0 0 0,-1 0 1,1 0-1,-1 0 0,1 0 0,-1-1 0,1 1 0,-1-1 0,4-1 0,-1-1-21,0 0 0,0 1 0,0-2-1,0 1 1,-1 0 0,1-1-1,-1 0 1,0 0 0,0 0-1,-1-1 1,1 1 0,-1-1 0,0 0-1,0 0 1,-1 0 0,1 0-1,-1 0 1,0-1 0,-1 1 0,1-1-1,-1 1 1,0-1 0,0 0-1,-1 1 1,0-1 0,0 0 0,-1-7-1,1 13 2,0-1 0,0 1 1,0-1-1,0 1 0,0 0 0,0-1 0,-1 1 0,1 0 0,0-1 0,0 1 1,0 0-1,0-1 0,-1 1 0,1 0 0,0 0 0,0-1 0,-1 1 0,1 0 1,0 0-1,0-1 0,-1 1 0,1 0 0,0 0 0,-1 0 0,1-1 0,0 1 0,-1 0 1,1 0-1,-1 0 0,1 0 0,0 0 0,-1 0 0,1 0 0,0 0 0,-1 0 1,1 0-1,0 0 0,-1 0 0,1 0 0,-1 0 0,1 0 0,0 0 0,-1 0 1,1 0-1,0 1 0,-1-1 0,1 0 0,0 0 0,-1 0 0,1 1 0,0-1 1,0 0-1,-1 0 0,1 1 0,-16 14-95,14-11 94,0 0 0,0 0 0,1 0 0,-1 1 0,1-1-1,0 0 1,0 1 0,0-1 0,1 0 0,0 1 0,0 7 0,0-10 7,0-1-1,1 1 1,-1 0 0,1-1 0,-1 1-1,1-1 1,0 0 0,0 1-1,-1-1 1,1 1 0,0-1 0,0 0-1,0 0 1,1 1 0,-1-1-1,0 0 1,0 0 0,1 0-1,-1 0 1,0-1 0,1 1 0,-1 0-1,1 0 1,-1-1 0,1 1-1,-1-1 1,1 0 0,-1 1 0,1-1-1,0 0 1,-1 0 0,1 0-1,0 0 1,2 0 0,4-1-2,1 0-1,0 0 1,-1-1 0,1 0-1,-1-1 1,0 0 0,0 0 0,0-1-1,0 0 1,0 0 0,-1-1-1,0 0 1,0 0 0,0 0 0,0-1-1,-1 0 1,0-1 0,0 1-1,-1-1 1,0 0 0,0-1 0,-1 1-1,0-1 1,6-14 0,-12 26 7,-2 6 90,1 0-1,-1 1 0,2-1 0,-4 22 0,6-30-84,-1-1-1,1 1 1,0 0 0,0 0 0,0 0-1,0-1 1,0 1 0,1 0 0,-1 0-1,0 0 1,1-1 0,-1 1 0,1 0 0,0 0-1,0-1 1,-1 1 0,1-1 0,0 1-1,0 0 1,1-1 0,-1 0 0,0 1-1,0-1 1,1 0 0,-1 0 0,1 0-1,-1 0 1,1 0 0,-1 0 0,1 0 0,-1 0-1,1 0 1,0-1 0,0 1 0,-1-1-1,1 1 1,0-1 0,0 0 0,0 0-1,0 0 1,3 0 0,1 0-3,0-1 1,0 0-1,-1-1 0,1 1 0,0-1 1,-1 0-1,1 0 0,-1-1 0,1 0 1,-1 0-1,0 0 0,0 0 0,-1-1 1,1 0-1,-1 0 0,1 0 1,-1-1-1,-1 1 0,1-1 0,-1 0 1,1 0-1,-2 0 0,1 0 0,0-1 1,-1 1-1,0-1 0,0 0 0,-1 1 1,1-1-1,-1-6 0,-1 11-82,-16 28-113,13-19 254,1-1 0,0 1 1,0 0-1,0 0 0,1 0 1,0 15-1,1-20-176,0 0 0,0 0 0,1 0 1,-1-1-1,1 1 0,0 0 0,-1 0 0,1-1 1,0 1-1,2 2 0,-2-4-200,0 0 0,0 0 0,0 0 1,-1 0-1,2 0 0,-1 0 0,0 0 0,0 0 0,0 0 0,0 0 0,0-1 0,1 1 1,-1 0-1,0-1 0,1 0 0,-1 1 0,0-1 0,1 1 0,-1-1 0,3 0 1,11 0-7759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4.333"/>
    </inkml:context>
    <inkml:brush xml:id="br0">
      <inkml:brushProperty name="width" value="0.025" units="cm"/>
      <inkml:brushProperty name="height" value="0.025" units="cm"/>
    </inkml:brush>
  </inkml:definitions>
  <inkml:trace contextRef="#ctx0" brushRef="#br0">45 0 13132,'-1'10'3422,"-2"12"-1259,0-1-1,-10 31 1,5-24 228,-8 55 0,16-81-2346,0 0 0,0-1 0,0 1-1,0 0 1,0 0 0,0-1 0,0 1 0,0 0 0,1 0 0,-1-1 0,1 1 0,-1 0 0,1-1 0,0 1 0,0-1 0,-1 1 0,1-1 0,0 1 0,0-1 0,1 1 0,-1-1 0,0 0 0,0 0-1,3 2 1,-1-2-16,-1 1-1,1-1 1,0 0-1,0-1 1,0 1-1,0 0 1,1-1-1,-1 0 1,0 1-1,0-1 1,0-1-1,6 0 1,4-1-10,-1-1-1,1 0 1,-1-1 0,1 0 0,20-11 0,11-19-13,-38 28-7,1 1 0,0-1 0,1 1 0,-1 0 0,15-6 0,-22 11-8,1 1 1,0-1 0,-1 1 0,1-1 0,-1 1 0,1 0 0,-1-1 0,1 1 0,-1 0 0,0-1 0,1 1 0,-1 0 0,0 0 0,1-1 0,-1 1 0,0 0 0,0 0 0,0 0 0,0-1 0,0 1 0,0 0 0,0 0 0,0 0 0,0-1 0,0 1 0,0 1 0,0 34 15,0-30-11,0 88 319,0-94-385,1 1 0,0-1 0,0 0 0,-1 1 0,1-1 0,0 0 0,0 1 0,-1-1 0,1 0 0,0 0 0,0 0 0,-1 0 0,1 0 0,0 0 0,0 0 0,0 0 0,-1 0 0,1 0 0,0 0 0,0 0 0,0-1 0,-1 1 0,1 0 0,0 0 0,-1-1 0,1 1 0,0-1 0,0 1 0,-1 0 0,1-1 0,-1 0 0,1 1 0,-1-1 0,1 1 0,0-2 0,2-24-8300,-3 9 42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4.679"/>
    </inkml:context>
    <inkml:brush xml:id="br0">
      <inkml:brushProperty name="width" value="0.025" units="cm"/>
      <inkml:brushProperty name="height" value="0.025" units="cm"/>
    </inkml:brush>
  </inkml:definitions>
  <inkml:trace contextRef="#ctx0" brushRef="#br0">1 0 11659,'0'0'8776,"76"19"-8648,-43-18-256,1-1-1858,-2 0-4484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124"/>
    </inkml:context>
    <inkml:brush xml:id="br0">
      <inkml:brushProperty name="width" value="0.025" units="cm"/>
      <inkml:brushProperty name="height" value="0.025" units="cm"/>
    </inkml:brush>
  </inkml:definitions>
  <inkml:trace contextRef="#ctx0" brushRef="#br0">119 238 9001,'1'-2'584,"1"1"0,-1-1 0,0 0 0,0 0 0,0-1 1,-1 1-1,1 0 0,0 0 0,-1 0 0,1-1 0,-1 1 1,0 0-1,0 0 0,0-1 0,0 1 0,0 0 0,-1-3 1,1 4-376,-1-1 1,0 1 0,1-1 0,-1 1 0,0 0-1,0 0 1,0-1 0,0 1 0,0 0 0,0 0-1,0 0 1,0 0 0,0 0 0,0 0 0,-1 0-1,1 0 1,0 1 0,-1-1 0,-1 0 0,0 0-141,0 0 0,-1 0 0,1 1 0,0-1 0,0 1 0,0 0 0,-1 0 0,1 0 0,0 0 0,0 1 0,-1-1 0,1 1 0,0 0 0,0 0 0,0 0 0,0 0 0,0 1 0,0-1 0,0 1 0,1-1 0,-1 1 0,-4 4 0,4-3 43,0 0 0,1 0-1,-1 0 1,0 1 0,1-1 0,0 1 0,0 0 0,0-1 0,0 1 0,0 0 0,1 0 0,0 0 0,-2 8 0,3-10-93,0-1 1,0 1-1,1-1 1,-1 1-1,0-1 0,0 1 1,1-1-1,-1 0 1,1 1-1,-1-1 0,1 1 1,0-1-1,0 0 1,-1 1-1,1-1 0,0 0 1,0 0-1,0 0 1,0 0-1,1 0 1,-1 0-1,0 0 0,0 0 1,0 0-1,1 0 1,-1-1-1,0 1 0,1-1 1,-1 1-1,1-1 1,-1 1-1,1-1 0,-1 0 1,1 1-1,-1-1 1,1 0-1,-1 0 0,1 0 1,1-1-1,10 1 73,-1-1 0,1 0-1,-1-1 1,0-1 0,1 0 0,-1 0-1,0-1 1,-1-1 0,1 0-1,-1 0 1,0-1 0,0-1 0,-1 0-1,1 0 1,14-15 0,10-12-6,-1-1 0,47-63 0,-76 90-50,15-20-29,-34 40-191,-34 43 436,44-50-186,1 0 0,0 1 1,0-1-1,0 1 0,1 0 1,-1 0-1,1 0 0,1 0 1,-1 0-1,1 0 0,0 0 1,1 0-1,-1 1 0,1-1 1,1 0-1,-1 1 0,1-1 1,0 0-1,0 0 0,1 0 1,0 0-1,0 0 0,0 0 1,1 0-1,-1-1 0,8 11 1,-5-11-358,-1 0 0,1 0 1,0 0-1,1-1 0,-1 0 1,1 0-1,0 0 1,0-1-1,0 0 0,0 0 1,0 0-1,1-1 0,-1 0 1,1 0-1,0-1 1,9 1-1,25 0-6500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5.149"/>
    </inkml:context>
    <inkml:brush xml:id="br0">
      <inkml:brushProperty name="width" value="0.025" units="cm"/>
      <inkml:brushProperty name="height" value="0.025" units="cm"/>
    </inkml:brush>
  </inkml:definitions>
  <inkml:trace contextRef="#ctx0" brushRef="#br0">115 1 3844,'0'0'16324,"-3"8"-15037,-3 14-606,0 1-1,1 0 1,2 0 0,0 0-1,1 0 1,2 0-1,2 29 1,1-41-659,1-1 1,0 1-1,0-1 0,1 0 1,1 0-1,-1 0 0,12 13 0,-11-15-25,0 0-1,-1 0 1,0 0-1,0 1 0,-1 0 1,0 0-1,0 0 1,-1 0-1,0 1 1,2 17-1,-4-24 8,-1 0 0,0 0 0,0 0-1,0-1 1,-1 1 0,1 0 0,0 0 0,-1 0 0,0-1 0,0 1 0,0 0 0,0-1-1,0 1 1,0-1 0,-1 1 0,1-1 0,-1 0 0,1 1 0,-1-1 0,0 0 0,0 0-1,0 0 1,0-1 0,-1 1 0,-3 2 0,1-1 60,-1-1 0,1-1 0,-1 1 0,1-1 0,-1 0 1,0 0-1,1 0 0,-1-1 0,0 0 0,1 0 0,-1 0 0,-5-2 0,7 1-41,0 0-1,1 0 1,-1-1-1,1 1 1,-1-1 0,1 0-1,0 0 1,-1 0-1,1 0 1,0-1-1,1 1 1,-1-1-1,0 0 1,1 1 0,-1-1-1,1 0 1,0-1-1,0 1 1,0 0-1,1-1 1,-1 1 0,1-1-1,0 1 1,-1-1-1,2 0 1,-2-4-1,-1-9-248,0 1-1,1-1 1,1 0-1,2-26 1,-1 36-57,1 0 0,0 0 1,0 0-1,1 0 0,0 1 1,0-1-1,0 0 0,1 1 0,0-1 1,1 1-1,-1 0 0,1 0 0,0 1 1,0-1-1,1 1 0,0 0 0,9-8 1,-3 4-934,2 1 1,-1 1-1,1-1 0,0 2 1,1 0-1,-1 1 1,22-6-1,13-2-3925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5.524"/>
    </inkml:context>
    <inkml:brush xml:id="br0">
      <inkml:brushProperty name="width" value="0.025" units="cm"/>
      <inkml:brushProperty name="height" value="0.025" units="cm"/>
    </inkml:brush>
  </inkml:definitions>
  <inkml:trace contextRef="#ctx0" brushRef="#br0">122 46 12268,'0'0'12043,"-11"-8"-11226,-36-19-230,45 26-569,1 1-1,-1-1 1,0 1 0,1-1-1,-1 1 1,0 0 0,1 0-1,-1 0 1,0 0 0,1 0-1,-1 0 1,0 1 0,1-1-1,-1 0 1,1 1 0,-1-1-1,1 1 1,-1 0 0,1-1-1,-1 1 1,1 0 0,-1 0-1,1 0 1,0 0 0,-1 0-1,1 0 1,0 1 0,0-1-1,0 0 1,0 0 0,0 1-1,-1 1 1,0 1 42,0-1 0,0 1 0,1-1 0,-1 1 0,1 0 0,0-1 1,0 1-1,0 0 0,0 0 0,0 7 0,2-9-40,0-1-1,0 1 1,0-1 0,0 0 0,0 0-1,0 1 1,0-1 0,0 0 0,1 0-1,-1 0 1,0 0 0,1-1-1,-1 1 1,0 0 0,1 0 0,-1-1-1,1 1 1,-1-1 0,1 1 0,0-1-1,-1 0 1,1 0 0,-1 1 0,1-1-1,0 0 1,-1 0 0,1-1 0,-1 1-1,3-1 1,52-6 263,-46 3-264,0-1-1,0 0 1,-1 0-1,0-1 1,0-1-1,0 1 0,-1-1 1,0-1-1,11-12 1,-4 4 5,-24 47-275,4-19 252,0 0 1,1 0 0,1 0-1,-4 21 1,7-31-55,-1 0-1,1 0 1,-1 0 0,1 0 0,0 0 0,0 0 0,0 0-1,0 0 1,0 0 0,1 0 0,-1 0 0,1 0-1,-1-1 1,1 1 0,-1 0 0,1 0 0,0 0 0,0-1-1,0 1 1,0 0 0,0-1 0,0 1 0,1-1-1,-1 1 1,0-1 0,1 1 0,-1-1 0,1 0 0,0 0-1,-1 0 1,1 0 0,0 0 0,0 0 0,0-1-1,-1 1 1,1 0 0,0-1 0,2 1 0,0-1-217,0 1 0,-1-1 0,1 0 0,0 0 0,0-1 0,-1 1 1,1-1-1,0 0 0,-1 0 0,1 0 0,-1 0 0,1 0 0,-1-1 0,0 0 1,4-2-1,0-1-1505,0-1 1,-1 0 0,0 0 0,0-1-1,7-11 1,8-10-7771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5.928"/>
    </inkml:context>
    <inkml:brush xml:id="br0">
      <inkml:brushProperty name="width" value="0.025" units="cm"/>
      <inkml:brushProperty name="height" value="0.025" units="cm"/>
    </inkml:brush>
  </inkml:definitions>
  <inkml:trace contextRef="#ctx0" brushRef="#br0">108 1 4901,'0'0'13725,"-11"11"-12273,6-5-1457,-11 11 1002,1 0 0,-21 33-1,33-45-823,0-1 0,1 0 0,-1 1 0,1 0 1,-1-1-1,2 1 0,-1 0 0,0 0 0,1 0 0,0 0 0,0 1 0,1-1 0,-1 0 0,1 0 0,0 0 0,0 1 0,1-1 0,0 0 0,0 0 0,2 8 0,-1-11-155,-1 0-1,1 0 0,0 0 1,-1 0-1,1 0 0,1 0 1,-1 0-1,0-1 0,0 1 1,0-1-1,1 1 0,-1-1 1,1 0-1,-1 0 0,1 0 1,0 0-1,-1-1 0,1 1 1,0-1-1,-1 1 0,1-1 1,0 0-1,4 0 0,10-1 2,-1 0 0,30-7 0,-24 4-161,-21 3 131,0 1 1,0 0-1,0-1 0,0 1 1,0 0-1,0 0 0,0 0 0,0 0 1,0 0-1,0 0 0,0 0 0,0 0 1,1 0-1,-1 1 0,0-1 0,0 0 1,0 1-1,0-1 0,0 1 0,0-1 1,-1 1-1,1-1 0,0 1 0,0 0 1,0-1-1,0 1 0,-1 0 1,1 0-1,0-1 0,-1 1 0,1 0 1,0 0-1,0 1 0,0 2 2,-1 1 1,1-1-1,-1 0 0,0 0 1,0 1-1,0-1 0,-2 6 1,2-7 26,-1 1 0,1-1 1,-1 1-1,1-1 1,0 1-1,1-1 1,-1 1-1,1-1 0,-1 1 1,1-1-1,2 7 1,-2-9-7,-1-1 0,0 1 0,1 0 0,-1-1 1,0 1-1,1-1 0,-1 1 0,1-1 0,-1 0 1,1 1-1,-1-1 0,1 1 0,-1-1 0,1 0 0,-1 1 1,1-1-1,0 0 0,-1 0 0,1 0 0,-1 1 1,1-1-1,0 0 0,-1 0 0,1 0 0,0 0 0,-1 0 1,1 0-1,0 0 0,-1 0 0,2-1 0,17-13 197,5-26-91,-22 33-69,0 0-1,-1 1 0,0-1 0,0 0 0,0 0 0,-1 0 1,-1-10-1,1 2 138,38 13 134,50 1-7495,-73-2-128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6.944"/>
    </inkml:context>
    <inkml:brush xml:id="br0">
      <inkml:brushProperty name="width" value="0.025" units="cm"/>
      <inkml:brushProperty name="height" value="0.025" units="cm"/>
    </inkml:brush>
  </inkml:definitions>
  <inkml:trace contextRef="#ctx0" brushRef="#br0">15 133 3844,'0'0'1970,"-2"11"3992,0-2-4710,-1-1-222,1 0-1,0 0 0,1 0 1,-1 0-1,2 1 1,-1-1-1,1 0 1,2 16-1,-1-22-869,1 0-1,-1 0 1,1 0 0,0-1 0,-1 1-1,1-1 1,0 1 0,0-1-1,0 0 1,0 0 0,0 0-1,0 0 1,0 0 0,0 0 0,0 0-1,0-1 1,1 1 0,-1-1-1,0 0 1,1 1 0,-1-1-1,0 0 1,0 0 0,4-1 0,60-5 1095,-49 2-1187,-1-1 0,1 0 0,-1-1 0,0-1 1,0-1-1,-1 0 0,0-1 0,0-1 0,-1 0 0,-1-1 1,1 0-1,14-18 0,-25 26-61,-1 1 0,0-1-1,0 1 1,0-1 0,-1 0 0,1 0 0,-1 0 0,1 0-1,-1 0 1,0 0 0,0-1 0,0 1 0,-1 0 0,1 0 0,-1-1-1,0 1 1,0 0 0,0-1 0,0 1 0,0 0 0,-1-1-1,0 1 1,1 0 0,-1 0 0,-1 0 0,1 0 0,0-1 0,-1 1-1,1 1 1,-1-1 0,0 0 0,0 0 0,0 1 0,0-1-1,-1 1 1,1 0 0,0-1 0,-1 1 0,-4-2 0,4 2-12,-1-1 0,0 1-1,1 1 1,-1-1 0,0 1 0,0-1 0,0 1 0,0 0 0,0 0 0,0 1 0,-1-1 0,1 1 0,0 0 0,0 0 0,0 1 0,-1-1 0,1 1 0,0 0 0,0 0 0,0 0 0,0 0 0,0 1 0,1 0 0,-1 0 0,0 0 0,1 0 0,-1 0-1,1 1 1,0-1 0,-5 5 0,4-2 1,0 0 0,0 0 0,1 1 0,0-1 0,0 1 0,0-1 0,0 1 0,1 0 0,-2 8 0,3-13 8,1 1 0,0-1 0,-1 1 0,1 0 0,0-1 1,0 1-1,0 0 0,0-1 0,0 1 0,0 0 0,1-1 1,-1 1-1,1 0 0,-1-1 0,1 1 0,-1-1 0,1 1 1,0-1-1,0 1 0,0-1 0,0 1 0,0-1 0,0 0 1,0 1-1,0-1 0,0 0 0,1 0 0,-1 0 0,0 0 1,1 0-1,-1 0 0,1-1 0,-1 1 0,1 0 0,-1-1 0,1 1 1,3 0-1,8 2 6,0-1 1,0 0-1,0-1 0,0-1 1,1 0-1,-1-1 0,0 0 1,0-1-1,0 0 0,0-1 1,18-7-1,3-3-90,-2-1-1,60-38 0,-86 56-76,-5 11 172,-3 28 372,1-23-12,1-19-324,0 1 1,0 0 0,0-1 0,0 1-1,1 0 1,-1-1 0,1 1-1,-1 0 1,1-1 0,0 1 0,-1-1-1,1 1 1,0-1 0,0 1 0,0-1-1,0 0 1,0 1 0,0-1 0,1 0-1,-1 0 1,0 0 0,1 0 0,-1 0-1,3 1 1,1 0 10,0 0-1,0 0 1,0-1-1,0 0 1,0 0-1,0 0 1,0-1-1,8 0 1,2 0-32,-1-2 0,1 0 1,-1 0-1,0-1 0,20-7 0,56-36-115,-91 53-7,1-3 92,-1 0-1,1 0 1,0 0-1,0 0 1,0 0 0,1 0-1,-1 0 1,1 0-1,1 4 1,3-6 22,0 0 1,-1-1-1,1 1 0,0-1 1,0 0-1,0 0 1,0 0-1,0-1 0,0 0 1,0 0-1,8-1 1,58-7 60,6-19-159,-64 22-202,-1 0 1,1 0 0,0 1-1,0 1 1,0 0-1,20-1 1,-32 4 266,-1 1 0,1 0 0,-1 0 0,1-1 0,-1 1 0,1 0 0,-1 0 0,0 0 0,1 0 0,-1 0 0,0-1-1,0 1 1,0 0 0,1 0 0,-1 0 0,0 0 0,0 0 0,0 0 0,-1 0 0,1 0 0,0 0 0,0 0 0,0 0 0,-1-1 0,1 1 0,0 0 0,-2 1 0,-6 28 37,6-24 61,0 0 1,0 1-1,1-1 0,-1 0 0,1 12 0,1-18-139,1 0 0,-1 0 0,1 1 0,0-1 0,-1 0-1,1 0 1,0 0 0,-1 0 0,1 0 0,0 0 0,-1 0-1,1 0 1,-1 0 0,1-1 0,0 1 0,-1 0 0,1 0-1,-1-1 1,1 1 0,0 0 0,-1-1 0,1 1 0,-1 0-1,1-1 1,-1 1 0,1-1 0,-1 1 0,1-1 0,-1 1-1,0-1 1,1 1 0,-1-1 0,0 1 0,1-2 0,2-29-9136,-3 9-1152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7.288"/>
    </inkml:context>
    <inkml:brush xml:id="br0">
      <inkml:brushProperty name="width" value="0.025" units="cm"/>
      <inkml:brushProperty name="height" value="0.025" units="cm"/>
    </inkml:brush>
  </inkml:definitions>
  <inkml:trace contextRef="#ctx0" brushRef="#br0">0 0 18065,'0'0'9001,"49"22"-19667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5.560"/>
    </inkml:context>
    <inkml:brush xml:id="br0">
      <inkml:brushProperty name="width" value="0.025" units="cm"/>
      <inkml:brushProperty name="height" value="0.025" units="cm"/>
    </inkml:brush>
  </inkml:definitions>
  <inkml:trace contextRef="#ctx0" brushRef="#br0">1 0 3075,'0'0'-160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6.214"/>
    </inkml:context>
    <inkml:brush xml:id="br0">
      <inkml:brushProperty name="width" value="0.025" units="cm"/>
      <inkml:brushProperty name="height" value="0.025" units="cm"/>
    </inkml:brush>
  </inkml:definitions>
  <inkml:trace contextRef="#ctx0" brushRef="#br0">0 97 5669,'0'0'2867,"10"-8"-224,-4 3-2197,29-26 2514,-32 28-2524,-1 1-1,0-1 1,0 0-1,0 1 1,0-1-1,-1 0 1,1 0 0,-1 0-1,0 0 1,1-1-1,-2 1 1,1 0 0,0 0-1,0-6 1,-23 7 1134,18 2-4990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6.775"/>
    </inkml:context>
    <inkml:brush xml:id="br0">
      <inkml:brushProperty name="width" value="0.025" units="cm"/>
      <inkml:brushProperty name="height" value="0.025" units="cm"/>
    </inkml:brush>
  </inkml:definitions>
  <inkml:trace contextRef="#ctx0" brushRef="#br0">479 53 15855,'0'0'5360,"-6"-8"-3417,2 2-1662,3 3-237,-1 1 0,0-1-1,1 1 1,-1-1 0,0 1 0,0 0 0,0 0 0,0 0-1,0 0 1,-1 0 0,1 0 0,-1 1 0,1-1-1,-1 1 1,0-1 0,1 1 0,-1 0 0,0 0-1,0 1 1,-4-2 0,-13 2 17,1 0 0,0 2 0,0 0 0,0 1 0,0 1 0,0 1 0,1 0 1,0 2-1,0 0 0,0 1 0,1 0 0,-25 18 0,30-19 97,1 1 1,0 0-1,0 1 1,1 0 0,0 0-1,1 1 1,0 1-1,1-1 1,0 1-1,0 1 1,1 0-1,1 0 1,0 0 0,0 1-1,2-1 1,-1 1-1,2 1 1,-4 19-1,7-30-143,0 1-1,0-1 0,0 1 1,0-1-1,1 1 0,0-1 1,-1 1-1,1-1 0,1 1 0,-1-1 1,0 0-1,1 0 0,0 0 1,-1 0-1,1 0 0,0 0 1,1 0-1,-1 0 0,0-1 1,1 1-1,0-1 0,-1 0 1,1 0-1,0 0 0,0 0 0,0 0 1,1-1-1,-1 1 0,0-1 1,0 0-1,1 0 0,-1 0 1,5 0-1,13 4 21,0-2 0,0-1 0,0 0 0,26-2 0,-34 0-3,6 0-11,1-1 0,-1-1 0,23-5 0,-36 6-5,-1 0 1,0-1-1,1 1 1,-1-1-1,0 0 1,0-1-1,0 1 1,0-1-1,-1 0 1,1 0-1,-1-1 0,0 1 1,0-1-1,0 0 1,7-9-1,-10 12 1,0 0-1,-1 0 1,1 0-1,0-1 1,0 1-1,-1 0 1,1-1-1,-1 1 1,1 0-1,-1-1 1,0 1-1,1-1 1,-1 1-1,0-1 1,0 1-1,0 0 1,0-1-1,0 1 1,0-1-1,-1 1 1,1-1 0,0 1-1,-1-1 1,1 1-1,-1 0 1,0-1-1,1 1 1,-1 0-1,0 0 1,0-1-1,1 1 1,-1 0-1,0 0 1,0 0-1,-1 0 1,1 0-1,0 0 1,0 0-1,0 0 1,-1 1-1,1-1 1,0 0-1,-1 1 1,1-1-1,0 1 1,-1 0-1,1-1 1,-1 1-1,-2 0 1,-3-2-18,-1 0 0,0 1 0,0 1-1,0-1 1,0 1 0,0 1 0,-15 1 0,9 5-19,21-2-2,26-2 27,-20-4-1,0-2-1,0 0 1,0 0 0,24-10 0,-25 8-99,0 0 1,1 1-1,0 1 1,26-4-1,-39 7 86,1 0 0,0 0 0,-1 0 0,1 0 1,0 0-1,-1 0 0,1 1 0,-1-1 0,1 0 0,0 0 0,-1 0 0,1 1 1,-1-1-1,1 0 0,-1 1 0,1-1 0,-1 0 0,1 1 0,-1-1 0,1 1 1,-1-1-1,0 1 0,1-1 0,-1 1 0,0-1 0,1 1 0,-1-1 0,0 1 1,0 0-1,1 0 0,1 26-35,-12 25 411,-2-21-103,8-25-205,1 1 1,1-1 0,-1 1 0,1 0 0,0 0-1,1 0 1,-2 10 0,5-16-129,-1 0 0,1 0 0,0-1 0,-1 1-1,1-1 1,0 1 0,-1-1 0,1 0 0,0 0 0,0 1 0,-1-1 0,1 0-1,0-1 1,0 1 0,0 0 0,-1 0 0,1-1 0,2 0 0,4-3-1448,0 0 0,0 0 0,-1 0 1,1-1-1,-1-1 0,0 1 0,10-11 1,8-9-7608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7.121"/>
    </inkml:context>
    <inkml:brush xml:id="br0">
      <inkml:brushProperty name="width" value="0.025" units="cm"/>
      <inkml:brushProperty name="height" value="0.025" units="cm"/>
    </inkml:brush>
  </inkml:definitions>
  <inkml:trace contextRef="#ctx0" brushRef="#br0">0 92 16239,'0'0'10207,"12"7"-9411,-6-2-765,1-1 0,-1 0 0,1-1 1,0 0-1,0 0 0,0 0 0,0-1 0,0 0 1,1 0-1,-1-1 0,1 0 0,-1 0 1,1 0-1,0-1 0,-1-1 0,1 1 0,-1-1 1,1 0-1,-1-1 0,0 0 0,1 0 0,-1-1 1,0 1-1,0-2 0,7-3 0,-10 4 1,-1 1-1,0-1 0,1 0 0,-1 0 1,0 0-1,-1-1 0,1 1 1,0-1-1,-1 0 0,0 1 1,0-1-1,0 0 0,0 0 0,-1 0 1,0 0-1,0-1 0,2-7 1,-3 11-5,0-1 1,0 1 0,0-1-1,0 1 1,-1 0 0,1-1-1,0 1 1,-1 0-1,1-1 1,-1 1 0,1 0-1,-1-1 1,1 1 0,-1 0-1,0 0 1,0 0 0,0 0-1,1 0 1,-1 0 0,0 0-1,-3-2 1,2 2-12,-1 0 1,1 0-1,-1 0 1,1 0 0,-1 0-1,0 1 1,1-1-1,-1 1 1,0 0-1,0 0 1,1 0-1,-1 0 1,0 0-1,1 1 1,-5 0-1,-2 2-4,0 0 0,0 1 0,0 0 0,1 0 0,0 1 0,0 0 0,0 0 0,0 1 0,1 0 0,-7 7 1,1 0 80,0 0 0,2 0 0,-1 1 0,-12 22 0,23-34-85,-1-1-1,1 1 1,0 0 0,0 0-1,1-1 1,-1 1-1,0 0 1,1 0 0,-1 0-1,1 0 1,-1 0 0,1 0-1,0 0 1,0 0-1,0 0 1,0 0 0,0 0-1,0 1 1,1-1 0,-1 0-1,1 2 1,1-2-38,-1-1 1,0 1 0,0-1-1,1 1 1,-1-1 0,1 0-1,0 1 1,-1-1-1,1 0 1,0 0 0,-1 0-1,1 0 1,0-1 0,0 1-1,0 0 1,0-1-1,3 1 1,8 1-911,0-1 0,0 0 0,0-1 1,0 0-1,17-3 0,12-7-4217,0-10-2915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7.725"/>
    </inkml:context>
    <inkml:brush xml:id="br0">
      <inkml:brushProperty name="width" value="0.025" units="cm"/>
      <inkml:brushProperty name="height" value="0.025" units="cm"/>
    </inkml:brush>
  </inkml:definitions>
  <inkml:trace contextRef="#ctx0" brushRef="#br0">178 8 12043,'0'0'12097,"-11"5"-10501,8-4-1513,-7 4 318,0 0 0,0 1 0,0 0 1,1 0-1,-10 9 0,17-14-377,0 0-1,0 1 1,1-1 0,-1 1 0,1-1 0,0 1 0,-1 0-1,1 0 1,0 0 0,0-1 0,0 1 0,0 0 0,0 0 0,0 0-1,1 1 1,-1-1 0,1 0 0,-1 0 0,1 0 0,0 0 0,0 0-1,0 1 1,0-1 0,0 0 0,1 0 0,-1 0 0,1 0-1,-1 0 1,1 1 0,0-1 0,0 0 0,-1 0 0,1-1 0,1 1-1,-1 0 1,0 0 0,0 0 0,1-1 0,2 3 0,10 11-176,-1 1 0,0 0 0,-1 1 0,-1 0 0,0 1 0,-2 0 0,10 23 0,-16-34 153,-1 1 1,1-1-1,-2 1 0,1 0 1,-1 0-1,0 0 1,0 0-1,-1 0 0,0 0 1,-1 0-1,0 1 1,0-2-1,0 1 0,-1 0 1,-1 0-1,1 0 1,-1-1-1,0 1 0,-1-1 1,0 0-1,-5 8 0,1-5 73,0-1 0,-1 0-1,0 0 1,0 0-1,-14 9 1,20-16-15,0 0 0,0 0 1,0 0-1,0 0 0,0 0 0,0 0 0,-1-1 1,1 0-1,-1 0 0,1 0 0,-1 0 1,1 0-1,-1-1 0,0 1 0,1-1 1,-1 0-1,0 0 0,1 0 0,-1-1 1,0 1-1,1-1 0,-1 0 0,-3-2 1,5 2-40,0-2 1,0 1 0,1 0 0,-1 0 0,0-1 0,1 1 0,-1 0 0,1-1-1,0 0 1,0 1 0,0-1 0,0 0 0,1 1 0,-1-1 0,1 0-1,-1 0 1,1 0 0,0 0 0,0 1 0,1-5 0,-1-4-21,1-1 0,0 1-1,5-22 1,-1 21-123,0-1-1,1 1 1,0 1 0,0-1-1,2 1 1,-1 0-1,2 0 1,-1 1 0,1 1-1,19-17 1,12-6-432,62-39 0,-84 59 492,29-17-226,-25 17 281,-1-1 1,0-1-1,-1-1 1,-1-1-1,0 0 1,16-21-1,-34 37 14,0-1 0,0 0 0,-1 1 0,1-1 0,0 0 0,-1 0 0,1 1 0,-1-1 0,1 0 0,-1 0 0,1 0 0,-1 0 0,0 0 0,0 0 0,1 0 0,-1 0 0,0 1 0,0-1 0,0 0 0,0 0 0,0 0 0,0-2 0,-16 4 205,-27 21 140,-13 28 182,54-48-486,-1 0-1,1 0 1,0 1 0,0-1-1,0 1 1,1-1-1,-1 1 1,0 0 0,1 0-1,0 0 1,0 0-1,0-1 1,0 2 0,0-1-1,0 0 1,1 0-1,0 0 1,0 0 0,-1 0-1,2 0 1,-1 5-1,1-7-28,0 1 0,1-1 0,-1 0-1,0 1 1,0-1 0,1 0 0,-1 0 0,1 0-1,-1 0 1,1 0 0,-1 0 0,1-1-1,0 1 1,-1 0 0,1-1 0,0 1-1,0-1 1,-1 0 0,1 1 0,0-1-1,0 0 1,3 0 0,50-1 145,-43 0-126,7-2-84,0 0 0,-1-1 0,1-1 0,-1-1 0,0 0 0,-1-1 0,31-18 0,-18 10-75,41-15 1,-80 65 1279,7-32-1073,1-1-1,-1 1 1,1 0-1,0-1 1,0 1-1,0 0 1,0 0-1,0 0 1,1 0-1,0 0 1,-1 0-1,1 0 1,0 0-1,0 0 1,1 0-1,0 4 1,0-5-130,0-1 1,0 1-1,1-1 1,-1 1 0,0-1-1,1 0 1,-1 0 0,1 0-1,0 1 1,-1-1 0,1-1-1,0 1 1,-1 0-1,1 0 1,0-1 0,0 1-1,0-1 1,0 1 0,0-1-1,0 0 1,-1 0 0,1 0-1,0 0 1,0 0-1,3-1 1,16 0-4346,-6-4-2916,7-6-11117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827"/>
    </inkml:context>
    <inkml:brush xml:id="br0">
      <inkml:brushProperty name="width" value="0.025" units="cm"/>
      <inkml:brushProperty name="height" value="0.025" units="cm"/>
    </inkml:brush>
  </inkml:definitions>
  <inkml:trace contextRef="#ctx0" brushRef="#br0">1 0 10250,'0'0'2434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8.363"/>
    </inkml:context>
    <inkml:brush xml:id="br0">
      <inkml:brushProperty name="width" value="0.025" units="cm"/>
      <inkml:brushProperty name="height" value="0.025" units="cm"/>
    </inkml:brush>
  </inkml:definitions>
  <inkml:trace contextRef="#ctx0" brushRef="#br0">190 54 8232,'0'0'12775,"-3"-8"-9743,3 5-2935,0 1 0,-1 0 0,1 0 0,-1 0 0,0 0 1,1 0-1,-1 0 0,0 0 0,0 0 0,0 0 0,-1 0 0,1 1 0,0-1 1,-1 0-1,1 1 0,-1-1 0,0 1 0,1-1 0,-1 1 0,0 0 0,0 0 1,0 0-1,0 0 0,0 0 0,0 0 0,0 0 0,0 1 0,0-1 1,0 1-1,-1 0 0,1-1 0,0 1 0,0 0 0,0 0 0,-4 1 0,-7-1 106,0 1-1,0 1 1,-19 4-1,28-5-195,0 0-1,1 0 1,0 0-1,-1 0 1,1 0 0,0 1-1,-1-1 1,1 1 0,0 0-1,0 0 1,0 0-1,1 1 1,-1-1 0,0 1-1,1-1 1,0 1 0,-4 5-1,7-7-7,0-1-1,0 1 1,1 0-1,-1 0 1,0-1-1,0 1 1,1-1-1,-1 1 1,0-1-1,1 0 1,-1 1 0,0-1-1,1 0 1,-1 0-1,0 0 1,1 0-1,-1 0 1,0 0-1,1 0 1,1-1-1,0 1 1,10 0-5,26 0-179,46 6 0,-75-5 156,-1 0 0,1 1 0,0 1 1,-1-1-1,1 2 0,-1-1 0,0 1 0,0 1 0,0 0 0,9 6 0,-17-10 29,1 0-1,-1 0 0,0 0 1,0 0-1,1 0 1,-1 0-1,0 1 0,0-1 1,0 0-1,0 0 1,0 1-1,0-1 0,-1 1 1,1-1-1,0 1 1,-1-1-1,1 1 0,-1 0 1,0-1-1,1 1 1,-1-1-1,0 1 0,0 0 1,0-1-1,0 1 1,-1 2-1,0-1 31,0-1-1,0 1 1,-1-1 0,0 1 0,1-1-1,-1 0 1,0 1 0,0-1 0,0 0-1,0 0 1,-1 0 0,1-1 0,-5 3-1,-6 4 243,-1-1-1,-1 0 0,1-1 0,-21 5 1,30-10-183,-52 12 630,53-12-688,0 0-1,0-1 1,-1 0 0,1 1 0,0-2 0,-1 1 0,1 0 0,0-1 0,0 0-1,-7-2 1,10 3-74,0-1-1,0 0 1,0 0 0,0 0-1,0 0 1,0 1-1,0-1 1,1 0 0,-1 0-1,0 0 1,1-1-1,-1 1 1,1 0 0,-1 0-1,1 0 1,0 0-1,-1 0 1,1-1-1,0 1 1,0 0 0,0 0-1,0-1 1,0 1-1,0 0 1,0 0 0,0 0-1,1-1 1,-1 1-1,0 0 1,1 0-1,-1 0 1,1 0 0,-1 0-1,1 0 1,-1-1-1,1 1 1,1-1 0,28-38-3806,-20 31 2332,0 0-1,1 1 1,0 0 0,0 1-1,1 0 1,0 1 0,0 1-1,15-6 1,21-3-5070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8.723"/>
    </inkml:context>
    <inkml:brush xml:id="br0">
      <inkml:brushProperty name="width" value="0.025" units="cm"/>
      <inkml:brushProperty name="height" value="0.025" units="cm"/>
    </inkml:brush>
  </inkml:definitions>
  <inkml:trace contextRef="#ctx0" brushRef="#br0">138 57 12364,'0'0'8530,"-10"1"-6143,-4 1-1700,0 1 1,1 0-1,-18 6 1,28-8-612,0 0 1,0 0-1,0 0 1,0 1-1,0-1 0,1 0 1,-1 1-1,0 0 1,1 0-1,-1 0 0,1 0 1,0 0-1,-1 0 1,1 1-1,0-1 0,0 1 1,1-1-1,-1 1 1,1 0-1,-1 0 0,1 0 1,0 0-1,0 0 1,-1 4-1,2-6-71,1 0 0,-1 0-1,1 0 1,0 0 0,-1 0-1,1 0 1,0 0 0,0 0 0,-1 0-1,1-1 1,0 1 0,0 0-1,0-1 1,0 1 0,0 0 0,0-1-1,0 1 1,0-1 0,1 0-1,-1 1 1,0-1 0,0 0 0,0 0-1,0 0 1,0 0 0,1 0 0,-1 0-1,0 0 1,0 0 0,2 0-1,46-1 76,-42 0-82,8 0 12,1-2 0,-1 1 1,0-2-1,0 0 0,-1-1 0,23-10 0,-28 11-14,-1-1 0,1 1 0,-1-1-1,0-1 1,-1 1 0,1-1 0,-1-1 0,-1 1 0,1-1 0,-1 0 0,10-16 0,-8 0 40,-8 23-36,0 0 0,0 0 0,0-1 0,-1 1 0,1 0 1,0 0-1,0 0 0,0-1 0,-1 1 0,1 0 1,0 0-1,0 0 0,0 0 0,-1 0 0,1-1 0,0 1 1,0 0-1,-1 0 0,1 0 0,0 0 0,0 0 1,0 0-1,-1 0 0,1 0 0,0 0 0,-1 0 0,1 0 1,0 0-1,0 0 0,0 0 0,-1 0 0,1 0 1,0 0-1,0 0 0,-1 1 0,1-1 0,0 0 0,0 0 1,-1 0-1,1 0 0,0 0 0,0 1 0,-4 1 17,0 0-1,1 1 1,-1 0-1,1-1 1,-1 1-1,1 0 1,0 1-1,-2 3 1,-29 53 384,32-56-378,0 0 1,1 0-1,-1 1 1,1-1 0,0 1-1,1-1 1,-1 1-1,1-1 1,0 1 0,0-1-1,0 1 1,1 0 0,1 4-1,-1-7-33,0 1-1,1-1 1,0 0-1,-1 0 1,1-1-1,0 1 1,0 0-1,0-1 1,0 1-1,1-1 1,-1 1-1,0-1 1,1 0-1,-1 0 1,0 0-1,1 0 1,-1-1-1,1 1 1,-1-1-1,1 1 1,0-1-1,-1 0 1,5 0-1,64-3-2609,-64 2 1819,-1 0 1,0-1-1,1 0 0,-1 0 0,0 0 1,0-1-1,0 0 0,-1 0 0,7-4 1,20-18-6092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9.145"/>
    </inkml:context>
    <inkml:brush xml:id="br0">
      <inkml:brushProperty name="width" value="0.025" units="cm"/>
      <inkml:brushProperty name="height" value="0.025" units="cm"/>
    </inkml:brush>
  </inkml:definitions>
  <inkml:trace contextRef="#ctx0" brushRef="#br0">128 1 16047,'0'0'3064,"-9"5"-501,1 0-2095,-1 1 0,2 0-1,-1 1 1,1 0 0,0 0 0,1 0 0,-1 1 0,1 0 0,1 0 0,0 0-1,0 1 1,0 0 0,-5 18 0,3-4-238,2 1-1,1 0 1,0 0-1,2 0 1,1 30-1,1-53-223,0 0 0,0 0 1,0 0-1,0 1 0,0-1 0,0 0 0,1 0 0,-1 0 0,0 0 0,1 0 0,-1 0 0,1 0 0,-1 0 0,1 0 1,0 0-1,-1 0 0,1-1 0,0 1 0,0 0 0,-1 0 0,1 0 0,0-1 0,0 1 0,0-1 0,1 2 0,1-1 13,0 0-1,-1 0 0,1-1 1,0 1-1,0-1 0,0 1 1,0-1-1,0 0 0,5 0 0,2-1 20,0-1-1,0 1 1,-1-2-1,19-5 1,18-15-98,-35 17 17,-1 0 0,1 1-1,0 0 1,1 0 0,-1 2 0,1-1-1,18-2 1,-30 8 39,1 0 1,-2 1-1,1-1 0,0 0 0,0 0 0,-1 1 0,1-1 1,-1 0-1,0 0 0,0 0 0,0 0 0,0 0 1,-1 3-1,-33 46 226,26-40-165,2-1 0,-1 1 0,2 0 0,-1 0 0,1 1 0,1 0 0,-4 13 0,9-24-53,0-1 0,0 1 0,0 0 1,0-1-1,0 1 0,1-1 0,-1 1 1,0-1-1,0 1 0,1-1 0,-1 1 1,0-1-1,1 1 0,-1-1 0,1 1 1,-1-1-1,1 0 0,-1 1 0,1-1 1,-1 0-1,1 1 0,-1-1 0,1 0 1,-1 1-1,1-1 0,-1 0 0,1 0 0,-1 0 1,1 0-1,0 0 0,-1 0 0,1 0 1,-1 0-1,1 0 0,0 0 0,-1 0 1,2 0-1,33 0 44,-24-1-44,76-6-95,-79 6-161,-1 0 0,0-1 0,0 0 0,0-1 0,0 1 0,0-1 0,-1-1 1,1 1-1,10-9 0,-16 11 56,1 0 0,-1 0 0,0 0 0,0-1 0,0 1 0,1 0 0,-1-1 0,0 1 0,-1-1 0,1 0 0,0 1 0,0-1 0,-1 1 0,1-1 0,-1 0 0,1 0 1,-1 1-1,0-1 0,0 0 0,0 0 0,0 1 0,0-1 0,0 0 0,0 0 0,0 0 0,-1 1 0,1-1 0,-1 0 0,0 1 0,1-1 0,-2-1 0,-1-3-836,0 1 0,-1 0 1,0 0-1,0 1 0,0-1 0,0 1 0,-8-6 0,-20-15-4162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9.488"/>
    </inkml:context>
    <inkml:brush xml:id="br0">
      <inkml:brushProperty name="width" value="0.025" units="cm"/>
      <inkml:brushProperty name="height" value="0.025" units="cm"/>
    </inkml:brush>
  </inkml:definitions>
  <inkml:trace contextRef="#ctx0" brushRef="#br0">163 32 6758,'-57'-17'2979,"10"7"-929,16 5 96,11 5-160,12 0 1537,21 6-1729,18 2 96,11 0-705,12-1-705,4 0-255,4-5-129,-3-2-224,-4 0-2851,-9-2-6502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0.397"/>
    </inkml:context>
    <inkml:brush xml:id="br0">
      <inkml:brushProperty name="width" value="0.025" units="cm"/>
      <inkml:brushProperty name="height" value="0.025" units="cm"/>
    </inkml:brush>
  </inkml:definitions>
  <inkml:trace contextRef="#ctx0" brushRef="#br0">0 134 13196,'0'0'7613,"8"-9"-6358,4-4-857,1 1 1,1 0 0,0 1 0,1 1 0,0 0 0,0 1 0,1 1-1,0 0 1,1 1 0,0 1 0,0 1 0,0 0 0,24-3-1,-41 8-396,1 0 0,0 0 0,0 0-1,0 0 1,0 0 0,-1 0-1,1 0 1,0 0 0,0 0-1,0 0 1,0 1 0,-1-1 0,1 0-1,0 1 1,0-1 0,-1 0-1,1 1 1,0-1 0,-1 1-1,1-1 1,0 1 0,-1-1-1,1 1 1,-1 0 0,1-1 0,-1 1-1,1 0 1,-1-1 0,1 1-1,-1 0 1,0 0 0,1 0-1,-1-1 1,0 1 0,0 0 0,1 0-1,-1 0 1,0 0 0,0-1-1,0 1 1,0 0 0,0 0-1,0 0 1,-1 0 0,1-1-1,0 1 1,0 0 0,0 0 0,-1 0-1,1-1 1,0 1 0,-1 0-1,1 0 1,-1 0 0,-2 7 23,0-1 0,-1 0 0,1 0 0,-9 12 0,-48 55 68,38-48-70,0 0-1,-21 37 1,42-62-23,0 0 1,1 0 0,-1 0 0,0 0 0,1 0 0,-1 0 0,1 0 0,-1 0 0,1 0 0,0 0 0,-1 1 0,1-1 0,0 0 0,0 0 0,0 1 0,0-1 0,0 0-1,0 0 1,0 0 0,0 1 0,0-1 0,1 2 0,0-3 2,0 1-1,-1-1 0,1 1 1,0-1-1,0 1 0,0-1 1,0 0-1,0 1 0,-1-1 1,1 0-1,0 0 0,0 0 1,0 0-1,0 0 0,0 0 1,0 0-1,0 0 0,0 0 1,0 0-1,0 0 1,1-1-1,8-2 26,0 0 1,0 0-1,17-10 0,3-3-9,0-1 0,-1-1-1,-1-1 1,-1-2 0,-1-1-1,-1-1 1,29-33 0,-43 40-162,-13 17-216,-21 26 87,18-19 274,-3 3 20,0 1-1,0 0 1,1 0 0,1 0-1,0 1 1,1 0 0,0 0-1,1 0 1,-5 26 0,9-38-11,0 0 0,0 0 1,0 0-1,0 0 0,0 0 1,0-1-1,0 1 0,0 0 0,0 0 1,1 0-1,-1 0 0,0-1 1,1 1-1,-1 0 0,0 0 1,1 0-1,-1-1 0,1 1 1,-1 0-1,1-1 0,-1 1 1,1 0-1,0-1 0,-1 1 0,1-1 1,0 1-1,-1-1 0,1 1 1,0-1-1,0 0 0,1 1 1,0 0 9,1-1 0,-1 0 1,1 0-1,0 0 1,-1 0-1,1-1 0,-1 1 1,1 0-1,-1-1 1,5-1-1,4-3 57,1 0-1,-2 0 1,19-12-1,-14 7-41,-1-2-1,0 0 1,-1-1 0,17-19-1,-25 27-40,-1-1-1,1 0 1,-1-1-1,0 1 1,-1-1-1,0 0 1,0 0-1,0 0 1,-1 0-1,0 0 1,0-1 0,-1 1-1,1-10 1,-2 17 0,0-1 1,-1 1 0,1 0 0,0 0 0,0 0 0,-1 0-1,1 0 1,0-1 0,-1 1 0,1 0 0,0 0-1,-1 0 1,1 0 0,0 0 0,0 0 0,-1 0-1,1 0 1,0 0 0,-1 0 0,1 0 0,0 0 0,-1 0-1,1 0 1,0 1 0,-1-1 0,1 0 0,0 0-1,0 0 1,-1 0 0,1 0 0,0 1 0,0-1 0,-1 0-1,1 0 1,0 1 0,-1-1 0,-6 10-5,0-1 1,1 1-1,0 1 0,1-1 1,-1 1-1,2 0 0,0 0 1,0 0-1,1 1 1,1 0-1,0-1 0,-2 23 1,5-33 14,-1 0 0,0 1 0,0-1 0,1 1 0,-1-1 0,1 1 0,-1-1 0,1 0 0,0 1 0,0-1 0,-1 0 0,1 0 0,0 0 0,0 0 0,0 1 0,0-1 0,0 0 0,0-1 0,1 1 0,-1 0 0,0 0 0,0 0 0,1-1 0,-1 1 0,0-1 0,1 1 0,-1-1 0,1 1 0,-1-1 0,1 0 0,-1 0 0,1 0 0,-1 0 0,0 0 0,1 0 0,2 0 0,62-6 56,-63 5-63,51-9 27,-19 3-125,0 1-1,51-1 0,-84 7 106,-1 0-1,0 0 0,1 1 0,-1-1 1,1 0-1,-1 1 0,0-1 0,1 0 0,-1 1 1,0 0-1,0-1 0,1 1 0,-1 0 1,0 0-1,0-1 0,0 1 0,0 0 1,0 0-1,0 0 0,0 1 0,0-1 1,0 0-1,0 0 0,-1 0 0,1 1 1,-1-1-1,1 0 0,-1 0 0,1 1 0,-1-1 1,1 1-1,-1-1 0,0 0 0,0 1 1,0-1-1,0 1 0,0-1 0,0 0 1,0 1-1,-1-1 0,1 1 0,0-1 1,-1 0-1,1 1 0,-1-1 0,1 0 1,-1 1-1,0-1 0,1 0 0,-1 0 0,0 0 1,-1 2-1,2-42 1853,9-120-893,-8 102-932,-1 56-57,1 0 0,-1 1 0,0-1 0,0 1-1,1-1 1,-1 1 0,0-1 0,1 1 0,-1-1 0,1 1 0,-1-1 0,1 1-1,-1-1 1,1 1 0,-1 0 0,1-1 0,-1 1 0,1 0 0,-1-1 0,1 1 0,0 0-1,-1 0 1,1 0 0,0-1 0,-1 1 0,1 0 0,-1 0 0,1 0 0,0 0-1,-1 0 1,1 0 0,0 0 0,-1 0 0,1 1 0,0-1 0,-1 0 0,1 0 0,-1 0-1,1 1 1,1 0 0,33 10-1707,-29-8 1152,11 2-2459,0 0 1,31 4-1,0-4-8397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2.393"/>
    </inkml:context>
    <inkml:brush xml:id="br0">
      <inkml:brushProperty name="width" value="0.025" units="cm"/>
      <inkml:brushProperty name="height" value="0.025" units="cm"/>
    </inkml:brush>
  </inkml:definitions>
  <inkml:trace contextRef="#ctx0" brushRef="#br0">188 143 2915,'0'-5'1512,"2"-10"965,-1 0 1,0 0-1,-3-30 1,2 43-2309,0 0 0,0 0 0,0 0 0,0 0 0,0 0 0,-1 1 0,1-1 0,-1 0 0,0 0 0,1 0-1,-1 0 1,0 1 0,0-1 0,0 0 0,0 1 0,0-1 0,0 1 0,-1-1 0,1 1 0,-1 0 0,1-1 0,-1 1 0,1 0 0,-1 0 0,1 0 0,-1 0 0,0 0 0,0 1 0,1-1 0,-1 0 0,0 1 0,0-1 0,0 1 0,0 0 0,0 0 0,0-1 0,0 1 0,0 1 0,0-1 0,0 0 0,-2 1 0,2 0-117,0 0 0,0 0 0,0 0 0,0 0 0,1 0 0,-1 1 1,0-1-1,1 0 0,-1 1 0,1 0 0,-1-1 0,1 1 0,0 0 0,-1 0 1,1 0-1,0-1 0,0 1 0,1 1 0,-1-1 0,-1 3 0,-10 50 433,10-44-297,-57 371 3144,30-176-2613,27-186-617,5-16 128,11-29 151,-8 14-394,34-77 85,-28 60-59,1 0 1,0 0-1,2 2 0,31-42 1,-46 67-16,1 0 1,-1 0 0,1 1 0,-1-1 0,1 0 0,0 0-1,0 0 1,-1 1 0,1-1 0,0 0 0,0 1 0,0-1 0,0 0-1,0 1 1,0-1 0,0 1 0,0 0 0,0-1 0,0 1-1,0 0 1,0-1 0,0 1 0,0 0 0,0 0 0,0 0 0,0 0-1,2 0 1,-2 1-3,0 0 0,0 0 0,0 0 1,0 1-1,0-1 0,-1 0 0,1 0 0,0 0 0,0 1 0,-1-1 0,1 0 0,-1 1 0,0-1 0,1 0 1,-1 1-1,0-1 0,1 2 0,0 64-91,-1-64 99,0 0-1,0 0 1,-1 0 0,1-1-1,-1 1 1,1 0 0,-1 0-1,0 0 1,0-1 0,-1 1-1,1 0 1,0-1 0,-1 1-1,0-1 1,1 0-1,-1 1 1,0-1 0,-3 3-1,4-11 39,0-1 0,1 1 0,0 0 0,0 0 0,3-12-1,1 6-38,1 0-1,0 1 0,1-1 0,8-12 1,-11 19-9,0 1 1,0-1 0,0 1-1,0 0 1,1 0-1,0 0 1,0 1 0,0-1-1,0 1 1,1 0-1,-1 0 1,9-3 0,-2 6-283,-11 5 894,8-12 165,-8 6-777,1 0 3,-1 1-1,0-1 1,1 0-1,-1 1 1,1-1-1,-1 0 1,1 1-1,-1-1 1,1 1-1,0-1 0,-1 1 1,1-1-1,-1 1 1,1-1-1,0 1 1,0-1-1,-1 1 1,1 0-1,0-1 1,0 1-1,-1 0 1,1 0-1,0 0 1,0 0-1,0 0 0,-1 0 1,1 0-1,0 0 1,0 0-1,0 0 1,-1 0-1,1 0 1,1 1-1,-1 0 10,0 1 1,0 0-1,0-1 0,-1 1 0,1 0 0,-1-1 0,1 1 1,-1 0-1,1 0 0,-1-1 0,0 1 0,0 0 0,-1 3 1,1 7 149,-1 0 1,-1 0-1,-5 21 1,0-16 342,3-7-383,0 1-1,0-1 1,1 1-1,1 0 1,-1 0-1,0 15 1,6-22 28,5-10-49,4-9 7,-8-3-88,-1 0-1,-1 0 0,0 0 0,-1 0 1,-1-1-1,-1 1 0,-3-19 0,3 21-38,-1-3-55,2 29-65,0-6 134,1 0 0,0 1-1,-1-1 1,2 0 0,-1 1 0,0-1-1,1 0 1,2 5 0,-2-6 13,0-1 0,-1 1 0,1-1 1,0 1-1,1-1 0,-1 0 0,0 0 0,0 0 0,1 0 1,0 0-1,-1 0 0,1-1 0,0 1 0,-1-1 1,1 0-1,0 0 0,0 0 0,0 0 0,0 0 0,0-1 1,1 0-1,-1 1 0,0-1 0,0 0 0,0 0 1,0-1-1,0 1 0,0-1 0,0 1 0,0-1 0,0 0 1,5-2-1,-2-1 2,1 0 0,-1 0 1,0-1-1,0 1 0,0-1 1,-1-1-1,1 1 0,-1-1 1,-1 0-1,1 0 0,-1 0 1,4-9-1,-5 11-11,-2 0-1,1 1 1,0-1-1,-1 0 1,1 0-1,-1 0 1,0 0-1,-1 0 1,1-8-1,-17 45-239,7-18 238,2 0 2,1 1-1,0 1 1,1-1 0,1 1-1,1 0 1,0 0 0,0 22-1,4-38-24,-1 0-1,1 0 0,0 0 0,0 0 0,0 0 1,0 0-1,0 0 0,0-1 0,0 1 0,0 0 1,0-1-1,0 1 0,1-1 0,-1 1 1,0-1-1,0 0 0,1 1 0,-1-1 0,0 0 1,0 0-1,1 0 0,-1 0 0,0 0 1,0 0-1,1 0 0,-1 0 0,0-1 0,0 1 1,2-1-1,45-7-3084,-33 3 519,0 0-1,0-1 0,0-1 1,16-9-1,-2-5-4715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2.720"/>
    </inkml:context>
    <inkml:brush xml:id="br0">
      <inkml:brushProperty name="width" value="0.025" units="cm"/>
      <inkml:brushProperty name="height" value="0.025" units="cm"/>
    </inkml:brush>
  </inkml:definitions>
  <inkml:trace contextRef="#ctx0" brushRef="#br0">113 2 12460,'-1'-1'220,"-1"1"0,1 0 1,-1 0-1,1 0 0,0 0 1,-1 0-1,1 0 0,-1 0 1,1 1-1,-1-1 0,1 1 0,0-1 1,-1 1-1,1-1 0,0 1 1,-1-1-1,1 1 0,0 0 1,0 0-1,0 0 0,0 0 0,0 0 1,0 0-1,0 0 0,0 0 1,0 0-1,0 1 0,0-1 1,1 0-1,-1 0 0,0 1 0,1-1 1,-1 0-1,1 1 0,-1 1 1,-19 59 979,18-52-578,-4 13 73,-6 19 630,1 1 0,3 0 0,-6 76 0,14-119-1317,0 1 0,0-1 0,0 1 1,0-1-1,0 1 0,0-1 0,0 1 0,0-1 0,1 0 0,-1 1 1,0-1-1,0 1 0,0-1 0,0 0 0,1 1 0,-1-1 0,0 0 1,0 1-1,1-1 0,-1 0 0,0 1 0,1-1 0,-1 0 0,0 1 1,1-1-1,-1 0 0,0 0 0,1 1 0,-1-1 0,0 0 0,1 0 1,-1 0-1,1 0 0,-1 0 0,1 0 0,0 1 0,21-6 349,18-19 234,-18 4-528,0-1 0,-1-1 0,30-41-1,-41 49-70,-1 0 0,-1 0-1,0-1 1,-1 0 0,0 0-1,-1 0 1,-1-1 0,4-22-1,-16 43-2931,-11 18-459,-6 7-4675,11-18 2207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3.093"/>
    </inkml:context>
    <inkml:brush xml:id="br0">
      <inkml:brushProperty name="width" value="0.025" units="cm"/>
      <inkml:brushProperty name="height" value="0.025" units="cm"/>
    </inkml:brush>
  </inkml:definitions>
  <inkml:trace contextRef="#ctx0" brushRef="#br0">333 311 9353,'0'0'5765,"15"70"-3298,-6-47-834,-3-1-608,2-1 64,-3-5-384,2-4-481,0-7-160,0-3-352,-2-2-929,-3-2-897,-2-9-2467,0-4-2978</inkml:trace>
  <inkml:trace contextRef="#ctx0" brushRef="#br0" timeOffset="1">0 25 15150,'0'0'9001,"40"-24"-14222,-25 30-1954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3.744"/>
    </inkml:context>
    <inkml:brush xml:id="br0">
      <inkml:brushProperty name="width" value="0.025" units="cm"/>
      <inkml:brushProperty name="height" value="0.025" units="cm"/>
    </inkml:brush>
  </inkml:definitions>
  <inkml:trace contextRef="#ctx0" brushRef="#br0">72 1 15791,'0'0'6475,"-2"10"-5567,-64 373 3854,64-364-4535,1 1 0,0 0-1,3 26 1,-2-45-208,0 0-1,1 0 1,-1 0-1,0 0 1,0-1-1,0 1 1,1 0-1,-1 0 0,1 0 1,-1 0-1,0-1 1,1 1-1,-1 0 1,1-1-1,0 1 1,-1 0-1,1-1 1,-1 1-1,1-1 1,0 1-1,0-1 1,-1 1-1,1-1 0,0 1 1,0-1-1,0 0 1,-1 1-1,1-1 1,0 0-1,0 0 1,0 1-1,0-1 1,0 0-1,-1 0 1,3 0-1,-1-1 15,0 1 1,0 0-1,0-1 1,0 1-1,-1-1 1,1 1-1,0-1 1,0 0-1,-1 0 0,1 0 1,0 0-1,-1 0 1,1 0-1,-1 0 1,1-1-1,1-1 0,2-4-7,-1-1 0,0 1-1,0-1 1,-1 0-1,0 0 1,0-1-1,-1 1 1,0-1 0,0 1-1,0-13 1,-1 14-28,0-1 1,-1 1-1,0-1 1,0 1-1,-1-1 1,0 1-1,0 0 1,-1-1-1,0 1 1,0 0-1,-1 0 1,-4-10-1,6 16-5,1 0 1,-1 0-1,1 0 1,-1 0-1,0 0 1,1 0-1,-1 0 0,0 0 1,0 1-1,0-1 1,1 0-1,-1 0 0,0 1 1,0-1-1,0 0 1,0 1-1,0-1 0,0 1 1,-1-1-1,1 1 1,0 0-1,0 0 0,-2-1 1,2 2-3,0-1 1,0 0-1,0 1 1,0 0-1,0-1 1,0 1-1,1 0 1,-1-1-1,0 1 1,1 0-1,-1 0 0,0-1 1,1 1-1,-1 0 1,1 0-1,-1 0 1,1 0-1,-1 0 1,1 0-1,-1 2 1,0 1-3,0 1 0,-1-1-1,2 1 1,-1 0 0,0-1 0,1 1 0,0 0 0,0 0 0,1-1 0,1 10 0,0-11 11,0 0-1,0-1 1,0 1 0,0 0 0,1-1-1,-1 0 1,1 1 0,0-1 0,-1 0-1,1 0 1,0-1 0,0 1 0,1 0-1,-1-1 1,0 0 0,0 0 0,1 0-1,-1 0 1,0-1 0,1 1-1,-1-1 1,1 0 0,5 0 0,0 1 5,0-1-1,-1-1 1,1 0 0,0 0 0,-1 0 0,1-1 0,-1 0-1,13-6 1,-13 5 9,-1-1-1,0-1 1,0 1-1,0-1 1,-1 0-1,1-1 1,-1 0-1,-1 0 1,1 0-1,-1 0 1,0-1-1,0 0 1,-1 0-1,0 0 1,0-1-1,-1 1 1,0-1-1,4-16 1,-7 24-18,0 0 1,0 0-1,0 0 1,0 0-1,0 0 1,0 0 0,0 0-1,0 0 1,0 0-1,-1 0 1,1 0-1,0 0 1,0 0 0,0 0-1,0 0 1,0 0-1,0 0 1,0 0 0,0 0-1,0 0 1,0 0-1,0 0 1,0 0-1,0 0 1,0 0 0,0 0-1,0 0 1,0 0-1,0 0 1,0 0-1,0 0 1,0 0 0,0 0-1,-1-1 1,1 1-1,0 0 1,0 0 0,0 0-1,0 0 1,0 0-1,-6 10-49,-6 16 28,5-3 137,1 1 0,2-1 0,0 1 0,1 0 0,0 29 0,3-52-100,0 1-1,0-1 0,0 0 1,0 1-1,0-1 0,0 1 1,0-1-1,0 1 0,0-1 1,0 0-1,1 1 0,-1-1 1,1 1-1,-1-1 0,1 0 0,0 0 1,-1 1-1,1-1 0,0 0 1,0 0-1,0 0 0,0 0 1,0 0-1,0 0 0,0 0 1,0 0-1,0 0 0,0 0 1,1-1-1,-1 1 0,0 0 1,1-1-1,-1 1 0,0-1 1,1 0-1,-1 1 0,0-1 1,1 0-1,-1 0 0,1 0 1,-1 0-1,1 0 0,-1 0 1,2 0-1,0-1-119,1 0 0,-1 0 1,0 0-1,0-1 0,0 1 0,0-1 1,0 1-1,-1-1 0,1 0 1,0 0-1,-1 0 0,1 0 0,-1-1 1,0 1-1,0-1 0,0 1 0,0-1 1,3-6-1,-1 0-1445,-1-1 0,0 1 0,-1-1 1,0 0-1,-1 0 0,0 0 0,0-18 0,-1-16-6401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4.085"/>
    </inkml:context>
    <inkml:brush xml:id="br0">
      <inkml:brushProperty name="width" value="0.025" units="cm"/>
      <inkml:brushProperty name="height" value="0.025" units="cm"/>
    </inkml:brush>
  </inkml:definitions>
  <inkml:trace contextRef="#ctx0" brushRef="#br0">12 0 6951,'0'0'13773,"-12"57"-13101,20-38-544,5 0-64,7-1-1057,1 1-1697,0-3-4004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5.729"/>
    </inkml:context>
    <inkml:brush xml:id="br0">
      <inkml:brushProperty name="width" value="0.025" units="cm"/>
      <inkml:brushProperty name="height" value="0.025" units="cm"/>
    </inkml:brush>
  </inkml:definitions>
  <inkml:trace contextRef="#ctx0" brushRef="#br0">3 0 8968,'0'0'7538,"0"11"-6502,-3 57 443,4-66-1432,-1-1 1,1 0-1,-1 1 1,1-1 0,-1 0-1,1 1 1,0-1 0,0 0-1,-1 0 1,1 0-1,0 1 1,0-1 0,0 0-1,0 0 1,0 0-1,1-1 1,-1 1 0,0 0-1,0 0 1,1-1-1,-1 1 1,0 0 0,1-1-1,-1 1 1,0-1 0,1 0-1,-1 0 1,1 1-1,-1-1 1,1 0 0,-1 0-1,1 0 1,-1 0-1,0-1 1,3 1 0,4-1 300,0 1 1,0-1 0,1 0-1,-2-1 1,12-3 0,31-23 888,-42 23-1141,-1 0 1,1 1-1,0 0 0,0 0 0,0 1 1,1-1-1,-1 2 0,11-3 0,-17 6-112,1-1 0,-1 1-1,1 0 1,-1 0 0,1 0 0,-1 0-1,1 0 1,-1 0 0,0 1 0,0-1-1,0 1 1,0 0 0,0 0 0,0 0-1,0 0 1,0 0 0,-1 0 0,1 0-1,-1 0 1,1 0 0,0 4 0,0-2 33,0-1 1,0 0-1,0 0 0,1 0 1,-1 0-1,1 0 1,-1 0-1,1-1 1,0 1-1,0-1 0,0 0 1,1 0-1,-1 0 1,7 2-1,-2-2 41,1-1 0,0 0 1,-1-1-1,1 0 0,0 0 0,-1-1 0,1 0 0,0-1 0,-1 1 0,0-2 1,16-5-1,1-4-1400,-1 0 1,32-23 0,-4 3-6682,-52 31 7928,1 1 0,-1 0 0,1-1 0,-1 1 0,1-1-1,0 1 1,-1 0 0,1-1 0,-1 1 0,1 0 0,0 0 0,-1 0 0,1-1 0,0 1 0,-1 0 0,1 0 0,0 0 0,-1 0 0,1 0 0,0 0 0,-1 0 0,1 0 0,-1 0 0,1 1 0,0-1 0,-1 0 0,2 1 0,-2 15 691,-22 34 3835,17-40-3776,1-1-196,1 0 0,0 0-1,1 1 1,0-1-1,1 1 1,0-1 0,0 1-1,1 15 1,13 81 133,-8-77-499,3 50 0,-8-69-106,0 5 353,0 0 0,-1 0 0,-4 15 1,5-26-105,-1 0 1,0-1-1,0 1 1,0-1-1,-1 1 1,1-1-1,-1 0 1,0 0 0,0 0-1,0 0 1,0 0-1,-1 0 1,1 0-1,-1 0 1,1-1-1,-1 0 1,-6 5 0,8-7-169,0 1 0,0-1 1,1 0-1,-1 1 0,0-1 1,0 0-1,0 1 0,0-1 0,0 0 1,0 0-1,0 0 0,0 0 1,0 0-1,0 0 0,0 0 1,0 0-1,0-1 0,0 1 1,0 0-1,0 0 0,0-1 1,0 1-1,0-1 0,0 1 1,1-1-1,-1 1 0,0-1 1,0 0-1,1 1 0,-1-1 1,0 0-1,1 1 0,-1-1 1,0 0-1,1 0 0,-1 0 0,1 0 1,-1 1-1,1-1 0,0 0 1,-1 0-1,1-2 0,-13-49 314,12 43-285,-5-24-669,1 0 0,2 0-1,1-1 1,4-58 0,-2 90 366,1-1 1,-1 1 0,1 0 0,0-1-1,0 1 1,0 0 0,0 0 0,0 0-1,0-1 1,0 1 0,1 0 0,-1 1-1,1-1 1,0 0 0,-1 0 0,1 1-1,0-1 1,0 1 0,0-1 0,4-1-1,48-14-6175,-48 15 5729,36-7-5167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4.415"/>
    </inkml:context>
    <inkml:brush xml:id="br0">
      <inkml:brushProperty name="width" value="0.025" units="cm"/>
      <inkml:brushProperty name="height" value="0.025" units="cm"/>
    </inkml:brush>
  </inkml:definitions>
  <inkml:trace contextRef="#ctx0" brushRef="#br0">209 1 12011,'0'0'6006,"-8"0"-4105,-3 1-1397,0 1 0,0 0 0,0 0 0,1 1 1,-1 0-1,1 1 0,0 0 0,0 1 1,-16 10-1,20-11-327,0-1 0,0 1 1,1 1-1,-1-1 0,1 1 0,0 0 0,0 0 0,1 1 1,0-1-1,0 1 0,0 0 0,0 0 0,1 1 1,0-1-1,1 1 0,-1-1 0,-1 11 0,4-16-172,0 0 0,0 0 0,0 0 0,1 0 0,-1 0 0,0 0 0,1 0 0,-1 0 0,1 0 0,-1 0 0,1-1 0,0 1 0,-1 0 0,1 0 0,0 0 0,-1-1 0,1 1 0,0-1 0,0 1 0,0 0 0,-1-1 0,1 1 0,0-1 0,0 0 0,0 1 0,0-1 1,0 0-1,0 1 0,0-1 0,0 0 0,0 0 0,0 0 0,0 0 0,0 0 0,0 0 0,0 0 0,2-1 0,44-2 93,-27-3-152,-1 0 1,1-1 0,-2-1 0,26-15-1,-26 14-111,0 0-1,0 0 0,1 2 1,30-8-1,-48 15 155,-1 0-1,1-1 0,-1 1 1,1 0-1,0 0 1,-1 0-1,1 0 1,0 0-1,-1 0 0,1 0 1,0 0-1,-1 0 1,1 0-1,-1 0 0,1 0 1,0 0-1,-1 0 1,1 1-1,0-1 0,-1 0 1,1 1-1,-1-1 1,1 0-1,-1 1 1,1-1-1,-1 0 0,1 1 1,-1-1-1,1 1 1,-1-1-1,0 1 0,1 0 1,-3 24-94,-29 34 550,25-49-173,5-9-214,0 0 0,0 0 0,0 0 0,0 0 0,1 1 0,-1-1 0,1 0 0,-1 0 0,1 1 0,-1-1 0,1 0 0,-1 1 0,1-1 0,0 0 1,0 1-1,0-1 0,0 0 0,0 1 0,0-1 0,0 0 0,0 1 0,1-1 0,-1 0 0,0 1 0,2 1 0,-1-3-24,0 1 1,1-1-1,-1 1 0,0-1 1,1 1-1,-1-1 0,0 0 1,1 0-1,-1 0 0,1 0 1,-1 0-1,0 0 0,1 0 1,-1 0-1,1-1 0,-1 1 1,0 0-1,1-1 0,0 0 1,68-31 315,-4-7-322,-41 22-116,1 2 1,52-22-1,-78 36 83,0 1-1,0 0 1,1 0 0,-1 0-1,0-1 1,0 1-1,1 0 1,-1 0-1,0 0 1,1 0-1,-1 0 1,0 0 0,1 0-1,-1 0 1,0 0-1,0 0 1,1 0-1,-1 0 1,0 0-1,1 0 1,-1 0 0,0 0-1,1 0 1,-1 0-1,0 0 1,1 0-1,-1 0 1,0 0-1,0 1 1,1-1 0,-1 0-1,0 0 1,0 0-1,1 1 1,-1-1-1,0 0 1,0 0-1,0 1 1,1-1 0,-1 0-1,0 0 1,0 1-1,0-1 1,0 0-1,1 1 1,-6 18-56,-18 25 130,22-41-72,-5 7 27,3-6 91,1 0 0,-1 0 1,1 1-1,0-1 1,0 1-1,0 0 0,0-1 1,-1 11-1,6-14-89,0-1 0,0 1 0,0-1 0,0 1-1,0-1 1,0 0 0,0 0 0,0-1 0,0 1 0,-1-1 0,1 1-1,6-3 1,10-5-504,11-3-1936,-9 7-5573,-16 4 129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5.282"/>
    </inkml:context>
    <inkml:brush xml:id="br0">
      <inkml:brushProperty name="width" value="0.025" units="cm"/>
      <inkml:brushProperty name="height" value="0.025" units="cm"/>
    </inkml:brush>
  </inkml:definitions>
  <inkml:trace contextRef="#ctx0" brushRef="#br0">79 333 18321,'0'0'9380,"9"-1"-8633,1 0-680,0-1 0,0 0-1,0-1 1,0 0 0,-1-1 0,17-7-1,-23 9-55,1 0-1,-1 0 0,0 0 0,1 0 0,-1 0 0,0-1 0,0 1 0,0-1 0,-1 0 1,1 0-1,-1 0 0,0 0 0,1 0 0,-1-1 0,-1 1 0,1-1 0,0 1 1,-1-1-1,0 0 0,0 1 0,0-1 0,0 0 0,0-8 0,-1 12-8,-1-1 0,1 0 0,0 0-1,-1 0 1,1 0 0,-1 0 0,1 1-1,-1-1 1,1 0 0,-1 1 0,0-1 0,1 0-1,-1 1 1,0-1 0,0 1 0,1-1-1,-1 1 1,0-1 0,0 1 0,0-1-1,0 1 1,0 0 0,0 0 0,1-1 0,-1 1-1,0 0 1,0 0 0,0 0 0,0 0-1,0 0 1,0 0 0,0 0 0,0 1-1,-1-1 1,-36 9-48,21 3 47,1 1 1,1 0-1,0 1 0,1 1 0,0 0 0,1 1 1,1 0-1,-11 19 0,20-30 17,0 0 0,0 1 0,0-1 0,1 1 0,0-1 0,0 1 0,0 0 1,0 7-1,1-12-15,1 1 1,0-1 0,0 0-1,0 1 1,0-1 0,0 1 0,1-1-1,-1 0 1,0 1 0,1-1-1,-1 0 1,1 0 0,-1 1 0,1-1-1,0 0 1,-1 0 0,1 0-1,0 0 1,0 1 0,0-1 0,0 0-1,0-1 1,0 1 0,0 0-1,0 0 1,0 0 0,0-1 0,0 1-1,1 0 1,-1-1 0,0 1-1,1-1 1,-1 0 0,0 1 0,1-1-1,-1 0 1,0 0 0,1 0-1,-1 0 1,2 0 0,7 1-53,-1-1 0,1-1 1,0 1-1,0-2 0,-1 1 1,1-1-1,-1-1 0,0 0 1,1 0-1,12-7 0,-6 2-70,-1-1-1,-1-1 0,1-1 1,-2 1-1,17-18 1,4-9 46,-2-1 1,-2-2 0,27-47-1,-49 75 76,-1 1-3,0 1 1,-1-1-1,0 0 0,-1-1 1,0 1-1,3-14 0,-7 24 1,-1 1-1,0 0 1,0 0-1,0 0 1,0 0-1,0-1 1,0 1-1,0 0 1,0 0-1,0 0 1,0 0-1,0 0 1,0-1-1,0 1 0,-1 0 1,1 0-1,0 0 1,0 0-1,0-1 1,0 1-1,0 0 1,0 0-1,0 0 1,0 0-1,0 0 1,0 0-1,-1-1 1,1 1-1,0 0 0,0 0 1,0 0-1,0 0 1,0 0-1,-1 0 1,1 0-1,0 0 1,0 0-1,0 0 1,0 0-1,0 0 1,-1 0-1,1 0 1,0 0-1,0 0 0,0 0 1,0 0-1,-1 0 1,1 0-1,0 0 1,0 0-1,0 0 1,0 0-1,-1 0 1,1 0-1,0 0 1,0 0-1,0 0 1,0 0-1,0 0 0,0 1 1,-1-1-1,-17 9 6,-15 16-8,7-4 163,1 1 1,1 1 0,1 1 0,1 1 0,-33 48 0,54-70-153,-1-1 0,0 1 0,0 0 1,1 0-1,0 0 0,0 0 0,-1 0 0,2 1 0,-1-1 0,0 0 0,1 0 0,-1 1 1,1-1-1,0 0 0,0 1 0,1-1 0,-1 0 0,0 0 0,1 1 0,0-1 1,0 0-1,0 0 0,0 0 0,2 4 0,0-4-3,0 0-1,0-1 1,0 1 0,1 0 0,-1-1-1,1 0 1,-1 0 0,1 0-1,0 0 1,0 0 0,0-1-1,0 0 1,0 0 0,0 0 0,0 0-1,0 0 1,0-1 0,6 0-1,10 1-28,0-1 0,0-1-1,0-1 1,-1-1 0,1-1-1,-1 0 1,0-1 0,0-1-1,22-11 1,-15 4-9,0-1-1,-1-2 1,-1 0 0,0-2 0,34-33-1,-38 33 51,63-66 207,-74 75-127,-1-1 0,-1 0 0,1-1 0,-2 1 0,0-1 0,10-23 0,-16 33-94,0 1 1,1-1-1,-1 1 0,0-1 0,1 0 0,-1 1 0,0-1 0,0 0 1,1 1-1,-1-1 0,0 0 0,0 1 0,0-1 0,0 0 1,0 0-1,0 1 0,0-1 0,0 0 0,-1 1 0,1-1 1,0 0-1,0 1 0,0-1 0,-1 0 0,1 1 0,0-1 1,-1 0-1,1 1 0,-1-1 0,1 1 0,-1-1 0,1 1 0,-1-1 1,1 1-1,-1-1 0,-1 1-3,0-1 0,0 1 0,0 0 0,0 0 0,0 0 0,0 0 0,1 1 0,-1-1 0,0 0 0,0 1 0,0-1 0,-3 2 0,-52 28-14,36-15 72,0 2 0,1 0 1,1 1-1,-29 35 0,40-44 16,1 1-1,1 0 1,-1 0-1,2 0 1,-1 1-1,2 0 1,-1 0-1,2 0 1,-1 0-1,1 1 1,1-1-1,-2 22 1,4-30-67,0-1 0,0 1 0,1 0 0,-1-1 0,1 1 1,-1 0-1,1-1 0,0 1 0,0-1 0,0 1 0,0-1 0,0 0 0,1 1 0,-1-1 1,1 0-1,-1 0 0,1 0 0,0 0 0,0 0 0,4 3 0,-2-2 3,1 0 0,0-1 0,1 1 0,-1-1 0,0 0 0,0-1 0,1 1 0,-1-1 0,10 1 0,-1-1 0,-1-1 0,0 0 0,1 0 0,-1-2 0,1 1 0,-1-2 0,25-7 0,-19 2-3,-1-1 0,-1 0-1,1-1 1,23-19 0,-35 25 13,0-1 1,0-1 0,0 1-1,0-1 1,-1 0 0,0 0-1,0 0 1,-1-1 0,0 0-1,0 0 1,0 0 0,-1 0-1,5-15 1,-8 21-17,0 0 0,0 1 0,0-1 0,0 0-1,0 1 1,0-1 0,0 0 0,0 1 0,0-1 0,-1 0 0,1 1 0,0-1 0,0 1 0,0-1 0,-1 0 0,1 1 0,0-1-1,-1 1 1,1-1 0,-1 1 0,1-1 0,0 1 0,-1-1 0,1 1 0,-1-1 0,1 1 0,-1 0 0,0-1 0,1 1 0,-1 0-1,1-1 1,-1 1 0,0 0 0,1 0 0,-1-1 0,1 1 0,-1 0 0,0 0 0,1 0 0,-1 0 0,0 0 0,1 0 0,-1 0-1,0 0 1,1 0 0,-1 1 0,0-1 0,-34 9 159,27-4-159,1-1 0,1 1 0,-1 1 0,1-1 0,0 1-1,0 0 1,0 1 0,1-1 0,0 1 0,1 0 0,-1 0 0,1 1-1,-3 9 1,5-14-2,0 1-1,1-1 1,0 1-1,-1-1 1,1 1-1,1 0 0,-1 0 1,1 0-1,-1 0 1,1-1-1,0 1 1,0 0-1,1 0 1,-1 0-1,1 0 1,0-1-1,0 1 1,0 0-1,0 0 0,1-1 1,-1 1-1,1-1 1,0 0-1,0 1 1,1-1-1,-1 0 1,0 0-1,1 0 1,0-1-1,5 5 0,2-1-63,-1 0 1,1-1-1,0 0 0,0-1 0,0 0 0,1-1 0,0 0 0,14 2 0,7-1-3458,52-1 1,-39-3-3401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5.844"/>
    </inkml:context>
    <inkml:brush xml:id="br0">
      <inkml:brushProperty name="width" value="0.025" units="cm"/>
      <inkml:brushProperty name="height" value="0.025" units="cm"/>
    </inkml:brush>
  </inkml:definitions>
  <inkml:trace contextRef="#ctx0" brushRef="#br0">90 8 17040,'0'-1'203,"-1"1"0,1-1 0,0 1 0,-1-1-1,1 1 1,0 0 0,-1-1 0,1 1 0,0-1 0,-1 1 0,1 0-1,-1-1 1,1 1 0,-1 0 0,1 0 0,-1-1 0,1 1 0,-1 0 0,1 0-1,-1 0 1,1-1 0,-1 1 0,1 0 0,-1 0 0,1 0 0,-1 0-1,1 0 1,-1 0 0,-14 11 2207,-8 27-1388,20-32-349,-4 8-167,0 0 0,1 0 0,-5 19 0,9-29-439,1 0 1,1 0-1,-1 0 1,1 0-1,-1 0 1,1 0-1,1 0 1,-1 5-1,1-8-52,-1 0 0,0 1-1,1-1 1,-1 0 0,1 0 0,-1 1-1,1-1 1,-1 0 0,1 0-1,0 0 1,0 0 0,0 0 0,0 0-1,0 0 1,0 0 0,0 0-1,0 0 1,0 0 0,0-1 0,0 1-1,0 0 1,0-1 0,3 2-1,4 0 7,-1 0-1,1 0 1,0-1-1,0 0 0,0 0 1,0-1-1,0 0 1,0-1-1,0 1 1,0-1-1,0-1 0,0 0 1,15-5-1,-1-3 3,1-1-1,-2-1 0,24-17 0,-21 13-4,44-21 0,-74 67 52,-7 1 30,1-4-388,-13 49 1,21-64-1041,1 0-3628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2.590"/>
    </inkml:context>
    <inkml:brush xml:id="br0">
      <inkml:brushProperty name="width" value="0.025" units="cm"/>
      <inkml:brushProperty name="height" value="0.025" units="cm"/>
    </inkml:brush>
  </inkml:definitions>
  <inkml:trace contextRef="#ctx0" brushRef="#br0">0 1435 4132,'0'0'3331,"13"2"-1954,-12-2-1362,8 2 119,1-1 0,-1 0 0,1 0 0,-1-1 0,1-1 0,-1 0 1,1 0-1,-1 0 0,1-1 0,13-5 0,348-167 749,-80 33 86,1047-488 1690,-752 357-567,-437 213-2056,2 7-1,162-33 1,-223 71-248,-62 11-4621,-64 5 1246,-21 1-4821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3.118"/>
    </inkml:context>
    <inkml:brush xml:id="br0">
      <inkml:brushProperty name="width" value="0.025" units="cm"/>
      <inkml:brushProperty name="height" value="0.025" units="cm"/>
    </inkml:brush>
  </inkml:definitions>
  <inkml:trace contextRef="#ctx0" brushRef="#br0">667 0 4837,'0'0'3993,"-11"3"-3427,-4 3-466,-1 1 0,1 0 0,0 1 1,1 0-1,-21 17 0,-76 66 601,79-63-317,-74 63 1690,-154 171 0,256-257-2026,-1 0 1,1 1-1,0-1 0,1 1 0,-1 0 0,1-1 0,0 2 0,-3 8 0,6-15-44,0 1 1,0-1-1,0 0 1,-1 1-1,1-1 1,0 1-1,0-1 1,0 1-1,1-1 1,-1 1-1,0-1 1,0 1-1,0-1 1,0 1-1,0-1 0,0 1 1,1-1-1,-1 0 1,0 1-1,0-1 1,1 1-1,-1-1 1,0 0-1,1 1 1,-1-1-1,0 0 1,1 1-1,-1-1 1,1 0-1,-1 0 1,0 1-1,1-1 1,21 4 56,26-9 136,9-11 195,0-3 0,-1-2 0,72-39 0,-9 5-300,13-1-794,2 5 0,3 7 0,173-34 0,-71 35-5277,-135 21-1233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4.459"/>
    </inkml:context>
    <inkml:brush xml:id="br0">
      <inkml:brushProperty name="width" value="0.025" units="cm"/>
      <inkml:brushProperty name="height" value="0.025" units="cm"/>
    </inkml:brush>
  </inkml:definitions>
  <inkml:trace contextRef="#ctx0" brushRef="#br0">6 1 5093,'0'0'12807,"4"10"-11291,-1 0-1267,0 1 0,-1 0 0,0 0 0,-1 0 0,0 0-1,-1 0 1,0 0 0,0 1 0,-2-1 0,-2 14 0,-2 8-139,1 0 0,2 0 0,1 0 0,6 62 0,3-72 56,0-13-1430,2-7-4092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4.836"/>
    </inkml:context>
    <inkml:brush xml:id="br0">
      <inkml:brushProperty name="width" value="0.025" units="cm"/>
      <inkml:brushProperty name="height" value="0.025" units="cm"/>
    </inkml:brush>
  </inkml:definitions>
  <inkml:trace contextRef="#ctx0" brushRef="#br0">26 178 10826,'0'0'2408,"-4"-9"742,-14-32-673,17 40-2374,0-1 1,1 1 0,-1-1 0,1 1 0,0-1-1,-1 0 1,1 1 0,0-1 0,0 0 0,0 1 0,0-1-1,1 0 1,-1 1 0,0-1 0,1 1 0,-1-1 0,1 0-1,-1 1 1,1-1 0,0 1 0,-1-1 0,1 1-1,0 0 1,0-1 0,0 1 0,0 0 0,0 0 0,2-2-1,2-1 22,1 1-1,-1 0 0,1 0 1,-1 0-1,11-3 0,-7 2 6,18-7-61,1 1 1,0 1-1,0 2 0,1 0 1,0 2-1,0 2 1,1 0-1,-1 2 0,59 5 1,-83-3-69,1 0 0,-1 1 0,0 0 0,1 0 0,-1 0 0,0 1 0,-1-1 0,1 1 0,0 0 0,-1 1 0,0-1 0,1 1 0,-1 0 0,-1 0 0,1 0 0,-1 0 0,1 1 0,-1 0 0,0-1 0,-1 1 0,1 0 0,-1 0 0,0 0 0,-1 1 0,1-1 0,-1 0 0,0 1 0,1 6 0,-1 0 102,0 1 1,0-1-1,-2 1 0,1-1 1,-1 1-1,-1-1 1,-1 0-1,1 0 1,-2 1-1,0-2 1,-9 21-1,3-13 376,-2 0 0,-1-1-1,0 0 1,-1-1 0,-1 0-1,-25 22 1,29-30-323,0 0 1,-1 0-1,0-1 0,0-1 0,-1 0 1,1-1-1,-2 0 0,1-1 1,0 0-1,-1-1 0,-16 3 1,27-7-154,1 1 0,0-1 0,-1 0 0,1 0 0,0 0 0,-1 0 0,1 0 0,0 0 0,-1-1 1,1 1-1,0-1 0,-1 1 0,1-1 0,0 0 0,0 0 0,0 0 0,0 0 0,0 0 0,0-1 0,0 1 1,0-1-1,0 1 0,0-1 0,1 0 0,-1 1 0,1-1 0,-1 0 0,-1-4 0,1 0-236,0 0 1,0 1-1,1-1 0,0 0 0,0 0 0,0-1 0,1 1 1,0 0-1,0 0 0,2-8 0,-2 10-139,1 0-1,0 0 1,0 1-1,1-1 1,-1 0 0,1 1-1,0 0 1,0-1 0,0 1-1,0 0 1,1 0-1,-1 0 1,1 0 0,0 0-1,0 1 1,0-1-1,0 1 1,6-4 0,6-2-2890,0 0 0,30-11 0,-44 18 3051,40-13-5923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5.205"/>
    </inkml:context>
    <inkml:brush xml:id="br0">
      <inkml:brushProperty name="width" value="0.025" units="cm"/>
      <inkml:brushProperty name="height" value="0.025" units="cm"/>
    </inkml:brush>
  </inkml:definitions>
  <inkml:trace contextRef="#ctx0" brushRef="#br0">21 1 4260,'0'0'19426,"2"8"-17942,-1 0-1262,1-1-1,-2 1 0,1-1 0,-1 1 0,0 0 0,-1-1 0,1 1 0,-2-1 0,1 1 0,-1-1 1,-5 15-1,4-15-185,1 0 1,-1 0-1,2 1 1,-1-1 0,1 1-1,-1 15 1,3-23-39,-1 1 0,0 0-1,0-1 1,0 1 0,1-1 0,-1 1 0,0-1 0,1 1-1,-1-1 1,0 1 0,1-1 0,-1 1 0,1-1 0,-1 1 0,1-1-1,-1 1 1,1-1 0,-1 0 0,1 0 0,-1 1 0,1-1-1,0 0 1,-1 0 0,1 1 0,-1-1 0,1 0 0,0 0-1,-1 0 1,1 0 0,0 0 0,-1 0 0,1 0 0,-1 0 0,1 0-1,0 0 1,-1 0 0,1-1 0,0 1 0,-1 0 0,1 0-1,-1-1 1,1 1 0,-1 0 0,1-1 0,-1 1 0,1-1-1,28-16-610,-26 14 144,0-1 0,0 0 0,-1 0 1,1 0-1,-1 0 0,0-1 0,0 1 1,0-1-1,-1 1 0,1-1 0,0-7 1,2-54-11005,-4 59 9817,0-7-2086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5.548"/>
    </inkml:context>
    <inkml:brush xml:id="br0">
      <inkml:brushProperty name="width" value="0.025" units="cm"/>
      <inkml:brushProperty name="height" value="0.025" units="cm"/>
    </inkml:brush>
  </inkml:definitions>
  <inkml:trace contextRef="#ctx0" brushRef="#br0">1 73 1473,'43'14'2899,"-43"-14"-2750,1 0-1,-1 0 1,1 1-1,-1-1 1,0 0-1,1 0 1,-1 1-1,1-1 1,-1 0-1,0 0 1,1 1 0,-1-1-1,0 0 1,1 1-1,-1-1 1,0 1-1,0-1 1,1 0-1,-1 1 1,0-1-1,0 1 1,0-1-1,0 1 1,0-1 0,1 1-1,-1-1 1,0 0-1,0 1 1,0-1-1,0 1 1,0-1-1,0 1 1,-1-1-1,1 1 1,0-1-1,0 1 1,0-1-1,0 0 1,0 1 0,-1-1-1,1 1 1,0-1-47,-1 1 1,1-1 0,0 0 0,0 0 0,0 0 0,0 1 0,0-1 0,-1 0 0,1 0-1,0 0 1,0 1 0,0-1 0,0 0 0,0 0 0,0 1 0,0-1 0,0 0 0,0 0-1,0 0 1,0 1 0,0-1 0,0 0 0,0 0 0,0 1 0,0-1 0,0 0 0,0 0-1,0 0 1,1 1 0,-1-1 0,0 0 0,0 0 0,0 0 0,0 1 0,0-1 0,0 0-1,1 0 1,-1 0 0,0 0 0,0 1 0,0-1 0,1 0 0,-1 0 0,0 0 0,0 0-1,0 0 1,1 0 0,-1 0 0,0 0 0,0 1 0,1-1 0,-1 0 0,0 0 0,0 0-1,0 0 1,1 0 0,-1 0 0,0 0 0,1-1 0,5 1 476,0-1 1,0 0-1,0-1 0,0 1 1,0-1-1,0-1 0,0 1 1,6-4-1,-4 1-238,1 1 0,-1-1 1,0-1-1,0 0 0,-1 0 0,0-1 1,0 1-1,9-13 0,-15 18-302,0 1 1,-1 0-1,1-1 0,-1 1 1,1-1-1,-1 1 0,0-1 1,1 0-1,-1 1 0,0-1 1,1 1-1,-1-1 0,0 0 0,1 1 1,-1-1-1,0 0 0,0 1 1,0-1-1,0 0 0,0 0 1,0 1-1,0-1 0,0 0 1,0 1-1,0-1 0,0 0 1,0 1-1,0-1 0,-1 0 1,1 1-1,0-1 0,0 0 1,-1 1-1,1-1 0,-1 1 0,1-1 1,0 0-1,-1 1 0,1-1 1,-1 1-1,1-1 0,-1 1 1,1 0-1,-1-1 0,0 1 1,1 0-1,-1-1 0,1 1 1,-1 0-1,0-1 0,1 1 1,-1 0-1,0 0 0,0 0 0,1 0 1,-1 0-1,0 0 0,1 0 1,-1 0-1,-1 0 0,-2 0-36,0 0 1,-1 0-1,1 1 0,0 0 0,0-1 0,0 1 0,0 1 0,0-1 0,-6 3 0,0 3 97,1 0-1,-1 0 1,1 1 0,1 0-1,-1 0 1,2 1 0,-12 16 0,16-21-45,0-1 1,1 1 0,-1 0 0,1 0-1,0 0 1,1 1 0,-1-1 0,1 0-1,-1 1 1,1-1 0,1 1-1,-1-1 1,1 1 0,-1-1 0,1 1-1,1-1 1,-1 1 0,1 0 0,-1-1-1,1 1 1,0-1 0,1 0 0,1 6-1,0-8-42,-1 1 0,0-1-1,0 1 1,1-1-1,0 0 1,-1 0 0,1 0-1,0 0 1,0-1-1,0 1 1,0-1 0,0 1-1,0-1 1,1 0-1,-1 0 1,0-1 0,1 1-1,-1-1 1,0 1-1,5-1 1,73-3 119,-80 3-128,19-3-169,-1-1 1,0-1 0,0 0 0,0-1-1,-1-1 1,1-1 0,-2 0-1,19-12 1,-34 18-135,1 0 0,-1 1-1,0-1 1,0 0 0,0 0 0,1 0 0,-2 0 0,1-1-1,0 1 1,0-1 0,1-2 0,1-20-5491,-7 6-605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5.909"/>
    </inkml:context>
    <inkml:brush xml:id="br0">
      <inkml:brushProperty name="width" value="0.025" units="cm"/>
      <inkml:brushProperty name="height" value="0.025" units="cm"/>
    </inkml:brush>
  </inkml:definitions>
  <inkml:trace contextRef="#ctx0" brushRef="#br0">0 0 14606,'0'0'7655,"77"18"-8264,-42-9-2594,1-1-4772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072"/>
    </inkml:context>
    <inkml:brush xml:id="br0">
      <inkml:brushProperty name="width" value="0.025" units="cm"/>
      <inkml:brushProperty name="height" value="0.025" units="cm"/>
    </inkml:brush>
  </inkml:definitions>
  <inkml:trace contextRef="#ctx0" brushRef="#br0">165 10 17328,'0'0'2862,"-8"-2"-754,1 0-1967,0 0-1,-1 1 1,1 0-1,-1 0 0,1 0 1,-1 1-1,0 0 1,1 1-1,-1 0 0,1 0 1,-1 1-1,1 0 1,0 0-1,-1 0 0,1 1 1,0 0-1,0 1 1,1-1-1,-8 6 0,14-9-178,0 0 0,-1 0 0,1 1 0,0-1-1,0 0 1,-1 0 0,1 0 0,0 0-1,0 1 1,0-1 0,-1 0 0,1 0-1,0 1 1,0-1 0,0 0 0,0 0 0,0 1-1,0-1 1,-1 0 0,1 0 0,0 1-1,0-1 1,0 0 0,0 1 0,0-1-1,0 0 1,0 0 0,0 1 0,0-1 0,0 0-1,0 1 1,0-1 0,0 0 0,1 0-1,-1 1 1,0-1 0,0 0 0,0 0-1,0 1 1,0-1 0,0 0 0,1 0 0,-1 1-1,0-1 1,0 0 0,0 0 0,1 0-1,-1 1 1,20 6-506,25-1 285,-45-6 224,29 1-267,-19-1 160,-1 0 1,1 1-1,0 0 1,-1 0 0,1 1-1,0 1 1,-1-1-1,10 5 1,-18-6 114,0-1 0,1 1-1,-1-1 1,0 1 0,0 0 0,0 0 0,0-1 0,-1 1 0,1 0 0,0 0 0,0 0 0,0 0 0,-1 0 0,1 0-1,0 0 1,-1 0 0,1 0 0,-1 0 0,1 0 0,-1 0 0,0 1 0,1-1 0,-1 0 0,0 0 0,0 0-1,0 1 1,0-1 0,0 2 0,-1 0 66,0 0 1,0 0-1,0 0 0,0 0 1,-1-1-1,1 1 0,-1 0 0,0 0 1,0-1-1,-4 5 0,-5 4 661,-1 0-1,-1-1 1,-15 10 0,21-14-244,3-3-304,0 0 1,0 0 0,0 0 0,-1 0-1,1-1 1,-1 0 0,1 0 0,-1 0-1,0 0 1,1-1 0,-1 0 0,0 0-1,-7 1 1,12-5-533,-1 1-1,1-1 1,0 0 0,0 0-1,0 1 1,0-1 0,1 0-1,-1 0 1,1 1 0,-1-1-1,2-3 1,11-16-3512,5-4-2364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6.237"/>
    </inkml:context>
    <inkml:brush xml:id="br0">
      <inkml:brushProperty name="width" value="0.025" units="cm"/>
      <inkml:brushProperty name="height" value="0.025" units="cm"/>
    </inkml:brush>
  </inkml:definitions>
  <inkml:trace contextRef="#ctx0" brushRef="#br0">167 0 12716,'0'0'7762,"-11"5"-5653,-10 4-1228,-1 2 1,-25 16-1,42-24-824,1-1 0,-1 1 1,1 0-1,0 0 0,0 0 0,0 1 0,1 0 0,-1-1 0,1 1 0,0 1 0,0-1 0,0 0 1,0 1-1,1-1 0,0 1 0,0 0 0,0 0 0,0 0 0,1 0 0,-1 6 0,2-10-56,0 0-1,1-1 0,-1 1 0,1 0 1,0 0-1,-1 0 0,1 0 0,-1-1 1,1 1-1,0 0 0,0-1 0,-1 1 1,1-1-1,0 1 0,0-1 1,0 1-1,0-1 0,0 1 0,0-1 1,-1 0-1,1 1 0,0-1 0,0 0 1,0 0-1,0 0 0,0 0 0,0 0 1,2 0-1,38 1 51,-31-2-35,70-3-669,-54 1 235,0 2 1,47 3-1,-72-2 427,0 0 0,1 0 0,-1 1-1,0-1 1,-1 0 0,1 1 0,0-1-1,0 1 1,0 0 0,0-1 0,0 1-1,0 0 1,-1-1 0,1 1 0,0 0-1,0 0 1,-1 0 0,1-1 0,-1 1-1,1 0 1,-1 0 0,1 0 0,-1 0-1,1 0 1,-1 0 0,0 0 0,0 0-1,1 0 1,-1 0 0,0 0 0,0 1-1,0-1 1,0 0 0,0 0 0,-1 0-1,1 0 1,0 0 0,0 0 0,-1 0-1,1 0 1,-1 0 0,1 0 0,-1 1-1,-1 3 154,0 0-1,0 0 1,0 0-1,-1 0 0,0 0 1,0 0-1,-4 4 1,-47 41 2318,50-46-2365,0-1 0,0 0 0,0 0 0,0-1 0,-1 1 0,1-1 0,-1 0-1,0 0 1,0 0 0,0-1 0,-10 2 0,14-7-848,0-1 1,0 1-1,0-1 0,1 0 0,-1 1 0,1-1 0,0 0 1,1 0-1,-1 1 0,2-6 0,7-14-5550,4-2-2750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6.597"/>
    </inkml:context>
    <inkml:brush xml:id="br0">
      <inkml:brushProperty name="width" value="0.025" units="cm"/>
      <inkml:brushProperty name="height" value="0.025" units="cm"/>
    </inkml:brush>
  </inkml:definitions>
  <inkml:trace contextRef="#ctx0" brushRef="#br0">2 107 11627,'0'0'9540,"9"1"-7373,-3-1-1943,0 1-1,0-1 1,0 0 0,0-1-1,0 1 1,0-1 0,0 0 0,0-1-1,0 1 1,0-1 0,-1-1-1,1 1 1,-1-1 0,0 0-1,1 0 1,-1 0 0,0-1-1,-1 1 1,8-8 0,-9 7-152,1 1 1,-1-1 0,0 1-1,0-1 1,0 0 0,-1 0-1,1 0 1,-1-1 0,0 1-1,-1-1 1,1 1 0,1-6 0,-3 9-71,0 1 1,0 0 0,0-1 0,0 1 0,0 0 0,0 0 0,0-1 0,0 1 0,-1 0 0,1 0 0,0-1 0,0 1 0,0 0 0,0-1 0,0 1 0,0 0 0,-1 0 0,1 0 0,0-1 0,0 1 0,0 0-1,-1 0 1,1 0 0,0-1 0,0 1 0,-1 0 0,1 0 0,0 0 0,0 0 0,-1 0 0,1 0 0,0 0 0,-1-1 0,1 1 0,0 0 0,0 0 0,-1 0 0,1 0 0,0 0 0,-1 0 0,-16 5-4,-14 13-71,17-7 82,0 0 0,1 2 0,-14 16 0,23-24 54,-1 0 0,1 1 0,1 0 1,-1-1-1,1 1 0,0 1 1,0-1-1,0 0 0,1 1 0,0 0 1,-1 8-1,3-13-51,0-1-1,0 0 1,0 0 0,0 1-1,0-1 1,1 0 0,-1 0-1,0 0 1,1 1 0,-1-1-1,1 0 1,0 0 0,-1 0-1,1 0 1,0 0 0,-1 0-1,1 0 1,0 0 0,0 0-1,0 0 1,0-1 0,0 1 0,0 0-1,0-1 1,0 1 0,0 0-1,0-1 1,0 1 0,0-1-1,1 0 1,-1 1 0,1-1-1,46 6 71,-41-6-61,19 2-122,66 0-987,-34-11-3635,-19-8-2144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59.450"/>
    </inkml:context>
    <inkml:brush xml:id="br0">
      <inkml:brushProperty name="width" value="0.025" units="cm"/>
      <inkml:brushProperty name="height" value="0.025" units="cm"/>
    </inkml:brush>
  </inkml:definitions>
  <inkml:trace contextRef="#ctx0" brushRef="#br0">1 117 3555,'0'0'2952,"0"-9"102,0 8-2980,6-60 4378,-6 59-4123,0 0 1,1-1-1,-1 1 0,1 0 0,-1 0 1,1 0-1,0 0 0,0 0 0,0 0 0,0 1 1,0-1-1,0 0 0,0 0 0,1 1 1,-1-1-1,1 1 0,-1-1 0,1 1 0,0 0 1,0-1-1,-1 1 0,1 0 0,0 0 1,0 0-1,0 1 0,0-1 0,0 0 1,0 1-1,4-1 0,-6 1-261,1 0-1,-1 0 1,1 1-1,0-1 1,-1 0 0,0 0-1,1 1 1,-1-1-1,1 1 1,-1-1-1,1 0 1,-1 1 0,0-1-1,1 1 1,-1-1-1,0 1 1,1-1 0,-1 1-1,0-1 1,0 1-1,1-1 1,-1 1-1,0-1 1,0 1 0,0 0-1,0-1 1,0 1-1,0-1 1,0 1 0,0 0-1,1 25 265,-2-19-122,1 353 901,5-340-795,6-17 336,-10-4-604,1 0 1,0 0-1,-1 0 1,1 0-1,-1 0 1,0 0 0,1-1-1,-1 1 1,0 0-1,0-1 1,0 1-1,0-1 1,0 1-1,0-1 1,0 0-1,-1 1 1,2-3-1,2-11 21,0 1-1,-1-1 0,-1 0 1,0 0-1,-1-1 1,-1-22-1,0 32-61,-1 0 0,1 0-1,-1 0 1,0 0 0,0 1 0,-1-1-1,1 0 1,-1 1 0,-1-1 0,1 1-1,-1-1 1,0 1 0,0 0 0,0 0-1,-1 1 1,0-1 0,0 1 0,0-1-1,-6-4 1,10 8-7,1 0 1,0 0-1,0 0 0,-1 0 1,1 0-1,0 0 0,0 1 0,0-1 1,0 0-1,0 0 0,0 1 1,0-1-1,0 0 0,1 1 1,-1 0-1,0-1 0,0 1 0,0-1 1,3 1-1,-3-1 0,29-10-444,-10 4-1410,1-1 0,28-17 0,-28 11-4568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0.961"/>
    </inkml:context>
    <inkml:brush xml:id="br0">
      <inkml:brushProperty name="width" value="0.025" units="cm"/>
      <inkml:brushProperty name="height" value="0.025" units="cm"/>
    </inkml:brush>
  </inkml:definitions>
  <inkml:trace contextRef="#ctx0" brushRef="#br0">334 48 8200,'0'0'8376,"-3"-8"-6225,3 6-2058,-1 0 0,1 1-1,-1-1 1,1 0 0,-1 0-1,0 0 1,0 0 0,1 1 0,-1-1-1,0 0 1,-1 1 0,1-1-1,0 1 1,0-1 0,-1 1 0,1 0-1,-1 0 1,1-1 0,-1 1 0,1 0-1,-1 0 1,0 0 0,0 1-1,1-1 1,-1 0 0,0 1 0,0-1-1,0 1 1,0-1 0,0 1 0,1 0-1,-1 0 1,0 0 0,0 0-1,0 0 1,0 0 0,0 1 0,0-1-1,0 1 1,0-1 0,1 1 0,-1 0-1,0 0 1,0-1 0,-1 3-1,-9 3 160,1 1-1,0 1 1,1 0-1,0 0 0,0 1 1,1 0-1,0 1 0,0 0 1,-10 17-1,-7 13 601,-25 52 0,35-60-504,1 1 0,-13 46 0,24-67-317,1 0 1,0 0 0,1 1 0,0-1-1,1 1 1,0-1 0,1 1 0,1 0 0,0-1-1,4 17 1,-4-25-15,1 0-1,0 0 1,0 0 0,1-1-1,-1 1 1,1-1-1,-1 1 1,1-1 0,0 0-1,1 0 1,-1-1 0,0 1-1,1 0 1,0-1-1,-1 0 1,1 0 0,0 0-1,0-1 1,0 1 0,0-1-1,0 0 1,1 0 0,-1 0-1,8 0 1,7 1 61,0-1 0,0 0 0,0-2 0,24-3 0,-35 3-55,0-1 0,0 0 0,0-1 0,0 1 0,-1-2 0,8-3 0,-13 6-1,0 1 0,0-1 0,-1 0 1,1 0-1,0 0 0,-1 0 0,1 0 0,-1 0 0,1-1 0,-1 1 1,0 0-1,0-1 0,1 1 0,-1-1 0,0 1 0,0-1 0,0 0 1,-1 1-1,1-1 0,0 0 0,-1 0 0,1 0 0,-1 1 0,1-1 1,-1 0-1,0 0 0,0 0 0,0 0 0,0 0 0,0 0 0,0 1 1,-1-3-1,-1 1 19,0 1 0,0-1 0,0 1 0,0 0 0,-1 0 0,1 0 0,-1 0 0,1 0 0,-1 0 0,0 1 0,1-1 0,-1 1 0,0 0 0,0 0 0,0 0 0,0 0 0,-4 0 0,-55-10 171,23 10-147,18-1 28,53-17-48,127-70-1064,-74 38 607,-85 51 411,1 0 1,-1 0-1,0 0 1,0 0-1,0 0 1,0-1-1,0 1 0,0 0 1,0 0-1,1 0 1,-1 0-1,0 0 0,0 0 1,0 0-1,0 0 1,0 0-1,1 0 0,-1 0 1,0 0-1,0 0 1,0 0-1,0 0 1,0 0-1,0 0 0,1 0 1,-1 1-1,0-1 1,0 0-1,0 0 0,0 0 1,0 0-1,0 0 1,0 0-1,0 0 0,1 0 1,-1 0-1,0 0 1,0 1-1,0-1 1,0 0-1,0 0 0,0 0 1,0 0-1,0 0 1,0 0-1,0 1 0,0-1 1,0 0-1,0 0 1,0 0-1,0 0 1,0 0-1,0 0 0,0 1 1,-1 12-63,-5 13 57,-21 39 620,19-49-507,1-1 1,0 1-1,2 0 0,0 1 1,0-1-1,2 1 1,-2 20-1,5-36-110,0 0-1,1 0 1,-1-1 0,1 1 0,-1 0-1,1 0 1,0-1 0,-1 1-1,1 0 1,0-1 0,-1 1-1,1-1 1,0 1 0,0-1 0,0 1-1,-1-1 1,1 0 0,0 1-1,0-1 1,0 0 0,0 1-1,0-1 1,0 0 0,0 0 0,0 0-1,0 0 1,-1 0 0,1 0-1,0 0 1,0 0 0,0-1-1,0 1 1,1-1 0,37-7-1374,-32 5 418,0 0 1,-1-1 0,0 0 0,1 0-1,-1-1 1,-1 0 0,1 0 0,-1 0-1,0-1 1,0 1 0,8-14 0,8-14-7520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2.020"/>
    </inkml:context>
    <inkml:brush xml:id="br0">
      <inkml:brushProperty name="width" value="0.025" units="cm"/>
      <inkml:brushProperty name="height" value="0.025" units="cm"/>
    </inkml:brush>
  </inkml:definitions>
  <inkml:trace contextRef="#ctx0" brushRef="#br0">64 1 14029,'0'0'6369,"-5"8"-3945,-4 9-1412,0 0 1,1 1 0,1-1-1,-8 30 1,12-36-907,1 0 0,0 0 0,0 1 0,1-1 0,1 0 0,0 1 0,0-1 0,1 0 0,1 0 0,3 14 0,-5-23-102,1 0-1,-1 1 1,1-1-1,0 0 0,0 0 1,0 0-1,0 0 1,0 0-1,0 0 0,1 0 1,-1-1-1,1 1 1,-1 0-1,1-1 0,0 1 1,2 1-1,-3-2 6,1-1 0,-1 0 0,0 1 0,0-1 0,1 0 0,-1 0 0,0 0 0,1 0 0,-1 0-1,0 0 1,0 0 0,1 0 0,-1 0 0,0-1 0,0 1 0,1-1 0,-1 1 0,0-1 0,0 1 0,0-1 0,1 0 0,4-3 19,-1 0 1,-1 0-1,1-1 1,-1 1-1,0-1 1,0 0-1,0 0 1,0 0-1,4-11 1,1-5-53,0 0 0,-2-1 0,-1 0 0,0 0 0,-2 0 0,-1-1-1,2-45 1,-5 69 21,0-1 0,0 0 0,0 0 0,0 0 0,-1 0 0,1 0 0,0 0 0,0 0 0,0 0 0,0 0 0,0 0 0,0 0 0,0 0 0,0 0 0,0 0 0,0 0 0,-1 0 0,1 0 0,0 0-1,0 0 1,0 0 0,0 0 0,0 0 0,0 0 0,0 0 0,0 0 0,0 0 0,0 0 0,0 0 0,-1 0 0,1 0 0,0 0 0,0 0 0,0 0 0,0-1 0,0 1 0,0 0 0,0 0 0,0 0-1,0 0 1,0 0 0,0 0 0,0 0 0,0 0 0,0 0 0,0 0 0,0 0 0,0 0 0,0-1 0,0 1 0,0 0 0,0 0 0,0 0 0,0 0 0,0 0 0,0 0 0,0 0 0,0 0-1,0 0 1,0 0 0,0-1 0,-7 12-102,-5 16 36,9-19 102,0 1-1,1 0 1,1-1-1,-1 1 0,1 0 1,1 0-1,0 0 0,0 0 1,3 17-1,-2-24-22,-1 0 0,1 0 0,0 1 0,0-1-1,0 0 1,0 0 0,0 0 0,1 0 0,-1 0 0,1 0-1,-1 0 1,1 0 0,0-1 0,0 1 0,-1 0 0,4 1 0,-2-2-4,0 1 1,1-1 0,-1 0 0,0 0-1,0-1 1,1 1 0,-1-1 0,0 1-1,1-1 1,-1 0 0,1-1 0,-1 1-1,0 0 1,7-2 0,-4-1 3,1 1 0,-1-1 0,0 0 0,0 0 0,0 0 0,0-1 0,-1 0 0,1-1 0,-1 1 0,0-1 0,0 0 0,-1 0 0,1 0 0,5-10 0,-1 1-39,0-1 0,-1 1 0,0-1 0,9-29 0,-26 69-152,4-12 423,1 0 1,0 1 0,1-1 0,0 1 0,-1 23 0,4-36-229,0 1 0,1-1 1,-1 0-1,1 0 0,0 0 0,-1 0 0,1 0 0,0 0 0,-1 0 0,1 0 0,0 0 0,0 0 1,0 0-1,0 0 0,0-1 0,0 1 0,0 0 0,0-1 0,0 1 0,1-1 0,-1 1 1,0-1-1,0 1 0,0-1 0,1 0 0,-1 0 0,0 1 0,0-1 0,1 0 0,-1 0 0,2-1 1,52 2 24,-41-2-23,-13 2-30,1-1-1,0 0 0,-1 0 0,1 0 0,-1 1 0,1-2 0,-1 1 1,1 0-1,0 0 0,-1 0 0,1-1 0,-1 1 0,1-1 0,-1 1 1,1-1-1,-1 0 0,1 1 0,-1-1 0,0 0 0,1 0 0,-1 0 1,0 0-1,0 0 0,0 0 0,0 0 0,0-1 0,2-1 0,-3 0-43,0 0-1,0 0 0,-1 1 0,1-1 1,-1 0-1,1 0 0,-1 0 0,0 1 1,0-1-1,0 0 0,-1 1 0,1-1 1,0 1-1,-3-4 0,3 4 49,-3-4-135,0 0 0,1 0 0,0 0 0,0-1 0,-2-10 0,5 16 123,-1-1 0,1 1 0,0-1 1,0 1-1,0-1 0,0 1 0,0-1 0,0 1 0,1-1 0,-1 1 0,0-1 1,1 1-1,-1-1 0,1 1 0,0 0 0,-1-1 0,1 1 0,0 0 0,0 0 1,0-1-1,0 1 0,0 0 0,0 0 0,0 0 0,0 0 0,0 0 0,0 0 1,1 1-1,-1-1 0,0 0 0,2 0 0,-2 1 25,-1 0 1,0 0-1,0 0 1,1 0-1,-1 0 1,0 0-1,1 0 0,-1 0 1,0 0-1,0 0 1,1 0-1,-1 0 1,0 0-1,0 1 0,1-1 1,-1 0-1,0 0 1,0 0-1,0 0 1,1 1-1,-1-1 0,0 0 1,0 0-1,0 1 1,0-1-1,1 0 1,-1 0-1,0 0 0,0 1 1,0-1-1,0 0 1,0 1-1,0-1 0,0 0 1,0 0-1,0 1 1,0-1-1,0 0 1,0 0-1,0 1 0,0-1 1,0 0-1,0 1 1,0-1-1,0 0 1,0 0-1,0 1 0,-1 30 375,0-26-316,1 1-1,-1 0 1,1 0-1,0 0 1,0 0 0,1 0-1,0-1 1,0 1-1,0 0 1,1 0 0,4 8-1,-5-12-50,1-1 0,0 1 0,-1-1 0,1 0 0,0 0 0,0 0 0,0 0 0,0 0 0,0 0 0,0 0 0,0-1 0,0 1 0,0-1 0,0 1 0,1-1 1,-1 0-1,0 0 0,0 0 0,0 0 0,0 0 0,1-1 0,-1 1 0,0-1 0,0 1 0,0-1 0,0 0 0,3-1 0,6-3 21,0-1 0,-1 0 0,18-15 0,-7 6-26,-11 8-5,1 0-1,-1 0 1,2 1-1,-1 0 1,0 1-1,1 1 1,0-1-1,0 2 1,0 0-1,17-2 1,-28 5 4,0 0 0,-1 0 0,1 0 0,0 0 0,0 0 0,-1 0 0,1 0 0,0 0 1,0 1-1,-1-1 0,1 0 0,0 1 0,-1-1 0,1 0 0,0 1 0,-1-1 0,1 1 0,-1-1 0,1 1 1,0-1-1,-1 1 0,1-1 0,-1 1 0,0 0 0,1-1 0,-1 1 0,0 0 0,1-1 0,-1 1 1,0 0-1,1 1 0,-3 30 368,-19 28 308,17-53-583,2-3-24,0 0 0,0 0 0,0 0 0,0 0 0,1 1 0,0-1-1,0 0 1,-1 8 0,24-25 86,21-41-429,-5 4-3716,-36 50 3146,-1-1 1,0 0-1,1 1 1,-1-1-1,1 1 1,-1 0 0,1 0-1,-1-1 1,1 1-1,-1 0 1,1 0-1,-1 0 1,1 0 0,2 1-1,4 0-3640,8-1-534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2.380"/>
    </inkml:context>
    <inkml:brush xml:id="br0">
      <inkml:brushProperty name="width" value="0.025" units="cm"/>
      <inkml:brushProperty name="height" value="0.025" units="cm"/>
    </inkml:brush>
  </inkml:definitions>
  <inkml:trace contextRef="#ctx0" brushRef="#br0">87 151 4292,'2'-12'10922,"-5"7"-4576,-13 9-1856,-18 24-3752,28-19-447,0 0-1,1 1 1,0-1 0,-4 15-1,8-22-241,0 1-1,0 0 0,0 0 0,1 0 0,0 0 1,-1 0-1,1 0 0,0 0 0,1 4 1,-1-6-44,0 0 0,0 0 0,1-1 0,-1 1 0,0 0 0,1 0 0,-1 0 0,1 0 0,-1-1 0,1 1 0,-1 0 0,1 0 0,0-1 0,-1 1 0,1-1 0,0 1 0,-1 0 0,1-1 1,0 1-1,0-1 0,0 0 0,0 1 0,-1-1 0,1 0 0,0 1 0,0-1 0,0 0 0,1 0 0,9 1 18,0-1 1,0 0-1,0-1 0,-1-1 1,1 0-1,0 0 0,-1-1 1,0 0-1,1 0 0,-1-2 1,-1 1-1,1-1 0,-1 0 1,1-1-1,11-10 0,-1 1-23,-1-1 0,0-2 0,-1 1 1,-1-2-1,22-31 0,-35 44 4,0 1-1,0 0 1,-1-1 0,0 0 0,0 0 0,0 0 0,-1 0 0,0 0 0,0 0-1,1-12 1,-2 18-3,-1 0 0,0-1 0,0 1 0,0 0 0,0-1 0,0 1 0,0 0 0,0-1 1,0 1-1,0 0 0,0-1 0,0 1 0,-1 0 0,1-1 0,0 1 0,0 0 0,0-1 0,0 1 0,0 0 0,-1-1 0,1 1 0,0 0 0,0 0 0,0-1 0,-1 1 0,1 0 0,0 0 0,-1 0 0,1-1 0,0 1 0,0 0 0,-1 0 0,1 0 0,0 0 0,-1-1 0,1 1 0,0 0 0,-1 0 0,0 0 0,-17 5 14,-15 17 122,24-12-1,0 0 0,0 0 0,1 0 0,0 1 0,1 0 1,0 1-1,1-1 0,-6 17 0,11-24-141,-1-1 0,1 1 0,0 0 0,0 0 0,0-1 0,1 1-1,0 0 1,-1 0 0,1 0 0,1 0 0,-1 0 0,0-1 0,1 1 0,0 0 0,0 0-1,0 0 1,0-1 0,1 1 0,0-1 0,-1 1 0,1-1 0,0 0 0,1 1 0,-1-1 0,0 0-1,1 0 1,0-1 0,0 1 0,0-1 0,0 1 0,6 3 0,-4-3-481,1 0 0,0 0 0,0-1 0,0 1 0,0-1 0,10 2 0,21-1-6378,-6-3-3642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3.049"/>
    </inkml:context>
    <inkml:brush xml:id="br0">
      <inkml:brushProperty name="width" value="0.025" units="cm"/>
      <inkml:brushProperty name="height" value="0.025" units="cm"/>
    </inkml:brush>
  </inkml:definitions>
  <inkml:trace contextRef="#ctx0" brushRef="#br0">10 23 12396,'0'0'10084,"3"9"-8659,1 6-1075,-1 0 1,-1 0-1,0 0 0,-1 0 0,-1 1 0,0-1 1,-1 0-1,0 0 0,-6 22 0,2-16-78,3-11-137,-1 0 0,1 0-1,1 0 1,-1 0 0,2 1-1,0-1 1,0 0 0,2 12-1,-1-21-104,-1 1-1,1-1 0,0 0 1,1 0-1,-1 0 0,0 0 1,0 0-1,0 0 0,1 0 1,-1 0-1,0 0 0,1 0 1,-1-1-1,0 1 0,1-1 1,-1 1-1,1-1 0,0 1 1,-1-1-1,1 0 0,-1 0 1,1 0-1,-1 0 0,1 0 1,-1 0-1,1 0 0,0 0 1,-1-1-1,1 1 0,-1-1 1,1 1-1,2-2 0,51-19 429,-16-1-340,-1-3 1,51-40 0,-71 49-67,-1 0 1,0-1 0,-1-1 0,0 0 0,-2-1 0,17-29 0,-14 9-277,-15 22-4421,-8 17-5423,-8 0-5558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3.409"/>
    </inkml:context>
    <inkml:brush xml:id="br0">
      <inkml:brushProperty name="width" value="0.025" units="cm"/>
      <inkml:brushProperty name="height" value="0.025" units="cm"/>
    </inkml:brush>
  </inkml:definitions>
  <inkml:trace contextRef="#ctx0" brushRef="#br0">16 0 12908,'0'0'5317,"-16"63"-3107,16-45-832,0-2-385,13-5-513,5 1-384,5-7-448,3-1-1602,4-4-1826,0 0-3394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3.748"/>
    </inkml:context>
    <inkml:brush xml:id="br0">
      <inkml:brushProperty name="width" value="0.025" units="cm"/>
      <inkml:brushProperty name="height" value="0.025" units="cm"/>
    </inkml:brush>
  </inkml:definitions>
  <inkml:trace contextRef="#ctx0" brushRef="#br0">169 0 14670,'0'0'6454,"-9"1"-4634,-3 0-1438,1 1-1,-1 1 0,1 0 1,-1 0-1,-14 7 1,21-7-259,-1-1 0,0 1 0,1 0 1,0 0-1,-1 0 0,1 1 0,1 0 1,-1 0-1,1 0 0,-1 0 1,1 1-1,0 0 0,1 0 0,-4 5 1,7-9-123,-1-1 1,1 1 0,0-1 0,0 1 0,0-1 0,0 1 0,-1-1 0,1 1-1,0-1 1,0 1 0,0-1 0,0 1 0,0-1 0,0 1 0,0-1 0,1 1-1,-1-1 1,0 1 0,0-1 0,0 1 0,0-1 0,1 1 0,-1-1 0,0 1-1,0-1 1,1 0 0,-1 1 0,0-1 0,1 1 0,-1-1 0,1 0-1,-1 1 1,0-1 0,1 0 0,-1 0 0,1 1 0,-1-1 0,1 0 0,-1 0-1,1 0 1,-1 0 0,1 1 0,-1-1 0,1 0 0,-1 0 0,1 0 0,-1 0-1,2 0 1,32 0 75,-25-1-48,8 0-48,-1-1 0,1-1-1,0-1 1,-1 0 0,0-1 0,28-13-1,-23 10-175,0 0 0,42-9-1,-62 17 199,-1 0-1,1 0 1,0 0-1,0 0 1,-1 0-1,1 0 1,0 0-1,0 0 1,-1 0-1,1 1 0,0-1 1,0 0-1,-1 1 1,1-1-1,0 0 1,-1 1-1,1-1 1,-1 1-1,1-1 1,0 1-1,-1-1 1,1 1-1,-1-1 0,1 1 1,-1-1-1,0 1 1,1 0-1,-1-1 1,1 1-1,-1 0 1,0 0-1,0-1 1,0 1-1,1 0 0,-1 0 1,0-1-1,0 1 1,0 0-1,0 0 1,0-1-1,0 1 1,0 1-1,-5 47 685,2-18 47,3-30-707,1 0 0,0 0 0,-1 0 0,1 0 0,0-1 0,0 1 0,0 0 0,0 0 0,-1-1 1,1 1-1,0-1 0,0 1 0,0-1 0,0 1 0,1-1 0,-1 1 0,0-1 0,0 0 0,0 0 0,0 0 0,0 1 0,0-1 0,0 0 0,1 0 0,-1-1 0,0 1 0,0 0 0,0 0 0,1-1 0,39-5 326,-23-1-321,-1 0-1,0-1 1,0-1-1,18-12 1,-19 10-18,1 1 0,0 1 0,30-11 0,-47 20-14,0-1 1,0 1-1,1 0 0,-1 0 1,0 0-1,0 0 1,0 0-1,1 0 1,-1 0-1,0 0 1,0 0-1,0 0 1,1-1-1,-1 1 1,0 0-1,0 0 1,0 0-1,1 0 1,-1 1-1,0-1 1,0 0-1,1 0 1,-1 0-1,0 0 1,0 0-1,0 0 1,1 0-1,-1 0 1,0 0-1,0 0 1,0 1-1,0-1 1,1 0-1,-1 0 1,0 0-1,0 0 1,0 1-1,0-1 1,0 0-1,0 0 1,1 0-1,-1 0 1,0 1-1,0-1 1,0 0-1,0 0 0,0 0 1,0 1-1,0-1 1,0 0-1,-5 16 274,-14 19 373,17-32-594,1-2-38,0 1 0,0-1 1,0 1-1,0 0 0,1-1 1,-1 1-1,0 0 0,1-1 0,-1 1 1,1 0-1,0 0 0,0 0 1,-1 3-1,2-4 26,-1-1-1,0 1 1,0-1-1,0 1 1,1-1 0,-1 1-1,0-1 1,1 1-1,-1-1 1,0 1 0,1-1-1,-1 0 1,0 1-1,1-1 1,-1 1-1,1-1 1,-1 0 0,1 0-1,-1 1 1,1-1-1,-1 0 1,1 0 0,-1 1-1,1-1 1,0 0-1,-1 0 1,1 0 0,0 0-1,24-3-1581,1-10-6402,-15 6-1132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4.123"/>
    </inkml:context>
    <inkml:brush xml:id="br0">
      <inkml:brushProperty name="width" value="0.025" units="cm"/>
      <inkml:brushProperty name="height" value="0.025" units="cm"/>
    </inkml:brush>
  </inkml:definitions>
  <inkml:trace contextRef="#ctx0" brushRef="#br0">30 0 8264,'0'0'15828,"-2"11"-13954,-5 10-1066,3-9-81,0 1-1,0-1 1,1 1-1,1 0 1,-1 21-1,3-33-706,1 0-1,0 0 0,0 1 0,0-1 0,0 0 0,0 0 1,0 0-1,0 0 0,0-1 0,0 1 0,0 0 0,0 0 1,1-1-1,-1 1 0,0-1 0,0 1 0,1-1 1,-1 1-1,1-1 0,-1 0 0,0 0 0,1 1 0,-1-1 1,0 0-1,1 0 0,-1-1 0,1 1 0,-1 0 0,3-1 1,46-5 88,-34 0-90,0 0 0,0 0 1,-1-1-1,19-13 1,43-18-31,-77 38 11,0 0 1,1 0-1,-1-1 1,1 1-1,-1 0 0,1 0 1,-1 0-1,0 0 1,1-1-1,-1 1 1,1 0-1,-1 0 0,1 0 1,-1 0-1,1 0 1,-1 0-1,1 0 1,-1 0-1,1 1 0,-1-1 1,1 0-1,-1 0 1,1 0-1,-1 0 1,0 1-1,1-1 0,-1 0 1,1 0-1,-1 1 1,0-1-1,1 0 1,-1 1-1,0-1 0,1 0 1,-1 1-1,0-1 1,1 1-1,-1-1 1,0 1-1,0-1 0,0 0 1,1 1-1,-1-1 1,0 1-1,0 0 1,-1 30-40,1 0 15,1-30 27,1-1 1,-1 1-1,0-1 0,0 1 0,0-1 1,1 1-1,-1-1 0,0 0 0,1 1 1,-1-1-1,0 0 0,1 0 1,-1 0-1,0 0 0,1 0 0,-1 0 1,0-1-1,1 1 0,-1 0 0,0-1 1,1 1-1,0-2 0,30-9 26,-31 11-410,22-10 962,-10 7-2399,-8 6-5069,-5 4 839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447"/>
    </inkml:context>
    <inkml:brush xml:id="br0">
      <inkml:brushProperty name="width" value="0.025" units="cm"/>
      <inkml:brushProperty name="height" value="0.025" units="cm"/>
    </inkml:brush>
  </inkml:definitions>
  <inkml:trace contextRef="#ctx0" brushRef="#br0">130 1 9833,'0'0'11510,"-9"0"-10672,-49 10 9,53-9-772,0 0 0,1 1 1,-1-1-1,1 1 0,0 0 0,0 0 1,-1 1-1,1-1 0,1 1 1,-1 0-1,0 0 0,-5 6 1,8-8-81,1 0 0,0-1 0,0 1 0,-1-1-1,1 1 1,0-1 0,0 1 0,0 0 0,0-1 0,0 1 0,0-1 0,0 1 0,0 0 0,0-1 0,0 1 0,0-1 0,0 1 0,0 0 0,1-1 0,-1 1 0,0-1 0,0 1 0,1-1 0,-1 1 0,0 0 0,0-1 0,1 1-1,-1-1 1,1 0 0,-1 1 0,1-1 0,-1 1 0,1-1 0,-1 0 0,1 1 0,-1-1 0,1 0 0,-1 1 0,1-1 0,-1 0 0,1 0 0,-1 0 0,1 0 0,0 1 0,-1-1 0,1 0 0,-1 0 0,1 0 0,0 0-1,-1 0 1,2-1 0,41 7 101,-35-5-105,18 1-97,-13-2 46,1 1 0,-1 1 0,1 0 1,-1 0-1,0 2 0,0-1 0,0 2 0,-1 0 0,18 9 0,-29-13 66,1 0 0,-1 0 0,1 0 0,-1 1 0,0-1 0,1 1 0,-1-1 0,0 1 0,0-1 0,0 1 0,0 0 0,0-1 0,-1 1 0,1 0 0,0 0-1,-1 0 1,1 0 0,-1-1 0,0 1 0,0 0 0,0 0 0,0 0 0,0 0 0,0 0 0,0 0 0,-1 0 0,1 0 0,0-1 0,-1 1 0,0 0 0,1 0 0,-1 0 0,0-1 0,0 1 0,-2 2 0,1-1 57,0 0 0,0-1 0,0 1 0,0-1 0,0 1-1,-1-1 1,1 0 0,-1 0 0,0 0 0,0 0 0,0 0 0,0-1 0,0 1 0,0-1 0,0 0 0,0 0 0,0 0-1,-1 0 1,-5 0 0,8-2-375,0 0-1,1 0 1,-1 0 0,0-1-1,1 1 1,-1 0-1,1 0 1,-1-1-1,1 1 1,0 0 0,-1-1-1,1 1 1,0-1-1,0 1 1,0 0-1,0-1 1,0 1 0,0 0-1,1-1 1,-1-1-1,1-3-2201,-1-16-8526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4.873"/>
    </inkml:context>
    <inkml:brush xml:id="br0">
      <inkml:brushProperty name="width" value="0.025" units="cm"/>
      <inkml:brushProperty name="height" value="0.025" units="cm"/>
    </inkml:brush>
  </inkml:definitions>
  <inkml:trace contextRef="#ctx0" brushRef="#br0">7 0 12716,'0'0'11472,"1"10"-10575,-4 22-314,1-19-379,0 1 0,1 0-1,1-1 1,2 16 0,-1-28-192,0 1 1,0-1 0,0 0 0,0 1 0,0-1-1,1 0 1,-1 0 0,0 0 0,1 0-1,-1 0 1,1 0 0,0 0 0,-1 0 0,1-1-1,0 1 1,-1 0 0,1-1 0,0 0 0,-1 1-1,1-1 1,0 0 0,0 0 0,0 0 0,-1 0-1,1 0 1,0 0 0,2-1 0,54-6 221,-36 0-188,-1-1 0,33-16 0,-41 17 35,1 0 0,0 1-1,1 0 1,0 1 0,0 1 0,0 0-1,0 1 1,16-1 0,-30 5-47,0-1 1,0 0-1,0 1 0,0-1 0,0 0 1,0 1-1,0 0 0,0-1 0,0 1 1,0-1-1,0 1 0,0 0 1,0 0-1,-1-1 0,1 1 0,0 0 1,-1 0-1,1 0 0,0 0 1,-1 0-1,1 0 0,-1 0 0,1 0 1,-1 0-1,0 0 0,0 0 0,1 0 1,-1 0-1,0 1 0,0-1 1,0 0-1,0 0 0,0 0 0,0 0 1,0 0-1,-1 0 0,1 2 1,-1-2-20,1 1 0,0-1 1,0 1-1,0-1 1,0 1-1,0 0 0,0-1 1,0 1-1,1-1 1,-1 1-1,0 0 0,1-1 1,0 1-1,-1-1 1,1 0-1,0 1 0,-1-1 1,1 1-1,0-1 1,0 0-1,0 0 0,0 0 1,0 1-1,1-1 1,-1 0-1,0 0 0,1-1 1,-1 1-1,0 0 1,1 0-1,-1-1 0,1 1 1,-1 0-1,3 0 1,11-1 25,0 0 1,-1-1 0,1-1 0,0 0 0,0-1-1,-1 0 1,0-1 0,23-10 0,-20 7-43,0 2 1,0 0 0,0 0-1,1 2 1,31-3-1,-42 6-19,-1 0-1,0 0 1,0 1-1,0-1 1,0 1-1,0 1 1,0-1-1,0 1 1,0 0-1,0 1 1,-1-1-1,6 4 0,-10-5-115,1 0 0,-1-1 0,1 1 0,-1-1 0,0 1 0,1-1 0,-1 1 0,1-1 0,-1 0 0,1 0 0,-1 0 0,1 0 0,-1 0 0,1 0 0,-1 0 0,1 0 0,-1 0 0,1-1 0,-1 1 0,1-1 0,-1 1 0,1-1 0,-1 0 0,0 1 0,1-1 0,-1 0 0,2-1 0,0-1-765,-1 0-1,1 0 1,0 0-1,-1 0 1,0 0 0,0-1-1,0 1 1,0-1-1,2-5 1,2-12-6440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5.200"/>
    </inkml:context>
    <inkml:brush xml:id="br0">
      <inkml:brushProperty name="width" value="0.025" units="cm"/>
      <inkml:brushProperty name="height" value="0.025" units="cm"/>
    </inkml:brush>
  </inkml:definitions>
  <inkml:trace contextRef="#ctx0" brushRef="#br0">0 0 16848,'0'0'9161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8.268"/>
    </inkml:context>
    <inkml:brush xml:id="br0">
      <inkml:brushProperty name="width" value="0.025" units="cm"/>
      <inkml:brushProperty name="height" value="0.025" units="cm"/>
    </inkml:brush>
  </inkml:definitions>
  <inkml:trace contextRef="#ctx0" brushRef="#br0">207 132 9929,'0'0'16507,"-2"11"-15861,0 0-563,-2-1 0,1 1 0,-1-1 0,-1 0 0,0 0 0,-10 15 1,-49 63 295,-39 46-171,103-134-208,0 0 1,1 0 0,-1 0 0,0 0-1,0 0 1,0 0 0,0 0 0,0 0-1,0 0 1,1 0 0,-1 0 0,0 0-1,0 0 1,0 0 0,0 0 0,0 0-1,0 0 1,0 1 0,1-1-1,-1 0 1,0 0 0,0 0 0,0 0-1,0 0 1,0 0 0,0 0 0,0 0-1,0 0 1,0 1 0,0-1 0,0 0-1,1 0 1,-1 0 0,0 0 0,0 0-1,0 0 1,0 1 0,0-1-1,0 0 1,0 0 0,0 0 0,0 0-1,0 0 1,13-8-12,47-43-585,-3-3-1,-3-2 0,50-66 1,-114 137 850,0 0-1,2 0 1,0 0 0,0 1 0,1 1 0,1-1 0,-7 34 0,-15 130 990,28-176-1225,-6 20 91,2-19 71,1-16-8,3 0-164,0 0 1,0 0-1,1-1 0,0 1 0,0 1 1,2-1-1,-1 0 0,1 0 0,9-20 1,-10 28-17,0-1 0,1 0 0,-1 1 0,1 0 1,-1-1-1,1 1 0,0 0 0,0 0 0,0 1 0,0-1 1,1 1-1,-1-1 0,1 1 0,0 0 0,-1 1 0,1-1 1,0 0-1,0 1 0,0 0 0,0 0 0,0 0 1,0 1-1,1-1 0,-1 1 0,0 0 0,0 0 0,0 1 1,1-1-1,5 2 0,-7-1 0,0 0 1,0 0-1,-1 0 1,1 0-1,0 0 1,0 1-1,-1-1 0,1 1 1,-1 0-1,0-1 1,1 1-1,-1 0 1,0 1-1,0-1 1,0 0-1,0 1 0,-1-1 1,1 1-1,-1-1 1,1 1-1,-1 0 1,0-1-1,0 1 0,0 0 1,0 3-1,2 7 3,-1-1 0,0 1-1,-1 0 1,-1 16 0,25-92 281,-18 37-381,-1 0 0,-2 0 0,3-48 0,-7 74 95,0-1 0,0 1 1,0 0-1,0 0 0,0 0 1,0-1-1,1 1 0,-1 0 0,0 0 1,0 0-1,0-1 0,0 1 0,0 0 1,1 0-1,-1 0 0,0 0 0,0 0 1,0-1-1,1 1 0,-1 0 1,0 0-1,0 0 0,0 0 0,1 0 1,-1 0-1,0 0 0,0 0 0,1 0 1,-1 0-1,0 0 0,0 0 0,1 0 1,-1 0-1,0 0 0,0 0 0,0 0 1,1 0-1,-1 0 0,0 0 1,0 0-1,0 0 0,1 1 0,-1-1 1,0 0-1,0 0 0,0 0 0,1 1 1,18 7-50,-3 0 12,-6-6 31,0-1-1,1-1 1,-1 0 0,0 0-1,0-1 1,0 0 0,0-1-1,0 0 1,-1 0 0,1-1-1,-1 0 1,1-1 0,-1 0 0,12-8-1,-15 9 20,0-1-1,0 1 0,-1-2 1,1 1-1,-1 0 1,0-1-1,-1 0 0,1 0 1,-1-1-1,0 1 1,0-1-1,-1 0 0,0 0 1,0 0-1,0-1 1,0 1-1,-1-1 0,0 1 1,-1-1-1,0 0 1,1-13-1,-1 19-4,-1 1 1,0-1-1,0 0 0,-1 1 1,1-1-1,0 0 0,0 1 0,0-1 1,0 0-1,0 1 0,-1-1 1,1 0-1,0 1 0,-1-1 1,1 1-1,0-1 0,-1 1 0,1-1 1,-1 0-1,1 1 0,-1 0 1,1-1-1,-1 1 0,1-1 1,-1 1-1,0 0 0,1-1 1,-1 1-1,1 0 0,-1-1 0,0 1 1,1 0-1,-1 0 0,0 0 1,1 0-1,-1 0 0,0 0 1,1 0-1,-1 0 0,0 0 1,0 0-1,1 0 0,-1 0 0,0 0 1,-2 1-14,0 0 0,1-1 0,-1 1 0,0 0 0,1 0 1,-1 1-1,1-1 0,0 0 0,-1 1 0,1 0 0,-2 1 0,-7 10 55,0 1-1,1 0 0,1 1 0,0 0 0,1 0 0,1 1 0,0 0 0,1 0 0,1 0 0,0 1 0,2 0 0,-1 0 0,2 0 0,1 0 0,0 19 0,1-33-30,0 0 0,0 0-1,1 0 1,-1 0 0,1 0 0,0 0 0,-1 0-1,1 0 1,1 0 0,-1 0 0,0-1-1,1 1 1,0 0 0,-1-1 0,1 0 0,0 1-1,0-1 1,0 0 0,1 0 0,-1 0-1,0 0 1,1 0 0,-1-1 0,1 1-1,0-1 1,-1 0 0,1 1 0,0-1 0,0 0-1,0-1 1,0 1 0,0-1 0,0 1-1,0-1 1,0 0 0,0 0 0,0 0 0,0 0-1,3-1 1,1 0 0,0 0-1,0 0 1,0 0 0,0-1-1,-1 0 1,1-1 0,-1 1-1,1-1 1,-1 0 0,0-1-1,0 0 1,0 0 0,-1 0-1,1 0 1,-1-1 0,6-7-1,-2-1-12,-1 0 0,-1-1 0,0 1 0,-1-1 0,0-1 0,-1 1-1,-1-1 1,0 0 0,-1 0 0,-1 0 0,1-17 0,-16 63-144,4-14 96,5-7 83,0 1-1,0 0 0,0 0 0,2 0 0,-1 1 0,2-1 0,-1 0 1,1 1-1,1 0 0,0-1 0,3 18 0,-2-27-25,0-1-1,0 1 1,0 0-1,0-1 1,0 1 0,0-1-1,0 1 1,1-1-1,-1 0 1,1 1 0,-1-1-1,1 0 1,-1 0-1,1 0 1,0 0 0,-1 0-1,1 0 1,0-1-1,0 1 1,0-1 0,0 1-1,0-1 1,-1 1-1,1-1 1,0 0 0,0 0-1,0 0 1,0 0 0,0-1-1,0 1 1,0 0-1,0-1 1,2 0 0,2 0 0,-1-1 0,1 1 0,0-1 0,-1-1 0,0 1 0,1-1 0,-1 1 0,0-2 0,9-6 0,-10 6-42,1-1 0,-1 1 0,0-1 0,0 0 0,0-1 0,-1 1 0,0-1 0,0 0 0,0 1 0,-1-1 0,0 0 0,0 0 0,-1-1-1,1 1 1,-1 0 0,-1-1 0,1 1 0,-1 0 0,0-9 0,0 15 34,0 0 0,0-1 0,0 1 0,0 0-1,0-1 1,0 1 0,-1 0 0,1 0 0,0-1 0,0 1-1,0 0 1,0-1 0,0 1 0,0 0 0,0 0 0,0 0-1,-1-1 1,1 1 0,0 0 0,0 0 0,0-1 0,-1 1-1,1 0 1,0 0 0,0 0 0,0 0 0,-1-1 0,1 1-1,0 0 1,0 0 0,-1 0 0,1 0 0,0 0 0,-1 0-1,1 0 1,0 0 0,0 0 0,-1 0 0,1 0 0,-12 8-92,-5 15 55,14-16 86,0 0 0,0 0-1,1 0 1,0 1-1,0-1 1,1 1-1,0 0 1,0 10-1,1-16-36,0 0 0,0 0 0,1 0-1,-1-1 1,0 1 0,1 0 0,0 0-1,-1 0 1,1 0 0,0-1 0,0 1-1,0 0 1,0-1 0,0 1 0,0-1-1,1 1 1,-1-1 0,0 1 0,1-1-1,-1 0 1,1 0 0,0 0-1,-1 0 1,1 0 0,0 0 0,0 0-1,-1 0 1,1-1 0,0 1 0,0-1-1,0 1 1,0-1 0,0 0 0,0 0-1,0 0 1,2 0 0,4 0-19,-1 0 1,0 0-1,1-1 1,-1 0-1,0 0 1,0-1-1,0 0 1,0-1-1,0 1 1,0-1-1,-1 0 1,8-5-1,1-3-157,1-1-1,-1 0 0,14-17 1,21-17-541,-55 89 392,2-35 380,1 1 1,1-1 0,-1 0 0,1 1-1,1-1 1,0 1 0,0-1 0,0 1-1,2 7 1,-1-14-53,-1 0 0,1 0 0,-1 0-1,1 0 1,0-1 0,0 1 0,0 0 0,0-1 0,0 1-1,0-1 1,0 1 0,0-1 0,1 1 0,-1-1 0,0 0 0,1 0-1,0 1 1,1 0 0,0-1-13,-1 0 0,1-1 0,0 1 0,-1-1 0,1 0 0,0 1 0,0-1 1,-1 0-1,1-1 0,0 1 0,-1 0 0,1-1 0,0 1 0,-1-1 0,1 0 0,4-2 0,-1 0-141,0-1 0,0 0-1,0 0 1,0 0 0,-1-1 0,0 0 0,1 0 0,-2 0-1,1-1 1,-1 0 0,6-9 0,3-6-376,-2-1-1,11-24 1,-7 12 504,-2-1 0,-1-1 0,-2 1 0,-1-2 0,-2 0 0,3-48 0,-11 90 151,0 0-1,-1 0 0,1 0 1,-1-1-1,0 1 0,-4 6 1,-6 17-117,2 8 105,1 0-1,2 1 1,2 0 0,2 0 0,1 0 0,5 70 0,-2-100-121,0 0 1,0 0-1,1 0 1,0-1 0,0 1-1,5 11 1,-6-16 3,1 0 1,-1 0-1,0 0 1,0 0-1,1 0 1,-1 0-1,1-1 1,-1 1-1,1 0 1,0-1-1,0 1 1,0-1-1,0 0 1,0 0-1,0 0 1,0 0-1,0 0 1,0 0-1,0 0 1,1-1-1,-1 1 1,0-1-1,5 1 0,-6-2-1,0 1-1,0 0 1,0-1-1,-1 1 0,1-1 1,0 1-1,0-1 1,-1 1-1,1-1 0,0 0 1,-1 0-1,1 1 1,-1-1-1,1 0 0,-1 0 1,1 1-1,-1-1 1,1 0-1,-1 0 0,0 0 1,0 0-1,1 0 1,-1 0-1,0 1 0,0-1 1,0 0-1,0 0 1,0 0-1,0 0 0,0 0 1,0 0-1,0 0 1,0 0-1,-1 0 0,1 0 1,0 1-1,-1-2 0,-11-38 118,-6 10-175,-2 2 0,-1 0-1,-1 1 1,-50-45 0,54 54 45,18 18 23,1 0 0,-1 0 0,0 0 0,0 0 0,0 0 0,0 0-1,0 0 1,0 0 0,1 0 0,-1 0 0,0 0 0,0 0 0,0 0 0,0 0 0,0 0 0,0 0 0,1 0 0,-1 0 0,0 0 0,0 0 0,0 0-1,0 0 1,0 0 0,0 0 0,0-1 0,1 1 0,-1 0 0,0 0 0,0 0 0,0 0 0,0 0 0,0 0 0,0 0 0,0 0 0,0-1 0,0 1-1,0 0 1,0 0 0,0 0 0,0 0 0,0 0 0,0 0 0,0-1 0,0 1 0,0 0 0,0 0 0,0 0 0,0 0 0,0 0 0,0-1 0,0 1-1,0 0 1,0 0 0,0 0 0,0 0 0,0 0 0,0 0 0,0 0 0,0-1 0,0 1 0,0 0 0,0 0 0,-1 0 0,1 0 0,0 0 0,0 0-1,0 0 1,0 0 0,20 1 235,23 8-323,55 12-447,-33-15-5676,-65-6 6057,1 0 1,-1 0 0,0 0 0,0 0-1,0 0 1,0 0 0,1 0-1,-1 0 1,0 0 0,0-1 0,0 1-1,0 0 1,0 0 0,1 0 0,-1 0-1,0 0 1,0 0 0,0 0 0,0 0-1,0 0 1,0 0 0,0-1-1,1 1 1,-1 0 0,0 0 0,0 0-1,0 0 1,0 0 0,0 0 0,0-1-1,0 1 1,0 0 0,0 0 0,0 0-1,0 0 1,0 0 0,0-1-1,0 1 1,0 0 0,0 0 0,0 0-1,0 0 1,0 0 0,0-1 0,0 1-1,0 0 1,0 0 0,0 0 0,0 0-1,0 0 1,0-1 0,0 1-1,0 0 1,0 0 0,-1 0 0,1 0-1,0 0 1,0 0 0,0-1 0,0 1-1,0 0 1,0 0 0,-1 0 0,1 0-1,-8-11-5058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8.640"/>
    </inkml:context>
    <inkml:brush xml:id="br0">
      <inkml:brushProperty name="width" value="0.025" units="cm"/>
      <inkml:brushProperty name="height" value="0.025" units="cm"/>
    </inkml:brush>
  </inkml:definitions>
  <inkml:trace contextRef="#ctx0" brushRef="#br0">72 45 8104,'-26'-18'2242,"7"4"-384,4 5 512,6 5-544,7 4-481,9 4-1281,11 4-2018,3 3-2979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8.966"/>
    </inkml:context>
    <inkml:brush xml:id="br0">
      <inkml:brushProperty name="width" value="0.025" units="cm"/>
      <inkml:brushProperty name="height" value="0.025" units="cm"/>
    </inkml:brush>
  </inkml:definitions>
  <inkml:trace contextRef="#ctx0" brushRef="#br0">80 0 12844,'0'0'15562,"-8"1"-15247,-22 0-251,29-1-83,1 0 0,-1 0 0,1 0 0,-1 0 0,1 0 0,-1 0 0,1 0 1,-1 0-1,1 0 0,-1 0 0,1 0 0,-1 0 0,1 1 0,0-1 1,-1 0-1,1 0 0,-1 0 0,1 1 0,-1-1 0,1 0 0,0 1 0,-1-1 1,1 0-1,0 1 0,-1-1 0,1 0 0,0 1 0,0-1 0,-1 1 1,1-1-1,0 0 0,0 1 0,0-1 0,0 1 0,-1-1 0,1 1 0,0-1 1,0 1-1,0-1 0,0 1 0,0-1 0,0 1 0,0-1 0,0 1 0,0-1 1,0 0-1,1 1 0,-1-1 0,0 1 0,0-1 0,0 1 0,1-1 1,-1 1-1,0-1 0,0 0 0,1 1 0,-1 0 0,17 16-1492,0-8 781,1 0 0,25 8 0,-32-14 719,0 1 0,0 0 0,-1 0 0,0 1 0,0 1 0,0 0 0,-1 0 0,1 0 0,-2 1 0,14 13 0,-22-19 28,1 0 1,0 0-1,0 0 1,-1 0-1,1 0 0,-1 0 1,1 0-1,-1 0 0,1 0 1,-1 0-1,0 0 1,0 0-1,1 0 0,-1 0 1,0 0-1,0 1 1,0-1-1,0 0 0,0 0 1,0 0-1,-1 0 1,1 0-1,0 0 0,0 0 1,-1 2-1,-1-1 49,1 0-1,0-1 0,-1 1 0,1 0 1,-1-1-1,0 1 0,0-1 1,1 0-1,-1 0 0,0 1 1,0-1-1,-3 1 0,-6 2 199,-1 0 0,0 0 0,-19 3 1,28-7-285,-66 8 619,63-7-915,0-1-1,0 0 0,0 0 1,0-1-1,0 0 0,0 0 0,0 0 1,1-1-1,-11-4 0,-5-12-6153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9.341"/>
    </inkml:context>
    <inkml:brush xml:id="br0">
      <inkml:brushProperty name="width" value="0.025" units="cm"/>
      <inkml:brushProperty name="height" value="0.025" units="cm"/>
    </inkml:brush>
  </inkml:definitions>
  <inkml:trace contextRef="#ctx0" brushRef="#br0">79 0 8072,'0'0'16287,"-7"12"-15433,-5 13-542,1 0 0,1 0 0,1 1 0,1 0 0,2 0 0,0 1 0,2 0 0,-1 38 0,5-62-318,-1 0-1,1 0 0,0 0 1,1 1-1,-1-1 1,1 0-1,-1 0 1,1 0-1,0 0 0,0 0 1,0 0-1,0-1 1,1 1-1,-1 0 0,1 0 1,0-1-1,0 1 1,0-1-1,0 0 1,4 5-1,0-5-162,-1 1 1,0-1 0,0 0-1,1 0 1,0 0-1,-1-1 1,1 0-1,0 0 1,-1 0-1,10-1 1,2 1-1500,-1 0-1,1-1 1,0-1 0,0-1 0,32-7-1,-9-5-4646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9.682"/>
    </inkml:context>
    <inkml:brush xml:id="br0">
      <inkml:brushProperty name="width" value="0.025" units="cm"/>
      <inkml:brushProperty name="height" value="0.025" units="cm"/>
    </inkml:brush>
  </inkml:definitions>
  <inkml:trace contextRef="#ctx0" brushRef="#br0">147 77 10570,'0'0'4063,"-10"-1"-674,0 1-2844,1 0 0,-1 1-1,0-1 1,1 2-1,-14 3 1,19-5-306,0 2 0,0-1 0,1 0 0,-1 1 0,0 0 0,1 0 0,-1 0 1,1 0-1,0 0 0,-1 1 0,1-1 0,0 1 0,1 0 0,-1 0 0,0 0 0,1 1 0,0-1 0,-4 7 0,6-10-204,0 0-1,0 0 1,0 1-1,-1-1 1,1 0-1,0 0 1,0 0-1,0 1 1,0-1-1,0 0 1,0 0-1,0 0 1,0 1-1,0-1 1,0 0-1,0 0 1,0 0-1,0 1 1,0-1-1,0 0 1,0 0-1,0 1 1,0-1-1,0 0 1,0 0-1,0 0 1,0 1-1,1-1 1,-1 0-1,0 0 1,0 0-1,0 0 1,0 1-1,0-1 1,1 0-1,-1 0 1,0 0-1,0 0 1,0 0-1,0 1 1,1-1-1,-1 0 1,0 0-1,0 0 1,1 0-1,-1 0 1,15-1 626,15-11-274,-20 6-355,0-1 0,-1 0 0,0 0 0,13-14 0,-20 18-19,1 0-1,-1 0 1,0 0-1,0 0 1,0 0-1,0-1 0,0 1 1,-1 0-1,1-1 1,-1 0-1,0 1 0,0-1 1,0 0-1,-1 1 1,1-1-1,-1 0 1,0-7-1,0 11-11,-1-1-1,1 0 1,0 1 0,-1-1-1,1 0 1,0 1 0,-1-1-1,1 1 1,-1-1-1,1 0 1,-1 1 0,1-1-1,-1 1 1,0 0 0,1-1-1,-1 1 1,0-1 0,1 1-1,-1 0 1,0 0 0,1-1-1,-1 1 1,0 0-1,1 0 1,-1 0 0,0 0-1,0-1 1,1 1 0,-1 0-1,0 1 1,0-1 0,1 0-1,-1 0 1,0 0 0,0 0-1,1 0 1,-1 1-1,-1 0 1,0-1-7,-1 1-1,1 0 0,0-1 1,-1 1-1,1 0 1,0 1-1,0-1 1,0 0-1,0 1 1,0-1-1,-2 3 1,2-3-7,1 1 1,-1 0-1,1 0 1,-1 0 0,1 0-1,0 1 1,0-1-1,0 0 1,0 0-1,0 1 1,1-1 0,-1 0-1,1 1 1,-1-1-1,1 1 1,0-1 0,0 1-1,0-1 1,0 1-1,1 2 1,0-3-122,1-1-1,-1 1 1,0-1 0,1 1-1,-1-1 1,1 0 0,-1 1-1,1-1 1,0 0 0,-1 0-1,1 0 1,0-1 0,0 1 0,0 0-1,-1-1 1,1 1 0,0-1-1,0 1 1,0-1 0,0 0-1,0 0 1,0 0 0,0 0-1,0 0 1,2-1 0,9 0-1364,-1-1 0,0 0-1,0-1 1,0 0 0,0-1 0,0 0 0,17-10 0,12-6-4903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0.015"/>
    </inkml:context>
    <inkml:brush xml:id="br0">
      <inkml:brushProperty name="width" value="0.025" units="cm"/>
      <inkml:brushProperty name="height" value="0.025" units="cm"/>
    </inkml:brush>
  </inkml:definitions>
  <inkml:trace contextRef="#ctx0" brushRef="#br0">160 28 6054,'0'0'16346,"-10"3"-15412,-139 62 2162,192-49-3266,165 29-1208,-208-45 1411,1 0 1,0 0-1,0 0 0,0 1 0,0-1 0,0 0 1,-1 0-1,1 0 0,0 1 0,0-1 0,0 0 0,-1 1 1,1-1-1,0 1 0,-1-1 0,1 1 0,0-1 1,-1 1-1,1 0 0,-1-1 0,1 1 0,0 0 1,0 0-1,-13 10 1128,-35 5 485,45-16-1636,-19 6 171,6-1-383,0-1-1,0-1 0,0 0 0,-20 1 1,43-17-5366,15-5 854,4-3-1810</inkml:trace>
  <inkml:trace contextRef="#ctx0" brushRef="#br0" timeOffset="1">376 1 13036,'0'0'10730,"-6"64"-9352,3-38-481,2 0-129,1-4-223,1-6-417,9-4-64,4-9-256,-2-3-1025,-1 0-1186,-5-13-1376,-1-8-2339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0.409"/>
    </inkml:context>
    <inkml:brush xml:id="br0">
      <inkml:brushProperty name="width" value="0.025" units="cm"/>
      <inkml:brushProperty name="height" value="0.025" units="cm"/>
    </inkml:brush>
  </inkml:definitions>
  <inkml:trace contextRef="#ctx0" brushRef="#br0">1 1 14157,'0'0'7399,"8"66"-7367,11-44-288,3 0-2338,3-2-3268,-1 0-7014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0.753"/>
    </inkml:context>
    <inkml:brush xml:id="br0">
      <inkml:brushProperty name="width" value="0.025" units="cm"/>
      <inkml:brushProperty name="height" value="0.025" units="cm"/>
    </inkml:brush>
  </inkml:definitions>
  <inkml:trace contextRef="#ctx0" brushRef="#br0">205 0 12300,'0'0'7222,"-9"9"-5027,2-4-1824,0 1 0,0 1 0,0-1 0,1 1 0,0 0 1,1 0-1,-1 1 0,1 0 0,1 0 0,0 0 0,0 0 1,0 1-1,1 0 0,1-1 0,-1 1 0,-1 13 1,5-6-324,0 0 1,1-1-1,0 1 1,9 28-1,-6-26-75,-1 0-1,4 36 1,-8-41 20,0 0 1,-1 0 0,0 0-1,-1 0 1,-1 0 0,-7 21-1,10-31 29,-1 0-1,0 0 1,0-1-1,0 1 0,-1 0 1,1-1-1,-1 1 1,1 0-1,-1-1 0,0 0 1,0 1-1,0-1 1,0 0-1,0 0 0,0 0 1,-1 0-1,1-1 1,-1 1-1,0-1 0,1 1 1,-1-1-1,0 0 1,0 0-1,1 0 0,-1 0 1,0-1-1,0 1 1,0-1-1,0 0 0,0 0 1,0 0-1,0 0 1,0 0-1,0-1 0,-4 0 1,5 0 20,0 0 0,0 0 0,0-1 0,1 1 0,-1 0 0,0-1 0,0 0 0,1 1 0,-1-1 0,1 0 0,0 0 0,-1 1 0,1-1 0,0 0 0,0 0 0,0-1 0,1 1 1,-1 0-1,0 0 0,0-4 0,-8-51-18,8 50 3,-1-15-65,0-1 0,2 1 1,0-1-1,2 1 0,0 0 1,11-43-1,-10 57-161,0 1 0,0-1 0,0 1 1,1 0-1,0 0 0,0 0 0,1 0 0,0 1 0,10-12 1,-10 14-244,0 1-1,0-1 1,0 1 0,0-1 0,1 1 0,-1 1 0,1-1 0,0 1 0,0 0 0,0 0 0,0 1 0,0 0 0,0 0 0,9 0 0,13 0-4993,2 1-3816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7.336"/>
    </inkml:context>
    <inkml:brush xml:id="br0">
      <inkml:brushProperty name="width" value="0.025" units="cm"/>
      <inkml:brushProperty name="height" value="0.025" units="cm"/>
    </inkml:brush>
  </inkml:definitions>
  <inkml:trace contextRef="#ctx0" brushRef="#br0">1 311 5637,'0'0'14708,"9"4"-13956,32 12-298,-39-15-441,-1-1 1,1 0-1,-1 0 1,1 0-1,-1 0 0,1-1 1,-1 1-1,0 0 0,1 0 1,-1-1-1,1 1 1,-1-1-1,0 1 0,1-1 1,-1 0-1,0 0 0,0 1 1,1-1-1,-1 0 1,0 0-1,0 0 0,0 0 1,0-1-1,0 1 0,0 0 1,0 0-1,-1 0 1,1-1-1,0 1 0,-1 0 1,1-1-1,-1 1 0,1-1 1,-1 1-1,1-3 1,5-48 513,-6 52-525,0 0 0,0-1 0,0 1 0,1 0 0,-1-1 1,0 1-1,0 0 0,0-1 0,0 1 0,0 0 0,0-1 0,0 1 0,0-1 0,0 1 0,0 0 0,0-1 0,0 1 1,0 0-1,0-1 0,-1 1 0,1 0 0,0-1 0,0 1 0,0 0 0,0-1 0,-1 1 0,1 0 0,0-1 0,0 1 1,-1 0-1,1 0 0,0-1 0,-1 1 0,1 0 0,0 0 0,0 0 0,-1-1 0,1 1 0,0 0 0,-1 0 1,1 0-1,-1 0 0,1 0 0,0 0 0,-1 0 0,1 0 0,0 0 0,-1 0 0,1 0 0,0 0 0,-1 0 0,1 0 1,-1 0-1,1 0 0,0 0 0,-1 0 0,1 0 0,0 1 0,-1-1 0,1 0 0,0 0 0,-1 0 0,1 1 1,0-1-1,0 0 0,-1 0 0,1 1 0,0-1 0,-1 1 0,-17 21 50,15-16 43,1 1 1,-1 0-1,1-1 1,0 1-1,1 0 1,0 0 0,0 0-1,0 0 1,1 0-1,1 12 1,-1-16-77,1 0 1,-1 0-1,1 0 1,0 0-1,0 0 1,0-1-1,0 1 0,0 0 1,0-1-1,1 1 1,0-1-1,-1 1 1,1-1-1,0 0 1,0 1-1,0-1 1,0 0-1,1 0 1,-1-1-1,1 1 0,-1 0 1,1-1-1,-1 0 1,1 1-1,0-1 1,0 0-1,5 1 1,4 0 12,1 0 0,-1-1 1,1 0-1,-1-1 1,1-1-1,-1 0 0,1 0 1,-1-1-1,1-1 0,22-8 1,-27 8-286,0 0 1,0 0 0,0-1-1,0-1 1,-1 1-1,0-1 1,0-1 0,0 1-1,-1-1 1,1 0 0,-2 0-1,1-1 1,-1 0-1,0 0 1,0 0 0,6-14-1,-8 5-2607,-10 11 1458,6 6 1431,-1-1 0,1 1 0,-1-1 0,1 1 0,-1 0 0,1-1 0,0 1 0,-1 0 0,1 0 0,0 0 0,0 0 0,-1 0 0,1 0 0,0 0 0,0 0 0,-1 2 0,-22 48 1642,21-22-940,3-28-722,1-1 0,-1 1 0,0 0 0,0 0 0,1 0-1,-1-1 1,1 1 0,-1 0 0,0 0 0,1-1 0,0 1 0,-1 0 0,1-1 0,-1 1 0,1-1 0,0 1 0,-1-1 0,1 1-1,0-1 1,-1 1 0,1-1 0,0 0 0,0 1 0,0-1 0,-1 0 0,3 1 0,4-1-112,0 0 0,0 0 1,0 0-1,-1-1 0,1 0 0,0 0 0,0-1 1,0 0-1,-1 0 0,1 0 0,-1-1 0,0 0 1,1 0-1,-1-1 0,-1 0 0,1 0 0,0 0 1,-1-1-1,0 0 0,8-10 0,4-3-121,-2-1 1,0 0-1,-2-1 0,21-39 0,-15 17 856,-12 24-1832,-1 0 1,0-1-1,5-33 1,-8 12 2765,-4 48-748,0 0 0,-1 0 0,0 0 0,-5 13 0,-3 13 415,4-3-581,1 1 0,2 0 0,1 0 0,2 0 1,5 51-1,-3-74-642,0-1-1,0 1 1,1-1 0,0 0 0,0 0 0,9 14 0,-11-20 0,0 0 0,0 0 1,0 0-1,1 0 0,-1 0 1,1 0-1,0 0 0,-1 0 1,1-1-1,0 1 0,0-1 1,0 1-1,0-1 0,0 0 1,0 0-1,1 0 0,-1 0 1,0 0-1,1 0 0,-1-1 1,0 1-1,1-1 0,-1 1 1,1-1-1,-1 0 0,0 0 0,1 0 1,4-1-1,-4-1 80,-1 1 1,1-1-1,-1 1 1,0-1-1,1 0 0,-1 0 1,0 0-1,0 0 0,0 0 1,0-1-1,-1 1 1,1-1-1,-1 1 0,1-1 1,-1 1-1,0-1 0,0 0 1,0 0-1,1-5 0,11-62 533,-11 60-645,3-70-357,-5 79 251,1 16-465,0-11 612,0 1 1,0-1-1,1 1 1,0-1-1,0 1 1,0-1-1,1 0 1,-1 0-1,1 0 1,0 0-1,0-1 1,0 1-1,1-1 1,-1 0-1,1 0 1,0 0-1,0 0 0,0 0 1,0-1-1,0 0 1,0 0-1,1 0 1,-1-1-1,1 1 1,0-1-1,-1 0 1,1 0-1,0-1 1,-1 1-1,1-1 1,0 0-1,0 0 0,0-1 1,6-1-1,-6 2 16,0-1 0,0 0 0,0 0 0,0-1 0,0 1 0,-1-1-1,1 0 1,0-1 0,-1 1 0,0-1 0,1 0 0,-1 0 0,0 0-1,4-5 1,-6 5 32,1 0-1,-1 0 0,0 0 1,0 0-1,-1 0 0,1 0 1,-1-1-1,0 1 0,0-1 1,0 1-1,0-1 0,0 0 1,-1 1-1,0-1 0,1 0 1,-1 1-1,-1-1 0,1 1 1,0-1-1,-1 0 1,-2-5-1,2 6-64,0 1 0,0 0 0,0 0 0,0-1 0,-1 1-1,1 0 1,-1 0 0,0 0 0,1 1 0,-1-1 0,0 0 0,0 1 0,0-1 0,0 1 0,0 0 0,-1-1 0,1 1 0,0 0 0,0 0 0,-1 1 0,1-1-1,-1 0 1,1 1 0,-1 0 0,1-1 0,-5 1 0,3 0 2,0 0 0,0 0 1,0 0-1,0 0 0,0 1 0,0-1 0,0 1 0,0 0 0,1 1 1,-1-1-1,0 0 0,1 1 0,-1 0 0,1 0 0,-1 0 1,-3 3-1,3-1 49,1-1 1,0 1 0,-1 0 0,1 0-1,1 0 1,-1 0 0,0 0 0,1 1-1,0-1 1,0 1 0,0 0 0,1-1-1,0 1 1,0 0 0,0 0 0,0 0-1,1 0 1,-1 0 0,1 0 0,1 0-1,1 9 1,-1-8-40,2 0 0,-1-1 1,0 1-1,1-1 0,0 0 0,1 0 0,-1 0 1,1 0-1,0-1 0,0 1 0,0-1 0,0 0 1,1 0-1,0 0 0,0-1 0,0 0 0,0 0 1,6 3-1,2 0-376,1-1 0,-1 0 0,1-1 0,0 0 0,24 2 0,39-1-7631,1-5-8358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1.096"/>
    </inkml:context>
    <inkml:brush xml:id="br0">
      <inkml:brushProperty name="width" value="0.025" units="cm"/>
      <inkml:brushProperty name="height" value="0.025" units="cm"/>
    </inkml:brush>
  </inkml:definitions>
  <inkml:trace contextRef="#ctx0" brushRef="#br0">74 13 14862,'0'0'10837,"-8"-1"-10223,6 1-588,1-1 0,-1 1-1,1 0 1,-1 0 0,0 0 0,1 0 0,-1 0-1,0 0 1,1 0 0,-1 1 0,0-1 0,1 1 0,-1-1-1,1 1 1,-1 0 0,1-1 0,-1 1 0,1 0-1,-1 0 1,1 0 0,0 0 0,-1 0 0,0 2-1,-1 2 53,0 1-1,1-1 1,0 0-1,0 1 0,1-1 1,-1 1-1,0 10 0,-3 23 657,-1 70 0,6-107-708,0 0-1,1 0 0,-1-1 1,0 1-1,0 0 0,1-1 0,-1 1 1,1 0-1,-1-1 0,1 1 0,0-1 1,0 1-1,-1-1 0,1 1 1,0-1-1,0 0 0,1 1 0,-1-1 1,0 0-1,0 0 0,1 0 0,-1 0 1,0 0-1,1 0 0,-1 0 1,1 0-1,0 0 0,-1-1 0,1 1 1,-1-1-1,1 1 0,0-1 1,-1 0-1,1 1 0,0-1 0,0 0 1,-1 0-1,1 0 0,0-1 0,-1 1 1,1 0-1,3-2 0,2 1 24,1 0 0,-1-1 0,0 0 0,0-1 0,0 1 0,0-2-1,0 1 1,12-9 0,-5 1-28,-1-1-1,0 0 1,-1-2-1,-1 1 0,18-28 1,-23 32-39,0-1 0,-1 0 0,0 0 0,-1 0 0,0 0 0,-1-1 0,0 1 0,0-1 0,-1 0 0,1-16 0,-4 26-20,1 1 0,0 0 0,-1 0 0,1 0-1,0 0 1,-1-1 0,1 1 0,0 0 0,-1 0-1,1 0 1,-1 0 0,1 0 0,0 0 0,-1 0-1,1 0 1,-1 0 0,1 0 0,0 0 0,-1 0-1,1 0 1,0 0 0,-1 1 0,1-1 0,0 0-1,-1 0 1,1 0 0,0 1 0,-1-1 0,1 0-1,0 0 1,-1 1 0,-7 8-871,1 0-1,0 1 1,0-1 0,1 1-1,0 1 1,1-1 0,0 1-1,-6 23 1,-2-3-2812,1 1-1820,2-5-529</inkml:trace>
  <inkml:trace contextRef="#ctx0" brushRef="#br0" timeOffset="1">148 284 6951,'0'0'18129,"32"48"-18001,-18-48-96,-2 0-769,3-2-1185,-2-13-2081,2 0-7304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1.876"/>
    </inkml:context>
    <inkml:brush xml:id="br0">
      <inkml:brushProperty name="width" value="0.025" units="cm"/>
      <inkml:brushProperty name="height" value="0.025" units="cm"/>
    </inkml:brush>
  </inkml:definitions>
  <inkml:trace contextRef="#ctx0" brushRef="#br0">2 343 17136,'0'0'9673,"9"0"-9459,-1 0-195,0 0 1,1-1 0,-1 0-1,0-1 1,-1 1-1,1-1 1,12-6-1,-17 7 0,0 0 0,0 0-1,0-1 1,-1 0 0,1 0-1,0 1 1,-1-2-1,0 1 1,1 0 0,-1 0-1,0-1 1,0 1-1,0-1 1,0 1 0,-1-1-1,1 0 1,-1 0 0,0 0-1,1 0 1,-1 0-1,-1 0 1,1 0 0,0 0-1,-1-1 1,1-5 0,-1 8-15,0 1 0,0-1 1,-1 0-1,1 0 0,0 1 1,0-1-1,0 0 0,-1 1 1,1-1-1,0 1 0,-1-1 1,1 0-1,0 1 0,-1-1 1,1 1-1,-1-1 0,1 1 1,-1-1-1,1 1 1,-1-1-1,0 1 0,1 0 1,-1-1-1,1 1 0,-1 0 1,0-1-1,1 1 0,-1 0 1,0 0-1,1 0 0,-1-1 1,0 1-1,0 0 0,1 0 1,-1 0-1,0 0 1,1 0-1,-1 0 0,0 1 1,1-1-1,-1 0 0,0 0 1,1 0-1,-1 1 0,0-1 1,1 0-1,-1 1 0,0 0 1,-3 0-14,0 0 0,0 1 1,1 0-1,-1-1 1,1 1-1,0 1 0,-7 4 1,3 1 120,-1 0 1,2 0-1,-1 1 0,1 0 1,0 0-1,1 1 1,0 0-1,0 0 1,1 0-1,1 0 1,0 1-1,0-1 1,1 1-1,-2 13 1,4-22-105,0-1 0,0 0 0,0 0 0,1 0 0,-1 0 1,0 0-1,0 0 0,1 0 0,-1 0 0,0 0 0,1 0 0,-1 0 1,1 0-1,-1 0 0,1 0 0,0-1 0,-1 1 0,1 0 1,0 0-1,-1-1 0,1 1 0,0 0 0,0-1 0,0 1 1,0 0-1,0-1 0,1 1 0,1 0 5,0 0 0,0-1 0,1 1 0,-1-1 1,0 1-1,0-1 0,0 0 0,1 0 0,4-2 0,0 1-16,0-1 0,0 0-1,0 0 1,0-1 0,0 0-1,13-8 1,-7 1-190,0-1-1,-1 0 1,-1-1 0,15-17 0,-22 24 128,-1-1 1,1 0-1,-1 0 1,0-1-1,-1 1 1,0-1-1,0 0 1,0 0-1,-1 0 1,0 0-1,0 0 1,1-10 0,-11 23 176,-2 11 64,6-7-70,1 0 0,0 1 0,1-1 0,0 1 0,1-1 0,0 1 0,1 13 0,0-22-89,0 1-1,0 0 1,0-1-1,1 1 1,-1 0-1,1-1 1,0 1-1,0-1 1,0 1-1,0-1 1,0 1-1,0-1 1,1 0-1,-1 1 1,1-1-1,0 0 1,-1 0-1,1 0 1,0 0-1,0-1 1,0 1-1,0 0 1,1-1-1,-1 0 1,0 1-1,1-1 1,-1 0-1,1 0 1,-1 0-1,1 0 1,-1-1-1,1 1 1,3-1-1,1 0-14,1 0 0,-1 0 0,1-1 0,-1-1 0,0 1 0,1-1 0,-1 0 0,0-1 0,0 1 0,0-2-1,0 1 1,-1-1 0,1 0 0,-1 0 0,0 0 0,0-1 0,-1 0 0,1 0 0,-1-1 0,0 0 0,7-10 0,1-3 0,-1 0-1,0-1 1,-1-1 0,-1 1 0,14-44 0,-15 35-1,-2-1 0,0 0 0,-2-1 0,2-48 0,-18 87-135,4 3 143,1-1-1,0 1 0,1 0 1,1 1-1,0-1 0,-5 20 1,-11 77 488,15-78-369,2 0 0,1 1 0,2-1 0,0 0 0,7 41 0,-6-65-142,1-1 0,0 0 0,0 0 1,1 0-1,0 0 0,-1-1 0,1 1 0,1-1 0,4 5 0,-8-7-19,1-1 0,0 0-1,0 0 1,0 0 0,0 0 0,0 0-1,1 0 1,-1 0 0,0 0 0,0 0 0,1-1-1,-1 1 1,0 0 0,1-1 0,-1 1-1,0-1 1,1 0 0,-1 1 0,1-1 0,-1 0-1,1 0 1,-1 0 0,1 0 0,-1 0-1,1 0 1,-1 0 0,1-1 0,-1 1 0,0-1-1,1 1 1,-1-1 0,1 1 0,-1-1 0,0 0-1,0 1 1,1-1 0,-1 0 0,0 0-1,1-1 1,0-1-29,0 0 0,0 0-1,-1 0 1,1 0 0,-1 0-1,0 0 1,0 0 0,0 0-1,-1 0 1,1-1 0,-1 1 0,0 0-1,1-1 1,-1 1 0,-1 0-1,1 0 1,0-1 0,-2-4-1,0-2-227,-1-1-1,1 1 0,-2 0 1,-7-16-1,1 5-211,-2 0-1,0 1 1,-1 1-1,-2 0 1,0 1-1,0 0 1,-36-30-1,33 38 669,18 10-140,0 0-1,0 0 0,0 0 1,-1 0-1,1 0 0,0 0 1,0 0-1,0 0 0,0 0 1,0 0-1,-1 0 0,1 0 1,0 0-1,0 0 0,0 0 1,0 0-1,0 0 0,0 0 1,-1 1-1,1-1 0,0 0 1,0 0-1,0 0 0,0 0 1,0 0-1,0 0 0,0 0 1,0 0-1,0 0 0,-1 1 1,1-1-1,0 0 0,0 0 1,0 0-1,0 0 0,0 0 1,0 0-1,0 0 1,0 1-1,0-1 0,0 0 1,0 0-1,0 0 0,0 0 1,0 0-1,0 1 0,0-1 1,0 0-1,0 0 0,0 0 1,0 0-1,0 0 0,0 0 1,0 1-1,1-1 0,0 2 154,0 0-1,0 1 1,0-1-1,1 0 0,-1 0 1,1 0-1,0 0 1,-1 0-1,1-1 1,0 1-1,4 2 0,4 2-175,0 0-1,0 0 0,0-1 0,1-1 0,0 1 0,0-2 0,1 0 1,-1 0-1,0-1 0,1 0 0,0-1 0,-1 0 0,1-1 0,13-1 1,-24 0-243,0 1 1,0 0 0,-1-1-1,1 1 1,-1-1 0,1 1 0,0-1-1,-1 1 1,1-1 0,-1 1-1,1-1 1,-1 0 0,0 1 0,1-1-1,-1 0 1,1 1 0,-1-1-1,0 0 1,0 1 0,1-1 0,-1 0-1,0 0 1,0 1 0,0-1-1,0 0 1,0 0 0,0 1 0,0-1-1,0-1 1,0-1-756,0-18-9046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2.199"/>
    </inkml:context>
    <inkml:brush xml:id="br0">
      <inkml:brushProperty name="width" value="0.025" units="cm"/>
      <inkml:brushProperty name="height" value="0.025" units="cm"/>
    </inkml:brush>
  </inkml:definitions>
  <inkml:trace contextRef="#ctx0" brushRef="#br0">0 22 7335,'0'0'23318,"51"-12"-30493,-38 3-8488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6.102"/>
    </inkml:context>
    <inkml:brush xml:id="br0">
      <inkml:brushProperty name="width" value="0.025" units="cm"/>
      <inkml:brushProperty name="height" value="0.025" units="cm"/>
    </inkml:brush>
  </inkml:definitions>
  <inkml:trace contextRef="#ctx0" brushRef="#br0">324 45 3844,'-3'-25'9787,"-8"11"-5401,7 13-4119,-1 0 0,1 0-1,-1 0 1,0 0 0,1 1 0,-1-1-1,0 1 1,-4 1 0,8-1-234,-13 1 155,0 1 0,1 0 0,-1 1 0,1 0 0,-1 1 0,1 0-1,1 2 1,-1-1 0,1 1 0,0 1 0,0 0 0,0 1 0,1 0-1,1 1 1,-1 0 0,1 1 0,1 0 0,0 0 0,0 1 0,-10 17-1,19-27-158,-1 0-1,0 0 0,1 0 0,-1 1 0,0-1 1,1 0-1,0 0 0,-1 0 0,1 0 1,-1 0-1,1 1 0,0-1 0,0 0 0,0 0 1,0 0-1,0 1 0,0-1 0,0 0 0,0 0 1,0 1-1,1-1 0,-1 0 0,0 0 0,1 0 1,-1 0-1,1 1 0,-1-1 0,1 0 1,1 1-1,0-1-8,0 0-1,-1 0 1,1 0 0,1 0 0,-1-1 0,0 1 0,0-1-1,0 1 1,0-1 0,0 0 0,0 0 0,1 0 0,-1 0-1,0 0 1,2-1 0,9-1 10,-1 0 0,1-1 0,-1 0 0,21-10 0,1-6-261,0-1 0,-1-3 0,42-36 0,-75 89 44,-12 32 556,2-15 22,2 1 1,-3 80-1,16 131 602,-4-257-941,-1-1 1,0 1-1,0 0 1,0 0-1,0-1 1,0 1-1,0 0 1,0 0-1,0 0 0,-1-1 1,1 1-1,-1 0 1,1-1-1,-1 1 1,0 0-1,1-1 0,-1 1 1,0-1-1,0 1 1,0-1-1,0 1 1,-1-1-1,1 0 1,0 0-1,0 0 0,-1 1 1,1-1-1,-1 0 1,1-1-1,-1 1 1,1 0-1,-1 0 0,0-1 1,1 1-1,-1-1 1,0 1-1,0-1 1,1 0-1,-1 1 1,0-1-1,0 0 0,1 0 1,-1 0-1,0-1 1,0 1-1,1 0 1,-4-2-1,0 1 37,-1-1 0,1 0 0,0 0 1,0-1-1,0 0 0,0 0 0,1 0 0,-1 0 0,1-1 1,-1 1-1,1-1 0,0 0 0,1-1 0,-5-6 0,2 2-62,1-1 1,0 0-1,1 0 0,0 0 0,1-1 0,0 1 0,0-1 0,1 0 0,1 0 1,0 0-1,0 0 0,1 0 0,0 0 0,1 0 0,1 0 0,2-12 1,-2 15-183,1-1 1,0 1 0,1 0 0,0 0 0,0 0 0,0 1-1,1-1 1,0 1 0,1 0 0,-1 0 0,1 1 0,1 0 0,-1 0-1,1 0 1,0 1 0,0 0 0,1 0 0,0 1 0,-1 0 0,12-4-1,31-10-3702,5-1-4489,-22 5-3020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6.725"/>
    </inkml:context>
    <inkml:brush xml:id="br0">
      <inkml:brushProperty name="width" value="0.025" units="cm"/>
      <inkml:brushProperty name="height" value="0.025" units="cm"/>
    </inkml:brush>
  </inkml:definitions>
  <inkml:trace contextRef="#ctx0" brushRef="#br0">74 134 9225,'0'0'7890,"-1"8"-5739,1-4-2047,0-3-14,-1 1 0,1-1 0,0 1 0,-1-1 0,1 1 0,0-1 0,0 1 0,0-1 0,0 1 0,0-1 0,1 0 0,-1 1 0,0-1 0,1 1 0,-1-1 0,1 1 0,-1-1 0,1 0 0,0 1 0,0-1 0,-1 0 0,1 0 0,0 0 0,0 1 0,0-1 0,0 0 0,1 0 0,-1 0 0,0-1 0,0 1 0,0 0 0,1 0 0,-1-1 0,0 1 0,1-1 0,-1 1 0,1-1 0,-1 1 0,1-1 0,-1 0 0,1 0 0,-1 0 0,1 0 0,-1 0 0,2 0 0,8 0 108,0-1-1,0 0 1,0-1-1,-1 0 1,1-1 0,-1 0-1,0 0 1,0-1-1,0-1 1,18-10-1,-22 11-176,0 0-1,1 0 0,-1 0 1,-1-1-1,1 0 1,-1-1-1,0 1 0,0-1 1,-1 0-1,1 0 1,-1 0-1,0-1 0,-1 1 1,0-1-1,0 0 1,3-13-1,-5 19-7,-1 0 1,0-1-1,1 1 0,-1 0 1,0-1-1,0 1 0,0-1 1,0 1-1,0 0 0,-1-1 1,1 1-1,0-1 0,0 1 1,-1 0-1,1-1 0,-1 1 1,0 0-1,1 0 0,-1-1 1,0 1-1,0 0 1,1 0-1,-1 0 0,0 0 1,-2-2-1,1 2-5,-1 0 0,1 0-1,-1 0 1,1 0 0,-1 0 0,1 0 0,-1 1-1,0-1 1,1 1 0,-1 0 0,1 0 0,-6 0-1,-1 1-5,-1 0 0,1 1 0,0 0 0,0 1 0,1 0 0,-1 0 0,-11 6 0,2 2 92,1 1 0,0 0 0,1 1 0,1 0 0,0 2 0,1 0-1,0 0 1,1 2 0,1-1 0,1 2 0,-14 26 0,24-41-56,0 0 0,-1 0 0,1 0 0,0 0 0,1 1 0,-1-1 0,1 0-1,-1 1 1,1-1 0,0 4 0,0-6-33,1 0-1,-1 0 0,0 0 0,1 0 0,-1 0 0,1 0 1,-1 0-1,1 0 0,-1 0 0,1 0 0,0 0 0,-1 0 1,1-1-1,0 1 0,0 0 0,0-1 0,-1 1 0,1 0 1,0-1-1,0 1 0,0-1 0,0 1 0,0-1 0,0 0 1,0 1-1,0-1 0,0 0 0,0 0 0,1 0 0,-1 0 1,0 1-1,1-2 0,15 2-205,0-2 0,-1 0 0,1-1-1,-1-1 1,1 0 0,24-9 0,49-24-5699,-40 10-458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7.413"/>
    </inkml:context>
    <inkml:brush xml:id="br0">
      <inkml:brushProperty name="width" value="0.025" units="cm"/>
      <inkml:brushProperty name="height" value="0.025" units="cm"/>
    </inkml:brush>
  </inkml:definitions>
  <inkml:trace contextRef="#ctx0" brushRef="#br0">259 22 2594,'0'0'22454,"-9"-4"-21360,6 3-1039,-1-1-1,0 1 1,0 0 0,0 0-1,-1 0 1,1 0-1,0 1 1,0 0 0,0 0-1,-1 0 1,1 0-1,0 1 1,0 0 0,0-1-1,0 1 1,0 1 0,0-1-1,0 1 1,0-1-1,0 1 1,1 0 0,-1 1-1,1-1 1,-1 1-1,-4 4 1,6-5-31,-79 64 1121,74-60-1044,1 0-1,0 1 0,1-1 1,-1 1-1,1 0 0,1 1 1,-1-1-1,1 1 0,-5 15 1,8-22-98,1-1 0,0 1 1,0 0-1,-1 0 0,1 0 0,0-1 1,0 1-1,0 0 0,0 0 1,0 0-1,0-1 0,0 1 0,0 0 1,0 0-1,0 0 0,0-1 1,1 1-1,-1 0 0,0 0 0,0 0 1,1-1-1,-1 1 0,1 0 1,-1-1-1,1 1 0,-1 0 0,1-1 1,-1 1-1,1-1 0,-1 1 1,1-1-1,0 1 0,1 0 5,0 0 0,1-1 1,-1 1-1,0-1 0,0 0 0,0 0 0,0 0 1,0 0-1,1 0 0,-1 0 0,0 0 0,2-1 0,6-2-5,0 1 0,-1-1 0,1-1 0,14-7 0,-4-4-157,-1 0-1,0-1 0,-1 0 0,-1-2 0,-1 0 0,0-1 1,-1 0-1,21-38 0,-54 87 250,-24 49 100,39-72-120,0 0 1,1 0 0,0 0-1,0 0 1,1 0 0,0 1-1,0-1 1,0 0 0,2 14-1,-1-20-64,1 0-1,0 0 1,-1 0 0,1 0-1,0 0 1,0 0-1,0 0 1,0 0-1,0 0 1,0 0-1,0 0 1,0-1-1,0 1 1,0 0-1,0-1 1,0 1 0,1-1-1,-1 1 1,0-1-1,0 0 1,1 1-1,-1-1 1,0 0-1,1 0 1,-1 0-1,0 0 1,1 0-1,0 0 1,42-4 132,-29-2-387,0 0 0,0-1 1,0-1-1,-1 0 0,-1-1 0,1 0 1,22-22-1,-8 8 90,-38 62 1057,9-37-855,0 0 1,0 0 0,0 0 0,0 0-1,1 0 1,-1 0 0,0 0-1,1 0 1,0 1 0,0-1 0,-1 0-1,2 4 1,-1-5-28,0-1 0,0 1 0,0-1 1,1 1-1,-1 0 0,0-1 0,1 1 0,-1-1 0,0 1 0,1 0 0,-1-1 0,1 1 1,-1-1-1,1 0 0,-1 1 0,1-1 0,-1 1 0,1-1 0,0 0 0,-1 1 0,1-1 1,-1 0-1,1 0 0,0 1 0,-1-1 0,2 0 0,3 0 4,-1 0 0,0 0-1,1-1 1,-1 0 0,0 0-1,0 0 1,0 0 0,0 0 0,0-1-1,0 0 1,7-4 0,28-21-194,-31 21 55,0 0 0,0 0-1,0 1 1,0 1 0,16-7 0,-24 11 111,1 0 0,-1 0 0,1 0 0,-1 0 0,0 0 0,1 1 0,-1-1 0,1 0 0,-1 0-1,0 0 1,1 1 0,-1-1 0,0 0 0,1 1 0,-1-1 0,0 0 0,1 1 0,-1-1 0,0 0 0,0 1 0,0-1 0,1 1 0,-1-1 0,0 0 0,0 1 0,0-1 0,0 1 0,0-1 0,0 1 0,0-1 0,1 0 0,-1 1 0,-1-1 0,1 1 0,0-1 0,0 1 0,0-1 0,0 0 0,0 1 0,0-1 0,0 1 0,-1-1 0,1 1 0,-6 33-1084,4-18-6678,16-15-4561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8.453"/>
    </inkml:context>
    <inkml:brush xml:id="br0">
      <inkml:brushProperty name="width" value="0.025" units="cm"/>
      <inkml:brushProperty name="height" value="0.025" units="cm"/>
    </inkml:brush>
  </inkml:definitions>
  <inkml:trace contextRef="#ctx0" brushRef="#br0">175 257 16752,'0'0'2851,"-12"0"-406,2 2-1927,0 0 1,-1 0 0,1 1 0,0 0 0,0 1 0,0 0 0,1 1 0,-12 6 0,17-8-378,0-1 0,-1 1-1,1 0 1,0 0 0,1 0 0,-1 1 0,1-1 0,-1 1-1,1 0 1,0 0 0,0 0 0,1 0 0,-1 1 0,1-1-1,0 1 1,0-1 0,1 1 0,-1 0 0,1 0-1,0 0 1,0-1 0,1 1 0,-1 6 0,2-10-136,-1 0 0,1 1 0,0-1 0,-1 0-1,1 0 1,0 0 0,0 0 0,0 0 0,0 0 0,0 0 0,0 0 0,0 0 0,0 0 0,0 0 0,0-1 0,1 1 0,-1-1 0,0 1-1,0-1 1,1 1 0,-1-1 0,1 1 0,-1-1 0,0 0 0,1 0 0,-1 0 0,0 0 0,1 0 0,2 0 0,46-4 82,-39 0-146,0 0 0,0 0 0,-1-1 0,0-1 0,0 0 0,0 0 0,0-1 0,-1 0 1,0 0-1,-1-1 0,0 0 0,0-1 0,10-14 0,-7 8-25,0-2-1,0 1 1,-2-1-1,0-1 1,-1 0-1,-1 0 1,6-23 0,-10 17 108,-4 13-25,-7 13-49,-5 14 133,0 1 0,0 0 1,2 1-1,0 1 0,1 0 1,1 0-1,1 1 0,1 0 0,-8 35 1,13-50-67,1 0 0,0-1 0,0 1 0,1 0 0,-1 0 0,1 0 0,0 0 0,1 0 0,-1-1 0,1 1 0,0 0 0,0 0 0,3 6 0,-3-9-15,1 0 0,0 0-1,0 0 1,0-1 0,0 1 0,0 0-1,0-1 1,0 1 0,1-1-1,-1 0 1,0 0 0,1 0-1,-1 0 1,1 0 0,-1 0 0,1-1-1,0 1 1,-1-1 0,1 0-1,0 0 1,-1 0 0,1 0 0,0 0-1,-1 0 1,4-2 0,-1 2-91,0-1 1,0 0 0,0-1 0,0 1-1,0-1 1,0 0 0,-1 0 0,1-1 0,-1 1-1,0-1 1,1 0 0,-1 0 0,0-1-1,-1 1 1,1-1 0,-1 0 0,1 0-1,-1 0 1,5-8 0,-4 4 33,0 0 0,0 0 0,0 0 0,-1-1 0,0 1 0,-1-1 0,0 0 0,0 0 0,-1 0-1,1-12 1,-2 20 60,0 1-1,0-1 0,0 1 0,1-1 1,-1 1-1,0-1 0,0 1 0,0-1 1,0 1-1,0-1 0,0 1 0,-1-1 1,1 1-1,0-1 0,0 1 0,0-1 1,0 1-1,-1-1 0,1 1 0,0-1 1,0 1-1,-1-1 0,1 1 0,0-1 1,-1 1-1,1 0 0,0-1 0,-1 1 0,1 0 1,-1-1-1,1 1 0,-1 0 0,1-1 1,-1 1-1,1 0 0,-1 0 0,1 0 1,-1-1-1,1 1 0,-1 0 0,1 0 1,-1 0-1,1 0 0,-1 0 0,1 0 1,-1 0-1,1 0 0,-1 0 0,1 0 1,-1 1-1,1-1 0,-1 0 0,1 0 1,-1 0-1,1 1 0,-1-1 0,1 0 1,-1 0-1,1 1 0,-1-1 0,0 1 1,-24 23 249,22-19-192,0-1 0,1 2 0,0-1 0,0 0 0,0 0 0,0 0 0,1 1-1,0-1 1,0 1 0,0 9 0,1-13-56,0 0 0,1 0-1,-1 0 1,0 0 0,1 0 0,-1 0-1,1 0 1,0-1 0,0 1 0,-1 0-1,1 0 1,0-1 0,0 1-1,1 0 1,-1-1 0,0 1 0,0-1-1,1 0 1,-1 1 0,1-1 0,-1 0-1,1 0 1,0 0 0,-1 0-1,1 0 1,0 0 0,0-1 0,0 1-1,0-1 1,-1 1 0,1-1 0,4 1-1,15 0-724,0 0-1,0-1 0,0-2 0,0 0 0,37-9 0,-30 6 833,-2-16 1291,-3 5-1465,-1 0 0,0-2 0,-2-1 0,0 0 0,-1-2 0,-1 0 0,-1-1 0,-1 0 0,-1-2 0,-1 0 0,13-28 0,-15 2 207,-12 49-138,0 0 0,0 1 1,0-1-1,1 0 0,-1 0 0,0 1 0,0-1 0,0 0 0,0 0 0,0 1 0,0-1 1,-1 0-1,1 0 0,0 1 0,0-1 0,0 0 0,-1 1 0,1-1 0,0 0 0,-1 1 0,1-1 1,-1 0-1,1 1 0,-1-1 0,1 1 0,-1-1 0,1 1 0,-1-1 0,1 1 0,-1-1 1,0 1-1,1 0 0,-1-1 0,0 1 0,1 0 0,-1-1 0,0 1 0,0 0 0,1 0 1,-1 0-1,0 0 0,0 0 0,1 0 0,-1 0 0,0 0 0,0 0 0,1 0 0,-1 0 1,0 0-1,0 0 0,1 1 0,-1-1 0,0 0 0,1 0 0,-1 1 0,0-1 0,1 1 0,-1-1 1,0 0-1,1 1 0,-1-1 0,0 2 0,-5 2-1,-1 1 1,1 0-1,0 0 1,1 1-1,0-1 0,-1 1 1,2 0-1,-1 1 1,1-1-1,-7 14 0,2-3 66,2 0 1,0 1-1,-7 27 0,10-26 62,0 0 1,2 0-1,0 1 1,1 28-1,1-42-127,1 0 1,-1 0-1,1 0 0,0-1 0,0 1 0,0 0 0,1-1 0,0 1 0,0-1 0,1 1 0,-1-1 0,1 0 0,0 0 0,1 0 0,-1-1 0,1 1 0,0-1 0,0 0 0,5 4 0,-9-7-19,0-1 0,0 0 0,0 0 0,1 0 1,-1 0-1,0 1 0,0-1 0,0 0 0,1 0 0,-1 0 1,0 0-1,0 0 0,0 0 0,1 0 0,-1 0 0,0 0 1,0 0-1,1 0 0,-1 0 0,0 0 0,0 0 0,1 0 1,-1 0-1,0 0 0,0 0 0,0 0 0,1 0 0,-1 0 1,0 0-1,0 0 0,1 0 0,-1 0 0,0 0 0,0-1 1,0 1-1,1 0 0,-1 0 0,0 0 0,0 0 0,0 0 1,0-1-1,0 1 0,1 0 0,-1 0 0,0 0 0,0-1 1,1-15-343,-8-20-29,-29-31 318,29 57 177,1-1 0,-1 1 0,2-1 0,0-1 1,0 1-1,1-1 0,0 0 0,1 1 0,-4-26 1,8 36-98,0 0 1,0 0 0,0 0 0,0 0 0,0 0 0,0 0 0,0 1-1,1-1 1,-1 0 0,0 0 0,0 1 0,1-1 0,-1 1 0,0-1-1,1 1 1,-1 0 0,0-1 0,1 1 0,-1 0 0,1 0 0,-1 0-1,0 0 1,1 0 0,-1 0 0,2 1 0,46 1 277,-46-2-290,7 1-610,0-1-1,0 2 0,0-1 0,-1 2 0,1-1 1,-1 1-1,1 1 0,13 6 0,-37-9-11324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8.809"/>
    </inkml:context>
    <inkml:brush xml:id="br0">
      <inkml:brushProperty name="width" value="0.025" units="cm"/>
      <inkml:brushProperty name="height" value="0.025" units="cm"/>
    </inkml:brush>
  </inkml:definitions>
  <inkml:trace contextRef="#ctx0" brushRef="#br0">1 17 15663,'37'8'2114,"12"-7"512,16 2-928,11-3-833,1 0 64,0 0-449,-12-3-416,-9-6-2082,-16-8-5605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0.120"/>
    </inkml:context>
    <inkml:brush xml:id="br0">
      <inkml:brushProperty name="width" value="0.025" units="cm"/>
      <inkml:brushProperty name="height" value="0.025" units="cm"/>
    </inkml:brush>
  </inkml:definitions>
  <inkml:trace contextRef="#ctx0" brushRef="#br0">43 115 13100,'0'0'10859,"-4"12"-10379,0-1-368,-23 72 267,25-76-309,0 1-1,1-1 0,-1 1 1,2 0-1,-1-1 1,1 1-1,0 0 0,1 0 1,2 13-1,-2-20-53,-1 0-1,1 1 0,-1-1 1,1 0-1,0 0 0,0 0 1,-1 1-1,1-1 0,0 0 1,0 0-1,0 0 0,0 0 1,0-1-1,0 1 0,1 0 0,-1 0 1,0-1-1,0 1 0,1 0 1,-1-1-1,0 1 0,2-1 1,1 1 22,0 0 1,1-1-1,-1 0 1,0 0-1,0 0 1,0 0-1,7-2 1,-1 0 13,0 0 0,0-1-1,0-1 1,-1 0 0,14-7 0,-6 0-36,-1 0 0,0-1 0,-1-1 0,15-17-1,-23 23 2,-1 0 1,0-1-1,0 0 0,-1 0 0,0 0 0,0-1 0,-1 0 0,0 0 0,-1 0 0,4-13 0,-14 49-219,2-10 208,1 1 1,-4 27 0,7-37 5,1 0-1,0 1 1,1-1 0,-1 0-1,1 0 1,1 0 0,0 0-1,0 0 1,6 14-1,-6-19 11,0 1 1,0-1-1,0 0 0,1 0 0,-1 0 0,1 0 0,0 0 0,0 0 0,0-1 0,0 1 1,0-1-1,1 0 0,-1 0 0,1 0 0,-1 0 0,1-1 0,0 1 0,0-1 0,0 0 1,-1 0-1,1 0 0,5-1 0,-3 1 11,-1-1-1,1 0 1,0 0 0,-1 0-1,1-1 1,0 0 0,-1 0 0,1-1-1,-1 1 1,1-1 0,-1-1-1,0 1 1,0-1 0,0 1 0,0-1-1,0-1 1,-1 1 0,1-1 0,-1 0-1,0 0 1,0 0 0,0 0-1,-1-1 1,5-7 0,-3 4-15,0-1-1,0-1 1,-1 1 0,-1-1 0,0 1 0,0-1 0,-1 0 0,0 0-1,0 0 1,-1-1 0,-1 1 0,1 0 0,-3-11 0,2 19-20,0 1 1,0-1-1,-1 0 1,1 1-1,0-1 1,-1 1-1,0-1 1,1 1-1,-1-1 1,0 1-1,0-1 1,0 1-1,1 0 1,-2-1-1,1 1 1,0 0-1,0 0 1,0 0 0,0 0-1,-1 0 1,1 0-1,-1 0 1,1 0-1,0 1 1,-1-1-1,1 0 1,-1 1-1,0-1 1,1 1-1,-1 0 1,1 0-1,-1-1 1,0 1-1,1 0 1,-1 0 0,-1 1-1,0-1 3,1 0 0,0 0 0,0 1 0,-1-1 0,1 1 0,0 0 1,0 0-1,0 0 0,0 0 0,0 0 0,0 0 0,0 0 0,0 1 0,0-1 0,1 1 0,-1-1 0,0 1 0,1 0 0,0-1 0,-1 1 0,1 0 1,0 0-1,0 0 0,0 0 0,-2 4 0,3-5 10,0 0 0,-1 0 0,1 0 1,0 0-1,-1 0 0,1 0 0,0 0 1,0 0-1,0 0 0,0 0 0,0 0 0,0 0 1,0 0-1,0 0 0,1 0 0,-1 0 1,0 0-1,1 0 0,-1 0 0,0 0 0,1 0 1,-1 0-1,1 0 0,0 0 0,-1 0 1,1 0-1,0-1 0,-1 1 0,1 0 0,0-1 1,1 2-1,1-1 4,0 0 0,-1 0 0,1-1 0,0 1 0,0-1 0,-1 0 0,1 0 0,0 0 0,0 0-1,-1 0 1,7-2 0,1 0 2,1-1 0,0 0 0,-1-1 0,0 0 0,17-10 0,-23 13-23,0-1 0,0 1-1,0-1 1,1 1-1,-1 1 1,1-1 0,-1 1-1,1-1 1,-1 1 0,1 0-1,-1 1 1,0-1-1,1 1 1,-1 0 0,8 3-1,28 2 40,-33-7-27,0 1 0,0-1 0,0 0-1,0 0 1,0-1 0,-1 0 0,1 0 0,0-1 0,-1 0 0,1 0-1,-1 0 1,0-1 0,0 0 0,9-8 0,-11 8 7,0 0 0,-1 1 1,1-1-1,-1-1 0,0 1 0,-1 0 1,1-1-1,-1 1 0,0-1 0,0 0 0,0 0 1,-1 0-1,1 0 0,-1 0 0,0 0 1,-1 0-1,1 0 0,-1 0 0,0 0 1,0 0-1,-2-7 0,2 11-13,0-1 0,-1 1 0,1 0 0,0 0 0,-1 0 0,1 0 1,0 0-1,-1 0 0,0 0 0,1 0 0,-1 0 0,1 1 0,-1-1 0,0 0 0,0 0 0,0 0 0,1 1 0,-1-1 0,0 0 0,0 1 0,0-1 1,0 1-1,0-1 0,0 1 0,0 0 0,0-1 0,0 1 0,0 0 0,0 0 0,0-1 0,-1 1 0,1 0 0,0 0 0,0 0 0,0 0 0,0 1 1,0-1-1,0 0 0,0 0 0,0 1 0,0-1 0,0 0 0,0 1 0,0-1 0,0 1 0,0 0 0,0-1 0,-1 2 0,-4 1-19,1 0 0,-1 0 0,1 1 0,0-1 0,0 1 0,1 1 0,-6 4 0,2 2 4,0 1 1,1 0 0,-8 17 0,13-25 9,1 0 1,-1 0-1,0 0 1,1 1 0,0-1-1,0 0 1,0 1 0,1-1-1,0 0 1,-1 1-1,1-1 1,1 1 0,-1-1-1,2 9 1,0-12 4,-1 1 1,0 0-1,0-1 0,1 1 1,-1 0-1,1-1 1,-1 0-1,1 1 0,-1-1 1,1 0-1,0 0 1,0 0-1,0 0 0,-1 0 1,1 0-1,0-1 1,0 1-1,0-1 0,4 1 1,45 5 18,-41-5-36,38 1-351,-32-3 241,0 1 0,1 1 0,-1 1 0,0 0 0,-1 1 0,1 1 0,0 0 1,15 7-1,-29-10 174,-1 0 1,0 0 0,0-1-1,1 1 1,-1 0 0,0 0-1,0 0 1,0 0 0,0 1-1,0-1 1,0 0 0,0 0 0,0 0-1,-1 1 1,1-1 0,0 0-1,-1 1 1,1-1 0,-1 1-1,0-1 1,1 1 0,-1-1-1,0 1 1,0-1 0,0 1-1,0-1 1,0 1 0,-1 2-1,2-4-35,-1 0 1,0 0-1,0 0 0,0 1 0,0-1 0,0 0 0,0 0 0,1 0 0,-1 0 0,0 0 0,0 0 0,0 1 0,0-1 1,1 0-1,-1 0 0,0 0 0,0 0 0,0 0 0,1 0 0,-1 0 0,0 0 0,0 0 0,0 0 0,1 0 0,-1 0 1,0 0-1,0 0 0,0 0 0,1 0 0,-1 0 0,0 0 0,0 0 0,0 0 0,1-1 0,-1 1 0,0 0 1,0 0-1,0 0 0,0 0 0,1 0 0,-1 0 0,0-1 0,0 1 0,0 0 0,0 0 0,0 0 0,0 0 0,0-1 1,1 1-1,-1 0 0,0 0 0,0 0 0,0 0 0,0-1 0,0 1 0,0 0 0,0 0 0,0 0 0,0-1 0,0 1 1,0 0-1,0-1 0,9-11 97,-6-2-90,-1 0 0,0 1 0,-1-1 0,-1 0 0,0 1 0,-1-1 0,-1 0 0,0 1 0,-6-24 0,-2-19-1021,10 55 845,0 0-1,0 1 1,1-1 0,-1 0-1,0 1 1,0-1 0,1 0 0,-1 1-1,1-1 1,-1 0 0,0 1-1,1-1 1,-1 1 0,1-1-1,-1 1 1,1-1 0,0 1-1,-1-1 1,1 1 0,-1 0-1,1-1 1,0 1 0,-1 0-1,1 0 1,0-1 0,0 1-1,-1 0 1,1 0 0,0 0-1,-1 0 1,1 0 0,0 0-1,0 0 1,-1 0 0,2 0 0,36 0-3810,-27 1 2386,23-1-2748,3 0-1538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0.521"/>
    </inkml:context>
    <inkml:brush xml:id="br0">
      <inkml:brushProperty name="width" value="0.025" units="cm"/>
      <inkml:brushProperty name="height" value="0.025" units="cm"/>
    </inkml:brush>
  </inkml:definitions>
  <inkml:trace contextRef="#ctx0" brushRef="#br0">189 166 7111,'0'0'9689,"-12"-3"-7965,-42-10-672,50 13-970,0-1 0,0 1 1,0 0-1,0 1 0,0-1 1,0 1-1,0 0 0,0 0 1,0 0-1,1 0 0,-1 1 1,0-1-1,1 1 0,-1 0 1,1 0-1,-1 0 0,1 1 1,0-1-1,0 1 0,0 0 0,0 0 1,1 0-1,-4 5 0,1-2 196,1 0 0,0 0 1,1 1-1,0 0 0,0-1 0,0 1 0,1 0 0,0 1 0,0-1 0,-1 12 0,3-17-228,0 0 1,0-1-1,0 1 1,0 0-1,0-1 1,0 1-1,1 0 1,-1-1-1,1 1 0,-1 0 1,1-1-1,0 1 1,-1-1-1,1 1 1,0-1-1,0 0 0,0 1 1,0-1-1,0 0 1,1 0-1,1 3 1,0-3-14,0 1 1,1 0 0,-1-1-1,0 1 1,0-1 0,1 0-1,-1 0 1,1-1 0,-1 1-1,5 0 1,1-1 35,1 0 0,-1 0 0,1-1 0,-1 0 0,0 0 0,1-1 1,12-5-1,-11 2-39,0-1 0,0-1 1,0 0-1,-1 0 1,0-1-1,0 0 0,-1-1 1,0 0-1,-1 0 1,0-1-1,0 0 0,10-20 1,-11 19-2,-1-1 1,0 0-1,0-1 1,-1 1-1,-1-1 1,0 0-1,-1-1 1,-1 1-1,0 0 0,0-1 1,-1-21-1,-1 34-32,0 1 0,0-1 0,0 1 0,0-1 0,0 1 0,0-1 0,0 1-1,-1-1 1,1 1 0,0-1 0,0 1 0,0-1 0,0 1 0,-1-1 0,1 1 0,0-1-1,-1 1 1,1 0 0,0-1 0,0 1 0,-1 0 0,1-1 0,-1 1 0,1 0-1,0-1 1,-1 1 0,1 0 0,-1 0 0,1-1 0,-1 1 0,1 0 0,-1 0-1,0 0 1,-17 6 10,-12 22 2,23-17 139,0 0 1,0 1-1,1 0 1,1 0-1,0 1 1,0-1-1,2 1 1,-1 0-1,2 0 1,0 1-1,0-1 1,1 16-1,1-22-119,0-1 0,1 1 0,0 0 0,0 0-1,1-1 1,-1 1 0,1 0 0,1-1-1,0 0 1,-1 0 0,2 0 0,-1 0-1,1 0 1,0 0 0,0-1 0,0 0 0,1 0-1,0 0 1,0-1 0,0 1 0,1-1-1,-1 0 1,1-1 0,0 1 0,8 3-1,40 8-3003,-16-13-5791,-6-3-7590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128"/>
    </inkml:context>
    <inkml:brush xml:id="br0">
      <inkml:brushProperty name="width" value="0.025" units="cm"/>
      <inkml:brushProperty name="height" value="0.025" units="cm"/>
    </inkml:brush>
  </inkml:definitions>
  <inkml:trace contextRef="#ctx0" brushRef="#br0">146 1 18257,'0'0'5766,"-33"51"-5094,10-12 513,0 9-288,0 7-160,4 5-96,5-1-321,4 2-256,9-5-32,1 2-256,0-6-833,0-2-641,0-3-864,0-9-289,0-8-1473,0-14-1762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6.776"/>
    </inkml:context>
    <inkml:brush xml:id="br0">
      <inkml:brushProperty name="width" value="0.025" units="cm"/>
      <inkml:brushProperty name="height" value="0.025" units="cm"/>
    </inkml:brush>
  </inkml:definitions>
  <inkml:trace contextRef="#ctx0" brushRef="#br0">57 1 8776,'0'0'10464,"-2"13"-9472,-9 117 245,7 142-1,-4 74-970,-1-497 2692,9 112-2917,7-167 19,-4 183-82,0 0 1,2 1 0,1-1-1,0 1 1,2 0 0,18-39-1,-22 56 9,0 0-1,0 0 0,0 0 1,0 1-1,1 0 0,-1 0 0,1 0 1,0 0-1,1 1 0,-1 0 0,0 0 1,1 0-1,0 1 0,0 0 1,-1 0-1,1 0 0,0 1 0,1 0 1,-1 0-1,0 0 0,0 1 0,0 0 1,1 0-1,-1 1 0,0-1 1,0 1-1,8 3 0,-12-4 14,0 1 0,0 0 0,0 0 0,0 0 0,0 0 0,0 0-1,0 0 1,-1 0 0,1 0 0,0 1 0,-1-1 0,1 1 0,-1-1 0,1 1 0,-1 0-1,0-1 1,0 1 0,0 0 0,0 0 0,0 0 0,0 0 0,0 0 0,-1 0 0,1 0 0,-1 0-1,1 0 1,-1 0 0,0 1 0,0-1 0,0 0 0,0 0 0,0 0 0,-1 4 0,0-1 70,0-1 0,0 1 1,0-1-1,-1 1 0,0-1 1,1 1-1,-2-1 0,1 0 1,0 0-1,-1 0 0,0 0 1,0 0-1,0-1 0,-4 5 1,-6 1 24,0-1 1,-1 0-1,1-1 0,-2-1 1,1 0-1,-1 0 0,1-2 1,-2 0-1,1 0 1,0-2-1,-1 0 0,1 0 1,-1-2-1,-26-1 0,41 1-161,1-1-1,0 1 0,0 0 0,0 0 0,0 0 0,0-1 0,0 1 0,0 0 0,0 0 0,0-1 0,-1 1 0,1 0 1,0 0-1,0 0 0,0-1 0,0 1 0,1 0 0,-1 0 0,0-1 0,0 1 0,0 0 0,0 0 0,0-1 0,0 1 1,0 0-1,0 0 0,0 0 0,0-1 0,1 1 0,-1 0 0,0 0 0,0 0 0,0 0 0,0-1 0,1 1 0,-1 0 1,0 0-1,0 0 0,0 0 0,1 0 0,-1 0 0,0-1 0,81-34-12932,-45 20 3780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1.438"/>
    </inkml:context>
    <inkml:brush xml:id="br0">
      <inkml:brushProperty name="width" value="0.025" units="cm"/>
      <inkml:brushProperty name="height" value="0.025" units="cm"/>
    </inkml:brush>
  </inkml:definitions>
  <inkml:trace contextRef="#ctx0" brushRef="#br0">1 276 7303,'0'0'12289,"19"0"-11024,98-11 915,117-26 1,-101 15-1518,1516-174 1488,-1604 193-2089,-6-1 469,1 2 0,77 6 0,-116-4-513,-1 0 1,1-1 0,-1 1 0,1 0-1,0 0 1,-1 0 0,1 1-1,0-1 1,-1 0 0,1 0 0,-1 0-1,1 0 1,0 1 0,-1-1-1,1 0 1,-1 0 0,1 1 0,-1-1-1,1 0 1,-1 1 0,1-1-1,-1 1 1,1-1 0,-1 1-1,0-1 1,1 1 0,-1-1 0,1 1-1,-1-1 1,0 1 0,0-1-1,1 1 1,-1 0 0,0-1 0,0 1-1,0-1 1,0 1 0,0 0-1,0-1 1,0 1 0,0 0 0,0-1-1,0 1 1,0 0 0,0-1-1,0 1 1,0-1 0,0 1-1,-1 0 1,1-1 0,0 1 0,-1-1-1,1 1 1,0-1 0,-1 1-1,1-1 1,0 1 0,-1-1 0,1 1-1,-1-1 1,1 0 0,-1 1-1,0 0 1,-1 1-71,0 0-1,-1 0 1,1 0 0,0 0-1,-1-1 1,1 1 0,-1-1-1,1 1 1,-1-1 0,0 0-1,1 0 1,-1 0 0,-5 1-1,7-6-5054,1-13 560,0 16 2553,0-22-10840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2.342"/>
    </inkml:context>
    <inkml:brush xml:id="br0">
      <inkml:brushProperty name="width" value="0.025" units="cm"/>
      <inkml:brushProperty name="height" value="0.025" units="cm"/>
    </inkml:brush>
  </inkml:definitions>
  <inkml:trace contextRef="#ctx0" brushRef="#br0">9 211 6662,'0'0'11168,"-3"9"-9486,2-6-1655,0-1 122,0 0 0,1 0 0,-1 0 0,0 0 0,1 0 0,0 0 0,-1 0 0,1 0 0,0 0-1,0 0 1,0 0 0,1 4 0,0-5-19,0 0-1,0 1 1,0-1 0,0 0-1,1 0 1,-1-1-1,0 1 1,0 0 0,1 0-1,-1-1 1,1 1-1,-1 0 1,0-1 0,1 0-1,-1 1 1,1-1-1,-1 0 1,1 0 0,0 0-1,-1 0 1,1 0-1,-1 0 1,1 0 0,-1 0-1,3-1 1,16-2 366,-1 0 1,1-1-1,-1 0 1,0-2 0,34-15-1,-10 0-381,52-32-1,-83 45-105,-1 0 1,1 0-1,-2-1 0,11-11 1,-18 17-6,0 0 0,0 0 0,-1 0 0,0 0 0,1 0 0,-1-1 0,0 1 0,0-1 0,-1 0 0,1 0 0,-1 1 0,0-1 0,0 0 0,0 0 0,0 0 0,-1 0 0,0 0 0,0-7 0,0 10-9,-1 0 1,1 0-1,-1-1 1,1 1-1,-1 0 1,0 0-1,1 0 1,-1 0-1,0 0 1,0 0-1,0 0 0,0 0 1,0 0-1,0 0 1,0 0-1,0 1 1,0-1-1,0 0 1,0 1-1,-1-1 1,1 1-1,0-1 0,-1 1 1,1 0-1,0-1 1,0 1-1,-1 0 1,1 0-1,0 0 1,-1 0-1,1 0 1,0 0-1,-1 1 0,1-1 1,-2 1-1,-4 0-11,1 0 0,0 0 0,0 1-1,0 0 1,1 0 0,-11 6-1,6-2 5,1 1-1,-1 0 0,1 1 0,0 0 0,1 1 1,-10 12-1,13-15 22,1-1 0,0 1 0,1 0 0,0 0 0,0 0-1,0 1 1,0-1 0,1 1 0,0 0 0,1-1 0,-1 1 0,0 9 0,3-14 0,-1 0-1,1 0 1,-1 1-1,1-1 1,-1 0-1,1 0 0,0 0 1,0-1-1,0 1 1,0 0-1,1 0 1,-1 0-1,0-1 1,1 1-1,-1-1 1,1 1-1,-1-1 1,1 0-1,0 1 1,0-1-1,-1 0 1,1 0-1,0 0 1,0 0-1,0-1 1,0 1-1,0 0 1,1-1-1,-1 0 1,0 1-1,0-1 1,0 0-1,3 0 1,12 2 22,1-1 1,34-3 0,-41 1-26,6-1-30,-1 0 0,1-1 0,-1-1 1,0-1-1,23-9 0,-30 10 5,0 1 0,0-2 0,-1 1 0,0-1 0,0-1 0,0 0 0,-1 0 0,1 0 0,-1-1 0,11-14-1,-57 63 485,36-38-404,1 1 0,-1-1 0,1 1 0,0 0 0,0 0 0,0 0 0,1 0 1,-1 0-1,1 0 0,1 0 0,-1 0 0,1 0 0,0 0 0,0 1 0,1 4 0,-1-7-44,1 0 0,0-1 0,0 1 1,0-1-1,0 1 0,1-1 0,-1 0 0,1 1 0,-1-1 0,1 0 0,0 0 0,0 0 0,0 0 0,0-1 0,0 1 0,1 0 0,-1-1 1,0 1-1,1-1 0,-1 0 0,1 0 0,-1 0 0,1 0 0,-1 0 0,1-1 0,0 1 0,0-1 0,-1 0 0,5 0 0,57-3 153,-17-1-943,-46 6 545,0-1 0,-1 1 0,1 0 1,-1-1-1,1 1 0,-1 0 0,0 0 0,0 0 0,0-1 0,0 1 0,0 0 0,0 0 1,0 0-1,0 0 0,-2 3 0,-9 46-5164,9-28 11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1.020"/>
    </inkml:context>
    <inkml:brush xml:id="br0">
      <inkml:brushProperty name="width" value="0.025" units="cm"/>
      <inkml:brushProperty name="height" value="0.025" units="cm"/>
    </inkml:brush>
  </inkml:definitions>
  <inkml:trace contextRef="#ctx0" brushRef="#br0">2 1 3619,'0'0'15279,"23"81"-14639,-18-37-255,1 1-289,-1 3-32,-3-3-64,1-4-96,-3-6-737,0-7-800,0-8-449,-8-8-577,-8-9-896,-6-3-1026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1.366"/>
    </inkml:context>
    <inkml:brush xml:id="br0">
      <inkml:brushProperty name="width" value="0.025" units="cm"/>
      <inkml:brushProperty name="height" value="0.025" units="cm"/>
    </inkml:brush>
  </inkml:definitions>
  <inkml:trace contextRef="#ctx0" brushRef="#br0">103 282 7175,'-11'-13'1959,"3"4"-1845,-5-5 1073,-1-2-1,2 1 1,-15-24-1,24 34-830,1 0-1,0 0 1,0 0 0,0 0 0,0 0-1,1-1 1,-1 1 0,1-7-1,0 9-240,1 1-1,0 0 0,1-1 0,-1 1 0,0 0 0,1-1 0,-1 1 0,1 0 1,0 0-1,0 0 0,0-1 0,0 1 0,0 0 0,0 0 0,0 0 0,1 1 0,-1-1 1,1 0-1,-1 0 0,3-1 0,7-5-48,1 0 0,0 0 0,0 2 0,1-1-1,0 2 1,0-1 0,0 2 0,1 0 0,-1 0 0,20-1 0,13-1 87,83 1-1,-115 5-142,0 0 0,1 1-1,-1 1 1,0 1 0,0 0 0,0 0-1,-1 2 1,24 9 0,-32-11 22,1 0 0,-1 0 0,0 1 1,0-1-1,0 1 0,-1 0 0,1 1 0,-1-1 0,0 1 1,0 0-1,-1 0 0,1 0 0,-1 0 0,0 1 0,0-1 0,-1 1 1,0 0-1,0-1 0,0 1 0,-1 0 0,0 1 0,1 9 1,-2-6 204,0 0 1,-1 1-1,0-2 0,0 1 1,-1 0-1,-1 0 1,0 0-1,0-1 1,-1 0-1,0 1 1,0-1-1,-1-1 1,0 1-1,-1-1 0,0 0 1,0 0-1,-1 0 1,0-1-1,0 0 1,-11 7-1,7-5 2,-2 0 0,1-1 0,-1-1 0,0 0 0,0 0 0,-1-2 1,0 0-1,0 0 0,0-1 0,-1-1 0,1 0 0,-1-1 0,-16 0 0,29-2-324,1 0 1,0 1 0,0-1-1,0 0 1,0 0 0,0 0-1,0 0 1,0 0-1,0-1 1,0 1 0,0 0-1,0 0 1,0-1 0,0 1-1,0 0 1,0-1-1,0 1 1,0-1 0,0 1-1,0-1 1,1 0 0,-1 1-1,0-1 1,0 0-1,1 0 1,-1 1 0,0-1-1,1 0 1,-1 0 0,1 0-1,-1 0 1,1 0-1,-1 0 1,1 0 0,0 0-1,-1 0 1,1 0 0,0 0-1,0 0 1,0 0-1,0 0 1,0 0 0,0 0-1,0 0 1,0-2 0,1-1-717,0 0 1,1 0 0,-1 1 0,1-1-1,0 0 1,0 0 0,0 1 0,0-1-1,1 1 1,5-6 0,22-19-7331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1.697"/>
    </inkml:context>
    <inkml:brush xml:id="br0">
      <inkml:brushProperty name="width" value="0.025" units="cm"/>
      <inkml:brushProperty name="height" value="0.025" units="cm"/>
    </inkml:brush>
  </inkml:definitions>
  <inkml:trace contextRef="#ctx0" brushRef="#br0">42 1 15407,'0'0'2882,"0"51"-31,-8-17-705,-4 5-224,1-1-513,4-3-672,3-7-513,4-6-192,4-9-32,13-11-416,3-2-609,4-15-673,-2-13-1088,-4-7-930,-5-3-2434,-7-1-832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2.037"/>
    </inkml:context>
    <inkml:brush xml:id="br0">
      <inkml:brushProperty name="width" value="0.025" units="cm"/>
      <inkml:brushProperty name="height" value="0.025" units="cm"/>
    </inkml:brush>
  </inkml:definitions>
  <inkml:trace contextRef="#ctx0" brushRef="#br0">1 311 9097,'0'0'5124,"0"8"-2716,1 7-1764,-1-6-158,0 0-1,1 0 1,0-1-1,0 1 0,4 12 1,-4-18-417,0-1 0,0 0 0,0 0 0,0 1 0,0-1-1,1 0 1,-1 0 0,1 0 0,-1 0 0,1-1 0,0 1 0,0 0 0,0-1 0,0 1 0,0-1 0,0 1 0,0-1 0,0 0 0,0 0 0,1 0 0,-1 0 0,0-1 0,1 1 0,-1-1 0,1 1 0,3-1 0,3 0 3,-1 0 1,1-1 0,-1-1 0,0 1 0,1-2 0,-1 1 0,0-1 0,0 0 0,0 0 0,-1-1 0,1 0 0,-1-1 0,0 0 0,0 0-1,11-10 1,-10 8 51,-1-1 0,1 1 0,-1-1 0,-1-1-1,0 1 1,0-1 0,0 0 0,-1 0-1,-1-1 1,1 0 0,-2 1 0,5-17-1,-8 26-100,1-1-1,-1 1 0,0-1 1,0 1-1,1 0 1,-1-1-1,0 1 0,0-1 1,0 1-1,0 0 0,0-1 1,1 1-1,-1-1 0,0 1 1,0-1-1,0 1 0,0-1 1,0 1-1,0 0 0,-1-1 1,1 1-1,0-1 0,0 1 1,0-1-1,0 1 0,0-1 1,-1 1-1,1 0 0,0-1 1,0 1-1,-1 0 0,1-1 1,0 1-1,0 0 0,-1-1 1,1 1-1,-1 0 0,1-1 1,0 1-1,-1 0 0,1 0 1,0 0-1,-1-1 0,1 1 1,-1 0-1,1 0 0,-1 0 1,1 0-1,-1 0 0,1 0 1,0 0-1,-1 0 0,1 0 1,-1 0-1,1 0 0,-1 0 1,1 0-1,-1 0 0,1 0 1,0 0-1,-1 1 1,-24 17 113,14-4 53,1 1 0,1 0 0,0 0 0,1 1-1,0 0 1,2 1 0,0-1 0,0 1 0,2 1 0,0-1 0,1 0 0,-1 22 0,4-36-161,0-1 0,0 0 0,0 0 0,0 1 1,0-1-1,1 0 0,-1 0 0,1 0 1,-1 0-1,1 0 0,0 1 0,0-1 0,0 0 1,0 0-1,0-1 0,1 1 0,-1 0 1,0 0-1,1-1 0,-1 1 0,1-1 0,0 1 1,2 1-1,0-1 15,-1 0 0,1-1 0,0 0 0,0 1 0,0-2 0,0 1 1,0 0-1,0-1 0,0 1 0,0-1 0,0 0 0,5-1 0,0 0-136,-1 0 1,0-1-1,1 0 0,-1 0 0,0-1 1,0 0-1,0 0 0,-1-1 1,1 0-1,-1-1 0,0 1 0,10-9 1,-16 10-352,1 1 0,0-1 0,-1 0 0,1 0 0,-1 0 0,0 0 0,0 0 0,0 0 0,0 0 0,0-1 0,-1 1 0,0 0 1,0 0-1,1-1 0,-2 1 0,1 0 0,0 0 0,-2-7 0,-6-21-6469</inkml:trace>
  <inkml:trace contextRef="#ctx0" brushRef="#br0" timeOffset="1">86 0 13293,'0'0'8103,"56"61"-7622,-12-43-321,7 0-609,8-5-3074,2-7-5157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2.365"/>
    </inkml:context>
    <inkml:brush xml:id="br0">
      <inkml:brushProperty name="width" value="0.025" units="cm"/>
      <inkml:brushProperty name="height" value="0.025" units="cm"/>
    </inkml:brush>
  </inkml:definitions>
  <inkml:trace contextRef="#ctx0" brushRef="#br0">265 0 16047,'-15'4'3534,"-14"5"-2249,-26 6 1210,1 3 1,-57 27-1,111-45-2509,0 0 1,0 0-1,0 0 0,0 0 0,0 0 0,0 0 1,0 0-1,0 0 0,1 0 0,-1 0 0,0 0 1,0 0-1,0 0 0,0 0 0,0 0 0,0 0 1,0 0-1,0 0 0,0 1 0,1-1 0,-1 0 1,0 0-1,0 0 0,0 0 0,0 0 0,0 0 1,0 0-1,0 0 0,0 0 0,0 0 0,0 0 1,0 0-1,0 1 0,0-1 0,0 0 0,0 0 1,0 0-1,0 0 0,0 0 0,0 0 1,0 0-1,0 0 0,0 0 0,0 1 0,0-1 1,0 0-1,0 0 0,0 0 0,0 0 0,20 0-427,24-5-312,-24 3 227,-1 0 1,1 1-1,-1 0 1,1 2-1,37 6 1,-53-7 525,1 1 1,-1 0-1,0 0 0,0 1 1,-1-1-1,1 1 1,0 0-1,0 0 0,-1 0 1,1 1-1,-1-1 1,0 1-1,0 0 0,0-1 1,0 1-1,0 1 1,0-1-1,-1 0 0,0 1 1,1-1-1,-1 1 1,-1 0-1,1 0 0,0 0 1,-1 0-1,0 0 1,0 0-1,0 0 0,-1 0 1,1 0-1,-1 0 1,0 1-1,0-1 0,-1 5 1,0-2 198,-1 0-1,0 0 1,0-1 0,0 1 0,-1 0-1,0-1 1,-1 0 0,1 1 0,-1-1-1,0-1 1,-1 1 0,1-1 0,-1 1-1,-8 6 1,5-5-20,1-1 0,-1 0 1,0 0-1,0-1 0,-1 0 0,0 0 0,1-1 0,-2 0 0,-18 5 0,27-9-245,0 0-1,0 1 0,0-1 1,0 0-1,0 0 1,0 0-1,0 0 1,0 0-1,0 0 0,0 0 1,0 0-1,0 0 1,-1 0-1,1-1 0,0 1 1,0 0-1,0-1 1,0 1-1,0-1 0,0 1 1,1-1-1,-1 0 1,0 1-1,0-1 0,0 0 1,0 0-1,1 1 1,-1-1-1,0 0 1,1 0-1,-1 0 0,1 0 1,-1 0-1,1 0 1,-1 0-1,1 0 0,-1-1 1,0-43-6594,1 37 5366,5-34-8476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2.719"/>
    </inkml:context>
    <inkml:brush xml:id="br0">
      <inkml:brushProperty name="width" value="0.025" units="cm"/>
      <inkml:brushProperty name="height" value="0.025" units="cm"/>
    </inkml:brush>
  </inkml:definitions>
  <inkml:trace contextRef="#ctx0" brushRef="#br0">68 129 9833,'9'-1'3625,"7"-1"-1618,1-1 0,-2-1 0,1-1 0,23-9 0,-35 13-1802,0-1 0,0 1 0,0-1 1,0 0-1,0-1 0,0 1 0,-1-1 1,1 1-1,-1-1 0,0 0 1,0 0-1,0-1 0,0 1 0,-1 0 1,1-1-1,-1 0 0,0 0 0,0 1 1,0-1-1,0 0 0,-1-1 1,0 1-1,1 0 0,-1-7 0,-1 10-191,-1 0-1,1 0 1,-1 0-1,0 0 1,0 0-1,1 0 0,-1 0 1,0 0-1,0 0 1,0 1-1,0-1 1,0 0-1,0 1 0,0-1 1,-1 0-1,1 1 1,0 0-1,0-1 1,0 1-1,0 0 0,-1-1 1,1 1-1,0 0 1,0 0-1,-1 0 1,1 0-1,0 0 0,0 0 1,0 1-1,-2-1 1,-43 5 178,36-2-134,0 1 0,0 0 0,0 0-1,1 1 1,0 1 0,0-1 0,0 1 0,1 1 0,-1-1 0,-12 15 0,15-14-4,1-1 0,-1 1 0,1 0 0,0 0 0,1 0 0,0 1 0,0 0 0,1 0 0,-1 0 0,2 0 0,-1 0 0,1 1 0,-1 14 0,3-21-43,0 1 0,0-1-1,0 1 1,0-1 0,1 1-1,-1-1 1,1 1 0,-1-1-1,1 1 1,0-1 0,0 0 0,0 1-1,1-1 1,-1 0 0,0 0-1,1 0 1,0 0 0,-1 0-1,4 2 1,-1 0 1,0-1-1,1 0 1,0 0-1,0-1 1,-1 0 0,2 1-1,-1-1 1,9 2 0,8 0-628,0-1 0,0-1 1,32 0-1,-51-2 481,52-1-4558,4-7-5765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4.948"/>
    </inkml:context>
    <inkml:brush xml:id="br0">
      <inkml:brushProperty name="width" value="0.025" units="cm"/>
      <inkml:brushProperty name="height" value="0.025" units="cm"/>
    </inkml:brush>
  </inkml:definitions>
  <inkml:trace contextRef="#ctx0" brushRef="#br0">150 218 4740,'10'-13'5937,"11"-13"-3851,14-19 1011,-9 14 1751,-19 27-890,-6 17-2721,-8 18-571,-9 7-254,-2-1 0,-2 0-1,-2-2 1,-50 64 0,-23 37-31,96-136-381,-1 0 1,0 0-1,0 0 1,0 0-1,0 0 1,0 0-1,0 0 1,0 0-1,1 0 1,-1 0-1,0 0 1,0 0-1,0 0 1,0 0-1,0 1 1,0-1-1,0 0 1,0 0-1,1 0 1,-1 0-1,0 0 1,0 0-1,0 0 1,0 0-1,0 0 1,0 1-1,0-1 1,0 0-1,0 0 1,0 0-1,0 0 1,0 0-1,0 0 1,0 0-1,0 1 1,0-1-1,0 0 0,0 0 1,0 0-1,0 0 1,0 0-1,0 0 1,0 0-1,0 1 1,0-1-1,0 0 1,0 0-1,0 0 1,18-12 0,21-21-80,-6-1-166,-1-2-1,-2-1 1,-1-1-1,-2-1 1,34-68-1,-60 105 253,-1 1 0,0-1-1,1 1 1,-1 0 0,1-1 0,-1 1 0,1 0-1,0 0 1,0 0 0,-1-1 0,1 1 0,0 0 0,0 0-1,0 0 1,0 0 0,0 0 0,1 1 0,-1-1-1,2-1 1,-3 26 50,-16 49 150,-11 15-14,10-34 310,2 0 1,-8 59-1,23-113-489,0 0-1,0 0 1,0 0 0,0 0-1,0 0 1,0 0-1,0 0 1,0 0-1,0 0 1,0 0 0,0 0-1,0 0 1,1 0-1,-1 0 1,0 0-1,0 0 1,0 0 0,0 0-1,0 0 1,0 0-1,0 0 1,0 0-1,0 0 1,0 0 0,0 0-1,0 0 1,0 0-1,0 0 1,1 0-1,-1 0 1,0 0 0,0 0-1,6-14 133,7-19 179,-6 17-398,0 0 0,1 0 0,1 0 0,0 1 0,22-26 0,-19 26 126,33 19-411,-42-4 343,0 1 0,-1-1-1,1 1 1,0 0-1,0 0 1,-1 0 0,1 0-1,0 1 1,-1-1-1,1 1 1,-1-1 0,0 1-1,1 0 1,-1 0-1,0 0 1,0 0 0,0 0-1,-1 1 1,1-1-1,0 0 1,-1 1 0,1-1-1,-1 1 1,0 0-1,1 4 1,2 2 113,-1 1-1,-1-1 1,1 1 0,-2 0-1,1-1 1,-1 16-1,-16-47 971,-25-109-860,42 134-235,0 0 0,0 0 0,0-1 0,1 1-1,-1 0 1,1-1 0,0 1 0,-1-1 0,1 0-1,0 0 1,0 0 0,0-1 0,1 1 0,-1-1 0,0 1-1,1-1 1,-1 0 0,1 0 0,-1-1 0,1 1-1,-1-1 1,6 0 0,4 2 57,0-1 1,-1-1-1,1 0 1,0 0-1,25-5 0,-27 1-13,0 0 0,0 0 0,0-1 0,-1 0 0,0-1 0,0 0 0,0-1 0,0 0 0,-1-1 0,-1 1 0,1-2 0,-1 1 0,-1-1 0,8-11 0,-7 9 10,-1 0-1,0-1 1,-1 0 0,0 0 0,-1 0 0,0-1 0,-1 0-1,-1 0 1,0 0 0,-1-1 0,2-25 0,-4 39-31,0-1 0,0 1 1,1 0-1,-1-1 0,0 1 0,0 0 1,0-1-1,0 1 0,0 0 0,0-1 1,0 1-1,0 0 0,0-1 1,0 1-1,0 0 0,0-1 0,0 1 1,0-1-1,-1 1 0,1 0 0,0 0 1,0-1-1,0 1 0,0 0 1,-1-1-1,1 1 0,0 0 0,0-1 1,-1 1-1,1 0 0,0 0 0,0 0 1,-1-1-1,1 1 0,0 0 1,-1 0-1,1 0 0,0 0 0,-1-1 1,1 1-1,0 0 0,-1 0 0,1 0 1,0 0-1,-1 0 0,-15 13-160,-12 27 25,8-4 107,-35 68 16,51-93 29,0-1 1,0 1-1,1 0 1,1 0 0,0 0-1,0 0 1,1 0 0,0 12-1,1-21-12,0-1 0,0 1-1,1-1 1,-1 1-1,0-1 1,1 1 0,-1-1-1,1 1 1,0-1-1,-1 0 1,1 1 0,0-1-1,0 0 1,0 0-1,0 0 1,0 1 0,0-1-1,0 0 1,0 0 0,0 0-1,1-1 1,-1 1-1,0 0 1,2 0 0,2 1 9,-1 0 1,1-1-1,-1 0 1,1 0-1,0 0 1,0 0-1,-1-1 1,7 0-1,-2 0-5,1-1 0,-1 0 0,1 0 0,0-1 0,-1-1 0,0 1 0,16-8 0,-16 5 1,-1-1 0,1 0 0,-1-1-1,-1 0 1,1 0 0,6-9 0,-12 13-4,1 1 1,-1-1-1,0 0 0,0 1 0,-1-1 1,1 0-1,0 0 0,-1-1 0,0 1 1,0 0-1,0 0 0,0-1 0,0 1 1,-1 0-1,0-1 0,1 1 0,-1-1 1,0 1-1,-1-1 0,1 1 0,-2-7 1,1 9-8,1 1 1,-1-1-1,0 0 1,0 0 0,1 0-1,-1 1 1,0-1-1,0 0 1,0 1 0,0-1-1,0 1 1,0-1 0,0 1-1,0 0 1,0-1-1,0 1 1,-1 0 0,1 0-1,0 0 1,0 0-1,0-1 1,0 2 0,0-1-1,0 0 1,0 0-1,-1 0 1,1 0 0,0 1-1,0-1 1,-2 1-1,0 0-11,-1 0-1,1 0 0,0 1 0,-1-1 0,1 1 0,0 0 0,0 0 0,-4 3 0,5-4 12,0 0-1,1 1 0,-1-1 0,1 0 0,0 1 1,-1 0-1,1-1 0,0 1 0,0 0 0,0-1 1,0 1-1,0 0 0,0 0 0,1 0 0,-1 0 1,1 0-1,-1 0 0,1 0 0,0 0 1,0 0-1,0 0 0,0 0 0,0 0 0,0 0 1,0 0-1,2 3 0,-1-3 7,0 0 1,1 0-1,0-1 1,-1 1-1,1-1 1,0 1-1,0-1 1,-1 0-1,1 0 1,0 0-1,1 0 1,-1 0-1,0 0 0,0 0 1,0-1-1,0 1 1,1-1-1,-1 0 1,0 1-1,0-1 1,1 0-1,3-1 1,1 1 17,1-1 0,-1 0 1,1 0-1,-1-1 0,0 0 0,1 0 1,-1-1-1,0 0 0,-1 0 1,1-1-1,0 0 0,-1 0 1,0 0-1,0-1 0,0 0 1,-1 0-1,0 0 0,0-1 1,0 0-1,7-11 0,-26 73-270,12-52 283,1 0-1,0 0 0,0 0 0,0 1 1,0-1-1,1 0 0,-1 1 0,1-1 1,0 1-1,1-1 0,0 8 0,0-10-14,0-1-1,1 1 1,-1-1-1,0 1 1,0-1-1,1 1 1,-1-1 0,1 0-1,-1 0 1,1 1-1,-1-1 1,1 0-1,0-1 1,0 1-1,-1 0 1,1 0-1,0-1 1,0 1 0,0-1-1,0 1 1,0-1-1,0 0 1,0 0-1,0 0 1,0 0-1,-1 0 1,4-1-1,2 1 13,-1-1 0,1 0-1,-1 0 1,1 0 0,-1-1-1,1 0 1,-1 0 0,0-1-1,0 1 1,0-2 0,0 1-1,10-8 1,1-4-28,0 0 0,22-25 0,-7 5-152,-47 74-239,1-8 390,15-20 0,15-16 0,-5-3-361,0-1 0,-1 0 1,-1 0-1,1-1 0,-1 0 0,-1 0 1,0-1-1,0 0 0,-1-1 0,-1 0 0,0 0 1,0 0-1,6-25 0,2-10-854,-2-1 0,7-67 0,-39 168 5169,5-21-2856,2 2 1,-13 51-1,24-67-1070,0 0 0,1 0 0,1 0 0,1 0 0,0 0 0,1 0 0,8 30 1,-8-22-382,-2-25 338,0-1 0,0 0 0,0 0 0,0 1 0,0-1 0,0 0 0,-1 0 0,1 0 0,0 1 0,0-1 0,0 0 1,0 0-1,-1 0 0,1 1 0,0-1 0,0 0 0,-1 0 0,1 0 0,0 0 0,0 0 0,0 1 0,-1-1 1,1 0-1,0 0 0,-1 0 0,1 0 0,0 0 0,0 0 0,-1 0 0,1 0 0,0 0 0,0 0 0,-1 0 0,1 0 1,0 0-1,0 0 0,-1 0 0,1-1 0,0 1 0,0 0 0,-1 0 0,1 0 0,-3-2-66,0 0 0,0 0 0,0-1 1,1 1-1,-1-1 0,1 0 0,-1 1 0,1-1 0,0 0 0,-2-5 0,-87-140 652,91 148-547,0 0 0,0 0 0,0 0 0,0-1 0,0 1 0,0 0 0,0 0 0,0 0 0,0-1 0,0 1 0,0 0 0,0 0 0,0 0 0,0-1 0,0 1 0,0 0-1,0 0 1,0 0 0,0-1 0,0 1 0,0 0 0,0 0 0,0 0 0,0-1 0,0 1 0,0 0 0,0 0 0,1 0 0,-1 0 0,0-1 0,0 1 0,0 0 0,0 0 0,1 0 0,-1 0 0,0 0 0,0 0-1,0 0 1,0-1 0,1 1 0,-1 0 0,0 0 0,1 0 0,15-3 285,25 3-499,-33 0 277,5 0-824,35 0 1084,-33 3-3870,-4 1-4009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5.305"/>
    </inkml:context>
    <inkml:brush xml:id="br0">
      <inkml:brushProperty name="width" value="0.025" units="cm"/>
      <inkml:brushProperty name="height" value="0.025" units="cm"/>
    </inkml:brush>
  </inkml:definitions>
  <inkml:trace contextRef="#ctx0" brushRef="#br0">4 0 11371,'-3'0'6662,"8"1"-5124,13 7-706,6 1-543,6 2-257,4-2-1602,-1-1-3202,0 0-4101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7.666"/>
    </inkml:context>
    <inkml:brush xml:id="br0">
      <inkml:brushProperty name="width" value="0.025" units="cm"/>
      <inkml:brushProperty name="height" value="0.025" units="cm"/>
    </inkml:brush>
  </inkml:definitions>
  <inkml:trace contextRef="#ctx0" brushRef="#br0">34 101 18353,'0'0'9343,"-1"12"-9274,-12 61-23,-7 52 63,33-317 1551,-12 203-1767,-1-1-1,1 1 1,1-1 0,0 1-1,0-1 1,1 0 0,1 0-1,6 14 1,-9-22 113,0 1 0,0-1 0,1 1 0,-1-1 0,1 1 1,0-1-1,0 0 0,0 0 0,0 0 0,0 0 0,0 0 0,0 0 0,1-1 0,-1 1 0,0-1 0,1 1 0,0-1 0,-1 0 0,1 0 1,0 0-1,-1 0 0,1-1 0,0 1 0,0-1 0,0 0 0,0 0 0,0 0 0,-1 0 0,1 0 0,0 0 0,0-1 0,0 1 0,0-1 0,-1 0 1,6-2-1,2-4 32,1 0 1,-1 0-1,0-1 1,0 0-1,-1-1 1,0 0 0,-1-1-1,0 0 1,0 0-1,-1 0 1,-1-1-1,1 0 1,-2-1-1,0 1 1,0-1 0,-1 0-1,5-21 1,-48 115-573,28-58 506,4-10 116,1 1 0,0 0 0,1 0 0,0 0-1,2 1 1,-3 19 0,6-34-85,0-1 1,0 1-1,0-1 0,0 1 1,0 0-1,0-1 0,0 1 1,0 0-1,0-1 1,1 1-1,-1-1 0,0 1 1,0 0-1,1-1 0,-1 1 1,0-1-1,1 1 0,-1-1 1,1 1-1,-1-1 0,1 0 1,-1 1-1,1-1 0,-1 1 1,1-1-1,-1 0 1,1 0-1,-1 1 0,1-1 1,0 0-1,-1 0 0,1 1 1,-1-1-1,1 0 0,0 0 1,-1 0-1,1 0 0,0 0 1,-1 0-1,1 0 0,0 0 1,-1 0-1,1-1 1,-1 1-1,1 0 0,0 0 1,-1 0-1,1-1 0,-1 1 1,1 0-1,-1-1 0,1 1 1,-1 0-1,1-1 0,-1 1 1,1-1-1,33-22 265,7-35-57,-35 48-199,0 1 0,0-1 0,1 1 0,1 0 0,10-10 0,-18 19-27,1-1-1,-1 1 1,1-1 0,0 1-1,0 0 1,-1-1 0,1 1 0,0 0-1,0 0 1,-1-1 0,1 1-1,0 0 1,0 0 0,0 0-1,-1 0 1,1 0 0,0 0-1,0 0 1,0 0 0,0 0-1,-1 1 1,1-1 0,0 0-1,0 0 1,-1 1 0,1-1 0,0 0-1,-1 1 1,1-1 0,0 1-1,-1-1 1,1 1 0,0-1-1,-1 1 1,1 0 0,-1-1-1,1 1 1,0 1 0,23 37-35,-7-11-98,-14-24 135,1 0 0,0 0 0,0 0 0,0-1 0,1 1 0,-1-1 0,1 0 0,0 0 0,0-1 0,0 0 0,0 0 0,0 0 0,0 0 0,1-1 0,-1 0 0,0 0 0,1 0 0,-1-1 0,11 0 0,-11-1 28,-1 0 1,0-1 0,1 1 0,-1-1-1,0 0 1,0 0 0,0-1 0,0 1-1,-1-1 1,1 0 0,-1 0 0,1 0-1,-1 0 1,0-1 0,0 1-1,-1-1 1,1 0 0,-1 0 0,0 0-1,0 0 1,0 0 0,0 0 0,-1 0-1,2-6 1,-1 5 62,0-1-1,-1 1 1,0-1 0,0 0 0,0 0-1,0 0 1,-1 1 0,0-1-1,0 0 1,-1 0 0,0 0-1,-2-10 1,1 12-50,0 0 0,1 1 1,-1-1-1,0 1 0,-1 0 0,1-1 1,-1 1-1,1 0 0,-1 0 0,0 1 1,0-1-1,0 0 0,-1 1 0,1 0 1,0 0-1,-1 0 0,0 0 0,1 1 1,-6-2-1,15 1-277,53-11-1185,-24 0-3150,-22 0 94,-3-2-2856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5.649"/>
    </inkml:context>
    <inkml:brush xml:id="br0">
      <inkml:brushProperty name="width" value="0.025" units="cm"/>
      <inkml:brushProperty name="height" value="0.025" units="cm"/>
    </inkml:brush>
  </inkml:definitions>
  <inkml:trace contextRef="#ctx0" brushRef="#br0">39 0 12844,'0'0'16069,"-14"32"-15760,15-29-477,0 1 0,-1-1 0,1 0 0,0 0 0,1 0 0,-1 1 0,1-1 0,-1-1 0,1 1 0,0 0 0,0 0 0,0-1 0,1 1 0,-1-1 0,0 1 0,5 2 0,51 37-518,-39-29 758,-16-12-64,-1 1-1,1 0 1,-1 0 0,1 0-1,-1 0 1,0 0-1,0 0 1,0 1-1,0-1 1,0 1-1,0-1 1,-1 1 0,1 0-1,-1 0 1,0-1-1,0 1 1,1 4-1,-2-6 25,-1 1 0,1 0-1,-1-1 1,1 1-1,-1-1 1,0 1 0,1 0-1,-1-1 1,0 1 0,0-1-1,0 0 1,0 1-1,0-1 1,0 0 0,-1 0-1,1 1 1,0-1-1,-1 0 1,1 0 0,-1-1-1,1 1 1,-1 0 0,1 0-1,-1-1 1,0 1-1,1-1 1,-1 1 0,0-1-1,1 0 1,-1 1 0,-2-1-1,-64 10 484,24-15-4073,27-6-2586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6.006"/>
    </inkml:context>
    <inkml:brush xml:id="br0">
      <inkml:brushProperty name="width" value="0.025" units="cm"/>
      <inkml:brushProperty name="height" value="0.025" units="cm"/>
    </inkml:brush>
  </inkml:definitions>
  <inkml:trace contextRef="#ctx0" brushRef="#br0">1 1 14350,'0'0'4094,"2"8"-1830,5 25-630,-2-1 0,-2 1 1,-1-1-1,-4 62 1,0-45-1024,8 79 1,-6-126-688,0-1 0,0 1 1,0-1-1,0 1 0,1-1 0,-1 1 0,0-1 0,1 1 0,-1-1 0,1 1 1,-1-1-1,1 0 0,0 1 0,0-1 0,0 0 0,-1 1 0,1-1 0,0 0 0,0 0 1,1 0-1,-1 0 0,0 0 0,0 0 0,0 0 0,1-1 0,-1 1 0,0 0 1,1-1-1,-1 1 0,1-1 0,-1 1 0,1-1 0,2 1 0,-1-2-500,0 1-1,0-1 1,0 1 0,0-1-1,1 0 1,-2 0-1,1-1 1,0 1-1,0 0 1,0-1-1,0 0 1,-1 0-1,1 0 1,3-4 0,17-16-6450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6.336"/>
    </inkml:context>
    <inkml:brush xml:id="br0">
      <inkml:brushProperty name="width" value="0.025" units="cm"/>
      <inkml:brushProperty name="height" value="0.025" units="cm"/>
    </inkml:brush>
  </inkml:definitions>
  <inkml:trace contextRef="#ctx0" brushRef="#br0">180 6 13837,'-9'6'4041,"-8"5"-2518,-71 52 3842,81-58-5019,1 0 1,0 1-1,0 0 1,0 0-1,1 0 0,0 1 1,0 0-1,1 0 1,0 0-1,-6 14 0,9-20-332,1-1 0,0 1-1,0-1 1,0 1-1,-1-1 1,1 1 0,0 0-1,0-1 1,0 1-1,0-1 1,0 1 0,0-1-1,0 1 1,0 0 0,0-1-1,1 1 1,-1-1-1,0 1 1,0-1 0,0 1-1,1-1 1,-1 1-1,0-1 1,0 1 0,1-1-1,-1 1 1,0-1-1,1 1 1,-1-1 0,1 0-1,-1 1 1,1-1-1,-1 0 1,1 1 0,-1-1-1,1 0 1,0 1-1,28-2 280,26-20 136,-44 14-340,0 0 0,0-1 0,-1-1 0,0 0 0,12-13 0,-19 18-73,0 1 0,0-1 0,-1 0 0,1 0 0,-1 0 0,0 0 0,0-1 0,0 1 0,0 0 0,-1-1 0,0 1 0,0-1 0,0 0 0,0 1 0,-1-1 0,0 0 0,0 0 0,-1-5 0,1 9-28,0 0 1,-1 0-1,1 1 1,0-1-1,-1 0 1,1 0-1,-1 0 1,1 1-1,-1-1 1,0 0-1,1 0 1,-1 1-1,0-1 1,1 1-1,-1-1 1,0 1-1,0-1 1,0 1-1,1-1 1,-1 1-1,0-1 1,0 1-1,0 0 1,0 0-1,0 0 1,0-1-1,0 1 1,0 0-1,0 0 1,1 0-1,-1 0 1,0 0-1,0 1 1,0-1-1,0 0 1,0 0-1,0 1 1,0-1-1,0 0 1,1 1-1,-1-1 1,0 1-1,0-1 0,0 1 1,-1 0 0,-3 2-60,1-1 1,-1 1 0,0 0 0,1 0 0,-1 1 0,-5 5 0,6-3-42,0-1 0,0 1 0,0 0 0,1 0 0,0 0 0,1 0 0,-1 1 0,1-1-1,0 1 1,0-1 0,1 1 0,0 0 0,0 8 0,1-14-9,1 0 1,-1 0-1,1 1 0,0-1 1,-1 0-1,1 0 0,0 0 1,0-1-1,-1 1 0,1 0 1,0 0-1,0 0 0,0-1 1,0 1-1,0 0 0,0-1 1,0 1-1,1-1 0,-1 1 1,0-1-1,0 1 0,0-1 1,0 0-1,1 0 0,-1 0 1,0 0-1,0 0 0,1 0 1,-1 0-1,0 0 0,0 0 1,0 0-1,1 0 0,0-1 0,49-8-3220,-34 1 1463,-1 1 0,0-2 0,-1 0 0,1-1-1,20-18 1,-3-1-4758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6.693"/>
    </inkml:context>
    <inkml:brush xml:id="br0">
      <inkml:brushProperty name="width" value="0.025" units="cm"/>
      <inkml:brushProperty name="height" value="0.025" units="cm"/>
    </inkml:brush>
  </inkml:definitions>
  <inkml:trace contextRef="#ctx0" brushRef="#br0">43 37 4676,'3'-5'1834,"-1"2"-643,0 1-1,-1-1 1,0 1 0,1-1 0,-1 0-1,0 1 1,0-1 0,0 0 0,0-5-1,-8 14 4206,-10 9-4466,9-8-385,5-5-346,0 0 1,1 1 0,-1-1-1,0 1 1,1 0 0,-1 0-1,1 0 1,0 0 0,-2 5-1,7-6-181,0-1 0,-1 1 0,1-1 0,0 1 0,0-1 0,0 0 0,1 0 0,-1 0 0,5 0 0,-1 1-48,-1 0 14,15 4-584,-1 1 1,1 0-1,-1 2 0,0 1 1,22 15-1,-41-25 621,0 1 0,0-1 0,0 1 0,0 0 1,-1 0-1,1 0 0,0-1 0,0 1 0,-1 0 0,1 0 0,0 0 1,-1 0-1,1 0 0,-1 0 0,0 1 0,1-1 0,-1 0 0,0 0 1,1 0-1,-1 0 0,0 0 0,0 0 0,0 1 0,0-1 0,0 1 0,-1 0 56,0 0-1,0 0 1,0 0-1,0 0 1,0 0-1,0 0 0,-1 0 1,1 0-1,0-1 1,-1 1-1,1-1 1,-4 3-1,-6 4 467,-1 0 1,0-1-1,-18 8 1,21-10-193,6-4-279,-2 2 64,0 0 1,0-1 0,0 1 0,-1-1-1,1 0 1,-1-1 0,1 0 0,-12 2-1,17-5-487,0 0 1,0-1-1,0 1 0,1 0 0,-1 0 0,1 0 1,-1 0-1,1 0 0,0 0 0,-1 0 0,1 0 1,0 0-1,3-3 0,17-19-3968,6-4-2316</inkml:trace>
  <inkml:trace contextRef="#ctx0" brushRef="#br0" timeOffset="1">309 25 18033,'0'0'2659,"-29"54"255,17-24-992,1 0-352,5-5-577,5-4-705,1-8-256,1-7-352,13-6-609,-2-1-417,1-14-992,0-5-801,-6-6-1633,-1-6-1090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7.039"/>
    </inkml:context>
    <inkml:brush xml:id="br0">
      <inkml:brushProperty name="width" value="0.025" units="cm"/>
      <inkml:brushProperty name="height" value="0.025" units="cm"/>
    </inkml:brush>
  </inkml:definitions>
  <inkml:trace contextRef="#ctx0" brushRef="#br0">15 0 5445,'0'0'14638,"-14"5"-15054,23 16-1538,6 1-2434,3 2-2018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7.369"/>
    </inkml:context>
    <inkml:brush xml:id="br0">
      <inkml:brushProperty name="width" value="0.025" units="cm"/>
      <inkml:brushProperty name="height" value="0.025" units="cm"/>
    </inkml:brush>
  </inkml:definitions>
  <inkml:trace contextRef="#ctx0" brushRef="#br0">156 11 16143,'0'0'7127,"-11"9"-5776,2-2-1096,1 1 1,0 0-1,1 1 1,-1-1-1,2 1 1,-1 1-1,1-1 0,1 1 1,0 0-1,0 1 1,1-1-1,0 1 1,-3 17-1,5-8-189,1 0-1,1 0 1,1 0 0,1 0-1,0 0 1,2 0-1,10 35 1,-7-30-160,-1 1 0,-1 0 1,2 46-1,-7-70 97,1 11-8,-2 0 0,0-1 0,-4 18 0,5-28 12,-1 0 1,1 0-1,-1 0 0,0 1 1,0-1-1,0 0 1,0 0-1,0 0 0,0 0 1,-1-1-1,-2 4 1,3-4 2,0 0 0,0-1 0,0 1 0,0-1 1,0 0-1,0 1 0,0-1 0,0 0 0,0 1 1,0-1-1,0 0 0,0 0 0,0 0 0,0 0 1,0 0-1,0 0 0,0 0 0,-1 0 0,1-1 0,0 1 1,0 0-1,0 0 0,0-1 0,0 1 0,0-1 1,-1 0-1,-1-2 67,0 1 0,1-1 0,-1 1 0,0-1 0,1 0 0,0 0 0,0 0 0,0 0 0,0 0 0,0-1 0,1 1-1,-1 0 1,1-1 0,0 1 0,-1-5 0,-11-58 256,10 47-343,1-1 1,1 0-1,1 0 0,1 0 1,1 0-1,6-31 1,-5 39-61,1 0 1,0 1 0,1-1 0,0 1 0,1 0 0,0 0 0,1 1 0,0 0-1,1 0 1,0 0 0,17-15 0,40-38-3368,-57 53 1625,0-1 0,-1 1 1,1-1-1,-2 0 1,6-13-1,2-11-4370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7.744"/>
    </inkml:context>
    <inkml:brush xml:id="br0">
      <inkml:brushProperty name="width" value="0.025" units="cm"/>
      <inkml:brushProperty name="height" value="0.025" units="cm"/>
    </inkml:brush>
  </inkml:definitions>
  <inkml:trace contextRef="#ctx0" brushRef="#br0">123 0 13421,'0'0'7634,"-5"12"-5798,-61 162 3289,50-123-4492,-15 92-1,29-134-607,1 0 1,0 1-1,1-1 0,0 0 0,0 0 1,2 13-1,-1-21-6,-1 1 1,1-1-1,-1 0 1,1 1 0,-1-1-1,1 0 1,0 1-1,-1-1 1,1 0-1,0 0 1,0 1-1,0-1 1,0 0-1,0 0 1,1 0 0,-1 0-1,0 0 1,2 1-1,-1-2 15,1 1 0,-1-1 0,0 1-1,1-1 1,-1 0 0,1 1 0,-1-1 0,0-1-1,1 1 1,-1 0 0,1 0 0,-1-1 0,0 0-1,0 1 1,4-2 0,4-3 57,-1 1 0,1-2 0,-1 1 0,0-1 0,-1-1 0,0 1-1,0-1 1,13-15 0,-1-1 5,31-47-1,-50 68-129,55-90 375,-50 82-708,-1-1 1,0 0-1,-1 0 1,0 0 0,-1 0-1,4-23 1,-7 33-530,0-1 54,-12 6-14818</inkml:trace>
  <inkml:trace contextRef="#ctx0" brushRef="#br0" timeOffset="1">138 408 13613,'0'0'4772,"-12"53"-1184,12-31-1250,5-8-961,13-6-704,4-3-481,4-5-640,-1 0-2403,0-8-2530,-1-6-5798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8.335"/>
    </inkml:context>
    <inkml:brush xml:id="br0">
      <inkml:brushProperty name="width" value="0.025" units="cm"/>
      <inkml:brushProperty name="height" value="0.025" units="cm"/>
    </inkml:brush>
  </inkml:definitions>
  <inkml:trace contextRef="#ctx0" brushRef="#br0">47 93 15663,'0'0'10436,"-10"0"-9560,67-19 266,-25-9-1198,-31 26 45,0 1 1,0 0-1,0 0 0,0-1 1,0 1-1,-1 0 1,1-1-1,0 1 1,-1-1-1,1 1 1,0-1-1,-1 1 1,0-1-1,1 1 0,-1-1 1,0 1-1,0-1 1,0 0-1,0 1 1,0-1-1,0 1 1,-1-1-1,1 0 1,-1-1-1,0 2 3,0 0-1,-1 0 1,1 1-1,0-1 1,-1 1-1,1-1 1,0 1-1,-1-1 1,1 1-1,0 0 1,-1 0 0,1-1-1,-1 1 1,1 0-1,-1 0 1,1 1-1,-1-1 1,1 0-1,0 0 1,-1 1 0,-1 0-1,-32 9 462,13-4 813,21-6-1263,0 0 0,0 0 1,0 0-1,0 0 0,0 1 0,0-1 0,0 0 1,0 1-1,0-1 0,1 0 0,-1 1 1,0-1-1,0 1 0,0-1 0,0 1 1,1 0-1,-1-1 0,0 1 0,0 0 1,1 0-1,-1-1 0,1 1 0,-1 0 1,1 0-1,-1 0 0,1 0 0,-1 0 1,1 0-1,0 0 0,-1 0 0,1 0 1,0 0-1,0 0 0,0 0 0,0 1 1,-9 34 0,5-20 127,1 1 0,0-1 0,-1 27 0,5-42-120,-1 0 0,1 0 1,-1 0-1,1 1 0,-1-1 0,1 0 1,0 0-1,0 0 0,-1 0 0,1 0 0,0-1 1,0 1-1,0 0 0,0 0 0,0 0 0,0-1 1,0 1-1,1-1 0,-1 1 0,0-1 0,0 1 1,0-1-1,1 0 0,-1 1 0,0-1 1,0 0-1,1 0 0,-1 0 0,0 0 0,0 0 1,2 0-1,48-1 176,-46 1-183,3-2-6,-1 1-1,1-1 1,-1-1 0,0 1-1,1-1 1,-1-1 0,0 1-1,-1-1 1,1 0 0,-1-1-1,0 1 1,0-1 0,0-1-1,6-6 1,4-6-134,0 0 1,-1-2 0,14-24-1,-19 23 45,-18 23 46,-22 32 112,24-25-19,1 0-1,0 1 1,0-1-1,1 1 1,1 0 0,-1 0-1,1 0 1,1 1-1,0-1 1,1 1 0,-1 11-1,2-21-42,1 0 0,-1 0-1,1 0 1,-1 0 0,1 0-1,0-1 1,-1 1 0,1 0-1,0 0 1,-1-1 0,1 1-1,0 0 1,0-1 0,0 1-1,0-1 1,-1 1 0,1-1 0,0 1-1,0-1 1,0 0 0,0 1-1,0-1 1,0 0 0,0 0-1,0 0 1,0 0 0,0 1-1,0-2 1,0 1 0,1 0-1,-1 0 1,0 0 0,1-1-1,37-6-868,-30 3 37,-1 0 0,-1 0-1,1-1 1,-1 0 0,1-1-1,8-8 1,35-45-10988,-30 26 4288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8.692"/>
    </inkml:context>
    <inkml:brush xml:id="br0">
      <inkml:brushProperty name="width" value="0.025" units="cm"/>
      <inkml:brushProperty name="height" value="0.025" units="cm"/>
    </inkml:brush>
  </inkml:definitions>
  <inkml:trace contextRef="#ctx0" brushRef="#br0">175 0 14542,'0'0'9865,"-7"9"-9118,-4 8-564,1 2-1,1-1 0,1 1 0,0 0 0,1 1 0,2 0 0,0 0 0,-4 35 0,3 115-342,6-141-753,-16-61-3939,6 12 4504,-4-6 855,0-1 0,2-1 1,-11-39-1,23 67-395,-1-1 0,1 0-1,0 1 1,0-1-1,0 1 1,0-1 0,0 0-1,0 1 1,0-1-1,1 1 1,-1-1-1,0 0 1,0 1 0,0-1-1,0 1 1,1-1-1,-1 1 1,0-1 0,1 1-1,-1-1 1,0 1-1,1-1 1,-1 1 0,1-1-1,-1 1 1,1 0-1,-1-1 1,2 0 0,22-6 1189,40 5-1266,-45 3 197,-2-2-403,43-3-849,-56 3 308,-1 1 1,1-1-1,-1-1 0,0 1 0,1 0 1,-1-1-1,0 0 0,4-3 0,4-6-6297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9.037"/>
    </inkml:context>
    <inkml:brush xml:id="br0">
      <inkml:brushProperty name="width" value="0.025" units="cm"/>
      <inkml:brushProperty name="height" value="0.025" units="cm"/>
    </inkml:brush>
  </inkml:definitions>
  <inkml:trace contextRef="#ctx0" brushRef="#br0">0 1 21012,'0'0'5605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005"/>
    </inkml:context>
    <inkml:brush xml:id="br0">
      <inkml:brushProperty name="width" value="0.025" units="cm"/>
      <inkml:brushProperty name="height" value="0.025" units="cm"/>
    </inkml:brush>
  </inkml:definitions>
  <inkml:trace contextRef="#ctx0" brushRef="#br0">0 0 15567,'0'0'7110,"55"47"-19217</inkml:trace>
  <inkml:trace contextRef="#ctx0" brushRef="#br0" timeOffset="1">412 369 21685,'0'0'6566,"-15"13"-25016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1.252"/>
    </inkml:context>
    <inkml:brush xml:id="br0">
      <inkml:brushProperty name="width" value="0.025" units="cm"/>
      <inkml:brushProperty name="height" value="0.025" units="cm"/>
    </inkml:brush>
  </inkml:definitions>
  <inkml:trace contextRef="#ctx0" brushRef="#br0">1 1 12043,'0'0'14804,"9"10"-14228,-3-3-541,-1 1-1,1-1 0,-1 1 0,-1 0 1,1 0-1,-1 0 0,-1 1 0,0-1 1,0 1-1,0 0 0,1 18 0,4 27 719,-2-14-3277,-4-21-9205,-2-39 2680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1.610"/>
    </inkml:context>
    <inkml:brush xml:id="br0">
      <inkml:brushProperty name="width" value="0.025" units="cm"/>
      <inkml:brushProperty name="height" value="0.025" units="cm"/>
    </inkml:brush>
  </inkml:definitions>
  <inkml:trace contextRef="#ctx0" brushRef="#br0">16 0 17745,'0'0'9289,"-16"47"-9257,32-41-929,7-5-2178,3-1-1409,2 0-4197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1.950"/>
    </inkml:context>
    <inkml:brush xml:id="br0">
      <inkml:brushProperty name="width" value="0.025" units="cm"/>
      <inkml:brushProperty name="height" value="0.025" units="cm"/>
    </inkml:brush>
  </inkml:definitions>
  <inkml:trace contextRef="#ctx0" brushRef="#br0">104 1 14382,'0'0'7014,"-8"8"-4441,-35 26-39,40-31-2565,0-1 0,0 0 1,0-1-1,0 1 0,0 0 0,0-1 1,-1 0-1,1 1 0,0-2 1,-1 1-1,1 0 0,-1 0 0,-6-1 1,38 7-1429,52 20 1,-70-23 1257,-1 0 0,0 1 0,0 0 0,0 1 0,-1-1-1,0 2 1,0-1 0,0 1 0,7 9 0,-14-15 314,0 0-1,0 0 0,0 0 1,0 0-1,0 0 0,-1 0 1,1 1-1,0-1 0,-1 0 0,1 1 1,0-1-1,-1 0 0,0 1 1,1-1-1,-1 1 0,0-1 1,0 0-1,0 1 0,0-1 1,0 1-1,0-1 0,0 1 1,0-1-1,0 1 0,-1 1 1,-1-1 23,1-1 0,0 0 0,-1 1 0,1-1 0,-1 0 0,1 1 0,-1-1 1,0 0-1,1 0 0,-1 0 0,0 0 0,0-1 0,0 1 0,0 0 1,0-1-1,-2 1 0,-13 2 535,0-1 0,0-1 0,-25-1 0,31-1-465,8 1-250,-43-3 398,46 3-425,-1-1 1,1 1-1,-1 0 1,0 0-1,1 0 1,-1 0-1,1-1 0,-1 1 1,1 0-1,-1 0 1,1-1-1,-1 1 1,1 0-1,0-1 1,-1 1-1,1-1 1,-1 1-1,1 0 1,0-1-1,-1 1 0,1-1 1,0 1-1,0-1 1,-1 1-1,1-2 1,0 1-212,1 0 0,-1 0 0,0 0 0,1-1 0,-1 1 0,1 0 0,0 0 0,-1 0 0,1 0 1,0 0-1,-1 1 0,1-1 0,0 0 0,0 0 0,0 0 0,0 1 0,0-1 0,1 0 0,17-12-5894,4 2-3855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2.323"/>
    </inkml:context>
    <inkml:brush xml:id="br0">
      <inkml:brushProperty name="width" value="0.025" units="cm"/>
      <inkml:brushProperty name="height" value="0.025" units="cm"/>
    </inkml:brush>
  </inkml:definitions>
  <inkml:trace contextRef="#ctx0" brushRef="#br0">114 1 10954,'0'0'12017,"1"13"-10031,3 71 108,-3-44-1315,1 1 0,11 51 0,-11-81-845,0-1 0,1 0-1,0 0 1,1 0-1,0 0 1,1 0 0,0-1-1,0 0 1,1 0-1,0 0 1,1-1 0,0 1-1,15 12 1,-28-25-2744,-22-18-3848,-10-9 4134,-85-72 5660,103 79-222,20 23-2819,0 1 1,0-1 0,0 1 0,0-1 0,-1 1-1,1-1 1,0 1 0,0-1 0,0 1 0,0-1-1,0 1 1,0-1 0,1 1 0,-1-1-1,0 1 1,0-1 0,0 1 0,0-1 0,1 1-1,-1-1 1,0 1 0,0-1 0,1 1 0,-1-1-1,0 1 1,1 0 0,-1-1 0,0 1 0,1-1-1,4-1 174,-1 0-1,1 0 0,0 1 1,-1-1-1,1 1 0,0 0 1,9 0-1,-8 0-515,47-6 274,50-8-1333,-36-2-6341,-26 3-5496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2.946"/>
    </inkml:context>
    <inkml:brush xml:id="br0">
      <inkml:brushProperty name="width" value="0.025" units="cm"/>
      <inkml:brushProperty name="height" value="0.025" units="cm"/>
    </inkml:brush>
  </inkml:definitions>
  <inkml:trace contextRef="#ctx0" brushRef="#br0">1 1 3683,'0'0'-1729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3.508"/>
    </inkml:context>
    <inkml:brush xml:id="br0">
      <inkml:brushProperty name="width" value="0.025" units="cm"/>
      <inkml:brushProperty name="height" value="0.025" units="cm"/>
    </inkml:brush>
  </inkml:definitions>
  <inkml:trace contextRef="#ctx0" brushRef="#br0">6 32 14478,'0'0'9668,"-1"10"-9241,-3 32 85,3 58 1,1-99-500,0 0 1,0 1 0,0-1 0,0 0 0,1 0-1,-1 0 1,0 0 0,1 0 0,-1 0-1,1 0 1,-1 0 0,1 0 0,-1 0 0,1 0-1,-1 0 1,1 0 0,0 0 0,0-1 0,-1 1-1,1 0 1,0 0 0,0-1 0,0 1 0,0 0-1,0-1 1,1 1 0,1 0 9,-1-1 1,0 0-1,1 1 1,-1-1-1,0 0 1,1 0-1,-1 0 0,0-1 1,1 1-1,-1-1 1,5-1-1,1 0 45,0-2 0,0 1 1,0-1-1,-1-1 0,14-9 0,40-50 115,-50 50-184,1 0-1,0 1 0,23-18 0,-35 30-1,1 1-1,-1 0 1,0 0-1,1-1 1,-1 1-1,0 0 1,1 0-1,-1-1 1,0 1-1,1 0 1,-1 0-1,0 0 1,1 0-1,-1 0 1,1 0-1,-1 0 1,0 0-1,1 0 1,-1 0-1,0 0 1,1 0-1,-1 0 1,1 0 0,-1 0-1,0 0 1,1 0-1,-1 0 1,1 0-1,-1 0 1,0 1-1,1-1 1,-1 0-1,0 0 1,1 1-1,5 15-26,-6 32 246,0-38-61,0 4 11,-1-6-35,1 0-1,0-1 0,1 1 0,-1 0 0,1-1 1,4 13-1,-5-19-98,1 0-1,-1 1 1,1-1-1,0 0 1,-1 0 0,1 0-1,0 0 1,0 0 0,0 0-1,0 0 1,0 0 0,0-1-1,0 1 1,0 0 0,0 0-1,0-1 1,0 1 0,2 0-1,-1 0 20,1-1-1,-1 0 1,0 0-1,1 0 1,-1 0-1,0 0 1,1 0-1,-1 0 1,0-1-1,1 0 1,-1 1-1,0-1 1,4-2-1,7-4 27,0 0-1,-1-2 1,0 1-1,-1-2 1,0 1-1,0-2 1,-1 1-1,-1-1 1,10-14-1,-8 11-113,1 0 1,0 0-1,1 2 0,0-1 0,18-11 1,-30 23 15,0 0 0,-1 1 0,1-1 0,-1 1 0,1-1 0,0 1 0,0 0 0,-1-1 1,1 1-1,0 0 0,0-1 0,-1 1 0,1 0 0,0 0 0,0 0 0,0-1 0,-1 1 0,1 0 1,0 0-1,0 0 0,0 0 0,0 1 0,-1-1 0,1 0 0,0 0 0,0 0 0,-1 1 0,1-1 1,0 0-1,0 1 0,-1-1 0,1 1 0,1 0 0,-1 1 3,0-1 1,-1 1-1,1 0 1,0 0-1,0 0 0,-1 0 1,0 0-1,1 0 0,-1 0 1,0 0-1,0 0 0,0 4 1,-11 62-15,6-51-246,-7 25-856,0-21-3908,8-21-94,0-6-3352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3.838"/>
    </inkml:context>
    <inkml:brush xml:id="br0">
      <inkml:brushProperty name="width" value="0.025" units="cm"/>
      <inkml:brushProperty name="height" value="0.025" units="cm"/>
    </inkml:brush>
  </inkml:definitions>
  <inkml:trace contextRef="#ctx0" brushRef="#br0">1 0 16784,'0'0'8168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6.222"/>
    </inkml:context>
    <inkml:brush xml:id="br0">
      <inkml:brushProperty name="width" value="0.025" units="cm"/>
      <inkml:brushProperty name="height" value="0.025" units="cm"/>
    </inkml:brush>
  </inkml:definitions>
  <inkml:trace contextRef="#ctx0" brushRef="#br0">15 9 5125,'9'-9'9944,"-3"11"-4476,3 22-1822,-5 42-3718,-4-64 688,2 73 526,1-37-757,-3-1-1,0 1 1,-3 0-1,-7 38 1,6-85-256,0 1 0,1-1 0,0 0 0,-3-14 1,2 8-134,2 8-1,0-1 0,0 0 0,0 0 0,1 0 0,0 0 0,1 1 0,0-1 0,0 0 0,1 0 0,1-8 0,-2 15-1,1 1 0,-1 0 1,1 0-1,-1-1 0,0 1 1,1 0-1,-1 0 0,1 0 0,-1 0 1,0-1-1,1 1 0,-1 0 0,1 0 1,-1 0-1,1 0 0,-1 0 1,1 0-1,-1 0 0,0 0 0,1 0 1,-1 0-1,1 1 0,-1-1 0,1 0 1,-1 0-1,0 0 0,1 0 1,-1 1-1,0-1 0,1 0 0,-1 0 1,0 1-1,1 0 0,14 9-101,-14-9 99,10 7 4,0-1 1,1 0-1,-1-1 0,1 0 0,0-1 1,1-1-1,-1 1 0,1-2 0,0 0 1,0 0-1,23 0 0,-27-2 15,0-1 0,0 0-1,1 0 1,-1-1 0,0-1 0,0 1 0,0-1 0,0-1-1,0 0 1,-1 0 0,1-1 0,-1 0 0,0 0-1,0-1 1,0 0 0,0 0 0,10-10 0,-16 13 5,0-1 0,0 1 1,0 0-1,0-1 1,0 1-1,-1-1 0,1 0 1,-1 1-1,0-1 1,0 0-1,0 0 0,0 0 1,0 0-1,-1 0 1,1 0-1,-1 0 0,0 0 1,0 0-1,0 0 1,0 0-1,0 0 0,-1 0 1,1 0-1,-1 0 0,0 0 1,0 0-1,0 0 1,-2-3-1,2 4-3,-1 0 0,0 0-1,1 0 1,-1 1 0,0-1 0,0 0 0,0 1-1,0-1 1,0 1 0,0 0 0,0 0 0,0-1-1,-1 1 1,1 1 0,0-1 0,-1 0 0,1 1 0,-1-1-1,1 1 1,-1 0 0,1-1 0,-1 1 0,1 0-1,-1 1 1,1-1 0,-1 0 0,1 1 0,0-1-1,-1 1 1,1 0 0,-1 0 0,1 0 0,0 0-1,-4 3 1,2-1-9,0 0-1,0 0 0,1 1 1,-1-1-1,1 1 1,-1 0-1,1 0 0,0 1 1,1-1-1,-1 0 1,1 1-1,0 0 0,0-1 1,0 1-1,1 0 1,0 0-1,-1 0 0,2 0 1,-1 0-1,1 1 1,0 8-1,0-13 0,0 0 1,0 0-1,0-1 0,0 1 1,1 0-1,-1 0 0,0 0 1,0 0-1,1-1 0,-1 1 1,1 0-1,-1 0 0,1-1 1,-1 1-1,1 0 0,-1-1 1,1 1-1,0 0 0,-1-1 1,1 1-1,0-1 0,-1 1 1,1-1-1,0 1 0,0-1 1,-1 0-1,2 1 0,32 4 117,-21-6-73,-1 0 0,1-1 0,16-4-1,40-21-11,-56 20-110,0 1 0,1 1 0,-1 0-1,1 1 1,0 1 0,19-3 0,-32 6 68,1 0 0,-1 0 0,1 0-1,-1 0 1,1 0 0,-1 1 0,1-1 0,-1 0-1,0 1 1,1-1 0,-1 1 0,0-1 0,1 1-1,-1 0 1,0 0 0,0 0 0,0 0 0,1-1-1,-1 1 1,0 1 0,0-1 0,0 0 0,-1 0-1,1 0 1,0 0 0,0 1 0,-1-1 0,1 0-1,0 1 1,-1-1 0,1 0 0,-1 1 0,0 1-1,2 7 58,0 1-1,-1 0 0,-1 21 1,3 15 350,-2-45-384,-1-1 0,1 0 1,-1 0-1,1 0 0,0 0 1,-1 0-1,1 0 1,0-1-1,0 1 0,-1 0 1,1 0-1,0 0 1,0-1-1,0 1 0,0 0 1,0-1-1,0 1 1,0-1-1,0 1 0,0-1 1,1 0-1,-1 1 0,0-1 1,0 0-1,0 0 1,0 0-1,0 0 0,1 0 1,-1 0-1,0 0 1,0 0-1,0 0 0,0-1 1,1 1-1,-1 0 0,0-1 1,0 1-1,0-1 1,0 1-1,1-2 0,4 0 44,0-1 0,-1 0 0,1 0-1,-1-1 1,10-7 0,18-23 9,-23 22-77,1 1 0,0 0 0,19-13 0,-29 24 2,-1-1-1,0 1 1,1 0 0,-1-1-1,1 1 1,-1 0-1,1 0 1,-1-1 0,0 1-1,1 0 1,-1 0 0,1 0-1,-1 0 1,1 0-1,-1 0 1,1 0 0,-1 0-1,1 0 1,-1 0-1,1 0 1,-1 0 0,1 0-1,-1 0 1,1 0-1,-1 0 1,1 0 0,-1 1-1,1-1 1,-1 0 0,1 0-1,-1 1 1,0-1-1,1 0 1,-1 1 0,0-1-1,1 0 1,-1 1-1,0-1 1,1 0 0,-1 1-1,0-1 1,0 1-1,1-1 1,-1 1 0,0-1-1,0 1 1,0-1-1,1 1 1,-1-1 0,0 1-1,0-1 1,0 0 0,0 1-1,0-1 1,0 1-1,0-1 1,-1 1 0,1 39-1026,0-29-956,4-8-4078,14-8-1400,-1-10-1930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6.952"/>
    </inkml:context>
    <inkml:brush xml:id="br0">
      <inkml:brushProperty name="width" value="0.025" units="cm"/>
      <inkml:brushProperty name="height" value="0.025" units="cm"/>
    </inkml:brush>
  </inkml:definitions>
  <inkml:trace contextRef="#ctx0" brushRef="#br0">119 133 14670,'0'0'9150,"-10"6"-7725,1 0-1246,0 0 1,1 1-1,0-1 0,0 2 0,0-1 0,1 1 0,0 0 1,1 1-1,0 0 0,0 0 0,1 0 0,0 1 0,0-1 1,1 1-1,-3 11 0,7-20-177,0 0 0,0 0 0,0-1 0,0 1 0,0 0 0,0 0 1,0 0-1,0 0 0,0-1 0,0 1 0,0 0 0,1 0 0,-1 0 0,0-1 0,1 1 0,-1 0 0,1-1 1,-1 1-1,0 0 0,1-1 0,0 1 0,-1 0 0,1-1 0,-1 1 0,1-1 0,0 1 0,-1-1 0,1 1 0,0-1 1,0 0-1,-1 1 0,1-1 0,0 0 0,0 1 0,-1-1 0,1 0 0,0 0 0,0 0 0,0 0 0,0 0 1,-1 0-1,1 0 0,0 0 0,0 0 0,1-1 0,42-8 62,-34 3-79,1 0 0,-1-1 0,0 1 0,0-2 0,-1 1 0,0-2-1,-1 1 1,1-1 0,-2 0 0,1-1 0,-1 0 0,8-15 0,-6 8-7,0 0 1,-1-1-1,-1 0 1,0 0-1,-2-1 1,0 0-1,2-20 1,-6 39 28,-1 0 1,0 0 0,0 0 0,0 0-1,0 0 1,0-1 0,1 1-1,-1 0 1,0 0 0,0 0 0,0 0-1,0-1 1,0 1 0,0 0 0,0 0-1,0 0 1,0-1 0,0 1-1,1 0 1,-1 0 0,0 0 0,0-1-1,0 1 1,0 0 0,-1 0-1,1 0 1,0-1 0,0 1 0,0 0-1,0 0 1,0 0 0,0-1 0,0 1-1,0 0 1,0 0 0,0 0-1,0 0 1,-1-1 0,1 1 0,0 0-1,0 0 1,0 0 0,0 0-1,0 0 1,-1-1 0,1 1 0,0 0-1,0 0 1,0 0 0,-1 0-1,1 0 1,0 0 0,0 0 0,0 0-1,-1 0 1,1 0 0,0 0 0,0 0-1,0 0 1,-1 0 0,1 0-1,-12 14 180,-12 29 50,14-24-16,1 0 0,0 1 1,2 0-1,1 0 0,0 1 0,1-1 1,2 1-1,-3 31 0,6-51-216,0 1-1,0 0 1,1 0-1,-1 0 1,0-1-1,1 1 1,-1 0-1,1 0 0,-1-1 1,1 1-1,0 0 1,0-1-1,0 1 1,0-1-1,0 1 1,0-1-1,0 0 1,0 1-1,1-1 1,-1 0-1,1 0 1,-1 0-1,1 0 1,1 1-1,1 0 8,1 0-1,0 0 0,-1-1 1,1 0-1,0 0 0,0 0 1,0 0-1,0-1 0,5 0 1,4 0-21,0-1 1,0-1 0,0 0 0,0-1 0,23-8-1,-16 2-103,-1 0-1,1-1 1,-2-1-1,1-1 1,-2-1-1,0 0 0,0-2 1,-1 0-1,-1-1 1,-1 0-1,17-22 1,-16 4 124,-16 33-12,1 1 0,-1 0 0,0-1 0,0 1 0,0-1 0,1 1 0,-1-1-1,0 1 1,0-1 0,0 1 0,0-1 0,0 1 0,0-1 0,0 1 0,0-1 0,0 1-1,0-1 1,0 1 0,0-1 0,0 1 0,0-1 0,0 1 0,-1-1 0,1 1 0,0-1-1,0 1 1,-1 0 0,1-1 0,0 1 0,-1-1 0,1 1 0,0 0 0,-1-1 0,1 1-1,0 0 1,-1-1 0,1 1 0,-1 0 0,1 0 0,-1-1 0,1 1 0,0 0 0,-1 0-1,1 0 1,-1 0 0,1 0 0,-1-1 0,1 1 0,-1 0 0,1 0 0,-1 0 0,1 0-1,-1 1 1,1-1 0,-1 0 0,1 0 0,-1 0 0,1 0 0,-1 0 0,1 1 0,-1-1-1,1 0 1,-1 0 0,1 1 0,-1-1 0,-10 5 18,0 0 1,0 1-1,0 0 0,1 0 1,0 1-1,0 1 1,-9 9-1,-5 5 346,-30 38 1,52-59-346,0 1 0,0 1 0,0-1 1,0 0-1,1 0 0,-1 1 0,1-1 1,-1 1-1,1 0 0,0-1 0,0 1 1,0 0-1,1-1 0,-1 1 0,0 6 1,2-8-27,0 0 1,0 0-1,0 0 0,0 1 1,0-1-1,0 0 1,0-1-1,0 1 0,1 0 1,-1 0-1,0 0 1,1-1-1,-1 1 1,0 0-1,1-1 0,-1 0 1,1 1-1,-1-1 1,1 0-1,-1 0 1,1 1-1,-1-1 0,1-1 1,-1 1-1,1 0 1,-1 0-1,1 0 1,1-1-1,8-1-187,-1 0-1,1 0 1,-1-1-1,0-1 1,0 0 0,0 0-1,0-1 1,-1 0-1,0 0 1,12-10 0,-13 9 105,1 0 0,-1 1 0,1-1 0,1 2 0,-1-1-1,1 1 1,0 1 0,0 0 0,0 0 0,13-1 0,-22 4 116,0 0 0,0 0-1,-1 0 1,1 0 0,0 0-1,0 0 1,0 0 0,-1 0 0,1 1-1,0-1 1,0 0 0,-1 0-1,1 1 1,0-1 0,-1 1-1,1-1 1,0 0 0,-1 1-1,1-1 1,-1 1 0,1 0-1,-1-1 1,1 1 0,-1-1-1,1 1 1,-1 0 0,0-1 0,1 1-1,-1 0 1,0-1 0,1 1-1,-1 1 1,2 30 781,-1 2-150,0-34-643,-1 1 0,0 0 0,0 0 0,1 0 0,-1 0 0,1 0 1,-1 0-1,1 0 0,-1-1 0,1 1 0,-1 0 0,1 0 1,0-1-1,-1 1 0,1 0 0,0-1 0,-1 1 0,1-1 1,0 1-1,0-1 0,0 1 0,0-1 0,0 0 0,-1 1 0,1-1 1,0 0-1,2 1 0,4-2 2,0 1 0,0-1 1,0 0-1,0-1 0,0 1 0,0-1 0,0-1 1,-1 1-1,1-1 0,-1 0 0,0-1 0,0 1 1,0-1-1,0-1 0,-1 1 0,6-6 0,-4 3-171,1 2-1,-1-1 0,1 1 1,0 0-1,0 1 0,1 0 1,-1 0-1,14-4 0,-21 9 145,-1-1-1,0 0 1,1 1-1,-1-1 1,0 0-1,1 1 1,-1-1-1,0 1 0,1-1 1,-1 0-1,0 1 1,0-1-1,1 1 1,-1-1-1,0 1 1,0-1-1,0 1 1,0-1-1,0 1 1,0-1-1,0 1 1,0-1-1,0 1 0,0-1 1,0 1-1,0-1 1,0 1-1,0-1 1,0 1-1,0-1 1,-1 1-1,1-1 1,0 1-1,0-1 1,0 1-1,-1-1 0,0 1 1,0 10-2912,18-25-17773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7.313"/>
    </inkml:context>
    <inkml:brush xml:id="br0">
      <inkml:brushProperty name="width" value="0.025" units="cm"/>
      <inkml:brushProperty name="height" value="0.025" units="cm"/>
    </inkml:brush>
  </inkml:definitions>
  <inkml:trace contextRef="#ctx0" brushRef="#br0">32 13 10954,'0'0'4154,"8"-2"-615,-2 0-3192,0 0 328,0 0 0,0 1 1,0-1-1,0 1 0,1 1 1,8-1-1,-14 1-591,0 1 1,1-1-1,-1 0 0,0 1 1,0-1-1,0 0 0,1 1 1,-1 0-1,0-1 1,0 1-1,0-1 0,0 1 1,0 0-1,0 0 0,0 0 1,0 0-1,-1 0 0,1 0 1,0 0-1,0 0 1,-1 0-1,1 0 0,-1 0 1,1 0-1,-1 0 0,1 0 1,-1 1-1,0-1 0,1 0 1,-1 0-1,0 1 1,0-1-1,0 0 0,0 0 1,0 1-1,0-1 0,0 0 1,-1 0-1,1 1 0,0-1 1,-1 0-1,0 2 1,-2 8 182,-1-1 0,0 0 1,-1 1-1,0-1 1,0-1-1,-1 1 1,0-1-1,-1 0 1,-10 10-1,8-9-54,1 0 0,1 1-1,-1-1 1,2 2 0,-1-1 0,-5 17-1,11-27-207,1-1-1,0 1 0,0-1 0,0 1 0,-1-1 0,1 1 0,0 0 0,0-1 1,0 1-1,0-1 0,0 1 0,0-1 0,0 1 0,0 0 0,0-1 0,1 1 1,-1-1-1,0 1 0,0-1 0,0 1 0,1-1 0,-1 1 0,0-1 0,0 1 1,1-1-1,-1 1 0,1-1 0,-1 0 0,0 1 0,1-1 0,0 1 0,21 3 85,27-13 27,-47 9-111,63-15-11,-35 10-721,-1-2-1,46-17 0,-58 13-99,-7-1-3286,-9 11 3760,-1 0-1,0 0 0,0 0 1,0 0-1,0 1 0,0-1 1,0 0-1,0 0 0,0 0 1,0 0-1,-1 0 0,1 1 1,0-1-1,0 0 0,-1 0 0,1 0 1,-1 1-1,1-1 0,0 0 1,-1 0-1,0 1 0,1-1 1,-1 0-1,1 1 0,-1-1 1,0 1-1,1-1 0,-1 1 1,0-1-1,0 1 0,1-1 0,-1 1 1,0 0-1,0-1 0,0 1 1,0 0-1,-1 0 0,-24-10-10419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427"/>
    </inkml:context>
    <inkml:brush xml:id="br0">
      <inkml:brushProperty name="width" value="0.025" units="cm"/>
      <inkml:brushProperty name="height" value="0.025" units="cm"/>
    </inkml:brush>
  </inkml:definitions>
  <inkml:trace contextRef="#ctx0" brushRef="#br0">54 46 12588,'0'0'3545,"1"-10"37,1-9-1925,0 2 2221,-4 37-2383,-23 123-1192,14-86-231,2-1 0,-2 79-1,11-134-72,0 1-1,0-1 1,0 0-1,0 0 0,0 1 1,0-1-1,0 0 1,0 1-1,1-1 1,-1 0-1,0 0 1,1 1-1,-1-1 1,1 0-1,0 0 1,-1 0-1,1 0 0,0 0 1,1 2-1,-1-3 16,-1 0 1,1 1-1,0-1 0,0 0 0,-1 0 0,1 0 0,0 0 0,0 0 0,-1 0 0,1 0 0,0 0 0,0 0 0,0 0 0,-1 0 0,1-1 1,0 1-1,-1 0 0,1 0 0,0-1 0,0 1 0,-1-1 0,1 1 0,0-1 0,5-3 141,-1 0-1,0-1 0,0 0 1,-1 0-1,1 0 1,3-7-1,28-44 85,-3-2 0,-3-2 1,-2 0-1,19-65 0,-46 122-1194,2-6 591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7.654"/>
    </inkml:context>
    <inkml:brush xml:id="br0">
      <inkml:brushProperty name="width" value="0.025" units="cm"/>
      <inkml:brushProperty name="height" value="0.025" units="cm"/>
    </inkml:brush>
  </inkml:definitions>
  <inkml:trace contextRef="#ctx0" brushRef="#br0">1 135 11147,'0'0'15823,"62"8"-15631,-25-8-128,2-3-385,-1-6-1504,-1-1-2563,-3-3-4965</inkml:trace>
  <inkml:trace contextRef="#ctx0" brushRef="#br0" timeOffset="1">390 0 12043,'0'0'10154,"-34"51"-7720,16-25-512,3 4-128,3-1-673,4 1-513,8-6-447,0-5-65,11-6-96,6-6-641,-3-7-736,2 0-737,-4-7-1602,-1-10-2530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8.135"/>
    </inkml:context>
    <inkml:brush xml:id="br0">
      <inkml:brushProperty name="width" value="0.025" units="cm"/>
      <inkml:brushProperty name="height" value="0.025" units="cm"/>
    </inkml:brush>
  </inkml:definitions>
  <inkml:trace contextRef="#ctx0" brushRef="#br0">1 58 7623,'0'0'545,"35"-58"-4549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9.414"/>
    </inkml:context>
    <inkml:brush xml:id="br0">
      <inkml:brushProperty name="width" value="0.025" units="cm"/>
      <inkml:brushProperty name="height" value="0.025" units="cm"/>
    </inkml:brush>
  </inkml:definitions>
  <inkml:trace contextRef="#ctx0" brushRef="#br0">1 84 10794,'0'0'12252,"8"5"-11115,-3-1-935,0-1 1,1-1-1,-1 1 1,1-1 0,0 0-1,0 0 1,0 0-1,11 1 1,-14-3-123,0 0 1,1 0 0,-1 0-1,0-1 1,1 1 0,-1-1 0,0 1-1,0-1 1,0 0 0,0-1-1,0 1 1,0 0 0,0-1-1,0 0 1,0 1 0,0-1-1,-1 0 1,1-1 0,-1 1 0,0 0-1,4-5 1,-3 3-40,1 1 0,-1-1 0,-1 0 0,1-1 0,0 1 0,-1 0 0,0-1 0,0 1 1,0-1-1,-1 1 0,0-1 0,2-7 0,-15 34-214,3-15 334,5-16 742,5 7-894,-1 0-1,0 1 0,0-1 0,-1 0 0,1 1 1,0-1-1,0 1 0,-1-1 0,1 0 1,-1 1-1,0-1 0,1 1 0,-1-1 1,0 1-1,0 0 0,0-1 0,0 1 1,0 0-1,0-1 0,0 1 0,0 0 0,-2-1 1,1 1-12,1 1 1,-1-1 0,0 1-1,0 0 1,0-1 0,1 1-1,-1 0 1,0 0 0,0 0-1,0 0 1,0 1 0,1-1-1,-1 0 1,0 1 0,0-1-1,1 1 1,-1 0 0,0-1-1,1 1 1,-1 0 0,0 0-1,1 0 1,-2 1 0,-3 4 7,-1-1 0,1 1 0,0 0 0,1 0-1,-1 0 1,1 1 0,0 0 0,1 0 0,0 0 0,-4 11 0,5-13 21,0 1 1,1-1-1,0 1 0,0 0 1,1 0-1,0 0 0,0 0 0,0 0 1,1 0-1,-1 1 0,2-1 0,-1 0 1,1 0-1,2 11 0,-2-14-10,1-1 0,-1 0 0,1 0-1,-1 1 1,1-1 0,0 0 0,0-1 0,0 1 0,0 0-1,1 0 1,-1-1 0,0 1 0,1-1 0,-1 0 0,1 0-1,-1 0 1,1 0 0,-1 0 0,1-1 0,0 1 0,-1-1-1,5 1 1,68 2-294,-57-4-310,19-5-2885,-6-15-3768,-14 2 232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9.913"/>
    </inkml:context>
    <inkml:brush xml:id="br0">
      <inkml:brushProperty name="width" value="0.025" units="cm"/>
      <inkml:brushProperty name="height" value="0.025" units="cm"/>
    </inkml:brush>
  </inkml:definitions>
  <inkml:trace contextRef="#ctx0" brushRef="#br0">116 4 12620,'0'0'7623,"-2"10"-5893,-7 25-378,-2 0 0,-30 63 1,-3 7 115,43-100-1426,-1 0-1,1-1 1,-1 1 0,1 0 0,1 0-1,-1-1 1,1 1 0,-1 0-1,2 6 1,-1-11-50,0 1 0,0 0 0,0 0 0,1 0 0,-1-1 0,0 1 0,1 0 0,-1 0 0,1-1 0,-1 1 0,1 0 0,-1-1 0,1 1 0,-1 0 0,1-1 0,-1 1-1,1-1 1,0 1 0,-1-1 0,1 1 0,1 0 0,0-1-54,0 1 1,0-1-1,0 0 0,0 0 0,0 0 1,0 0-1,0 0 0,0 0 0,-1-1 1,1 1-1,0 0 0,0-1 0,3-1 0,3-2-770,1 0 0,-1-1 0,0 0-1,0 0 1,0-1 0,-1 0 0,0 0 0,0-1-1,-1 0 1,0 0 0,0 0 0,8-14-1,0-2-2258,0-1 0,-2-1-1,11-29 1,-4-5 1709,12-19 19663,-30 92-16459,-3 19-444,-22 52 1304,19-71-2295,0 0 0,1 1 0,0-1-1,1 1 1,1-1 0,0 1-1,0 20 1,3-34-379,-1 0 1,0 0-1,1 0 1,-1 0-1,1 0 0,-1 0 1,1 0-1,-1-1 1,1 1-1,0 0 1,-1 0-1,1 0 0,0-1 1,0 1-1,-1 0 1,1-1-1,0 1 1,0-1-1,0 1 0,0-1 1,0 1-1,0-1 1,0 0-1,0 1 0,0-1 1,0 0-1,0 0 1,0 0-1,0 0 1,0 0-1,0 0 0,0 0 1,0 0-1,0 0 1,0 0-1,0-1 0,0 1 1,1-1-1,41-12 219,-31 5-299,-1-1-1,0 0 1,-1 0-1,0-1 1,0 0-1,-1-1 1,0 0-1,-1-1 1,-1 0-1,1 0 1,5-14-1,-21 40-380,-14 30 49,-17 48 0,25-35-3951,13-44-1982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1.364"/>
    </inkml:context>
    <inkml:brush xml:id="br0">
      <inkml:brushProperty name="width" value="0.025" units="cm"/>
      <inkml:brushProperty name="height" value="0.025" units="cm"/>
    </inkml:brush>
  </inkml:definitions>
  <inkml:trace contextRef="#ctx0" brushRef="#br0">91 48 8360,'0'0'6961,"0"-8"-4735,0-24-608,0 32-1577,0 0 1,0-1-1,0 1 1,0 0-1,0 0 0,0 0 1,0-1-1,0 1 1,0 0-1,1 0 1,-1 0-1,0-1 1,0 1-1,0 0 0,0 0 1,0 0-1,0-1 1,0 1-1,0 0 1,0 0-1,-1 0 1,1-1-1,0 1 0,0 0 1,0 0-1,0 0 1,0-1-1,0 1 1,0 0-1,0 0 1,0 0-1,-1 0 0,1-1 1,0 1-1,0 0 1,0 0-1,0 0 1,-1 0-1,1 0 0,0 0 1,0 0-1,0-1 1,0 1-1,-1 0 1,1 0-1,0 0 1,0 0-1,0 0 0,-1 0 1,1 0-1,0 0 1,0 0-1,-1 0 1,1 0-1,0 0 1,0 0-1,0 0 0,-1 0 1,1 0-1,0 0 1,0 1-1,0-1 1,0 0-1,-1 0 1,1 0-1,0 0 0,0 0 1,0 0-1,-1 1 1,-6 8 399,1 4-101,0 0 0,2 0 0,0 1 0,0-1-1,1 1 1,1 0 0,-1 16 0,1 105 1820,3-80-1519,-2 2-322,2 0 0,3 0 0,2 0 0,23 92 1,-28-145-267,0 0 0,1-1-1,-1 1 1,1-1 0,-1 0 0,1 0 0,0 1 0,0-1 0,4 3 0,-6-5-40,1-1 0,-1 0 0,0 0 0,0 0 0,0 0 0,0 1 0,1-1 0,-1 0 0,0 0 0,0 0 1,1 0-1,-1 0 0,0 0 0,0 0 0,0 0 0,1 1 0,-1-1 0,0 0 0,0 0 0,1 0 0,-1 0 0,0 0 0,0 0 0,1-1 0,-1 1 0,0 0 0,0 0 0,0 0 0,1 0 0,-1 0 0,0 0 0,0 0 1,1 0-1,-1 0 0,0-1 0,0 1 0,0 0 0,0 0 0,1 0 0,-1 0 0,0-1 0,0 1 0,4-23 375,-4 0-399,-2-1-1,0 1 0,-2 0 0,0 0 1,-2 0-1,0 0 0,-2 1 0,0 0 1,-20-36-1,28 57-4,-1-1 0,1 1 0,-1-1-1,1 1 1,-1-1 0,0 1 0,0 0 0,0 0 0,0-1 0,0 1 0,0 0 0,0 0-1,0 0 1,0 0 0,0 0 0,-1 0 0,1 0 0,0 0 0,-1 1 0,1-1-1,-1 0 1,1 1 0,-1-1 0,1 1 0,-1 0 0,-2-1 0,3 2 1,0 0 1,-1 0-1,1 1 0,0-1 1,0 0-1,0 1 1,0-1-1,0 0 1,1 1-1,-1-1 1,0 1-1,1-1 0,-1 1 1,1 0-1,-1-1 1,1 1-1,0-1 1,-1 1-1,1 0 0,0-1 1,0 1-1,0 0 1,1 2-1,-1-2 15,0 0 0,0-1 0,0 1 1,0 0-1,0-1 0,1 1 0,-1 0 0,0-1 0,1 1 0,-1 0 0,1-1 0,0 1 0,0-1 0,-1 1 1,1-1-1,0 0 0,0 1 0,0-1 0,0 0 0,1 0 0,-1 0 0,0 1 0,0-1 0,1 0 0,-1-1 0,1 1 1,1 1-1,1-1 3,1 0 0,-1 0 0,0 0 1,0-1-1,1 1 0,-1-1 1,1 0-1,-1-1 0,0 1 1,7-2-1,10-3 13,-1-1-1,0-1 1,27-13 0,-31 13-117,-10 6-14,-1-1 0,0 0-1,1 0 1,-1-1 0,0 0-1,0 0 1,0 0 0,-1 0-1,1-1 1,-1 0 0,7-6 0,-11 9-68,0 1 0,0-1 0,0 1-1,0 0 1,0-1 0,0 1 0,0-1 0,0 1 0,0 0 0,0-1 0,0 1 0,-1 0 0,1-1 0,0 1 0,0-1 0,0 1 0,0 0 0,-1-1 0,1 1 0,0 0 0,0 0 0,-1-1 0,1 1 0,0 0 0,0-1 0,-1 1 0,1 0 0,0 0 0,-1 0 0,1-1 0,0 1 0,-1 0 0,1 0 0,-1 0 0,-1-2-955,-10-5-5273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3.066"/>
    </inkml:context>
    <inkml:brush xml:id="br0">
      <inkml:brushProperty name="width" value="0.025" units="cm"/>
      <inkml:brushProperty name="height" value="0.025" units="cm"/>
    </inkml:brush>
  </inkml:definitions>
  <inkml:trace contextRef="#ctx0" brushRef="#br0">19 198 4644,'0'0'11595,"-4"9"-9539,-9 31-241,12-40-1740,1 1 0,0 0 1,0-1-1,0 1 0,0 0 1,0 0-1,0-1 0,0 1 1,0 0-1,0 0 0,0-1 1,0 1-1,0 0 0,0 0 1,1-1-1,-1 1 0,0 0 0,1-1 1,-1 1-1,0 0 0,1-1 1,-1 1-1,1 0 0,-1-1 1,1 1-1,-1-1 0,1 1 1,-1-1-1,1 1 0,0-1 1,-1 0-1,1 1 0,0-1 1,-1 0-1,1 1 0,0-1 1,0 0-1,-1 0 0,1 0 1,0 1-1,0-1 0,-1 0 1,1 0-1,0 0 0,0 0 1,-1-1-1,1 1 0,1 0 0,34-4 1541,-25 0-1392,0 0 0,0-1 0,-1-1 0,1 1 0,-2-2 0,1 1 0,-1-1-1,0-1 1,13-13 0,-8 7-74,-1 0 0,-1-1 0,-1-1 0,0 0 0,9-18 0,-17 27-50,-1 0 0,1 0-1,-2 0 1,1-1 0,-1 1 0,0-11 0,0 17-81,-1 0 0,0 0 0,0 0 0,0 0 0,0 0 0,-1 0 1,1 0-1,0 0 0,0 0 0,0 0 0,-1 0 0,1 0 0,-1 1 1,1-1-1,-1 0 0,1 0 0,-1 0 0,1 0 0,-1 0 0,0 1 0,0-2 1,-1 2-19,1 0 1,0 0 0,0 0 0,-1 0 0,1 0 0,0 0-1,0 0 1,-1 1 0,1-1 0,0 0 0,0 1 0,0-1 0,0 1-1,-1-1 1,1 1 0,0 0 0,0-1 0,0 1 0,0 0-1,0 0 1,0 0 0,1-1 0,-2 2 0,-5 5-20,1 1 0,0-1 1,0 1-1,0 0 0,1 0 0,1 1 1,-1-1-1,1 1 0,1 0 0,0 0 1,-3 12-1,3-7 18,0-1 0,1 0 0,0 1 0,1-1 0,1 1-1,0-1 1,3 23 0,-3-34 2,1-1 1,-1 1-1,0 0 0,1 0 0,-1-1 0,1 1 0,0 0 0,0-1 0,-1 1 1,1-1-1,0 1 0,0-1 0,1 1 0,-1-1 0,0 0 0,0 1 0,1-1 1,-1 0-1,0 0 0,1 0 0,-1 0 0,1 0 0,2 1 0,-1-2 17,0 1 0,0-1 0,1 1 0,-1-1 0,0 0 0,0 0 0,0 0 0,1-1 0,-1 1 0,0-1 1,0 0-1,4-1 0,4-2-198,1-1 0,-1 0 0,0-1 1,0 0-1,14-12 0,28-29-5741,-19 14-3428,-31 30 8158,16-15-8264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3.441"/>
    </inkml:context>
    <inkml:brush xml:id="br0">
      <inkml:brushProperty name="width" value="0.025" units="cm"/>
      <inkml:brushProperty name="height" value="0.025" units="cm"/>
    </inkml:brush>
  </inkml:definitions>
  <inkml:trace contextRef="#ctx0" brushRef="#br0">206 0 14061,'0'0'4415,"-12"2"-934,1 0-3017,0 1 1,1 0-1,-1 0 1,1 1-1,0 1 0,0 0 1,0 0-1,0 0 1,1 2-1,-11 8 1,10-7-87,4-4-268,0 1 1,0-1 0,1 1 0,-1 0-1,1 1 1,1-1 0,-1 1 0,1 0-1,0 0 1,-7 13 0,11-18-110,0-1 0,1 0-1,-1 1 1,0-1 0,0 1 0,0-1 0,1 0 0,-1 1 0,0-1 0,0 0-1,1 1 1,-1-1 0,0 0 0,1 0 0,-1 1 0,0-1 0,1 0 0,-1 0 0,0 1-1,1-1 1,-1 0 0,0 0 0,1 0 0,-1 0 0,1 0 0,-1 0 0,1 0-1,-1 0 1,0 0 0,1 0 0,-1 0 0,1 0 0,-1 0 0,0 0 0,1 0-1,0 0 1,18-2 68,-19 2-69,63-17 122,-50 12-280,0 1 0,0 1 0,0 0 1,25-2-1,-27 4-96,0 1-1,-1 0 1,1 1 0,0 0 0,-1 1 0,1 0-1,10 3 1,-19-4 235,1 0 0,-1 1 0,0-1 0,0 0 0,1 1 0,-1-1 0,0 1 0,0 0 0,0 0 0,0 0 0,-1 0 0,1 0 0,-1 0 0,1 0 0,-1 1 0,0-1 0,1 0 0,-1 1 0,0-1 0,-1 1 0,1-1 0,0 1 0,-1 0 0,1-1 0,-1 1 0,0 0 0,0-1 0,0 1 0,0-1 0,-1 1 0,1 0 0,-1-1 0,0 4 0,-1 0 94,-1 0 0,1 0-1,-1-1 1,0 0 0,0 1 0,0-1 0,-1 0-1,1 0 1,-1-1 0,-1 1 0,1-1 0,-1 0-1,1 0 1,-1 0 0,-8 3 0,-4 4 263,0-1 1,-1-1 0,-24 9 0,34-15-275,0-1 1,0 1-1,0-1 1,0-1-1,-12 1 1,19-1-86,0-1 1,0 0 0,0 0-1,0 0 1,0 0-1,0 0 1,0 0-1,0-1 1,0 1-1,0 0 1,-1-1 0,1 1-1,0 0 1,0-1-1,1 1 1,-1-1-1,0 0 1,0 1-1,0-1 1,0 0 0,0 1-1,1-1 1,-1 0-1,0 0 1,1 0-1,-1 0 1,0 0-1,1 1 1,-1-1-1,1 0 1,0 0 0,-1 0-1,1-1 1,0 1-1,-1 0 1,1 0-1,0 0 1,0 0-1,0 0 1,0 0 0,0 0-1,0 0 1,0 0-1,1 0 1,-1 0-1,0 0 1,0-1-1,1 1 1,0-1 0,4-11-971,0 0 1,2 0 0,-1 0 0,2 1-1,-1 0 1,19-22 0,8-13-3951,-3-4-1102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3.768"/>
    </inkml:context>
    <inkml:brush xml:id="br0">
      <inkml:brushProperty name="width" value="0.025" units="cm"/>
      <inkml:brushProperty name="height" value="0.025" units="cm"/>
    </inkml:brush>
  </inkml:definitions>
  <inkml:trace contextRef="#ctx0" brushRef="#br0">147 1 10250,'0'0'8493,"2"15"-6817,2 22-222,-2 0 0,-3 56 0,-2-69-833,2 0-1,0 1 1,4 37 0,-2-54-723,1-1 0,0 1-1,0 0 1,0-1 0,1 1 0,1-1 0,-1 0-1,1 0 1,0 0 0,1 0 0,-1-1 0,1 0-1,1 0 1,8 8 0,-54-46-6091,-5-1 4663,-60-48 4320,103 80-2648,0-1 0,1 1 0,-1-1-1,1 1 1,-1-1 0,1 0-1,-1 1 1,1-1 0,0 0 0,0 0-1,0 0 1,0 0 0,0 0 0,0 0-1,1 0 1,-1 0 0,1 0-1,-1-1 1,1-1 0,0 2-54,1 1 1,-1-1-1,1 1 1,0-1-1,-1 1 0,1-1 1,0 1-1,0 0 1,0 0-1,0-1 1,0 1-1,0 0 0,0 0 1,0 0-1,0 0 1,1 0-1,-1 0 0,0 0 1,1 1-1,1-2 1,10-3 131,1 0 1,0 1 0,0 0-1,23-2 1,-23 3-362,20-3 79,31-6-1262,-22 3-2314,7-5-4561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4.251"/>
    </inkml:context>
    <inkml:brush xml:id="br0">
      <inkml:brushProperty name="width" value="0.025" units="cm"/>
      <inkml:brushProperty name="height" value="0.025" units="cm"/>
    </inkml:brush>
  </inkml:definitions>
  <inkml:trace contextRef="#ctx0" brushRef="#br0">46 1 15887,'0'0'4741,"-5"53"-3076,5-17-416,-1 5-448,1 4-256,0-1-257,0-1-192,0-8 0,3-6-96,2-7 32,-2-7-448,0-6-994,-3-8-768,-8-1-384,-10-7-3172,-10-14-5668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4.624"/>
    </inkml:context>
    <inkml:brush xml:id="br0">
      <inkml:brushProperty name="width" value="0.025" units="cm"/>
      <inkml:brushProperty name="height" value="0.025" units="cm"/>
    </inkml:brush>
  </inkml:definitions>
  <inkml:trace contextRef="#ctx0" brushRef="#br0">0 100 9737,'9'-8'3251,"5"-2"-2287,0-1 1,1 2-1,0 0 0,0 1 0,1 0 0,0 1 0,0 1 0,1 0 0,25-4 0,-22 7-454,0 0-1,-1 2 0,1 0 1,0 1-1,36 5 0,-51-4-474,-1 0 0,1 0 0,-1 0 0,0 0 0,0 0-1,0 1 1,1 0 0,-1 0 0,-1 0 0,1 0 0,0 1 0,-1-1 0,1 1-1,-1 0 1,0 0 0,1 0 0,-2 1 0,1-1 0,0 1 0,-1-1 0,1 1-1,-1 0 1,0 0 0,-1 0 0,1 0 0,-1 1 0,1-1 0,-1 0 0,0 1-1,-1-1 1,1 0 0,-1 5 0,0 1 87,0-1 0,-1 0 1,0 1-1,-1-1 0,0 0 0,0 0 1,-1 0-1,0 0 0,-6 10 0,-2 2 138,-2-1 0,-17 23 0,14-21 146,-23 39-1,39-60-400,-1-1 0,1 1-1,0 0 1,-1-1-1,1 1 1,0 0 0,-1 0-1,1-1 1,0 1-1,0 0 1,0 0 0,0 0-1,0-1 1,0 1 0,0 0-1,0 0 1,0 0-1,0-1 1,0 1 0,0 0-1,0 0 1,1 0-1,-1-1 1,0 1 0,1 0-1,-1-1 1,0 1-1,2 1 1,-1-1 1,1 0 1,0 1-1,-1-1 0,1-1 0,0 1 0,0 0 1,0 0-1,0-1 0,-1 1 0,1-1 0,0 1 1,2-1-1,69 0-888,-58-1 44,-4 0-213,0 0-1,0 0 1,-1-1-1,19-6 1,17-11-6558,-11-3-4178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796"/>
    </inkml:context>
    <inkml:brush xml:id="br0">
      <inkml:brushProperty name="width" value="0.025" units="cm"/>
      <inkml:brushProperty name="height" value="0.025" units="cm"/>
    </inkml:brush>
  </inkml:definitions>
  <inkml:trace contextRef="#ctx0" brushRef="#br0">14 1 13837,'0'0'5669,"-12"50"-3555,11-29-192,1-2-737,8-2-800,11-6-289,7-5-641,3-4-2145,2-2-2019,3 0-3554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5.139"/>
    </inkml:context>
    <inkml:brush xml:id="br0">
      <inkml:brushProperty name="width" value="0.025" units="cm"/>
      <inkml:brushProperty name="height" value="0.025" units="cm"/>
    </inkml:brush>
  </inkml:definitions>
  <inkml:trace contextRef="#ctx0" brushRef="#br0">144 47 11243,'0'0'8226,"-10"0"-5941,5 0-2120,-1 1 1,1 0-1,-1 0 1,1 0-1,-1 1 1,1 0-1,0 0 1,0 0-1,0 1 1,0-1-1,0 1 1,1 0-1,-1 1 1,1-1-1,0 1 1,0 0-1,0 0 1,0 0-1,1 0 1,0 1-1,0 0 1,0-1-1,-4 10 1,3-7-91,1 1 0,0 1 1,0-1-1,-3 14 0,5-21-70,1 1 0,-1-1 1,1 0-1,-1 1 0,1-1 0,0 0 0,0 0 0,0 1 0,-1-1 0,1 1 1,0-1-1,1 0 0,-1 1 0,0-1 0,0 0 0,1 1 0,-1-1 0,0 0 1,1 0-1,-1 1 0,1-1 0,0 0 0,-1 0 0,1 0 0,0 0 0,0 0 1,0 0-1,0 0 0,0 0 0,0 0 0,0 0 0,0 0 0,0 0 0,0-1 1,0 1-1,0-1 0,3 2 0,0-2 11,1 0 0,0 1 0,0-2 0,0 1 0,-1-1-1,1 1 1,0-1 0,0-1 0,-1 1 0,1-1 0,-1 1 0,1-1 0,7-5 0,-4 1 3,0 0 0,0 0 0,-1-1 0,0 1 0,0-2 0,8-11 0,-1-1-40,-1-1 0,-1-1 0,0 0 0,12-39 0,-28 73-70,-3 7 179,0 0 1,1 0-1,1 1 1,1-1-1,0 1 1,-1 33-1,5-52-78,1-1-1,-1 0 0,0 1 1,0-1-1,0 1 1,0-1-1,0 0 0,1 1 1,-1-1-1,0 0 1,0 1-1,1-1 0,-1 0 1,0 1-1,1-1 1,-1 0-1,0 0 0,1 1 1,-1-1-1,0 0 1,1 0-1,-1 0 0,0 1 1,1-1-1,-1 0 0,1 0 1,-1 0-1,1 0 1,-1 0-1,0 0 0,1 0 1,-1 0-1,1 0 1,-1 0-1,0 0 0,1 0 1,-1 0-1,1 0 1,-1 0-1,0-1 0,1 1 1,-1 0-1,1 0 1,0-1-1,19-9 188,-2-5-122,-1-2 0,0 0 0,17-23 0,-17 20-124,0 1 1,30-26-1,-47 44 45,0 1-1,1 0 1,-1-1-1,0 1 0,1 0 1,-1-1-1,0 1 1,1 0-1,-1-1 1,0 1-1,1 0 1,-1 0-1,0-1 0,1 1 1,-1 0-1,1 0 1,-1 0-1,1 0 1,-1 0-1,0 0 0,1 0 1,-1-1-1,1 1 1,-1 0-1,1 1 1,-1-1-1,1 0 0,-1 0 1,0 0-1,1 0 1,-1 0-1,1 0 1,-1 0-1,1 1 0,-1-1 1,0 0-1,1 0 1,-1 1-1,0-1 1,1 0-1,-1 0 0,0 1 1,1-1-1,3 26-21,-12 30 136,-2 16 568,12-73-560,0 1 1,0-1 0,-1 0-1,1 1 1,-1-1-1,1 0 1,0 0 0,-1 0-1,0 0 1,1 0-1,-1 0 1,0-1 0,3-2-1,32-44 292,-22 29-511,1-1 0,31-29 0,-37 43-172,-10 12 93,-11 12 131,7-14 55,0 0 0,0 0 1,0-1-1,-1 1 0,-9 3 0,-9-3-2822,0-11-6133,9-6-3682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6.044"/>
    </inkml:context>
    <inkml:brush xml:id="br0">
      <inkml:brushProperty name="width" value="0.025" units="cm"/>
      <inkml:brushProperty name="height" value="0.025" units="cm"/>
    </inkml:brush>
  </inkml:definitions>
  <inkml:trace contextRef="#ctx0" brushRef="#br0">66 1 18321,'0'0'7277,"2"11"-6477,0-1-605,-1 0 0,0 1 0,0-1 0,-1 1 0,-1 0-1,0-1 1,0 1 0,-1-1 0,-1 0 0,1 0 0,-7 15 0,-3 4 427,4-11-340,1 0 0,1 0-1,0 0 1,2 1 0,0 0-1,-2 29 1,5-47-277,1-1-1,0 1 1,0 0 0,0 0 0,0 0-1,0-1 1,0 1 0,0 0 0,0 0-1,1-1 1,-1 1 0,0 0-1,0 0 1,1-1 0,-1 1 0,0 0-1,1 0 1,-1-1 0,1 1-1,-1-1 1,1 1 0,-1 0 0,1-1-1,-1 1 1,1-1 0,0 1 0,-1-1-1,1 1 1,0-1 0,-1 0-1,2 1 1,0-1 5,0 0 0,0 0 0,0 0 0,0 0 1,0-1-1,0 1 0,0-1 0,0 1 0,0-1 0,-1 1 0,1-1 0,3-2 0,2-1-12,0-1-1,0 0 1,0 0-1,-1 0 0,9-10 1,11-25 25,-22 33-40,0 0 0,0 0 0,1 0 1,0 0-1,0 0 0,1 1 0,0 0 1,9-8-1,-14 14 0,-1 0 1,1-1-1,-1 1 0,0 0 1,1-1-1,-1 1 1,1 0-1,-1 0 1,1-1-1,-1 1 0,1 0 1,-1 0-1,1 0 1,-1 0-1,1-1 0,-1 1 1,1 0-1,0 0 1,-1 0-1,1 0 1,-1 0-1,1 0 0,-1 1 1,1-1-1,-1 0 1,1 0-1,-1 0 0,1 0 1,-1 1-1,1-1 1,-1 0-1,1 1 1,-1-1-1,0 0 0,1 1 1,-1-1-1,1 0 1,-1 1-1,0-1 0,1 1 1,-1-1-1,0 0 1,1 1-1,-1-1 1,0 1-1,0-1 0,0 1 1,1-1-1,-1 1 1,0-1-1,0 2 0,1 34-159,-1-27 179,-11 149 264,11-157-255,0 0 0,0 0 0,0 0 0,0 0 0,0 0 0,0 0 0,0 0 0,0-1 0,0 1 0,1 0 0,-1 0 0,0 0 0,1 0 0,-1 0 0,1 0 0,-1-1 0,1 1 0,-1 0 0,1 0 0,0-1 0,-1 1 0,1 0 0,0-1 0,0 1 0,-1-1 0,1 1 0,0-1 0,0 1 0,0-1 0,0 1 0,0-1 0,-1 0 0,1 0 0,0 1 0,0-1 0,0 0 0,0 0 0,0 0-1,0 0 1,0 0 0,0 0 0,0 0 0,0 0 0,0-1 0,0 1 0,0 0 0,0-1 0,-1 1 0,1 0 0,0-1 0,0 1 0,1-2 0,5-1 5,-1 0 0,1 0 0,-1-1 0,0 0 0,10-8 0,4-8-116,-1-1 0,22-32 0,-6 9 33,-35 44 65,0 0 1,0 0-1,0-1 0,0 1 1,0 0-1,0 0 1,0 0-1,0 0 0,0 0 1,0 0-1,0-1 1,0 1-1,1 0 1,-1 0-1,0 0 0,0 0 1,0 0-1,0 0 1,0 0-1,0 0 0,1 0 1,-1 0-1,0-1 1,0 1-1,0 0 1,0 0-1,0 0 0,1 0 1,-1 0-1,0 0 1,0 0-1,0 0 0,0 0 1,1 0-1,-1 0 1,0 0-1,0 0 1,0 1-1,0-1 0,0 0 1,1 0-1,-1 0 1,0 0-1,0 0 0,0 0 1,0 0-1,0 0 1,0 0-1,1 0 1,-1 1-1,0-1 0,0 0 1,0 0-1,0 0 1,0 0-1,0 0 0,0 0 1,0 1-1,0-1 1,0 0-1,0 0 1,0 0-1,0 0 0,0 1 1,0-1-1,0 0 1,0 0-1,0 0 0,2 21-77,-7 26-33,4-42 122,-2 22 268,8-23-113,8-12-72,-5 1-79,79-63-65,-79 65 42,1-1 0,0 1 0,0 1 0,0 0 0,0 0 0,1 0 0,-1 1 0,20-3 0,-29 6 5,1 0-1,0 0 1,0 0-1,0 0 1,0 0-1,0 0 0,0 0 1,0 0-1,0 0 1,-1 0-1,1 1 1,0-1-1,0 0 1,0 1-1,0-1 0,0 0 1,-1 1-1,1-1 1,0 1-1,0-1 1,-1 1-1,1 0 1,0-1-1,-1 1 1,1 0-1,-1-1 0,1 2 1,0 0 4,0 0-1,0 0 1,-1 0 0,1 1-1,-1-1 1,0 0 0,0 0-1,1 1 1,-1-1 0,-1 0-1,1 3 1,-18 65 169,13-56-115,5-13-40,-1-1 0,1 1 0,-1 0 0,1 0 0,0 0 0,-1 0 0,1-1 0,0 1 0,0 0 0,0 0 0,0 0 0,0 0 0,0 0 0,0 0 0,0 0 0,0-1 0,0 1 1,0 0-1,1 0 0,-1 0 0,0 0 0,1-1 0,-1 1 0,0 0 0,1 1 0,0-2-5,0 0 0,0 0 1,0 0-1,0 0 0,0 0 1,0 0-1,0-1 0,0 1 0,0 0 1,0-1-1,0 1 0,0 0 1,0-1-1,0 1 0,0-1 0,-1 1 1,1-1-1,1 0 0,50-45 65,-41 36-69,6-5-19,52-42-171,-64 53 119,0 1-1,1-1 0,-1 1 0,1 0 0,0 1 0,-1-1 0,1 1 0,0 1 0,0-1 0,1 1 0,6-1 0,-12 2 61,0 1 0,-1 0 0,1-1 0,0 1 0,-1-1 0,1 1 0,-1 0 0,1-1 0,-1 1 0,1 0 0,-1 0 0,0-1 0,1 1 0,-1 0 0,0 0 0,0-1 0,0 1 0,1 0 0,-1 0 0,0 0 0,0 0 0,0-1 0,0 1 0,0 0 0,-1 0 0,1 0-1,0 0 1,0-1 0,0 1 0,-1 0 0,1 0 0,-1 1 0,-8 29 81,5-22-22,2-6 8,0 0 0,1 1 0,-1-1 0,1 1 0,-1 0 0,1-1 0,0 1 0,0 0-1,1 0 1,-1 0 0,1-1 0,0 7 0,2-10-47,-1 0 0,1 0-1,0-1 1,0 1 0,0-1 0,-1 0-1,1 0 1,0 1 0,-1-1 0,1 0-1,-1 0 1,1-1 0,-1 1 0,1 0-1,-1 0 1,0-1 0,2-1 0,8-6-147,-11 9 59,1 0 1,-1 0 0,0 0-1,0 0 1,1 0 0,-1 0-1,0-1 1,1 1 0,-1 0-1,0 0 1,1 0 0,-1 0-1,0 0 1,1 0 0,-1 0-1,0 0 1,0 0 0,1 0-1,-1 0 1,0 0 0,1 1-1,-1-1 1,0 0 0,1 0 0,-1 0-1,0 0 1,0 0 0,1 1-1,-1-1 1,0 0 0,0 0-1,1 0 1,-1 1 0,0-1-1,0 0 1,0 0 0,1 1-1,-1-1 1,0 0 0,0 1-1,0-1 1,0 0 0,0 0-1,0 1 1,0-1 0,0 0-1,0 1 1,1-1 0,-1 0-1,0 1 1,-1-1 0,1 0-1,0 1 1,0-1 0,0 0-1,0 1 1,0-1 0,0 0 0,0 0-1,-1 1 1,-5 20-7223,2-11-927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6.885"/>
    </inkml:context>
    <inkml:brush xml:id="br0">
      <inkml:brushProperty name="width" value="0.025" units="cm"/>
      <inkml:brushProperty name="height" value="0.025" units="cm"/>
    </inkml:brush>
  </inkml:definitions>
  <inkml:trace contextRef="#ctx0" brushRef="#br0">1 324 15054,'5'-1'1036,"1"1"0,-1-1 0,0 0 0,0 0 0,0 0 0,1-1 0,-1 0 0,7-3 0,40-30 2294,-27 11-3120,37-42-1,-51 52 347,-2 5-494,0 0-1,-1-1 0,0 0 1,0 0-1,-1-1 0,-1 0 1,0 0-1,0-1 1,-1 1-1,-1-1 0,5-17 1,-9 28-57,0 1 1,0-1-1,0 0 1,1 0-1,-1 0 0,0 0 1,0 0-1,0 0 1,-1 0-1,1 0 1,0 0-1,0 0 1,0 1-1,-1-1 0,1 0 1,0 0-1,-1 0 1,1 0-1,-1 0 1,1 1-1,-1-1 0,1 0 1,-1 1-1,1-1 1,-1 0-1,0 1 1,1-1-1,-3-1 1,2 2-6,-1 0-1,0-1 1,1 1 0,-1 0 0,0 0 0,0 0 0,1 0 0,-1 0 0,0 1 0,1-1 0,-1 0 0,0 1 0,1-1 0,-3 2 0,-3 1-17,0 0 0,1 1 0,-1-1-1,1 2 1,0-1 0,-8 7 0,3 3 31,0 0 0,1 1 1,0 0-1,2 0 0,-1 1 0,2 0 0,0 0 0,1 1 0,1 0 0,0 0 0,1 1 1,1-1-1,-1 34 0,4-51-13,0 1 0,0 0 0,0 0 0,0-1 0,0 1 1,0 0-1,0-1 0,1 1 0,-1 0 0,0-1 0,0 1 0,1 0 1,-1-1-1,0 1 0,1 0 0,-1-1 0,1 1 0,-1-1 1,1 1-1,-1-1 0,1 1 0,-1-1 0,1 1 0,-1-1 0,1 0 1,0 1-1,-1-1 0,2 1 0,23-1 62,28-17 28,84-68-267,-72 43-59,-63 41 225,-1 0 0,1 0 0,0-1 1,-1 2-1,1-1 0,0 0 1,0 0-1,0 0 0,0 1 1,0-1-1,0 1 0,0 0 0,0-1 1,0 1-1,0 0 0,2 0 1,-3 1 6,0-1 0,0 1 0,-1-1 1,1 1-1,0-1 0,-1 1 0,1-1 1,0 1-1,-1 0 0,1-1 1,-1 1-1,1 0 0,-1-1 0,1 1 1,-1 0-1,1 0 0,-1 0 0,0-1 1,0 1-1,1 0 0,-1 0 0,0 0 1,0 0-1,0 0 0,0 0 0,0 10 108,0-1 0,-1 0-1,-1 0 1,-4 19 0,6-28-83,-2 7 17,-3 29 431,13-27-104,12-13 46,-6-4-368,-2-1 1,1-1-1,-1 0 0,0 0 1,-1-1-1,16-19 1,26-21-20,-46 44-18,33-23 6,-38 28-18,0 0-1,0 0 1,0 0-1,0 0 1,0 0-1,0 0 0,0 0 1,0 1-1,1-1 1,-1 1-1,0 0 0,0 0 1,1-1-1,-1 1 1,0 1-1,1-1 1,2 1-1,-4 0 0,0 0 0,0 1 0,0-1 0,0 1 0,0 0 0,0-1 0,0 1 0,0 0 0,-1-1 0,1 1 0,-1 0 0,1 0 0,-1-1 0,0 1 1,1 0-1,-1 0 0,0 0 0,0 0 0,-1 3 0,-1 44 53,1-45-39,-3 25-6,2-22-62,1 0 0,0 0 1,0 0-1,1 0 1,0 1-1,0-1 0,2 8 1,-2-15-46,0 1 0,0-1 0,0 0 0,0 1 0,0-1 0,1 0 0,-1 1 0,0-1 0,0 0 0,1 1 0,-1-1 0,0 0 0,0 0 1,1 1-1,-1-1 0,0 0 0,1 0 0,-1 0 0,0 1 0,1-1 0,-1 0 0,0 0 0,1 0 0,-1 0 0,0 0 0,1 0 0,-1 0 0,1 0 0,-1 0 0,0 0 0,1 0 0,-1 0 1,0 0-1,1 0 0,-1 0 0,1 0 0,-1 0 0,0 0 0,1 0 0,-1-1 0,1 1 0,13-10-8812,-2-10-7189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7.537"/>
    </inkml:context>
    <inkml:brush xml:id="br0">
      <inkml:brushProperty name="width" value="0.025" units="cm"/>
      <inkml:brushProperty name="height" value="0.025" units="cm"/>
    </inkml:brush>
  </inkml:definitions>
  <inkml:trace contextRef="#ctx0" brushRef="#br0">59 1 4516,'0'0'19683,"-5"10"-18541,-5 13-819,0 1 0,2 0 0,1 1 0,0 0 0,-3 38 0,9-62-320,1 0 0,0-1 0,0 1 0,0 0 0,0 0 1,0-1-1,0 1 0,0 0 0,0-1 0,0 1 0,0 0 0,0-1 0,1 1 0,-1 0 0,0 0 0,0-1 0,1 1 0,-1-1 0,0 1 0,1 0 1,-1-1-1,1 1 0,-1-1 0,0 1 0,1-1 0,0 1 0,-1-1 0,1 1 0,-1-1 0,1 0 0,-1 1 0,1-1 0,0 0 0,-1 1 0,2-1 1,0 0 8,1 0 0,-1 0 0,0-1 0,0 1 0,1-1 0,-1 1 0,0-1 1,0 0-1,0 0 0,0 0 0,3-1 0,50-39 161,-53 40-175,6-6 11,-6 4-14,1 0 0,0 0 1,0 1-1,0-1 1,0 1-1,0 0 0,0 0 1,1 0-1,-1 0 0,0 0 1,1 1-1,0-1 1,-1 1-1,1 0 0,0 0 1,0 1-1,5-1 0,-8 1-1,-1 1 0,1-1 0,0 1 0,0 0 0,0 0 0,0-1 0,0 1 0,-1 0 0,1 0 0,0 0 0,-1-1 0,1 1 0,-1 0 0,1 0 0,-1 0 0,1 0 0,-1 0 0,0 0 0,1 0 0,-1 1 0,0-1 0,0 0 0,0 1 0,2 31 2,-2-26-8,1 21 21,-1 46-64,-1-69 128,1 0 0,-1 0 0,0 0 0,0 0 0,-1-1 0,1 1 0,-1 0 0,0-1 0,0 1 0,-1-1 0,1 0 0,-4 4 0,5-6-5,0-1 1,0 0-1,0 0 1,0 0 0,0 0-1,0 0 1,0 0-1,0-1 1,-1 1 0,1 0-1,0-1 1,0 1-1,-1-1 1,1 1 0,0-1-1,-1 1 1,1-1 0,0 0-1,-1 0 1,1 0-1,-1 1 1,1-1 0,-1-1-1,1 1 1,-2 0-1,0-1-28,0-1-1,1 1 0,-1 0 1,1-1-1,-1 0 1,1 1-1,0-1 0,0 0 1,0 0-1,0 0 0,-3-5 1,-3-4-479,1-1 0,0 1 1,-10-27-1,15 35-89,-10-31-1175,11 18-1096,1 15 2610,0 1-1,0 0 1,0-1 0,0 1 0,0 0-1,0-1 1,0 1 0,1 0 0,-1 0 0,0-1-1,0 1 1,0 0 0,0-1 0,1 1 0,-1 0-1,0 0 1,0-1 0,0 1 0,1 0-1,-1 0 1,0 0 0,1-1 0,-1 1 0,0 0-1,0 0 1,1 0 0,-1 0 0,0 0-1,1 0 1,-1 0 0,0-1 0,1 1 0,13 0-4402,3 0-1436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7.869"/>
    </inkml:context>
    <inkml:brush xml:id="br0">
      <inkml:brushProperty name="width" value="0.025" units="cm"/>
      <inkml:brushProperty name="height" value="0.025" units="cm"/>
    </inkml:brush>
  </inkml:definitions>
  <inkml:trace contextRef="#ctx0" brushRef="#br0">155 166 12043,'8'-5'3785,"-6"4"-3592,10-5 1284,-1-1-1,-1 0 1,20-17-1,-27 22-1247,0-1-1,0 0 0,0-1 0,-1 1 1,1 0-1,-1-1 0,0 1 1,0-1-1,0 0 0,-1 1 1,1-1-1,-1 0 0,0 0 0,0 0 1,0 0-1,-1 0 0,0-1 1,1-7-1,-2 10-151,0 0 0,0 0-1,1 0 1,-1 0 0,-1 0 0,1 0 0,0 0 0,0 0 0,-1 1-1,1-1 1,-1 0 0,1 1 0,-1-1 0,0 1 0,0-1 0,1 1 0,-1 0-1,0 0 1,0 0 0,0 0 0,0 0 0,-1 1 0,1-1 0,0 0-1,0 1 1,0 0 0,-1-1 0,1 1 0,0 0 0,-4 1 0,0-2-32,-1 1 1,0 0 0,0 0 0,0 1-1,1 0 1,-1 0 0,0 0-1,1 1 1,-9 4 0,5-1 19,1 1-1,0 0 1,1 0 0,-1 1 0,1 0 0,1 1-1,-1 0 1,1 0 0,1 1 0,-1 0 0,2 0-1,-1 0 1,1 0 0,0 1 0,1 0-1,1 0 1,-1 0 0,1 1 0,1-1 0,0 1-1,-1 20 1,4-29-58,-1 0 0,1-1 0,0 1 0,0 0 0,0 0 0,0 0 0,0 0 0,0-1 0,0 1 0,0 0 0,1-1 0,-1 1 0,1-1 0,-1 0 0,1 1 0,0-1 0,0 0 0,-1 0 0,1 0 0,0 0 0,0 0 0,0-1 0,0 1 0,0 0 0,0-1 0,0 0-1,0 1 1,0-1 0,0 0 0,0 0 0,4 0 0,7 0-137,0 0-1,0-1 1,23-4-1,-20 2-785,0-2 0,-1 0 0,0-1 0,0 0 0,18-12 0,33-25-9822,-41 23 2282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9.494"/>
    </inkml:context>
    <inkml:brush xml:id="br0">
      <inkml:brushProperty name="width" value="0.025" units="cm"/>
      <inkml:brushProperty name="height" value="0.025" units="cm"/>
    </inkml:brush>
  </inkml:definitions>
  <inkml:trace contextRef="#ctx0" brushRef="#br0">207 255 10346,'0'0'3571,"-9"2"-2482,-2 1-638,1 1 1,-1 0-1,1 1 0,0 0 1,1 0-1,-1 1 0,1 1 1,0 0-1,1 0 0,0 0 0,0 1 1,-10 13-1,11-14-71,0 0-1,1 1 0,0-1 1,0 1-1,1 1 1,0-1-1,0 1 1,1-1-1,0 1 0,1 1 1,0-1-1,-2 10 1,5-18-362,1 0 1,-1 0 0,1 0-1,-1-1 1,1 1 0,0 0-1,-1 0 1,1-1-1,0 1 1,0-1 0,-1 1-1,1 0 1,0-1 0,0 1-1,0-1 1,0 0-1,0 1 1,0-1 0,0 0-1,0 0 1,0 1 0,0-1-1,0 0 1,0 0-1,0 0 1,0 0 0,0 0-1,-1 0 1,1-1 0,0 1-1,0 0 1,0 0-1,2-1 1,37-6 122,-16-3-115,0-1-1,-1-1 1,-1-1 0,0-1-1,-1-1 1,0 0 0,-2-2 0,0 0-1,0-2 1,15-20 0,-25 27-15,0-1 1,-1 0 0,-1 0-1,0 0 1,-1-1-1,0 0 1,-1 0 0,-1 0-1,0-1 1,-1 0 0,-1 0-1,0 1 1,-1-1-1,-1-1 1,0 1 0,-4-27-1,4 42-11,0-1-1,0 0 0,0 0 0,0 1 1,0-1-1,0 0 0,0 0 0,0 1 1,0-1-1,-1 0 0,1 0 0,0 1 1,-1-1-1,1 0 0,0 1 0,-1-1 1,1 1-1,-1-1 0,1 0 1,-1 1-1,1-1 0,-1 1 0,1-1 1,-1 1-1,0-1 0,1 1 0,-1 0 1,1-1-1,-1 1 0,-1-1 0,1 2-2,0-1-1,0 1 0,0 0 0,-1-1 0,1 1 0,0 0 1,0 0-1,0-1 0,0 1 0,1 0 0,-1 0 0,0 0 1,0 0-1,1 0 0,-2 2 0,-24 49-98,25-50 101,-25 57 140,14-36-13,2 0 1,0 1 0,1 0-1,2 1 1,0-1 0,-2 27-1,9-49-121,-1 1 1,1-1-1,0 0 0,0 1 0,0-1 0,1 0 0,-1 1 0,0-1 0,1 0 0,0 1 0,-1-1 0,1 0 0,0 0 1,0 0-1,0 0 0,1 0 0,-1 0 0,0 0 0,1 0 0,-1 0 0,1-1 0,3 4 0,-2-3 0,1-1 0,-1 1 0,1 0 0,-1-1 0,1 0 0,0 0 0,0 0 0,-1 0 0,1-1 0,0 1 0,0-1 0,7 0 0,-1-1-36,0 0 1,0-1-1,0 0 1,0-1 0,0 0-1,0 0 1,0-1-1,-1 0 1,16-10 0,-21 12 34,-1 0 1,1-1 0,-1 1 0,0-1 0,0 0 0,0 0-1,0 0 1,0-1 0,-1 1 0,1 0 0,-1-1 0,0 0-1,0 0 1,0 1 0,-1-1 0,1 0 0,-1-1 0,0 1-1,0 0 1,0-5 0,-10 34 657,9-23-651,-1 0 1,1 0-1,0-1 1,0 1-1,0 0 1,1-1-1,-1 1 1,0 0-1,1 0 1,-1-1-1,1 1 1,-1-1-1,1 1 1,0 0-1,-1-1 1,1 1-1,0-1 1,0 0-1,0 1 1,0-1-1,1 0 1,-1 1-1,0-1 1,0 0-1,1 0 1,-1 0-1,3 1 1,2 0 15,0-1 0,0 1 0,0-1 1,0-1-1,0 1 0,13-1 0,-2-2 24,-1 0-1,1-1 0,0 0 0,-1-1 0,0-1 0,0-1 0,29-14 0,-27 11-137,2 1-1,-1 0 0,1 2 1,29-6-1,-48 12 84,0 0-1,-1 0 1,1 1-1,-1-1 1,1 0-1,0 0 1,-1 0-1,1 1 1,-1-1-1,1 0 1,-1 1-1,1-1 1,-1 0-1,1 1 1,-1-1-1,1 1 1,-1-1-1,0 0 1,1 1-1,-1-1 1,1 1-1,-1 0 1,0-1-1,0 1 1,1-1-1,-1 1 1,0-1-1,0 1 1,0 0-1,0-1 1,0 1-1,1-1 1,-1 1-1,0 0 1,-1-1-1,1 1 1,0 0-1,0-1 1,0 1-1,0-1 1,0 2-1,-6 37 86,4-22-58,2-16-21,0-1-1,1 1 1,-1-1 0,0 1 0,1 0 0,-1-1-1,0 1 1,1-1 0,-1 1 0,1-1 0,-1 0-1,1 1 1,-1-1 0,1 1 0,-1-1 0,1 0-1,0 1 1,-1-1 0,1 0 0,-1 0 0,1 0-1,0 1 1,-1-1 0,1 0 0,0 0 0,-1 0-1,1 0 1,0 0 0,-1 0 0,1 0 0,0 0-1,-1 0 1,1-1 0,0 1 0,-1 0 0,1 0-1,-1 0 1,2-1 0,29-9 2,26-32-739,-47 34 411,0 0 1,0 0-1,1 1 0,20-11 0,-30 18 317,-1 0 0,0 0 0,0-1 1,1 1-1,-1 0 0,0 0 0,1 0 0,-1 0 0,0 0 0,0 0 0,1 0 0,-1 0 0,0 0 1,1 0-1,-1 0 0,0 0 0,1 0 0,-1 0 0,0 0 0,1 0 0,-1 0 0,0 0 0,0 0 1,1 0-1,-1 0 0,0 0 0,1 1 0,-1-1 0,0 0 0,0 0 0,1 0 0,-1 0 0,0 1 1,0-1-1,0 0 0,1 0 0,-1 1 0,0-1 0,0 16-291,-11 23-112,9-35 394,-4 22 168,1 0 0,0 0 0,3 0 0,0 0 0,1 1 0,4 35 0,-1 35 167,-2-94-313,-1-1-1,1 1 1,0-1 0,-1 0-1,0 1 1,1-1 0,-1 0-1,0 1 1,0-1 0,0 0-1,0 0 1,-1 0 0,1 0-1,-1 0 1,1 0 0,-1-1-1,1 1 1,-1 0 0,0-1-1,-3 3 1,4-3 0,-1-1 0,1 0 0,0 1 0,0-1 0,0 0 0,0 1 0,-1-1 0,1 0 1,0 0-1,0 0 0,-1 0 0,1 0 0,0-1 0,0 1 0,0 0 0,-1 0 0,1-1 0,0 1 0,0-1 0,0 1 0,0-1 0,0 1 0,0-1 0,0 0 1,0 1-1,0-1 0,0 0 0,0 0 0,0 0 0,0 0 0,1 0 0,-1 0 0,0 0 0,1 0 0,-1 0 0,0 0 0,1 0 0,0 0 0,-1-1 0,1 1 1,-1-2-1,-2-6-63,0-1 1,0 1-1,0-1 1,1 0 0,1 0-1,0 0 1,0-1 0,1 1-1,0 0 1,1 0 0,0 0-1,1 0 1,0 0-1,0 0 1,1 0 0,1 1-1,-1-1 1,1 1 0,1 0-1,11-16 1,7-8-74,3 1-1,0 2 1,62-54 0,-22 20 532,-63 61-366,-1 1 23,0 1 0,0-1 0,0 0 0,0 0-1,-1 0 1,1 0 0,-1 0 0,1-1 0,-1 1-1,0 0 1,0-1 0,0 1 0,0-1-1,0 1 1,0-4 0,-3 7-19,1-1 0,-1 0 1,1 0-1,-1 1 0,1-1 0,-1 1 0,1 0 1,-1-1-1,1 1 0,0 0 0,0 0 1,-1 0-1,1 0 0,-2 1 0,1 1 15,-1 0 0,1 0-1,0 1 1,0-1 0,0 0-1,0 1 1,1 0-1,0-1 1,-1 1 0,1 0-1,1-1 1,-1 1 0,0 5-1,1-7-46,0-1-1,0 1 0,0-1 0,0 1 0,0-1 0,0 1 0,0-1 0,1 1 0,-1-1 0,1 1 0,-1-1 0,1 1 0,0-1 0,-1 0 0,1 1 1,0-1-1,0 0 0,0 0 0,0 0 0,0 0 0,0 1 0,0-1 0,0-1 0,1 1 0,-1 0 0,0 0 0,0 0 0,1-1 0,-1 1 0,1 0 1,-1-1-1,1 0 0,-1 1 0,1-1 0,2 1 0,6-1 2,0 0 0,1-1 0,-1 0 1,1-1-1,-1 0 0,0 0 0,0-1 0,0 0 0,0-1 1,-1 0-1,1-1 0,-1 0 0,0 0 0,0-1 1,-1 0-1,0-1 0,0 0 0,0 0 0,-1 0 0,0-1 1,0 0-1,-1-1 0,0 1 0,5-12 0,-17 35-58,1 1 0,1 0 0,0 1 0,1-1 0,1 0 0,-1 29-1,6 131 340,-1-72-983,-2-99 638,0 0 1,-1 1-1,1-1 1,-1 0-1,0 1 0,-1-1 1,-3 10-1,4-13 78,0-1 1,0 1-1,0 0 1,0-1-1,0 1 0,0-1 1,-1 1-1,1-1 0,0 1 1,-1-1-1,1 0 1,-1 0-1,1 1 0,-1-1 1,0 0-1,0-1 0,1 1 1,-1 0-1,0 0 1,0-1-1,0 1 0,0-1 1,1 0-1,-1 1 0,-3-1 1,4-1 12,0 0 0,0 0 0,0 1 0,0-1 0,0 0 0,0 0 0,0 0 0,0-1 0,0 1 0,0 0 0,0 0 0,1 0 0,-1-1 0,0 1 0,1 0 0,-1-1 0,1 1 0,0 0 0,-1-1 0,1 1-1,0-1 1,0 1 0,0 0 0,0-1 0,0 1 0,0-1 0,0 1 0,1-2 0,1-48-39,-2 51 4,4-20-172,0 0 0,1 0 0,1 1 0,0 0-1,2 1 1,0-1 0,16-24 0,86-118-472,-90 133 733,67-86-90,-106 136 76,7-9 54,1 0 1,-16 23 0,25-33-61,0-1-1,1 1 1,-1 0-1,1 0 1,-1 0-1,1 0 1,0 0-1,0 1 0,1-1 1,-1 0-1,0 1 1,1-1-1,0 0 1,0 1-1,0-1 1,0 0-1,1 0 1,-1 1-1,1-1 1,1 4-1,-1-6-30,0 0 0,1 0 0,-1 1 0,1-1 0,-1 0 0,1 0 0,-1 0 0,1-1 0,0 1 0,0 0 0,-1-1 0,1 1 0,0-1 0,0 1 0,0-1 0,-1 0 0,1 0 0,0 0 0,0 0 0,0 0 0,0 0 0,0 0 0,3-1 0,45-11 440,-14-4-446,-2-1 0,0-2 0,-1-2 0,34-27 0,-95 88 29,27-38-46,-1 1 1,1-1-1,0 1 1,1-1-1,-1 1 1,0-1-1,1 1 1,-1 0-1,1-1 0,0 1 1,0 0-1,0-1 1,0 1-1,0 0 1,1-1-1,0 5 1,0-6-8,0 0-1,0 0 1,0 0 0,0 0 0,0 0-1,0 0 1,0 0 0,1 0 0,-1-1-1,0 1 1,0 0 0,1-1 0,-1 1-1,0-1 1,1 1 0,-1-1-1,0 0 1,1 0 0,-1 0 0,0 1-1,3-2 1,37 1 63,-29 0-58,56-8-560,-25-7-4588,-27 2-2025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0.381"/>
    </inkml:context>
    <inkml:brush xml:id="br0">
      <inkml:brushProperty name="width" value="0.025" units="cm"/>
      <inkml:brushProperty name="height" value="0.025" units="cm"/>
    </inkml:brush>
  </inkml:definitions>
  <inkml:trace contextRef="#ctx0" brushRef="#br0">86 1 5765,'-1'4'9252,"-10"36"-6197,-44 174 3546,48-178-5992,1 1 0,2 0-1,2 72 1,2-106-593,0-1-1,0 1 1,0-1-1,0 1 1,1-1-1,-1 1 0,1-1 1,-1 1-1,1-1 1,0 1-1,0-1 1,0 0-1,0 0 1,0 1-1,1-1 0,-1 0 1,0 0-1,1 0 1,0 0-1,0 0 1,-1-1-1,1 1 1,0-1-1,0 1 1,1-1-1,-1 1 0,0-1 1,0 0-1,1 0 1,-1 0-1,0 0 1,1-1-1,-1 1 1,1-1-1,-1 1 0,1-1 1,-1 0-1,1 0 1,-1 0-1,6-1 1,2-1 5,0 0 0,0-1 0,0 0 0,0 0 0,0-1 0,-1-1-1,0 0 1,16-10 0,-3-2 18,-16 12-45,-1 0 0,1 1 0,0 0 0,0 0 0,1 0 1,-1 1-1,1-1 0,0 2 0,-1-1 0,1 1 0,11-2 0,-17 4 2,0 0 0,1 1-1,-1-1 1,0 1 0,0-1-1,0 1 1,1 0 0,-1-1-1,0 1 1,0 0-1,0 0 1,0 0 0,0 0-1,0 0 1,0 0 0,0 0-1,-1 0 1,1 0 0,0 0-1,-1 1 1,1-1-1,-1 0 1,1 0 0,-1 1-1,1-1 1,-1 0 0,0 1-1,0-1 1,0 0 0,0 1-1,0-1 1,0 0-1,0 2 1,-1 56 40,0-51-46,0 3 60,-2 0 1,1 0 0,-1-1 0,0 1 0,-1-1-1,-1 0 1,1 0 0,-1-1 0,-1 1 0,0-1-1,-11 12 1,14-16 20,0-1-1,0-1 1,0 1-1,-1 0 1,0-1-1,1 0 1,-1 0-1,-1 0 1,1 0-1,0-1 1,-1 1-1,1-1 1,-1 0-1,0-1 1,1 1-1,-1-1 1,0 0-1,0 0 1,0 0-1,0-1 1,0 0-1,0 0 1,0 0-1,0 0 1,0-1-1,0 0 1,-5-1-1,6-1-88,1 1-1,-1-1 0,1 0 1,0 1-1,0-2 0,0 1 0,0 0 1,1 0-1,-1-1 0,1 1 1,0-1-1,0 0 0,0 0 0,0 0 1,1 0-1,0 0 0,0 0 1,-2-8-1,2 4-331,-1 0 1,1 0 0,0 0-1,0-1 1,1 1 0,0 0-1,1 0 1,0-1 0,2-8-1,-2 14 61,0 1-1,1 0 0,-1 0 0,0-1 0,1 1 1,-1 0-1,1 0 0,0 1 0,0-1 1,0 0-1,0 0 0,0 1 0,0-1 0,0 1 1,0 0-1,0 0 0,4-2 0,43-9-8144,-20 10 1756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0.740"/>
    </inkml:context>
    <inkml:brush xml:id="br0">
      <inkml:brushProperty name="width" value="0.025" units="cm"/>
      <inkml:brushProperty name="height" value="0.025" units="cm"/>
    </inkml:brush>
  </inkml:definitions>
  <inkml:trace contextRef="#ctx0" brushRef="#br0">109 186 9225,'10'-3'3683,"1"0"-2304,0 0 0,-1-1 1,1 0-1,-1-1 0,18-10 0,-24 12-1106,0 1 1,-1-1-1,0 0 1,1 0-1,-1-1 1,0 1 0,0-1-1,-1 1 1,1-1-1,-1 0 1,0 0-1,0 0 1,0 0-1,0 0 1,-1 0-1,0-1 1,0 1-1,0 0 1,0-1-1,0-6 1,-1 8-232,0 0 0,0 1-1,0-1 1,-1 1 0,1-1 0,-1 1 0,1-1 0,-1 1 0,0-1 0,0 1-1,0 0 1,0-1 0,0 1 0,-1 0 0,1 0 0,-1 0 0,1 0 0,-1 0-1,0 0 1,0 0 0,0 1 0,0-1 0,0 1 0,0-1 0,0 1 0,0 0-1,-1 0 1,1 0 0,0 0 0,-1 0 0,1 0 0,-1 1 0,1-1 0,-1 1-1,1 0 1,-1-1 0,1 1 0,-5 1 0,-1-1-21,1 0 1,0 1-1,0 0 0,0 1 1,1-1-1,-1 1 1,0 0-1,0 1 0,1 0 1,0 0-1,-1 0 1,1 1-1,-9 6 0,8-2 3,-1 0 1,1 0-1,1 0 0,0 1 0,0-1 0,0 2 0,1-1 0,0 0 1,1 1-1,0 0 0,1 0 0,0 1 0,0-1 0,1 0 1,1 1-1,0-1 0,0 1 0,1 0 0,0-1 0,2 15 0,0-23-47,-1 1 0,0-1 0,1 1 0,-1-1 1,1 1-1,0-1 0,0 0 0,0 0 0,0 0 0,0 0 0,0-1 0,0 1 0,1 0 0,-1-1 0,1 0 0,-1 1 0,1-1 0,0 0 0,-1 0 0,1 0 0,0-1 0,0 1 0,-1-1 0,1 0 0,0 1 0,0-1 0,0 0 0,4-1 0,6 0-657,1 1-1,-1-2 1,0 0 0,24-7 0,12-10-3404,5-6-2173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1.835"/>
    </inkml:context>
    <inkml:brush xml:id="br0">
      <inkml:brushProperty name="width" value="0.025" units="cm"/>
      <inkml:brushProperty name="height" value="0.025" units="cm"/>
    </inkml:brush>
  </inkml:definitions>
  <inkml:trace contextRef="#ctx0" brushRef="#br0">172 127 10218,'0'0'3950,"-13"6"-923,-1 1-2118,0 2-1,1-1 1,-1 1-1,-21 21 1,28-23-489,0 0 1,0 0-1,1 1 0,0 0 0,0 0 1,1 1-1,0-1 0,0 1 0,1 0 1,-6 17-1,10-25-414,0-1-1,0 0 1,0 0 0,0 0 0,0 1 0,0-1-1,-1 0 1,1 0 0,0 0 0,0 1-1,0-1 1,0 0 0,0 0 0,0 1-1,0-1 1,0 0 0,0 0 0,0 0 0,0 1-1,0-1 1,1 0 0,-1 0 0,0 0-1,0 1 1,0-1 0,0 0 0,0 0-1,0 0 1,0 1 0,1-1 0,-1 0 0,0 0-1,0 0 1,0 0 0,0 0 0,0 1-1,1-1 1,-1 0 0,0 0 0,0 0-1,0 0 1,1 0 0,-1 0 0,0 0-1,0 0 1,1 0 0,13-4 111,13-15 7,8-18-331,-28 28-80,0 0 1,1 0-1,1 1 1,-1 0-1,11-6 0,-19 14 275,1 0 0,-1-1-1,1 1 1,-1 0-1,1 0 1,-1 0 0,1 0-1,-1-1 1,0 1 0,1 0-1,-1 0 1,1 0-1,0 0 1,-1 0 0,0 0-1,1 1 1,-1-1 0,1 0-1,-1 0 1,1 0-1,-1 0 1,1 0 0,-1 1-1,1-1 1,-1 0 0,1 1-1,-1-1 1,0 0-1,1 0 1,-1 1 0,0-1-1,1 1 1,-1-1 0,0 0-1,1 1 1,-1-1-1,0 1 1,0-1 0,0 1-1,1-1 1,-1 1 0,0-1-1,0 1 1,0-1-1,0 1 1,0-1 0,0 1-1,6 32-535,-5-23 478,2 8 96,23 166 2083,-23-151-1624,-2-1-1,-1 1 1,-8 56 0,6-76-457,-2 1 1,0-1-1,0 0 1,-1 0-1,-1 0 1,-7 13-1,11-22-17,-1 1 0,1-1 0,-1 0 0,0 0-1,0 0 1,-1 0 0,1-1 0,-1 1 0,0-1 0,0 0-1,0 0 1,0 0 0,0-1 0,-1 1 0,1-1 0,-1 0 0,1 0-1,-1-1 1,-9 3 0,13-4-1,-1 0 0,1 0 0,0 0-1,0 0 1,-1 0 0,1-1 0,0 1 0,0 0 0,0 0 0,-1-1-1,1 1 1,0-1 0,0 1 0,0-1 0,0 0 0,0 1 0,0-1-1,0 0 1,0 0 0,0 1 0,0-1 0,0 0 0,-1-2 0,1 0-8,-1 0 1,1 1 0,0-1-1,0 0 1,0 0 0,0 0-1,1 0 1,-1 0 0,1-5-1,-1-3-85,2 0-1,-1 0 0,2 0 1,4-19-1,0 11 22,1 2 0,1-1 0,0 1 0,1 0 0,1 0 0,15-18 0,83-93-361,-68 83 373,-21 23-31,-6 5-180,1 1 0,0 1 1,1 0-1,0 1 0,1 1 1,33-21-1,-49 33 231,0 1 1,1 0-1,-1 0 0,0-1 1,1 1-1,-1 0 0,0 0 0,1 0 1,-1 0-1,1 0 0,-1-1 1,0 1-1,1 0 0,-1 0 1,0 0-1,1 0 0,-1 0 1,1 0-1,-1 0 0,0 0 1,1 0-1,-1 0 0,1 1 1,-1-1-1,0 0 0,1 0 1,-1 0-1,0 0 0,1 1 1,-1-1-1,0 0 0,1 0 1,-1 0-1,0 1 0,0-1 0,1 0 1,-1 1-1,0-1 0,0 0 1,1 1-1,-1-1 0,0 22-149,-14 22 735,-4-10 133,14-27-444,0 0 0,0 0 0,1 0 0,-1 1 0,2-1 0,-1 1 0,1 0 0,0 0 0,-1 8 0,4-16-232,-1 1 0,0-1 0,0 0 0,1 0 0,-1 1 1,0-1-1,1 0 0,-1 0 0,0 0 0,1 0 0,-1 0 1,0 1-1,1-1 0,-1 0 0,0 0 0,1 0 0,-1 0 0,0 0 1,1 0-1,-1 0 0,1 0 0,-1 0 0,0 0 0,1-1 1,-1 1-1,0 0 0,1 0 0,-1 0 0,0 0 0,1 0 0,-1-1 1,0 1-1,0 0 0,1 0 0,-1 0 0,0-1 0,1 1 1,-1 0-1,0-1 0,0 1 0,0 0 0,1 0 0,-1-1 0,15-11 129,-4-3-48,-1 0 0,0 0 0,-1-1 0,-1 0 0,0-1 0,-1 1-1,-1-2 1,4-19 0,-3 10-187,0-1 0,3-46 0,-10 79 92,-1 1 0,1-1 1,1 0-1,-1 0 0,1 0 0,0 0 0,0 1 0,0-1 0,1-1 0,0 1 1,2 5-1,-2-8 13,0 0 1,0-1 0,0 1 0,0 0 0,0-1-1,0 1 1,0-1 0,1 0 0,-1 0 0,1 0 0,-1 0-1,0 0 1,1-1 0,0 1 0,-1-1 0,1 1-1,-1-1 1,1 0 0,-1 0 0,1 0 0,0 0-1,-1-1 1,1 1 0,3-2 0,0 1 8,0 0 1,0-1-1,0 0 1,0 0 0,-1-1-1,1 0 1,-1 0-1,0 0 1,0 0-1,0-1 1,0 0-1,0 0 1,-1 0-1,0-1 1,0 0-1,0 1 1,4-8-1,-3 5-17,-1 0 0,0 0 0,0-1 0,-1 1 0,0-1 0,0 0-1,-1 0 1,0 0 0,-1 0 0,1-1 0,-1 1 0,-1-10 0,0 18-14,0-1 0,0 1 0,0 0 0,1 0 0,-1-1 0,0 1 0,0 0 1,0 0-1,0-1 0,0 1 0,-1 0 0,1 0 0,0 0 0,0-1 0,0 1 1,0 0-1,0 0 0,0-1 0,0 1 0,0 0 0,0 0 0,-1 0 0,1-1 0,0 1 1,0 0-1,0 0 0,0 0 0,-1 0 0,1-1 0,0 1 0,0 0 0,0 0 0,-1 0 1,1 0-1,0 0 0,0 0 0,0 0 0,-1 0 0,1 0 0,0 0 0,0-1 1,-1 1-1,-9 8-214,-7 13 93,12-6 193,0-1-1,0 1 0,2 0 1,0 0-1,0 0 1,1 0-1,1 21 0,1-35-50,1 1-1,-1-1 0,1 1 0,-1-1 1,1 0-1,0 1 0,-1-1 0,1 0 1,0 1-1,0-1 0,0 0 1,0 0-1,0 0 0,0 0 0,0 0 1,1 0-1,-1 0 0,0 0 0,0 0 1,1-1-1,-1 1 0,0 0 0,1-1 1,-1 1-1,1-1 0,-1 0 0,1 0 1,-1 1-1,1-1 0,-1 0 1,1 0-1,-1 0 0,1 0 0,-1 0 1,1-1-1,-1 1 0,2-1 0,4 0 12,0 0 0,0 0 1,0-1-1,0 0 0,0 0 0,10-5 0,-3-3-46,-1 0-1,-1 0 1,0-1 0,0-1-1,-1 0 1,-1 0 0,0-1-1,9-16 1,0 4-61,-26 85-140,5-54 293,0 1 0,1-1 0,0 1 0,0-1 0,1 1 0,0 0 0,1 9 0,-1-14-51,1 0 0,0-1 0,-1 1 0,1-1 0,0 1 0,0-1 0,0 1 0,0-1 0,0 1 0,0-1 0,1 0 0,-1 0 0,0 0 0,1 1 0,-1-1 0,1-1 0,-1 1 0,1 0 0,-1 0 0,1 0 0,-1-1 0,1 1 0,0-1 0,0 1 0,-1-1 0,1 0 0,0 0 0,0 0 0,-1 0 0,1 0 0,0 0 0,3-1 0,5 0-8,0-1-1,0-1 1,0 0-1,-1 0 0,1-1 1,-1 0-1,0 0 1,0-1-1,0-1 0,-1 1 1,1-1-1,11-12 0,-8 8-42,0 1 0,0 1 0,1 0 0,0 0 0,14-5-1,-26 13 39,-1 0-1,1 0 1,-1 0 0,1 0-1,-1-1 1,0 1-1,1 0 1,-1 0-1,1 1 1,-1-1 0,0 0-1,1 0 1,-1 0-1,1 0 1,-1 0-1,1 0 1,-1 0 0,0 1-1,1-1 1,-1 0-1,0 0 1,1 1-1,-1-1 1,0 0-1,1 0 1,-1 1 0,0-1-1,0 0 1,1 1-1,-1-1 1,0 1-1,0-1 1,1 0 0,-1 1-1,0-1 1,0 0-1,0 1 1,0-1-1,0 1 1,0-1 0,0 1-1,0-1 1,0 0-1,0 1 1,0-1-1,0 1 1,0-1 0,0 1-1,0-1 1,0 0-1,0 1 1,0-1-1,-1 1 1,-6 36 297,4-19-85,24-22-1342,23-19-4180,12-7-6108,-24 17 4981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2.782"/>
    </inkml:context>
    <inkml:brush xml:id="br0">
      <inkml:brushProperty name="width" value="0.025" units="cm"/>
      <inkml:brushProperty name="height" value="0.025" units="cm"/>
    </inkml:brush>
  </inkml:definitions>
  <inkml:trace contextRef="#ctx0" brushRef="#br0">90 446 9673,'1'0'222,"-1"0"0,1 0 0,-1 0 0,0 0 0,1 0 0,-1 0 0,1-1 0,-1 1 0,1 0 0,-1 0-1,0-1 1,1 1 0,-1 0 0,0 0 0,1-1 0,-1 1 0,0 0 0,1-1 0,-1 1 0,0-1 0,0 1 0,1 0 0,-1-1 0,0 1 0,0-1 0,0 1-1,0 0 1,1-1 0,-1 1 0,0-1 0,0 1 0,0-1 0,0 1 0,0-1 0,0 1 0,0-1 0,0 1 0,0-1 0,-1 1 0,1 0 0,0-1 0,0 1-1,0-1 1,0 1 0,-1-1 0,1 1 0,0 0 0,0-1 0,-1 1 0,1 0 0,0-1 0,-1 1 0,1 0 0,0-1 0,-1 1 0,1 0 0,-1-1 0,-1 1-52,1-1 1,-1 1 0,1 0 0,-1-1-1,0 1 1,1 0 0,-1 0-1,0 0 1,1 0 0,-1 1 0,1-1-1,-1 0 1,0 1 0,1-1 0,-1 1-1,1-1 1,-2 2 0,-3 2 21,1 0 1,0 0-1,0 1 1,0 0-1,1 0 1,0 0 0,0 1-1,0-1 1,0 1-1,1 0 1,0 0-1,0 0 1,1 0-1,0 1 1,-3 9-1,5-15-181,0-1 0,0 1 0,0-1-1,0 1 1,0 0 0,0-1 0,0 1 0,0 0 0,1-1 0,-1 1-1,0-1 1,0 1 0,0 0 0,1-1 0,-1 1 0,0-1-1,1 1 1,-1-1 0,0 1 0,1-1 0,-1 1 0,1-1-1,-1 1 1,1-1 0,-1 0 0,1 1 0,-1-1 0,1 0-1,-1 1 1,1-1 0,0 0 0,-1 0 0,1 0 0,-1 1-1,1-1 1,0 0 0,-1 0 0,1 0 0,-1 0 0,1 0-1,0 0 1,-1 0 0,1 0 0,0 0 0,-1-1 0,1 1-1,-1 0 1,1 0 0,0-1 0,35-11 120,-13-3-124,0-2 1,-1-1-1,0-1 0,-2 0 1,0-2-1,-1 0 1,-1-1-1,-1-1 0,-2-1 1,0 0-1,-1-1 0,16-40 1,-27 58 12,-1 0 0,0 0 1,0 1-1,0-1 0,-1-1 1,0 1-1,0 0 0,-1 0 0,0-9 1,-1 16-15,1-1 0,-1 1 1,1 0-1,-1-1 1,1 1-1,-1 0 0,1-1 1,-1 1-1,1 0 1,-1 0-1,1 0 0,-1 0 1,1-1-1,-1 1 0,0 0 1,1 0-1,-1 0 1,1 0-1,-1 0 0,0 0 1,1 0-1,-1 0 0,1 1 1,-1-1-1,1 0 1,-1 0-1,1 0 0,-1 1 1,1-1-1,-1 0 0,1 1 1,-1-1-1,1 0 1,-1 1-1,0-1 0,-3 5 6,-1-1 0,1 0-1,0 1 1,0-1 0,0 1-1,1 0 1,0 1 0,0-1-1,-4 8 1,-21 60 25,22-55-15,-1 2 145,1-1-1,1 2 0,1-1 0,1 0 1,1 1-1,0 23 0,2-42-164,0 0 0,-1 0 0,1 0 0,1 0 0,-1 0 0,0 0 0,0 0 0,1 0 0,-1 0 0,1 0-1,-1 0 1,1 0 0,0 0 0,0-1 0,0 1 0,0 0 0,0-1 0,0 1 0,1-1 0,-1 1 0,0-1 0,1 1 0,-1-1 0,1 0 0,0 0-1,-1 0 1,1 0 0,0 0 0,0 0 0,-1 0 0,1 0 0,0-1 0,0 1 0,0-1 0,0 0 0,0 1 0,0-1 0,0 0 0,0 0 0,0 0-1,0 0 1,0 0 0,0-1 0,0 1 0,0-1 0,0 1 0,3-2 0,3-1-84,0 0 0,0 0-1,0 0 1,0-1 0,0 0 0,-1 0 0,0-1-1,0 0 1,0 0 0,6-7 0,-6 5 49,0-1 1,-1 1 0,-1-1-1,1 0 1,-1 0-1,-1-1 1,1 0-1,-1 0 1,-1 0 0,0 0-1,0 0 1,-1-1-1,2-15 1,-4 24 30,0 1-1,0-1 1,0 1 0,0-1-1,0 1 1,-1 0 0,1-1-1,0 1 1,0-1 0,-1 1-1,1 0 1,0-1 0,0 1-1,-1 0 1,1-1-1,-1 1 1,1 0 0,0 0-1,-1-1 1,1 1 0,-1 0-1,1 0 1,0-1 0,-1 1-1,1 0 1,-1 0 0,1 0-1,-1 0 1,1 0 0,-1 0-1,1 0 1,-1 0 0,1 0-1,0 0 1,-1 0 0,1 0-1,-1 0 1,1 0-1,-1 0 1,1 1 0,-1-1-1,1 0 1,0 0 0,-1 0-1,1 1 1,-1-1 0,1 0-1,0 1 1,-1-1 0,0 1-1,-23 14-53,13-6 142,0 1 1,1 1-1,-15 20 1,22-26-38,0-1-1,0 1 1,1-1 0,-1 1 0,1 0 0,0 0 0,1 0-1,-1 0 1,1 0 0,0 0 0,0 0 0,1 0 0,0 1-1,0 5 1,0-10-48,0 0 0,0 0 0,1 0-1,-1 0 1,1 0 0,-1 0 0,0 0 0,1 0 0,0 0-1,-1 0 1,1 0 0,0 0 0,-1 0 0,1-1-1,0 1 1,0 0 0,0 0 0,0-1 0,-1 1 0,1-1-1,0 1 1,0-1 0,2 2 0,34 4-109,-26-6 26,0-1 1,-1 0-1,1-1 0,18-4 1,-14-1 47,-1 0-1,0 0 1,0-2 0,0 1 0,-1-2 0,-1 0 0,1 0 0,-2-1 0,1-1-1,16-23 1,-3 1 13,-2 0 0,-2-2 1,18-38-1,-31 58 30,-1-1 0,0 0 1,-1 0-1,-1-1 0,0 0 1,-1 1-1,2-37 0,-6 54-5,-1 0-1,1 0 1,-1 0 0,1 0-1,0 0 1,-1 0-1,1 0 1,-1 0-1,1 0 1,0 0 0,-1 0-1,1 0 1,-1 0-1,1 0 1,0 1-1,-1-1 1,1 0-1,0 0 1,-1 0 0,1 1-1,0-1 1,-1 0-1,1 0 1,0 1-1,-1-1 1,1 0-1,0 0 1,0 1 0,-1 0-1,-11 19 20,0 0 0,1 1-1,1 0 1,2 1 0,0 0-1,-8 36 1,10-38 90,-4 23 209,2-1-1,1 1 1,2 1-1,2 68 0,3-107-296,0 1-1,1 0 1,0 0-1,0-1 1,0 1-1,1-1 1,0 1-1,2 4 0,-3-8-20,0 0 0,0-1 0,-1 1-1,1-1 1,0 1 0,0-1 0,0 0-1,0 1 1,1-1 0,-1 0 0,0 0-1,1 0 1,-1 0 0,0 0 0,1 0-1,-1 0 1,1 0 0,0-1 0,-1 1-1,1 0 1,0-1 0,-1 1 0,1-1-1,0 0 1,-1 0 0,1 0 0,0 0-1,0 0 1,-1 0 0,4-1 0,-3 1-11,-1-1 1,0 0 0,1 0-1,-1 0 1,0 0 0,0-1 0,0 1-1,0 0 1,0 0 0,0-1-1,0 1 1,-1 0 0,1-1 0,0 1-1,-1-1 1,1 1 0,-1-1-1,1 1 1,-1-1 0,0 0 0,0 1-1,0-1 1,1 1 0,-2-1-1,1 0 1,0 1 0,0-1 0,0 1-1,-1-1 1,0-2 0,0-4-56,-1 0 1,0 0 0,0 0-1,-6-14 1,-11-9-352,-2 0 0,0 1 1,-44-46-1,-11-14-339,75 90 760,1-1 0,0 1 0,-1 0 0,1-1 0,0 1 0,-1 0 0,1 0 0,0-1 0,0 1 0,-1-1 0,1 1 0,0 0 0,0-1 0,0 1 0,0-1 0,0 1 0,-1 0 0,1-1 0,0 1 0,0-1 0,0 1 0,0-1 0,0 1 0,0 0 0,0-1 0,0 1 0,1-1 0,-1 1-1,0-1 1,0 1 0,0 0 0,0-1 0,0 1 0,1 0 0,-1-1 0,0 1 0,0-1 0,1 1 0,-1 0 0,0 0 0,1-1 0,-1 1 0,0 0 0,1-1 0,27-3 423,45 11 254,-63-6-627,146 15 11,-88-14-8722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140"/>
    </inkml:context>
    <inkml:brush xml:id="br0">
      <inkml:brushProperty name="width" value="0.025" units="cm"/>
      <inkml:brushProperty name="height" value="0.025" units="cm"/>
    </inkml:brush>
  </inkml:definitions>
  <inkml:trace contextRef="#ctx0" brushRef="#br0">116 1 13485,'0'0'1596,"-8"2"310,0 1-1462,-1 0 1,1 0 0,1 1-1,-1 0 1,1 0 0,-12 9-1,16-10-268,0-1 0,-1 1 1,1 0-1,0 0 0,0 1 0,1-1 0,-1 0 0,1 1 1,-1 0-1,1-1 0,0 1 0,1 0 0,-1 0 0,1 0 1,-1 0-1,1 1 0,-1 6 0,2-10-162,0 0-1,1-1 1,-1 1-1,0 0 1,0-1-1,0 1 1,0-1-1,0 1 1,1 0 0,-1-1-1,0 1 1,0-1-1,1 1 1,-1-1-1,0 1 1,1-1-1,-1 1 1,1-1 0,-1 1-1,1-1 1,-1 1-1,1-1 1,-1 0-1,1 1 1,-1-1-1,1 0 1,-1 1 0,1-1-1,0 0 1,0 0-1,27 2 463,-20-3-385,0 0 0,-1-1 0,1 0 0,14-5 0,4-8-313,37-15-1836,-14 22-7839,-40 8 5909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3.139"/>
    </inkml:context>
    <inkml:brush xml:id="br0">
      <inkml:brushProperty name="width" value="0.025" units="cm"/>
      <inkml:brushProperty name="height" value="0.025" units="cm"/>
    </inkml:brush>
  </inkml:definitions>
  <inkml:trace contextRef="#ctx0" brushRef="#br0">1 98 19186,'0'0'2595,"26"-12"-385,20 0-993,19-2-416,12 3-513,7 0-224,6 1-1185,-8-3-3491,-4-2-5094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3.982"/>
    </inkml:context>
    <inkml:brush xml:id="br0">
      <inkml:brushProperty name="width" value="0.025" units="cm"/>
      <inkml:brushProperty name="height" value="0.025" units="cm"/>
    </inkml:brush>
  </inkml:definitions>
  <inkml:trace contextRef="#ctx0" brushRef="#br0">55 291 6534,'-7'3'2418,"-40"18"2462,68-21-1074,34-6-2489,-1-2 0,68-20 0,-51 12-944,940-194 228,-874 183-567,-95 20 321,-89 18 545,7-2-649,-512 104 2005,187-41-1747,335-66-722,72-9 131,1-1 1,-1-3-1,42-11 1,16-4 28,9 3-33,507-109-1366,-552 108 1340,-93 18 165,-24 6 132,0 3 0,0 3 0,-89 27 0,48-12 68,-620 168-1160,687-186-1542,0-2 1,-30 3-1,23-8-5233</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02.004"/>
    </inkml:context>
    <inkml:brush xml:id="br0">
      <inkml:brushProperty name="width" value="0.025" units="cm"/>
      <inkml:brushProperty name="height" value="0.025" units="cm"/>
    </inkml:brush>
  </inkml:definitions>
  <inkml:trace contextRef="#ctx0" brushRef="#br0">6938 521 737,'-297'-102'236,"92"29"1159,-252-55 1,292 94-632,-431-82 462,396 87-924,-205-5 0,178 30-85,1 9 0,-354 55 0,399-24-197,2 8 0,1 7 0,-278 122 0,241-71-41,6 8 0,-274 191-1,359-212 21,4 4-1,4 7 0,5 4 0,4 4 0,-132 175 1,117-114 69,-138 255 0,192-291-18,5 3 1,-76 244 0,78-151 24,10 1-1,-39 441 1,85-598-89,2 1-1,15 142 1,-7-183 7,2 0 1,1 0-1,1-1 1,2 0 0,1-1-1,1 0 1,2 0-1,32 48 1,-2-18 29,3-1 1,77 73-1,125 92 28,-212-192-44,24 21-28,2-3 0,2-3 1,1-3-1,3-2 0,2-4 1,1-3-1,150 50 0,-61-44-22,1-7-1,321 25 0,338-39-28,-16-60 153,-603 13-65,386-99 0,69-92-50,-9-32 89,-470 174-214,303-173 0,-356 169 253,-3-5-1,215-194 1,-169 108 245,-7-8 0,-9-6 1,-7-7-1,-9-6 0,-8-5 1,177-382-1,-216 378-15,-8-3 0,60-246 0,-125 389-529,-3-1 0,9-120 1,-22 185 111,-1 0 0,0-1 1,0 1-1,0 0 1,0 0-1,-1 0 0,1 0 1,0-1-1,-1 1 0,0 0 1,1 0-1,-1 0 0,-1-2 1,-28-19-2092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0:31.660"/>
    </inkml:context>
    <inkml:brush xml:id="br0">
      <inkml:brushProperty name="width" value="0.025" units="cm"/>
      <inkml:brushProperty name="height" value="0.025" units="cm"/>
    </inkml:brush>
  </inkml:definitions>
  <inkml:trace contextRef="#ctx0" brushRef="#br0">1390 453 8008,'-227'-4'-596,"-170"4"1736,378 2-1089,0 0 0,0 1 1,0 1-1,1 1 0,-1 1 0,1 0 0,1 1 0,-22 12 1,13-4-26,1 1 0,0 2 0,2 0 0,-36 35 0,10 1-32,3 1-1,2 2 1,-55 96 0,64-93-52,2 2 1,-38 97 0,62-134 26,1 1 0,1 0 0,1 0 0,1 0 1,1 1-1,2 0 0,0 0 0,2-1 0,5 46 1,-2-61 22,0 0 0,1 0 0,0 0 0,1-1 0,0 0 0,0 1 0,1-2 0,1 1 0,0-1 0,0 0 0,0 0 0,1-1 0,1 0 1,-1 0-1,1-1 0,1 0 0,-1-1 0,18 9 0,8 3-14,1-2 0,1-2-1,0-1 1,45 9 0,50 7 25,191 16 0,141-17 11,-388-24-18,1151 11 44,0-56 214,-33-60 128,-890 54-189,560-161 0,-423 55-89,-342 113-74,-2-5-1,123-77 0,-202 111-15,0-1 0,-1-1 1,0 0-1,-1-1 0,-1-1 0,0 0 0,16-22 0,-27 31 48,-1 0 0,1 0 0,-1-1 0,0 1 0,-1-1 0,1 1 0,-1-1 0,0 0 0,-1 0 0,0 0 0,0 0 0,-1 0 0,1 0 0,-1 0 0,-1 0 0,0 0 0,0 0 0,0 0 0,0 0 0,-1 1 0,-1-1 0,1 0 0,-1 1 0,0-1 0,-6-7 0,-11-18 47,-2 2 1,-1 1-1,-2 0 1,-1 2-1,-1 1 1,-1 1-1,-1 1 1,-1 2-1,-1 1 1,-56-28-1,-26-6 162,-218-71-1,68 41-198,-3 11 1,-3 12-1,-3 12 0,-1 12 0,-291-3 0,152 44-464,1 19 0,1 17 0,2 19 0,-521 141 1,717-140-590,2 10 1,-233 111-1,262-92-845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1:35.831"/>
    </inkml:context>
    <inkml:brush xml:id="br0">
      <inkml:brushProperty name="width" value="0.025" units="cm"/>
      <inkml:brushProperty name="height" value="0.025" units="cm"/>
    </inkml:brush>
  </inkml:definitions>
  <inkml:trace contextRef="#ctx0" brushRef="#br0">8382 638 4356,'0'0'3481,"2"-9"-3252,0 3-309,-1 3 214,1-1 0,-1 1-1,0-1 1,0 1 0,0-1-1,0 1 1,-1-1 0,0 0-1,0 1 1,0-1 0,0 0 0,0 1-1,-1-1 1,1 1 0,-1-1-1,0 0 1,0 1 0,0 0-1,-1-1 1,1 1 0,-1 0-1,-4-6 1,-2 0 345,-13-13 89,-47-38 1,59 53-588,-1 1 1,0 0 0,-1 0 0,0 1 0,1 1 0,-1 0-1,-1 0 1,-15-2 0,-173-23 1672,-59-12-62,-129-25-1506,127 27 20,36 1 548,-265-11 0,-1313-6 216,582 11-739,367 8-32,203 37 28,3 64-94,567-50-28,0 4-1,1 4 1,1 3 0,2 3 0,-136 73-1,162-72-7,1 1 0,2 3-1,1 2 1,2 2-1,1 1 1,3 3 0,1 2-1,2 1 1,-33 51 0,59-76-2,1 0 0,1 0 1,1 1-1,0 0 0,2 1 0,0-1 1,2 2-1,0-1 0,-3 45 1,8-54 3,-1 1-1,2-1 1,0 1 0,1 0 0,0-1-1,1 0 1,0 1 0,1-1-1,0-1 1,1 1 0,1 0 0,0-1-1,1 0 1,0-1 0,1 0 0,0 0-1,16 17 1,-1-9-11,0 0 0,2-2 1,0-1-1,0-1 0,2-1 0,0-1 0,0-2 0,1 0 1,39 8-1,32 3 18,138 14-1,442 1 2,1-54-424,-18 1 144,504 30 249,-121-1 11,-418-8 34,1079-14 70,-946-38-71,-600 28-32,-2-7 0,268-81 0,-411 103 14,-1-1 0,0-1 1,0 0-1,0-1 1,-1 0-1,0-1 0,0 0 1,-1-1-1,0-1 0,-1 0 1,0-1-1,-1 0 1,0 0-1,0-1 0,-1 0 1,-1-1-1,0 0 0,-1 0 1,0-1-1,-1 0 1,0 0-1,-2 0 0,1-1 1,-2 0-1,0 1 0,1-23 1,-2 17 30,0-1 1,-2 0-1,-1 1 0,0-1 1,-7-29-1,5 37-17,-1 1 1,-1-1-1,0 1 0,0 0 0,-1 0 1,-1 0-1,0 1 0,-1 0 1,-13-15-1,-8-4 113,-1 1 0,-1 1 0,-2 2 0,0 2 1,-71-39-1,37 28 200,-2 4 0,-98-31-1,79 39-573,-1 3-1,0 5 1,-1 3-1,-145 0 1,143 8-2483,1-9-2904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1.478"/>
    </inkml:context>
    <inkml:brush xml:id="br0">
      <inkml:brushProperty name="width" value="0.025" units="cm"/>
      <inkml:brushProperty name="height" value="0.025" units="cm"/>
    </inkml:brush>
  </inkml:definitions>
  <inkml:trace contextRef="#ctx0" brushRef="#br0">78 156 4484,'0'0'1954,"-9"3"-1372,-2-1-469,7-1-79,1-1 0,-1 1 0,1 0 0,-1 0 0,1 0 0,0 0 0,-1 1 0,1-1 0,0 1 0,0 0 0,0 0 0,-3 2 0,5-3 61,0-1-1,1 0 0,-1 1 1,0-1-1,1 0 0,-1 1 1,0-1-1,1 1 0,-1-1 1,1 1-1,-1 0 0,1-1 1,-1 1-1,1-1 0,0 1 1,-1 0-1,1-1 0,0 1 1,-1 0-1,1 0 0,0-1 1,0 1-1,0 0 1,0-1-1,0 1 0,-1 0 1,1 0-1,0 0 0,1-1 1,-1 1-1,0 0 0,0 0 1,1 0-30,0 0 0,1 0 1,-1 0-1,0 0 0,1 0 0,-1 0 1,0-1-1,1 1 0,-1 0 1,1-1-1,-1 1 0,1-1 1,-1 0-1,3 1 0,63 3 144,-63-4 27,1372-55 3501,-1001 31-3165,1223-44 868,-213 121-1301,-133-27-76,-1010-26-89,735-12 80,398-72 122,-1090 70 429,55-6-468,-290 16-284,57 3 0,-58 2-1479,61-7 1,-74-2-2693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4.390"/>
    </inkml:context>
    <inkml:brush xml:id="br0">
      <inkml:brushProperty name="width" value="0.025" units="cm"/>
      <inkml:brushProperty name="height" value="0.025" units="cm"/>
    </inkml:brush>
  </inkml:definitions>
  <inkml:trace contextRef="#ctx0" brushRef="#br0">4 0 2530,'-3'4'3281,"10"5"-1179,10 5-641,-7-10-1236,0 0 1,-1-1-1,1 0 0,0 0 0,1-1 0,-1-1 1,18 1-1,78-5 1182,-74 1-1055,511-10 571,-3 9-139,-65 2-537,675 5 244,-794 3-473,660 22 44,299-57-19,-1204 22 450,-77 4-6250,-72 2 1508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5.935"/>
    </inkml:context>
    <inkml:brush xml:id="br0">
      <inkml:brushProperty name="width" value="0.025" units="cm"/>
      <inkml:brushProperty name="height" value="0.025" units="cm"/>
    </inkml:brush>
  </inkml:definitions>
  <inkml:trace contextRef="#ctx0" brushRef="#br0">1 77 5830,'0'3'117,"0"0"0,1-1 1,0 1-1,-1-1 1,1 1-1,0 0 1,0-1-1,0 0 1,1 1-1,-1-1 0,0 0 1,1 1-1,0-1 1,-1 0-1,1 0 1,0 0-1,0-1 1,0 1-1,0 0 0,1-1 1,-1 1-1,0-1 1,1 0-1,-1 0 1,5 2-1,8 2 492,1 0 0,-1 0 0,21 2 0,-15-3-531,39 5 423,0-2-1,115-3 0,-76-3-271,923-3 1009,-708-3-949,1378-4 1611,-1285-18-1811,-279 15-76,629-97 179,-727 104-245,0 0-1,52 0 1,-79 7-194,0-1 0,0 1 0,-1 0 0,1 0 0,-1 0 0,0 0-1,1 0 1,-1 0 0,0 1 0,0-1 0,0 1 0,-1 0 0,3 4 0,13 14-3229,-12-15-31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8.378"/>
    </inkml:context>
    <inkml:brush xml:id="br0">
      <inkml:brushProperty name="width" value="0.025" units="cm"/>
      <inkml:brushProperty name="height" value="0.025" units="cm"/>
    </inkml:brush>
  </inkml:definitions>
  <inkml:trace contextRef="#ctx0" brushRef="#br0">145 45 1217,'-34'1'1659,"19"0"-852,1-1 1,0 0-1,0-1 1,-26-4-1,39 5-739,1 0 0,-1 0 1,0-1-1,1 1 0,-1 0 0,1 0 0,-1 0 0,1 0 0,-1-1 1,1 1-1,-1 0 0,1 0 0,-1-1 0,1 1 0,-1-1 0,1 1 0,-1 0 1,1-1-1,0 1 0,-1-1 0,1 1 0,0-1 0,-1 1 0,1-1 0,0 1 1,0-1-1,-1 1 0,1-1 0,0 1 0,0-1 0,0 0 0,0 1 0,0-1 1,0 1-1,0-1 0,0 1 0,0-1 0,0 0 0,0 1 0,0-1 1,0 1-1,0-1 0,1 1 0,-1-1 0,0 1 0,1-2 0,0 1-31,0-1-1,0 1 1,0 0-1,0-1 0,0 1 1,0 0-1,0 0 1,1 0-1,-1 0 1,0 0-1,1 0 0,-1 0 1,1 0-1,-1 1 1,2-1-1,8-1 86,0 2-1,1-1 0,-1 2 1,0 0-1,0 0 1,0 0-1,-1 2 0,1-1 1,0 1-1,-1 1 1,19 9-1,31 8-40,-9-10-17,0-1 0,0-3 0,77 0 1,158-15 275,-243 6-302,520-4 214,-112 4-120,-309-5-118,-58 1 11,146 9 0,-163 10 242,-66-13 107,-22 0 304,-26-2-4661,18-5-1067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52.650"/>
    </inkml:context>
    <inkml:brush xml:id="br0">
      <inkml:brushProperty name="width" value="0.025" units="cm"/>
      <inkml:brushProperty name="height" value="0.025" units="cm"/>
    </inkml:brush>
  </inkml:definitions>
  <inkml:trace contextRef="#ctx0" brushRef="#br0">0 2304 3267,'0'0'7858,"11"0"-7233,24-1-103,1-2 0,-1-1-1,0-2 1,0-1 0,42-15 0,2-5-88,92-47-1,-88 34 373,2 4 0,1 4 1,2 3-1,96-17 0,-86 24-453,157-55-1,89-59 430,-231 89-524,412-136-102,-301 111-119,-81 16 77,174-93 1,35-16 77,-189 102-85,274-123 224,-273 103 542,369-168 165,-61 26-98,-4-7-791,-460 224-1474,-16-3-4925,-8 0-2398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501"/>
    </inkml:context>
    <inkml:brush xml:id="br0">
      <inkml:brushProperty name="width" value="0.025" units="cm"/>
      <inkml:brushProperty name="height" value="0.025" units="cm"/>
    </inkml:brush>
  </inkml:definitions>
  <inkml:trace contextRef="#ctx0" brushRef="#br0">133 1 12940,'0'0'6230,"-9"0"-4853,3 0-1315,0 1 0,0 0 0,0 1 0,0-1 0,0 1 0,0 0 0,1 0 0,-1 1 0,1 0 0,0 0 0,-1 0 0,1 1 0,1-1 0,-1 1 0,0 1 0,1-1 0,0 0 0,0 1 0,0 0 0,1 0 0,0 0 0,-4 8 0,6-13-62,1 1 1,-1-1-1,1 1 0,-1-1 1,1 1-1,-1 0 1,1-1-1,-1 1 1,1-1-1,0 1 0,-1 0 1,1-1-1,0 1 1,0 0-1,-1 0 1,1-1-1,0 1 0,0 0 1,0-1-1,0 1 1,0 0-1,0 0 0,0-1 1,0 1-1,0 0 1,1 0-1,-1-1 1,0 1-1,0 0 0,1-1 1,-1 1-1,0 0 1,1-1-1,-1 1 0,0-1 1,1 1-1,-1 0 1,1-1-1,-1 1 1,1-1-1,1 1 0,32 1-186,-17-3-88,10 0-138,-20-1 353,0 2 0,0-1 0,0 1 0,0 0-1,0 0 1,0 0 0,0 1 0,0 1 0,0-1 0,0 1 0,12 5 0,-18-6 146,0 0-1,0 0 1,0 0 0,0 0 0,0 0 0,-1 0 0,1 1 0,0-1 0,-1 0 0,1 0-1,-1 1 1,1-1 0,-1 0 0,0 1 0,0-1 0,0 0 0,1 1 0,-1-1 0,0 1 0,-1-1-1,1 0 1,0 1 0,0-1 0,-1 0 0,1 1 0,0-1 0,-1 0 0,1 1 0,-1-1-1,0 0 1,1 0 0,-1 0 0,0 1 0,0-1 0,-1 1 0,-35 35 3041,29-31-2652,-1 0 0,0-1-1,-1 0 1,-12 6 0,19-10-580,1 0 1,-1 0-1,1 0 1,-1 0-1,0 0 1,1-1-1,-1 1 1,0-1-1,0 0 1,1 0-1,-1 0 1,0 0-1,0 0 1,0-1-1,1 1 1,-1-1-1,0 0 1,1 1-1,-1-1 1,1 0-1,-5-3 1,6 3-536,-1-1 1,1 1 0,1 0 0,-1-1 0,0 1-1,0-1 1,0 1 0,1-1 0,-1 1 0,1-1-1,-1 0 1,1 1 0,0-1 0,-1 1 0,1-1-1,0 0 1,0 1 0,0-1 0,1-3 0,1-9-7343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59.213"/>
    </inkml:context>
    <inkml:brush xml:id="br0">
      <inkml:brushProperty name="width" value="0.025" units="cm"/>
      <inkml:brushProperty name="height" value="0.025" units="cm"/>
    </inkml:brush>
  </inkml:definitions>
  <inkml:trace contextRef="#ctx0" brushRef="#br0">18 1947 256,'4'-32'4539,"-2"28"-4266,-1-1 1,0 1-1,0-1 1,-1 1-1,0-1 1,1 1-1,-1-1 1,-1 1-1,1-1 1,-1 0-1,-2-8 1,3 12-188,-3-5 56,-1 1 0,2-1 0,-1 0 0,1 0 0,0 0-1,0-1 1,1 1 0,0 0 0,0-1 0,0 1 0,1-8-1,1-29-60,3 0 0,1 1 0,3-1 0,15-51 0,68-161 1180,-71 203-1212,4 1 0,1 0 0,2 2 0,45-60 0,-61 97-80,1 0 0,0 1 0,21-16 0,-22 19-23,0 0 0,-1-1 0,0 0 0,0-1 0,-1 0 1,11-15-1,15-35 68,-14 24 21,30-42-1,-43 68-29,0 0 0,1 1 0,0-1 0,1 2 0,-1 0 0,2 0 0,-1 0 0,17-7 0,-22 12 11,1 2 1,0-1-1,-1 0 1,1 1-1,0 1 1,0-1-1,0 1 1,0-1-1,9 2 1,-9 0 2,0-1 0,0 0 1,0 0-1,0 0 0,0-1 0,0 0 1,0-1-1,0 1 0,9-4 0,20-14 157,-23 12-90,1 0 0,-1 1 0,1 1 0,16-5 0,-24 9-76,0 0 1,1 0-1,-1 1 0,0 0 0,0 0 0,0 0 0,1 0 1,-1 1-1,0 0 0,0 0 0,0 0 0,0 1 1,0 0-1,0 0 0,5 3 0,-1-2 86,1 1 0,-1-2-1,1 1 1,0-1 0,0-1 0,0 0-1,0 0 1,0-1 0,0 0-1,0-1 1,0 0 0,0 0 0,14-5-1,-5 3 25,0 0-1,27 1 0,-39 3-102,0 0 0,1 1 0,-1 0 0,0 1 0,0 0 0,0 0-1,-1 0 1,13 9 0,36 14 50,-53-25-64,21 5 23,0 2 0,31 13 0,-46-16 4,0-1 1,0 2 0,0-1 0,0 1 0,-1 0 0,0 1 0,0 0 0,-1 0-1,7 9 1,13 22 278,-19-26-260,0-1 0,1 1 0,1-1 0,0-1 0,0 0 0,1 0 0,0 0-1,0-1 1,1-1 0,0 0 0,1-1 0,15 8 0,-3-6 189,-1 1 0,0 1 0,-1 1 0,0 1 0,-1 1 0,22 19 0,-31-23-188,1-1 1,0 0-1,1-1 1,0 0-1,0-1 1,1-1 0,0 0-1,24 6 1,6-3 21,74 7 0,18 2-20,-127-16-50,0 1-1,0 1 1,0-1-1,-1 1 1,1 1-1,-1 0 1,0 0-1,8 8 1,60 56 57,-62-53-48,1-1 0,0-1 0,1 0 0,36 22 0,1-7-2,-2 3 0,73 57 0,-121-85-9,17 13 5,44 27 0,-57-40-2,0 0 0,0-1-1,1 0 1,-1 0 0,1 0 0,-1-1-1,1-1 1,0 1 0,15-1-1,214-9 30,-225 8-35,-1-1-1,0-1 1,-1 0-1,1 0 1,0-1 0,-1-1-1,1 0 1,15-8-1,6-6 24,42-30 0,-47 28-32,1 2 0,34-16 1,-38 23-10,-1-1 0,0-1 1,-1 0-1,-1-2 0,0-1 1,-1-1-1,26-26 0,-18 12 22,1-2 7,2 1-1,1 2 0,1 1 0,43-28 1,-59 44 28,-2-1 0,0 0 1,0-2-1,-2 0 1,0 0-1,-1-2 0,20-33 1,3-1 179,1 1-168,14-17-8,70-127 0,-102 158-10,-8 17-13,0 1-1,-2-2 0,0 1 0,-2-1 1,10-41-1,-11 34-361,1 0-1,2 1 1,1 0 0,0 0 0,17-26 0,-20 35-2511,-4 2-1634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0.608"/>
    </inkml:context>
    <inkml:brush xml:id="br0">
      <inkml:brushProperty name="width" value="0.025" units="cm"/>
      <inkml:brushProperty name="height" value="0.025" units="cm"/>
    </inkml:brush>
  </inkml:definitions>
  <inkml:trace contextRef="#ctx0" brushRef="#br0">328 0 11082,'0'0'5702,"-6"12"-4634,-3 6-641,0 2 0,2-1 0,0 1 0,1 0 0,-3 24 0,-5 100 1530,7 199 1,3-49-1223,-62 433 1271,-41-4-1754,51-86 461,53 5 175,5-336-167,-8-275-689,0-23-1837,1-22-4163,2-16-2771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1.651"/>
    </inkml:context>
    <inkml:brush xml:id="br0">
      <inkml:brushProperty name="width" value="0.025" units="cm"/>
      <inkml:brushProperty name="height" value="0.025" units="cm"/>
    </inkml:brush>
  </inkml:definitions>
  <inkml:trace contextRef="#ctx0" brushRef="#br0">143 300 3908,'-14'1'4495,"-12"0"-4488,-66 1 6631,81-1-3446,60 0-2342,187 12 119,0 1-844,534-59-7,-2-57-132,299-28 727,548 80 1835,-1262 47-2352,-112 1-159,283 35 1,-321-7-55,389 43-169,-517-62 62,79 3-1759,-153-10 1654,0 0 1,1 0-1,-1-1 1,0 1-1,0 0 0,0-1 1,0 1-1,0-1 1,0 0-1,1 1 1,-1-1-1,-1 0 1,1 1-1,0-1 1,0 0-1,0 0 0,0 0 1,0 0-1,-1 0 1,1 0-1,0 0 1,-1 0-1,1 0 1,-1 0-1,1 0 0,-1 0 1,0 0-1,1-1 1,-1 1-1,0 0 1,0-2-1,2-10-4394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1.983"/>
    </inkml:context>
    <inkml:brush xml:id="br0">
      <inkml:brushProperty name="width" value="0.025" units="cm"/>
      <inkml:brushProperty name="height" value="0.025" units="cm"/>
    </inkml:brush>
  </inkml:definitions>
  <inkml:trace contextRef="#ctx0" brushRef="#br0">50 0 16912,'0'0'2888,"11"4"-1959,76 28 504,90 47 0,-51-21-1416,-105-50-9,33 16 21,-51-23-26,-1 1-1,1-1 1,-1 1-1,0-1 1,1 1-1,-1 0 1,0 0-1,0 0 1,0 0-1,-1 0 1,1 1-1,0-1 1,-1 0-1,1 1 1,-1 0-1,1 2 1,-2-3 11,0 0-1,0 0 1,0-1 0,0 1 0,-1 0 0,1 0 0,-1 0-1,1 0 1,-1 0 0,0-1 0,0 1 0,0 0 0,0 0 0,0-1-1,0 1 1,0-1 0,0 1 0,-1-1 0,1 0 0,0 1-1,-1-1 1,1 0 0,-1 0 0,-1 1 0,-50 30 1102,37-24-710,-80 44 693,31-18 76,-76 53 0,120-71-1768,0 0 1,-25 28-1,34-30-558,1-1 0,0 2 0,1-1 0,-12 24 0,10-12-7545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2.773"/>
    </inkml:context>
    <inkml:brush xml:id="br0">
      <inkml:brushProperty name="width" value="0.025" units="cm"/>
      <inkml:brushProperty name="height" value="0.025" units="cm"/>
    </inkml:brush>
  </inkml:definitions>
  <inkml:trace contextRef="#ctx0" brushRef="#br0">32 352 3651,'0'0'10095,"-8"0"-7772,-16 1-497,27-1 1204,51-12-226,-11-6-2555,0-2 0,-1-2 0,-1-1 0,-2-2 0,0-2 0,-2-2 0,-1-1 0,-1-2 0,-2-1 0,32-42 0,-65 75-249,0-1 0,1 1 0,-1 0 1,0-1-1,0 1 0,0 0 0,0-1 0,0 1 1,1 0-1,-1 0 0,0-1 0,0 1 1,0 0-1,1-1 0,-1 1 0,0 0 0,0 0 1,1 0-1,-1-1 0,0 1 0,1 0 1,-1 0-1,0 0 0,1 0 0,-1-1 0,0 1 1,1 0-1,-1 0 0,0 0 0,1 0 1,-1 0-1,0 0 0,1 0 0,-1 0 1,0 0-1,1 0 0,-1 0 0,1 0 0,-1 0 1,0 1-1,1-1 0,-1 0 0,0 0 1,1 0-1,-1 0 0,0 1 0,0-1 0,1 0 1,-1 0-1,0 0 0,0 1 0,1-1 1,4 29-13,-10 58-28,4-71 37,0-5-21,-2 15-615,2 0 0,1 0 1,1-1-1,5 35 0,-5-54 429,0-1 0,0 0 0,0 0 0,0 0 0,1-1 0,0 1 0,0 0 0,1-1 0,-1 1-1,1-1 1,0 1 0,0-1 0,0 0 0,1-1 0,-1 1 0,1 0 0,0-1 0,0 0 0,0 0 0,0 0 0,1 0-1,-1-1 1,1 0 0,0 0 0,0 0 0,0 0 0,0-1 0,8 1 0,22 0-8129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3.401"/>
    </inkml:context>
    <inkml:brush xml:id="br0">
      <inkml:brushProperty name="width" value="0.025" units="cm"/>
      <inkml:brushProperty name="height" value="0.025" units="cm"/>
    </inkml:brush>
  </inkml:definitions>
  <inkml:trace contextRef="#ctx0" brushRef="#br0">0 1 6374,'0'0'14446,"25"66"-13485,-22-32-545,-1 3-288,1 2-64,1 1-32,0-8-96,1-1-865,1-5-1153,-5-8-993,-1-5-608,-2-8-1378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3.868"/>
    </inkml:context>
    <inkml:brush xml:id="br0">
      <inkml:brushProperty name="width" value="0.025" units="cm"/>
      <inkml:brushProperty name="height" value="0.025" units="cm"/>
    </inkml:brush>
  </inkml:definitions>
  <inkml:trace contextRef="#ctx0" brushRef="#br0">7 133 10025,'-1'-9'3476,"-1"2"-3068,1 1 203,0 0 1,0 0-1,1 0 1,-1 0-1,1 0 1,1-7-1,0 10-465,-1 1-1,1 0 0,0 0 0,-1-1 1,1 1-1,0 0 0,0 0 0,1 0 1,-1 0-1,0 0 0,1 0 0,-1 1 0,1-1 1,-1 0-1,1 1 0,0-1 0,0 1 1,0-1-1,0 1 0,0 0 0,0 0 0,3-1 1,11-4 207,0 1 0,0 1 0,0 0 0,0 2-1,30-2 1,83 6 284,-119-2-642,-1 2-1,0-1 1,1 1 0,-1 1-1,0-1 1,0 1-1,-1 1 1,1 0 0,-1 0-1,12 8 1,-18-11 14,-1 1 1,1-1 0,0 1-1,0 0 1,-1-1 0,1 1 0,-1 0-1,1 0 1,-1 0 0,0 0-1,0 0 1,0 1 0,0-1-1,0 0 1,0 0 0,-1 1-1,2 4 1,-3-4 48,1 0-1,0 0 1,-1 0-1,0 0 0,0-1 1,0 1-1,0 0 1,0 0-1,0 0 1,-1-1-1,0 1 1,1-1-1,-1 1 1,0-1-1,0 0 0,0 0 1,0 0-1,-3 2 1,-11 9 273,1-1-1,-2-1 1,-26 14 0,-1 0 188,83-22-882,-25-3 296,0 0 0,-1 1 1,1 1-1,0 1 0,-1 0 1,0 0-1,18 8 0,-26-9 54,-1 0 0,1 0-1,-1 1 1,0-1-1,0 1 1,0 0 0,0 0-1,0 1 1,-1-1 0,1 1-1,-1-1 1,0 1-1,0 0 1,0 0 0,-1 1-1,1-1 1,-1 0 0,0 1-1,-1 0 1,1-1-1,-1 1 1,0 0 0,1 9-1,-1-8 71,-2 1-1,1 0 1,-1 0-1,0 0 0,0 0 1,-1 0-1,0-1 0,0 1 1,0-1-1,-1 1 1,0-1-1,0 0 0,-1 0 1,0 0-1,0-1 1,0 1-1,-1-1 0,0 0 1,0 0-1,0-1 0,0 1 1,-1-1-1,0 0 1,-12 6-1,6-4 195,-1 0 1,0 0-1,-1-1 0,0-1 1,1 0-1,-1-1 0,0-1 1,-1 0-1,1 0 0,0-2 1,-21-1-1,30 0-323,1 1 0,0-2 1,-1 1-1,1 0 0,0-1 1,0 0-1,0 0 0,0 0 1,0 0-1,0-1 0,1 1 1,-1-1-1,1 0 0,-1 0 0,1 0 1,0-1-1,1 1 0,-4-6 1,5 8-138,-1-1 0,1 0 0,0 0 0,0-1 0,1 1 0,-1 0 0,0 0 0,1 0 1,-1-1-1,1 1 0,0 0 0,0 0 0,0-1 0,0 1 0,0 0 0,0 0 0,0-1 1,1 1-1,-1 0 0,1 0 0,0-1 0,0 1 0,0 0 0,0 0 0,0 0 0,0 0 1,0 0-1,0 1 0,1-1 0,-1 0 0,1 0 0,0 1 0,-1-1 0,1 1 0,0 0 1,2-2-1,64-38-7735,-27 18 2349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4.223"/>
    </inkml:context>
    <inkml:brush xml:id="br0">
      <inkml:brushProperty name="width" value="0.025" units="cm"/>
      <inkml:brushProperty name="height" value="0.025" units="cm"/>
    </inkml:brush>
  </inkml:definitions>
  <inkml:trace contextRef="#ctx0" brushRef="#br0">1 0 15439,'0'0'5605,"12"49"-4260,-12-16-224,-4 6-256,2 0-513,2-4-288,0-5 1,0-4-98,6-8-479,5-9-801,6-9-417,-2 0-1473,1-14-3651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4.553"/>
    </inkml:context>
    <inkml:brush xml:id="br0">
      <inkml:brushProperty name="width" value="0.025" units="cm"/>
      <inkml:brushProperty name="height" value="0.025" units="cm"/>
    </inkml:brush>
  </inkml:definitions>
  <inkml:trace contextRef="#ctx0" brushRef="#br0">0 0 16271,'0'0'7848,"7"61"-6535,-3-33-704,-1 4-449,-3 3-96,3 0-64,-1-2 32,0-2-96,1-5-1378,-1-3-832,-1-10-64,4-6-1826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4.894"/>
    </inkml:context>
    <inkml:brush xml:id="br0">
      <inkml:brushProperty name="width" value="0.025" units="cm"/>
      <inkml:brushProperty name="height" value="0.025" units="cm"/>
    </inkml:brush>
  </inkml:definitions>
  <inkml:trace contextRef="#ctx0" brushRef="#br0">1 125 14414,'0'0'5600,"3"-10"-3780,-3 9-1798,1-3 44,0 1 0,0-1 1,0 0-1,0 1 0,1-1 1,-1 1-1,1-1 1,0 1-1,0 0 0,0 0 1,0 0-1,1 0 0,0 0 1,-1 1-1,1-1 1,0 1-1,0-1 0,0 1 1,0 0-1,1 0 0,-1 1 1,7-3-1,31-8 215,1 1-1,1 3 1,0 1 0,0 2-1,0 3 1,53 2 0,-87 1-217,0-1 0,-1 1 0,1 1 0,-1 0 1,1 0-1,-1 1 0,0 0 0,9 4 1,-15-6-38,0 0 0,0 0 0,0 0 1,0 0-1,0 1 0,0-1 0,-1 1 1,1-1-1,0 1 0,-1 0 0,1 0 1,-1-1-1,1 1 0,-1 0 0,0 0 1,0 1-1,0-1 0,0 0 1,0 0-1,-1 0 0,1 1 0,0-1 1,-1 0-1,0 1 0,0-1 0,0 0 1,0 1-1,0-1 0,0 0 0,0 1 1,-1-1-1,1 0 0,-1 1 0,-1 3 1,-1-1 120,0-1 1,0 1 0,0-1 0,-1 0-1,1 0 1,-1 0 0,0-1 0,0 1-1,-1-1 1,1 0 0,-1 0 0,1 0-1,-1-1 1,0 1 0,-9 2 0,-11 4 366,-44 10 1,59-17-817,-17 4 680,10-7-5374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842"/>
    </inkml:context>
    <inkml:brush xml:id="br0">
      <inkml:brushProperty name="width" value="0.025" units="cm"/>
      <inkml:brushProperty name="height" value="0.025" units="cm"/>
    </inkml:brush>
  </inkml:definitions>
  <inkml:trace contextRef="#ctx0" brushRef="#br0">22 1 9545,'0'0'14499,"-3"11"-13757,1-6-665,-2 7 161,1-1 1,0 1-1,1 0 0,-2 24 0,3-33-218,1-1-1,0 0 1,0 0 0,0 1 0,1-1-1,-1 0 1,0 1 0,1-1 0,0 0-1,-1 0 1,1 0 0,0 0 0,0 0-1,0 1 1,0-2 0,1 1-1,-1 0 1,0 0 0,1 0 0,-1-1-1,1 1 1,0 0 0,0-1 0,-1 0-1,1 1 1,0-1 0,0 0 0,0 0-1,0 0 1,1 0 0,-1 0 0,0-1-1,0 1 1,0-1 0,1 1 0,-1-1-1,4 0 1,7 0 21,0 0 0,0-1 0,1-1 0,-1 0 0,0-1 0,0 0 0,14-6 0,88-42-263,-82 34 169,58-21 0,-90 38 50,1-1 0,-1 1 0,0-1 0,1 0 0,-1 1 0,0 0 0,1-1 1,-1 1-1,0 0 0,1 0 0,-1 0 0,1 0 0,-1 0 0,1 0 0,-1 0 0,0 0 0,1 1 0,-1-1 0,0 0 0,1 1 0,-1-1 0,0 1 1,1 0-1,0 0 0,-1 1 21,0 0 1,0 0 0,-1-1-1,1 1 1,-1 0-1,0 0 1,0 0 0,1 0-1,-1 0 1,0 0 0,-1 0-1,1 3 1,2 30 538,-2-34-546,1 1 0,0-1 0,0 0 0,0 0 0,1-1 0,-1 1 0,0 0 0,0 0 0,0 0 0,1-1 0,-1 1 0,0-1 0,1 1 0,-1-1 0,1 1 0,-1-1 0,0 0 0,1 0 0,-1 0 0,1 0 0,-1 0 0,1 0 0,1 0 0,37-3 173,-3-4-313,64-19 0,-74 17 32,1 1 1,-1 2-1,1 0 0,51-2 0,-75 8 144,1 0-1,0 0 1,-1 0 0,1 1-1,0 0 1,-1 0-1,1 0 1,-1 0-1,1 1 1,-1-1-1,0 1 1,1 1-1,3 2 1,13 2-881,-5-6-2747,-1-1-2468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2.214"/>
    </inkml:context>
    <inkml:brush xml:id="br0">
      <inkml:brushProperty name="width" value="0.025" units="cm"/>
      <inkml:brushProperty name="height" value="0.025" units="cm"/>
    </inkml:brush>
  </inkml:definitions>
  <inkml:trace contextRef="#ctx0" brushRef="#br0">219 42 4068,'0'0'17312,"8"-7"-15817,24-23-203,-32 30-1230,1-1 0,-1 1 0,0-1 0,1 1-1,-1 0 1,0 0 0,1-1 0,-1 1 0,0 0 0,1 0 0,-1-1 0,0 1 0,1 0 0,-1 0 0,1 0 0,-1 0 0,1-1 0,-1 1-1,0 0 1,1 0 0,-1 0 0,1 0 0,-1 0 0,1 0 0,-1 0 0,1 0 0,-1 0 0,0 1 0,1-1 0,-1 0 0,1 0-1,-1 0 1,1 1 0,4 14 830,-8 19 19,-7-3-548,-1 0 1,-1-1 0,-1 0-1,-33 51 1,23-41-309,-12 23 4,-71 137 112,103-193-104,-1 1 1,1 0-1,1 0 0,0 0 1,-2 10-1,4-17-60,0 1-1,-1-1 1,1 0 0,0 0-1,0 1 1,0-1-1,0 0 1,0 0-1,1 1 1,-1-1 0,0 0-1,0 0 1,1 1-1,-1-1 1,1 0-1,-1 0 1,1 0 0,0 0-1,-1 0 1,1 0-1,0 0 1,0 0-1,0 0 1,0 0 0,-1 0-1,1 0 1,0-1-1,1 1 1,-1 0-1,0-1 1,0 1 0,0-1-1,0 1 1,0-1-1,1 1 1,-1-1-1,0 0 1,0 0 0,3 1-1,8-1 7,0-1-1,0 1 1,0-2-1,-1 0 1,1 0 0,0-1-1,-1 0 1,17-8-1,91-48 35,-77 36-52,9-3-286,11-5-1593,-23 9-3014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2.555"/>
    </inkml:context>
    <inkml:brush xml:id="br0">
      <inkml:brushProperty name="width" value="0.025" units="cm"/>
      <inkml:brushProperty name="height" value="0.025" units="cm"/>
    </inkml:brush>
  </inkml:definitions>
  <inkml:trace contextRef="#ctx0" brushRef="#br0">1 66 15855,'0'0'9897,"57"-52"-8872,-16 45-224,6 4-385,3 1-351,2 2-258,0 0-1312,-5 0-2179,-3-1-4579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2.404"/>
    </inkml:context>
    <inkml:brush xml:id="br0">
      <inkml:brushProperty name="width" value="0.025" units="cm"/>
      <inkml:brushProperty name="height" value="0.025" units="cm"/>
    </inkml:brush>
  </inkml:definitions>
  <inkml:trace contextRef="#ctx0" brushRef="#br0">0 653 3683,'0'0'15615,"7"-13"-14627,72-145 149,99-278 0,-178 436-1300,10-35 648,-8 25-2021,-8 16-5765,-7 14-146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2.776"/>
    </inkml:context>
    <inkml:brush xml:id="br0">
      <inkml:brushProperty name="width" value="0.025" units="cm"/>
      <inkml:brushProperty name="height" value="0.025" units="cm"/>
    </inkml:brush>
  </inkml:definitions>
  <inkml:trace contextRef="#ctx0" brushRef="#br0">105 0 11371,'0'0'8445,"-8"6"-7756,3-3-637,2-1-49,0-1 1,1 1 0,-1 0 0,0 0 0,1 0 0,0 1 0,-1-1 0,1 1 0,0-1-1,0 1 1,0 0 0,1-1 0,-1 1 0,0 0 0,1 0 0,0 0 0,0 0 0,0 1-1,0-1 1,0 4 0,-14 109 40,-2 14 863,-1 179 0,18-308-906,-1 0 0,1 1 0,0-1 0,0 0 0,0 0 0,0 1 0,0-1 0,0 0 0,0 0 0,0 1 0,1-1 0,-1 0 0,1 0 0,-1 1 0,0-1 0,1 0 0,0 0 0,-1 0 0,1 0 0,0 0 0,0 0 0,-1 0 0,1 0 0,0 0 0,0 0 0,0 0 0,0 0 0,0-1 0,0 1 0,0 0 0,1-1 0,-1 1 0,0-1 0,0 1 0,0-1 0,1 0 0,-1 0 0,0 1 0,0-1 0,1 0 0,-1 0 0,0 0 0,0 0 0,1 0 0,-1 0 0,0-1 0,1 1 0,-1 0 0,0-1 0,2 0 0,4-2 8,0 0 1,-1 0 0,1 0-1,-1-1 1,0 0 0,0-1-1,8-6 1,118-120 621,-26 26-3451,-71 68-3148,-4 3-5808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3.541"/>
    </inkml:context>
    <inkml:brush xml:id="br0">
      <inkml:brushProperty name="width" value="0.025" units="cm"/>
      <inkml:brushProperty name="height" value="0.025" units="cm"/>
    </inkml:brush>
  </inkml:definitions>
  <inkml:trace contextRef="#ctx0" brushRef="#br0">29 172 3940,'-3'-14'8039,"-13"-82"-3357,8 46-1721,6 38-1080,3 15 361,13 48-2111,3 0 0,1-1 1,36 67-1,-26-58-90,-15-28-383,-8-17-222,1-1-1,0 1 1,0-1-1,2 0 1,0-1-1,0 0 1,17 19-1,-38-37-9599,-10-7 6000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3.881"/>
    </inkml:context>
    <inkml:brush xml:id="br0">
      <inkml:brushProperty name="width" value="0.025" units="cm"/>
      <inkml:brushProperty name="height" value="0.025" units="cm"/>
    </inkml:brush>
  </inkml:definitions>
  <inkml:trace contextRef="#ctx0" brushRef="#br0">43 198 12075,'0'0'7303,"-43"-51"-5381,43 40-1089,15 4-417,8-1-159,6-4-161,4-1-64,5-2-192,0-2-1282,-2-2-1569,-3-4-2562,-6 1-2018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4.239"/>
    </inkml:context>
    <inkml:brush xml:id="br0">
      <inkml:brushProperty name="width" value="0.025" units="cm"/>
      <inkml:brushProperty name="height" value="0.025" units="cm"/>
    </inkml:brush>
  </inkml:definitions>
  <inkml:trace contextRef="#ctx0" brushRef="#br0">67 37 12139,'0'0'5237,"-8"6"-4148,3-2-965,0 0 0,0 1 0,1 0 0,0-1 0,0 2 0,0-1 0,1 0 0,-1 1 0,1-1 0,0 1-1,1 0 1,0 0 0,0 0 0,0 0 0,0 1 0,1-1 0,0 0 0,0 7 0,1-12-120,-1 11 359,1 1-1,0 0 0,4 21 1,-4-32-326,0 0-1,1 0 1,-1 0-1,1-1 1,-1 1-1,1 0 1,0 0-1,0 0 1,0-1 0,0 1-1,0 0 1,0-1-1,1 1 1,2 2-1,-3-4-26,0 1-1,0-1 1,0 0-1,1 1 0,-1-1 1,0 0-1,1 0 1,-1 1-1,0-1 0,0 0 1,1 0-1,-1-1 1,0 1-1,1 0 1,-1 0-1,0-1 0,0 1 1,0 0-1,1-1 1,-1 0-1,0 1 0,0-1 1,0 0-1,0 1 1,2-3-1,2-1 79,0 0 0,-1-1 0,1 0 1,-1 0-1,0 0 0,-1 0 0,1-1 0,-1 0 0,0 1 0,-1-1 0,1 0 0,-1 0 0,0-1 0,1-8 1,1-5 58,0 0 0,-2 0 1,0-28-1,-1 39-57,-1 7-61,1 0 0,-1 0 0,0 0 0,0 0 0,1 0 0,-1-1-1,-1 1 1,1 0 0,0 0 0,0 0 0,-1 0 0,1 0 0,-1 1-1,0-1 1,1 0 0,-1 0 0,0 0 0,0 0 0,-3-3 0,4 6-18,-1-1 0,1 0-1,-1 0 1,1 0 0,-1 1 0,1-1 0,-1 0 0,1 1 0,-1-1 0,1 0 0,-1 1 0,1-1 0,0 1 0,-1-1 0,1 1 0,0-1 0,-1 1 0,1-1 0,0 1 0,-1-1 0,1 1 0,0-1 0,0 1 0,0-1 0,0 1 0,0-1 0,-1 1 0,1 0 0,0-1 0,0 1 0,0-1 0,0 1-1,1-1 1,-1 2 0,-2 25-19,2-25 28,-1 24 6,0 51-1,2-71-26,-1-1-1,1 1 0,0-1 1,0 1-1,1-1 0,0 0 1,0 0-1,0 0 1,0 0-1,1 0 0,3 5 1,-5-9-16,1 1 0,0 0 0,-1-1 0,1 1 0,0-1 1,0 0-1,0 0 0,0 0 0,0 0 0,0 0 0,1 0 0,-1 0 1,0-1-1,0 1 0,1-1 0,-1 1 0,0-1 0,0 0 0,1 0 1,-1 0-1,0 0 0,1-1 0,-1 1 0,0 0 0,1-1 1,-1 0-1,0 0 0,0 1 0,0-1 0,0 0 0,0-1 0,0 1 1,0 0-1,2-2 0,6-4-829,0 0 0,-1 0 1,0-1-1,0-1 0,7-9 1,4-8-5145,-3 0-4201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4.570"/>
    </inkml:context>
    <inkml:brush xml:id="br0">
      <inkml:brushProperty name="width" value="0.025" units="cm"/>
      <inkml:brushProperty name="height" value="0.025" units="cm"/>
    </inkml:brush>
  </inkml:definitions>
  <inkml:trace contextRef="#ctx0" brushRef="#br0">1 0 7207,'0'0'13671,"1"9"-13062,3 18-291,1-1 0,1-1 0,1 1 1,13 28-1,54 104 648,-63-138-765,2-1 0,0 0-1,1-1 1,19 21 0,-32-39-84,-26-30 380,-24-37-438,-28-32 378,81 100-599,0 1 1,0-1-1,1 0 0,-1 0 0,0-1 1,0 1-1,1-1 0,-1 0 0,0 0 0,1-1 1,-1 1-1,8-3 0,-5 2-961,0 0 0,0 0-1,0-1 1,0 0 0,0-1 0,0 1 0,-1-2-1,1 1 1,10-8 0,7-13-6831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4.925"/>
    </inkml:context>
    <inkml:brush xml:id="br0">
      <inkml:brushProperty name="width" value="0.025" units="cm"/>
      <inkml:brushProperty name="height" value="0.025" units="cm"/>
    </inkml:brush>
  </inkml:definitions>
  <inkml:trace contextRef="#ctx0" brushRef="#br0">48 0 11243,'0'0'7997,"-4"10"-6652,-5 9-862,2 0 1,0 0-1,2 0 1,0 1-1,0 0 1,0 22-1,38-61-403,-25 13-140,1 1-1,-1-1 1,1 1-1,1 1 1,-1-1-1,0 2 1,1-1-1,0 1 1,0 1-1,0 0 1,0 0-1,0 1 1,1 0-1,10 1 1,-20 1 67,1 0-1,0 0 1,0 0 0,0 0 0,-1 0-1,1 0 1,0 0 0,-1 0 0,1 1 0,-1-1-1,0 1 1,1-1 0,-1 1 0,0 0-1,0-1 1,0 1 0,0 0 0,0 0-1,-1-1 1,1 1 0,0 0 0,-1 0-1,1 0 1,-1 0 0,0 0 0,0 0-1,0 0 1,0 0 0,0 0 0,0 3-1,0 2 169,0-1 0,-1 1 0,0-1 0,0 0 0,0 1-1,0-1 1,-1 0 0,-4 10 0,1-8 97,0-1 0,0 1 1,-1-1-1,0 0 0,0-1 0,-10 9 0,12-12-231,0 0 0,0 0 0,0 0 0,0-1-1,-1 0 1,1 1 0,-1-1 0,1-1 0,-1 1 0,0-1-1,1 0 1,-1 0 0,-7 0 0,12-1-128,-1 0 0,0 0 0,0 0 0,1 0 0,-1 0 0,0 0 0,0 0 0,1-1 0,-1 1 0,0 0-1,1-1 1,-1 1 0,0 0 0,1-1 0,-1 1 0,0-1 0,1 1 0,-1-1 0,1 1 0,-1-1 0,1 1 0,-1-1 0,1 0 0,0 1 0,-1-1 0,1 0 0,0 1 0,-1-2 0,-1-28-2866,16-27-3555,4 19 1277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5.270"/>
    </inkml:context>
    <inkml:brush xml:id="br0">
      <inkml:brushProperty name="width" value="0.025" units="cm"/>
      <inkml:brushProperty name="height" value="0.025" units="cm"/>
    </inkml:brush>
  </inkml:definitions>
  <inkml:trace contextRef="#ctx0" brushRef="#br0">52 85 8040,'0'0'14659,"-5"11"-14253,-3 6-225,0 1 1,2-1-1,0 1 1,1 0-1,0 0 1,2 1-1,-2 19 1,5-37-179,0-1 0,0 1 1,0-1-1,0 1 1,-1 0-1,1-1 1,1 1-1,-1-1 1,0 1-1,0-1 1,0 1-1,0-1 0,0 1 1,0-1-1,1 1 1,-1-1-1,0 1 1,0-1-1,1 1 1,-1-1-1,0 1 1,1-1-1,-1 1 0,0-1 1,1 0-1,-1 1 1,1-1-1,-1 0 1,1 1-1,-1-1 1,1 0-1,-1 1 1,1-1-1,-1 0 0,1 0 1,21-8 143,17-26 89,-29 21-196,0 1 0,-1-1 0,-1-1 0,0 0 0,-1 0 0,0-1 0,-2 1 0,1-1 0,-2-1 0,0 1 0,0-1 0,-2 0 0,2-29 0,-18 123 168,13-74-195,-2 25 360,1 0 0,3 45 0,-1-73-371,0 0-1,0 0 1,0 0-1,0 0 1,0 0 0,0 0-1,1 0 1,-1 0-1,0-1 1,0 1-1,1 0 1,-1 0 0,1 0-1,-1 0 1,1 0-1,-1 0 1,1-1-1,0 1 1,-1 0-1,1 0 1,0-1 0,0 1-1,-1 0 1,1-1-1,0 1 1,0-1-1,0 1 1,0-1 0,0 0-1,0 1 1,0-1-1,0 0 1,0 1-1,0-1 1,0 0-1,0 0 1,0 0 0,0 0-1,0 0 1,0 0-1,0 0 1,0-1-1,0 1 1,-1 0 0,1 0-1,0-1 1,0 1-1,0-1 1,1 0-1,3-1-111,0 0-1,-1-1 0,1 1 1,-1-1-1,0 0 0,0-1 0,0 1 1,4-5-1,33-49-4495,-20 15-1887,-6 4-2689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467"/>
    </inkml:context>
    <inkml:brush xml:id="br0">
      <inkml:brushProperty name="width" value="0.025" units="cm"/>
      <inkml:brushProperty name="height" value="0.025" units="cm"/>
    </inkml:brush>
  </inkml:definitions>
  <inkml:trace contextRef="#ctx0" brushRef="#br0">0 99 6342,'0'0'15930,"12"-5"-15418,-2 0-471,0 1-1,0 1 0,1 0 1,-1 0-1,1 1 1,-1 0-1,1 0 1,0 2-1,0-1 0,0 1 1,-1 1-1,1 0 1,13 3-1,35 15 217,-39-12 97,1 0 1,0-1-1,1-1 1,42 5 0,-58-10-301,-1 0 1,1 0-1,-1-1 1,1 0 0,-1 0-1,1 0 1,-1 0 0,0-1-1,0 0 1,1 0 0,-1 0-1,-1-1 1,1 0-1,0 0 1,-1 0 0,1 0-1,-1-1 1,0 0 0,0 0-1,0 0 1,-1 0-1,1-1 1,-1 1 0,4-9-1,-6 11-54,0 1 0,0-1 0,0 0 0,0 0 0,0 0 0,-1 1 0,1-1 0,-1 0-1,1 0 1,-1 0 0,0 0 0,1 0 0,-1 0 0,0 0 0,-1 0 0,1 0 0,-1-3 0,-8-7-2674,-10 5-3566,6 4-1116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6.082"/>
    </inkml:context>
    <inkml:brush xml:id="br0">
      <inkml:brushProperty name="width" value="0.025" units="cm"/>
      <inkml:brushProperty name="height" value="0.025" units="cm"/>
    </inkml:brush>
  </inkml:definitions>
  <inkml:trace contextRef="#ctx0" brushRef="#br0">32 406 705,'0'0'17408,"-4"9"-15785,-3 2-1157,4-8-312,1 1 0,-1-1 0,1 1 0,0 0 0,1 0 0,-1 0 0,0 0 0,0 7 0,1-7-134,0 0-1,1-1 1,0 1 0,0 0-1,0 0 1,1 0-1,-1-1 1,1 1-1,0 0 1,0 0-1,0-1 1,1 1-1,-1-1 1,1 1-1,0-1 1,0 0-1,0 1 1,0-1-1,3 3 1,-4-5-3,1 1 0,-1-1 1,1 0-1,-1 1 0,1-1 0,-1 0 1,1 0-1,0 0 0,0 0 0,-1 0 1,1-1-1,0 1 0,0 0 1,0-1-1,0 0 0,0 1 0,0-1 1,0 0-1,0 0 0,0 0 0,0 0 1,0 0-1,0-1 0,0 1 0,0 0 1,-1-1-1,1 0 0,0 1 0,0-1 1,0 0-1,0 0 0,-1 0 0,1 0 1,-1 0-1,1 0 0,0-1 0,1-1 1,5-6 13,0 0 1,-1-1-1,0 0 0,-1 0 1,0 0-1,0 0 0,-1-1 1,0 0-1,-1 0 1,-1-1-1,0 1 0,3-17 1,-3 5 52,0 0 0,-1 0 0,-1-1 0,-2 1 0,-4-34 1,4 47 33,-1 1 1,0 0-1,-1 0 0,0-1 1,0 2-1,-1-1 1,0 0-1,-1 1 1,0 0-1,0 0 1,-1 0-1,0 0 0,0 1 1,-1 0-1,-9-7 1,15 13-110,0 0 0,0 1 1,0-1-1,0 0 0,0 1 0,-1-1 1,1 1-1,0 0 0,0-1 0,-1 1 1,1 0-1,0 0 0,0 0 0,-1 0 1,1 0-1,0 0 0,0 0 0,-1 0 1,1 0-1,0 1 0,0-1 0,-1 0 1,1 1-1,0-1 0,0 1 0,0-1 1,0 1-1,0 0 0,0 0 0,0-1 1,0 1-1,0 0 0,0 0 0,0 0 1,0 0-1,0 0 0,1 0 1,-1 0-1,0 0 0,1 0 0,-1 1 1,1-1-1,-1 2 0,-3 7-8,1 1 0,-1-1-1,2 1 1,-2 13 0,1-6 63,-4 13 151,1 0 0,-2 54 1,8-84-215,0-1 0,0 1 1,0 0-1,0-1 0,0 1 0,0 0 1,0 0-1,1-1 0,-1 1 1,0 0-1,0-1 0,1 1 0,-1 0 1,0-1-1,1 1 0,-1-1 0,1 1 1,-1 0-1,1-1 0,-1 1 1,1-1-1,-1 0 0,1 1 0,-1-1 1,1 1-1,0-1 0,-1 0 1,1 1-1,0-1 0,-1 0 0,1 0 1,0 1-1,-1-1 0,1 0 0,0 0 1,0 0-1,-1 0 0,1 0 1,0 0-1,-1 0 0,1 0 0,0 0 1,0 0-1,-1-1 0,1 1 0,0 0 1,-1 0-1,1-1 0,1 0 1,34-18 121,3-19 1,-33 30-239,1 0 0,0 1 1,1 0-1,0 0 1,0 1-1,0 0 0,1 0 1,14-6-1,-22 11 103,0 1-1,0 0 0,0-1 1,0 1-1,0 0 1,0 0-1,0 0 1,0 0-1,0 0 0,0 0 1,0 0-1,0 1 1,0-1-1,0 0 1,0 0-1,0 1 1,-1-1-1,1 0 0,0 1 1,0-1-1,0 1 1,0 0-1,-1-1 1,2 2-1,13 26-140,-5 45 228,-9-55 40,-1-17-109,10 43 80,-10-43-83,0-1 1,0 1 0,0 0 0,0-1 0,0 1-1,0 0 1,1-1 0,-1 1 0,0-1 0,0 1-1,1 0 1,-1-1 0,0 1 0,1-1-1,-1 1 1,1-1 0,-1 1 0,1-1 0,-1 1-1,1-1 1,-1 1 0,1-1 0,-1 0 0,1 1-1,-1-1 1,1 0 0,0 0 0,-1 1 0,1-1-1,0 0 1,-1 0 0,1 0 0,0 0 0,-1 0-1,1 0 1,0 0 0,-1 0 0,1 0-1,0 0 1,-1 0 0,1 0 0,-1 0 0,1 0-1,0-1 1,-1 1 0,1 0 0,0 0 0,-1-1-1,1 1 1,-1-1 0,1 1 0,-1 0 0,1-1-1,-1 1 1,1-1 0,-1 1 0,0-1 0,1 1-1,-1-1 1,1 0 0,-1 1 0,1-2-1,6-9 43,0-1-1,0 0 1,-1 0-1,-1-1 0,7-20 1,17-71 144,-28 96-188,6-15-38,-2-1 1,-1 0-1,-1 0 1,-1 0-1,-2-40 0,0 64 29,0 0 0,0-1 0,-1 1 0,1 0 0,0 0 0,0 0 0,0 0 1,-1 0-1,1 0 0,0 0 0,0 0 0,-1 0 0,1 0 0,0 0 0,0 0 0,-1 0 0,1 1 0,0-1 0,0 0 0,-1 0 0,1 0 0,0 0 0,0 0 0,0 0 0,-1 1 0,1-1 0,0 0 0,0 0 0,0 0 0,0 0 0,0 1 0,-1-1 0,1 0 0,0 0 0,0 0 0,0 1 0,0-1 0,0 0 0,0 0 0,0 1 0,0-1 0,0 0 0,0 0 0,0 1 0,0-1 0,0 0 0,0 0 0,0 1 0,0-1 0,0 0 0,-9 19-85,3 18 451,0 0 0,2 1 0,2 45 0,2-80-334,0-1 0,0 1 0,0-1 0,0 1 0,0-1 0,1 1 0,-1-1 0,1 1 1,-1-1-1,1 0 0,0 1 0,0-1 0,0 0 0,1 0 0,-1 1 0,0-1 0,1 0 0,-1 0 0,3 2 0,-2-3-14,0 0 1,0 0-1,0 0 0,-1-1 0,1 1 1,0 0-1,0-1 0,0 0 0,0 1 1,0-1-1,0 0 0,1 0 0,-1 0 1,0 0-1,0 0 0,0-1 0,0 1 1,3-1-1,2-2 10,1 0 1,-1 0-1,0 0 0,0-1 1,0 0-1,0-1 1,-1 1-1,0-1 0,0-1 1,9-9-1,-13 13-18,1-1-18,-1 0 1,1 0-1,0 0 1,-1 0 0,0-1-1,0 1 1,0-1-1,0 1 1,0-1 0,-1 0-1,0 0 1,0 0-1,0 0 1,1-6 0,-18 50-227,14-29 326,1-1-1,0 1 1,0 0-1,1 0 1,2 18-1,-2-27-76,0-1 0,0 1 0,0-1 0,0 0 0,1 1 0,-1-1 0,0 1 0,1-1 0,-1 0 0,1 1 0,-1-1 0,1 0 0,-1 1 0,1-1 0,0 0 0,0 0 1,0 0-1,0 0 0,0 1 0,0-1 0,0-1 0,0 1 0,0 0 0,0 0 0,0 0 0,1-1 0,-1 1 0,0 0 0,1-1 0,-1 1 0,0-1 0,1 0 0,-1 1 0,1-1 0,-1 0 0,1 0 0,-1 0 0,0 0 0,1 0 0,-1 0 0,1 0 0,-1-1 0,1 1 0,-1 0 0,0-1 0,1 1 0,-1-1 0,0 1 0,1-1 0,-1 0 0,0 0 0,0 0 0,2-1 0,1-1-170,1-1 1,-1 1-1,0-1 0,0 0 0,0 0 1,-1-1-1,1 1 0,-1-1 1,0 1-1,0-1 0,-1 0 0,0 0 1,4-10-1,-2 2-1601,-1 1 1,0-1-1,-1 0 1,2-24-1,-4 10-4104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6.455"/>
    </inkml:context>
    <inkml:brush xml:id="br0">
      <inkml:brushProperty name="width" value="0.025" units="cm"/>
      <inkml:brushProperty name="height" value="0.025" units="cm"/>
    </inkml:brush>
  </inkml:definitions>
  <inkml:trace contextRef="#ctx0" brushRef="#br0">0 1 10762,'0'0'10122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6.938"/>
    </inkml:context>
    <inkml:brush xml:id="br0">
      <inkml:brushProperty name="width" value="0.025" units="cm"/>
      <inkml:brushProperty name="height" value="0.025" units="cm"/>
    </inkml:brush>
  </inkml:definitions>
  <inkml:trace contextRef="#ctx0" brushRef="#br0">10 303 7751,'0'0'14216,"5"6"-14151,-3-5-136,3 4 207,0 0-1,1 0 1,0 0-1,-1-1 0,12 6 1,-16-9-86,1 0 0,0 0 0,0-1 0,-1 1 0,1 0 0,0-1 1,0 0-1,0 1 0,0-1 0,0 0 0,0 0 0,0 0 0,0 0 0,0 0 0,0-1 0,0 1 1,0 0-1,0-1 0,-1 0 0,1 1 0,0-1 0,0 0 0,-1 0 0,1 0 0,0 0 0,-1 0 1,1 0-1,-1-1 0,1 1 0,1-3 0,5-5 14,-1-1-1,-1-1 1,0 1 0,0-1-1,-1 0 1,0-1 0,-1 1 0,0-1-1,-1 0 1,4-22 0,-6 26 19,0 0 1,0 0-1,-1 0 1,0 0-1,0 0 1,-1 0 0,0 0-1,0 0 1,-1 0-1,0 1 1,0-1-1,-1 0 1,0 1 0,0 0-1,-1 0 1,0 0-1,-7-10 1,10 16-72,0 0 1,0 0 0,0 0 0,-1 0-1,1 1 1,0-1 0,-1 0 0,1 0-1,0 1 1,-1-1 0,1 1 0,-1-1-1,1 1 1,-1 0 0,1-1 0,-1 1-1,1 0 1,-1 0 0,1 0-1,-1 0 1,1 1 0,-1-1 0,1 0-1,-1 0 1,1 1 0,-1-1 0,1 1-1,0 0 1,-1-1 0,1 1 0,0 0-1,-1 0 1,1 0 0,0 0-1,0 0 1,0 0 0,0 0 0,-2 2-1,-6 7 22,0-1-1,1 2 0,-11 16 0,13-17 112,1-4-33,1 0 0,0 0 0,0 0 0,0 1 0,1-1 0,0 1 1,0 0-1,1 0 0,0 0 0,0 0 0,-1 14 0,4-20-106,-1 0 1,2 1-1,-1-1 1,0 0-1,0 0 0,0 0 1,0 0-1,1 0 1,-1 0-1,0 0 0,1-1 1,-1 1-1,1 0 1,-1-1-1,1 1 0,-1-1 1,1 1-1,0-1 0,-1 0 1,1 0-1,-1 0 1,1 0-1,0 0 0,-1 0 1,1 0-1,2-1 1,48-2 204,2-10-136,19-3-220,-67 15 112,-1 1-1,1-1 1,-1 1-1,1 0 1,-1 1 0,1 0-1,-1-1 1,1 2-1,-1-1 1,9 4 0,-10-3 31,-1 0 0,0 1 0,0 0 1,0-1-1,0 1 0,0 0 0,-1 0 1,1 1-1,-1-1 0,0 1 0,0-1 0,0 1 1,1 3-1,-1-3 4,0 0 1,-1-1-1,1 1 0,1-1 0,-1 1 1,0-1-1,1 0 0,0 0 1,-1 0-1,1 0 0,0-1 1,5 4-1,-7-5 4,-1-1 0,1 0 0,-1 0 0,1 1 0,-1-1 0,1 0 0,-1 0 0,1 0 0,-1 0 0,1 1 0,-1-1 0,1 0 0,-1 0 0,1 0 0,-1 0 0,1 0 0,-1 0 0,1-1 0,0 1 0,-1 0 0,1 0 0,-1 0 0,1 0 0,-1-1 0,1 1-1,-1 0 1,0 0 0,1-1 0,-1 1 0,1 0 0,-1-1 0,1 1 0,-1-1 0,0 1 0,1-1 0,5-24 472,-6 17-332,0 0 1,0 1-1,-1-1 1,-4-15-1,2 15-141,-2-1 0,1 1-1,-1 0 1,0 0 0,-1 0-1,-11-11 1,-13-20 37,29 39-48,1-1-1,0 0 1,0 0 0,-1 1-1,1-1 1,0 0 0,0 0-1,0 0 1,0 1-1,0-1 1,0 0 0,0 0-1,1 0 1,-1 1 0,0-1-1,0 0 1,0 0 0,1 1-1,-1-1 1,0 0-1,1 0 1,-1 1 0,1-1-1,-1 0 1,1 1 0,-1-1-1,1 1 1,0-1 0,-1 1-1,1-1 1,-1 1-1,1-1 1,0 1 0,0 0-1,-1-1 1,1 1 0,0 0-1,0-1 1,-1 1 0,2 0-1,43-16-509,-29 11-239,33-17-3022,-19 5-2119,-12 4-3073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7.421"/>
    </inkml:context>
    <inkml:brush xml:id="br0">
      <inkml:brushProperty name="width" value="0.025" units="cm"/>
      <inkml:brushProperty name="height" value="0.025" units="cm"/>
    </inkml:brush>
  </inkml:definitions>
  <inkml:trace contextRef="#ctx0" brushRef="#br0">1 1 10890,'0'0'11627,"51"54"-11531,-29-27-64,0 0-224,-2-1-384,-7-4-1026,-2-1-544,-7-6-1121,-4-2-160,-6-4-865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7.858"/>
    </inkml:context>
    <inkml:brush xml:id="br0">
      <inkml:brushProperty name="width" value="0.025" units="cm"/>
      <inkml:brushProperty name="height" value="0.025" units="cm"/>
    </inkml:brush>
  </inkml:definitions>
  <inkml:trace contextRef="#ctx0" brushRef="#br0">9 259 13325,'-2'-11'1783,"1"3"-1491,-1-1 171,1 0 0,0 0 1,0 0-1,1 0 0,0-1 1,0 1-1,1 0 0,1 0 1,-1 0-1,1 0 0,1 0 1,3-10-1,-1 11-348,-1 0 1,2 1-1,-1-1 0,1 1 0,0 0 1,0 1-1,1-1 0,0 1 1,0 0-1,0 1 0,1 0 1,0 0-1,0 1 0,0-1 1,1 2-1,-1-1 0,1 1 0,0 1 1,17-3-1,-24 5-126,0 0 0,-1 0 0,1 0 0,0 0 0,0 0 0,0 1 0,0-1 0,-1 1 0,1 0 0,0-1 0,-1 1-1,1 0 1,0 0 0,-1 0 0,1 0 0,-1 0 0,1 1 0,-1-1 0,0 0 0,0 1 0,1-1 0,-1 0 0,0 1 0,0 0 0,0-1 0,-1 1 0,1 0 0,0-1 0,0 1 0,-1 0-1,1 0 1,-1-1 0,1 4 0,0 8 60,1 0-1,-1 0 0,-2 25 1,0-17 5,1-20-6,0-1-48,-1-1-1,1 1 1,0-1 0,0 1-1,-1-1 1,1 0-1,0 1 1,0-1 0,0 1-1,0-1 1,0 1 0,0-1-1,0 0 1,0 1-1,0-1 1,0 1 0,0-1-1,0 0 1,1 1 0,-1-1-1,0 1 1,0-1-1,0 1 1,1-1 0,-1 1-1,0-1 1,1 1 0,-1-1-1,1 0 1,11-15-245,-7 12 160,1 1-1,-1 0 1,1 0 0,0 0 0,0 1-1,0 0 1,0 0 0,0 0 0,0 1-1,0 0 1,1 0 0,-1 0 0,0 1-1,1 0 1,-1 0 0,1 1-1,-1 0 1,7 2 0,-8-3 87,0 1 0,0 0 0,0 1 0,0-1 0,-1 1 1,1 0-1,-1 0 0,1 0 0,-1 1 0,0-1 0,0 1 0,0 0 0,0 1 0,0-1 0,-1 1 1,1-1-1,-1 1 0,0 0 0,0 0 0,-1 0 0,1 1 0,-1-1 0,3 9 0,-3-6 203,-1-1 0,0 1 0,0 0 0,-1 0 0,1 0-1,-2 0 1,1 0 0,-1 0 0,0 0 0,0 0 0,-1-1 0,0 1 0,0-1-1,-1 1 1,0-1 0,0 0 0,0 0 0,-1 0 0,0 0 0,0 0-1,0-1 1,-1 0 0,0 0 0,0 0 0,0 0 0,0-1 0,-1 0-1,0 0 1,0-1 0,0 1 0,0-1 0,0-1 0,-1 1 0,0-1-1,1 0 1,-1 0 0,0-1 0,0 0 0,-10 0 0,10-1-240,1 0 1,-1-1-1,1 0 1,-1 0-1,1-1 1,-9-2-1,14 3-94,0 1 1,0 0-1,0-1 0,0 1 0,0-1 1,0 1-1,0-1 0,0 1 0,1-1 1,-1 0-1,0 1 0,0-1 1,1 0-1,-1 0 0,0 0 0,1 1 1,-1-1-1,0 0 0,1 0 0,-1 0 1,1 0-1,0 0 0,-1 0 0,1 0 1,0 0-1,0 0 0,-1 0 1,1 0-1,0 0 0,0 0 0,0-1 1,0 1-1,0 0 0,1 0 0,-1 0 1,0 0-1,0 0 0,1 0 0,-1 0 1,1 0-1,-1 0 0,1 0 1,-1 0-1,1 1 0,-1-1 0,1 0 1,0 0-1,-1 0 0,3-1 0,38-32-9928,-18 16-1111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8.203"/>
    </inkml:context>
    <inkml:brush xml:id="br0">
      <inkml:brushProperty name="width" value="0.025" units="cm"/>
      <inkml:brushProperty name="height" value="0.025" units="cm"/>
    </inkml:brush>
  </inkml:definitions>
  <inkml:trace contextRef="#ctx0" brushRef="#br0">1 1 12588,'0'0'13549,"2"50"-13101,10-31-224,4 1-128,2-5-64,-2 0 1,4-3-33,-3-3-641,-2-1-1217,-3-3-1249,-5-4-2690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8.577"/>
    </inkml:context>
    <inkml:brush xml:id="br0">
      <inkml:brushProperty name="width" value="0.025" units="cm"/>
      <inkml:brushProperty name="height" value="0.025" units="cm"/>
    </inkml:brush>
  </inkml:definitions>
  <inkml:trace contextRef="#ctx0" brushRef="#br0">1 1 10730,'0'0'9065,"37"64"-8777,-23-40 160,1 0 33,1-2-321,-1 1-96,0-3-480,-1-5-1602,-5-6-2050,-1-3-2210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8.918"/>
    </inkml:context>
    <inkml:brush xml:id="br0">
      <inkml:brushProperty name="width" value="0.025" units="cm"/>
      <inkml:brushProperty name="height" value="0.025" units="cm"/>
    </inkml:brush>
  </inkml:definitions>
  <inkml:trace contextRef="#ctx0" brushRef="#br0">32 313 12812,'0'0'5627,"-6"-8"-3545,1 3-1735,4 3-277,-1 1 1,0-1-1,0 0 0,1 0 1,-1 0-1,1 0 0,0 0 1,-1 0-1,1 0 0,0 0 1,0 0-1,0-1 0,0 1 1,1 0-1,-1-1 0,1 1 1,-1 0-1,1-1 0,0 1 1,0-1-1,0 1 1,0-1-1,1 1 0,-1 0 1,1-1-1,-1 1 0,2-3 1,7-8 10,0 0 0,1 1 0,0 0 1,1 1-1,1 0 0,0 0 0,0 1 1,1 1-1,0 0 0,1 1 0,-1 0 1,2 1-1,-1 1 0,1 0 1,0 1-1,0 1 0,20-4 0,-33 8-77,1 0 0,-1 0 0,0 0 1,1 0-1,-1 0 0,1 1 0,-1-1 0,0 1 0,0 0 0,1-1 0,-1 1 0,0 0 0,0 0 0,0 0 0,0 1 0,0-1 0,0 0 0,0 1 0,0-1 0,-1 1 1,1 0-1,0 0 0,-1-1 0,0 1 0,1 0 0,-1 0 0,0 0 0,0 1 0,0-1 0,0 0 0,0 0 0,-1 0 0,1 1 0,0 4 0,1 4 108,-1 1-1,0-1 1,-1 1 0,0-1-1,-3 23 1,2-30-98,-1 1-1,0-1 1,0 0 0,0 1 0,0-1 0,0 0-1,-1 0 1,0 0 0,0-1 0,0 1 0,0-1 0,-1 0-1,1 0 1,-1 0 0,0 0 0,0 0 0,0-1-1,-6 3 1,6-3-368,1 0 0,-1-1 0,1 0-1,-1 0 1,1 0 0,-1 0 0,0-1 0,-4 1-1,8-1 249,0 0-1,0 0 0,0 0 0,0 0 1,0 0-1,-1 0 0,1 0 0,0 0 1,0 0-1,0 0 0,0 0 0,0 0 1,0 0-1,0 0 0,-1 0 1,1 0-1,0 0 0,0 0 0,0 0 1,0 0-1,0 0 0,0 0 0,0 0 1,-1-1-1,1 1 0,0 0 0,0 0 1,0 0-1,0 0 0,0 0 0,0 0 1,0 0-1,0 0 0,0-1 0,0 1 1,0 0-1,0 0 0,0 0 1,0 0-1,0 0 0,0 0 0,0-1 1,0 1-1,0 0 0,0 0 0,0 0 1,0 0-1,0 0 0,0 0 0,0-1 1,0 1-1,0 0 0,0 0 0,0 0 1,0 0-1,0 0 0,0 0 0,1-2-1133,2-11-5604</inkml:trace>
  <inkml:trace contextRef="#ctx0" brushRef="#br0" timeOffset="1">486 165 17809,'0'0'8744,"58"-21"-8520,-38-7-128,2-3-832,3-2-1699,-8 3-1024,-1 8-2627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9.764"/>
    </inkml:context>
    <inkml:brush xml:id="br0">
      <inkml:brushProperty name="width" value="0.025" units="cm"/>
      <inkml:brushProperty name="height" value="0.025" units="cm"/>
    </inkml:brush>
  </inkml:definitions>
  <inkml:trace contextRef="#ctx0" brushRef="#br0">11 250 5477,'0'0'6177,"-2"-9"-2777,-1-4-2394,-2-38 3631,5 50-4583,0 1 1,0 0-1,0-1 1,0 1-1,0 0 1,0-1-1,1 1 1,-1 0-1,0 0 0,0-1 1,0 1-1,1 0 1,-1 0-1,0-1 1,0 1-1,1 0 1,-1 0-1,0 0 1,0 0-1,1-1 1,-1 1-1,0 0 0,1 0 1,-1 0-1,0 0 1,1 0-1,-1 0 1,0 0-1,1 0 1,-1 0-1,0 0 1,1 0-1,-1 0 1,0 0-1,0 0 0,1 0 1,-1 0-1,0 0 1,1 0-1,-1 0 1,0 1-1,1-1 1,-1 0-1,0 0 1,0 0-1,1 0 0,-1 1 1,0-1-1,0 0 1,1 0-1,-1 1 1,0-1-1,0 1 1,18 13 661,-3 9-104,0 2 1,20 50 0,-23-47-553,2 0 0,21 34 0,-34-60-53,0 0 0,1-1 1,-1 1-1,0 0 1,1 0-1,-1-1 0,1 1 1,0-1-1,-1 1 1,1-1-1,0 0 1,0 0-1,0 0 0,0 0 1,3 2-1,-4-3 25,0 0-1,0 0 1,0 0-1,0 0 1,0-1-1,0 1 1,0 0 0,0 0-1,0-1 1,0 1-1,-1-1 1,1 1-1,0 0 1,0-1-1,0 1 1,-1-1 0,1 0-1,0 1 1,-1-1-1,1 0 1,0 1-1,-1-1 1,1 0-1,0-1 1,3-6 190,-1 0 0,1 0 0,-1 0 0,-1 0 0,0-1 0,1-9 0,5-36 313,-3 0 0,-2 0 0,-6-84 0,3 130-525,-1 0-1,0-1 0,-1 1 1,1 0-1,-2 0 0,1 0 1,-6-11-1,14 62-6762,2-24 2135,0 2-1895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0.448"/>
    </inkml:context>
    <inkml:brush xml:id="br0">
      <inkml:brushProperty name="width" value="0.025" units="cm"/>
      <inkml:brushProperty name="height" value="0.025" units="cm"/>
    </inkml:brush>
  </inkml:definitions>
  <inkml:trace contextRef="#ctx0" brushRef="#br0">13 582 9449,'0'0'9833,"4"-9"-7810,-3 6-1919,6-11 567,-1-2 1,0 1 0,-2-1-1,1 0 1,-2 0-1,2-18 1,-5 33-646,0 1-1,0 0 1,0-1 0,0 1-1,0 0 1,-1-1 0,1 1-1,0 0 1,0-1 0,0 1-1,0 0 1,-1 0-1,1-1 1,0 1 0,0 0-1,-1 0 1,1-1 0,0 1-1,0 0 1,-1 0 0,1 0-1,0-1 1,-1 1 0,1 0-1,0 0 1,-1 0-1,1 0 1,0 0 0,-1 0-1,1 0 1,-1 0 0,1-1-1,0 2 1,-1-1 0,1 0-1,0 0 1,-1 0 0,1 0-1,0 0 1,-1 0 0,1 0-1,0 0 1,-1 0-1,1 1 1,0-1 0,-1 0-1,1 0 1,0 0 0,0 1-1,-1-1 1,1 0 0,-18 14 12,14-6-46,1-1 1,0 1-1,0 1 1,0-1-1,1 0 1,1 1-1,0-1 1,0 1-1,0-1 0,1 1 1,2 14-1,-3-22 8,1-1 0,1 1 0,-1 0 1,0 0-1,0 0 0,0-1 0,0 1 0,0 0 0,1 0 0,-1 0 0,0-1 0,1 1 0,-1 0 0,1-1 0,-1 1 0,1 0 1,-1-1-1,1 1 0,-1-1 0,1 1 0,-1 0 0,1-1 0,0 0 0,-1 1 0,1-1 0,0 1 0,0-1 0,-1 0 0,2 1 0,0-1 10,0 0-1,0 0 0,0 0 1,1 0-1,-1-1 0,0 1 0,0 0 1,-1-1-1,1 0 0,0 1 0,3-3 1,48-32 226,-49 32-228,11-9-8,40-28 3,-52 38-7,0 0 0,0 1 0,0-1-1,0 1 1,0 0 0,0-1-1,0 2 1,0-1 0,1 0 0,-1 1-1,0-1 1,0 1 0,1 0-1,-1 0 1,0 0 0,6 2 0,-17-33 1103,-9-13-760,10 29-296,0-2 1,2 1-1,0 0 0,-4-22 0,10 38-61,-1-1 0,1 1 1,-1-1-1,1 1 0,-1-1 0,1 1 0,-1-1 0,1 1 0,-1 0 0,1-1 0,0 1 0,-1 0 0,1-1 0,0 1 0,-1 0 0,1 0 0,0 0 0,0 0 0,-1-1 0,1 1 0,0 0 0,-1 0 0,1 0 0,0 1 0,0-1 0,33-1-563,-14 1-90,-16-1 610,0 0-1,0-1 0,0 1 0,0-1 0,0 1 0,0-1 0,-1 0 0,1-1 0,-1 1 1,0-1-1,0 1 0,1-1 0,-2 0 0,1 0 0,0 0 0,-1-1 0,1 1 0,-1 0 1,0-1-1,0 0 0,0 0 0,-1 1 0,1-1 0,-1 0 0,0 0 0,1-7 0,1-7 140,0 0 0,-1 0 0,-1 0 0,-3-32 0,-11-5 557,13 53-625,-1 0 0,1 1-1,0-1 1,-1 1 0,0-1-1,1 0 1,-1 1 0,0-1-1,0 1 1,0 0 0,1-1-1,-2 1 1,1 0-1,0 0 1,0-1 0,0 1-1,0 0 1,-1 0 0,1 0-1,-1 1 1,1-1 0,0 0-1,-1 0 1,0 1 0,1-1-1,-1 1 1,1-1 0,-1 1-1,0 0 1,-2-1-1,3 2-18,0-1-1,0 1 0,1 0 1,-1-1-1,0 1 0,0 0 1,1-1-1,-1 1 0,0 0 1,1 0-1,-1 0 0,1-1 0,-1 1 1,1 0-1,-1 0 0,1 0 1,0 0-1,0 0 0,-1 0 1,1 0-1,0 0 0,0 0 1,0 1-1,-2 29-23,2-23 26,-2 37-27,-1-17 298,2 0 0,1 0 0,1 0 1,7 35-1,-7-58-236,0-1 1,1 1-1,0 0 1,0-1-1,0 1 1,0-1-1,1 0 1,0 0-1,0 0 1,0 0-1,0 0 1,1-1-1,-1 1 1,1-1-1,0 0 1,5 4-1,6 1-230,-1-1-1,1 0 0,25 7 1,-4-1-1592,-8-7-4761,-19-6 336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839"/>
    </inkml:context>
    <inkml:brush xml:id="br0">
      <inkml:brushProperty name="width" value="0.025" units="cm"/>
      <inkml:brushProperty name="height" value="0.025" units="cm"/>
    </inkml:brush>
  </inkml:definitions>
  <inkml:trace contextRef="#ctx0" brushRef="#br0">125 0 6758,'0'0'14163,"-2"13"-13367,-8 27-85,2-14-285,2 0-1,1 0 0,-2 31 0,7-56-418,1 1-1,-1-1 0,0 0 0,1 0 0,-1 0 0,1 0 0,-1 0 0,1 0 0,0 0 0,-1-1 0,1 1 0,0 0 0,0 0 0,0 0 0,-1-1 0,1 1 1,0 0-1,0-1 0,0 1 0,0-1 0,0 1 0,0-1 0,0 1 0,1-1 0,-1 0 0,0 0 0,0 1 0,1-1 0,43 6 265,-28-5-221,-11 0-62,-1 1 1,1-1-1,0 1 0,-1 0 1,1 0-1,-1 0 0,0 1 1,0 0-1,0 0 0,0 0 1,0 1-1,-1-1 0,1 1 1,-1 0-1,4 5 0,-7-6 17,1-1 1,0 1-1,-1 0 0,0-1 0,0 1 0,0 0 0,0 0 1,0 0-1,0 0 0,-1 0 0,1 0 0,-1 0 0,0 0 1,0 0-1,0 0 0,0 0 0,-1 0 0,1 0 0,-1 0 0,0 0 1,0 0-1,0 0 0,0-1 0,0 1 0,-1 0 0,1-1 1,-1 1-1,0-1 0,0 1 0,-3 3 0,-6 7 262,-1 0 0,0-1 0,-1 0 0,0-1 0,-17 10 0,24-17-373,0 0 0,-1 0-1,1-1 1,-1 0 0,0 0 0,0 0 0,0-1 0,0 0 0,0-1 0,0 0 0,-1 0 0,1 0 0,0-1 0,-13-1 0,-3-9-4149,3-14-3256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1.478"/>
    </inkml:context>
    <inkml:brush xml:id="br0">
      <inkml:brushProperty name="width" value="0.025" units="cm"/>
      <inkml:brushProperty name="height" value="0.025" units="cm"/>
    </inkml:brush>
  </inkml:definitions>
  <inkml:trace contextRef="#ctx0" brushRef="#br0">124 442 7847,'0'0'13357,"-4"-8"-11040,2 3-2035,0 1 1,-1 0-1,1 0 0,-1 0 1,0 0-1,0 0 0,-5-4 1,7 7-232,0 0 1,-1 0 0,1 1-1,0-1 1,0 0 0,-1 1 0,1-1-1,-1 1 1,1-1 0,0 1 0,-1-1-1,1 1 1,-1 0 0,1 0-1,-1 0 1,1 0 0,-1 0 0,1 0-1,-1 0 1,1 0 0,-1 1 0,1-1-1,-1 1 1,1-1 0,0 1-1,-1-1 1,1 1 0,0 0 0,-1 0-1,1-1 1,0 1 0,0 0 0,0 0-1,0 0 1,0 0 0,0 1 0,0-1-1,-1 2 1,-3 3-52,1 0 0,-1 1 0,1 0 0,0 0 0,1 0 0,0 0 0,0 1 0,0-1 0,1 1 0,0 0 0,1 0 0,0-1 0,0 1 0,1 0 0,0 9 0,0-16-3,0-1 0,-1 1 0,1 0 0,0-1 0,0 1 0,0 0 0,0-1 0,0 1 0,0 0 0,1-1 0,-1 1 0,0 0 0,0-1 0,0 1 0,1 0 0,-1-1 0,0 1 0,1-1 0,-1 1 0,0 0 1,1-1-1,-1 1 0,1-1 0,-1 1 0,1-1 0,-1 0 0,1 1 0,-1-1 0,1 1 0,0-1 0,0 1 0,22-9 20,16-28 125,-30 23-140,-1 1 0,-1-1 0,0 0 0,-1-1 0,0 0 0,-1 0 0,-1 0 0,0-1 0,-1 1 1,-1-1-1,0 0 0,0-18 0,-4 74-347,1-27 362,0-1-1,0 1 0,1-1 1,1 1-1,0-1 1,1 0-1,5 21 0,-6-33-6,-1 0 0,0-1 0,0 1 0,1 0 0,-1 0 0,0-1 0,1 1 0,-1 0 0,0 0 0,1-1 0,-1 1 0,1-1 0,0 1 0,-1 0 0,1-1 0,-1 1 0,1-1 0,0 1 0,-1-1 0,1 0 0,0 1-1,0-1 1,-1 0 0,1 1 0,0-1 0,0 0 0,-1 0 0,1 0 0,0 0 0,0 1 0,0-1 0,0 0 0,-1-1 0,1 1 0,0 0 0,0 0 0,0 0 0,-1 0 0,1-1 0,0 1 0,0 0 0,-1-1 0,1 1 0,0 0 0,-1-1 0,1 1 0,0-1 0,-1 1 0,1-1 0,-1 1 0,1-1 0,-1 0 0,1 1-1,-1-1 1,1 0 0,-1 1 0,1-2 0,25-42 789,27-128-756,-55 208-146,1-20 125,1 0 0,3 31 0,-3-47-19,0 1 0,0-1 0,0 0 0,0 1 0,0-1 0,0 0 0,0 1 0,1-1 0,-1 0 0,0 1 1,0-1-1,0 0 0,0 1 0,0-1 0,1 0 0,-1 1 0,0-1 0,0 0 0,0 0 0,1 1 0,-1-1 0,0 0 0,0 0 0,1 1 0,-1-1 1,0 0-1,1 0 0,-1 0 0,0 0 0,1 0 0,-1 1 0,0-1 0,1 0 0,-1 0 0,0 0 0,1 0 0,12-8 127,7-17 134,-5-14-63,14-48 1,-14 45-1790,-15 185 1428,0-143 161,-1 0-1,1 1 1,0-1 0,0 1 0,0-1 0,0 0-1,0 1 1,0-1 0,0 1 0,0-1 0,1 0-1,-1 1 1,0-1 0,0 1 0,0-1 0,0 0-1,0 1 1,1-1 0,-1 0 0,0 1 0,0-1-1,1 0 1,-1 1 0,0-1 0,0 0 0,1 0-1,-1 1 1,0-1 0,1 0 0,-1 0 0,1 1-1,-1-1 1,0 0 0,1 0 0,13-7 90,9-20 275,-10 1-288,-1-2-1,-2 1 0,0-1 0,-2-1 0,-1 0 0,-1 0 0,-2 0 0,2-53 0,-21 295-488,15-199 486,0 1-1,1-1 1,1 0-1,0 1 1,1-1-1,0 0 0,1 0 1,1-1-1,0 1 1,1-1-1,0 0 1,1-1-1,1 1 0,0-1 1,0-1-1,18 19 1,-11-12-111,0 0 0,15 26 1,-26-36 37,0-1 1,-1 1-1,0-1 1,0 1-1,-1 0 0,0 0 1,0 0-1,-1 0 1,0 0-1,0 10 1,-1-12 12,-2 27 90,2-33-100,0 1 1,0-1 0,0 1 0,0-1 0,0 1 0,0-1 0,-1 1 0,1-1 0,0 1-1,0-1 1,-1 1 0,1-1 0,0 0 0,-1 1 0,1-1 0,0 1 0,-1-1-1,1 0 1,-1 1 0,1-1 0,0 0 0,-1 0 0,1 1 0,-1-1 0,1 0 0,-1 0-1,1 0 1,-1 1 0,1-1 0,-1 0 0,1 0 0,-1 0 0,1 0 0,-1 0 0,1 0-1,-1 0 1,1 0 0,-1 0 0,0 0 0,1 0 0,-1-1 0,1 1 0,-1 0-1,1 0 1,0 0 0,-1-1 0,1 1 0,-1 0 0,1-1 0,-1 1 0,1 0 0,0-1-1,-1 0 1,-3-2 20,0-1-1,1 1 1,-1-1 0,1-1-1,0 1 1,0 0-1,1-1 1,-1 1-1,1-1 1,0 0-1,0 0 1,-1-5 0,-16-70-60,16 64 61,-2-7-42,1-1 0,1 0 0,1-36 1,2 51-310,1 0 0,0-1 0,0 2 0,1-1 0,1 0 0,-1 0 0,1 1 0,1-1 0,-1 1 0,2 0 0,-1 0 0,9-11 0,22-21-4432,5 0-2900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4.127"/>
    </inkml:context>
    <inkml:brush xml:id="br0">
      <inkml:brushProperty name="width" value="0.025" units="cm"/>
      <inkml:brushProperty name="height" value="0.025" units="cm"/>
    </inkml:brush>
  </inkml:definitions>
  <inkml:trace contextRef="#ctx0" brushRef="#br0">260 1 4773,'0'0'18177,"-6"14"-18065,-83 203 1212,-55 114-379,133-315-2361,5-20-893,6-35-4099,1 19 1892,-5-13-5654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4.490"/>
    </inkml:context>
    <inkml:brush xml:id="br0">
      <inkml:brushProperty name="width" value="0.025" units="cm"/>
      <inkml:brushProperty name="height" value="0.025" units="cm"/>
    </inkml:brush>
  </inkml:definitions>
  <inkml:trace contextRef="#ctx0" brushRef="#br0">6 1 7399,'0'0'5605,"-1"12"-3800,0-7-1622,0 6 313,-1 1 1,2-1-1,0 1 0,0 0 0,1-1 1,0 1-1,1-1 0,4 14 0,54 177 2889,-60-201-3369,0-1 1,0 1 0,0 0-1,0 0 1,0 0-1,1 0 1,-1-1-1,0 1 1,1 0-1,-1 0 1,1 0-1,-1-1 1,1 1 0,-1 0-1,1-1 1,-1 1-1,1-1 1,0 1-1,-1 0 1,1-1-1,0 1 1,0-1-1,-1 0 1,1 1 0,0-1-1,0 0 1,-1 1-1,1-1 1,0 0-1,0 0 1,0 0-1,0 1 1,0-1-1,-1 0 1,1 0 0,0 0-1,0-1 1,0 1-1,0 0 1,0 0-1,-1 0 1,1-1-1,0 1 1,0 0-1,0-1 1,-1 1 0,1-1-1,0 1 1,0-1-1,-1 1 1,1-1-1,-1 1 1,2-2-1,43-41 746,-34 32-682,173-144-1569,-128 111-2953,-22 17-2834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5.222"/>
    </inkml:context>
    <inkml:brush xml:id="br0">
      <inkml:brushProperty name="width" value="0.025" units="cm"/>
      <inkml:brushProperty name="height" value="0.025" units="cm"/>
    </inkml:brush>
  </inkml:definitions>
  <inkml:trace contextRef="#ctx0" brushRef="#br0">0 74 8104,'0'0'6326,"2"-8"-3689,7-29-376,3 14 108,-11 23-2280,-1-1 0,1 1 1,-1-1-1,0 1 1,1-1-1,-1 1 1,1 0-1,-1-1 0,1 1 1,0 0-1,-1 0 1,1 0-1,-1-1 0,1 1 1,-1 0-1,1 0 1,0 0-1,-1 0 1,1 0-1,-1 0 0,1 0 1,0 0-1,-1 0 1,1 0-1,-1 0 0,1 0 1,-1 0-1,1 1 1,0-1-1,-1 0 1,1 0-1,0 1 0,1 2-3,0 0 1,0 0-1,-1 0 0,1 0 0,-1 0 0,1 0 0,-1 0 0,0 0 0,0 1 0,-1-1 0,1 0 1,-1 1-1,0-1 0,1 1 0,-1-1 0,-1 7 0,1-4 52,-1 39 321,-2 0 0,-2 0 0,-15 63 0,20-107-457,-4 15 49,1 1 0,0 0 0,2-1 0,0 20-1,1-35-47,0 0 0,0 0-1,0 1 1,0-1 0,0 0-1,1 0 1,-1 0-1,1 0 1,-1 0 0,0-1-1,1 1 1,0 0-1,-1 0 1,1 0 0,-1 0-1,1 0 1,0-1-1,0 1 1,0 0 0,-1-1-1,1 1 1,0 0-1,0-1 1,0 1 0,2 0-1,0 0 17,0 0 0,0-1 0,1 1 0,-1-1 0,0 0 0,0 1 1,1-2-1,5 1 0,1-2-96,-1 0 1,1 0 0,0-1-1,-1 0 1,11-5 0,48-32-3496,-24 9-2369,-16 7-1234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5.830"/>
    </inkml:context>
    <inkml:brush xml:id="br0">
      <inkml:brushProperty name="width" value="0.025" units="cm"/>
      <inkml:brushProperty name="height" value="0.025" units="cm"/>
    </inkml:brush>
  </inkml:definitions>
  <inkml:trace contextRef="#ctx0" brushRef="#br0">85 79 15246,'0'0'5115,"-9"3"-2649,8-3-2432,-42 18 2112,40-17-2075,1 0-1,0 1 1,0-1-1,0 1 1,0-1-1,1 1 0,-1-1 1,0 1-1,1 0 1,-1 0-1,1 0 1,0 0-1,-1 0 1,1 0-1,0 1 1,0-1-1,0 0 1,1 0-1,-1 1 0,1-1 1,-1 0-1,1 4 1,0-6-73,0 0 0,0 1 1,0-1-1,0 0 0,0 1 1,0-1-1,0 0 0,0 0 1,0 1-1,0-1 0,0 0 1,0 1-1,0-1 0,1 0 1,-1 1-1,0-1 0,0 0 0,0 0 1,1 1-1,-1-1 0,0 0 1,0 0-1,0 0 0,1 1 1,-1-1-1,0 0 0,1 0 1,-1 0-1,0 0 0,0 1 1,1-1-1,-1 0 0,0 0 0,1 0 1,-1 0-1,0 0 0,1 0 1,-1 0-1,0 0 0,1 0 1,19-6 74,14-15 131,35-57 84,-69 78-293,0 0 0,0 0 0,1-1 0,-1 1 0,0 0 0,0 0-1,0 0 1,0 0 0,1 0 0,-1 0 0,0 0 0,0 0 0,0 0 0,1 0 0,-1 0-1,0 0 1,0 0 0,0 0 0,0 0 0,1 0 0,-1 0 0,0 0 0,0 0-1,0 0 1,1 0 0,-1 0 0,0 0 0,0 0 0,0 0 0,0 0 0,1 0 0,-1 0-1,0 0 1,0 1 0,0-1 0,0 0 0,0 0 0,1 0 0,-1 0 0,0 0-1,0 1 1,0-1 0,0 0 0,0 0 0,0 0 0,0 1 0,6 14-53,0 25 188,-5-32-95,-1-7-36,0 0-1,0 0 1,0 0 0,1 0 0,-1 0-1,0 0 1,0 0 0,1 0-1,-1 0 1,0 0 0,1 0 0,-1 0-1,1 0 1,-1 0 0,1 0 0,0-1-1,-1 1 1,1 0 0,0 0-1,-1-1 1,1 1 0,0 0 0,0-1-1,0 1 1,0-1 0,0 1 0,1 0-1,-1-1 8,1 0-1,-1-1 1,1 1 0,0 0-1,-1 0 1,1-1-1,-1 1 1,1-1 0,-1 1-1,1-1 1,-1 0-1,0 1 1,1-1 0,-1 0-1,2-2 1,5-3-76,-1-1 1,0 0-1,0 0 1,8-11-1,36-66-4681,-48 152 3641,-4-48 1212,1-19-69,0 1-1,-1 0 0,1-1 0,0 1 0,0 0 0,0-1 1,0 1-1,1-1 0,-1 1 0,0 0 0,1-1 0,-1 1 0,1-1 1,-1 1-1,1-1 0,0 1 0,0-1 0,0 1 0,0-1 1,0 0-1,0 1 0,0-1 0,0 0 0,0 0 0,0 0 1,1 0-1,-1 0 0,0 0 0,1 0 0,-1-1 0,3 2 0,1 2-36,0 0-1,-1 1 0,1-1 0,-1 1 0,0 0 0,0 0 0,-1 0 0,0 1 0,0 0 0,0-1 1,0 1-1,-1 0 0,0 0 0,0 0 0,-1 0 0,1 1 0,-2-1 0,1 0 0,0 10 0,-1-10 137,0 0-1,0 0 1,-1 0-1,0 0 1,0-1 0,0 1-1,0 0 1,-1 0-1,0-1 1,-1 1-1,1-1 1,-1 1-1,0-1 1,0 0-1,0 0 1,-1-1-1,0 1 1,0-1-1,0 1 1,-10 6-1,13-10-49,0 0-1,0 0 0,-1 0 0,1-1 1,0 1-1,-1-1 0,1 1 0,0-1 1,-1 1-1,1-1 0,-1 0 1,1 1-1,-1-1 0,1 0 0,-1 0 1,1 0-1,-1 0 0,1 0 0,-1-1 1,1 1-1,-1 0 0,1-1 1,0 1-1,-3-2 0,2 1-34,0-1 0,0 0 0,0 0 1,0 0-1,0 0 0,0 0 0,0 0 0,1 0 0,-1-1 0,1 1 0,-1-1 1,0-2-1,-2-5-73,1-1-1,-1 1 1,2-1 0,0 1 0,-2-20 0,4 20-187,1 1 1,-1-1-1,1 1 0,1-1 1,0 1-1,0 0 1,1 0-1,0 0 0,6-11 1,4-4-3169,29-42 0,-25 43 434,4-9-3689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6.375"/>
    </inkml:context>
    <inkml:brush xml:id="br0">
      <inkml:brushProperty name="width" value="0.025" units="cm"/>
      <inkml:brushProperty name="height" value="0.025" units="cm"/>
    </inkml:brush>
  </inkml:definitions>
  <inkml:trace contextRef="#ctx0" brushRef="#br0">65 0 13645,'0'0'2893,"-8"10"-1361,1-1-1167,1-1 0,0 0-1,1 1 1,0 0 0,0 1-1,1-1 1,0 1 0,1 0-1,0 0 1,0 0 0,1 0-1,-1 19 1,3 106 1551,0-135-1925,0 1 0,-1 0-1,1 0 1,0-1 0,0 1 0,0 0-1,0 0 1,1 0 0,-1-1-1,0 1 1,0 0 0,0 0-1,0-1 1,1 1 0,-1 0 0,0-1-1,1 1 1,-1 0 0,1-1-1,-1 1 1,1 0 0,-1-1-1,1 1 1,-1-1 0,1 1 0,0-1-1,-1 1 1,1-1 0,-1 1-1,1-1 1,0 0 0,0 1-1,-1-1 1,1 0 0,0 0 0,0 1-1,-1-1 1,1 0 0,0 0-1,0 0 1,-1 0 0,1 0-1,0 0 1,0 0 0,0 0 0,-1-1-1,1 1 1,0 0 0,0 0-1,-1-1 1,1 1 0,0 0-1,-1-1 1,2 0 0,2-1-54,0 0 1,0-1 0,-1 1-1,1-1 1,-1 0 0,1 0-1,-1 0 1,3-4-1,23-51-263,-17 33 553,-8 20 125,-3 8 212,-1-3-560,0 0-1,0 1 0,0-1 1,0 0-1,-1 0 1,1 1-1,0-1 0,0 0 1,1 0-1,-1 1 1,0-1-1,0 0 1,0 0-1,0 1 0,0-1 1,0 0-1,0 0 1,0 1-1,0-1 0,0 0 1,1 0-1,-1 0 1,0 1-1,0-1 1,0 0-1,0 0 0,1 0 1,-1 0-1,0 1 1,0-1-1,0 0 0,1 0 1,-1 0-1,0 0 1,0 0-1,1 0 1,-1 0-1,0 0 0,0 1 1,1-1-1,-1 0 1,0 0-1,0 0 0,1 0 1,-1 0-1,0 0 1,0 0-1,1-1 1,16-9 333,15-21 65,-30 30-423,42-43 128,-43 47-103,0 0 0,-1 0-1,1-1 1,-1 1 0,0 0 0,0 0-1,0-1 1,0 1 0,-1 3-1,-3 16 270,-5 30 1654,11-52-1890,-1 0 0,1 0 0,-1 0 0,0 0 0,1 0 0,-1-1 0,0 1 0,1 0 0,-1-1 0,0 1 0,1-1 1,-1 0-1,0 1 0,0-1 0,1 0 0,0 0 0,45-42 387,-26 15-2523,-13 1-5536,-8 21 1330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6.827"/>
    </inkml:context>
    <inkml:brush xml:id="br0">
      <inkml:brushProperty name="width" value="0.025" units="cm"/>
      <inkml:brushProperty name="height" value="0.025" units="cm"/>
    </inkml:brush>
  </inkml:definitions>
  <inkml:trace contextRef="#ctx0" brushRef="#br0">1 0 18353,'0'0'3983,"9"9"-5136,-4-4 650,35 31-1066,-37-34 1059,-1-1 1,1 1-1,-1-1 0,1 0 0,0 1 0,-1-1 1,1-1-1,0 1 0,0 0 0,0 0 0,3-1 1,-8 39 4603,-8-17-2371,9-19-1514,-1 0 1,1 0-1,0-1 1,0 1-1,0 0 0,0 0 1,0 0-1,1 0 1,-1 5-1,56 8 186,-53-16-356,-1 1-1,1-1 0,-1 1 1,1 0-1,-1-1 0,1 1 1,-1 0-1,0 0 0,1 0 1,-1 0-1,0 0 0,0 0 1,0 0-1,1 0 1,-1 0-1,0 0 0,-1 1 1,1-1-1,0 1 0,0-1 1,0 0-1,-1 1 0,1-1 1,-1 1-1,1 0 0,-1-1 1,0 1-1,0-1 1,1 1-1,-1-1 0,0 1 1,0 0-1,-1-1 0,1 1 1,0-1-1,0 1 0,-1 1 1,-1 0 90,0 0 1,1 0 0,-1 0 0,0-1-1,-1 1 1,1-1 0,0 0-1,-1 1 1,1-1 0,-1 0-1,0-1 1,1 1 0,-1 0-1,0-1 1,0 1 0,-6 1-1,8-3-146,-1 1 0,1 0 0,0-1 0,-1 1 0,1-1 0,0 0 0,-1 1 0,1-1 0,0 0 0,-1 0 0,1 0 0,-1 0 0,1 0 0,0 0 1,-1 0-1,1 0 0,0-1 0,-1 1 0,1 0 0,0-1 0,-1 1 0,1-1 0,0 0 0,-1 1 0,1-1 0,0 0 0,-1-1 0,1 0-418,0-1-1,0 1 1,0-1 0,1 1 0,-1-1-1,1 1 1,0-1 0,-1 1 0,1-1-1,0 1 1,1-1 0,-1 1 0,0-1 0,2-3-1,6-21-6824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7.356"/>
    </inkml:context>
    <inkml:brush xml:id="br0">
      <inkml:brushProperty name="width" value="0.025" units="cm"/>
      <inkml:brushProperty name="height" value="0.025" units="cm"/>
    </inkml:brush>
  </inkml:definitions>
  <inkml:trace contextRef="#ctx0" brushRef="#br0">70 0 16752,'0'0'2183,"-5"9"-587,-5 6-876,2 0 0,0 1-1,0-1 1,2 1 0,0 1-1,1 0 1,0-1-1,2 1 1,-3 18 0,7-15-926,0 0 1,1 0-1,6 27 0,-8-47-237,2-2 338,-1-1-1,0 0 1,0 0-1,-1 0 0,1 1 1,0-1-1,-1 0 1,0 0-1,0-5 0,0 6-7,2-59-332,-2 42 1378,1 44-81,-1-22-834,0 0 1,0-1-1,1 1 0,0-1 0,-1 1 0,1-1 1,0 1-1,0-1 0,0 1 0,1-1 1,-1 0-1,0 0 0,1 0 0,-1 0 0,1 0 1,0 0-1,0 0 0,0 0 0,0-1 0,0 1 1,0-1-1,0 1 0,1-1 0,-1 0 1,0 0-1,1 0 0,-1 0 0,1 0 0,-1-1 1,1 1-1,-1-1 0,1 1 0,0-1 0,4 0 1,-1 0 28,0 0 0,1 0 0,-1 0 0,0-1 0,1 1 0,-1-2 1,0 1-1,0-1 0,0 0 0,0 0 0,0 0 0,0-1 0,8-5 0,5-14 86,-10 12-659,-8 28 215,-7 46 1533,8-63-1292,0-1 0,-1 0 0,1 1 0,0-1 0,0 0 0,0 0 0,0 0 0,0-1 0,0 1 0,0 0 0,0-1-1,0 1 1,-1-1 0,1 0 0,3-1 0,15-24-6896,-13 7 634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7.698"/>
    </inkml:context>
    <inkml:brush xml:id="br0">
      <inkml:brushProperty name="width" value="0.025" units="cm"/>
      <inkml:brushProperty name="height" value="0.025" units="cm"/>
    </inkml:brush>
  </inkml:definitions>
  <inkml:trace contextRef="#ctx0" brushRef="#br0">13 0 16912,'0'0'8104,"-13"54"-7880,22-44-96,5-4-480,3-2-1666,2-2-1185,-1-2-1954,-1 0-3139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8.057"/>
    </inkml:context>
    <inkml:brush xml:id="br0">
      <inkml:brushProperty name="width" value="0.025" units="cm"/>
      <inkml:brushProperty name="height" value="0.025" units="cm"/>
    </inkml:brush>
  </inkml:definitions>
  <inkml:trace contextRef="#ctx0" brushRef="#br0">52 68 10218,'0'0'2930,"-2"9"-399,0 11-761,0 1 0,1 0 0,4 40 0,10 28-1088,-7-57-573,3 44 1,-8-68 111,-1 0 1,0-1-1,0 1 1,-1-1-1,0 1 1,0-1-1,-1 1 1,1-1 0,-2 1-1,1-1 1,-7 13-1,8-19-132,0 1-1,0-1 0,1 0 1,-1 1-1,0-1 0,0 0 1,0 0-1,0 0 1,0 0-1,0 0 0,-1 0 1,1 0-1,0 0 0,0-1 1,-1 1-1,1 0 1,0-1-1,-1 1 0,1-1 1,-3 1-1,3-1-40,0 0 0,0-1 0,0 1 0,0-1-1,0 1 1,0-1 0,0 1 0,0-1 0,1 1 0,-1-1 0,0 0 0,0 0-1,1 1 1,-1-1 0,0 0 0,1 0 0,-1 0 0,1 0 0,-1 1 0,1-1-1,-1-2 1,-2-4 3,0-1-1,1 0 0,0 1 1,1-1-1,0 0 1,0-10-1,1 7-70,0-1-1,2 0 1,-1 0 0,2 1 0,-1-1-1,1 1 1,1 0 0,0-1-1,11-19 1,3 2-101,1 0-1,24-27 1,-24 34 56,-2-1 0,0-1 0,26-52 0,-36 44 456,-7 31-384,0 0 0,0 1 1,0-1-1,0 1 1,-1-1-1,1 1 0,0-1 1,0 1-1,0-1 1,-1 1-1,1-1 1,0 1-1,0-1 0,-1 1 1,1-1-1,-1 1 1,1 0-1,0-1 0,-1 1 1,1-1-1,-1 1 1,1 0-1,-1 0 0,1-1 1,-1 1-1,1 0 1,-1 0-1,1-1 1,-1 1-1,1 0 0,-1 0 1,1 0-1,-1 0 1,1 0-1,-1 0 0,1 0 1,-1 0-1,0 0 1,1 0-1,-1 0 0,1 0 1,-1 0-1,1 1 1,-1-1-1,1 0 1,-1 0-1,1 1 0,-1-1 1,1 0-1,-1 0 1,1 1-1,0-1 0,-1 1 1,1-1-1,-1 1 1,-4 3-3,0-1 0,0 1 0,0 0 0,1 1 1,0-1-1,0 1 0,0 0 0,0 0 0,1 0 1,0 0-1,0 1 0,0-1 0,1 1 0,0 0 1,0 0-1,0 0 0,1 0 0,0 0 0,-1 7 1,1-9-1,0 1 1,1 0 0,-1-1-1,1 1 1,0 0 0,1 0-1,-1-1 1,1 1 0,0 0-1,0-1 1,0 1-1,0-1 1,1 1 0,0-1-1,0 0 1,0 0 0,1 1-1,-1-2 1,1 1 0,0 0-1,0 0 1,0-1 0,1 0-1,-1 1 1,6 2 0,20 4-1496,-20-9-1764,0 0-3779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456"/>
    </inkml:context>
    <inkml:brush xml:id="br0">
      <inkml:brushProperty name="width" value="0.025" units="cm"/>
      <inkml:brushProperty name="height" value="0.025" units="cm"/>
    </inkml:brush>
  </inkml:definitions>
  <inkml:trace contextRef="#ctx0" brushRef="#br0">80 1 20820,'0'0'1153,"-6"65"-673,-4-21 65,0 9-1,2 7-63,5 2-353,0-1-64,3-3-64,0-5-769,0-6-288,0-8-416,0-4-193,-1-11-896,-7-7-962,-7-14 33,-1-3-3299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198"/>
    </inkml:context>
    <inkml:brush xml:id="br0">
      <inkml:brushProperty name="width" value="0.025" units="cm"/>
      <inkml:brushProperty name="height" value="0.025" units="cm"/>
    </inkml:brush>
  </inkml:definitions>
  <inkml:trace contextRef="#ctx0" brushRef="#br0">0 28 20724,'0'0'4164,"54"-11"-3556,-18 8-416,7 1-96,5-1-128,11 3-1761,1-2-2179,-1 0-3811,-6-3-994</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8.399"/>
    </inkml:context>
    <inkml:brush xml:id="br0">
      <inkml:brushProperty name="width" value="0.025" units="cm"/>
      <inkml:brushProperty name="height" value="0.025" units="cm"/>
    </inkml:brush>
  </inkml:definitions>
  <inkml:trace contextRef="#ctx0" brushRef="#br0">6 0 3459,'0'0'20297,"1"8"-18829,4 66 804,-5-54-2209,0-1 0,2 0 0,0 1-1,1-1 1,1 0 0,12 36 0,-15-54-228,-1 1 1,1-1-1,0 0 1,0 0-1,0 0 1,0 0-1,0 0 1,0 0-1,0 0 1,0 0 0,0 0-1,0 0 1,0 0-1,0-1 1,1 1-1,-1-1 1,0 1-1,1-1 1,1 1-1,3-5-3705,-10-12 524,0 10 1673,-1-1 0,0 1 0,0 0 0,-12-9 0,-11-9-4381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8.755"/>
    </inkml:context>
    <inkml:brush xml:id="br0">
      <inkml:brushProperty name="width" value="0.025" units="cm"/>
      <inkml:brushProperty name="height" value="0.025" units="cm"/>
    </inkml:brush>
  </inkml:definitions>
  <inkml:trace contextRef="#ctx0" brushRef="#br0">0 116 9033,'0'0'14958,"32"-54"-14286,2 39 97,4 2-96,6 0-257,-2 1-320,-4 7-128,1 1-769,-9 4-1825,-5 0-2083,-9 0-3394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9.271"/>
    </inkml:context>
    <inkml:brush xml:id="br0">
      <inkml:brushProperty name="width" value="0.025" units="cm"/>
      <inkml:brushProperty name="height" value="0.025" units="cm"/>
    </inkml:brush>
  </inkml:definitions>
  <inkml:trace contextRef="#ctx0" brushRef="#br0">0 111 16239,'0'0'1121,"3"11"1015,2 11-1112,1-1 0,2 0 0,0 0 0,1-1 0,20 34 0,-29-54-730,0-25 531,-7-48-1,6 65-883,-1 0 0,0 0 0,0 0-1,-1 0 1,0 0 0,0 1 0,-1-1-1,0 1 1,-7-10 0,10 48-592,3-27 653,0 0 1,-1 0 0,1 0 0,0-1 0,1 1 0,-1 0 0,1-1 0,0 0 0,0 0-1,0 0 1,0 0 0,0 0 0,0 0 0,1-1 0,0 0 0,-1 1 0,1-1 0,0-1-1,0 1 1,0-1 0,0 1 0,0-1 0,0 0 0,1-1 0,-1 1 0,5 0 0,-3-1 76,1 0-1,-1 0 1,1-1 0,-1 0 0,0 0 0,1 0 0,-1-1 0,0 0 0,0 0 0,0 0 0,0-1 0,0 0 0,-1 0 0,1 0 0,-1-1 0,8-6 0,-8 6-33,0-1 1,-1 0-1,1 0 1,-1 0-1,0-1 1,0 1 0,-1-1-1,1 0 1,-1 0-1,0 0 1,-1 0-1,0-1 1,0 1-1,0-1 1,-1 1 0,0-1-1,1-7 1,-2 13-50,-1 1-1,1-1 1,0 1 0,0-1 0,0 1 0,-1 0-1,1-1 1,0 1 0,-1-1 0,1 1 0,0 0 0,-1-1-1,1 1 1,0 0 0,-1 0 0,1-1 0,-1 1 0,1 0-1,0 0 1,-1-1 0,1 1 0,-1 0 0,1 0 0,-1 0-1,1 0 1,-1 0 0,1 0 0,-1 0 0,1 0-1,-1 0 1,1 0 0,-1 0 0,1 0 0,-1 0 0,1 0-1,0 0 1,-1 1 0,1-1 0,-1 0 0,1 0 0,-1 0-1,1 1 1,0-1 0,-1 0 0,1 1 0,-1-1-1,-20 15-103,17-9 139,0-1-1,1 1 0,0 0 1,0 0-1,0 1 0,1-1 1,0 0-1,0 1 0,0 0 1,1-1-1,0 1 0,1 0 1,-1 0-1,2 9 0,-1-15-23,1 0-1,-1-1 0,0 1 0,1-1 1,-1 0-1,1 1 0,-1-1 0,1 1 1,-1-1-1,1 0 0,0 1 0,-1-1 1,1 0-1,-1 1 0,1-1 0,0 0 1,-1 0-1,1 0 0,0 0 0,-1 0 1,1 0-1,0 0 0,-1 0 0,1 0 1,0 0-1,-1 0 0,1 0 0,0 0 1,0-1-1,22-5 149,-8-1-95,-1-1 1,-1 0 0,24-19-1,-30 20-95,1 0-1,0 1 1,0 0 0,1 0-1,0 1 1,0 0 0,0 1-1,0 0 1,1 0-1,0 1 1,0 0 0,0 1-1,11-1 1,-20 3 37,0 0 1,0 0-1,0 0 0,0 0 1,0 1-1,0-1 0,0 0 1,0 1-1,0-1 0,0 1 1,0-1-1,0 1 0,0-1 1,0 1-1,0 0 0,0 0 1,0-1-1,-1 1 0,1 0 1,0 0-1,0 0 0,-1 0 1,1 0-1,-1 0 0,1 1 0,10 33 347,-11-31-323,1 0 1,0 0 0,0 0-1,1 0 1,-1 0-1,1 0 1,2 5 0,-3-9-29,0 1 1,-1-1 0,1 1 0,0-1 0,-1 1-1,1-1 1,0 1 0,0-1 0,-1 0-1,1 0 1,0 1 0,0-1 0,0 0 0,-1 0-1,1 0 1,0 0 0,0 0 0,0 0 0,0 0-1,-1 0 1,1 0 0,0 0 0,0 0-1,0 0 1,0-1 0,-1 1 0,1 0 0,0-1-1,0 1 1,-1 0 0,2-2 0,25-18-713,-22 16 370,40-33-4122,16-13-8676,-35 28 2555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9.614"/>
    </inkml:context>
    <inkml:brush xml:id="br0">
      <inkml:brushProperty name="width" value="0.025" units="cm"/>
      <inkml:brushProperty name="height" value="0.025" units="cm"/>
    </inkml:brush>
  </inkml:definitions>
  <inkml:trace contextRef="#ctx0" brushRef="#br0">142 173 9417,'0'0'6438,"-8"4"-2835,-7 3-2121,1 1-1,0 1 0,-22 18 1,31-23-1232,1-1 1,0 1 0,-1 0-1,2 0 1,-1 0-1,0 0 1,1 1 0,0-1-1,0 1 1,0 0-1,1 0 1,-1 0 0,1 0-1,1 1 1,-1-1-1,-1 10 1,3-14-245,1 0 0,-1-1 0,1 1 0,-1 0 0,1-1 0,-1 1 0,1-1 0,0 1 0,-1-1 0,1 1 0,0-1-1,0 1 1,-1-1 0,1 0 0,0 1 0,0-1 0,-1 0 0,1 0 0,0 1 0,0-1 0,0 0 0,-1 0 0,1 0 0,0 0 0,0 0 0,0 0 0,0 0 0,-1-1 0,1 1 0,0 0 0,0 0 0,0-1 0,-1 1 0,1 0-1,0-1 1,1 0 0,33-12 228,-21 2-203,-1 0 0,0-1 0,0 0-1,-2-1 1,1 0 0,-2-1 0,0 0 0,0 0 0,-1-1 0,-1-1 0,-1 1 0,0-1 0,-1-1-1,-1 1 1,0-1 0,-1 0 0,-1 0 0,2-31 0,-29 104-501,15-22 581,1 1-1,-3 41 1,10-68-299,0 0 1,0 0 0,1 0 0,0 0 0,1 0 0,0 0-1,0 0 1,0 0 0,1-1 0,1 1 0,-1 0-1,1-1 1,0 0 0,1 0 0,0 0 0,5 8 0,10 0-6049,3-8-6437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4.850"/>
    </inkml:context>
    <inkml:brush xml:id="br0">
      <inkml:brushProperty name="width" value="0.025" units="cm"/>
      <inkml:brushProperty name="height" value="0.025" units="cm"/>
    </inkml:brush>
  </inkml:definitions>
  <inkml:trace contextRef="#ctx0" brushRef="#br0">486 99 6662,'0'0'-763,"0"-9"4366,1-3-2626,0 1 265,0-1-1,-1 0 1,0 0 0,-4-18 0,2 29 22,-2 8-924,-1 11-209,-73 318 1617,-38 180-1427,32 8-282,59-272-29,-68 441 71,91-686-83,-2 13 30,0 0 0,-1 0 0,-2-1 0,0 0 0,-13 26 0,20-44-23,-1-1 0,1 1 0,0 0 0,-1 0 0,1 0 0,-1-1 0,0 1 0,1 0 0,-1 0 0,1-1 0,-1 1 0,0-1 1,0 1-1,1-1 0,-1 1 0,0-1 0,0 1 0,0-1 0,0 1 0,-1-1 0,-7-10-427,4-31-1633,5-52-6246,0 29-1431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5.350"/>
    </inkml:context>
    <inkml:brush xml:id="br0">
      <inkml:brushProperty name="width" value="0.025" units="cm"/>
      <inkml:brushProperty name="height" value="0.025" units="cm"/>
    </inkml:brush>
  </inkml:definitions>
  <inkml:trace contextRef="#ctx0" brushRef="#br0">11 551 13485,'0'0'939,"-2"9"294,-7 26 49,9-35-1250,0 1 0,0-1 0,0 1 0,0-1 1,0 0-1,0 1 0,0-1 0,0 1 0,0-1 1,0 0-1,1 1 0,-1-1 0,0 1 0,0-1 1,0 0-1,0 1 0,1-1 0,-1 0 0,0 1 1,0-1-1,1 0 0,-1 1 0,0-1 0,0 0 1,1 0-1,-1 1 0,0-1 0,1 0 0,-1 0 0,0 0 1,1 1-1,-1-1 0,1 0 0,-1 0 0,0 0 1,1 0-1,-1 0 0,0 0 0,1 0 0,-1 0 1,1 0-1,-1 0 0,1 0 0,-1 0 0,0 0 1,1 0-1,-1 0 0,0 0 0,1 0 0,-1 0 1,1-1-1,-1 1 0,0 0 0,1 0 0,-1-1 0,0 1 1,1 0-1,-1 0 0,0-1 0,0 1 0,1 0 1,-1-1-1,0 1 0,0 0 0,1-1 0,-1 1-10,14-10 212,-1-1-1,0 0 1,0-1 0,-1 0 0,15-20 0,9-9-62,47-47 64,-3-3 1,133-201 0,-229 387 1215,3-44-1374,-7 76 1,18-110-110,1-1 1,0 1-1,2-1 1,0 0-1,1 1 1,0-1-1,1 0 1,11 31-1,-12-42-262,0 0 0,0 0-1,1-1 1,0 1 0,0-1-1,0 1 1,0-1 0,1 0-1,-1-1 1,1 1 0,0-1 0,0 1-1,0-1 1,1 0 0,-1-1-1,8 4 1,26 1-6278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6.302"/>
    </inkml:context>
    <inkml:brush xml:id="br0">
      <inkml:brushProperty name="width" value="0.025" units="cm"/>
      <inkml:brushProperty name="height" value="0.025" units="cm"/>
    </inkml:brush>
  </inkml:definitions>
  <inkml:trace contextRef="#ctx0" brushRef="#br0">1 0 10090,'0'0'8712,"60"35"-8168,-44-1-255,-2 6-193,0 6-64,-2 2 0,-3-8 0,-3-2-224,-3-9-801,-3-4-673,0-10-2690,-9-7-2659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6.766"/>
    </inkml:context>
    <inkml:brush xml:id="br0">
      <inkml:brushProperty name="width" value="0.025" units="cm"/>
      <inkml:brushProperty name="height" value="0.025" units="cm"/>
    </inkml:brush>
  </inkml:definitions>
  <inkml:trace contextRef="#ctx0" brushRef="#br0">1 136 13581,'0'-9'2605,"0"5"-2422,0 0 1,0 1-1,0-1 1,0 0-1,1 1 0,0-1 1,0 1-1,0-1 1,0 1-1,0-1 1,1 1-1,-1 0 0,1-1 1,0 1-1,0 0 1,0 0-1,1 0 0,-1 1 1,1-1-1,-1 0 1,1 1-1,0 0 0,0 0 1,0 0-1,0 0 1,0 0-1,4-1 1,9-4 91,0 0 1,0 2 0,1 0 0,0 0 0,0 2 0,19-2 0,8 1-126,53 3 0,-94 1-149,-1 0-1,1 0 1,-1 0-1,0 1 1,1-1 0,-1 1-1,1-1 1,-1 1-1,0 0 1,1 0 0,-1 0-1,0 0 1,0 0 0,0 0-1,0 1 1,3 1-1,-4-1 15,0-1 0,0 0 0,0 1 0,-1-1-1,1 1 1,0-1 0,-1 1 0,1-1 0,-1 1-1,0 0 1,1-1 0,-1 1 0,0 0 0,0-1-1,0 1 1,0-1 0,0 1 0,-1 3-1,-3 6 112,1 0 0,-2 1-1,0-1 1,0-1-1,-10 16 1,1-1 25,12-23-145,1 0 0,0 1 0,0-1 0,0 0-1,1 1 1,-1-1 0,0 1 0,1-1 0,0 1 0,-1-1 0,1 1 0,1 2 0,-1-4-7,0 0-1,0 0 1,1 0-1,-1 0 1,0-1 0,1 1-1,-1 0 1,1 0 0,-1 0-1,1 0 1,0-1-1,-1 1 1,1 0 0,0-1-1,-1 1 1,1 0 0,0-1-1,0 1 1,-1-1-1,1 1 1,2 0 0,4 0-63,0 1 1,0-1-1,0 0 0,0-1 1,0 0-1,14-1 1,4 0-255,-16 1 201,-1 0-1,0 0 1,0 1 0,1 0-1,-1 0 1,12 4-1,-18-4 99,0 1 0,1-1 0,-1 0 0,0 1 0,1-1-1,-1 1 1,0 0 0,0 0 0,0 0 0,-1 0 0,1 0 0,0 0 0,-1 0-1,1 1 1,-1-1 0,0 1 0,0-1 0,0 1 0,0-1 0,0 1 0,0-1-1,-1 1 1,1 5 0,0 2 211,-1-1-1,0 1 1,0 0 0,-1-1-1,-1 1 1,1 0 0,-1-1-1,-1 0 1,0 1 0,0-1-1,-1 0 1,0 0 0,-1-1-1,0 1 1,0-1 0,0 0-1,-1-1 1,-1 1 0,1-1-1,-1 0 1,0-1-1,-1 1 1,0-1 0,0-1-1,0 0 1,0 0 0,-1 0-1,0-1 1,0-1 0,0 1-1,0-2 1,0 1 0,-1-1-1,0 0 1,1-1 0,-1 0-1,0-1 1,1 0-1,-14-2 1,21 2-219,0 0-1,0-1 1,1 1 0,-1 0-1,0-1 1,1 0-1,-1 1 1,1-1 0,-1 0-1,1 0 1,-1 0-1,1 0 1,-1 0 0,1 0-1,0-1 1,0 1-1,-1 0 1,1-1 0,0 1-1,0-1 1,0 1-1,0-2 1,0 2-123,1 0 1,0 0 0,0 0-1,0 0 1,-1 0-1,1 0 1,0 0-1,0 0 1,0 0-1,1 0 1,-1 0-1,0 0 1,0 0-1,0 0 1,1 0-1,-1 1 1,1-1 0,-1 0-1,0 0 1,1 0-1,0 0 1,-1 1-1,1-1 1,-1 0-1,1 0 1,0 1-1,0-1 1,-1 1-1,1-1 1,0 0-1,0 1 1,0 0-1,-1-1 1,1 1 0,0-1-1,0 1 1,0 0-1,0 0 1,0-1-1,0 1 1,1 0-1,39-14-8936,-16 2 1004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7.141"/>
    </inkml:context>
    <inkml:brush xml:id="br0">
      <inkml:brushProperty name="width" value="0.025" units="cm"/>
      <inkml:brushProperty name="height" value="0.025" units="cm"/>
    </inkml:brush>
  </inkml:definitions>
  <inkml:trace contextRef="#ctx0" brushRef="#br0">18 7 15246,'0'0'11318,"4"-6"-11484,-4 6 139,-1 1 0,1-1 0,0 1 0,0-1 0,0 1 0,-1-1 0,1 1 0,0-1 0,0 1 0,-1-1 0,1 0 0,0 1 0,-1-1 0,1 0 0,-1 1 0,1-1 0,0 0 0,-1 1 0,1-1 0,-1 0 0,1 0 0,-1 1 0,1-1 0,-1 0 0,1 0 0,-1 0 0,1 0 0,-1 0 0,1 0 0,-1 1 0,1-1 0,-1 0 0,1-1 0,-1 1 0,1 0 0,-1 0 0,1 0 0,-1 0 0,0-1-1,-4-1-7635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7.470"/>
    </inkml:context>
    <inkml:brush xml:id="br0">
      <inkml:brushProperty name="width" value="0.025" units="cm"/>
      <inkml:brushProperty name="height" value="0.025" units="cm"/>
    </inkml:brush>
  </inkml:definitions>
  <inkml:trace contextRef="#ctx0" brushRef="#br0">73 24 6951,'43'-2'2493,"-42"2"-2319,-1 0 1,1 0 0,-1 1 0,1-1-1,-1 0 1,0 0 0,1 0-1,-1 0 1,1 0 0,-1 0 0,1 0-1,-1 0 1,0 0 0,1 0 0,-1 0-1,1 0 1,-1-1 0,0 1-1,1 0 1,-1 0 0,1 0 0,-1-1-1,0 1 1,1 0 0,-1 0 0,0-1-1,1 1 1,-1 0 0,0 0 0,1-1-1,-1 1 1,0-1 0,0 1-1,1 0 1,-1-1 0,0 1 0,0 0-1,0-1 1,0 1 0,0-1 0,1 1-1,-1-1 1,0 1 0,0 0 0,0-1-1,0 1 1,0-1 0,0 1-1,0-1 1,-1 1 0,1-1 0,0 0 86,-1 0 0,0 1 1,1-1-1,-1 0 0,0 1 0,1-1 1,-1 1-1,0-1 0,0 0 1,1 1-1,-1 0 0,0-1 0,0 1 1,0-1-1,0 1 0,0 0 1,0 0-1,-1-1 0,-2 2-165,0 0-1,0 0 0,1 1 1,-1-1-1,0 1 1,1-1-1,-1 1 0,1 0 1,-1 1-1,1-1 1,0 1-1,0-1 0,0 1 1,0 0-1,0 0 0,1 0 1,0 0-1,-1 1 1,1-1-1,-2 6 0,-3 3 120,0 1-1,1 0 0,1 0 1,-6 22-1,8-25-83,1 0 0,0 1 0,1-1 0,0 1 0,1-1-1,0 1 1,0-1 0,5 20 0,-5-27-120,1-1 0,0 1-1,0-1 1,0 1 0,0-1-1,0 1 1,1-1 0,-1 1 0,1-1-1,0 0 1,0 0 0,-1 0 0,1 0-1,0 0 1,1 0 0,-1-1-1,0 1 1,0-1 0,1 1 0,-1-1-1,1 0 1,-1 0 0,1 0-1,0 0 1,-1-1 0,1 1 0,0-1-1,-1 1 1,1-1 0,0 0 0,0 0-1,0 0 1,-1 0 0,1-1-1,0 1 1,-1-1 0,6-1 0,-1-1 6,1 1 0,-1-1 1,1-1-1,-1 1 1,0-1-1,0-1 0,-1 1 1,1-1-1,-1 0 0,0-1 1,0 1-1,-1-1 1,1-1-1,-1 1 0,6-11 1,-7 10-3,0 1 0,0-1 1,-1 0-1,0 0 1,0 0-1,0 0 0,-1 0 1,0-1-1,-1 1 0,0-1 1,0 1-1,0-1 0,-1 0 1,0 1-1,-1-1 0,-1-12 1,0 17-7,1 0 0,-1 0 0,0 0-1,0 0 1,0 1 0,0-1 0,-1 1 0,1-1 0,0 1 0,-1 0 0,0 0 0,0 0 0,1 0 0,-1 0-1,0 0 1,0 1 0,-1 0 0,1 0 0,0 0 0,0 0 0,-1 0 0,1 0 0,-7 0 0,6 1-20,-1-1 1,1 1-1,-1-1 1,1 1 0,-1 0-1,0 1 1,1-1-1,-1 1 1,1 0 0,-1 0-1,1 1 1,0-1-1,-1 1 1,1 0 0,0 0-1,0 0 1,-5 5 0,9-7-62,0 0 1,-1 0-1,1 0 1,0 0-1,0 0 1,0 0-1,0 0 1,0 0-1,-1 0 1,1 0 0,0 0-1,0 0 1,0 0-1,0 0 1,0 0-1,0 0 1,0 0-1,-1 1 1,1-1-1,0 0 1,0 0 0,0 0-1,0 0 1,0 0-1,0 0 1,0 1-1,0-1 1,0 0-1,0 0 1,0 0-1,0 0 1,0 0 0,0 1-1,0-1 1,0 0-1,0 0 1,0 0-1,0 0 1,0 0-1,0 0 1,0 1-1,0-1 1,0 0 0,0 0-1,0 0 1,0 0-1,0 0 1,0 1-1,0-1 1,0 0-1,0 0 1,0 0 0,1 0-1,-1 0 1,0 0-1,0 0 1,0 0-1,0 1 1,0-1-1,0 0 1,1 0-1,12-2-3024,16-8-2766,-6-4-1462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526"/>
    </inkml:context>
    <inkml:brush xml:id="br0">
      <inkml:brushProperty name="width" value="0.025" units="cm"/>
      <inkml:brushProperty name="height" value="0.025" units="cm"/>
    </inkml:brush>
  </inkml:definitions>
  <inkml:trace contextRef="#ctx0" brushRef="#br0">226 0 13741,'-8'1'2691,"-3"1"-2230,0 0 0,0 1 1,1 1-1,-1-1 0,1 2 1,0-1-1,0 2 0,0-1 1,1 1-1,0 1 0,0 0 1,0 0-1,-14 16 1,17-17-295,0 1 0,0 0 0,0 0 0,1 0 1,0 1-1,1 0 0,-1 0 0,1 0 0,1 0 1,0 1-1,0 0 0,1-1 0,0 1 0,0 0 1,1 0-1,0 0 0,1 0 0,0 15 0,1-22-136,-1 1 0,0-1 1,1 1-1,0-1 0,0 1 0,0-1 0,0 1 0,0-1 0,0 0 0,0 1 0,1-1 0,-1 0 0,1 0 0,0 0 0,-1 0 0,1 0 0,0-1 0,0 1 0,0 0 1,1-1-1,-1 0 0,0 1 0,0-1 0,1 0 0,-1 0 0,1 0 0,-1 0 0,1-1 0,-1 1 0,1-1 0,-1 0 0,1 1 0,0-1 0,-1 0 0,1 0 1,5-2-1,-1 1 88,1 0 0,0-1 0,0 0 1,-1-1-1,1 1 0,-1-1 0,0-1 1,0 0-1,0 0 0,12-9 0,-10 5-76,0 0-1,-1-1 0,1 0 1,10-18-1,-16 23-25,0 0-1,-1 0 1,0 0-1,0 0 1,0-1-1,-1 1 1,1-1-1,-1 0 1,0 1-1,-1-1 1,1 0-1,-1 1 0,0-1 1,-1-9-1,0 12-24,0 1-1,0-1 0,0 1 1,0-1-1,0 1 1,-1-1-1,1 1 0,-1 0 1,1 0-1,-1 0 0,1-1 1,-1 2-1,0-1 0,1 0 1,-4-1-1,-15-10 147,19 10-178,-41-36 337,41 36-374,-1 1 0,1 0-1,-1-1 1,0 1 0,1 0-1,-1 0 1,0 0 0,0 0-1,0 1 1,1-1 0,-1 0-1,0 1 1,0-1 0,0 1-1,0 0 1,0 0 0,0 0-1,0 0 1,0 0 0,0 0 0,0 0-1,0 1 1,0-1 0,-3 2-1,4-1-353,0-1 0,1 1-1,-1 0 1,1 0 0,0 0-1,-1 0 1,1 0 0,0 0-1,-1 0 1,1 0 0,0 1 0,0-1-1,0 0 1,0 0 0,0 0-1,0 0 1,1 2 0,-1 1-3732,0 5-6834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8.233"/>
    </inkml:context>
    <inkml:brush xml:id="br0">
      <inkml:brushProperty name="width" value="0.025" units="cm"/>
      <inkml:brushProperty name="height" value="0.025" units="cm"/>
    </inkml:brush>
  </inkml:definitions>
  <inkml:trace contextRef="#ctx0" brushRef="#br0">119 99 10442,'0'0'10442,"1"-9"-8638,0 6-1620,-1 0-1,1 0 0,-1 0 1,0 0-1,0 0 1,0 0-1,0 0 0,-1 0 1,0-4-1,1 6-117,-1 0 0,1 1-1,0-1 1,-1 0 0,1 1-1,0-1 1,-1 0 0,1 1 0,-1-1-1,0 0 1,1 1 0,-1-1-1,1 1 1,-1-1 0,0 1 0,1 0-1,-1-1 1,0 1 0,0 0-1,0-1 1,-1 1 14,-1-1 0,1 1 0,0 0 0,0 0 0,0 0 0,0 0 0,0 1 1,0-1-1,0 0 0,0 1 0,0 0 0,-2 0 0,-1 2-32,0 0-1,1 0 1,-1 0 0,1 0-1,0 1 1,0 0 0,0 0-1,1 0 1,-1 0 0,1 1-1,0-1 1,0 1 0,0 0-1,1-1 1,0 1 0,0 0-1,-2 6 1,1-1 43,0-1 0,1 0 0,0 1 0,0-1-1,1 1 1,0 0 0,1 0 0,1 18 0,0-26-83,-1-1-1,1 1 1,-1 0 0,1-1 0,0 1-1,0 0 1,0-1 0,0 1-1,0-1 1,0 0 0,0 1-1,1-1 1,-1 0 0,0 0-1,1 1 1,-1-1 0,1 0-1,-1 0 1,1-1 0,-1 1-1,1 0 1,0-1 0,-1 1 0,1-1-1,0 1 1,0-1 0,-1 0-1,1 1 1,0-1 0,0 0-1,0 0 1,-1 0 0,1-1-1,0 1 1,0 0 0,0-1-1,2 0 1,2-1 13,0 1 0,0-1 0,0 0 0,0 0 0,0-1 0,-1 1 0,1-1 0,-1-1 0,10-6 0,-7 1-11,0 0 1,-1-1-1,0 0 0,0 0 1,-1 0-1,-1-1 0,0 1 1,0-1-1,-1-1 1,0 1-1,-1 0 0,-1-1 1,0 0-1,0 0 0,-1 0 1,0-14-1,-1 28-13,0-1 0,1 1 1,-1-1-1,1 1 0,0 0 0,-1-1 0,1 0 0,0 1 1,0-1-1,0 1 0,0-1 0,0 0 0,0 0 1,1 1-1,-1-1 0,0 0 0,0 0 0,1 0 0,-1 0 1,1-1-1,-1 1 0,1 0 0,-1-1 0,1 1 0,0-1 1,-1 1-1,1-1 0,-1 0 0,1 0 0,0 1 1,-1-1-1,1 0 0,0-1 0,2 1 0,6 0-7,0 0 0,-1-1 0,1 0 0,15-4 0,-4-1-6,-15 3 3,0 1 0,0 0 0,1 1 0,-1-1 0,0 1-1,1 1 1,-1-1 0,0 1 0,1 0 0,11 2-1,-16-2 28,-1 1-1,1 0 1,-1 0-1,0 0 0,1 0 1,-1 0-1,0 0 1,0 0-1,0 0 1,0 0-1,0 1 0,0-1 1,0 0-1,0 1 1,-1-1-1,1 1 0,0-1 1,-1 1-1,1-1 1,-1 1-1,0 0 0,1-1 1,-1 3-1,0-3 14,0 1 0,0 0 0,1-1 1,-1 1-1,1 0 0,-1-1 0,1 1 0,-1-1 0,1 1 0,0-1 0,0 1 0,0-1 0,0 0 0,0 1 0,0-1 0,0 0 0,0 0 0,1 1 0,-1-1 0,0 0 0,1-1 1,-1 1-1,1 0 0,1 1 0,2-1 25,-1 0 0,1-1 0,-1 1-1,1-1 1,-1 0 0,1 0 0,0-1 0,-1 1 0,1-1 0,-1 0 0,0 0 0,1-1 0,-1 1 0,7-4 0,1-2-12,1-1 0,-1 0 1,13-12-1,-16 13-35,-1 0 0,1 0 1,0 1-1,1 0 0,-1 1 0,15-6 1,-24 11-11,1 0 0,-1-1 1,0 1-1,0 0 0,1 0 0,-1 0 1,0 0-1,1 0 0,-1 0 1,0 0-1,1 0 0,-1 0 1,0 0-1,0 0 0,1 0 0,-1 0 1,0 0-1,1 0 0,-1 0 1,0 0-1,0 0 0,1 1 1,-1-1-1,0 0 0,1 0 0,-1 0 1,0 0-1,0 1 0,0-1 1,1 0-1,-1 0 0,0 0 0,0 1 1,0-1-1,1 0 0,-1 0 1,0 1-1,0-1 0,1 15-18,-1-14 24,0 0 0,0-1 0,0 1 1,-1 0-1,1 0 0,0 0 0,0 0 0,0-1 0,0 1 0,0 0 0,1 0 1,-1 0-1,0 0 0,0 0 0,0-1 0,1 1 0,-1 0 0,0 0 0,1-1 0,-1 1 1,1 0-1,-1 0 0,1-1 0,-1 1 0,1-1 0,0 1 0,-1 0 0,1-1 0,0 1 1,-1-1-1,2 1 0,2-1 12,0 0 0,-1 0-1,1 0 1,0-1 0,-1 1 0,1-1 0,0 0 0,-1 0 0,1-1 0,-1 1-1,0-1 1,1 1 0,-1-1 0,0 0 0,0 0 0,5-5 0,-5 4-123,0 1 0,0 0 1,0 0-1,0 0 1,1 0-1,-1 0 0,1 1 1,-1-1-1,1 1 0,0 0 1,-1 0-1,8-1 0,-10 7-156,0 0 0,0-1 0,0 1 0,-1 0 1,0-1-1,0 1 0,-1 9 0,1-5-2475,2-5-1904,3-3-3416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9.670"/>
    </inkml:context>
    <inkml:brush xml:id="br0">
      <inkml:brushProperty name="width" value="0.025" units="cm"/>
      <inkml:brushProperty name="height" value="0.025" units="cm"/>
    </inkml:brush>
  </inkml:definitions>
  <inkml:trace contextRef="#ctx0" brushRef="#br0">0 91 6150,'0'0'16821,"7"8"-15593,0 4-904,0 0 0,0 0 0,-2 1 0,1-1 0,-1 1 1,6 27-1,-10-35-265,0 0 0,0 0 0,1 0 0,-1-1 0,1 1 0,1-1 0,-1 0 0,1 1 0,-1-1 0,4 4 1,-5-7-45,1 0 0,-1 0 0,0-1 0,1 1 0,-1 0 0,0 0 0,1-1 0,-1 1 0,1-1 0,-1 1 0,1-1 0,-1 0 0,1 0 0,0 1 0,-1-1 0,1 0 0,-1 0 0,1-1 0,-1 1 0,1 0 0,-1 0 0,1-1 0,0 1 0,-1-1 0,0 1 0,1-1 0,-1 0 0,1 1 0,-1-1 0,0 0 0,0 0 0,1 0 0,-1 0 0,0 0 0,2-2 0,17-18 70,0-1 1,-1-1-1,-1 0 0,-2-1 0,0-1 1,12-27-1,9-10-20,-37 61-57,0 1 0,0-1 0,0 1-1,0-1 1,0 1 0,0 0 0,1-1 0,-1 1 0,0-1-1,0 1 1,1 0 0,-1-1 0,0 1 0,1 0-1,-1-1 1,0 1 0,1 0 0,-1 0 0,0-1 0,1 1-1,-1 0 1,1 0 0,-1-1 0,0 1 0,1 0-1,-1 0 1,1 0 0,-1 0 0,1 0 0,-1 0 0,0 0-1,1 0 1,-1 0 0,1 0 0,0 0 0,5 16 347,-4 35 288,-2-47-578,-1 29 169,3 41 109,-2-73-344,0-1-1,0 0 1,0 1-1,0-1 1,0 1 0,0-1-1,0 1 1,0-1 0,1 0-1,-1 1 1,0-1-1,0 1 1,1-1 0,-1 0-1,0 1 1,1-1 0,-1 0-1,0 1 1,1-1-1,-1 0 1,0 0 0,1 1-1,-1-1 1,0 0 0,1 0-1,-1 0 1,1 1-1,-1-1 1,1 0 0,-1 0-1,0 0 1,1 0 0,-1 0-1,1 0 1,20-6-694,0-6-3399,-8 0-6155,-8 6 1915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0.015"/>
    </inkml:context>
    <inkml:brush xml:id="br0">
      <inkml:brushProperty name="width" value="0.025" units="cm"/>
      <inkml:brushProperty name="height" value="0.025" units="cm"/>
    </inkml:brush>
  </inkml:definitions>
  <inkml:trace contextRef="#ctx0" brushRef="#br0">0 1 16752,'0'0'8200,"9"68"-7304,-9-42-223,0-3-192,2-2-289,1-3-96,6-8-32,-3-2-64,6-5 32,0-3-352,1 0-962,2 0-1248,-2-6-1474,-1-5-3235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0.392"/>
    </inkml:context>
    <inkml:brush xml:id="br0">
      <inkml:brushProperty name="width" value="0.025" units="cm"/>
      <inkml:brushProperty name="height" value="0.025" units="cm"/>
    </inkml:brush>
  </inkml:definitions>
  <inkml:trace contextRef="#ctx0" brushRef="#br0">18 223 11435,'0'0'8920,"9"0"-7900,0 0-861,0 0-1,0-1 1,0 0 0,0-1 0,0 0-1,15-6 1,-21 7-85,0 0 0,0-1 0,0 1 1,-1-1-1,1 0 0,0 0 0,-1 0 0,0 0 0,1 0 0,-1-1 0,0 1 0,0-1 1,-1 1-1,1-1 0,0 0 0,-1 0 0,1 0 0,-1 0 0,0 0 0,0 0 0,0 0 1,-1 0-1,1 0 0,-1 0 0,0 0 0,1-6 0,-1 8-34,0 1 0,0-1 0,0 0-1,0 0 1,0 0 0,-1 0 0,1 0 0,0 0-1,0 0 1,0 1 0,-1-1 0,1 0 0,0 0-1,-1 0 1,1 1 0,-1-1 0,1 0-1,-1 0 1,1 1 0,-1-1 0,0 0 0,1 1-1,-1-1 1,0 1 0,1-1 0,-1 1 0,0-1-1,0 1 1,0-1 0,1 1 0,-1 0 0,0 0-1,0-1 1,0 1 0,0 0 0,0 0 0,0 0-1,1 0 1,-1 0 0,0 0 0,0 0 0,0 0-1,0 0 1,0 0 0,0 1 0,1-1 0,-1 0-1,0 0 1,0 1 0,0-1 0,0 1 0,-1 0-1,-2 1-1,0 0-1,1 0 0,-1 0 1,0 0-1,1 1 0,-1-1 1,1 1-1,0 0 0,0 0 1,-4 5-1,2 1-2,0 0 0,0 1 0,1-1-1,0 1 1,1 1 0,0-1 0,0 0 0,1 1 0,1-1 0,0 1 0,0-1-1,1 1 1,0 0 0,3 16 0,-2-25-26,0 0 0,0-1 0,0 1-1,1-1 1,-1 0 0,0 1 0,1-1 0,-1 0 0,0 0 0,1 0-1,0 0 1,-1 0 0,1 0 0,0-1 0,-1 1 0,1 0-1,0-1 1,0 1 0,-1-1 0,1 0 0,0 1 0,0-1 0,0 0-1,0 0 1,-1 0 0,1-1 0,0 1 0,0 0 0,0-1 0,0 1-1,2-2 1,6 0-6,1-1-1,-1 0 1,19-9 0,-25 10-97,5-2-518,-1 0 0,0-1 0,0 0 0,11-10 0,-17 13-69,0 0-1,0 0 1,0 0 0,0 0-1,-1 0 1,1-1 0,-1 1-1,0-1 1,1 1-1,-1-1 1,0 0 0,0-2-1,1-16-8211</inkml:trace>
  <inkml:trace contextRef="#ctx0" brushRef="#br0" timeOffset="1">0 7 14734,'0'0'7367,"58"-6"-19667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0.874"/>
    </inkml:context>
    <inkml:brush xml:id="br0">
      <inkml:brushProperty name="width" value="0.025" units="cm"/>
      <inkml:brushProperty name="height" value="0.025" units="cm"/>
    </inkml:brush>
  </inkml:definitions>
  <inkml:trace contextRef="#ctx0" brushRef="#br0">125 262 9737,'0'0'12076,"-8"-1"-10891,5 0-1125,1 0 1,-1 1-1,1-1 0,-1 1 1,1 0-1,-1 0 1,1 0-1,-1 0 0,1 0 1,-1 0-1,1 1 1,-1-1-1,1 1 0,-1 0 1,1-1-1,0 1 1,-1 0-1,1 1 0,0-1 1,0 0-1,0 1 1,0-1-1,0 1 0,0-1 1,0 1-1,0 0 1,1 0-1,-1 0 0,1 0 1,-1 0-1,1 0 1,0 1-1,0-1 0,-1 3 1,-5 7 198,1-1 0,1 1 1,0 0-1,0 0 1,2 1-1,-1-1 0,1 1 1,1 0-1,1 0 0,-1 0 1,2 17-1,0-29-252,0 0 0,1 1 0,-1-1 0,0 0 0,1 1-1,-1-1 1,1 0 0,0 0 0,-1 0 0,1 1 0,0-1 0,0 0 0,-1 0 0,1 0 0,0 0 0,0 0-1,0-1 1,0 1 0,1 0 0,-1 0 0,0 0 0,0-1 0,0 1 0,1-1 0,-1 1 0,0-1 0,0 0-1,1 1 1,-1-1 0,0 0 0,1 0 0,-1 0 0,0 0 0,1 0 0,-1 0 0,0 0 0,1 0-1,-1-1 1,0 1 0,1 0 0,-1-1 0,0 1 0,2-2 0,3 1 9,-1-1 0,1-1 0,-1 1 0,0-1 0,0 0 0,0 0 0,0 0 0,8-8 0,-4 0-53,0-1-1,-1 0 1,0 0-1,-1-1 1,0 0-1,-1-1 0,-1 1 1,0-1-1,4-17 1,2-21-112,6-63 0,-10 58-69,-4 33 170,5-35-188,-9 56 180,-1 8 11,-7 35 3,-2 14 42,2 0 0,3 1 0,0 88 0,6-140-258,0 1-1,-1-1 1,2 1 0,-1-1-1,0 0 1,1 1 0,-1-1-1,1 0 1,0 1 0,0-1-1,1 0 1,-1 0 0,1 0 0,-1 0-1,1 0 1,0 0 0,0 0-1,0-1 1,1 1 0,-1-1-1,0 1 1,1-1 0,0 0-1,-1 0 1,1 0 0,0 0 0,0-1-1,0 1 1,0-1 0,6 2-1,7-2-5923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1.513"/>
    </inkml:context>
    <inkml:brush xml:id="br0">
      <inkml:brushProperty name="width" value="0.025" units="cm"/>
      <inkml:brushProperty name="height" value="0.025" units="cm"/>
    </inkml:brush>
  </inkml:definitions>
  <inkml:trace contextRef="#ctx0" brushRef="#br0">1 101 10826,'0'0'17686,"0"8"-17397,0 154-6,5-146-234,6-17 64,-8-1-93,-1 1-1,0-1 0,0 0 0,0 0 0,0 0 0,-1 0 1,1-1-1,0 1 0,-1 0 0,2-4 0,2-8-1,-1 0-1,0 0 1,2-25-1,-5 33-24,0 1-1,-1-1 0,0 0 1,0 0-1,0 0 1,-1 0-1,1 0 0,-2 0 1,1 0-1,-1 1 0,-3-11 1,4 16 0,1 0 0,0 0-1,-1 0 1,1 0 0,0 0 0,-1 0 0,1 0 0,0 0-1,-1 0 1,1 0 0,0 0 0,-1 0 0,1 0 0,0 1-1,-1-1 1,1 0 0,0 0 0,-1 0 0,1 0 0,0 1-1,0-1 1,-1 0 0,1 0 0,0 1 0,0-1 0,-1 0-1,1 0 1,0 1 0,0-1 0,0 0 0,0 1 0,-1-1-1,1 0 1,0 1 0,0-1 0,0 0 0,0 1 0,0-1-1,0 0 1,0 1 0,0-1 0,0 0 0,0 1 0,0-1-1,0 0 1,0 1 0,0-1 0,0 0 0,0 1 0,1-1 0,-1 1 4,0 0 1,0 0 0,0 0 0,0 0 0,0-1 0,0 1 0,0 0 0,1 0 0,-1 0 0,0 0-1,0-1 1,1 1 0,-1 0 0,1 0 0,-1-1 0,1 1 0,-1 0 0,1-1 0,-1 1 0,1-1-1,0 1 1,-1 0 0,1-1 0,0 1 0,-1-1 0,1 0 0,0 1 0,0-1 0,-1 0 0,1 1-1,0-1 1,0 0 0,0 0 0,-1 0 0,1 1 0,2-1 0,1 0 10,0-1 0,-1 1 0,1-1 0,0 1 0,0-1 0,0 0-1,-1-1 1,1 1 0,0-1 0,-1 1 0,1-1 0,-1 0 0,0-1 0,0 1 0,0 0 0,0-1 0,0 0 0,0 1 0,-1-1 0,1 0 0,3-7 0,1 1-24,-1-1 0,0 0 0,-1 0 0,0 0 1,-1-1-1,5-15 0,-10 97-296,2-14 432,-2-47-91,3 41 176,-2-49-203,0-1 1,0 0-1,1 0 1,-1 0-1,0 0 0,1 0 1,-1 0-1,1 0 1,-1 0-1,1 0 1,0 0-1,-1 0 1,1 0-1,0 0 1,0 0-1,-1-1 1,1 1-1,0 0 1,0 0-1,0-1 1,0 1-1,0-1 1,0 1-1,0-1 1,0 1-1,0-1 1,0 0-1,0 1 1,1-1-1,-1 0 1,0 0-1,0 0 1,0 0-1,0 0 1,0 0-1,1 0 1,-1 0-1,2-1 1,-1 0-193,0 0 0,0 0 1,0-1-1,0 1 0,0 0 1,-1-1-1,1 1 0,0-1 1,-1 0-1,1 0 0,-1 1 1,1-1-1,-1 0 0,0 0 0,0 0 1,0-1-1,0 1 0,0 0 1,-1 0-1,1 0 0,-1-1 1,1 1-1,-1 0 0,0-1 1,0-2-1,3-65-10638,-3 66 9665,-2-33-5473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1.855"/>
    </inkml:context>
    <inkml:brush xml:id="br0">
      <inkml:brushProperty name="width" value="0.025" units="cm"/>
      <inkml:brushProperty name="height" value="0.025" units="cm"/>
    </inkml:brush>
  </inkml:definitions>
  <inkml:trace contextRef="#ctx0" brushRef="#br0">0 0 10474,'0'0'10250,"28"60"-10795,-9-52-1601,-4 0-3043,1-4-2530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2.197"/>
    </inkml:context>
    <inkml:brush xml:id="br0">
      <inkml:brushProperty name="width" value="0.025" units="cm"/>
      <inkml:brushProperty name="height" value="0.025" units="cm"/>
    </inkml:brush>
  </inkml:definitions>
  <inkml:trace contextRef="#ctx0" brushRef="#br0">1 94 12364,'0'0'3043,"0"9"-209,6 136 4611,5-80-7218,-1-14 14,-1 0 1,-3 0-1,-1 74 1,-10-263-361,1 88-509,2-1-1,2 1 0,3-1 1,15-88-1,-15 128 625,-1 1 1,1 1-1,1-1 1,0 0-1,8-13 1,-18 70-147,5-45 142,-1 4 71,0 1 1,1-1-1,-1 1 0,1 0 0,1-1 1,-1 1-1,1 8 0,0-14-41,1 0 0,-1 0 0,0 0 0,1 1 0,-1-1 0,0 0 0,1 0 0,-1 0 0,1 0 0,0-1 0,-1 1 0,1 0-1,0 0 1,0 0 0,-1 0 0,1-1 0,0 1 0,0 0 0,1 0 0,0 0-4,1 0-1,-1 0 1,1-1-1,-1 1 1,1-1 0,-1 1-1,1-1 1,-1 0-1,1 0 1,-1 0-1,5-1 1,0 0 19,-1-1 0,1 1 0,-1-2 0,1 1 0,-1-1 0,0 1 0,0-2 0,0 1 0,-1-1 0,1 0 0,-1 0 0,1 0 0,6-9 0,-3 4 380,-1-1 0,1-1 0,-2 1 0,1-1 1,-2-1-1,7-12 0,-10 23-329,0 0 0,0 0 0,0 0 0,0 1 0,0-1 0,0 1 0,0 0 0,0 0 0,0 0 0,0 0 0,0 1 0,4 0 0,11 1 33,-14-3-83,1 0-1,0 0 1,0-1-1,-1 1 1,1-1-1,-1 0 1,1 0 0,4-3-1,-5 2-508,0 1 0,0 0 0,0 0 0,0 1 0,0-1 0,1 1 0,-1 0 0,0 0 0,7-1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3.273"/>
    </inkml:context>
    <inkml:brush xml:id="br0">
      <inkml:brushProperty name="width" value="0.025" units="cm"/>
      <inkml:brushProperty name="height" value="0.025" units="cm"/>
    </inkml:brush>
  </inkml:definitions>
  <inkml:trace contextRef="#ctx0" brushRef="#br0">157 86 8168,'0'0'2664,"7"-8"517,23-25-47,-19 26-251,-7 11-1059,-4 14-141,0-15-1416,-4 22 167,-1 0 1,-1 0-1,-2 0 1,0-1-1,-2 0 1,-23 44-1,12-25-229,-92 193-13,175-393-5216,103-243 3022,-160 500 4335,-9 25-316,3 79 1219,2-197-3171,-1-1 0,2 1 0,-1-1 0,1 1 0,0-1 0,0 1-1,0-1 1,1 0 0,4 7 0,-6-11-54,1-1-1,-1 1 0,1 0 1,-1 0-1,1 0 1,-1-1-1,1 1 0,0-1 1,0 1-1,0-1 1,0 0-1,0 0 0,0 0 1,0 0-1,0 0 1,0 0-1,1 0 0,-1-1 1,0 1-1,0-1 1,1 0-1,-1 0 0,0 0 1,1 0-1,-1 0 1,0 0-1,1 0 0,-1-1 1,4 0-1,-6 0-2,1 0 0,0 1 0,-1-1 0,1 0 0,0 1 1,-1-1-1,1 0 0,-1 0 0,1 1 0,-1-1 0,1 0 0,-1 0 0,0 0 0,0 0 0,1 0 0,-1 0 0,0 0 0,0 0 0,0 1 0,0-1 0,0 0 0,0 0 0,0 0 0,0 0 0,0 0 1,0 0-1,-1 0 0,1 0 0,0 0 0,-1-1 0,-11-28 121,-10 6-53,16 18-153,0-1 0,0 1-1,1-1 1,0 0 0,-7-11 0,11 16 64,1 0 0,-1 0 0,1 1 0,-1-1 0,1 0 0,-1 0 0,1 0 0,0 1 0,0-1 0,0 0 0,0 0 0,0 0 0,0 0 0,1 1 0,-1-1 0,0 0 0,1 0 0,0 0 0,-1 1 0,1-1 0,0 0 0,0 1 0,0-1 0,0 1 0,0-1 0,0 1 0,0-1 0,1 1 0,-1 0 0,3-2 0,4-4-140,0 2-1,1-1 0,-1 1 1,1 0-1,0 1 0,1 0 1,-1 1-1,1 0 1,-1 0-1,1 1 0,0 0 1,0 0-1,0 1 0,0 1 1,0 0-1,0 0 0,11 2 1,-19 0 169,0-1 0,0 1 0,0-1 0,0 1 0,0-1 1,-1 1-1,1 0 0,0 0 0,-1 0 0,0 0 0,1 0 0,-1 0 0,0 0 1,0 1-1,0-1 0,0 0 0,-1 1 0,1-1 0,-1 0 0,1 1 0,-1-1 0,0 1 1,0-1-1,0 5 0,-1 47 3231,8-98-2803,-3 18-442,-2 0-1,-1 1 0,-3-41 1,2 66-5,0 0 1,0 0-1,0 0 1,0 0-1,-1 0 0,1 0 1,0 0-1,0 1 1,0-1-1,0 0 1,0 0-1,0 0 0,0 0 1,0 0-1,0 0 1,0 0-1,0 0 1,0 0-1,0 0 1,0 0-1,0 0 0,-1 0 1,1 0-1,0 0 1,0 0-1,0 0 1,0 0-1,0 0 1,0 0-1,0 0 0,0 0 1,0 0-1,0 0 1,0 0-1,0 0 1,-1 0-1,1 0 1,0 0-1,0 0 0,0 0 1,0 0-1,0 0 1,0 0-1,0 0 1,-2 14-200,2-13 195,0 1-1,0-1 0,0 0 0,0 0 0,1 0 0,-1 0 0,0 0 0,1 1 0,-1-1 1,1 0-1,-1 0 0,1 0 0,-1 0 0,1 0 0,0 0 0,-1 0 0,1 0 0,0-1 0,0 1 1,0 0-1,0 0 0,0-1 0,0 1 0,0 0 0,0-1 0,0 1 0,0-1 0,0 1 1,0-1-1,0 0 0,0 1 0,1-1 0,-1 0 0,1 0 0,1 0-310,0 0 0,0 0 0,0-1 0,0 1 0,0-1 0,0 0 0,0 1 0,-1-1 0,1-1 0,0 1 0,-1 0 0,1-1 0,-1 1 0,1-1 0,-1 0 0,0 0 0,0 0 0,0 0 0,0 0 0,0 0 0,0-1 0,0 1 0,-1-1 0,1 1 0,-1-1 0,0 1 0,2-6 0,1-6-6579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3.721"/>
    </inkml:context>
    <inkml:brush xml:id="br0">
      <inkml:brushProperty name="width" value="0.025" units="cm"/>
      <inkml:brushProperty name="height" value="0.025" units="cm"/>
    </inkml:brush>
  </inkml:definitions>
  <inkml:trace contextRef="#ctx0" brushRef="#br0">39 1 11787,'0'0'10010,"-4"9"-8868,-4 11-455,2 1-1,0 1 1,1-1 0,1 1-1,2-1 1,0 1 0,1 30-1,1-44-499,0-1 0,0 1 0,1-1 0,0 1 0,0-1 0,0 0-1,3 8 1,-3-14-177,0 1 0,0-1 0,0 0 0,0 1 0,0-1 0,0 0 0,1 1 0,-1-1 0,0 0 0,1 0 0,-1 0 0,1 0 0,-1 0 0,1 0 0,-1-1-1,1 1 1,-1 0 0,1-1 0,0 0 0,-1 1 0,1-1 0,0 0 0,0 1 0,-1-1 0,1 0 0,0 0 0,-1-1 0,1 1 0,0 0 0,0-1 0,-1 1 0,1-1 0,0 1 0,-1-1-1,1 0 1,2-1 0,48-28-350,-47 26 144,0 0-1,1 0 0,0 0 0,0 1 1,0 0-1,0 0 0,0 0 0,1 1 0,-1 0 1,1 0-1,11-1 0,-17 3 195,-1 0-1,1 0 1,-1 0 0,1 0 0,0 0-1,-1 0 1,1 1 0,-1-1-1,1 0 1,-1 0 0,1 0-1,-1 1 1,1-1 0,-1 0-1,1 1 1,-1-1 0,1 0-1,-1 1 1,1-1 0,-1 1-1,0-1 1,1 1 0,-1-1-1,0 1 1,1-1 0,-1 1-1,0-1 1,0 1 0,0-1-1,1 2 1,-1 23 434,-16 21 601,11-36-821,-2-2-1,1 1 0,-1-1 0,-1 0 0,1-1 0,-1 1 0,-18 11 1,21-16-194,0 0 1,0 0 0,0 0 0,-1 0 0,0-1 0,1 0 0,-1 0 0,0-1-1,0 0 1,0 0 0,0 0 0,0 0 0,0-1 0,0 0 0,-8-1 0,13 0-142,0 1 1,0 0 0,0 0 0,0-1-1,0 1 1,0 0 0,0-1 0,0 1-1,1-1 1,-1 1 0,0-1 0,0 0-1,0 1 1,1-1 0,-1 0 0,0 0-1,1 1 1,-1-1 0,1 0 0,-1 0-1,1 0 1,-1 0 0,1 1 0,0-1-1,-1 0 1,1 0 0,0 0 0,0 0-1,0 0 1,0 0 0,-1 0 0,1 0-1,1 0 1,-1 0 0,0 0 0,0 0-1,0 0 1,0 0 0,1 0 0,-1 0-1,0 0 1,1-1 0,1-1-542,-1-1 0,0 1 0,1 0 0,0 0 0,-1 0 0,1-1 0,0 2 0,1-1 0,-1 0-1,4-3 1,18-11-4909,1 1-1345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870"/>
    </inkml:context>
    <inkml:brush xml:id="br0">
      <inkml:brushProperty name="width" value="0.025" units="cm"/>
      <inkml:brushProperty name="height" value="0.025" units="cm"/>
    </inkml:brush>
  </inkml:definitions>
  <inkml:trace contextRef="#ctx0" brushRef="#br0">118 1 16720,'0'0'10602,"-18"52"-10442,4-21-160,-3 2 32,-1 2-224,3-5 32,2-3-225,2-4-479,4-9-546,3-5-31,8-30-9514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4.470"/>
    </inkml:context>
    <inkml:brush xml:id="br0">
      <inkml:brushProperty name="width" value="0.025" units="cm"/>
      <inkml:brushProperty name="height" value="0.025" units="cm"/>
    </inkml:brush>
  </inkml:definitions>
  <inkml:trace contextRef="#ctx0" brushRef="#br0">13 502 14286,'0'0'13479,"7"-10"-12438,-4 6-969,2-2-39,0-1 1,-1-1-1,0 1 1,0 0-1,0-1 1,-1 0-1,0 0 1,0 0-1,-1 0 1,0 0-1,-1-1 1,1-10-1,-2 18-32,0 1 1,0-1-1,0 1 1,0-1-1,0 1 0,0-1 1,0 1-1,-1-1 1,1 1-1,0 0 1,0-1-1,0 1 0,-1-1 1,1 1-1,0 0 1,-1-1-1,1 1 0,0-1 1,-1 1-1,1 0 1,0 0-1,-1-1 0,1 1 1,-1 0-1,1 0 1,-1-1-1,1 1 0,0 0 1,-1 0-1,1 0 1,-1 0-1,1 0 0,-1 0 1,1 0-1,-1 0 1,1 0-1,-1 0 0,1 0 1,-1 0-1,1 0 1,-1 0-1,1 0 1,-1 0-1,1 0 0,0 1 1,-1-1-1,0 0 1,-1 1-4,0 0 1,1-1-1,-1 1 1,0 0-1,0 0 1,1 0-1,-1 0 1,1 1-1,-1-1 1,1 0-1,-1 1 1,0 1-1,-2 4 30,0 0 1,1 0-1,0 1 0,0-1 1,1 1-1,0 0 0,0-1 0,1 1 1,0 0-1,1 0 0,0 13 0,0-19-23,0 0 0,0 0 0,0 0 0,0 1-1,1-1 1,-1 0 0,1 0 0,-1 0 0,1 0-1,0 0 1,0 0 0,0 0 0,0 0 0,1 0-1,-1 0 1,0 0 0,1-1 0,-1 1 0,1 0-1,-1-1 1,1 0 0,0 1 0,0-1 0,0 0-1,0 0 1,0 0 0,0 0 0,0 0 0,0 0-1,0-1 1,0 1 0,0-1 0,1 1 0,-1-1-1,0 0 1,0 0 0,0 0 0,1 0 0,-1 0-1,0 0 1,0-1 0,0 1 0,1-1 0,2-1-1,1 0-21,1-1 0,-1 0 0,0 0 0,0 0 0,-1-1-1,1 0 1,-1 0 0,1 0 0,-1-1 0,-1 0 0,1 0 0,-1 0 0,5-7-1,8-13-386,22-40-1,-36 58 365,25-51-675,-27 55 395,-1 25-33,-5 27 356,0 38 918,5-86-903,0-1 1,0 1-1,0-1 1,0 1-1,0 0 1,0-1-1,0 1 1,0 0-1,1-1 1,-1 1-1,0-1 1,0 1-1,1-1 1,-1 1-1,0 0 1,1-1-1,-1 1 1,0-1-1,1 1 1,-1-1-1,1 0 1,-1 1-1,1-1 0,-1 1 1,1-1-1,-1 0 1,1 1-1,-1-1 1,1 0-1,-1 0 1,1 1-1,0-1 1,23-6 278,-19 3-265,0-1 0,1 1 0,-1-1 1,-1 0-1,1 0 0,6-7 0,6-15-17,-1-1 1,-2 0-1,0-1 1,-2-1-1,15-50 1,-14 28-154,-2-1 0,8-80 0,-44 255-567,12-71 1017,2 1-1,-5 72 1,16-113-245,-1 3 53,1 0 0,0 0 1,3 19-1,-2-31-128,-1-1 0,1 1 0,0-1 0,-1 1 0,1-1 0,1 1 0,-1-1 0,0 1-1,0-1 1,4 4 0,-4-5-17,0 0-1,0 0 0,0-1 0,0 1 0,0 0 0,0-1 0,0 1 1,0-1-1,1 1 0,-1-1 0,0 0 0,0 1 0,0-1 0,1 0 1,-1 0-1,0 0 0,0 0 0,0 0 0,1 0 0,-1 0 0,0 0 1,0-1-1,0 1 0,2-1 0,-2 0-32,-1 1-1,1-1 1,-1 0-1,1 0 1,-1 0-1,0 0 1,1 0-1,-1 1 1,0-1-1,0 0 1,1 0 0,-1 0-1,0 0 1,0 0-1,0 0 1,0 0-1,0 0 1,0 0-1,-1 0 1,1 0 0,0 1-1,0-1 1,-1 0-1,0-1 1,-7-24-504,-1 15 485,0 0 1,-1 0 0,0 1-1,-1 0 1,0 1 0,0 0-1,-1 1 1,0 1-1,-20-10 1,-7-6 226,39 22-111,0 1 1,-1 0-1,1 0 1,0-1-1,0 1 1,-1 0-1,1 0 1,0-1-1,0 1 1,-1 0 0,1-1-1,0 1 1,0 0-1,0-1 1,-1 1-1,1 0 1,0-1-1,0 1 1,0 0-1,0-1 1,0 1-1,0-1 1,0 1-1,0 0 1,0-1-1,0 1 1,0-1-1,0 1 1,0 0-1,0-1 1,0 1-1,0 0 1,1-1-1,-1 1 1,0-1 0,0 1-1,0 0 1,1 0-1,-1-1 1,0 1-1,0 0 1,1-1-1,-1 1 1,0 0-1,0 0 1,1-1-1,-1 1 1,0 0-1,1 0 1,-1 0-1,1-1 1,-1 1-1,0 0 1,1 0-1,-1 0 1,0 0-1,1 0 1,-1 0 0,1 0-1,-1 0 1,0 0-1,1 0 1,37-12 291,-25 9-72,-9 2-281,23-8-545,1-1-1,36-19 1,-55 21-3268,-19 2-6520,-13 2-3391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4.842"/>
    </inkml:context>
    <inkml:brush xml:id="br0">
      <inkml:brushProperty name="width" value="0.025" units="cm"/>
      <inkml:brushProperty name="height" value="0.025" units="cm"/>
    </inkml:brush>
  </inkml:definitions>
  <inkml:trace contextRef="#ctx0" brushRef="#br0">1 1 11531,'0'0'5701,"62"14"-5348,-29-14-385,7 0-1666,-1 0-2370,0 0-865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5.185"/>
    </inkml:context>
    <inkml:brush xml:id="br0">
      <inkml:brushProperty name="width" value="0.025" units="cm"/>
      <inkml:brushProperty name="height" value="0.025" units="cm"/>
    </inkml:brush>
  </inkml:definitions>
  <inkml:trace contextRef="#ctx0" brushRef="#br0">50 1 13741,'0'0'11157,"-5"4"-10852,4-3-298,-1 0 0,1 0 0,-1 1 0,1-1 0,-1 0 1,1 1-1,-1-1 0,1 1 0,0-1 0,0 1 1,0 0-1,0-1 0,0 1 0,0 0 0,1 0 0,-1 0 1,0 0-1,1 0 0,0 0 0,-1 0 0,1-1 1,0 1-1,0 0 0,0 0 0,0 0 0,0 0 0,1 0 1,-1 0-1,0 0 0,1 0 0,0 0 0,-1 0 1,1 0-1,0-1 0,0 1 0,0 0 0,0-1 0,0 1 1,1 0-1,-1-1 0,0 1 0,1-1 0,-1 0 1,1 0-1,-1 1 0,1-1 0,0 0 0,-1 0 0,1 0 1,0-1-1,0 1 0,0 0 0,0-1 0,2 1 1,7 3 163,-1-1-219,0 0 0,-1 0 0,1 1 0,13 9-1,-22-13 106,1 1 0,-1 0 0,0 0 0,0-1 0,0 1 0,0 0 0,0 0 0,0 0 0,0 0 0,0 0 0,0 0 0,0 1 0,-1-1 0,1 0-1,0 0 1,-1 1 0,1-1 0,-1 0 0,1 1 0,-1-1 0,0 0 0,0 1 0,0-1 0,1 0 0,-1 1 0,0-1 0,-1 1 0,1-1 0,0 0-1,0 1 1,-1-1 0,1 0 0,0 1 0,-1-1 0,1 0 0,-1 1 0,0-1 0,0 0 0,1 0 0,-1 0 0,-1 2 0,-1 0 25,0 0 1,0-1-1,-1 1 1,1-1-1,0 1 1,-1-1-1,0 0 1,1-1-1,-1 1 1,0-1-1,0 1 1,0-1-1,0 0 1,0-1-1,-5 1 1,-3 1-397,0-1 0,0-1 0,-22-2 0,23-2-3102,15-3-2408,17-2-3871,1 7 774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5.704"/>
    </inkml:context>
    <inkml:brush xml:id="br0">
      <inkml:brushProperty name="width" value="0.025" units="cm"/>
      <inkml:brushProperty name="height" value="0.025" units="cm"/>
    </inkml:brush>
  </inkml:definitions>
  <inkml:trace contextRef="#ctx0" brushRef="#br0">1 0 17392,'0'0'8040,"2"11"-6572,5 44-156,-2 1 1,-3 89-1,-2-29-1026,0-113-304,0-1 0,0 1 1,0-1-1,0 1 0,1-1 1,-1 0-1,1 1 0,0-1 1,0 0-1,0 1 0,0-1 1,0 0-1,0 0 0,0 0 1,1 0-1,-1 0 0,1 0 1,2 3-1,-2-5-53,-1 1 0,0-1-1,1 1 1,-1-1 0,1 1 0,-1-1-1,1 0 1,-1 0 0,1 0 0,-1 0-1,1 0 1,-1 0 0,1 0 0,-1 0-1,1 0 1,-1-1 0,1 1 0,-1-1-1,1 1 1,-1-1 0,0 0 0,1 1-1,-1-1 1,0 0 0,0 0-1,1 0 1,-1 0 0,0 0 0,0 0-1,0 0 1,1-2 0,4-3-1073,-1 0 0,0 0-1,-1 0 1,1-1 0,6-12 0,1-12-5412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6.031"/>
    </inkml:context>
    <inkml:brush xml:id="br0">
      <inkml:brushProperty name="width" value="0.025" units="cm"/>
      <inkml:brushProperty name="height" value="0.025" units="cm"/>
    </inkml:brush>
  </inkml:definitions>
  <inkml:trace contextRef="#ctx0" brushRef="#br0">66 40 11307,'0'0'6860,"-9"8"-3802,4-2-2666,0-3-7,1 1 0,-1 0 0,1 1 0,0-1 0,1 1-1,-1-1 1,1 1 0,0 0 0,0 0 0,0 1 0,1-1 0,0 0 0,0 1 0,0 0 0,-1 8 0,3-13-363,0-1 0,0 1 0,0 0 0,1 0-1,-1 0 1,0 0 0,0 0 0,0 0 0,1-1 0,-1 1 0,1 0 0,-1 0 0,0 0 0,1-1 0,-1 1 0,1 0 0,0 0 0,-1-1 0,1 1 0,0-1 0,-1 1 0,1 0 0,0-1 0,-1 1 0,1-1 0,0 0 0,0 1 0,1 0 0,2-1-2,-1 1 1,0 0-1,0-1 0,1 0 1,-1 0-1,0 0 1,0 0-1,6-1 0,-2 0-7,0-1 0,0 0 0,0 0 0,0 0 0,0-1-1,-1 0 1,11-6 0,-12 5 29,-1 0-1,1-1 1,-1 0 0,0 0-1,0 0 1,0 0-1,-1-1 1,0 1-1,0-1 1,0 0 0,-1 0-1,1 0 1,0-8-1,-2 12 2,-1 0 0,0 0 0,1 0 0,-1 0 0,0 0 0,-1 0 0,1 0-1,0 0 1,0 1 0,-1-1 0,0 0 0,1 0 0,-1 0 0,0 0-1,0 0 1,0 0 0,0 1 0,-1-3 0,0 2-7,0 0-1,0 1 1,-1-1-1,1 1 1,0-1-1,-1 1 1,1 0 0,-1 0-1,1 0 1,-1 0-1,0 0 1,1 1 0,-1-1-1,0 1 1,0-1-1,-5 1 1,0 0-30,0 1-1,0-1 1,0 1-1,0 1 1,0 0-1,0 0 1,-12 5-1,19-7-39,-1 1 0,0-1 1,0 1-1,1 0 0,-1 0 0,0 0 0,1 0 1,-1 0-1,1 0 0,-1 0 0,1 1 1,-1-1-1,1 0 0,0 1 0,0-1 0,0 1 1,0 0-1,0-1 0,0 1 0,0 0 0,1-1 1,-1 1-1,0 0 0,1 0 0,-1 0 0,1-1 1,0 1-1,0 0 0,0 0 0,0 0 0,0 0 1,0 0-1,0 0 0,1-1 0,-1 1 0,1 0 1,-1 0-1,1 0 0,0 1 0,1-1-139,-1-1 0,1 0 0,-1 0 0,1 0-1,-1 0 1,1 0 0,-1 0 0,1-1 0,0 1 0,-1 0 0,1-1-1,0 1 1,0-1 0,0 0 0,-1 0 0,1 1 0,0-1 0,0-1-1,0 1 1,2 0 0,39-6-4134,-12-9-316,1-6-2499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6.481"/>
    </inkml:context>
    <inkml:brush xml:id="br0">
      <inkml:brushProperty name="width" value="0.025" units="cm"/>
      <inkml:brushProperty name="height" value="0.025" units="cm"/>
    </inkml:brush>
  </inkml:definitions>
  <inkml:trace contextRef="#ctx0" brushRef="#br0">164 24 13869,'0'0'8296,"-11"-4"-5344,10 3-2904,-7-2 398,1-1 0,-1 2 0,1-1 0,-1 1-1,0 0 1,-9-1 0,14 3-365,0 0-1,0 0 1,0 1 0,-1-1-1,1 1 1,0-1 0,0 1-1,0 0 1,0 0-1,0 0 1,1 0 0,-1 1-1,0-1 1,0 1 0,1 0-1,-1 0 1,1 0-1,0 0 1,-1 0 0,1 0-1,0 1 1,-3 4 0,2-3-62,0 1 0,0 0 0,0 0 0,1 1 0,0-1 0,-2 7 0,3-11-19,1 0 0,0 0 0,0 0 0,-1 0 0,1-1-1,0 1 1,0 0 0,0 0 0,0 0 0,0 0 0,0 0 0,0 0 0,0 0-1,0 0 1,0 0 0,1-1 0,-1 1 0,0 0 0,1 0 0,-1 0 0,1 0 0,-1 0-1,1-1 1,-1 1 0,1 0 0,-1-1 0,1 1 0,0 0 0,-1-1 0,1 1-1,0 0 1,-1-1 0,1 1 0,0-1 0,0 0 0,0 1 0,0-1 0,-1 0-1,1 1 1,0-1 0,0 0 0,0 0 0,0 0 0,0 0 0,2 0 0,12 0-259,1-1-1,0-1 1,-1 0 0,1-1 0,19-7 0,-18 5-262,0 1 0,1 1 1,-1 0-1,20 0 0,-35 2 528,0 1 0,-1 0 0,1 0 0,0 0 0,0 0 0,0 1 0,-1-1 1,1 0-1,0 1 0,0-1 0,-1 1 0,1 0 0,0-1 0,-1 1 0,1 0 0,-1 0 0,1 0 0,-1 0 0,1 0 0,1 3 0,-2-2 99,-1 0-1,1 0 0,0 0 0,-1 0 0,0 0 0,1 0 0,-1 0 1,0 0-1,0 0 0,0 0 0,0 0 0,-1 0 0,1 0 0,-1 0 1,1 0-1,-1 0 0,0 0 0,-1 4 0,-2 1 32,0 0 1,-1 0-1,1 0 1,-2 0-1,1-1 0,-1 0 1,0 0-1,0 0 1,0-1-1,-1 0 1,0 0-1,0-1 0,0 0 1,-1 0-1,1 0 1,-1-1-1,0 0 0,0-1 1,0 0-1,0 0 1,-1-1-1,-10 1 0,19-2-238,-1 0-1,0 0 1,0-1-1,0 1 1,1 0-1,-1-1 0,0 1 1,0-1-1,1 1 1,-1 0-1,0-1 1,1 0-1,-1 1 1,1-1-1,-1 1 0,0-1 1,1 0-1,-1 1 1,1-1-1,0 0 1,-1 1-1,1-1 0,0 0 1,-1 0-1,1 0 1,0 1-1,0-1 1,0 0-1,-1 0 1,1 0-1,0 1 0,0-1 1,0 0-1,1 0 1,-1 0-1,0 0 1,0 1-1,1-3 0,9-35-5087,7 8-5,5-4-2109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6.855"/>
    </inkml:context>
    <inkml:brush xml:id="br0">
      <inkml:brushProperty name="width" value="0.025" units="cm"/>
      <inkml:brushProperty name="height" value="0.025" units="cm"/>
    </inkml:brush>
  </inkml:definitions>
  <inkml:trace contextRef="#ctx0" brushRef="#br0">30 133 16239,'0'0'6022,"0"57"-3972,-3-31-320,3 1-513,0-4-481,0-2-287,5-7-353,1-6-64,1-6-128,2-2-577,-1-5-640,-3-13-1249,-1-1-1250,-3-8-2402,-1-6-4580</inkml:trace>
  <inkml:trace contextRef="#ctx0" brushRef="#br0" timeOffset="1">12 1 13549,'0'0'10826,"-12"49"-10185,16-33-513,9 1-64,3-4-641,2-1-1184,2-3-834,1-4-1184,-3-4-2147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7.198"/>
    </inkml:context>
    <inkml:brush xml:id="br0">
      <inkml:brushProperty name="width" value="0.025" units="cm"/>
      <inkml:brushProperty name="height" value="0.025" units="cm"/>
    </inkml:brush>
  </inkml:definitions>
  <inkml:trace contextRef="#ctx0" brushRef="#br0">74 0 11627,'0'0'10298,"-2"11"-8505,-3 15-726,1 2-1,1-1 0,1 0 0,2 28 0,1-39-954,1-1-1,0 0 1,1 1 0,1-1-1,9 24 1,-3-17-123,-1-1 0,-2 1 1,0 1-1,-1 0 0,-2 0 1,0 0-1,1 27 0,-5-49 20,0 0 1,0 0-1,0 0 0,0 0 0,-1 0 0,1 0 0,0 0 0,0 0 0,-1 0 0,1 0 0,-1-1 1,1 1-1,-1 0 0,1 0 0,-1 0 0,1-1 0,-1 1 0,1 0 0,-1-1 0,0 1 0,0 0 1,1-1-1,-1 1 0,0-1 0,0 1 0,0-1 0,0 1 0,1-1 0,-1 0 0,0 1 0,0-1 0,0 0 1,0 0-1,0 0 0,0 0 0,0 0 0,0 0 0,0 0 0,0 0 0,0 0 0,0 0 0,0 0 1,1-1-1,-1 1 0,0 0 0,0-1 0,0 1 0,-1-1 0,-3-1 82,1 1-1,0-1 1,-1 0-1,1 0 1,0 0-1,0-1 1,0 1-1,0-1 0,-3-4 1,1 0-83,0 0 0,1-1 0,-1 0 0,2 0 0,-1 0 1,1 0-1,0-1 0,1 0 0,0 0 0,0 0 0,1 0 0,0 0 0,1 0 0,0-1 0,0 1 0,1-1 0,1 1 1,-1 0-1,1-1 0,1 1 0,0 0 0,0 0 0,1 0 0,0 0 0,0 0 0,1 0 0,0 1 0,1 0 1,0 0-1,0 0 0,1 0 0,9-9 0,6-5-586,10-10-2396,-12 8-3147,-6 5-1011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7.576"/>
    </inkml:context>
    <inkml:brush xml:id="br0">
      <inkml:brushProperty name="width" value="0.025" units="cm"/>
      <inkml:brushProperty name="height" value="0.025" units="cm"/>
    </inkml:brush>
  </inkml:definitions>
  <inkml:trace contextRef="#ctx0" brushRef="#br0">0 106 14798,'0'0'11755,"63"-29"-9449,-37 20-1024,1 0-962,1-2-224,-6 3-128,-1 0-897,-6-2-1730,-8 1-3330,-6-4-10667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7.997"/>
    </inkml:context>
    <inkml:brush xml:id="br0">
      <inkml:brushProperty name="width" value="0.025" units="cm"/>
      <inkml:brushProperty name="height" value="0.025" units="cm"/>
    </inkml:brush>
  </inkml:definitions>
  <inkml:trace contextRef="#ctx0" brushRef="#br0">1 167 14862,'0'0'8686,"1"13"-7213,9 125 501,-7-112-1851,2 0 0,0 1 0,16 46 0,-20-72-113,-1 1-1,1-1 0,-1 1 1,1-1-1,0 0 1,-1 1-1,1-1 0,0 0 1,0 1-1,0-1 0,0 0 1,0 0-1,0 0 1,0 0-1,1 0 0,-1 0 1,0 0-1,1 0 0,-1 0 1,3 0-1,-3-1 6,0 0-1,1 0 1,-1 0 0,0 0-1,0-1 1,0 1-1,1 0 1,-1-1 0,0 1-1,0-1 1,0 1-1,0-1 1,0 0 0,0 1-1,0-1 1,0 0-1,0 0 1,-1 0 0,1 0-1,1-1 1,5-8 76,0 0 1,-1-1-1,-1 1 1,6-13-1,-9 18-85,26-55 28,-3-1 0,-3-1 0,-2-1 0,15-83 0,-33 125-986,-3 26-2566,-8 38-6329,-2-20 3451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212"/>
    </inkml:context>
    <inkml:brush xml:id="br0">
      <inkml:brushProperty name="width" value="0.025" units="cm"/>
      <inkml:brushProperty name="height" value="0.025" units="cm"/>
    </inkml:brush>
  </inkml:definitions>
  <inkml:trace contextRef="#ctx0" brushRef="#br0">192 38 17360,'-12'1'1346,"6"0"-1244,-60 11 1804,61-11-1679,0 1 0,1-1 0,-1 1 0,1 0 1,-1 0-1,1 0 0,0 1 0,0 0 1,0-1-1,0 1 0,0 1 0,1-1 0,-5 6 1,7-8-227,1-1 1,-1 0-1,1 1 1,-1-1 0,1 0-1,0 1 1,-1-1 0,1 0-1,0 1 1,0-1-1,-1 1 1,1-1 0,0 1-1,0-1 1,-1 1-1,1-1 1,0 0 0,0 1-1,0-1 1,0 1 0,0-1-1,0 1 1,0-1-1,0 1 1,0 0 0,0-1-1,0 1 1,0-1 0,0 1-1,0-1 1,0 0-1,1 1 1,-1-1 0,0 1-1,0-1 1,1 1-1,-1-1 1,0 1 0,0-1-1,1 0 1,-1 1 0,1-1-1,-1 0 1,0 1-1,1-1 1,-1 0 0,1 1-1,-1-1 1,0 0 0,1 0-1,-1 0 1,1 1-1,-1-1 1,1 0 0,-1 0-1,1 0 1,-1 0-1,1 0 1,-1 0 0,1 0-1,-1 0 1,1 0 0,-1 0-1,1 0 1,-1 0-1,1 0 1,-1-1 0,1 1-1,0 0 1,35-12 408,-29 8-290,-1-1 0,0 1-1,0-2 1,0 1 0,0-1 0,-1 1 0,0-1 0,0-1 0,-1 1 0,0-1 0,0 0 0,6-13 0,-10 19-107,0 1 0,0-1 0,0 1 0,-1 0 0,1-1 0,0 1 1,0-1-1,0 1 0,0-1 0,0 1 0,-1-1 0,1 1 1,0 0-1,0-1 0,-1 1 0,1 0 0,0-1 0,-1 1 0,1 0 1,0-1-1,-1 1 0,1 0 0,-1-1 0,1 1 0,0 0 0,-1 0 1,1 0-1,-1-1 0,1 1 0,-1 0 0,1 0 0,-1 0 1,1 0-1,-1 0 0,1 0 0,-1 0 0,1 0 0,0 0 0,-1 0 1,1 0-1,-1 0 0,1 0 0,-1 0 0,1 1 0,-1-1 0,-24 6-137,15-1 163,1 0 0,0 0 1,0 1-1,1 0 0,-1 0 0,1 1 1,1 0-1,-1 1 0,1-1 0,1 2 1,-10 14-1,13-19-121,1 0-1,-1 1 1,2-1 0,-1 0 0,0 1 0,1 0-1,0-1 1,0 1 0,0 0 0,0 0 0,1-1 0,0 1-1,0 0 1,1 9 0,0-10-245,0 0 0,1 0 0,-1 0 0,1-1 0,0 1 0,0-1 0,0 1 0,0-1 0,1 1 0,-1-1 0,1 0 0,4 4 0,20 14-5155,4-3-3497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8.338"/>
    </inkml:context>
    <inkml:brush xml:id="br0">
      <inkml:brushProperty name="width" value="0.025" units="cm"/>
      <inkml:brushProperty name="height" value="0.025" units="cm"/>
    </inkml:brush>
  </inkml:definitions>
  <inkml:trace contextRef="#ctx0" brushRef="#br0">0 1 13036,'0'0'3331,"9"52"161,-2-29-609,4-1-802,3-3-991,5-6-482,3-9-416,6-4-160,1-4-864,6-19-1347,-5-8-1696,-5-2-3588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8.942"/>
    </inkml:context>
    <inkml:brush xml:id="br0">
      <inkml:brushProperty name="width" value="0.025" units="cm"/>
      <inkml:brushProperty name="height" value="0.025" units="cm"/>
    </inkml:brush>
  </inkml:definitions>
  <inkml:trace contextRef="#ctx0" brushRef="#br0">31 326 15663,'0'0'2568,"-3"9"127,2-5-2684,-1 3 714,-1 0-1,1 0 0,1 1 0,-2 13 1,2-20-614,1 1-1,0-1 1,0 0 0,1 0 0,-1 0 0,0 0 0,0 0 0,0 0 0,1 0 0,-1 0-1,0 0 1,1 0 0,-1-1 0,1 1 0,-1 0 0,1 0 0,0 0 0,-1 0 0,2 1-1,0-1-64,-1-1-1,0 0 0,1 1 1,-1-1-1,0 0 0,1 1 1,-1-1-1,1 0 0,-1 0 0,0 0 1,1 0-1,-1 0 0,0-1 1,1 1-1,-1 0 0,1-1 0,-1 1 1,0-1-1,0 1 0,2-2 1,0 1-30,0-1 0,0 1 1,0-1-1,-1 0 1,1 0-1,-1 0 0,1 0 1,-1-1-1,0 1 1,0-1-1,0 0 0,0 1 1,0-1-1,0 0 1,-1 0-1,0 0 0,1 0 1,-1 0-1,0 0 1,0 0-1,-1-1 0,1 1 1,-1 0-1,0-1 0,0 1 1,0-6-1,0 7-15,0-1 1,-1 1-1,1 0 0,-1 0 0,1 0 1,-1-1-1,0 1 0,1 0 0,-1 0 0,-1 0 1,1 0-1,0 0 0,0 0 0,-1 0 0,1 1 1,-1-1-1,1 0 0,-1 1 0,0-1 0,1 1 1,-1 0-1,0-1 0,0 1 0,0 0 1,0 0-1,0 0 0,-1 1 0,1-1 0,0 0 1,0 1-1,0 0 0,-1-1 0,1 1 0,0 0 1,-1 0-1,1 0 0,0 0 0,0 1 0,-4 0 1,4 0-8,0 0 0,0 0 1,0 1-1,0-1 0,1 0 1,-1 1-1,0 0 0,1-1 1,-1 1-1,1 0 0,-1 0 1,1 0-1,0 0 0,0 0 1,0 0-1,0 0 0,0 1 1,0-1-1,1 0 0,-1 0 1,1 1-1,0-1 0,-1 0 1,1 1-1,0-1 0,1 3 0,-2 5 23,0-1 0,1 1-1,1 0 1,0-1 0,2 13-1,-3-20-6,1 0 0,-1 0-1,1-1 1,-1 1-1,1 0 1,-1 0 0,1-1-1,0 1 1,0 0 0,0-1-1,0 1 1,0-1-1,0 1 1,1-1 0,-1 1-1,0-1 1,1 0 0,-1 0-1,1 1 1,-1-1 0,1 0-1,0-1 1,-1 1-1,1 0 1,0 0 0,0-1-1,-1 1 1,1-1 0,0 1-1,0-1 1,0 0-1,0 0 1,0 0 0,0 0-1,-1 0 1,1 0 0,0-1-1,0 1 1,0 0-1,0-1 1,-1 0 0,1 1-1,0-1 1,0 0 0,2-2-1,5-2 1,0 0 0,-1-1 0,0 0 0,0 0 0,0-1 0,-1 0 0,8-10 0,33-51-657,-44 62 475,-1-1-1,1 1 1,-1-1-1,0 0 1,-1 1-1,1-1 1,-1 0 0,1-10-1,-4 46 142,1 50 317,0-75-228,1 0 1,-1 0-1,1 0 1,0-1-1,0 1 1,0 0-1,1-1 1,-1 1-1,1-1 1,-1 0-1,1 1 1,0-1-1,1 0 1,-1 0-1,1 0 1,4 4-1,-6-6-40,0 0-1,0-1 0,0 1 1,0 0-1,0-1 0,1 1 1,-1-1-1,0 1 0,0-1 1,1 0-1,-1 1 1,0-1-1,1 0 0,-1 0 1,0 0-1,1 0 0,-1 0 1,0 0-1,0 0 0,1 0 1,-1-1-1,0 1 0,3-2 1,-2 1 0,1-1 1,-1 1 0,1-1-1,-1 0 1,0 0-1,0 0 1,0 0-1,0-1 1,0 1 0,2-4-1,4-8-3,-2 1 1,1-1-1,5-20 0,-10 27-19,6-17-57,-1 1 0,-2-1 1,0-1-1,-2 1 0,-1 0 0,0-1 0,-2 0 0,-1 1 0,-6-35 1,-5 30-182,5 27 123,4 18 69,3 24 123,3 88 656,-2-115-663,1 0 0,0-1-1,1 1 1,1-1 0,0 0 0,0 0 0,12 21 0,-15-31-135,0 0 1,0 0-1,1 0 0,-1 0 1,1 0-1,0 0 0,-1 0 0,1 0 1,0-1-1,0 1 0,0-1 1,0 0-1,0 1 0,0-1 1,0 0-1,1 0 0,-1 0 1,0 0-1,1-1 0,-1 1 1,4 0-1,-6-1-11,1-1 0,-1 1 1,1 0-1,-1 0 0,0 0 0,1 0 0,-1-1 0,0 1 1,1 0-1,-1 0 0,0 0 0,0-1 0,1 1 0,-1 0 1,0-1-1,0 1 0,1 0 0,-1-1 0,0 1 0,0 0 0,0-1 1,0 1-1,1 0 0,-1-1 0,0 1 0,0 0 0,0-1 1,0 1-1,0-1 0,0 1 0,0 0 0,0-1 0,0 1 1,0-1-1,0 1 0,0 0 0,-1-1 0,1 1 0,0 0 1,0-1-1,0 1 0,0 0 0,0-1 0,-1 1 0,1 0 1,0-1-1,0 1 0,-1 0 0,1 0 0,0-1 0,-1 1 1,1 0-1,-14-20-2431,-2 10 1808,1 1 1,-2 0-1,1 1 1,-1 1-1,-34-10 1,-36-16 2755,86 33-1972,1 0 0,0 0 0,-1 0 0,1-1 0,-1 1 0,1 0 0,0 0 1,-1 0-1,1 0 0,-1 0 0,1-1 0,0 1 0,-1 0 0,1 0 0,0-1 0,-1 1 0,1 0 1,0 0-1,0-1 0,-1 1 0,1 0 0,0-1 0,0 1 0,-1-1 0,1 1 0,0 0 0,0-1 1,0 1-1,0 0 0,0-1 0,0 1 0,-1-1 0,1 1 0,0-1 0,0 1 0,0 0 1,0-1-1,1 1 0,-1-1 0,0 1 0,0 0 0,0-1 0,0 1 0,0-1 0,0 1 0,1 0 1,-1-1-1,0 1 0,0 0 0,0-1 0,1 1 0,-1 0 0,0-1 0,1 1 0,-1 0 1,0 0-1,1-1 0,-1 1 0,0 0 0,1 0 0,-1 0 0,0-1 0,1 1 0,-1 0 0,1 0 1,31-12 1458,-27 10-1264,52-13 557,23-8-1939,-34-1-5139,-35 13-1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9.270"/>
    </inkml:context>
    <inkml:brush xml:id="br0">
      <inkml:brushProperty name="width" value="0.025" units="cm"/>
      <inkml:brushProperty name="height" value="0.025" units="cm"/>
    </inkml:brush>
  </inkml:definitions>
  <inkml:trace contextRef="#ctx0" brushRef="#br0">1 14 17457,'0'0'6406,"54"-2"-6310,-31-1-609,-3 1-2850,-2-4-7944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0.767"/>
    </inkml:context>
    <inkml:brush xml:id="br0">
      <inkml:brushProperty name="width" value="0.025" units="cm"/>
      <inkml:brushProperty name="height" value="0.025" units="cm"/>
    </inkml:brush>
  </inkml:definitions>
  <inkml:trace contextRef="#ctx0" brushRef="#br0">0 0 4837,'0'0'7900,"0"13"-6351,4 47-37,2 1 0,3-1 1,29 102-1,-6-24-542,120 798 863,-72-396-1744,-2 140 627,-69-617-744,-8-58-273,0-9-114,-6-33-752,-30-121-6761,17 86 2120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1.280"/>
    </inkml:context>
    <inkml:brush xml:id="br0">
      <inkml:brushProperty name="width" value="0.025" units="cm"/>
      <inkml:brushProperty name="height" value="0.025" units="cm"/>
    </inkml:brush>
  </inkml:definitions>
  <inkml:trace contextRef="#ctx0" brushRef="#br0">93 335 7207,'-4'10'390,"-23"55"1403,16-42-369,0 0-1,2 1 1,1 0-1,0 1 1,-6 42 0,14-65-1382,0-1 1,0 1-1,0-1 0,0 1 1,0-1-1,0 1 1,0-1-1,0 1 1,1-1-1,-1 1 1,1-1-1,-1 1 0,1-1 1,-1 1-1,1-1 1,0 0-1,0 1 1,0-1-1,1 2 1,-1-3-25,0 1 0,-1-1 1,1 0-1,0 1 1,0-1-1,0 0 1,0 0-1,0 1 0,0-1 1,0 0-1,0 0 1,0 0-1,0 0 1,0 0-1,0 0 1,0-1-1,0 1 0,0 0 1,0 0-1,0-1 1,2 0-1,1-1 30,1-1 0,0 0 0,0 0 0,-1 0 0,0-1 0,0 1 0,0-1 1,0 0-1,5-8 0,13-23 285,-2 0 0,-1-2 0,-2 0 1,-2-2-1,14-52 0,34-203 1186,-63 293-1512,0 0 1,0 1 0,0-1 0,0 0 0,0 0-1,0 1 1,0-1 0,1 0 0,-1 0-1,0 1 1,0-1 0,1 0 0,-1 1 0,0-1-1,1 0 1,-1 1 0,1-1 0,-1 1-1,1-1 1,-1 1 0,1-1 0,-1 1 0,1-1-1,-1 1 1,2-1 0,12 12 35,15 47-120,-19-36 111,4 4 0,1-1-1,1 0 0,2-1 1,26 28-1,-33-41-365,0-1 1,1 0-1,26 17 0,-28-21-373,-1-1 0,2-1 0,-1 1-1,1-1 1,-1-1 0,15 3 0,23 0-7073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6.018"/>
    </inkml:context>
    <inkml:brush xml:id="br0">
      <inkml:brushProperty name="width" value="0.025" units="cm"/>
      <inkml:brushProperty name="height" value="0.025" units="cm"/>
    </inkml:brush>
  </inkml:definitions>
  <inkml:trace contextRef="#ctx0" brushRef="#br0">0 0 10282,'0'0'11888,"1"12"-10868,0 53-266,5 87 212,-4-127-813,1 0 1,2 0-1,13 45 0,-18-68-115,1 0 0,0 1 0,-1-1 0,1 0 0,0-1 0,0 1 0,0 0 0,1 0 0,-1 0 0,0 0 0,1-1 0,-1 1 0,1-1 1,-1 1-1,1-1 0,0 0 0,-1 1 0,1-1 0,4 2 0,-4-3 30,-1 0 0,1 0-1,0 0 1,0 0 0,0 0 0,-1 0 0,1-1 0,0 1-1,-1 0 1,1-1 0,0 0 0,-1 1 0,1-1 0,0 0 0,-1 0-1,1 0 1,-1 0 0,3-2 0,4-5 142,0 0 0,0 0 0,0-1 0,-1 0 0,10-18 0,6-14-53,22-50 0,-39 76-196,0-1 0,-1 1 1,0-1-1,-2-1 0,0 1 0,2-31 0,-5 46-126,0 0 0,-1 1 0,1-1-1,0 0 1,-1 1 0,1-1 0,0 1-1,-1-1 1,1 0 0,-1 1 0,1-1-1,-1 1 1,1-1 0,-1 1 0,1 0 0,-1-1-1,0 1 1,1-1 0,-1 1 0,1 0-1,-1 0 1,0-1 0,1 1 0,-1 0-1,0 0 1,0 0 0,1 0 0,-1 0 0,0 0-1,1 0 1,-1 0 0,0 0 0,0 0-1,1 0 1,-1 0 0,0 0 0,1 1-1,-1-1 1,0 0 0,1 0 0,-2 1-1,-1 0-1152,-18 3-6263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6.705"/>
    </inkml:context>
    <inkml:brush xml:id="br0">
      <inkml:brushProperty name="width" value="0.025" units="cm"/>
      <inkml:brushProperty name="height" value="0.025" units="cm"/>
    </inkml:brush>
  </inkml:definitions>
  <inkml:trace contextRef="#ctx0" brushRef="#br0">1 106 18546,'0'0'6310,"11"0"-4672,20-6-1192,48-15 0,-77 20-451,-1 0 0,1 0 0,-1 1 0,1-1 0,-1 0 1,1 1-1,-1 0 0,1-1 0,0 1 0,-1 0 0,1 0 0,0 0 0,-1 0 1,1 0-1,0 0 0,-1 0 0,1 1 0,-1-1 0,1 1 0,0-1 0,-1 1 0,1-1 1,-1 1-1,1 0 0,-1 0 0,0 0 0,1 0 0,-1 0 0,0 0 0,0 0 0,1 0 1,0 2-1,0 2-8,-1 1 1,0-1-1,0 1 1,0-1-1,0 1 1,-1-1-1,0 1 1,-1 7-1,1-8 36,-2 14 64,0 0-1,-10 35 1,8-37 101,0 0 1,1 0 0,-1 26-1,4-43-181,0 0 0,0 0 0,0 0 0,0 0-1,0 1 1,0-1 0,0 0 0,0 0 0,0 0 0,0 0-1,0 0 1,0 0 0,0 0 0,0 0 0,0 1 0,0-1-1,0 0 1,0 0 0,0 0 0,0 0 0,1 0 0,-1 0-1,0 0 1,0 0 0,0 1 0,0-1 0,0 0 0,0 0-1,0 0 1,0 0 0,0 0 0,0 0 0,0 0 0,1 0-1,-1 0 1,0 0 0,0 0 0,0 0 0,0 0 0,0 0-1,0 0 1,0 0 0,1 0 0,-1 0 0,0 0 0,0 0-1,0 0 1,0 0 0,0 0 0,0 0 0,0 0 0,1 0-1,-1 0 1,0 0 0,0 0 0,0 0 0,0 0 0,0 0-1,0 0 1,0 0 0,0 0 0,1-1 0,8-7 185,8-14-9,-8 6-155,-1-1-1,0 0 0,-1-1 0,-1 1 0,-1-1 0,0 0 0,-2-1 0,0 1 1,-1-1-1,0 1 0,-2-27 0,0 44-25,0 0 0,0 0 0,-1 0-1,1-1 1,0 1 0,0 0 0,0 0 0,-1 0 0,1 0 0,0 0-1,-1 0 1,1 0 0,-1 0 0,1 0 0,-1 1 0,0-1-1,1 0 1,-1 0 0,0 0 0,0 0 0,1 1 0,-1-1 0,-1 0-1,1 1-4,1 0 0,-1 0 0,0 0 0,0 0 0,1 0 0,-1 0 0,0 0 0,1 1 0,-1-1-1,0 0 1,1 1 0,-1-1 0,1 0 0,-1 1 0,0-1 0,1 0 0,-1 1 0,1-1 0,-1 1-1,1-1 1,-1 1 0,1 0 0,-1-1 0,1 1 0,0-1 0,-1 1 0,1 0 0,0-1 0,0 1-1,-1 0 1,1-1 0,0 1 0,0 0 0,0 1 0,-3 9-5,0 0 0,1 0 0,0 1 0,1-1 0,1 1 0,0 0 0,2 18 0,-2-29 9,0 0 0,0 0-1,0 0 1,1 0 0,-1 0 0,0 1 0,1-1-1,-1 0 1,1 0 0,-1 0 0,1 0 0,-1 0 0,1 0-1,0 0 1,0-1 0,-1 1 0,1 0 0,0 0-1,0 0 1,0-1 0,0 1 0,0-1 0,0 1 0,0 0-1,0-1 1,0 0 0,0 1 0,0-1 0,0 0-1,1 1 1,-1-1 0,0 0 0,0 0 0,0 0 0,0 0-1,0 0 1,1 0 0,-1 0 0,0-1 0,0 1-1,0 0 1,0-1 0,0 1 0,0 0 0,0-1 0,2-1-1,3 0 25,-1 0-1,0-1 1,0 0 0,0 0-1,0-1 1,0 1-1,8-9 1,2-8 14,0-1 0,-1 0 0,-2-2 0,0 1 1,10-30-1,-22 52-42,0 0 1,0 1-1,0-1 0,0 0 1,0 0-1,0 0 1,0 0-1,0 0 0,0 0 1,0 0-1,0 1 1,0-1-1,0 0 0,1 0 1,-1 0-1,0 0 1,0 0-1,0 0 0,0 0 1,0 0-1,0 0 1,0 1-1,0-1 1,0 0-1,0 0 0,0 0 1,1 0-1,-1 0 1,0 0-1,0 0 0,0 0 1,0 0-1,0 0 1,0 0-1,0 0 0,0 0 1,1 0-1,-1 0 1,0 0-1,0 0 1,0 0-1,0 0 0,0 0 1,0 0-1,0 0 1,1 0-1,-1 0 0,0 0 1,0 0-1,0 0 1,0 0-1,0 0 0,2 22-25,-1 28 103,-2-22-35,0 36 65,1-61-78,1 0 0,-1 1 0,1-1 0,-1 1 0,1-1 0,0 0 0,0 0 0,0 1 0,1-1 0,-1 0 0,1 0 0,0 0 0,0 0 0,2 2 0,-3-4-11,-1 0-1,1-1 1,0 1 0,0 0 0,0-1 0,0 1-1,-1-1 1,1 1 0,0-1 0,0 1-1,0-1 1,0 0 0,0 0 0,0 1 0,0-1-1,0 0 1,0 0 0,0 0 0,1 0 0,-1 0-1,0 0 1,0 0 0,0 0 0,0-1 0,0 1-1,0 0 1,1-1 0,0-1 6,1 1 0,0-1 0,-1 0-1,1 0 1,-1 0 0,1 0 0,-1-1 0,0 1 0,2-4 0,5-7 19,0-1 1,11-25 0,-18 36-33,3-9 10,1 2-12,-1 0 0,-1-1 0,0 1 0,0-1 0,-1 0 0,0 0 0,1-12 0,-4 22-12,-1 16-81,-19 43 233,15-49-797,1 1-1,1 0 0,0 0 0,-3 14 0,6-34-14579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7.030"/>
    </inkml:context>
    <inkml:brush xml:id="br0">
      <inkml:brushProperty name="width" value="0.025" units="cm"/>
      <inkml:brushProperty name="height" value="0.025" units="cm"/>
    </inkml:brush>
  </inkml:definitions>
  <inkml:trace contextRef="#ctx0" brushRef="#br0">19 23 11499,'0'0'14478,"-19"-22"-27547,29 22 6503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7.403"/>
    </inkml:context>
    <inkml:brush xml:id="br0">
      <inkml:brushProperty name="width" value="0.025" units="cm"/>
      <inkml:brushProperty name="height" value="0.025" units="cm"/>
    </inkml:brush>
  </inkml:definitions>
  <inkml:trace contextRef="#ctx0" brushRef="#br0">76 66 4452,'0'0'9086,"3"-8"-8077,-2 4-605,11-28-251,-12 31 110,1 0-1,0-1 1,-1 1 0,1 0-1,0-1 1,0 1 0,0 0-1,0 0 1,0 0 0,0 0-1,0 0 1,0 0 0,1 0-1,-1 0 1,0 0 0,1 1-1,-1-1 1,0 0 0,1 1-1,-1-1 1,1 1 0,2-1-1,-5 14 3195,-10 12-2558,5-17-618,-1 0-1,-1-1 1,1 0-1,-13 10 0,13-13 16,1 1-1,0 0 1,0 0 0,1 1-1,-1-1 1,1 1 0,0 1-1,-7 11 1,12-17-295,0-1 1,0 1-1,0-1 1,-1 0-1,1 1 0,0-1 1,0 1-1,0-1 1,0 0-1,0 1 0,0-1 1,0 1-1,0-1 1,0 1-1,0-1 0,0 0 1,0 1-1,0-1 1,1 1-1,-1-1 1,0 0-1,0 1 0,0-1 1,0 0-1,1 1 1,-1-1-1,0 1 0,0-1 1,1 0-1,-1 0 1,0 1-1,1-1 0,-1 0 1,0 0-1,1 1 1,-1-1-1,0 0 0,1 0 1,-1 0-1,1 1 1,-1-1-1,1 0 1,28 2-410,29-11-1492,-54 8 1741,0-1 0,0 1 0,1 0 0,-1 0 1,0 1-1,1 0 0,-1-1 0,1 1 0,-1 1 1,1-1-1,-1 1 0,9 2 0,-11-2 166,0 0-1,0 1 0,0 0 1,0-1-1,0 1 1,0 0-1,0 0 1,-1 0-1,1 0 0,-1 0 1,1 0-1,-1 1 1,0-1-1,0 0 1,0 1-1,0-1 0,0 1 1,0-1-1,-1 1 1,0 0-1,1-1 1,-1 5-1,1 3 243,0-1 0,-1 0 0,0 1-1,-1-1 1,1 1 0,-2-1 0,0 0 0,0 0 0,0 0-1,-6 12 1,7-18-164,0 0 0,-1 0 0,0 0-1,0 0 1,0-1 0,0 1 0,0 0 0,0-1 0,-1 0-1,1 1 1,-1-1 0,1 0 0,-1 0 0,0-1-1,0 1 1,0 0 0,0-1 0,0 0 0,0 0-1,-1 0 1,1 0 0,0 0 0,-1-1 0,1 1-1,0-1 1,-1 0 0,1 0 0,0 0 0,-1-1 0,1 1-1,0-1 1,-5-1 0,6 2-206,1-1 0,-1 0 1,0 0-1,0 0 0,0 0 0,1 0 1,-1-1-1,1 1 0,-1 0 0,1-1 0,-1 1 1,1-1-1,0 1 0,-1-1 0,1 0 1,0 0-1,0 1 0,1-1 0,-1 0 1,0 0-1,0 0 0,1 0 0,0 0 0,-1-3 1,-4-51-8532,5 53 7868,0-24-6903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7.855"/>
    </inkml:context>
    <inkml:brush xml:id="br0">
      <inkml:brushProperty name="width" value="0.025" units="cm"/>
      <inkml:brushProperty name="height" value="0.025" units="cm"/>
    </inkml:brush>
  </inkml:definitions>
  <inkml:trace contextRef="#ctx0" brushRef="#br0">1 173 13997,'0'0'4751,"10"-1"-2081,-2 0-2334,0 1 1,-1-1 0,0-1-1,1 0 1,-1 0 0,0 0-1,0-1 1,0 0 0,0 0-1,0-1 1,-1 0 0,1 0-1,-1 0 1,7-7 0,37-45 801,-46 52-1047,-1 0 1,0-1-1,0 1 1,-1-1 0,0 0-1,1 0 1,-1 0-1,-1 0 1,1 0-1,-1 0 1,1-9-1,-2 14-67,0 0 0,0-1-1,0 1 1,-1 0-1,1 0 1,0-1 0,0 1-1,-1 0 1,1 0-1,0 0 1,0-1 0,-1 1-1,1 0 1,0 0-1,-1 0 1,1 0 0,0 0-1,0 0 1,-1 0-1,1 0 1,0 0 0,-1 0-1,1 0 1,0 0-1,-1 0 1,1 0 0,0 0-1,-1 0 1,1 0-1,0 0 1,-1 0 0,1 0-1,0 0 1,0 0-1,-1 1 1,1-1 0,0 0-1,0 0 1,-1 0-1,1 1 1,0-1 0,0 0-1,-1 0 1,1 1-1,-15 9 186,2 3-157,1 0 0,0 0-1,2 1 1,-1 1 0,2 0-1,0 0 1,0 1 0,2 0 0,0 1-1,1-1 1,0 1 0,-4 27 0,9-42-41,1 0 1,0 0 0,0 0 0,0 0 0,0 0-1,0 0 1,1 0 0,-1-1 0,0 1 0,1 0 0,-1 0-1,1 0 1,0 0 0,0-1 0,0 1 0,-1 0-1,2-1 1,-1 1 0,0-1 0,0 1 0,0-1-1,3 3 1,-1-3 4,0 1 1,-1-1-1,1 0 0,0 1 1,0-1-1,0-1 0,0 1 1,0 0-1,0-1 0,0 0 1,0 1-1,6-2 0,4 0-41,0-1 0,-1 0 1,0-1-1,1 0 0,-1-1 0,12-6 0,33-20-2526,-22 6-5420,-14 6-6955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541"/>
    </inkml:context>
    <inkml:brush xml:id="br0">
      <inkml:brushProperty name="width" value="0.025" units="cm"/>
      <inkml:brushProperty name="height" value="0.025" units="cm"/>
    </inkml:brush>
  </inkml:definitions>
  <inkml:trace contextRef="#ctx0" brushRef="#br0">99 1 14606,'0'0'2621,"-9"3"-336,3-1-1923,-1 0-1,1 1 1,-1 0 0,1 1 0,0-1 0,0 1 0,1 0 0,-1 1-1,-4 4 1,7-6-201,1-1 0,0 1 0,0 0 0,0 0 0,0 0 1,0 0-1,1 0 0,-1 0 0,1 0 0,0 0 0,0 1 0,0-1 0,0 0 0,1 1 0,-1-1 0,1 1 0,0-1 0,0 0 0,0 1 0,1-1 0,-1 1 0,1-1 0,-1 0 0,3 5 0,-2-5-90,1-1 0,0 1 0,0-1 0,0 0 0,0 0 0,0 0 0,0 0 0,0 0 0,1 0 0,-1-1 0,0 1 0,1-1 0,0 1 0,-1-1 0,1 0 0,0 0 0,0 0 0,-1-1-1,1 1 1,0-1 0,0 1 0,0-1 0,3 0 0,8 1 107,0-1-1,0 0 1,21-4-1,-23 2-133,-1-1-1,0 0 0,0-1 0,0 0 1,13-7-1,-20 9-83,1-1 1,-1 1 0,0-1-1,0 1 1,0-1 0,0-1-1,0 1 1,-1 0 0,1-1-1,-1 0 1,0 0-1,0 0 1,0 0 0,3-8-1,-6 10-190,1 0 0,-1 1-1,0-1 1,0 0 0,0 0-1,0 1 1,0-1-1,0 0 1,0 0 0,-1 1-1,1-1 1,-1 0 0,1 1-1,-1-1 1,0 1 0,0-1-1,1 1 1,-1-1 0,0 1-1,0-1 1,-1 1-1,1 0 1,0-1 0,0 1-1,-1 0 1,1 0 0,0 0-1,-1 0 1,1 0 0,-1 0-1,1 1 1,-4-2-1,-21-12-7632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8.977"/>
    </inkml:context>
    <inkml:brush xml:id="br0">
      <inkml:brushProperty name="width" value="0.025" units="cm"/>
      <inkml:brushProperty name="height" value="0.025" units="cm"/>
    </inkml:brush>
  </inkml:definitions>
  <inkml:trace contextRef="#ctx0" brushRef="#br0">1 0 14862,'0'0'2183,"0"9"-864,3 127 3668,0-95-4301,2 0 0,1-1-1,15 51 1,-20-86-622,1 0 0,0 0 0,0 0 0,0 0 0,0-1 0,1 1 0,0-1 0,0 0 0,0 0 0,4 4 0,-5-7-42,0 1 0,0-1 0,-1 0 0,1 0 1,0 0-1,0 0 0,0 0 0,0 0 0,0 0 0,1-1 1,-1 1-1,0-1 0,0 1 0,0-1 0,0 0 1,1 0-1,-1 0 0,0 0 0,0 0 0,0-1 0,1 1 1,-1 0-1,0-1 0,0 0 0,0 0 0,2-1 1,5-2 36,-1-1 0,0-1 1,0 1-1,0-1 0,-1-1 1,0 0-1,11-14 0,42-61 35,-50 68-91,12-22 17,-17 26 8,1 1 1,0-1-1,15-16 0,-21 26-21,0 0-1,0 0 0,0 0 0,0-1 1,0 1-1,0 0 0,0 0 0,1 0 1,-1 0-1,0 0 0,0 0 0,0 0 1,0 0-1,0 0 0,0 0 0,1 0 1,-1 0-1,0 0 0,0 0 0,0 0 1,0 0-1,0 0 0,1 0 0,-1 0 1,0 0-1,0 0 0,0 0 0,0 0 1,0 0-1,1 0 0,-1 0 0,0 0 1,0 0-1,0 0 0,0 0 0,0 0 1,0 0-1,1 0 0,-1 0 0,0 0 1,0 1-1,0-1 0,0 0 0,0 0 1,0 0-1,0 0 0,0 0 1,0 0-1,0 1 0,1-1 0,-1 0 1,0 0-1,0 0 0,0 0 0,3 15 205,-2 20 168,-1-32-277,0 177 704,0-180-817,-1 1 1,1-1-1,0 0 1,0 1-1,0-1 1,0 0-1,0 0 1,0 1-1,0-1 0,0 0 1,0 1-1,1-1 1,-1 0-1,0 1 1,0-1-1,0 0 0,0 1 1,0-1-1,0 0 1,1 0-1,-1 1 1,0-1-1,0 0 1,0 0-1,1 1 0,-1-1 1,0 0-1,0 0 1,1 0-1,-1 0 1,0 1-1,1-1 1,-1 0-1,0 0 0,0 0 1,1 0-1,-1 0 1,0 0-1,1 0 1,-1 0-1,0 0 0,1 0 1,-1 0-1,18-8-1231,13-19-2598,-9 0-1188,-2-1-2521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9.321"/>
    </inkml:context>
    <inkml:brush xml:id="br0">
      <inkml:brushProperty name="width" value="0.025" units="cm"/>
      <inkml:brushProperty name="height" value="0.025" units="cm"/>
    </inkml:brush>
  </inkml:definitions>
  <inkml:trace contextRef="#ctx0" brushRef="#br0">103 85 10442,'0'0'6929,"-11"9"-3667,3-2-2782,-48 45 3379,53-49-3690,0 0 1,1 0-1,0 0 0,-1 0 0,1 1 0,0-1 0,0 1 1,1 0-1,-1 0 0,1-1 0,0 1 0,0 0 1,0 0-1,0 0 0,1 0 0,0 0 0,0 0 0,0 5 1,0-8-164,1 0 0,0 0 0,-1 0 0,1 0 0,0 0 0,0 0 1,-1 0-1,1 0 0,0 0 0,0 0 0,0 0 0,0 0 0,0 0 0,1-1 1,-1 1-1,0-1 0,0 1 0,0-1 0,1 1 0,-1-1 0,0 1 0,0-1 0,1 0 1,-1 0-1,0 0 0,1 0 0,-1 0 0,0 0 0,1 0 0,-1 0 0,0 0 1,0-1-1,2 1 0,44-13 117,-40 9-99,1-1 1,0 1-1,-1-2 0,0 1 1,-1-1-1,1 0 1,-1 0-1,0-1 1,0 1-1,-1-1 0,0-1 1,0 1-1,-1-1 1,0 0-1,0 0 1,-1 0-1,0 0 0,0-1 1,-1 1-1,0-1 1,0 0-1,-1 1 1,-1-1-1,1 0 0,-2-14 1,0 21 11,1 1 0,-1-1 0,0 0 0,0 1 1,0-1-1,0 1 0,0-1 0,0 1 0,0-1 0,0 1 0,-1 0 0,1 0 1,0-1-1,-1 1 0,1 0 0,-1 0 0,0 1 0,1-1 0,-1 0 0,0 0 1,1 1-1,-1-1 0,0 1 0,0-1 0,1 1 0,-1 0 0,0 0 0,0 0 1,0 0-1,1 0 0,-1 0 0,0 0 0,0 1 0,0-1 0,1 1 0,-4 0 1,2 0-152,1-1 1,0 1-1,-1-1 1,1 1-1,-1 0 1,1 0-1,0 0 1,0 1-1,-1-1 1,1 0-1,0 1 1,0-1-1,0 1 1,1 0 0,-1 0-1,0-1 1,1 1-1,-1 0 1,1 0-1,-1 1 1,1-1-1,0 0 1,0 0-1,0 1 1,0-1-1,1 1 1,-1 2-1,10-10-9616,0-8-903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0.381"/>
    </inkml:context>
    <inkml:brush xml:id="br0">
      <inkml:brushProperty name="width" value="0.025" units="cm"/>
      <inkml:brushProperty name="height" value="0.025" units="cm"/>
    </inkml:brush>
  </inkml:definitions>
  <inkml:trace contextRef="#ctx0" brushRef="#br0">13 0 8936,'0'0'12909,"0"14"-11270,-12 324 2599,12-337-4231,0 0-1,0 0 1,0 0-1,-1 0 1,1 0 0,0 0-1,0 0 1,0 0-1,1 0 1,-1 0-1,0 0 1,0 0-1,1 0 1,-1 0 0,0 0-1,1 0 1,-1-1-1,1 1 1,-1 0-1,1 0 1,-1 0 0,1-1-1,0 1 1,-1 0-1,1 0 1,0-1-1,1 2 1,-1-2 5,1 0 0,-1 0 0,0-1 0,1 1 1,-1 0-1,0-1 0,1 1 0,-1-1 0,0 1 0,0-1 1,0 0-1,1 0 0,-1 1 0,0-1 0,0 0 0,0 0 0,1-1 1,39-48 230,-10 0-189,-23 36-14,0-1 1,1 1-1,1 1 0,0 0 1,1 0-1,16-15 0,-26 28-20,0-1 0,-1 1 0,1-1-1,0 1 1,0-1 0,0 1-1,-1-1 1,1 1 0,0 0-1,0 0 1,0-1 0,0 1-1,0 0 1,0 0 0,0 0-1,0 0 1,-1 0 0,1 0 0,0 0-1,0 0 1,0 0 0,0 1-1,0-1 1,0 0 0,0 1-1,-1-1 1,1 0 0,0 1-1,0-1 1,0 1 0,-1-1-1,1 1 1,0 0 0,-1-1 0,1 1-1,0 0 1,-1-1 0,1 1-1,-1 0 1,1 0 0,-1-1-1,1 1 1,-1 0 0,0 0-1,1 0 1,-1 0 0,0 0-1,0-1 1,0 3 0,12 53 625,-11-47-598,5 84 118,-6-93-226,0-1 1,0 1-1,1 0 0,-1 0 0,0-1 0,0 1 1,0 0-1,0 0 0,0 0 0,0-1 0,0 1 1,1 0-1,-1 0 0,0 0 0,0 0 0,0 0 1,0-1-1,1 1 0,-1 0 0,0 0 0,0 0 1,0 0-1,1 0 0,-1 0 0,0 0 0,0 0 1,1 0-1,-1-1 0,0 1 0,0 0 0,0 0 1,1 0-1,-1 0 0,0 0 0,0 1 0,1-1 1,-1 0-1,0 0 0,0 0 0,0 0 0,1 0 1,-1 0-1,0 0 0,0 0 0,0 0 0,1 1 1,-1-1-1,0 0 0,0 0 0,0 0 0,0 0 1,1 0-1,-1 1 0,0-1 0,0 0 0,0 0 1,0 0-1,0 1 0,0-1 0,0 0 0,0 0 1,1 1-1,10-20-7309,-6-1-1182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1.005"/>
    </inkml:context>
    <inkml:brush xml:id="br0">
      <inkml:brushProperty name="width" value="0.025" units="cm"/>
      <inkml:brushProperty name="height" value="0.025" units="cm"/>
    </inkml:brush>
  </inkml:definitions>
  <inkml:trace contextRef="#ctx0" brushRef="#br0">1 178 10698,'0'0'11029,"8"5"-9401,29 15-256,-35-20-1305,-1 1 0,1-1 0,0 1 0,0-1 0,-1 0 0,1 0 0,0 0 0,-1 0 0,1 0 0,0 0-1,0 0 1,-1-1 0,1 1 0,0-1 0,-1 1 0,1-1 0,0 0 0,-1 1 0,1-1 0,-1 0 0,1 0 0,-1 0-1,0 0 1,1-1 0,-1 1 0,1-1 0,30-39 317,-27 33-263,-1 2-95,0 0 1,0 0-1,0-1 0,-1 0 1,0 0-1,-1 0 0,1 0 1,-1 0-1,-1 0 0,1 0 1,-1-1-1,0 1 0,-1-1 1,0-9-1,-1 16-2,1-1 0,0 1-1,-1 0 1,1-1 0,-1 1 0,1 0 0,-1-1 0,1 1-1,-1 0 1,0 0 0,0 0 0,0 0 0,1 0 0,-1 0-1,0 0 1,-1 0 0,1 0 0,0 0 0,0 0 0,0 0-1,0 1 1,-1-1 0,1 1 0,0-1 0,0 1 0,-1-1 0,1 1-1,0 0 1,-1-1 0,1 1 0,-1 0 0,1 0 0,0 0-1,-1 0 1,1 0 0,-1 1 0,1-1 0,0 0 0,-2 1-1,-1 0-6,0 0 0,0 0-1,0 0 1,0 0-1,0 1 1,0 0 0,0 0-1,1 0 1,-1 0-1,1 0 1,-1 1-1,-3 3 1,0 5-8,0-1 1,0 1-1,1 1 1,0-1-1,1 1 1,1 0-1,0 0 0,0 0 1,1 1-1,1-1 1,0 1-1,0 0 1,2 0-1,0 0 0,0-1 1,3 21-1,-2-30-13,0 0-1,-1 0 1,1 0-1,1 0 1,-1 0-1,0 0 1,1 0 0,-1-1-1,1 1 1,0 0-1,0-1 1,0 1-1,0-1 1,0 0-1,0 0 1,1 0-1,-1 0 1,1 0-1,3 2 1,0-2 35,0 0 0,-1 0-1,1 0 1,0 0 0,0-1 0,0 0-1,0-1 1,0 1 0,10-1 0,-3-1-593,0 0 0,-1-1 0,1-1 1,12-4-1,-15 4-1325,-1 0-1,1-1 1,-1 0-1,12-8 1,9-10-11262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1.350"/>
    </inkml:context>
    <inkml:brush xml:id="br0">
      <inkml:brushProperty name="width" value="0.025" units="cm"/>
      <inkml:brushProperty name="height" value="0.025" units="cm"/>
    </inkml:brush>
  </inkml:definitions>
  <inkml:trace contextRef="#ctx0" brushRef="#br0">92 0 11243,'0'0'15417,"2"14"-13832,-2-9-1468,2 6 32,-1 0-1,-1 0 0,0-1 1,0 1-1,-1 0 0,-1 0 1,0 0-1,-4 12 0,-10 28-130,5-16-435,0-2 1,-2 1-1,-22 38 0,36-76-3627,-1-4 2141,0-6 414,23-64-7459,-10 28 3626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1.741"/>
    </inkml:context>
    <inkml:brush xml:id="br0">
      <inkml:brushProperty name="width" value="0.025" units="cm"/>
      <inkml:brushProperty name="height" value="0.025" units="cm"/>
    </inkml:brush>
  </inkml:definitions>
  <inkml:trace contextRef="#ctx0" brushRef="#br0">72 45 7527,'2'-9'4121,"1"0"-4284,5-17 7205,-5 29-2843,-1 22-2240,-5 59-38,1-39-714,4 58-1,-1-97-1056,0 0-1,0 1 0,1-1 1,0 0-1,0 0 0,1 0 0,-1 0 1,1-1-1,5 8 0,18 13-2149,-10-19-2462,1-4-3365</inkml:trace>
  <inkml:trace contextRef="#ctx0" brushRef="#br0" timeOffset="1">1 261 11211,'0'0'13965,"54"-19"-13869,-28 14-256,0-2-1442,-2 0-1825,-8-4-4132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2.426"/>
    </inkml:context>
    <inkml:brush xml:id="br0">
      <inkml:brushProperty name="width" value="0.025" units="cm"/>
      <inkml:brushProperty name="height" value="0.025" units="cm"/>
    </inkml:brush>
  </inkml:definitions>
  <inkml:trace contextRef="#ctx0" brushRef="#br0">1 257 13773,'0'0'7928,"0"9"-5953,-1 10-1325,4 68 1436,-2-80-1995,0 1 1,0-1-1,0 0 1,1 0-1,0 0 1,1 0-1,0 0 1,0-1-1,0 1 0,5 6 1,-7-12-74,-1 0 0,1 0 0,-1 0 0,1 0 0,-1-1 0,1 1 1,-1 0-1,1-1 0,0 1 0,0 0 0,-1-1 0,1 1 0,0-1 0,0 1 0,-1-1 0,1 1 0,0-1 1,0 0-1,0 1 0,0-1 0,0 0 0,0 0 0,0 0 0,0 1 0,0-1 0,-1 0 0,1 0 0,0 0 0,0-1 1,0 1-1,0 0 0,0 0 0,0 0 0,0-1 0,0 1 0,0 0 0,-1-1 0,1 1 0,0-1 0,0 1 1,0-1-1,-1 0 0,1 1 0,0-1 0,-1 0 0,1 1 0,0-1 0,-1 0 0,1 0 0,-1 1 0,1-1 0,-1 0 1,0 0-1,1 0 0,-1 0 0,0 0 0,0 1 0,1-3 0,2-5 38,0 0 0,-1 0 1,0 0-1,0 0 0,1-11 0,-2 8-39,-1-1 0,-1 1 0,0-1 1,0 1-1,-5-17 0,6 25-16,-1 1 0,1-1-1,-1 0 1,0 1 0,0 0 0,0-1 0,0 1 0,-1-1-1,1 1 1,-1 0 0,1 0 0,-1 0 0,0 0 0,1 0-1,-1 0 1,0 0 0,0 1 0,-1-1 0,1 1 0,0-1 0,0 1-1,-1 0 1,1 0 0,-1 0 0,1 0 0,-1 0 0,1 1-1,-1-1 1,-3 0 0,5 1-3,0 0-1,1 1 1,-1-1-1,0 0 1,0 0-1,1 0 1,-1 0-1,0 1 1,1-1-1,-1 0 1,0 0-1,1 1 1,-1-1-1,1 1 1,-1-1-1,0 1 1,1-1-1,-1 1 1,1-1-1,-1 1 1,1-1-1,0 1 1,-1 0-1,1-1 1,-1 1 0,1-1-1,0 1 1,0 0-1,-1 0 1,1-1-1,0 1 1,0 0-1,0-1 1,0 1-1,0 0 1,0 0-1,0-1 1,0 1-1,0 0 1,0-1-1,0 1 1,0 0-1,1 0 1,-1-1-1,0 1 1,1 1-1,0 0 6,-1-1 0,1 1 0,-1 0-1,1-1 1,0 1 0,0-1 0,0 1-1,0-1 1,0 1 0,0-1 0,0 0-1,0 1 1,1-1 0,-1 0 0,0 0 0,1 0-1,-1 0 1,1 0 0,-1 0 0,4 1-1,0-1-73,1-1 0,0 1 1,0-1-1,0 0 0,0 0 0,0 0 0,0-1 0,0 0 0,0 0 0,0-1 0,-1 0 0,1 0 0,0 0 0,-1 0 0,0-1 0,1 0 0,-1 0 1,0-1-1,-1 1 0,1-1 0,-1 0 0,1 0 0,-1-1 0,0 1 0,-1-1 0,1 0 0,-1 0 0,0 0 0,0 0 0,2-7 0,0 0-1028,0 0-1,0 0 0,-2 0 0,1-1 0,2-23 0,-5 24-764,0-1-1,-1 0 0,0 0 0,-1 0 0,-4-17 0,-5-1-4380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2.769"/>
    </inkml:context>
    <inkml:brush xml:id="br0">
      <inkml:brushProperty name="width" value="0.025" units="cm"/>
      <inkml:brushProperty name="height" value="0.025" units="cm"/>
    </inkml:brush>
  </inkml:definitions>
  <inkml:trace contextRef="#ctx0" brushRef="#br0">4 0 5669,'0'0'15476,"0"5"-14787,-3 38 851,3 1-1,1-1 1,2 0-1,11 52 1,-14-92-1516,0-1 0,0 0 0,1 1 0,-1-1-1,1 1 1,0-1 0,0 0 0,0 1 0,0-1 0,0 0 0,0 0 0,0 0 0,1 0 0,-1 0-1,1 0 1,0 0 0,-1-1 0,1 1 0,0 0 0,0-1 0,3 2 0,-3-2-26,1-1 0,-1 1 1,1-1-1,-1 0 0,1 1 0,-1-1 1,1 0-1,-1-1 0,1 1 0,-1 0 1,0-1-1,1 0 0,-1 1 1,1-1-1,-1 0 0,0 0 0,3-1 1,7-6-625,0 1 1,0-2 0,-1 0 0,0 0 0,16-18 0,-23 24-261,-3 5 424,-8 16 445,-14 23 1088,10-25-422,1 1-5,-1 0 1,-17 20 0,25-34-577,0 0 0,0 0 1,0 0-1,0 0 0,0 0 0,-1-1 1,1 0-1,-1 0 0,0 0 0,0 0 1,1 0-1,-1-1 0,0 1 0,0-1 1,-1 0-1,1 0 0,-4 0 1,7-2-176,0 1 0,0-1 0,0 0 0,0 1 0,0-1 0,1 0 0,-1 1 0,0-1 0,1 0 0,-1 0 0,0 0 0,1 0 0,-1 0 0,1 1 0,-1-1 0,1 0 0,0 0 0,-1 0 0,1 0 0,0 0 0,0-1 0,0 1 0,0 0 0,0 0 0,0 0 0,0 0 0,0 0 0,0 0 0,0 0 0,0 0 1,1 0-1,-1 0 0,1-1 0,10-40-8012,3 18-182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3.599"/>
    </inkml:context>
    <inkml:brush xml:id="br0">
      <inkml:brushProperty name="width" value="0.025" units="cm"/>
      <inkml:brushProperty name="height" value="0.025" units="cm"/>
    </inkml:brush>
  </inkml:definitions>
  <inkml:trace contextRef="#ctx0" brushRef="#br0">13 406 5605,'0'0'22785,"8"-9"-22866,25-28-36,-32 36 112,0 0 1,-1 0-1,1 0 0,0 0 1,0-1-1,-1 1 0,1 0 1,-1 0-1,1-1 1,-1 1-1,1 0 0,-1-1 1,0 1-1,0-1 0,0 1 1,0 0-1,0-1 0,0 1 1,0 0-1,0-1 0,0 1 1,-1 0-1,1-1 0,0 1 1,-1 0-1,1-1 0,-1 1 1,0 0-1,0-2 0,0 2 3,0 1-1,1-1 0,-1 0 0,0 1 0,1-1 0,-1 1 0,0-1 1,1 1-1,-1 0 0,0-1 0,0 1 0,0 0 0,1-1 0,-1 1 1,0 0-1,0 0 0,0 0 0,0 0 0,0 0 0,1 0 0,-1 0 1,0 0-1,0 0 0,0 0 0,0 0 0,1 1 0,-1-1 0,0 0 1,0 1-1,0-1 0,1 0 0,-1 1 0,0-1 0,1 1 0,-1-1 1,0 1-1,1 0 0,-2 0 0,-1 3 15,0 1-1,0-1 1,1 1-1,-1 0 1,1-1-1,0 1 1,1 0-1,-1 1 1,1-1-1,0 0 1,0 0 0,0 0-1,1 1 1,0 5-1,0-8-5,-1-1 0,1 0 0,0 0 0,0 0 0,1 0 0,-1 0 0,0 0 0,1 1 0,-1-1 0,1 0 0,0 0 0,-1 0 0,1 0 0,0-1 0,0 1 0,0 0 0,1 0 0,-1-1 0,0 1 0,1 0 0,-1-1 0,1 1 0,-1-1 0,1 0 0,0 1 0,0-1 0,0 0 0,-1 0 0,1 0 0,0-1 0,0 1 0,0 0 0,0-1 0,0 1 0,1-1 0,2 1 0,0-1-36,0-1 0,0 1 0,0-1 1,0 0-1,0-1 0,0 1 0,0-1 0,0 0 0,0 0 0,-1 0 0,1-1 0,-1 0 0,0 0 1,0 0-1,0 0 0,0 0 0,0-1 0,0 0 0,-1 0 0,0 0 0,0 0 0,0 0 1,0-1-1,-1 1 0,0-1 0,0 0 0,0 0 0,0 0 0,-1 0 0,0 0 0,0 0 0,0 0 1,-1 0-1,1-11 0,-2 17 23,1-1-1,0 0 1,0 0 0,0 0 0,0 1 0,0-1 0,0 0-1,-1 0 1,1 0 0,0 0 0,0 1 0,0-1 0,0 0-1,-1 0 1,1 0 0,0 0 0,0 0 0,0 0 0,-1 0-1,1 0 1,0 1 0,0-1 0,0 0 0,-1 0 0,1 0-1,0 0 1,0 0 0,-1 0 0,1 0 0,0 0 0,0 0-1,0 0 1,-1-1 0,1 1 0,0 0 0,0 0 0,-1 0-1,1 0 1,0 0 0,0 0 0,0 0 0,0 0 0,-1-1-1,1 1 1,0 0 0,0 0 0,0 0 0,0 0 0,-1-1-1,1 1 1,0 0 0,0 0 0,0 0 0,0-1-1,0 1 1,0 0 0,0 0 0,0 0 0,0-1 0,0 1-1,0 0 1,0 0 0,0-1 0,0 1 0,0 0 0,0-1-1,-12 17-77,8-7 196,0 0 1,0 0-1,1 1 1,1-1 0,0 1-1,0 0 1,0 0-1,1 17 1,1-26-104,0-1 0,0 1 1,1 0-1,-1-1 1,0 1-1,0-1 0,1 1 1,-1-1-1,0 1 1,1-1-1,-1 1 1,1-1-1,-1 0 0,0 1 1,1-1-1,-1 1 1,1-1-1,-1 0 0,1 1 1,-1-1-1,1 0 1,-1 0-1,1 0 0,0 1 1,-1-1-1,1 0 1,-1 0-1,1 0 1,-1 0-1,1 0 0,0 0 1,-1 0-1,1 0 1,-1 0-1,1 0 0,0 0 1,-1 0-1,1-1 1,-1 1-1,1 0 1,-1 0-1,1-1 0,-1 1 1,1 0-1,-1-1 1,1 1-1,0-1 0,27-15 69,-16 4-165,-1 0 0,0 0-1,-1-2 1,0 1 0,-1-1 0,-1 0-1,0-1 1,-1 0 0,-1 0 0,0-1-1,5-19 1,-4-2 42,-1-1 0,-2 0-1,-1-66 1,-7 70 12,3 34 34,0 1 1,1-1-1,-1 1 0,0-1 1,1 1-1,-1 0 0,0-1 1,1 1-1,-1 0 0,1-1 1,-1 1-1,1 0 1,0-1-1,-1 1 0,1 0 1,0 0-1,-1 0 0,1-1 1,0 1-1,0 0 0,0 1 1,-18 67 132,13-41 10,1-1 0,1 1 1,2-1-1,2 39 0,1-51-136,0 0 0,1 0 0,0 0-1,2 0 1,-1-1 0,2 0 0,0 0 0,1 0 0,12 19 0,-8-16-189,-17-26 162,-20-28 24,6 13-286,-46-40 1,-4-5 470,81 67-9,0 0-1,0 1 1,1 0-1,11 1 0,26 0-118,40 0-3079,-93-3-2792,-10-7 2176,-8 1-1453,-2 0-321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3.955"/>
    </inkml:context>
    <inkml:brush xml:id="br0">
      <inkml:brushProperty name="width" value="0.025" units="cm"/>
      <inkml:brushProperty name="height" value="0.025" units="cm"/>
    </inkml:brush>
  </inkml:definitions>
  <inkml:trace contextRef="#ctx0" brushRef="#br0">0 1 5541,'0'0'15535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960"/>
    </inkml:context>
    <inkml:brush xml:id="br0">
      <inkml:brushProperty name="width" value="0.025" units="cm"/>
      <inkml:brushProperty name="height" value="0.025" units="cm"/>
    </inkml:brush>
  </inkml:definitions>
  <inkml:trace contextRef="#ctx0" brushRef="#br0">5 91 4228,'-1'3'7879,"-2"-2"-3490,7-1-3140,14 0-352,11 0 96,14 0-33,8-8-95,11-2-384,8-1 159,3-1-159,3 3-289,-5 0-160,2 1-224,-10-1-1602,-8 0-1985,-9 0-3108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4.299"/>
    </inkml:context>
    <inkml:brush xml:id="br0">
      <inkml:brushProperty name="width" value="0.025" units="cm"/>
      <inkml:brushProperty name="height" value="0.025" units="cm"/>
    </inkml:brush>
  </inkml:definitions>
  <inkml:trace contextRef="#ctx0" brushRef="#br0">115 13 19699,'0'0'2466,"-9"0"614,-1-2-2354,1 1-297,-1-1 1,1 2-1,-1-1 1,1 1-1,-1 1 0,-10 1 1,18-1-455,1-1-1,0 1 1,0 0 0,0-1 0,0 1 0,0 0 0,0 0-1,0 0 1,0-1 0,1 1 0,-1 0 0,0 0-1,0 1 1,1-1 0,-1 0 0,1 0 0,-1 0 0,1 0-1,-1 0 1,1 1 0,0-1 0,-1 0 0,1 0-1,0 1 1,0-1 0,0 0 0,0 0 0,0 1 0,0-1-1,0 0 1,1 2 0,-1-1-82,0 0 0,1 0 0,-1 0 0,1 0 0,-1 0 0,1 1-1,0-1 1,0-1 0,0 1 0,0 0 0,0 0 0,0 0 0,1 0 0,-1-1 0,1 1 0,-1-1 0,4 3-1,29 12-666,-23-12 548,-1 0 0,0 1 0,0 0 0,14 11 0,-21-14 294,-1-1 1,0 2-1,0-1 0,0 0 0,0 0 0,0 0 0,0 1 1,-1-1-1,1 1 0,-1 0 0,0-1 0,0 1 0,0 0 1,0 0-1,0 0 0,0 0 0,-1-1 0,1 1 1,-1 0-1,0 0 0,0 0 0,-1 3 0,1-4 30,0 0-1,-1 0 1,1 0-1,-1 0 1,0 0-1,0 0 1,0 0-1,0 0 1,0-1-1,0 1 1,0 0-1,0-1 1,-1 1-1,1-1 1,-1 1-1,1-1 1,-1 0-1,0 1 1,1-1-1,-1 0 1,0 0-1,-4 1 1,1 0-73,0 0-1,0 0 1,-1-1-1,1 0 1,-1 0 0,0 0-1,-6-1 1,11 0-325,-1-1-1,1 1 1,0-1 0,0 1 0,0-1 0,0 0-1,0 1 1,0-1 0,0 0 0,0 0-1,0 0 1,0 0 0,0 0 0,1 0 0,-1 0-1,0 0 1,1 0 0,-1 0 0,1 0 0,-1 0-1,1 0 1,-1-1 0,1 1 0,0 0 0,0 0-1,0-1 1,-1 1 0,1 0 0,0 0-1,0-1 1,1 1 0,-1 0 0,0 0 0,1-3-1,-1 1-1042,0-21-12366</inkml:trace>
  <inkml:trace contextRef="#ctx0" brushRef="#br0" timeOffset="1">223 71 16335,'0'0'5670,"56"-12"-3172,-33 3-576,-1 0-1057,-6 0-737,1-1-288,-5 2-1698,-9-1-1729,-3 4-2499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4.736"/>
    </inkml:context>
    <inkml:brush xml:id="br0">
      <inkml:brushProperty name="width" value="0.025" units="cm"/>
      <inkml:brushProperty name="height" value="0.025" units="cm"/>
    </inkml:brush>
  </inkml:definitions>
  <inkml:trace contextRef="#ctx0" brushRef="#br0">0 0 16848,'0'0'5701,"2"13"-4345,8 86 79,20 142-510,-30-239-926,0 0 1,1 0-1,-1 0 1,0 0-1,1 0 0,0 0 1,-1 0-1,1 0 1,0 0-1,0 0 0,0-1 1,0 1-1,1 0 1,-1-1-1,0 1 0,1-1 1,2 3-1,-3-3-60,0-1 0,1 0 0,-1 0 0,0 1 0,0-1 0,0 0 0,0 0-1,0 0 1,0 0 0,1 0 0,-1-1 0,0 1 0,0 0 0,0 0 0,0-1 0,0 1-1,0-1 1,0 1 0,0-1 0,0 1 0,0-1 0,2-1 0,4-4-1050,-1 0 0,1 0 0,-1-1 0,-1 0 0,1 0 0,6-12 0,6-11-6160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5.108"/>
    </inkml:context>
    <inkml:brush xml:id="br0">
      <inkml:brushProperty name="width" value="0.025" units="cm"/>
      <inkml:brushProperty name="height" value="0.025" units="cm"/>
    </inkml:brush>
  </inkml:definitions>
  <inkml:trace contextRef="#ctx0" brushRef="#br0">54 0 15791,'0'0'1297,"-5"13"929,-1 1-1646,1-1-39,-1 0 0,2-1 0,-1 2 0,2-1 0,0 0 0,0 1 0,2-1 0,-1 1 0,2 19 0,0-32-534,1 0 0,-1 0-1,0 0 1,1 0 0,-1 0 0,1 0-1,-1 0 1,1-1 0,-1 1 0,1 0 0,0 0-1,-1-1 1,1 1 0,0 0 0,0-1 0,-1 1-1,1-1 1,0 1 0,0-1 0,0 1 0,0-1-1,0 0 1,0 1 0,0-1 0,0 0 0,0 0-1,0 0 1,0 0 0,0 0 0,0 0 0,0 0-1,0 0 1,0 0 0,0 0 0,0 0-1,-1 0 1,1-1 0,0 1 0,0-1 0,0 1-1,0 0 1,0-1 0,1 0 0,2-1 34,0 0 1,0 0-1,0 0 1,0 0-1,0-1 1,0 0 0,0 1-1,3-5 1,-4 2 83,1-1 0,-1 1 1,0-1-1,0 0 0,-1 0 1,0 0-1,0 0 0,0 0 1,-1-1-1,2-11 1,-3 16-116,0 0 1,1 0 0,-1 1 0,0-1-1,0 0 1,0 0 0,0 0 0,0 0-1,-1 0 1,1 0 0,-1 0 0,1 0 0,-1 1-1,0-1 1,1 0 0,-1 0 0,0 1-1,0-1 1,0 0 0,0 1 0,-1-1 0,1 1-1,0 0 1,-1-1 0,1 1 0,-1 0-1,1 0 1,-1 0 0,1 0 0,-1 0-1,0 0 1,0 0 0,1 0 0,-1 1 0,0-1-1,0 1 1,0 0 0,-2-1 0,1 0-117,0 1 1,1 0 0,-1 0-1,1-1 1,-1 1 0,0 1-1,1-1 1,-1 0 0,1 1-1,-1-1 1,1 1 0,-1 0-1,1 0 1,-1 0 0,1 0-1,0 0 1,0 0 0,-1 1-1,1-1 1,0 1 0,0 0-1,0-1 1,1 1 0,-1 0-1,0 0 1,1 0 0,-1 0-1,1 1 1,0-1 0,-1 0-1,1 1 1,0-1 0,1 0-1,-1 1 1,0-1 0,1 1-1,-1 0 1,1-1-1,0 1 1,0 4 0,0-6-31,0 0 1,0 0-1,0-1 0,0 1 1,0 0-1,0 0 0,1 0 1,-1-1-1,0 1 0,1 0 1,-1 0-1,0-1 1,1 1-1,-1 0 0,1-1 1,-1 1-1,1-1 0,-1 1 1,1 0-1,-1-1 0,1 1 1,0-1-1,-1 1 1,1-1-1,0 0 0,-1 1 1,1-1-1,0 0 0,1 1 1,26 1-4121,-24-2 3634,27-1-3927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5.450"/>
    </inkml:context>
    <inkml:brush xml:id="br0">
      <inkml:brushProperty name="width" value="0.025" units="cm"/>
      <inkml:brushProperty name="height" value="0.025" units="cm"/>
    </inkml:brush>
  </inkml:definitions>
  <inkml:trace contextRef="#ctx0" brushRef="#br0">93 1 6502,'0'0'13624,"-9"1"-11665,5 0-1846,0 0 0,0 0-1,0 0 1,-1 0 0,1 1 0,1 0 0,-1 0 0,0 0-1,0 0 1,1 1 0,-1-1 0,1 1 0,0 0 0,0 0 0,0 0-1,0 0 1,0 1 0,1-1 0,-1 1 0,1 0 0,0-1-1,0 1 1,1 0 0,-1 0 0,1 0 0,0 1 0,0-1-1,-1 5 1,2-9-101,0 0-1,0 1 1,0-1-1,0 0 1,0 0 0,0 1-1,0-1 1,0 0-1,0 1 1,0-1-1,0 0 1,0 0-1,0 1 1,1-1-1,-1 0 1,0 1 0,0-1-1,0 0 1,0 0-1,0 1 1,1-1-1,-1 0 1,0 0-1,0 0 1,0 1-1,1-1 1,-1 0-1,0 0 1,0 0 0,1 0-1,-1 1 1,0-1-1,0 0 1,1 0-1,-1 0 1,0 0-1,1 0 1,-1 0-1,0 0 1,0 0-1,1 0 1,-1 0 0,0 0-1,1 0 1,-1 0-1,0 0 1,1 0-1,-1 0 1,0 0-1,0 0 1,1 0-1,-1-1 1,0 1 0,0 0-1,1 0 1,-1 0-1,0 0 1,0-1-1,1 1 1,-1 0-1,33-14 87,8-1-147,-37 14 46,0 1-1,0-1 1,0 1 0,0 0 0,0 1-1,0-1 1,-1 1 0,1 0-1,0-1 1,0 2 0,0-1-1,0 0 1,-1 1 0,1 0-1,5 3 1,-7-3 30,-1 0 0,1 0-1,0 0 1,-1 0 0,1 0-1,-1 1 1,0-1 0,1 1-1,-1-1 1,0 1 0,-1-1-1,1 1 1,0 0 0,-1-1-1,1 1 1,-1 0 0,0-1-1,0 1 1,0 0 0,0-1-1,-1 1 1,1 0 0,-2 4-1,0-2 0,1-1 0,-1 0 0,0 0-1,-1-1 1,1 1 0,-1 0 0,1-1-1,-1 1 1,0-1 0,0 0 0,-1 0-1,-3 3 1,5-4-31,0 0 0,-1 0-1,1-1 1,0 1 0,-1 0 0,0-1-1,1 0 1,-1 1 0,0-1 0,0 0-1,0-1 1,0 1 0,1 0-1,-1-1 1,0 1 0,0-1 0,0 0-1,-4-1 1,6 1-91,1-1 0,-1 0 0,0 1 0,1-1 0,-1 0 0,1 0 0,-1 0 0,1 0 0,0 1 0,-1-1 0,1 0 0,0 0 0,0 0 0,-1 0 0,1 0 0,0 0 0,0 0 0,0 0 0,0 0 0,0 0 0,0 0 0,1 0 0,-1 0 0,1-1 0,5-25-2960,9-2-883,6 0-1907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5.826"/>
    </inkml:context>
    <inkml:brush xml:id="br0">
      <inkml:brushProperty name="width" value="0.025" units="cm"/>
      <inkml:brushProperty name="height" value="0.025" units="cm"/>
    </inkml:brush>
  </inkml:definitions>
  <inkml:trace contextRef="#ctx0" brushRef="#br0">4 175 10410,'0'0'12492,"0"53"-11051,0-27-480,3 0-288,2-7-321,1-2-256,0-12-96,1-5-641,1 0-1152,0-18-930,-4-5-1217,-1-7-2434</inkml:trace>
  <inkml:trace contextRef="#ctx0" brushRef="#br0" timeOffset="1">7 0 7591,'0'0'11275,"-6"53"-13645,20-49-1442,-2-2-1601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6.169"/>
    </inkml:context>
    <inkml:brush xml:id="br0">
      <inkml:brushProperty name="width" value="0.025" units="cm"/>
      <inkml:brushProperty name="height" value="0.025" units="cm"/>
    </inkml:brush>
  </inkml:definitions>
  <inkml:trace contextRef="#ctx0" brushRef="#br0">1 121 8488,'0'0'4185,"2"11"-1708,5 27-915,24 109 4631,-2-48-5017,-19-75-1026,-1 0-1,-1 1 1,-2 1-1,0-1 1,-1 1-1,-2 0 1,1 47-1,-4-73-125,0 1 0,0 0 0,0-1 0,0 1 0,0 0 0,0 0 0,0-1 0,0 1 0,-1 0 0,1-1 0,0 1 0,0 0 0,0 0 0,-1-1 0,1 1 0,0-1 0,-1 1 0,1 0 0,-1-1 0,1 1 0,-1-1 0,1 1 0,-1-1 0,1 1 0,-1-1 0,1 1 0,-1-1 0,0 0 0,1 1 0,-1-1 0,0 0 0,1 1 0,-1-1 0,0 0 0,1 0 0,-1 0 0,0 0 0,1 1 0,-1-1 0,0 0 0,0 0 0,1 0 0,-1-1 0,0 1 0,0 0 0,1 0 0,-1 0 0,0 0 0,1-1 0,-1 1 0,0 0 0,1-1 0,-1 1 0,1-1 0,-2 1 0,-1-2 61,0-1 1,-1 1-1,1 0 1,0-1 0,0 0-1,0 0 1,0 0 0,-4-6-1,0-5-51,0-1 0,1 0 0,1 0 0,0-1-1,1 1 1,0-1 0,-1-24 0,-1-116-315,6 147 238,0-27-652,1 0 1,9-44 0,-7 61-542,2 0 1,1 1-1,9-24 1,10-25-8791,-19 45 4960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6.541"/>
    </inkml:context>
    <inkml:brush xml:id="br0">
      <inkml:brushProperty name="width" value="0.025" units="cm"/>
      <inkml:brushProperty name="height" value="0.025" units="cm"/>
    </inkml:brush>
  </inkml:definitions>
  <inkml:trace contextRef="#ctx0" brushRef="#br0">1 23 6278,'0'0'15444,"1"-6"-14104,7-10-431,-5 27 91,-5 49 879,1-28-1092,0 28 418,3 66 691,-2-125-1884,-1 0 0,1-1 0,0 1 0,0 0-1,0-1 1,0 1 0,0 0 0,0 0-1,0-1 1,1 1 0,-1 0 0,0-1 0,0 1-1,0 0 1,1-1 0,-1 1 0,0 0 0,1-1-1,-1 1 1,1-1 0,-1 1 0,0 0-1,1-1 1,-1 1 0,1-1 0,0 1 0,-1-1-1,1 0 1,-1 1 0,1-1 0,0 0-1,-1 1 1,1-1 0,0 0 0,-1 0 0,1 1-1,0-1 1,-1 0 0,1 0 0,0 0 0,0 0-1,-1 0 1,1 0 0,0 0 0,-1 0-1,1 0 1,0-1 0,-1 1 0,1 0 0,0 0-1,0-1 1,-1 1 0,1 0 0,-1-1-1,1 1 1,0 0 0,-1-1 0,1 1 0,-1-1-1,1 1 1,-1-1 0,1 1 0,0-2-1,32-33 351,-32 34-407,24-35 427,29-53 0,-28 21-1331,-23 56-279,0 1 1,-1-1-1,-1 0 0,0-14 0,-9 27-8439,-1 8 1472</inkml:trace>
  <inkml:trace contextRef="#ctx0" brushRef="#br0" timeOffset="1">96 223 12844,'0'0'9737,"-8"54"-7462,8-44-770,8 1-672,4 1-545,2 1-224,1-1-32,0-2-737,0-5-1248,-3-2-1347,-1-3-2273,-1 0-5093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7.385"/>
    </inkml:context>
    <inkml:brush xml:id="br0">
      <inkml:brushProperty name="width" value="0.025" units="cm"/>
      <inkml:brushProperty name="height" value="0.025" units="cm"/>
    </inkml:brush>
  </inkml:definitions>
  <inkml:trace contextRef="#ctx0" brushRef="#br0">15 404 10762,'0'0'6753,"-2"8"-4473,-2 2-1578,2-6-436,1-1 1,0 1 0,-1 0-1,1-1 1,1 1-1,-1 0 1,1 0 0,-1 7-1,1-10-218,1-1-1,-1 1 0,0 0 0,0-1 1,0 1-1,1 0 0,-1-1 0,0 1 1,1-1-1,-1 1 0,1-1 1,-1 1-1,0-1 0,1 1 0,-1-1 1,1 1-1,-1-1 0,1 0 0,0 1 1,-1-1-1,1 0 0,-1 0 0,1 1 1,0-1-1,-1 0 0,1 0 1,-1 0-1,1 0 0,0 1 0,-1-1 1,1 0-1,0 0 0,-1 0 0,1-1 1,0 1-1,-1 0 0,1 0 0,0 0 1,-1 0-1,1-1 0,-1 1 1,1 0-1,0 0 0,-1-1 0,1 1 1,-1-1-1,2 0 0,30-19 807,-27 13-743,0-1-1,0 1 1,-1-1-1,0-1 1,0 1 0,-1-1-1,0 1 1,0-1-1,-1 0 1,0 0-1,-1 0 1,0 0-1,0 0 1,-1 0-1,0-1 1,-2-11-1,2 20-109,0 0 0,-1 1-1,1-1 1,0 0-1,0 1 1,0-1-1,-1 0 1,1 0-1,0 1 1,-1-1 0,1 1-1,-1-1 1,1 0-1,-1 1 1,1-1-1,-1 1 1,1-1 0,-1 1-1,1-1 1,-1 1-1,0-1 1,1 1-1,-1 0 1,0-1 0,1 1-1,-1 0 1,0 0-1,0-1 1,1 1-1,-1 0 1,0 0 0,0 0-1,1 0 1,-1 0-1,0 0 1,0 0-1,1 0 1,-1 0-1,0 0 1,0 1 0,1-1-1,-1 0 1,0 0-1,1 1 1,-1-1-1,0 1 1,0 0 0,-2 0-9,1 1 0,0-1 1,0 1-1,0 0 1,0 0-1,0 0 0,0 0 1,0 0-1,1 0 1,-1 1-1,-2 4 0,-1 5 56,1 1 0,0 0 0,1 1 1,0-1-1,1 1 0,0-1 0,2 1 0,-1-1 0,2 1 0,2 22 0,-3-35-40,1 0 1,-1-1 0,1 1-1,-1 0 1,1 0-1,-1 0 1,1-1-1,0 1 1,-1 0-1,1-1 1,0 1 0,-1 0-1,1-1 1,0 1-1,0-1 1,-1 1-1,1-1 1,0 1-1,0-1 1,0 0 0,0 1-1,0-1 1,0 0-1,0 0 1,0 0-1,0 0 1,0 0 0,0 0-1,-1 0 1,1 0-1,0 0 1,0 0-1,0 0 1,0-1-1,0 1 1,0 0 0,0-1-1,0 1 1,0-1-1,34-20 136,-25 11-279,0 0 0,-1-1 0,-1-1 0,0 1 0,0-1 0,-1-1 0,8-17 0,-3-3-542,15-60-1,-28 105 705,-1 0 1,2 0-1,0 0 0,2 18 0,0 7 280,-3-36-275,1 0 0,0 1 0,0-1 0,0 0 0,0 1-1,0-1 1,0 0 0,1 1 0,-1-1 0,0 0 0,1 1-1,-1-1 1,1 0 0,-1 0 0,1 0 0,0 1 0,-1-1-1,2 1 1,-1-2-16,0 1 0,-1-1 0,1 0 0,-1 0-1,1 0 1,0 0 0,-1 0 0,1 0 0,0 0-1,-1 0 1,1 0 0,-1 0 0,1-1 0,0 1 0,-1 0-1,1 0 1,-1 0 0,1-1 0,-1 1 0,1 0 0,-1-1-1,1 1 1,-1-1 0,1 1 0,-1 0 0,1-1 0,4-4 31,-1 0 1,1 0 0,-1 0 0,0-1-1,5-9 1,1-7-31,-1 0 0,-1-1 0,-1 0 0,-1 0 0,-1 0-1,0-1 1,-2 0 0,-1 0 0,-1 0 0,-2 0 0,-2-26 0,-4 29-36,1 34 6,-1 36 114,2 11 47,1-19 417,2 0 0,2 1 0,5 41 0,-4-77-602,0-1-1,0 0 1,1 0 0,-1-1 0,1 1 0,0 0-1,1 0 1,-1-1 0,1 0 0,0 1 0,0-1-1,0 0 1,1 0 0,-1-1 0,1 1 0,0-1 0,0 0-1,0 0 1,1 0 0,-1 0 0,1-1 0,0 1-1,-1-1 1,1-1 0,0 1 0,0-1 0,0 1-1,0-2 1,0 1 0,10 0 0,-17-24-300,-6 11 282,-1 0-1,1 0 0,-2 1 1,0 0-1,0 0 0,-1 1 1,-17-12-1,-9-10-6,23 20 89,-24-25-122,35 35 180,1 0 0,1 0 0,-1 0 0,0-1 0,1 1 0,-1-1 0,1 1 0,-1-1 0,1 1 0,0-1 0,0 0-1,1 0 1,-2-4 0,3 6-66,0 0-1,0 0 1,0 1-1,0-1 0,0 1 1,0-1-1,0 1 0,0-1 1,0 1-1,0-1 1,0 1-1,0 0 0,0 0 1,1 0-1,-1-1 0,0 1 1,0 0-1,0 0 1,0 1-1,2-1 0,35 0-1065,-29 1-245,-6-1 588,10-1-3041,-6-2-1704,-3-6-4544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7.739"/>
    </inkml:context>
    <inkml:brush xml:id="br0">
      <inkml:brushProperty name="width" value="0.025" units="cm"/>
      <inkml:brushProperty name="height" value="0.025" units="cm"/>
    </inkml:brush>
  </inkml:definitions>
  <inkml:trace contextRef="#ctx0" brushRef="#br0">1 0 17104,'0'0'8168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17.143"/>
    </inkml:context>
    <inkml:brush xml:id="br0">
      <inkml:brushProperty name="width" value="0.025" units="cm"/>
      <inkml:brushProperty name="height" value="0.025" units="cm"/>
    </inkml:brush>
  </inkml:definitions>
  <inkml:trace contextRef="#ctx0" brushRef="#br0">1 143 6694,'0'0'4388,"8"-2"-4382,46-7 5,-1 1-1,64 0 1,41-4 96,219-31 389,651 11 1,-527 73-315,-56-1-82,603-29 171,-234-7-13,1213-9 324,-1093 2-463,16 0-14,-306-53 255,72-1 118,-632 57-342,138 18 0,-214-16-404,-5-1-174,-1-1 0,1 1 0,0-1 0,0 1 0,-1-1 0,1 0 0,0 0 0,-1-1 0,1 1 0,3-1 0,-4-3-4410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441"/>
    </inkml:context>
    <inkml:brush xml:id="br0">
      <inkml:brushProperty name="width" value="0.025" units="cm"/>
      <inkml:brushProperty name="height" value="0.025" units="cm"/>
    </inkml:brush>
  </inkml:definitions>
  <inkml:trace contextRef="#ctx0" brushRef="#br0">288 1 11050,'0'0'7843,"-9"-1"-6018,7 1-1750,-91 3 2753,86-3-2752,0 1 0,0 0 0,0 0 0,0 1 0,1 0 0,-1 0 0,0 1 0,1-1 0,0 1 0,0 1 0,0-1 0,0 1 0,-5 5 0,10-9-86,1 0 1,0 1-1,-1-1 1,1 0-1,0 1 1,0-1-1,-1 1 1,1-1-1,0 0 1,0 1-1,0-1 1,0 1-1,-1-1 1,1 1-1,0-1 1,0 1-1,0-1 1,0 1-1,0-1 1,0 1-1,0-1 1,0 1-1,0-1 1,1 1-1,-1-1 1,0 1-1,0-1 1,0 0-1,0 1 1,1-1-1,-1 1 1,0-1-1,0 0 1,1 1-1,-1-1 1,0 1-1,1-1 1,-1 0-1,1 0 1,-1 1-1,0-1 1,1 0-1,-1 1 1,1-1-1,-1 0 1,1 0-1,-1 0 1,0 0-1,1 1 1,-1-1-1,1 0 1,-1 0-1,1 0 1,-1 0-1,1 0 1,-1 0-1,1 0 1,0-1-1,39 6-187,-34-5 149,3 1 29,-1 0 1,0 0 0,0 1 0,0 0 0,1 0 0,-2 1 0,1 0 0,0 1 0,-1-1 0,1 1 0,8 7-1,-13-8 16,0-1 0,-1 1 0,0 0-1,1 0 1,-1 0 0,0 0 0,0 0-1,-1 0 1,1 0 0,-1 1 0,1-1-1,-1 0 1,0 1 0,-1-1 0,1 1-1,0 0 1,-1-1 0,0 1-1,0-1 1,0 1 0,0 0 0,-1-1-1,1 1 1,-1-1 0,0 1 0,0-1-1,0 1 1,0-1 0,-3 4 0,-1 3 147,-1 1 0,-1-2 0,0 1 0,0-1 0,0 0 0,-1 0 1,-1-1-1,0 0 0,0-1 0,0 0 0,-1 0 0,0-1 0,0 0 1,0-1-1,-1 0 0,0 0 0,0-2 0,0 1 0,-1-1 0,1-1 0,-23 2 1,32-3-200,1-1 0,-1 0 0,1 0 0,-1-1 0,1 1 0,-1 0 0,1 0 0,-1-1 0,1 1 0,-1-1 0,1 1 0,-1-1 0,1 0 0,0 1 0,-1-1 0,1 0 0,0 0 0,0 0 0,0 0 0,-1 0 0,1 0 0,0-1 0,0 1 0,1 0 0,-1 0 0,0-1 0,0 1 0,0-3 0,-1-2-750,1 0-1,0 0 0,0 1 1,1-1-1,0 0 1,0-10-1,4-24-5563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31.011"/>
    </inkml:context>
    <inkml:brush xml:id="br0">
      <inkml:brushProperty name="width" value="0.025" units="cm"/>
      <inkml:brushProperty name="height" value="0.025" units="cm"/>
    </inkml:brush>
  </inkml:definitions>
  <inkml:trace contextRef="#ctx0" brushRef="#br0">1 278 5349,'0'0'2093,"11"-7"-1607,2-2-432,1 2 0,1-1 0,-1 2 0,1 0 0,0 0 0,0 2 0,23-5 0,357-31 1534,-303 33-1217,358-56 245,-176 20-394,660-12 235,-629 47-439,592 9 214,-2 40 172,-80 60-276,-27 2-38,-421-97-40,106 7 675,-273 0-467,135 17 28,-256-27-260,-48-4 17,-31 1-34,1 0 0,-1 0-1,0-1 1,0 1 0,0 0-1,1 0 1,-1 0 0,0 0-1,0-1 1,0 1-1,0 0 1,0 0 0,1 0-1,-1-1 1,0 1 0,0 0-1,0 0 1,0 0-1,0-1 1,0 1 0,0 0-1,0 0 1,0-1 0,0 1-1,0 0 1,0 0 0,0-1-1,0 1 1,0 0-1,0 0 1,0-1 0,0 1-1,0 0 1,0 0 0,0 0-1,0-1 1,-1 1-1,1 0 1,0 0 0,0 0-1,0-1 1,0 1 0,-1 0-1,1 0 1,0 0 0,0 0-1,0-1 1,0 1-1,-1 0 1,1 0 0,0 0-1,0 0 1,-1 0 0,1 0-1,0 0 1,0 0 0,0 0-1,-1 0 1,1 0-1,-15-12 281,2 10-264,0 1 0,0 0 1,-1 1-1,1 1 0,0 0 1,0 0-1,-23 7 0,-121 24 29,-291 22-1,-946-25-571,633-77 592,460 23-78,-75-5-17,-585-39-35,-2 37 31,244 64-1032,-131 6 1538,841-38-473,5 0 1,0 0 1,0 0 0,-1 0 0,1-1 0,0 1-1,0-1 1,0 0 0,-5-2 0,32-3-1088,929-20 350,3 57 201,1756 79-1624,-2442-104-471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32.553"/>
    </inkml:context>
    <inkml:brush xml:id="br0">
      <inkml:brushProperty name="width" value="0.025" units="cm"/>
      <inkml:brushProperty name="height" value="0.025" units="cm"/>
    </inkml:brush>
  </inkml:definitions>
  <inkml:trace contextRef="#ctx0" brushRef="#br0">0 110 6470,'0'0'4970,"7"-2"-4799,3 1-137,-1 0 1,1 0 0,0 1-1,0 0 1,-1 1-1,1 0 1,-1 1-1,1 0 1,14 5-1,48 8 53,-11-11-53,1-2-1,67-8 0,126-24 78,-12 1 324,552-8 33,4 31-14,-214 4 199,527 35-365,-441 0-240,-1-56 1,-418-2-23,217-18 22,-443 42-300,59-1 299,-78 2-699,0 1 0,0 0 1,0 1-1,0-1 0,9 5 0,-12-5-2812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45.422"/>
    </inkml:context>
    <inkml:brush xml:id="br0">
      <inkml:brushProperty name="width" value="0.025" units="cm"/>
      <inkml:brushProperty name="height" value="0.025" units="cm"/>
    </inkml:brush>
  </inkml:definitions>
  <inkml:trace contextRef="#ctx0" brushRef="#br0">0 18 6054,'0'0'5450,"10"7"-5295,31 20-123,-37-25-32,0 0 1,1-1-1,-1 0 0,1 1 0,-1-1 1,1-1-1,-1 1 0,1-1 0,-1 0 1,1 0-1,0 0 0,-1 0 0,1-1 1,6-1-1,15-1 348,7 1 184,0-1-1,42-10 1,-42 7-410,0 1-1,44-1 1,-64 5-44,0 1 0,0 1 0,1 0 0,-1 1 0,0 0 0,0 1 0,19 8 0,-16-6 66,-1-1-1,1 0 0,0-1 1,1 0-1,-1-1 1,18-1-1,103-7-59,-112 4-45,294-3 148,15-1 5,274 5-129,-11 0 7,61-39-99,3 39 955,-628 3-753,57 10 0,-77-9-469,-1 0 1,0 1-1,-1 0 1,1 0-1,-1 2 1,1-1-1,17 13 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2:01.921"/>
    </inkml:context>
    <inkml:brush xml:id="br0">
      <inkml:brushProperty name="width" value="0.025" units="cm"/>
      <inkml:brushProperty name="height" value="0.025" units="cm"/>
    </inkml:brush>
  </inkml:definitions>
  <inkml:trace contextRef="#ctx0" brushRef="#br0">161 6 5317,'0'0'507,"-8"0"273,-20-1-61,-80 2 4679,107-1-5383,1 0-1,0 0 0,-1 0 1,1 0-1,-1 0 0,1-1 0,-1 1 1,1 0-1,-1 0 0,1 0 1,-1 1-1,1-1 0,-1 0 1,1 0-1,-1 0 0,1 0 1,-1 0-1,1 0 0,-1 1 0,1-1 1,-1 0-1,1 0 0,0 1 1,-1-1-1,1 0 0,-1 1 1,1-1-1,0 0 0,-1 1 0,1-1 1,0 1-1,0-1 0,-1 0 1,1 1-1,0-1 0,0 1 1,0-1-1,-1 1 0,1-1 1,0 1-1,0-1 0,0 1 0,0 0 1,1 0 28,0 0-1,0 0 1,0 0 0,-1-1-1,2 1 1,-1 0 0,0-1 0,0 1-1,0-1 1,0 1 0,0-1 0,0 1-1,0-1 1,1 0 0,-1 1 0,0-1-1,3 0 1,14 3 952,0 0 0,34 12 1,-33-8-933,0-2 1,32 5-1,84-2 203,0-6 0,143-16 0,61-2 1178,1473-8-862,-876 1-452,-536 20-4242,-397 3-153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2:04.424"/>
    </inkml:context>
    <inkml:brush xml:id="br0">
      <inkml:brushProperty name="width" value="0.025" units="cm"/>
      <inkml:brushProperty name="height" value="0.025" units="cm"/>
    </inkml:brush>
  </inkml:definitions>
  <inkml:trace contextRef="#ctx0" brushRef="#br0">108 9 3331,'-74'0'1621,"45"0"473,24 0 187,12 0 1172,24 0-3059,947-9 1705,-91 51-982,-809-36-1113,-39-3 13,642 35 105,806-70-159,-508 21 74,-900 18 45,-61-4-606,0-1 0,0 0-1,0-2 1,1 0-1,19-3 1,-22-3-4393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03.523"/>
    </inkml:context>
    <inkml:brush xml:id="br0">
      <inkml:brushProperty name="width" value="0.025" units="cm"/>
      <inkml:brushProperty name="height" value="0.025" units="cm"/>
    </inkml:brush>
  </inkml:definitions>
  <inkml:trace contextRef="#ctx0" brushRef="#br0">1 132 5830,'0'0'3171,"8"-3"-2766,23-8 650,-2-2 1,45-26-1,-69 37-980,1 0 1,-1 1-1,1 0 1,0-1-1,0 2 1,0-1-1,0 1 0,0 0 1,10 1-1,18-1 14,75-12 26,116 2 0,40-6-27,-23 0-5,-158 13 98,1 3 1,-1 5-1,147 26 1,-177-18-170,86 20-45,224 26 0,156-47 4,-132-8 53,-161 15-31,34 1 19,487-32 128,-162-1-55,-559 14-617,0 2 0,37 8 0,5 0-2613,-38-9-4233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04.583"/>
    </inkml:context>
    <inkml:brush xml:id="br0">
      <inkml:brushProperty name="width" value="0.025" units="cm"/>
      <inkml:brushProperty name="height" value="0.025" units="cm"/>
    </inkml:brush>
  </inkml:definitions>
  <inkml:trace contextRef="#ctx0" brushRef="#br0">66 154 4740,'0'0'-266,"-9"-5"1702,-4 0-924,8 3-270,0 0 0,0-1 0,0 1-1,1-1 1,-1 0 0,-7-7-1,11 10-215,1 0 0,0 0 1,0-1-1,0 1 0,0 0 0,-1 0 0,1-1 0,0 1 0,0 0 0,0 0 0,0-1 0,0 1 0,0 0 0,0 0 0,0 0 0,0-1 0,0 1 1,0 0-1,0-1 0,0 1 0,0 0 0,0 0 0,0-1 0,0 1 0,0 0 0,0 0 0,0 0 0,0-1 0,0 1 0,1 0 0,-1 0 0,0-1 1,0 1-1,0 0 0,0 0 0,0 0 0,1-1 0,-1 1 0,0 0 0,0 0 0,0 0 0,1 0 0,-1 0 0,0 0 0,0-1 0,1 1 0,-1 0 0,0 0 1,0 0-1,1 0 0,-1 0 0,0 0 0,0 0 0,1 0 0,-1 0 0,0 0 0,0 0 0,1 0 0,-1 0 0,0 0 0,0 0 0,1 0 0,-1 0 1,0 1-1,1-1 0,24-2-211,-20 1 299,484-6-62,-89 3-29,442-9 457,268-14-53,-55-26 966,-1034 52-1360,-6 0-33,1 0 0,0 2 0,17 1 0,-32-1-76,0-1 1,0 1-1,0 0 1,-1-1-1,1 1 1,0 0 0,-1-1-1,1 1 1,0 0-1,-1 0 1,1-1-1,-1 1 1,0 0 0,1 0-1,-1 0 1,1 0-1,-1 0 1,0 0 0,0 0-1,0 0 1,1 0-1,-1 0 1,0 0-1,0 0 1,0 0 0,-1 0-1,1 0 1,0 0-1,0 0 1,0-1-1,-1 1 1,1 0 0,0 0-1,-1 0 1,1 0-1,-1 0 1,1 0-1,-2 1 1,-13 1-2685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51.636"/>
    </inkml:context>
    <inkml:brush xml:id="br0">
      <inkml:brushProperty name="width" value="0.025" units="cm"/>
      <inkml:brushProperty name="height" value="0.025" units="cm"/>
    </inkml:brush>
  </inkml:definitions>
  <inkml:trace contextRef="#ctx0" brushRef="#br0">1 30 2402,'0'0'3433,"2"-6"-3113,-2 5-300,0 0 1,1-1-1,-1 1 0,1 0 0,-1 0 1,1 0-1,-1-1 0,1 1 0,0 0 0,-1 0 1,1 0-1,0 0 0,0 0 0,0 0 1,0 1-1,0-1 0,0 0 0,0 0 1,0 1-1,0-1 0,1 1 0,-1-1 0,0 1 1,2-1-1,37 6 900,-27-2-910,122 22-196,151 8-1,-73-11 203,551 31 251,4-53 903,-451-2-830,447-9 117,131 1 2198,-782 11-2470,193 27-1,-289-23-389,-14 0-1134,-31 1-1548,-13-6 111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53.040"/>
    </inkml:context>
    <inkml:brush xml:id="br0">
      <inkml:brushProperty name="width" value="0.025" units="cm"/>
      <inkml:brushProperty name="height" value="0.025" units="cm"/>
    </inkml:brush>
  </inkml:definitions>
  <inkml:trace contextRef="#ctx0" brushRef="#br0">1 121 4933,'0'0'147,"0"-1"0,1 0 0,-1 0 0,0 1 0,1-1 0,-1 0 0,1 1 0,-1-1 0,1 0 0,-1 1 1,1-1-1,0 1 0,-1-1 0,1 1 0,0-1 0,-1 1 0,1-1 0,0 1 0,0 0 0,-1-1 0,1 1 0,0 0 0,0 0 1,-1 0-1,1-1 0,0 1 0,0 0 0,0 0 0,0 0 0,-1 0 0,1 0 0,0 1 0,1-1 0,46-1 109,-30 1 104,950-11 1041,-310 7-667,317 42-536,585 51 218,-342-119 198,-850 7-81,305-25-204,-11-57-273,-628 99 5,-7 1 26,-51 3-8723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4:39.435"/>
    </inkml:context>
    <inkml:brush xml:id="br0">
      <inkml:brushProperty name="width" value="0.025" units="cm"/>
      <inkml:brushProperty name="height" value="0.025" units="cm"/>
    </inkml:brush>
  </inkml:definitions>
  <inkml:trace contextRef="#ctx0" brushRef="#br0">0 65 7111,'0'0'6027,"9"-6"-5947,1 0-70,0 1-1,1 0 1,-1 1 0,1 0-1,0 1 1,0 0 0,0 1-1,0 0 1,0 1 0,14 0 0,666-1 1837,-169 22-1253,62 2-131,676-2 75,849 11 653,-1340-35-1143,-5-49 401,-749 52-449,-11 1-3,0 0 0,-1 0 0,1 0 0,0-1 0,0 1 0,0-1 0,0 0 0,-1 0 0,1 0-1,0-1 1,-1 1 0,1-1 0,5-4 0,-9 6-27,0 0-1,0-1 1,0 1 0,-1-1 0,1 1-1,0-1 1,0 1 0,0 0-1,0-1 1,0 1 0,-1-1-1,1 1 1,0 0 0,0-1-1,-1 1 1,1 0 0,0-1-1,-1 1 1,1 0 0,0-1 0,-1 1-1,1 0 1,0 0 0,-1-1-1,1 1 1,-1 0 0,1 0-1,0 0 1,-1 0 0,1 0-1,-1 0 1,1-1 0,-1 1-1,1 0 1,-1 0 0,0 0 0,-25-5-1359,20 4 771,-34-10-2697,-8-1-1767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829"/>
    </inkml:context>
    <inkml:brush xml:id="br0">
      <inkml:brushProperty name="width" value="0.025" units="cm"/>
      <inkml:brushProperty name="height" value="0.025" units="cm"/>
    </inkml:brush>
  </inkml:definitions>
  <inkml:trace contextRef="#ctx0" brushRef="#br0">132 1 19314,'0'0'550,"-3"10"32,-6 17 48,-1-2-110,1 1 0,2 0 0,0 0 0,-3 38 0,9-47-507,1 0 0,1 0 0,0 0 0,1 0 1,1 0-1,1-1 0,0 1 0,1-1 0,1 0 0,0 0 1,1 0-1,1-1 0,0 0 0,15 19 0,-22-33-63,-1-1-1,0 0 1,0 1-1,0-1 0,1 1 1,-1-1-1,0 1 1,0-1-1,1 0 0,-1 1 1,0-1-1,1 0 1,-1 1-1,1-1 1,-1 0-1,0 1 0,1-1 1,-1 0-1,1 0 1,-1 1-1,1-1 0,-1 0 1,1 0-1,-1 0 1,1 0-1,-1 0 1,0 0-1,1 0 0,-1 0 1,1 0-1,-1 0 1,2 0-1,1-16-829,-10-26-361,-1 25 1167,0 0 0,-1 0-1,-1 1 1,0 0 0,-1 1 0,-1 0 0,0 1-1,-1 0 1,-27-21 0,19 22 964,11 11-427,11 10-391,0-6-127,1 1-1,0-2 1,0 1-1,0 0 1,0 0 0,0-1-1,0 1 1,0-1-1,1 1 1,-1-1-1,0 0 1,1 0-1,-1 0 1,1 0-1,0-1 1,-1 1-1,4 0 1,47 5-3612,-12-5-1928,3-1-3630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5:05.381"/>
    </inkml:context>
    <inkml:brush xml:id="br0">
      <inkml:brushProperty name="width" value="0.025" units="cm"/>
      <inkml:brushProperty name="height" value="0.025" units="cm"/>
    </inkml:brush>
  </inkml:definitions>
  <inkml:trace contextRef="#ctx0" brushRef="#br0">11 172 1794,'-1'0'111,"1"0"1,-1 0 0,1 0-1,-1 0 1,0-1-1,1 1 1,-1 0 0,1-1-1,0 1 1,-1 0 0,1-1-1,-1 1 1,1 0-1,-1-1 1,1 1 0,0-1-1,-1 1 1,1-1 0,0 1-1,0-1 1,-1 1-1,1-1 1,0 1 0,0-1-1,0 1 1,-1-1 0,1 1-1,0-1 1,0 1-1,0-1 1,0 0 0,0 0-1,0-23 1510,0 17-1379,44 7-55,43 2-129,-1-5 0,1-3 0,96-19 0,-40 5 25,170 2 69,-187 14-48,12-3 99,124-3 80,410 21-144,-563-5 88,176 31-1,-165-18 95,-65-11-214,375 42 368,-294-42-116,218 8-307,561-26 87,-203-8 0,1225 25-43,-1043-33 1142,104-7-1131,-515 26-80,-434 6-27,1042-36 0,-405 33 58,-582 7-53,30 3-5,183-16 1,-73-2 18,-42 4-17,201-6 253,-236 12-78,-163 2-162,29-1 54,1 0-1,-1-2 0,45-10 1,-60 10-75,0 1 1,0 1 0,1 1-1,-1 1 1,23 3 0,6 9-39,-39-10 48,0 0 0,0-1 0,0 0 0,0 0 0,0-1 0,9 1 0,154 1 44,222-10-54,-294-7-25,-65 8-331,1 1 0,0 2 0,0 1 0,45 4 0,-68-1-1993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5:32.815"/>
    </inkml:context>
    <inkml:brush xml:id="br0">
      <inkml:brushProperty name="width" value="0.025" units="cm"/>
      <inkml:brushProperty name="height" value="0.025" units="cm"/>
    </inkml:brush>
  </inkml:definitions>
  <inkml:trace contextRef="#ctx0" brushRef="#br0">0 250 5990,'0'0'2087,"10"0"-1932,198-18 134,14-2-194,1361 15 2692,-1145-10-2349,22-1 314,1325 23-47,-280 17-578,-967-12-169,-115-12 169,0-19-1,457-80 0,-857 96-65,-18 3-30,0 0 1,0 0-1,0-1 0,-1 0 0,1 0 0,0 0 1,0-1-1,4-1 0,-8 2 13,-1 1 0,1 0 0,-1-1 1,1 1-1,-1 0 0,0-1 0,1 1 0,-1-1 0,1 1 1,-1-1-1,0 1 0,0-1 0,1 1 0,-1-1 0,0 1 1,0-1-1,1 1 0,-1-1 0,0 1 0,0-1 0,0 1 0,0-1 1,0 0-1,0 1 0,0-1 0,0 1 0,0-1 0,0 0 1,0 1-1,-1-1 0,1 1 0,0-1 0,0 1 0,0-1 1,-1 1-1,1-1 0,0 1 0,-1-1 0,1 1 0,0-1 0,-1 1 1,1 0-1,-1-1 0,1 1 0,-1-1 0,1 1 0,0 0 1,-1 0-1,0-1 0,1 1 0,-1 0 0,1 0 0,-1-1 1,-29-14 84,12 9-322,-2 0-1,1 2 0,0 0 1,-1 1-1,0 1 0,-29 1 0,46 1-209,2 0 246,1 0 1,-1 1-1,1-1 0,-1 0 0,0 0 0,1 0 0,-1 0 0,1 0 0,-1 0 0,0 0 0,1-1 0,-1 1 0,1 0 0,-1 0 0,1 0 0,-1-1 0,1 1 0,-1 0 0,0 0 0,1-1 0,0 1 0,-1 0 0,1-1 0,-1 1 0,1-1 0,-1 1 0,1-1 0,0 1 0,-1-1 0,1 0 0,-1-14-5096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38.343"/>
    </inkml:context>
    <inkml:brush xml:id="br0">
      <inkml:brushProperty name="width" value="0.025" units="cm"/>
      <inkml:brushProperty name="height" value="0.025" units="cm"/>
    </inkml:brush>
  </inkml:definitions>
  <inkml:trace contextRef="#ctx0" brushRef="#br0">354 262 4965,'-9'4'1446,"-1"1"-940,0 0 145,-1 0 1,0-1-1,0 0 1,0-1-1,-1 0 1,-19 2 0,31-6-599,0 0 1,1 0 0,-1 0-1,0-1 1,1 1 0,-1 0-1,0 0 1,1 0 0,-1 0-1,1 0 1,0 0 0,-1 0 0,1 0-1,0 0 1,0 0 0,1-1-1,28-20-19,1 1-1,0 2 1,2 1 0,61-25-1,-43 20-14,-21 10-52,21-12-102,85-26-1,-160 76-14,-432 247 3263,271-170-1901,127-68-1060,47-27-195,38-20-98,393-240-2326,-168 96 871,-157 102 184,-80 48 33,-61 38-325,-7 1-324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05.609"/>
    </inkml:context>
    <inkml:brush xml:id="br0">
      <inkml:brushProperty name="width" value="0.025" units="cm"/>
      <inkml:brushProperty name="height" value="0.025" units="cm"/>
    </inkml:brush>
  </inkml:definitions>
  <inkml:trace contextRef="#ctx0" brushRef="#br0">2145 373 32,'0'0'5242,"-11"-5"-5274,-88-36 3614,80 33-2820,1-2-1,0 0 0,0-1 1,-27-24-1,22 17-358,-43-25 0,7 13-153,-2 3-1,-1 3 1,-1 2 0,-1 3 0,-104-17 0,42 19 546,-253 1 0,348 17-794,-1 2 1,1 1 0,0 2 0,1 1-1,-1 1 1,1 1 0,1 2 0,0 1-1,-27 16 1,9-1-16,1 2 0,1 2 0,2 2 0,-54 54 0,72-61 24,2 0 0,1 2 0,1 1 0,1 1 0,2 0 0,0 2 0,3 0-1,1 1 1,1 0 0,1 1 0,2 0 0,2 1 0,1 0 0,2 0 0,1 0 0,2 1 0,1 0-1,2-1 1,2 1 0,1-1 0,1 1 0,2-1 0,14 40 0,-6-30-2,2-2 1,1 0 0,3-1-1,1-1 1,2-1 0,31 39-1,-39-58 11,2-1 0,0-2 0,1 1 0,1-2-1,0-1 1,1 0 0,1-2 0,0 0 0,1-2 0,1 0 0,0-2 0,33 11-1,-4-8 25,0-3 0,0-2 0,1-2 0,108-2 0,221-37 162,-262 19-28,-80 10-107,112-13 29,157-36 1,-261 40-108,0-1 0,-1-2 1,-1-3-1,0-1 1,-2-3-1,0-1 0,49-37 1,-66 40 24,-2-1 1,0-1-1,-2-1 1,0-1 0,-2-1-1,-1-1 1,-1-1-1,24-44 1,-36 57 52,-1-1-1,0 0 0,-1 0 1,-1 0-1,0-1 1,-1 0-1,-1 0 0,-1 0 1,0-1-1,-1 1 1,-1 0-1,-1 0 1,0-1-1,-1 1 0,-1 0 1,-1 0-1,-1 0 1,-10-26-1,-1 6 40,-2 1-1,-2 0 1,-1 1-1,-2 1 1,-1 1 0,-2 2-1,-1 0 1,-1 2-1,-1 1 1,-2 1 0,-1 2-1,-1 0 1,-1 3-1,-1 1 1,0 1 0,-41-15-1,28 16-723,-1 1 0,-84-19 0,98 31-2242,1 1 0,-57 0 0,48 5-1852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26.724"/>
    </inkml:context>
    <inkml:brush xml:id="br0">
      <inkml:brushProperty name="width" value="0.025" units="cm"/>
      <inkml:brushProperty name="height" value="0.025" units="cm"/>
    </inkml:brush>
  </inkml:definitions>
  <inkml:trace contextRef="#ctx0" brushRef="#br0">0 1 352,'0'0'1634,"24"8"-3332,-21-8 1538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45.715"/>
    </inkml:context>
    <inkml:brush xml:id="br0">
      <inkml:brushProperty name="width" value="0.025" units="cm"/>
      <inkml:brushProperty name="height" value="0.025" units="cm"/>
    </inkml:brush>
  </inkml:definitions>
  <inkml:trace contextRef="#ctx0" brushRef="#br0">541 2278 1634,'-8'3'160,"-22"3"480,1-1 1,-1-1 0,-45 0-1,63-5-708,0 0 0,-1 2 0,1-1 0,0 2 0,0-1 0,-1 2 1,1-1-1,1 2 0,-1 0 0,-19 9 0,19-7-41,-1 0 0,-1-1 0,1 0 1,-1-1-1,1 0 0,-23 2 0,23-5 911,0 0-1,0-1 1,0-1-1,-16-2 0,28 4-775,0-1-1,0 0 0,1 0 0,-1 0 1,0-1-1,0 1 0,0 0 0,1 0 0,-1 0 1,0-1-1,0 1 0,1 0 0,-1-1 0,0 1 1,1 0-1,-1-1 0,0 1 0,1-1 0,-1 1 1,0-1-1,1 1 0,-1-1 0,1 0 1,-1 1-1,1-1 0,-1 0 0,1 1 0,0-1 1,-1 0-1,1 0 0,0 1 0,0-1 0,-1-1 1,2 0 68,-1 1 1,1-1-1,-1 0 1,1 0-1,0 0 1,0 1-1,0-1 1,0 0 0,0 1-1,0-1 1,0 1-1,0-1 1,2-1-1,47-37 1655,187-91-1760,-158 91 6,88-58-1,-142 81 14,0 2-1,1 0 1,1 2-1,0 1 1,1 1-1,0 1 0,1 2 1,0 1-1,31-4 1,-9 1-15,0-3 0,0-2 0,-1-1-1,-1-3 1,90-50 0,-25 17 1,2 5-1,125-33 1,-143 49 4,337-113-180,-369 119 91,-1-2-1,-1-3 1,105-68 0,68-34 782,-120 84-559,148-39 0,9-3-134,113-29-34,-252 83 65,228-94-1,186-126 1461,-106 53-1483,-386 170 792,-49 27-728,1 0-1,0 0 1,0 1 0,1 1-1,0-1 1,-1 1 0,2 1-1,-1 0 1,18-3-1,-28 6-177,1 0-1,0 0 1,0 0-1,-1-1 0,1 1 1,0 0-1,-1 0 0,1-1 1,0 1-1,-1 0 0,1-1 1,-1 1-1,1-1 1,0 1-1,-1-1 0,1 1 1,-1-1-1,1 0 0,-1 1 1,0-1-1,1 1 0,-1-1 1,0 0-1,1 1 1,-1-1-1,0 0 0,0 0 1,0 1-1,1-1 0,-1 0 1,0 1-1,0-1 0,0 0 1,0 0-1,0 1 1,0-1-1,-1 0 0,1 0 1,0 0-1,0-13-4546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29.207"/>
    </inkml:context>
    <inkml:brush xml:id="br0">
      <inkml:brushProperty name="width" value="0.025" units="cm"/>
      <inkml:brushProperty name="height" value="0.025" units="cm"/>
    </inkml:brush>
  </inkml:definitions>
  <inkml:trace contextRef="#ctx0" brushRef="#br0">182 592 1569,'0'0'7367,"-5"-9"-6998,-16-30 63,21 38-403,-1-1-1,1 1 1,0 0-1,-1 0 1,1-1-1,0 1 0,0 0 1,0-1-1,0 1 1,0 0-1,0 0 1,1-1-1,-1 1 1,0 0-1,1 0 1,-1-1-1,1 1 0,-1 0 1,1 0-1,-1 0 1,1 0-1,0 0 1,0 0-1,0 0 1,-1 0-1,3-2 1,27-17 386,-22 15-296,135-80 120,3 7 0,4 6 0,2 6 0,237-66 1,-369 128-426,-39 16-136,-233 127 1897,-6-11 0,-416 143 0,901-361-1505,218-121 0,-101 43-1256,-92 54 721,-234 102 26,-27 9-156,-35 8 81,-59 20 489,1 4 1,-123 53-1,209-76 40,-107 45 120,-70 25-1807,135-63-2887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30.277"/>
    </inkml:context>
    <inkml:brush xml:id="br0">
      <inkml:brushProperty name="width" value="0.025" units="cm"/>
      <inkml:brushProperty name="height" value="0.025" units="cm"/>
    </inkml:brush>
  </inkml:definitions>
  <inkml:trace contextRef="#ctx0" brushRef="#br0">102 662 8584,'-9'0'886,"-3"1"-564,3 1-66,-1-1 0,0-1 0,0 0 0,0 0 0,-17-3 0,27 3-222,-1 0-1,1 0 0,0-1 1,0 1-1,-1 0 1,1 0-1,0 0 1,0 0-1,-1-1 1,1 1-1,0 0 1,0 0-1,0 0 0,-1-1 1,1 1-1,0 0 1,0 0-1,0-1 1,0 1-1,0 0 1,0-1-1,-1 1 1,1 0-1,0 0 1,0-1-1,0 1 0,0 0 1,0-1-1,0 1 1,0 0-1,0 0 1,0-1-1,0 1 1,0 0-1,0-1 1,1 1-1,-1 0 0,0 0 1,0-1-1,0 1 1,0 0-1,0 0 1,1-1-1,-1 1 1,0 0-1,0 0 1,0-1-1,1 1 1,-1 0-1,13-13 216,52-32-106,123-63 1,-122 72-164,17-8 16,1 3-1,2 3 1,2 5 0,117-29-1,-179 57-112,-26 5 115,0 0 0,0 0 0,0 0 0,0 0 0,0 0 0,0 1-1,0-1 1,0 0 0,0 0 0,0 0 0,0 0 0,0 0 0,0 0 0,0 0 0,0 0 0,0 0 0,0 0 0,0 1 0,0-1 0,0 0 0,0 0 0,0 0 0,0 0 0,0 0 0,1 0 0,-1 0-1,0 0 1,0 0 0,0 0 0,0 0 0,0 0 0,0 0 0,0 0 0,0 0 0,0 0 0,0 0 0,0 1 0,0-1 0,1 0 0,-1 0 0,0 0 0,0 0 0,0 0 0,0 0 0,0 0-1,0 0 1,0 0 0,0 0 0,1-1 0,-42 22 93,41-21-90,-237 112 144,-342 148 1072,832-383-1986,-26 10 646,779-267-1137,-991 376 721,-37 11 403,-19 8 91,-606 252 397,266-107-373,274-122-1485,26-19-2674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44.211"/>
    </inkml:context>
    <inkml:brush xml:id="br0">
      <inkml:brushProperty name="width" value="0.025" units="cm"/>
      <inkml:brushProperty name="height" value="0.025" units="cm"/>
    </inkml:brush>
  </inkml:definitions>
  <inkml:trace contextRef="#ctx0" brushRef="#br0">30 206 4548,'0'0'96,"-30"-62"-768,37 40 736,4 4-64,-4-2 0,2 0-64,-5 2 96,-2 4 0,-2 1-64,0 2-353,0 3-2722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44.849"/>
    </inkml:context>
    <inkml:brush xml:id="br0">
      <inkml:brushProperty name="width" value="0.025" units="cm"/>
      <inkml:brushProperty name="height" value="0.025" units="cm"/>
    </inkml:brush>
  </inkml:definitions>
  <inkml:trace contextRef="#ctx0" brushRef="#br0">258 385 3299,'-9'3'950,"-9"4"-543,-58 18 1325,24-16 2471,52-11-4141,1 0 0,0 0-1,0 0 1,-1 0-1,1 1 1,0-1 0,0 0-1,1 1 1,-1-1-1,0 1 1,1-1 0,1-1-1,86-65 112,2 3-1,147-76 1,-196 116-179,1 2-1,0 2 1,2 2-1,72-21 1,-143 49 181,0 0-1,1 2 1,0 1 0,1 1 0,-30 20-1,5-3-80,-547 286 1716,856-459-1754,117-55 16,-103 104-446,-379 117 241,-80 46 686,-279 150-1,437-204-541,18-7-131,12-6 34,8-4-93,34-16-1537,-1-1 0,-1-3-1,62-40 1,-25 12-4487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172"/>
    </inkml:context>
    <inkml:brush xml:id="br0">
      <inkml:brushProperty name="width" value="0.025" units="cm"/>
      <inkml:brushProperty name="height" value="0.025" units="cm"/>
    </inkml:brush>
  </inkml:definitions>
  <inkml:trace contextRef="#ctx0" brushRef="#br0">225 11 15278,'0'0'4570,"-12"-2"-3257,9 2-1283,-3-2 12,0 0 0,0 0 0,0 1 0,0 0 1,0 1-1,-1-1 0,1 1 0,0 0 0,0 1 0,-1 0 0,1 0 1,0 0-1,0 0 0,0 1 0,0 0 0,0 1 0,1-1 0,-1 1 1,0 0-1,1 0 0,0 1 0,0 0 0,-6 5 0,3 1 26,-1 0 1,2 1-1,0 0 0,-9 18 0,13-25-16,1 1-1,0-1 1,0 1 0,1-1 0,-1 1 0,1 0-1,0-1 1,0 1 0,1 0 0,0 0-1,-1 0 1,1-1 0,1 1 0,-1 0 0,3 8-1,-2-11-25,0-1-1,1 1 1,-1 0-1,1-1 0,0 1 1,0-1-1,-1 0 0,1 1 1,0-1-1,0 0 0,0 0 1,0 0-1,0 0 0,1-1 1,-1 1-1,0-1 0,0 1 1,0-1-1,1 0 0,-1 1 1,0-1-1,0 0 1,1-1-1,-1 1 0,3-1 1,6 0 126,-1 0 0,1-1 0,-1 0 0,12-4 0,-10 1-33,-1 0 0,0-1 0,0 0 0,0-1-1,-1 0 1,0-1 0,10-9 0,-15 12-17,0 0 0,0 0 0,0 0 0,-1-1 1,0 1-1,0-1 0,0 0 0,-1-1 0,0 1 0,0 0 0,-1-1 0,0 0 1,0 1-1,1-8 0,-2 13-103,-1 1 1,0 0-1,0-1 0,0 1 1,0 0-1,0 0 1,0-1-1,0 1 0,0 0 1,0-1-1,0 1 1,0 0-1,0 0 0,0-1 1,-1 1-1,1 0 1,0-1-1,0 1 0,0 0 1,0 0-1,0-1 1,0 1-1,-1 0 1,1 0-1,0 0 0,0-1 1,0 1-1,-1 0 1,1 0-1,0 0 0,0 0 1,-1-1-1,1 1 1,0 0-1,0 0 0,-1 0 1,1 0-1,0 0 1,-1 0-1,1 0 0,0 0 1,0 0-1,-1 0 1,1 0-1,0 0 0,-1 0 1,1 0-1,0 0 1,0 0-1,-1 0 0,1 0 1,0 0-1,0 0 1,-1 0-1,1 0 0,0 1 1,0-1-1,-1 0 1,1 0-1,0 0 0,0 1 1,-1-1-1,1 0 1,0 0-1,0 0 0,0 1 1,0-1-1,-1 0 1,1 1-1,-17 14-219,11-7 81,-1 1 0,1 0 0,0 0 0,0 0-1,1 0 1,1 1 0,0 0 0,0 0 0,1 1-1,0-1 1,1 0 0,0 1 0,-1 11 0,3-22-22,0 1 0,1 0 1,-1 0-1,0 0 1,0 0-1,1 0 0,-1 0 1,0-1-1,1 1 0,-1 0 1,1 0-1,-1-1 0,1 1 1,-1 0-1,1 0 1,0-1-1,-1 1 0,1-1 1,0 1-1,-1-1 0,1 1 1,0-1-1,0 1 1,0-1-1,0 0 0,-1 1 1,1-1-1,0 0 0,0 0 1,0 1-1,0-1 0,0 0 1,0 0-1,-1 0 1,1 0-1,0 0 0,0-1 1,0 1-1,0 0 0,0 0 1,1-1-1,1 1-657,13 0-5310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3.449"/>
    </inkml:context>
    <inkml:brush xml:id="br0">
      <inkml:brushProperty name="width" value="0.025" units="cm"/>
      <inkml:brushProperty name="height" value="0.025" units="cm"/>
    </inkml:brush>
  </inkml:definitions>
  <inkml:trace contextRef="#ctx0" brushRef="#br0">0 2438 5830,'0'0'2439,"0"-9"-2909,1-27 278,-1 35 200,0 1 0,0-1 0,0 1 0,0-1 0,0 0 0,0 1 0,0-1 0,0 1 0,0-1 0,0 0 0,1 1 0,-1-1 0,0 1 0,0-1 0,1 1 0,-1-1 0,0 1 0,1-1 0,-1 1 0,0-1 0,1 1 0,-1-1 0,1 1 0,-1 0 0,1-1 0,-1 1 0,1 0 0,-1-1 0,1 1 0,-1 0 0,1 0 0,-1-1 0,1 1 0,1 0 0,17 7 673,-5-2-553,9-6 154,0-2 0,0 0 1,-1-2-1,1 0 0,-1-1 0,0-2 0,23-10 0,-12 4-89,0 3-1,37-8 1,-8 5 50,0-3 0,-1-3 0,57-26-1,-49 20-173,1 4-1,77-14 0,-144 35-64,40-11 4,-1-3 0,-1-1 1,48-26-1,45-19 103,316-88 385,5-45-170,-81 44 1249,7-4-1618,655-317 241,-907 423-195,883-349 122,-459 208 1124,-550 188-1249,192-61-1,-160 49 11,-1-2-1,0-2 1,46-29-1,-78 44 8,1 1 0,0-1 0,-1 1-1,0-1 1,1 0 0,-1 0 0,0 0-1,0 0 1,0 0 0,0-1 0,0 1 0,-1-1-1,1 1 1,-1-1 0,1 0 0,-1 1-1,0-1 1,0 0 0,0 0 0,0-5 0,-37 6-5318,2-4-134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4.479"/>
    </inkml:context>
    <inkml:brush xml:id="br0">
      <inkml:brushProperty name="width" value="0.025" units="cm"/>
      <inkml:brushProperty name="height" value="0.025" units="cm"/>
    </inkml:brush>
  </inkml:definitions>
  <inkml:trace contextRef="#ctx0" brushRef="#br0">161 383 2338,'0'0'630,"0"-11"278,-1-40-537,3 0 0,2 0 0,14-64 0,8 12 3739,-21 179-714,-5 10-3217,2 2 65,-4 0 1,-20 129-1,-54 122 1263,-29 188 1060,104-518-2539,-9 117 272,9-110-298,1-1 0,1 0 1,1 1-1,0-1 0,8 28 0,-9-39-199,1 0 0,-1 1 0,1-1-1,0 0 1,0-1 0,0 1 0,1 0 0,0 0 0,-1-1-1,1 0 1,0 1 0,0-1 0,1 0 0,-1-1-1,5 4 1,-7-9-3662,-3-13-2676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5.551"/>
    </inkml:context>
    <inkml:brush xml:id="br0">
      <inkml:brushProperty name="width" value="0.025" units="cm"/>
      <inkml:brushProperty name="height" value="0.025" units="cm"/>
    </inkml:brush>
  </inkml:definitions>
  <inkml:trace contextRef="#ctx0" brushRef="#br0">566 1 5926,'0'0'6176,"5"8"-5364,-1 0-670,-1 0 1,0 0 0,0 0 0,-1 0 0,0 1 0,0-1 0,-1 1 0,0 0 0,0-1 0,-1 1 0,0 0-1,-3 12 1,-63 408 1608,33-235-1073,-199 824 769,38-47-210,147-692-1353,43-256-535,-7 46-242,8-22-6350,3-56-183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6.779"/>
    </inkml:context>
    <inkml:brush xml:id="br0">
      <inkml:brushProperty name="width" value="0.025" units="cm"/>
      <inkml:brushProperty name="height" value="0.025" units="cm"/>
    </inkml:brush>
  </inkml:definitions>
  <inkml:trace contextRef="#ctx0" brushRef="#br0">79 92 12716,'-8'2'1671,"-4"0"-735,-24 5 816,13-5 3498,38-4-5030,-1 0 0,1-1 0,-1 0-1,0-1 1,19-8 0,17-5-23,-18 8-160,12-5 7,1 2 0,0 3 0,76-7 1,-120 15-46,1 1-1,0 0 1,-1 0 0,1 0 0,0 0 0,0 0-1,-1 0 1,1 0 0,0 0 0,-1 1 0,1-1-1,0 1 1,-1 0 0,1-1 0,-1 1 0,1 0 0,-1 0-1,1 0 1,-1 0 0,0 0 0,1 0 0,-1 0-1,0 0 1,0 1 0,0-1 0,0 0 0,1 3-1,0 0 3,-1 1 0,-1-1-1,1 1 1,-1 0 0,0-1-1,0 1 1,0-1 0,0 1-1,-3 8 1,-1 6 26,0 0 0,-2 0 0,-1 0 0,0 0 0,-10 17 0,-56 92 61,44-79 9,-94 158 672,122-206-890,0 1 1,0 0 0,0-1-1,0 1 1,0-1 0,0 1-1,0-1 1,-1 1 0,1-1-1,0 0 1,-1 0 0,1 0-1,-1 0 1,0 0 0,-3 2-1,4-3-86,0 0 0,0 0-1,0 0 1,0 0-1,0 0 1,0 0 0,0 0-1,0 0 1,0 0 0,0-1-1,0 1 1,0 0 0,0-1-1,1 1 1,-1-1 0,0 1-1,0-1 1,0 1 0,0-1-1,0 0 1,0 0 0,-4-5-1417,0 0 1,0-1-1,0 0 1,1 1 0,-6-14-1,7 13 817,-14-25-4643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7.124"/>
    </inkml:context>
    <inkml:brush xml:id="br0">
      <inkml:brushProperty name="width" value="0.025" units="cm"/>
      <inkml:brushProperty name="height" value="0.025" units="cm"/>
    </inkml:brush>
  </inkml:definitions>
  <inkml:trace contextRef="#ctx0" brushRef="#br0">7 182 4933,'0'0'5797,"-7"-59"-2274,16 49-1088,13 6-802,11-3-159,8 3-321,9-3-416,5-1-417,4-1-192,0-3-128,-6-2-1185,-8-8-3011,-9-4-8584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7.880"/>
    </inkml:context>
    <inkml:brush xml:id="br0">
      <inkml:brushProperty name="width" value="0.025" units="cm"/>
      <inkml:brushProperty name="height" value="0.025" units="cm"/>
    </inkml:brush>
  </inkml:definitions>
  <inkml:trace contextRef="#ctx0" brushRef="#br0">1 25 13485,'0'0'8776,"47"35"-8456,-10-46-224,4-2-64,-4 2-768,-3 1-834,-3 2-1088,-7 1-3332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8.228"/>
    </inkml:context>
    <inkml:brush xml:id="br0">
      <inkml:brushProperty name="width" value="0.025" units="cm"/>
      <inkml:brushProperty name="height" value="0.025" units="cm"/>
    </inkml:brush>
  </inkml:definitions>
  <inkml:trace contextRef="#ctx0" brushRef="#br0">1 304 6854,'0'0'13485,"13"-15"-12983,26-30-403,-2-2 0,-2-1-1,54-101 1,-108 194-22,2 1 0,1 1 0,3 0 0,-13 84-1,25-124-210,1 0 0,0 0 0,0 0 0,1 0-1,0 0 1,2 11 0,-2-17 75,-1 1-1,1-1 1,-1 0 0,1 0 0,0 0 0,-1 0-1,1 0 1,0 0 0,0 0 0,0 0 0,-1 0-1,1 0 1,0 0 0,0 0 0,1-1 0,-1 1-1,0 0 1,0-1 0,0 1 0,0-1 0,0 1-1,1-1 1,-1 0 0,0 1 0,0-1 0,1 0-1,-1 0 1,0 0 0,1 0 0,-1 0-1,0 0 1,0 0 0,1-1 0,-1 1 0,0 0-1,0-1 1,1 1 0,-1 0 0,0-1 0,0 0-1,0 1 1,0-1 0,2-1 0,21-19-4532,0-9-1975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8.555"/>
    </inkml:context>
    <inkml:brush xml:id="br0">
      <inkml:brushProperty name="width" value="0.025" units="cm"/>
      <inkml:brushProperty name="height" value="0.025" units="cm"/>
    </inkml:brush>
  </inkml:definitions>
  <inkml:trace contextRef="#ctx0" brushRef="#br0">93 122 14606,'-7'12'1820,"2"-3"-1533,-43 83 2233,42-79-2008,1 1 1,0-1 0,0 1 0,2 0-1,-4 26 1,6-39-506,1 0 0,0 0 0,0 0 1,0 0-1,0 0 0,0 0 0,0 0 0,0 0 0,0 0 0,0 0 0,0 0 1,1 0-1,-1 0 0,0 0 0,1 0 0,-1 0 0,1 0 0,-1 0 0,1 0 0,-1 0 1,1-1-1,0 1 0,-1 0 0,1 0 0,0-1 0,-1 1 0,1 0 0,0-1 1,0 1-1,0-1 0,0 1 0,0-1 0,0 1 0,0-1 0,0 0 0,0 0 0,0 1 1,0-1-1,0 0 0,0 0 0,0 0 0,0 0 0,0 0 0,0 0 0,0 0 1,0 0-1,0 0 0,0-1 0,0 1 0,0 0 0,0-1 0,-1 1 0,1-1 1,0 1-1,2-2 0,3-1 67,0 0 0,0 0 1,0 0-1,0-1 0,0 0 0,-1 0 1,6-6-1,-3 0 98,0-1-1,0 0 1,-1 0-1,0-1 1,-1 0 0,-1 0-1,0 0 1,-1-1-1,0 1 1,4-23 0,-6 26-63,-1 0 1,0 0 0,-1 0 0,1 0-1,-2-1 1,1 1 0,-1 0-1,-1 0 1,0 0 0,0 1 0,0-1-1,-1 0 1,-1 1 0,1-1-1,-2 1 1,-5-9 0,9 15-121,0 0 0,0 1 1,0-1-1,0 1 0,0-1 0,0 1 1,-1 0-1,1 0 0,0-1 0,-1 1 1,1 0-1,-1 0 0,1 0 0,-1 0 0,0 1 1,1-1-1,-1 0 0,0 1 0,0-1 1,1 1-1,-1 0 0,0-1 0,0 1 1,0 0-1,0 0 0,1 0 0,-1 0 1,0 1-1,0-1 0,0 0 0,1 1 0,-1-1 1,0 1-1,1 0 0,-1-1 0,0 1 1,-2 2-1,3-2-180,0 0 1,-1 1-1,1-1 1,0 1 0,-1-1-1,1 1 1,0-1-1,0 1 1,1 0-1,-1 0 1,0-1-1,0 1 1,1 0-1,-1 3 1,0-3-350,1 1 1,0-1-1,0 1 0,0-1 1,0 1-1,1-1 0,-1 1 1,1-1-1,-1 0 1,1 1-1,0-1 0,0 0 1,2 4-1,7 6-6021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8.929"/>
    </inkml:context>
    <inkml:brush xml:id="br0">
      <inkml:brushProperty name="width" value="0.025" units="cm"/>
      <inkml:brushProperty name="height" value="0.025" units="cm"/>
    </inkml:brush>
  </inkml:definitions>
  <inkml:trace contextRef="#ctx0" brushRef="#br0">64 45 16047,'0'0'8985,"5"-3"-8879,54-38 108,-59 41-214,0 0 0,0 0 0,1 0 0,-1 0 0,0 0 0,0 0 0,1 0 0,-1 0 0,0 0 0,0 0 0,0 0 1,1 0-1,-1 0 0,0 0 0,0 1 0,0-1 0,1 0 0,-1 0 0,0 0 0,0 0 0,0 1 0,0-1 0,0 0 0,1 0 0,-1 0 0,0 0 0,0 1 0,0-1 0,0 0 0,0 0 0,0 1 0,0-1 1,0 0-1,0 0 0,0 0 0,0 1 0,0-1 0,0 0 0,0 0 0,0 1 0,0-1 0,0 0 0,0 0 0,0 0 0,0 1 0,0-1 0,0 0 0,-1 1 0,2 17-92,-1-14 86,0 72-9,4 0 1,3-1-1,19 90 0,-25-159 29,5 16 86,-2 1 1,4 46-1,-8-68-46,0 0 1,0-1-1,0 1 0,0 0 1,0 0-1,0 0 0,0 0 0,-1 0 1,1 0-1,0 0 0,0 0 1,-1 0-1,1 0 0,-1-1 0,1 1 1,-1 0-1,1 0 0,-1 0 1,1-1-1,-1 1 0,0 0 0,1-1 1,-1 1-1,0 0 0,0-1 1,1 1-1,-1-1 0,0 0 0,0 1 1,-1 0-1,0-1 35,-1 0 0,0 1-1,1-1 1,-1 0 0,1 0 0,-1-1 0,1 1 0,-1-1-1,1 1 1,-1-1 0,-2-1 0,-4-1 30,1 0 0,0-1 0,1 0 0,-1-1 0,1 1 0,-8-7 0,6 1-77,-1 0 0,1 0 0,1-1 0,-12-20 0,16 25-119,1 0 1,0 0 0,1 0 0,0 0 0,0 0 0,0-1-1,0 1 1,1-1 0,0 1 0,1-1 0,0-12 0,0 18-36,0 0 1,1-1 0,-1 1 0,1 0 0,0 0 0,-1-1 0,1 1 0,0 0 0,0 0 0,-1 0 0,1 0-1,0 0 1,0 0 0,0 0 0,1 0 0,-1 0 0,0 1 0,0-1 0,0 0 0,0 1 0,1-1 0,-1 1-1,0-1 1,1 1 0,-1-1 0,0 1 0,1 0 0,1 0 0,48-4-4015,-36 4 1982,17-2-2874,4-2-1559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9.255"/>
    </inkml:context>
    <inkml:brush xml:id="br0">
      <inkml:brushProperty name="width" value="0.025" units="cm"/>
      <inkml:brushProperty name="height" value="0.025" units="cm"/>
    </inkml:brush>
  </inkml:definitions>
  <inkml:trace contextRef="#ctx0" brushRef="#br0">160 46 1826,'0'0'16533,"-11"-2"-13752,6 2-2561,0-1 1,0 1-1,0 0 1,-1 0-1,1 0 1,0 1-1,0 0 1,0 0-1,0 0 1,0 1-1,0 0 0,0 0 1,1 0-1,-1 0 1,0 1-1,1 0 1,0 0-1,0 0 1,0 0-1,0 0 1,0 1-1,1 0 0,-1 0 1,1 0-1,0 0 1,-4 9-1,4-9-110,0 1 0,0 0 0,0-1 0,1 1 0,0 0 0,0 0-1,1 1 1,-1-1 0,1 0 0,0 1 0,0 5 0,1-11-107,0 1 0,0-1-1,0 1 1,0-1 0,0 0 0,0 1 0,0-1-1,0 1 1,0-1 0,1 0 0,-1 1 0,0-1-1,0 0 1,0 1 0,1-1 0,-1 0 0,0 1 0,0-1-1,1 0 1,-1 1 0,0-1 0,1 0 0,-1 0-1,0 1 1,1-1 0,-1 0 0,0 0 0,1 0-1,-1 1 1,0-1 0,1 0 0,-1 0 0,1 0 0,-1 0-1,0 0 1,2 0 0,20-4 65,18-16 48,-26 7-236,1-1 1,-2 0-1,0-1 0,-1 0 0,0-1 0,-1-1 0,-1 1 1,10-23-1,-15 102-1583,-5 10-1025,0-72 2578,0 0 0,0-1-1,0 1 1,0 0 0,0-1 0,0 1 0,0 0-1,0-1 1,1 1 0,-1 0 0,0-1 0,0 1 0,1 0-1,-1-1 1,1 1 0,-1-1 0,0 1 0,1 0-1,-1-1 1,1 1 0,-1-1 0,1 0 0,-1 1 0,2 0-1,11-4-5746,0-8-210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672"/>
    </inkml:context>
    <inkml:brush xml:id="br0">
      <inkml:brushProperty name="width" value="0.025" units="cm"/>
      <inkml:brushProperty name="height" value="0.025" units="cm"/>
    </inkml:brush>
  </inkml:definitions>
  <inkml:trace contextRef="#ctx0" brushRef="#br0">184 45 3427,'0'0'17211,"0"-8"-16020,0 7-1159,1-1 1,-1 1 0,0 0-1,0-1 1,-1 1-1,1-1 1,0 1 0,0-1-1,-1 1 1,1-1 0,-1 1-1,1 0 1,-1-1-1,1 1 1,-1 0 0,0 0-1,0-1 1,0 1 0,0 0-1,1 0 1,-2 0-1,1 0 1,0 0 0,0 0-1,0 0 1,0 1 0,-1-1-1,-1-1 1,0 2-29,0-1 0,0 1 0,0 0 1,0 1-1,0-1 0,0 0 0,0 1 0,1 0 1,-1-1-1,0 1 0,0 0 0,1 1 1,-1-1-1,0 0 0,1 1 0,0-1 0,-1 1 1,1 0-1,-3 2 0,-4 4 144,-1 1 1,1 0-1,1 0 1,-1 1-1,2 0 1,-1 0-1,1 1 1,1 0-1,0 0 1,0 0-1,2 1 1,-1 0-1,1 0 1,1 0-1,-3 16 1,6-27-140,0 0 0,1-1 0,-1 1 1,0 0-1,0 0 0,1-1 1,-1 1-1,0 0 0,1 0 1,-1-1-1,1 1 0,-1 0 1,1-1-1,-1 1 0,1-1 0,0 1 1,-1-1-1,1 1 0,-1-1 1,1 1-1,0-1 0,0 0 1,-1 1-1,1-1 0,0 0 1,0 1-1,-1-1 0,1 0 0,0 0 1,0 0-1,-1 0 0,1 0 1,0 0-1,0 0 0,0 0 1,-1 0-1,1 0 0,0 0 1,0 0-1,0-1 0,-1 1 0,1 0 1,0-1-1,0 1 0,0-1 1,40-16 314,-27 7-225,1-1 1,-1 0-1,-1-2 0,0 1 0,-1-2 0,0 1 1,-1-2-1,-1 0 0,0 0 0,-1 0 1,11-26-1,-40 89-364,-13 53 1,31-95 219,1 0-1,-1 0 1,1 0 0,0 0-1,1 0 1,-1 0 0,2 12-1,-1-17-35,1-1-1,-1 0 0,1 1 1,-1-1-1,1 1 1,-1-1-1,0 0 1,1 1-1,-1-1 0,1 0 1,0 0-1,-1 1 1,1-1-1,-1 0 0,1 0 1,-1 0-1,1 0 1,0 0-1,-1 0 1,1 0-1,-1 0 0,1 0 1,-1 0-1,1 0 1,0 0-1,-1 0 1,1 0-1,-1-1 0,1 1 1,-1 0-1,1 0 1,-1-1-1,1 1 0,0-1 1,20-9-1591,-13 4 361,-1-2 0,0 1 0,0-1 0,9-15 0,8-12-4092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9.804"/>
    </inkml:context>
    <inkml:brush xml:id="br0">
      <inkml:brushProperty name="width" value="0.025" units="cm"/>
      <inkml:brushProperty name="height" value="0.025" units="cm"/>
    </inkml:brush>
  </inkml:definitions>
  <inkml:trace contextRef="#ctx0" brushRef="#br0">70 10 4773,'0'0'14856,"-9"5"-13313,5-2-1391,-1 0 0,1 0 0,0 0 0,1 0 0,-1 1-1,0 0 1,1 0 0,0 0 0,0 0 0,0 0 0,1 1 0,-1-1 0,1 1 0,0 0 0,0-1-1,1 1 1,-1 0 0,1 0 0,0 0 0,0 0 0,1 8 0,-2-4 93,1 0 1,0 1-1,1-1 0,0 0 1,1 0-1,3 18 0,-3-25-227,-1 0-1,1 0 1,1 0-1,-1 1 1,0-1-1,0 0 0,1 0 1,-1-1-1,1 1 1,0 0-1,-1 0 1,1-1-1,0 1 0,0-1 1,0 0-1,0 1 1,0-1-1,0 0 1,1 0-1,-1 0 1,0-1-1,0 1 0,1 0 1,-1-1-1,1 0 1,-1 1-1,0-1 1,1 0-1,-1 0 1,4-1-1,1 0-19,-1 0 0,1 0 0,0-1 0,-1 0 0,1 0 0,-1-1-1,1 1 1,-1-2 0,0 1 0,0-1 0,-1 1 0,1-2 0,4-4 0,-3 4-187,0 0 1,0 0-1,1 0 1,-1 1-1,1 0 1,0 0-1,13-4 1,-21 8 182,1 0 1,-1 0 0,0 0 0,0 0-1,1 0 1,-1 0 0,0 0 0,0 1-1,1-1 1,-1 0 0,0 0 0,1 0-1,-1 0 1,0 0 0,0 0 0,1 0-1,-1 1 1,0-1 0,0 0 0,0 0-1,1 0 1,-1 0 0,0 1 0,0-1-1,0 0 1,1 0 0,-1 1 0,0-1-1,0 0 1,0 0 0,0 1 0,0-1-1,0 0 1,0 0 0,0 1 0,1-1-1,-1 0 1,0 1 0,0-1 0,0 0-1,0 1 1,-2 20 246,-7 16 400,-4-13 190,18-41-18,17-40-460,-22 55-359,1 1-1,-1-1 1,1 0-1,0 0 1,0 1-1,0-1 1,0 0-1,0 1 1,1-1-1,-1 1 1,0-1 0,1 1-1,-1 0 1,1 0-1,-1 0 1,1 0-1,0 0 1,-1 0-1,1 0 1,0 0-1,0 0 1,0 1 0,2-1-1,0 1-26,-1 0 0,1 1 0,0-1 0,0 1 0,0 0 1,0 1-1,-1-1 0,8 4 0,-6-3 7,1 1 1,0-1 0,0 0-1,0-1 1,11 2 0,-7-2 40,0-1-1,1-1 1,-1 1 0,0-2 0,1 1 0,-1-2-1,0 1 1,0-1 0,-1-1 0,11-4 0,-16 6-6,0 0 0,-1 0 0,1-1 0,0 1 0,-1-1 0,0 0 0,1 0 0,-1 0 0,0 0 0,-1 0 0,1-1 0,-1 0 0,1 1 0,-1-1 0,0 0 0,0 0 0,-1 0 0,1 0 0,-1 0 0,0-1 0,0 1 0,0 0 0,0 0 0,-1-1 0,0 1 0,0-7 0,-1 9 16,1 0 0,-1 1 0,1-1 0,-1 0 1,1 0-1,-1 1 0,0-1 0,0 0 1,0 1-1,0-1 0,0 1 0,0-1 0,0 1 1,-1 0-1,1-1 0,-1 1 0,1 0 1,-1 0-1,1 0 0,-1 0 0,1 0 0,-1 0 1,0 0-1,1 1 0,-1-1 0,0 1 1,0-1-1,0 1 0,1 0 0,-1-1 0,0 1 1,0 0-1,0 0 0,-2 1 0,-1-1-2,0 0 0,0 0 0,1 1 0,-1 0 0,0 0-1,0 0 1,1 0 0,-1 1 0,1 0 0,-1 0 0,1 0-1,-7 5 1,4 0 107,0 0 0,0 1 0,0 1 0,1-1 0,0 1 0,0 0 0,1 0 0,1 1 0,-1-1 0,1 1 0,1 0 0,0 0 0,0 0 0,1 1 0,1-1 0,0 1 0,0-1 0,1 1 0,1 14 0,0-22-120,0 0-1,0 0 1,0 0 0,1 0-1,0 0 1,-1 0-1,1-1 1,0 1 0,0-1-1,0 1 1,1-1-1,-1 0 1,1 1 0,-1-1-1,1-1 1,0 1 0,-1 0-1,1-1 1,0 1-1,0-1 1,0 0 0,0 0-1,1 0 1,-1 0-1,0 0 1,6-1 0,6 2-37,0-1 1,0 0 0,0-1 0,24-4-1,-22 1-645,0-1-1,0 0 0,0-1 1,0-1-1,25-13 0,26-20-5914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5.142"/>
    </inkml:context>
    <inkml:brush xml:id="br0">
      <inkml:brushProperty name="width" value="0.025" units="cm"/>
      <inkml:brushProperty name="height" value="0.025" units="cm"/>
    </inkml:brush>
  </inkml:definitions>
  <inkml:trace contextRef="#ctx0" brushRef="#br0">38 18 2050,'0'0'3267,"1"-14"-6918,-16 13 4355,-9-1-1921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5.486"/>
    </inkml:context>
    <inkml:brush xml:id="br0">
      <inkml:brushProperty name="width" value="0.025" units="cm"/>
      <inkml:brushProperty name="height" value="0.025" units="cm"/>
    </inkml:brush>
  </inkml:definitions>
  <inkml:trace contextRef="#ctx0" brushRef="#br0">0 212 4068,'0'0'2407,"10"-7"-1205,4-4-899,11-9 1024,0 1-1,0 2 0,2 0 0,46-20 0,-1 15-2396,75-12 1,-53 13-4089,-71 15 1399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5.846"/>
    </inkml:context>
    <inkml:brush xml:id="br0">
      <inkml:brushProperty name="width" value="0.025" units="cm"/>
      <inkml:brushProperty name="height" value="0.025" units="cm"/>
    </inkml:brush>
  </inkml:definitions>
  <inkml:trace contextRef="#ctx0" brushRef="#br0">0 53 5990,'0'0'6320,"12"0"-6624,34-1-2806,-1-3-1,85-17 1,-92 12 5020,0 3 1,67-4-1,-27 8-5154,-62 2 228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6.189"/>
    </inkml:context>
    <inkml:brush xml:id="br0">
      <inkml:brushProperty name="width" value="0.025" units="cm"/>
      <inkml:brushProperty name="height" value="0.025" units="cm"/>
    </inkml:brush>
  </inkml:definitions>
  <inkml:trace contextRef="#ctx0" brushRef="#br0">0 18 10410,'0'0'224,"47"-5"-1345,-24 0-641,2-3-5156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6.548"/>
    </inkml:context>
    <inkml:brush xml:id="br0">
      <inkml:brushProperty name="width" value="0.025" units="cm"/>
      <inkml:brushProperty name="height" value="0.025" units="cm"/>
    </inkml:brush>
  </inkml:definitions>
  <inkml:trace contextRef="#ctx0" brushRef="#br0">0 152 8552,'0'0'1409,"81"-14"-1056,-35 2 31,10-1-64,4 2-159,4-1-129,-1 2-32,1-1-641,-5 1-2306,-5 3-3139</inkml:trace>
  <inkml:trace contextRef="#ctx0" brushRef="#br0" timeOffset="1">830 17 7783,'0'0'4036,"67"-12"-4324,-37 12-897,2 0-1121,2-4-3492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6.877"/>
    </inkml:context>
    <inkml:brush xml:id="br0">
      <inkml:brushProperty name="width" value="0.025" units="cm"/>
      <inkml:brushProperty name="height" value="0.025" units="cm"/>
    </inkml:brush>
  </inkml:definitions>
  <inkml:trace contextRef="#ctx0" brushRef="#br0">0 88 8680,'0'0'6214,"67"-15"-6182,-31 13-160,9-6-1954,2 2-705,3-5-640,-4 0 256</inkml:trace>
  <inkml:trace contextRef="#ctx0" brushRef="#br0" timeOffset="1">413 0 5093,'0'0'5989,"-15"23"-6277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5:21.451"/>
    </inkml:context>
    <inkml:brush xml:id="br0">
      <inkml:brushProperty name="width" value="0.025" units="cm"/>
      <inkml:brushProperty name="height" value="0.025" units="cm"/>
    </inkml:brush>
  </inkml:definitions>
  <inkml:trace contextRef="#ctx0" brushRef="#br0">396 423 8040,'0'0'4190,"4"-8"-4056,0 2-113,1-1 0,-1 1 1,1 0-1,0 1 0,0-1 1,1 1-1,0 0 1,0 0-1,0 1 0,0 0 1,1 0-1,0 0 0,-1 1 1,14-5-1,35-13 61,1 1-1,0 3 1,1 3-1,1 2 1,0 3 0,98-4-1,196 17 851,479 67-1,-8-4-391,6-64-522,-515-5 6,697-53 159,-594 24-147,719-35 220,-436 27-96,-244 6-92,420-14 78,-811 47-147,16-2-4,0 4 0,0 3 0,114 22 0,-172-23-1,-18-4-7,0 1 0,0-1-1,0 1 1,0 0 0,0 1-1,-1-1 1,6 3 0,-15-4 7,1-1-1,-1 0 1,0 1 0,0 0 0,0 0 0,1 0 0,-7 2 0,-7-1-15,-185 8-507,-217 37 0,327-34 452,-959 49 435,487-42-355,-957 31-660,-588-23-273,1751-19 903,-401 5 37,3-40 36,-619-90 188,1363 116-251,-3-1 128,21 2-1004,354 15-1001,11 1 1939,720-86-590,857-60-1054,7 75 165,-1614 47 1117,371-4-1585,-351 8 81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5:50.106"/>
    </inkml:context>
    <inkml:brush xml:id="br0">
      <inkml:brushProperty name="width" value="0.025" units="cm"/>
      <inkml:brushProperty name="height" value="0.025" units="cm"/>
    </inkml:brush>
  </inkml:definitions>
  <inkml:trace contextRef="#ctx0" brushRef="#br0">125 448 5509,'-9'-2'2216,"-3"0"-1728,3 1-392,0 0 0,0 0-1,1-2 1,-1 1 0,0-1 0,1 0 0,0-1 0,-1 1-1,-9-8 1,17 11-95,1-1 0,-1 1 0,1 0 0,-1-1 0,1 1 0,0 0 0,-1-1-1,1 1 1,-1 0 0,1-1 0,0 1 0,-1-1 0,1 1 0,0-1 0,0 1 0,-1-1 0,1 1-1,0-1 1,0 1 0,0-1 0,-1 1 0,1-1 0,0 0 0,0 1 0,0-1 0,0 1-1,0-1 1,0 1 0,0-1 0,0 1 0,1-1 0,-1 0 0,0 1 0,0-1 0,0 1 0,1-1-1,-1 1 1,0-1 0,0 1 0,1-1 0,-1 1 0,0 0 0,1-1 0,-1 1 0,1-1-1,-1 1 1,0 0 0,1-1 0,-1 1 0,1 0 0,-1 0 0,1-1 0,-1 1 0,1 0 0,-1 0-1,1 0 1,0 0 0,-1-1 0,1 1 0,-1 0 0,2 0 0,1-1 23,0 1 0,1-1 0,-1 1 0,1 0 0,0 0 0,-1 0 0,1 0 1,5 2-1,114 54 275,-67-39-277,0-4 1,1-1 0,108 6 0,180-15 28,-196-4-7,1624-105 779,-1141 67-720,2 33-80,51-1 240,177-46 176,269-3-200,-53 5 306,-712 20 22,-114 13-72,-223 13-234,-42 2 238,-48-1-223,-525 37-738,149-3 465,-889-17-11,2-40-123,1309 26 131,-1385-49-1274,579 17 978,-66-49 72,869 79-10,7 1 322,0 0 0,0 1 1,-1 0-1,-17 2 0,26-1-278,0 0-1,1 1 1,-1-1-1,1 1 1,-1 0 0,1 0-1,-1 0 1,1 0-1,-1 0 1,1 1-1,0-1 1,0 1 0,-1-1-1,1 1 1,0 0-1,1 0 1,-1 0-1,0 0 1,1 0 0,-1 0-1,1 1 1,-1-1-1,1 0 1,-1 4-1,-8 26-7133</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5:52.290"/>
    </inkml:context>
    <inkml:brush xml:id="br0">
      <inkml:brushProperty name="width" value="0.025" units="cm"/>
      <inkml:brushProperty name="height" value="0.025" units="cm"/>
    </inkml:brush>
  </inkml:definitions>
  <inkml:trace contextRef="#ctx0" brushRef="#br0">1155 0 5637,'-109'51'577,"3"4"-1,2 5 1,2 4 0,-108 91-1,173-125-150,1 1 0,2 1 0,2 2 1,-42 56-1,59-68-316,1 0-1,1 0 1,1 2 0,1 0 0,1 0 0,2 1 0,0 0 0,1 0 0,-5 42 0,8-27-111,2-1 1,1 1-1,2-1 1,2 1 0,1-1-1,2 1 1,22 71-1,-19-86-14,0 1 0,2-1-1,1-1 1,1 0 0,1-1-1,1 0 1,1-2 0,1 1-1,1-2 1,1 0 0,0-1-1,33 23 1,32 11-23,2-3 0,2-4-1,104 37 1,-141-61 41,411 148-4,-349-139 3,1-5 1,141 14-1,658 1 88,-737-38-79,1214-37-27,-1270 24 3,513-48-21,-4-40 87,-513 74-18,669-125 68,-669 130-82,-1-5-1,-2-5 1,0-6-1,-3-4 1,192-96-1,-121 30 159,167-128 0,-331 221-139,-1-1 0,-1 0 0,0-1 0,-1-1 0,-1 0 0,0 0 0,-1-2 0,-1 1 0,0-2 0,-1 1 0,11-29 0,-20 43-15,-1-1 0,1 1 1,-1-1-1,1 1 0,-1-1 0,0 0 0,0 1 0,-1-1 0,1 1 0,-1-1 0,0 0 0,0 1 0,0 0 0,0-1 1,-1 1-1,1 0 0,-1-1 0,0 1 0,0 0 0,0 0 0,0 0 0,-1 1 0,1-1 0,-1 0 0,1 1 1,-1 0-1,-6-4 0,-8-6-18,-1 1 0,0 0 0,-32-12 0,36 17 31,-169-71 262,-3 9-1,-285-65 1,-403-24 269,-1371-47-548,898 191-85,1067 25-31,-398 68-1,-261 134 42,798-172 33,1 6 1,-201 101 0,96-6-3341,238-139 313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815"/>
    </inkml:context>
    <inkml:brush xml:id="br0">
      <inkml:brushProperty name="width" value="0.025" units="cm"/>
      <inkml:brushProperty name="height" value="0.025" units="cm"/>
    </inkml:brush>
  </inkml:definitions>
  <inkml:trace contextRef="#ctx0" brushRef="#br0">1 54 15246,'0'0'871,"13"-7"4,8-2-614,0 1 0,1 1 0,0 1-1,0 1 1,0 1 0,39-2 0,1 4 663,122 13-1,-158-8-876,-1 2 0,0 1-1,0 1 1,0 1 0,-1 1-1,0 1 1,33 20 0,-50-25-51,0-1 0,-1 1 1,0 0-1,0 1 0,0-1 1,0 1-1,6 10 0,-10-14 20,-1 0 0,0 0 0,1 0 0,-1 1 0,0-1 0,0 1 0,0-1 0,0 1 0,0-1-1,-1 1 1,1 0 0,-1-1 0,0 1 0,0 0 0,0-1 0,0 1 0,0 0 0,-1-1 0,1 1 0,-1 0-1,1-1 1,-1 1 0,0-1 0,0 1 0,0-1 0,-2 4 0,-2-1 213,0 1-1,0-1 1,0 0 0,0 0 0,-1 0-1,0-1 1,0 1 0,0-2 0,-13 7-1,-68 25 1821,81-33-1922,-41 14 344,-1-2-1,0-2 1,0-2 0,-1-2-1,-73 2 1,119-10-567,1 1 0,-1-1-1,0-1 1,0 1 0,0 0 0,0-1 0,0 1 0,0-1-1,0 0 1,0 0 0,-4-2 0,6 2-157,0-1 1,0 1-1,0 0 0,0-1 1,0 1-1,0-1 0,0 1 1,1-1-1,-1 1 0,0-1 1,1 1-1,-1-1 1,1 0-1,0 1 0,0-1 1,-1 0-1,1 1 0,0-1 1,0 0-1,1-2 0,0-29-6350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218"/>
    </inkml:context>
    <inkml:brush xml:id="br0">
      <inkml:brushProperty name="width" value="0.025" units="cm"/>
      <inkml:brushProperty name="height" value="0.025" units="cm"/>
    </inkml:brush>
  </inkml:definitions>
  <inkml:trace contextRef="#ctx0" brushRef="#br0">92 1 5637,'0'0'15177,"-4"12"-14141,-6 20-54,1 1 1,1 1-1,2-1 0,-4 62 0,9-62-893,2 0 0,1 0 0,1 0 0,2-1 0,12 43 0,-18-91-110,-4-31-321,-60-81-1601,94 127 1137,-14 3 866,-1-1 0,1 0 0,0-1 0,-1-1 0,1 0 1,0-1-1,-1 0 0,1-1 0,-1-1 0,0-1 0,0 0 0,-1 0 0,1-2 0,-1 1 1,0-2-1,-1 0 0,0 0 0,0-1 0,-1 0 0,0-1 0,-1-1 0,16-19 1,-17 18 196,0-1 0,-1 0 0,7-16 1,-12 25-215,-1 0 1,-1-1-1,1 0 1,0 1-1,-1-1 1,0 0 0,0 1-1,-1-1 1,1 0-1,-1 0 1,0 0-1,0 0 1,-2-8-1,2 12-50,-1 0-1,0 0 1,1 1-1,-1-1 0,0 0 1,1 0-1,-1 1 1,0-1-1,0 0 0,1 1 1,-1-1-1,0 1 1,0-1-1,0 1 0,0 0 1,0-1-1,0 1 1,0 0-1,0-1 0,0 1 1,0 0-1,0 0 1,0 0-1,0 0 0,0 0 1,0 0-1,0 0 1,0 0-1,0 1 0,0-1 1,1 0-1,-1 0 0,0 1 1,0-1-1,0 1 1,0-1-1,0 1 0,0-1 1,-1 2-1,-35 22-173,21-8 220,1 0 0,0 1 0,2 1 0,0 0 0,-13 24 0,20-31 71,1 1-1,0-1 0,0 1 0,1 0 0,1 1 1,0-1-1,0 1 0,2-1 0,-1 1 0,2 21 1,0-31-154,1-1 0,-1 1 1,1 0-1,0 0 0,0 0 0,0-1 1,1 1-1,-1-1 0,0 1 1,1-1-1,0 1 0,0-1 0,-1 0 1,1 0-1,1 0 0,-1 0 1,0 0-1,0 0 0,1 0 0,-1-1 1,1 0-1,3 2 0,30 10-3360,-2-7-3872,-7-4-4100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6:40.402"/>
    </inkml:context>
    <inkml:brush xml:id="br0">
      <inkml:brushProperty name="width" value="0.025" units="cm"/>
      <inkml:brushProperty name="height" value="0.025" units="cm"/>
    </inkml:brush>
  </inkml:definitions>
  <inkml:trace contextRef="#ctx0" brushRef="#br0">6258 321 11307,'-173'-20'1772,"147"15"-1648,0-2 0,1 0-1,0-2 1,-39-18 0,29 9-208,-1 1 0,0 2 0,-2 2 0,1 1 0,-1 2 0,-1 2 0,-76-7 0,-25 8 749,-282-30 2273,-389-37-2528,-5 70-115,433 6 265,-712 44-331,896-34-185,22 0 24,-284 58 1,374-50-50,1 4 0,1 3 0,2 5 0,0 3 0,-91 54-1,139-68-7,1 2-1,1 1 1,2 2-1,0 1 0,2 1 1,1 2-1,1 0 1,2 2-1,-34 56 1,42-59 4,1 2 0,2 0 1,1 1-1,1 0 0,2 1 1,2 0-1,0 1 0,3-1 1,1 1-1,1 1 0,3 59 1,1-81 16,1 0 0,0 0 0,1 0 0,0 0 1,1 0-1,1 0 0,0-1 0,1 0 0,0 0 0,0 0 1,10 11-1,-3-7-9,0 0 1,2-1 0,-1-1-1,2 0 1,-1-1 0,29 17-1,2-5-10,0-2-1,1-2 1,1-2-1,96 25 1,13-9-34,254 24 0,167-23-91,-288-22 132,1238 42 12,-824-40-402,395-1-696,-884-23 1137,-2-8 0,0-10-1,214-56 1,-371 69-60,0-3 1,-1-2-1,-1-3 0,-1-1 0,-1-4 0,75-48 1,-109 61-5,0-1 1,0-1 0,-2-1 0,0 0 0,-1-2-1,0 1 1,-2-2 0,16-26 0,-21 29-2,0-1 0,-2 1-1,0-1 1,-1 0 0,0-1 0,-1 1 0,-2-1 0,0 0-1,0 0 1,-2 0 0,-2-34 0,-1 36 0,-1 0-1,0 0 1,-1 1 0,0-1-1,-2 1 1,0 0 0,0 1-1,-1-1 1,-1 2 0,-17-22 0,-1 3 8,-2 0 1,-62-52 0,45 49-6,-1 2 0,-1 2 0,-2 3 0,-1 1 0,-62-22 0,-281-80 77,285 97-39,-776-212 364,682 200-249,-3 9-1,-292-12 1,240 45-180,0 11-1,-302 51 0,-147 84-3565,472-82 199,-5 5-1409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8:30.611"/>
    </inkml:context>
    <inkml:brush xml:id="br0">
      <inkml:brushProperty name="width" value="0.025" units="cm"/>
      <inkml:brushProperty name="height" value="0.025" units="cm"/>
    </inkml:brush>
  </inkml:definitions>
  <inkml:trace contextRef="#ctx0" brushRef="#br0">26 333 1249,'-26'-2'3490,"33"-2"577,46-6 840,-37 7-6053,56-7 1780,1 3 0,109 3 1,-37 2-190,416-3 190,-43 1-250,-123-13-362,189-4 483,-398 17-448,456 8-58,83 9-8,-624-13 22,855 1 2,986-2 32,-945-50-48,-604 24 0,-206 14-20,614-23-179,555 20 156,-810 14 49,467 3-60,555 2-352,-1300-4 385,1285-57-806,-1267 42 613,-68 4-980,507-16-6879,-644 28 5729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8:47.017"/>
    </inkml:context>
    <inkml:brush xml:id="br0">
      <inkml:brushProperty name="width" value="0.025" units="cm"/>
      <inkml:brushProperty name="height" value="0.025" units="cm"/>
    </inkml:brush>
  </inkml:definitions>
  <inkml:trace contextRef="#ctx0" brushRef="#br0">208 164 3171,'-10'-2'1100,"-41"-3"718,27 3-1082,0 0 0,1-2 0,-42-11 0,65 15-705,-1 0 1,1 0 0,-1 0-1,1 0 1,-1 0 0,1-1 0,-1 1-1,1 0 1,-1 0 0,1-1 0,0 1-1,-1 0 1,1 0 0,-1-1 0,1 1-1,0 0 1,-1-1 0,1 1 0,0-1-1,-1 1 1,1-1 0,0 1 0,-1 0-1,1-1 1,0 1 0,0-1-1,0 1 1,0-1 0,-1 1 0,1-1-1,0 1 1,0-1 0,0 1 0,0-1-1,0 1 1,0-1 0,0 0 0,17-15 152,29-4-267,43-1 5,1 3 0,113-7-1,-135 18 64,9 0 40,0 3 1,0 3-1,-1 3 1,94 16 0,323 30 239,5-38-120,-13 0-48,33 22-80,332 8 3,64-58 1069,312-2-435,-75 3-640,420-20 140,-1510 37-151,1404-14 5,-173 35 19,-409 9-337,-786-39-1620,173-37 0,-128 13-2703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9:10.562"/>
    </inkml:context>
    <inkml:brush xml:id="br0">
      <inkml:brushProperty name="width" value="0.025" units="cm"/>
      <inkml:brushProperty name="height" value="0.025" units="cm"/>
    </inkml:brush>
  </inkml:definitions>
  <inkml:trace contextRef="#ctx0" brushRef="#br0">0 195 2146,'0'0'9865,"2"9"-9672,-1-5-177,0 0 0,0-1 0,0 1 0,0-1 1,1 1-1,-1-1 0,1 1 0,0-1 1,0 0-1,0 0 0,0 0 0,1 0 0,-1 0 1,1 0-1,0-1 0,0 1 0,0-1 1,0 0-1,0 0 0,0 0 0,1 0 0,-1-1 1,0 1-1,1-1 0,4 1 0,51 20 196,1-3-1,1-3 1,1-2 0,0-3-1,0-2 1,1-4-1,0-2 1,0-3 0,1-3-1,113-19 1,-96 8-58,104-19 76,197-9 0,-207 36-199,506-40 114,-631 40-97,1007-101 278,-285 79 1072,-17-11-2012,-747 38 460,16 0-1446,-1-2 0,24-6 0,-18-4-3076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9:35.271"/>
    </inkml:context>
    <inkml:brush xml:id="br0">
      <inkml:brushProperty name="width" value="0.025" units="cm"/>
      <inkml:brushProperty name="height" value="0.025" units="cm"/>
    </inkml:brush>
  </inkml:definitions>
  <inkml:trace contextRef="#ctx0" brushRef="#br0">1 117 3107,'0'0'7073,"11"-1"-6891,45-4 121,92-23 1,-82 14-218,85-7 0,347-19 395,-346 33-245,-1 6 1,223 28 0,987 89 1327,-510-94-1466,-222-15-68,382 13 51,-482-15 62,705-4 257,-218-2-303,-378 22-56,-132-2 94,817-32 52,-723-21-185,590-56 6,-554 40-8,-610 52-627,-1 2 0,0 0 0,0 2-1,0 0 1,-1 2 0,0 1 0,42 21-1,-62-28 495,21 9-4741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9:47.574"/>
    </inkml:context>
    <inkml:brush xml:id="br0">
      <inkml:brushProperty name="width" value="0.025" units="cm"/>
      <inkml:brushProperty name="height" value="0.025" units="cm"/>
    </inkml:brush>
  </inkml:definitions>
  <inkml:trace contextRef="#ctx0" brushRef="#br0">1 51 4356,'0'0'-64,"8"-1"112,25-2 502,0-2 0,38-10 0,-38 7 49,1 1 0,0 2 0,39-1 1,9 8-351,1 4 0,102 21-1,159 53 480,-319-74-724,50 10 112,0-3 0,83 4 0,157-8 518,-44-2-329,682 5-22,0-51 123,-377-12 269,-323 25-416,-226 23-235,1 0 61,0 1 0,0 1-1,39 3 1,-62 1-451,1 0 0,-1 1 1,0-1-1,0 1 0,-1 0 1,1 0-1,-1 1 0,0-1 1,4 6-1,-1 2-3253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03.612"/>
    </inkml:context>
    <inkml:brush xml:id="br0">
      <inkml:brushProperty name="width" value="0.025" units="cm"/>
      <inkml:brushProperty name="height" value="0.025" units="cm"/>
    </inkml:brush>
  </inkml:definitions>
  <inkml:trace contextRef="#ctx0" brushRef="#br0">1849 294 4644,'0'-15'312,"-1"0"0,-1 0 0,0 0 0,0 0 0,-2 1 0,0-1 0,-1 1-1,0 0 1,-1 0 0,-12-20 0,13 25-174,-1 1 0,0 0 0,0 0 0,-1 1 0,0 0 0,0 0 0,-1 0 0,0 1 0,0 0 0,0 1 0,-1 0 0,0 0 0,0 1 0,0 0 0,-1 0 0,-17-3 0,9 4-52,-1 1 1,1 1 0,0 1 0,-1 0 0,1 2-1,0 0 1,-1 1 0,1 0 0,0 2 0,1 0 0,-1 1-1,1 1 1,0 0 0,1 2 0,-30 19 0,-12 12 142,3 3 0,-91 91 0,31-17-64,5 5 0,6 4 0,6 5 0,5 4 0,6 4 0,7 4 0,5 3 0,8 3 0,-76 243 0,112-282 81,6 2 0,-14 134 0,32-177-167,4 1 1,2 0 0,4-1 0,21 127 0,-17-160 6,2-1 0,2 1 0,1-2 0,2 0 0,1 0 0,2-2 1,1 0-1,1 0 0,44 52 0,-44-63-69,1 0-1,1-2 1,0-1 0,2 0-1,0-2 1,0 0 0,2-2-1,0-1 1,0-1 0,1 0-1,1-2 1,0-2-1,37 8 1,-27-9-181,0-3-1,0 0 0,0-3 1,0-1-1,0-1 1,0-3-1,0-1 1,0-1-1,-1-2 1,62-23-1,-54 13 128,-1-2 1,0-2-1,-2-2 0,-1-2 1,-1-1-1,-1-3 0,67-66 1,-33 16 146,-3-2 1,-5-4-1,-3-2 1,-4-3-1,-4-2 1,50-124-1,2-46 424,79-310 1,-151 458-464,130-522 1294,-162 632-1350,7-33 90,-2 0-1,-2 0 1,0-62-1,-4 91-96,-1 0 0,1 0 0,-2 1 0,1-1 0,-1 1 0,0-1 0,-1 1 0,0 0 0,-1 0 0,1 0 0,-1 0 0,-1 1 0,0 0 0,0-1-1,0 2 1,-1-1 0,0 1 0,0-1 0,0 2 0,-1-1 0,-13-8 0,2 6-18,-1 0 0,0 0 0,0 2 0,-1 1 0,1 0 0,-1 1 0,0 1 0,-37 0 0,8 3-490,0 2 0,-73 13-1,17 7-1204,-67 8-3855,102-28 195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04.456"/>
    </inkml:context>
    <inkml:brush xml:id="br0">
      <inkml:brushProperty name="width" value="0.025" units="cm"/>
      <inkml:brushProperty name="height" value="0.025" units="cm"/>
    </inkml:brush>
  </inkml:definitions>
  <inkml:trace contextRef="#ctx0" brushRef="#br0">21 1 11211,'-1'0'87,"0"0"0,0 1 0,0-1 0,0 1 0,0-1 0,-1 1 0,1-1 1,1 1-1,-1 0 0,0-1 0,0 1 0,0 0 0,0 0 0,0 0 0,1-1 0,-1 1 1,0 0-1,1 0 0,-1 0 0,1 0 0,-1 1 0,1-1 0,-1 2 0,1-2-61,1 0-1,-1 0 0,1 0 0,-1 0 1,1-1-1,0 1 0,-1 0 0,1 0 1,0 0-1,-1 0 0,1-1 0,0 1 1,0 0-1,0-1 0,0 1 1,0-1-1,0 1 0,0-1 0,0 1 1,1-1-1,67 19-313,-61-17 442,464 56 72,-283-42-179,124 9 454,599-33 1,557-69 1760,4 89-2207,-1388-7-212,355 12 204,-148-25-3690,-135-10-2112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1.514"/>
    </inkml:context>
    <inkml:brush xml:id="br0">
      <inkml:brushProperty name="width" value="0.025" units="cm"/>
      <inkml:brushProperty name="height" value="0.025" units="cm"/>
    </inkml:brush>
  </inkml:definitions>
  <inkml:trace contextRef="#ctx0" brushRef="#br0">389 5 4516,'0'0'16870,"-4"-2"-16299,-1 1-494,0 1 1,1-1 0,-1 1-1,1 0 1,-1 0 0,1 0-1,-1 1 1,1 0-1,-1 0 1,1 0 0,-1 0-1,1 1 1,0-1 0,0 1-1,0 0 1,0 1-1,0-1 1,-7 6 0,-19 13 414,-31 27 0,54-43-426,-18 16 86,2 1-1,0 0 1,2 2 0,-28 39 0,42-54-124,0 1-1,1 0 1,0 1-1,1-1 1,1 1 0,-1 0-1,2 1 1,-1-1 0,2 0-1,-1 1 1,2 0-1,-1 0 1,2-1 0,0 1-1,1 17 1,0-27-23,-1 1 1,1-1-1,0 1 0,0-1 1,0 0-1,0 1 0,0-1 1,0 0-1,1 0 0,-1 0 0,1 0 1,0 0-1,-1 0 0,1 0 1,0-1-1,0 1 0,4 2 1,0-1-1,-1 0 0,0-1 1,1 0-1,0 0 0,-1 0 1,1-1-1,9 2 0,3-2-378,0 0-1,0-1 0,0-1 1,22-3-1,-27 1-795,0 0 0,0-1 0,-1 0 0,1-1 0,19-11 0,9-9-8019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1.955"/>
    </inkml:context>
    <inkml:brush xml:id="br0">
      <inkml:brushProperty name="width" value="0.025" units="cm"/>
      <inkml:brushProperty name="height" value="0.025" units="cm"/>
    </inkml:brush>
  </inkml:definitions>
  <inkml:trace contextRef="#ctx0" brushRef="#br0">335 42 14029,'0'0'3347,"-12"-7"-2017,2 0-1024,6 4-197,0 0 0,0 0 0,-1 0 0,0 1 0,1 0-1,-1 0 1,0 0 0,0 0 0,0 1 0,0-1-1,-1 1 1,1 1 0,0-1 0,0 1 0,-1 0 0,-4 0-1,-1 3 62,0 0-1,1 0 0,0 1 0,0 1 0,0-1 0,0 2 0,1-1 0,0 1 0,0 1 1,0-1-1,1 2 0,0-1 0,1 1 0,-1 0 0,-8 14 0,7-10 36,1 0 0,0 1-1,1 0 1,1 0 0,0 0-1,0 1 1,2 0 0,-1 0 0,2 0-1,0 0 1,-1 17 0,4-27-180,-1-1 0,1 0 1,1 0-1,-1 1 1,0-1-1,1 0 1,0 0-1,-1 1 0,1-1 1,1 0-1,-1 0 1,0 0-1,1 0 0,-1 0 1,1-1-1,0 1 1,0 0-1,0-1 1,5 5-1,-3-4-9,0 0 0,1 0 0,-1-1 0,1 0 0,0 0 0,0 0 0,0 0 0,-1-1 0,2 0 0,-1 0 0,8 1 0,3-2 6,0 0 0,0-1 0,-1 0-1,1-2 1,0 0 0,-1 0 0,24-9 0,-23 5-14,0 0-1,0-1 1,-1-1-1,0 0 1,0-1-1,-1-1 1,0 0-1,16-18 1,-23 21-8,0-1 0,0 1 0,-1-1 0,0 0 0,-1 0 0,0-1 0,0 0 1,-1 0-1,-1 0 0,1 0 0,-1 0 0,-1-1 0,0 1 0,0-20 1,-1 29 0,-1 0 0,0-1 0,0 1 0,0 0 0,0-1 0,0 1 0,0 0 0,0 0 0,-1-1 0,1 1 0,0 0 0,-1 0 0,1-1 0,-1 1 0,0 0 0,1 0 0,-1 0 0,0 0 0,1 0 0,-1 0 0,0 0 0,-1-1 0,1 1-1,-1 1-1,1 0 1,0-1-1,0 1 0,0 0 1,0 0-1,-1 0 1,1 0-1,0 0 0,0 0 1,0 0-1,0 1 1,0-1-1,-1 0 0,1 0 1,0 1-1,0-1 1,0 1-1,-1 0 0,-4 2 0,1 1-1,0-1 1,0 1-1,0 0 1,1 0 0,-1 0-1,-6 9 1,6-6-20,1-1 1,1 1 0,-1 0-1,1 0 1,0 0-1,1 0 1,0 0 0,0 1-1,0-1 1,1 1 0,0-1-1,1 1 1,0 14 0,0-18-220,1-1 0,0 1 0,-1-1-1,2 1 1,-1-1 0,0 0 0,1 1 0,-1-1 0,1 0 0,0 0 0,0 0 0,0 0 0,3 3 0,-2-4-424,0 1 1,0-1 0,1 1 0,-1-1 0,1 0 0,-1 0 0,1-1 0,-1 1 0,1-1-1,0 0 1,0 0 0,0 0 0,7 1 0,24-1-9629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564"/>
    </inkml:context>
    <inkml:brush xml:id="br0">
      <inkml:brushProperty name="width" value="0.025" units="cm"/>
      <inkml:brushProperty name="height" value="0.025" units="cm"/>
    </inkml:brush>
  </inkml:definitions>
  <inkml:trace contextRef="#ctx0" brushRef="#br0">26 0 8840,'0'0'19154,"-25"54"-18449,25-48-577,0-3-416,3-3-1986,4 0-2146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2.295"/>
    </inkml:context>
    <inkml:brush xml:id="br0">
      <inkml:brushProperty name="width" value="0.025" units="cm"/>
      <inkml:brushProperty name="height" value="0.025" units="cm"/>
    </inkml:brush>
  </inkml:definitions>
  <inkml:trace contextRef="#ctx0" brushRef="#br0">6 0 16335,'0'0'3396,"-3"54"-1507,1-37 193,2-2-416,0-2-1057,2-3-513,7-3-96,0-5-1314,0-2-2433,-4-7-5990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2.795"/>
    </inkml:context>
    <inkml:brush xml:id="br0">
      <inkml:brushProperty name="width" value="0.025" units="cm"/>
      <inkml:brushProperty name="height" value="0.025" units="cm"/>
    </inkml:brush>
  </inkml:definitions>
  <inkml:trace contextRef="#ctx0" brushRef="#br0">79 1 8968,'0'0'14131,"1"14"-13159,-1 25-646,-3 1 0,-1-1 0,-2 0 0,-18 64-1,11-50-30,2 1 0,-6 74 0,17-120-433,-1 30-1624,1-37 1678,0 0 1,0 0 0,0-1-1,0 1 1,0 0-1,0 0 1,0 0 0,0 0-1,0-1 1,1 1-1,-1 0 1,0 0-1,1 0 1,-1-1 0,0 1-1,1 0 1,-1 0-1,1-1 1,-1 1-1,1-1 1,-1 1 0,1 0-1,0-1 1,-1 1-1,1-1 1,0 1 0,-1-1-1,1 1 1,0-1-1,0 0 1,0 1 0,8-4-3895,1-13-2337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3.358"/>
    </inkml:context>
    <inkml:brush xml:id="br0">
      <inkml:brushProperty name="width" value="0.025" units="cm"/>
      <inkml:brushProperty name="height" value="0.025" units="cm"/>
    </inkml:brush>
  </inkml:definitions>
  <inkml:trace contextRef="#ctx0" brushRef="#br0">301 1 13581,'0'0'4036,"-5"10"-2782,-27 40-263,-2 0 0,-54 59 0,-54 77 1129,166-215-9311,-13 7 251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5.037"/>
    </inkml:context>
    <inkml:brush xml:id="br0">
      <inkml:brushProperty name="width" value="0.025" units="cm"/>
      <inkml:brushProperty name="height" value="0.025" units="cm"/>
    </inkml:brush>
  </inkml:definitions>
  <inkml:trace contextRef="#ctx0" brushRef="#br0">101 243 3587,'19'-159'15935,"-20"183"-11697,-1 33-3628,-49 163 298,33-160-617,3 2 0,3 0-1,-8 118 1,20-179-284,0-1-1,0 0 1,0 1 0,0-1-1,0 0 1,0 1 0,0-1-1,0 0 1,0 1 0,0-1-1,0 0 1,0 1 0,0-1-1,0 0 1,0 1 0,0-1-1,0 0 1,1 0-1,-1 1 1,0-1 0,0 0-1,0 1 1,1-1 0,-1 0-1,0 0 1,0 1 0,1-1-1,-1 0 1,0 0 0,0 0-1,1 1 1,-1-1 0,0 0-1,1 0 1,-1 0 0,0 0-1,1 0 1,-1 0 0,0 0-1,0 0 1,1 0 0,-1 0-1,1 0 1,-1 0 0,0 0-1,1 0 1,-1 0 0,0 0-1,0 0 1,1 0-1,-1 0 1,0 0 0,1 0-1,-1 0 1,0-1 0,1 1-1,-1 0 1,0 0 0,0 0-1,1-1 1,-1 1 0,0 0-1,0 0 1,1-1 0,-1 1-1,0 0 1,0-1 0,0 1-1,1-1 1,18-20 178,7-22-84,-2-1 0,-2-1 0,26-76 0,-23 43-113,22-116-1,-44 175-2,3-8 18,-1-1 0,-1-1 0,-2 1 0,-1-43 0,-1 70-4,0 1-1,0 0 0,0 0 0,0 0 1,0-1-1,0 1 0,0 0 0,0 0 0,0 0 1,0-1-1,0 1 0,0 0 0,0 0 1,0 0-1,0 0 0,0-1 0,-1 1 1,1 0-1,0 0 0,0 0 0,0 0 1,0-1-1,0 1 0,-1 0 0,1 0 1,0 0-1,0 0 0,0 0 0,0 0 0,-1-1 1,1 1-1,0 0 0,0 0 0,0 0 1,-1 0-1,1 0 0,0 0 0,0 0 1,0 0-1,-1 0 0,1 0 0,0 0 1,-1 0-1,-9 7-54,-5 11-40,-1 12 79,2 1 0,1 0 0,-10 37 0,18-52 15,1 0 1,1 0 0,1 1-1,0-1 1,1 1 0,0 0-1,2-1 1,2 24 0,-1-34 3,1 0 1,0 0-1,0 0 1,0-1-1,0 1 0,1-1 1,0 0-1,0 0 1,1 0-1,-1 0 1,1-1-1,7 6 1,2 1 5,0-1 0,0-1 0,25 13 0,-36-21 2,1 1 1,0-1 0,-1 0 0,1-1-1,0 1 1,0 0 0,0-1 0,0 0-1,0 0 1,0 0 0,-1-1-1,1 1 1,0-1 0,0 0 0,0 0-1,-1 0 1,1-1 0,0 1-1,-1-1 1,1 0 0,-1 0 0,0 0-1,0 0 1,0-1 0,0 1-1,0-1 1,0 0 0,0 0 0,1-3-1,10-11 17,-1-1 0,0 0-1,18-38 1,-24 41-34,41-89 93,-47 156-390,-11 42 358,4-41 111,1 0 0,4 65 0,2-115-149,-1 0-1,1 0 1,-1-1-1,1 1 0,0 0 1,0-1-1,0 1 1,0 0-1,0-1 0,1 1 1,-1-1-1,1 0 0,0 1 1,0-1-1,0 0 1,0 0-1,0 0 0,0-1 1,0 1-1,1 0 0,-1-1 1,1 1-1,-1-1 1,1 0-1,-1 0 0,1 0 1,0 0-1,-1 0 1,1-1-1,0 1 0,0-1 1,0 0-1,0 0 0,-1 0 1,1 0-1,0 0 1,0-1-1,0 1 0,-1-1 1,1 1-1,4-3 0,4-7-58,-11-4-3489,-13-13-7870,12 26 10861,-7-10-6191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5.533"/>
    </inkml:context>
    <inkml:brush xml:id="br0">
      <inkml:brushProperty name="width" value="0.025" units="cm"/>
      <inkml:brushProperty name="height" value="0.025" units="cm"/>
    </inkml:brush>
  </inkml:definitions>
  <inkml:trace contextRef="#ctx0" brushRef="#br0">56 0 7623,'0'0'18263,"0"10"-17425,-1 11-564,-1 1 1,-1-1-1,-2 0 1,-10 35-1,7-31-224,2 0 0,0 0 1,2 0-1,-2 31 0,6-56-78,0 0 1,1 1 0,-1-1 0,0 0-1,0 0 1,0 0 0,1 0-1,-1 0 1,0 0 0,0 0-1,0 1 1,1-1 0,-1 0-1,0 0 1,0 0 0,1 0-1,-1 0 1,0 0 0,0 0-1,1 0 1,-1 0 0,0 0-1,0 0 1,0 0 0,1-1-1,-1 1 1,0 0 0,0 0-1,1 0 1,-1 0 0,0 0-1,0 0 1,0 0 0,0-1 0,1 1-1,-1 0 1,0 0 0,0 0-1,0 0 1,0-1 0,1 1-1,-1 0 1,0 0 0,0 0-1,0-1 1,0 1 0,0 0-1,0 0 1,0-1 0,11-11-662,-5 0-953,0-1 1,-2 0 0,1 0 0,-2-1 0,0 1 0,3-24-1,0-18-6563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5.909"/>
    </inkml:context>
    <inkml:brush xml:id="br0">
      <inkml:brushProperty name="width" value="0.025" units="cm"/>
      <inkml:brushProperty name="height" value="0.025" units="cm"/>
    </inkml:brush>
  </inkml:definitions>
  <inkml:trace contextRef="#ctx0" brushRef="#br0">0 1 13132,'0'0'7624,"2"41"-18835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6.237"/>
    </inkml:context>
    <inkml:brush xml:id="br0">
      <inkml:brushProperty name="width" value="0.025" units="cm"/>
      <inkml:brushProperty name="height" value="0.025" units="cm"/>
    </inkml:brush>
  </inkml:definitions>
  <inkml:trace contextRef="#ctx0" brushRef="#br0">85 1 11403,'0'0'11360,"-5"8"-10164,-9 13-613,2 1 0,0 0 0,-11 31 1,19-42-478,1 0 0,0 0 1,0 0-1,1 0 0,0 0 0,1 0 1,1 1-1,0-1 0,0 0 0,3 19 1,-3-29-103,1 0 1,-1 1 0,0-1-1,1 0 1,-1 0-1,1 0 1,-1 0 0,1 0-1,-1 1 1,1-1 0,0 0-1,0 0 1,-1-1 0,1 1-1,0 0 1,0 0 0,0 0-1,0 0 1,0-1-1,0 1 1,0-1 0,0 1-1,0-1 1,1 1 0,-1-1-1,0 1 1,0-1 0,0 0-1,1 0 1,-1 1 0,0-1-1,0 0 1,0 0-1,1 0 1,-1-1 0,0 1-1,0 0 1,1 0 0,-1-1-1,0 1 1,1-1 0,2 0 47,0-1 1,0 1-1,0-1 1,0 0 0,-1 0-1,1-1 1,-1 1 0,1-1-1,-1 1 1,5-6 0,0-4 53,0 0 1,-1 0 0,0-1 0,0 0-1,-2 0 1,6-17 0,-8 22-14,-1-1 0,0 0 0,0 0 1,-1 0-1,0 0 0,0 0 0,-1 0 0,-1 0 1,1-1-1,-4-15 0,2 22-77,0 0-1,1 1 0,-1-1 1,0 0-1,-1 1 1,1 0-1,0 0 1,0 0-1,-1 0 1,0 0-1,1 0 1,-1 0-1,0 1 1,0-1-1,0 1 1,0 0-1,0 0 1,0 0-1,0 0 1,0 1-1,-5-1 0,5 0-17,0 0 0,0 1 0,0-1 0,0 1 0,0 0 0,0 0 0,0 0 0,0 0 0,0 1 0,0-1 0,0 1 0,0 0 0,0 0 0,0 0 0,0 0 0,0 0 0,1 1 0,-1-1 0,0 1 0,1 0 0,0-1 0,-4 4 0,6-4-19,-1-1 1,0 1 0,1 0 0,-1 0 0,1-1 0,-1 1-1,1 0 1,-1 0 0,1 0 0,-1 0 0,1-1 0,0 1-1,0 0 1,-1 0 0,1 0 0,0 0 0,0 0-1,0 0 1,0 0 0,0 0 0,0 0 0,0 0 0,0 0-1,1 0 1,-1 0 0,0-1 0,1 1 0,-1 0 0,0 0-1,1 0 1,-1 0 0,1 0 0,-1-1 0,1 1-1,0 0 1,-1 0 0,1-1 0,0 1 0,-1-1 0,1 1-1,0 0 1,0-1 0,-1 1 0,1-1 0,0 0 0,0 1-1,0-1 1,0 0 0,0 1 0,0-1 0,1 0-1,5 2-1138,0-1-1,0 0 0,0-1 1,0 0-1,12 0 0,4-3-5694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7.913"/>
    </inkml:context>
    <inkml:brush xml:id="br0">
      <inkml:brushProperty name="width" value="0.025" units="cm"/>
      <inkml:brushProperty name="height" value="0.025" units="cm"/>
    </inkml:brush>
  </inkml:definitions>
  <inkml:trace contextRef="#ctx0" brushRef="#br0">14 0 9641,'0'0'8008,"23"52"-6919,-20-14-224,-3 10-577,0 5-96,-3 6-160,-6 0 0,0-1-416,4-6-353,1-9-1185,1-9-929,0-13-287,-1-12-1155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8.254"/>
    </inkml:context>
    <inkml:brush xml:id="br0">
      <inkml:brushProperty name="width" value="0.025" units="cm"/>
      <inkml:brushProperty name="height" value="0.025" units="cm"/>
    </inkml:brush>
  </inkml:definitions>
  <inkml:trace contextRef="#ctx0" brushRef="#br0">1 217 11307,'0'0'2808,"1"-11"-369,0 4-2126,-1 3-190,0 0 1,0 0-1,1 0 1,-1 0-1,1 1 0,0-1 1,0 0-1,1 1 1,-1-1-1,1 0 0,0 1 1,-1 0-1,2-1 1,-1 1-1,0 0 0,1 0 1,-1 0-1,1 0 1,0 1-1,4-4 0,20-10 173,0 1-1,1 1 0,0 2 0,1 0 0,53-12 0,-38 14-2,1 2 0,0 2-1,59 0 1,-98 6-285,0 0 1,0 0-1,0 0 1,0 1-1,0 0 1,0 0-1,-1 1 1,1-1-1,0 1 1,-1 1-1,1-1 1,-1 1-1,6 3 1,-9-4 4,0 1-1,1-1 1,-1 1 0,0-1 0,0 1 0,-1 0 0,1 0 0,-1 0 0,1 0-1,-1 0 1,0 0 0,0 0 0,0 0 0,-1 0 0,1 0 0,-1 1 0,1-1 0,-1 0-1,0 1 1,0-1 0,-1 0 0,1 0 0,-1 1 0,0-1 0,-1 5 0,-2 3 185,0-1 0,0 1 1,-1-1-1,-1 0 1,0 0-1,0-1 0,-1 0 1,0 0-1,0 0 0,-1-1 1,-13 11-1,0-1 281,-1-1 1,-1-2-1,-39 22 0,50-30-456,-1-1 0,0 0 0,-1-1 1,1 0-1,-1-1 0,0 0 0,0-1 0,-29 2 0,73-16-7146,-19 5 4803,21-8-5410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9.076"/>
    </inkml:context>
    <inkml:brush xml:id="br0">
      <inkml:brushProperty name="width" value="0.025" units="cm"/>
      <inkml:brushProperty name="height" value="0.025" units="cm"/>
    </inkml:brush>
  </inkml:definitions>
  <inkml:trace contextRef="#ctx0" brushRef="#br0">1 104 11691,'0'0'6145,"1"8"-4549,-1-5-1518,0-1 0,1 0 0,-1 1 1,1-1-1,-1 1 0,1-1 0,0 0 0,0 1 1,0-1-1,0 0 0,0 0 0,1 0 0,-1 0 1,1 0-1,-1 0 0,1 0 0,0-1 0,0 1 1,0 0-1,0-1 0,0 1 0,0-1 0,0 0 1,0 0-1,0 0 0,1 0 0,-1 0 0,0 0 1,1-1-1,-1 1 0,1-1 0,-1 0 0,0 1 1,1-1-1,-1 0 0,5-1 0,10 2 176,0-1 0,1 0 0,-1-2 1,1 0-1,19-5 0,-31 6-223,0-1 0,0 0 1,0 0-1,-1-1 0,1 0 0,0 0 1,-1 0-1,0 0 0,0-1 0,0 0 1,0 0-1,0 0 0,-1-1 0,0 0 1,0 1-1,0-1 0,5-10 0,-8 14-25,0-1-1,0 1 1,0-1-1,-1 1 0,1-1 1,0 0-1,-1 1 0,1-1 1,-1 0-1,1 0 1,-1 1-1,0-1 0,0 0 1,0 0-1,0 1 0,0-1 1,0 0-1,0 0 0,-1 0 1,1 1-1,-1-1 1,1 0-1,-1 1 0,0-1 1,0 0-1,1 1 0,-1-1 1,0 1-1,0-1 1,-1 1-1,1 0 0,0-1 1,0 1-1,-1 0 0,1 0 1,0 0-1,-1 0 1,1 0-1,-1 0 0,-2-1 1,0 1 4,0 0 0,0 0 0,1 0 0,-1 0 0,0 1 0,0-1 0,-1 1 0,1 0 0,0 0 0,0 1 0,0-1 0,0 1 0,0 0 0,1 0 0,-1 0 0,0 0 0,-5 3 0,0 2 71,0 1-1,0 0 1,1 0 0,0 1 0,0-1 0,1 2 0,0-1-1,-7 12 1,9-13-4,0 0 0,0 1 0,1 0 0,0 0 0,1 0 0,0 0 0,0 1 1,1-1-1,0 1 0,-2 13 0,5-21-69,-1 0 1,1 0-1,-1 0 0,1 0 1,0 0-1,-1 0 1,1 0-1,0 0 1,0 0-1,0-1 1,-1 1-1,1 0 1,0 0-1,0-1 1,0 1-1,0-1 0,0 1 1,0-1-1,1 1 1,-1-1-1,0 0 1,0 0-1,0 1 1,0-1-1,0 0 1,0 0-1,1 0 0,-1 0 1,0 0-1,0 0 1,0-1-1,0 1 1,2-1-1,45-6 84,37-21-301,-70 22 98,0 0 1,1 0-1,-1 2 1,1-1 0,0 2-1,0 0 1,0 1-1,0 1 1,21 1-1,-37 0 114,1 0 0,0 0-1,0 1 1,0-1 0,-1 0 0,1 0-1,0 1 1,0-1 0,-1 1-1,1-1 1,0 1 0,0-1-1,-1 1 1,1-1 0,-1 1-1,1-1 1,0 1 0,-1 0-1,1-1 1,-1 1 0,0 0 0,1 0-1,-1-1 1,1 1 0,-1 0-1,0 0 1,0 0 0,1 1-1,-1 28 467,0-28-430,-1 0 1,1 1-1,0-1 1,0 1-1,0-1 1,0 0-1,0 1 1,0-1-1,1 1 1,-1-1 0,1 0-1,0 1 1,1 2-1,-2-5-17,1 1 0,-1-1 0,1 0-1,-1 1 1,1-1 0,-1 1 0,1-1 0,0 0 0,-1 0-1,1 1 1,-1-1 0,1 0 0,0 0 0,-1 0 0,1 0-1,0 1 1,-1-1 0,1 0 0,-1 0 0,1 0 0,0-1-1,-1 1 1,1 0 0,0 0 0,-1 0 0,1 0 0,-1 0 0,1-1-1,0 1 1,-1 0 0,1-1 0,-1 1 0,1 0 0,-1-1-1,1 1 1,-1-1 0,1 1 0,-1-1 0,1 1 0,-1-1-1,0 1 1,1-1 0,0 0 0,16-26 510,-17 26-530,6-13 36,-1-1 1,0 0-1,-1 0 1,-1 0-1,0 0 1,-1-1-1,-1 1 0,0-1 1,-3-28-1,2 43-51,0 0-1,0 0 0,0-1 0,0 1 1,-1 0-1,1 0 0,0 0 1,0 0-1,-1 0 0,1-1 0,-1 1 1,1 0-1,-1 0 0,0 0 0,1 0 1,-1 0-1,-1 0 0,2 1 0,-1 0 1,1 0-1,0 0 0,-1 0 0,1 0 0,-1 0 0,1 1 1,0-1-1,-1 0 0,1 0 0,0 1 0,-1-1 0,1 0 0,0 0 1,-1 1-1,1-1 0,0 0 0,-1 1 0,1-1 0,0 0 0,0 1 1,0-1-1,-1 1 0,1-1 0,0 0 0,0 1 0,0-1 1,0 1-1,0-1 0,0 1 0,0-1 0,0 0 0,0 1 0,0-1 1,0 1-1,0-1 0,0 1 0,0-1 0,0 0 0,0 1 1,0-1-1,1 1 0,-1-1 0,0 1 0,0 1-47,3 22-3601,-2-23 3311,-1 0-1,1 0 1,-1-1 0,1 1 0,-1 0 0,1 0 0,0-1 0,0 1 0,-1 0 0,1-1-1,0 1 1,0-1 0,0 1 0,-1-1 0,1 1 0,0-1 0,0 0 0,0 1-1,0-1 1,0 0 0,0 0 0,0 1 0,1-1 0,15 0-7566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484"/>
    </inkml:context>
    <inkml:brush xml:id="br0">
      <inkml:brushProperty name="width" value="0.025" units="cm"/>
      <inkml:brushProperty name="height" value="0.025" units="cm"/>
    </inkml:brush>
  </inkml:definitions>
  <inkml:trace contextRef="#ctx0" brushRef="#br0">36 97 2146,'9'-37'7749,"-1"1"3752,-8 55-9894,-2 13-1096,-1 0-1,-2 0 0,-11 38 1,8-39-390,2 1-1,1 0 1,-2 41 0,7-73-112,0 0 1,0 1-1,0-1 0,0 1 0,0-1 0,0 0 1,0 1-1,0-1 0,0 1 0,0-1 0,0 1 1,0-1-1,0 0 0,0 1 0,0-1 0,0 1 1,1-1-1,-1 0 0,0 1 0,0-1 0,1 0 1,-1 1-1,0-1 0,0 0 0,1 1 0,-1-1 1,0 0-1,1 1 0,-1-1 0,0 0 1,1 0-1,-1 0 0,1 1 0,-1-1 0,0 0 1,1 0-1,0 0 0,17-8 665,14-23 763,10-25-647,-3-2 0,37-70 0,-21 32-656,-49 88 711,-1 5-3820,-7 14-6469,-6 0 1832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9.462"/>
    </inkml:context>
    <inkml:brush xml:id="br0">
      <inkml:brushProperty name="width" value="0.025" units="cm"/>
      <inkml:brushProperty name="height" value="0.025" units="cm"/>
    </inkml:brush>
  </inkml:definitions>
  <inkml:trace contextRef="#ctx0" brushRef="#br0">183 3 15214,'0'0'8019,"-8"-2"-7165,5 2-839,0 0 0,-1-1 0,1 1 0,0 0 0,0 0-1,0 1 1,0-1 0,0 1 0,0-1 0,0 1 0,0 0 0,0 0 0,1 1 0,-1-1 0,0 0 0,1 1 0,-1 0 0,1-1 0,-1 1 0,1 0 0,0 0 0,-1 1 0,1-1 0,0 0-1,1 1 1,-1-1 0,0 1 0,1-1 0,-1 1 0,1 0 0,0 0 0,0 0 0,0 0 0,0 0 0,1 0 0,-1 0 0,1 0 0,0 0 0,0 4 0,-1-5-52,1-1 0,0 0 1,0 1-1,0-1 0,0 1 1,0-1-1,0 0 0,0 1 1,1-1-1,-1 1 0,0-1 0,1 0 1,-1 0-1,1 1 0,0-1 1,-1 0-1,1 0 0,0 1 1,0-1-1,0 0 0,0 0 1,0 0-1,0 0 0,0 0 1,0 0-1,0-1 0,0 1 0,0 0 1,0-1-1,1 1 0,-1 0 1,3 0-1,4 1-455,0-1-1,0 0 1,1 0 0,16 0 0,-21-2 345,1 0 0,0 1-1,-1 0 1,1 0 0,0 1 0,-1-1 0,1 1 0,0 0 0,-1 0 0,1 1 0,-1 0 0,1-1 0,-1 1 0,8 5 0,-12-6 216,1 1-1,0-1 1,0 0-1,-1 1 1,1-1-1,0 1 1,-1-1-1,1 1 1,-1-1 0,0 1-1,0-1 1,1 1-1,-1-1 1,0 1-1,0 0 1,-1-1-1,1 1 1,0-1-1,0 1 1,-1-1-1,1 1 1,-1-1 0,1 1-1,-1-1 1,0 1-1,1-1 1,-1 0-1,0 1 1,0-1-1,0 0 1,0 0-1,0 0 1,-2 2 0,-41 34 2279,43-37-2292,-8 7 416,-1-1 0,0 0 0,0-1 0,-1 0-1,1-1 1,-1 0 0,0 0 0,0-1 0,0-1 0,-1 0-1,1 0 1,-22-1 0,32-1-504,-1 0-1,0 0 1,1 0 0,-1-1-1,1 1 1,-1-1 0,1 1-1,-1-1 1,1 1 0,-1-1-1,1 0 1,0 0 0,-1 0-1,1 0 1,0 0 0,0 0-1,0 0 1,-1 0 0,1 0-1,0 0 1,1-1 0,-1 1-1,0 0 1,0-1 0,0 1-1,1-1 1,-1 1-1,1-1 1,-1 1 0,1-1-1,0 1 1,-1-3 0,1 2-397,0-1 1,0 1 0,0 0-1,0 0 1,1 0-1,-1 0 1,0-1-1,1 1 1,0 0 0,-1 0-1,1 0 1,0 0-1,0 0 1,0 1-1,0-1 1,0 0 0,1 0-1,-1 1 1,1-1-1,-1 0 1,1 1 0,-1 0-1,4-3 1,15-7-6240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9.994"/>
    </inkml:context>
    <inkml:brush xml:id="br0">
      <inkml:brushProperty name="width" value="0.025" units="cm"/>
      <inkml:brushProperty name="height" value="0.025" units="cm"/>
    </inkml:brush>
  </inkml:definitions>
  <inkml:trace contextRef="#ctx0" brushRef="#br0">183 46 14478,'0'0'7164,"-9"-7"-5952,4 2-1051,-26-20 538,29 24-665,0 0 0,0 0 0,0 0 1,0 0-1,0 1 0,0-1 0,0 0 0,-1 1 0,1 0 0,0-1 0,0 1 0,-1 0 1,1 0-1,0 0 0,0 0 0,0 1 0,-1-1 0,1 1 0,-3 1 0,-2 2 109,0 0-1,0 1 0,1 0 0,0 1 1,0-1-1,0 1 0,1 0 1,0 1-1,0-1 0,1 1 0,-1 0 1,2 0-1,-1 0 0,1 1 0,0-1 1,0 1-1,1 0 0,0 0 1,-1 9-1,3-16-129,1 0 0,-1 1 0,1-1 0,0 0 0,-1 1 0,1-1 0,0 0 0,0 0 0,0 0 0,0 0 0,0 0 0,0 0 1,0 0-1,0 0 0,0 0 0,0 0 0,1 0 0,-1-1 0,0 1 0,0 0 0,1-1 0,-1 1 0,1-1 0,-1 0 0,0 1 0,1-1 0,-1 0 0,1 0 0,-1 0 0,1 0 1,-1 0-1,3-1 0,53-3 106,-29-4-526,0-2 0,-1-1 0,-1-1 0,0-2 0,0 0 0,38-30 0,7-2 453,-71 46-34,0 0 0,0 1 0,0-1-1,0 0 1,0 0 0,0 0 0,0 0 0,0 0 0,0 0 0,0 0-1,0 0 1,0 1 0,0-1 0,0 0 0,0 0 0,0 0 0,0 0-1,0 0 1,0 0 0,1 0 0,-1 0 0,0 0 0,0 0 0,0 1-1,0-1 1,0 0 0,0 0 0,0 0 0,0 0 0,0 0 0,0 0-1,1 0 1,-1 0 0,0 0 0,0 0 0,0 0 0,0 0 0,0 0-1,0 0 1,0 0 0,0 0 0,1 0 0,-1 0 0,0 0 0,0 0-1,0 0 1,0 0 0,0 0 0,0 0 0,0 0 0,1 0 0,-11 16 439,-16 19 376,25-33-814,-20 29 1355,23-22-606,18-9-588,-2-6-216,0-1 0,0 0 0,30-19-1,-35 18-103,-1 1-1,1 1 0,0 0 0,0 0 1,1 1-1,0 1 0,0 1 0,21-4 1,-34 7 158,-1 0 1,1 0-1,-1 0 1,1 0 0,-1 0-1,0 0 1,1 0 0,-1 0-1,1 0 1,-1 0 0,1 0-1,-1 0 1,0 0 0,1 1-1,-1-1 1,1 0-1,-1 0 1,0 0 0,1 1-1,-1-1 1,1 0 0,-1 1-1,0-1 1,1 0 0,-1 1-1,0-1 1,0 0-1,1 1 1,-1-1 0,0 0-1,0 1 1,0-1 0,1 1-1,-1-1 1,0 1 0,-5 20 482,-19 19 537,23-37-911,-10 17 684,15-16-1870,6-2-3936,0-1-2662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20.671"/>
    </inkml:context>
    <inkml:brush xml:id="br0">
      <inkml:brushProperty name="width" value="0.025" units="cm"/>
      <inkml:brushProperty name="height" value="0.025" units="cm"/>
    </inkml:brush>
  </inkml:definitions>
  <inkml:trace contextRef="#ctx0" brushRef="#br0">0 114 12876,'0'0'12871,"8"4"-12193,-4-2-659,0 0 0,-1 0 1,1-1-1,0 0 0,0 0 0,-1 0 1,1 0-1,0 0 0,0-1 0,0 0 0,0 0 1,0 0-1,0 0 0,0 0 0,0-1 0,0 0 1,0 0-1,0 0 0,0 0 0,-1-1 1,1 1-1,0-1 0,-1 0 0,0 0 0,1 0 1,-1-1-1,0 1 0,0-1 0,5-5 1,-4 4-15,1-1 0,-1 0 0,0 0 0,0-1 0,5-10 0,-8 14-4,0 0 1,0 0-1,0 0 1,0 0-1,0-1 1,0 1-1,-1 0 1,1-1-1,-1 1 1,0 0-1,0-1 1,0 1-1,0 0 1,0-1-1,0 1 1,-1-1-1,1 1 1,-2-5-1,1 7-2,0-1 0,1 0 0,-1 1 0,0-1 0,0 0 0,0 1-1,0-1 1,0 1 0,0-1 0,0 1 0,0-1 0,0 1 0,0 0 0,0 0 0,0-1-1,0 1 1,0 0 0,0 0 0,0 0 0,0 0 0,0 0 0,0 0 0,0 0-1,0 1 1,0-1 0,0 0 0,0 1 0,0-1 0,0 0 0,0 1 0,0-1 0,0 1-1,0 0 1,0-1 0,0 1 0,0 1 0,-35 24-6,-17 32 219,49-53-77,0 0-1,1 0 1,0 1-1,0-1 1,0 1-1,0-1 1,1 1 0,0 0-1,0 0 1,-1 11-1,3-16-118,0 0-1,0 1 1,0-1-1,0 0 0,0 0 1,0 0-1,1 0 0,-1 0 1,0 0-1,1 0 1,-1 0-1,1 0 0,-1 0 1,1 0-1,0 0 0,-1 0 1,1-1-1,0 1 0,-1 0 1,1 0-1,0-1 1,0 1-1,0 0 0,0-1 1,0 1-1,0-1 0,0 1 1,0-1-1,0 1 1,0-1-1,0 0 0,0 1 1,0-1-1,0 0 0,1 0 1,46 1 36,-36-2-22,11-2-593,-1-1 0,1 0-1,-1-2 1,-1-1 0,1-1 0,-1-1 0,22-12 0,36-14-313,-59 32 2549,-20 3-1632,1 0-1,-1 1 0,0-1 1,0 0-1,1 0 0,-1 0 1,0 1-1,0-1 1,0 0-1,1 0 0,-1 1 1,0-1-1,0 0 0,0 1 1,0-1-1,1 0 0,-1 1 1,0-1-1,0 0 0,0 0 1,0 1-1,0-1 1,0 0-1,0 1 0,0-1 1,0 0-1,0 1 0,0-1 1,0 0-1,0 1 0,0-1 1,-1 0-1,1 1 1,-21 40 2082,18-36-1844,0 0 1,0 0 0,0 0-1,1 0 1,-1 0 0,-1 8-1,4-12-267,1-1 0,-1 1-1,1-1 1,-1 1-1,1-1 1,-1 0-1,1 1 1,-1-1 0,1 1-1,-1-1 1,1 0-1,-1 1 1,1-1-1,0 0 1,-1 0 0,1 0-1,-1 1 1,1-1-1,0 0 1,-1 0-1,1 0 1,0 0 0,-1 0-1,1 0 1,0 0-1,0-1 1,25 1 37,-21-1-21,20-3-373,0 0 1,0-3-1,0 0 0,-1-1 0,44-21 0,-34 14-692,63-19 1,-75 34 1863,-22 0-798,0 0 0,1 1 0,-1-1 1,0 1-1,0-1 0,1 0 0,-1 1 1,0-1-1,0 1 0,0-1 1,0 1-1,0-1 0,0 1 0,0-1 1,0 1-1,0-1 0,0 0 1,0 1-1,0-1 0,0 1 0,0-1 1,0 1-1,0-1 0,0 1 0,0-1 1,-1 0-1,1 1 0,0-1 1,-1 1-1,-32 46 1521,6-7-876,26-29-2376,8-11-5255,4-7-4756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16.052"/>
    </inkml:context>
    <inkml:brush xml:id="br0">
      <inkml:brushProperty name="width" value="0.025" units="cm"/>
      <inkml:brushProperty name="height" value="0.025" units="cm"/>
    </inkml:brush>
  </inkml:definitions>
  <inkml:trace contextRef="#ctx0" brushRef="#br0">1904 287 3459,'-3'-12'2931,"-1"1"-2797,1 0 0,-2 0 0,0 0 0,0 0-1,-1 1 1,0 0 0,0 0 0,-1 1 0,-1-1 0,0 1 0,0 1-1,-12-10 1,7 8-49,-1 1-1,1 0 0,-1 1 1,-1 1-1,0 0 1,0 1-1,0 0 0,-1 2 1,1 0-1,-1 0 0,0 1 1,0 1-1,-29 1 0,21 2 25,0 1 0,0 2 0,1 0 0,-1 2 0,1 0 0,1 2 0,-1 0 0,-36 20 0,-32 24-91,-128 94-1,-70 85 34,203-158 255,4 3 0,2 4 0,-69 93 0,109-120-178,2 3 0,2 0 0,3 3 0,3 0-1,2 2 1,-28 94 0,38-93-92,2 0-1,4 0 0,2 1 1,3 1-1,3 0 0,2-1 1,3 1-1,3 0 0,3-1 1,3 1-1,2-2 1,3 0-1,3 0 0,2-2 1,56 113-1,-48-120-47,2-1 0,3-1 1,1-2-1,72 77 0,-89-108 16,1-1 1,0 0-1,2-2 0,-1 0 0,2-1 1,0-1-1,1-1 0,0-1 1,0-1-1,1-1 0,1-1 0,0-1 1,0-1-1,30 4 0,-28-9 14,1 0-1,-1-2 1,0 0-1,0-2 1,-1-1-1,1-1 1,44-15-1,-28 3 122,-1-1-1,0-2 1,65-43-1,8-19-44,-2-5 0,-5-5 0,-4-4 0,-4-5-1,-5-3 1,147-213 0,-189 238-68,-3-2-1,66-150 1,-93 176-14,-3-1 0,-2-1 0,-3 0 0,-2-1 0,7-92 0,-14 49 45,-4-1-1,-23-182 0,14 228 70,-3 1-1,-3 1 0,-2 0 1,-2 1-1,-2 1 0,-46-83 1,54 114-68,0 1 1,-2 1 0,0 0 0,-2 1-1,0 1 1,-1 0 0,0 2 0,-1-1-1,-1 2 1,0 1 0,-1 0-1,-1 1 1,0 2 0,0 0 0,-1 1-1,0 1 1,-1 1 0,0 1-1,0 1 1,-45-4 0,11 7-38,0 2 0,0 3-1,0 2 1,1 3 0,-1 2 0,2 3 0,-86 31 0,22 3-116,3 6 0,-140 84 1,44-3-826,181-111 16,0 2 0,1 1 0,1 1 0,-29 36 0,27-16-3725</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0.785"/>
    </inkml:context>
    <inkml:brush xml:id="br0">
      <inkml:brushProperty name="width" value="0.025" units="cm"/>
      <inkml:brushProperty name="height" value="0.025" units="cm"/>
    </inkml:brush>
  </inkml:definitions>
  <inkml:trace contextRef="#ctx0" brushRef="#br0">0 9 5285,'0'0'470,"12"1"245,198 4 6865,123-10-5192,-20 0-969,5 5-360,1509 5 295,-1093 35-579,-104-2-691,1385-71-20,-1839 28-61,206-18 5,-377 22-12,-2 1 6,-1 0-1,1 0 0,0 0 1,0-1-1,0 1 0,-1-1 1,1 0-1,0 0 0,-1 0 0,1 0 1,-1 0-1,1 0 0,-1-1 1,4-2-1,-46 1-4213,26 0-219,-1-2-2220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2.136"/>
    </inkml:context>
    <inkml:brush xml:id="br0">
      <inkml:brushProperty name="width" value="0.025" units="cm"/>
      <inkml:brushProperty name="height" value="0.025" units="cm"/>
    </inkml:brush>
  </inkml:definitions>
  <inkml:trace contextRef="#ctx0" brushRef="#br0">374 17 6758,'0'0'5782,"-11"-4"-4576,-1 1-868,1 0 0,-1 1 0,1 0-1,-1 0 1,0 1 0,1 1 0,-1 0-1,0 1 1,0 0 0,1 1-1,-1 0 1,1 0 0,-1 2 0,-11 4-1,6 0 122,0 0-1,1 1 0,0 1 1,1 0-1,-20 18 0,30-24-326,-1 1 0,1 0-1,1 1 1,-1-1 0,1 1-1,0 0 1,0 0-1,0 0 1,1 0 0,0 1-1,0-1 1,1 1 0,0 0-1,0-1 1,1 1 0,-1 0-1,1 8 1,1-12-122,0-1 0,0 0 0,0 0 0,1 0 0,-1-1 1,1 1-1,-1 0 0,1 0 0,0 0 0,-1 0 0,1 0 0,0-1 0,0 1 0,1 0 0,-1-1 1,0 1-1,0-1 0,1 1 0,-1-1 0,1 1 0,0-1 0,1 1 0,2 1-67,0-1 0,0 0 0,0 0 0,0 0 0,0 0 0,0-1 0,0 0 1,8 0-1,9 1-678,0-2 0,1 0 1,21-5-1,-20 1-1175,-1-1 0,0-1 1,30-12-1,6-4-3829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2.508"/>
    </inkml:context>
    <inkml:brush xml:id="br0">
      <inkml:brushProperty name="width" value="0.025" units="cm"/>
      <inkml:brushProperty name="height" value="0.025" units="cm"/>
    </inkml:brush>
  </inkml:definitions>
  <inkml:trace contextRef="#ctx0" brushRef="#br0">201 1 1666,'0'0'9032,"-8"0"-4889,-1 0-3804,1 2 1,0-1 0,0 1 0,-1 0 0,1 0-1,1 1 1,-1 0 0,0 1 0,1 0-1,-1 0 1,1 0 0,0 1 0,1 0 0,-1 1-1,1-1 1,-7 8 0,8-8-209,0-1 0,0 1 0,0 0 0,1 0 0,0 0 1,0 1-1,0-1 0,1 1 0,-1 0 0,1 0 0,1 1 0,-1-1 0,1 0 1,0 1-1,-2 13 0,4-20-124,0 1-1,1 0 1,-1 0 0,0-1-1,0 1 1,0 0 0,1 0 0,-1-1-1,0 1 1,1 0 0,-1-1-1,1 1 1,-1-1 0,1 1 0,-1 0-1,1-1 1,-1 1 0,1-1-1,-1 1 1,1-1 0,0 0 0,-1 1-1,1-1 1,0 0 0,-1 1 0,1-1-1,1 1 1,31 3 106,32-12 29,-46 3-204,-1 0 1,1-2-1,-1 0 1,0-1-1,-1 0 0,0-2 1,0 0-1,-1-1 1,0-1-1,-1 0 0,0-1 1,23-26-1,-29 20 301,-9 19-215,0 0 1,0-1 0,0 1-1,0 0 1,0 0 0,0-1 0,0 1-1,0 0 1,0 0 0,-1 0-1,1-1 1,0 1 0,0 0 0,0 0-1,0 0 1,0-1 0,0 1 0,0 0-1,0 0 1,-1 0 0,1-1-1,0 1 1,0 0 0,0 0 0,0 0-1,-1 0 1,1 0 0,0-1 0,0 1-1,0 0 1,-1 0 0,1 0-1,0 0 1,0 0 0,-1 0 0,1 0-1,0 0 1,0 0 0,-1 0 0,-1 0 62,0 1 1,-1-1 0,1 1-1,0 0 1,0-1 0,0 1 0,0 0-1,0 1 1,0-1 0,0 0 0,0 0-1,0 1 1,-2 2 0,-49 52 1306,49-52-1311,1 0 0,0 1 1,0 0-1,0-1 0,0 1 0,1 0 0,0 0 0,0 0 0,0 1 0,1-1 0,-2 11 0,3-15-80,0 0 0,0-1-1,0 1 1,1 0-1,-1-1 1,0 1-1,0 0 1,0-1 0,1 1-1,-1 0 1,0-1-1,1 1 1,-1 0 0,0-1-1,1 1 1,-1-1-1,1 1 1,-1-1-1,1 1 1,-1-1 0,1 1-1,0-1 1,-1 1-1,1-1 1,0 0 0,-1 1-1,2-1 1,27 5-439,28-14-2921,-14-9-1902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3.226"/>
    </inkml:context>
    <inkml:brush xml:id="br0">
      <inkml:brushProperty name="width" value="0.025" units="cm"/>
      <inkml:brushProperty name="height" value="0.025" units="cm"/>
    </inkml:brush>
  </inkml:definitions>
  <inkml:trace contextRef="#ctx0" brushRef="#br0">0 75 16784,'0'0'7815,"77"-6"-11242,-46-13-192,-1-4-2627,-1-3-3876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3.680"/>
    </inkml:context>
    <inkml:brush xml:id="br0">
      <inkml:brushProperty name="width" value="0.025" units="cm"/>
      <inkml:brushProperty name="height" value="0.025" units="cm"/>
    </inkml:brush>
  </inkml:definitions>
  <inkml:trace contextRef="#ctx0" brushRef="#br0">50 50 7207,'0'0'10324,"8"-6"-8701,-1 1-1347,-1 0 0,1 1 0,-1 0-1,1 0 1,0 0 0,0 1 0,1 0 0,-1 1-1,1-1 1,0 2 0,-1-1 0,1 1 0,0 0 0,8 0-1,-14 1-221,0 0-1,1 0 0,-1 0 0,0 0 0,0 1 1,1-1-1,-1 0 0,0 1 0,0 0 1,0-1-1,0 1 0,0 0 0,0 0 0,0 0 1,0 1-1,0-1 0,0 0 0,-1 1 1,4 2-1,-4-2-28,0 0-1,-1 0 1,1 0 0,0 0 0,-1 0-1,1 0 1,-1 0 0,0 0-1,1 1 1,-1-1 0,0 0 0,-1 0-1,1 0 1,0 0 0,0 1 0,-1-1-1,1 0 1,-1 0 0,0 0 0,0 0-1,0 0 1,-1 2 0,-4 7 165,-1 0-1,0-1 1,-1 1 0,0-2-1,-1 1 1,0-1 0,-19 15 0,-78 51 1116,91-67-1148,2 0 140,24-11-274,17-8-818,1 2 0,33-7-1,-50 14 419,0 0 1,1 0-1,-1 2 0,0-1 0,1 1 0,-1 1 1,0 1-1,14 2 0,-24-4 354,0 1 1,-1-1-1,1 0 1,-1 1-1,1-1 1,-1 1-1,1 0 1,-1-1-1,1 1 1,-1 0-1,0 0 1,1 0-1,-1 0 1,0 0-1,0 0 1,0 1-1,1-1 1,-1 0-1,-1 0 1,1 1-1,0-1 1,0 1-1,0-1 1,-1 1-1,1-1 1,-1 1-1,1-1 1,-1 1-1,0-1 1,1 1-1,-1 0 1,0-1-1,0 1 1,0 0-1,0-1 1,0 1-1,-1-1 1,1 1-1,0 0 1,-1-1-1,1 1 1,-2 1-1,-1 4 271,0-1 0,0 1-1,-1-1 1,0 0 0,0-1-1,-1 1 1,1-1 0,-9 7-1,4-3 129,-1 0 0,0-1 0,-1-1 0,0 0 0,0 0 0,-1-1-1,1-1 1,-1 0 0,-1 0 0,1-1 0,0-1 0,-1 0 0,0-1 0,-13 1 0,26-3-412,-1 0 0,1 0 0,-1 0 0,1 0 0,0 0 0,-1 0 0,1 0 0,-1 0 0,1-1 0,0 1 0,-1 0 1,1 0-1,0 0 0,-1 0 0,1-1 0,0 1 0,-1 0 0,1-1 0,0 1 0,-1 0 0,1 0 0,0-1 1,0 1-1,-1 0 0,1-1 0,0 1 0,0-1 0,0 1 0,0 0 0,0-1 0,-1 1 0,1 0 0,0-1 1,0 1-1,0-1 0,0 1 0,0 0 0,0-1 0,0 1 0,0-1 0,0 1 0,0 0 0,1-1 0,-1 1 1,0-1-1,0 1 0,0 0 0,0-1 0,1 1 0,-1 0 0,0-1 0,0 1 0,1 0 0,-1-1 0,0 1 0,0 0 1,1 0-1,0-1 0,18-21-3505,41-10-4794,-22 12 1453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4.005"/>
    </inkml:context>
    <inkml:brush xml:id="br0">
      <inkml:brushProperty name="width" value="0.025" units="cm"/>
      <inkml:brushProperty name="height" value="0.025" units="cm"/>
    </inkml:brush>
  </inkml:definitions>
  <inkml:trace contextRef="#ctx0" brushRef="#br0">221 61 8488,'0'0'11211,"-11"-4"-9071,6 1-1988,0 1 0,-1 1 0,1-1 0,-1 1 0,1-1 0,-1 2 0,1-1 0,-1 0-1,0 1 1,1 0 0,-1 1 0,0-1 0,1 1 0,-1 0 0,0 1 0,1-1 0,0 1 0,-1 0-1,1 0 1,0 1 0,-5 3 0,0 1 149,0 1 0,1 0 0,0 1 0,-15 17 0,22-23-274,0 0 0,-1-1 1,1 1-1,0 0 0,1 0 0,-1 0 0,0 1 1,1-1-1,0 0 0,0 1 0,0-1 0,0 0 1,0 1-1,1-1 0,-1 1 0,1-1 0,0 1 1,0 0-1,1-1 0,-1 1 0,2 5 0,-1-7-22,1 0-1,-1 0 1,1 0-1,0-1 0,0 1 1,0 0-1,0-1 0,0 1 1,0-1-1,0 1 0,1-1 1,-1 0-1,0 0 0,1 0 1,-1 0-1,1-1 0,-1 1 1,1-1-1,0 1 0,-1-1 1,6 0-1,57-3 125,-58 2-120,1-1 1,0 0 0,-1 0 0,1-1-1,-1 0 1,0 0 0,0 0-1,0-1 1,0 0 0,-1-1-1,1 0 1,-1 0 0,0 0 0,-1 0-1,1-1 1,-1 0 0,0 0-1,-1-1 1,1 1 0,-1-1 0,-1 0-1,1 0 1,-1 0 0,0-1-1,-1 1 1,0-1 0,0 0-1,-1 1 1,1-1 0,-2 0 0,1 0-1,-2-10 1,1 16-14,0 1-1,0-1 1,0 1-1,0 0 1,-1-1 0,1 1-1,-1 0 1,1-1-1,-1 1 1,1 0 0,-1-1-1,0 1 1,0 0-1,0 0 1,1 0 0,-1 0-1,0 0 1,0 0-1,-1 0 1,1 0 0,0 0-1,0 0 1,0 1-1,0-1 1,-1 0 0,1 1-1,0-1 1,-1 1-1,1-1 1,-1 1 0,1 0-1,0 0 1,-1-1-1,1 1 1,-1 0 0,1 0-1,-1 1 1,1-1-1,0 0 1,-1 0 0,1 1-1,-2 0 1,0-1-148,1 1-1,-1 0 1,1 0 0,-1 0 0,1 1 0,0-1 0,-1 0 0,1 1-1,0 0 1,0-1 0,0 1 0,0 0 0,1 0 0,-1 0-1,0 0 1,1 0 0,-1 1 0,1-1 0,0 0 0,0 1-1,0-1 1,-1 5 0,0 29-7914,2-18 448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826"/>
    </inkml:context>
    <inkml:brush xml:id="br0">
      <inkml:brushProperty name="width" value="0.025" units="cm"/>
      <inkml:brushProperty name="height" value="0.025" units="cm"/>
    </inkml:brush>
  </inkml:definitions>
  <inkml:trace contextRef="#ctx0" brushRef="#br0">9 1 15310,'0'0'6310,"-8"60"-5221,8-40-512,0-2-481,8-1-64,9-4-128,7-5-1217,3-6-769,5-2-993,0 0-1153,0-11-320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4.332"/>
    </inkml:context>
    <inkml:brush xml:id="br0">
      <inkml:brushProperty name="width" value="0.025" units="cm"/>
      <inkml:brushProperty name="height" value="0.025" units="cm"/>
    </inkml:brush>
  </inkml:definitions>
  <inkml:trace contextRef="#ctx0" brushRef="#br0">16 38 4612,'0'0'23799,"-15"18"-23575,15-20-672,0-7-737,3-1-1186,2-3-928,0 0-993,0 4-2530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4.738"/>
    </inkml:context>
    <inkml:brush xml:id="br0">
      <inkml:brushProperty name="width" value="0.025" units="cm"/>
      <inkml:brushProperty name="height" value="0.025" units="cm"/>
    </inkml:brush>
  </inkml:definitions>
  <inkml:trace contextRef="#ctx0" brushRef="#br0">178 72 5445,'0'0'11488,"2"-10"-8279,9-29-513,-11 38-2612,1 0 1,-1 1 0,0-1 0,0 0-1,0 1 1,1-1 0,-1 0 0,0 0-1,0 0 1,0 1 0,0-1 0,0 0-1,-1 0 1,1 1 0,0-1-1,0 0 1,0 0 0,-1 1 0,1-1-1,0 0 1,-1 1 0,1-1 0,0 0-1,-1 1 1,1-1 0,-1 1 0,1-1-1,-1 1 1,0-2 0,-22 2 824,18 1-882,-1 1 1,0 0 0,1 0 0,0 0 0,0 1 0,-6 3 0,-3 7 11,1 0 0,0 1 0,2 0 1,-1 1-1,-12 22 0,19-30 13,1 1 0,0-1 1,1 0-1,-1 1 0,2 0 1,-1 0-1,1 0 0,0 0 1,1 0-1,0 0 0,0 0 0,1 1 1,0-1-1,1 13 0,0-19-40,0 0-1,1 0 1,-1 0-1,1 0 0,-1 0 1,1 0-1,0 0 1,0 0-1,0-1 0,0 1 1,0 0-1,0-1 1,0 0-1,0 0 1,1 0-1,-1 0 0,0 0 1,1 0-1,-1 0 1,1-1-1,-1 1 0,1-1 1,-1 0-1,1 1 1,-1-1-1,1-1 1,-1 1-1,4 0 0,4-1 30,0 1 0,1-1 0,-1-1 0,0 0 0,18-5 0,-21 3-3,1 0 1,-1 0-1,1 0 0,-1-1 1,-1 0-1,1-1 0,-1 1 1,0-1-1,0 0 0,-1-1 1,1 1-1,-1-1 1,-1 0-1,0-1 0,0 1 1,0-1-1,-1 0 0,0 0 1,0 0-1,-1 0 0,0 0 1,0 0-1,-1-1 0,0 1 1,-1-1-1,0-11 1,0 18-40,0 1 1,0 0 0,0-1 0,-1 1 0,1-1 0,0 1 0,0 0 0,-1-1-1,1 1 1,-1-1 0,1 1 0,-1 0 0,0 0 0,0-1 0,1 1-1,-1 0 1,0 0 0,0 0 0,0 0 0,0 0 0,0 0 0,0 0 0,0 0-1,-1 0 1,1 1 0,0-1 0,0 0 0,-1 1 0,1-1 0,0 1-1,-1-1 1,1 1 0,-1 0 0,1 0 0,-1-1 0,1 1 0,0 0 0,-1 0-1,1 0 1,-1 1 0,-1-1 0,-1 1-103,1-1 0,-1 1 0,1 0 0,-1 0 0,1 0 0,0 1-1,-1-1 1,1 1 0,0-1 0,0 1 0,0 0 0,0 1 0,0-1 0,1 0 0,-5 6 0,-9 26-2957,10 4-3933,5-15-998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5.068"/>
    </inkml:context>
    <inkml:brush xml:id="br0">
      <inkml:brushProperty name="width" value="0.025" units="cm"/>
      <inkml:brushProperty name="height" value="0.025" units="cm"/>
    </inkml:brush>
  </inkml:definitions>
  <inkml:trace contextRef="#ctx0" brushRef="#br0">13 36 5093,'0'0'23062,"-12"24"-25240,33-39-865,2-5-2338,4-5-5574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5.423"/>
    </inkml:context>
    <inkml:brush xml:id="br0">
      <inkml:brushProperty name="width" value="0.025" units="cm"/>
      <inkml:brushProperty name="height" value="0.025" units="cm"/>
    </inkml:brush>
  </inkml:definitions>
  <inkml:trace contextRef="#ctx0" brushRef="#br0">226 34 5830,'0'0'8194,"-8"-3"-4078,-6 0-3320,1 1 1,-1 0 0,1 1-1,-1 1 1,0 0 0,1 1-1,-27 4 1,35-4-629,0 1-1,0-1 0,0 1 1,0 0-1,0 0 1,0 1-1,1-1 0,-1 1 1,1 0-1,0 0 1,-5 5-1,7-5-142,-1-1 1,1 1 0,0 0-1,1 0 1,-1 0-1,0 0 1,1 0-1,0 1 1,0-1-1,0 0 1,0 1-1,0-1 1,1 1-1,-1-1 1,1 1-1,0-1 1,0 1-1,1 6 1,0-8-19,0 1 1,0-1-1,0 1 0,0-1 1,1 1-1,-1-1 0,1 0 1,-1 1-1,1-1 1,0 0-1,0 0 0,0 0 1,0-1-1,0 1 0,1 0 1,-1-1-1,0 1 0,1-1 1,-1 0-1,1 0 1,-1 0-1,1 0 0,0 0 1,-1-1-1,1 1 0,5-1 1,9 3 39,1-1 1,30 0-1,-48-2-46,14 0-2,0-1 1,-1 0 0,1 0-1,0-2 1,0 0 0,-1 0-1,26-11 1,-35 12 66,1 0 0,-1-1 1,1 0-1,-1 1 0,0-1 1,0-1-1,0 1 0,-1 0 1,1-1-1,-1 0 0,0 0 0,0 0 1,0 0-1,0-1 0,-1 1 1,0-1-1,1 1 0,-2-1 1,1 0-1,-1 0 0,1 0 1,-1 0-1,-1 0 0,1-9 0,-1 13-44,0-1 0,0 0 0,0 1 0,0-1 0,-1 1 0,1-1 0,0 1 0,-1-1 0,0 1 0,1 0 1,-1-1-1,0 1 0,1 0 0,-1-1 0,0 1 0,0 0 0,0 0 0,0 0 0,0 0 0,-1 0 0,1 0 0,-2-2 0,-1 1-9,-1 0 0,1 0 0,0 1 0,-1-1 0,1 1 0,0 0 0,-9-1 0,-3 0-43,0 2 0,0 0 0,-26 3 1,37-2 2,1 0-1,-1 0 1,1 1 0,-1-1 0,1 1 0,0 0 0,0 0 0,-1 0 0,-5 5 0,8-5-145,0-1 0,1 1 0,-1-1 0,0 1 0,1-1 0,0 1 0,-1 0 0,1 0 0,0-1-1,0 1 1,0 0 0,0 0 0,0 0 0,1 0 0,-1 1 0,1-1 0,-1 0 0,1 0 0,0 0 0,-1 0 0,1 1 0,1 3 0,-1-5-7,0 0 0,1 0 0,-1 0 0,0 0 1,1-1-1,-1 1 0,1 0 0,-1 0 1,1 0-1,0-1 0,-1 1 0,1 0 0,0 0 1,-1-1-1,1 1 0,0-1 0,0 1 0,0-1 1,-1 1-1,1-1 0,0 1 0,0-1 1,0 0-1,0 1 0,0-1 0,2 0 0,29 3-3811,-26-3 2713,34 0-5631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5.767"/>
    </inkml:context>
    <inkml:brush xml:id="br0">
      <inkml:brushProperty name="width" value="0.025" units="cm"/>
      <inkml:brushProperty name="height" value="0.025" units="cm"/>
    </inkml:brush>
  </inkml:definitions>
  <inkml:trace contextRef="#ctx0" brushRef="#br0">212 59 4805,'0'0'16009,"-13"2"-13847,-2 1-1678,-1 1 0,1 0 0,0 1 0,0 1 0,1 1 0,-18 9 0,27-13-387,0 0 1,0-1-1,0 2 1,1-1-1,-1 1 1,1-1 0,0 1-1,0 0 1,0 1-1,0-1 1,1 1-1,0-1 1,0 1-1,0 0 1,0 0-1,1 0 1,0 1-1,0-1 1,1 1-1,-1-1 1,1 1-1,0-1 1,0 12-1,1-14-92,1 0-1,0 0 0,0 0 1,0 0-1,0 0 0,1-1 0,-1 1 1,1 0-1,0-1 0,-1 1 1,1-1-1,0 0 0,1 1 0,-1-1 1,0 0-1,1 0 0,-1 0 1,1-1-1,-1 1 0,1-1 0,0 1 1,0-1-1,-1 0 0,1 0 1,0 0-1,0 0 0,0-1 0,4 1 1,12 2-25,0 0 1,1-1-1,23-2 1,-35 0-22,7-1 8,-1 0 0,0-1-1,0 0 1,0-2 0,0 1 0,-1-2 0,1 0 0,-1 0 0,0-1-1,0-1 1,12-8 0,-17 10 151,-1-1 0,1 0 0,-1 0 0,0 0 0,0-1 0,0 0-1,-1 0 1,0-1 0,-1 0 0,0 0 0,0 0 0,-1 0 0,0-1 0,0 0-1,-1 0 1,0 0 0,3-15 0,-6 22-80,1-1 0,-1 1 0,0-1-1,0 0 1,0 1 0,-1-1 0,1 0 0,0 1-1,-1-1 1,0 1 0,0-1 0,0 1 0,0-1-1,0 1 1,0 0 0,0-1 0,-1 1 0,1 0-1,-1 0 1,-3-3 0,1 2-21,0 0 1,0 0-1,0 0 1,-1 1-1,1 0 0,0 0 1,-1 0-1,0 1 0,1-1 1,-9 0-1,-1 0-25,-1 1-1,1 0 1,0 1 0,-1 0-1,1 2 1,0-1 0,-16 5-1,21-3 1,1 0 0,-1 0 0,0 1 0,-11 7 0,17-10 1,0 1 0,0 0 0,0 0 0,0 0 0,1 1 0,-1-1 0,1 1 0,-1-1 1,1 1-1,0 0 0,0 0 0,0 0 0,1 0 0,-3 6 0,3-8-31,1 0 0,0 0 0,0 0 0,0-1 0,0 1 0,0 0 0,0 0 0,1 0 0,-1 0 0,0 0 0,0 0 0,1 0 0,-1 0 0,0 0 0,1-1 0,-1 1 0,1 0 0,-1 0 0,1 0-1,0-1 1,-1 1 0,1 0 0,0-1 0,-1 1 0,1-1 0,0 1 0,0 0 0,-1-1 0,1 0 0,0 1 0,0-1 0,0 1 0,0-1 0,0 0 0,0 0 0,0 0 0,1 1 0,42 4-2437,-39-5 1959,2 0-209,58-2-8629,-26-11-3463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6.142"/>
    </inkml:context>
    <inkml:brush xml:id="br0">
      <inkml:brushProperty name="width" value="0.025" units="cm"/>
      <inkml:brushProperty name="height" value="0.025" units="cm"/>
    </inkml:brush>
  </inkml:definitions>
  <inkml:trace contextRef="#ctx0" brushRef="#br0">141 26 5733,'0'0'19950,"-10"-6"-19235,5 2-606,4 2-90,0 1 1,0 0-1,0 0 1,-1-1 0,1 1-1,0 0 1,-1 0 0,1 1-1,-1-1 1,1 0 0,-1 0-1,1 1 1,-1-1-1,0 0 1,1 1 0,-1 0-1,0-1 1,1 1 0,-1 0-1,0 0 1,1 0-1,-1 0 1,0 0 0,1 1-1,-1-1 1,0 0 0,1 1-1,-1-1 1,0 1-1,1-1 1,-1 1 0,1 0-1,-1 0 1,1 0 0,0 0-1,-1 0 1,-1 2-1,-8 11 377,2 1 0,0 0 0,-14 32 0,20-40-315,0 0-1,1 1 1,0-1 0,0 1-1,1-1 1,0 1 0,0 0-1,1-1 1,0 1 0,0 0-1,3 12 1,-2-17-63,1 0-1,0 1 1,-1-1 0,1 0-1,1 0 1,-1 0 0,0 0-1,1-1 1,-1 1 0,1-1-1,0 1 1,0-1-1,0 0 1,0 0 0,0 0-1,0-1 1,1 1 0,-1-1-1,1 0 1,-1 0 0,1 0-1,-1 0 1,1 0 0,-1-1-1,6 0 1,3 2 10,1-1 0,-1-1 1,1 0-1,-1 0 0,1-1 1,15-4-1,-23 3-19,1 0-1,-1 0 1,0 0 0,0 0-1,0-1 1,0 0 0,-1 0 0,1-1-1,-1 1 1,1-1 0,-1 0 0,0 0-1,-1 0 1,1-1 0,-1 1-1,0-1 1,0 0 0,0 0 0,-1 0-1,3-6 1,-4 8-28,0-1 0,0 0-1,0 0 1,0 0 0,0 1-1,-1-1 1,0 0 0,0 0 0,0 0-1,0 0 1,-1 0 0,1 0-1,-1 0 1,0 1 0,0-1 0,0 0-1,-1 0 1,1 1 0,-1-1 0,0 1-1,0 0 1,0-1 0,-1 1-1,1 0 1,-1 0 0,1 0 0,-1 1-1,0-1 1,-4-2 0,-33-18-1035,-5-3-5628,32 14-818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4.443"/>
    </inkml:context>
    <inkml:brush xml:id="br0">
      <inkml:brushProperty name="width" value="0.025" units="cm"/>
      <inkml:brushProperty name="height" value="0.025" units="cm"/>
    </inkml:brush>
  </inkml:definitions>
  <inkml:trace contextRef="#ctx0" brushRef="#br0">160 128 2146,'0'0'753,"-8"-2"475,-38-5 519,19 4 2112,-51-12 1436,94 15-4644,503-22 3005,0-1-3031,205 44-310,-860-25-204,-143-6-67,-630-21 164,1059 31-75,1084-23-1648,-1110 15 1333,-875 48 1996,91-1-83,608-38-1597,34-1-265,30-1-876,185-12-6445,-140 8 2514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6.441"/>
    </inkml:context>
    <inkml:brush xml:id="br0">
      <inkml:brushProperty name="width" value="0.025" units="cm"/>
      <inkml:brushProperty name="height" value="0.025" units="cm"/>
    </inkml:brush>
  </inkml:definitions>
  <inkml:trace contextRef="#ctx0" brushRef="#br0">298 48 10154,'0'0'11525,"-9"-8"-11221,-32-23-5,38 29-275,0 1-1,1 0 1,-1 0 0,0 0-1,0 0 1,0 1-1,0-1 1,0 1-1,0-1 1,0 1-1,0 0 1,0 0-1,-1 1 1,1-1-1,0 1 1,0-1-1,0 1 1,1 0-1,-4 1 1,-47 28 65,48-27-88,-9 8 1,0 0 1,0 0-1,1 2 1,1-1-1,-13 17 1,21-25 6,1 1 0,-1 0 0,1 0 0,0 0 0,0 0 1,0 0-1,1 0 0,0 1 0,0-1 0,1 1 0,-1-1 0,1 1 0,0 0 1,0 0-1,1-1 0,0 1 0,0 0 0,0 0 0,3 9 0,-2-13 6,0 0 0,0 0 0,0-1 0,0 1-1,1 0 1,-1 0 0,1-1 0,-1 1 0,1-1-1,0 1 1,-1-1 0,1 0 0,0 0 0,0 0-1,0 0 1,0 0 0,0 0 0,0 0-1,0-1 1,0 1 0,0-1 0,1 1 0,2-1-1,58 2 393,-53-3-341,13 0-110,1-2 0,-1-1 0,0 0 0,42-16-1,-14-1-2981,-7-6-4052,-23 9-3038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6.864"/>
    </inkml:context>
    <inkml:brush xml:id="br0">
      <inkml:brushProperty name="width" value="0.025" units="cm"/>
      <inkml:brushProperty name="height" value="0.025" units="cm"/>
    </inkml:brush>
  </inkml:definitions>
  <inkml:trace contextRef="#ctx0" brushRef="#br0">248 49 5830,'0'0'8103,"-3"-8"-5380,3 6-2576,-1 0 0,0-1 0,0 1-1,0 0 1,0 0 0,0-1 0,-1 1 0,1 0 0,-1 0 0,1 0 0,-1 1 0,0-1 0,0 0 0,0 0 0,0 1-1,0 0 1,-2-2 0,1 2-74,0 0 0,0 0 0,0 0 0,0 1 0,-1 0-1,1-1 1,0 1 0,0 0 0,0 0 0,0 1 0,0-1-1,0 1 1,-1-1 0,1 1 0,0 0 0,1 0 0,-7 3 0,-3 3 83,0 0 1,0 0 0,1 1 0,0 0 0,0 1 0,1 1 0,0-1 0,1 2 0,0-1 0,1 1 0,0 1 0,0-1 0,1 1 0,-9 22 0,16-34-141,0 1 0,-1 0 0,1 0 0,0-1 1,0 1-1,0 0 0,-1 0 0,1 0 0,0-1 1,0 1-1,0 0 0,0 0 0,0 0 0,0-1 0,1 1 1,-1 0-1,0 0 0,0 0 0,1-1 0,-1 1 0,0 0 1,1-1-1,-1 1 0,0 0 0,1 0 0,-1-1 1,1 1-1,0-1 0,-1 1 0,1-1 0,-1 1 0,1-1 1,0 1-1,-1-1 0,2 1 0,1 0 33,0 0 0,0-1 0,1 1 0,-1-1 0,0 0 0,0 0 0,0 0-1,0 0 1,6-2 0,8-2 158,-1 0 0,27-12 0,-16 4-184,0-1 1,-1-2-1,-1 0 0,-1-2 1,0-1-1,-1 0 0,21-23 1,-53 51-35,0 1 0,1 0 1,0 0-1,0 1 0,1 0 1,1 1-1,0-1 0,-7 26 1,12-37 2,1 0 1,0 0-1,-1 0 1,1 0-1,0 1 1,0-1-1,0 0 1,0 0-1,0 0 1,0 0-1,0 0 1,0 0-1,1 0 1,-1 0-1,0 1 1,1-1-1,-1 0 1,1 0-1,-1 0 1,1 0-1,-1 0 1,1-1-1,0 1 1,-1 0-1,1 0 1,0 0-1,0 0 1,0-1-1,1 2 1,0-1-239,0-1 1,1 1-1,-1-1 1,0 0-1,1 1 1,-1-1-1,0 0 1,1 0-1,-1-1 1,0 1-1,1 0 1,-1-1-1,0 0 1,4 0-1,23-14-5957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7.753"/>
    </inkml:context>
    <inkml:brush xml:id="br0">
      <inkml:brushProperty name="width" value="0.025" units="cm"/>
      <inkml:brushProperty name="height" value="0.025" units="cm"/>
    </inkml:brush>
  </inkml:definitions>
  <inkml:trace contextRef="#ctx0" brushRef="#br0">1 300 4292,'0'0'15519,"1"4"-14505,-1-3-962,0 0 1,0 0-1,1-1 0,-1 1 1,0 0-1,1-1 0,-1 1 1,1 0-1,-1-1 0,1 1 1,-1 0-1,1-1 0,-1 1 1,1-1-1,-1 1 0,1-1 1,0 1-1,-1-1 0,1 1 1,0-1-1,-1 0 0,1 1 1,0-1-1,0 0 0,-1 0 1,1 0-1,0 1 0,0-1 1,0 0-1,-1 0 0,1 0 1,0 0-1,0 0 0,0-1 1,-1 1-1,1 0 0,0 0 1,0 0-1,-1-1 0,1 1 1,0 0-1,-1-1 0,1 1 1,0 0-1,-1-1 0,1 1 1,0-1-1,0 0 0,44-35 1697,-33 25-1530,130-127 531,-35 32-720,-79 85-9,-29 38-341,-11 9 351,-1 0 0,-2-1 0,-22 31 0,20-32-20,2 0-1,0 0 0,-17 44 0,31-56-480,10-14-1293,13-15-926,4-12-1224,3-7-2044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170"/>
    </inkml:context>
    <inkml:brush xml:id="br0">
      <inkml:brushProperty name="width" value="0.025" units="cm"/>
      <inkml:brushProperty name="height" value="0.025" units="cm"/>
    </inkml:brush>
  </inkml:definitions>
  <inkml:trace contextRef="#ctx0" brushRef="#br0">157 2 10698,'0'0'7335,"-10"-1"-6096,6 1-1191,0-1 0,0 1 0,0 0 1,-1 1-1,1-1 0,0 0 0,0 1 1,0 0-1,0 0 0,0 1 0,0-1 1,0 1-1,0-1 0,0 1 0,1 0 1,-1 1-1,1-1 0,-1 1 0,1-1 1,0 1-1,0 0 0,0 0 1,0 1-1,-3 5 0,-3 2 197,1 1 0,1 0 0,-7 14 0,12-22-125,0 0-1,0 0 1,1 1 0,-1-1 0,1 0-1,0 0 1,0 1 0,1-1 0,-1 1-1,1-1 1,0 1 0,0-1 0,1 1-1,0 5 1,1-9-58,-1 1-1,0-1 1,0 1-1,1-1 1,-1 0-1,1 1 1,-1-1-1,1 0 1,-1 0-1,1 0 1,0 0-1,-1-1 1,1 1-1,0 0 1,0-1 0,0 1-1,0-1 1,-1 1-1,1-1 1,0 0-1,0 0 1,0 0-1,0 0 1,0 0-1,0-1 1,0 1-1,0 0 1,-1-1 0,4 0-1,2-1 161,1 1 0,-1-1 0,1-1 0,-1 1 0,0-1 0,8-5 1,-4 1 55,-2 0 1,1-1-1,-1-1 1,-1 1-1,9-12 1,-14 18-220,-1-1 1,0 0-1,1-1 1,-1 1-1,-1 0 1,1-1-1,0 1 1,-1-1-1,0 1 1,1-1-1,-2 0 0,1 0 1,0 1-1,-1-1 1,1 0-1,-1 0 1,0 0-1,-1 1 1,1-1-1,-2-6 1,1 9-145,0-1 1,0 0-1,-1 1 0,1-1 1,0 1-1,-1-1 1,0 1-1,1 0 1,-1 0-1,0-1 0,1 1 1,-1 0-1,0 0 1,0 1-1,0-1 1,0 0-1,0 1 1,0-1-1,0 1 0,0 0 1,0-1-1,0 1 1,0 0-1,0 0 1,0 1-1,0-1 0,-4 1 1,3-1-654,-1 0 1,0 1-1,0 0 1,1-1-1,-1 1 0,1 0 1,-1 1-1,1-1 1,-1 1-1,1 0 1,0-1-1,-1 1 0,1 1 1,-4 3-1,3 2-5636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8.109"/>
    </inkml:context>
    <inkml:brush xml:id="br0">
      <inkml:brushProperty name="width" value="0.025" units="cm"/>
      <inkml:brushProperty name="height" value="0.025" units="cm"/>
    </inkml:brush>
  </inkml:definitions>
  <inkml:trace contextRef="#ctx0" brushRef="#br0">154 0 14382,'0'0'4847,"-9"8"-3913,-7 5-654,1 2 0,1-1-1,1 2 1,0 0 0,-13 21 0,20-27-153,-1 1 1,2-1-1,0 1 1,0 0-1,1 1 1,0-1-1,1 1 1,0 0-1,1 0 0,0 0 1,0 17-1,2-28-121,0 0-1,0 0 0,0 0 0,0 0 0,1 0 0,-1 0 0,0 0 0,0 0 0,1 0 0,-1 0 1,1 0-1,-1-1 0,1 1 0,-1 0 0,1 0 0,0 0 0,-1 0 0,1-1 0,0 1 1,-1 0-1,1-1 0,0 1 0,0 0 0,0-1 0,0 1 0,0-1 0,1 1 0,1 0 26,-1-1-1,1 1 0,0-1 0,0 0 0,0 0 0,0 0 0,0 0 0,-1 0 1,1 0-1,3-2 0,3 0 73,0-1 0,0 0 1,-1 0-1,1-1 0,12-7 1,-9 2-63,0 0 0,-1-1 0,0 0 0,-1-1 0,0 0 0,12-19 0,-18 25 35,0-1 0,0 0 0,-1 0 0,0 0 0,-1 0 0,1-1 0,-1 1 1,0-1-1,-1 0 0,1 1 0,-1-1 0,-1 0 0,1 0 0,-1 0 0,0 0 0,-2-7 0,2 13-77,-1 0-1,1 0 1,-1 0-1,0 0 1,1 0-1,-1 1 1,0-1-1,0 0 1,1 0-1,-1 1 1,0-1-1,0 0 1,0 1 0,0-1-1,0 1 1,0-1-1,0 1 1,0 0-1,0-1 1,0 1-1,0 0 1,0 0-1,0-1 1,0 1 0,0 0-1,-1 0 1,1 0-1,0 1 1,0-1-1,0 0 1,0 0-1,0 0 1,0 1-1,0-1 1,-1 1 0,-2 0-53,-1 0 1,1 1-1,0-1 1,0 1-1,0 0 1,1 0-1,-8 5 1,7-4-283,1 0 1,1 0 0,-1 1 0,0-1 0,1 1-1,0 0 1,-3 4 0,0 18-7655,5-18 2321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8.436"/>
    </inkml:context>
    <inkml:brush xml:id="br0">
      <inkml:brushProperty name="width" value="0.025" units="cm"/>
      <inkml:brushProperty name="height" value="0.025" units="cm"/>
    </inkml:brush>
  </inkml:definitions>
  <inkml:trace contextRef="#ctx0" brushRef="#br0">22 11 11627,'0'0'16784,"-22"11"-17265,29-17-1184,-1 1-1314,3-1-1345,-4 2-3523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9.023"/>
    </inkml:context>
    <inkml:brush xml:id="br0">
      <inkml:brushProperty name="width" value="0.025" units="cm"/>
      <inkml:brushProperty name="height" value="0.025" units="cm"/>
    </inkml:brush>
  </inkml:definitions>
  <inkml:trace contextRef="#ctx0" brushRef="#br0">172 2 5157,'0'0'17964,"-9"-1"-17756,5 1-202,0 0-1,0 0 1,0 0 0,-1 1 0,1 0-1,0 0 1,0 0 0,0 0 0,0 1 0,0-1-1,0 1 1,0 0 0,1 0 0,-1 0-1,1 1 1,-1 0 0,1-1 0,0 1 0,0 0-1,0 0 1,1 1 0,-1-1 0,-2 5 0,-3 2 106,0 0 0,0 1 0,1 0 0,1 0 0,0 1 0,0 0 0,1 0 0,1 0 0,0 1 1,0-1-1,2 1 0,-1 0 0,0 15 0,4-27-93,-1 1 0,0-1 0,0 0 0,1 0 0,-1 0 0,1 1 0,-1-1-1,1 0 1,0 0 0,-1 0 0,1 0 0,0 0 0,0 0 0,0 0 0,0 0 0,-1 0 0,1-1 0,0 1 0,1 0 0,-1 0-1,0-1 1,0 1 0,0-1 0,0 1 0,0-1 0,1 0 0,-1 1 0,0-1 0,0 0 0,1 0 0,-1 0 0,0 0 0,0 0 0,1 0-1,-1 0 1,0 0 0,0 0 0,1-1 0,-1 1 0,2-1 0,4 0 100,-1-1 0,0 1 1,0-1-1,0 0 0,0-1 0,0 1 0,6-5 1,-1-1-34,0-1 0,0-1 0,-1 0 0,0 0 0,13-19 0,-18 22-59,-1 1 1,0-1-1,0 0 0,-1 0 0,1 0 1,-2 0-1,1-1 0,-1 1 0,0-1 1,0 1-1,0-14 0,-2 20-45,0 0 1,0 0-1,0 1 0,0-1 0,0 0 1,0 0-1,0 1 0,0-1 0,-1 0 1,1 1-1,0-1 0,-1 0 0,1 1 0,0-1 1,-1 0-1,1 1 0,-1-1 0,1 1 1,-1-1-1,1 1 0,-1-1 0,1 1 1,-1-1-1,0 1 0,1 0 0,-1-1 1,0 1-1,1 0 0,-1-1 0,0 1 1,1 0-1,-1 0 0,0 0 0,0 0 1,1 0-1,-1 0 0,0 0 0,1 0 1,-1 0-1,0 0 0,0 0 0,1 0 0,-1 0 1,0 0-1,0 1 0,-1-1-198,1 1 0,-1-1 0,0 1-1,1-1 1,-1 1 0,1 0 0,-1-1 0,1 1-1,-1 0 1,1 0 0,0 0 0,-1 0 0,1 1-1,0-1 1,0 0 0,0 0 0,0 1 0,0-1-1,-1 3 1,-2 27-8085,4-16 1852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9.350"/>
    </inkml:context>
    <inkml:brush xml:id="br0">
      <inkml:brushProperty name="width" value="0.025" units="cm"/>
      <inkml:brushProperty name="height" value="0.025" units="cm"/>
    </inkml:brush>
  </inkml:definitions>
  <inkml:trace contextRef="#ctx0" brushRef="#br0">1 42 7271,'0'0'16976,"9"3"-19474,4-16-481,5-3-2723,-1 0-4099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9.725"/>
    </inkml:context>
    <inkml:brush xml:id="br0">
      <inkml:brushProperty name="width" value="0.025" units="cm"/>
      <inkml:brushProperty name="height" value="0.025" units="cm"/>
    </inkml:brush>
  </inkml:definitions>
  <inkml:trace contextRef="#ctx0" brushRef="#br0">110 77 4036,'0'0'17600,"-7"-7"-17012,5 6-566,1-1-5,0 1 0,0-1-1,0 1 1,0 0-1,0 0 1,0 0 0,-1-1-1,1 1 1,0 0 0,-1 1-1,1-1 1,0 0 0,-1 0-1,1 1 1,-1-1 0,0 0-1,1 1 1,-1 0-1,1-1 1,-1 1 0,0 0-1,1 0 1,-1 0 0,0 0-1,1 0 1,-1 0 0,0 0-1,1 1 1,-1-1 0,1 0-1,-1 1 1,1 0-1,-1-1 1,1 1 0,-1 0-1,1 0 1,-1 0 0,1 0-1,0 0 1,-1 0 0,1 0-1,0 0 1,0 0 0,0 1-1,0-1 1,0 0-1,0 1 1,-1 2 0,-1 0 34,-1 1 0,1-1 0,0 1 0,0 0 0,0 0 0,1 0 0,0 0 0,0 0 0,0 1 0,1-1 0,-1 1 0,1-1 0,1 1 0,-1-1 0,1 1 0,0 0 0,0 5 0,1-9-27,0-1 0,0 0-1,0 0 1,1 0 0,-1 0 0,0 0-1,0 0 1,1-1 0,-1 1 0,0 0-1,1-1 1,-1 1 0,0-1 0,1 1 0,-1-1-1,1 0 1,-1 1 0,1-1 0,-1 0-1,1 0 1,-1 0 0,1 0 0,-1 0-1,3-1 1,39-7 402,-36 5-354,-1 0 0,0 0 0,0 0 0,0-1-1,0 0 1,0 0 0,-1-1 0,0 0 0,0 1 0,0-2 0,-1 1 0,1-1 0,-1 1 0,-1-1 0,1 0 0,-1 0 0,0-1 0,0 1 0,-1-1 0,0 0 0,0 1 0,0-1 0,-1 0 0,0 0 0,-1 0 0,1-10 0,-2 15-49,0 1-1,1 0 1,-1 0 0,0-1-1,0 1 1,1 0 0,-1 0 0,0 0-1,0 0 1,0 0 0,-1 0 0,1 0-1,0 1 1,0-1 0,0 0-1,-1 1 1,1-1 0,0 0 0,-1 1-1,1 0 1,0-1 0,-1 1 0,1 0-1,-1 0 1,1-1 0,0 1-1,-1 0 1,1 1 0,-1-1 0,1 0-1,0 0 1,-1 1 0,1-1 0,-3 1-1,-1 0-41,1 0-1,-1 0 1,1 0 0,-1 0-1,1 1 1,0 0-1,0 0 1,0 0 0,0 0-1,-4 3 1,7-4-87,0 0 0,0 0-1,0 0 1,0 1 0,0-1 0,0 0 0,0 0 0,1 0 0,-1 1 0,0-1 0,1 0 0,-1 1 0,1-1 0,-1 0-1,1 1 1,0-1 0,0 1 0,0-1 0,0 3 0,0-3-190,1 0 1,-1 0-1,1 0 0,-1-1 0,1 1 1,0 0-1,-1 0 0,1-1 0,0 1 1,-1-1-1,1 1 0,0-1 0,0 1 1,0-1-1,0 1 0,0-1 0,0 0 1,-1 1-1,1-1 0,0 0 1,0 0-1,0 0 0,0 1 0,0-1 1,0 0-1,0 0 0,0-1 0,1 1 1,20 0-5610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50.065"/>
    </inkml:context>
    <inkml:brush xml:id="br0">
      <inkml:brushProperty name="width" value="0.025" units="cm"/>
      <inkml:brushProperty name="height" value="0.025" units="cm"/>
    </inkml:brush>
  </inkml:definitions>
  <inkml:trace contextRef="#ctx0" brushRef="#br0">169 1 15407,'0'0'2407,"-12"3"-389,-5 2-1376,0 1-1,0 1 1,-30 17 0,42-21-490,-1 1 1,1 0 0,-1 0 0,1 1 0,0-1 0,1 1 0,-7 8 0,10-11-127,-1 1 0,1-1-1,0 0 1,-1 1 0,1-1 0,0 1 0,1 0 0,-1-1 0,0 1 0,1 0 0,-1 0 0,1-1 0,0 1 0,0 0 0,0 0-1,0-1 1,1 1 0,-1 0 0,2 2 0,-1-3-21,0 0 0,0 0-1,0 0 1,0 0 0,1-1 0,-1 1 0,1 0-1,-1-1 1,1 1 0,0-1 0,0 0-1,-1 1 1,1-1 0,0 0 0,0 0-1,0 0 1,0 0 0,0-1 0,0 1-1,1-1 1,-1 1 0,4 0 0,55 2 147,-54-3-142,1 0 49,1 0-1,-1-1 1,0-1-1,0 1 0,1-1 1,-1 0-1,-1-1 1,1 0-1,0 0 0,-1-1 1,1 0-1,-1 0 1,8-7-1,-10 7 94,-1 0 0,1 0 0,-1 0 0,0-1 0,-1 0 0,1 1 0,-1-1 0,0 0 0,0-1 0,0 1 0,-1-1 0,1 1 0,-1-1-1,-1 0 1,1 1 0,-1-1 0,0 0 0,0-12 0,-1 17-152,0 0-1,-1 0 1,1 0-1,0 0 1,-1 0-1,1 0 1,-1 0-1,1 0 0,-1 1 1,0-1-1,1 0 1,-1 0-1,0 1 1,1-1-1,-1 0 1,0 1-1,0-1 1,1 0-1,-1 1 1,0-1-1,0 1 1,0 0-1,0-1 0,0 1 1,0 0-1,0-1 1,0 1-1,0 0 1,0 0-1,0 0 1,-2 0-1,-40-1-156,33 1 123,4 0 24,0 0 0,1 0 0,-1 1 0,1-1 0,-1 1 0,1 1-1,0-1 1,-1 1 0,1 0 0,0 0 0,0 0 0,0 0 0,0 1 0,0 0 0,1 0 0,-1 1 0,-3 3 0,33-13-6471,1-10-801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56.098"/>
    </inkml:context>
    <inkml:brush xml:id="br0">
      <inkml:brushProperty name="width" value="0.025" units="cm"/>
      <inkml:brushProperty name="height" value="0.025" units="cm"/>
    </inkml:brush>
  </inkml:definitions>
  <inkml:trace contextRef="#ctx0" brushRef="#br0">184 73 4260,'-3'8'4847,"-6"21"-3907,1 1 0,2-1 0,1 1 0,-2 35 0,1 136 2035,4-82-2231,-7 277 740,57-966-918,-13 261-614,-50 402 52,-4-1 0,-40 117 0,32-118 0,-64 241 428,164-592-560,42-290 0,-111 528 148,-2 15 15,-1 1 0,1-1-1,-1 0 1,-1 0-1,1 0 1,-1 1-1,0-1 1,0 0-1,-1 0 1,-2-10-1,2 17-18,1 0 1,0 0-1,-1 0 0,1 0 0,0 0 0,-1 0 0,1 0 0,0 0 0,-1 0 1,1 0-1,0 0 0,-1 0 0,1 0 0,0 0 0,-1 0 0,1 0 0,0 0 0,-1 0 1,1 0-1,0 0 0,-1 1 0,1-1 0,0 0 0,-1 0 0,1 0 0,0 1 1,0-1-1,-1 0 0,1 0 0,0 1 0,0-1 0,-1 0 0,1 0 0,0 1 0,0-1 1,0 0-1,0 1 0,-1 0 0,-9 14 236,-6 20-216,2 1 0,2 0 0,1 0 1,2 1-1,-7 57 0,5-31-39,6-34-220,-27 166 494,30-163-2476,2 65 0,5-75-3560,6-16-3689</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56.926"/>
    </inkml:context>
    <inkml:brush xml:id="br0">
      <inkml:brushProperty name="width" value="0.025" units="cm"/>
      <inkml:brushProperty name="height" value="0.025" units="cm"/>
    </inkml:brush>
  </inkml:definitions>
  <inkml:trace contextRef="#ctx0" brushRef="#br0">71 302 3491,'0'0'3582,"-9"-8"-3640,4 5 74,1-1 1,0 0-1,0 0 1,1 0 0,-1 0-1,1 0 1,0-1-1,0 0 1,0 1-1,1-1 1,0 0 0,0 0-1,0-1 1,0 1-1,1 0 1,0-1-1,0 1 1,0-9 0,-1-56 2220,1 42 4852,-7 598-3448,10-549-3517,5-29-97,7-35-7,-13 41-10,100-452 28,-68 280-81,-32 166 85,-2 13-22,-6 34-22,-13 61 22,-65 402-74,74-287-3506,12-172-1309,5-17-1596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7.888"/>
    </inkml:context>
    <inkml:brush xml:id="br0">
      <inkml:brushProperty name="width" value="0.025" units="cm"/>
      <inkml:brushProperty name="height" value="0.025" units="cm"/>
    </inkml:brush>
  </inkml:definitions>
  <inkml:trace contextRef="#ctx0" brushRef="#br0">7443 0 4612,'0'0'8115,"-11"9"-7731,-333 310 3602,-47 40-2698,-392 208-2740,115-160 1703,-1177 526 0,77-174 1148,1121-507-1031,489-202-603,-3-6 0,-192 26 1,297-63-1635,-105-2 1,64-10-2643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8.337"/>
    </inkml:context>
    <inkml:brush xml:id="br0">
      <inkml:brushProperty name="width" value="0.025" units="cm"/>
      <inkml:brushProperty name="height" value="0.025" units="cm"/>
    </inkml:brush>
  </inkml:definitions>
  <inkml:trace contextRef="#ctx0" brushRef="#br0">10 111 4740,'-2'-12'3652,"1"7"-3361,-1-4 69,0-1 0,1 1 0,0-1 0,0-12 0,1 21-321,0-1 0,0 1 0,0 0 0,0 0-1,0-1 1,0 1 0,1 0 0,-1 0 0,0-1 0,1 1-1,-1 0 1,0 0 0,1 0 0,0 0 0,-1 0 0,1-1 0,0 1-1,-1 0 1,1 0 0,0 1 0,0-1 0,0 0 0,0 0-1,0 0 1,0 0 0,0 1 0,0-1 0,0 1 0,0-1-1,0 1 1,0-1 0,1 1 0,-1-1 0,0 1 0,0 0 0,0 0-1,1 0 1,-1 0 0,0 0 0,0 0 0,1 0 0,-1 0-1,0 0 1,0 0 0,1 1 0,-1-1 0,2 1 0,2 1 36,-1 0-1,1 1 1,-1-1 0,0 1 0,0 0 0,0 0-1,0 0 1,0 1 0,0-1 0,-1 1 0,4 5 0,36 55 726,-25-37-424,112 177 510,-44-67-810,180 221 0,-156-242 214,240 195-1,156 62 1708,-151-140-926,-194-152-4584,-135-72 208,-5-4-1341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514"/>
    </inkml:context>
    <inkml:brush xml:id="br0">
      <inkml:brushProperty name="width" value="0.025" units="cm"/>
      <inkml:brushProperty name="height" value="0.025" units="cm"/>
    </inkml:brush>
  </inkml:definitions>
  <inkml:trace contextRef="#ctx0" brushRef="#br0">88 0 14253,'0'0'1501,"-8"8"116,-3 2-637,1 1 0,-18 24-1,24-30-734,1 0-1,-1 1 1,1 0-1,0-1 0,1 1 1,-1 0-1,1 1 1,0-1-1,1 0 0,0 1 1,-1 9-1,2-16-234,0 0-1,0 1 1,0-1-1,0 1 1,0-1-1,0 1 0,0-1 1,0 1-1,1-1 1,-1 1-1,0-1 1,0 0-1,0 1 1,1-1-1,-1 1 1,0-1-1,1 0 0,-1 1 1,0-1-1,1 0 1,-1 0-1,0 1 1,1-1-1,-1 0 1,1 0-1,-1 1 1,0-1-1,1 0 0,-1 0 1,1 0-1,-1 0 1,1 0-1,0 1 1,23-3 498,19-13 141,-5-7-539,-31 17-122,0 0 0,0 0 0,1 1 0,-1 0 0,1 1 1,0 0-1,0 0 0,1 0 0,-1 1 0,11-1 0,-18 6 6,0 0 0,0 0 0,0 0 0,-1 0 0,1 0 0,-1 0 0,1 0 0,-1 0 0,0 0 0,0 0 0,-1 0 0,0 3 0,1 0 36,-3 56 151,30-66 11,12-22-3518,-7 4-5749,-10 11-59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9.022"/>
    </inkml:context>
    <inkml:brush xml:id="br0">
      <inkml:brushProperty name="width" value="0.025" units="cm"/>
      <inkml:brushProperty name="height" value="0.025" units="cm"/>
    </inkml:brush>
  </inkml:definitions>
  <inkml:trace contextRef="#ctx0" brushRef="#br0">2353 0 4869,'0'0'6907,"-10"8"-6714,8-7-185,-7 5 5,1 0 0,0 0 1,1 1-1,-1 0 0,2 0 1,-1 0-1,1 1 0,-10 15 1,-115 218 2484,-113 193-124,180-333-2475,-5-3 0,-93 104 0,-167 143 529,-389 313-1,471-469 33,205-162-319,-1-2 0,-2-2-1,0-1 1,-56 17-1,99-39-136,1 1 0,-1 0-1,1-1 1,0 1 0,-1 0-1,1 0 1,0 0 0,-1 0 0,1 0-1,0 0 1,0 0 0,0 1-1,0-1 1,0 0 0,0 1-1,0-1 1,1 1 0,-1-1-1,0 1 1,1-1 0,-1 1-1,1-1 1,-1 1 0,1 1-1,0 44-3738,1-28 236,-1-5-804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9.552"/>
    </inkml:context>
    <inkml:brush xml:id="br0">
      <inkml:brushProperty name="width" value="0.025" units="cm"/>
      <inkml:brushProperty name="height" value="0.025" units="cm"/>
    </inkml:brush>
  </inkml:definitions>
  <inkml:trace contextRef="#ctx0" brushRef="#br0">581 1 5061,'0'0'6566,"-46"78"-7078,11-26-33,-8 11-256,-6 5 129,-2 5 640,-5 0 32,-2 5 32,0 1 0,-4 3-32,1-1-865,-1-4-3876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7.509"/>
    </inkml:context>
    <inkml:brush xml:id="br0">
      <inkml:brushProperty name="width" value="0.025" units="cm"/>
      <inkml:brushProperty name="height" value="0.025" units="cm"/>
    </inkml:brush>
  </inkml:definitions>
  <inkml:trace contextRef="#ctx0" brushRef="#br0">54 0 4356,'0'0'17451,"3"10"-16319,1 16-918,-1 0 1,-1 0-1,-1-1 0,-5 48 0,-23 114-1381,26-182 729,-8 28-2164,-5-19-4592,2-12 543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7.838"/>
    </inkml:context>
    <inkml:brush xml:id="br0">
      <inkml:brushProperty name="width" value="0.025" units="cm"/>
      <inkml:brushProperty name="height" value="0.025" units="cm"/>
    </inkml:brush>
  </inkml:definitions>
  <inkml:trace contextRef="#ctx0" brushRef="#br0">4 138 5093,'-1'-10'7708,"0"2"-6493,-1-34 2353,2 39-3425,1 1 0,-1 0 0,0 0 0,1 0 1,-1 0-1,1 0 0,0 0 0,0 0 0,0 0 0,0 0 1,0 0-1,0 0 0,0 1 0,0-1 0,1 0 0,-1 1 1,1-1-1,-1 1 0,1-1 0,1 0 0,14-5 115,-1 0 0,1 2 0,-1 0 0,2 1 0,-1 0-1,0 2 1,1 0 0,-1 1 0,1 0 0,-1 2 0,1 0 0,27 5 0,-41-5-244,0 0 1,0 0-1,0 0 1,0 0 0,0 0-1,-1 1 1,1 0 0,0 0-1,-1 0 1,1 0-1,-1 0 1,0 1 0,0-1-1,0 1 1,0 0-1,0 0 1,0 0 0,-1 0-1,1 1 1,-1-1-1,0 1 1,0 0 0,-1-1-1,1 1 1,-1 0 0,0 0-1,1 0 1,-2 0-1,1 0 1,0 0 0,-1 0-1,0 0 1,0 0-1,0 0 1,-2 8 0,0-2 161,0 0 0,-1 0 1,0 0-1,-1-1 0,0 1 1,-1-1-1,0 0 0,0 0 1,-1-1-1,0 1 0,-1-1 1,1-1-1,-11 10 0,-33 19 144,27-25-2657,28-19-4523,12-8-470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8.305"/>
    </inkml:context>
    <inkml:brush xml:id="br0">
      <inkml:brushProperty name="width" value="0.025" units="cm"/>
      <inkml:brushProperty name="height" value="0.025" units="cm"/>
    </inkml:brush>
  </inkml:definitions>
  <inkml:trace contextRef="#ctx0" brushRef="#br0">91 0 15855,'-6'13'2504,"-5"8"-1809,-35 71 3577,41-81-3779,0 0 0,1 1 0,1 0 0,0-1 0,1 1 0,-2 20 0,3-31-489,1-1-1,0 1 1,0-1-1,0 1 0,0-1 1,0 1-1,0-1 0,0 1 1,0-1-1,0 1 1,0-1-1,0 1 0,0-1 1,0 1-1,1-1 1,-1 0-1,0 1 0,0-1 1,0 1-1,1-1 1,-1 1-1,0-1 0,1 1 1,-1-1-1,0 0 1,1 1-1,-1-1 0,0 0 1,1 1-1,-1-1 1,1 0-1,-1 0 0,1 1 1,-1-1-1,1 0 1,-1 0-1,1 0 0,-1 0 1,1 0-1,-1 1 1,1-1-1,-1 0 0,1 0 1,-1 0-1,1 0 0,-1 0 1,1-1-1,-1 1 1,1 0-1,-1 0 0,1 0 1,-1 0-1,0 0 1,1-1-1,-1 1 0,1 0 1,-1 0-1,1-1 1,-1 1-1,0 0 0,1-1 1,0 0-1,24-24 344,-17 9-402,-1-1 1,-1 0 0,-1 0-1,-1-1 1,0 0-1,-1 1 1,-1-1-1,-1 0 1,0-25-1,-5 73-32,3-25 119,0 1 1,1-1-1,-1 1 1,1-1 0,0 1-1,0-1 1,2 7-1,-2-11-25,1 1-1,0-1 1,-1 0-1,1 1 1,0-1-1,0 0 0,-1 0 1,1 1-1,0-1 1,0 0-1,1 0 1,-1 0-1,0 0 1,0 0-1,0-1 0,1 1 1,-1 0-1,0 0 1,1-1-1,-1 1 1,1-1-1,-1 1 0,0-1 1,1 0-1,-1 1 1,1-1-1,-1 0 1,1 0-1,-1 0 1,1 0-1,1-1 0,4 1-23,0-1 1,0-1-1,0 1 0,0-1 0,-1 0 0,1-1 0,0 1 0,-1-1 0,0-1 0,0 1 0,0-1 1,9-8-1,-7 6-222,0 1 1,1-1 0,-1 2-1,1-1 1,15-5 0,-24 10 227,0 0-1,1 0 1,-1 0 0,0 0 0,1 0 0,-1 0 0,0 0-1,1 0 1,-1 0 0,1 0 0,-1 1 0,0-1 0,1 0-1,-1 0 1,0 0 0,0 0 0,1 0 0,-1 1-1,0-1 1,1 0 0,-1 0 0,0 1 0,0-1 0,1 0-1,-1 0 1,0 1 0,0-1 0,0 0 0,1 1 0,-1-1-1,0 0 1,0 1 0,0-1 0,0 0 0,0 1-1,4 20 41,-4 32 692,-1-41-444,0 1-113,4 19 605,-2-31-746,-1 0 0,1 0-1,0 0 1,-1-1 0,1 1 0,0 0 0,0 0 0,0 0 0,0-1-1,0 1 1,0-1 0,0 1 0,0 0 0,0-1 0,0 0 0,1 1-1,-1-1 1,0 0 0,0 1 0,0-1 0,0 0 0,1 0 0,-1 0-1,0 0 1,2-1 0,5 0 6,-1 0 0,1 0 1,-1-1-1,1-1 0,-1 1 0,0-1 0,0 0 0,0-1 0,-1 1 0,8-7 0,-7 6-297,-1 0-1,1 0 0,0 0 0,0 1 0,0 0 0,1 0 0,-1 1 1,1 0-1,-1 0 0,11 0 0,-17 2 194,-1 0 0,1 0 0,0 0 0,0 1 0,-1-1 0,1 0 0,0 0 0,-1 1 0,1-1 0,0 1 0,-1-1 0,1 1 0,-1-1 0,1 1 0,-1-1 0,1 1 0,-1-1 0,1 1 0,-1 0 0,1-1 0,-1 1 0,0 0 0,1-1 0,-1 1 0,0 0 0,0-1 0,0 1 0,1 0 0,-1 0-1,0-1 1,0 2 0,6 12-3098,3-9-2805,0-5-2895</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8.631"/>
    </inkml:context>
    <inkml:brush xml:id="br0">
      <inkml:brushProperty name="width" value="0.025" units="cm"/>
      <inkml:brushProperty name="height" value="0.025" units="cm"/>
    </inkml:brush>
  </inkml:definitions>
  <inkml:trace contextRef="#ctx0" brushRef="#br0">0 5 7303,'0'0'11595,"64"-5"-14734,-39 5-1441,1 0-5670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8.992"/>
    </inkml:context>
    <inkml:brush xml:id="br0">
      <inkml:brushProperty name="width" value="0.025" units="cm"/>
      <inkml:brushProperty name="height" value="0.025" units="cm"/>
    </inkml:brush>
  </inkml:definitions>
  <inkml:trace contextRef="#ctx0" brushRef="#br0">57 0 5990,'0'0'2140,"10"3"1987,-4-1-3484,0 0 0,0 0 1,0 0-1,0 1 0,-1 0 0,1 0 0,8 7 1,-12-9-412,-1 1 1,1 1 0,0-1-1,-1 0 1,1 0 0,-1 1-1,1-1 1,-1 0 0,0 1-1,0 0 1,0-1-1,-1 1 1,1-1 0,0 1-1,-1 0 1,0 0 0,0-1-1,0 1 1,0 0 0,0 0-1,0-1 1,-1 1 0,1 0-1,-1-1 1,-1 4 0,-3 6-19,0-1 0,-1 0 1,0 0-1,-1 0 0,0-1 1,-1 0-1,0 0 0,0-1 1,-15 12-1,-28 35 952,51-56-1165,-1 0-1,1 1 1,0-1 0,0 0-1,0 0 1,0 0-1,-1 1 1,1-1-1,0 0 1,0 0 0,0 1-1,0-1 1,0 0-1,0 0 1,0 1-1,0-1 1,0 0-1,0 0 1,0 1 0,0-1-1,0 0 1,0 0-1,0 1 1,0-1-1,0 0 1,0 0 0,0 1-1,0-1 1,0 0-1,0 0 1,1 1-1,-1-1 1,0 0 0,0 0-1,0 0 1,0 1-1,0-1 1,1 0-1,-1 0 1,0 0-1,0 0 1,0 1 0,1-1-1,-1 0 1,0 0-1,0 0 1,1 0-1,-1 0 1,20 4 51,26-6 39,67-12-1091,-39 0-3237,-72 13 3749,18-5-2793,-11-2-3728,-7-2-3908</inkml:trace>
  <inkml:trace contextRef="#ctx0" brushRef="#br0" timeOffset="1">7 143 4516,'0'0'17713,"57"-17"-17681,-17 9-929,0-3-2274,0 0-3107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9.337"/>
    </inkml:context>
    <inkml:brush xml:id="br0">
      <inkml:brushProperty name="width" value="0.025" units="cm"/>
      <inkml:brushProperty name="height" value="0.025" units="cm"/>
    </inkml:brush>
  </inkml:definitions>
  <inkml:trace contextRef="#ctx0" brushRef="#br0">24 1 6983,'0'0'15438,"-17"50"-13836,14-32-513,0 0-673,3-1-384,0-2-448,0 0-1602,4-9-929,2-3-2210,4-3-5637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9.709"/>
    </inkml:context>
    <inkml:brush xml:id="br0">
      <inkml:brushProperty name="width" value="0.025" units="cm"/>
      <inkml:brushProperty name="height" value="0.025" units="cm"/>
    </inkml:brush>
  </inkml:definitions>
  <inkml:trace contextRef="#ctx0" brushRef="#br0">37 1 7911,'0'0'3470,"0"10"438,2 101 3385,-1 94-3847,-2-163-3367,-3 1 0,-16 72 0,12-95 511,4-32 202,2-39-141,2 51-677,0-60-325,10-76 1,-8 120 168,1 0 0,0 0 0,1 0 0,1 0 1,0 1-1,2-1 0,-1 2 0,2-1 0,17-26 0,-20 36 168,0 0-1,1 1 0,-1 0 0,1 0 0,0 0 0,0 1 1,0 0-1,0 0 0,0 0 0,1 1 0,6-2 0,-10 3 8,0 1 0,0-1 0,0 1 0,0 0 0,-1 0-1,1 0 1,0 0 0,0 0 0,0 0 0,0 1 0,0-1-1,4 3 1,-6-3 7,1 1 0,-1 0-1,0 0 1,1 0 0,-1 0 0,0 0-1,0 0 1,0 0 0,0 1 0,0-1-1,0 0 1,0 1 0,0-1-1,0 1 1,-1-1 0,1 0 0,0 1-1,-1 0 1,1-1 0,-1 1 0,0-1-1,1 1 1,-1 2 0,0 2 137,-1-1-1,1 1 1,-1-1 0,0 0 0,0 1 0,-1-1 0,1 0-1,-1 0 1,0 0 0,-1 0 0,1 0 0,-1 0-1,0 0 1,0-1 0,0 0 0,-1 1 0,0-1 0,-8 6-1,8-5 5,-1-1 0,0-1 0,0 1 0,0-1 0,-1 1 0,1-1 0,-1-1 0,0 1 0,0-1 0,1 0 0,-1-1 0,-1 1 0,1-1 0,0 0 0,0-1 0,-12 0 0,17 0-197,0 0-1,0-1 0,0 1 0,0 0 0,0-1 0,0 1 0,0-1 0,0 1 0,0-1 0,0 0 0,0 1 0,0-1 0,1 0 0,-1 0 0,0 0 0,0 0 0,1 0 0,-1 1 0,1-1 0,-1 0 0,1 0 0,-1 0 0,1-1 0,-1 1 0,1 0 0,0 0 0,0 0 0,0 0 0,-1 0 0,1 0 0,0 0 0,0 0 0,1-1 0,-1 1 0,0 0 0,0 0 0,0 0 1,1 0-1,-1 0 0,1 0 0,-1 0 0,1-2 0,1-2-753,0 0 1,0 0-1,0 1 1,0-1-1,1 0 1,0 1-1,6-9 1,4 1-3926,1 1-1,26-17 1,0 5 726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0.037"/>
    </inkml:context>
    <inkml:brush xml:id="br0">
      <inkml:brushProperty name="width" value="0.025" units="cm"/>
      <inkml:brushProperty name="height" value="0.025" units="cm"/>
    </inkml:brush>
  </inkml:definitions>
  <inkml:trace contextRef="#ctx0" brushRef="#br0">70 0 6726,'0'0'14446,"-18"51"-11787,2-27-577,2 3-321,2 0-448,6-2-608,3-3-449,3-6-160,0-3 1,3-3-130,5-7-767,1-3-642,2-1-832,0-17-993,0-5-609,0-6-3010,-1 0-609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870"/>
    </inkml:context>
    <inkml:brush xml:id="br0">
      <inkml:brushProperty name="width" value="0.025" units="cm"/>
      <inkml:brushProperty name="height" value="0.025" units="cm"/>
    </inkml:brush>
  </inkml:definitions>
  <inkml:trace contextRef="#ctx0" brushRef="#br0">142 1 6790,'0'0'8985,"-8"-1"-5681,2 1-3128,1 1-1,0-1 0,-1 1 0,1 0 1,-1 0-1,1 0 0,0 1 0,0 0 1,0 0-1,0 0 0,0 1 0,0-1 0,1 1 1,-1 0-1,1 1 0,0-1 0,0 1 1,0 0-1,0 0 0,1 0 0,-1 0 1,-2 6-1,4-8-154,0 1 0,0 0 1,0 0-1,0 0 0,0 0 1,1 0-1,0 0 0,-1 0 0,1 0 1,1 1-1,-1-1 0,-1 7 0,3-10-21,-1 1 0,0 0 0,0-1-1,0 1 1,1 0 0,-1-1 0,0 1-1,1-1 1,-1 1 0,1 0 0,-1-1-1,0 1 1,1-1 0,-1 1 0,1-1-1,0 1 1,-1-1 0,1 0 0,-1 1-1,1-1 1,0 0 0,0 1 0,27 3 113,36-9-475,-48 2-163,1 2 0,-1 0 1,21 1-1,-36 1 521,0-1 1,0 0-1,0 1 0,0-1 0,0 0 1,0 1-1,-1-1 0,1 1 0,0-1 0,0 1 1,0-1-1,-1 1 0,1 0 0,0-1 1,-1 1-1,1 0 0,0 0 0,-1 0 1,1-1-1,-1 1 0,1 0 0,-1 0 0,0 0 1,1 0-1,-1 0 0,0 0 0,0 0 1,0 0-1,1 0 0,-1 0 0,0 0 0,0 0 1,0 0-1,-1 0 0,1 0 0,0 0 1,0 0-1,0 0 0,-1-1 0,0 2 0,1 3 111,-2-1 0,1 1 0,0-1-1,-1 0 1,0 0 0,0 0 0,-4 6 0,-5 3 690,-1 0 1,-1 0-1,0-1 0,-14 10 1,20-17-583,0 0-1,0-1 1,-1 1-1,1-1 1,-1-1-1,0 1 1,0-1-1,0-1 1,0 0-1,-11 2 1,18-4-285,0 0-1,0 0 1,0 0 0,0 0 0,1 0-1,-1 0 1,0-1 0,0 1 0,0 0-1,0 0 1,1-1 0,-1 1 0,0-1-1,0 1 1,1-1 0,-1 1 0,0-1-1,1 1 1,-1-1 0,0 0 0,1 1-1,-1-1 1,1 0 0,-1 1 0,1-1-1,-1 0 1,1 0 0,0 0 0,-1 1-1,1-1 1,0 0 0,0 0 0,0 0-1,-1 0 1,1 0 0,0 1 0,0-2 0,5-35-7100,8 16 300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0.471"/>
    </inkml:context>
    <inkml:brush xml:id="br0">
      <inkml:brushProperty name="width" value="0.025" units="cm"/>
      <inkml:brushProperty name="height" value="0.025" units="cm"/>
    </inkml:brush>
  </inkml:definitions>
  <inkml:trace contextRef="#ctx0" brushRef="#br0">1 199 5958,'36'61'3454,"-35"-59"-3098,0 0 1,1 1 0,0-1-1,-1 0 1,1 0 0,0 0 0,0 0-1,0 0 1,0 0 0,1 0-1,-1-1 1,0 1 0,4 1 0,-1-2-361,-1 1 1,1-1 0,-1 0 0,1 0 0,0-1 0,-1 1 0,1-1-1,0 0 1,-1-1 0,1 1 0,8-2 0,-2-1-304,0 0 1,0 0-1,-1-1 1,12-6-1,9-9 2644,-29 18-1763,1-1 1,-1 1-1,0-1 1,0 0 0,0 1-1,0-1 1,0 0-1,-1 0 1,1-1-1,0 1 1,-1 0 0,0 0-1,0-1 1,1 1-1,-1-1 1,-1 1 0,1-1-1,1-3 1,-6 5-537,1 1 0,0-1 0,0 1 1,-1 0-1,1 0 0,0 0 0,-1 1 1,1-1-1,0 1 0,0-1 1,-6 3-1,1 1-18,0 1 0,1-1-1,0 1 1,0 0 0,0 1 0,0-1 0,1 1 0,-11 14 0,14-17 55,0 1 1,0 0-1,1 0 1,-1 1-1,1-1 1,0 0-1,0 1 1,1-1-1,-1 1 1,1 0-1,0 0 0,0-1 1,1 1-1,-1 0 1,1 0-1,0 0 1,1 6-1,-1-10-56,1 0 0,-1 1 0,1-1 0,-1 0 0,1 0 0,-1 0 0,1 0 0,0 0 0,0 0 0,-1 0 0,1 0 0,0 0 0,0 0 0,0 0 0,0 0 0,0-1 0,0 1 0,0 0 0,0-1 0,0 1 0,1-1 0,0 1 0,37 4 213,-28-6-233,1 0 1,-1 0 0,0-2 0,17-4 0,-8-2-204,-1-1 1,1 0 0,-2-2-1,0 0 1,0-1 0,-1-1-1,20-21 1,-6 4 243,-2-2 1,41-61-1,-69 93-16,-1 1 0,1-1 0,-1 1-1,1-1 1,0 0 0,-1 1 0,1-1 0,-1 0 0,0 1-1,1-1 1,-1 0 0,0 0 0,1 0 0,-1 1 0,0-1-1,0 0 1,0 0 0,1 0 0,-1 0 0,0 1 0,0-1-1,0 0 1,-1-1 0,-15 9 134,-24 27-76,29-21 94,1 0 0,0 1 0,1 0 0,-8 17 0,14-24-137,0-1 0,1 1-1,-1-1 1,1 1-1,0 0 1,1 0 0,0 0-1,0 0 1,0 0-1,1 0 1,0 0 0,2 11-1,-2-16-32,1 0 0,0 0 0,-1 0 0,1 0 0,0 0 0,0 0 0,0-1 0,0 1 0,1 0 0,-1-1 1,0 1-1,1-1 0,-1 1 0,1-1 0,-1 1 0,1-1 0,0 0 0,-1 0 0,1 0 0,2 1 0,1 0-29,0 0 1,0-1-1,0 0 0,1 0 1,-1 0-1,0 0 1,11-1-1,-5 0-82,0-1-1,0-1 1,-1 1 0,1-2-1,0 1 1,-1-2 0,14-5-1,0-6 92,-2 0 0,1-2 0,-2-1-1,0-1 1,-2 0 0,0-2 0,-1 0-1,-1-1 1,-1 0 0,0-2 0,21-46 0,-36 69 30,0-1 0,0 0 0,-1 1 0,1-1 0,0 0 0,-1 0 0,1 1 0,-1-1 0,1 0 0,-1 0 0,0 0 0,0 0 0,0 0 0,0 1 0,0-1 0,-1 0 0,0-3 0,1 4-13,-1 1 0,1-1 0,-1 0-1,0 1 1,1-1 0,-1 1-1,0-1 1,1 1 0,-1-1 0,0 1-1,0 0 1,1-1 0,-1 1-1,0 0 1,0 0 0,0-1 0,0 1-1,1 0 1,-1 0 0,0 0-1,0 0 1,0 0 0,0 0 0,0 0-1,-1 1 1,-4 0-6,0 1-1,0 0 1,0 0-1,0 1 1,0-1 0,1 1-1,-1 1 1,1-1 0,-6 5-1,0 2 18,-1 1 0,2 1-1,-1 0 1,2 0 0,0 1-1,0 0 1,-7 15 0,12-21 9,1 0 1,0 0-1,0 1 1,0 0-1,1-1 1,0 1-1,1 0 1,0 0-1,0 0 1,0 0-1,1 0 1,0 0-1,1 0 1,0 0-1,3 14 1,-2-18-23,0-1 0,0 1 0,0-1 0,1 1 0,-1-1 0,1 0 0,-1 0 0,1 0 0,0 0 0,0-1 0,1 1 0,-1-1 0,0 0 0,1 0 0,0 0 0,-1 0 0,1-1 0,0 1 0,0-1 1,0 0-1,5 1 0,41 2-1842,-4-14-3430,-15-8-1515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0.863"/>
    </inkml:context>
    <inkml:brush xml:id="br0">
      <inkml:brushProperty name="width" value="0.025" units="cm"/>
      <inkml:brushProperty name="height" value="0.025" units="cm"/>
    </inkml:brush>
  </inkml:definitions>
  <inkml:trace contextRef="#ctx0" brushRef="#br0">0 1 10090,'0'0'14317,"54"6"-13196,-27 6-961,2-4-224,-8-3-2178,-3-5-4901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1.859"/>
    </inkml:context>
    <inkml:brush xml:id="br0">
      <inkml:brushProperty name="width" value="0.025" units="cm"/>
      <inkml:brushProperty name="height" value="0.025" units="cm"/>
    </inkml:brush>
  </inkml:definitions>
  <inkml:trace contextRef="#ctx0" brushRef="#br0">19 98 3716,'0'0'16052,"10"5"-14888,31 15-267,-39-19-840,-1 0 0,0-1 0,1 0 0,-1 1 0,1-1 0,-1 0 0,1 0 0,-1 1 0,1-1 0,-1 0 1,1-1-1,-1 1 0,1 0 0,-1 0 0,1-1 0,-1 1 0,1-1 0,-1 1 0,0-1 0,1 1 0,-1-1 0,0 0 1,1 0-1,-1 0 0,0 0 0,0 0 0,0 0 0,0 0 0,0 0 0,0 0 0,0 0 0,0-1 0,0 1 0,-1 0 1,1 0-1,0-3 0,2-1 112,-1-1-1,0 1 1,0-1 0,-1 1 0,1-1 0,0-10-1,-2 14-172,1 0-1,-1 0 0,0 0 1,0 0-1,0 0 0,0 0 0,-1 0 1,1 0-1,0 0 0,-1 1 0,1-1 1,-1 0-1,0 0 0,1 0 1,-1 1-1,0-1 0,0 0 0,0 1 1,-1-1-1,1 1 0,0-1 1,0 1-1,-1-1 0,1 1 0,-1 0 1,1 0-1,-1 0 0,0 0 0,1 0 1,-1 0-1,0 0 0,0 1 1,0-1-1,1 0 0,-1 1 0,0 0 1,0-1-1,0 1 0,0 0 1,0 0-1,0 0 0,0 0 0,0 0 1,0 1-1,1-1 0,-1 1 0,0-1 1,0 1-1,0 0 0,0-1 1,-1 2-1,-2 1-18,1 0 0,0 0 0,0 1 0,0-1 0,1 1 0,-1-1 0,1 1 0,0 1 1,0-1-1,0 0 0,1 1 0,-1-1 0,1 1 0,0 0 0,0 0 0,-2 9 0,2-5 1,0 1 0,0-1 0,0 0 0,1 0 0,1 1 0,0-1 1,0 1-1,3 14 0,-3-22 23,1 0 0,-1-1 0,1 1 0,0 0 0,0 0 0,0 0 0,0-1 0,0 1 0,0 0 0,0-1 0,0 1 0,1-1 0,-1 1 1,1-1-1,-1 0 0,1 0 0,-1 0 0,1 0 0,0 0 0,2 1 0,1 0 4,0 0 1,0-1-1,0 0 0,-1 0 1,1 0-1,0-1 1,0 0-1,6 0 0,0-1 4,1 0 0,-1-1 0,0 0 0,0-1 0,0 0 0,17-7 0,-11 0-66,0 0 1,-1-1-1,0 0 0,-1-1 0,0-1 0,-1-1 1,0 0-1,-1 0 0,-1-2 0,12-17 1,-28 77 253,1-27 29,1-6 24,0 0 0,0 0 0,1 0 0,1 12 0,0-22-204,0 1 0,0-1 0,0 1-1,0 0 1,1-1 0,-1 1 0,0-1-1,1 1 1,-1 0 0,1-1 0,0 1-1,0-1 1,-1 0 0,1 1 0,0-1-1,0 0 1,0 1 0,0-1 0,0 0 0,1 0-1,-1 0 1,0 0 0,1 0 0,-1 0-1,0 0 1,1 0 0,-1-1 0,1 1-1,-1-1 1,1 1 0,0-1 0,-1 1-1,3-1 1,7 0 7,0 0-1,-1-1 0,1 0 1,0-1-1,-1 0 1,1-1-1,-1 0 1,0 0-1,0-1 0,0-1 1,14-8-1,-12 6-219,1 1 0,0 0 0,0 1 0,1 1 0,22-5 0,-34 9 154,-1-1 1,0 1 0,1 0-1,-1 0 1,0 0 0,1 0 0,-1 1-1,0-1 1,0 0 0,1 0 0,-1 1-1,0-1 1,0 1 0,1-1-1,-1 1 1,0-1 0,0 1 0,0 0-1,0 0 1,0 0 0,0-1 0,2 3-1,12 26-21,-14-26 53,-1-1 0,1 1 0,0-1 0,0 1 0,0-1 0,0 0 0,0 0-1,0 1 1,1-1 0,-1 0 0,1 0 0,-1 0 0,1 0 0,0-1 0,0 1 0,0 0 0,0-1 0,0 1 0,0-1 0,0 0 0,1 1 0,-1-1-1,0 0 1,1-1 0,-1 1 0,1 0 0,4 0 0,2-1-110,-1-1 0,0 1-1,1-2 1,-1 1 0,0-1 0,0 0-1,0-1 1,0 0 0,0 0 0,12-8 0,38-33-7997,-34 21 144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2.187"/>
    </inkml:context>
    <inkml:brush xml:id="br0">
      <inkml:brushProperty name="width" value="0.025" units="cm"/>
      <inkml:brushProperty name="height" value="0.025" units="cm"/>
    </inkml:brush>
  </inkml:definitions>
  <inkml:trace contextRef="#ctx0" brushRef="#br0">1 0 4612,'0'0'21108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2.533"/>
    </inkml:context>
    <inkml:brush xml:id="br0">
      <inkml:brushProperty name="width" value="0.025" units="cm"/>
      <inkml:brushProperty name="height" value="0.025" units="cm"/>
    </inkml:brush>
  </inkml:definitions>
  <inkml:trace contextRef="#ctx0" brushRef="#br0">22 0 9033,'0'0'8648,"12"46"-6118,-12-17-1121,0 0-800,0 4-289,0-1-256,0-3-32,-1-4-192,-2-3-737,2-2-128,-4-3-736,-6-5-2499,-2-4-1153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2.909"/>
    </inkml:context>
    <inkml:brush xml:id="br0">
      <inkml:brushProperty name="width" value="0.025" units="cm"/>
      <inkml:brushProperty name="height" value="0.025" units="cm"/>
    </inkml:brush>
  </inkml:definitions>
  <inkml:trace contextRef="#ctx0" brushRef="#br0">0 45 4612,'0'0'13453,"75"8"-12044,-35-8 33,8 0-321,-1 0-416,3-4-545,-4-1-128,-8-3-641,-6 3-1377,-9-4-608,-13 0-1794,-8-4-609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3.238"/>
    </inkml:context>
    <inkml:brush xml:id="br0">
      <inkml:brushProperty name="width" value="0.025" units="cm"/>
      <inkml:brushProperty name="height" value="0.025" units="cm"/>
    </inkml:brush>
  </inkml:definitions>
  <inkml:trace contextRef="#ctx0" brushRef="#br0">1 50 6118,'0'0'12203,"55"-40"-10825,-18 34-257,5 2-609,4 4-448,1 0-128,2 0-929,0 8-897,-7-1-2978,-6 0-2851</inkml:trace>
  <inkml:trace contextRef="#ctx0" brushRef="#br0" timeOffset="1">417 199 4837,'0'0'6902,"-3"9"-3678,-11 32-698,14-40-2436,-1 0 0,1 0 0,0 0 0,0 0 0,0 0 1,0 0-1,0 0 0,0 0 0,0 0 0,0 0 0,0 0 0,0 1 1,1-1-1,-1 0 0,0 0 0,1 0 0,-1 0 0,1-1 1,-1 1-1,1 0 0,-1 0 0,1 0 0,0 0 0,-1 0 1,1-1-1,0 1 0,0 0 0,0-1 0,-1 1 0,1 0 0,0-1 1,0 1-1,0-1 0,0 1 0,0-1 0,0 0 0,0 1 1,0-1-1,0 0 0,0 0 0,0 0 0,1 0 0,-1 0 1,0 0-1,0 0 0,2 0 0,51-5 623,-52 4-624,11-2-36,0-1-1,0-1 1,-1 0-1,13-7 1,-16 7-54,0 1 0,0-1 1,1 2-1,-1-1 0,1 1 0,0 1 1,0 0-1,13-1 0,-22 3 0,0 0 0,0 1-1,0-1 1,0 0 0,0 1 0,0-1 0,0 1-1,0 0 1,0-1 0,0 1 0,0 0-1,0 0 1,-1-1 0,1 1 0,0 0-1,-1 0 1,1 0 0,0 0 0,-1 0-1,1 0 1,-1 0 0,1 0 0,-1 0-1,0 0 1,1 0 0,-1 0 0,0 0-1,0 1 1,0-1 0,0 0 0,0 2-1,1 45 673,-2-35-341,1 89 1314,0-102-1721,0 0-1,0 0 0,0 1 1,0-1-1,0 0 0,0 0 1,0 0-1,0 0 1,0 0-1,0 1 0,0-1 1,0 0-1,0 0 0,1 0 1,-1 0-1,0 0 0,0 0 1,0 1-1,0-1 0,0 0 1,0 0-1,0 0 0,0 0 1,0 0-1,0 0 0,1 0 1,-1 0-1,0 1 1,0-1-1,0 0 0,0 0 1,0 0-1,0 0 0,1 0 1,-1 0-1,0 0 0,0 0 1,0 0-1,0 0 0,0 0 1,1 0-1,-1 0 0,0 0 1,0 0-1,0 0 0,0 0 1,0 0-1,1 0 1,-1 0-1,0 0 0,0 0 1,0 0-1,0-1 0,0 1 1,0 0-1,0 0 0,1 0 1,-1 0-1,0 0 0,0 0 1,0 0-1,0 0 0,0-1 1,0 1-1,0 0 1,5-7-6383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3.737"/>
    </inkml:context>
    <inkml:brush xml:id="br0">
      <inkml:brushProperty name="width" value="0.025" units="cm"/>
      <inkml:brushProperty name="height" value="0.025" units="cm"/>
    </inkml:brush>
  </inkml:definitions>
  <inkml:trace contextRef="#ctx0" brushRef="#br0">168 6 1473,'0'0'9097,"-8"-1"-5515,1-1-2818,1 1 0,0 0 1,-1 1-1,1 0 0,0 0 0,-1 0 0,1 1 0,-1-1 0,1 2 1,0-1-1,0 1 0,0 0 0,-8 3 0,7-1-407,-1-1-234,1 0 0,0 1 1,0 0-1,1 0 1,-9 7-1,15-10-132,-1 0 0,0-1 0,1 1 0,-1-1 0,1 1 0,-1 0 0,1-1 0,0 1 0,-1 0-1,1 0 1,-1-1 0,1 1 0,0 0 0,0 0 0,0 0 0,-1-1 0,1 1 0,0 0 0,0 0 0,0 0 0,0 0 0,0 0 0,1 0-1,-1 1-10,1-1-1,0 1 1,0-1-1,0 0 0,0 1 1,0-1-1,1 0 0,-1 0 1,0 0-1,0 0 0,1 0 1,-1 0-1,1 0 1,-1 0-1,1-1 0,2 2 1,12 4-443,0-1 0,29 7 0,-34-11 223,0 2 0,0-1-1,0 1 1,0 1 0,-1 0 0,0 1 0,1 0 0,17 12 0,-27-16 264,1 0 0,-1 0 0,0 0 1,1 0-1,-1 0 0,0 0 1,0 1-1,0-1 0,0 0 0,0 1 1,0-1-1,0 1 0,-1-1 1,1 1-1,0-1 0,-1 1 0,1 0 1,-1-1-1,0 1 0,0 0 1,1-1-1,-1 1 0,0 0 0,-1 3 1,0-3 92,0 0 0,0 0-1,0 0 1,-1 0 0,1 0 0,-1 0 0,1 0 0,-1-1 0,0 1 0,1-1 0,-1 1 0,0-1 0,0 1 0,0-1 0,-3 1-1,-10 5 531,1-1-1,-2 0 1,-28 6-1,43-12-665,0 0 26,-5 2 57,0 0 1,0-1-1,0 0 1,0-1-1,0 1 1,-9-1 0,14 0-86,1-1-1,-1 1 1,0 0 0,1 0 0,-1 0 0,0 0 0,1-1 0,-1 1-1,0 0 1,1-1 0,-1 1 0,1-1 0,-1 1 0,1 0 0,-1-1 0,1 1-1,-1-1 1,1 1 0,0-1 0,-1 0 0,1 1 0,-1-1 0,1 1-1,0-1 1,-1 0 0,1-1-110,0 0 0,0 0 0,0 0 0,0 0 0,0 0-1,1 0 1,-1 0 0,1 0 0,-1 0 0,1 0 0,0 0 0,-1 1-1,2-3 1,40-69-6515,-15 25 582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4.390"/>
    </inkml:context>
    <inkml:brush xml:id="br0">
      <inkml:brushProperty name="width" value="0.025" units="cm"/>
      <inkml:brushProperty name="height" value="0.025" units="cm"/>
    </inkml:brush>
  </inkml:definitions>
  <inkml:trace contextRef="#ctx0" brushRef="#br0">77 0 4805,'0'0'10943,"-4"12"-8274,-63 152 4944,67-162-7594,-1-1-1,0 1 1,0-1 0,1 1-1,-1 0 1,1-1 0,-1 1-1,1 0 1,0-1 0,0 1-1,0 0 1,0 0 0,0-1-1,0 1 1,0 0 0,1-1-1,-1 1 1,0 0 0,1-1-1,0 1 1,-1 0 0,1-1-1,0 1 1,0-1 0,0 1 0,0-1-1,0 1 1,2 1 0,1-1-152,0 0 1,0 0 0,1 0 0,-1-1 0,1 1 0,0-1 0,-1 0 0,8 0-1,13 4-1061,-16-3 733,-1 0 0,1 0 0,-1 1 0,1 0 0,-1 1 0,0 0 0,10 7 0,-15-9 571,-1 0 0,1 1 0,-1-1 0,1 1 0,-1-1 0,0 1 0,0 0 0,0 0 0,0 0 1,0 0-1,-1 0 0,1 1 0,-1-1 0,0 0 0,0 1 0,0-1 0,-1 1 0,1-1 0,-1 1 0,0 5 0,1-7 2438,1-9-1085,4-27-842,2-49-1922,-8 82 1173,26 23-48,-20-19 210,1 0-1,0 0 1,-1-1 0,1 0 0,0 0 0,0-1-1,0 0 1,0 0 0,0-1 0,1 0 0,-1 0-1,0-1 1,0 1 0,0-1 0,0-1 0,0 0 0,0 0-1,0 0 1,-1-1 0,8-3 0,-14 5-37,1 1 0,-1-1 0,0 1 1,1-1-1,-1 1 0,1 0 0,-1-1 1,0 1-1,1 0 0,-1-1 0,1 1 1,-1 0-1,1-1 0,-1 1 0,1 0 1,0 0-1,-1 0 0,1 0 0,-1 0 0,1-1 1,-1 1-1,1 0 0,0 0 0,-1 0 1,1 0-1,-1 1 0,1-1 0,-1 0 1,1 0-1,0 0 0,-1 0 0,1 0 1,-1 1-1,1-1 0,-1 0 0,1 1 0,-1-1 1,1 0-1,-1 1 0,0-1 0,1 0 1,-1 1-1,1-1 0,-1 1 0,1 0 1,4 34 479,-6-32-408,1 1 1,0 0-1,0-1 1,1 1 0,-1-1-1,1 1 1,0-1-1,-1 1 1,2-1-1,-1 1 1,0-1-1,1 0 1,-1 1 0,3 2-1,2-3-23,-1 1 1,1-2-1,0 1 0,0 0 1,0-1-1,0 0 0,0-1 0,0 1 1,1-1-1,-1-1 0,0 1 1,1-1-1,-1 0 0,11-1 1,14-2-696,47-11 0,-71 12 451,13-2-1003,0 1 0,38-2 0,-58 5 1205,1 1 0,0-1 0,-1 0 0,1 1 0,0-1 0,-1 0 0,1 1-1,-1-1 1,1 1 0,-1 0 0,1-1 0,-1 1 0,1-1 0,-1 1 0,1-1 0,-1 1 0,0 0 0,0-1 0,1 1 0,-1 0 0,0 0 0,0-1 0,0 1 0,1 0-1,-1-1 1,0 1 0,0 0 0,0 0 0,0-1 0,0 1 0,-1 0 0,1 0 0,0-1 0,0 1 0,0 0 0,-1-1 0,0 2 0,3 23-1466,-1-25 1237,-1 1 0,0-1 0,1 1 0,-1-1-1,1 1 1,-1-1 0,0 1 0,1-1 0,-1 0 0,1 1 0,-1-1 0,1 0-1,-1 0 1,1 1 0,0-1 0,-1 0 0,1 0 0,-1 0 0,1 1 0,-1-1 0,1 0-1,0 0 1,-1 0 0,2 0 0,8 0-5546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5.523"/>
    </inkml:context>
    <inkml:brush xml:id="br0">
      <inkml:brushProperty name="width" value="0.025" units="cm"/>
      <inkml:brushProperty name="height" value="0.025" units="cm"/>
    </inkml:brush>
  </inkml:definitions>
  <inkml:trace contextRef="#ctx0" brushRef="#br0">0 231 10122,'0'0'15038,"13"3"-14825,-7-2-205,0 0 1,0 0-1,0-1 0,1 1 0,-1-1 0,0 0 0,0-1 1,0 0-1,1 0 0,-1 0 0,0-1 0,0 0 0,-1 0 0,1 0 1,0-1-1,-1 1 0,1-2 0,5-3 0,41-38 49,-49 43-48,0-1 1,0 0-1,-1 0 0,1-1 1,-1 1-1,0 0 1,0-1-1,0 1 0,0-1 1,-1 0-1,1 1 1,-1-1-1,0 0 0,1-6 1,-18 11-74,11 2 83,0 1 0,0-1 0,0 1 0,1 0 0,0 0 1,0 0-1,0 0 0,0 1 0,1 0 0,-1 0 0,1 0 0,0 0 1,-3 8-1,3-7 121,0 1 1,1-1-1,-1 1 1,2 0-1,-1-1 1,0 1-1,1 0 1,1 0-1,-1 0 1,1 0-1,1 9 0,0-14-124,0-1 0,0 1 0,0 0 0,1-1 0,-1 1 0,1-1 0,-1 1 0,1-1 0,-1 0 0,1 0 0,0 1 0,0-1 0,-1 0 1,1-1-1,0 1 0,0 0 0,0 0 0,0-1 0,0 1 0,0-1 0,0 0 0,0 0 0,0 1 0,0-1 0,1-1 0,-1 1 0,0 0 0,2-1 0,8 1-79,1-2 0,-1 1 1,18-6-1,100-46-2297,-129 53 2390,-1 0-1,0 0 0,1 0 1,-1 0-1,1 1 0,-1-1 1,0 0-1,1 0 0,-1 1 0,0-1 1,1 0-1,-1 0 0,0 1 1,1-1-1,-1 0 0,0 1 1,0-1-1,1 1 0,-1-1 1,0 0-1,0 1 0,0-1 0,1 1 1,-1-1-1,0 0 0,0 1 1,0-1-1,0 1 0,0-1 1,0 1-1,0-1 0,0 1 1,0-1-1,0 0 0,0 1 0,0-1 1,0 1-1,-1-1 0,1 1 1,0-1-1,0 0 0,0 1 1,-1-1-1,1 1 0,-8 33 771,4-19-447,4-15-340,0 1-1,0 0 0,0-1 1,0 1-1,0-1 1,0 1-1,1 0 1,-1-1-1,0 1 1,0 0-1,0-1 0,0 1 1,1-1-1,-1 1 1,0 0-1,1-1 1,-1 1-1,0-1 1,1 1-1,-1-1 0,1 1 1,-1-1-1,1 0 1,-1 1-1,1-1 1,-1 0-1,1 1 1,-1-1-1,1 0 0,-1 1 1,2-1-1,26 0 75,25-18-775,-28 2-384,0 0 1,-2-2-1,0 0 0,-1-2 0,-1 0 0,23-29 1,20-36 2504,-30 38-1476,-33 46 0,-17 25 518,6-8-51,1 0 0,1 1 0,0 0 0,1 1 0,0 0 0,2 0 0,0 0 0,1 1 0,1-1 0,1 1 0,0 0 0,2 0 0,3 37 0,9-30-580,-6-23-333,-3-17-125,-3 10 573,-1 0 0,1 1 0,-1-1 0,0 0 1,0 0-1,0 0 0,0 1 0,-1-1 0,1 1 1,-1-1-1,0 1 0,0-1 0,-1 1 1,1 0-1,-4-3 0,-49-41 4,46 40 75,-1 0 1,1 0-1,1-1 1,-1 0-1,-6-10 1,14 17-11,1 1 1,0-1 0,-1 0-1,1 1 1,0-1 0,0 0-1,0 1 1,0-1 0,0 0-1,-1 1 1,1-1 0,0 0-1,1 1 1,-1-1 0,0 0-1,0 1 1,0-1 0,0 1-1,0-1 1,1 0 0,-1 1-1,0-1 1,0 0 0,1 1-1,-1-1 1,1 1 0,-1-1-1,0 1 1,1-1 0,-1 1 0,1-1-1,-1 1 1,1 0 0,-1-1-1,1 1 1,0 0 0,-1-1-1,1 1 1,-1 0 0,1-1-1,0 1 1,-1 0 0,1 0-1,0 0 1,-1 0 0,1 0-1,0 0 1,-1 0 0,2 0-1,42-7 117,-38 6-79,84-3 26,-17 1-1659,-25-2-2222,-3-5-3268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212"/>
    </inkml:context>
    <inkml:brush xml:id="br0">
      <inkml:brushProperty name="width" value="0.025" units="cm"/>
      <inkml:brushProperty name="height" value="0.025" units="cm"/>
    </inkml:brush>
  </inkml:definitions>
  <inkml:trace contextRef="#ctx0" brushRef="#br0">42 1 15855,'0'0'3192,"-5"9"-672,2-4-2279,-22 47 2332,24-49-2477,-1 0 0,1 0 0,0-1 0,0 1 0,1 0 0,-1 0 0,0 0 0,1 0 0,0 0 1,0 0-1,0 0 0,0 0 0,0 0 0,1 0 0,-1 0 0,1 0 0,0 0 0,1 3 0,0-5-94,0 1 0,0-1 0,0 0 0,0 1 0,0-1 0,0 0 0,1 0 0,-1-1 0,0 1 1,1 0-1,-1-1 0,1 1 0,-1-1 0,1 0 0,-1 0 0,1 0 0,-1 0 0,5-1 0,0 0-40,0 1 1,0-2-1,0 1 0,0-1 1,9-3-1,22-14-339,-26 12 328,1 0 1,0 1-1,0 0 0,0 1 0,1 1 0,-1 0 0,1 1 0,23-3 1,-36 6 37,-1 0-1,1 0 1,-1 0 0,1 0 0,0 0 0,-1 0 0,1 1 0,-1-1 0,1 0 0,0 0 0,-1 0 0,1 1 0,-1-1 0,1 0 0,-1 0 0,1 1 0,-1-1 0,1 1 0,-1-1 0,1 0 0,-1 1 0,0-1 0,1 1 0,-1-1 0,0 1 0,1-1 0,-1 1 0,0 0 0,1-1 0,-1 1 0,0 0 0,1 24-6,0 3 212,0-27-186,-1 0 1,0 0-1,0 0 0,1-1 1,-1 1-1,1 0 1,-1 0-1,0-1 1,1 1-1,0 0 1,-1 0-1,1-1 0,-1 1 1,1-1-1,0 1 1,-1-1-1,1 1 1,0-1-1,0 1 1,-1-1-1,1 1 0,0-1 1,0 0-1,0 0 1,0 1-1,1-1 1,18 1 27,0-1 0,0-1 0,0-1 0,0 0 0,0-2 0,-1 0 0,29-11 0,4 1-2720,-27 6-3023,-3-1-4950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6.673"/>
    </inkml:context>
    <inkml:brush xml:id="br0">
      <inkml:brushProperty name="width" value="0.025" units="cm"/>
      <inkml:brushProperty name="height" value="0.025" units="cm"/>
    </inkml:brush>
  </inkml:definitions>
  <inkml:trace contextRef="#ctx0" brushRef="#br0">0 149 3972,'1'-2'899,"-1"0"1,0-1-1,0 1 1,1 0-1,0 0 1,-1-1 0,1 1-1,0 0 1,0 0-1,0 0 1,0 0-1,3-3 1,23-21 3187,43-11-2757,-58 32-397,87-32 984,-89 33-1797,1 2 0,0 0 0,-1 0 0,1 1 0,0 0 0,0 0 0,18 3 0,-28-2-114,0 0 0,0 1 0,0-1 0,0 1 0,-1-1-1,1 1 1,0-1 0,0 1 0,0 0 0,-1-1 0,1 1 0,0 0 0,0-1 0,-1 1 0,1 0 0,-1 0 0,1 0 0,-1 0 0,1 0-1,-1 0 1,0-1 0,1 1 0,-1 0 0,0 0 0,0 0 0,0 0 0,1 0 0,-1 0 0,0 0 0,0 0 0,0 0 0,-1 0 0,1 0-1,0 0 1,0 0 0,-1 0 0,1 0 0,0 0 0,-1 0 0,1 0 0,-1 0 0,1 0 0,-1-1 0,0 2 0,-24 41 490,-33 16 313,40-43-589,2 1 0,-22 26-1,38-43-209,-1 1 0,1-1 0,-1 1 0,1-1-1,-1 1 1,1-1 0,0 1 0,-1-1 0,1 1-1,-1-1 1,1 1 0,0 0 0,0-1 0,-1 1-1,1-1 1,0 1 0,0 0 0,0-1 0,0 1-1,-1 0 1,1-1 0,0 1 0,0 0 0,0-1 0,1 1-1,-1 0 1,0-1 0,0 1 0,0 0 0,0-1-1,1 1 1,-1 0 0,0-1 0,1 1 0,-1-1-1,1 2 1,1-1 2,0-1-1,-1 1 0,1-1 1,0 1-1,0-1 0,0 0 0,0 0 1,0 0-1,0 0 0,0 0 1,0 0-1,3-1 0,58-16 29,-39 7-288,-1 0 0,-1-1-1,0-2 1,0 0 0,-1-1 0,-1-1 0,20-20-1,-27 21 237,-18 19 239,-18 32 375,21-34-540,1 0-1,0 1 0,0-1 1,0 0-1,0 0 1,1 0-1,-1 1 1,1-1-1,0 0 1,0 1-1,0-1 0,1 0 1,-1 1-1,1-1 1,-1 0-1,1 0 1,0 0-1,0 0 1,1 1-1,2 3 0,-2-4-35,1-1 0,0 0-1,0 1 1,0-1 0,0 0-1,0-1 1,1 1 0,-1-1-1,0 1 1,1-1 0,-1 0-1,1 0 1,0 0 0,-1-1-1,1 1 1,0-1-1,-1 0 1,5 0 0,3 0-17,0-1 1,-1 0-1,1 0 1,-1-1-1,1-1 0,-1 0 1,0 0-1,0-1 1,0 0-1,-1 0 1,11-8-1,-14 9-21,-1-1-1,0 1 0,0-1 1,0-1-1,0 1 1,-1-1-1,1 1 0,-1-1 1,0-1-1,-1 1 0,1 0 1,-1-1-1,-1 0 1,1 0-1,-1 0 0,1 0 1,-2 0-1,1 0 1,1-11-1,-4 17 11,1 1 0,0-1 1,0 0-1,0 0 0,-1 1 0,1-1 1,0 0-1,-1 0 0,1 1 0,0-1 1,-1 0-1,1 0 0,0 0 0,-1 0 1,1 1-1,0-1 0,-1 0 0,1 0 1,0 0-1,-1 0 0,1 0 0,-1 0 1,1 0-1,0 0 0,-1 0 0,1 0 1,0 0-1,-1 0 0,1 0 0,-1-1 1,1 1-1,0 0 0,-1 0 0,1 0 1,0 0-1,-1-1 0,1 1 0,0 0 1,0 0-1,-1-1 0,1 1 0,0 0 1,0 0-1,-1-1 0,1 1 0,0 0 1,0-1-1,0 1 0,-1 0 0,1-1 1,0 1-1,0 0 0,0-1 0,0 1 1,0-1-1,0 1 0,0 0 0,0-1 1,0 1-1,0 0 0,0-1 0,0 1 1,0-1-1,0 1 0,0 0 0,0-1 1,0 1-1,1-1 0,-21 22 16,18-18 4,0 0 0,1 0 0,-1 0 0,1 0 1,0 0-1,0 0 0,0 0 0,0 1 0,1-1 0,-1 0 0,1 1 0,0-1 0,0 0 0,0 1 0,0-1 0,0 1 0,2 4 0,-1-6-9,0 0 0,1 0 0,-1 0 1,0-1-1,1 1 0,-1 0 0,1-1 0,0 1 0,-1-1 0,1 0 0,0 0 0,0 1 0,0-1 0,0 0 0,0-1 0,0 1 0,0 0 0,0 0 0,0-1 0,1 0 0,-1 1 1,0-1-1,0 0 0,0 0 0,5 0 0,6 0-81,0-1 1,0 1 0,0-2 0,-1 0-1,1-1 1,-1 0 0,1-1-1,-1 0 1,0-1 0,0 0 0,-1-1-1,0 0 1,0-1 0,0 0-1,-1-1 1,13-11 0,-26 23 140,1 0 0,0 1 0,0-1 0,0 1 0,0-1 0,1 1 0,0 0 0,0 0 0,0 0 0,0 0 0,1 0 0,0 0 0,1 9 0,1-15-72,0 0 0,0 0 0,0 0 0,0 0 0,0-1-1,0 1 1,0 0 0,0-1 0,0 1 0,0-1 0,2-3 0,21-34-2293,-11 10-3277,-8 12-652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8.935"/>
    </inkml:context>
    <inkml:brush xml:id="br0">
      <inkml:brushProperty name="width" value="0.025" units="cm"/>
      <inkml:brushProperty name="height" value="0.025" units="cm"/>
    </inkml:brush>
  </inkml:definitions>
  <inkml:trace contextRef="#ctx0" brushRef="#br0">102 109 2755,'63'-47'10256,"-44"30"-6890,2 2 1,24-14-1,-44 29-3248,-1 1 0,1 0 0,-1 0 1,0 0-1,0 0 0,1 0 0,-1 0 1,0 0-1,0 0 0,0 0 0,0 0 0,0 0 1,0 0-1,0 0 0,-1 0 0,1 0 0,0 0 1,0 0-1,-1 0 0,0 1 0,-14 27 19,0-1 0,-3 0 0,0-2 1,-36 41-1,35-43-97,-18 20 5,-37 50 695,103-111-350,5-17-968,-1-3 0,-1 0 1,-2-2-1,43-75 1,-103 206 1329,20-64-405,1 0-1,1 1 0,2-1 0,1 1 0,1 1 1,-1 49-1,5-79-341,0 0 0,0 1-1,0-1 1,0 1 0,0-1 0,0 0 0,0 1 0,0-1-1,0 1 1,0-1 0,0 0 0,0 1 0,1-1-1,-1 1 1,0-1 0,0 0 0,0 1 0,0-1 0,1 0-1,-1 1 1,0-1 0,0 0 0,1 1 0,-1-1 0,0 0-1,1 1 1,-1-1 0,0 0 0,1 0 0,-1 0-1,0 1 1,1-1 0,-1 0 0,0 0 0,1 0 0,-1 0-1,1 0 1,-1 0 0,0 1 0,1-1 0,-1 0 0,1 0-1,-1 0 1,0 0 0,1-1 0,-1 1 0,1 0 0,-1 0-1,0 0 1,1 0 0,-1 0 0,1 0 0,-1-1-1,0 1 1,1 0 0,-1 0 0,1-1 0,17-17 137,-15 10-215,-1 0 0,0 0 1,0 0-1,-1 0 0,0 0 1,0-1-1,-1 1 0,0 0 0,0 0 1,-1 0-1,-2-10 0,3 15 47,-1-1 1,1 1-1,-1 0 0,0 0 0,0 0 0,0 0 0,-1 0 0,1 1 0,-1-1 0,1 0 0,-1 1 0,0-1 0,0 1 0,0-1 0,0 1 0,-1 0 0,1 0 0,0 0 0,-1 0 0,0 0 0,1 1 0,-1-1 0,0 1 0,0-1 0,0 1 1,0 0-1,0 1 0,0-1 0,0 0 0,0 1 0,-4-1 0,6 1 29,1 0 0,0 0 0,-1 0 0,1 0 0,0 0 0,-1 0 0,1 0 0,0 0 0,-1 0 0,1 1 0,0-1 0,-1 0 0,1 0 0,0 0 0,-1 0 0,1 0 0,0 1 0,-1-1 0,1 0 0,0 0 0,0 0 0,-1 1 0,1-1 0,0 0 0,0 1 0,0-1 0,-1 0 0,1 0 0,0 1 0,0-1 0,0 0 0,0 1 0,-1-1 0,1 0 0,0 1 0,0-1 0,0 1 0,0-1 0,0 0 0,0 1 0,0-1 0,0 0 0,0 1 0,0-1 0,0 0 0,1 1 0,-1-1 0,0 0 0,0 1 0,0-1 0,1 1 6,-1 0-1,0 0 1,1 0-1,-1 0 1,1 0-1,0 0 1,-1-1-1,1 1 1,-1 0-1,1 0 1,0-1-1,0 1 1,-1 0-1,1-1 1,0 1-1,0-1 1,0 1-1,1 0 1,9 1-51,-1-1 1,0 0-1,1 0 1,-1-1 0,0-1-1,1 1 1,-1-2-1,0 1 1,0-2-1,14-4 1,16-10-3588,-6-7-4458,-15 5-1431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9.295"/>
    </inkml:context>
    <inkml:brush xml:id="br0">
      <inkml:brushProperty name="width" value="0.025" units="cm"/>
      <inkml:brushProperty name="height" value="0.025" units="cm"/>
    </inkml:brush>
  </inkml:definitions>
  <inkml:trace contextRef="#ctx0" brushRef="#br0">99 0 14542,'0'0'2503,"-5"10"-474,0-2-1719,-46 95 4281,47-95-4319,1 1-1,-1 0 1,2 1 0,-1-1 0,1 0-1,1 1 1,0-1 0,0 1 0,1-1-1,1 16 1,0-24-284,0 1-1,0-1 1,0 1-1,0-1 1,0 0 0,0 1-1,1-1 1,-1 0-1,0 0 1,1 0-1,-1 0 1,1 0-1,-1 0 1,1-1 0,-1 1-1,1 0 1,0-1-1,-1 1 1,1-1-1,0 0 1,0 1-1,-1-1 1,1 0 0,0 0-1,3 0 1,52-2-2047,-51 1 1494,6 0-352,-2 0 241,-1 0-1,1 0 1,0 1-1,-1 1 1,1 0-1,13 2 1,-22-2 669,1-1 1,-1 1-1,1-1 1,-1 1-1,1 0 1,-1-1-1,0 1 1,1 0-1,-1 0 1,0 0-1,0 0 0,0 0 1,0 1-1,0-1 1,0 0-1,0 0 1,0 1-1,1 1 1,-1 0 189,-1 0 1,1-1 0,-1 1-1,0 0 1,1-1 0,-1 1-1,-1 0 1,1 0 0,0-1-1,-1 1 1,1 0 0,-1-1 0,0 1-1,-1 4 1,-1-3 104,1 1 1,-1-1-1,0 0 0,0 0 0,0 0 1,0 0-1,-1 0 0,1-1 1,-1 1-1,0-1 0,0 0 1,-1 0-1,1-1 0,-1 1 1,1-1-1,-1 0 0,0 0 0,1-1 1,-8 2-1,-4 2 207,-1-2 1,0 0-1,0-1 0,-24 0 0,39-2-572,0 0 0,0 0 0,1 0 0,-1-1 0,0 1 0,0 0 0,0-1-1,1 1 1,-1-1 0,0 0 0,1 1 0,-1-1 0,1 0 0,-1 0 0,0 0-1,1 0 1,0 0 0,-1-1 0,1 1 0,0 0 0,0-1 0,0 1 0,0-1 0,0 1-1,0-1 1,0 1 0,0-1 0,0 0 0,1 1 0,-1-1 0,0-3 0,1 3-528,0 0 1,0 0 0,0 0-1,0 0 1,0 0 0,1 0 0,-1-1-1,1 1 1,-1 0 0,1 0-1,0 0 1,0 0 0,-1 1 0,2-1-1,-1 0 1,0 0 0,0 0-1,3-1 1,15-15-11930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9.911"/>
    </inkml:context>
    <inkml:brush xml:id="br0">
      <inkml:brushProperty name="width" value="0.025" units="cm"/>
      <inkml:brushProperty name="height" value="0.025" units="cm"/>
    </inkml:brush>
  </inkml:definitions>
  <inkml:trace contextRef="#ctx0" brushRef="#br0">112 118 352,'2'-10'3390,"9"-57"1739,-7 32-398,-6 29 4659,-81 228-4454,73-184-4557,0 0-1,3 0 0,1 0 1,-1 45-1,6-47-300,-1-18-49,1 1 1,1-1-1,1 1 0,5 28 0,4-30 25,0-23 96,3-29-12,-7-11-925,-1 0-1,-3 0 1,-5-86-1,2 123 621,1 3-84,2 8 34,16 16 78,-9-14 109,1 0 0,-1-1 0,0 0-1,1 0 1,0-1 0,-1 0-1,1-1 1,0 0 0,16-1 0,-19 1 2,-1-2 0,0 1 1,0-1-1,0 1 0,0-2 0,0 1 1,0-1-1,0 0 0,0 0 0,-1 0 1,1-1-1,-1 0 0,1 0 0,-1 0 1,0-1-1,6-6 0,-9 9 57,-1 0 0,0 0 0,0 0 0,0 0 0,0 0 0,-1 0 0,1 0 0,0 0 0,0 0 0,-1-1 0,1 1 0,-1 0 0,1-1 0,-1 1 0,1 0 0,-1-1 0,0 1 0,0 0 0,1-1 0,-1 1 0,0-1 0,0 1 0,-1 0 0,1-1 0,0 1 0,0-1 0,-1 1 0,1 0 0,-1-1 0,1 1 0,-1 0 0,1 0 0,-1-1 0,0 1 0,0 0 0,0 0 0,-1-1 0,1 1-15,-1 0-1,0 0 0,0 0 1,0 0-1,0 1 0,0-1 1,0 1-1,1-1 1,-1 1-1,0 0 0,-1 0 1,1 0-1,0 0 0,0 0 1,0 0-1,0 1 0,0-1 1,1 0-1,-1 1 1,0 0-1,0-1 0,0 1 1,0 0-1,0 0 0,1 0 1,-3 2-1,-2 2 92,0 0 0,1 0-1,0 1 1,0 0 0,0 0 0,0 0 0,1 1-1,0 0 1,0-1 0,1 1 0,0 1 0,0-1-1,1 0 1,0 1 0,0-1 0,0 1 0,1 0-1,0 11 1,1-17-136,1-1 1,-1 1-1,1-1 0,-1 1 0,1-1 0,0 1 0,-1-1 1,1 1-1,0-1 0,0 1 0,0-1 0,0 0 0,0 0 1,1 1-1,-1-1 0,0 0 0,0 0 0,1 0 0,-1-1 0,1 1 1,-1 0-1,1 0 0,-1-1 0,1 1 0,-1-1 0,1 1 1,-1-1-1,1 0 0,0 1 0,-1-1 0,1 0 0,0 0 1,2-1-1,5 2-816,0-1 0,0-1 1,0 1-1,0-2 0,11-2 1,20-11-4647,1-5-3476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0.896"/>
    </inkml:context>
    <inkml:brush xml:id="br0">
      <inkml:brushProperty name="width" value="0.025" units="cm"/>
      <inkml:brushProperty name="height" value="0.025" units="cm"/>
    </inkml:brush>
  </inkml:definitions>
  <inkml:trace contextRef="#ctx0" brushRef="#br0">184 103 5093,'0'0'7879,"-10"0"-3667,-2 0-3569,1 1-1,0 0 0,-1 0 1,1 1-1,0 1 0,0 0 1,-17 7-1,24-9-504,0 1-1,0 0 1,0 0-1,1 0 1,-1 0-1,1 1 1,-1-1-1,1 1 1,0 0-1,0 0 0,0 0 1,0 1-1,0-1 1,1 1-1,0-1 1,-1 1-1,1 0 1,1 0-1,-1 0 1,1 0-1,-1 0 1,1 0-1,0 1 1,1-1-1,-1 0 1,1 7-1,0-9-128,0-1 0,0 0 0,0 1-1,0-1 1,1 0 0,-1 1 0,0-1 0,1 0-1,-1 0 1,1 1 0,0-1 0,-1 0 0,1 0-1,0 0 1,0 0 0,-1 0 0,1 0-1,0 0 1,0 0 0,0 0 0,0 0 0,1-1-1,0 2 1,1-1 6,1 1 0,-1-1-1,0 0 1,1 0 0,-1 0 0,1-1-1,-1 1 1,1-1 0,3 0-1,1 0 2,0-1 0,0 1 0,0-2 0,0 1 0,0-1 0,-1 0 0,13-5 0,-7-1-43,0 0 0,-1-1 0,0-1 0,-1 0 0,0 0 0,0-1 0,17-23 0,-22 26 8,0-1-1,0 0 1,0 0-1,-1 0 1,-1-1 0,0 0-1,0 0 1,-1 0 0,0 0-1,-1 0 1,3-21 0,-6 31 18,1-1 0,0 1 1,0 0-1,0 0 1,-1 0-1,1-1 0,0 1 1,0 0-1,-1 0 1,1 0-1,0 0 0,0 0 1,-1-1-1,1 1 1,0 0-1,0 0 0,-1 0 1,1 0-1,0 0 1,-1 0-1,1 0 0,0 0 1,0 0-1,-1 0 0,1 0 1,0 0-1,-1 0 1,1 0-1,0 0 0,0 0 1,-1 0-1,1 1 1,0-1-1,0 0 0,-1 0 1,1 0-1,0 0 1,0 1-1,-1-1 0,1 0 1,0 0-1,0 0 1,0 1-1,0-1 0,-1 0 1,1 0-1,0 1 1,0-1-1,0 0 0,0 0 1,0 1-1,0-1 0,0 0 1,-1 1-1,-12 13 8,5-2 43,2 0 0,-1 1-1,1-1 1,1 1 0,0 1 0,1-1 0,0 1 0,1-1-1,1 1 1,0 0 0,1 0 0,1 0 0,0 0 0,3 25-1,-2-37-43,-1 0-1,1 0 0,0 0 1,0 1-1,0-1 0,0 0 1,0-1-1,0 1 1,0 0-1,1 0 0,-1 0 1,1-1-1,0 1 0,-1-1 1,1 1-1,0-1 0,0 0 1,0 1-1,0-1 0,3 1 1,-1-1 8,0 1 0,0-1 0,1-1 0,-1 1 0,1-1 0,-1 1 0,1-1 0,-1-1 0,9 0 0,-3-1-37,1-1 1,-1 1 0,0-2 0,0 1 0,0-2-1,0 1 1,17-12 0,16-24-299,-41 38 314,0 0 0,-1 0 0,1-1 0,-1 1 0,1 0 0,-1-1 0,0 1 0,1-1 0,-1 1 0,-1-1 0,1 1 0,0-1 0,-1 0 0,1 1 0,-1-1 0,0 0 0,0 0 0,0-4 0,0 6 5,-1 0 0,1 1 0,-1-1-1,1 1 1,-1 0 0,0-1 0,1 1 0,-1-1-1,1 1 1,-1 0 0,0-1 0,1 1-1,-1 0 1,0 0 0,1 0 0,-1 0 0,0-1-1,1 1 1,-1 0 0,0 0 0,1 0-1,-1 0 1,0 0 0,1 0 0,-1 1-1,0-1 1,0 0 0,-21 5 0,18-3 75,-1 0-1,1 1 1,0-1-1,1 1 1,-1 0 0,0-1-1,1 2 1,-1-1-1,1 0 1,0 1-1,0-1 1,1 1-1,-1 0 1,1 0 0,-1 0-1,1 0 1,1 1-1,-1-1 1,0 0-1,1 1 1,-1 6-1,2-10-60,0-1 0,0 1-1,1 0 1,-1 0 0,0-1-1,0 1 1,1 0 0,-1-1-1,1 1 1,-1 0 0,0-1-1,1 1 1,-1-1 0,1 1-1,0 0 1,-1-1 0,1 1-1,-1-1 1,1 0 0,0 1-1,-1-1 1,1 1 0,0-1-1,-1 0 1,1 0 0,0 1-1,0-1 1,-1 0 0,1 0-1,0 0 1,0 0 0,1 0-1,32 0 4,-22 0-20,2-1-333,0-1 0,0 0-1,0-1 1,21-7 0,-22 6 298,1 0 0,-1 1 1,1 0-1,22-1 1,-3 22 1421,-12-19-1381,0 0 1,0-1-1,0-1 0,0-1 0,-1-1 0,34-12 0,-1 1-185,-52 15 170,0 0 0,0 1 0,0 0 0,0-1 0,1 1 0,-1-1 0,0 1 0,0 0 0,1 0 0,-1 0 0,0 0 0,0 0 0,1 0 0,-1 0 0,0 0 0,1 0 1,-1 1-1,0-1 0,0 0 0,0 1 0,1-1 0,-1 1 0,0 0 0,0-1 0,0 1 0,0 0 0,0 0 0,0-1 0,0 1 0,1 2 0,0 0-12,-1 1 1,0 0-1,0-1 1,0 1 0,-1 0-1,1 0 1,-1 0-1,0 5 1,2 23 68,3-17-74,0-1 0,0 1 0,1-1 0,1 0 0,1 0 0,0-1 0,17 22 1,-11-16-94,22 43 0,-32-54 112,-1-1 0,0 1 1,0 0-1,-1 0 0,0 0 0,-1 1 0,0-1 0,0 0 0,-1 14 0,0-19 48,-1-1 0,0 1 0,0-1 0,0 0 0,0 1 0,0-1 0,0 0 0,-1 0 0,1 1 0,-1-1 0,1 0 0,-1-1 0,0 1 0,0 0 1,0 0-1,0-1 0,0 1 0,0-1 0,0 0 0,0 1 0,-1-1 0,1 0 0,-1-1 0,1 1 0,0 0 0,-5 0 0,-1 1 109,0 0-1,0-1 1,-1 0-1,1 0 1,0-1 0,0 0-1,-11-1 1,17 0-127,0 0 0,0 0-1,0 0 1,0 0 0,1 0 0,-1 0-1,0-1 1,1 1 0,-1-1 0,1 1 0,-1-1-1,1 1 1,-1-1 0,1 0 0,0 0-1,0 1 1,0-1 0,0 0 0,0 0 0,1 0-1,-1 0 1,1 0 0,-1 0 0,1-1-1,-1 1 1,1 0 0,0 0 0,0 0-1,0 0 1,1 0 0,-1 0 0,1-3 0,-1-3-80,1 0 0,1 1 0,-1-1 0,1 1 0,0-1 0,1 1 0,6-14 0,1 8 45,0 0 0,1 1 0,0 0 0,1 1 1,1 0-1,-1 1 0,2 0 0,-1 1 0,1 1 0,30-13 0,35-24-1271,-50 23-2710,2-7-3866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1.908"/>
    </inkml:context>
    <inkml:brush xml:id="br0">
      <inkml:brushProperty name="width" value="0.025" units="cm"/>
      <inkml:brushProperty name="height" value="0.025" units="cm"/>
    </inkml:brush>
  </inkml:definitions>
  <inkml:trace contextRef="#ctx0" brushRef="#br0">197 151 10954,'-1'-1'393,"1"0"-1,-1-1 1,1 1-1,-1 0 1,0 0-1,0 0 1,1 0-1,-1 1 1,0-1-1,0 0 1,0 0-1,0 0 1,0 1-1,0-1 1,0 0-1,0 1 1,0-1-1,-1 1 1,0-1-1,-32-5 1789,-31 9-1647,61-3-493,-1 1 0,1 0 0,0 0 0,-1 1 0,1-1 0,0 1 0,0 0-1,0 0 1,0 0 0,0 1 0,1-1 0,-1 1 0,1 0 0,0 0 0,-1 0 0,1 0 0,1 1 0,-1-1 0,0 1 0,-1 4 0,4-8-30,0 1 0,0-1 0,0 0 0,0 1 0,0-1 0,0 0 0,0 1 0,0-1 0,0 0 0,0 1 0,1-1 0,-1 0 0,0 0 0,0 1 0,0-1 0,1 0 0,-1 1 0,0-1 0,0 0 0,1 0 0,-1 0 0,0 1 0,0-1 0,1 0 0,-1 0 0,0 0 0,1 0 0,-1 1 0,0-1 0,1 0 0,-1 0 0,0 0 0,1 0 0,-1 0 0,0 0 0,1 0 0,-1 0 0,0 0 0,1 0 1,-1 0-1,0 0 0,1 0 0,-1 0 0,1-1 0,19-1 352,-3-3-278,-1 0 0,0-1 0,0 0 1,-1-2-1,0 0 0,28-19 0,-13 5-76,-2-1 1,32-32 0,-50 42 9,-1 3 7,-10 14 46,-10 14 161,0 0-1,2 1 1,0 0 0,1 0-1,1 1 1,1 0 0,0 1-1,2-1 1,0 1 0,2 0-1,-1 33 1,3-52-209,0 0 1,1 1-1,-1-1 1,0 1-1,1-1 0,-1 0 1,1 1-1,0-1 1,0 0-1,0 0 0,0 0 1,0 0-1,0 0 1,0 0-1,1 0 1,-1 0-1,1 0 0,0 0 1,-1-1-1,1 1 1,0-1-1,0 1 0,0-1 1,0 0-1,0 0 1,0 1-1,0-2 0,1 1 1,-1 0-1,0 0 1,1-1-1,-1 1 1,0-1-1,1 0 0,-1 0 1,0 1-1,1-2 1,4 1-1,-1-1-10,-1 0 0,1 0 0,-1 0 0,1-1 0,-1 0-1,1 0 1,-1 0 0,0 0 0,0-1 0,0 0 0,0 0 0,0-1 0,-1 1 0,0-1 0,7-7-1,-5 3-49,-1 0 0,0-1 0,-1 1-1,0-1 1,0 0 0,-1 0-1,0-1 1,-1 1 0,0-1-1,0 1 1,-1-1 0,0 0 0,-1 1-1,-1-15 1,1 23 19,0 0 1,0 0-1,0 0 1,0-1-1,0 1 0,0 0 1,0 0-1,-1-1 1,1 1-1,0 0 0,-1 0 1,1 0-1,-1 0 1,1 0-1,-1-1 0,0 1 1,1 0-1,-1 0 1,0 1-1,0-1 0,0 0 1,0 0-1,0 0 1,0 0-1,0 1 0,0-1 1,0 1-1,0-1 1,0 1-1,0-1 0,-1 1 1,1-1-1,0 1 1,0 0-1,0 0 0,-1-1 1,1 1-1,0 0 1,0 0-1,-1 0 0,1 1 1,0-1-1,0 0 1,-3 1-1,1 0 4,-1 0 0,1 1 0,-1-1 1,1 1-1,0 0 0,0 0 0,0 0 0,0 0 0,0 0 1,0 1-1,0-1 0,1 1 0,-1 0 0,-1 3 0,1-2 42,1 0 0,-1 1 0,1-1 0,0 1 0,1-1-1,-1 1 1,1 0 0,0-1 0,0 1 0,0 0 0,1 6 0,0-10-16,0 1 0,0 0 0,1 0 0,-1 0 0,1-1 0,-1 1 0,1 0 0,0-1 0,0 1 0,0 0 0,0-1 0,0 1 0,0-1 0,0 1 0,0-1 0,1 0 0,-1 1 0,0-1 0,1 0 0,-1 0 0,1 0 0,-1 0 0,1 0 0,0-1 1,-1 1-1,1 0 0,0-1 0,0 1 0,0-1 0,-1 1 0,5-1 0,41 6-499,1-2 0,0-3 0,74-6 1,-121 5 569,-1-1 0,1 1 1,-1-1-1,1 1 1,-1-1-1,0 1 0,1-1 1,-1 1-1,1-1 1,-1 0-1,0 1 0,0-1 1,1 0-1,-1 1 1,0-1-1,0 0 0,0 1 1,0-1-1,0 0 1,0 1-1,0-1 0,0 0 1,0 1-1,0-1 1,0 0-1,0 1 0,-1-1 1,1 0-1,0 1 1,0-1-1,-1 0 0,1 1 1,0-1-1,-1 1 1,1-1-1,-2 0 0,-13-32 616,14 31-513,-4-6-94,2 0 1,-1 0 0,1 0 0,0 0-1,1 0 1,0-1 0,0 1-1,0-12 1,3 19-137,0 0 0,1 0 1,-1 0-1,1 1 0,-1-1 0,1 0 0,-1 1 0,1-1 0,-1 1 1,1-1-1,0 1 0,-1 0 0,1 0 0,0 0 0,-1 0 0,1 0 1,-1 0-1,1 0 0,2 1 0,1-1-189,127 0-7589,-70-2 3092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2.517"/>
    </inkml:context>
    <inkml:brush xml:id="br0">
      <inkml:brushProperty name="width" value="0.025" units="cm"/>
      <inkml:brushProperty name="height" value="0.025" units="cm"/>
    </inkml:brush>
  </inkml:definitions>
  <inkml:trace contextRef="#ctx0" brushRef="#br0">201 54 4260,'0'0'15807,"-2"-9"-13949,1 6-1786,1 2 16,0-1 0,0 0 0,0 0 0,-1 0 1,1 1-1,-1-1 0,1 0 0,-1 0 0,0 1 0,1-1 1,-1 0-1,0 1 0,0-1 0,0 1 0,-1-1 0,1 1 0,0 0 1,0-1-1,-1 1 0,1 0 0,-1 0 0,1 0 0,-1 0 0,1 0 1,-1 0-1,0 1 0,1-1 0,-1 0 0,0 1 0,0-1 0,1 1 1,-1 0-1,0 0 0,0 0 0,0-1 0,1 2 0,-1-1 0,0 0 1,-3 1-1,-5 0 40,0 1 1,1 1-1,-1 0 1,1 0-1,-1 1 1,1 0-1,0 0 0,1 1 1,-1 1-1,1-1 1,0 1-1,0 0 1,1 1-1,-1 0 1,-5 8-1,13-14-133,0-1 0,0 0-1,0 1 1,0-1 0,0 0 0,0 1-1,0-1 1,0 0 0,1 1 0,-1-1-1,0 0 1,0 1 0,0-1 0,1 0-1,-1 0 1,0 1 0,0-1 0,1 0-1,-1 0 1,0 1 0,0-1 0,1 0-1,-1 0 1,0 0 0,1 0-1,-1 1 1,0-1 0,1 0 0,-1 0-1,0 0 1,1 0 0,-1 0 0,0 0-1,1 0 1,-1 0 0,0 0 0,1 0-1,-1 0 1,1 0 0,-1 0 0,0 0-1,1-1 1,-1 1 0,25 0-411,-20 0 316,26 0-238,-9-1 167,1 0-1,-1 2 1,1 1 0,-1 0-1,1 2 1,-1 0 0,30 11-1,-50-14 173,1 0 1,-1-1-1,0 1 0,0 0 0,0 0 0,0 0 0,0 1 0,-1-1 0,1 0 0,0 1 0,-1-1 0,1 1 0,0-1 0,-1 1 0,0 0 0,1 0 0,-1 0 0,0 0 0,0 0 0,0 0 0,1 4 0,-2-4 51,0 0-1,-1 0 1,1 0-1,0 0 1,-1 0-1,0 0 0,1 0 1,-1 0-1,0 0 1,0-1-1,0 1 0,0 0 1,0 0-1,0-1 1,-1 1-1,1-1 1,-1 1-1,-2 1 0,-8 7 281,0-2 0,0 1-1,-1-2 1,0 1-1,-15 4 1,12-5-193,0-1 1,-1 0-1,0-1 0,0-1 1,0-1-1,-1 0 1,1-1-1,-22-1 0,38-1-176,0 0-1,0 0 0,0 0 1,0 0-1,0 0 0,0 0 1,0 0-1,0-1 0,1 1 1,-1 0-1,0 0 0,0-1 0,0 1 1,0-1-1,1 1 0,-1-1 1,0 1-1,0-1 0,1 0 1,-1 1-1,0-1 0,1 0 1,-1 1-1,1-1 0,-1 0 0,1 0 1,-1 0-1,1 1 0,-1-1 1,1 0-1,0 0 0,0 0 1,-1 0-1,1 0 0,0 0 1,0 0-1,0 0 0,0 1 0,0-1 1,0 0-1,0 0 0,0 0 1,0 0-1,1 0 0,-1 0 1,0 0-1,1 0 0,-1 0 1,0 1-1,1-1 0,-1 0 0,2-1 1,0-3-564,1 1 0,0-1 1,0 1-1,0-1 0,0 1 0,1 0 1,-1 0-1,7-5 0,0 3-1229,0 0 0,0 1 0,0 0-1,0 0 1,15-4 0,23-3-6717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3.015"/>
    </inkml:context>
    <inkml:brush xml:id="br0">
      <inkml:brushProperty name="width" value="0.025" units="cm"/>
      <inkml:brushProperty name="height" value="0.025" units="cm"/>
    </inkml:brush>
  </inkml:definitions>
  <inkml:trace contextRef="#ctx0" brushRef="#br0">218 66 4837,'0'0'15230,"-12"-6"-13356,8 3-1753,-1 0-4,0 0 0,1 0 0,-2 0 0,1 0 0,0 1 0,0 0 0,-1 0 0,1 1 0,-1-1 0,1 1 0,-1 0 0,0 1 0,0 0 0,1-1 0,-1 2 0,0-1 0,0 1 0,1 0 0,-1 0 0,-9 3 0,7 0-32,0 0 0,1 1 0,0-1 0,0 1 0,-11 11 0,16-14-23,0 0-1,0 0 1,0 0-1,1 0 1,-1 1-1,0-1 1,1 0-1,0 1 1,0-1-1,-1 1 1,1 0-1,1-1 1,-1 1-1,0 0 1,1-1-1,-1 1 1,1 0-1,0 0 1,0 0-1,0-1 1,1 5-1,-1-5-51,1-1 0,0 0 0,0 1-1,0-1 1,0 0 0,0 0 0,0 0 0,0 0-1,1 0 1,-1 0 0,0 0 0,0 0 0,1 0-1,-1-1 1,1 1 0,-1-1 0,0 1-1,1-1 1,-1 1 0,1-1 0,0 0 0,-1 0-1,1 1 1,-1-1 0,3-1 0,46 0 70,-43 1-62,4-2-27,0 0-1,0-1 1,0 0 0,-1 0 0,1-1 0,-1-1 0,0 0 0,0 0 0,-1-1 0,1 0 0,-1-1 0,0 0 0,-1 0 0,0-1-1,0 0 1,-1 0 0,0-1 0,0 0 0,10-18 0,-17 23-1,-6 8-3,-5 9 95,7-5 57,0 0 0,0 0 0,1 0 1,0 1-1,0-1 0,1 1 0,1-1 0,-2 16 0,2-22-111,1 0 0,0 0 0,1 0 0,-1 1 0,0-1 0,1 0 0,-1 0 0,1 0 0,0 0 0,-1 0 0,1 0 0,0 0 0,0 0 0,0 0 0,1 0 0,-1 0 0,0-1 0,1 1 0,-1 0 0,1-1 0,0 0 0,-1 1 0,1-1 0,0 0 0,0 0 0,0 0 0,0 0 0,0 0 0,0 0 0,0 0 0,0-1 0,0 1 0,0-1 0,1 1-1,-1-1 1,0 0 0,0 0 0,4 0 0,4-1-34,0 0 1,0 0-1,0-1 0,0 0 0,-1-1 0,1 0 0,-1-1 0,0 1 0,0-2 0,0 1 0,0-1 0,-1-1 0,1 0 0,-2 0 0,1 0 1,-1-1-1,0 0 0,0-1 0,-1 1 0,0-1 0,0-1 0,-1 1 0,0-1 0,0 0 0,-1 0 0,6-18 0,-10 27 7,0 0 1,0 0-1,1 0 0,-1 0 0,0-1 0,0 1 1,0 0-1,0 0 0,0 0 0,1 0 0,-1-1 0,0 1 1,0 0-1,0 0 0,0 0 0,0-1 0,0 1 0,0 0 1,0 0-1,0 0 0,1-1 0,-1 1 0,0 0 1,0 0-1,0-1 0,0 1 0,0 0 0,0 0 0,-1-1 1,1 1-1,0 0 0,0 0 0,0 0 0,0-1 1,0 1-1,0 0 0,0 0 0,0 0 0,0-1 0,-1 1 1,1 0-1,0 0 0,0 0 0,0 0 0,0-1 1,-1 1-1,1 0 0,0 0 0,0 0 0,0 0 0,-1 0 1,1 0-1,0 0 0,0 0 0,-1-1 0,-11 14 153,-11 25 155,18-27-184,0 0 0,1 0 0,0 0 1,1 0-1,0 1 0,1-1 0,0 1 0,1 0 1,0 0-1,1 15 0,0-26-193,1-1-1,-1 1 1,0 0 0,0 0-1,1 0 1,-1-1-1,0 1 1,1 0 0,-1 0-1,1-1 1,-1 1 0,1 0-1,-1-1 1,1 1-1,-1-1 1,1 1 0,-1-1-1,1 1 1,0-1 0,0 1-1,-1-1 1,1 1-1,0-1 1,0 0 0,-1 0-1,1 1 1,1-1 0,15-3-5673,-4-7-489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3.357"/>
    </inkml:context>
    <inkml:brush xml:id="br0">
      <inkml:brushProperty name="width" value="0.025" units="cm"/>
      <inkml:brushProperty name="height" value="0.025" units="cm"/>
    </inkml:brush>
  </inkml:definitions>
  <inkml:trace contextRef="#ctx0" brushRef="#br0">1 0 15759,'0'0'9513,"57"41"-9545,-29-27-1057,-3 0-1089,-1-1-609,1 1-2274,0-1-1793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3.701"/>
    </inkml:context>
    <inkml:brush xml:id="br0">
      <inkml:brushProperty name="width" value="0.025" units="cm"/>
      <inkml:brushProperty name="height" value="0.025" units="cm"/>
    </inkml:brush>
  </inkml:definitions>
  <inkml:trace contextRef="#ctx0" brushRef="#br0">121 1 3491,'0'0'18557,"-8"3"-17917,8-2-638,-60 31 1712,55-29-1559,1 0 0,-1 0 0,1 0 0,0 1 0,0-1 0,0 1 1,0 0-1,1 0 0,-1 0 0,1 1 0,0-1 0,-2 6 0,5-9-188,1 0 0,-1-1 0,1 1 1,-1 0-1,1-1 0,-1 1 0,1-1 0,0 1 1,-1-1-1,1 0 0,0 1 0,-1-1 0,1 0 1,0 1-1,-1-1 0,1 0 0,0 0 1,0 1-1,0-1 0,-1 0 0,1 0 0,0 0 1,0 0-1,-1 0 0,1 0 0,1-1 1,34 4-2245,-27-3 1243,14 2-1182,-1 1 0,33 9 0,-47-10 1969,0 0 0,0 1 0,0 0 0,0 1 0,-1 0 0,1 0 0,-1 0 0,0 1 0,12 11 0,-18-15 521,0 0 0,0 0-1,0 0 1,0 0 0,0 0 0,0 0 0,0 1 0,0-1 0,0 0 0,-1 1 0,1-1 0,-1 0 0,1 1 0,-1-1 0,1 1-1,-1-1 1,0 1 0,1-1 0,-1 1 0,0-1 0,0 1 0,0-1 0,-1 1 0,1-1 0,-1 4 0,0-3 13,0 0 0,-1 0 1,0 0-1,1 0 0,-1 0 1,0 0-1,0-1 0,0 1 1,0-1-1,0 1 0,0-1 0,0 0 1,0 1-1,-3 0 0,-9 3 576,0 0-1,0-1 0,0-1 0,-17 2 1,25-4-567,-3 1-168,1-1-1,-1 0 0,1 0 1,-1 0-1,1-2 0,-1 1 1,1-1-1,-1 0 1,1 0-1,-9-3 0,16 3-182,0 1 0,0-1 0,1 0 0,-1 1 0,0-1 0,0 0 0,1 1 0,-1-1 0,0 0 0,1 0 0,-1 1 0,1-1 0,-1 0 0,1 0 0,-1 0 0,1 0-1,0 0 1,-1 0 0,1 0 0,0 0 0,0 0 0,0 0 0,0 0 0,0 0 0,0 0 0,0 0 0,0 0 0,0 0 0,0 0 0,0 0 0,1 0 0,-1 1 0,0-1 0,1 0 0,-1 0 0,1 0 0,-1 0 0,1 0 0,-1 0-1,1 1 1,0-2 0,2-1-479,0-1 0,0 1-1,0 0 1,0 1-1,0-1 1,0 0 0,1 1-1,4-3 1,13-4-4842,45-14 0,-31 12 1319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1.253"/>
    </inkml:context>
    <inkml:brush xml:id="br0">
      <inkml:brushProperty name="width" value="0.025" units="cm"/>
      <inkml:brushProperty name="height" value="0.025" units="cm"/>
    </inkml:brush>
  </inkml:definitions>
  <inkml:trace contextRef="#ctx0" brushRef="#br0">0 101 4740,'0'0'12882,"10"-1"-12273,90-22 1173,-73 15-655,1 1-1,0 1 1,54-3-1,-55 12 424,-25-2-1504,0 0 0,0-1-1,0 1 1,0-1-1,0 0 1,0 0 0,0 0-1,0 0 1,0 0-1,0 0 1,-1 0 0,1-1-1,0 1 1,0-1 0,0 1-1,0-1 1,0 0-1,0 0 1,-1 0 0,1 0-1,0 0 1,-1 0 0,1 0-1,2-3 1,17-10-115,-2 1-3098,-9 1-5475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4.062"/>
    </inkml:context>
    <inkml:brush xml:id="br0">
      <inkml:brushProperty name="width" value="0.025" units="cm"/>
      <inkml:brushProperty name="height" value="0.025" units="cm"/>
    </inkml:brush>
  </inkml:definitions>
  <inkml:trace contextRef="#ctx0" brushRef="#br0">112 52 3171,'0'0'14510,"5"-9"-11745,-4 7-2644,1 0 59,-1 0-1,1-1 0,-1 1 1,0 0-1,0-1 0,0 1 1,0-1-1,0 1 1,-1-1-1,1-3 0,-1 5-134,0 1-1,0-1 1,0 1-1,0-1 1,0 1-1,-1 0 1,1-1-1,0 1 1,0-1-1,0 1 1,-1-1-1,1 1 1,0 0-1,-1-1 1,1 1-1,0 0 1,-1-1-1,1 1 1,-1 0-1,1 0 1,0-1-1,-1 1 1,1 0-1,-1 0 0,1 0 1,-1-1-1,-27 1 1225,22 1-1104,0 0-1,1 1 1,-1 0-1,1 0 0,-1 0 1,1 1-1,0 0 1,0 0-1,0 0 0,1 1 1,-6 4-1,8-7-89,0 1-1,0 0 1,0 1 0,0-1-1,0 0 1,0 1-1,0-1 1,1 1 0,0-1-1,-1 1 1,1 0 0,0-1-1,0 1 1,0 0-1,1 0 1,-1 0 0,1 0-1,-1 0 1,1 0-1,0 0 1,0 0 0,0 0-1,2 5 1,-1-6-65,0 0 1,0-1-1,0 1 1,0 0-1,1 0 1,-1 0-1,1-1 1,-1 1-1,1-1 1,0 1-1,-1-1 1,1 0-1,0 0 1,0 1-1,0-1 1,0-1-1,0 1 1,0 0-1,0 0 1,1-1-1,-1 1 1,0-1-1,4 1 1,58 1 71,-58-2-74,4-1-52,1-1 0,-1 0 1,0 0-1,0-1 0,0 0 1,-1-1-1,1 0 0,-1 0 1,17-11-1,-6 1-181,0 0 1,-1-2-1,18-18 1,-48 44 514,8-7-230,-1 0 1,1 0-1,0 0 1,0 0-1,0 0 1,0 1-1,1-1 1,-1 1 0,1 0-1,0-1 1,0 1-1,0 0 1,1 0-1,-1 1 1,1-1-1,-1 9 1,2-12-46,1 0 0,-1 1 0,1-1 0,0 0 0,0 0 0,0 0 0,0 0 0,-1 0 0,2 0 0,-1 0 0,0 0 0,0 0 0,0 0 0,0 0 0,0 0 0,1-1 0,-1 1 0,0-1 0,1 1 1,-1-1-1,0 1 0,1-1 0,-1 0 0,1 0 0,-1 0 0,1 1 0,-1-1 0,0-1 0,1 1 0,2 0 0,54-2 31,-55 1-46,15-1-238,-1-2 0,35-11 0,-38 10 119,1 1-1,0 0 1,0 1-1,1 0 1,15 0-1,-30 8 250,0 0 0,-1 1 0,1-1 0,-1 0 0,0 1 0,0-1 0,-2 7-1,2-9-111,0-2-56,0 0 0,0 0 0,0 0-1,0 0 1,0 0 0,0-1 0,0 1-1,1 0 1,-1 0 0,0 0 0,1 0-1,-1 0 1,0 0 0,1 0 0,-1 0-1,1-1 1,0 1 0,-1 0 0,1 0-1,-1-1 1,1 1 0,0 0 0,0-1-1,0 1 1,-1-1 0,1 1 0,0-1-1,0 1 1,0-1 0,0 1 0,1-1 0,2 1-396,1 0 0,-1 0 0,1-1 0,-1 1 0,1-1 0,-1 0 0,8-1 0,3-2-2263,0 0 1,-1 0 0,27-10-1,-3-5-5006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4.636"/>
    </inkml:context>
    <inkml:brush xml:id="br0">
      <inkml:brushProperty name="width" value="0.025" units="cm"/>
      <inkml:brushProperty name="height" value="0.025" units="cm"/>
    </inkml:brush>
  </inkml:definitions>
  <inkml:trace contextRef="#ctx0" brushRef="#br0">157 141 6182,'0'0'9673,"-9"2"-5637,9-2-4014,-22 5 1406,1 2 1,-1 0-1,2 2 0,-32 16 1,51-25-1416,1 0 0,-1 0 0,1 1 0,-1-1 0,1 0 0,-1 0 0,1 0 0,-1 1 0,1-1 1,0 0-1,-1 0 0,1 1 0,-1-1 0,1 0 0,0 1 0,-1-1 0,1 1 0,0-1 0,0 0 0,-1 1 0,1-1 0,0 1 0,0-1 0,-1 1 0,1-1 0,0 1 0,0-1 1,0 1-1,0-1 0,0 1 0,0-1 0,0 1 0,0-1 0,0 1 0,0-1 0,0 1 0,0-1 0,0 1 0,0-1 0,1 1 0,21 6 107,35-9-834,-50 0 636,0 0 1,-1-1-1,1 0 0,-1 0 0,0 0 0,0 0 1,0-1-1,0 0 0,-1-1 0,0 1 1,0-1-1,0 0 0,8-11 0,-39 47 1034,24-28-868,1 0-1,0 0 1,0 0 0,0 1 0,0-1 0,1 0 0,-1 1 0,1-1-1,0 1 1,0-1 0,0 0 0,0 1 0,2 5 0,-1-7-69,-1-1-1,1 1 1,0 0 0,0-1 0,0 1 0,0-1 0,0 1 0,1-1 0,-1 0 0,0 1 0,1-1-1,-1 0 1,1 0 0,-1 0 0,1 0 0,-1 0 0,1-1 0,0 1 0,0 0 0,-1-1 0,1 1 0,0-1-1,0 1 1,0-1 0,-1 0 0,4 0 0,9 0-37,0 0-1,1-1 1,-1-1-1,0 0 1,0-1-1,0 0 1,0-1-1,0-1 1,-1 0-1,22-12 1,-8 2-472,0-1 0,-2-2 1,47-39-1,-65 51 382,-1 1 0,1-2 0,-1 1 0,0-1 0,0 0 0,-1 0 0,0 0 0,0-1 0,-1 0 0,0 0 0,0 0 0,5-17 0,-10 25 112,1-1 0,0 1 0,0-1 0,0 1-1,-1-1 1,1 1 0,0 0 0,0-1 0,-1 1 0,1 0 0,0-1 0,-1 1 0,1 0-1,0-1 1,-1 1 0,1 0 0,-1 0 0,1-1 0,0 1 0,-1 0 0,1 0-1,-1 0 1,1 0 0,-1-1 0,1 1 0,-1 0 0,1 0 0,0 0 0,-1 0 0,1 0-1,-1 0 1,1 0 0,-1 0 0,1 1 0,-1-1 0,1 0 0,-1 0 0,1 0 0,0 0-1,-1 1 1,1-1 0,-1 0 0,0 1 0,-21 7 327,12 0-123,0-1 1,0 2-1,1-1 1,0 1-1,0 1 1,-8 12-1,13-16-109,0 0-1,-1 0 0,2 1 0,-1 0 0,1 0 0,0 0 0,1 0 0,0 0 1,0 0-1,0 1 0,0 12 0,2-19-91,0 0-1,0 1 1,1-1-1,-1 0 1,1 1-1,-1-1 1,1 0-1,-1 0 1,1 0 0,0 0-1,0 0 1,-1 1-1,1-1 1,0 0-1,0-1 1,0 1-1,0 0 1,0 0 0,0 0-1,1-1 1,-1 1-1,0 0 1,0-1-1,1 1 1,-1-1 0,0 1-1,0-1 1,1 0-1,-1 0 1,0 0-1,1 1 1,1-1-1,53 1 98,-41-2-72,-5 1-29,1 0-1,-1-2 0,0 1 0,16-5 0,-24 5-1,1 1-1,-1-1 0,1 0 0,-1 0 0,1 0 1,-1 0-1,0 0 0,1-1 0,-1 1 1,0-1-1,0 1 0,0-1 0,0 0 0,0 0 1,-1 0-1,1 0 0,-1 0 0,1 0 0,-1 0 1,0-1-1,1 1 0,-1 0 0,1-4 0,-3 6 13,1-1-1,-1 0 0,1 0 0,0 1 1,-1-1-1,1 0 0,-1 0 1,0 1-1,1-1 0,-1 1 0,0-1 1,1 1-1,-1-1 0,0 1 0,1-1 1,-1 1-1,0-1 0,0 1 0,0 0 1,0-1-1,1 1 0,-1 0 1,0 0-1,0 0 0,0 0 0,0 0 1,0 0-1,1 0 0,-1 0 0,0 0 1,0 0-1,0 0 0,0 0 0,0 1 1,1-1-1,-2 1 0,-36 7 271,34-6-210,0 0 0,1 0 0,0 0 1,-1 0-1,1 1 0,0 0 0,0-1 0,0 1 0,0 0 0,1 1 0,0-1 1,-1 0-1,1 1 0,0-1 0,0 1 0,1 0 0,-1-1 0,1 1 0,0 0 0,-1 6 1,1-7-98,1-1 1,1 0 0,-1 0 0,0 1-1,0-1 1,1 0 0,0 0-1,-1 1 1,1-1 0,0 0 0,0 0-1,0 0 1,0 0 0,0 0 0,1 0-1,-1-1 1,0 1 0,1 0-1,0-1 1,-1 1 0,1-1 0,0 1-1,0-1 1,0 0 0,0 1 0,0-1-1,0 0 1,0-1 0,0 1 0,0 0-1,0-1 1,1 1 0,-1-1-1,0 1 1,0-1 0,1 0 0,2 0-1,54 0-8037,-22-4-2599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5.308"/>
    </inkml:context>
    <inkml:brush xml:id="br0">
      <inkml:brushProperty name="width" value="0.025" units="cm"/>
      <inkml:brushProperty name="height" value="0.025" units="cm"/>
    </inkml:brush>
  </inkml:definitions>
  <inkml:trace contextRef="#ctx0" brushRef="#br0">68 0 3748,'0'0'20227,"-8"11"-19064,1-3-965,2-3-99,0 0-1,0 1 0,0-1 1,1 1-1,0 1 0,0-1 1,1 0-1,-1 1 0,1 0 1,1 0-1,0 0 1,0 0-1,-2 10 0,4-16-88,0-1 0,0 1 0,0 0 0,0-1-1,1 1 1,-1 0 0,0-1 0,0 1 0,1-1 0,-1 1 0,0 0-1,1-1 1,-1 1 0,0-1 0,1 1 0,-1-1 0,1 1-1,-1-1 1,1 1 0,-1-1 0,1 0 0,0 1 0,-1-1 0,1 0-1,-1 1 1,1-1 0,0 0 0,0 1 0,28 1 196,26-12 7,20-28-208,-59 28-69,0 1 0,31-12 0,-47 21 61,0 0-1,0 0 0,1 0 1,-1 0-1,0 0 1,0 0-1,0 0 0,1 0 1,-1 0-1,0 0 1,0 0-1,0 0 1,1 0-1,-1 0 0,0 0 1,0 0-1,1 0 1,-1 0-1,0 0 0,0 0 1,0 0-1,0 0 1,1 0-1,-1 0 1,0 0-1,0 1 0,0-1 1,1 0-1,-1 0 1,0 0-1,0 0 0,0 0 1,0 1-1,0-1 1,0 0-1,1 0 1,-1 0-1,0 0 0,0 1 1,0-1-1,0 0 1,0 0-1,0 0 0,0 1 1,-1 14 14,-9 14 289,8-23-238,0-2-22,0 0 1,0 0-1,0 1 1,1-1 0,0 1-1,0-1 1,0 1 0,0 0-1,1-1 1,0 1 0,0 5-1,1-9-219,0-1 1,-1 1-1,1-1 0,0 1 0,0-1 0,0 1 0,0-1 0,0 1 0,0-1 0,0 0 0,0 0 0,0 1 0,0-1 1,0 0-1,0 0 0,0 0 0,0 0 0,0 0 0,0 0 0,0 0 0,0-1 0,0 1 0,0 0 0,0-1 0,0 1 0,0 0 1,0-1-1,0 1 0,0-1 0,0 0 0,14-13-7087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5.335"/>
    </inkml:context>
    <inkml:brush xml:id="br0">
      <inkml:brushProperty name="width" value="0.025" units="cm"/>
      <inkml:brushProperty name="height" value="0.025" units="cm"/>
    </inkml:brush>
  </inkml:definitions>
  <inkml:trace contextRef="#ctx0" brushRef="#br0">177 101 3107,'0'0'2594,"11"-10"-821,3-6-1020,29-30 1168,-9 17 6119,-35 35-3505,-8 24-3572,-31 37-441,-3-1 0,-2-3 0,-90 97 0,129-158-1545,9-14-1520,11-19-3970,1-4-214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7.010"/>
    </inkml:context>
    <inkml:brush xml:id="br0">
      <inkml:brushProperty name="width" value="0.025" units="cm"/>
      <inkml:brushProperty name="height" value="0.025" units="cm"/>
    </inkml:brush>
  </inkml:definitions>
  <inkml:trace contextRef="#ctx0" brushRef="#br0">168 65 2851,'0'0'13084,"0"9"-11813,1 32 205,-2 0 1,-2 0-1,-12 56 1,6-43-53,-3 84 1,14-138-2383,0-10-287,-1 7 971,-1 0-1,0 0 1,0 1 0,0-1-1,0 0 1,0 1-1,0-1 1,-1 0-1,0 0 1,0-2 0,-5-4-952,0-1-1,0 1 1,-1 1 0,0-1 0,0 1 0,-1 0 0,-16-12 0,-35-21 86,68 40 9942,16 0-4760,80-3-3031,-90 4 60,3-1-880,0-1-147,1 2 0,0 0-1,-1 1 1,34 6-1,-50-7-34,1 0 1,-1 1-1,1 0 0,-1-1 0,1 1 0,-1 0 0,0 0 0,0 0 0,1 1 0,-1-1 0,0 0 0,0 1 0,0 0 0,0-1 0,-1 1 0,1 0 0,0 0 0,-1 0 0,1 0 0,-1 0 0,0 0 0,1 0 1,-1 1-1,0-1 0,-1 0 0,1 1 0,0-1 0,-1 1 0,1-1 0,-1 1 0,0-1 0,1 1 0,-1-1 0,-1 1 0,1-1 0,0 1 0,0-1 0,-1 1 0,0-1 0,1 1 0,-1-1 0,0 0 0,0 0 0,-2 4 1,2-4 82,-1 1 0,1-1 1,-1 1-1,1-1 0,-1 0 1,0 0-1,0 0 0,1 0 1,-2 0-1,1 0 0,0 0 1,0-1-1,0 1 0,-1-1 1,1 1-1,-1-1 0,1 0 1,-1 0-1,-3 1 1,5-3-61,0 0 1,1 0 0,-1 0 0,1 0 0,0 0-1,-1 0 1,1 0 0,0 0 0,-1 0 0,1-1 0,0 1-1,0 0 1,0 0 0,0 0 0,0 0 0,0 0 0,0 0-1,1 0 1,-1 0 0,1-2 0,5-27 20,6-4-75,29-53 1,-41 86 19,0 1-1,1 0 1,-1 0 0,0 0-1,0-1 1,0 1 0,1 0-1,-1 0 1,0 0 0,0 0 0,1-1-1,-1 1 1,0 0 0,0 0-1,1 0 1,-1 0 0,0 0-1,0 0 1,1 0 0,-1 0 0,0 0-1,0 0 1,1 0 0,-1 0-1,0 0 1,0 0 0,1 0-1,-1 0 1,0 0 0,0 0 0,1 0-1,-1 0 1,0 1 0,0-1-1,1 0 1,-1 0 0,0 0-1,0 0 1,0 0 0,1 1 0,-1-1-1,0 0 1,0 0 0,0 0-1,0 1 1,1-1 0,-1 0-1,0 1 1,11 15-157,-7-11 121,-1-2 41,-1-1-1,1-1 0,0 1 1,0 0-1,1-1 0,-1 1 1,0-1-1,0 0 0,1 0 1,-1 0-1,1-1 0,-1 1 1,0-1-1,1 0 1,-1 0-1,1 0 0,-1 0 1,1 0-1,-1-1 0,5-1 1,-1 1 6,1-1 0,0-1 0,-1 0 0,1 0 1,-1 0-1,0-1 0,11-7 0,-9 5-5,0-1 0,-1 0-1,0-1 1,0 1 0,-1-2 0,0 1 0,-1-1 0,0 0-1,0 0 1,-1-1 0,0 1 0,0-1 0,-1-1-1,-1 1 1,1 0 0,-2-1 0,0 0 0,0 1 0,-1-1-1,1-13 1,-2 24-9,0-1-1,0 1 0,0-1 1,0 0-1,0 1 1,0-1-1,0 1 1,0-1-1,0 1 0,0-1 1,0 1-1,0-1 1,0 1-1,-1-1 1,1 1-1,0-1 0,0 1 1,0-1-1,-1 1 1,1 0-1,0-1 1,-1 1-1,1-1 0,0 1 1,-1 0-1,1-1 1,0 1-1,-1 0 0,1-1 1,-1 1-1,1 0 1,-1-1-1,1 1 1,-1 0-1,1 0 0,-1 0 1,1 0-1,-1 0 1,1-1-1,-1 1 1,1 0-1,-1 0 0,1 0 1,-1 0-1,1 0 1,-1 0-1,1 1 1,-1-1-1,1 0 0,-1 0 1,1 0-1,-1 0 1,0 1-1,-1 0-10,0 0-1,-1 0 1,1 1 0,0-1 0,0 1-1,0-1 1,0 1 0,0 0-1,0-1 1,-2 4 0,-9 14 38,1 1-1,0 0 1,2 0 0,0 1 0,1 1 0,1-1 0,2 1-1,0 1 1,1-1 0,-3 31 0,8-51-9,0 0 0,-1 1-1,1-1 1,1 0 0,-1 1 0,0-1 0,0 0 0,1 1-1,0-1 1,-1 0 0,1 0 0,0 0 0,0 1-1,0-1 1,0 0 0,0 0 0,1 0 0,-1 0 0,1-1-1,-1 1 1,1 0 0,-1-1 0,1 1 0,0-1 0,0 1-1,0-1 1,0 0 0,0 0 0,0 0 0,0 0 0,1 0-1,-1 0 1,0-1 0,0 1 0,1-1 0,-1 1-1,0-1 1,1 0 0,-1 0 0,0 0 0,1 0 0,-1-1-1,5 0 1,1 0 8,0-1-1,0 1 1,0-2 0,0 1-1,0-1 1,0 0-1,-1-1 1,1 1 0,-1-2-1,0 1 1,10-9-1,-13 9-10,1 0 1,-1-1-1,0 0 0,0 1 0,-1-2 0,1 1 0,-1 0 0,0-1 0,-1 1 0,0-1 0,1 0 0,-2 1 0,1-1 1,-1 0-1,0 0 0,0-1 0,0-7 0,-1 14-12,0-1 0,0 1 0,0-1 0,0 1 0,0-1 0,0 1 0,0-1 0,-1 1 0,1-1-1,0 1 1,0 0 0,0-1 0,-1 1 0,1-1 0,0 1 0,-1 0 0,1-1 0,0 1 0,-1 0 0,1-1 0,0 1 0,-1 0 0,1-1 0,-1 1 0,1 0 0,-1 0 0,1 0 0,0-1 0,-1 1 0,1 0 0,-1 0 0,1 0 0,-1 0 0,1 0 0,-1 0 0,1 0 0,-1 0 0,1 0-1,-1 0 1,1 0 0,-1 0 0,1 0 0,-1 0 0,1 1 0,-1-1 0,1 0 0,0 0 0,-1 0 0,1 1 0,-1-1 0,1 0 0,0 1 0,-1-1 0,1 0 0,0 1 0,-1-1 0,1 1 0,-3 0-11,1 1 0,-1 0 1,1-1-1,0 1 0,0 0 0,0 0 1,0 0-1,0 0 0,-3 5 0,4-4 10,0-1 0,0 1 0,0 0 1,0-1-1,0 1 0,1 0 0,-1 0 0,1 0 0,0 0 0,0 0 0,0-1 0,0 1 0,0 0 0,1 0 0,-1 0 0,1 0 0,0-1 0,1 4 0,-1-4 4,1 0 0,-1-1 0,0 1 0,1 0 0,-1-1 0,1 1 0,0-1 0,0 1 0,-1-1 0,1 0 0,0 0 0,0 0-1,0 0 1,0 0 0,0 0 0,1-1 0,-1 1 0,3 0 0,1 0-3,1-1-1,-1 1 1,0-1 0,1-1 0,-1 1-1,1-1 1,-1 0 0,0-1-1,0 1 1,0-1 0,0-1 0,0 1-1,0-1 1,0 0 0,5-4 0,-6 5-13,-1-1 0,0-1 0,0 1 1,0-1-1,0 1 0,0-1 1,-1 0-1,0 0 0,1-1 1,-2 1-1,1-1 0,0 1 1,-1-1-1,0 0 0,0 0 1,0 0-1,-1 0 0,0 0 1,0 0-1,0-1 0,-1 1 1,1 0-1,-1-6 0,-1 11 11,1-1 1,0 1-1,0-1 0,-1 1 0,1-1 0,0 1 0,-1-1 1,1 1-1,0 0 0,-1-1 0,1 1 0,-1-1 0,1 1 1,-1 0-1,1 0 0,0-1 0,-1 1 0,1 0 0,-1 0 1,0-1-1,1 1 0,-1 0 0,1 0 0,-1 0 0,1 0 1,-1 0-1,1 0 0,-1 0 0,1 0 0,-1 0 0,0 0 1,1 0-1,-1 0 0,1 0 0,-1 1 0,1-1 0,-1 0 1,1 0-1,-1 1 0,1-1 0,-1 0 0,1 0 0,0 1 1,-1-1-1,1 1 0,-1-1 0,1 0 0,0 1 0,-1-1 1,1 1-1,-1 0 0,-21 20-106,18-15 125,1 0 0,0 0 0,0 0 0,0 0 0,1 0 0,0 1 0,0-1 0,1 1 0,0 0 0,0-1 0,0 1 0,1 0 0,0-1 0,0 1 0,2 9 0,-1-14-9,0 0 0,0-1 0,1 0-1,-1 1 1,0-1 0,1 0 0,-1 1 0,1-1 0,0 0 0,-1 0 0,1 0 0,0-1 0,-1 1-1,1 0 1,0 0 0,0-1 0,0 1 0,0-1 0,0 0 0,-1 0 0,1 0 0,0 0 0,0 0-1,0 0 1,3 0 0,1-1 9,1 1 0,-1-1-1,1 0 1,-1 0 0,1-1-1,8-3 1,-5 0-92,0-1 0,-1-1 0,0 1-1,0-1 1,0-1 0,-1 0 0,0 0 0,-1 0 0,0-1-1,9-15 1,-19 32-33,-1 1 0,1-1 0,0 0-1,1 1 1,0-1 0,-1 10 0,3-16 115,-1 0 1,1 0 0,0 1 0,0-1-1,-1 0 1,1 0 0,1 0 0,-1 1-1,0-1 1,0 0 0,1 0 0,0 0-1,-1 0 1,1 0 0,0 0 0,0 0-1,0 0 1,0 0 0,0 0 0,0 0-1,1 0 1,-1-1 0,1 1 0,-1-1-1,1 1 1,0-1 0,-1 1 0,1-1-1,0 0 1,0 0 0,0 0 0,3 1-1,2 0-6,-1-1 0,0 0 0,1 0 0,-1-1 0,1 0 1,-1 0-1,1-1 0,-1 0 0,0 0 0,1 0 0,-1-1 0,0 0 0,7-2 0,-2-2-10,0 1 1,-1-1 0,1-1 0,-2 0-1,1 0 1,14-14 0,-8 4-7,-1 0 0,-1-1 1,0 0-1,-1-1 0,-1-1 0,18-40 1,-26 50 10,0 0 1,-1-1-1,0 1 1,0-1 0,-1 0-1,-1 0 1,0 0 0,0 0-1,-1 0 1,-2-19 0,2 30-2,0-1 1,-1 0 0,1 0-1,0 1 1,0-1 0,-1 0 0,1 1-1,-1-1 1,1 0 0,-1 1-1,1-1 1,-1 1 0,1-1-1,-1 1 1,0-1 0,1 1-1,-1-1 1,0 1 0,1-1-1,-1 1 1,0 0 0,1 0-1,-1-1 1,0 1 0,0 0-1,1 0 1,-1 0 0,0 0-1,0 0 1,0 0 0,1 0-1,-1 0 1,0 0 0,0 0-1,0 0 1,1 0 0,-1 0-1,0 1 1,0-1 0,1 0-1,-1 1 1,0-1 0,1 0-1,-1 1 1,0-1 0,1 1-1,-1-1 1,1 1 0,-2 1 0,-30 26-89,24-13 148,-1-1 0,2 1 0,0 1 0,1 0 0,0 0 1,1 0-1,1 0 0,1 1 0,0 0 0,1 0 0,1-1 0,1 1 0,0 0 1,1 0-1,1 0 0,0 0 0,2-1 0,0 1 0,0-1 0,12 27 0,-7-23 45,-17-32 157,-12-20-202,1 9-576,-43-39-1,-4-4-217,66 66 743,0 0 0,0 0 0,0 0 0,0 0 0,-1-1 0,1 1 0,0 0 1,0 0-1,0 0 0,0 0 0,0 0 0,0-1 0,0 1 0,0 0 0,0 0 0,0 0 0,-1 0 1,1-1-1,0 1 0,0 0 0,0 0 0,0 0 0,0-1 0,0 1 0,0 0 0,0 0 0,0 0 1,0 0-1,0-1 0,1 1 0,-1 0 0,0 0 0,0 0 0,0 0 0,0-1 0,0 1 0,0 0 1,0 0-1,0 0 0,0 0 0,1 0 0,-1-1 0,0 1 0,0 0 0,0 0 0,0 0 0,0 0 0,1 0 1,-1 0-1,0 0 0,0 0 0,15-3 249,19 6 222,8 2-275,109 8-151,-150-14-144,-1 1 0,0 0 0,1 0 0,-1 0-1,1 0 1,-1-1 0,0 1 0,1 0 0,-1 0 0,0-1 0,1 1-1,-1 0 1,0 0 0,0-1 0,1 1 0,-1 0 0,0-1 0,0 1-1,0 0 1,1-1 0,-1 1 0,0-1 0,0 1 0,0 0-1,0-1 1,0 1 0,0-1 0,0 1 0,0 0 0,0-1 0,0 1-1,0-1 1,0 1 0,0-1 0,0 1 0,0 0 0,0-1 0,0 1-1,0-1 1,-1 1 0,1 0 0,0-1 0,0 1 0,0 0 0,-1-1-1,1 1 1,0 0 0,0-1 0,-1 1 0,1 0 0,0 0-1,-1-1 1,-14-20-7699,-2 0-4093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7.348"/>
    </inkml:context>
    <inkml:brush xml:id="br0">
      <inkml:brushProperty name="width" value="0.025" units="cm"/>
      <inkml:brushProperty name="height" value="0.025" units="cm"/>
    </inkml:brush>
  </inkml:definitions>
  <inkml:trace contextRef="#ctx0" brushRef="#br0">4 0 4324,'-3'0'13677,"11"0"-12172,5 0-768,2 0-609,3 0-160,-3 2-1537,-2 0-4133,0-1-6725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7.674"/>
    </inkml:context>
    <inkml:brush xml:id="br0">
      <inkml:brushProperty name="width" value="0.025" units="cm"/>
      <inkml:brushProperty name="height" value="0.025" units="cm"/>
    </inkml:brush>
  </inkml:definitions>
  <inkml:trace contextRef="#ctx0" brushRef="#br0">243 12 6086,'0'0'17851,"-10"-1"-16500,-22-4-612,-42 0 0,66 4-718,1 1 0,-1 0 0,0 0 0,1 1 0,-1 0 0,1 1 0,0-1 0,-1 1 0,1 1 0,0-1 0,0 1 0,0 1 0,-11 6 0,18-9-25,-1-1-1,1 1 1,-1-1-1,1 1 1,0-1-1,-1 1 1,1 0 0,0-1-1,-1 1 1,1 0-1,0-1 1,0 1-1,0 0 1,-1-1-1,1 1 1,0 0-1,0 0 1,0-1-1,0 1 1,0 0-1,0-1 1,1 1 0,-1 0-1,0 0 1,0-1-1,0 1 1,1 0-1,-1-1 1,0 1-1,1-1 1,-1 1-1,0 0 1,1-1-1,-1 1 1,1-1-1,-1 1 1,1-1 0,-1 1-1,1-1 1,0 1-1,-1-1 1,1 0-1,-1 1 1,1-1-1,0 0 1,-1 0-1,1 1 1,0-1-1,0 0 1,0 0-1,40 15-300,-37-14 240,51 13-736,-40-11 592,1 0 0,-1 1 0,1 1 0,-1 1 0,20 10 0,-34-16 218,0 0-1,0 1 1,0-1-1,0 1 1,0-1-1,-1 1 1,1-1-1,0 1 1,0 0 0,0-1-1,-1 1 1,1 0-1,0 0 1,-1-1-1,1 1 1,-1 0-1,1 0 1,-1 0-1,1 0 1,-1 0 0,0 0-1,1-1 1,-1 1-1,0 0 1,0 0-1,0 0 1,0 0-1,0 0 1,0 2 0,-1-1 39,0-1 0,0 1 0,0-1 0,0 1 0,0-1 1,-1 0-1,1 1 0,0-1 0,-1 0 0,1 0 1,-1 0-1,1 0 0,-1 0 0,-2 1 0,-61 18 1172,65-20-1220,-30 6 538,0-1-1,-60 0 1,90-4-567,-1-1 0,1 0 0,-1 0 0,1 0 0,-1 0 0,1 0 0,0 0 0,-1 0 0,1 0 0,-1 0 0,1 0 0,-1 0 0,1-1 0,-1 1 1,1 0-1,-1 0 0,1 0 0,0 0 0,-1-1 0,1 1 0,-1 0 0,1-1 0,0 1 0,-1 0 0,1-1 0,0 1 0,-1 0 0,1-1 0,0 1 0,-1 0 0,1-1 0,0 1 0,0-1 1,0 1-1,-1-1 0,9-17-2165,26-19-3419,-31 35 4922,27-28-6489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8.015"/>
    </inkml:context>
    <inkml:brush xml:id="br0">
      <inkml:brushProperty name="width" value="0.025" units="cm"/>
      <inkml:brushProperty name="height" value="0.025" units="cm"/>
    </inkml:brush>
  </inkml:definitions>
  <inkml:trace contextRef="#ctx0" brushRef="#br0">19 1 5285,'0'0'20756,"10"78"-19763,-20-41-417,3-1-224,1 0-159,1-1-193,4-4 64,1-6-128,0-5-1089,0-4-1506,9-7-1217,3-7-2402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8.373"/>
    </inkml:context>
    <inkml:brush xml:id="br0">
      <inkml:brushProperty name="width" value="0.025" units="cm"/>
      <inkml:brushProperty name="height" value="0.025" units="cm"/>
    </inkml:brush>
  </inkml:definitions>
  <inkml:trace contextRef="#ctx0" brushRef="#br0">117 91 3299,'0'0'16848,"-8"-2"-15145,4 1-1585,1 1 1,-1-1-1,0 1 1,1 0-1,-1 0 0,0 0 1,1 0-1,-1 1 0,0-1 1,1 1-1,-1 0 1,1 0-1,-1 0 0,1 0 1,0 1-1,-1 0 1,1-1-1,0 1 0,0 0 1,0 1-1,0-1 1,1 0-1,-1 1 0,0 0 1,1-1-1,0 1 0,0 0 1,0 0-1,0 0 1,0 1-1,1-1 0,-1 0 1,-1 7-1,2-8-85,0 0-1,0 0 1,0 1-1,1-1 1,-1 0 0,1 0-1,-1 1 1,1-1-1,0 0 1,0 1 0,0-1-1,0 1 1,0-1-1,0 0 1,1 0-1,-1 1 1,1-1 0,0 0-1,0 0 1,-1 1-1,3 2 1,-1-3-16,0-1-1,-1 0 1,1 1 0,0-1-1,0 0 1,0 0 0,0 0-1,0 0 1,0 0 0,0-1-1,0 1 1,0-1-1,0 1 1,0-1 0,0 0-1,0 0 1,0 0 0,5 0-1,0-1-2,0 0-1,0 0 0,0 0 0,-1-1 0,1 0 0,0 0 0,-1-1 0,1 0 1,-1 0-1,0-1 0,0 1 0,0-1 0,7-7 0,-11 8-11,1 0 0,-1 0 0,1 0 0,-1-1 0,0 0 0,0 1 0,0-1 0,-1 0 0,1 0 0,-1 0-1,0 0 1,0 0 0,0-6 0,-1 8-3,0 1-1,0-1 0,0 0 0,0 1 1,-1-1-1,1 1 0,0-1 1,-1 1-1,1-1 0,-1 1 1,0-1-1,1 1 0,-1 0 1,0-1-1,0 1 0,0 0 0,0 0 1,0 0-1,0-1 0,0 1 1,0 0-1,-1 0 0,1 1 1,0-1-1,-1 0 0,1 0 1,0 1-1,-1-1 0,1 0 0,-1 1 1,1 0-1,-1-1 0,1 1 1,-1 0-1,0 0 0,1 0 1,-3 0-1,-37 2-176,41-2 133,-1 0 1,0 0-1,0 0 0,0 0 1,0 1-1,1-1 1,-1 0-1,0 1 0,0-1 1,0 1-1,1-1 0,-1 1 1,0-1-1,1 1 1,-1-1-1,0 1 0,1 0 1,-1-1-1,1 1 1,-1 0-1,1 0 0,-1-1 1,1 1-1,0 0 1,-1 0-1,1 0 0,0-1 1,0 1-1,-1 0 1,1 0-1,0 0 0,0 0 1,0 0-1,0 0 1,0-1-1,0 1 0,0 0 1,1 0-1,-1 0 1,0 0-1,0 0 0,1-1 1,-1 2-1,3 0-254,-1-1 1,0 1-1,0-1 0,1 0 1,-1 0-1,0 0 0,1 0 0,0 0 1,-1 0-1,1-1 0,-1 1 0,1-1 1,0 0-1,-1 0 0,1 0 0,0 0 1,4-1-1,-1 1-564,68 0-5031,-31-6 2050</inkml:trace>
  <inkml:trace contextRef="#ctx0" brushRef="#br0" timeOffset="1">369 68 1441,'0'0'4597,"9"-8"-796,28-28 368,-36 35-3914,0 1-1,-1-1 1,1 1 0,-1-1 0,1 1-1,0-1 1,-1 0 0,1 1 0,-1-1-1,0 0 1,1 1 0,-1-1-1,0 0 1,1 0 0,-1 1 0,0-1-1,0 0 1,1 0 0,-1 1 0,0-1-1,0 0 1,0 0 0,0 0 0,0-1-1,-16-2 1856,-20 10-1059,30-3-806,1-1 0,0 1 0,0 0-1,1 0 1,-1 1 0,0-1 0,-4 6 0,8-7-198,-1-1 1,1 1 0,-1-1-1,1 1 1,-1 0-1,1 0 1,0 0-1,0 0 1,0 0 0,0 0-1,1 0 1,-1 0-1,0 0 1,1 0-1,-1 0 1,1 1 0,0-1-1,0 0 1,0 0-1,0 0 1,1 4-1,0-4-58,0 0-1,0-1 0,0 1 0,1-1 0,-1 0 0,1 1 0,-1-1 0,1 0 0,0 0 0,-1 0 1,1 0-1,0 0 0,0 0 0,0 0 0,0 0 0,0-1 0,0 1 0,2-1 0,42 9-925,-42-8 771,0 0 22,8 0-169,-1 1 0,0 1 0,0 0 0,14 5 0,-24-8 319,0 1 1,0-1 0,0 1-1,0-1 1,0 1 0,0 0-1,0-1 1,0 1 0,-1 0-1,1-1 1,0 1 0,0 0-1,-1 0 1,1 0 0,0 0-1,-1 0 1,1 0 0,-1 0-1,1 0 1,-1 0 0,0 0-1,1 1 1,-2 0 63,1-1 1,0 1-1,-1 0 0,0-1 1,1 1-1,-1-1 0,0 1 1,0-1-1,0 1 0,0-1 1,0 1-1,0-1 0,0 0 1,0 0-1,0 0 0,-1 1 1,1-1-1,0 0 0,-3 1 1,-3 2 74,0 1 0,-1-1-1,1 0 1,-1-1 0,1 1 0,-1-1 0,0-1 0,-1 0 0,1 0 0,0-1 0,-1 0 0,1 0-1,-13-1 1,20 0-247,1 0-1,-1 0 1,1-1-1,-1 1 1,1 0-1,0 0 1,-1 0-1,1-1 1,-1 1-1,1 0 1,0-1-1,-1 1 1,1 0-1,-1-1 0,1 1 1,0-1-1,0 1 1,-1-1-1,1 1 1,0 0-1,0-1 1,0 1-1,-1-1 1,1 1-1,0-1 1,0 1-1,0-1 1,0 1-1,0-1 1,0 1-1,0-1 1,0 1-1,0-1 1,0 1-1,0-1 0,0 1 1,1-1-1,-1 1 1,0-1-1,0 1 1,0-1-1,1 1 1,-1-1-1,0 1 1,1-1-1,12-22-5804,4 6-857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8.717"/>
    </inkml:context>
    <inkml:brush xml:id="br0">
      <inkml:brushProperty name="width" value="0.025" units="cm"/>
      <inkml:brushProperty name="height" value="0.025" units="cm"/>
    </inkml:brush>
  </inkml:definitions>
  <inkml:trace contextRef="#ctx0" brushRef="#br0">77 1 4676,'0'0'15749,"-7"11"-13747,0 0-1804,-1 1 360,0 0 0,1 1 1,0 0-1,1 0 0,0 0 1,1 1-1,1 0 0,0 0 1,-3 27-1,7-41-570,0 1-1,0 0 1,0 0-1,0-1 1,0 1-1,0 0 1,0-1-1,1 1 1,-1 0-1,0 0 1,0-1-1,1 1 1,-1 0-1,0-1 1,1 1-1,-1-1 1,1 1-1,-1 0 1,1-1-1,-1 1 1,1-1-1,-1 1 1,1-1-1,-1 1 1,1-1-1,0 0 1,-1 1-1,1-1 1,0 0-1,-1 0 1,1 1-1,0-1 1,-1 0-1,1 0 1,0 0-1,0 0 1,-1 0-1,1 0 1,0 0-1,0 0 1,-1 0 0,1 0-1,0 0 1,-1 0-1,1 0 1,0-1-1,0 1 1,-1 0-1,1-1 1,-1 1-1,1 0 1,0-1-1,0 0 1,3 0-580,-1-1 0,0 0 0,1 0 0,-1 0 0,0 0 1,0 0-1,0-1 0,0 1 0,3-6 0,6-16-4501,-2-6-2108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250"/>
    </inkml:context>
    <inkml:brush xml:id="br0">
      <inkml:brushProperty name="width" value="0.025" units="cm"/>
      <inkml:brushProperty name="height" value="0.025" units="cm"/>
    </inkml:brush>
  </inkml:definitions>
  <inkml:trace contextRef="#ctx0" brushRef="#br0">1 126 4837,'0'0'9363,"4"-10"-7820,0 2-1326,-1 1 0,2-1 0,-1 1 0,1 0 0,0 0 0,0 1 0,1-1 0,0 1 0,0 1 0,0-1 0,1 1 0,0 0 0,0 0 0,0 1 0,1 0 0,-1 0 0,1 1 0,0 0 0,12-3 0,-17 5-213,-1 1-1,0-1 1,0 1 0,1 0-1,-1 0 1,0 0 0,0 0-1,1 0 1,-1 1 0,0-1-1,0 0 1,1 1 0,-1 0-1,0 0 1,0 0 0,0-1-1,0 2 1,0-1 0,0 0-1,0 0 1,2 2 0,-4-1 6,1 0 1,0-1-1,-1 1 1,1 0-1,-1-1 1,1 1-1,-1 0 1,0 0-1,0-1 0,0 1 1,0 0-1,0 0 1,0 0-1,-1-1 1,1 1-1,0 0 1,-1 0-1,0-1 1,1 1-1,-1 0 1,0-1-1,0 1 1,0-1-1,0 1 1,0-1-1,0 1 0,0-1 1,-2 2-1,-36 42 433,-12 19 963,48-59-1291,0 0 0,0 0 0,0 1 0,1-1 0,0 1 0,0 0 0,0 0 1,1 0-1,0 0 0,0 0 0,0 7 0,2-11-127,-1-1-1,1 1 1,-1 0-1,1-1 0,-1 1 1,1-1-1,0 1 1,0-1-1,0 1 1,0-1-1,0 0 1,0 1-1,0-1 1,1 0-1,-1 0 1,0 0-1,1 0 1,-1 0-1,1 0 1,-1 0-1,1 0 1,-1-1-1,1 1 1,-1 0-1,1-1 1,0 1-1,0-1 0,-1 0 1,1 0-1,3 0 1,64 4-3498,-57-5 1899,22 0-4571,0-3-4767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9.073"/>
    </inkml:context>
    <inkml:brush xml:id="br0">
      <inkml:brushProperty name="width" value="0.025" units="cm"/>
      <inkml:brushProperty name="height" value="0.025" units="cm"/>
    </inkml:brush>
  </inkml:definitions>
  <inkml:trace contextRef="#ctx0" brushRef="#br0">0 0 13036,'0'0'8008,"2"62"-7976,12-42-256,1-2-1890,-1 0-1698,-1-4-2434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9.420"/>
    </inkml:context>
    <inkml:brush xml:id="br0">
      <inkml:brushProperty name="width" value="0.025" units="cm"/>
      <inkml:brushProperty name="height" value="0.025" units="cm"/>
    </inkml:brush>
  </inkml:definitions>
  <inkml:trace contextRef="#ctx0" brushRef="#br0">162 0 9385,'0'0'12091,"-2"4"-11754,-1 0-322,1 0 0,-1 0 0,1 0 0,0 0 0,0 0 0,1 1 0,-1-1 1,1 1-1,0-1 0,0 1 0,1 0 0,-1-1 0,1 1 0,0 0 0,1-1 0,0 6 1,2 7-6,1 0 0,1 0 0,7 18 0,-7-20-3,0-1 0,0 1-1,-2 0 1,4 25 0,-7-27 292,0 0 1,-1 0-1,-1 0 1,0-1 0,-1 1-1,0 0 1,-1-1-1,0 1 1,-1-1-1,0 0 1,-1-1 0,0 0-1,-1 1 1,-1-2-1,1 1 1,-18 17-1,23-26-217,1 0 0,-1-1-1,1 1 1,-1 0 0,0 0-1,1-1 1,-1 1-1,0-1 1,0 0 0,0 0-1,0 1 1,-1-1 0,1 0-1,0-1 1,0 1-1,-1 0 1,1-1 0,0 1-1,-1-1 1,1 0-1,-1 0 1,-3 0 0,4-1-48,0 0 1,0 0-1,0 0 1,0-1-1,0 1 1,0-1-1,0 1 0,0-1 1,1 0-1,-1 1 1,1-1-1,-1 0 1,1 0-1,0 0 1,0 0-1,0-1 1,0 1-1,-1-3 1,-3-9-50,1 0 1,1 0-1,0-1 0,1 1 1,-1-28-1,3 31-128,1 0-1,1 0 1,-1 0-1,2 1 0,-1-1 1,2 1-1,-1 0 1,1-1-1,1 1 1,0 1-1,0-1 0,1 1 1,0 0-1,15-16 1,46-39-2074,8 7-3697,-64 49 4598,18-13-6163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9.766"/>
    </inkml:context>
    <inkml:brush xml:id="br0">
      <inkml:brushProperty name="width" value="0.025" units="cm"/>
      <inkml:brushProperty name="height" value="0.025" units="cm"/>
    </inkml:brush>
  </inkml:definitions>
  <inkml:trace contextRef="#ctx0" brushRef="#br0">73 0 15759,'0'0'4452,"-6"8"-2365,-1 1-1563,1 0 0,0 0-1,0 1 1,1-1-1,1 1 1,-1 0 0,2 0-1,-1 1 1,2-1 0,-1 1-1,-1 21 1,-1 26 548,2-29-847,1 0 1,1 0 0,4 39 0,-3-67-221,0 0 1,1 0-1,-1 0 1,0 0-1,0 0 0,1 0 1,-1 0-1,1 0 1,-1 0-1,1-1 0,-1 1 1,1 0-1,-1 0 1,1 0-1,0-1 0,-1 1 1,1 0-1,0-1 1,0 1-1,0-1 0,-1 1 1,1-1-1,0 1 1,0-1-1,2 1 0,28-1 231,-22-2-184,0-1 0,-1 0 0,1 0-1,14-9 1,-5 0-146,0-1 0,-1-1-1,0 0 1,-1-1 0,-1-1-1,-1-1 1,0 0 0,-1-1-1,-1 0 1,-1-1 0,14-29-1,-23 42-893,-2 6 782,0 0 0,0 0 0,0 0 0,0 0-1,0-1 1,0 1 0,-1 0 0,1 0 0,0 0-1,0 0 1,0 0 0,0-1 0,0 1 0,0 0-1,0 0 1,0 0 0,0 0 0,-1 0 0,1 0-1,0-1 1,0 1 0,0 0 0,0 0 0,0 0 0,-1 0-1,1 0 1,0 0 0,0 0 0,0 0 0,0 0-1,-1 0 1,1 0 0,0 0 0,0 0 0,0 0-1,0 0 1,-1 0 0,1 0 0,0 0 0,0 0-1,0 0 1,0 0 0,-1 0 0,1 0 0,0 0 0,0 0-1,0 0 1,0 0 0,0 0 0,-1 1 0,1-1-1,0 0 1,-5 2-1805,5-2 2037,-12 6-11028</inkml:trace>
  <inkml:trace contextRef="#ctx0" brushRef="#br0" timeOffset="1">150 292 12236,'0'0'7879,"-5"50"-4932,5-35-577,11-2-865,3-2-960,7-1-353,-2 0-192,3-4-929,-3-3-1473,-1-3-1442,3 0-3266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0.521"/>
    </inkml:context>
    <inkml:brush xml:id="br0">
      <inkml:brushProperty name="width" value="0.025" units="cm"/>
      <inkml:brushProperty name="height" value="0.025" units="cm"/>
    </inkml:brush>
  </inkml:definitions>
  <inkml:trace contextRef="#ctx0" brushRef="#br0">9 253 13549,'0'0'8290,"-2"10"-6902,-4 31-678,6-40-690,0 0 0,0 1 0,1-1 0,-1 0 0,0 0-1,1 1 1,-1-1 0,1 0 0,0 0 0,-1 0 0,1 1 0,0-1-1,-1 0 1,1 0 0,0 0 0,0 0 0,0-1 0,0 1 0,0 0-1,0 0 1,0 0 0,0-1 0,1 1 0,-1-1 0,0 1-1,0-1 1,0 1 0,1-1 0,-1 0 0,0 1 0,1-1 0,-1 0-1,2 0 1,43 0 378,-43-1-344,1 1-25,-1-2 1,1 1-1,-1 0 1,0-1 0,1 1-1,-1-1 1,0 0-1,0 0 1,0 0 0,0-1-1,0 1 1,-1-1-1,1 1 1,-1-1 0,0 0-1,1 0 1,-1 0-1,-1 0 1,1-1 0,0 1-1,-1 0 1,1-1-1,-1 1 1,0-1-1,0 1 1,-1-1 0,1 0-1,-1 1 1,0-1-1,0 0 1,0 1 0,0-1-1,-1 0 1,-1-5-1,2 7-22,-1 1-1,1 0 0,-1 0 0,0-1 1,0 1-1,0 0 0,0 0 0,0 0 0,0 0 1,0 0-1,0 0 0,0 1 0,-1-1 1,1 0-1,0 0 0,0 1 0,-1-1 1,1 1-1,0-1 0,-1 1 0,1 0 0,-1 0 1,1-1-1,0 1 0,-1 0 0,1 0 1,-1 0-1,1 0 0,0 1 0,-1-1 0,-1 1 1,-2-1-1,1 1 1,0 0 0,0 0 0,0 0-1,0 1 1,0-1 0,0 1 0,1 0 0,-5 3-1,3 0 113,0 0 0,0 0 0,1 0 0,0 0 0,0 1 0,0 0 0,1 0 0,0 0 0,0 0 0,0 0 0,1 1 0,-2 7 0,3-12-93,1 0-1,-1 0 0,1 0 1,0 0-1,0 0 0,0 0 0,0 0 1,0 0-1,0 0 0,0 0 0,1 0 1,-1 0-1,1 0 0,-1 0 0,1 0 1,0-1-1,0 1 0,-1 0 0,2 0 1,-1-1-1,0 1 0,0 0 0,0-1 1,1 1-1,-1-1 0,1 0 0,-1 1 1,1-1-1,0 0 0,-1 0 0,1 0 1,0 0-1,0 0 0,-1 0 0,1-1 1,0 1-1,0-1 0,0 1 1,0-1-1,0 0 0,0 0 0,0 1 1,2-2-1,6 2-69,-1 0-1,1-1 1,-1 0 0,0-1 0,1 0 0,-1-1 0,0 0-1,0 0 1,0-1 0,0 0 0,0 0 0,0-1-1,-1-1 1,0 1 0,0-1 0,0-1 0,0 1 0,-1-1-1,0-1 1,0 1 0,-1-1 0,0 0 0,0-1-1,-1 1 1,1-1 0,-2 0 0,1-1 0,4-10 0,-8 0-15,-9 18 12,-16 24 115,17-13 26,1 1-1,0 0 0,1 1 1,1-1-1,-1 1 1,2 0-1,0 0 1,0 0-1,1 0 0,1 0 1,0 1-1,0-1 1,2 15-1,-1-26-87,1 1 0,-1 0 0,0-1 0,1 1 0,-1 0 0,1-1 0,0 1 0,0-1 0,-1 1 0,1-1 0,0 1 0,0-1 0,0 1 0,1-1 0,-1 0 0,0 0 0,0 0 0,1 0 0,-1 0 0,1 0 0,-1 0 0,1 0 0,-1 0 0,1 0 0,0-1 0,-1 1 0,1-1 0,0 0 0,-1 1 0,1-1 0,0 0 0,-1 0 0,1 0 0,0 0 0,0 0 0,2-1 0,2 1 1,-1-1 0,1 0 0,0 0 0,-1 0 0,1-1 0,-1 0 0,0 0 0,1 0 0,-1-1 0,6-3 0,4-7-61,0-1 0,-1 0-1,-1-1 1,-1 0 0,0-1 0,-1 0-1,0-1 1,-2 0 0,0 0 0,8-23-1,2-10-135,-3 0-1,15-82 0,-73 238-119,35-74 322,0 1 1,2 0-1,0 40 0,4-62-9,1 0 0,1-1 0,0 1 1,0 0-1,1-1 0,0 0 0,1 1 0,0-1 0,1 0 1,0 0-1,0 0 0,1-1 0,1 0 0,6 10 0,-1-10-450,-17-26-544,-17-28-485,15 33 1157,-62-107-1332,61 102 1638,1 0 1,1-1 0,0 0-1,1 0 1,-3-21-1,9 39 41,0 0 0,0 0 0,0 0 0,0-1 0,0 1 0,0 0 0,0 0 0,0-1 0,0 1 0,0 0 0,0 0 0,0 0 0,0-1 0,0 1 0,0 0 0,0 0 0,0 0 0,0-1 0,1 1 0,-1 0 0,0 0 0,0 0 0,0 0 0,0-1 0,0 1 0,1 0 0,-1 0 0,0 0 0,0 0 0,0 0 0,1 0 0,-1 0 0,0 0 0,0-1 0,0 1 0,1 0 0,-1 0 0,0 0 0,0 0 0,0 0 0,1 0 0,-1 0 0,0 0 0,0 0 0,1 0 0,15 4 578,12 9-23,6 8-323,-20-11-535,0 0 0,1-2 0,1 1 0,-1-2 0,1 0 0,21 6 0,-37-13-545,7 0 364,-4-14-19585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0.852"/>
    </inkml:context>
    <inkml:brush xml:id="br0">
      <inkml:brushProperty name="width" value="0.025" units="cm"/>
      <inkml:brushProperty name="height" value="0.025" units="cm"/>
    </inkml:brush>
  </inkml:definitions>
  <inkml:trace contextRef="#ctx0" brushRef="#br0">0 1 16720,'0'0'6022,"12"51"-5958,4-37-1250,-1-3-5764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4.653"/>
    </inkml:context>
    <inkml:brush xml:id="br0">
      <inkml:brushProperty name="width" value="0.025" units="cm"/>
      <inkml:brushProperty name="height" value="0.025" units="cm"/>
    </inkml:brush>
  </inkml:definitions>
  <inkml:trace contextRef="#ctx0" brushRef="#br0">44 16 5285,'0'0'327,"0"-1"0,0 0 0,0 1 0,0-1 0,0 0 1,0 1-1,0-1 0,-1 0 0,1 1 0,0-1 0,-1 1 0,1-1 0,0 0 0,-1 1 0,1-1 1,-1 1-1,1-1 0,-1 1 0,1-1 0,-1 1 0,1 0 0,-1-1 0,1 1 0,-1-1 0,0 1 1,1 0-1,-1 0 0,0-1 0,1 1 0,-1 0 0,0 0 0,1 0 0,-1 0 0,0 0 0,0 0 0,0 1-31,-1 0 0,1 1 0,0-1-1,0 0 1,0 1 0,1-1-1,-1 1 1,0-1 0,0 1-1,1 0 1,-1-1 0,0 4-1,-9 57 870,9-45-795,-2 1 7,2 0 0,0 1 1,2-1-1,1 18 0,-1-32-343,-1-1-1,0 0 1,1 0-1,0 0 1,-1 0-1,1 0 1,1 0-1,-1 0 0,0-1 1,1 1-1,-1 0 1,1-1-1,0 1 1,0-1-1,0 1 1,0-1-1,0 0 1,0 0-1,1 0 1,-1 0-1,1 0 1,0-1-1,-1 1 0,1-1 1,0 1-1,0-1 1,0 0-1,0 0 1,0 0-1,3 0 1,4-1-16,-1 0 1,0 0-1,0-1 1,0 0 0,-1 0-1,1-1 1,0-1-1,0 1 1,-1-1 0,1-1-1,-1 0 1,0 0-1,0 0 1,-1-1-1,1 0 1,-1-1 0,0 1-1,0-1 1,-1-1-1,0 1 1,0-1 0,0 0-1,-1-1 1,0 1-1,-1-1 1,6-11-1,-13 27-58,-3 9 78,1 1 0,1 0 0,0 0 0,-2 29 0,6-46-24,0 0 0,0 0 0,0 0 0,1 0 0,-1 0 1,0 0-1,0 1 0,0-1 0,1 0 0,-1 0 0,1 0 0,-1 0 0,1 0 0,-1 0 1,1 0-1,0-1 0,-1 1 0,1 0 0,0 0 0,0 0 0,-1-1 0,1 1 0,0 0 1,0-1-1,0 1 0,0-1 0,0 1 0,0-1 0,2 1 0,0 0 25,1 0 1,0-1-1,0 1 0,0-1 0,0 0 1,0 0-1,0 0 0,7-2 0,3-1 44,0-1-1,0 0 0,24-12 0,10-14-24,-39 23-72,0 1 0,1 0 0,0 0-1,0 1 1,18-7 0,-28 13 0,1-1-1,-1 0 0,1 0 0,-1 0 1,1 1-1,-1-1 0,1 0 0,-1 1 1,0-1-1,1 0 0,-1 1 0,1-1 1,-1 1-1,0-1 0,1 0 0,-1 1 1,0-1-1,1 1 0,-1-1 0,0 1 1,0-1-1,0 1 0,1-1 0,-1 1 0,0 0 1,0-1-1,0 1 0,0-1 0,0 1 1,0-1-1,0 1 0,0-1 0,0 1 1,-1 1-1,1 29 89,0-23-91,0-4-152,-1 0-1,1 0 0,0 1 1,1-1-1,-1 0 1,1 0-1,0 0 1,0 0-1,0 0 1,2 4-1,-2-7-139,1 1 1,-1-1-1,1 0 0,-1 0 0,1 0 1,0 0-1,-1 0 0,1-1 0,0 1 1,0 0-1,-1-1 0,1 0 1,0 1-1,0-1 0,0 0 0,0 0 1,-1 0-1,1 0 0,0 0 1,0 0-1,0 0 0,0-1 0,0 1 1,-1-1-1,3 0 0,19-5-5414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5.026"/>
    </inkml:context>
    <inkml:brush xml:id="br0">
      <inkml:brushProperty name="width" value="0.025" units="cm"/>
      <inkml:brushProperty name="height" value="0.025" units="cm"/>
    </inkml:brush>
  </inkml:definitions>
  <inkml:trace contextRef="#ctx0" brushRef="#br0">155 111 15086,'0'0'2579,"-9"0"-257,0 1-2041,0 0 0,0 0 0,0 1 1,0 0-1,0 1 0,1 0 0,-1 0 0,-10 6 0,15-7-240,1 0-1,-1 0 1,1 0-1,0 0 0,0 1 1,-1-1-1,2 1 0,-1 0 1,0 0-1,0 0 0,1 0 1,0 0-1,-1 0 0,1 1 1,0-1-1,1 1 0,-1 0 1,1-1-1,0 1 1,0 0-1,0 0 0,0 0 1,0 0-1,1 7 0,0-9-36,1-1 0,0 0-1,-1 0 1,1 0 0,0 0 0,0 0-1,0 0 1,0 0 0,0 0 0,0 0-1,0 0 1,0 0 0,0-1 0,0 1-1,0 0 1,0-1 0,1 1 0,-1-1-1,0 1 1,1-1 0,-1 0 0,0 1-1,1-1 1,-1 0 0,0 0-1,1 0 1,-1 0 0,0 0 0,1 0-1,1-1 1,48-5 233,-36 0-328,1 0 1,-1 0 0,-1-2 0,1 0 0,-1-1 0,0 0-1,-1-1 1,0 0 0,-1-1 0,0-1 0,-1 0 0,0 0 0,-1-1-1,0-1 1,-1 1 0,-1-2 0,8-15 0,-11 5 786,-5 25-668,0-1 0,0 1 0,0 0 0,0 0 0,0 0 0,0-1 0,0 1 0,-1 0 0,1 0 0,0 0 0,0 0 0,0-1 0,0 1 0,-1 0 0,1 0 0,0 0 0,0 0 0,0 0 0,-1 0 0,1 0 0,0-1 0,0 1 0,0 0 0,-1 0 0,1 0 0,0 0 0,0 0 0,-1 0 0,1 0 0,0 0 0,0 0 1,0 0-1,-1 0 0,1 0 0,0 0 0,0 1 0,-1-1 0,1 0 0,0 0 0,0 0 0,0 0 0,0 0 0,-1 0 0,1 0 0,0 1 0,0-1 0,-4 3 46,0-1 0,1 1 0,0 0 0,0 0 0,0 1 0,0-1 0,0 1 1,-2 4-1,-1 2 38,0 1 0,1-1 0,0 1 0,1 1 0,0-1 0,1 0 0,1 1 0,-1 0 1,2-1-1,0 1 0,0 0 0,1 15 0,1-25-120,0 1-1,-1-1 1,1 0 0,0 1 0,0-1 0,1 0-1,-1 0 1,0 0 0,1 0 0,-1 0-1,1 0 1,0 0 0,-1 0 0,1 0-1,0-1 1,0 1 0,0-1 0,0 0-1,1 1 1,-1-1 0,0 0 0,0 0-1,1-1 1,-1 1 0,1 0 0,-1-1-1,1 1 1,2-1 0,4 2-1051,0-2-1,1 1 1,-1-1-1,0 0 1,1-1-1,12-2 1,19-11-9447</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5.693"/>
    </inkml:context>
    <inkml:brush xml:id="br0">
      <inkml:brushProperty name="width" value="0.025" units="cm"/>
      <inkml:brushProperty name="height" value="0.025" units="cm"/>
    </inkml:brush>
  </inkml:definitions>
  <inkml:trace contextRef="#ctx0" brushRef="#br0">1 0 6726,'0'0'11547,"0"10"-9700,0 135 4405,0-144-6229,0 0 1,0 0-1,0 0 1,0 0-1,0 0 1,0 0-1,1 0 1,-1 0-1,0 0 1,1 0-1,-1 0 0,0 0 1,1 0-1,-1 0 1,1 0-1,0 0 1,-1-1-1,1 1 1,0 0-1,-1 0 1,1-1-1,0 1 1,0 0-1,-1-1 1,1 1-1,0-1 1,0 1-1,2 0 1,0-1 5,0 1 1,0 0-1,0-1 0,0 0 1,0 0-1,0 0 0,0 0 1,1 0-1,4-2 1,5-1 30,0-1 1,-1 0-1,21-10 1,21-20-467,-44 27 119,1-1 0,0 1 1,0 1-1,1 0 0,0 1 1,20-7-1,-31 12 296,0-1 1,-1 1-1,1 0 1,0 0-1,0 0 1,-1 0-1,1 0 1,0 0-1,0 0 0,-1 0 1,1 0-1,0 1 1,0-1-1,-1 0 1,1 0-1,0 1 1,-1-1-1,1 0 1,0 1-1,-1-1 1,1 1-1,0-1 0,-1 1 1,1-1-1,-1 1 1,1-1-1,-1 1 1,1-1-1,-1 1 1,1 0-1,-1-1 1,0 1-1,1 0 1,-1-1-1,0 1 0,0 0 1,1 0-1,-1-1 1,0 1-1,0 1 1,0 43 792,-1-41-708,0 0 0,1 0 0,-1 0 0,1 0 0,0 0 0,1 0 0,-1 0 0,1 0 0,-1 0 1,1 0-1,0-1 0,2 5 0,-2-7-153,1 0-1,-1 0 1,1-1 0,-1 1 0,1 0 0,-1-1 0,1 1 0,0-1 0,-1 0-1,1 1 1,0-1 0,-1 0 0,1 0 0,0 0 0,-1 0 0,1 0-1,0-1 1,-1 1 0,1 0 0,0-1 0,-1 1 0,1-1 0,-1 0-1,1 1 1,-1-1 0,1 0 0,-1 0 0,0 0 0,1 0 0,0-1-1,42-33-9626,-19 11-1290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6.055"/>
    </inkml:context>
    <inkml:brush xml:id="br0">
      <inkml:brushProperty name="width" value="0.025" units="cm"/>
      <inkml:brushProperty name="height" value="0.025" units="cm"/>
    </inkml:brush>
  </inkml:definitions>
  <inkml:trace contextRef="#ctx0" brushRef="#br0">131 1 5285,'0'0'12214,"-11"6"-9721,-91 45 908,85-35-3334,16-16-71,1 1-1,0-1 1,0 1-1,0-1 1,0 1-1,0-1 1,0 1-1,0-1 1,0 1-1,0-1 1,0 0-1,0 1 1,0-1-1,1 1 1,-1-1-1,0 1 1,0-1-1,0 0 1,0 1-1,1-1 1,-1 1-1,0-1 1,0 0-1,1 1 1,-1-1-1,0 0 1,1 1-1,0-1 1,1 2 5,0-1 0,1 0 0,-1 0 1,1 0-1,0 0 0,-1 0 0,1 0 1,0 0-1,-1-1 0,1 0 1,5 1-1,5-2-169,0 1 1,-1-2-1,1 0 1,0 0-1,19-7 0,-27 7 97,1 0 0,0 0-1,-1-1 1,0 0-1,0 0 1,0 0-1,0 0 1,0-1 0,0 0-1,-1 0 1,0 0-1,0-1 1,0 0 0,4-5-1,-4-8 666,-13 12 1022,7 6-1519,0 0 0,1 1 0,-1-1 1,0 0-1,0 1 0,0-1 0,0 1 0,1 0 0,-1 0 0,0 0 0,1-1 0,-1 2 0,0-1 1,1 0-1,-3 2 0,0 2-41,0 0-1,0 0 1,1 0 0,0 1 0,0 0 0,0-1 0,0 1 0,1 0 0,0 0 0,0 0-1,1 1 1,-2 9 0,3-13-77,0-1-1,0 0 0,0 1 1,0-1-1,0 0 0,0 0 1,0 1-1,1-1 0,-1 0 1,1 0-1,0 0 0,0 1 1,0-1-1,0 0 0,0 0 1,0 0-1,0-1 1,1 1-1,-1 0 0,0 0 1,1-1-1,0 1 0,-1 0 1,1-1-1,0 0 0,0 1 1,0-1-1,0 0 0,0 0 1,0 0-1,0 0 0,0-1 1,1 1-1,-1-1 1,0 1-1,0-1 0,3 1 1,8 0-580,0 0 0,0-1 0,-1-1 0,1 0 0,18-3 0,-21 1-1048,0 1 0,0-2 0,-1 1-1,12-7 1,21-13-8712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6.428"/>
    </inkml:context>
    <inkml:brush xml:id="br0">
      <inkml:brushProperty name="width" value="0.025" units="cm"/>
      <inkml:brushProperty name="height" value="0.025" units="cm"/>
    </inkml:brush>
  </inkml:definitions>
  <inkml:trace contextRef="#ctx0" brushRef="#br0">138 218 16432,'-10'8'619,"-3"0"-407,-54 41 1688,63-46-1542,-1 1 1,1 0-1,0 0 0,0 0 0,0 0 0,1 1 1,0-1-1,-1 1 0,2 0 0,-1 0 0,0 1 1,-2 8-1,5-13-337,1 0 1,-1 0-1,0 0 0,1-1 1,-1 1-1,1 0 0,-1 0 1,1 0-1,-1-1 0,1 1 1,0 0-1,-1-1 0,1 1 1,0 0-1,-1-1 0,1 1 1,0-1-1,0 1 0,0-1 1,0 1-1,0-1 0,-1 0 1,1 1-1,0-1 0,0 0 1,0 0-1,0 0 0,0 0 1,0 0-1,0 0 0,0 0 1,0 0-1,0 0 0,0 0 1,0 0-1,0-1 0,0 1 1,44-6 213,-25-1-415,1-1 0,-2 0 0,1-2 0,-1 0 0,-1-1 0,0-1 0,-1-1 0,0 0-1,-1-2 1,0 1 0,-1-2 0,-1 0 0,0-1 0,14-24 0,-24 33 192,0 0 0,-1 0 0,0 0 0,0-1-1,-1 1 1,0-1 0,0 0 0,0-12 0,-2 19 18,0 0 1,0-1-1,0 1 1,0 0-1,0 0 0,0-1 1,-1 1-1,1 0 1,-1 0-1,0 0 0,0-1 1,1 1-1,-2 0 0,1 0 1,0 0-1,0 0 1,0 1-1,-1-1 0,1 0 1,-1 0-1,0 1 1,1-1-1,-1 1 0,0 0 1,0-1-1,0 1 1,0 0-1,0 0 0,0 0 1,0 0-1,0 1 1,0-1-1,-1 0 0,1 1 1,-4-1-1,-4 1 30,1 0 0,0 0 1,0 1-1,0 0 0,0 0 0,0 1 0,0 1 1,0-1-1,-11 6 0,15-6 20,0 0 1,-1 1-1,1-1 1,0 1-1,1 1 1,-1-1-1,1 1 1,-1-1-1,1 1 1,0 0-1,0 1 1,1-1-1,-1 1 1,1 0-1,0-1 1,-3 8-1,6-11-82,0 1 1,-1 0-1,1-1 1,0 1-1,0 0 1,0-1-1,0 1 1,0 0-1,1-1 1,-1 1-1,0-1 1,1 1-1,0-1 1,-1 1-1,1-1 1,0 1-1,-1-1 1,1 1-1,0-1 1,0 0-1,0 1 0,0-1 1,0 0-1,1 0 1,-1 0-1,0 0 1,0 0-1,1 0 1,-1 0-1,3 1 1,55 26-214,-34-17-366,-14-6 437,1 2 0,-1-1 1,0 2-1,0-1 1,-1 1-1,12 13 0,-17-16-102,-2 0 0,1 0 0,0 0 0,-1 0 0,0 0 0,0 1-1,-1-1 1,0 1 0,0 0 0,0 0 0,0-1 0,-1 1 0,0 1-1,0-1 1,-1 9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157"/>
    </inkml:context>
    <inkml:brush xml:id="br0">
      <inkml:brushProperty name="width" value="0.025" units="cm"/>
      <inkml:brushProperty name="height" value="0.025" units="cm"/>
    </inkml:brush>
  </inkml:definitions>
  <inkml:trace contextRef="#ctx0" brushRef="#br0">470 1 13741,'-230'781'4328,"108"-326"-4140,86-341-200,12-44-259,4 0-1,-18 108 0,43-192-4844,8-21 2865,5-32-3392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701"/>
    </inkml:context>
    <inkml:brush xml:id="br0">
      <inkml:brushProperty name="width" value="0.025" units="cm"/>
      <inkml:brushProperty name="height" value="0.025" units="cm"/>
    </inkml:brush>
  </inkml:definitions>
  <inkml:trace contextRef="#ctx0" brushRef="#br0">1 93 12620,'0'0'3977,"2"-10"-2157,-2 7-1681,1-1 0,0 0-1,0 0 1,0 0 0,1 1-1,-1-1 1,1 1-1,0-1 1,0 1 0,0-1-1,0 1 1,1 0 0,-1 0-1,1 0 1,0 1-1,0-1 1,0 1 0,0-1-1,0 1 1,1 0 0,-1 0-1,1 0 1,-1 1-1,1-1 1,0 1 0,-1 0-1,1 0 1,0 0 0,0 1-1,7-1 1,-2-1-36,0 1 0,1 0-1,-1 1 1,1 0 0,-1 0 0,16 3 0,-23-2-98,0-1 0,0 1 0,0 0 0,0 0 0,0 0 0,0 0 0,-1 0 0,1 0 1,0 0-1,-1 1 0,1-1 0,-1 0 0,1 1 0,-1 0 0,0-1 0,0 1 0,1 0 0,-1-1 0,0 1 0,-1 0 0,1 0 0,0 0 0,0 0 1,-1 0-1,1 0 0,-1 0 0,0 0 0,0 0 0,1 0 0,-1 0 0,0 0 0,-1 0 0,1 0 0,0 0 0,-1 0 0,0 3 0,-1 1 40,1 0 0,-1 0-1,-1 0 1,1 0-1,-1 0 1,0-1 0,-1 1-1,1-1 1,-1 0-1,-5 5 1,-52 51 1097,26-26-244,32-33-838,0 1 1,1 0 0,-1 0 0,1 0-1,0 0 1,0 0 0,0 1 0,0-1-1,-2 7 1,4-9-56,0-1 1,0 1-1,0-1 0,0 1 0,0-1 1,0 1-1,0-1 0,0 1 0,0-1 1,0 1-1,0-1 0,0 1 0,1-1 1,-1 1-1,0-1 0,0 0 0,1 1 1,-1-1-1,0 1 0,0-1 0,1 0 0,-1 1 1,1-1-1,-1 1 0,0-1 0,1 1 1,23 3 24,-9-4-464,-1-1 0,0-1 0,0-1 0,18-5 0,26-10-6382,-45 13 4357,17-4-6334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7.329"/>
    </inkml:context>
    <inkml:brush xml:id="br0">
      <inkml:brushProperty name="width" value="0.025" units="cm"/>
      <inkml:brushProperty name="height" value="0.025" units="cm"/>
    </inkml:brush>
  </inkml:definitions>
  <inkml:trace contextRef="#ctx0" brushRef="#br0">35 1 12556,'0'0'14115,"-3"9"-13560,-3 6-415,1-4-57,0 0-1,1 0 1,1 1-1,0-1 1,-3 21-1,7-32-76,-1 1-1,1 0 1,-1-1-1,1 1 1,0 0 0,-1-1-1,1 1 1,0-1 0,0 1-1,-1-1 1,1 1-1,0-1 1,0 0 0,0 1-1,-1-1 1,1 0-1,0 0 1,0 0 0,0 1-1,0-1 1,0 0 0,0 0-1,-1 0 1,1-1-1,0 1 1,0 0 0,0 0-1,0 0 1,0 0-1,0-1 1,-1 1 0,1-1-1,1 0 1,35-10 161,-24 5-206,-1 1-77,-1 0 0,1-1 1,-1 0-1,0-1 0,-1 0 1,14-11-1,-24 17 68,0 2 41,0 0 0,1-1 0,-1 1 1,0 0-1,0-1 0,0 1 0,0 0 0,0 0 0,0-1 1,-1 1-1,1 0 0,0 0 0,0-1 0,0 1 1,-1 0-1,1-1 0,0 1 0,-1 0 0,1-1 0,-1 1 1,1-1-1,-1 1 0,1 0 0,-1-1 0,0 1 1,-14 19 110,15-20-95,-33 37 1219,33-37-1196,0-29-17692,3 22 11671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8.109"/>
    </inkml:context>
    <inkml:brush xml:id="br0">
      <inkml:brushProperty name="width" value="0.025" units="cm"/>
      <inkml:brushProperty name="height" value="0.025" units="cm"/>
    </inkml:brush>
  </inkml:definitions>
  <inkml:trace contextRef="#ctx0" brushRef="#br0">216 126 11723,'0'0'11675,"-10"-6"-10757,-32-15-453,40 21-454,0-1 1,-1 0-1,1 0 1,-1 1-1,1 0 1,-1-1-1,1 1 1,-1 0-1,0 0 1,1 1-1,-1-1 1,1 0-1,-1 1 1,1 0-1,-1-1 1,1 1-1,0 0 1,-1 0-1,1 0 1,-4 3-1,-34 32 84,34-29-15,0-1 42,0 0 0,0 1 0,1 0-1,-1 1 1,2-1 0,-1 1 0,1 0-1,0 0 1,1 0 0,0 1 0,0-1 0,1 1-1,0-1 1,0 1 0,0 12 0,3-20-117,-1 0 1,0 0-1,1 1 1,-1-1 0,1 0-1,0 0 1,0 0-1,-1 0 1,1 0 0,0 0-1,0 0 1,0 0-1,0 0 1,0 0 0,0 0-1,0 0 1,0-1-1,0 1 1,0 0 0,1-1-1,-1 1 1,0-1-1,0 1 1,1-1 0,-1 0-1,0 0 1,1 1-1,-1-1 1,0 0 0,1 0-1,-1 0 1,0-1-1,1 1 1,-1 0 0,2-1-1,52-9 247,-36 3-247,-1-2-1,1 0 1,-2-2-1,1 0 0,-1 0 1,-1-2-1,0 0 1,-1-1-1,-1 0 0,0-1 1,0-1-1,-2 0 1,0-1-1,-1 0 0,-1-1 1,13-29-1,-18 24 2,-4 23-8,-1-1 1,0 1 0,0 0 0,0-1 0,1 1 0,-1-1 0,0 1 0,0 0 0,0-1 0,0 1 0,0-1 0,0 1-1,0-1 1,0 1 0,0-1 0,0 1 0,0-1 0,0 1 0,0 0 0,0-1 0,0 1 0,0-1 0,0 1 0,-1-1-1,1 1 1,0 0 0,0-1 0,0 1 0,-1-1 0,1 1 0,0 0 0,-1-1 0,1 1 0,0 0 0,-1 0 0,0-1-1,-3 4-54,-2 3 53,1-1-1,0 1 0,1 0 0,-1 1 1,1-1-1,1 1 0,-6 12 0,-19 56 106,26-69-104,-1 2 23,0-1 1,1 1-1,0-1 0,1 1 1,-1 0-1,2 0 0,-1-1 1,1 1-1,0 0 0,2 12 1,-1-19-18,0 0-1,-1 0 1,1 0 0,0 0 0,0 0-1,0 0 1,1 0 0,-1 0 0,0 0 0,0 0-1,0-1 1,0 1 0,1-1 0,-1 1 0,0-1-1,1 1 1,-1-1 0,0 0 0,1 1-1,-1-1 1,1 0 0,-1 0 0,0 0 0,1 0-1,-1 0 1,1 0 0,-1-1 0,0 1 0,1 0-1,1-2 1,2 1 3,0 0 0,-1 0-1,1-1 1,0 1 0,-1-1-1,1-1 1,6-3 0,-5 1-59,0 0 0,0 0 1,0-1-1,0 0 1,-1 0-1,0 0 0,0-1 1,-1 1-1,0-1 1,0-1-1,-1 1 0,1 0 1,-2-1-1,5-15 0,-7 23 51,0 0-1,0-1 0,0 1 1,0 0-1,0 0 0,1 0 1,-1-1-1,0 1 0,0 0 0,0 0 1,0-1-1,0 1 0,-1 0 1,1 0-1,0-1 0,0 1 0,0 0 1,0 0-1,0 0 0,0-1 1,0 1-1,0 0 0,0 0 0,0 0 1,-1-1-1,1 1 0,0 0 1,0 0-1,0 0 0,0 0 0,-1-1 1,1 1-1,0 0 0,0 0 1,0 0-1,-1 0 0,1 0 0,0 0 1,0 0-1,-1 0 0,1 0 1,0 0-1,0 0 0,-1-1 1,-12 7-35,-10 14 52,18-14 25,1 0 0,-1 1 0,1 0 0,0 0 0,-4 13 0,7-19-38,1 0 0,0 0-1,-1 1 1,1-1-1,0 0 1,0 0 0,0 0-1,0 1 1,0-1-1,0 0 1,0 0 0,0 0-1,0 0 1,0 1-1,1-1 1,-1 0 0,1 0-1,-1 0 1,1 0-1,-1 0 1,1 0 0,-1 0-1,1 0 1,0 0-1,0 0 1,-1 0 0,1 0-1,0 0 1,0-1-1,0 1 1,0 0 0,0-1-1,0 1 1,0-1-1,0 1 1,0-1 0,1 1-1,-1-1 1,0 0 0,0 1-1,0-1 1,0 0-1,1 0 1,-1 0 0,0 0-1,2 0 1,86 3-1087,-68-4 472,0 1 0,0 1 1,0 2-1,27 5 0,-47-8 738,0 0 1,-1 0-1,1 0 0,-1 0 1,1 0-1,0 1 0,-1-1 1,1 0-1,-1 0 0,1 1 1,0-1-1,-1 0 0,1 0 1,-1 1-1,1-1 0,-1 1 1,1-1-1,-1 1 0,1-1 1,-1 0-1,0 1 0,1 0 1,-1-1-1,0 1 0,1-1 1,-1 2-1,0-2-44,-1-1 0,1 1 0,-1 0 1,1 0-1,-1-1 0,1 1 0,-1 0 0,1-1 0,-1 1 0,1-1 0,0 1 0,-1-1 1,1 1-1,-1 0 0,1-1 0,0 0 0,0 1 0,-1-1 0,1 1 0,0-1 0,0 1 1,0-1-1,-1 1 0,1-1 0,0 0 0,0 1 0,0-1 0,0 0 0,-16-45 52,11 35-292,1 1 0,0-1 0,1 0 0,-4-21 0,7 32 78,1-1 1,-1 1-1,0-1 1,1 1-1,-1-1 1,0 0-1,1 1 0,-1-1 1,1 1-1,-1 0 1,1-1-1,-1 1 1,1-1-1,-1 1 1,1 0-1,-1-1 1,1 1-1,-1 0 1,1 0-1,0-1 1,-1 1-1,1 0 1,-1 0-1,1 0 1,0 0-1,-1 0 1,1 0-1,0 0 1,-1 0-1,2 0 0,29 0-1623,-20 0 651,86-7-10271,-37 1-235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8.544"/>
    </inkml:context>
    <inkml:brush xml:id="br0">
      <inkml:brushProperty name="width" value="0.025" units="cm"/>
      <inkml:brushProperty name="height" value="0.025" units="cm"/>
    </inkml:brush>
  </inkml:definitions>
  <inkml:trace contextRef="#ctx0" brushRef="#br0">4 1 5061,'0'0'16047,"1"13"-14072,-2 65 263,1 71 403,0-149-2670,0 1 0,0-1 0,0 1 0,0 0 0,0-1 0,0 1 0,0-1 0,0 1 0,0 0 0,1-1-1,-1 1 1,0-1 0,0 1 0,0-1 0,1 1 0,-1-1 0,0 1 0,0-1 0,1 1 0,-1-1 0,1 1-1,-1-1 1,0 1 0,1-1 0,-1 1 0,1-1 0,-1 0 0,1 1 0,-1-1 0,1 0 0,-1 0-1,1 1 1,0-1 0,-1 0 0,1 0 0,-1 0 0,1 0 0,1 0 0,-2 0-175,0-1 0,1 1 0,-1-1 0,1 1 0,-1-1 0,0 1 0,1-1 1,-1 1-1,0-1 0,0 0 0,0 1 0,1-1 0,-1 0 0,0 1 0,0-1 0,0 0 0,0 1 0,0-1 1,0 1-1,0-1 0,0 0 0,0 1 0,0-1 0,-1 0 0,1 1 0,0-1 0,0 0 0,-1 1 1,1-1-1,0 1 0,-1-1 0,1 1 0,0-1 0,-1 1 0,1-1 0,-1 1 0,0-1 0,-15-17-6191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8.871"/>
    </inkml:context>
    <inkml:brush xml:id="br0">
      <inkml:brushProperty name="width" value="0.025" units="cm"/>
      <inkml:brushProperty name="height" value="0.025" units="cm"/>
    </inkml:brush>
  </inkml:definitions>
  <inkml:trace contextRef="#ctx0" brushRef="#br0">1 27 12396,'0'0'8904,"66"0"-7014,-25 0-353,9 0-384,4 0-320,1-4-448,-2-3-289,-6 1-64,-8 1-64,-12 0-1089,-12 5-1218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9.215"/>
    </inkml:context>
    <inkml:brush xml:id="br0">
      <inkml:brushProperty name="width" value="0.025" units="cm"/>
      <inkml:brushProperty name="height" value="0.025" units="cm"/>
    </inkml:brush>
  </inkml:definitions>
  <inkml:trace contextRef="#ctx0" brushRef="#br0">1 26 14606,'0'0'6406,"56"11"-4612,-24-11-417,10 0-544,5 0-641,6-7-160,2 0-449,1 0-2145,-7-1-3364,-6 1-6469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9.574"/>
    </inkml:context>
    <inkml:brush xml:id="br0">
      <inkml:brushProperty name="width" value="0.025" units="cm"/>
      <inkml:brushProperty name="height" value="0.025" units="cm"/>
    </inkml:brush>
  </inkml:definitions>
  <inkml:trace contextRef="#ctx0" brushRef="#br0">64 132 14382,'0'0'5173,"-9"6"-3252,-30 22-260,38-28-1524,0 1 1,-1 0 0,1 0-1,0 0 1,0 1 0,0-1 0,0 0-1,0 0 1,0 1 0,0-1 0,0 0-1,1 1 1,-1-1 0,-1 3 0,2-3-108,0-1 0,0 1 0,1-1 0,-1 1 1,0-1-1,0 1 0,0-1 0,0 1 0,0-1 1,1 0-1,-1 1 0,0-1 0,1 1 1,-1-1-1,0 0 0,0 1 0,1-1 0,-1 0 1,1 1-1,-1-1 0,0 0 0,1 1 0,-1-1 1,1 0-1,-1 0 0,1 0 0,-1 1 0,1-1 1,38 4 279,-38-4-290,22-1-70,0-1-1,0-1 1,0-2-1,27-8 1,24-5-1129,-73 18 1185,1-1-1,-1 1 0,0 0 1,1-1-1,-1 1 1,0 0-1,1 0 0,-1 0 1,1 0-1,-1 0 1,0 0-1,1 0 0,-1 1 1,1-1-1,-1 0 0,0 1 1,1-1-1,-1 1 1,0 0-1,0-1 0,1 1 1,-1 0-1,0 0 1,2 1-1,-2 0 80,0 1 0,0-1 1,0 1-1,0-1 0,-1 1 0,1-1 1,0 1-1,-1 0 0,0-1 0,0 4 0,0-2 9,1 0 0,-1 0 0,1 0 0,0 0 0,0 0-1,0 0 1,1 0 0,2 6 0,-2-8-64,0 0 1,0-1-1,0 1 1,0-1-1,0 1 1,0-1-1,0 0 1,1 0-1,-1 0 1,0 0-1,1 0 1,-1 0-1,1-1 1,-1 1-1,1-1 1,-1 0-1,1 0 1,-1 0-1,1 0 1,-1 0-1,1 0 1,-1-1-1,6-1 1,57-17-2050,-35 3-2594,-15 0-3137,-6 0-2196</inkml:trace>
  <inkml:trace contextRef="#ctx0" brushRef="#br0" timeOffset="1">427 0 13293,'0'0'6886,"63"35"-6822,-34-25-769,4-2-2850,0 1-1762,1 2-3715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9.965"/>
    </inkml:context>
    <inkml:brush xml:id="br0">
      <inkml:brushProperty name="width" value="0.025" units="cm"/>
      <inkml:brushProperty name="height" value="0.025" units="cm"/>
    </inkml:brush>
  </inkml:definitions>
  <inkml:trace contextRef="#ctx0" brushRef="#br0">140 2 11531,'0'0'7970,"-10"0"-6892,0 2-823,-1-1 1,1 2-1,0-1 0,0 1 0,1 1 0,-13 5 0,19-8-124,0 0 0,0 1 0,1-1 0,-1 1 0,0-1 1,1 1-1,0 0 0,-1 0 0,1 0 0,0 0 0,0 1 0,0-1 1,0 1-1,0-1 0,1 1 0,-1-1 0,1 1 0,0 0 1,-1 0-1,1 0 0,0 0 0,1 0 0,-1 0 0,1 0 0,-1 0 1,1 0-1,0 0 0,0 0 0,0 0 0,1 5 0,0-7-118,0 1-1,0-1 1,1 0 0,-1 1-1,0-1 1,0 0-1,1 0 1,-1 0-1,1 0 1,-1 0-1,1 0 1,0 0-1,-1 0 1,1-1 0,0 1-1,-1-1 1,1 1-1,0-1 1,0 1-1,-1-1 1,1 0-1,0 0 1,0 0-1,0 0 1,2-1 0,50-5-137,-37-1-153,1-1 0,-1-1 0,-1 0 0,0-2 0,0 0 0,-1 0 0,0-1 0,24-27 0,-68 86 3048,28-45-2718,0 0-1,1 0 1,-1 0 0,0 0 0,1 0 0,0 0 0,-1 0 0,1 0 0,0 0 0,0 0 0,0 0 0,1 4-1,-1-5-29,1 0-1,-1 0 0,1 0 0,-1 0 0,1 0 0,0 0 0,-1 0 1,1 0-1,0-1 0,0 1 0,0 0 0,0-1 0,-1 1 1,1 0-1,0-1 0,0 1 0,0-1 0,0 0 0,0 1 0,0-1 1,1 0-1,-1 1 0,0-1 0,0 0 0,0 0 0,0 0 1,2 0-1,9 0-99,-1-1 1,1 0-1,0-1 1,0 0-1,-1-1 1,1 0-1,-1-1 1,0-1-1,0 1 0,0-2 1,0 1-1,12-11 1,33-14-525,-56 30 602,1 0 1,-1 0-1,0 0 1,0 0-1,0 0 1,1 0-1,-1 0 1,0 0-1,0 0 1,1 0-1,-1 0 1,0 0-1,0 0 1,0 0 0,1 0-1,-1 0 1,0 0-1,0 0 1,1 0-1,-1 0 1,0 0-1,0 0 1,0 0-1,1 0 1,-1 0-1,0 1 1,0-1-1,0 0 1,0 0 0,1 0-1,-1 0 1,0 1-1,0-1 1,0 0-1,0 0 1,0 0-1,0 1 1,1-1-1,-1 0 1,0 0-1,0 0 1,0 1-1,0-1 1,0 0 0,0 0-1,0 1 1,0-1-1,0 0 1,1 20 271,-1-18-254,-1-1 1,1 0 0,0 1-1,0-1 1,-1 1 0,1-1-1,0 1 1,0-1 0,1 0-1,-1 1 1,0-1 0,0 1-1,1-1 1,-1 0 0,1 1-1,-1-1 1,1 0 0,0 1-1,-1-1 1,1 0 0,0 0-1,0 0 1,0 0 0,0 0-1,1 2 1,6-3-507,-1 1 0,0-2-1,0 1 1,0-1 0,0 0 0,0 0-1,12-4 1,44-27-12639,-41 19 5967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0.400"/>
    </inkml:context>
    <inkml:brush xml:id="br0">
      <inkml:brushProperty name="width" value="0.025" units="cm"/>
      <inkml:brushProperty name="height" value="0.025" units="cm"/>
    </inkml:brush>
  </inkml:definitions>
  <inkml:trace contextRef="#ctx0" brushRef="#br0">0 70 4901,'0'0'7746,"10"-7"-6401,2-1-731,1 0 1,-1 1-1,2 0 1,-1 1-1,1 1 0,-1 0 1,1 1-1,1 0 0,-1 1 1,19-1-1,-29 3-377,0 1 0,-1 0 0,1 0-1,0 0 1,0 1 0,0-1 0,0 1 0,-1 0-1,1 0 1,0 0 0,-1 1 0,1-1-1,-1 1 1,4 2 0,-5-2-136,-1-1-1,0 1 1,1 0-1,-1 0 1,0-1 0,0 1-1,0 0 1,-1 0-1,1 0 1,0 0 0,-1 0-1,1 0 1,-1 1-1,0-1 1,1 0 0,-1 0-1,0 0 1,0 0 0,-1 0-1,1 1 1,0-1-1,-1 0 1,1 0 0,-1 0-1,0 0 1,0 0-1,-2 3 1,-1 4 68,-1-1 1,0 1-1,-1-1 1,0-1-1,0 1 1,0-1-1,-1 0 0,0 0 1,-11 7-1,-32 35 1655,50-49-1818,0 0 0,-1 0 1,1 0-1,0 0 0,0 1 0,0-1 1,0 0-1,0 0 0,0 0 0,0 1 1,0-1-1,0 0 0,0 0 0,0 0 1,0 1-1,0-1 0,0 0 0,0 0 1,1 0-1,-1 0 0,0 1 0,0-1 1,0 0-1,0 0 0,0 0 0,0 0 1,0 1-1,1-1 0,-1 0 0,0 0 1,0 0-1,0 0 0,0 0 0,0 0 1,1 0-1,-1 1 0,0-1 0,0 0 1,0 0-1,1 0 0,-1 0 0,0 0 1,0 0-1,0 0 0,1 0 0,-1 0 1,0 0-1,0 0 0,1 0 0,19 3 102,30-2-132,-44-1 34,9 0-45,-8 0-230,0 1 0,0-1 0,0 0-1,0-1 1,0 0 0,0 0 0,0-1-1,0 1 1,0-1 0,10-5 0,-16 7 139,-1-1 1,1 1 0,-1 0 0,0 0 0,1-1-1,-1 1 1,1 0 0,-1 0 0,0-1 0,1 1-1,-1 0 1,0-1 0,1 1 0,-1-1 0,0 1-1,1 0 1,-1-1 0,0 1 0,0-1 0,0 1-1,1-1 1,-1 1 0,0 0 0,0-1 0,0 1-1,0-1 1,0 1 0,0-1 0,0 1 0,0-1 0,0 1-1,0-1 1,0 1 0,0-1 0,-1 0 0,-14-12-3154,-26-3-795,40 16 3965,-40-13-2648,-30-8 2001,2 6 8203,68 15-5904,107 8 3211,-13 0-4943,-77-7-1474,-1-2 0,0 0 0,30-5 0,-12-7-8592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1.597"/>
    </inkml:context>
    <inkml:brush xml:id="br0">
      <inkml:brushProperty name="width" value="0.025" units="cm"/>
      <inkml:brushProperty name="height" value="0.025" units="cm"/>
    </inkml:brush>
  </inkml:definitions>
  <inkml:trace contextRef="#ctx0" brushRef="#br0">54 0 13581,'0'0'8883,"-4"13"-7906,-2 4-661,-28 90 1943,31-97-1997,1 0-1,0 0 0,1 1 1,0-1-1,0 0 0,1 0 1,1 0-1,-1 1 0,4 12 1,-3-22-236,-1 1 0,1-1 1,0 1-1,0-1 0,0 1 1,0-1-1,0 1 0,0-1 1,1 0-1,-1 0 0,0 0 1,1 1-1,-1-1 0,1 0 1,-1-1-1,1 1 0,-1 0 1,1 0-1,0-1 0,-1 1 1,1-1-1,0 1 0,-1-1 1,1 0-1,0 0 0,0 0 0,0 0 1,-1 0-1,1 0 0,0 0 1,0 0-1,-1-1 0,1 1 1,0-1-1,-1 1 0,3-2 1,3 0 42,0-1 0,0 0 0,-1 0 0,1 0 0,-1 0 0,0-1 0,10-8 1,-6 3-50,0 0 0,-1-1 0,-1 0 1,1 0-1,-1 0 0,-1-1 1,0-1-1,-1 1 0,8-20 0,-20 46-375,-1 0 0,0-1-1,-1 1 1,-14 18 0,1 0-468,7-12 146,10-17 324,1 1 0,0 0 0,-1 0 0,1 0 1,1 0-1,-1 0 0,1 1 0,0-1 0,0 1 0,-1 10 0,3-15 214,1 0 0,-1-1-1,1 1 1,0-1 0,0 1 0,-1-1 0,1 1 0,0-1 0,0 1 0,0-1 0,-1 0 0,1 1 0,0-1 0,0 0 0,0 0 0,0 0 0,0 0 0,-1 1 0,1-1 0,0-1 0,0 1 0,0 0 0,0 0 0,0 0-1,0 0 1,0-1 0,-1 1 0,1 0 0,2-1 0,28-10-248,-16-1 1042,-8 6-337,0 1-1,0-1 1,1 1 0,-1 1 0,1-1 0,14-5 0,-20 10-243,-1 0-1,1-1 1,0 1-1,-1 0 0,1 0 1,-1 0-1,1 0 1,0 0-1,-1 0 1,1 0-1,0 1 1,-1-1-1,1 0 1,-1 1-1,1-1 0,-1 1 1,3 1-1,-2 0 53,0 0 0,0 0 0,0 0-1,0 0 1,0 0 0,0 0-1,-1 1 1,1-1 0,-1 0 0,0 1-1,0 0 1,0-1 0,2 5 0,-3-5 103,1 1 0,0-1 1,-1 0-1,1 0 1,0 1-1,0-1 1,1 0-1,-1 0 0,0 0 1,3 2-1,-3-3-202,1-1-1,-1 1 0,0-1 1,0 0-1,0 1 0,0-1 1,0 0-1,1 0 0,-1 0 1,0 0-1,0 0 0,0 0 1,0 0-1,1 0 1,-1-1-1,0 1 0,0 0 1,0-1-1,0 1 0,0-1 1,0 1-1,0-1 0,0 1 1,0-1-1,2-1 0,4-3-7,1 0 0,-1-1-1,0 0 1,0 0-1,0-1 1,6-8 0,-10 11-4,0 0 1,0-1-1,0 1 1,0-1-1,-1 1 1,1-1-1,-1 0 1,-1 0 0,1 0-1,-1 0 1,1 0-1,0-8 1,-2 13-49,0 35-177,0-34 208,0 1 0,0-1 0,1 0 0,-1 1 0,0-1 0,1 1 0,-1-1 0,1 0-1,-1 0 1,1 1 0,0-1 0,-1 0 0,1 0 0,0 0 0,0 0 0,0 0 0,0 0-1,0 0 1,0 0 0,0 0 0,0 0 0,1 0 0,1 1 0,1-1 9,-1 0 0,1 0 1,-1 0-1,1 0 0,0-1 0,-1 1 1,1-1-1,0 0 0,4-1 0,0 1 17,1-1-1,-1-1 1,1 0-1,-1 0 0,0 0 1,1-1-1,10-6 0,-3-2-14,0-1-1,-1 0 1,-1-1-1,17-20 1,-2 3-325,-47 79-16,11-35 372,0 1-1,1-1 0,1 1 0,0 0 0,1 0 0,1 1 0,-2 24 0,5-41-71,0 1 1,0 0 0,0-1 0,0 1-1,1 0 1,-1-1 0,0 1-1,0 0 1,1 0 0,-1-1-1,0 1 1,0 0 0,1 0-1,-1 0 1,0-1 0,1 1-1,-1 0 1,0 0 0,1 0-1,-1 0 1,0 0 0,1 0-1,-1 0 1,0 0 0,1 0-1,-1 0 1,0 0 0,1 0-1,-1 0 1,1 0 0,-1 0 0,0 0-1,1 0 1,-1 0 0,0 0-1,1 0 1,-1 0 0,0 1-1,1-1 1,-1 0 0,0 0-1,0 0 1,1 1 0,-1-1-1,0 0 1,0 0 0,1 1-1,-1-1 1,0 0 0,0 1-1,0-1 1,1 0 0,-1 1-1,0-1 1,0 0 0,0 1-1,0-1 1,0 0 0,0 1 0,0-1-1,0 0 1,0 1 0,0-1-1,0 0 1,0 1 0,0-1-1,0 0 1,0 1 0,19-24-6943,-10-1-1744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1.957"/>
    </inkml:context>
    <inkml:brush xml:id="br0">
      <inkml:brushProperty name="width" value="0.025" units="cm"/>
      <inkml:brushProperty name="height" value="0.025" units="cm"/>
    </inkml:brush>
  </inkml:definitions>
  <inkml:trace contextRef="#ctx0" brushRef="#br0">1 1 13036,'0'0'6599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325"/>
    </inkml:context>
    <inkml:brush xml:id="br0">
      <inkml:brushProperty name="width" value="0.025" units="cm"/>
      <inkml:brushProperty name="height" value="0.025" units="cm"/>
    </inkml:brush>
  </inkml:definitions>
  <inkml:trace contextRef="#ctx0" brushRef="#br0">161 0 12556,'0'0'10452,"-6"14"-10361,-23 39-18,-2-1 0,-51 64 0,69-89-261,15-21-959,9-16-828,2-9-1137,0-5-2381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2.298"/>
    </inkml:context>
    <inkml:brush xml:id="br0">
      <inkml:brushProperty name="width" value="0.025" units="cm"/>
      <inkml:brushProperty name="height" value="0.025" units="cm"/>
    </inkml:brush>
  </inkml:definitions>
  <inkml:trace contextRef="#ctx0" brushRef="#br0">134 0 993,'0'0'18802,"-11"10"-16309,-103 78 2712,114-88-5207,0 0 1,0 0 0,0 0-1,0 0 1,0 1 0,-1-1-1,1 0 1,0 0 0,0 0 0,0 0-1,0 0 1,0 0 0,0 0-1,0 1 1,0-1 0,0 0-1,0 0 1,0 0 0,0 0-1,0 0 1,0 0 0,0 1-1,0-1 1,0 0 0,0 0 0,0 0-1,0 0 1,0 0 0,0 0-1,0 1 1,0-1 0,0 0-1,0 0 1,0 0 0,0 0-1,0 0 1,0 0 0,0 0-1,0 1 1,1-1 0,-1 0-1,0 0 1,0 0 0,0 0 0,0 0-1,0 0 1,0 0 0,0 0-1,1 0 1,-1 0 0,0 0-1,0 0 1,0 0 0,0 0-1,0 0 1,0 1 0,1-1-1,-1 0 1,0 0 0,0 0-1,0 0 1,0-1 0,0 1 0,1 0-1,17 3-433,26-2-916,-39-1 1098,7-1 27,0 2 1,0-1-1,0 1 1,0 1-1,0 0 1,0 1-1,-1 0 1,1 1-1,-1 0 1,0 0-1,17 11 0,-27-14 286,0-1-1,0 1 0,1 0 0,-1 0 0,0 0 0,0 0 0,-1 0 0,1 0 0,0 0 0,0 0 0,0 0 0,-1 0 0,1 1 0,0-1 0,-1 0 0,0 0 0,1 1 1,-1-1-1,1 0 0,-1 1 0,0-1 0,0 0 0,0 1 0,0-1 0,0 2 0,-1-1 36,0 0 0,0 0-1,0 0 1,0 0 0,0 0 0,0-1 0,-1 1-1,1 0 1,0-1 0,-1 1 0,0-1 0,1 0-1,-1 1 1,-2 0 0,-6 4 222,0-1 0,-1 0 0,1 0 0,-18 4 0,-46 6 480,68-14-782,0-1 1,0 1-1,0-1 1,0 0-1,0-1 1,0 1-1,0-1 0,1 0 1,-1-1-1,-7-2 1,12 4-117,0-1 0,0 0 1,0 0-1,0 1 1,0-1-1,0 0 0,0 0 1,0 0-1,1 0 0,-1 0 1,0 0-1,1 0 1,-1 0-1,1 0 0,-1 0 1,1-1-1,0 1 1,-1 0-1,1 0 0,0 0 1,0-1-1,0 1 0,0-2 1,0 0-489,0 1 1,0 0 0,0-1-1,1 1 1,-1 0-1,1-1 1,0 1 0,0 0-1,0 0 1,0 0-1,2-4 1,13-12-6992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2.657"/>
    </inkml:context>
    <inkml:brush xml:id="br0">
      <inkml:brushProperty name="width" value="0.025" units="cm"/>
      <inkml:brushProperty name="height" value="0.025" units="cm"/>
    </inkml:brush>
  </inkml:definitions>
  <inkml:trace contextRef="#ctx0" brushRef="#br0">57 114 10762,'0'0'9204,"-9"1"-6525,-28 6-346,26-1 591,19-1-1764,15 0-615,-4-4-367,1-2 0,-1 0-1,1-1 1,-1-1 0,28-8 0,-37 8-166,0 0 0,0-1 0,0-1 0,-1 1 0,0-1 0,0-1 0,0 0 0,-1 0 0,1-1 0,-2 0 0,15-15 0,-21 21-7,0 0-1,0 0 0,0 0 0,-1 0 0,1 0 0,0 0 0,0 0 0,0 0 0,-1 0 0,1-1 1,-1 1-1,1 0 0,-1-1 0,0 1 0,1 0 0,-1-1 0,0 1 0,0 0 0,0-1 0,0 1 1,0-1-1,0 1 0,0 0 0,-1-2 0,0 2-6,1 0 1,-1 0 0,0 0-1,0 0 1,-1 1-1,1-1 1,0 0 0,0 0-1,0 1 1,0-1-1,-1 1 1,1-1 0,0 1-1,0 0 1,-1-1-1,1 1 1,0 0 0,-1 0-1,-1 0 1,-5 0-9,0 0 0,0 1 0,0 0 0,0 0 0,0 1 0,0 0 0,-9 4 0,8-2-2,1 1 0,-1 0 0,1 0 0,0 1 0,0 0 1,0 1-1,1-1 0,-10 14 0,13-17 9,2 1-1,-1 0 1,0 1 0,1-1 0,-1 0 0,1 1 0,1-1-1,-1 1 1,1-1 0,-1 1 0,1 0 0,0 0 0,1 0-1,-1 0 1,1-1 0,0 1 0,1 0 0,-1 0-1,2 7 1,-1-9-44,1 0 1,0 0-1,-1 0 0,1 0 0,0 0 0,0 0 0,1-1 0,-1 1 0,0-1 1,1 0-1,-1 0 0,1 0 0,0 0 0,0 0 0,0 0 0,0-1 0,0 1 1,0-1-1,0 0 0,1 0 0,-1 0 0,6 0 0,2 2-1246,-1-2 1,1 1-1,0-2 0,1 1 0,19-3 0,0-5-5780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6.306"/>
    </inkml:context>
    <inkml:brush xml:id="br0">
      <inkml:brushProperty name="width" value="0.025" units="cm"/>
      <inkml:brushProperty name="height" value="0.025" units="cm"/>
    </inkml:brush>
  </inkml:definitions>
  <inkml:trace contextRef="#ctx0" brushRef="#br0">5 167 3331,'-5'13'10145,"9"-6"-4702,19-6-2107,32-20-3426,-28 5 349,46-31 0,-65 39-238,-1 0 0,1 0 1,-1 0-1,0-1 1,0 0-1,-1 0 0,0-1 1,0 0-1,8-16 0,-14 24-14,1-1 0,-1 1 0,1-1-1,-1 0 1,0 1 0,0-1 0,1 0-1,-1 1 1,0-1 0,0 0 0,0 0-1,0 1 1,0-1 0,0 0-1,0 0 1,0 1 0,0-1 0,0 0-1,0 1 1,0-1 0,0 0 0,-1 0-1,1 1 1,0-1 0,-1 0 0,1 1-1,0-1 1,-1 1 0,0-2 0,0 1 5,-1 1 1,1-1 0,0 1-1,-1-1 1,1 1-1,0 0 1,-1 0 0,1-1-1,-1 1 1,1 0-1,0 0 1,-1 0 0,1 1-1,-3-1 1,-47 17 199,32-6-166,0 1 0,1 0 0,0 1 1,-18 19-1,28-25 20,1 0 1,1 0 0,-1 0-1,1 1 1,1 0-1,-1 0 1,2 1 0,-1-1-1,1 1 1,0 0-1,-5 18 1,9-26-55,0 0 0,0 0 1,-1 0-1,1 0 0,0 0 0,0 0 1,0 0-1,0 0 0,0 0 0,1 0 1,-1 0-1,0 0 0,0 0 0,1 0 1,-1 0-1,0 0 0,1 0 0,-1 0 1,1 0-1,-1 0 0,1-1 0,0 1 1,-1 0-1,1 0 0,0-1 0,-1 1 1,1 0-1,0-1 0,0 1 0,0-1 1,0 1-1,0 0 0,3 0 7,-1 0-1,1-1 0,-1 1 1,1-1-1,-1 1 1,1-1-1,0 0 1,-1-1-1,6 0 1,7-2-20,0 0 1,-1-1-1,20-8 1,-18 5-154,-1-1 1,0 0-1,0-1 0,0 0 0,-1-1 1,-1-1-1,0-1 0,0 0 0,19-23 1,-37 41 253,-30 48 570,32-51-611,1 0 1,-1 0 0,1 0 0,0 1-1,0-1 1,0 0 0,1 0 0,-1 1 0,1-1-1,0 0 1,0 1 0,0-1 0,0 0 0,0 0-1,1 1 1,0-1 0,-1 0 0,3 6-1,-1-7-22,0 0-1,0-1 1,0 1-1,0 0 1,1-1-1,-1 1 1,0-1-1,1 1 1,-1-1-1,1 0 0,0 0 1,-1 0-1,1-1 1,0 1-1,-1-1 1,1 1-1,0-1 1,-1 0-1,6 0 0,59-3 141,-64 2-164,17-2-71,-1-2 0,1 0 1,-1-1-1,0-2 1,0 1-1,27-18 0,12-3-110,-68 53 1770,8-23-1536,0 1 0,0-1 0,1 0 0,0 1 0,-1 0 0,1-1 0,0 1 0,0 0 0,0-1 0,0 1 0,1 0 1,-1 0-1,1 0 0,0 0 0,0 3 0,0-5-51,2 0 0,-1 0 1,0 0-1,0 1 0,0-1 0,0 0 1,1 0-1,-1-1 0,0 1 0,1 0 1,-1 0-1,1-1 0,-1 1 0,1-1 1,-1 1-1,1-1 0,-1 0 0,1 1 1,0-1-1,-1 0 0,1 0 0,-1 0 1,1 0-1,-1 0 0,1-1 0,0 1 1,2-1-1,7-1-69,0 0 1,0-1-1,0 0 1,20-8-1,-23 7-64,0 1 0,0 0 0,0 0 0,0 1 1,1 0-1,-1 0 0,0 1 0,1 0 0,15 1 0,-23 1 134,0 0-1,0 0 0,-1 0 0,1 0 1,0 0-1,-1 0 0,1 0 1,-1 0-1,1 0 0,-1 0 0,0 0 1,1 1-1,-1-1 0,0 0 1,0 0-1,0 0 0,1 1 0,-1-1 1,-1 0-1,1 0 0,0 0 0,0 1 1,0-1-1,-1 1 0,-5 32 367,5-30-606,-14 26 839,15-29-786,0 0-1,-1 0 0,1-1 0,-1 1 1,0 0-1,1-1 0,-1 1 1,1 0-1,-1-1 0,0 1 0,1-1 1,-1 1-1,0-1 0,0 0 0,0 1 1,1-1-1,-1 0 0,0 1 1,-1-1-1,-3-11-10030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6.634"/>
    </inkml:context>
    <inkml:brush xml:id="br0">
      <inkml:brushProperty name="width" value="0.025" units="cm"/>
      <inkml:brushProperty name="height" value="0.025" units="cm"/>
    </inkml:brush>
  </inkml:definitions>
  <inkml:trace contextRef="#ctx0" brushRef="#br0">1 1 11147,'0'0'10153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6.990"/>
    </inkml:context>
    <inkml:brush xml:id="br0">
      <inkml:brushProperty name="width" value="0.025" units="cm"/>
      <inkml:brushProperty name="height" value="0.025" units="cm"/>
    </inkml:brush>
  </inkml:definitions>
  <inkml:trace contextRef="#ctx0" brushRef="#br0">84 123 14157,'0'0'11483,"9"3"-11323,-3-1-154,0 0-1,0-1 1,0 0 0,0 0-1,-1-1 1,1 0-1,0 0 1,0 0-1,0-1 1,0 1-1,0-2 1,0 1-1,0 0 1,-1-1-1,1 0 1,-1-1 0,1 1-1,-1-1 1,0 0-1,0 0 1,0-1-1,0 1 1,-1-1-1,0 0 1,1-1-1,4-6 1,-7 8 4,0 1 0,0-1-1,0 1 1,0-1 0,-1 0 0,1 0 0,-1 0-1,0 0 1,0 0 0,0 0 0,0 0 0,-1 0-1,1 0 1,-1-7 0,0 9-7,0-1 0,-1 1 0,1 0 0,0-1 0,-1 1-1,0 0 1,1-1 0,-1 1 0,0 0 0,1 0 0,-1-1 0,0 1 0,0 0 0,0 0-1,0 0 1,0 0 0,0 0 0,-1 0 0,1 1 0,0-1 0,0 0 0,-1 1 0,1-1 0,0 1-1,-1-1 1,1 1 0,0-1 0,-1 1 0,1 0 0,-1 0 0,1 0 0,-1 0 0,-1 0-1,-7 0 27,-1 0-1,1 2 0,-1-1 0,1 1 0,-1 0 1,1 1-1,0 1 0,0-1 0,0 2 0,1-1 1,0 1-1,-1 1 0,2-1 0,-1 2 0,1-1 0,0 1 1,0 0-1,1 1 0,0 0 0,0 0 0,1 0 1,0 1-1,0 0 0,-4 10 0,9-16 15,0-1-1,0 0 1,0 0-1,1 0 1,-1 1-1,1-1 1,-1 0-1,1 1 1,0-1-1,0 1 1,0-1-1,0 0 1,0 1-1,1-1 1,-1 0-1,1 1 1,0-1-1,-1 0 1,1 0-1,0 0 1,3 5 0,-2-5-14,1 1 0,0 0 1,0-1-1,0 1 0,0-1 1,0 0-1,0 0 0,0 0 1,1 0-1,-1-1 0,1 1 1,5 0-1,10 3-292,1-2-1,0 0 1,0-1 0,21-1-1,-38-1 184,94-1-7388,-50-9-994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8.037"/>
    </inkml:context>
    <inkml:brush xml:id="br0">
      <inkml:brushProperty name="width" value="0.025" units="cm"/>
      <inkml:brushProperty name="height" value="0.025" units="cm"/>
    </inkml:brush>
  </inkml:definitions>
  <inkml:trace contextRef="#ctx0" brushRef="#br0">1 231 6022,'0'0'14397,"12"2"-12672,-6-1-1527,1 0-26,0 0 0,0 0 1,1-1-1,-1 0 1,0 0-1,0 0 1,0-1-1,0 0 1,0-1-1,0 0 0,0 0 1,6-3-1,16-9 238,0-2 1,37-27-1,-55 35-359,0-1-1,-1 0 1,0 0 0,0-1-1,-1 0 1,0-1 0,-1 0-1,9-16 1,-16 25-43,0 1 0,0-1-1,0 1 1,-1-1 0,1 1-1,0-1 1,-1 0 0,1 1 0,-1-1-1,0 0 1,1 0 0,-1 1-1,0-1 1,0 0 0,0 0 0,0 1-1,-1-1 1,1 0 0,-1-3-1,0 4-3,0 0 0,0 0-1,1 1 1,-1-1-1,0 0 1,0 1-1,0-1 1,0 0-1,0 1 1,0-1-1,0 1 1,0 0 0,0-1-1,0 1 1,0 0-1,-1 0 1,1-1-1,0 1 1,0 0-1,0 0 1,0 0-1,-2 1 1,-3-1-3,0 1 0,0 1 0,0-1 0,0 1 0,0 0 0,0 0 0,1 0 0,-1 1 0,-8 6 0,5-2 13,1 0 0,0 1 1,1 0-1,0 0 0,0 1 1,1-1-1,0 2 0,0-1 1,1 1-1,0 0 0,1 0 1,0 0-1,1 0 0,0 1 1,0 0-1,1-1 0,1 1 1,-1 17-1,2-27-1,0 0 0,0 1 0,0-1 0,1 1 0,-1-1 0,0 0 0,1 1 0,-1-1 1,1 0-1,-1 1 0,1-1 0,0 0 0,-1 0 0,1 0 0,0 1 0,0-1 0,0 0 0,0 0 0,0 0 0,0 0 0,0-1 0,2 2 0,0 0 4,0-1-1,1 1 1,-1-1-1,0 0 0,1-1 1,-1 1-1,0 0 1,1-1-1,4 0 1,3 0 11,1-1 1,0 0 0,0-1 0,20-5 0,-8-3-110,0-1 0,-1-1 1,0-1-1,-1-1 1,-1-1-1,0-1 1,36-36-1,-39 36 42,-17 19-82,-5 9 88,-7 16 97,5-18 63,0 1 0,2 0 0,-1 0 0,1 0 0,1 0 0,0 1 0,0 0 0,1-1 0,0 18 0,2-27-82,1 0 0,-1 0 0,1 0 0,0 0 0,0 0 0,0 0 0,0 0 0,0 0 0,0 0 0,1-1 0,-1 1 0,0 0 0,1-1 0,-1 1 0,1-1 0,0 0 0,0 1 0,-1-1 0,1 0 0,0 0 0,0 0 1,0 0-1,0 0 0,0-1 0,0 1 0,0-1 0,0 1 0,1-1 0,-1 0 0,0 0 0,0 1 0,4-2 0,7 2 16,1-1 1,-1-1 0,0 0-1,16-4 1,-9-1-103,-1-1 0,0 0 0,0-2 0,-1 0 0,0-1 0,0-1 0,25-20 0,2-1-368,-44 32 407,-1 0 0,0 0 0,0 0 0,0 0 0,0 0 0,1 0 0,-1 0 1,0 0-1,0 0 0,0 0 0,1 0 0,-1 0 0,0 0 0,0 0 0,0 0 0,0 0 0,1 0 0,-1 0 0,0 0 0,0 0 0,0 1 0,0-1 0,0 0 0,1 0 1,-1 0-1,0 0 0,0 0 0,0 0 0,0 1 0,0-1 0,0 0 0,0 0 0,0 0 0,1 0 0,-1 1 0,0-1 0,0 0 0,0 0 0,0 0 0,0 0 0,0 1 1,0-1-1,0 0 0,0 0 0,0 0 0,0 1 0,0-1 0,0 0 0,0 0 0,0 0 0,-1 1 0,2 20 66,-1-18-40,-1-1-1,1 1 1,0 0 0,0-1-1,0 1 1,0 0 0,1-1 0,-1 1-1,1-1 1,-1 1 0,1 0-1,0-1 1,0 1 0,0-1 0,0 0-1,0 1 1,3 3 0,1-5-36,-1-1 0,1 1 0,-1-1 0,1 1 0,-1-1 0,1-1 0,-1 1 1,0 0-1,1-1 0,-1 0 0,1 0 0,-1-1 0,5-1 0,54-33-2619,-21 11-3289,-41 25 5301,-25 13-2285,9-10-2440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8.408"/>
    </inkml:context>
    <inkml:brush xml:id="br0">
      <inkml:brushProperty name="width" value="0.025" units="cm"/>
      <inkml:brushProperty name="height" value="0.025" units="cm"/>
    </inkml:brush>
  </inkml:definitions>
  <inkml:trace contextRef="#ctx0" brushRef="#br0">0 1 18001,'0'0'5189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9.360"/>
    </inkml:context>
    <inkml:brush xml:id="br0">
      <inkml:brushProperty name="width" value="0.025" units="cm"/>
      <inkml:brushProperty name="height" value="0.025" units="cm"/>
    </inkml:brush>
  </inkml:definitions>
  <inkml:trace contextRef="#ctx0" brushRef="#br0">108 0 3587,'0'0'16000,"1"9"-13753,-2 42-109,-1 1 0,-13 69-1,-31 110-1088,35-180-909,12-63-147,-1 0-1,-1 0 1,0 0 0,-1 0 0,0 1 0,0-1-1,-5-12 1,-7-41-352,13 54 299,-1 5 34,1 0-1,1-1 1,-1 1-1,1 0 1,0 0-1,0 0 1,1-1-1,1-7 1,-1 14 20,-1 0 1,1 0 0,-1-1-1,1 1 1,-1 0 0,1 0 0,-1 0-1,1 0 1,-1 0 0,1-1 0,-1 1-1,1 0 1,-1 0 0,1 0 0,-1 0-1,1 0 1,-1 1 0,1-1 0,0 0-1,-1 0 1,1 0 0,-1 0 0,1 1-1,-1-1 1,0 0 0,1 0 0,-1 1-1,1-1 1,-1 0 0,1 1-1,-1-1 1,1 1 0,15 12 8,-15-12-3,10 8 90,1 0 1,0-1-1,1 0 1,-1-1 0,28 11-1,-28-13-527,1-1 0,0 0-1,0-1 1,1-1 0,-1 0-1,22 0 1,-27-2-70,1 0 0,0-1 0,-1 0-1,1 0 1,-1-1 0,1 0 0,-1-1-1,0 0 1,0 0 0,0-1 0,0 0-1,0 0 1,-1-1 0,0 1 0,0-2-1,0 1 1,-1-1 0,0 0 0,0 0-1,0-1 1,-1 0 0,0 0 0,0 0 0,6-13-1,-10 18 600,0 0-1,0 0 1,0 0-1,0 0 1,0-1-1,0 1 1,-1 0-1,1 0 1,-1-1-1,0 1 1,0 0-1,1-1 0,-1 1 1,-1 0-1,1-4 1,-1 5 70,1 0 0,-1 1 0,1-1 1,0 0-1,-1 0 0,0 1 0,1-1 0,-1 1 1,1-1-1,-1 1 0,0-1 0,1 1 0,-1-1 1,0 1-1,1-1 0,-1 1 0,0 0 0,0-1 1,0 1-1,1 0 0,-1 0 0,0 0 0,0 0 1,0 0-1,1 0 0,-1 0 0,0 0 0,-1 0 0,-2 0 331,1 1 0,-1 0 0,1 0 0,-1 0 0,1 0 0,0 0 0,-1 1 0,1-1 0,-6 5 0,-13 15-475,19-18 124,0 1 0,1-1 1,-1 0-1,1 1 0,0 0 0,0 0 1,1 0-1,-1 0 0,1 0 0,0 0 1,0 0-1,0 0 0,0 0 0,1 0 1,0 1-1,0 6 0,1-10-123,-1-1-1,1 1 1,0 0-1,0 0 1,0 0-1,0-1 1,0 1 0,0-1-1,0 1 1,0 0-1,0-1 1,1 0-1,-1 1 1,0-1-1,0 0 1,0 1 0,0-1-1,1 0 1,-1 0-1,0 0 1,0 0-1,0 0 1,1-1-1,-1 1 1,2-1 0,33-6 96,-25 1-158,0 0 1,0 0-1,-1-1 0,0 0 0,10-10 1,-15 13 13,0-1 0,1 0 0,-2-1 0,1 1 1,-1-1-1,1 0 0,-1 0 0,-1 0 0,6-13 0,-21 50 31,-8 29-29,20-56 19,-1-1 0,0 0 0,1 1 0,0-1-1,0 0 1,0 1 0,0-1 0,0 1 0,1-1 0,-1 0 0,1 1 0,0-1 0,0 0 0,0 0 0,3 4 0,-3-5-187,1 0 0,0 0 0,0-1 0,0 1 0,0-1 0,0 1 0,1-1 0,-1 0 0,0 0 0,1 0 0,-1 0 0,1 0 0,-1-1 1,1 1-1,-1-1 0,1 1 0,-1-1 0,1 0 0,-1 0 0,1 0 0,3-1 0,1 0-774,0 1 1,0-2-1,-1 1 0,1-1 1,0 0-1,-1 0 0,7-3 1,15-13-4392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9.827"/>
    </inkml:context>
    <inkml:brush xml:id="br0">
      <inkml:brushProperty name="width" value="0.025" units="cm"/>
      <inkml:brushProperty name="height" value="0.025" units="cm"/>
    </inkml:brush>
  </inkml:definitions>
  <inkml:trace contextRef="#ctx0" brushRef="#br0">97 194 7783,'0'0'11003,"-9"5"-9049,0 2-1504,0 0 0,1 0 0,-1 0 0,1 1 0,-12 15 0,18-20-329,-1 0-1,1 0 1,-1 0-1,1 1 0,0-1 1,1 1-1,-1-1 0,0 1 1,1-1-1,0 1 0,0 0 1,0 0-1,0 0 0,1-1 1,0 1-1,-1 0 0,1 0 1,0 0-1,1 0 1,-1 0-1,1 0 0,0-1 1,2 8-1,-1-10-109,-1 1 0,1 0 0,0-1 0,0 1 0,-1-1 0,1 0 0,0 0 0,0 1 0,1-1 0,-1-1 0,0 1 0,0 0 0,0 0 0,1-1 0,-1 1 0,0-1 0,1 0 0,-1 0 0,0 0 0,4 0 0,50-6-29,-45 3-44,-1-2-1,1 1 1,0-1-1,-1-1 1,0 0-1,-1 0 1,1-1-1,-1 0 1,0-1-1,-1 0 0,0 0 1,0-1-1,-1 0 1,0 0-1,0-1 1,5-11-1,-3 6 69,-1-2 0,-1 1 0,-1-1 0,0 0 0,-1 0 0,-1-1 0,0 1 0,-1-1 0,0-30 0,-3 47-2,0 0 0,1 0 1,-1 0-1,0 0 0,0-1 0,0 1 0,0 0 1,-1 0-1,1 0 0,0 0 0,0 0 1,-1-1-1,1 1 0,0 0 0,-1 0 1,1 0-1,-1 0 0,0 0 0,1 0 1,-1 0-1,0 0 0,1 1 0,-1-1 0,0 0 1,0 0-1,0 1 0,0-1 0,0 0 1,0 1-1,0-1 0,0 1 0,0-1 1,0 1-1,0-1 0,0 1 0,0 0 1,-1 0-1,1-1 0,0 1 0,0 0 1,0 0-1,0 0 0,0 0 0,-1 1 0,-1-1 1,-2 1 6,1 1 1,-1-1-1,0 1 1,1 0-1,0 0 1,-1 1-1,1-1 1,0 1-1,-7 6 0,-9 10 326,-31 36 0,47-50-290,1 0-1,-1-1 1,1 2 0,-1-1-1,2 0 1,-1 1-1,0-1 1,1 1-1,0 0 1,1 0-1,-1 0 1,1-1-1,0 2 1,0 7-1,2-12-48,-1 0-1,1-1 0,0 1 0,0-1 0,0 1 0,0-1 0,0 0 0,0 1 0,0-1 0,0 0 0,0 0 0,1 1 1,-1-1-1,0 0 0,1 0 0,-1-1 0,1 1 0,-1 0 0,1 0 0,0-1 0,-1 1 0,1-1 0,-1 1 0,1-1 1,0 0-1,1 0 0,58 7-1042,-43-5 353,-8-1 417,-1 0-1,0 1 0,0 0 0,0 0 0,0 1 1,-1 0-1,13 7 0,-18-8 288,0 0 1,0 0-1,0 0 1,0 1-1,0-1 1,-1 1-1,0-1 1,1 1-1,-1 0 0,0 0 1,0 0-1,0 1 1,-1-1-1,1 0 1,-1 1-1,0-1 1,0 1-1,0-1 1,0 1-1,-1-1 0,1 8 1,-1-1 515,-1 0 1,0 0-1,0 1 1,-6 16-1,-2 32 871,9-59-1400,0 1 0,1-1-1,-1 1 1,0-1 0,1 0 0,-1 1 0,1-1-1,-1 0 1,0 1 0,1-1 0,-1 0-1,1 1 1,-1-1 0,1 0 0,-1 0 0,1 0-1,-1 0 1,1 1 0,-1-1 0,1 0 0,-1 0-1,1 0 1,-1 0 0,1 0 0,0 0 0,-1 0-1,1-1 1,-1 1 0,1 0 0,-1 0-1,1 0 1,-1 0 0,1-1 0,-1 1 0,1 0-1,-1 0 1,0-1 0,1 1 0,-1 0 0,1-1-1,-1 1 1,0 0 0,1-1 0,23-14-1985,-19 9 227,-1 0 0,1 0 0,-1-1 0,-1 1 0,6-12 0,5-14-9158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0.559"/>
    </inkml:context>
    <inkml:brush xml:id="br0">
      <inkml:brushProperty name="width" value="0.025" units="cm"/>
      <inkml:brushProperty name="height" value="0.025" units="cm"/>
    </inkml:brush>
  </inkml:definitions>
  <inkml:trace contextRef="#ctx0" brushRef="#br0">1 131 5189,'0'0'16581,"11"2"-14846,-6 0-1592,0-1 0,0 0-1,1 0 1,-1-1 0,0 1 0,0-1 0,1 0 0,-1-1 0,0 1 0,0-1-1,1 0 1,-1 0 0,0-1 0,0 0 0,0 1 0,0-2 0,-1 1-1,1-1 1,0 1 0,5-5 0,-10 6-136,48-39 442,-46 37-437,0 1 0,0 0 0,0-1 0,0 1 0,0-1 0,-1 0 0,1 0 0,-1 1 0,0-1 0,1 0 0,-1 0 0,-1 0 0,1 0 0,0 0 1,-1 0-1,0-1 0,1-3 0,-2 6-9,1 0 1,-1 0 0,0 0 0,1 0-1,-1 0 1,0 0 0,0 0 0,1 0-1,-1 0 1,0 0 0,0 1-1,0-1 1,0 0 0,0 1 0,0-1-1,0 1 1,0-1 0,0 1 0,-1-1-1,1 1 1,0 0 0,0 0-1,0-1 1,0 1 0,-1 0 0,1 0-1,0 0 1,-2 1 0,-37 3 64,33-1-36,0 1 0,0 0 0,0 0 0,0 1 0,1 0 0,-1 0 0,2 0 0,-1 1 0,0 0 0,-5 8 0,8-10-5,0-1 0,0 2-1,0-1 1,0 0 0,1 1-1,-1-1 1,1 1 0,0 0-1,1-1 1,-1 1 0,1 0 0,0 0-1,0 0 1,1 0 0,-1 0-1,1 0 1,1 8 0,0-12-17,-1 1 0,1-1 1,0 0-1,0 1 0,-1-1 1,1 0-1,0 0 0,0 0 1,1 0-1,-1 0 0,0 0 1,0 0-1,0 0 0,1 0 1,-1 0-1,0-1 0,1 1 0,-1 0 1,1-1-1,-1 1 0,1-1 1,-1 0-1,1 0 0,-1 1 1,3-1-1,45 1 43,-35-1-11,9-2-281,1 0 1,39-9 0,-40 5 12,1 2 0,41-2-1,-64 6 232,0 0-1,0 0 0,0 0 1,0 0-1,0 1 1,0-1-1,0 0 0,0 0 1,0 1-1,0-1 1,0 1-1,0-1 0,0 1 1,0-1-1,0 1 0,-1-1 1,1 1-1,0 0 1,0-1-1,0 1 0,-1 0 1,1 0-1,0 0 0,-1 0 1,1 0-1,-1-1 1,1 1-1,-1 0 0,0 0 1,1 0-1,-1 0 0,1 2 1,-1 1 82,1 0 0,-1 0 0,0 0-1,0 1 1,-1-1 0,1 0 0,-2 7 0,-8 18 867,14-43-36,0 0-1216,-1 1 0,-1-1 0,0 1-1,0-1 1,-2 0 0,-1-20 0,1 7-22,0 26 208,8 8-59,5-1 243,0 1 1,1-2-1,-1 1 1,1-2-1,0 0 0,0-1 1,1 0-1,-1-1 1,1-1-1,25 0 1,-28-1-13,1-1-1,-1 0 1,0-1 0,1-1 0,-1 1 0,0-2 0,0 0-1,-1 0 1,1-1 0,-1-1 0,0 0 0,19-14 0,-28 19-43,0 0 0,-1 0 0,1 0 0,-1-1 0,1 1 0,-1-1 0,0 1 0,1-1 0,-1 1 0,0-1 0,0 0 0,0 1 0,0-1 0,0 0 0,-1 0 0,1 0 0,-1 0 0,1 0 0,-1 0 0,1 0 0,-1 0 0,0 0 0,0-2 0,-1 3-7,0-1-1,0 1 1,1 0-1,-1 0 1,0-1-1,0 1 1,0 0-1,-1 0 1,1 0-1,0 0 1,0 0-1,-1 0 0,1 1 1,0-1-1,-1 0 1,1 1-1,-1-1 1,1 1-1,-1-1 1,1 1-1,-1 0 1,1-1-1,-1 1 1,1 0-1,-1 0 0,1 0 1,-1 0-1,-1 1 1,-4 0 34,0 0 0,0 1 0,0-1 0,1 2 0,-1-1 0,1 1 0,-1 0 0,1 0 0,0 0 0,0 1 0,0 0 0,1 1 0,-1-1 0,1 1 0,0 0 1,1 0-1,-1 0 0,1 1 0,0 0 0,0 0 0,0 0 0,1 0 0,0 0 0,1 1 0,-1-1 0,1 1 0,0 0 0,1 0 0,0 0 0,0 0 0,0 0 0,1 0 0,0 0 0,0 0 0,3 13 0,-2-17-35,1 1 0,0-1 0,0 0 0,0 0 0,1-1 0,-1 1 0,1 0-1,0-1 1,-1 1 0,1-1 0,0 0 0,0 0 0,0 0 0,1 0 0,-1-1-1,0 1 1,1-1 0,-1 0 0,1 0 0,-1 0 0,1-1 0,6 1 0,42 2-1735,-10-11-4168,-2-12-4804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683"/>
    </inkml:context>
    <inkml:brush xml:id="br0">
      <inkml:brushProperty name="width" value="0.025" units="cm"/>
      <inkml:brushProperty name="height" value="0.025" units="cm"/>
    </inkml:brush>
  </inkml:definitions>
  <inkml:trace contextRef="#ctx0" brushRef="#br0">148 63 10762,'0'0'523,"-8"-4"855,1 1-1072,0 1 1,0-1 0,0 1-1,0 1 1,-1-1 0,1 1-1,-13 0 1,17 1-202,1 0 1,-1 1-1,0-1 1,0 1 0,1-1-1,-1 1 1,0 0-1,1 0 1,-1 1-1,1-1 1,0 0 0,-1 1-1,1-1 1,0 1-1,0 0 1,0 0-1,0 0 1,0 0 0,0 0-1,0 0 1,1 0-1,-1 1 1,1-1-1,0 1 1,-1-1-1,1 1 1,0-1 0,0 4-1,0-3-15,0-1-1,0 1 0,0 0 1,1-1-1,0 1 0,-1 0 1,1-1-1,0 1 1,0 0-1,0-1 0,0 1 1,2 4-1,-2-7-28,0 1-1,1 0 1,-1 0-1,0 0 1,1-1 0,-1 1-1,1 0 1,-1-1-1,1 1 1,0 0 0,-1-1-1,1 1 1,0-1-1,-1 1 1,1-1 0,0 1-1,0-1 1,-1 1-1,1-1 1,0 0 0,0 1-1,0-1 1,-1 0-1,1 0 1,1 0-1,2 0 109,-1 0 0,0-1 0,1 1 0,-1-1 0,0 0 0,1 0 0,-1-1 0,0 1 0,0 0 0,0-1 0,0 0 0,-1 0 0,1 0 0,0 0-1,-1 0 1,1 0 0,-1-1 0,3-2 0,-2 1-68,1-1-1,-1 1 1,0-1-1,0 1 1,0-1-1,-1 0 1,1 0-1,-1 0 1,0 0 0,-1-1-1,1 1 1,-1 0-1,0-1 1,-1 1-1,1-1 1,-1 1-1,0-9 1,-1 13-107,1 0 0,-1 1 1,1-1-1,-1 0 0,1 0 0,-1 0 0,1 0 1,-1 1-1,0-1 0,1 0 0,-1 0 0,0 1 1,0-1-1,1 1 0,-1-1 0,0 1 1,0-1-1,0 1 0,0-1 0,0 1 0,0 0 1,0-1-1,0 1 0,0 0 0,0 0 0,0 0 1,0 0-1,0 0 0,0 0 0,1 0 1,-1 0-1,0 0 0,0 0 0,0 1 0,0-1 1,0 0-1,0 1 0,-1 0 0,-2 0-79,1 0 0,-1 0-1,0 0 1,1 1 0,-1 0 0,1 0-1,0 0 1,-5 3 0,3 1-141,1-1 0,-1 1 0,1-1 0,0 1 0,1 1 0,-1-1 1,1 0-1,1 1 0,-1 0 0,-1 8 0,-2 43-9210,6-45 3975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1.135"/>
    </inkml:context>
    <inkml:brush xml:id="br0">
      <inkml:brushProperty name="width" value="0.025" units="cm"/>
      <inkml:brushProperty name="height" value="0.025" units="cm"/>
    </inkml:brush>
  </inkml:definitions>
  <inkml:trace contextRef="#ctx0" brushRef="#br0">72 0 3972,'9'0'11787,"-6"0"-8904,-3 13-577,0 12-480,-9 6-513,0 2-416,0 6-449,0-4-320,3-1-64,1-5-32,3-4-32,2-4 32,-3-5-32,1-5-736,-3-5-1186,-5-3-1698,-4-3-4067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1.493"/>
    </inkml:context>
    <inkml:brush xml:id="br0">
      <inkml:brushProperty name="width" value="0.025" units="cm"/>
      <inkml:brushProperty name="height" value="0.025" units="cm"/>
    </inkml:brush>
  </inkml:definitions>
  <inkml:trace contextRef="#ctx0" brushRef="#br0">1 131 9257,'0'0'11659,"63"11"-9641,-22-11-129,7-5-351,6-4-481,0-1-416,2-1-449,-8 0-128,-5-1-449,-12 0-800,-11 1-929,-11-2-224,-9 0-513,-7-2-2113,-15-4-4677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1.819"/>
    </inkml:context>
    <inkml:brush xml:id="br0">
      <inkml:brushProperty name="width" value="0.025" units="cm"/>
      <inkml:brushProperty name="height" value="0.025" units="cm"/>
    </inkml:brush>
  </inkml:definitions>
  <inkml:trace contextRef="#ctx0" brushRef="#br0">0 19 10570,'0'0'13164,"77"-18"-12427,-29 18-449,-1 0-95,3 0-129,-3 1-64,-6 4-1153,-3 0-1250,-8-1-2017,-5-3-3107</inkml:trace>
  <inkml:trace contextRef="#ctx0" brushRef="#br0" timeOffset="1">469 58 641,'-4'8'10303,"1"-3"-9459,-35 75 6689,35-75-7139,1 1 0,0-1 0,1 1 0,-1-1-1,1 1 1,0 0 0,1-1 0,-1 1 0,1 0 0,0-1 0,0 1 0,1 0-1,0 0 1,2 7 0,-1-11-334,-1 0 0,1 1-1,0-1 1,0-1 0,1 1-1,-1 0 1,0 0 0,1-1-1,-1 0 1,1 1 0,-1-1-1,1 0 1,-1 0 0,1 0-1,0 0 1,0-1 0,-1 1-1,1-1 1,0 0 0,0 0-1,0 0 1,0 0 0,3-1 0,5 1-13,0-1 1,0 0 0,0-1-1,20-5 1,-18 1-87,0-1-1,0 1 1,0-2-1,-1 0 1,19-17-1,-17 14 26,-14 11 16,1 0 0,-1 0-1,0 0 1,0 0 0,0 0-1,0 0 1,1 0 0,-1 0 0,0 0-1,0 0 1,0 0 0,0 0-1,1 0 1,-1 0 0,0 0 0,0 0-1,0 0 1,0 0 0,1 0-1,-1 0 1,0 0 0,0 0 0,0 0-1,0 0 1,1 0 0,-1 0-1,0 0 1,0 0 0,0 0-1,0 0 1,0 1 0,0-1 0,1 0-1,-1 0 1,0 0 0,0 0-1,0 0 1,0 1 0,0-1 0,0 0-1,0 0 1,0 0 0,0 0-1,0 0 1,1 1 0,-1-1 0,0 0-1,0 0 1,0 0 0,0 0-1,0 1 1,0-1 0,0 0-1,1 20 217,-3 29 235,1-40-394,1 1-209,1 15 330,-1-25-368,0 1 0,1 0 0,-1-1 0,0 1 1,1 0-1,-1-1 0,1 1 0,-1-1 0,1 1 0,-1-1 1,1 1-1,0-1 0,-1 1 0,1-1 0,-1 1 1,1-1-1,0 0 0,0 1 0,-1-1 0,1 0 0,0 0 1,-1 0-1,1 1 0,0-1 0,0 0 0,0 0 1,-1 0-1,1 0 0,1-1 0,11 1-5471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2.487"/>
    </inkml:context>
    <inkml:brush xml:id="br0">
      <inkml:brushProperty name="width" value="0.025" units="cm"/>
      <inkml:brushProperty name="height" value="0.025" units="cm"/>
    </inkml:brush>
  </inkml:definitions>
  <inkml:trace contextRef="#ctx0" brushRef="#br0">182 57 9033,'0'0'9988,"-9"-5"-7629,0 0-1948,0 0 0,-1 1-1,1 0 1,-1 0 0,0 1 0,-16-4-1,23 7-346,0 0-1,0-1 0,-1 1 1,1 0-1,0 0 0,0 1 0,0-1 1,0 1-1,0-1 0,0 1 0,0 0 1,0 0-1,0 0 0,0 1 0,0-1 1,0 1-1,1-1 0,-1 1 1,1 0-1,-1 0 0,1 0 0,0 1 1,0-1-1,0 0 0,0 1 0,0-1 1,0 1-1,1 0 0,-1 0 1,-1 4-1,2-5 4,0 0-1,0 0 1,0 0 0,0 0-1,1 0 1,-1 1 0,1-1 0,-1 0-1,1 0 1,0 0 0,0 1 0,0-1-1,0 0 1,0 0 0,0 0 0,1 1-1,-1-1 1,1 0 0,-1 0-1,3 4 1,-2-4-39,1 0 0,-1-1 0,1 1 0,0-1 0,-1 0 0,1 1 0,0-1 0,0 0-1,0 0 1,0 0 0,0 0 0,0 0 0,0-1 0,0 1 0,0-1 0,0 1 0,4-1 0,2 1-31,1-1 0,-1 0 0,1 0 0,-1-1 0,1-1 0,-1 1 0,0-1 0,0 0 0,16-7 0,-13 3-123,-1 0 0,0-1 0,0 0 0,13-12 0,-19 15 87,0 1 0,-1-1 1,1 0-1,-1 0 1,0 0-1,0-1 0,0 1 1,-1-1-1,1 1 1,-1-1-1,-1 0 0,4-10 1,-8 13 7,-6 8-34,-7 10 1,12-8 136,-1 0 1,2 1-1,-1-1 1,1 1-1,0 0 1,1 0-1,0 0 1,0 1-1,1-1 1,0 0-1,1 17 1,1-24-57,-1-1-1,0 1 1,1-1 0,-1 1 0,1 0 0,0-1 0,-1 1-1,1-1 1,0 0 0,0 1 0,0-1 0,0 1-1,0-1 1,0 0 0,0 0 0,0 0 0,1 0-1,-1 0 1,0 0 0,1 0 0,-1 0 0,1 0 0,-1-1-1,1 1 1,-1-1 0,1 1 0,0-1 0,-1 1-1,1-1 1,-1 0 0,1 0 0,0 0 0,-1 0-1,1 0 1,0 0 0,-1 0 0,4-1 0,1 0-1,1 1 1,-1-2 0,0 1-1,1-1 1,-1 1 0,0-2 0,0 1-1,10-6 1,1-4-15,0-1 1,-1-1-1,15-15 1,-24 22-47,-1 0 1,-1 0 0,1 0-1,-1 0 1,0-1-1,-1 0 1,1 0 0,-2 0-1,6-15 1,-9 23 40,0 0 1,0 0-1,0 0 0,0 0 0,0 0 1,0 0-1,0 0 0,0 0 0,0 0 1,0-1-1,1 1 0,-1 0 0,0 0 1,0 0-1,0 0 0,0 0 0,0 0 1,0-1-1,0 1 0,0 0 0,0 0 1,0 0-1,0 0 0,0 0 0,0 0 1,0 0-1,0-1 0,0 1 0,0 0 1,0 0-1,0 0 0,0 0 0,0 0 0,-1 0 1,1-1-1,0 1 0,0 0 0,0 0 1,0 0-1,0 0 0,0 0 0,0 0 1,0 0-1,0 0 0,0 0 0,-1 0 1,1 0-1,0-1 0,0 1 0,0 0 1,0 0-1,0 0 0,0 0 0,0 0 1,-1 0-1,1 0 0,0 0 0,0 0 1,0 0-1,0 0 0,0 0 0,0 0 1,-1 0-1,-8 8-61,-10 16 44,17-20-9,-18 42 306,20-45-265,-1 0 0,1-1 0,0 1 0,0 0 0,0 0 0,-1 0 0,1 0 0,0 0 0,1 0-1,-1 0 1,0 0 0,0 0 0,0 0 0,0-1 0,1 1 0,-1 0 0,0 0 0,1 0-1,-1 0 1,1-1 0,-1 1 0,1 0 0,-1 0 0,1-1 0,0 1 0,-1 0 0,1-1 0,0 1-1,-1 0 1,1-1 0,0 1 0,0-1 0,-1 0 0,1 1 0,0-1 0,0 0 0,0 1-1,0-1 1,0 0 0,0 0 0,0 0 0,-1 0 0,1 0 0,0 0 0,0 0 0,2 0 0,17-1-78,0-1 0,-1-1 0,1-1 0,0 0 0,-1-2 0,33-13 0,17-5-68,-68 24 139,-1 0 0,0 0 0,1 0 0,-1-1 0,1 1 0,-1 0 0,1 0 0,-1 0 0,1 0 0,-1 0 0,1 1 0,-1-1 0,1 0 0,-1 0 0,0 0 0,1 0 0,-1 0 0,1 1 0,-1-1 0,1 0 0,-1 0 0,0 1 0,1-1 0,-1 0 0,0 1 0,1-1 0,-1 0 0,0 1 0,1-1 0,-1 0 0,0 1 0,0-1 0,0 1 0,1-1 0,-1 1 0,0-1 0,0 1 0,0-1 0,0 0 0,0 1 0,0-1 0,0 1 0,0-1 0,0 1 0,0-1 0,0 1 0,0-1 0,0 1 0,0-1 0,0 1 0,0-1 0,-1 1 0,-7 40 376,2-11-214,5-30-276,1 1-1,0 0 0,1-1 0,-1 1 0,0 0 1,0-1-1,0 1 0,0-1 0,0 1 1,1-1-1,-1 1 0,0 0 0,1-1 1,-1 1-1,0-1 0,1 1 0,-1-1 0,0 1 1,1-1-1,-1 1 0,1-1 0,-1 0 1,1 1-1,-1-1 0,1 0 0,-1 1 1,1-1-1,0 0 0,-1 0 0,1 1 0,-1-1 1,1 0-1,0 0 0,-1 0 0,1 0 1,-1 0-1,1 0 0,0 0 0,-1 0 0,1 0 1,0 0-1,-1 0 0,2-1 0,27-10-8446,-9-3 186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2.831"/>
    </inkml:context>
    <inkml:brush xml:id="br0">
      <inkml:brushProperty name="width" value="0.025" units="cm"/>
      <inkml:brushProperty name="height" value="0.025" units="cm"/>
    </inkml:brush>
  </inkml:definitions>
  <inkml:trace contextRef="#ctx0" brushRef="#br0">151 1 9705,'0'0'15199,"-11"5"-14100,-94 29 134,102-33-1209,1-1-1,-1 1 0,0 0 0,1 0 1,-1 1-1,1-1 0,-1 0 0,1 1 0,0 0 1,-1-1-1,-1 4 0,3-5-25,1 0 0,0 0-1,0 1 1,-1-1 0,1 0 0,0 1 0,0-1 0,0 0 0,0 1-1,0-1 1,-1 0 0,1 1 0,0-1 0,0 0 0,0 1-1,0-1 1,0 1 0,0-1 0,0 0 0,0 1 0,0-1-1,0 0 1,1 1 0,-1-1 0,0 0 0,0 1 0,0-1-1,0 0 1,0 1 0,1-1 0,18 10-242,62-1-1898,-65-8 1530,0 0 0,0 1-1,30 7 1,-46-9 648,1 0 1,0 0-1,0 0 0,0 1 0,-1-1 0,1 0 0,0 0 0,0 1 0,-1-1 0,1 0 1,0 1-1,-1-1 0,1 1 0,0-1 0,-1 0 0,1 1 0,0 0 0,-1-1 0,1 1 0,-1-1 1,1 1-1,-1 0 0,0-1 0,1 1 0,-1 0 0,0 0 0,1-1 0,-1 1 0,0 0 0,0 0 1,1-1-1,-1 1 0,0 0 0,0 0 0,0-1 0,0 1 0,0 0 0,0 0 0,0 0 0,-1-1 1,1 1-1,0 0 0,0 0 0,-1-1 0,1 1 0,0 0 0,-1 0 0,1-1 0,-1 1 0,1 0 1,-1-1-1,1 1 0,-1-1 0,1 1 0,-1-1 0,1 1 0,-1-1 0,0 1 0,0 0 0,-38 27 2427,20-17-2113,-63 31 127,95-52-6574,4-4 2916,9-7-2862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3.279"/>
    </inkml:context>
    <inkml:brush xml:id="br0">
      <inkml:brushProperty name="width" value="0.025" units="cm"/>
      <inkml:brushProperty name="height" value="0.025" units="cm"/>
    </inkml:brush>
  </inkml:definitions>
  <inkml:trace contextRef="#ctx0" brushRef="#br0">183 12 8936,'0'0'12759,"-4"11"-11323,-27 78 1738,-86 166 0,92-215-1935,19-33-458,18-25-581,70-129-337,-59 99-1097,57-83 0,-74 123 1066,0 1 0,1 1-1,-1-1 1,1 1 0,0 0-1,1 1 1,8-6 0,-13 9 133,0 0 0,0 1 1,0-1-1,0 1 0,0 0 1,0 0-1,0 0 0,0 0 1,1 0-1,-1 1 1,0 0-1,1-1 0,-1 1 1,0 0-1,1 1 0,-1-1 1,0 0-1,1 1 0,-1 0 1,0 0-1,0 0 0,0 0 1,4 2-1,-6-2 37,1 0 0,-1 0-1,0-1 1,1 1 0,-1 0 0,0 0-1,0 0 1,1 1 0,-1-1 0,0 0-1,0 0 1,0 1 0,0-1 0,-1 0-1,1 1 1,0-1 0,-1 1 0,1-1-1,-1 1 1,1 0 0,-1-1 0,1 1-1,-1-1 1,0 1 0,0 0 0,0-1-1,0 1 1,0-1 0,0 1 0,-1 0-1,1-1 1,0 1 0,-1-1-1,0 1 1,1-1 0,-1 1 0,0-1-1,-1 3 1,-1 0 118,0 1 0,-1-1 0,1-1 0,-1 1 0,0 0 0,0-1 0,0 0 0,0 0 0,0 0 0,-9 4 0,11-6-69,-3 2 48,-1-1 0,0 1 0,0-1 1,0 0-1,0 0 0,0 0 0,0-1 0,0 0 0,0 0 1,-1-1-1,1 1 0,-10-2 0,15 0-194,0 1 0,1-1 0,-1 1 0,1-1 0,-1 1 0,1-1 0,-1 0 0,1 1 0,-1-1 0,1 0 0,-1 1 0,1-1 0,0 0 0,-1 0 0,1 1 0,0-1 0,0 0 0,0 0 0,0 0 0,-1 1-1,1-1 1,0 0 0,0 0 0,1 0 0,-1 1 0,0-1 0,0 0 0,0 0 0,0 0 0,1 1 0,-1-1 0,0 0 0,1 0 0,0 0 0,14-26-7368,0 15 1329,2 0-1718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3.955"/>
    </inkml:context>
    <inkml:brush xml:id="br0">
      <inkml:brushProperty name="width" value="0.025" units="cm"/>
      <inkml:brushProperty name="height" value="0.025" units="cm"/>
    </inkml:brush>
  </inkml:definitions>
  <inkml:trace contextRef="#ctx0" brushRef="#br0">54 25 6118,'0'0'18855,"-7"9"-17739,5-6-1046,-3 3 132,0 0 1,0 0 0,1 0 0,0 0 0,1 1 0,-1 0-1,1 0 1,1 0 0,-1 0 0,1 0 0,0 0-1,-1 10 1,4-16-195,-1-1 1,1 1-1,-1 0 0,1-1 1,-1 1-1,1-1 0,-1 1 0,1-1 1,-1 1-1,1-1 0,0 0 0,-1 1 1,1-1-1,0 0 0,-1 1 0,1-1 1,0 0-1,-1 0 0,1 0 0,0 0 1,0 1-1,-1-1 0,1 0 0,0 0 1,-1-1-1,1 1 0,0 0 0,0 0 1,-1 0-1,1 0 0,0 0 0,-1-1 1,1 1-1,0 0 0,-1-1 0,1 1 1,0-1-1,0 1 0,30-14 108,-24 8-310,1 0 1,-1-1-1,0 0 0,0 0 0,-1 0 1,0-1-1,0 0 0,-1 0 1,0-1-1,0 0 0,-1 1 1,0-2-1,4-13 0,-15 38 275,-8 25 874,15-39-918,0 1 1,0-1-1,0 1 0,0-1 1,0 1-1,0-1 1,0 1-1,0 0 0,1-1 1,-1 1-1,1-1 1,-1 0-1,1 1 0,-1-1 1,1 1-1,0-1 1,0 0-1,-1 1 0,1-1 1,0 0-1,0 0 1,0 0-1,1 0 0,0 1 1,0-1-4,1 1-1,-1-1 1,1 0 0,-1-1 0,1 1 0,-1 0 0,1-1 0,0 0 0,-1 1-1,1-1 1,0 0 0,4-1 0,2 0-10,0-1 0,-1 1 0,0-2 0,1 1 0,-1-1 0,0-1 0,-1 1 0,10-6 0,56-53-259,-99 116 293,24-51-32,1 1-1,0 0 1,0 0-1,0-1 1,1 1 0,-1 0-1,1 0 1,0 0-1,0 0 1,1 0-1,-1-1 1,1 1 0,1 6-1,-1-8-19,1-1 1,-1 1-1,1-1 0,-1 0 0,1 1 1,-1-1-1,1 0 0,0 0 0,0 0 0,0 0 1,-1 0-1,1-1 0,0 1 0,0 0 1,0-1-1,0 1 0,0-1 0,0 0 1,0 0-1,0 0 0,0 0 0,4 0 1,1 0 4,0-1 1,0 1 0,0-1-1,0 0 1,10-4 0,-9 1-30,0 0 0,0 0 0,-1-1 0,1 0 0,-1-1 0,0 0 0,11-12 0,-14 14 4,0 0 0,-1-1 0,1 1-1,-1-1 1,0 0 0,0 0 0,-1 0 0,1 0 0,-1 0 0,0 0-1,-1 0 1,1-1 0,1-10 0,-19 35 9,11-10 152,1-1 1,0 1-1,0 0 1,0 1-1,2-1 1,-1 1-1,1-1 1,0 1-1,1 0 1,0 10-1,1-19-118,1 1 0,0-1 0,-1 1 0,1-1-1,0 0 1,0 1 0,-1-1 0,1 0-1,0 0 1,0 1 0,1-1 0,-1 0-1,0 0 1,0 0 0,0 0 0,1-1-1,-1 1 1,0 0 0,1 0 0,-1-1-1,1 1 1,-1-1 0,1 0 0,-1 1-1,1-1 1,-1 0 0,3 0 0,24 3-1978,-7-8-6762,-15-1 1392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4.577"/>
    </inkml:context>
    <inkml:brush xml:id="br0">
      <inkml:brushProperty name="width" value="0.025" units="cm"/>
      <inkml:brushProperty name="height" value="0.025" units="cm"/>
    </inkml:brush>
  </inkml:definitions>
  <inkml:trace contextRef="#ctx0" brushRef="#br0">130 285 4965,'0'0'9566,"9"-8"-6689,28-29-330,-36 36-2325,1 0-1,-1 0 1,0 0 0,0-1 0,0 1 0,0 0-1,0-1 1,0 1 0,-1-1 0,1 1 0,0-1-1,-1 1 1,1-1 0,-1 0 0,1 1-1,-1-1 1,0-3 0,0 5-122,0-1 0,0 0-1,-1 0 1,1 1 0,-1-1 0,1 0 0,-1 1-1,1-1 1,-1 0 0,1 1 0,-1-1-1,1 1 1,-1-1 0,0 1 0,1-1-1,-1 1 1,0-1 0,1 1 0,-1 0 0,0-1-1,0 1 1,1 0 0,-1 0 0,-1-1-1,-3 0 61,0 1-1,1-1 1,-1 1 0,0 0-1,0 0 1,0 0-1,0 1 1,-6 1-1,3 1-55,0 0 0,1 1 1,-1 0-1,1 1 0,0 0 0,0 0 1,1 0-1,-1 1 0,1-1 0,1 2 0,-1-1 1,1 1-1,0 0 0,0 0 0,1 0 0,0 0 1,0 1-1,1 0 0,0 0 0,0 0 1,1 0-1,-2 13 0,4-20-97,0 0 0,0 0-1,1 0 1,-1 0 0,1 0 0,-1 0-1,1 0 1,-1 0 0,1 0 0,-1 0 0,1 0-1,0 0 1,0 0 0,-1 0 0,1-1 0,0 1-1,0 0 1,0-1 0,0 1 0,0 0-1,0-1 1,0 1 0,0-1 0,0 0 0,0 1-1,0-1 1,0 0 0,0 0 0,0 1-1,0-1 1,1 0 0,-1 0 0,0 0 0,0-1-1,0 1 1,0 0 0,0 0 0,2-1 0,4 0 10,0 0 0,-1 0 0,1-1 1,0 0-1,8-3 0,0-3-173,-1 0-1,0-1 1,-1 0-1,1-1 1,-2-1-1,0 0 1,0-1-1,-1 0 1,0 0-1,12-21 1,-16 24 53,-2 0 1,1-1 0,-1 0 0,-1 0 0,0 0-1,0 0 1,-1-1 0,0 0 0,-1 0 0,0 1-1,-1-1 1,0 0 0,-1-1 0,0 1-1,-1 0 1,-2-15 0,3 24 102,-1 1 1,1-1-1,-1 0 1,1 1-1,-1-1 1,0 1-1,0-1 1,1 1-1,-1-1 0,0 1 1,0 0-1,0-1 1,0 1-1,-1 0 1,1 0-1,0 0 0,-1 0 1,1 0-1,0 0 1,-1 0-1,1 0 1,-1 1-1,1-1 0,-1 0 1,0 1-1,1-1 1,-1 1-1,0 0 1,1 0-1,-1-1 0,0 1 1,1 0-1,-1 0 1,0 1-1,1-1 1,-1 0-1,0 1 1,1-1-1,-3 1 0,-1 1 8,-1 0-1,0 0 0,1 0 1,-1 1-1,1 0 0,0 0 1,0 0-1,0 1 0,-7 5 1,6-3 61,0-1 0,0 1 0,1 1 0,-1-1 0,2 1 0,-1-1 1,0 2-1,1-1 0,1 0 0,-1 1 0,1-1 0,0 1 0,1 0 0,0 0 0,0 0 0,1 1 1,-1 9-1,2-16-65,1 0 0,-1 0 0,1-1 0,-1 1 0,1 0 0,0 0 0,-1-1 0,1 1 0,0 0 0,0-1 0,0 1 0,1-1 0,-1 1 0,0-1 0,0 0 0,1 0 0,-1 1 0,1-1 0,-1 0 0,1 0 1,0 0-1,-1 0 0,1-1 0,0 1 0,-1 0 0,1-1 0,0 1 0,2-1 0,66 10-368,-43-8-158,-19 0 439,1 0 1,-1 0-1,1 0 0,-1 1 1,0 1-1,0-1 0,0 1 1,13 9-1,-19-12 103,-1 1 0,1-1 1,0 0-1,0 1 0,-1-1 0,1 1 0,-1 0 0,0-1 0,1 1 0,-1 0 0,0 0 0,0 0 0,0 0 1,0 0-1,-1 0 0,1 0 0,0 0 0,-1 0 0,1 1 0,-1-1 0,0 0 0,0 0 0,0 0 0,0 1 1,0-1-1,0 0 0,-1 0 0,1 0 0,-1 0 0,1 1 0,-1-1 0,0 0 0,0 0 0,0 0 0,0-1 1,0 1-1,-1 0 0,1 0 0,0 0 0,-3 1 0,1 2-202,-10 10 41,4-9-3908,4-5-3425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5.329"/>
    </inkml:context>
    <inkml:brush xml:id="br0">
      <inkml:brushProperty name="width" value="0.025" units="cm"/>
      <inkml:brushProperty name="height" value="0.025" units="cm"/>
    </inkml:brush>
  </inkml:definitions>
  <inkml:trace contextRef="#ctx0" brushRef="#br0">0 1 5285,'0'0'22015,"5"9"-21465,-1 3-375,-1-5-66,-1 1-1,1-1 1,0 0-1,1-1 1,-1 1-1,8 9 1,-9-14-85,0-1 0,0 0 1,1 0-1,-1 0 1,0 0-1,0 0 1,1-1-1,-1 1 0,0-1 1,1 1-1,-1-1 1,1 0-1,-1 0 1,0 0-1,1 0 0,-1-1 1,0 1-1,1 0 1,-1-1-1,0 0 1,1 0-1,1 0 0,50-23 160,-53 23-187,86-54-61,-119 107-193,27-45 238,1 0 0,0 0 0,1 0-1,-1 0 1,1 1 0,1-1 0,0 1 0,0 0-1,-2 14 1,4-21-29,0 0 1,0-1-1,0 1 0,0-1 0,0 1 0,0 0 0,0-1 1,1 1-1,-1-1 0,0 1 0,0-1 0,0 1 1,1-1-1,-1 1 0,0-1 0,1 1 0,-1-1 1,0 1-1,1-1 0,-1 1 0,1-1 0,-1 1 1,1-1-1,-1 0 0,1 1 0,-1-1 0,1 0 1,-1 0-1,1 1 0,-1-1 0,1 0 0,1 0 1,24-2-1294,22-18-1811,-15-4-3531,34-32 0,-50 40 4130,13-10-3607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5.673"/>
    </inkml:context>
    <inkml:brush xml:id="br0">
      <inkml:brushProperty name="width" value="0.025" units="cm"/>
      <inkml:brushProperty name="height" value="0.025" units="cm"/>
    </inkml:brush>
  </inkml:definitions>
  <inkml:trace contextRef="#ctx0" brushRef="#br0">140 19 2883,'0'0'12433,"-9"6"-10789,-24 15-505,8-6 1113,1 1 0,-23 20 1,47-36-2226,0 0 1,0 0-1,0 0 1,0 0-1,-1 0 1,1 1 0,0-1-1,0 0 1,0 0-1,0 0 1,0 0-1,0 1 1,0-1 0,-1 0-1,1 0 1,0 0-1,0 0 1,0 1-1,0-1 1,0 0 0,0 0-1,0 0 1,0 0-1,0 1 1,0-1 0,0 0-1,0 0 1,0 0-1,0 1 1,0-1-1,0 0 1,0 0 0,0 0-1,0 0 1,0 1-1,1-1 1,-1 0-1,0 0 1,0 0 0,0 0-1,0 1 1,0-1-1,0 0 1,1 0 0,-1 0-1,0 0 1,0 0-1,0 0 1,0 0-1,0 1 1,1-1 0,-1 0-1,0 0 1,0 0-1,0 0 1,1 0-1,-1 0 1,0 0 0,21 3 450,25-3-347,-33-1-119,-1-1 0,1 0 0,-1-1 0,1 0 0,-1-1 0,0 0 0,0-1 0,0-1 0,-1 1 0,0-2 0,0 0-1,0 0 1,-1-1 0,0 0 0,-1-1 0,10-10 0,-18 18-10,-1 1 0,1-1 0,-1 1 0,1-1 0,-1 1 0,1-1 0,-1 0 0,1 1-1,-1-1 1,0 0 0,1 1 0,-1-1 0,0 0 0,0 1 0,1-1 0,-1 0 0,0 1 0,0-1 0,0 0 0,0 0 0,0 1-1,0-1 1,0 0 0,0 1 0,0-1 0,0 0 0,0 0 0,-1 1 0,1-1 0,0 0 0,-1 0 0,0 0-3,0 1 1,0 0 0,0 0-1,0 0 1,0 0 0,0 0-1,0 0 1,0 0 0,0 0-1,0 0 1,0 0 0,0 1-1,0-1 1,0 0 0,1 1-1,-1-1 1,0 1 0,0-1 0,0 1-1,0-1 1,1 1 0,-1-1-1,0 1 1,0 1 0,-5 2 6,1 0 0,0 1 1,0 0-1,1 0 0,0 0 1,0 1-1,0-1 0,0 1 1,1 0-1,0 0 0,0 0 1,1 0-1,-1 1 1,1-1-1,1 1 0,-1-1 1,1 1-1,0 0 0,1 0 1,0 10-1,0-16-7,1 1 0,-1 0 0,1-1-1,0 1 1,-1-1 0,1 0 0,0 1 0,0-1 0,0 0 0,0 1 0,0-1-1,0 0 1,0 0 0,0 0 0,1 0 0,-1 0 0,0 0 0,1 0-1,-1 0 1,1-1 0,-1 1 0,1 0 0,-1-1 0,1 1 0,-1-1-1,1 0 1,-1 0 0,1 1 0,0-1 0,-1 0 0,1 0 0,3-1 0,-1 1-230,1 0 0,0 0 0,0-1 0,-1 0 0,1 0 0,0 0 0,-1 0 0,1-1 0,-1 0 0,7-3 0,4-7-2278,0 0-1,-1-1 1,14-16 0,0-3-2333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4.012"/>
    </inkml:context>
    <inkml:brush xml:id="br0">
      <inkml:brushProperty name="width" value="0.025" units="cm"/>
      <inkml:brushProperty name="height" value="0.025" units="cm"/>
    </inkml:brush>
  </inkml:definitions>
  <inkml:trace contextRef="#ctx0" brushRef="#br0">67 1 14638,'0'0'1569,"-7"8"326,-3 4-1115,1 1-1,1 0 0,-10 19 0,16-29-673,0 1 1,0-1-1,0 1 0,1 0 1,0-1-1,-1 1 1,1 0-1,1 0 0,-1 0 1,1 0-1,-1 0 0,1 0 1,0 0-1,1 0 0,-1 0 1,1 0-1,-1 0 0,1 0 1,0 0-1,1 0 0,-1-1 1,3 5-1,-3-6 8,1 0 1,0 0-1,-1 0 0,1-1 0,0 1 0,0 0 1,0-1-1,0 0 0,0 1 0,0-1 1,0 0-1,1 0 0,-1 0 0,0-1 1,0 1-1,1 0 0,-1-1 0,1 0 1,-1 1-1,0-1 0,1 0 0,-1 0 1,1-1-1,-1 1 0,1 0 0,-1-1 0,0 1 1,1-1-1,-1 0 0,0 0 0,4-2 1,-1 1 4,-1 0 0,0 0 0,-1-1 0,1 1 0,0-1 0,-1 0 0,1 0 0,-1-1 0,0 1 0,0-1 1,-1 1-1,1-1 0,-1 0 0,1 0 0,-1 0 0,2-6 0,-3 8-110,0-1 0,0 1 1,-1 0-1,1-1 0,-1 1 0,0-1 0,1 1 0,-1-1 1,0 1-1,0-1 0,0 1 0,-1 0 0,1-1 0,-1 1 0,1-1 1,-1 1-1,0 0 0,0-1 0,-1-2 0,-16-7-2564,-12 8-5525,19 4-884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6.405"/>
    </inkml:context>
    <inkml:brush xml:id="br0">
      <inkml:brushProperty name="width" value="0.025" units="cm"/>
      <inkml:brushProperty name="height" value="0.025" units="cm"/>
    </inkml:brush>
  </inkml:definitions>
  <inkml:trace contextRef="#ctx0" brushRef="#br0">111 1 11883,'0'0'3780,"-5"9"-828,-17 28 533,-25 58-1,40-78-2835,1 1-1,0-1 1,1 1 0,1 0-1,1 0 1,-2 32 0,5-48-640,0 0 1,0 1 0,0-1 0,1 1-1,-1-1 1,1 0 0,-1 1 0,1-1-1,0 0 1,0 1 0,0-1 0,0 0-1,1 0 1,-1 0 0,0 0 0,1 0 0,-1 0-1,1 0 1,0-1 0,0 1 0,0-1-1,0 1 1,0-1 0,0 1 0,0-1-1,0 0 1,0 0 0,0 0 0,1-1 0,-1 1-1,0 0 1,1-1 0,-1 1 0,1-1-1,-1 0 1,1 0 0,-1 0 0,0 0-1,4-1 1,2 1-29,1-1 0,-1 0 0,0-1 0,1 0 0,-1 0 0,0-1 0,0 0 0,0 0 0,-1-1 0,12-6 0,-4-2-118,-1-1 1,0 0-1,0-1 0,19-28 1,-23 30 77,-26 76-181,14-61 261,1 0 0,0 0 1,0 0-1,1 0 1,-1 0-1,1 1 0,-1-1 1,1 0-1,0 0 0,0 0 1,1 1-1,-1-1 0,1 0 1,-1 0-1,1 0 1,1 4-1,0-5-3,0 0 0,-1 0 0,1-1 0,0 1 0,0-1 0,0 1 0,0-1 0,0 0-1,1 0 1,-1 0 0,0 0 0,0 0 0,1 0 0,-1-1 0,1 1 0,-1-1 0,0 0 0,1 0 0,-1 1 0,1-2 0,4 1 0,10-1-61,1-1 0,0 0-1,-1-1 1,0-1 0,0-1 0,0 0 0,0-1 0,-1-1 0,0-1 0,0 0 0,-1-1-1,15-11 1,-58 70 187,24-45-36,1-1-1,1 1 0,-1 0 0,1 0 0,-1 1 1,1-1-1,1 0 0,-1 1 0,1-1 1,0 1-1,0 5 0,2-10-92,-1 0 0,1 0 0,0 0 0,0-1 0,0 1 0,0 0 0,0 0 0,0-1 0,0 1-1,0-1 1,0 1 0,0-1 0,0 1 0,0-1 0,0 0 0,0 0 0,1 1 0,-1-1 0,0 0 0,0 0 0,0 0 0,0 0 0,1 0 0,-1-1 0,2 1 0,33-3 60,-17-2-124,-1-1 0,0-1 0,0 0 0,0-2 0,-1 0 0,0-1 0,-1 0 0,0-1 0,-1-1 0,17-16 0,-61 47-31,1 21 401,21-17-29,7-23-285,0 1 0,0-1 0,1 1 0,-1-1-1,0 1 1,0-1 0,0 1 0,0-1 0,1 1 0,-1-1-1,0 1 1,0-1 0,1 1 0,-1-1 0,0 0 0,1 1 0,-1-1-1,0 0 1,1 1 0,-1-1 0,1 0 0,-1 1 0,0-1-1,1 0 1,-1 0 0,1 1 0,-1-1 0,1 0 0,-1 0 0,1 0-1,-1 0 1,1 0 0,-1 0 0,1 0 0,0 0 0,19 0-229,1-1 1,-1-2 0,0 0 0,0-1-1,0 0 1,-1-2 0,1-1 0,27-13-1,-50 22-215,-1 1 0,1 0-1,0 0 1,0 0 0,0 0-1,0 0 1,-4 5-1,0 13-8127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6.734"/>
    </inkml:context>
    <inkml:brush xml:id="br0">
      <inkml:brushProperty name="width" value="0.025" units="cm"/>
      <inkml:brushProperty name="height" value="0.025" units="cm"/>
    </inkml:brush>
  </inkml:definitions>
  <inkml:trace contextRef="#ctx0" brushRef="#br0">1 138 17008,'0'0'9994,"9"4"-8740,1 1-1055,0-1-1,0 0 1,1-1-1,-1 0 1,1-1 0,20 2-1,-25-4-179,0 1 0,0-1 0,0-1 0,1 1 0,-1-1-1,0 0 1,0 0 0,0-1 0,0 0 0,-1 0 0,1 0 0,0-1 0,-1 0 0,0 0-1,10-7 1,-11 6-9,-1 1-1,1-1 0,-1 0 0,0 0 0,0 0 0,-1 0 1,1-1-1,-1 1 0,0-1 0,0 1 0,-1-1 0,1 0 1,-1 1-1,0-1 0,0 0 0,0-7 0,-1 9-9,0 1 0,0 0 0,0-1 0,-1 1 0,1 0 0,-1 0 0,1-1 0,-1 1 0,0 0 0,0 0 0,0 0 0,0 0 0,0 0 0,0 0 0,0 0 0,-1 0 0,1 1 0,-1-1 0,0 0 0,1 1 0,-1-1 0,0 1 0,0 0 0,0-1 0,0 1 0,0 0-1,0 0 1,0 1 0,0-1 0,0 0 0,-1 1 0,1-1 0,0 1 0,0-1 0,-1 1 0,-2 0 0,-2 1-5,0-1 0,0 1 1,0 1-1,0-1 0,0 1 0,0 1 0,1-1 0,-1 1 1,1 0-1,-1 1 0,1-1 0,0 1 0,0 0 0,1 1 1,-1 0-1,1 0 0,0 0 0,1 0 0,-1 1 0,1-1 0,0 1 1,0 0-1,-4 10 0,5-11 19,0 1-1,0-1 1,1 1 0,-1-1 0,1 1 0,1 0-1,-1 0 1,1-1 0,0 1 0,0 0-1,1 0 1,-1 0 0,1 0 0,1 1-1,-1-1 1,1 0 0,0-1 0,1 1-1,-1 0 1,1 0 0,0 0 0,1-1-1,-1 1 1,1-1 0,0 0 0,1 0 0,-1 0-1,5 5 1,-1-4-126,0 0-1,0-1 1,0 0 0,1 0-1,0-1 1,0 0-1,0 0 1,0-1 0,1 0-1,12 2 1,16 1-3450,0-5-4137,-4-3-7948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5:05.178"/>
    </inkml:context>
    <inkml:brush xml:id="br0">
      <inkml:brushProperty name="width" value="0.025" units="cm"/>
      <inkml:brushProperty name="height" value="0.025" units="cm"/>
    </inkml:brush>
  </inkml:definitions>
  <inkml:trace contextRef="#ctx0" brushRef="#br0">4937 831 6118,'-12'-3'-107,"-64"-13"379,27 7 70,-68-21 0,104 23-270,1 1 0,0-2 0,0 0 0,1 0 0,-1-1 0,2-1 0,0 0 0,0 0 0,1-1 0,-13-18 0,10 13 98,-1 1 1,0 0-1,-2 1 0,-23-19 1,-4 7 158,-2 1 1,-65-25-1,64 31-18,1-3 0,-66-41 1,9-7-238,-142-75 0,196 122-71,-1 2 0,-1 2 0,0 2-1,-1 2 1,-93-15 0,-31 16-24,-241 10 1,375 5 29,-155 10-18,0 9 0,-346 82 0,385-63 20,2 6-1,-228 102 0,288-103-5,3 4-1,1 4 1,3 4 0,2 3-1,-81 76 1,116-87-14,2 2 0,2 1 0,2 3 0,3 1-1,2 3 1,-56 110 0,76-129 4,2 1 0,2 0 0,2 1 0,1 0 0,2 1 0,2 1 1,2-1-1,2 1 0,2 0 0,1 0 0,3 0 0,7 46 0,-3-54 9,3-1 0,0 0 0,3-1 0,0 0 0,2-1-1,2 0 1,0-1 0,3-1 0,21 28 0,-10-21 9,2-1-1,1-2 1,2-1 0,1-2 0,2-1-1,41 25 1,-1-10 10,1-3 0,3-4 0,1-3 0,1-4 0,2-4-1,144 26 1,-60-26 35,201 7 1,175-31-80,-391-11 14,0-7 0,-1-6 0,-1-7-1,-1-7 1,-3-6 0,-1-7-1,195-92 1,-185 62 71,-5-6 0,-3-7 0,-4-7 0,-4-6 0,-5-6 0,158-165 0,32-86 407,-261 278-331,-4-3 0,79-145 1,-131 213-200,-1 0 0,0-1 0,-2 0 1,7-23-1,-14 41 34,0 0 0,1-1-1,-1 1 1,0 0 0,1 0 0,-1 0 0,0 0 0,0 0-1,0 0 1,0 0 0,0-1 0,0 1 0,0 0 0,-1 0-1,1 0 1,0 0 0,-1 0 0,1 0 0,-1 0 0,1 0-1,-1 0 1,1 0 0,-1 0 0,-1-2 0,0 2-68,-1 0 0,1 1 0,-1-1 0,1 0 0,-1 1 0,0 0 0,1-1-1,-1 1 1,0 0 0,1 0 0,-5 1 0,-67 6-2256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5:16.269"/>
    </inkml:context>
    <inkml:brush xml:id="br0">
      <inkml:brushProperty name="width" value="0.025" units="cm"/>
      <inkml:brushProperty name="height" value="0.025" units="cm"/>
    </inkml:brush>
  </inkml:definitions>
  <inkml:trace contextRef="#ctx0" brushRef="#br0">1369 1 4644,'0'0'315,"-10"0"337,-11 1-78,-1 2 0,1 0 1,0 1-1,-21 7 1,29-7-407,0-1 0,0 0 1,0-1-1,0 0 1,-1-1-1,1-1 1,0 0-1,-1-1 0,1 0 1,-22-6-1,23 4-140,-1 1 0,0 0-1,0 1 1,0 0 0,0 1 0,-1 0 0,1 1-1,0 0 1,0 2 0,-13 3 0,6 0 79,1 1 1,0 1-1,0 0 1,1 2-1,-30 20 1,-3 10 153,2 2 0,2 2 0,-45 54 0,73-77-249,-25 27 30,-157 185 854,176-199-778,1 1 1,3 1 0,0 0 0,3 2-1,-19 53 1,9 3-117,3 1-1,5 2 1,-8 111 0,12 300-4,22-381 87,4 0 0,6-2-1,63 239 1,-50-271-20,3-2-1,5-1 1,3-1-1,4-2 1,95 138-1,-114-191-29,1-1 0,2-1 0,1-2 0,1-1 0,62 47 0,-68-61-39,0 0 0,0-1 0,2-1 0,-1-2 0,2 0 1,-1-2-1,1-1 0,1-1 0,44 5 0,-22-9 26,1-2 1,-1-2-1,0-3 0,0-2 1,-1-2-1,0-2 0,0-2 1,-1-2-1,-1-3 0,0-1 1,-1-3-1,-1-1 0,54-37 1,-44 22-1,-1-2 1,-2-2 0,-2-3-1,-2-2 1,-2-2 0,-2-1-1,-3-3 1,-1-2 0,52-94-1,-50 63-26,-3-2-1,-4-2 0,-5-1 1,35-163-1,-43 125 29,-6-1 0,-1-252-1,-18 323 116,-3 1 0,-3 0 0,-2 0-1,-2 1 1,-3 0 0,-3 2 0,-2 0-1,-47-89 1,4 33 361,-5 3 0,-154-183 1,183 242-440,-2 2 0,-3 2 0,-1 2 0,-63-44 1,81 67-58,-1 2 1,0 1 0,-1 1-1,0 2 1,-2 0-1,1 3 1,-1 0 0,-1 2-1,-52-6 1,46 11-51,0 2-1,0 2 1,1 1-1,-1 2 1,1 1 0,-1 3-1,2 1 1,-1 1 0,2 2-1,-1 2 1,2 1-1,0 2 1,0 2 0,2 1-1,-45 35 1,47-32-606,2 1 0,-48 51 0,60-54-951,0 0 1,-20 35-1,10-6-3132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5:23.797"/>
    </inkml:context>
    <inkml:brush xml:id="br0">
      <inkml:brushProperty name="width" value="0.025" units="cm"/>
      <inkml:brushProperty name="height" value="0.025" units="cm"/>
    </inkml:brush>
  </inkml:definitions>
  <inkml:trace contextRef="#ctx0" brushRef="#br0">773 75 5349,'0'0'-438,"-10"-5"3161,0-1-2287,-1 0 1,0 2-1,0-1 1,0 1-1,0 1 1,0 0-1,-1 1 1,0 0 0,1 0-1,-1 1 1,0 1-1,-22 2 1,16 1-198,1 1 0,-1 1 0,1 1 1,1 1-1,-1 0 0,1 1 0,0 0 1,1 2-1,-27 20 0,22-13-72,2 1 1,0 1-1,1 1 0,1 0 0,1 1 0,-14 26 1,-6 21 79,4 3 1,3 0 0,-31 118-1,27-73-201,5 2 0,5 1 0,6 0 0,-2 160 0,18-178-9,28 194 1,-18-237-37,3-1 0,2 1 0,3-2 0,42 92 0,-54-136-19,0 0-1,1 0 1,1-1 0,0 0 0,0 0 0,1-1 0,1 0-1,0 0 1,11 8 0,-15-14 15,-1-1 0,0 0 0,1 0-1,0 0 1,0 0 0,0-1 0,0 0 0,0 0 0,0-1 0,0 0 0,1 0-1,-1 0 1,0-1 0,1 0 0,-1 0 0,0-1 0,1 1 0,-1-1-1,0-1 1,0 1 0,11-5 0,-4 0 47,0-1 0,0-1 1,-1 0-1,0 0 0,-1-1 1,1-1-1,-2 0 0,0 0 0,0-1 1,12-17-1,12-21 321,33-63 0,-60 100-312,78-154 545,-6-3 0,-8-3 0,54-202 0,-97 272-369,21-145 0,-41 182-49,-3-1 1,-2 0-1,-9-92 1,3 131-110,-1 1 1,-1 0-1,-1 0 0,-1 1 1,-2 0-1,0 0 0,-2 1 1,-1 0-1,-21-33 0,24 43-196,-1 1 1,-1 1-1,0 0 0,0 0 0,-2 1 0,1 0 0,-1 1 0,0 1 1,-1 0-1,0 1 0,-1 1 0,0 0 0,0 0 0,0 2 0,-1 0 0,-22-4 1,23 6-800,-19-4-1533,12-1-3296,12 3-1374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7:43.271"/>
    </inkml:context>
    <inkml:brush xml:id="br0">
      <inkml:brushProperty name="width" value="0.025" units="cm"/>
      <inkml:brushProperty name="height" value="0.025" units="cm"/>
    </inkml:brush>
  </inkml:definitions>
  <inkml:trace contextRef="#ctx0" brushRef="#br0">1403 946 9513,'-15'-8'-32,"-7"-4"69,-41-22-33,2-1-1,-91-71 1,144 99-25,-11-10 39,0 0 0,-2 1 0,-31-18 0,43 29 16,0 1 1,0 0-1,0 1 0,-1 0 0,1 1 1,-1 0-1,1 0 0,-1 1 0,0 0 1,0 1-1,1 0 0,-17 3 0,3 1-6,0 2 0,1 0 0,0 1-1,0 2 1,0 0 0,1 1-1,-27 18 1,-131 103 113,136-96-75,2 2 0,1 3-1,3 0 1,1 3-1,2 0 1,-43 73 0,55-77-15,2 2 0,2 0 0,1 1 0,3 1 0,1 0 0,2 1 0,2 1 0,-4 64 0,8-4-88,6 0 1,3-1-1,22 119 1,-1-85 5,79 245-1,-75-300 28,4-1 0,4-2-1,2-1 1,85 123-1,-82-145 44,2-2-1,2-2 0,3-2 0,2-2 1,3-3-1,78 54 0,-75-63 110,1-1 0,3-4 1,0-2-1,2-3 0,1-2 0,1-3 0,91 17 1,-111-31-141,1-2 0,0-2 1,0-1-1,0-3 1,0-2-1,0-2 1,0-2-1,-1-2 0,0-2 1,0-2-1,77-32 1,-57 14 8,-2-2 1,-2-4 0,-1-2-1,-1-3 1,-3-2 0,100-100-1,-112 97 25,-3-3 0,-2-2 0,-2-1 0,-2-2 0,-3-1 0,-2-2 0,45-119 0,-43 67 99,-5 0 1,-5-2-1,-4 0 1,-5-2-1,-5 1 1,-5-1-1,-16-152 0,3 180-78,-4 1 0,-4 1 0,-3 1 0,-4 0-1,-3 2 1,-4 1 0,-3 2 0,-88-142 0,55 118 322,-4 3 0,-5 3 1,-4 4-1,-3 4 0,-159-128 1,188 172-287,-2 3 1,-2 1-1,-1 4 1,-2 2-1,-121-45 1,148 66-129,0 1-1,-1 2 0,0 2 1,-1 1-1,0 2 1,1 2-1,-1 1 1,0 1-1,0 3 1,0 1-1,0 1 1,-62 19-1,58-10-381,1 3-1,1 1 1,1 3-1,0 0 1,2 3-1,-51 41 1,-181 190-4857,208-193 3396,-78 76-3786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34.203"/>
    </inkml:context>
    <inkml:brush xml:id="br0">
      <inkml:brushProperty name="width" value="0.025" units="cm"/>
      <inkml:brushProperty name="height" value="0.025" units="cm"/>
    </inkml:brush>
  </inkml:definitions>
  <inkml:trace contextRef="#ctx0" brushRef="#br0">1048 39 4324,'-158'-27'5701,"113"21"-5604,0 2 1,0 2 0,-59 6-1,91-2-37,0 1 1,0 1-1,0 0 0,1 0 0,-1 2 0,1-1 1,0 2-1,1-1 0,0 2 0,0-1 0,0 2 0,1-1 1,0 1-1,1 1 0,-11 14 0,-7 10 300,1 2 0,2 1 0,-27 52-1,3 11-120,4 3 0,5 1 0,-35 146 0,34-69-191,-21 228 0,46-257 12,8 0 0,22 297 1,-4-362-38,3 0 1,4-1 0,4 0 0,4-2 0,3-1-1,63 123 1,-49-127-16,4-3-1,3-1 1,3-2-1,81 84 1,-87-109-12,1-2 0,3-2 0,1-2 0,3-3 1,0-2-1,88 42 0,-112-65-4,0-1 1,0-1-1,1-2 1,0-2-1,1 0 1,0-3-1,0 0 0,59-1 1,-70-5 62,-1-1 1,1 0-1,0-2 1,-1-1-1,1 0 0,-1-2 1,-1 0-1,1-2 1,-1 0-1,-1-1 1,0-1-1,0-1 0,-1 0 1,20-19-1,-5-1 114,-2-2 0,-1-1 0,-2-2 0,-2 0 0,-1-2 0,-1-1 0,-3-1 0,30-79 0,-8-5 432,47-233 0,-42 83-340,-11-2 1,2-408 0,-38 565-254,-6 0 1,-4 0 0,-6 1-1,-30-120 1,29 182-21,-3 0 0,-2 2-1,-56-107 1,55 125 1,-2 0-1,-2 1 1,-1 2-1,-1 1 1,-2 1 0,-41-34-1,41 43 30,-1 0-1,-1 2 1,-1 1-1,-1 2 1,-1 1-1,0 2 1,-1 1 0,-1 2-1,0 2 1,0 1-1,-47-5 1,40 10-649,0 2-1,0 2 1,-1 1 0,1 3 0,0 1-1,1 3 1,0 1 0,0 2 0,-60 24-1,-13 17-4343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35.754"/>
    </inkml:context>
    <inkml:brush xml:id="br0">
      <inkml:brushProperty name="width" value="0.025" units="cm"/>
      <inkml:brushProperty name="height" value="0.025" units="cm"/>
    </inkml:brush>
  </inkml:definitions>
  <inkml:trace contextRef="#ctx0" brushRef="#br0">1962 170 7271,'-15'-14'534,"-2"-3"-556,0 1 1,-2 1 0,1 1-1,-2 0 1,0 2 0,-1 0-1,-42-17 1,36 22 96,0 0 1,0 3-1,0 0 0,-1 1 1,1 2-1,-1 1 0,0 1 1,1 1-1,-1 2 0,1 0 1,0 2-1,0 1 0,-27 12 1,-6 5-14,1 3 0,2 3 1,1 2-1,-79 60 1,39-18 125,3 4 1,4 4 0,3 5 0,5 2 0,3 4 0,4 4-1,-114 199 1,156-234-25,2 1 1,3 1-1,2 2 0,4 0 0,-17 87 0,31-111-56,2 0 1,1 0-1,2 1 0,2-1 0,2 0 0,2 1 0,2-1 0,1-1 0,25 78 0,-12-66-63,3 0-1,2-2 1,2 0-1,2-2 1,2-2 0,3 0-1,1-3 1,2 0-1,2-3 1,64 53-1,-62-62-40,0-2 0,2-1-1,1-3 1,1-2 0,1-1-1,1-3 1,1-1-1,0-3 1,2-2 0,-1-2-1,98 10 1,-83-19 16,1-2 0,0-3 0,-1-3 0,1-3 0,-1-3 0,-1-2 0,93-33-1,-73 15 43,-2-4 0,-2-3-1,-1-4 1,-3-3-1,72-57 1,-35 14 335,-4-5 0,-5-4 0,153-186 1,-147 142-5,-7-4 1,129-242 0,-174 279-344,50-138-1,-94 209-50,-1 0 0,-2-1 0,-2 0 0,-1 0 0,-2-1 0,-1 0 0,-4-72 0,-2 95-20,0 1 0,-2-1 0,0 0 1,-1 1-1,0 0 0,-1 0 0,-1 0 0,0 1 0,-1 0 1,-1 1-1,0-1 0,-1 2 0,0-1 0,-1 1 0,0 1 0,-1 0 1,0 1-1,-25-16 0,-1 2-53,-1 2 1,-1 2-1,-1 2 0,-1 2 0,-67-18 1,8 9-11,-1 5 1,-147-11-1,-211 26-1576,339 14 221,-137 29 0,68-1-1459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05.381"/>
    </inkml:context>
    <inkml:brush xml:id="br0">
      <inkml:brushProperty name="width" value="0.025" units="cm"/>
      <inkml:brushProperty name="height" value="0.025" units="cm"/>
    </inkml:brush>
  </inkml:definitions>
  <inkml:trace contextRef="#ctx0" brushRef="#br0">18 1771 2915,'-2'-3'185,"0"1"1,1 0 0,-1-1 0,0 1-1,1-1 1,0 1 0,0-1 0,-1 0-1,2 0 1,-1 1 0,0-1 0,0 0-1,1 0 1,0 0 0,-1 0-1,1 0 1,0 0 0,1-4 0,-1 2-95,0 0 1,1 0 0,-1 0-1,1 0 1,0 0 0,0 0 0,1 0-1,-1 0 1,1 0 0,3-5-1,11-8-31,0 1 0,1 0-1,0 1 1,1 1-1,27-16 1,106-59 261,-135 82-316,14-7 20,1 1 1,0 2 0,1 1-1,0 1 1,42-6-1,173-14 206,-146 21-194,-26 1 41,86 4 0,-123 6 4,0 1 0,0 2 0,0 2 0,44 13 0,773 189 1130,-115-35 438,54 6-1662,-356-90 296,-360-70-210,-2 3 0,119 53-1,135 90 69,27 11-107,-43-22-6,129 44 153,78 42 52,-493-225-233,530 282 100,-289-163-59,-107-51-2,274 100 1,-14-56 131,-324-104-144,0-5 0,141 9 0,698-10 140,-869-18-171,517-33 71,-182 5 110,1761-193 372,-1608 120-431,839-132 7,-167 16-117,-864 127 11,464-180-1,-259 30 17,-183 74-8,-105 46-14,470-277-1,-648 326 2,97-87 0,102-70 25,-216 175-35,21-12 0,180-145 1,-228 160-10,2 1 0,2 4 0,88-48 0,-27 24 30,139-102 1,-240 151 0,-1-1-1,-1 0 1,-1-2 0,-1-1-1,22-35 1,-9 5 15,18-24-47,9-12 27,-47 68-21,1 1 0,1 1 0,0 0 0,19-18 0,-30 34 11,0-1 0,0 1 1,0 0-1,0-1 0,-1 1 0,0-1 0,0 0 0,0 0 0,1-7 0,-1 7 3,-1 0 0,1 0-1,0 0 1,0 1-1,0-1 1,1 0-1,-1 1 1,1-1-1,5-5 1,-7 10-37,0 0 0,-1 0 0,1 0 0,-1 0 0,1 0 0,0 0 0,-1 0 0,1 1 0,0-1 0,-1 0 0,1 0 0,-1 0 0,1 1 0,0-1 0,-1 0 0,1 1 0,-1-1 0,1 0 0,-1 1 0,1-1 0,-1 1 0,1-1 0,-1 1 0,0-1 0,1 1 0,-1-1-1,0 1 1,1-1 0,-1 1 0,0 0 0,0-1 0,1 1 0,-1-1 0,0 1 0,0 0 0,0-1 0,0 1 0,0 0 0,11 29-1827,-11-29 1754,3 7-632,-2-2-80,0-1 1,1 1-1,0-1 0,1 0 1,-1 0-1,5 7 0,2-3-3602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06.419"/>
    </inkml:context>
    <inkml:brush xml:id="br0">
      <inkml:brushProperty name="width" value="0.025" units="cm"/>
      <inkml:brushProperty name="height" value="0.025" units="cm"/>
    </inkml:brush>
  </inkml:definitions>
  <inkml:trace contextRef="#ctx0" brushRef="#br0">21 482 1281,'-3'-65'5051,"3"54"-4343,0 0 0,0 0 0,-1 0 0,-1 0-1,0 0 1,0 0 0,-7-17 0,9 27-656,0 0-1,-1-1 0,1 1 0,0 0 0,0-1 0,0 1 1,0 0-1,0-1 0,0 1 0,0 0 0,1-1 1,-1 1-1,0 0 0,1 0 0,-1-1 0,1 1 0,-1 0 1,1 0-1,0 0 0,-1-1 0,1 1 0,0 0 1,0 0-1,0 0 0,0 0 0,0 0 0,0 1 1,0-1-1,0 0 0,2 0 0,46-27-272,-24 15 339,25-22-76,-1-2-1,74-71 0,-79 67-31,-41 39-10,0 0-1,0 1 1,0-1 0,0 1 0,0 0 0,0 0 0,0 0-1,1 0 1,-1 1 0,0-1 0,0 1 0,1 0-1,-1 0 1,0 0 0,1 0 0,-1 0 0,0 1-1,1 0 1,-1-1 0,0 1 0,0 0 0,0 1-1,0-1 1,0 0 0,0 1 0,0 0 0,3 2 0,-5-2 2,0-1 0,0 1 0,0 0 0,0 0 0,0 0 0,0-1 0,0 1 0,-1 0 1,1 0-1,-1 0 0,0 0 0,1 0 0,-1 0 0,0 0 0,0 0 0,0 0 0,-1 0 1,1 0-1,-1 3 0,-8 39 121,1-26-98,0 0 0,-2-1 0,0 0-1,-1 0 1,-15 16 0,-16 26 82,38-53-135,0 1-1,0 0 0,1 0 1,0 0-1,0 1 1,1-1-1,0 1 0,0-1 1,1 1-1,0 0 1,0-1-1,1 1 0,0 11 1,0-18-43,0 0 1,0 0-1,0 0 0,1 0 1,-1-1-1,0 1 1,0 0-1,1 0 0,-1 0 1,1 0-1,-1 0 0,1 0 1,-1 0-1,1-1 1,-1 1-1,1 0 0,0 0 1,-1-1-1,1 1 1,0 0-1,0-1 0,-1 1 1,1-1-1,0 1 0,0-1 1,0 1-1,0-1 1,0 0-1,0 1 0,0-1 1,0 0-1,0 0 0,0 0 1,1 0-1,25 2-2214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240"/>
    </inkml:context>
    <inkml:brush xml:id="br0">
      <inkml:brushProperty name="width" value="0.025" units="cm"/>
      <inkml:brushProperty name="height" value="0.025" units="cm"/>
    </inkml:brush>
  </inkml:definitions>
  <inkml:trace contextRef="#ctx0" brushRef="#br0">73 0 7175,'0'0'13442,"-1"12"-12567,-4 46 254,-11 198 625,16-244-2015,0 0 1,-1 0-1,-1 0 1,-3 17-1,4-25-422,-1 0 0,1-1-1,-1 1 1,1 0 0,-1 0-1,-1-1 1,1 1 0,0-1 0,-1 0-1,-3 4 1,-11 6-5488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17.129"/>
    </inkml:context>
    <inkml:brush xml:id="br0">
      <inkml:brushProperty name="width" value="0.025" units="cm"/>
      <inkml:brushProperty name="height" value="0.025" units="cm"/>
    </inkml:brush>
  </inkml:definitions>
  <inkml:trace contextRef="#ctx0" brushRef="#br0">1 1 673,'0'0'512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19.091"/>
    </inkml:context>
    <inkml:brush xml:id="br0">
      <inkml:brushProperty name="width" value="0.025" units="cm"/>
      <inkml:brushProperty name="height" value="0.025" units="cm"/>
    </inkml:brush>
  </inkml:definitions>
  <inkml:trace contextRef="#ctx0" brushRef="#br0">55 6 480,'0'0'3075,"-8"-1"-2023,-26-3-86,33 4-900,1 0 0,-1 0 0,1 0 0,-1 0-1,0 1 1,1-1 0,-1 0 0,1 1 0,-1-1 0,1 0-1,-1 1 1,1-1 0,-1 0 0,1 1 0,-1-1 0,1 1-1,-1-1 1,1 1 0,0-1 0,-1 1 0,1 0 0,0-1-1,0 1 1,-1-1 0,1 1 0,0 0 0,0-1-1,0 1 1,0 0 0,0-1 0,0 1 0,0-1 0,0 1-1,0 1 1,0 26 1456,1-22-1461,-1 3 14,0 1 1,1-1-1,1 1 0,-1-1 1,1 1-1,1-1 1,0 0-1,0 0 1,1 0-1,9 15 1,-1-6 111,2 0 1,-1-2-1,29 27 1,-7-4 35,-1 2 0,-2 1 0,-2 2 1,47 90-1,-54-92-53,10 10-44,3-2 0,1-1 0,59 58 0,-58-68-21,-1 2 1,-3 2-1,-1 1 0,46 84 1,24 64 230,-84-162-294,1 0-1,2-2 1,1-1 0,29 27-1,268 219 116,-224-195-100,-32-27-43,1-4 0,3-2 0,1-4 0,2-2 0,2-4 0,1-3 0,123 35 0,447 105 50,-473-127-34,190 23 0,180-12-26,431 25 62,-382-30-73,773-8 37,-1149-41-2,9 0-23,535-2-4,-68-49 17,-466 27-10,470-30-2,-416 28-38,314-70 0,70-70 59,-379 88-102,29-9-254,518-216 1,-801 288 329,159-75 34,-157 71-28,-1-1 0,-1-1 0,49-43 0,-74 59-6,-1 0 1,0 0-1,0-1 1,0 1-1,0-1 0,-1 0 1,1 0-1,-1 1 1,0-2-1,0 1 0,0 0 1,-1 0-1,2-7 0,-2 3 8,-1-1-1,0 0 0,0 1 0,-1-1 0,-2-10 0,-1-15-12,3-30 1,2 55 1,0 1 1,0-1 0,-1 1-1,-1-1 1,1 1-1,-1-1 1,-1 1 0,0-1-1,0 1 1,0 0 0,-1 0-1,0 0 1,-1 0 0,0 1-1,0-1 1,-6-7-1,-16-14-5,14 17 10,1-1 1,0 1 0,1-2 0,1 0 0,0 0 0,1 0-1,0-1 1,-9-25 0,-9-38 33,12 40 7,1-1 0,3-1 0,-10-66 1,19 102-42,1-1-1,-1 1 1,0 0 0,0 0 0,0 0 0,-1 0 0,1 0 0,-1 0 0,0 0-1,0 0 1,0 1 0,-1-1 0,1 1 0,-1 0 0,-6-6 0,-1 1 8,0 1 0,0 0 0,-1 1 0,-13-6 0,22 11-11,1 36-598,1 14-4169,0-29-1169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19.793"/>
    </inkml:context>
    <inkml:brush xml:id="br0">
      <inkml:brushProperty name="width" value="0.025" units="cm"/>
      <inkml:brushProperty name="height" value="0.025" units="cm"/>
    </inkml:brush>
  </inkml:definitions>
  <inkml:trace contextRef="#ctx0" brushRef="#br0">1 483 2755,'3'-26'2760,"6"10"-2226,2 1 1,-1 0 0,2 0 0,0 1-1,1 0 1,0 1 0,27-20 0,-7 4-190,38-32-15,-38 34-144,-1 0 0,-2-2 0,-1-1 0,35-48-1,-61 75-166,-1-1 0,0 0 0,1 1 0,-1-1-1,1 1 1,0 0 0,0 0 0,0 0 0,1 1 0,3-4-1,-4 5-9,0 1 0,0-1 0,0 1 0,0-1 0,-1 1 0,1 0-1,0 0 1,0 1 0,0-1 0,0 0 0,0 1 0,-1 0 0,1 0 0,0-1-1,0 2 1,4 1 0,2 1-7,-1 0 1,0 0-1,0 0 0,0 1 0,0 0 0,-1 1 1,0 0-1,0 0 0,0 1 0,-1-1 1,0 1-1,0 1 0,-1-1 0,6 11 0,-1 3-3,-1 1 0,-1 0-1,-1 0 1,6 34 0,-10-43-412,0 0 1,1-1 0,7 18-1,6-7-1808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3.454"/>
    </inkml:context>
    <inkml:brush xml:id="br0">
      <inkml:brushProperty name="width" value="0.025" units="cm"/>
      <inkml:brushProperty name="height" value="0.025" units="cm"/>
    </inkml:brush>
  </inkml:definitions>
  <inkml:trace contextRef="#ctx0" brushRef="#br0">188 173 1666,'19'-51'4393,"-6"14"233,22-42-1,-35 79-4569,0 0-1,0 0 1,0-1-1,0 1 1,0 0-1,0 0 1,0-1-1,0 1 1,0 0-1,0 0 1,0 0-1,0-1 1,0 1-1,0 0 1,0 0-1,0 0 1,0-1-1,1 1 0,-1 0 1,0 0-1,0 0 1,0 0-1,0-1 1,1 1-1,-1 0 1,0 0-1,0 0 1,0 0-1,0 0 1,1 0-1,-1 0 1,0 0-1,0-1 1,1 1-1,-1 0 0,0 0 1,0 0-1,0 0 1,1 0-1,-1 0 1,0 0-1,0 0 1,0 0-1,1 0 1,-1 1-1,0-1 1,0 0-1,1 0 1,-1 0-1,0 0 1,0 0-1,0 0 0,0 0 1,1 1-1,3 16 767,-2 25-461,-4 16 103,-2-1 0,-4 1 0,-17 69 0,-59 170 629,36-141-770,28-88-429,0-4-540,3 1 0,-12 90 0,27-170-4792,0 6 3909,-6-27-3564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3.799"/>
    </inkml:context>
    <inkml:brush xml:id="br0">
      <inkml:brushProperty name="width" value="0.025" units="cm"/>
      <inkml:brushProperty name="height" value="0.025" units="cm"/>
    </inkml:brush>
  </inkml:definitions>
  <inkml:trace contextRef="#ctx0" brushRef="#br0">3 1 9001,'0'0'3496,"0"12"-2044,-2 133 1643,9 245 2656,-7-385-5685,1 12 158,2 1 1,0-1 0,1 0-1,6 18 1,-10-32-204,1-1-1,0 1 1,-1-1 0,1 1-1,1-1 1,-1 0 0,0 1-1,0-1 1,1 0 0,-1 0-1,1 0 1,0 0 0,0 0-1,0 0 1,-1-1 0,2 1-1,-1-1 1,0 1 0,0-1-1,0 0 1,1 0 0,-1 0-1,1 0 1,-1 0 0,0 0-1,1-1 1,0 1 0,-1-1-1,1 0 1,-1 1 0,1-1-1,0 0 1,-1-1 0,1 1-1,-1 0 1,5-2 0,5-4 28,0 0 1,0-1 0,-1 0-1,0-1 1,0 0-1,-1-1 1,0 0 0,0 0-1,8-13 1,12-8-28,111-101-1250,-9 10-5493,-78 67-1789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4.684"/>
    </inkml:context>
    <inkml:brush xml:id="br0">
      <inkml:brushProperty name="width" value="0.025" units="cm"/>
      <inkml:brushProperty name="height" value="0.025" units="cm"/>
    </inkml:brush>
  </inkml:definitions>
  <inkml:trace contextRef="#ctx0" brushRef="#br0">238 159 3011,'11'-8'59,"3"-1"-122,53-40 3539,-62 45-2763,0 0 0,-1 0 0,1-1 0,-1 0 0,0 0 0,-1 0 0,1 0 0,-1 0-1,0-1 1,0 0 0,3-9 0,-6 14-550,1 1 1,-1-1-1,0 0 0,0 0 0,0 1 0,0-1 1,0 0-1,0 0 0,0 1 0,0-1 1,0 0-1,0 1 0,0-1 0,0 0 0,0 0 1,-1 1-1,1-1 0,0 0 0,-1 1 0,1-1 1,0 0-1,-1 1 0,1-1 0,-1 1 0,1-1 1,-1 0-1,1 1 0,-1-1 0,1 1 1,-2-1-1,-25-2 1860,18 5-1740,0 0 0,1 0 0,-1 0 1,-13 8-1,-3 3-63,1 1 1,0 2-1,2 0 1,0 2-1,1 0 1,-27 30-1,37-35-195,0-1 0,1 1-1,1 1 1,0 0-1,1 0 1,1 1-1,0 0 1,0 0 0,2 0-1,0 1 1,1 0-1,-3 20 1,6-31-19,1 0 0,0-1 0,0 1 0,0 0 0,0-1 0,1 1 0,0 0 0,0-1 0,0 1 0,1 0 0,-1-1 0,1 0-1,0 1 1,1-1 0,-1 0 0,1 0 0,-1 0 0,1 0 0,0-1 0,5 5 0,-3-4 24,1 0 0,0 0 0,0 0 0,0-1 0,1 0 0,-1 0 0,1 0 0,0-1-1,0 0 1,0 0 0,0-1 0,11 1 0,-7-1 34,1-1 0,-1 0 0,0-1 0,1 0 0,-1-1-1,0 0 1,21-7 0,-25 6-26,0 1 0,-1-1-1,1-1 1,-1 1 0,1-1 0,-1 0 0,0 0-1,-1-1 1,1 0 0,-1 0 0,0 0-1,5-7 1,-8 10 38,-1 0 0,1 0 0,-1-1 0,1 1 0,-1 0 0,0 0 0,0-1 0,0 1 0,0 0 0,-1-1 0,1 1 0,0-1 0,-1 1 0,0-1 0,0 0 0,0 1 0,0-1 0,0 1 0,0-1 0,0 1 0,-1-1 0,0 1 0,-1-5 0,0 4-31,0 0 0,0 1 0,-1-1 0,1 0 0,-1 1 0,0-1 1,1 1-1,-1 0 0,0 0 0,-1 0 0,1 1 0,0-1 0,0 1 0,-6-2 0,-9-2-42,1 1-1,-1 0 0,0 2 1,0 0-1,-24 1 1,40 1-77,0 0 0,0 0 0,0 1 1,0-1-1,0 1 0,-1-1 1,1 1-1,0 0 0,0 0 0,1 0 1,-1 0-1,0 0 0,0 1 1,0-1-1,1 0 0,-1 1 1,1 0-1,-1-1 0,1 1 0,-1 0 1,1-1-1,-2 5 0,3-5-184,-1 0 0,1 0-1,-1 0 1,1 1 0,0-1-1,0 0 1,-1 0 0,1 0-1,0 1 1,0-1 0,0 0-1,0 0 1,1 0 0,-1 1-1,0-1 1,0 0 0,1 1-1,0 0-245,0-1-1,-1 0 1,1 1-1,0-1 0,0 0 1,0 0-1,0 0 1,0 0-1,1 0 0,-1 0 1,0 0-1,0 0 1,0-1-1,1 1 0,-1 0 1,1-1-1,1 1 1,23 6-13083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5.603"/>
    </inkml:context>
    <inkml:brush xml:id="br0">
      <inkml:brushProperty name="width" value="0.025" units="cm"/>
      <inkml:brushProperty name="height" value="0.025" units="cm"/>
    </inkml:brush>
  </inkml:definitions>
  <inkml:trace contextRef="#ctx0" brushRef="#br0">130 62 12748,'0'0'12471,"-9"11"-11639,-8 10-371,2 0 1,0 1-1,-15 31 0,23-39-244,0 0 1,1 1-1,1 0 0,0-1 1,1 2-1,1-1 1,0 0-1,-1 20 0,12-37 397,2-9-507,-2 1 0,1-2 0,-1 1 0,-1-1 0,0 0 0,-1-1-1,8-21 1,-4 6-289,-1 0 1,8-47-1,-15 65 97,-1 0 1,0-1 0,0 1-1,-2-19 1,1 29 77,0 0 1,0 0-1,-1-1 1,1 1-1,0 0 1,0 0-1,0 0 1,0 0-1,0-1 0,-1 1 1,1 0-1,0 0 1,0 0-1,0 0 1,-1 0-1,1 0 0,0 0 1,0-1-1,0 1 1,-1 0-1,1 0 1,0 0-1,0 0 0,0 0 1,-1 0-1,1 0 1,0 0-1,0 0 1,0 0-1,-1 0 1,1 0-1,0 0 0,0 0 1,-1 1-1,1-1 1,0 0-1,0 0 1,0 0-1,-1 0 0,1 0 1,0 0-1,0 0 1,0 1-1,0-1 1,-1 0-1,1 0 0,0 0 1,0 0-1,0 1 1,0-1-1,0 0 1,0 0-1,0 0 0,-1 1 1,1-1-1,0 0 1,0 0-1,0 0 1,0 1-1,0-1 1,0 0-1,0 1 0,-9 13-166,8-10 166,0 0 0,0 0 0,0 0 0,0 0 0,1 0 0,0 1 0,0-1-1,0 0 1,0 0 0,0 0 0,1 1 0,0-1 0,0 0 0,0 0 0,0 0 0,1 0 0,0 0 0,0-1 0,0 1 0,0 0 0,3 3 0,-1-4 30,0 1-1,0-1 1,0 0-1,1-1 1,-1 1 0,1-1-1,0 1 1,0-1-1,-1-1 1,1 1 0,0-1-1,1 0 1,-1 0 0,0 0-1,0-1 1,10 0-1,-3 0 6,1-1-1,-1 0 0,0-1 0,0 0 0,0-1 0,0 0 1,-1-1-1,1-1 0,-1 1 0,17-11 0,-22 11-21,0 0 0,0 0-1,0-1 1,0 1-1,-1-1 1,0-1 0,0 1-1,0-1 1,-1 0 0,0 0-1,0 0 1,0-1-1,-1 1 1,0-1 0,0 0-1,0 0 1,-1 0-1,2-13 1,-7 17-193,-6 10 65,-9 15 9,6-3 214,0 2 0,2-1 0,0 1 0,1 1 0,1-1 0,1 2 0,2-1 0,0 1-1,-3 27 1,8-48-88,0 1 0,0 0 1,0 0-1,1 0 0,-1-1 0,1 1 0,-1 0 0,1-1 0,0 1 0,0 0 0,0-1 0,0 1 0,1-1 1,-1 1-1,1-1 0,-1 0 0,1 0 0,0 0 0,0 0 0,0 0 0,0 0 0,0 0 0,0 0 0,0-1 1,1 1-1,-1-1 0,1 0 0,-1 0 0,1 0 0,-1 0 0,1 0 0,0 0 0,0-1 0,-1 1 0,1-1 0,0 0 1,4 0-1,1 0-65,0 0 0,0 0 0,0-1 0,0 0 1,0 0-1,0-1 0,0 0 0,0-1 0,-1 0 1,1 0-1,-1 0 0,8-6 0,68-66-1752,-92 96 1804,1-6 19,1 0 0,1 1 0,0 0 0,1 0 0,1 1 0,1-1 0,0 1 0,-1 34 0,4-51-83,0 0-1,1 0 1,-1 1 0,0-1 0,0 0 0,0 0 0,0 0 0,0 1 0,0-1 0,0 0 0,0 0-1,0 1 1,1-1 0,-1 0 0,0 0 0,0 0 0,0 0 0,0 1 0,1-1 0,-1 0 0,0 0-1,0 0 1,0 0 0,1 0 0,-1 1 0,0-1 0,0 0 0,1 0 0,-1 0 0,0 0 0,0 0-1,1 0 1,-1 0 0,0 0 0,0 0 0,1 0 0,-1 0 0,0 0 0,0 0 0,1 0 0,-1 0-1,0 0 1,0 0 0,0-1 0,1 1 0,-1 0 0,0 0 0,0 0 0,0 0 0,1 0 0,-1 0-1,0-1 1,0 1 0,0 0 0,1 0 0,-1 0 0,0-1 0,0 1 0,13-11-4194,0-11-3878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5.993"/>
    </inkml:context>
    <inkml:brush xml:id="br0">
      <inkml:brushProperty name="width" value="0.025" units="cm"/>
      <inkml:brushProperty name="height" value="0.025" units="cm"/>
    </inkml:brush>
  </inkml:definitions>
  <inkml:trace contextRef="#ctx0" brushRef="#br0">38 1 18257,'0'0'9129,"-38"64"-9642,52-45-2049,-2-2-1634,0-2-3427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6.321"/>
    </inkml:context>
    <inkml:brush xml:id="br0">
      <inkml:brushProperty name="width" value="0.025" units="cm"/>
      <inkml:brushProperty name="height" value="0.025" units="cm"/>
    </inkml:brush>
  </inkml:definitions>
  <inkml:trace contextRef="#ctx0" brushRef="#br0">91 22 7815,'0'0'20991,"-5"6"-20025,-8 9-453,-1 2-173,1 0 1,-13 19-1,24-32-329,-1 0 0,1 0 0,0 1 0,0-1 0,0 0 0,1 1 0,-1-1-1,1 1 1,0-1 0,1 1 0,-1 0 0,1-1 0,0 1 0,0 0-1,0-1 1,1 7 0,0-10-5,0 1 0,1-1 0,-1 0 0,0 0-1,1 1 1,-1-1 0,0 0 0,1 0 0,-1 0 0,1-1-1,0 1 1,-1 0 0,1-1 0,0 1 0,-1-1 0,1 1 0,0-1-1,0 0 1,-1 0 0,1 1 0,0-1 0,3-1 0,48-1 109,-47 2-114,3-1 6,1-1 1,-1 0-1,0 0 1,0-1-1,0 0 1,0-1-1,0 0 1,-1 0-1,1-1 1,-1 0-1,12-9 1,-15 10 31,-1 0 0,1-1 0,0 1 0,-1-1 0,0 0 0,0 0 0,-1 0 0,0 0 1,1-1-1,-2 0 0,1 1 0,-1-1 0,1 0 0,-2 0 0,1 0 0,-1 0 1,0-1-1,1-7 0,-3 11-28,0 1-1,1 0 1,-1-1 0,0 1 0,0-1-1,-1 1 1,1 0 0,0 0 0,-1 0-1,0 0 1,1 0 0,-1 0 0,0 0 0,0 0-1,0 1 1,0-1 0,0 1 0,0-1-1,0 1 1,-1 0 0,1 0 0,0 0-1,-1 0 1,1 0 0,-1 0 0,1 1-1,-1 0 1,0-1 0,-3 1 0,3-1-85,-1 0 0,1 1 1,-1 0-1,1-1 0,-1 1 1,1 0-1,0 0 0,-1 1 1,1-1-1,-1 1 0,1 0 0,0 0 1,-1 0-1,1 0 0,0 1 1,0-1-1,0 1 0,0-1 1,0 1-1,0 0 0,1 1 1,-4 2-1,4-2-434,0 1 1,1-1 0,0 1-1,-1 0 1,1 0 0,0-1-1,1 1 1,-1 4-1,1 19-6670,3-8-2959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7.177"/>
    </inkml:context>
    <inkml:brush xml:id="br0">
      <inkml:brushProperty name="width" value="0.025" units="cm"/>
      <inkml:brushProperty name="height" value="0.025" units="cm"/>
    </inkml:brush>
  </inkml:definitions>
  <inkml:trace contextRef="#ctx0" brushRef="#br0">394 62 12844,'0'0'8899,"1"-8"-7265,-1 5-1516,0 0 0,0 1 0,0-1 0,0 1 0,0-1 1,0 1-1,-1-1 0,1 1 0,-1-1 0,0 1 0,0-1 0,-1-2 1,0 3-51,0 0 1,0 1 0,1-1 0,-1 1 0,0 0 0,0-1 0,0 1 0,-1 0 0,1 0 0,0 1 0,0-1 0,-1 0 0,1 1 0,0-1 0,-1 1 0,1 0 0,0-1 0,-1 1 0,-2 1 0,-15-1 82,0 0 0,0 2 0,1 0 1,-1 1-1,0 1 0,1 1 1,-29 11-1,37-11-68,-1 0 0,1 0-1,0 1 1,0 1 0,1 0 0,0 0 0,0 1 0,1 0 0,0 1-1,0 0 1,1 0 0,0 1 0,-7 12 0,13-20-77,1 0 0,0 0 0,-1 1 0,1-1 0,0 0 0,0 1 0,0-1 0,1 1 0,-1-1 0,1 1 0,-1-1 0,1 1 0,0-1 0,0 1 0,0-1 0,0 1 0,0 0 0,1-1 0,-1 1 0,1-1 0,1 5 0,0-5-7,0 1 0,0 0 0,0-1 0,1 1 1,-1-1-1,1 0 0,-1 1 0,1-1 0,0-1 1,0 1-1,-1 0 0,2-1 0,-1 1 0,4 0 1,12 4-416,0-1 1,1-1-1,-1-1 1,28 1-1,-45-4 281,121 2-6020,-65-2 315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616"/>
    </inkml:context>
    <inkml:brush xml:id="br0">
      <inkml:brushProperty name="width" value="0.025" units="cm"/>
      <inkml:brushProperty name="height" value="0.025" units="cm"/>
    </inkml:brush>
  </inkml:definitions>
  <inkml:trace contextRef="#ctx0" brushRef="#br0">1 60 6342,'0'0'13741,"50"8"-12428,-16-9 33,9-7-322,2 0-703,-2 1-257,-2 1 0,-3 0-128,-9 2-1025,-7-1-609,-7 0-1249,-8-2-1505,-7-3-128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7.615"/>
    </inkml:context>
    <inkml:brush xml:id="br0">
      <inkml:brushProperty name="width" value="0.025" units="cm"/>
      <inkml:brushProperty name="height" value="0.025" units="cm"/>
    </inkml:brush>
  </inkml:definitions>
  <inkml:trace contextRef="#ctx0" brushRef="#br0">177 12 12011,'0'0'8718,"-9"1"-7602,-5 1-499,0 1 1,0 0-1,0 1 1,-25 11-1,35-13-484,-1 0-1,1 0 1,0 0-1,0 0 0,-1 1 1,1 0-1,1 0 1,-1 0-1,0 0 0,1 0 1,0 1-1,-1-1 0,1 1 1,1 0-1,-1 0 1,1 0-1,-1 1 0,1-1 1,0 0-1,1 1 1,-2 5-1,3-9-124,-1 0-1,2 0 1,-1 0-1,0 0 1,0 0-1,0 0 1,0 0-1,1 0 1,-1 0-1,0 0 1,1-1-1,-1 1 1,1 0-1,-1 0 1,1 0-1,-1 0 1,1-1-1,-1 1 1,1 0-1,0-1 1,-1 1-1,1 0 1,0-1-1,0 1 1,0-1-1,1 1 1,33 8 231,-22-8-160,-1 0 0,1-2 0,19-2 0,-23 1-62,-1 0-1,0-1 1,-1 0-1,1 0 1,0-1-1,-1 0 1,12-9-1,-16 12 59,0-1-1,0 0 0,-1 0 1,1 0-1,-1-1 0,0 1 1,0 0-1,1-1 0,-2 1 1,1-1-1,0 0 0,0 0 1,-1 0-1,0 0 0,1 0 1,-1 0-1,0 0 0,-1 0 0,1 0 1,0 0-1,-1-1 0,0-5 1,-1 8-51,1-1 0,-1 0 0,0 1 0,0-1 0,-1 1 0,1-1 0,0 1 0,0 0 0,-1-1 0,1 1 0,-1 0 0,1 0 0,-1 0 0,0 0 0,1 0 0,-1 0 0,-3-1 0,-38-14-38,30 12 55,3 2-614,29 12-435,12 4-2240,-4-6-4047,-14-8 526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8.347"/>
    </inkml:context>
    <inkml:brush xml:id="br0">
      <inkml:brushProperty name="width" value="0.025" units="cm"/>
      <inkml:brushProperty name="height" value="0.025" units="cm"/>
    </inkml:brush>
  </inkml:definitions>
  <inkml:trace contextRef="#ctx0" brushRef="#br0">1 54 10602,'0'0'5979,"2"-9"-3134,6-26-506,-3 25 925,-2 17-2481,-1 10-741,-13 186 3161,12-195-2103,7-17-658,7-19-313,-11 12-166,0-1 0,-1-1 0,0 1 1,-2 0-1,0-1 0,-2-20 0,1 17-52,0 20-66,19 18-849,-6-12 81,0-2 0,0 1 0,0-1 0,1-1 0,22 1 0,35-2-6284,-44-2 2976,16 1-4844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8.812"/>
    </inkml:context>
    <inkml:brush xml:id="br0">
      <inkml:brushProperty name="width" value="0.025" units="cm"/>
      <inkml:brushProperty name="height" value="0.025" units="cm"/>
    </inkml:brush>
  </inkml:definitions>
  <inkml:trace contextRef="#ctx0" brushRef="#br0">153 1 13357,'0'0'7788,"-10"2"-6517,-2 1-825,1 1 0,1 0 0,-1 0 0,1 1 0,-1 0 0,1 1 0,1 0 0,-1 0 0,1 1-1,0 1 1,1 0 0,-13 14 0,21-22-432,-1 1 1,1-1-1,0 0 0,0 0 0,0 1 0,0-1 0,0 0 0,-1 0 1,1 1-1,0-1 0,0 0 0,0 1 0,0-1 0,0 0 0,0 1 1,0-1-1,0 0 0,0 1 0,0-1 0,0 0 0,0 0 0,0 1 1,0-1-1,0 0 0,1 1 0,-1-1 0,0 0 0,0 0 0,0 1 1,0-1-1,1 0 0,-1 0 0,0 1 0,0-1 0,0 0 0,1 0 0,-1 1 1,0-1-1,0 0 0,1 0 0,-1 0 0,0 0 0,1 0 0,-1 1 1,0-1-1,0 0 0,1 0 0,-1 0 0,0 0 0,1 0 0,-1 0 1,29 2 243,29-10-285,-18-3-396,-15 3 217,0 1 0,0 2 0,1 0 0,34-1 1,-59 6 219,-1 0 1,1 0 0,-1 1 0,1-1 0,-1 0 0,1 1 0,-1-1 0,1 0 0,-1 1 0,1-1-1,-1 1 1,0-1 0,1 0 0,-1 1 0,0-1 0,1 1 0,-1-1 0,0 1 0,1 0 0,-1-1-1,0 1 1,0-1 0,0 1 0,0-1 0,0 1 0,0 0 0,1-1 0,-1 1 0,0-1 0,-1 1-1,1 0 1,0-1 0,0 1 0,0 0 0,-4 32 1123,1-17-219,5-16-894,-1 1 1,0 0-1,0-1 0,0 1 0,1-1 1,-1 0-1,0 1 0,0-1 1,1 0-1,-1 0 0,0 0 1,1 1-1,-1-1 0,0-1 0,1 1 1,-1 0-1,2-1 0,2 1 27,12-1-164,1-1 1,0-2-1,-1 1 0,0-2 0,0 0 1,29-14-1,30-8-835,-73 50 647,-4-20 138,1-1 0,0 1-1,0 0 1,0 0 0,1 0 0,-1-1-1,0 1 1,1 0 0,2 4 0,4-4-883,0-1 0,0 0 0,1 0 0,-1-1 0,1 0 0,-1-1 1,1 1-1,0-1 0,-1-1 0,15-2 0,13-3-5270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9.155"/>
    </inkml:context>
    <inkml:brush xml:id="br0">
      <inkml:brushProperty name="width" value="0.025" units="cm"/>
      <inkml:brushProperty name="height" value="0.025" units="cm"/>
    </inkml:brush>
  </inkml:definitions>
  <inkml:trace contextRef="#ctx0" brushRef="#br0">174 27 6406,'0'0'17307,"-8"-3"-15935,2 1-1160,0 0 0,-1 1 0,1 0 0,0 1 0,0-1-1,-1 1 1,1 0 0,0 0 0,0 1 0,-1 0 0,1 0 0,0 1 0,0-1 0,0 1-1,0 1 1,0-1 0,1 1 0,-1 0 0,1 0 0,0 1 0,0-1 0,0 1 0,0 1-1,0-1 1,-6 8 0,10-11-204,1 0 0,-1 0 0,0 0 0,0-1 0,1 1 0,-1 0 1,1 0-1,-1 0 0,1 1 0,-1-1 0,1 0 0,0 0 0,-1 0 0,1 0 0,0 0 0,0 0 0,0 0 0,0 1 0,0-1 0,0 0 0,0 0 0,0 0 0,0 0 0,0 0 0,1 1 0,0 1 0,0-2 5,0 0-1,1 1 1,-1-1-1,1 0 1,-1 0 0,1 0-1,-1 0 1,1 0-1,0 0 1,-1-1-1,1 1 1,0-1-1,-1 1 1,1-1 0,2 1-1,5 0 15,1 0 1,-1 0-1,1-1 0,-1 0 1,15-2-1,-13-1-119,0-1 1,0 0-1,0 0 0,-1-1 0,0-1 0,0 0 0,0 0 1,-1-1-1,1 0 0,-2 0 0,1-1 0,-1 0 1,0-1-1,11-16 0,-19 25 93,0 0 0,0 0 0,0 0 0,-1 0 1,1 0-1,0 0 0,0 0 0,0 0 0,-1 0 0,1 0 1,0 0-1,0 0 0,0 0 0,-1 0 0,1 0 0,0 0 0,0-1 1,0 1-1,-1 0 0,1 0 0,0 0 0,0 0 0,0 0 1,0 0-1,0-1 0,-1 1 0,1 0 0,0 0 0,0 0 0,0 0 1,0-1-1,0 1 0,0 0 0,0 0 0,0 0 0,-1 0 0,1-1 1,0 1-1,0 0 0,0 0 0,0 0 0,0-1 0,0 1 1,0 0-1,0 0 0,0 0 0,0-1 0,0 1 0,1 0 0,-1 0 1,0 0-1,0-1 0,0 1 0,0 0 0,0 0 0,0-1 0,-16 10-39,12-7 53,1 1 0,-1 0 0,1 0 0,-1 0 0,1 0 0,0 0 0,0 1 0,1 0 0,-1-1 0,1 1 0,-1 0 0,1 0 0,1 0 0,-1 1 1,0-1-1,1 0 0,0 1 0,0-1 0,0 0 0,1 1 0,-1-1 0,1 1 0,0 0 0,1-1 0,-1 1 0,1-1 0,0 1 0,0-1 0,0 0 0,0 1 1,1-1-1,2 4 0,0 0-187,0-1 1,0 0 0,1 0 0,0 0 0,1-1 0,-1 0-1,1 0 1,0 0 0,1-1 0,-1 0 0,1 0 0,0 0-1,1-1 1,-1 0 0,1-1 0,13 5 0,27 0-5686,2-7-5866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3.158"/>
    </inkml:context>
    <inkml:brush xml:id="br0">
      <inkml:brushProperty name="width" value="0.025" units="cm"/>
      <inkml:brushProperty name="height" value="0.025" units="cm"/>
    </inkml:brush>
  </inkml:definitions>
  <inkml:trace contextRef="#ctx0" brushRef="#br0">61 487 4612,'0'0'6631,"-9"8"-4069,-9 10-1899,1-1 708,0-1 2627,156-154-426,-85 78-3450,-2-3-1,-3-1 0,70-124 1,-114 178-88,12-13 385,-17 54 137,-11 31-39,-23 81 0,21-97-513,2 0 1,1 1-1,-5 95 0,20-117-1300,-4-24 1129,-1 0 0,1-1 0,-1 1 1,1-1-1,0 1 0,-1-1 1,1 0-1,0 1 0,-1-1 0,1 0 1,0 1-1,-1-1 0,1 0 1,0 0-1,0 1 0,0-1 0,-1 0 1,1 0-1,0 0 0,0 0 1,-1 0-1,1 0 0,0 0 0,0-1 1,0 1-1,-1 0 0,1 0 1,0-1-1,-1 1 0,2-1 0,18-10-6319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3.500"/>
    </inkml:context>
    <inkml:brush xml:id="br0">
      <inkml:brushProperty name="width" value="0.025" units="cm"/>
      <inkml:brushProperty name="height" value="0.025" units="cm"/>
    </inkml:brush>
  </inkml:definitions>
  <inkml:trace contextRef="#ctx0" brushRef="#br0">66 0 15118,'0'0'1666,"-31"62"128,15-30-33,6-3-768,3-5-544,6-6-417,1-6-64,3-8-961,11-4-929,4-3-993,1-15-832,0-7-546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3.876"/>
    </inkml:context>
    <inkml:brush xml:id="br0">
      <inkml:brushProperty name="width" value="0.025" units="cm"/>
      <inkml:brushProperty name="height" value="0.025" units="cm"/>
    </inkml:brush>
  </inkml:definitions>
  <inkml:trace contextRef="#ctx0" brushRef="#br0">116 1 15439,'0'0'7596,"-3"9"-7126,1-2-440,-2 3 113,1 1 0,0 0 0,-2 20 1,5-29-129,0 0 0,0 0 0,-1 0 0,1 0 1,0-1-1,1 1 0,-1 0 0,0 0 1,0 0-1,1 0 0,-1 0 0,1-1 0,-1 1 1,1 0-1,0 0 0,0-1 0,0 1 1,0-1-1,0 1 0,0-1 0,0 1 0,1-1 1,-1 0-1,0 1 0,1-1 0,-1 0 1,1 0-1,0 0 0,-1 0 0,1 0 0,0 0 1,2 0-1,49 9 137,-33-7-145,-1 0 0,0 1 0,0 1 0,32 13 0,-47-16-4,1 1-1,-1-1 1,0 1 0,0-1 0,0 1-1,0 1 1,-1-1 0,1 0 0,-1 1 0,0 0-1,0-1 1,0 1 0,-1 1 0,1-1-1,-1 0 1,0 1 0,0-1 0,0 1 0,-1-1-1,1 1 1,-1 0 0,0 0 0,-1-1-1,1 7 1,-2-3 123,0 0 0,0 0 0,0 0 0,-1 0 0,-1 0 1,1 0-1,-1-1 0,-1 1 0,1-1 0,-1 0 0,0 0 0,-1 0 0,0 0 0,0-1 0,0 0 0,-1 0 0,0 0 0,0-1 0,-1 0 0,1 0 0,-12 6 1,4-2 131,0 0 1,-1-1-1,-1-1 1,1-1 0,-1 0-1,-1 0 1,1-2 0,-1 0-1,-25 2 1,38-6-346,1 0 1,-1 0-1,1 0 1,0-1-1,-1 1 1,1-1-1,0 0 1,0 0-1,0-1 1,-1 1-1,1 0 1,0-1-1,1 0 1,-1 0-1,0 0 1,0 0-1,1 0 1,-1-1-1,1 1 1,0-1-1,0 1 0,0-1 1,0 0-1,0 0 1,0 0-1,1 0 1,0 0-1,-1 0 1,1 0-1,0 0 1,1-1-1,-2-2 1,-2-15-1854,1 0 0,0-1 0,2-41 0,0 41 127,1-47-4903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4.219"/>
    </inkml:context>
    <inkml:brush xml:id="br0">
      <inkml:brushProperty name="width" value="0.025" units="cm"/>
      <inkml:brushProperty name="height" value="0.025" units="cm"/>
    </inkml:brush>
  </inkml:definitions>
  <inkml:trace contextRef="#ctx0" brushRef="#br0">1 58 9961,'0'0'6631,"59"-9"-4037,-30 8-1313,6-2-192,4 3-320,6-4-417,1 1-255,2-3-65,-6-1-1762,-5-4-3043,-7-2-5861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4.703"/>
    </inkml:context>
    <inkml:brush xml:id="br0">
      <inkml:brushProperty name="width" value="0.025" units="cm"/>
      <inkml:brushProperty name="height" value="0.025" units="cm"/>
    </inkml:brush>
  </inkml:definitions>
  <inkml:trace contextRef="#ctx0" brushRef="#br0">79 128 16688,'-4'11'2952,"-13"37"-1818,2 1 0,3 0 0,1 1 0,3 1 0,2 0 0,0 76 0,6-123-1127,1-1 0,-1 1 0,1-1 1,0 1-1,0-1 0,0 1 0,0-1 0,1 0 0,-1 0 0,1 0 0,2 4 1,-4-7-6,1 1 0,-1-1 0,0 0 0,1 1 0,-1-1 0,0 0 0,0 0 0,1 1 1,-1-1-1,1 0 0,-1 0 0,0 1 0,1-1 0,-1 0 0,1 0 0,-1 0 0,0 0 1,1 1-1,-1-1 0,1 0 0,-1 0 0,1 0 0,-1 0 0,0 0 0,1 0 1,-1 0-1,1 0 0,-1-1 0,1 1 0,-1 0 0,1 0 0,0-1 2,0-1-1,1 1 0,-1 0 1,0 0-1,0-1 0,0 1 0,-1-1 1,1 1-1,0-1 0,-1 1 1,1-1-1,0 1 0,-1-1 1,1-1-1,7-32-149,-1 0 1,-2 0-1,2-50 0,-8-110-781,-1 155 803,2 15 69,1 11 54,-1 1-1,-1-1 1,0 1-1,0-1 0,-1 1 1,-1 0-1,0 0 1,-8-18-1,9 37 10,0 0-1,0 0 1,1 0 0,0 0-1,0 0 1,0 7-1,0 1 49,1-1 0,0 0-1,1 0 1,1 0 0,0 0-1,6 19 1,-7-28-27,0 0 0,1 0-1,0 0 1,0 0 0,0-1 0,0 1 0,1-1 0,-1 0-1,1 0 1,0 0 0,0 0 0,0 0 0,0 0 0,0-1-1,1 1 1,-1-1 0,1 0 0,0 0 0,0 0 0,0-1-1,0 0 1,0 1 0,0-1 0,7 1 0,-3-1 11,0-1 0,-1 0-1,1 0 1,0-1 0,0 1 0,-1-2 0,1 1 0,-1-1 0,1 0-1,-1-1 1,0 0 0,0 0 0,0 0 0,0-1 0,0 0 0,-1 0 0,0-1-1,0 0 1,9-9 0,-5 3-21,0 0 0,-1-1-1,-1 0 1,0 0 0,-1-1 0,0 0-1,-1-1 1,0 1 0,-1-1 0,5-24-1,-21 156-311,3-47 485,2 90 0,5-159-194,1 0-1,0 0 1,0 0 0,0 0-1,0-1 1,0 1-1,0 0 1,0 0 0,1 0-1,-1-1 1,0 1-1,1 0 1,0 0 0,-1-1-1,1 1 1,0 0-1,0-1 1,0 1 0,0-1-1,0 1 1,0-1-1,1 0 1,-1 1 0,0-1-1,1 0 1,-1 0-1,1 0 1,-1 0 0,1 0-1,0 0 1,-1-1-1,1 1 1,0 0 0,-1-1-1,1 1 1,0-1-1,0 0 1,0 1 0,-1-1-1,1 0 1,0 0-1,0 0 1,0-1 0,0 1-1,-1 0 1,1-1-1,0 1 1,0-1 0,-1 1-1,1-1 1,1-1-1,6-1-352,0-1-1,0-1 0,-1 1 1,1-1-1,-1-1 0,0 1 1,-1-1-1,12-12 0,-7 3-612,-1-1 1,16-28-1,10-15 359,-37 59 620,0 0 1,0-1-1,0 1 1,0 0-1,0 0 1,0 0 0,0 0-1,0 0 1,0-1-1,0 1 1,1 0-1,-1 0 1,0 0-1,0 0 1,0 0-1,0 0 1,0 0 0,1-1-1,-1 1 1,0 0-1,0 0 1,0 0-1,0 0 1,1 0-1,-1 0 1,0 0-1,0 0 1,0 0 0,0 0-1,1 0 1,-1 0-1,0 0 1,0 0-1,0 0 1,0 0-1,1 0 1,-1 0 0,0 0-1,0 0 1,0 0-1,0 1 1,1-1-1,-1 0 1,0 0-1,0 0 1,0 0-1,0 0 1,0 0 0,0 0-1,1 1 1,-1-1-1,0 0 1,0 0-1,0 0 1,0 0-1,0 0 1,0 1-1,0-1 1,0 0 0,0 0-1,0 0 1,0 0-1,0 1 1,0-1-1,0 0 1,0 0-1,3 24 769,-4 27 363,-15 28 66,11-61-796,1 0 0,0 0 0,2 0 0,0 1 0,1-1 0,2 26-1,-1-42-401,1 1 0,0-1-1,1 0 1,-1 0-1,0-1 1,0 1-1,1 0 1,-1 0 0,1-1-1,0 1 1,-1-1-1,1 1 1,0-1-1,0 0 1,0 1-1,0-1 1,0 0 0,0-1-1,0 1 1,0 0-1,1 0 1,-1-1-1,0 0 1,0 1 0,1-1-1,-1 0 1,0 0-1,1 0 1,-1 0-1,4-1 1,-2 1-165,0 0 0,0 0 0,0 0 0,-1-1 0,1 0 0,0 1 0,0-1 0,0-1 0,-1 1 0,1 0 0,0-1 0,-1 0 0,1 0 0,-1 0 0,0 0 0,0-1-1,5-4 1,-6 3-500,-1 1-1,1-1 0,-1 0 0,0 0 0,0 0 0,-1 0 0,1 0 1,-1 0-1,0-1 0,0-6 0,0 3-1131,0-25-6169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5.261"/>
    </inkml:context>
    <inkml:brush xml:id="br0">
      <inkml:brushProperty name="width" value="0.025" units="cm"/>
      <inkml:brushProperty name="height" value="0.025" units="cm"/>
    </inkml:brush>
  </inkml:definitions>
  <inkml:trace contextRef="#ctx0" brushRef="#br0">202 128 16367,'-2'-8'2595,"1"3"-2083,0 0 0,0 0 1,-1 0-1,0 1 0,0-1 0,0 1 0,-1-1 0,1 1 1,-1 0-1,-7-8 0,8 10-362,0 0-1,-1 1 1,1-1-1,-1 0 1,1 1 0,-1 0-1,0-1 1,0 1-1,1 0 1,-1 0 0,0 1-1,0-1 1,0 0-1,0 1 1,0 0 0,0 0-1,0 0 1,0 0 0,0 0-1,0 1 1,0-1-1,0 1 1,1 0 0,-4 1-1,0 0-118,1 1 0,-1 0 0,1 0 1,0 1-1,0 0 0,0 0 0,1 0 0,-1 0 0,1 1 0,0-1 0,0 1 0,1 0 0,-1 0 1,1 1-1,0-1 0,1 1 0,-1-1 0,-2 12 0,1-5 69,0 0 0,1 0 0,1 0-1,0 1 1,1-1 0,0 0 0,1 1 0,2 18 0,-2-27-87,1 0 1,0 0 0,1 0-1,-1 0 1,1-1-1,-1 1 1,1-1 0,0 1-1,1-1 1,-1 1 0,0-1-1,1 0 1,0 0 0,0-1-1,0 1 1,0 0 0,0-1-1,0 0 1,1 0 0,-1 0-1,1 0 1,0 0 0,-1-1-1,1 1 1,0-1 0,0 0-1,0-1 1,0 1 0,0 0-1,4-1 1,-1 1 9,0-1 1,0 0-1,1-1 1,-1 1-1,0-1 1,0-1-1,0 1 1,0-1-1,0 0 0,0-1 1,0 0-1,-1 0 1,1 0-1,-1-1 1,0 0-1,6-5 1,-5 2 13,-1 0 1,1-1 0,-2 0-1,1 0 1,-1-1-1,0 1 1,-1-1 0,0 0-1,0 0 1,-1 0 0,0-1-1,-1 1 1,0-1 0,-1 0-1,0 0 1,0 1-1,-1-1 1,0 0 0,-2-15-1,1 20-19,0 1-1,0 0 1,-1 0-1,1 0 1,-1 0-1,0 0 1,0 1-1,0-1 1,0 0 0,-1 1-1,0-1 1,1 1-1,-1 0 1,0 0-1,-1 0 1,1 1-1,0-1 1,-1 1-1,1-1 1,-1 1-1,0 0 1,-6-2-1,-1 0-452,0 0 1,0 1-1,0 0 0,-1 1 1,1 0-1,-1 1 0,-12 0 0,23 1 289,1 1-80,-1-1-1,1 0 1,-1 0 0,1 0 0,0 0-1,-1 0 1,1 0 0,-1 0 0,1 0 0,0 0-1,-1 0 1,1 0 0,-1 0 0,1 0-1,0-1 1,-1 1 0,1 0 0,-1 0-1,1 0 1,0 0 0,-1-1 0,1 1-1,0 0 1,-1 0 0,1-1 0,0 1 0,0 0-1,-1-1 1,1 1 0,0 0 0,0-1-1,-1 1 1,1 0 0,0-1 0,0 1-1,0-1 1,0 1 0,0 0 0,-1-1-1,1 0 1,0-11-9388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942"/>
    </inkml:context>
    <inkml:brush xml:id="br0">
      <inkml:brushProperty name="width" value="0.025" units="cm"/>
      <inkml:brushProperty name="height" value="0.025" units="cm"/>
    </inkml:brush>
  </inkml:definitions>
  <inkml:trace contextRef="#ctx0" brushRef="#br0">1 46 13485,'0'0'7559,"50"-11"-6630,-3 8-321,4-3-383,8-3-129,0 0-64,-3 3-32,-4 5-1314,-7 1-1857,-9 0-3619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5.601"/>
    </inkml:context>
    <inkml:brush xml:id="br0">
      <inkml:brushProperty name="width" value="0.025" units="cm"/>
      <inkml:brushProperty name="height" value="0.025" units="cm"/>
    </inkml:brush>
  </inkml:definitions>
  <inkml:trace contextRef="#ctx0" brushRef="#br0">3 0 15022,'0'0'8777,"-2"50"-18098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6.226"/>
    </inkml:context>
    <inkml:brush xml:id="br0">
      <inkml:brushProperty name="width" value="0.025" units="cm"/>
      <inkml:brushProperty name="height" value="0.025" units="cm"/>
    </inkml:brush>
  </inkml:definitions>
  <inkml:trace contextRef="#ctx0" brushRef="#br0">8 0 6278,'0'0'15412,"1"12"-13448,2 46 437,-9 102-1,0-13-1905,6-145-516,4 41 46,-4-42-106,1 0 0,-1 0 0,0 1 0,1-1 0,-1 0 0,1 0 0,-1 1 0,1-1 0,0 0 0,0 0 0,-1 0 0,1 0 0,0 0 0,0 0 0,0 0 0,0 0 0,0 0 0,0-1 0,0 1 0,1 0 0,-1-1 0,0 1 0,0-1 0,1 1 0,-1-1 0,0 1 1,3-1-1,-4 0-57,1 0 1,-1 0 0,1 0 0,-1 0 0,1 0 0,-1 0 0,1-1 0,-1 1 0,0 0 0,1 0 0,-1 0 0,1-1 0,-1 1-1,1 0 1,-1-1 0,0 1 0,1 0 0,-1-1 0,0 1 0,1 0 0,-1-1 0,0 1 0,0-1 0,1 1 0,-1-1-1,0 1 1,0 0 0,0-1 0,0 1 0,1-1 0,-1 1 0,0-1 0,0 1 0,0-1 0,0 1 0,0-1 0,0 1 0,0-1-1,-3-23-4957,-6-5-2886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6.552"/>
    </inkml:context>
    <inkml:brush xml:id="br0">
      <inkml:brushProperty name="width" value="0.025" units="cm"/>
      <inkml:brushProperty name="height" value="0.025" units="cm"/>
    </inkml:brush>
  </inkml:definitions>
  <inkml:trace contextRef="#ctx0" brushRef="#br0">0 14 12139,'0'0'9898,"80"15"-8425,-26-13-160,7-2-352,5 0-448,-1-3-321,-6-7-96,-10 1-64,-10 2-224,-18 6-1506,-12 1-992,-18 1-8297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6.910"/>
    </inkml:context>
    <inkml:brush xml:id="br0">
      <inkml:brushProperty name="width" value="0.025" units="cm"/>
      <inkml:brushProperty name="height" value="0.025" units="cm"/>
    </inkml:brush>
  </inkml:definitions>
  <inkml:trace contextRef="#ctx0" brushRef="#br0">18 70 11531,'0'0'9161,"-17"47"-8265,42-47-95,11-2 64,11-15-417,7-1-384,2-4-192,-3 0-2274,-7 4-3075,-8 0-3556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7.238"/>
    </inkml:context>
    <inkml:brush xml:id="br0">
      <inkml:brushProperty name="width" value="0.025" units="cm"/>
      <inkml:brushProperty name="height" value="0.025" units="cm"/>
    </inkml:brush>
  </inkml:definitions>
  <inkml:trace contextRef="#ctx0" brushRef="#br0">13 100 14606,'-1'12'3085,"-2"5"-1983,0-3-276,1 0 1,0 1 0,1 0-1,1-1 1,0 1-1,1-1 1,3 19-1,-3-30-781,1-1 0,-1 0-1,1 1 1,0-1 0,0 0 0,0 0-1,0 0 1,0 0 0,1 0-1,-1-1 1,0 1 0,1-1 0,-1 1-1,1-1 1,0 0 0,-1 0-1,1 0 1,0 0 0,0-1 0,0 1-1,-1-1 1,1 0 0,0 0-1,0 0 1,0 0 0,0 0 0,0 0-1,-1-1 1,6-1 0,2 1 37,1-2 1,-1 1-1,-1-1 1,1-1 0,0 1-1,-1-2 1,10-5-1,78-74-1390,-97 84 1312,0 0 0,0 0-1,1 0 1,-1 0-1,0 0 1,1 0-1,-1 0 1,0 0 0,1 0-1,-1 0 1,0 0-1,1 0 1,-1 0 0,0 0-1,1 0 1,-1 0-1,0 0 1,1 0 0,-1 1-1,0-1 1,0 0-1,1 0 1,-1 0-1,0 1 1,0-1 0,1 0-1,-1 0 1,0 0-1,0 1 1,0-1 0,1 0-1,-1 0 1,0 1-1,0-1 1,0 0 0,0 1-1,1-1 1,-1 0-1,0 1 1,0-1-1,0 0 1,0 0 0,0 1-1,0-1 1,0 0-1,0 1 1,0-1 0,0 0-1,0 1 1,3 29 438,1-5-210,-3-23-213,1 1-1,0-1 1,-1 0-1,1 0 0,0 0 1,0-1-1,0 1 1,0 0-1,0-1 0,1 1 1,-1-1-1,0 0 1,1 0-1,-1 0 0,1 0 1,-1 0-1,1 0 1,0-1-1,-1 1 0,1-1 1,0 0-1,-1 1 1,1-1-1,0-1 0,-1 1 1,4-1-1,5 1 6,-1-2 0,1 1 0,-1-2 0,1 1 0,12-6 0,77-42-1348,-36 11-2349,-61 37 3359,-6-5-7908,-3 1 2681</inkml:trace>
  <inkml:trace contextRef="#ctx0" brushRef="#br0" timeOffset="0.99">518 0 13132,'0'0'4965,"72"0"-15022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7.625"/>
    </inkml:context>
    <inkml:brush xml:id="br0">
      <inkml:brushProperty name="width" value="0.025" units="cm"/>
      <inkml:brushProperty name="height" value="0.025" units="cm"/>
    </inkml:brush>
  </inkml:definitions>
  <inkml:trace contextRef="#ctx0" brushRef="#br0">211 13 17328,'-10'0'2136,"-4"-1"-1300,-8 0 147,0 2 1,0 0-1,-22 4 0,38-4-765,0 0-1,0 1 0,1 0 0,-1 0 1,1 0-1,-1 1 0,-6 4 0,10-6-150,0 1-1,0-1 0,0 1 1,1 0-1,-1-1 0,0 1 1,1 0-1,0 0 0,-1 0 0,1 0 1,0 0-1,0 1 0,0-1 1,0 0-1,0 0 0,1 1 1,-1-1-1,0 4 0,1-5-59,0 1 0,0-1 0,0 0 1,1 0-1,-1 1 0,0-1 0,1 0 0,-1 0 0,0 1 0,1-1 0,0 0 1,-1 0-1,1 0 0,0 0 0,-1 0 0,1 0 0,0 0 0,0 0 0,0 0 1,0 0-1,0-1 0,0 1 0,0 0 0,0-1 0,0 1 0,0 0 0,0-1 0,1 1 1,-1-1-1,0 0 0,0 1 0,0-1 0,1 0 0,1 0 0,52 3 46,-44-3-67,-3-1-36,0 0-1,0 0 0,0-1 1,0 0-1,0-1 0,-1 1 0,1-1 1,-1-1-1,0 1 0,0-2 1,0 1-1,0 0 0,-1-1 0,0-1 1,0 1-1,0-1 0,-1 0 1,0 0-1,0 0 0,0-1 0,-1 0 1,0 0-1,4-9 0,-13 31 333,0 0 0,1 0-1,0 0 1,1 1 0,1-1 0,1 1-1,0-1 1,1 18 0,0-32-274,1 0-1,-1 1 1,1-1-1,0 0 1,-1 1 0,1-1-1,0 0 1,0 0 0,-1 1-1,1-1 1,0 0-1,0 0 1,0 0 0,1 0-1,-1 0 1,0-1 0,0 1-1,0 0 1,1 0-1,-1-1 1,0 1 0,1-1-1,-1 1 1,1-1 0,-1 0-1,0 1 1,1-1 0,-1 0-1,1 0 1,-1 0-1,1 0 1,-1 0 0,1 0-1,-1-1 1,0 1 0,1 0-1,1-1 1,3 0-218,0 0 0,0-1 1,-1 1-1,1-1 0,0-1 0,-1 1 1,11-6-1,27-34-5760,-20 10-2281,-12 12 1780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7.967"/>
    </inkml:context>
    <inkml:brush xml:id="br0">
      <inkml:brushProperty name="width" value="0.025" units="cm"/>
      <inkml:brushProperty name="height" value="0.025" units="cm"/>
    </inkml:brush>
  </inkml:definitions>
  <inkml:trace contextRef="#ctx0" brushRef="#br0">0 16 9097,'0'0'3026,"10"-1"797,21-5-1662,0 2 0,0 1 0,1 2 0,54 4 0,-85-3-2135,0 0 0,1 0 0,-1 0 0,0 0 0,0 0 0,1 0-1,-1 1 1,0-1 0,0 0 0,0 1 0,1-1 0,-1 1 0,0-1 0,0 1 0,0 0 0,0 0 0,0-1 0,0 1 0,0 0 0,0 0 0,0 0 0,-1 0 0,1 0 0,0 0 0,0 0 0,-1 0 0,1 0 0,-1 0 0,1 1 0,-1-1 0,1 0 0,-1 0 0,0 0 0,0 1 0,0-1 0,1 0 0,-1 0 0,0 1 0,0-1 0,-1 0 0,1 0 0,0 1 0,0-1 0,-1 0 0,1 0 0,0 1 0,-1-1 0,0 0 0,0 2 0,-3 3 180,0 1 0,-1-1 1,1 1-1,-1-2 1,-1 1-1,-8 7 1,-30 22 571,29-24-620,0 1 1,1 0-1,1 1 0,-17 19 0,30-32-156,-1 1 0,1-1-1,0 0 1,0 1 0,-1-1 0,1 0 0,0 1-1,0-1 1,-1 0 0,1 1 0,0-1 0,0 0-1,0 1 1,0-1 0,0 1 0,-1-1 0,1 0-1,0 1 1,0-1 0,0 1 0,0-1 0,0 1-1,0-1 1,1 0 0,-1 1 0,0-1 0,0 1-1,0-1 1,0 0 0,0 1 0,0-1 0,1 0-1,-1 1 1,0-1 0,0 0 0,1 1 0,-1-1-1,0 0 1,1 1 0,-1-1 0,23 6 74,29-9-237,-34 0-255,0-1 0,0-1 0,19-8 0,8-11-2364,-41 22 1980,0-1-1,-1 0 1,1 0-1,0-1 1,-1 1 0,0-1-1,3-4 1,1-8-5211,-7 1-3123</inkml:trace>
  <inkml:trace contextRef="#ctx0" brushRef="#br0" timeOffset="1">100 92 12204,'0'0'6630,"-60"0"-4548,60 2-673,0 1-256,20-1-64,11-1-160,5-1-545,3 0-287,5 0-33,-3-5-192,-2-7-1826,-2-5-3812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8.699"/>
    </inkml:context>
    <inkml:brush xml:id="br0">
      <inkml:brushProperty name="width" value="0.025" units="cm"/>
      <inkml:brushProperty name="height" value="0.025" units="cm"/>
    </inkml:brush>
  </inkml:definitions>
  <inkml:trace contextRef="#ctx0" brushRef="#br0">19 0 9257,'0'0'12134,"-4"9"-10896,1 2-847,0 0 0,0 0 0,1 0-1,1 1 1,0-1 0,0 21-1,1-29-346,0-1-1,0 1 1,0-1-1,0 1 1,1-1-1,-1 1 1,1-1 0,0 1-1,-1-1 1,1 0-1,0 1 1,0-1-1,1 0 1,-1 0-1,0 0 1,1 0-1,-1 0 1,1 0-1,0 0 1,0 0-1,-1-1 1,1 1-1,0-1 1,0 1-1,1-1 1,-1 0-1,0 1 1,0-1-1,1-1 1,-1 1-1,0 0 1,1 0-1,-1-1 1,1 0 0,-1 1-1,1-1 1,-1 0-1,1 0 1,-1 0-1,1 0 1,-1-1-1,1 1 1,3-2-1,0 0-15,-1 0-1,0-1 1,1 1-1,-1-1 1,0 0-1,0 0 1,0-1-1,-1 0 1,1 0-1,-1 0 1,0 0-1,5-7 1,-9 36-156,-7 8 101,5-24-145,0-1 1,0 0-1,1 1 0,0-1 0,1 13 1,0-21 38,0 1 0,0-1 0,0 1 0,0-1 0,0 1 0,1-1 1,-1 1-1,0-1 0,0 1 0,0-1 0,0 1 0,1-1 0,-1 1 0,0-1 1,1 1-1,-1-1 0,0 0 0,1 1 0,-1-1 0,0 1 0,1-1 0,-1 0 0,1 0 1,-1 1-1,1-1 0,-1 0 0,0 0 0,1 1 0,-1-1 0,1 0 0,-1 0 1,1 0-1,0 0 0,-1 0 0,1 0 0,-1 0 0,1 0 0,-1 0 0,1 0 1,-1 0-1,1 0 0,-1 0 0,1 0 0,2 0-661,17 0-5756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9.088"/>
    </inkml:context>
    <inkml:brush xml:id="br0">
      <inkml:brushProperty name="width" value="0.025" units="cm"/>
      <inkml:brushProperty name="height" value="0.025" units="cm"/>
    </inkml:brush>
  </inkml:definitions>
  <inkml:trace contextRef="#ctx0" brushRef="#br0">60 0 15759,'0'0'8830,"-2"13"-8035,-20 97 818,11-64-793,2 1 0,-6 80 0,15-126-804,0 1 1,-1-1-1,1 0 0,0 1 0,0-1 1,0 0-1,0 1 0,1-1 0,-1 0 0,0 1 1,0-1-1,1 0 0,-1 1 0,1-1 1,-1 0-1,1 0 0,0 0 0,-1 1 0,1-1 1,0 0-1,0 0 0,0 0 0,0 0 0,0 0 1,0-1-1,0 1 0,0 0 0,0 0 1,0-1-1,0 1 0,1 0 0,-1-1 0,0 1 1,0-1-1,1 0 0,-1 1 0,0-1 1,1 0-1,-1 0 0,0 0 0,1 0 0,-1 0 1,0 0-1,3-1 0,2 0 66,0-1 0,0 1 0,0-2 0,0 1 0,0-1 0,-1 0 0,1 0 0,8-7 0,3-3-73,0-2 0,-1 0 0,-1 0 0,-1-2 0,0 0 0,-1 0 0,0-1-1,-2-1 1,0 0 0,-1-1 0,-1 0 0,-1 0 0,-1-1 0,7-31 0,-14 41-818,-2 9-2934,-9 16-6010,6-6 7028,-9 10-8581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9.587"/>
    </inkml:context>
    <inkml:brush xml:id="br0">
      <inkml:brushProperty name="width" value="0.025" units="cm"/>
      <inkml:brushProperty name="height" value="0.025" units="cm"/>
    </inkml:brush>
  </inkml:definitions>
  <inkml:trace contextRef="#ctx0" brushRef="#br0">1 152 12908,'0'0'3080,"10"-4"-229,4-1-2185,46-17 1716,-55 21-2127,0-1-1,0 1 1,0 0 0,0 0 0,0 1 0,1 0 0,-1 0-1,0 0 1,0 0 0,8 3 0,-11-3-174,-1 1-1,0 0 1,1 0-1,-1 0 1,1 0 0,-1 1-1,0-1 1,0 0-1,0 1 1,0-1 0,0 0-1,0 1 1,0-1-1,0 1 1,-1 0 0,1-1-1,0 1 1,-1-1-1,0 1 1,1 0 0,-1 0-1,0-1 1,0 1-1,0 0 1,0 0 0,0-1-1,0 1 1,-1 2-1,1-2 11,0 0-1,0 0 1,0 0-1,0 1 1,1-1-1,-1 0 1,0 0-1,1 0 0,-1 0 1,1 0-1,0 0 1,0 0-1,0 0 1,1 2-1,-1-3-53,0-1 0,0 1 0,0-1 0,0 1 0,0-1 0,0 1 0,0-1 0,0 0 0,0 0 0,0 1-1,0-1 1,0 0 0,0 0 0,0 0 0,0 0 0,0 0 0,0 0 0,0-1 0,0 1 0,0 0 0,0 0 0,0-1 0,0 1 0,0-1 0,0 1 0,0-1-1,0 1 1,0-1 0,0 0 0,-1 1 0,1-1 0,0 0 0,1-1 0,23-26 325,-21 22-395,0 0 0,0-1 0,-1 1 0,0-1 0,0 0 0,0 0 0,-1 0 0,0 0 0,0-1 1,-1 1-1,1-11 0,-2 20 11,0 0-1,0 0 1,1 0 0,-1 0 0,1 0 0,0 0 0,-1 0 0,1 0-1,0 0 1,0 0 0,0 0 0,0 0 0,1 0 0,-1 0 0,0-1-1,1 1 1,0-1 0,-1 1 0,1-1 0,0 0 0,-1 1 0,1-1-1,0 0 1,0 0 0,0 0 0,0 0 0,0-1 0,0 1 0,0-1-1,0 1 1,1-1 0,-1 1 0,0-1 0,0 0 0,0 0 0,4-1-1,1 1 57,-1 0-1,1 0 0,0-1 0,-1 0 1,1-1-1,-1 1 0,1-1 0,-1 0 0,0-1 1,12-6-1,-10 3-3,-1-1 0,0 0 0,0-1-1,0 0 1,-1 0 0,0 0 0,0-1 0,-1 1 0,7-17 0,-17 76-559,-2-23 460,2 1 0,-3 54-1,10-80-3312,4-9 1040,3-10-2349,-3-8-3808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315"/>
    </inkml:context>
    <inkml:brush xml:id="br0">
      <inkml:brushProperty name="width" value="0.025" units="cm"/>
      <inkml:brushProperty name="height" value="0.025" units="cm"/>
    </inkml:brush>
  </inkml:definitions>
  <inkml:trace contextRef="#ctx0" brushRef="#br0">31 16 15471,'-3'9'2092,"1"-5"-1840,-3 6 453,1 0 0,0 0 1,1 0-1,0 0 0,1 0 1,-2 21-1,4-31-700,0 1 1,0-1-1,0 1 0,0 0 1,0-1-1,0 1 0,0-1 0,0 1 1,0-1-1,1 1 0,-1-1 0,0 1 1,1-1-1,-1 1 0,0-1 0,1 1 1,-1-1-1,0 1 0,1-1 0,-1 1 1,1-1-1,-1 0 0,0 1 1,1-1-1,-1 0 0,1 0 0,0 1 1,-1-1-1,1 0 0,-1 0 0,1 1 1,24-2 35,20-17-203,7-30-495,-44 39 512,1-1 0,0 2 0,1 0 1,0 0-1,0 0 0,12-6 0,-21 14 141,-1 0-1,1 0 1,-1-1-1,1 1 1,-1 0-1,0 0 1,1 0-1,-1 0 1,1 0-1,-1 0 1,1-1-1,-1 1 1,1 0-1,-1 0 1,1 1 0,-1-1-1,1 0 1,-1 0-1,1 0 1,-1 0-1,1 0 1,-1 0-1,1 1 1,-1-1-1,1 0 1,-1 0-1,0 1 1,1-1-1,-1 0 1,0 1-1,1-1 1,6 19 371,-7 34 920,-1-40-924,-2 102 1543,3-115-1930,0 1 0,0-1 0,1 1 0,-1-1 0,0 1 0,0-1 0,0 1 0,0-1 0,0 1 0,1-1 0,-1 1 0,0-1 0,0 1 0,1-1 0,-1 0 0,0 1 0,1-1 0,-1 1 0,0-1 0,1 0 0,-1 1 0,1-1 0,-1 0 0,0 0 0,1 1 0,-1-1 0,1 0 0,-1 0 0,1 0 0,-1 1 0,1-1 0,-1 0 0,1 0 0,-1 0 0,1 0 0,-1 0 0,1 0 0,-1 0 0,1 0 0,-1 0 0,1 0 0,-1-1 0,1 1 0,-1 0 0,1 0 0,-1 0 0,1-1 0,-1 1 0,1 0 0,-1 0 0,1-1 0,-1 1 0,0 0 0,1-1 0,-1 1 0,1-1 0,25-21-4710,-13 1-1352,-3-4-2791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9.929"/>
    </inkml:context>
    <inkml:brush xml:id="br0">
      <inkml:brushProperty name="width" value="0.025" units="cm"/>
      <inkml:brushProperty name="height" value="0.025" units="cm"/>
    </inkml:brush>
  </inkml:definitions>
  <inkml:trace contextRef="#ctx0" brushRef="#br0">0 0 8232,'0'0'13260,"72"42"-13132,-41-33-1857,2-4-2852,-3 2-2978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0.290"/>
    </inkml:context>
    <inkml:brush xml:id="br0">
      <inkml:brushProperty name="width" value="0.025" units="cm"/>
      <inkml:brushProperty name="height" value="0.025" units="cm"/>
    </inkml:brush>
  </inkml:definitions>
  <inkml:trace contextRef="#ctx0" brushRef="#br0">137 0 8968,'0'0'10998,"-11"9"-8932,-2 0-1695,-57 47 3310,66-53-3489,1 1-1,-1-1 0,1 1 1,-1 0-1,1 0 1,0 0-1,0 0 0,1 0 1,-1 1-1,1-1 1,0 1-1,0 0 1,1-1-1,-3 11 0,5-14-209,-1 0-1,0 0 1,1 0 0,-1 0-1,1-1 1,-1 1-1,1 0 1,0 0-1,-1-1 1,1 1-1,0 0 1,-1-1-1,1 1 1,0 0 0,0-1-1,-1 1 1,1-1-1,0 0 1,0 1-1,0-1 1,0 0-1,0 1 1,0-1-1,0 0 1,0 0 0,0 0-1,0 0 1,-1 0-1,1 0 1,2 0-1,40 0-1628,-30-1 850,11 0-450,-14 0 974,1 1 0,-1 0 0,0 0 0,0 1 0,18 4 0,-26-5 341,-1 1 1,1 0-1,0-1 1,-1 1-1,1 0 1,-1 0-1,1 0 1,-1 0-1,1 0 1,-1 0-1,0 0 1,1 1-1,-1-1 1,0 1-1,0-1 1,0 0-1,0 1 1,0 0-1,-1-1 1,1 1-1,0 0 1,-1-1-1,1 1 1,-1 0-1,1-1 1,-1 1-1,0 0 1,0 0 0,0 0-1,0-1 1,0 1-1,0 0 1,0 0-1,-1-1 1,1 1-1,-1 0 1,1 0-1,-2 2 1,0 0 131,0 0 0,0 0 1,-1 0-1,1 0 1,-1 0-1,1-1 0,-1 1 1,0-1-1,-1 0 0,1 0 1,-1 0-1,1 0 0,-1-1 1,0 1-1,-8 3 1,6-3-141,0 0-1,0-1 1,0 1 0,-1-1 0,1-1 0,-1 1 0,1-1 0,-1 0 0,0 0 0,-7-1 0,12-1-308,1 1 0,0-1 0,-1 0 0,1 0 0,0 0 0,0 1 0,-1-1 0,1 0 1,0-1-1,0 1 0,0 0 0,0 0 0,0 0 0,0-1 0,1 1 0,-1 0 0,0-1 1,1 1-1,-1 0 0,1-1 0,-1 1 0,1-1 0,0 1 0,-1-1 0,1 1 0,0-1 0,0 1 1,0-1-1,0 1 0,1-1 0,-1-1 0,0 0-484,0-23-7286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0.616"/>
    </inkml:context>
    <inkml:brush xml:id="br0">
      <inkml:brushProperty name="width" value="0.025" units="cm"/>
      <inkml:brushProperty name="height" value="0.025" units="cm"/>
    </inkml:brush>
  </inkml:definitions>
  <inkml:trace contextRef="#ctx0" brushRef="#br0">87 171 9769,'10'-3'3385,"0"-1"-2294,0 1 1,0-1-1,-1 0 1,0-1 0,0 0-1,12-10 1,-17 13-820,-1-1 1,0 0 0,1 0-1,-1 0 1,-1 0 0,1-1-1,0 1 1,-1-1 0,0 0-1,0 0 1,0 0 0,0 0-1,-1 0 1,1 0 0,-1 0-1,0 0 1,0 0 0,-1-1-1,1 1 1,-1 0 0,0-7-1,-1 10-238,1-1-1,0 1 0,0-1 1,-1 1-1,1 0 1,-1-1-1,0 1 0,1 0 1,-1-1-1,0 1 0,0 0 1,1 0-1,-1 0 1,0 0-1,0 0 0,0 0 1,-1 0-1,1 0 0,0 0 1,0 0-1,-2-1 1,-1 0 4,-1 1 1,1-1 0,-1 1 0,1-1-1,-1 1 1,-8-1 0,3 1 33,0 1 0,0 0 0,1 0 1,-1 1-1,0 1 0,-11 2 0,16-2-21,1 0 0,-1 0 0,0 0 0,1 1 0,0-1 0,-1 1-1,1 0 1,0 1 0,1-1 0,-1 1 0,0 0 0,1 0 0,0 0 0,0 0 0,0 0 0,1 1-1,-1-1 1,-1 7 0,2-8-32,1 0 0,1 0-1,-1 0 1,0 0 0,1 0 0,-1 0-1,1 0 1,0 1 0,0-1 0,0 0-1,1 0 1,-1 0 0,1 0 0,0 0-1,0 0 1,0 0 0,0 0 0,0 0-1,0 0 1,1-1 0,-1 1 0,1-1-1,0 1 1,0-1 0,0 1 0,0-1-1,1 0 1,-1 0 0,0 0 0,5 2-1,-1 1-324,1-1-1,0-1 1,0 1 0,0-1-1,12 3 1,21 0-4139,-6-6-3589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7:55.857"/>
    </inkml:context>
    <inkml:brush xml:id="br0">
      <inkml:brushProperty name="width" value="0.025" units="cm"/>
      <inkml:brushProperty name="height" value="0.025" units="cm"/>
    </inkml:brush>
  </inkml:definitions>
  <inkml:trace contextRef="#ctx0" brushRef="#br0">2213 89 7015,'-206'-28'-2108,"-39"-7"2737,208 27-451,0 1 1,-1 2-1,0 1 0,0 3 1,0 0-1,1 3 1,-1 1-1,0 2 0,1 1 1,0 3-1,-41 13 1,-12 14-151,2 4 0,-146 89 0,116-50-11,-138 118-1,211-157-45,2 3 1,2 1-1,2 2 1,2 2-1,3 1 1,1 2-1,2 1 0,3 1 1,3 2-1,1 1 1,3 0-1,3 2 1,2 0-1,3 1 0,2 0 1,-3 61-1,3 408-133,12-358 191,-2-101 99,3-1 1,3 0-1,3 0 1,27 109-1,-27-153-80,0 0-1,2-1 1,1 0 0,0-1-1,2 0 1,25 34-1,-25-41-34,0-1-1,1 0 1,0-1-1,1-1 0,0 0 1,1-1-1,0 0 1,1-2-1,32 14 0,-13-10 28,1-2-1,0-2 0,1-1 0,-1-2 0,1-1 0,0-3 0,1-1 0,-1-1 0,42-7 0,25-8 18,-1-4-1,106-35 1,52-24-97,-5-12 1,278-138-1,-380 149-5,-4-6-1,-3-7 0,-4-6 1,190-170-1,-288 225 68,-1-1 1,-3-3-1,63-87 0,-88 109 109,-2-1 1,-1 0-1,-1 0 0,-2-2 0,0 0 0,-2 0 0,-1 0 1,-1-1-1,-2 0 0,3-31 0,-7 32 79,-1 1-1,-1-1 1,-2 1-1,-1 0 1,0-1 0,-2 2-1,-1-1 1,-2 1-1,0 0 1,-2 0-1,-24-41 1,15 35-93,-1 2-1,-1 1 1,-2 1 0,0 1 0,-2 1 0,-1 1 0,-2 1-1,-42-27 1,17 18-1,-1 2 0,-2 3 0,-2 2 0,0 3 1,-1 3-1,-1 2 0,-83-14 0,30 16-114,1 4 1,-2 5 0,-137 10 0,169 4-357,2 4 1,-1 3 0,2 3 0,0 4-1,2 4 1,0 3 0,2 3-1,1 4 1,2 2 0,-75 53-1,-1 11-1487,19-5-999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4:04.307"/>
    </inkml:context>
    <inkml:brush xml:id="br0">
      <inkml:brushProperty name="width" value="0.025" units="cm"/>
      <inkml:brushProperty name="height" value="0.025" units="cm"/>
    </inkml:brush>
  </inkml:definitions>
  <inkml:trace contextRef="#ctx0" brushRef="#br0">3556 160 9577,'-294'-101'1580,"232"85"-1653,0 2 0,-120-10 0,33 19 55,0 7-1,-273 40 0,-288 97 2054,586-112-1505,35-7-306,-93 18-93,-286 99 0,405-111-74,2 2 0,-111 68 0,134-69 101,0 1-1,2 2 1,1 1-1,2 2 0,-32 40 1,50-55-46,1 2 0,1 0 0,1 0 0,1 1 0,1 1 0,1 0 0,0 0 0,2 1 0,-8 40 0,12-46-104,1 0 0,1 0 0,1 0-1,0 0 1,1 0 0,1 0 0,1 0 0,0 0 0,1 0 0,1-1 0,0 0 0,1 0 0,1 0 0,11 18-1,3-3-84,1-1-1,1-1 1,2-2-1,1 0 1,1-2-1,1 0 1,1-2-1,43 26 1,38 16-24,125 54 1,-191-98 150,95 43 131,3-6 1,2-7-1,2-6 1,235 42-1,309-18 695,6-57-375,408-89-374,-14-118 88,-602 76 157,-380 86-172,-1-4 0,142-71 0,-222 95-178,-2-2 0,1-1 1,-2-1-1,41-36 1,-55 44-4,-1 0 0,-1-1 0,0 0 0,0 0 0,-1-1 0,-1 0 0,1-1 0,-2 1 0,0-1 0,0 0 0,-1 0 1,0-1-1,2-20 0,-4 11-1,-2 0 0,0-1 0,-1 1-1,-2 0 1,0 0 0,-1 0 0,-1 1 0,-2-1 0,0 1 0,-1 1 0,0-1 0,-2 1 0,-24-37 0,6 17-16,-2 1-1,-1 2 1,-2 0 0,-1 3 0,-53-42-1,35 36-32,-3 2 0,-1 3 0,-1 2 1,-72-30-1,42 28 26,-1 5 1,-130-29 0,37 26 3,-1 9 0,-277-2-1,123 27-398,-468 61 0,595-33-197,-309 30-3339,326-56-340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4:23.591"/>
    </inkml:context>
    <inkml:brush xml:id="br0">
      <inkml:brushProperty name="width" value="0.025" units="cm"/>
      <inkml:brushProperty name="height" value="0.025" units="cm"/>
    </inkml:brush>
  </inkml:definitions>
  <inkml:trace contextRef="#ctx0" brushRef="#br0">1586 129 9577,'-14'-8'384,"-16"-10"-216,-81-45 710,97 56-827,0 1 0,-1 0 0,0 1 1,0 1-1,0 0 0,-23-2 0,24 5-114,0 1-1,0 1 0,0 0 1,0 1-1,0 0 0,0 1 1,1 1-1,-1 0 0,1 0 0,-17 10 1,7-1 0,-1 1 0,2 1 1,0 2-1,-29 27 0,15-9 77,2 1 0,1 2 0,2 2 0,2 0 0,-27 49 0,23-26 69,2 1-1,3 2 1,-20 72-1,13-5 7,6 1 0,6 1-1,-7 172 1,22-174 147,19 263 0,-4-334 6,2-2-1,4 1 0,2-2 1,2 0-1,3 0 1,45 89-1,-31-88-220,3-2 1,2-1-1,3-3 0,2-1 1,3-2-1,1-2 0,3-2 1,1-2-1,3-3 0,1-2 1,2-3-1,2-3 1,1-1-1,1-4 0,2-2 1,1-4-1,0-2 0,2-3 1,0-2-1,1-4 0,93 5 1,-136-17-27,0 0 0,0-2 0,0-1 0,0 0-1,-1-2 1,1-1 0,-1-1 0,-1-1 0,1-2 0,-1 0 0,-1-1 0,0-1 0,0-1 0,-2-1 0,1-1 0,-2 0 0,29-30 0,-8 1 75,-1-2 0,-2-1 0,-2-2 1,-3-1-1,-2-2 0,45-105 0,-30 39 142,-5-2 0,31-153-1,-49 162-167,-4-1 0,-5 0-1,-5 0 1,-5-1-1,-13-136 1,3 193 8,-3 0 0,-2 1 1,-2 0-1,-3 1 0,-2 1 1,-2 1-1,-2 0 0,-57-88 1,45 89-40,-2 1 1,-3 2 0,-1 2 0,-3 2 0,-1 2 0,-2 1 0,-100-63 0,66 53 98,-2 4 0,-2 4 0,-2 3 0,-1 4 0,-175-45-1,209 70 113,0 2 0,0 3 0,-1 2 0,-98 7 0,110 1-121,0 2 1,1 2-1,0 2 0,0 2 1,1 2-1,-68 32 0,52-15-112,1 2 0,1 3-1,2 2 1,2 3 0,2 1-1,-60 67 1,59-52-80,3 2 1,2 3-1,3 1 0,2 1 0,-36 85 0,52-92-743,3 2 0,2 0 0,3 1 0,2 1 0,3 0 0,-4 82 0,12 1-3876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4:51.254"/>
    </inkml:context>
    <inkml:brush xml:id="br0">
      <inkml:brushProperty name="width" value="0.025" units="cm"/>
      <inkml:brushProperty name="height" value="0.025" units="cm"/>
    </inkml:brush>
  </inkml:definitions>
  <inkml:trace contextRef="#ctx0" brushRef="#br0">2361 581 6246,'-7'-11'-384,"-27"-40"799,2-1 0,3-2 0,-27-68 0,53 111-378,0 0 1,-1 1 0,-1-1-1,0 1 1,0 1 0,-1-1-1,0 1 1,0 0-1,-1 0 1,0 0 0,-1 1-1,0 0 1,0 1 0,-1 0-1,0 0 1,0 1-1,-1 0 1,1 1 0,-1 0-1,-16-6 1,-71-19 545,-149-25-1,175 41-87,45 9-448,-1 1 1,0 2-1,0 0 0,1 2 1,-1 0-1,0 2 0,0 2 0,0 0 1,1 1-1,0 2 0,0 1 0,0 0 1,-31 17-1,-60 34-47,2 6 0,3 4 0,3 6 0,-170 151 0,229-181 15,2 3-1,2 1 1,3 3 0,-73 113-1,90-120-3,2 1-1,2 2 0,2 0 0,2 1 0,3 1 1,1 0-1,-6 54 0,5 5 5,5 1-1,5-1 1,10 129 0,-1-206-11,0 0 1,3-1 0,0 1-1,2-2 1,1 1 0,2-1-1,0-1 1,3 0 0,0-1-1,1-1 1,2 0 0,1-1-1,32 34 1,-22-31 4,2 0 0,1-2 0,1-2 0,2 0 0,0-3 0,1-1 0,1-1 0,1-2-1,74 23 1,-42-22 5,2-3 0,0-2-1,108 4 1,223-13 106,-400-5-118,114-2 11,-1-6 0,0-4 0,-1-6 0,171-48 0,-223 46 99,-1-2 0,-1-4 0,-1-1 0,-1-4 0,-2-2 0,-2-2 0,-1-3 0,-1-2 0,68-69 0,-81 66 0,-2-1-1,-1-3 1,-3-1 0,-2-1 0,-2-2 0,-3-1-1,-1-1 1,-3-2 0,-3 0 0,-2-1 0,-2-1-1,-3 0 1,-2-1 0,-3 0 0,-2-1 0,-3 0-1,-8-98 1,0 118-13,-1 1 0,-3-1 0,-1 2-1,-1-1 1,-3 2 0,-1 0 0,-1 0 0,-2 1 0,-1 2-1,-2 0 1,-2 1 0,0 1 0,-2 1 0,-43-40-1,43 47-136,-1 1-1,0 1 1,-2 1-1,0 1 1,-2 1-1,0 2 1,0 2-1,-2 0 1,0 2-1,0 1 1,-1 2-1,0 1 1,0 2-1,-1 1 1,0 1-1,-61 3 1,84 2-72,-1 0 1,0 1-1,0 1 1,1 0-1,-1 0 1,1 1 0,0 1-1,0 0 1,0 0-1,1 1 1,0 1-1,-15 11 1,10-4-470,0 1 0,1 0-1,1 1 1,0 0 0,1 1 0,-15 27 0,-19 49-2902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7:12.619"/>
    </inkml:context>
    <inkml:brush xml:id="br0">
      <inkml:brushProperty name="width" value="0.025" units="cm"/>
      <inkml:brushProperty name="height" value="0.025" units="cm"/>
    </inkml:brush>
  </inkml:definitions>
  <inkml:trace contextRef="#ctx0" brushRef="#br0">194 147 4452,'0'0'3929,"-5"2"-3470,4-2-411,0 1 0,-1 0 0,1 0 0,0-1 0,0 1 0,0 0 0,0 0 0,0 0 0,0 0 0,0 0 0,0 0 0,0 1 0,0-1 0,0 0 1,0 0-1,1 1 0,-1-1 0,1 0 0,-1 1 0,0 1 0,-1 36 1014,2-30-1061,-3 37 241,-3-1 1,-1 1-1,-2-2 1,-19 56-1,-14 67 126,-25 275 347,66-439-680,0 5 11,0-1 1,0 0-1,1 0 1,0 0-1,0 0 0,3 12 1,-3-17-38,1 1 0,0-1 0,1 0 0,-1 0 1,0 0-1,1 0 0,-1 0 0,1 0 0,-1 0 0,1 0 0,0 0 0,0-1 1,0 1-1,0-1 0,0 1 0,0-1 0,1 0 0,-1 0 0,0 0 0,0 0 1,6 1-1,19 9 44,0 1 0,-1 2 0,0 1 0,32 24 0,-28-18-8,1-2 0,42 20 0,-44-28-12,1 0 0,0-3 0,0 0 0,1-2 0,50 4 0,163-8 288,-8 0-157,-34 18-165,216 9 8,120-43 5,-26 0-8,313 23 27,-412-2-20,195 7-6,196 2 1,715 13-11,140-9-13,-1-65 9,-989 20 264,435-13 296,-401 16-504,678-10-254,-934 30 214,681 12 7,98-22-142,-571 12 36,-275 5 1118,-379-46-999,1 24-293,1 0-1,10-29 0,-8 29 162,0 0-1,-2 0 0,3-20 1,-5 4 137,-1 0 0,-2 0 0,-1 0 0,-1 0 0,-2 1 0,-2-1 0,0 1 0,-3 1 0,0 0 0,-19-34 0,10 16 148,2-1 0,2-1 1,-15-86-1,30 129-169,-1 1 1,1-1 0,-2 1-1,1 0 1,-1-1 0,0 2-1,-1-1 1,1 0 0,-1 1-1,-1-1 1,-9-10 0,8 11 18,-2 1 0,1-1 1,-1 1-1,0 1 0,0-1 1,0 1-1,0 1 0,-1 0 0,-14-4 1,-102-32 39,58 17-81,-1 2 0,-101-14 0,-486-28-64,-1073-55-912,-567 46 469,71 73 565,1959 1-57,-1724 30 37,-964 5 1035,995-70-544,1410 9-339,-399-2 881,819 34-859,1 6 0,-157 38 1,-34 5-208,304-56-61,-68 6-307,76-8 43,-1 0 0,0-1-1,0 1 1,0-1 0,1-1 0,-1 1-1,0-1 1,1 0 0,-11-6 0,-18-16-3331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1.084"/>
    </inkml:context>
    <inkml:brush xml:id="br0">
      <inkml:brushProperty name="width" value="0.025" units="cm"/>
      <inkml:brushProperty name="height" value="0.025" units="cm"/>
    </inkml:brush>
  </inkml:definitions>
  <inkml:trace contextRef="#ctx0" brushRef="#br0">127 55 8872,'0'0'1100,"-1"14"-486,1-8-522,0 4 63,-1 1 0,0-1-1,0 0 1,-1 1-1,0-1 1,-1 0 0,-8 18-1,-14 27 1134,-24 75-1,41-102-852,1 0 1,1 1-1,2-1 0,-1 56 0,5-38 278,2 0 0,3 0-1,20 90 1,-24-132-687,1 1 0,0-1 0,0 0 0,1-1 0,-1 1 0,1 0 1,-1-1-1,1 1 0,0-1 0,1 0 0,-1 0 0,0 0 0,1 0 0,0-1 0,-1 0 0,1 1 0,0-1 0,0-1 0,1 1 0,-1 0 0,0-1 0,0 0 0,1 0 0,5 0 1,15 3 30,0-2 1,0-1 0,31-2 0,-20 0-44,896-19 637,-827 17-222,0 5 0,164 23 0,-81 1-392,294 4 1,-397-30-32,986 14 270,412-23 163,-1376 6-429,294-14 57,126-3-38,527 8-24,-202 17 150,-746-11-165,-72 3 5,0 1-1,0 2 1,44 5-1,-29-1 8,0-2 1,0-2-1,0-3 0,54-9 1,95-3-26,-198 15 25,0 0-1,1 1 1,-1-1-1,0 0 1,0 0-1,1 0 1,-1 1-1,0-1 1,1 0-1,-1 1 1,0-1-1,0 0 1,0 1-1,1-1 0,-1 0 1,0 1-1,0-1 1,0 0-1,0 1 1,0-1-1,0 0 1,0 1-1,0-1 1,0 0-1,0 1 1,0-1-1,0 1 1,0-1-1,0 0 1,0 1-1,0-1 0,0 0 1,0 1-1,0-1 1,0 0-1,-1 1 1,1-1-1,0 0 1,0 1-1,-1-1 1,1 1-39,0 0 0,-1 0 0,1 0 0,0 0 0,-1 0 0,1 0 0,-1 0 1,0-1-1,1 1 0,-1 0 0,0 0 0,1-1 0,-1 1 0,0 0 0,0-1 1,1 1-1,-1-1 0,-2 2 0,-38 7-714,-1-1 0,0-2 0,0-1 0,0-3 0,-78-5 0,117 2 786,-1 1-1,0-1 1,1 0-1,-1 0 1,1-1-1,-1 1 1,1-1-1,-1 1 1,1-1-1,0 0 1,0-1-1,0 1 0,0 0 1,1-1-1,-1 1 1,0-1-1,1 0 1,0 0-1,0 0 1,0 0-1,0-1 1,0 1-1,1 0 1,-3-6-1,-1-8 253,1 0 1,1 0-1,0 0 0,0-22 0,-4-18 538,-13-35-13,-62-172-1,55 195-445,-54-96-1,80 163-370,-1-1 0,1 0 0,-1 1 0,1 0-1,-1-1 1,0 1 0,0 0 0,0 0 0,-1 0-1,1 0 1,0 0 0,-1 1 0,1-1 0,-1 0-1,1 1 1,-1 0 0,0 0 0,0 0-1,1 0 1,-1 0 0,0 1 0,0-1 0,-5 1-1,4 0 2,-1 1-1,1 0 1,-1 0 0,1 0-1,-1 0 1,1 1-1,0 0 1,0 0-1,0 0 1,0 1-1,0-1 1,0 1-1,1 0 1,-6 5-1,3-4 16,0 0 0,0 0 0,0 0 0,0-1 0,0 0 0,-1 0 0,0-1 0,1 1 0,-1-2 0,0 1 0,0-1 0,-11 1 0,-14 0 17,-49-3 1,32-1-37,-720-27 51,273 5-22,-698-25-13,-349-10 11,-622 83-13,1110-10 26,704-29-6118,347 15-544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44.069"/>
    </inkml:context>
    <inkml:brush xml:id="br0">
      <inkml:brushProperty name="width" value="0.025" units="cm"/>
      <inkml:brushProperty name="height" value="0.025" units="cm"/>
    </inkml:brush>
  </inkml:definitions>
  <inkml:trace contextRef="#ctx0" brushRef="#br0">35 1540 5637,'0'0'3486,"9"2"-2722,65 11-472,0-2 1,87-1 0,163-11-287,-158-1 23,233 4 190,315-7 544,135 8-624,-706 4 796,248-20 0,-326 5-836,0-2-1,-1-4 1,-1-2 0,0-3 0,-1-2 0,66-34 0,-117 50-96,1-1 1,-1 0-1,-1-1 0,1 0 0,-1-1 1,0 0-1,-1 0 0,0-1 0,0 0 1,-1-1-1,0 0 0,-1 0 0,0-1 1,0 0-1,-1 0 0,-1-1 0,7-17 1,-3 4 9,-2-1 1,0 0-1,-1 0 0,-2 0 1,-1-1-1,0-28 1,-3 38 38,-1 0 1,-1 0-1,-1 1 1,0-1 0,-1 0-1,-1 1 1,0 0 0,-2 0-1,1 1 1,-15-24-1,-31-37 860,-63-72 0,19 27-680,83 104-254,-1 1 0,-1 0 1,0 1-1,-1 1 0,0 0 0,-1 2 1,-19-12-1,3 6-125,0 2-1,0 1 1,-46-13-1,-623-153 800,656 170-588,-127-22-4,0 7 0,-211-4 0,-353 29-75,652 3 16,0 4 1,1 3-1,0 4 0,-150 44 1,187-41-104,2 1 1,0 3-1,1 2 0,1 1 1,1 2-1,2 3 1,0 1-1,2 1 1,-63 66-1,85-79 95,2 1 0,0 0 0,1 1 0,0 0 0,2 1 0,0 0-1,2 1 1,-14 43 0,19-49 4,1 0-1,0 0 1,1 1-1,1-1 0,1 1 1,0-1-1,1 1 1,1-1-1,0 1 1,1-1-1,1 0 0,0 0 1,1 0-1,8 17 1,-1-8-516,1-1 0,1 0 0,1-1 0,1 0 0,0-1 0,2-1 0,1-1 1,0 0-1,34 24 0,38 14-3666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660"/>
    </inkml:context>
    <inkml:brush xml:id="br0">
      <inkml:brushProperty name="width" value="0.025" units="cm"/>
      <inkml:brushProperty name="height" value="0.025" units="cm"/>
    </inkml:brush>
  </inkml:definitions>
  <inkml:trace contextRef="#ctx0" brushRef="#br0">3 75 3844,'0'0'12999,"0"9"-11809,-1 2-676,0 2-263,1-1 0,0 0 0,1 0-1,0 1 1,1-1 0,3 13 0,-4-22-176,0 0 0,0-1 0,0 1 0,0 0 1,1-1-1,-1 1 0,1-1 0,0 1 0,0-1 1,0 0-1,0 0 0,0 1 0,0-2 0,0 1 0,1 0 1,-1 0-1,1-1 0,0 1 0,-1-1 0,1 0 1,0 0-1,0 0 0,-1 0 0,1 0 0,0-1 0,0 1 1,0-1-1,0 0 0,0 0 0,0 0 0,0 0 1,0 0-1,4-2 0,-4 1 45,1 0 0,-1 0 0,1 0 0,-1-1 0,1 1-1,-1-1 1,0 0 0,0 0 0,0 0 0,0-1 0,0 1 0,0-1 0,-1 1 0,1-1 0,-1 0 0,1 0 0,-1 0-1,0 0 1,-1-1 0,3-4 0,0 0 47,-1 1 0,0-1 0,0 0 0,-1 0-1,0-1 1,0 1 0,-1 0 0,0-9 0,-1 15-169,-1 1 0,1 0 0,-1-1 1,1 1-1,-1-1 0,0 1 0,1 0 1,-1-1-1,0 1 0,0 0 0,0 0 0,0 0 1,0-1-1,0 1 0,0 0 0,-1 1 1,1-1-1,0 0 0,0 0 0,-1 0 0,1 1 1,-1-1-1,1 1 0,0-1 0,-1 1 1,1-1-1,-1 1 0,1 0 0,-1 0 0,1 0 1,-1 0-1,0 0 0,1 0 0,-1 0 0,1 0 1,-1 1-1,1-1 0,-3 1 0,4 0-2,-1-1 0,1 0-1,0 1 1,-1-1 0,1 0-1,0 1 1,-1-1 0,1 1-1,0-1 1,-1 1-1,1-1 1,0 0 0,0 1-1,-1-1 1,1 1 0,0-1-1,0 1 1,0-1 0,0 1-1,0-1 1,0 1 0,0-1-1,0 1 1,0-1-1,0 1 1,0 0 0,0-1-1,0 1 1,0-1 0,0 1-1,1-1 1,-1 1 0,0-1-1,0 0 1,1 1 0,-1-1-1,0 1 1,0-1-1,1 1 1,-1-1 0,1 0-1,-1 1 1,0-1 0,1 0-1,-1 1 1,1-1 0,-1 0-1,1 0 1,-1 0-1,1 1 1,-1-1 0,1 0-1,0 0 1,28 9-6,-12-8 50,0-1-1,0-1 1,0 0 0,0-1 0,0-1-1,24-8 1,-30 8-23,0-1 1,-1 0-1,0-1 1,0 0-1,0 0 0,0-1 1,-1-1-1,0 0 1,0 0-1,14-15 1,-22 21-9,-1 1 1,1-1 0,-1 1 0,1-1 0,-1 0 0,1 1 0,-1-1 0,1 0-1,-1 0 1,1 1 0,-1-1 0,0 0 0,0 0 0,1 0 0,-1 1 0,0-1-1,0 0 1,0 0 0,0 0 0,0-1 0,-12-3 97,9 6-107,0-1-1,0 0 1,1 1-1,-1 0 1,0-1-1,0 1 1,0 0 0,0 1-1,1-1 1,-5 3-1,2 1 54,-1 0 0,1 0 1,-1 0-1,1 1 0,1 0 0,-1 0 0,1 1 0,0-1 0,1 1 0,0 0 0,0 0 0,0 0 1,1 0-1,0 0 0,0 0 0,1 1 0,-1-1 0,1 15 0,2-19-81,0-1 0,0 1 0,0-1 0,1 1-1,-1-1 1,1 0 0,-1 1 0,1-1 0,0 0 0,0 0 0,0 0-1,0 0 1,0-1 0,0 1 0,1 0 0,-1-1 0,1 0 0,-1 1-1,1-1 1,-1 0 0,1 0 0,-1-1 0,1 1 0,0 0-1,0-1 1,-1 0 0,5 1 0,3 0-707,0 1 1,1-2-1,-1 1 0,1-2 1,-1 1-1,14-3 0,-16 0-558,0 0 0,0-1 0,0 0 0,-1 0 0,1-1 0,-1 0 0,0 0 0,7-7 0,9-9-5583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02.197"/>
    </inkml:context>
    <inkml:brush xml:id="br0">
      <inkml:brushProperty name="width" value="0.025" units="cm"/>
      <inkml:brushProperty name="height" value="0.025" units="cm"/>
    </inkml:brush>
  </inkml:definitions>
  <inkml:trace contextRef="#ctx0" brushRef="#br0">0 43 4228,'0'0'4762,"8"1"-4266,54-1-302,0-1 0,109-19 0,-99 10 390,0 2 0,78 3-1,419 39 1739,-480-31-2310,437 10 78,-523-13-272,-3 0 120,1 0 0,-1 0 0,0 0 0,1 0 0,-1 0 0,0 0-1,1 0 1,-1 0 0,0 0 0,1 0 0,-1 0 0,0 0 0,1 0 0,-1 0-1,0 0 1,1 0 0,-1 0 0,0 0 0,1 0 0,-1 0 0,0-1 0,1 1 0,-1 0-1,0 0 1,0 0 0,1-1 0,-1 1 0,0 0 0,0 0 0,1-1 0,-1 1-1,0 0 1,0 0 0,0-1 0,1 1 0,-1 0 0,0-1 0,0 1 0,0 0 0,0-1-1,0 1 1,0 0 0,0-1 0,0-10-3611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04.351"/>
    </inkml:context>
    <inkml:brush xml:id="br0">
      <inkml:brushProperty name="width" value="0.025" units="cm"/>
      <inkml:brushProperty name="height" value="0.025" units="cm"/>
    </inkml:brush>
  </inkml:definitions>
  <inkml:trace contextRef="#ctx0" brushRef="#br0">717 1 4548,'-14'1'796,"-91"6"779,57-7-912,0 3 0,0 2 1,-88 21-1,129-24-681,0 0 1,1 0-1,-1 1 1,1 0-1,0 0 1,0 1-1,0 0 1,0 0-1,1 0 1,-7 6 0,12-10-15,0 4 67,0-1 0,0 0 0,1 1-1,-1-1 1,1 0 0,0 1 0,0-1 0,2 4 0,3 6 52,1 0 0,1 0 0,0 0 0,1-1 0,0-1 0,1 0 0,0 0 0,1-1 0,0 0 0,16 11-1,-7-9 113,0-1-1,0 0 0,1-1 0,0-1 0,44 11 0,-1-7 46,-1-3 1,1-3 0,115-1-1,-52-13-20,183-31 0,-13 0-127,-224 32 14,63-3 124,-2-6 0,176-43 1,-281 51-181,0 1 1,0 2-1,0 1 1,35 1-1,-64 2 36,-23 0 918,-42 3-828,-127 25 1,111-14-150,-171 38-84,154-29 59,-2-3-1,-127 7 1,-87-23 276,-467-54 0,732 43-107,-1 3 0,0 2 0,-75 6 1,121-3-210,-1 0 1,1 0-1,-1 0 1,1 1-1,0 0 1,-1 0-1,1 0 1,0 0-1,0 0 1,0 1-1,-4 4 1,7-6 18,0-1 1,0 1 0,1 0-1,-1-1 1,1 1-1,-1 0 1,1 0 0,-1 0-1,1 0 1,-1 0-1,1 0 1,0 0 0,-1-1-1,1 1 1,0 0-1,0 0 1,0 0 0,0 0-1,0 0 1,0 0-1,0 2 1,1-1 2,-1 0-1,1-1 1,0 1 0,0-1 0,0 1 0,0-1-1,1 0 1,-1 1 0,0-1 0,0 0-1,1 0 1,-1 0 0,1 0 0,-1 0 0,1 0-1,3 1 1,15 8-54,1-1 1,0-2-1,1 0 0,0-1 0,38 5 0,120 3 166,-96-10-112,1322-3 75,-1143-11-639,0 12 1,379 51-1,-375-20-4694,-137-23-2183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4:23.830"/>
    </inkml:context>
    <inkml:brush xml:id="br0">
      <inkml:brushProperty name="width" value="0.025" units="cm"/>
      <inkml:brushProperty name="height" value="0.025" units="cm"/>
    </inkml:brush>
  </inkml:definitions>
  <inkml:trace contextRef="#ctx0" brushRef="#br0">195 240 4933,'0'0'2210,"-9"9"-1965,1-2-286,-34 35 304,39-38-207,0-1 0,1 1 0,-1 0-1,1 0 1,0 1 0,0-1 0,0 0 0,0 1 0,1-1 0,0 1-1,0-1 1,0 1 0,0 5 0,14 676 809,0 75-609,-17-219 793,-111 833 0,112-1352-988,-4 19 23,3 0-1,1 1 1,5 69-1,-1-104-90,1 0 0,1-1 1,-1 1-1,1-1 0,1 0 0,-1 0 0,1 0 1,0 0-1,1-1 0,0 1 0,0-1 1,0-1-1,1 1 0,-1 0 0,1-1 0,1 0 1,12 7-1,-3-2-6,0-1 1,1-1 0,0-1 0,0 0-1,1-1 1,25 5 0,11-3 35,0-3 0,0-2 1,58-5-1,-20 0 1,1000 79-280,-15-2 389,-489-24 228,138 3-284,-109-89 15,-4-50-24,-490 71-67,2 4 1,0 6-1,-1 6 0,148 20 0,385-1-18,36 4 7,936 125 170,-666-123-133,-465-22-27,1513-27 27,-1819 17-27,0 8 0,215 31 0,532 74 96,-851-103-23,102-6 1,-141-2-4,0-3 0,0-2 0,76-23 0,-56 14 334,-51 13-291,1 0 1,-1-1 0,21-9-1,-33 11-100,0 0 0,0-1 0,0 0-1,0 0 1,-1 0 0,1-1 0,-1 1 0,0-1-1,-1 0 1,1-1 0,-1 1 0,5-10 0,4-8 3,-2-1 0,-1-1 0,-1 0 0,-1 0 0,-1-1 0,-2 1 0,4-29 0,4-190 101,-13 192-111,15-484 73,2-546 355,-87 5-83,58 993-298,-3 0-1,-4 1 1,-3 1-1,-33-79 0,40 125-50,-1 1-1,-2 1 0,-2 1 1,0 0-1,-2 2 0,-2 0 0,-1 2 1,-1 1-1,-1 0 0,-1 2 1,-40-27-1,9 16-22,-1 3-1,-3 2 1,0 3-1,-2 3 1,0 2-1,-88-18 1,-23 6 37,-220-17 1,-798 13 113,635 36-106,-2698-36 8,1635 79 6,-763 54 100,2112-85-175,-946-1 103,197-6-9,500 33 292,287-13-8,-279-12-1,475-10-344,1-3 0,0-1-1,0-1 1,-71-23 0,87 15-1499,17-1-2829,4 3-1380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07.260"/>
    </inkml:context>
    <inkml:brush xml:id="br0">
      <inkml:brushProperty name="width" value="0.025" units="cm"/>
      <inkml:brushProperty name="height" value="0.025" units="cm"/>
    </inkml:brush>
  </inkml:definitions>
  <inkml:trace contextRef="#ctx0" brushRef="#br0">84 531 3683,'-81'68'1324,"79"-66"-1025,2-2 102,34-22 8936,192-128-2688,91-103-6463,-179 139 223,-127 106-406,22-19 24,-32 26-23,0 0-1,1 0 0,-1 0 1,0 0-1,0 0 0,0-1 1,0 1-1,0 0 0,0 0 1,0-1-1,-1 1 0,1-1 1,0 1-1,-1-1 0,1 1 1,-1-1-1,1-2 1,-5 4-226,1 0 1,-1 0 0,1 0-1,-1 1 1,1-1 0,-1 1-1,1 0 1,0 0 0,-1 0 0,-3 2-1,-99 44-10241,62-28 4505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07.617"/>
    </inkml:context>
    <inkml:brush xml:id="br0">
      <inkml:brushProperty name="width" value="0.025" units="cm"/>
      <inkml:brushProperty name="height" value="0.025" units="cm"/>
    </inkml:brush>
  </inkml:definitions>
  <inkml:trace contextRef="#ctx0" brushRef="#br0">473 60 8360,'0'0'2162,"0"-9"-448,1 0-898,1-12-114,3 1 4138,-9 29-4636,-1 0 1,-1 1 0,0-2-1,0 1 1,0-1 0,-16 15 0,-1 4-122,-161 166 1242,16-19 1263,167-173-2571,-36 49 623,35-48-622,1 1-1,-1-1 1,1 1-1,0-1 0,0 1 1,0-1-1,0 1 0,0 0 1,0-1-1,1 1 0,-1 0 1,1 0-1,0-1 0,0 1 1,0 0-1,0 0 1,1 0-1,0 4 0,0-6-17,1 0-1,-1 1 0,0-1 0,0 0 1,1 0-1,-1 0 0,1 0 0,-1 0 1,1-1-1,-1 1 0,1 0 1,0-1-1,-1 1 0,1-1 0,0 0 1,-1 1-1,1-1 0,0 0 0,0 0 1,-1 0-1,4 0 0,43-4 76,-44 3-64,41-7 68,0-3 1,-1-2 0,55-23 0,-46 16-349,88-22 0,-81 28-4386,-44 5-753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09.458"/>
    </inkml:context>
    <inkml:brush xml:id="br0">
      <inkml:brushProperty name="width" value="0.025" units="cm"/>
      <inkml:brushProperty name="height" value="0.025" units="cm"/>
    </inkml:brush>
  </inkml:definitions>
  <inkml:trace contextRef="#ctx0" brushRef="#br0">0 4 14798,'0'-3'3203,"0"7"-2146,0 13-544,0 8-129,5 7-32,3 6-224,3 3-128,3 0 32,1 0 0,1-5-64,-1-5-224,-3-5-769,-2-6-128,-6-6-769,-4-4-1441,0-5-384,-11-5-4549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09.833"/>
    </inkml:context>
    <inkml:brush xml:id="br0">
      <inkml:brushProperty name="width" value="0.025" units="cm"/>
      <inkml:brushProperty name="height" value="0.025" units="cm"/>
    </inkml:brush>
  </inkml:definitions>
  <inkml:trace contextRef="#ctx0" brushRef="#br0">33 180 10250,'0'0'2007,"-6"-10"91,-17-32-80,22 41-1928,1-1 0,-1 1 1,1-1-1,-1 1 0,1-1 0,0 0 1,-1 1-1,1-1 0,0 0 0,0 1 1,0-1-1,0 0 0,1 1 0,-1-1 1,0 0-1,1 1 0,-1-1 0,1 1 1,-1-1-1,1 1 0,0-1 1,0 1-1,0-1 0,0 1 0,0-1 1,0 1-1,0 0 0,0 0 0,0 0 1,2-1-1,3-3 113,1 0 1,-1 1-1,1 0 0,13-5 1,-11 5 33,11-5-132,0 1 0,1 1 1,0 0-1,0 2 0,1 0 1,0 1-1,0 2 0,0 0 0,0 1 1,31 4-1,-48-3-90,1 1 0,-1 0 0,1 1 0,-1-1 0,1 1 0,-1 0 0,0 1 0,0-1 0,0 1 0,0 0 1,0 0-1,-1 1 0,1-1 0,-1 1 0,0 0 0,0 0 0,0 0 0,-1 1 0,0-1 0,0 1 0,0 0 0,0 0 0,0 0 0,-1 0 0,0 1 0,0-1 0,-1 0 0,0 1 0,2 7 0,-2-3 171,0 0 0,-1 0 0,0 0 0,0 0 0,-1 0 0,0 1 0,-1-2 0,0 1 0,-1 0 0,0 0 0,0-1 0,-1 1 0,0-1 0,-1 0 0,-9 14 0,3-9 230,-1 0 0,0-1 0,-1 0 0,-17 13-1,26-23-346,-1 1-1,1-1 0,-1 1 1,0-2-1,0 1 0,0 0 1,-1-1-1,1 0 0,0 0 1,-1-1-1,0 1 0,1-1 0,-1 0 1,0-1-1,1 0 0,-13 0 1,17-1-117,0 1 1,0-1 0,-1 0-1,1 1 1,0-1 0,0 0-1,0 0 1,0 0 0,0 0 0,0 0-1,0 0 1,0 0 0,0 0-1,1 0 1,-1-1 0,0 1-1,1 0 1,-1 0 0,1-1-1,-1 1 1,1 0 0,0-1-1,-1 1 1,1 0 0,0-1-1,0 1 1,0-1 0,0 1-1,0 0 1,0-1 0,1 1-1,-1 0 1,0-1 0,1 1-1,0-2 1,0-3-601,1 0 0,-1 0 0,1 0 0,0 1-1,1-1 1,5-9 0,13-11-3724,3-2-3305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0.489"/>
    </inkml:context>
    <inkml:brush xml:id="br0">
      <inkml:brushProperty name="width" value="0.025" units="cm"/>
      <inkml:brushProperty name="height" value="0.025" units="cm"/>
    </inkml:brush>
  </inkml:definitions>
  <inkml:trace contextRef="#ctx0" brushRef="#br0">0 226 15983,'0'0'7292,"6"-11"-7190,2-4 17,-1 0-1,0-1 1,-1-1 0,0 1 0,-2-1-1,0 0 1,3-31 0,-7 49-100,0-1 0,0 0 0,0 0 0,0 1 0,0-1 0,0 0 0,0 0 0,-1 1 0,1-1 0,0 0 1,0 0-1,0 0 0,-1 1 0,1-1 0,0 0 0,0 0 0,0 0 0,-1 0 0,1 0 0,0 1 0,0-1 0,-1 0 0,1 0 0,0 0 0,-1 0 0,1 0 0,0 0 0,0 0 0,-1 0 0,1 0 0,0 0 0,0 0 0,-1 0 1,1 0-1,0 0 0,0 0 0,-1 0 0,1 0 0,0 0 0,-1-1 0,1 1 0,0 0 0,0 0 0,0 0 0,-1 0 0,1-1 0,0 1 0,0 0 0,0 0 0,-1 0 0,1-1 0,0 1 0,0 0 0,0 0 0,0-1 1,0 1-1,-1 0 0,1 0 0,0-1 0,0 1 0,0 0 0,0 0 0,0-1 0,0 1 0,-14 20 3,8-4-13,0 1 1,2 0-1,0 0 0,1 0 1,1 0-1,0 1 0,1 18 1,1-35-10,0 0 1,0 1 0,0-1 0,0 0 0,0 1 0,0-1 0,0 0-1,0 1 1,1-1 0,-1 0 0,0 1 0,1-1 0,-1 0-1,1 0 1,0 0 0,-1 1 0,1-1 0,0 0 0,0 0 0,-1 0-1,1 0 1,0 0 0,0 0 0,0-1 0,0 1 0,0 0-1,0 0 1,1-1 0,-1 1 0,0 0 0,0-1 0,1 1 0,-1-1-1,0 0 1,0 1 0,1-1 0,-1 0 0,0 0 0,1 0-1,-1 0 1,0 0 0,1 0 0,-1 0 0,2-1 0,1 0 15,0 0 0,0 0 0,0 0 0,0-1 0,0 1-1,0-1 1,0 0 0,0-1 0,-1 1 0,1 0 0,-1-1 0,5-5 0,1-3 49,-1-1-1,-1 0 1,0-1-1,-1 1 1,0-1-1,-1 0 1,0-1-1,-1 1 1,-1-1-1,0 0 1,1-19-1,-11 150 454,6-117-506,1 1-1,0 0 1,0-1-1,0 1 1,0-1-1,0 1 1,0-1-1,0 1 1,0-1-1,0 1 1,1-1-1,-1 1 1,0-1-1,0 1 1,0-1-1,0 1 1,1-1-1,-1 1 1,0-1-1,1 0 1,-1 1-1,0-1 1,1 1-1,-1-1 1,0 0 0,1 1-1,-1-1 1,1 0-1,-1 1 1,1-1-1,-1 0 1,0 0-1,1 0 1,0 1-1,18-8 337,14-23 60,-25 17-354,-1-1 0,-1-1 1,0 1-1,0-1 1,-2 0-1,4-22 1,0 6 1,-6 52-243,-2 5 310,2 0 0,7 38 0,-8-63-119,-1 1 0,1 0 0,-1-1 0,1 0 1,0 1-1,-1-1 0,1 1 0,0-1 0,0 0 0,0 1 1,0-1-1,0 0 0,0 0 0,0 0 0,1 0 0,-1 0 1,0 0-1,1 0 0,-1 0 0,1-1 0,-1 1 0,1 0 1,-1-1-1,1 1 0,1-1 0,0 0 18,0 0 0,0 0-1,0 0 1,-1-1 0,1 1-1,0-1 1,-1 0 0,1 0 0,0 0-1,-1 0 1,1 0 0,-1-1 0,4-2-1,-1 1-109,0-1 0,0 0 0,0 0 0,0-1 0,-1 1 0,0-1 0,0 0 0,0 0 0,-1-1 0,1 1 0,-1-1 0,4-10 0,-4-10-5232,-6 9-3453,-4 4-446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0.864"/>
    </inkml:context>
    <inkml:brush xml:id="br0">
      <inkml:brushProperty name="width" value="0.025" units="cm"/>
      <inkml:brushProperty name="height" value="0.025" units="cm"/>
    </inkml:brush>
  </inkml:definitions>
  <inkml:trace contextRef="#ctx0" brushRef="#br0">41 0 10442,'0'0'9726,"3"11"-8103,9 28-309,-2 0 0,5 49 0,-10-53-1156,1 0 0,1-1 0,2 0 0,2-1 0,17 39 0,-7-39-126,5 8-1105,-26-40 374,-2-5 513,0 1-1,1-1 1,-1 1 0,-1 0-1,1 0 1,0 0 0,-1 0-1,0 1 1,1-1 0,-1 1-1,0-1 1,-4-1 0,-2-4-77,-39-36 27,25 24 950,1-2 0,-27-31 0,48 51-640,0 1 1,0 0 0,0-1 0,1 1 0,-1 0-1,0-1 1,1 1 0,-1-1 0,1 1 0,0-1-1,-1 0 1,1 1 0,0-1 0,0 1 0,0-1-1,0 1 1,0-1 0,0 0 0,1 1 0,-1-1-1,0 1 1,1-1 0,0 1 0,-1-1 0,1 1-1,0 0 1,-1-1 0,1 1 0,0 0 0,0-1-1,0 1 1,0 0 0,0 0 0,0 0 0,1 0-1,-1 0 1,0 0 0,1 0 0,-1 0 0,0 1-1,3-2 1,8-5-344,0 1 1,1 0-1,22-7 0,-24 9-41,21-7-1472,85-33-11848,-81 28 7608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1.192"/>
    </inkml:context>
    <inkml:brush xml:id="br0">
      <inkml:brushProperty name="width" value="0.025" units="cm"/>
      <inkml:brushProperty name="height" value="0.025" units="cm"/>
    </inkml:brush>
  </inkml:definitions>
  <inkml:trace contextRef="#ctx0" brushRef="#br0">144 1 8008,'0'0'13943,"-9"4"-11967,-11 6-1254,1 2 1,1 0-1,0 0 0,0 2 1,-18 19-1,35-33-732,1 0-1,0 0 1,-1 0-1,1 0 1,0 1 0,0-1-1,-1 0 1,1 0-1,0 1 1,0-1-1,-1 0 1,1 1-1,0-1 1,0 0-1,0 1 1,-1-1-1,1 0 1,0 1-1,0-1 1,0 0-1,0 1 1,0-1-1,0 0 1,0 1-1,0-1 1,0 1-1,0-1 1,0 0 0,0 1-1,0-1 1,0 0-1,0 1 1,0-1-1,0 1 1,0-1-1,1 0 1,-1 1-1,0-1 1,0 0-1,0 0 1,1 1-1,18 3-843,25-9-1295,-2-2 670,0 2 1,47 0-1,-89 5 1483,1 0 0,-1 0 1,1 0-1,0 0 0,-1 0 0,1 0 1,-1 0-1,1 1 0,0-1 0,-1 0 0,1 0 1,-1 0-1,1 1 0,0-1 0,-1 0 1,1 0-1,-1 1 0,1-1 0,-1 0 0,1 1 1,-1-1-1,0 1 0,1-1 0,-1 1 1,1-1-1,-1 1 0,0-1 0,1 1 0,-1-1 1,0 1-1,0-1 0,1 1 0,-1 0 1,0-1-1,0 2 0,-6 26 667,-26 24 855,17-33-900,5-5-229,0 0 0,-2-1 0,0-1 0,0 1 1,-1-2-1,-21 16 0,33-27-435,1 0 0,0 0 1,0 0-1,0 0 1,0 0-1,0 0 0,-1 0 1,1 0-1,0 0 0,0 1 1,0-1-1,0 0 0,-1 0 1,1 0-1,0 0 1,0 0-1,0 0 0,0 0 1,-1 0-1,1 0 0,0-1 1,0 1-1,0 0 0,0 0 1,0 0-1,-1 0 1,1 0-1,0 0 0,0 0 1,0 0-1,0 0 0,0 0 1,-1 0-1,1-1 0,0 1 1,0 0-1,0 0 1,0 0-1,0 0 0,0 0 1,0-1-1,0 1 0,0 0 1,0 0-1,-1 0 1,1 0-1,0 0 0,0-1 1,0 1-1,0 0 0,0 0 1,1-15-1756,6-14-2129,8-1-2532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062"/>
    </inkml:context>
    <inkml:brush xml:id="br0">
      <inkml:brushProperty name="width" value="0.025" units="cm"/>
      <inkml:brushProperty name="height" value="0.025" units="cm"/>
    </inkml:brush>
  </inkml:definitions>
  <inkml:trace contextRef="#ctx0" brushRef="#br0">143 11 7399,'0'0'8008,"-8"-3"-4966,5 2-2880,-1 0 0,1-1-1,-1 1 1,1 0 0,-1 1-1,1-1 1,-1 1-1,0 0 1,1-1 0,-1 2-1,0-1 1,1 0 0,-1 1-1,0-1 1,1 1-1,-1 0 1,1 1 0,-1-1-1,1 0 1,0 1 0,-1 0-1,1 0 1,0 0-1,0 0 1,0 0 0,0 1-1,1-1 1,-4 4 0,3-3-79,0-1 0,0 1 0,1-1 1,-1 1-1,1 0 0,-1 0 1,1 0-1,0 1 0,0-1 0,0 0 1,1 1-1,-1-1 0,1 1 0,-2 5 1,6-8-91,-1 0-1,0-1 1,1 1 0,-1 0 0,1-1 0,-1 0 0,1 1 0,-1-1-1,1 0 1,-1 0 0,6-1 0,-4 1-25,82-7-658,-68 4 477,0 0 1,0 2-1,0 0 1,0 2-1,0 0 1,25 4-1,-41-5 248,0 1 0,0-1 0,0 1 1,0-1-1,0 1 0,-1-1 0,1 1 0,0 0 0,0 0 0,-1 0 0,1 0 0,-1 0 0,1 0 0,-1 1 0,1-1 1,-1 0-1,0 1 0,1-1 0,-1 1 0,0-1 0,0 1 0,0 0 0,0 0 0,0-1 0,-1 1 0,1 0 0,0 0 1,-1 0-1,0 0 0,1 0 0,-1-1 0,0 1 0,0 0 0,0 0 0,0 0 0,0 0 0,-1 0 0,1 0 0,0 0 0,-1 0 1,0 2-1,-2 2 173,0 1 0,0 0 0,0-1 0,-1 0 1,0 0-1,0 0 0,-1 0 0,1-1 0,-10 9 1,8-9-34,1 0 1,-1 0 0,0-1 0,0 0 0,0 0-1,0 0 1,-1-1 0,0 0 0,1 0 0,-1-1 0,0 1-1,-1-2 1,1 1 0,-14 1 0,20-3-256,1-1 1,-1 1-1,0 0 1,0 0-1,0 0 0,0-1 1,1 1-1,-1 0 1,0-1-1,0 1 1,1-1-1,-1 1 1,0-1-1,0 1 0,1-1 1,-1 1-1,1-1 1,-1 0-1,0 1 1,1-1-1,-1 0 0,1 1 1,0-1-1,-1 0 1,1 0-1,-1-1 1,-2-29-3383,5 21 1727,-1 1 0,1-1 0,1 0-1,3-10 1,12-16-5375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1.584"/>
    </inkml:context>
    <inkml:brush xml:id="br0">
      <inkml:brushProperty name="width" value="0.025" units="cm"/>
      <inkml:brushProperty name="height" value="0.025" units="cm"/>
    </inkml:brush>
  </inkml:definitions>
  <inkml:trace contextRef="#ctx0" brushRef="#br0">80 348 6406,'0'0'10127,"-4"11"-7693,-2 3-1682,3-8-440,1-1 1,-1 1-1,1 0 1,1 0-1,-1 0 1,1 0-1,-1 9 0,2-15-276,0 1 0,0 0 0,0 0 0,0-1 0,0 1 0,0 0 0,0 0 0,0-1 0,0 1 0,0 0 0,0-1 0,1 1 0,-1 0 0,0-1 0,1 1 0,-1 0 0,0-1-1,1 1 1,-1-1 0,1 1 0,-1 0 0,0-1 0,1 1 0,0-1 0,-1 1 0,1-1 0,-1 0 0,1 1 0,1 0 0,23 0 325,-18-2-319,0-1 0,0 0 0,0 0 0,0 0 0,9-6 1,-7 1-2,1-1 0,-1 1 0,-1-2 0,0 1 0,0-1 0,-1 0 0,0-1 1,0 0-1,-1 0 0,-1-1 0,1 1 0,-2-1 0,0 0 0,0 0 0,-1-1 0,0 1 0,1-15 1,-2 16-9,0 0 0,-1 0 1,-1 0-1,0 0 1,0-1-1,-1 1 0,0 0 1,-1 0-1,0 0 1,0 0-1,-1 0 0,-1 0 1,0 1-1,0 0 1,0-1-1,-1 2 0,-1-1 1,0 0-1,0 1 1,-8-8-1,11 13-28,0 0 1,1 0-1,-2 0 0,1 1 0,0 0 1,0-1-1,-1 1 0,0 1 1,1-1-1,-1 0 0,0 1 0,0 0 1,1 0-1,-1 0 0,0 0 1,0 0-1,0 1 0,0 0 0,0 0 1,0 0-1,-1 0 0,1 1 1,0 0-1,1-1 0,-1 1 1,0 1-1,0-1 0,0 1 0,1-1 1,-1 1-1,0 0 0,1 0 1,-6 5-1,3-1 84,0-1 1,1 1 0,0 0-1,0 0 1,0 1-1,1 0 1,0-1 0,0 1-1,1 1 1,0-1-1,0 0 1,1 1 0,0-1-1,0 1 1,1 0-1,-1 12 1,2-17-84,0-1 0,1 1 0,-1-1 0,1 0 0,-1 1 0,1-1 0,0 0 0,0 1 0,0-1 0,1 0 0,-1 0 0,0 0-1,1 0 1,-1 0 0,1 0 0,0 0 0,0-1 0,-1 1 0,1-1 0,0 1 0,0-1 0,1 0 0,-1 1 0,0-1 0,0 0 0,1 0 0,-1-1 0,0 1 0,4 0 0,11 3-172,0 0 0,1-1 0,19 0 0,-19-1-273,-11-2 330,11 2-621,-1 0 1,0 1-1,1 0 1,17 7-1,-30-8 498,-1 0 0,0 0 0,1 0 0,-1 0 0,0 1 0,0 0-1,-1 0 1,1 0 0,-1 0 0,1 0 0,-1 1 0,0-1-1,0 1 1,0 0 0,-1 0 0,1 0 0,-1 0 0,0 1 0,0-1-1,1 6 1,-2-5-698,4 8-4930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1.925"/>
    </inkml:context>
    <inkml:brush xml:id="br0">
      <inkml:brushProperty name="width" value="0.025" units="cm"/>
      <inkml:brushProperty name="height" value="0.025" units="cm"/>
    </inkml:brush>
  </inkml:definitions>
  <inkml:trace contextRef="#ctx0" brushRef="#br0">11 1 14798,'0'0'7655,"-11"48"-6566,11-14 64,0 2-128,11 1-384,5-1-513,1-2-64,5-3 0,0-6-320,0-3-897,1-6-449,-1-6 33,1-7-481,-1-3-1505,-1-3-1602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2.301"/>
    </inkml:context>
    <inkml:brush xml:id="br0">
      <inkml:brushProperty name="width" value="0.025" units="cm"/>
      <inkml:brushProperty name="height" value="0.025" units="cm"/>
    </inkml:brush>
  </inkml:definitions>
  <inkml:trace contextRef="#ctx0" brushRef="#br0">107 31 12748,'0'0'3636,"-10"3"-412,3-1-2748,-1 1 0,1 0 1,-1 0-1,1 1 0,0 0 1,0 1-1,-10 8 0,15-12-363,-1 1-1,1 0 1,0 0-1,0 1 1,0-1-1,0 0 1,0 1-1,1-1 1,-1 1-1,1 0 1,-1-1-1,1 1 1,0 0-1,0 0 1,0 0-1,1 0 1,-1 0 0,1 0-1,-1 0 1,1 0-1,0 0 1,0 0-1,0 0 1,1 0-1,-1 0 1,1 0-1,0 0 1,1 4-1,-1-5-100,1 0 0,-1-1 0,1 1 0,0-1 0,-1 1 1,1-1-1,0 0 0,0 1 0,0-1 0,0 0 0,0 0 0,0-1 0,0 1 0,0 0 0,0-1 0,0 1 0,1-1 0,-1 1 0,0-1 0,0 0 0,4 0 0,51-4 102,-44 0-249,1 0-1,-2-1 1,1 0-1,0-1 1,-1 0-1,0-1 0,0 0 1,14-13-1,81-77-2227,-99 89 2370,-7 12-75,-1-2 66,0-1 0,0 1 0,0 0 0,0-1 0,0 1 0,0-1 0,0 1 0,1-1 1,-1 1-1,1-1 0,-1 1 0,1-1 0,0 1 0,-1-1 0,1 0 0,0 1 0,0-1 0,0 0 0,0 0 0,0 1 0,0-1 0,2 1 0,1-2-506,-1 0-1,1 0 0,0 0 0,0 0 0,-1-1 1,1 1-1,0-1 0,0 0 0,-1 0 0,1-1 0,-1 1 1,1-1-1,-1 1 0,0-1 0,5-4 0,19-13-6649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2.643"/>
    </inkml:context>
    <inkml:brush xml:id="br0">
      <inkml:brushProperty name="width" value="0.025" units="cm"/>
      <inkml:brushProperty name="height" value="0.025" units="cm"/>
    </inkml:brush>
  </inkml:definitions>
  <inkml:trace contextRef="#ctx0" brushRef="#br0">101 178 10378,'-8'5'5103,"-4"4"-3852,0 0 0,1 0 0,-11 12 0,18-17-888,1 0 1,0 0-1,-1 0 0,1 0 0,1 1 1,-1-1-1,1 1 0,0 0 0,0-1 1,0 1-1,0 0 0,1 0 0,0 1 1,-1 5-1,2-10-339,0 0 0,0 0 0,0-1 0,1 1 0,-1 0 0,0 0 0,0 0 0,0-1 0,1 1 1,-1 0-1,0 0 0,1-1 0,-1 1 0,1 0 0,-1-1 0,1 1 0,-1 0 0,1-1 0,-1 1 0,1-1 0,0 1 0,-1-1 0,1 1 0,0-1 1,-1 0-1,1 1 0,1 0 0,30 3 192,-23-5-193,0 0-1,0 0 1,0-1 0,16-5-1,-15 2-93,-1 0 0,0 0-1,0-1 1,-1 0 0,0 0-1,0-1 1,0 0-1,-1 0 1,0-1 0,0 0-1,-1-1 1,0 1 0,0-1-1,-1 0 1,5-12-1,-3 4-88,-1-1-1,0 1 0,-1-1 0,-1-1 0,-1 1 0,0 0 0,-1-31 1,-1 48 168,-1 1 1,0-1 0,0 1 0,0-1 0,0 1 0,0 0 0,0-1-1,0 1 1,1-1 0,-1 1 0,0-1 0,-1 1 0,1-1-1,0 1 1,0-1 0,0 1 0,0-1 0,0 1 0,0-1 0,0 1-1,-1 0 1,1-1 0,0 1 0,0-1 0,-1 1 0,1 0 0,0-1-1,-1 1 1,1 0 0,0-1 0,-1 1 0,1 0 0,-1-1 0,1 1-1,0 0 1,-1 0 0,1 0 0,-1-1 0,1 1 0,-1 0 0,1 0-1,0 0 1,-1 0 0,1 0 0,-1 0 0,1 0 0,-1 0 0,0 0-1,0 1 28,-1-1 0,1 1-1,0 0 1,0 0-1,-1 0 1,1 0 0,0 0-1,0 0 1,0 0 0,0 0-1,0 1 1,0-1-1,1 0 1,-1 1 0,0 1-1,-3 5 97,1 0 0,0 0 0,0 1-1,1-1 1,0 1 0,1 0 0,-1 0 0,2 0-1,-1 0 1,1-1 0,1 1 0,1 11 0,0-15-137,-1 0 0,0-1 0,1 1 0,0-1 0,0 1 0,1-1 0,-1 0 1,1 0-1,0 0 0,0 0 0,0 0 0,0 0 0,1-1 0,0 0 0,0 0 0,-1 0 1,2 0-1,-1 0 0,0-1 0,0 0 0,1 0 0,0 0 0,6 2 0,0-2-1274,0 1 0,0-1 0,0-1 0,22 0 0,7-1-7743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3.388"/>
    </inkml:context>
    <inkml:brush xml:id="br0">
      <inkml:brushProperty name="width" value="0.025" units="cm"/>
      <inkml:brushProperty name="height" value="0.025" units="cm"/>
    </inkml:brush>
  </inkml:definitions>
  <inkml:trace contextRef="#ctx0" brushRef="#br0">130 591 13100,'-1'-8'3374,"-1"2"-2765,1 0-1,-1 0 1,0 1 0,-1-1-1,1 1 1,-1-1-1,-6-7 1,8 11-479,-1 0 1,1 0 0,-1 1 0,1-1-1,-1 1 1,0-1 0,1 1-1,-1 0 1,0 0 0,0 0 0,0 0-1,0 0 1,0 0 0,0 0-1,0 0 1,0 1 0,-1-1-1,1 1 1,0 0 0,0 0 0,0 0-1,-1 0 1,1 0 0,0 0-1,0 0 1,0 1 0,0-1 0,-1 1-1,1-1 1,-2 2 0,1-1-92,1 1 1,0 0-1,-1-1 1,1 1 0,0 0-1,0 0 1,0 0-1,0 1 1,0-1-1,0 0 1,0 1 0,1-1-1,0 1 1,-1 0-1,1-1 1,0 1-1,0 0 1,0 0 0,0 5-1,-2 4 61,2-1 0,0 1-1,0 18 1,1-28-79,0-1 0,0 1 1,0-1-1,0 1 0,1-1 0,-1 1 0,1-1 0,-1 1 0,1-1 0,-1 0 1,1 1-1,0-1 0,-1 0 0,1 1 0,0-1 0,0 0 0,0 0 1,0 0-1,0 0 0,0 0 0,1 0 0,-1 0 0,0 0 0,0-1 0,1 1 1,-1 0-1,0-1 0,1 1 0,-1-1 0,1 1 0,-1-1 0,1 0 0,-1 1 1,0-1-1,1 0 0,-1 0 0,1 0 0,-1 0 0,1-1 0,-1 1 0,1 0 1,-1-1-1,1 1 0,1-1 0,6-1 55,-1-1 0,1 0 1,-1 0-1,0 0 0,-1-1 0,13-7 0,-6 1-38,0-1 0,-1 0 0,-1-1 0,1 0-1,17-25 1,-24 29-28,-1 1-1,0-1 0,-1 0 0,0-1 0,0 1 1,0-1-1,-1 0 0,-1 0 0,0 0 1,0 0-1,0 0 0,-1-12 0,-2 34-73,0 0 0,-1 0 0,-6 19 0,-3 29-69,10-47 133,0-6 3,0-1-1,1 1 1,0 0 0,0-1-1,1 1 1,2 11 0,-3-17-2,1-1 0,0 1 0,0-1 1,-1 1-1,1-1 0,0 0 0,0 1 1,0-1-1,1 0 0,-1 0 0,0 0 1,0 1-1,1-1 0,-1 0 0,0-1 1,1 1-1,-1 0 0,1 0 0,-1-1 1,1 1-1,0-1 0,-1 1 0,1-1 1,-1 1-1,1-1 0,0 0 0,-1 0 1,1 0-1,0 0 0,-1 0 0,1 0 1,0-1-1,-1 1 0,1-1 0,2 0 1,2-1-26,1 0 0,-1 0 0,0-1 0,1 0 0,-1-1 0,0 1 0,-1-1 0,1 0 1,-1-1-1,1 1 0,-1-1 0,-1 0 0,1 0 0,-1-1 0,0 1 0,0-1 0,0 0 0,5-12 1,2-6-80,-1 0 0,-1-1 0,9-42 1,-7 18 113,-2 0 1,-2-1-1,-3 1 1,-2-1 0,-4-56-1,1 102-5,1-1 0,-1 1 1,0-1-1,0 1 0,-1-1 0,1 1 0,-1 0 0,0 0 0,0 0 0,0 0 0,-4-5 1,5 9-6,1-1 1,-1 0-1,0 0 1,0 1-1,1-1 1,-1 0 0,0 1-1,0-1 1,0 1-1,0-1 1,0 1-1,0 0 1,0-1 0,0 1-1,0 0 1,0 0-1,0-1 1,0 1 0,0 0-1,0 0 1,-1 0-1,0 1 0,0 0 0,1-1 0,-1 1 0,0 0 0,0 0 0,1 0 0,-1 0 0,1 0 0,-1 0-1,1 1 1,-1-1 0,1 0 0,0 1 0,-1-1 0,0 3 0,-12 16 34,2 0 0,0 0 0,2 1 0,0 1 0,-11 38-1,16-43-4,0 0-1,1 1 1,1-1 0,1 1-1,1 0 1,0 0-1,1-1 1,3 23-1,-1-35-13,-1 0 0,1 0-1,0 0 1,0 0 0,1-1 0,0 1-1,-1-1 1,2 1 0,-1-1 0,0 0 0,1 0-1,0 0 1,0-1 0,0 0 0,0 1-1,0-1 1,1-1 0,-1 1 0,1-1 0,0 1-1,0-1 1,0-1 0,0 1 0,0-1-1,10 2 1,4 0-296,0 0-1,-1-1 1,1-1-1,0-1 1,0-1-1,21-3 1,-32 2-457,1 0 0,-1 0 1,0-1-1,0 0 0,0 0 0,-1-1 1,1 0-1,-1-1 0,0 1 1,0-1-1,0-1 0,-1 1 1,0-1-1,0 0 0,0-1 0,-1 0 1,7-9-1,3-13-3790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3.733"/>
    </inkml:context>
    <inkml:brush xml:id="br0">
      <inkml:brushProperty name="width" value="0.025" units="cm"/>
      <inkml:brushProperty name="height" value="0.025" units="cm"/>
    </inkml:brush>
  </inkml:definitions>
  <inkml:trace contextRef="#ctx0" brushRef="#br0">180 12 10474,'0'0'4457,"-12"-3"-608,7 1-3540,0 1-1,-1-1 0,1 1 0,-1 0 1,0 0-1,1 1 0,-1 0 0,0 0 1,1 0-1,-1 1 0,0-1 0,1 1 0,-1 1 1,1-1-1,-1 1 0,1 0 0,0 0 1,0 0-1,0 1 0,0 0 0,0 0 1,-7 6-1,-16 23 964,20-13-1004,8-18-269,0-1 1,0 1-1,0-1 1,0 1-1,0-1 1,0 1-1,1-1 1,-1 1-1,0-1 1,0 0-1,1 1 0,-1-1 1,0 1-1,0-1 1,1 0-1,-1 1 1,0-1-1,1 0 1,-1 1-1,1-1 1,-1 0-1,0 1 1,1-1-1,-1 0 1,1 0-1,-1 0 0,1 1 1,-1-1-1,1 0 1,-1 0-1,1 0 1,-1 0-1,1 0 1,0 0-1,40 3-400,0-1 0,47-5-1,32 0-743,-119 3 1141,1 0-1,-1 0 0,1 0 1,-1 0-1,1 0 0,0 0 1,-1 0-1,1 1 0,-1-1 1,1 0-1,-1 1 0,1 0 1,-1-1-1,0 1 0,1 0 1,-1 0-1,0-1 0,1 1 1,-1 0-1,0 0 0,0 1 1,0-1-1,1 1 0,-1 0 41,-1-1-1,0 1 0,0-1 0,0 1 0,0-1 0,0 1 0,0-1 1,0 1-1,0-1 0,-1 1 0,1-1 0,-1 0 0,1 1 0,-1-1 0,1 0 1,-1 1-1,0-1 0,0 0 0,0 2 0,-7 7 275,1-1 0,-1 0 0,-1 0 0,-13 10 0,-6 4 45,-44 28 0,60-46-1760,8-6-4108,4-6-4892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6.601"/>
    </inkml:context>
    <inkml:brush xml:id="br0">
      <inkml:brushProperty name="width" value="0.025" units="cm"/>
      <inkml:brushProperty name="height" value="0.025" units="cm"/>
    </inkml:brush>
  </inkml:definitions>
  <inkml:trace contextRef="#ctx0" brushRef="#br0">0 133 6790,'0'0'16597,"10"13"-15828,-7-10-724,5 7 29,-1 0 0,1 1 0,-2 0 0,1 0 0,-1 0 0,-1 1-1,0-1 1,3 16 0,3 21 13,-7-25-65,1 0 0,2 0 0,0-1 1,19 41-1,-26-62 0,0-1 1,1 1-1,-1-1 0,0 1 1,1 0-1,-1-1 1,0 1-1,1-1 0,-1 1 1,1-1-1,-1 1 1,1-1-1,-1 1 0,1-1 1,-1 1-1,1-1 1,0 0-1,-1 1 0,1-1 1,0 0-1,-1 0 1,1 1-1,1-1 1,6-10 934,-1-25 286,-5 16-1110,-2-1 0,0 0 0,-1 0 0,-7-36 0,6 47-110,-1 1 1,0-1-1,0 1 1,0 0-1,-1 0 1,0 0-1,-1 1 1,0-1-1,0 1 0,0 0 1,-1 0-1,0 1 1,-10-9-1,16 15-25,-1-1 0,0 0 0,0 0 1,1 0-1,-1 1 0,0-1 0,0 0 0,0 1 0,0-1 0,0 1 0,0-1 0,0 1 0,0 0 0,0-1 0,0 1 0,0 0 1,0 0-1,-1 0 0,1-1 0,0 1 0,0 0 0,0 0 0,0 1 0,0-1 0,-2 0 0,2 1-3,0 0-1,1 0 1,-1 0-1,0 0 1,1 0-1,-1 0 1,1 0-1,-1 0 1,1 0-1,-1 0 1,1 0-1,0 0 1,0 0-1,-1 0 1,1 1-1,0-1 1,0 0-1,0 0 1,0 2-1,0 1-5,1 0 1,-1 0-1,1-1 0,-1 1 1,1 0-1,0-1 0,0 1 1,1-1-1,-1 1 0,1-1 1,0 0-1,0 1 0,0-1 1,4 5-1,-4-7 23,1 1 1,0-1 0,0 1-1,0-1 1,0 0-1,0 0 1,1-1-1,-1 1 1,0-1-1,0 1 1,0-1-1,1 0 1,-1 0-1,0-1 1,0 1-1,0 0 1,1-1-1,-1 0 1,0 0-1,0 0 1,0 0 0,0-1-1,0 1 1,0-1-1,-1 1 1,1-1-1,-1 0 1,1 0-1,-1 0 1,1-1-1,2-2 1,6-6 48,-1-1-1,0 0 1,0-1 0,15-26 0,-20 30-35,-1 0 1,0 0 0,0 0-1,0 0 1,-1-1 0,-1 1-1,1-1 1,-2 0 0,1 1 0,-1-1-1,-1 0 1,0-12 0,0 22-25,0-1 0,0 0 1,0 1-1,0-1 0,0 1 0,-1-1 1,1 1-1,0-1 0,0 1 1,0-1-1,0 1 0,-1-1 0,1 1 1,0 0-1,0-1 0,-1 1 1,1-1-1,0 1 0,-1 0 1,1-1-1,0 1 0,-1-1 0,1 1 1,-1 0-1,1 0 0,0-1 1,-1 1-1,1 0 0,-1 0 1,1-1-1,-1 1 0,1 0 0,-1 0 1,1 0-1,-1 0 0,1 0 1,-1 0-1,1 0 0,-1 0 1,1 0-1,-1 0 0,0 0 0,-1 1-4,1-1 0,0 1 0,-1-1 0,1 1 0,0 0-1,0-1 1,-1 1 0,1 0 0,0 0 0,0 0 0,0 0-1,0 0 1,0 0 0,0 0 0,-1 2 0,-4 9-13,1 0 0,0 1 0,0 0 0,1 0 0,1 0 0,0 0 0,-1 20 0,1 2 171,3 59 0,0-92-150,0-1 0,0 1 0,0 0 1,0-1-1,0 1 0,1-1 0,-1 1 0,0-1 0,1 1 1,0-1-1,-1 1 0,1-1 0,0 1 0,0-1 0,-1 0 1,1 1-1,0-1 0,0 0 0,1 0 0,-1 0 0,0 0 1,0 0-1,3 2 0,-2-2 6,1-1 0,-1 1 0,1-1 0,-1 1 0,1-1 0,-1 0 0,1 0 0,-1 0 0,1 0-1,-1 0 1,1 0 0,-1-1 0,5-1 0,3-1-62,0-1 1,0 0-1,0-1 0,0 0 0,15-12 0,31-31-3612,-29 9-3657,-19 20 1089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6.956"/>
    </inkml:context>
    <inkml:brush xml:id="br0">
      <inkml:brushProperty name="width" value="0.025" units="cm"/>
      <inkml:brushProperty name="height" value="0.025" units="cm"/>
    </inkml:brush>
  </inkml:definitions>
  <inkml:trace contextRef="#ctx0" brushRef="#br0">1 0 14606,'0'0'8018,"3"10"-6571,7 31 512,8 67 1,-13-72-1441,1 1 0,1-1 0,25 68 0,-30-98-509,1 0 1,0-1 0,1 1-1,-1-1 1,1 0 0,0 0-1,1 0 1,-1-1 0,1 1-1,0-1 1,0 0-1,0-1 1,0 1 0,9 3-1,-12-6-106,1 0 0,0 0 0,0 0 0,0 0 0,0-1 0,0 1 0,0-1 0,0 0 0,0 1 0,0-2 0,0 1 1,0 0-1,4-1 0,-4 0-207,0-1 0,0 1 0,0 0 0,-1-1 0,1 1-1,0-1 1,-1 0 0,1 0 0,-1 0 0,0 0 0,1 0 0,-1 0 0,0-1 0,-1 1 0,3-4 0,8-18-4362,-2-4-2435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8.301"/>
    </inkml:context>
    <inkml:brush xml:id="br0">
      <inkml:brushProperty name="width" value="0.025" units="cm"/>
      <inkml:brushProperty name="height" value="0.025" units="cm"/>
    </inkml:brush>
  </inkml:definitions>
  <inkml:trace contextRef="#ctx0" brushRef="#br0">48 316 13036,'0'0'3876,"-5"11"-1292,4-9-2504,-31 76 3111,30-72-2890,0 0-1,0 0 0,1 1 0,0-1 1,0 0-1,1 1 0,-1-1 0,1 1 1,1-1-1,-1 1 0,1-1 0,3 13 1,-3-18-285,0 1 0,-1-1 0,1 1 0,0-1 0,0 0 0,0 1 0,0-1 0,0 0 1,0 0-1,1 0 0,-1 0 0,0 0 0,0 0 0,1 0 0,-1 0 0,1 0 0,-1 0 1,1-1-1,-1 1 0,1-1 0,-1 1 0,1-1 0,0 0 0,-1 1 0,1-1 1,-1 0-1,1 0 0,0 0 0,-1 0 0,1-1 0,0 1 0,-1 0 0,1-1 0,-1 1 1,1-1-1,-1 1 0,1-1 0,-1 0 0,1 1 0,-1-1 0,3-2 0,1 0 31,0 0-1,1-1 1,-1 0 0,0 0-1,0 0 1,-1-1-1,0 1 1,1-1-1,4-8 1,-3 0 0,-2 0 0,1 0 1,-1-1-1,-1 0 0,-1 1 0,0-1 0,0 0 1,-2 0-1,-1-25 0,1 30-23,-4 95-378,0 27 452,4-112-90,0 0-1,0 0 1,0 0-1,0 0 0,0 0 1,0 0-1,0 0 1,0 0-1,0-1 1,0 1-1,0 0 0,0 0 1,1 0-1,-1 0 1,0 0-1,1 0 1,-1 0-1,1-1 1,-1 1-1,1 0 0,-1 0 1,1-1-1,0 1 1,-1 0-1,1-1 1,0 1-1,-1-1 1,1 1-1,0 0 0,0-1 1,0 0-1,-1 1 1,1-1-1,0 0 1,0 1-1,0-1 0,0 0 1,0 0-1,0 0 1,0 1-1,0-1 1,0 0-1,0 0 1,-1-1-1,1 1 0,0 0 1,0 0-1,2-1 1,0 0 6,0 0 1,-1-1 0,1 0-1,0 1 1,0-1 0,-1 0-1,1 0 1,-1 0 0,1-1-1,-1 1 1,0-1 0,3-4-1,4-10 17,-1-1 0,0 0 0,-2 0 0,0-1 0,-1 1 0,-1-1 0,3-28 0,-4 12 16,-1 0 1,-3 0-1,-4-45 1,4 77-41,1 0-7,0 0 0,0 0 0,0 0 0,-1 0-1,1 0 1,-1 0 0,0 0 0,0 0 0,0 0 0,0 1 0,-1-1 0,1 0 0,-1 1 0,0-1 0,-3-3-1,3 9-19,0 1-1,0 0 0,1 0 0,-1 0 0,1 0 0,0 0 0,0 0 1,0 0-1,0 7 0,0-6 5,-4 36 325,2-1 0,2 66 0,1-91-179,0-10-120,0 0 0,0 0 0,1 1 1,0-1-1,0 0 0,0 0 0,1 0 0,0 0 0,0 0 0,0 0 0,0-1 0,1 1 0,-1 0 0,1-1 0,1 0 0,-1 0 0,0 0 0,1 0 1,0-1-1,0 1 0,0-1 0,0 0 0,1 0 0,-1 0 0,1-1 0,0 1 0,0-1 0,0 0 0,0-1 0,0 1 0,0-1 0,0 0 0,0-1 1,11 1-1,-16-1-2,1 0 1,-1 0 0,1-1 0,-1 1-1,0 0 1,1-1 0,-1 1 0,1 0-1,-1-1 1,1 1 0,-1 0 0,0-1-1,1 1 1,-1-1 0,0 1 0,0-1-1,1 1 1,-1-1 0,0 1-1,0-1 1,0 1 0,0-1 0,1 1-1,-1-1 1,0 1 0,0-1 0,0 0-1,0 1 1,0-1 0,0 1 0,0-1-1,-1 1 1,1-1 0,0 1 0,0-1-1,0 1 1,0-1 0,-1 1 0,1-1-1,-1 0 1,-8-23 86,6 19-94,1 1 0,-1 0 0,0 0-1,0 1 1,-1-1 0,1 0-1,-1 1 1,0 0 0,0 0 0,0 0-1,0 1 1,0-1 0,0 1 0,-1 0-1,1 0 1,-1 0 0,0 1-1,1 0 1,-1 0 0,0 0 0,-9 0-1,13 1-3,1 0-1,-1 1 0,0-1 0,1 1 0,-1-1 1,0 1-1,1-1 0,-1 1 0,1-1 0,-1 1 0,1-1 1,-1 1-1,1 0 0,-1-1 0,1 1 0,-1 0 1,1 0-1,0-1 0,0 1 0,-1 0 0,1 0 1,0-1-1,0 1 0,0 0 0,0 0 0,0 0 0,0-1 1,0 1-1,0 0 0,0 0 0,0 0 0,0-1 1,1 1-1,-1 0 0,0 0 0,0-1 0,1 1 1,-1 0-1,1 0 0,-1-1 0,1 1 0,-1 0 0,1-1 1,-1 1-1,1-1 0,-1 1 0,1-1 0,0 1 1,6 0 31,-1-2 0,1 1 0,-1-1 0,0 1 0,0-2 1,1 1-1,-1-1 0,0 0 0,0 0 0,0-1 0,-1 1 1,1-1-1,-1-1 0,1 1 0,4-5 0,-5 4-138,-1 0 0,0 0 0,0 0 0,0-1-1,0 1 1,-1-1 0,1 0 0,4-10 0,-6 11-316,-1-1 1,0 1-1,1 0 1,-1 0-1,-1-1 1,1 1-1,0-7 0,-1 10 273,-1 1-1,1-1 0,0 1 0,-1-1 0,1 1 0,0 0 0,-1-1 0,1 1 0,0-1 1,-1 1-1,1 0 0,-1 0 0,1-1 0,0 1 0,-1 0 0,1 0 0,-1-1 0,1 1 0,-1 0 1,1 0-1,-1 0 0,1 0 0,-1 0 0,1 0 0,-1 0 0,0 0 0,-8-4 2189,19-7 513,-9 11-2531,-1 0 0,1 0 0,-1 0 0,1 0 0,-1 0 0,0 0 0,1 0 0,-1 0 0,1 1 0,-1-1 0,1 0 0,-1 0 0,1 0 0,-1 0 0,0 1 0,1-1 0,-1 0 1,1 0-1,-1 1 0,0-1 0,1 0 0,-1 1 0,0-1 0,1 0 0,-1 1 0,0-1 0,0 0 0,1 1 0,-1-1 0,0 1 0,0-1 0,0 0 0,0 1 0,1-1 0,-1 1 1,0 0-1,8 20-76,-7-18 116,4 17-38,8 25 22,-13-44-37,1 1-1,-1-1 0,1 0 1,-1 1-1,1-1 0,0 0 1,0 0-1,-1 0 1,1 0-1,0 0 0,0 0 1,0 0-1,0 0 0,0 0 1,1 0-1,-1 0 1,0 0-1,0-1 0,1 1 1,-1-1-1,0 1 0,0-1 1,1 1-1,2 0 1,-2-2 9,0 0 0,0 1-1,-1-1 1,1 0 0,0 0 0,0 0 0,-1 0 0,1 0 0,0-1 0,-1 1 0,1 0 0,-1-1 0,0 1 0,0-1 0,1 0 0,-1 1 0,2-4 0,21-40 44,-18 33-38,-2 4-24,23-38-10,-25 44 2,-1 0 0,0 0 0,0 0 0,1 0-1,-1 0 1,1 1 0,0-1 0,0 0 0,-1 1 0,1 0 0,0-1 0,0 1 0,0 0-1,0 0 1,1 0 0,-1 0 0,3-1 0,-4 3 6,0-1 1,0 0-1,-1 0 1,1 1-1,0-1 1,-1 0-1,1 1 0,0-1 1,-1 1-1,1-1 1,-1 1-1,1-1 1,-1 1-1,1 0 0,-1-1 1,1 1-1,-1 0 1,0-1-1,1 1 1,-1 0-1,0-1 0,1 1 1,-1 0-1,0-1 1,0 1-1,0 0 1,0 0-1,0 0 0,0-1 1,0 1-1,0 1 1,0 32-32,0-25 40,0 85 938,0-93-927,0-1 0,0 1 0,0-1 1,0 0-1,1 1 0,-1-1 0,0 1 0,0-1 1,0 0-1,0 1 0,0-1 0,1 1 0,-1-1 0,0 0 1,0 1-1,1-1 0,-1 0 0,0 1 0,1-1 0,-1 0 1,0 0-1,1 1 0,-1-1 0,0 0 0,1 0 0,-1 0 1,0 1-1,1-1 0,-1 0 0,1 0 0,-1 0 0,0 0 1,1 0-1,-1 0 0,1 0 0,-1 0 0,1 0 0,-1 0 1,0 0-1,1 0 0,-1 0 0,1 0 0,-1 0 0,0 0 1,1 0-1,-1-1 0,1 1 0,-1 0 0,0 0 0,1 0 1,-1-1-1,0 1 0,1 0 0,-1-1 0,0 1 0,1 0 1,-1-1-1,0 1 0,0 0 0,0-1 0,1 0 0,18-20 292,-9 5-264,-2 0 1,0 0-1,-1 0 0,-1-1 0,-1 0 1,0 0-1,-1 0 0,-1-1 0,0 0 1,0-31-1,-3 48-68,-4 47-122,4-45 156,0 0 0,0 1 1,0-1-1,0 0 1,1 0-1,-1 0 0,0 0 1,0 0-1,1 0 1,-1 0-1,1 0 0,-1 0 1,1 0-1,-1 0 0,1 0 1,0 0-1,-1-1 1,1 1-1,0 0 0,0 0 1,0-1-1,-1 1 1,1 0-1,0-1 0,0 1 1,2 0-1,-1 0 7,1-1 1,-1 1-1,1 0 0,0-1 1,-1 0-1,1 0 0,-1 0 0,1 0 1,-1 0-1,1 0 0,4-2 1,-4 2-10,-1 0 1,1-1 0,0 0 0,-1 0 0,1 0 0,-1 0 0,1 0-1,-1 0 1,1 0 0,-1-1 0,0 0 0,0 1 0,0-1 0,0 0-1,0 0 1,0 0 0,0 0 0,-1 0 0,1 0 0,-1-1 0,1 1-1,-1 0 1,0-1 0,0 1 0,1-6 0,-2 4-201,0-1 1,0 0-1,-1 1 1,1-1-1,-1 1 0,0-1 1,-1 1-1,1-1 1,-1 1-1,0 0 1,0 0-1,0 0 1,0 0-1,-1 0 1,0 0-1,-5-5 0,-25-21-4658,-3 4-4242,32 23 7698,-14-10-9114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8.641"/>
    </inkml:context>
    <inkml:brush xml:id="br0">
      <inkml:brushProperty name="width" value="0.025" units="cm"/>
      <inkml:brushProperty name="height" value="0.025" units="cm"/>
    </inkml:brush>
  </inkml:definitions>
  <inkml:trace contextRef="#ctx0" brushRef="#br0">4 41 9897,'-1'-5'2339,"-2"-1"832,3 0-545,0 1-672,0-2-641,0 2-704,0 1-545,0 2-2018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486"/>
    </inkml:context>
    <inkml:brush xml:id="br0">
      <inkml:brushProperty name="width" value="0.025" units="cm"/>
      <inkml:brushProperty name="height" value="0.025" units="cm"/>
    </inkml:brush>
  </inkml:definitions>
  <inkml:trace contextRef="#ctx0" brushRef="#br0">0 293 12300,'85'-34'1745,"2"4"1,1 4-1,102-17 1,273-21-865,528-8-733,-716 58-120,-250 12-20,248-5 134,-265 7-139,1 0-1,-1 1 1,1 0 0,0 1 0,-1 0 0,0 0 0,1 1-1,-1 0 1,13 6 0,-17-6 3,0 0-1,-1 0 1,1 0-1,-1 0 1,1 1-1,-1-1 1,0 1-1,0 0 1,0 0-1,-1 0 1,1 0-1,-1 1 1,0-1 0,-1 1-1,1-1 1,-1 1-1,1-1 1,0 9-1,1 13 219,-1 0 1,-1 0-1,-2 0 0,-5 42 1,-27 105 515,7-45-493,10-12-130,5 1 1,5-1-1,5 1 1,23 192-1,-21-304-112,6 41-539,-2 0 0,-2 0 1,-2 0-1,-7 69 0,4-108 92,0 1 1,0-2-1,0 1 0,-1 0 1,0 0-1,0-1 0,-1 0 1,0 1-1,0-1 0,0-1 0,-1 1 1,0-1-1,0 1 0,-10 7 1,5-6-610,-1 0 1,1-1 0,-1 0 0,0 0-1,0-1 1,-1-1 0,-22 7 0,-35 2-3936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406"/>
    </inkml:context>
    <inkml:brush xml:id="br0">
      <inkml:brushProperty name="width" value="0.025" units="cm"/>
      <inkml:brushProperty name="height" value="0.025" units="cm"/>
    </inkml:brush>
  </inkml:definitions>
  <inkml:trace contextRef="#ctx0" brushRef="#br0">10 0 15246,'0'0'5942,"0"10"-4597,-4 77 1235,1-59-2339,1-1 0,2 1 0,0-1 0,2 1 0,8 39-1,-10-66-229,0 0 0,0 0 0,0-1 0,0 1 0,0 0 0,0 0 0,0 0 0,0 0 0,0 0 0,1-1 0,-1 1 0,0 0 0,1 0 0,-1 0 0,1-1 0,-1 1 0,1 0 0,-1-1 0,1 1 0,-1 0 0,1-1 0,-1 1 0,1-1 0,0 1 0,0-1 0,-1 1 0,1-1 0,1 1 0,6-23 368,-1-45-126,-6 31-335,-1 33-31,-1 6 7,1 19 1,0-20 107,0-1 1,0 1-1,0-1 0,1 1 0,-1 0 1,0-1-1,0 1 0,1-1 0,-1 1 1,1-1-1,0 1 0,-1-1 0,1 1 1,0-1-1,0 0 0,0 1 1,0-1-1,0 0 0,0 0 0,0 0 1,0 0-1,1 0 0,-1 0 0,2 1 1,0 0 8,0-1 1,0 0-1,0 0 1,0-1-1,1 1 1,-1-1-1,0 1 1,0-1-1,1 0 1,-1 0-1,5-1 1,1 0 12,1-1 1,-1-1-1,0 1 0,1-1 1,-1-1-1,-1 1 0,17-11 1,-13 6 9,0-2 0,0 0 1,-1 0-1,0-1 0,-1 0 1,10-14-1,-23 65-39,0-29 121,-1-1 35,1-1 0,1 0-1,0 1 1,0-1-1,1 1 1,0 0 0,1-1-1,0 1 1,1 11-1,-1-20-151,1 0 0,0 0 0,-1 0 0,1 0 0,0 0 0,-1 0 0,1 0 0,0 0 0,0 0-1,0-1 1,0 1 0,-1 0 0,1 0 0,1-1 0,-1 1 0,0-1 0,0 1 0,0-1 0,0 1 0,0-1-1,0 0 1,0 1 0,1-1 0,-1 0 0,0 0 0,0 0 0,0 0 0,1 0 0,-1 0 0,0 0-1,0 0 1,0-1 0,1 1 0,-1 0 0,2-1 0,1-1-182,1 1 0,-1 0-1,1-1 1,-1 0 0,0 0 0,1-1-1,6-4 1,0-4-796,-1 1 1,0-1-1,-1-1 0,0 0 1,0 0-1,-2-1 1,10-19-1,-1-7-4259,16-54 0,-18 43-330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9.481"/>
    </inkml:context>
    <inkml:brush xml:id="br0">
      <inkml:brushProperty name="width" value="0.025" units="cm"/>
      <inkml:brushProperty name="height" value="0.025" units="cm"/>
    </inkml:brush>
  </inkml:definitions>
  <inkml:trace contextRef="#ctx0" brushRef="#br0">85 295 5573,'0'0'8798,"0"-11"-5029,6-101 3673,-6 112-7426,0-1 1,-1 0 0,1 1 0,0-1 0,-1 1 0,1-1-1,0 0 1,-1 1 0,1-1 0,-1 1 0,1 0 0,-1-1 0,1 1-1,-1-1 1,0 1 0,1 0 0,-1-1 0,1 1 0,-1 0-1,0-1 1,1 1 0,-1 0 0,0 0 0,1 0 0,-1 0 0,0 0-1,1 0 1,-1 0 0,0 0 0,1 0 0,-1 0 0,0 0-1,1 0 1,-1 0 0,0 0 0,1 1 0,-1-1 0,-1 1-1,-27 11-27,25-8 1,1 1 0,-1-1 0,1 1 0,0 1 0,0-1-1,0 0 1,1 1 0,0-1 0,0 1 0,0-1-1,1 1 1,-1 7 0,-1 5-21,2 0 1,1 30-1,0-47 28,0 1 0,0-1 0,0 1 1,0-1-1,0 1 0,0-1 0,0 1 0,1-1 0,-1 1 0,1-1 0,-1 1 0,1-1 0,-1 0 0,1 1 0,0-1 0,0 0 1,-1 0-1,1 1 0,0-1 0,0 0 0,0 0 0,1 0 0,-1 0 0,0 0 0,0 0 0,1-1 0,-1 1 0,0 0 0,1-1 1,-1 1-1,0-1 0,1 1 0,-1-1 0,1 1 0,-1-1 0,1 0 0,-1 0 0,1 0 0,-1 0 0,1 0 0,-1 0 0,1 0 0,-1-1 1,1 1-1,-1 0 0,1-1 0,1 0 0,5-2 0,0 1 0,-1-2-1,1 1 1,0-1 0,-1 0 0,0-1 0,8-6 0,6-8-34,-15 13 26,0 0 0,0 1-1,1 0 1,0 0-1,0 0 1,0 1 0,0 0-1,9-4 1,-15 8 3,0 0-1,0 1 1,0-1 0,0 0-1,0 1 1,0-1 0,0 0-1,0 1 1,0-1 0,0 1-1,0 0 1,0-1 0,0 1-1,0 0 1,0-1 0,-1 1-1,1 0 1,0 0 0,0 0-1,-1 0 1,1 0 0,-1-1-1,1 1 1,-1 0 0,1 0-1,-1 1 1,0-1 0,1 0-1,-1 0 1,0 0 0,0 0-1,0 0 1,0 0 0,0 0-1,0 0 1,0 2 0,3 51 102,-3-47-94,1 35 33,-2 73-26,0-102 32,0 0-1,-1 1 1,-1-1-1,0 0 1,-1-1 0,-7 17-1,11-29-22,0 0 1,0 0-1,0 0 0,0 0 1,-1 0-1,1-1 1,0 1-1,0 0 0,0 0 1,0 0-1,0 0 0,0 0 1,0 0-1,0 0 0,0 0 1,-1 0-1,1-1 0,0 1 1,0 0-1,0 0 0,0 0 1,0 0-1,0 0 0,0 0 1,-1 0-1,1 0 0,0 0 1,0 0-1,0 0 1,0 0-1,0 0 0,-1 0 1,1 0-1,0 0 0,0 0 1,0 0-1,0 0 0,0 0 1,0 0-1,-1 0 0,1 0 1,0 1-1,0-1 0,0 0 1,0 0-1,0 0 0,0 0 1,0 0-1,0 0 1,-1 0-1,1 0 0,0 0 1,0 1-1,0-1 0,0 0 1,0 0-1,0 0 0,0 0 1,0 0-1,0 1 0,-3-23 269,4-31-243,5 11-40,2 1 0,2-1 0,2 2 0,1-1 0,2 2 0,2 0 0,42-69 0,-37 82-63,-14 26-44,-5 16 47,-4-5 64,0 0-1,-1 0 1,-1 0 0,0 0 0,0-1 0,-1 1 0,0-1-1,-1 0 1,0 0 0,-12 17 0,25-84 645,-1 32-608,0 4 325,-1-1 0,-1 0 1,-1 0-1,2-35 1,22 75-471,-26-17 1,0 0 0,1-1 1,-1 1-1,0 0 0,1-1 0,-1 0 0,0 1 0,1-1 0,-1 0 0,0 0 0,1-1 1,-1 1-1,0 0 0,1-1 0,-1 1 0,0-1 0,0 0 0,1 0 0,-1 1 1,0-2-1,0 1 0,2-2 0,3-1-1346,-1-1 0,0-1 0,0 0 0,0 1 0,6-10 0,5-9-6999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0.152"/>
    </inkml:context>
    <inkml:brush xml:id="br0">
      <inkml:brushProperty name="width" value="0.025" units="cm"/>
      <inkml:brushProperty name="height" value="0.025" units="cm"/>
    </inkml:brush>
  </inkml:definitions>
  <inkml:trace contextRef="#ctx0" brushRef="#br0">7 320 13164,'0'0'3780,"0"8"-1047,-6 120 4837,33-162-7346,-19 21-349,31-48-650,-38 59 748,0 0 0,1 0 1,-1 0-1,1 1 1,-1-1-1,1 0 1,0 1-1,0 0 1,0-1-1,0 1 1,0 0-1,0 0 1,0 0-1,0 0 0,0 0 1,0 0-1,0 1 1,1-1-1,-1 1 1,0-1-1,1 1 1,-1 0-1,0 0 1,1 0-1,2 1 0,-4 0 24,1 0-1,-1 0 1,1 0-1,-1 0 1,0 0-1,0 0 1,0 1-1,1-1 1,-1 0-1,0 1 0,-1-1 1,1 1-1,0-1 1,0 1-1,-1-1 1,1 1-1,-1 0 1,1-1-1,-1 1 0,0 0 1,1-1-1,-1 4 1,1 47 158,-1-40-68,-3 44 424,-17 97 0,11-93-103,33-292-119,-16 127-551,35-166 0,-25 218 237,-17 51 24,0 0 1,0 0-1,0 0 1,0 1-1,0-1 1,0 1-1,1-1 1,-1 1-1,0-1 1,1 1-1,-1 0 1,1-1-1,-1 1 1,1 0-1,0 0 1,0 0 0,-1 0-1,1 1 1,0-1-1,0 0 1,0 1-1,0-1 1,3 1-1,-4 0 2,0 0 0,0 0 1,-1 1-1,1-1 0,0 0 0,-1 1 0,1-1 0,-1 1 1,1-1-1,0 0 0,-1 1 0,1 0 0,-1-1 0,1 1 1,-1-1-1,1 1 0,-1-1 0,0 1 0,1 0 1,-1-1-1,0 1 0,0 0 0,1 0 0,-1-1 0,0 1 1,0 0-1,0 0 0,0-1 0,0 1 0,0 1 0,1 29 37,-1-25-16,-9 109 257,1-46 158,9-68-439,-1 0 0,0 0 0,1-1 1,-1 1-1,0 0 0,1-1 1,-1 1-1,1 0 0,-1-1 1,1 1-1,0-1 0,-1 1 0,1 0 1,0-1-1,-1 0 0,1 1 1,0-1-1,-1 1 0,1-1 1,0 0-1,0 0 0,-1 1 0,1-1 1,0 0-1,0 0 0,0 0 1,-1 0-1,1 0 0,0 0 1,0 0-1,0 0 0,1 0 0,40-2-850,-26 1 351,-13 1 468,-1 0 1,1 0-1,-1 0 0,1 0 0,-1 0 1,1 0-1,-1 1 0,1-1 0,-1 1 1,1 0-1,-1 0 0,0 0 0,1 0 0,-1 0 1,0 0-1,0 1 0,0-1 0,0 1 1,2 2-1,-2-1 35,-1 0 1,1 0-1,-1 0 1,0 0-1,0 0 0,0 0 1,-1 1-1,1-1 1,-1 0-1,0 1 0,0-1 1,0 0-1,0 0 0,-2 7 1,1-3 124,-1 0 1,0 0-1,0 0 1,-1 0-1,0-1 1,0 1-1,-1-1 1,0 0-1,0 0 1,0 0-1,-6 6 1,6-8 31,1 0 1,-1 0 0,0 0-1,-1 0 1,1-1-1,0 1 1,-1-1 0,0 0-1,0-1 1,0 1 0,0-1-1,0 0 1,0 0 0,-1-1-1,-6 2 1,11-3-169,0 0 0,0 0 0,0 0 0,0 0-1,0 0 1,0 0 0,-1-1 0,1 1 0,0 0 0,0-1 0,0 1 0,0 0 0,0-1 0,0 0 0,0 1 0,0-1 0,0 1 0,1-1 0,-1 0 0,0 0-1,0 0 1,1 1 0,-1-1 0,0 0 0,1 0 0,-1 0 0,0-1 0,0-2-231,0 1 0,0 0 0,0-1 1,0 1-1,1-1 0,-1 1 0,1-1 0,0 1 0,0-5 0,8-35-4987,6 12-3512,3 11-1889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0.586"/>
    </inkml:context>
    <inkml:brush xml:id="br0">
      <inkml:brushProperty name="width" value="0.025" units="cm"/>
      <inkml:brushProperty name="height" value="0.025" units="cm"/>
    </inkml:brush>
  </inkml:definitions>
  <inkml:trace contextRef="#ctx0" brushRef="#br0">48 247 3619,'0'0'16555,"4"-8"-13203,12-49 294,-15 53-3495,0-1 0,0 1 0,-1-1 1,1 0-1,-1 1 0,0-1 0,-1 0 0,1 1 0,-1-1 0,1 1 1,-2-1-1,-2-8 0,4 13-151,0-1 1,0 1-1,-1-1 0,1 0 1,0 1-1,-1-1 1,1 1-1,-1-1 0,1 1 1,-1 0-1,1-1 1,-1 1-1,1-1 0,-1 1 1,1 0-1,-1-1 1,1 1-1,-1 0 0,0 0 1,1-1-1,-1 1 1,1 0-1,-1 0 0,0 0 1,1 0-1,-1 0 1,0 0-1,1 0 0,-1 0 1,0 0-1,1 0 1,-1 0-1,1 0 0,-1 0 1,0 1-1,1-1 1,-1 0-1,1 0 0,-1 1 1,0-1-1,1 0 1,-1 1-1,1-1 0,-1 1 1,1-1-1,-1 1 1,1-1-1,0 1 0,-1-1 1,1 1-1,0-1 1,-1 1-1,1 0 0,-19 32-107,16-26 96,0 1 0,0 1 0,1-1 0,0 0 0,0 0 0,1 1 0,0-1 0,1 1-1,-1 0 1,2-1 0,2 17 0,-2-23 10,0-1 0,0 0 0,0 0 0,0 0 0,1 0 1,-1 0-1,0 0 0,1 0 0,-1 0 0,1 0 0,-1-1 0,1 1 0,-1-1 0,1 1 0,0-1 0,-1 1 0,1-1 1,0 0-1,-1 0 0,1 0 0,0 0 0,-1 0 0,1 0 0,0 0 0,-1-1 0,3 0 0,3 0 21,-1 0-1,0-1 0,0 1 0,0-1 1,11-6-1,-1-1 10,71-48-57,-80 52 81,0 0 0,0-1 1,-1 0-1,0 0 0,0-1 1,0 0-1,-1 0 0,0 0 0,5-11 1,-9 16 3,0-1 1,0 1 0,0-1 0,-1 1 0,1-1 0,-1 1 0,1-1 0,-1 1-1,0-1 1,0 0 0,0 1 0,0-1 0,-1 1 0,1-1 0,-1 1-1,0-1 1,1 1 0,-1-1 0,0 1 0,0 0 0,-1-1 0,1 1-1,0 0 1,-1 0 0,1 0 0,-4-3 0,-3-2-49,0 0-1,-1 0 1,0 1 0,-19-11-1,13 9-7,15 7-182,12 12-8081,-6-8 1411,3-3-6474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1.041"/>
    </inkml:context>
    <inkml:brush xml:id="br0">
      <inkml:brushProperty name="width" value="0.025" units="cm"/>
      <inkml:brushProperty name="height" value="0.025" units="cm"/>
    </inkml:brush>
  </inkml:definitions>
  <inkml:trace contextRef="#ctx0" brushRef="#br0">1 1 10025,'0'0'9316,"0"9"-7768,-1 43 1407,11 79 0,-3-81-2602,3 0 1,1 0 0,31 82-1,-42-130-358,1 0 0,-1 0 0,1 0 0,0 0 0,0 0 0,0 0 0,0 0 0,0-1 0,0 1 0,1 0 0,-1-1 0,0 1 0,1-1 0,-1 1 0,1-1 0,0 0 0,-1 0 0,1 0 0,0 0 0,0 0 0,0 0 0,2 1 0,-3-2-41,0 0 0,-1 0 0,1-1 0,0 1 0,-1 0 0,1 0 0,-1 0 0,1-1 0,0 1 0,-1 0 0,1-1 0,-1 1 0,1-1 0,-1 1 0,1 0 0,-1-1 0,1 1 0,-1-1 0,1 1 0,-1-1 0,0 0 0,1 1 0,0-2 0,4-28-2498,-5 28 2314,1-5-958,-1 1 0,0-1 1,-1 1-1,0 0 0,-2-12 1,-11-12-5529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1.398"/>
    </inkml:context>
    <inkml:brush xml:id="br0">
      <inkml:brushProperty name="width" value="0.025" units="cm"/>
      <inkml:brushProperty name="height" value="0.025" units="cm"/>
    </inkml:brush>
  </inkml:definitions>
  <inkml:trace contextRef="#ctx0" brushRef="#br0">0 170 10730,'0'0'12204,"52"-41"-10891,-9 21-128,0-2-512,1-1-449,-7 2-128,-10 2-352,-8 8-1090,-12 3-1120,-7 3-1410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1.755"/>
    </inkml:context>
    <inkml:brush xml:id="br0">
      <inkml:brushProperty name="width" value="0.025" units="cm"/>
      <inkml:brushProperty name="height" value="0.025" units="cm"/>
    </inkml:brush>
  </inkml:definitions>
  <inkml:trace contextRef="#ctx0" brushRef="#br0">1 133 15727,'0'0'4164,"53"-24"-2114,-21 4-1217,4-1-673,-2-2-352,-4 0-2659,-5 1-6374</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2.801"/>
    </inkml:context>
    <inkml:brush xml:id="br0">
      <inkml:brushProperty name="width" value="0.025" units="cm"/>
      <inkml:brushProperty name="height" value="0.025" units="cm"/>
    </inkml:brush>
  </inkml:definitions>
  <inkml:trace contextRef="#ctx0" brushRef="#br0">3 228 13453,'0'0'1959,"-1"-10"379,-1-47 1362,15 97-1791,-3-16-1731,12 53 398,36 98 172,-57-172-702,1 1 0,0-1 0,0 1 0,0-1 1,0 0-1,0 0 0,1 1 0,-1-2 0,1 1 0,0 0 1,0-1-1,0 1 0,4 2 0,-6-5-6,1 1 1,0 0-1,0-1 0,0 1 1,0-1-1,-1 1 0,1-1 0,0 0 1,0 0-1,0 0 0,0 0 1,0 0-1,0-1 0,0 1 1,0 0-1,0-1 0,-1 1 0,1-1 1,0 0-1,0 0 0,-1 0 1,1 0-1,0 0 0,-1 0 1,1 0-1,-1 0 0,1-1 1,1-1-1,6-8 63,0 1 0,-1-1 1,0 0-1,-1-1 0,0 0 0,-1 0 1,-1-1-1,0 0 0,0 0 0,3-17 0,-3 11-33,-1 0 0,-1 0-1,-1 0 1,-1 0 0,-1-1-1,-3-34 1,2 45-21,-1 0-1,-1 0 1,0 1 0,0-1 0,-7-13 0,8 18-47,0 1 0,0 0 0,0-1 0,0 1 0,-1 0 0,1 0 0,-1 0 0,0 0 0,0 1 0,0-1 0,0 1 0,0 0 0,-1 0 0,1 0 0,-5-2 0,7 4-10,1 0 0,-1 0-1,0 0 1,0 0 0,0 0 0,0 0-1,1 0 1,-1 1 0,0-1-1,0 0 1,1 0 0,-1 1-1,0-1 1,0 0 0,1 1-1,-1-1 1,0 1 0,1-1-1,-1 1 1,1-1 0,-1 1 0,0-1-1,1 1 1,-1 0 0,1-1-1,0 1 1,-1 0 0,1 0-1,-1-1 1,1 1 0,0 0-1,0 0 1,-1-1 0,1 1-1,0 0 1,0 0 0,0 0 0,0-1-1,0 1 1,0 0 0,0 1-1,0 46-82,0-37 72,1 9 12,0 0 0,1-1 0,1 1 0,1-1 0,0 1 0,2-1-1,0 0 1,1-1 0,1 0 0,1 0 0,16 25 0,-12-31-740,-5-14-2112,-8 1 2638,0-1 1,1 1 0,-1-1 0,0 1 0,0-1 0,0 1 0,0-1 0,-1 1-1,1-1 1,0 1 0,-1 0 0,1-1 0,-1 1 0,1 0 0,-1-1 0,0 1-1,1 0 1,-3-3 0,-5-7-544,0 1-1,-1-1 0,-20-17 1,21 20 903,-1 1 1,-1 0-1,1 0 0,-1 1 1,0 0-1,-1 1 0,1 0 0,-21-7 1,19 13 2456,19 7-1640,21 9-504,-20-15-338,0 0 0,0 0 0,1-1 0,-1 0 0,1-1 0,8 0 0,-5-1-863,0-1 0,-1 0-1,0 0 1,1-1 0,-1-1-1,19-9 1,-11 4-633,0-2 0,-1-1 0,-1 0 0,0-1 0,-1-1 1,16-16-1,-21 15 4980,-15 12 2829,-11 10-1036,4 3-6645,5-2 1438,1-1-1,-1 1 0,1 1 0,1-1 1,-1 1-1,1-1 0,1 1 1,0 0-1,0 1 0,0-1 0,1 0 1,1 1-1,0 0 0,0 13 1,1-22-176,0-1 0,0 0 0,0 1 0,1-1 0,-1 1 0,0-1 1,0 1-1,1-1 0,-1 0 0,0 1 0,1-1 0,-1 0 1,0 1-1,1-1 0,-1 0 0,0 0 0,1 1 0,-1-1 0,1 0 1,-1 0-1,0 1 0,1-1 0,-1 0 0,1 0 0,-1 0 0,1 0 1,-1 0-1,1 0 0,-1 0 0,0 0 0,1 0 0,-1 0 0,1 0 1,-1 0-1,1 0 0,-1 0 0,1 0 0,-1-1 0,1 1 1,-1 0-1,0 0 0,1 0 0,-1-1 0,1 1 0,-1 0 0,0 0 1,1-1-1,-1 1 0,0 0 0,1-1 0,20-15 495,-2-8-355,-2 0 0,0-1 0,-1 0 0,20-47 1,-15 30-79,-21 42-78,0-1 0,1 0-1,-1 1 1,0-1 0,0 1-1,1-1 1,-1 0 0,0 1-1,1-1 1,-1 1 0,0-1-1,1 1 1,-1-1 0,1 1 0,-1-1-1,1 1 1,-1-1 0,1 1-1,-1 0 1,1-1 0,0 1-1,-1 0 1,1-1 0,-1 1-1,1 0 1,0 0 0,-1 0-1,1-1 1,0 1 0,-1 0-1,2 0 1,10 19-94,4 47 145,-14-53-22,-2-11 12,1 0 0,-1 0-1,1 0 1,-1 0 0,1 0 0,-1 0 0,1 0 0,0-1-1,0 1 1,0 0 0,0-1 0,0 1 0,1 0 0,-1-1-1,0 0 1,1 1 0,-1-1 0,1 0 0,-1 1 0,4 0-1,-3-2-13,-1 1 0,0-1-1,1-1 1,-1 1-1,1 0 1,-1 0-1,1 0 1,-1-1-1,0 1 1,1-1 0,-1 1-1,0-1 1,0 0-1,1 1 1,-1-1-1,0 0 1,0 0 0,0 0-1,0 0 1,0 0-1,0 0 1,0 0-1,0 0 1,0 0-1,0 0 1,-1-1 0,1 1-1,1-3 1,9-16-475,0-2-1,-1 1 1,8-27 0,-5 9-4243,-2-2-4856,-9 34 3688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3.207"/>
    </inkml:context>
    <inkml:brush xml:id="br0">
      <inkml:brushProperty name="width" value="0.025" units="cm"/>
      <inkml:brushProperty name="height" value="0.025" units="cm"/>
    </inkml:brush>
  </inkml:definitions>
  <inkml:trace contextRef="#ctx0" brushRef="#br0">44 82 5221,'0'0'4810,"-2"10"-2168,-14 53 773,8-37-810,2 0 1,-5 29 0,11-54-2592,0-1 0,0 0 0,0 0 0,0 0 0,0 0 0,0 1-1,0-1 1,0 0 0,0 0 0,-1 0 0,1 1 0,0-1 0,0 0 0,0 0-1,1 0 1,-1 1 0,0-1 0,0 0 0,0 0 0,0 0 0,0 0 0,0 1-1,0-1 1,0 0 0,0 0 0,0 0 0,0 0 0,0 1 0,1-1 0,-1 0-1,0 0 1,0 0 0,0 0 0,0 0 0,0 0 0,1 0 0,-1 1 0,0-1-1,0 0 1,0 0 0,0 0 0,1 0 0,-1 0 0,0 0 0,0 0 0,0 0-1,1 0 1,-1 0 0,0 0 0,0 0 0,0 0 0,1 0 0,11-8 245,9-15-127,-11 6-101,-1 0 1,0 0-1,-2-1 1,0 0-1,-1 0 1,0-1-1,-2 0 1,0 0 0,-1 0-1,0-37 1,-4 66-71,-1 1 0,0-1 0,0 0 1,-1 0-1,-8 17 0,-3 14 79,8-20 238,6-21-289,0 0 1,0 0-1,0 0 1,0 0-1,0 0 0,0 0 1,0 0-1,0 0 1,0-1-1,0 1 1,0 0-1,0 0 1,-1 0-1,1 0 1,0 0-1,0 0 1,0 0-1,0 0 1,0 0-1,0 0 0,0 0 1,0 0-1,0 0 1,0 0-1,0 0 1,0 0-1,0 0 1,0 0-1,0 0 1,0 0-1,-1 0 1,1 0-1,0 0 0,0 0 1,0 0-1,0 0 1,0 0-1,0 0 1,0 0-1,0 0 1,0 0-1,0 0 1,0 0-1,0 0 1,-1 0-1,1 0 0,0 0 1,0 0-1,1-36-3906,0 21 1038,0-6-2668,-1-1-2733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3.767"/>
    </inkml:context>
    <inkml:brush xml:id="br0">
      <inkml:brushProperty name="width" value="0.025" units="cm"/>
      <inkml:brushProperty name="height" value="0.025" units="cm"/>
    </inkml:brush>
  </inkml:definitions>
  <inkml:trace contextRef="#ctx0" brushRef="#br0">109 349 6662,'0'0'11814,"1"-10"-8931,0 5-2468,0-4 264,1 1-1,-2 0 1,1-1-1,-1 1 1,-2-15-1,1 21-613,1 1 0,0-1-1,-1 0 1,1 0 0,-1 1-1,0-1 1,1 0 0,-1 1-1,0-1 1,0 1 0,0-1-1,0 1 1,0 0 0,0-1 0,-1 1-1,1 0 1,0 0 0,-1 0-1,1 0 1,-1 0 0,1 0-1,-1 0 1,1 0 0,-1 0-1,0 1 1,1-1 0,-1 1 0,0-1-1,0 1 1,1 0 0,-1 0-1,0 0 1,0 0 0,1 0-1,-1 0 1,0 0 0,0 0-1,-2 1 1,2 0-70,-1 0 0,0 1-1,1-1 1,-1 0 0,1 1 0,-1 0 0,1-1-1,0 1 1,0 0 0,0 0 0,0 0-1,0 1 1,0-1 0,1 0 0,-1 1 0,1-1-1,-1 1 1,1-1 0,0 1 0,0 0-1,0-1 1,1 1 0,-2 3 0,-10 67-137,11-66 148,-1 5-21,2 0 1,-1 0 0,1 1-1,3 17 1,-3-28 17,0 0 0,0-1 0,1 1 0,-1-1 0,0 1 0,1 0-1,-1-1 1,1 1 0,0-1 0,-1 0 0,1 1 0,0-1 0,0 1 0,0-1 0,0 0 0,0 0-1,0 1 1,0-1 0,1 0 0,-1 0 0,0 0 0,1-1 0,-1 1 0,1 0 0,-1 0 0,1-1 0,-1 1-1,1-1 1,-1 1 0,1-1 0,-1 0 0,1 1 0,0-1 0,-1 0 0,1 0 0,0 0 0,-1 0-1,1 0 1,-1-1 0,1 1 0,0-1 0,2 0 0,0-1 19,1 0 1,-1-1-1,1 1 1,-1-1-1,0 0 1,0 0-1,-1-1 1,1 1-1,0-1 1,-1 0-1,0 0 1,0 0-1,0 0 1,-1 0-1,1-1 1,-1 1-1,2-6 1,3-8 13,0 1 0,-2-1 1,5-24-1,2-34 156,-4 0 0,-2-89 0,-12 289-273,2-78 101,2 1 0,6 73 0,-4-117-76,1-1 0,0 1 1,-1 0-1,1 0 0,0-1 0,1 1 0,-1 0 1,0-1-1,1 1 0,-1-1 0,1 0 1,0 1-1,0-1 0,0 0 0,4 3 0,-5-4-156,0 0-1,0-1 1,0 1-1,0-1 0,0 1 1,0-1-1,0 1 1,0-1-1,0 0 0,0 0 1,1 1-1,-1-1 0,0 0 1,0 0-1,0 0 1,2-1-1,-1 1-286,-1-1-1,1 1 1,-1-1 0,1 1-1,-1-1 1,0 0-1,1 0 1,-1 0 0,0 0-1,0 0 1,1 0-1,-1 0 1,0 0 0,0 0-1,1-3 1,11-16-11336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4.112"/>
    </inkml:context>
    <inkml:brush xml:id="br0">
      <inkml:brushProperty name="width" value="0.025" units="cm"/>
      <inkml:brushProperty name="height" value="0.025" units="cm"/>
    </inkml:brush>
  </inkml:definitions>
  <inkml:trace contextRef="#ctx0" brushRef="#br0">22 120 9673,'0'-10'2162,"-1"-100"5755,3 184-2552,-11 51-2561,0-8-697,7-77-1566,0-17-425,1-1 0,1 1-1,4 31 1,-4-54-133,0 0 1,0 1-1,0-1 0,0 1 0,1-1 0,-1 0 1,0 1-1,0-1 0,0 1 0,0-1 1,0 0-1,0 1 0,1-1 0,-1 0 1,0 1-1,0-1 0,0 0 0,1 0 0,-1 1 1,0-1-1,1 0 0,-1 1 0,0-1 1,0 0-1,1 0 0,-1 0 0,1 1 1,-1-1-1,0 0 0,1 0 0,-1 0 0,0 0 1,1 0-1,-1 0 0,0 0 0,1 0 1,-1 0-1,1 0 0,0 0 0,16-10-1940,9-20-4207,-16 8-707,0-2-6256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905"/>
    </inkml:context>
    <inkml:brush xml:id="br0">
      <inkml:brushProperty name="width" value="0.025" units="cm"/>
      <inkml:brushProperty name="height" value="0.025" units="cm"/>
    </inkml:brush>
  </inkml:definitions>
  <inkml:trace contextRef="#ctx0" brushRef="#br0">51 1 2530,'-1'0'10833,"-3"6"-4805,-9 22-1991,-11 42-2188,21-56-1528,1 0-1,0 0 1,1 1-1,1-1 0,0 0 1,2 15-1,-1-22-315,1 0-1,-1 0 0,1 0 0,0-1 0,1 1 1,0-1-1,0 1 0,0-1 0,1 0 0,0 0 1,0 0-1,0-1 0,1 0 0,6 6 0,-11-10-19,0-1 0,1 1 0,-1-1 0,0 0 0,1 1 0,-1-1 0,1 1 0,-1-1 0,0 0 0,1 1 0,-1-1 0,1 0 0,-1 0 0,1 1 0,-1-1 0,1 0 0,0 0 0,-1 0 0,1 0 0,-1 0 0,1 0 0,-1 0 0,1 0 0,-1 0 0,1 0 0,0 0 0,-1 0 0,1 0 0,-1 0 0,1 0 0,-1-1 0,1 1 0,-1 0 0,2-1 0,6-21-165,-7-43-37,-1 53-24,-2-11-399,0 38 339,1-12 319,1 0 1,0 0-1,0 0 1,0 0-1,1 0 0,-1 0 1,1 0-1,-1 0 1,1 0-1,0 0 1,0 0-1,0 0 0,0 0 1,1-1-1,2 5 1,1-4 3,0-1 1,0 0 0,0 0 0,1 0-1,-1-1 1,0 1 0,1-1-1,-1 0 1,1-1 0,0 0-1,-1 0 1,1 0 0,-1 0 0,1-1-1,-1 0 1,1 0 0,-1 0-1,0-1 1,10-3 0,-1-2-11,0 1 1,0-1-1,-1-1 0,0-1 1,22-18-1,-27 19-78,-6 6 23,0-1 0,0 0 0,1 1 0,-1 0 0,1-1 0,-1 1 0,1 0 1,0 0-1,0 1 0,0-1 0,0 0 0,0 1 0,3-1 0,-5 3 24,-1-1 0,1 1 0,-1 0 1,0 0-1,0 0 0,1 0 0,-1 0 0,0 0 0,0 0 1,0 0-1,0 0 0,0 0 0,0 0 0,0 0 1,0 0-1,-1-1 0,1 1 0,0 0 0,-1 0 0,1 0 1,-1 1-1,-9 24 186,9-24-139,-4 9 270,1 1 0,0 0 0,1 0 0,0 0-1,1 0 1,0 0 0,1 0 0,1 1 0,0 16 0,1-27-270,-1 1 0,1-2-1,0 1 1,0 0 0,0 0 0,0 0 0,0 0 0,0 0-1,0-1 1,1 1 0,-1-1 0,1 1 0,-1-1 0,1 1-1,0-1 1,-1 0 0,1 0 0,0 1 0,0-1 0,0-1-1,0 1 1,0 0 0,0 0 0,0-1 0,0 1 0,0-1-1,0 0 1,0 1 0,0-1 0,0 0 0,0 0 0,0-1-1,1 1 1,-1 0 0,3-2 0,-2 2-152,0 0 1,-1 0-1,1-1 1,-1 1-1,1-1 0,-1 0 1,1 0-1,-1 0 1,0 0-1,1 0 0,-1 0 1,0-1-1,0 1 1,0-1-1,0 1 0,0-1 1,0 0-1,0 0 1,-1 0-1,1 0 0,0 0 1,-1 0-1,0 0 1,0-1-1,1 1 0,-1 0 1,-1-1-1,1 1 1,0-1-1,0-3 1,-1 4-511,0 0 0,0-1 0,0 1 0,0 0 0,0 0 0,-1 0 0,1 0 0,-1-1 0,0 1 0,1 0 0,-1 0 0,0 0 0,0 0 0,0 1 1,-2-4-1,-7-9-6397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4.645"/>
    </inkml:context>
    <inkml:brush xml:id="br0">
      <inkml:brushProperty name="width" value="0.025" units="cm"/>
      <inkml:brushProperty name="height" value="0.025" units="cm"/>
    </inkml:brush>
  </inkml:definitions>
  <inkml:trace contextRef="#ctx0" brushRef="#br0">0 229 15567,'0'0'7895,"9"6"-7179,27 16-193,-35-21-485,1-1 1,-1 0 0,1 0-1,-1 0 1,0 1 0,1-1-1,-1-1 1,1 1 0,-1 0-1,0 0 1,1 0 0,-1-1-1,1 1 1,-1-1 0,0 1-1,1-1 1,-1 0 0,0 1-1,0-1 1,0 0 0,0 0-1,1 0 1,-1 0 0,0 0-1,0 0 1,0 0 0,-1 0-1,1 0 1,0 0 0,0 0-1,-1-1 1,1 1 0,0-2-1,2-3 118,0 1-1,-1-1 1,0 0-1,0 0 1,2-10-1,-3 12-87,-1 0 0,0-1 0,0 1 0,0 0 0,-1 0 0,1 0 0,-1 0-1,-2-7 1,3 11-58,0-1-1,0 1 0,-1-1 0,1 1 1,0-1-1,0 1 0,-1-1 1,1 1-1,-1-1 0,1 1 0,0-1 1,-1 1-1,1 0 0,-1-1 0,1 1 1,-1 0-1,1-1 0,-1 1 0,1 0 1,-1-1-1,1 1 0,-1 0 0,1 0 1,-1 0-1,0 0 0,0 0-15,-1 0 1,1 1-1,0-1 0,0 1 0,-1-1 0,1 1 0,0-1 0,0 1 1,0 0-1,0 0 0,0 0 0,0-1 0,0 1 0,0 0 1,0 0-1,-1 2 0,-5 8-5,0 0 0,1 0 0,0 0 0,1 0 0,-7 22 0,10-25 91,-1-1 0,1 1 1,0 0-1,1 0 0,0 0 1,0 0-1,1 0 0,0 0 0,2 16 1,-1-23-76,-1-1 1,1 1 0,-1-1 0,1 1 0,0-1 0,-1 1 0,1-1 0,-1 1 0,1-1 0,0 1 0,0-1 0,-1 0-1,1 1 1,0-1 0,-1 0 0,1 0 0,0 0 0,0 0 0,0 1 0,-1-1 0,1 0 0,0 0 0,0 0 0,-1-1-1,1 1 1,0 0 0,0 0 0,-1 0 0,1 0 0,0-1 0,0 1 0,-1 0 0,1-1 0,0 1 0,-1-1 0,1 1-1,0-1 1,0 0 0,27-16 169,6-18-94,-29 29-88,1-1 0,0 0 0,0 1 0,0 0 0,1 1 0,0-1 0,0 1 0,1 1 0,9-5 0,-16 8 4,-1 1-1,1 0 1,0 0 0,-1-1-1,1 1 1,0 0-1,0 0 1,-1 0 0,1 0-1,0 0 1,0 0 0,-1 0-1,1 1 1,0-1 0,0 0-1,-1 0 1,1 0 0,0 1-1,-1-1 1,1 0 0,0 1-1,-1-1 1,1 1-1,0-1 1,-1 1 0,1-1-1,-1 1 1,1-1 0,-1 1-1,1-1 1,-1 1 0,0 0-1,1-1 1,-1 1 0,0 0-1,1-1 1,-1 1 0,0 0-1,0 0 1,1-1-1,-1 1 1,0 0 0,0 0-1,0-1 1,0 1 0,0 0-1,0 0 1,0-1 0,0 1-1,-1 0 1,1-1 0,0 2-1,-1-1 6,1-1 0,0 1 0,0 0 0,0 0 0,0 0 0,0-1-1,0 1 1,0 0 0,0 0 0,0 0 0,0-1 0,1 1 0,-1 0-1,0 0 1,0-1 0,1 1 0,-1 0 0,0 0 0,1-1 0,-1 1 0,1 0-1,-1-1 1,1 1 0,-1-1 0,1 1 0,0-1 0,-1 1 0,1-1 0,0 1-1,-1-1 1,1 1 0,0-1 0,-1 0 0,3 1 0,-3-1 44,1-1-1,-1 1 1,1-1 0,-1 1-1,1-1 1,-1 1 0,1-1-1,-1 1 1,1-1 0,-1 1-1,0-1 1,1 0 0,-1 1-1,0-1 1,1 0 0,-1 1-1,0-1 1,0 0 0,0 1 0,1-1-1,-1 0 1,0 1 0,0-1-1,0 0 1,0 0 0,-1 0-1,2-27 699,-1 23-634,-1-10-3,0-1 1,-1 1-1,-1 0 0,-1 0 1,-6-19-1,-1-6-100,11 39-33,-1 0-1,1 0 0,0 0 0,0 0 0,0 0 0,0 0 0,0 0 1,0 0-1,0 0 0,0 0 0,0 0 0,0 0 0,0 0 0,1 0 1,-1 0-1,0 0 0,1 1 0,-1-1 0,1 0 0,-1 0 0,1 0 1,-1 0-1,1 1 0,0-1 0,-1 0 0,1 0 0,0 1 0,1-2 1,30-11-3040,2-1-8235,-19 1-4810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5.836"/>
    </inkml:context>
    <inkml:brush xml:id="br0">
      <inkml:brushProperty name="width" value="0.025" units="cm"/>
      <inkml:brushProperty name="height" value="0.025" units="cm"/>
    </inkml:brush>
  </inkml:definitions>
  <inkml:trace contextRef="#ctx0" brushRef="#br0">89 197 11755,'0'0'6054,"-10"5"-4533,5-2-1419,0 1 1,0-1-1,0 1 0,0 0 0,1 0 0,0 0 1,0 0-1,0 1 0,0-1 0,1 1 0,-1 0 1,1 1-1,1-1 0,-1 0 0,1 1 0,0-1 1,0 1-1,0 0 0,1 0 0,-1 6 0,1-4 45,-2 10 178,1 0 0,0 31 0,2-46-280,0-1 0,0 1 0,0-1 0,0 1 0,1-1 0,-1 1-1,0-1 1,1 1 0,0-1 0,0 0 0,-1 1 0,1-1 0,1 0 0,-1 1 0,0-1-1,1 0 1,-1 0 0,1 0 0,-1 0 0,1-1 0,0 1 0,0 0 0,0-1 0,0 1-1,0-1 1,0 1 0,0-1 0,3 1 0,-1-2-8,-1 0 1,0 0-1,0-1 0,1 1 0,-1-1 1,0 0-1,0 0 0,0 0 0,0 0 1,0 0-1,0-1 0,0 1 1,-1-1-1,1 0 0,0 0 0,-1 0 1,1 0-1,-1 0 0,0-1 0,0 1 1,0-1-1,0 1 0,2-4 1,9-13 87,-1 0 1,11-23-1,-18 33-104,6-12 55,-1 0-1,0-1 1,-2 0 0,0 0-1,-2-1 1,0 0 0,-2 0 0,0-1-1,-2 1 1,0-41 0,-2 62-55,0 0 1,-1 0 0,1-1-1,0 1 1,-1 0 0,0 0-1,1-1 1,-1 1 0,0 0 0,0 0-1,0 0 1,0 0 0,-1 0-1,1 0 1,0 1 0,-1-1-1,0 0 1,1 1 0,-1-1 0,0 1-1,0-1 1,-2 0 0,3 1-25,0 1 1,0 0-1,0 0 1,-1 0 0,1 0-1,0 0 1,0 0-1,-1 0 1,1 0 0,0 1-1,0-1 1,0 0-1,0 1 1,-1-1 0,1 1-1,0-1 1,0 1-1,0-1 1,0 1 0,0 0-1,0 0 1,0-1-1,0 1 1,0 0 0,1 0-1,-1 0 1,0 0-1,1 0 1,-1 0-1,0 0 1,1 0 0,-1 1-1,1-1 1,0 0-1,-1 0 1,1 0 0,0 0-1,-1 1 1,1-1-1,0 1 1,-4 19-19,1 0 1,0 0-1,2 1 0,2 40 0,0-18 2,-1-33 17,1 0-1,0 0 1,1-1 0,0 1-1,0 0 1,1-1-1,6 13 1,-9-21 10,1 0 1,0 1-1,0-1 1,0-1-1,0 1 0,0 0 1,1 0-1,-1 0 1,0 0-1,1-1 0,-1 1 1,1-1-1,0 1 1,0-1-1,-1 0 0,1 0 1,0 1-1,0-1 0,0 0 1,0-1-1,0 1 1,0 0-1,1-1 0,-1 1 1,0-1-1,0 1 1,0-1-1,0 0 0,1 0 1,-1 0-1,0 0 1,0-1-1,1 1 0,-1-1 1,0 1-1,0-1 1,0 0-1,0 1 0,0-1 1,0 0-1,0-1 0,3-1 1,2-2 21,1-1 0,-1 0-1,0 0 1,-1-1 0,0 0 0,0 0 0,0-1 0,-1 1-1,0-1 1,-1 0 0,1-1 0,3-11 0,-2 6 2,-1-1 0,-1 0 1,0 0-1,-1 0 0,0-1 0,0-25 1,-10 148-33,7-100 39,0 1 1,1 0-1,0-1 1,0 1 0,1 0-1,0-1 1,0 0-1,1 1 1,0-1-1,7 12 1,-9-17-21,0 0 0,1 0 0,-1-1 0,1 1-1,-1 0 1,1-1 0,0 0 0,0 1 0,-1-1 0,1 0 0,0 0 0,0 0 0,0 0 0,1 0 0,-1 0 0,4 0 0,-3 0-7,0-1 0,0 0 0,0-1 0,0 1 0,0-1 0,0 1 0,0-1 0,0 0 0,0 0 0,-1 0 1,1 0-1,0-1 0,0 1 0,-1-1 0,5-2 0,1-2 13,0-1 0,-1 1 1,0-1-1,0-1 0,0 1 0,-1-1 0,0 0 0,-1 0 1,0-1-1,0 0 0,-1 0 0,0 0 0,0 0 0,-1-1 1,0 1-1,-1-1 0,0 0 0,0 0 0,-1 0 0,-1-12 1,0 19-10,-1 0 0,-1 0-1,1 0 1,0 1 0,-1-1 0,1 0 0,-1 1 0,0-1 0,0 1 0,0 0 0,0 0 0,0-1 0,-1 2 0,1-1 0,0 0 0,-1 0 0,0 1 0,1-1 0,-1 1 0,0 0 0,0-1 0,-4 0 0,-2-1 75,-1 0 0,0 0 0,1 1 0,-1 1 0,-18-2-1,73 5-695,11 0-2927,-49-2 2289,1-1-1,-1 0 0,1 0 0,-1-1 0,13-5 0,14-7-6491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6.427"/>
    </inkml:context>
    <inkml:brush xml:id="br0">
      <inkml:brushProperty name="width" value="0.025" units="cm"/>
      <inkml:brushProperty name="height" value="0.025" units="cm"/>
    </inkml:brush>
  </inkml:definitions>
  <inkml:trace contextRef="#ctx0" brushRef="#br0">10 148 13453,'0'0'4922,"-2"12"-3668,1-9-1204,-1 6 247,0 1-1,1-1 1,0 1 0,0 0-1,1-1 1,0 1-1,1 0 1,0-1-1,1 1 1,0 0-1,3 9 1,-1-10-196,1 0 0,-1 0 0,2-1 0,-1 0 0,1 0 0,0 0 0,1-1 0,0 0 0,10 9 0,-14-14-80,-1 0 0,1-1 0,-1 1 0,1-1 1,-1 1-1,1-1 0,0 0 0,0 0 0,0 0 1,-1 0-1,1 0 0,0-1 0,0 1 0,0-1 0,0 0 1,0 0-1,0 0 0,0 0 0,0-1 0,0 1 0,0-1 1,0 1-1,0-1 0,0 0 0,0 0 0,-1-1 1,1 1-1,0-1 0,-1 1 0,1-1 0,-1 0 0,1 0 1,-1 0-1,3-3 0,0-1 71,1-1-1,-1 0 1,-1 0-1,1 0 1,-1-1-1,0 1 1,-1-1-1,0 0 1,0 0 0,-1 0-1,0-1 1,2-11-1,-2-4 425,0-1 0,-4-48 1,2 69-466,0 1 0,0-1 1,-1 1-1,0-1 0,1 1 1,-1-1-1,0 1 0,-1-1 1,1 1-1,-1 0 0,1 0 1,-4-5-1,0 41 82,5 1-180,2 62 161,-1-88-69,0-1 1,0 1-1,1-1 0,0 0 1,1 0-1,-1 1 1,2-1-1,-1-1 0,1 1 1,4 7-1,-6-12-36,-1 0 0,1 0-1,-1-1 1,1 1 0,0 0-1,0-1 1,-1 1 0,1-1-1,0 1 1,0-1 0,1 0-1,-1 0 1,0 0 0,0 0-1,1 0 1,-1-1 0,0 1-1,1-1 1,-1 1 0,0-1-1,4 0 1,-2 0 11,0-1 0,0 0 1,0 0-1,0 0 0,0-1 0,-1 1 0,1-1 0,-1 0 1,1 0-1,-1 0 0,6-5 0,1-2 35,0 0 0,-1-1 0,0 0-1,-1 0 1,0-1 0,11-20 0,-13 17-3,0 0 0,-1-1 0,0 0 1,-1 1-1,-1-2 0,0 1 0,-1 0 0,-1-1 0,0 1 0,-1-1 1,-1 1-1,-4-26 0,5 39-37,-1 0 1,1 1 0,-1-1-1,1 0 1,-1 1-1,0-1 1,0 0-1,0 1 1,0-1-1,0 1 1,0 0-1,0-1 1,0 1-1,0 0 1,-1-1 0,1 1-1,0 0 1,-3-1-1,-7 5 94,5 17-155,4 3-225,-2-30 1142,-13-20-2897,16 27 1694,0-1-1,0 0 1,0 1-1,0-1 1,0 1-1,1-1 1,-1 1-1,0 0 1,0-1-1,0 1 1,0 0-1,0-1 1,0 1-1,-1 0 1,1 0-1,0 0 1,0 0-1,0 0 1,0 0-1,-1 1 1,-1 2-4532,3 9-1761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7.393"/>
    </inkml:context>
    <inkml:brush xml:id="br0">
      <inkml:brushProperty name="width" value="0.025" units="cm"/>
      <inkml:brushProperty name="height" value="0.025" units="cm"/>
    </inkml:brush>
  </inkml:definitions>
  <inkml:trace contextRef="#ctx0" brushRef="#br0">0 567 12876,'0'0'12545,"10"6"-11173,-4-2-1127,-5-2-197,0-1 1,1 1-1,-1-1 0,1 1 1,0-1-1,-1 0 1,1 0-1,0 0 0,0 0 1,0 0-1,-1 0 1,1-1-1,0 1 0,0-1 1,0 1-1,0-1 1,0 0-1,0 0 0,0 1 1,1-1-1,-1-1 1,0 1-1,0 0 0,0 0 1,0-1-1,0 1 1,0-1-1,0 0 0,-1 0 1,1 0-1,0 0 1,3-2-1,4-6 70,-1-1 0,0-1 0,-1 1 0,0-1 0,0-1 1,-1 1-1,-1-1 0,0 0 0,-1 0 0,0 0 0,0-1 0,-2 0 0,1 0 0,-2 1 0,0-1 0,-1-25 0,0 38-116,1-1 0,-1 0-1,0 1 1,0-1 0,0 1-1,0-1 1,0 1 0,0-1-1,0 0 1,0 1 0,0-1-1,-1 1 1,1-1 0,0 1-1,0-1 1,0 0 0,-1 1-1,1-1 1,0 1 0,-1-1-1,1 1 1,0 0 0,-1-1-1,1 1 1,-1-1 0,1 1-1,0 0 1,-1-1 0,1 1-1,-1 0 1,1-1 0,-1 1-1,1 0 1,-1 0 0,0-1-1,1 1 1,-1 0 0,1 0-1,-1 0 1,1 0 0,-1 0-1,0 0 1,1 0 0,-1 0-1,1 0 1,-1 0 0,1 0-1,-1 0 1,0 0 0,1 1-1,-1-1 1,1 0 0,-1 0-1,1 1 1,-1-1 0,1 0 0,-1 1-1,1-1 1,0 0 0,-1 1-1,1-1 1,-1 1 0,0 0-1,-1 1-18,-1 1-1,0 0 0,1 0 1,0 0-1,-1 0 0,1 0 1,0 0-1,1 1 1,-3 4-1,-2 12-8,1 1 0,1 0 0,1 0 0,1 1 0,0-1 0,2 0 0,2 25 0,-2-45 24,0 1 1,0-1 0,0 1-1,0-1 1,0 1-1,1-1 1,-1 1 0,0-1-1,1 1 1,-1-1-1,1 1 1,-1-1 0,1 1-1,0-1 1,0 0-1,0 1 1,-1-1 0,1 0-1,0 0 1,0 0-1,1 0 1,-1 0 0,0 0-1,0 0 1,1 0-1,-1 0 1,0 0 0,1-1-1,-1 1 1,0-1-1,1 1 1,-1-1 0,1 1-1,-1-1 1,1 0-1,-1 0 1,1 0 0,0 0-1,-1 0 1,1 0-1,-1 0 1,1 0 0,-1 0-1,1-1 1,-1 1-1,1-1 1,-1 1 0,0-1-1,1 0 1,1 0-1,4-3 14,0 0-1,-1 0 1,1-1-1,-1 0 1,0 0-1,0 0 1,-1 0-1,8-10 1,-3-2-13,0 0 0,0-1 0,-2 0 0,0-1 0,-1 1 0,-1-2 0,-1 1 0,-1-1 0,0 1 0,-1-1 0,-2 0 0,0 0 0,-1 0 0,0 0 0,-7-31 0,7 49-3,0 0 0,0 1 0,0-1 0,0 1-1,-1-1 1,1 0 0,-1 1 0,1-1 0,-1 1 0,0-1 0,1 1 0,-1 0 0,0-1 0,0 1 0,0 0 0,0 0 0,0-1 0,0 1 0,0 0 0,-1 0 0,1 0 0,0 0-1,-1 0 1,-1 0 0,3 1-8,-1 1-1,0-1 1,1 1 0,-1-1-1,0 1 1,1 0-1,-1-1 1,1 1-1,0 0 1,-1-1-1,1 1 1,-1 0 0,1 0-1,0-1 1,0 1-1,-1 0 1,1 0-1,0 0 1,0 0 0,0-1-1,0 1 1,0 0-1,0 1 1,-1 29-22,1-25 9,-1 18-24,-1-2 82,2-1 1,0 1 0,6 39-1,-5-58-22,-1 1 0,1-1-1,0 0 1,0 1 0,0-1-1,0 1 1,0-1 0,1 0-1,-1 0 1,1 0 0,0 0-1,0 0 1,0 0 0,1-1-1,-1 1 1,0 0 0,1-1-1,0 0 1,0 0 0,-1 0-1,1 0 1,0 0 0,1 0-1,-1-1 1,0 0 0,0 1-1,1-1 1,-1-1 0,1 1-1,4 0 1,-4-1 3,1-1-1,0 1 1,0-1 0,0-1-1,0 1 1,-1-1 0,1 1-1,-1-1 1,1-1 0,-1 1-1,0-1 1,0 1 0,0-1-1,0 0 1,0-1 0,-1 1-1,1-1 1,-1 1 0,0-1-1,0 0 1,0 0 0,-1 0-1,4-8 1,1-2 11,0 0 0,-1-1 0,0 1-1,-1-1 1,-1 0 0,3-21 0,-3 7 7,-2 0 0,0 0 0,-2 0 0,-1 0 0,-2 0 0,-11-52 0,14 80-36,0-1 0,0 1 0,0 0 0,0 0 0,-1 0 0,1 0 0,0 0 0,-1-1 0,1 1-1,-1 0 1,1 0 0,-1 0 0,1 0 0,-1 0 0,0 0 0,0 0 0,1 0 0,-1 1 0,-2-3 0,-2 22-161,2 41 34,3-60 134,1 25-8,0 0 0,2-1-1,0 1 1,2-1 0,1 0-1,12 31 1,-14-42 10,1-1 0,1 0 0,1 0 0,-1 0 0,2-1 0,0 0 0,0 0 0,1-1 0,0 0 0,0-1 0,1 0-1,1-1 1,15 11 0,2-8 62,-28-11-63,0 0 0,0 0 0,-1-1 0,1 1-1,0 0 1,-1 0 0,1-1 0,0 1 0,0 0 0,-1-1-1,1 1 1,0 0 0,0-1 0,0 1 0,-1 0 0,1-1-1,0 1 1,0 0 0,0-1 0,0 1 0,0-1 0,0 1-1,0 0 1,0-1 0,0 1 0,0 0 0,0-1-1,0 1 1,0-1 0,0 1 0,0 0 0,0-1 0,1 1-1,-1 0 1,0-1 0,0 1 0,0 0 0,0-1 0,1 1-1,-1 0 1,0-1 0,0 1 0,1 0 0,-1 0 0,0-1-1,1 1 1,-1 0 0,0 0 0,1 0 0,-1-1-1,0 1 1,1 0 0,-1 0 0,0 0 0,1 0 0,-1 0-1,1 0 1,-1 0 0,0 0 0,1 0 0,-1 0 0,1 0-1,-1 0 1,0 0 0,1 0 0,-1 0 0,0 0 0,1 0-1,-4-5-12,-2 0 0,1 0 0,0 0 0,-1 0-1,0 1 1,0 0 0,0 0 0,-10-6 0,-51-26-553,54 30 427,-32-15-114,22 11 218,1 0 0,-40-28 0,61 38 37,0 0 0,0-1 0,0 1 0,-1 0 0,1 0 1,0-1-1,1 1 0,-1 0 0,0-1 0,0 1 0,0 0 0,0-1 0,0 1 0,0 0 0,0-1 0,0 1 0,1 0 0,-1 0 0,0-1 0,0 1 0,0 0 0,0 0 0,1-1 0,-1 1 0,0 0 0,0 0 0,1 0 0,-1-1 0,0 1 0,1 0 0,-1 0 0,0 0 0,0 0 0,1 0 0,-1-1 0,0 1 0,1 0 1,-1 0-1,0 0 0,1 0 0,-1 0 0,0 0 0,1 0 0,-1 0 0,0 0 0,1 0 0,-1 0 0,1 1 0,27-7-91,-21 4 109,79-20-332,-32-4-3596,-23 6-2288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7.875"/>
    </inkml:context>
    <inkml:brush xml:id="br0">
      <inkml:brushProperty name="width" value="0.025" units="cm"/>
      <inkml:brushProperty name="height" value="0.025" units="cm"/>
    </inkml:brush>
  </inkml:definitions>
  <inkml:trace contextRef="#ctx0" brushRef="#br0">0 1 4869,'0'0'14157,"0"16"-12363,8 8-513,2 10 481,3 2-834,-2 3-319,3-3-161,-1-6-287,0-8-65,-3-4-64,1-10-32,-1-8-353,-3-1-1120,-3-19-417,-4-4-896,-1-6-1474,-16-8-833,-7-7-2114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8.312"/>
    </inkml:context>
    <inkml:brush xml:id="br0">
      <inkml:brushProperty name="width" value="0.025" units="cm"/>
      <inkml:brushProperty name="height" value="0.025" units="cm"/>
    </inkml:brush>
  </inkml:definitions>
  <inkml:trace contextRef="#ctx0" brushRef="#br0">0 0 10122,'0'0'7399,"10"3"-7047,27 9-199,-22-7-212,0 1 1,1-2 0,-1 0-1,1-1 1,18 1-1,-21-4-1009,1-1-1,0 0 1,0-1-1,0-1 1,13-4-1,13-6 1884,-28 9 3570,-14 6-1770,-14 18-206,-25 43-1,37-56-2259,0 1-1,0 1 1,1-1 0,0 1 0,0-1 0,1 1 0,0 0-1,1 0 1,-1 11 0,2-19-145,0 0-1,0-1 1,1 1-1,-1 0 1,0-1 0,0 1-1,1-1 1,-1 1-1,0-1 1,1 1 0,-1-1-1,1 1 1,-1-1-1,1 1 1,-1-1 0,1 1-1,-1-1 1,1 0-1,-1 1 1,1-1 0,0 0-1,-1 1 1,1-1-1,-1 0 1,1 0 0,0 0-1,-1 0 1,1 0-1,0 1 1,-1-1 0,1 0-1,0 0 1,-1-1-1,1 1 1,-1 0 0,1 0-1,0 0 1,-1 0-1,1 0 1,0-1 0,-1 1-1,1 0 1,-1-1-1,1 1 1,-1 0-1,1-1 1,0 0 0,33-16 149,-10 2-332,-1 2 1,33-14 0,-47 23 62,0 1 0,0 0 0,0 1 0,1 0 0,-1 0 0,1 1 1,-1 0-1,1 1 0,-1 0 0,12 2 0,-20-2 119,0 1-1,0-1 1,0 0-1,0 1 1,1 0 0,-1-1-1,0 1 1,0 0-1,0-1 1,0 1 0,0 0-1,0 0 1,-1 0 0,1 0-1,0 0 1,0 0-1,-1 0 1,1 0 0,0 0-1,-1 0 1,1 0 0,-1 1-1,0-1 1,1 0-1,-1 0 1,0 1 0,0-1-1,1 0 1,-1 0-1,0 1 1,0-1 0,0 0-1,-1 0 1,1 1 0,0-1-1,0 0 1,-1 0-1,0 2 1,0 3 103,-1-1 0,1 0 0,-1 0 0,0 0 0,0 0 0,-1 0 0,-5 8 0,0-3-68,-1 0 1,-1 0-1,0-1 0,0-1 0,0 1 1,-1-1-1,-1-1 0,1 0 0,-1-1 1,0 0-1,-19 6 0,31-12-139,-1 0 0,1 0 0,-1 1 0,1-1 0,-1 0 0,0 0 0,1 0 0,-1 0 0,1 0 0,-1 0 0,1 0 0,-1 0 0,0 0 0,1 0 0,-1 0 0,1 0 0,-1 0 0,1-1 0,-1 1-1,1 0 1,-1 0 0,1-1 0,-1 1 0,1 0 0,-1 0 0,1-1 0,-1 1 0,1-1 0,-1 1 0,0-18-4259,1 17 4315,2-29-6297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8.701"/>
    </inkml:context>
    <inkml:brush xml:id="br0">
      <inkml:brushProperty name="width" value="0.025" units="cm"/>
      <inkml:brushProperty name="height" value="0.025" units="cm"/>
    </inkml:brush>
  </inkml:definitions>
  <inkml:trace contextRef="#ctx0" brushRef="#br0">14 0 16367,'0'0'8846,"-1"13"-8307,-1-2-477,2 0-1,-1 0 0,2 0 0,-1 0 0,2 0 0,-1-1 0,1 1 1,1 0-1,0-1 0,5 13 0,2-5-44,0-1 0,1 0 0,0-1 0,2-1-1,0 1 1,0-2 0,23 19 0,28 15-3558,-63-48 3497,-1 0-1,0 0 1,0 0 0,0 0-1,0 0 1,0 0 0,1 0-1,-1 0 1,0 0 0,0 1-1,0-1 1,0 0 0,0 0-1,1 0 1,-1 0 0,0 0-1,0 0 1,0 0 0,0 0-1,0 0 1,0 1 0,1-1-1,-1 0 1,0 0 0,0 0-1,0 0 1,0 0 0,0 0-1,0 1 1,0-1 0,0 0-1,0 0 1,0 0-1,0 0 1,0 0 0,0 1-1,0-1 1,0 0 0,0 0-1,0 0 1,0 0 0,0 1-1,0-1 1,0 0 0,0 0-1,0 0 1,0 0 0,0 0-1,0 1 1,0-1 0,0 0-1,0 0 1,-1 0 0,1 0-1,0 0 1,0 0 0,0 0-1,0 1 1,0-1 0,0 0-1,0 0 1,-1 0 0,1 0-1,0 0 1,0 0 0,0 0-1,-19 2-487,-23-6 912,31 0-162,1 0 1,-1 0-1,1-1 0,0-1 1,1 0-1,-1 0 0,1-1 0,-9-8 1,13 11 105,0-1 0,1 1 1,-1-1-1,1 0 0,0 0 1,1-1-1,-1 1 0,1-1 0,0 0 1,0 0-1,1 0 0,-1 0 1,2 0-1,-1-1 0,-1-8 1,3 13-246,1-1 1,-1 0 0,1 1 0,-1-1-1,1 0 1,0 1 0,0-1 0,0 1-1,1-1 1,-1 1 0,0-1 0,1 1-1,0 0 1,-1 0 0,1 0-1,0 0 1,0 0 0,0 0 0,1 1-1,-1-1 1,0 0 0,5-1 0,8-6-296,1 1-1,26-8 1,-13 4-804,7-6-2519,-2-2-2168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9.436"/>
    </inkml:context>
    <inkml:brush xml:id="br0">
      <inkml:brushProperty name="width" value="0.025" units="cm"/>
      <inkml:brushProperty name="height" value="0.025" units="cm"/>
    </inkml:brush>
  </inkml:definitions>
  <inkml:trace contextRef="#ctx0" brushRef="#br0">110 1 10858,'0'0'15193,"-11"7"-15027,1 2-106,-1-1 1,1 1 0,1 1-1,-13 16 1,18-21-42,0 1 0,0 0 0,0 0 0,1 1 0,0-1 0,0 1 0,0 0 0,1-1 0,0 1 0,1 0 0,-1 0 0,0 11 0,2-17-23,0-1 0,0 1 0,1-1 0,-1 1 0,0-1 0,0 1 0,0-1 0,0 1 0,1-1 0,-1 1 0,0-1 0,0 1 1,1-1-1,-1 1 0,0-1 0,1 0 0,-1 1 0,1-1 0,-1 1 0,1-1 0,-1 0 0,0 0 0,1 1 0,-1-1 0,1 0 0,-1 0 0,1 1 1,-1-1-1,1 0 0,0 0 0,-1 0 0,2 0 0,26-1-292,25-13-234,-12-2 319,-19 7 103,0 1 0,0 1 0,0 0 0,1 2 1,0 1-1,34-3 0,-56 7 101,0 0 0,0 0 0,-1 0 0,1 0 0,0 0 0,0 0 0,0 0 0,-1 0 0,1 0 0,0 0 0,-1 1 0,1-1 0,0 0 0,0 1 0,-1-1 0,1 0 0,0 1 0,-1-1 0,1 1-1,-1-1 1,1 1 0,0-1 0,-1 1 0,1-1 0,-1 1 0,0-1 0,1 1 0,-1 0 0,1-1 0,-1 1 0,0 0 0,1 1 0,-1 0 36,0 0 0,0 1 0,0-1-1,0 0 1,-1 1 0,1-1 0,-1 0 0,1 0-1,-1 0 1,0 1 0,-1 1 0,-3 5 208,0 0-1,0-1 1,-1 1-1,-10 11 1,-3-1 106,-2 0-1,-29 21 1,43-35-331,-1 1 0,-1-1 0,1-1 0,-1 1-1,0-1 1,0-1 0,0 0 0,0 0 0,-1-1 0,-11 2-1,21-4-78,-1 0 0,1 0 0,-1 0 0,0 0-1,1 0 1,-1 0 0,1 0 0,-1-1-1,1 1 1,-1 0 0,1 0 0,-1 0-1,1-1 1,-1 1 0,1 0 0,-1 0 0,1-1-1,-1 1 1,1-1 0,-1 1 0,1 0-1,0-1 1,-1 1 0,1-1 0,0 1 0,-1-1-1,1 1 1,0-1 0,0 1 0,-1-1-1,1 1 1,0-1 0,0 1 0,0-1-1,0 0 1,2-28-2981,19-27-5705,5 8-3846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9.779"/>
    </inkml:context>
    <inkml:brush xml:id="br0">
      <inkml:brushProperty name="width" value="0.025" units="cm"/>
      <inkml:brushProperty name="height" value="0.025" units="cm"/>
    </inkml:brush>
  </inkml:definitions>
  <inkml:trace contextRef="#ctx0" brushRef="#br0">0 221 14830,'0'0'5157,"12"4"-3118,-3-1-1683,-5-1-254,0 0-1,1 0 1,-1-1-1,0 1 1,0-1-1,1 0 1,-1-1-1,1 1 1,-1-1-1,0 0 1,1 0-1,-1 0 1,1 0 0,-1-1-1,1 0 1,-1 0-1,7-2 1,-1-3-19,0 0 1,0 0 0,-1-1 0,0 0 0,0-1 0,-1 0 0,0 0 0,13-17 0,-18 20-64,1 1 1,-1-1-1,0 0 0,0 0 1,0-1-1,-1 1 1,0 0-1,0-1 1,0 1-1,-1-1 0,1 0 1,-1 0-1,-1 1 1,1-1-1,-1 0 1,0 0-1,0 0 0,-1 0 1,-2-8-1,2 12 12,0 0 1,0-1-1,-1 1 0,1 0 0,-1 0 0,0 0 0,0 0 0,0 0 1,1 0-1,-2 1 0,1-1 0,0 1 0,0-1 0,0 1 0,-1 0 1,1 0-1,-1 0 0,1 0 0,-1 0 0,1 1 0,-1-1 0,1 1 0,-1 0 1,0-1-1,-3 2 0,3-2-22,-1 1 0,1 0 0,0 0 0,-1 1 0,1-1 0,0 1 0,-1-1 0,1 1 0,0 0 0,0 0 0,0 1 0,0-1 0,0 1 0,0-1 0,0 1 0,0 0 0,1 0 0,-1 0 0,-3 4 0,0 5-20,1 1 0,0-1 0,1 1 0,0 0 0,1 0 0,0 0 0,1 0 0,0 0 0,1 1 0,1-1 0,0 0 0,0 1 0,1-1 0,4 16 1,-4-25-10,-1-1 1,1 0 0,-1 1 0,1-1 0,0 0 0,0 0 0,0 0 0,0 0 0,1 0 0,-1 0 0,0 0 0,1 0 0,0 0 0,-1 0 0,1-1 0,0 1 0,0-1 0,0 0 0,0 1 0,0-1 0,0 0 0,0 0 0,0 0 0,0 0 0,1-1 0,-1 1 0,0 0 0,1-1 0,-1 0 0,0 1 0,1-1 0,-1 0 0,0 0 0,1-1 0,-1 1 0,0 0 0,1-1 0,3-1 0,2 0-559,0-1-1,0 0 1,0 0 0,0-1-1,0 0 1,-1-1 0,0 0 0,0 0-1,8-7 1,20-26-5888,-2-6-3459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0.183"/>
    </inkml:context>
    <inkml:brush xml:id="br0">
      <inkml:brushProperty name="width" value="0.025" units="cm"/>
      <inkml:brushProperty name="height" value="0.025" units="cm"/>
    </inkml:brush>
  </inkml:definitions>
  <inkml:trace contextRef="#ctx0" brushRef="#br0">83 46 7655,'0'0'2499,"-8"-7"-775,-30-20 246,37 26-1907,1 1 0,-1 0 0,1-1 0,-1 1-1,0 0 1,1 0 0,-1-1 0,0 1 0,1 0 0,-1 0 0,0 0 0,1 0 0,-1 0 0,0 0 0,1 0 0,-1 0 0,0 0 0,1 0 0,-1 0-1,0 1 1,1-1 0,-1 0 0,0 0 0,1 1 0,-1-1 0,1 0 0,-1 1 0,1-1 0,-1 1 0,1-1 0,-1 0 0,1 1 0,-1-1 0,1 1 0,-1 0-1,1-1 1,0 1 0,-1-1 0,1 1 0,0 0 0,-1-1 0,1 1 0,0-1 0,0 1 0,0 0 0,0-1 0,0 1 0,0 1 0,-5 37 683,5-34-530,-3 23 32,-1 82 1059,4-102-1136,0 0 0,1 0-1,0 0 1,0-1 0,1 1-1,0 0 1,1-1 0,-1 0-1,1 1 1,8 12 0,-10-18-154,1 0 0,-1 0 1,0-1-1,1 1 0,0-1 0,-1 1 1,1-1-1,0 1 0,0-1 0,0 0 1,0 0-1,0 0 0,0 0 0,0 0 1,0 0-1,0 0 0,0-1 0,1 1 1,-1-1-1,4 1 0,-2-2 17,-1 1 0,1-1-1,0 0 1,0 0 0,-1 0 0,1 0-1,-1-1 1,1 1 0,-1-1 0,1 0-1,3-3 1,7-5 27,-1-2 0,0 0 0,-1 0 0,12-16 0,-22 26-76,10-13-48,-9 10 61,0 0 1,1 0-1,0 1 1,0 0 0,0-1-1,0 1 1,0 1-1,1-1 1,0 1 0,0 0-1,6-4 1,-10 7 81,0 1 0,0-1 1,0 0-1,0 0 0,0 1 0,0-1 1,0 1-1,0-1 0,-1 1 0,1-1 1,0 1-1,0-1 0,-1 1 0,1 0 1,0-1-1,-1 1 0,1 0 1,-1 0-1,1-1 0,-1 1 0,1 0 1,-1 0-1,1 0 0,-1 0 0,0 0 1,1 0-1,-1 0 0,0-1 0,0 1 1,0 2-1,9 39 977,-8-30-908,8 13 138,-4-42 672,-4-50 397,-1 65-1406,0-173 327,3 173-424,-1 1 1,0 1-1,0-1 0,0 0 0,1 0 1,-1 1-1,0-1 0,1 1 0,-1 0 0,0 0 1,1 0-1,-1 0 0,0 0 0,1 0 1,2 1-1,2-1-585,45 0-7137,-24 0-80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246"/>
    </inkml:context>
    <inkml:brush xml:id="br0">
      <inkml:brushProperty name="width" value="0.025" units="cm"/>
      <inkml:brushProperty name="height" value="0.025" units="cm"/>
    </inkml:brush>
  </inkml:definitions>
  <inkml:trace contextRef="#ctx0" brushRef="#br0">0 1 8488,'0'0'513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1.168"/>
    </inkml:context>
    <inkml:brush xml:id="br0">
      <inkml:brushProperty name="width" value="0.025" units="cm"/>
      <inkml:brushProperty name="height" value="0.025" units="cm"/>
    </inkml:brush>
  </inkml:definitions>
  <inkml:trace contextRef="#ctx0" brushRef="#br0">70 1 4837,'0'0'20301,"-3"4"-20215,-43 71-27,43-69-66,0 1-1,0 0 1,0 0 0,1 0-1,0 1 1,1-1 0,0 0-1,0 1 1,0-1 0,1 10 0,1-16-7,-1 0 1,1 1-1,0-1 1,0 0-1,0 0 1,0 0 0,0 0-1,0 0 1,0 0-1,1 0 1,-1 0 0,0 0-1,0 0 1,1-1-1,-1 1 1,1 0 0,-1-1-1,0 1 1,1-1-1,-1 0 1,1 1-1,-1-1 1,1 0 0,-1 0-1,1 0 1,-1 0-1,1 0 1,-1 0 0,1-1-1,-1 1 1,2-1-1,51-8-229,-41 6 212,-1-1-11,-1 0 0,1 2 0,0-1 0,-1 2 0,20-1 0,-29 2 43,0 0 1,0 0-1,1 0 1,-1 1-1,0-1 1,0 1-1,0 0 1,1-1-1,-1 1 1,0 0-1,0 0 1,0 1-1,0-1 1,-1 0-1,1 1 1,0-1-1,0 1 1,-1-1-1,1 1 1,-1 0-1,0-1 0,1 1 1,-1 0-1,0 0 1,0 0-1,0 0 1,0 0-1,-1 1 1,1-1-1,0 0 1,-1 0-1,0 0 1,1 1-1,-1-1 1,0 4-1,0 5 211,-1 0 0,0-1 0,0 1-1,-1 0 1,-1 0 0,0-1 0,0 0 0,-1 1-1,0-1 1,-1 0 0,-10 15 0,12-19-112,-1 0 0,0-1 1,0 1-1,0-1 0,-1 1 1,1-1-1,-1-1 0,0 1 1,-1-1-1,1 0 0,-1 0 1,0 0-1,0-1 1,0 0-1,-1 0 0,1-1 1,-1 0-1,1 0 0,-11 2 1,15-4-148,0 0 0,1-1 0,-1 1 0,1 0 0,-1-1 0,0 1 0,1-1 0,-1 1 0,1-1 1,-1 0-1,1 0 0,-1 1 0,1-1 0,0 0 0,-1 0 0,1 0 0,0-1 0,0 1 0,0 0 0,0 0 0,0-1 1,0 1-1,0-1 0,0 1 0,1 0 0,-1-1 0,0 0 0,1 1 0,-1-1 0,1 1 0,0-1 0,-1 0 1,1-2-1,-2-10-1137,1 1 0,1 0 1,1-19-1,0 13-969,0-35-5129,8-4-5033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1.510"/>
    </inkml:context>
    <inkml:brush xml:id="br0">
      <inkml:brushProperty name="width" value="0.025" units="cm"/>
      <inkml:brushProperty name="height" value="0.025" units="cm"/>
    </inkml:brush>
  </inkml:definitions>
  <inkml:trace contextRef="#ctx0" brushRef="#br0">0 0 15407,'0'0'5765,"1"12"-4745,1 21-588,2 0 0,1 0 0,1-1 1,18 55-1,-17-69-430,0 0 0,1 0 0,0-1 0,2 0 0,0-1 0,1 0 0,0 0 0,2-1 0,-1-1 0,17 15 0,10-8-155,-38-21 95,-1 1 0,1-1 0,0 1 0,-1-1 0,1 0 0,0 1 0,0-1 0,-1 0 1,1 0-1,0 1 0,0-1 0,0 0 0,-1 0 0,1 0 0,0 0 0,0 0 0,-1 0 0,1 0 0,0-1 0,0 1 0,0 0 0,-1 0 0,1 0 0,0-1 0,-1 1 0,1 0 0,0-1 0,0 1 0,-1-1 0,1 1 0,-1-1 0,1 1 0,0-1 0,-1 1 0,1-1 0,-1 0 0,0 1 0,1-1 0,-1 0 0,1 1 1,-1-1-1,0 0 0,1 0 0,-1 1 0,0-1 0,0-1 0,0-4-37,0 0 0,-1 0 1,0 1-1,0-1 0,0 0 1,-1 1-1,0-1 0,0 1 1,0-1-1,-1 1 0,0 0 1,0 0-1,0 0 1,0 0-1,-1 1 0,0-1 1,0 1-1,0 0 0,-1 0 1,-4-3-1,-14-10 354,-1 1 0,-50-24 0,35 19 231,105 17-1542,-7-6-5781,-32 1 1212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1.961"/>
    </inkml:context>
    <inkml:brush xml:id="br0">
      <inkml:brushProperty name="width" value="0.025" units="cm"/>
      <inkml:brushProperty name="height" value="0.025" units="cm"/>
    </inkml:brush>
  </inkml:definitions>
  <inkml:trace contextRef="#ctx0" brushRef="#br0">109 264 6951,'0'0'10393,"-2"-10"-8129,-5-29-695,6 37-1494,1 1-1,-1 0 0,0 0 1,1 0-1,-1 0 0,0 0 1,0 0-1,0 0 0,0 0 1,0 0-1,0 0 1,0 0-1,0 0 0,0 1 1,0-1-1,-1 0 0,1 1 1,0-1-1,0 1 0,-1 0 1,1-1-1,0 1 0,-1 0 1,1 0-1,0 0 0,-1 0 1,1 0-1,0 0 0,-1 0 1,1 0-1,0 0 0,-1 1 1,1-1-1,0 1 0,-2 0 1,0-1-30,0 1 0,0 1 0,0-1 0,0 0 0,0 1 0,0-1 0,1 1 0,-1 0 0,1 0 0,-1 0 0,1 0 0,-4 4 0,2 2 17,1 0-1,1 0 1,-1 1 0,1-1-1,0 1 1,1-1-1,0 1 1,1 0-1,-1-1 1,2 1 0,-1 0-1,4 16 1,-3-23-49,-1-1 1,1 0-1,-1 0 0,1 1 0,0-1 1,-1 0-1,1 0 0,0 0 1,0 0-1,0 0 0,0 0 1,0 0-1,0 0 0,0-1 1,0 1-1,1 0 0,-1-1 0,0 1 1,0-1-1,1 1 0,-1-1 1,0 1-1,1-1 0,-1 0 1,0 0-1,1 1 0,-1-1 1,0 0-1,1 0 0,-1-1 1,0 1-1,1 0 0,-1 0 0,0-1 1,1 1-1,-1-1 0,0 1 1,0-1-1,1 1 0,-1-1 1,0 0-1,0 1 0,1-2 1,6-2 45,0-1 0,-1 0 0,0 0 0,0 0-1,8-9 1,115-137-139,-129 150 68,0 0 0,0 0 0,0 0 0,0 0-1,0 0 1,0 0 0,0 0 0,0 0 0,1 0-1,-1 1 1,0-1 0,1 1 0,-1-1 0,0 1 0,1-1-1,-1 1 1,1 0 0,-1 0 0,0-1 0,3 1-1,-4 1 10,1-1-1,0 1 1,0-1-1,0 1 1,0-1-1,0 1 0,-1 0 1,1 0-1,0-1 1,-1 1-1,1 0 1,0 0-1,-1 0 0,1-1 1,-1 1-1,1 0 1,-1 0-1,0 0 1,1 0-1,-1 0 0,0 2 1,3 9 98,-2 0 0,0 1 0,0 22 1,-1-15 252,6 9 671,-5-29-962,-1 0 0,1-1 0,-1 1-1,0 0 1,1 0 0,-1 0 0,1 0 0,-1-1 0,1 1 0,-1 0-1,0 0 1,1-1 0,-1 1 0,0 0 0,1-1 0,-1 1 0,0 0-1,1-1 1,-1 1 0,0-1 0,0 1 0,1 0 0,-1-1 0,0 1-1,0-1 1,0 1 0,0-1 0,0 1 0,0-1 0,0 0-1,17-58 1178,-13 32-1158,-1-1 0,-1-42 1,1 1-1139,-3 68 789,1 0 0,0-1 0,0 1 0,-1 0 0,1 0 0,0-1 0,0 1 0,1 0 0,-1 0 0,0 0 0,0 0 0,0 0 0,1 1 0,-1-1 0,1 0 0,-1 1 0,0-1 0,1 1 0,-1-1 0,1 1 0,-1-1 0,1 1 0,-1 0 0,1 0 0,-1 0 0,1 0 0,2 0 0,22-6-6134,-7-5-250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2.290"/>
    </inkml:context>
    <inkml:brush xml:id="br0">
      <inkml:brushProperty name="width" value="0.025" units="cm"/>
      <inkml:brushProperty name="height" value="0.025" units="cm"/>
    </inkml:brush>
  </inkml:definitions>
  <inkml:trace contextRef="#ctx0" brushRef="#br0">26 0 7591,'0'0'11435,"-4"12"-10650,-1 5-488,0 0 0,2 0 0,0 1 0,0-1 0,1 23 0,2-27 1,0-1-1,0 0 1,2 0-1,-1 0 1,1 0-1,1 0 1,0-1 0,1 1-1,0-1 1,7 12-1,-10-21-264,0 0 0,0 0 0,0 0-1,1 0 1,-1 0 0,1 0 0,0 0 0,-1-1-1,1 1 1,0-1 0,0 1 0,0-1 0,0 0-1,0 0 1,0 0 0,0 0 0,0 0-1,1 0 1,-1 0 0,0-1 0,0 1 0,1-1-1,-1 0 1,1 1 0,-1-1 0,0 0 0,1-1-1,-1 1 1,0 0 0,1-1 0,-1 1 0,0-1-1,1 0 1,-1 1 0,0-1 0,0 0 0,0-1-1,0 1 1,0 0 0,0 0 0,0-1 0,3-3-1,5-3 50,0-1-1,-1 0 1,0-1-1,0 1 1,-1-2-1,9-15 1,-12 17-19,0-1 1,-1-1 0,0 1-1,-1-1 1,0 1 0,-1-1-1,2-13 1,-4 20-214,1 0 0,-1-1 0,0 1 0,-1 0 0,1-1 0,-1 1 0,0 0 0,0 0 0,-2-7 0,2 9-145,0 1 0,0-1 0,0 0 0,0 1 0,0-1 0,0 1 0,-1-1 0,1 1-1,0 0 1,-1-1 0,1 1 0,-1 0 0,1 0 0,-1 0 0,0 0 0,1 1-1,-1-1 1,0 0 0,0 1 0,0-1 0,0 1 0,-2-1 0,-12 0-6058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2.630"/>
    </inkml:context>
    <inkml:brush xml:id="br0">
      <inkml:brushProperty name="width" value="0.025" units="cm"/>
      <inkml:brushProperty name="height" value="0.025" units="cm"/>
    </inkml:brush>
  </inkml:definitions>
  <inkml:trace contextRef="#ctx0" brushRef="#br0">0 1 6919,'0'0'9769,"48"47"-6951,-22-42-1088,3-4-224,0-1-642,-5 0-639,-2 0-354,-8 0-2433,-8-2-4357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3.486"/>
    </inkml:context>
    <inkml:brush xml:id="br0">
      <inkml:brushProperty name="width" value="0.025" units="cm"/>
      <inkml:brushProperty name="height" value="0.025" units="cm"/>
    </inkml:brush>
  </inkml:definitions>
  <inkml:trace contextRef="#ctx0" brushRef="#br0">0 293 2883,'0'0'12262,"1"-10"-9748,-1 2-2159,1 1 0,0 0-1,0 0 1,0-1 0,1 1-1,0 0 1,1 0 0,0 1-1,0-1 1,0 0 0,1 1-1,0 0 1,0 0 0,0 0-1,10-9 1,25-14 1010,-16 22-945,-23 7-415,1 0 1,0 0-1,-1 0 0,1 1 0,-1-1 0,1 0 0,0 0 0,-1 1 0,1-1 0,-1 0 0,1 0 0,-1 1 1,1-1-1,-1 1 0,1-1 0,-1 1 0,1-1 0,-1 0 0,1 1 0,-1 0 0,0-1 0,1 1 1,-1-1-1,0 1 0,0-1 0,1 1 0,-1 0 0,0-1 0,0 1 0,0 1 0,6 53 150,-7-48-153,1 1 0,0 0-1,1 0 1,0 0 0,0 0 0,1-1 0,0 1 0,0-1 0,1 1 0,0-1 0,0 0 0,0 0 0,6 7 0,-8-12 6,0-1 0,1 1-1,-1-1 1,1 0 0,-1 1 0,1-1 0,-1 0 0,1 0 0,0 0-1,0 0 1,0-1 0,0 1 0,-1 0 0,1-1 0,0 1 0,0-1 0,0 0-1,0 0 1,0 0 0,0 0 0,4 0 0,-2-1 42,0 0 1,0 0-1,0-1 0,0 0 1,0 1-1,0-1 1,-1 0-1,1-1 0,6-5 1,1-2 119,0-1 0,0 0 0,-1-1 0,13-21 0,-11 14-15,0-1 0,15-37-1,-24 49-61,-1 1-1,1-1 1,-1 0-1,0 0 1,-1 0-1,0 0 1,0 0-1,-1 0 1,0 0-1,-1 0 1,-1-11-1,1 17-80,0 0 0,1 1 0,-1-1 0,0 1 0,0-1-1,-1 1 1,1-1 0,0 1 0,0 0 0,-1 0 0,1 0-1,-1 0 1,1 0 0,-1 0 0,1 0 0,-1 0 0,1 0 0,-1 1-1,0-1 1,1 1 0,-1-1 0,0 1 0,0 0 0,0-1-1,1 1 1,-1 0 0,0 0 0,0 0 0,-3 1 0,3-1-26,1 0 1,-1 0-1,0 1 1,0-1-1,0 0 1,0 1 0,1-1-1,-1 1 1,0 0-1,0-1 1,1 1-1,-1 0 1,1 0-1,-1 0 1,0 0 0,1 0-1,0 1 1,-1-1-1,1 0 1,0 1-1,0-1 1,0 0-1,0 1 1,0 0 0,0-1-1,0 1 1,0 0-1,0-1 1,0 4-1,1-4-159,0 1-1,-1 0 1,1-1 0,0 1-1,0-1 1,0 1-1,0 0 1,0-1-1,1 1 1,-1 0 0,0-1-1,1 1 1,-1-1-1,1 1 1,0-1-1,0 1 1,-1-1 0,1 1-1,0-1 1,0 0-1,0 0 1,0 1-1,0-1 1,1 0 0,1 2-1,-1-3-192,0 1 1,0-1-1,0 1 1,0-1-1,0 1 0,1-1 1,-1 0-1,0 0 0,0 0 1,0-1-1,0 1 1,1 0-1,-1-1 0,0 1 1,0-1-1,0 0 0,0 0 1,0 0-1,0 0 0,2-1 1,22-16-4781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4.002"/>
    </inkml:context>
    <inkml:brush xml:id="br0">
      <inkml:brushProperty name="width" value="0.025" units="cm"/>
      <inkml:brushProperty name="height" value="0.025" units="cm"/>
    </inkml:brush>
  </inkml:definitions>
  <inkml:trace contextRef="#ctx0" brushRef="#br0">27 92 14125,'0'0'5611,"-3"10"-3556,2-6-1923,-4 10 522,1 0 0,0 0 0,1 1-1,0-1 1,2 1 0,-1 27 0,2-42-643,0 0 1,0 1-1,1-1 1,-1 1-1,0-1 1,0 0-1,1 1 1,-1-1-1,0 0 1,0 1-1,1-1 1,-1 0-1,0 1 1,1-1-1,-1 0 1,1 0-1,-1 1 1,0-1-1,1 0 1,-1 0 0,1 0-1,-1 0 1,1 1-1,-1-1 1,0 0-1,1 0 1,-1 0-1,1 0 1,-1 0-1,1 0 1,-1 0-1,1 0 1,-1-1-1,1 1 1,-1 0-1,0 0 1,1 0-1,-1 0 1,1 0-1,-1-1 1,1 1-1,18-10 253,-11 3-195,0-1 0,0 0 0,-1 0 0,-1-1 0,7-9 0,-9 11-63,0 1-1,0-1 1,1 1-1,0 0 1,0 0-1,1 1 1,0-1-1,0 1 1,0 0-1,0 1 1,1-1-1,9-4 1,-14 9-10,-1-1 0,0 1 0,0 0 0,1-1 1,-1 1-1,0 0 0,0 0 0,1 0 0,-1 0 0,0 0 0,1 0 1,-1 0-1,0 1 0,0-1 0,1 0 0,-1 1 0,0-1 0,0 1 0,0-1 1,0 1-1,1 0 0,-1-1 0,0 1 0,0 0 0,0 0 0,-1 0 1,1 0-1,0 0 0,0 0 0,1 2 0,14 40 28,-7-12 35,-8-30-39,-1-1 1,1 1-1,-1-1 1,1 1-1,-1-1 1,1 1-1,-1-1 1,1 1 0,-1-1-1,1 0 1,0 1-1,-1-1 1,1 0-1,-1 1 1,1-1-1,0 0 1,-1 0 0,1 0-1,0 0 1,-1 1-1,1-1 1,0 0-1,0 0 1,-1 0-1,1-1 1,0 1 0,-1 0-1,1 0 1,0 0-1,-1 0 1,1-1-1,0 1 1,-1 0 0,1-1-1,-1 1 1,1 0-1,0-1 1,-1 1-1,1-1 1,-1 1-1,1-1 1,-1 1 0,0-1-1,1 1 1,-1-1-1,1 1 1,-1-1-1,0 0 1,1 0-1,23-33 472,-22 32-490,13-24 80,-7 11-77,1 1 0,0 1 0,0 0 0,22-23 0,-30 36-15,-1-1 0,1 0 0,-1 1 1,1-1-1,-1 1 0,1-1 0,-1 1 1,1-1-1,-1 1 0,1-1 0,0 1 1,-1 0-1,1-1 0,0 1 0,-1 0 1,1-1-1,0 1 0,-1 0 0,1 0 1,0 0-1,0 0 0,-1 0 0,1 0 1,0 0-1,0 0 0,-1 0 0,1 0 1,0 0-1,0 0 0,-1 0 0,1 1 1,0-1-1,-1 0 0,1 0 0,0 1 1,-1-1-1,1 1 0,0-1 0,-1 1 1,1-1-1,-1 1 0,1-1 0,-1 1 0,1-1 1,-1 1-1,1-1 0,-1 1 0,0 0 1,1-1-1,-1 1 0,0 0 0,1 0 1,-1-1-1,0 2 0,10 55 55,-4-24-23,-6-33-18,0 1 1,1-1-1,-1 0 0,0 1 1,1-1-1,-1 0 0,0 0 0,1 1 1,-1-1-1,0 0 0,1 0 1,-1 0-1,1 1 0,-1-1 1,0 0-1,1 0 0,-1 0 1,1 0-1,-1 0 0,1 0 1,-1 0-1,0 0 0,1 0 0,-1 0 1,1 0-1,-1 0 0,1 0 1,-1 0-1,0 0 0,1 0 1,-1-1-1,1 1 0,-1 0 1,0 0-1,1 0 0,-1-1 1,0 1-1,1 0 0,-1-1 0,0 1 1,1 0-1,-1-1 0,0 1 1,0 0-1,1-1 0,-1 1 1,0 0-1,0-1 0,0 1 1,1-1-1,-1 1 0,0 0 1,0-2-1,15-24 150,-14 24-157,6-16 21,15-28 14,-21 44-40,0 1-1,-1-1 1,1 1 0,0-1 0,0 1 0,1 0 0,-1 0-1,0-1 1,0 1 0,0 0 0,1 0 0,-1 0-1,1 0 1,-1 0 0,1 1 0,-1-1 0,1 0-1,-1 1 1,1-1 0,0 1 0,-1-1 0,4 1 0,4 8 45,-1 1-1919,0-10-4382,-3-6-3645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5.182"/>
    </inkml:context>
    <inkml:brush xml:id="br0">
      <inkml:brushProperty name="width" value="0.025" units="cm"/>
      <inkml:brushProperty name="height" value="0.025" units="cm"/>
    </inkml:brush>
  </inkml:definitions>
  <inkml:trace contextRef="#ctx0" brushRef="#br0">89 70 17232,'0'0'9882,"2"10"-9493,-1 0-364,0 0 0,0 0 1,-1 0-1,-1 0 0,1 0 0,-2 0 0,1 0 0,-1 0 0,-1-1 0,0 1 0,0-1 0,-6 11 0,3-7-83,-1 7-103,-2-1-1,-1 0 1,0-1 0,-17 23-1,41-91-5395,6-3 984,15-71 1,-12 4 8496,-34 200 1122,-1 111-2960,18-158-1849,-6-32-231,1 0-1,-1 0 1,1 0 0,-1 0 0,1-1 0,-1 1-1,1 0 1,0 0 0,-1-1 0,1 1-1,0 0 1,-1-1 0,1 1 0,0-1 0,0 1-1,0-1 1,-1 1 0,1-1 0,0 1-1,0-1 1,0 0 0,0 0 0,0 1 0,0-1-1,0 0 1,0 0 0,0 0 0,0 0-1,0 0 1,0 0 0,1-1 0,-1-2-117,-1-1 1,1 1-1,-1-1 1,0 1-1,0-1 1,0 1-1,-1 0 1,1-1-1,-3-5 1,-18-19 140,20 27-1,1 0 0,-1 0 0,0 0 0,1 0 0,-1 1 0,0-1 0,1 0 0,-1 0 0,0 1 0,0-1 0,0 0 0,0 1 0,0-1 0,0 1 0,0-1 0,0 1 0,0 0 0,0-1 0,0 1 0,0 0 0,0 0 0,0 0 0,0 0 0,0 0 0,0 0 0,0 0 0,0 0 0,0 0 0,0 0 0,-2 1 0,3-1-23,-1 0 0,1 0 0,0 0 0,0 1 0,0-1 0,0 0 0,0 0 0,0 0 1,-1 0-1,1 1 0,0-1 0,0 0 0,0 0 0,0 0 0,0 0 0,0 1 0,0-1 0,0 0 1,0 0-1,0 0 0,0 1 0,0-1 0,0 0 0,0 0 0,0 0 0,0 1 0,0-1 0,0 0 1,0 0-1,0 0 0,0 1 0,0-1 0,0 0 0,0 0 0,0 0 0,1 0 0,-1 1 0,0-1 1,0 0-1,0 0 0,0 0 0,0 0 0,1 0 0,-1 1 0,0-1 0,0 0 0,0 0 0,1 0 0,14 5 203,15-1 186,-23-5-338,-1 0 0,0-1 0,0 1 0,0-1 0,0 0 0,0 0 0,0-1 0,-1 0 0,1 0 0,-1 0 0,0-1 0,0 1 0,0-1 0,0-1 0,-1 1 0,1-1 0,-1 1 0,0-1 0,3-6 0,3-3 9,-1 0 1,-1 0 0,-1-1 0,0 0-1,0 0 1,4-20 0,-9 32-85,-2 9 32,-2 28 149,-2 26 607,4-59-748,-1-1 1,1 0-1,0 1 1,0-1-1,0 1 1,0-1-1,0 1 1,0-1-1,0 1 1,0-1-1,1 1 1,-1-1 0,0 1-1,0-1 1,0 1-1,0-1 1,1 0-1,-1 1 1,0-1-1,0 1 1,1-1-1,-1 0 1,0 1 0,1-1-1,-1 0 1,0 1-1,1-1 1,-1 0-1,1 1 1,-1-1-1,0 0 1,1 0-1,-1 0 1,1 1-1,-1-1 1,1 0 0,-1 0-1,1 0 1,-1 0-1,1 0 1,-1 0-1,1 0 1,-1 0-1,0 0 1,1 0-1,-1 0 1,1 0-1,-1 0 1,1 0 0,-1-1-1,1 1 1,-1 0-1,1 0 1,-1-1-1,0 1 1,1 0-1,-1 0 1,1-1-1,-1 1 1,1-1 0,24-21 1004,-17 9-950,0 0 1,-2-1 0,1 0-1,5-19 1,10-21-23,-22 54-60,0 0 0,0 1 0,0-1 0,0 0 0,0 0 0,0 0 0,0 0 0,0 0 0,0 0 0,0 0 0,0 1 0,0-1 0,0 0 0,0 0 0,0 0 0,0 0 0,0 0 0,0 0 0,0 0 0,0 1 0,0-1 0,0 0 0,0 0 0,0 0 0,0 0 0,0 0 0,0 0 1,1 0-1,-1 0 0,0 0 0,0 0 0,0 1 0,0-1 0,0 0 0,0 0 0,0 0 0,0 0 0,1 0 0,-1 0 0,0 0 0,0 0 0,0 0 0,0 0 0,0 0 0,0 0 0,1 0 0,-1 0 0,0 0 0,0 0 0,0 0 0,0 0 0,0 0 0,0 0 0,0 0 0,1 0 0,-1-1 0,0 1 0,0 0 0,2 22-69,0 28-97,-3-41-473,4 44-759,8-35-2586,-10-17 3593,0-1-1,0 1 1,-1-1-1,1 1 1,0-1-1,0 0 1,0 0-1,0 0 1,0 1-1,0-1 0,0 0 1,0 0-1,0 0 1,0-1-1,0 1 1,0 0-1,0 0 1,0 0-1,0-1 1,0 1-1,-1 0 1,2-1-1,11-8-6484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5.509"/>
    </inkml:context>
    <inkml:brush xml:id="br0">
      <inkml:brushProperty name="width" value="0.025" units="cm"/>
      <inkml:brushProperty name="height" value="0.025" units="cm"/>
    </inkml:brush>
  </inkml:definitions>
  <inkml:trace contextRef="#ctx0" brushRef="#br0">22 55 4548,'0'0'9262,"0"-9"-4623,0-28-1943,-3 28 248,-1 13-2210,-3 8-605,5-7-75,1-1 0,0 0 1,0 1-1,0-1 1,0 1-1,1-1 0,0 1 1,0-1-1,0 1 0,0-1 1,3 9-1,-2-10-61,0 0 0,1 0 0,-1-1 0,1 1 0,0-1 0,0 1 0,0-1-1,0 0 1,1 0 0,-1 0 0,0 0 0,1 0 0,0-1 0,-1 1 0,1-1 0,0 1 0,0-1 0,3 1-1,112 30-3061,-117-31 3100,0-1 0,0 1-1,-1-1 1,1 0 0,0 1 0,-1-1 0,1 1 0,0 0 0,-1-1-1,1 1 1,-1-1 0,1 1 0,-1 0 0,1 0 0,-1-1 0,1 1-1,-1 0 1,0 0 0,1-1 0,-1 1 0,0 0 0,0 0 0,0 0 0,1 0-1,-1-1 1,0 1 0,0 0 0,0 0 0,0 0 0,0 0 0,-1 0-1,1-1 1,0 1 0,0 0 0,-1 0 0,1 0 0,0-1 0,-1 1-1,1 0 1,-1 0 0,1-1 0,-1 1 0,1 0 0,-1-1 0,1 1-1,-1-1 1,0 1 0,1 0 0,-1-1 0,-1 1 0,-38 32 371,37-30-462,-1 0 14,1-1 0,-1 1 0,0-1 0,1 0-1,-1 0 1,0 0 0,-1 0 0,-3 0 0,7-2-39,1 1 1,-1-1 0,1 0-1,-1 0 1,1 0-1,-1-1 1,1 1 0,-1 0-1,1 0 1,-1 0-1,0 0 1,1 0 0,-1-1-1,1 1 1,-1 0 0,1 0-1,0-1 1,-1 1-1,1 0 1,-1-1 0,1 1-1,-1-1 1,1 1-1,-1-1 1,-4-23-3706,5-7-2072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5.867"/>
    </inkml:context>
    <inkml:brush xml:id="br0">
      <inkml:brushProperty name="width" value="0.025" units="cm"/>
      <inkml:brushProperty name="height" value="0.025" units="cm"/>
    </inkml:brush>
  </inkml:definitions>
  <inkml:trace contextRef="#ctx0" brushRef="#br0">0 0 3043,'0'0'18882,"2"10"-17649,5 74 1251,9 65 91,-13-132-2487,1 0 0,1 0 0,0-1 0,1 0 0,1 0 0,14 25 0,-2-20-722,-9-19-2917,-4-14-4548,-4-9-3421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898"/>
    </inkml:context>
    <inkml:brush xml:id="br0">
      <inkml:brushProperty name="width" value="0.025" units="cm"/>
      <inkml:brushProperty name="height" value="0.025" units="cm"/>
    </inkml:brush>
  </inkml:definitions>
  <inkml:trace contextRef="#ctx0" brushRef="#br0">127 1 11531,'0'0'8808,"-8"3"-6966,3 0-1569,-8 3 221,0 0-1,1 1 0,-22 16 0,30-20-457,1 0 0,0 0-1,-1 0 1,1 0 0,0 1 0,1-1-1,-1 1 1,1 0 0,0 0 0,-1 0-1,2 0 1,-1 0 0,0 1 0,1-1-1,0 0 1,0 1 0,0-1 0,0 8-1,1-11-25,0-1-1,0 1 0,0-1 1,0 1-1,0-1 0,1 1 1,-1-1-1,0 1 0,0-1 1,0 1-1,0-1 0,1 1 1,-1-1-1,0 1 0,1-1 1,-1 0-1,0 1 0,1-1 0,-1 0 1,0 1-1,1-1 0,-1 0 1,0 1-1,1-1 0,-1 0 1,1 0-1,-1 1 0,1-1 1,-1 0-1,1 0 0,-1 0 1,1 0-1,-1 0 0,1 0 1,0 0-1,26-3 229,24-17-182,-48 18-72,7-3-9,0 1 1,0 0 0,0 0-1,21-4 1,-29 7 40,0 1 0,1 0 0,-1 0-1,0 0 1,0 0 0,1 0 0,-1 0 0,0 1-1,1-1 1,-1 1 0,0 0 0,0 0 0,0-1 0,0 1-1,0 0 1,0 1 0,0-1 0,0 0 0,0 1-1,0-1 1,0 1 0,-1-1 0,1 1 0,-1 0-1,1 0 1,-1 0 0,0 0 0,2 2 0,-2-1-50,0-1 0,0 0 1,0 0-1,0 0 1,1 1-1,-1-1 1,1 0-1,-1-1 0,1 1 1,0 0-1,0 0 1,0-1-1,0 1 0,0-1 1,0 0-1,0 1 1,0-1-1,0 0 0,1 0 1,-1-1-1,0 1 1,1 0-1,-1-1 0,1 1 1,-1-1-1,1 0 1,-1 0-1,1 0 0,-1 0 1,1 0-1,-1-1 1,0 1-1,1-1 0,-1 1 1,1-1-1,-1 0 1,0 0-1,0 0 1,1 0-1,2-3 0,2 1-189,44-15-2072,-48 18 2366,0-1 1,0 1-1,0 0 1,0 0-1,-1 1 1,1-1 0,0 0-1,0 1 1,0 0-1,0 0 1,0 0-1,-1 0 1,1 0-1,0 0 1,-1 1-1,4 2 1,-2-2 8,0 0 0,0 0 0,0-1 0,0 1 0,0-1 0,1 0 0,-1 0 0,0-1 0,0 1 0,1-1 0,-1 0 0,1 0 0,-1 0 0,0-1 0,1 1 0,6-3 0,3-1-141,1 0 0,-1-1 0,20-10 0,-22 10 56,-1-1 1,1 0 0,-1-1-1,-1 0 1,1-1 0,-1 0 0,-1 0-1,1-1 1,10-14 0,-47 31 906,26-6-916,-3 0 86,0 0 1,0 0-1,1 1 0,-1 0 1,1 0-1,0 0 0,0 0 1,0 0-1,0 1 0,1-1 1,-1 1-1,1 0 1,0 0-1,0 0 0,0 0 1,0 0-1,1 0 0,0 0 1,0 1-1,-1 4 0,3-8-107,-1 0-1,1 0 1,-1 0-1,1 0 1,0-1-1,-1 1 1,1 0-1,0 0 1,0-1-1,0 1 1,0 0-1,-1-1 0,1 1 1,0-1-1,0 1 1,0-1-1,0 1 1,0-1-1,0 0 1,1 1-1,-1-1 1,0 0-1,0 0 1,0 0-1,0 0 1,2 0-1,35 1-1018,-33-1 916,65-9-309,-26 1 921,-42 8-368,0 0-1,-1 1 1,1-1 0,-1 0 0,1 1-1,-1-1 1,1 1 0,-1 0 0,1-1-1,-1 1 1,0 0 0,1 0 0,-1 0 0,0 0-1,0 0 1,1 0 0,-1 1 0,0-1-1,0 0 1,1 2 0,6 6-1316,0-6-4131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6.507"/>
    </inkml:context>
    <inkml:brush xml:id="br0">
      <inkml:brushProperty name="width" value="0.025" units="cm"/>
      <inkml:brushProperty name="height" value="0.025" units="cm"/>
    </inkml:brush>
  </inkml:definitions>
  <inkml:trace contextRef="#ctx0" brushRef="#br0">41 105 17232,'0'0'6962,"-1"8"-6391,-5 135 1313,28-161-1222,-11 1-703,-2 1 0,13-29 1,5-11 264,-20 51 122,-17 5-95,5 1-178,0-1 0,0 1 0,0 0 0,0 0 0,1 0 0,-1 1 0,0 0 0,0 0 0,1 0 0,0 0 0,-1 1 0,1 0 0,0 0 0,0 0 0,0 0 0,1 1 0,-1-1 0,1 1 0,0 0-1,0 0 1,-5 9 0,4-7 0,1 1-1,0-1 0,0 1 0,1 0 0,-1 0 1,1 0-1,1 0 0,0 0 0,0 0 0,0 0 0,1 0 1,0 1-1,0-1 0,1 0 0,1 9 0,-1-15-68,-1 0-1,1 1 0,0-1 1,-1 0-1,1 0 0,0 0 0,0 0 1,-1 0-1,1-1 0,0 1 1,0 0-1,0 0 0,0 0 0,0-1 1,0 1-1,1-1 0,-1 1 1,0-1-1,0 1 0,0-1 0,0 1 1,1-1-1,-1 0 0,0 0 1,0 0-1,1 0 0,-1 0 0,0 0 1,0 0-1,1 0 0,-1 0 1,0-1-1,0 1 0,1 0 0,-1-1 1,0 1-1,0-1 0,2 0 1,2-1 8,0 0 0,0 0 0,0 0 0,-1-1 0,1 0 0,0 0 0,7-6 0,-6 0-35,0-1 0,0 0 1,0-1-1,-1 1 0,-1-1 1,0 0-1,-1 0 0,0 0 0,0-1 1,-1 1-1,0-13 0,-1 116-14,-1-91 38,0-1 0,0 1 0,0 0 0,1-1 1,-1 1-1,0-1 0,0 1 0,1-1 0,-1 1 0,0-1 0,1 1 0,-1-1 0,1 1 0,-1-1 1,0 1-1,1-1 0,-1 1 0,1-1 0,-1 0 0,1 1 0,0-1 0,-1 0 0,1 1 0,-1-1 1,1 0-1,-1 0 0,1 0 0,0 0 0,-1 0 0,1 1 0,0-1 0,-1 0 0,1 0 0,-1 0 1,1-1-1,0 1 0,-1 0 0,1 0 0,0 0 0,-1 0 0,1-1 0,-1 1 0,1 0 0,-1 0 1,1-1-1,-1 1 0,1 0 0,-1-1 0,1 1 0,0-1 0,28-21 71,4-30-36,-27 41-29,0 0-1,1 0 0,1 1 0,-1 0 1,2 1-1,11-12 0,-20 20-9,1 1-1,-1 0 0,0-1 1,1 1-1,-1 0 0,0 0 1,1-1-1,-1 1 1,1 0-1,-1 0 0,0 0 1,1 0-1,-1-1 0,1 1 1,-1 0-1,1 0 1,-1 0-1,0 0 0,1 0 1,-1 0-1,1 0 0,-1 0 1,1 0-1,-1 0 1,0 0-1,1 1 0,-1-1 1,1 0-1,-1 0 0,0 0 1,1 0-1,-1 1 1,0-1-1,1 0 0,-1 0 1,0 1-1,1-1 0,-1 0 1,0 1-1,1-1 1,-1 0-1,0 1 0,10 23-16,-10-23 18,0 1-1,0-1 0,0 1 0,1 0 0,-1-1 1,1 1-1,-1-1 0,1 0 0,0 1 0,-1-1 1,1 1-1,0-1 0,0 0 0,0 0 0,0 1 1,0-1-1,0 0 0,0 0 0,0 0 0,1 0 1,-1 0-1,3 1 0,-2-3-298,0 1 0,0-1 0,1 0 0,-1 0 0,0 0 0,0 0 0,0 0 0,0 0 0,0-1 0,-1 1 0,1-1 0,0 1 0,-1-1 0,1 0 0,-1 0 0,1 0 0,-1 1 0,0-1 1,0-1-1,2-2 0,22-51-9347,-20 45 6366,5-15-3092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6.865"/>
    </inkml:context>
    <inkml:brush xml:id="br0">
      <inkml:brushProperty name="width" value="0.025" units="cm"/>
      <inkml:brushProperty name="height" value="0.025" units="cm"/>
    </inkml:brush>
  </inkml:definitions>
  <inkml:trace contextRef="#ctx0" brushRef="#br0">46 217 7944,'0'0'13463,"-6"9"-12475,3-5-885,-23 38 846,24-39-877,1-1 0,-1 1 1,1-1-1,0 1 0,0 0 1,0 0-1,1 0 0,-1 0 1,1-1-1,0 1 0,-1 0 1,1 0-1,0 0 0,1 0 1,-1 0-1,0 0 0,2 4 1,-1-7-64,-1 1 0,1 0 0,-1-1 0,1 1 0,0-1 0,-1 1 0,1-1 0,0 0 1,-1 1-1,1-1 0,0 0 0,0 1 0,0-1 0,-1 0 0,1 0 0,0 0 0,0 0 0,0 1 0,-1-1 0,1 0 1,0-1-1,0 1 0,0 0 0,0 0 0,-1 0 0,1 0 0,0-1 0,1 0 0,23-10 123,-16 0-116,0 1-1,0-1 1,-1 0 0,-1-1 0,0 0 0,0 0-1,-1 0 1,-1-1 0,0 0 0,3-14 0,-1 2 32,-2-1 1,0 1-1,-2-1 1,0-36-1,-6 50 1004,-4 24-753,-5 26-289,8-2 493,2 0 0,2 40-1,0-65-435,1 1-1,0-1 0,1 0 0,0 1 1,1-1-1,1 0 0,-1 0 0,2-1 1,-1 1-1,13 18 0,3-10-927,-3-15-3867,-6-4-2057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7.770"/>
    </inkml:context>
    <inkml:brush xml:id="br0">
      <inkml:brushProperty name="width" value="0.025" units="cm"/>
      <inkml:brushProperty name="height" value="0.025" units="cm"/>
    </inkml:brush>
  </inkml:definitions>
  <inkml:trace contextRef="#ctx0" brushRef="#br0">119 179 10954,'0'0'4255,"0"-8"-1591,-1-27-134,0 35-2433,1-1 0,0 0 0,0 0 0,-1 0 1,1 0-1,-1 0 0,1 0 0,0 0 0,-1 1 0,0-1 0,1 0 0,-1 0 0,1 1 0,-1-1 0,0 0 0,0 1 0,1-1 0,-1 1 0,0-1 0,0 1 0,0-1 0,0 1 0,1 0 0,-1-1 1,0 1-1,0 0 0,0-1 0,0 1 0,0 0 0,0 0 0,0 0 0,0 0 0,0 0 0,0 0 0,0 0 0,0 1 0,0-1 0,1 0 0,-2 1 0,-2 0-5,0 0 0,1 0 0,-1 0 0,1 0-1,0 1 1,-1 0 0,1 0 0,-3 2 0,0 2-55,1 0 0,0 0 1,0 1-1,1-1 1,0 1-1,0 0 0,1 1 1,-1-1-1,2 0 0,-1 1 1,1 0-1,0-1 1,1 1-1,-1 0 0,2 0 1,-1 0-1,1 0 0,0 0 1,2 12-1,-2-19-34,0 0 0,0 0 1,0 0-1,0 0 0,1 0 0,-1 0 0,0 0 1,0 0-1,1 0 0,-1 0 0,0 0 0,1-1 0,-1 1 1,1 0-1,-1 0 0,1 0 0,-1-1 0,1 1 1,0 0-1,-1-1 0,1 1 0,0 0 0,0-1 0,0 1 1,-1-1-1,1 1 0,1 0 0,0-1 3,-1 0 0,1 0-1,-1 0 1,1-1 0,-1 1 0,1 0-1,-1-1 1,1 1 0,-1-1 0,1 1-1,-1-1 1,0 0 0,1 1-1,-1-1 1,2-1 0,3-3 49,0 1 0,0-1 1,-1-1-1,0 1 0,9-12 1,-2-2 82,-1-1 1,-1-1 0,0 0 0,-2 0 0,0-1-1,-2 0 1,0 0 0,-2 0 0,0-1 0,1-29-1,-8 108-389,0 35 190,3-84-63,1 0 0,0-1 0,0 1 0,0 0 0,1-1 0,0 0 0,1 1 0,-1-1 0,1 0 0,7 11 0,-9-16 36,-1 0-1,1 0 1,0 0-1,-1 0 0,1 0 1,0 0-1,0 0 1,0-1-1,0 1 1,0 0-1,0 0 1,0-1-1,0 1 1,0 0-1,0-1 1,0 1-1,0-1 1,1 0-1,-1 1 0,0-1 1,0 0-1,0 0 1,1 0-1,-1 0 1,0 0-1,0 0 1,1 0-1,-1 0 1,0 0-1,0 0 1,0-1-1,1 1 1,-1-1-1,0 1 1,0-1-1,0 1 0,0-1 1,0 1-1,0-1 1,0 0-1,0 0 1,0 0-1,0 1 1,0-1-1,0 0 1,-1 0-1,1 0 1,0 0-1,-1 0 1,1-1-1,-1 1 0,1-1 1,6-9-1269,-1 1-1,-1-2 1,8-19 0,-13 30 1293,16-48-5376,-4-4-1089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8.111"/>
    </inkml:context>
    <inkml:brush xml:id="br0">
      <inkml:brushProperty name="width" value="0.025" units="cm"/>
      <inkml:brushProperty name="height" value="0.025" units="cm"/>
    </inkml:brush>
  </inkml:definitions>
  <inkml:trace contextRef="#ctx0" brushRef="#br0">9 1 6278,'0'0'9086,"-2"10"-7239,-2 46-61,2-1-1,2 1 1,10 64 0,-10-118-1739,0 0 0,0 0 0,0 0 0,1 0 0,-1 0 0,1 0 1,-1 0-1,1 0 0,0 0 0,-1-1 0,1 1 0,0 0 0,0 0 0,0-1 0,1 1 1,-1-1-1,2 3 0,-2-4-26,0 1-1,0-1 1,0 0 0,0 0 0,0 1-1,0-1 1,0 0 0,0 0 0,0 0-1,0 0 1,-1 0 0,1 0 0,0 0 0,0-1-1,0 1 1,0 0 0,0 0 0,0-1-1,0 1 1,0-1 0,0 1 0,-1-1-1,1 1 1,1-2 0,5-3 25,-1-1-1,0 0 1,0 0 0,0 0-1,-1-1 1,6-8 0,-2 1 23,24-34-559,-32 47 469,0 0 0,0-1 1,1 1-1,-1 0 0,0 0 0,1-1 0,-1 1 1,0 0-1,1 1 0,-1-1 0,1 0 0,0 0 1,-1 1-1,1-1 0,0 0 0,-1 1 0,1 0 1,0-1-1,0 1 0,-1 0 0,1 0 0,0 0 1,0 0-1,-1 0 0,1 1 0,3 0 0,-4 0 38,1 1-1,-1-1 1,1 1-1,-1 0 1,0 0-1,0-1 0,0 1 1,0 0-1,0 0 1,0 0-1,-1 0 1,1 0-1,-1 1 0,1-1 1,-1 0-1,0 0 1,0 0-1,0 0 1,0 0-1,0 1 0,-1 2 1,1 1 51,0 0 0,-1 0 1,0 0-1,0 0 0,0 0 0,-1-1 1,-3 8-1,-1-5 16,0 1-1,-1-1 1,0 0 0,0-1-1,-1 0 1,0 0 0,-11 7-1,14-11-59,1 0 0,-1 0 0,1 0 0,-1 0 0,0-1 0,0 0 0,0 0-1,0 0 1,0-1 0,0 0 0,-1 0 0,1 0 0,0-1 0,-1 1 0,-9-2 0,14 1-127,1-1 1,-1 0-1,0 1 1,0-1-1,1 1 1,-1-1-1,1 0 1,-1 0-1,1 1 1,-1-1 0,1 0-1,-1 0 1,1 0-1,0 1 1,-1-1-1,1 0 1,0 0-1,0 0 1,-1 0-1,1 0 1,0 0 0,0 0-1,0 0 1,0 1-1,0-1 1,0 0-1,1-1 1,3-27-2918,28-33-5516,-13 27 1260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8.501"/>
    </inkml:context>
    <inkml:brush xml:id="br0">
      <inkml:brushProperty name="width" value="0.025" units="cm"/>
      <inkml:brushProperty name="height" value="0.025" units="cm"/>
    </inkml:brush>
  </inkml:definitions>
  <inkml:trace contextRef="#ctx0" brushRef="#br0">0 1 15278,'0'0'4997,"1"11"-3427,3 49 139,-3-15-624,3-1 0,1 0-1,16 64 1,-20-106-1073,-1 0 0,0 0 0,1 0 0,0 0 0,-1 0 0,1 0 0,0 0 0,0-1 0,0 1 0,0 0 0,0-1-1,1 1 1,-1-1 0,0 1 0,1-1 0,-1 1 0,1-1 0,0 0 0,-1 0 0,1 0 0,0 0 0,-1 0 0,1 0 0,0 0 0,0-1 0,0 1 0,0-1 0,0 1 0,0-1 0,2 0 0,-1 0-19,-1-1 0,1 0 1,-1 0-1,1 0 1,-1 0-1,0 0 0,0-1 1,1 1-1,-1-1 1,0 1-1,0-1 0,0 0 1,-1 0-1,1 0 1,0 0-1,-1 0 0,1 0 1,-1 0-1,0-1 1,0 1-1,0 0 0,2-5 1,10-42-540,7-13 174,-20 62 369,0-1 0,0 1 0,0-1 0,0 1 0,0-1 0,0 1 0,1 0 1,-1-1-1,0 1 0,0-1 0,1 1 0,-1-1 0,0 1 0,1 0 0,-1-1 0,0 1 0,1 0 1,-1-1-1,1 1 0,-1 0 0,0 0 0,1-1 0,-1 1 0,1 0 0,-1 0 0,1 0 0,-1 0 1,1-1-1,-1 1 0,1 0 0,-1 0 0,1 0 0,-1 0 0,1 0 0,-1 0 0,1 0 0,-1 1 1,1-1-1,-1 0 0,1 0 0,-1 0 0,1 0 0,-1 0 0,0 1 0,1-1 0,-1 0 0,1 1 1,-1-1-1,0 0 0,1 1 0,-1-1 0,0 0 0,1 1 0,-1-1 0,0 0 0,1 1 0,-1-1 1,0 1-1,0-1 0,1 1 0,-1-1 0,0 1 0,0-1 0,0 1 0,0-1 0,0 1 0,15 38 93,-14-34-60,4 17 18,-5-17-37,1-1 0,-1 1 1,1-1-1,1 0 0,-1 0 0,0 1 0,1-1 0,0 0 0,0 0 1,4 5-1,-6-9-2,1 1 0,0-1 0,-1 0 0,1 0 0,0 0 0,0 0 1,-1 1-1,1-1 0,0 0 0,-1 0 0,1-1 0,0 1 0,0 0 0,-1 0 0,1 0 0,0 0 1,0-1-1,-1 1 0,1 0 0,0 0 0,-1-1 0,1 1 0,-1-1 0,1 1 0,0 0 1,0-2-1,20-17-556,-12 11-1117,15-8-5137,-11 10 416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9.601"/>
    </inkml:context>
    <inkml:brush xml:id="br0">
      <inkml:brushProperty name="width" value="0.025" units="cm"/>
      <inkml:brushProperty name="height" value="0.025" units="cm"/>
    </inkml:brush>
  </inkml:definitions>
  <inkml:trace contextRef="#ctx0" brushRef="#br0">84 424 8712,'0'0'3513,"0"-8"-801,4-27 0,-4 35-2620,0 0 0,0-1 0,0 1 0,0-1 0,0 1 0,1 0 1,-1-1-1,-1 1 0,1 0 0,0-1 0,0 1 0,0 0 0,0-1 0,0 1 1,0 0-1,0-1 0,0 1 0,0 0 0,-1-1 0,1 1 0,0 0 0,0-1 1,0 1-1,-1 0 0,1 0 0,0-1 0,-1 1 0,1 0 0,0 0 0,0-1 1,-1 1-1,1 0 0,0 0 0,-1 0 0,1 0 0,0 0 0,-1-1 0,1 1 1,0 0-1,-1 0 0,1 0 0,-1 0 0,1 0 0,0 0 0,-1 0 0,1 0 1,-1 1-1,-12 3 1390,8 1-1240,0-1 0,1 1-1,0 0 1,0 0 0,1 0 0,-1 1-1,1-1 1,0 1 0,1 0 0,-1 0 0,-1 9-1,-2 3-19,2 1-1,-4 30 1,7-40-175,-1 25 37,2-33-83,1-1 1,-1 1 0,0-1-1,0 1 1,0 0 0,0-1-1,1 1 1,-1-1 0,0 1-1,0-1 1,1 1 0,-1-1-1,0 0 1,1 1 0,-1-1-1,1 1 1,-1-1-1,1 0 1,-1 1 0,0-1-1,1 0 1,-1 1 0,1-1-1,-1 0 1,1 0 0,0 0-1,-1 1 1,1-1 0,-1 0-1,1 0 1,-1 0 0,1 0-1,0 0 1,-1 0 0,1 0-1,-1 0 1,1 0 0,-1 0-1,1 0 1,-1-1 0,1 1-1,0 0 1,-1 0 0,1-1-1,-1 1 1,1 0 0,-1 0-1,0-1 1,2 0 0,1-1-14,0-1 1,0 1 0,0-1 0,0 0 0,0 0 0,-1 0 0,1-1 0,-1 1 0,0 0 0,0-1 0,0 1-1,-1-1 1,3-7 0,15-55-636,-18 62 601,12-70-237,-13 89 215,1-1 1,1 0-1,0 1 0,1-1 1,9 24-1,-12-36 84,1 0 0,-1 0 0,1 0 0,0 0 0,0 0 0,0 0 0,0 0 0,0 0 0,0 0 0,0 0 0,1-1 0,-1 1 0,1-1 0,-1 1 0,1-1 0,-1 1 0,1-1 0,0 0 0,0 0 0,0 0 0,0 0 0,0 0 0,0 0 0,0 0 0,0-1 0,0 1 0,2-1 0,0 0 6,-1 0 0,0-1-1,0 1 1,0-1 0,0 0-1,0 0 1,0 0 0,0 0-1,-1-1 1,1 1 0,0-1-1,-1 0 1,1 0 0,-1 0-1,1 0 1,-1 0 0,4-5-1,14-20-38,-1 0 1,-1-1-1,-1-2 0,23-55 1,-26 54-50,-14 31 62,0-1 0,0 1-1,0 0 1,0 0 0,0-1 0,0 1 0,0 0 0,0 0 0,0 0 0,1-1 0,-1 1 0,0 0 0,0 0 0,0-1 0,0 1-1,0 0 1,0 0 0,1 0 0,-1-1 0,0 1 0,0 0 0,0 0 0,1 0 0,-1 0 0,0 0 0,0-1 0,0 1-1,1 0 1,-1 0 0,0 0 0,0 0 0,1 0 0,-1 0 0,0 0 0,0 0 0,1 0 0,-1 0 0,0 0 0,0 0 0,1 0-1,-1 0 1,0 0 0,0 0 0,1 0 0,-1 0 0,0 0 0,0 0 0,1 1 0,-1-1 0,0 0 0,0 0 0,0 0-1,1 0 1,-1 1 0,11 17-32,-11-16 36,1 0 1,0 0 0,0 0 0,0 0-1,0 0 1,1 0 0,-1 0-1,0 0 1,1-1 0,-1 1 0,1-1-1,0 1 1,3 2 0,-3-4-32,1 0 0,-1 0 1,0-1-1,0 1 0,1 0 0,-1-1 1,0 1-1,0-1 0,0 0 1,0 0-1,0 0 0,0 0 0,0 0 1,0 0-1,0-1 0,0 1 0,0-1 1,-1 1-1,1-1 0,-1 0 0,1 1 1,-1-1-1,2-2 0,34-55-1527,-26 40 1334,-6 11-24,-4 5 210,0 0 0,0 1 0,1-1 0,-1 1 0,1-1 0,0 1 0,-1 0 0,1 0 0,0 0 0,0 0-1,4-3 1,-5 40 17,-1-8 137,-1-5 134,1 0 0,5 26 0,-4-40-209,1 0-1,0 0 1,1-1-1,-1 1 0,2 0 1,-1-1-1,1 0 1,0 0-1,8 10 1,-9-12-80,-1-1 0,1 0 0,-1 1 0,0-1 1,0 1-1,0 0 0,-1-1 0,1 1 0,-1 0 1,0 0-1,-1 0 0,1 0 0,-1 0 0,0 0 0,-1 0 1,1 0-1,-1 0 0,0 0 0,0 0 0,0 0 1,-1 0-1,1-1 0,-1 1 0,0 0 0,-1-1 1,1 0-1,-1 1 0,0-1 0,0 0 0,0 0 0,-1-1 1,1 1-1,-1-1 0,0 0 0,0 0 0,-5 3 1,8-11 238,1 0 1,-1 0 0,1 0 0,0 0 0,0 0 0,0 0 0,3-10-1,53-161 151,-35 120 13,19-80 0,-36 108-323,2-6-32,-6 34-8,0 0 0,0 0-1,0 0 1,0 0-1,0 0 1,1 0-1,-1 0 1,0 0-1,0 0 1,0 0-1,0 0 1,0 0-1,0 0 1,0 0-1,0 1 1,0-1-1,0 0 1,0 0-1,0 0 1,0 0-1,0 0 1,0 0-1,0 0 1,0 0-1,1 0 1,-1 0-1,0 0 1,0 0-1,0 0 1,0 0-1,0 0 1,0 0-1,0 0 1,0-1-1,0 1 1,0 0 0,1 22 46,-2-9-15,1 28 5,0-40-34,0 0-1,0-1 1,0 1-1,0 0 1,0 0-1,0-1 1,0 1-1,1 0 1,-1 0 0,0-1-1,0 1 1,1 0-1,-1-1 1,0 1-1,1 0 1,-1-1-1,1 1 1,-1-1 0,0 1-1,1 0 1,0-1-1,-1 1 1,1-1-1,-1 1 1,1-1-1,0 0 1,-1 1-1,1-1 1,0 0 0,-1 1-1,1-1 1,0 0-1,-1 0 1,1 0-1,0 1 1,0-1-1,-1 0 1,1 0 0,1 0-1,0-1 9,-1 0 0,0 0 1,0 0-1,0 0 0,1 0 0,-1 0 0,0 0 1,0-1-1,0 1 0,-1 0 0,1 0 0,0-1 1,0 1-1,-1-1 0,1 1 0,-1-1 0,1 1 1,-1-1-1,0 1 0,1-1 0,-1-1 0,5-37 3,-4 37-2,0-10 23,1 3-374,-1 0 0,0 1 1,-1-1-1,0 0 0,-1 1 1,1-1-1,-2 0 0,1 1 1,-4-11-1,-4 12-1835,1 5-2010,0 2-3717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9.956"/>
    </inkml:context>
    <inkml:brush xml:id="br0">
      <inkml:brushProperty name="width" value="0.025" units="cm"/>
      <inkml:brushProperty name="height" value="0.025" units="cm"/>
    </inkml:brush>
  </inkml:definitions>
  <inkml:trace contextRef="#ctx0" brushRef="#br0">13 22 17873,'-5'-8'2819,"-1"1"-673,4 3-737,2 2-672,3 7-833,5 6-641,1 4-1441,2 1-929,1 4-2082,4 0-1505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0.317"/>
    </inkml:context>
    <inkml:brush xml:id="br0">
      <inkml:brushProperty name="width" value="0.025" units="cm"/>
      <inkml:brushProperty name="height" value="0.025" units="cm"/>
    </inkml:brush>
  </inkml:definitions>
  <inkml:trace contextRef="#ctx0" brushRef="#br0">99 0 14542,'0'0'3368,"-2"9"-875,-4 16-1208,2 0-1,1 0 0,1 0 1,1 0-1,5 49 1,-1-55-1135,1 0 1,0 0 0,2-1 0,0 1-1,12 23 1,-10-25-156,0 0-1,-1 1 1,-1-1 0,-1 1-1,0 0 1,-2 1 0,0-1-1,-1 1 1,0 22 0,-2-39 15,0 0 1,0 0 0,0 0-1,0 0 1,-1 0-1,1 0 1,0 0 0,-1 0-1,0 0 1,1 0-1,-1 0 1,0-1 0,0 1-1,0 0 1,0 0-1,0-1 1,-1 1 0,1-1-1,0 1 1,-1-1-1,1 1 1,-1-1 0,1 0-1,-1 0 1,0 0-1,0 0 1,1 0 0,-1 0-1,0 0 1,0-1-1,0 1 1,0-1 0,-3 1-1,2-1 57,0 0 0,0 0-1,1 0 1,-1 0-1,0-1 1,0 0 0,0 1-1,0-1 1,1 0-1,-1 0 1,0-1 0,1 1-1,-1 0 1,1-1-1,-1 0 1,1 1 0,0-1-1,0 0 1,0 0-1,0 0 1,0-1 0,0 1-1,-2-4 1,-7-14-66,1-1 1,0 0-1,2-1 1,0 0 0,2 0-1,0-1 1,2 1-1,0-1 1,2 0-1,0 0 1,1-1-1,2 1 1,3-27-1,-2 42-210,1 1 1,-1-1-1,1 1 0,1-1 0,-1 1 0,1 0 0,0 1 0,1-1 0,0 1 1,0 0-1,0 0 0,1 0 0,8-6 0,28-34-7330,-34 31 1298,-6 1-3896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0.660"/>
    </inkml:context>
    <inkml:brush xml:id="br0">
      <inkml:brushProperty name="width" value="0.025" units="cm"/>
      <inkml:brushProperty name="height" value="0.025" units="cm"/>
    </inkml:brush>
  </inkml:definitions>
  <inkml:trace contextRef="#ctx0" brushRef="#br0">1 153 14990,'0'0'7111,"85"-49"-6022,-37 27-705,6-1-320,-1 5-800,-5-1-3332,-6-2-9321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1.219"/>
    </inkml:context>
    <inkml:brush xml:id="br0">
      <inkml:brushProperty name="width" value="0.025" units="cm"/>
      <inkml:brushProperty name="height" value="0.025" units="cm"/>
    </inkml:brush>
  </inkml:definitions>
  <inkml:trace contextRef="#ctx0" brushRef="#br0">24 0 14830,'0'0'8734,"-4"13"-8441,-1 8-14,0 1-1,1 0 0,1 0 0,1 0 1,1 0-1,4 38 0,-3-51-262,1-1 0,0 1 0,1 0 0,0-1 0,0 0 0,1 1 0,0-1 0,1 0 1,0 0-1,0-1 0,0 1 0,1-1 0,0 0 0,1 0 0,-1 0 0,1-1 0,1 0 0,-1 0 0,1-1 0,0 1 0,12 6 0,0-2-1344,12 7-2369,-13-12-7090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1.879"/>
    </inkml:context>
    <inkml:brush xml:id="br0">
      <inkml:brushProperty name="width" value="0.025" units="cm"/>
      <inkml:brushProperty name="height" value="0.025" units="cm"/>
    </inkml:brush>
  </inkml:definitions>
  <inkml:trace contextRef="#ctx0" brushRef="#br0">29 142 12556,'-1'0'250,"0"1"-1,0-1 1,0 0 0,0 1 0,0-1-1,0 0 1,0 0 0,0 0-1,0 1 1,0-1 0,0 0 0,0 0-1,0 0 1,0-1 0,0 1 0,0 0-1,0 0 1,0 0 0,0-1 0,1 1-1,-1-1 1,0 1 0,0 0-1,0-1 1,0 0 0,0 1 0,1-1-1,-2 0 1,2-1-132,0 1 1,0 0-1,0-1 0,0 1 1,0-1-1,0 1 0,0 0 1,0-1-1,1 1 0,-1 0 1,1-1-1,-1 1 1,1 0-1,-1-1 0,1 1 1,1-2-1,40-50-276,-39 49 158,2-1 15,0-1-1,1 1 0,-1 0 0,1 0 1,0 1-1,0-1 0,1 1 0,-1 1 1,1-1-1,0 1 0,11-4 0,-17 7-14,0 0-1,0 1 1,0-1-1,0 0 1,0 0-1,0 1 0,-1-1 1,1 0-1,0 1 1,0-1-1,0 1 1,0-1-1,0 1 1,-1-1-1,1 1 0,0 0 1,0 0-1,-1-1 1,1 1-1,0 0 1,-1 0-1,1-1 1,-1 1-1,1 0 0,-1 0 1,0 0-1,1 0 1,-1 0-1,0 0 1,0 0-1,1 0 1,-1 0-1,0 0 0,0 1 1,3 45 100,-2-34-42,-1-10-55,0 0 0,0-1-1,0 1 1,1-1 0,-1 1 0,1-1-1,0 1 1,0-1 0,0 1 0,0-1-1,0 0 1,0 1 0,1-1 0,-1 0-1,1 0 1,-1 0 0,1 0 0,0 0-1,0 0 1,4 2 0,-3-3 7,0 1 0,0-1 0,0-1 0,0 1 1,0 0-1,0-1 0,1 1 0,-1-1 0,0 0 0,0 0 0,1 0 0,-1-1 1,0 1-1,0-1 0,0 0 0,1 0 0,2-1 0,14-6 119,1-1 1,-2-1-1,20-12 0,0-1-2579,0 4-5370,-25 14-2643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1.612"/>
    </inkml:context>
    <inkml:brush xml:id="br0">
      <inkml:brushProperty name="width" value="0.025" units="cm"/>
      <inkml:brushProperty name="height" value="0.025" units="cm"/>
    </inkml:brush>
  </inkml:definitions>
  <inkml:trace contextRef="#ctx0" brushRef="#br0">11 50 15855,'0'0'5338,"-3"10"-4734,1-4-495,0 1 1,1 0 0,0 0 0,0 0-1,0 0 1,1 0 0,0 0 0,1 0-1,0 0 1,0 0 0,0 0 0,1-1-1,0 1 1,0 0 0,0-1 0,1 1-1,0-1 1,1 0 0,-1 0 0,1 0 0,0 0-1,1-1 1,-1 0 0,7 6 0,-9-9-35,1 0-1,-1 0 1,1-1 0,-1 1 0,1-1 0,-1 0 0,1 1 0,0-1 0,0 0 0,0-1 0,0 1 0,-1 0 0,1-1 0,0 0 0,0 1 0,0-1 0,0-1 0,0 1 0,0 0 0,0-1 0,0 1 0,0-1 0,0 0-1,0 0 1,-1 0 0,1 0 0,0 0 0,-1-1 0,1 1 0,-1-1 0,1 0 0,-1 0 0,0 0 0,0 0 0,1 0 0,-2 0 0,1-1 0,3-4 0,1-1-21,0 0 1,-1 0-1,0-1 1,-1 0 0,0 0-1,0 0 1,-1-1-1,0 1 1,0-1-1,1-14 1,-4 22-54,0-53 244,-1 54-222,1-1 0,0 0 0,0 0 1,-1 0-1,1 0 0,-1 1 0,0-1 0,1 0 0,-1 0 0,0 1 0,0-1 0,0 0 1,0 1-1,0-1 0,0 1 0,-1 0 0,1-1 0,0 1 0,-1 0 0,1 0 0,-1 0 0,0 0 1,1 0-1,-1 0 0,0 0 0,-2 0 0,4 1-22,-1 0 0,0 0-1,1 0 1,-1 0 0,1 0 0,-1 0-1,0 0 1,1 0 0,-1 1 0,1-1-1,-1 0 1,1 1 0,-1-1 0,0 0-1,1 1 1,-1-1 0,1 0 0,0 1-1,-1-1 1,1 1 0,-1-1 0,1 1-1,0-1 1,-1 1 0,1-1 0,0 1-1,-1-1 1,1 1 0,0 0 0,0-1-1,0 1 1,0-1 0,-1 1 0,1 0-1,0-1 1,0 1 0,0 0 0,1 0-1,-2 34-13,1-27 18,1 1 6,0 1-1,1-1 0,0 1 0,1-1 0,0 0 0,0 0 0,1 0 0,0-1 0,10 16 0,-12-21-7,0 0-1,1 0 0,-1 0 0,1 0 0,0 0 0,0 0 0,0-1 1,0 1-1,0-1 0,0 0 0,1 0 0,3 1 0,-4-2-20,-1 0-1,0-1 0,0 0 0,1 1 1,-1-1-1,0 0 0,1 0 1,-1 0-1,0 0 0,1-1 0,-1 1 1,0-1-1,1 1 0,-1-1 1,0 0-1,0 0 0,0 0 0,0 0 1,0 0-1,0-1 0,4-2 0,13-18-3303,-8-5-3429,-6 6-445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2"/>
    </inkml:context>
    <inkml:brush xml:id="br0">
      <inkml:brushProperty name="width" value="0.025" units="cm"/>
      <inkml:brushProperty name="height" value="0.025" units="cm"/>
    </inkml:brush>
  </inkml:definitions>
  <inkml:trace contextRef="#ctx0" brushRef="#br0">43 0 16592,'0'0'10933,"-6"12"-10608,5-10-304,-5 7 28,1 1 1,1 0-1,-1 0 0,2 1 1,-1-1-1,1 1 0,1 0 0,-2 18 1,4-28-56,1 0 1,-1 0-1,1-1 1,0 1-1,-1 0 0,1-1 1,0 1-1,-1 0 1,1-1-1,0 1 1,-1-1-1,1 1 1,0-1-1,0 1 1,0-1-1,0 0 0,0 1 1,-1-1-1,1 0 1,0 0-1,0 1 1,0-1-1,0 0 1,0 0-1,0 0 0,2-1 1,37 3-330,-26-2 136,1 1-81,1-1 1,0 1 0,0 1-1,-1 0 1,1 1 0,-1 1 0,1 1-1,18 7 1,-33-11 292,0 0 1,0 0-1,0 0 1,0-1-1,0 1 0,0 0 1,-1 0-1,1 0 1,0 0-1,0 0 0,-1 1 1,1-1-1,-1 0 0,1 0 1,-1 0-1,0 0 1,1 1-1,-1-1 0,0 0 1,0 0-1,0 1 0,0-1 1,0 0-1,0 1 1,0-1-1,0 0 0,0 0 1,-1 0-1,1 1 1,-1-1-1,1 0 0,-1 0 1,1 0-1,-1 0 0,1 1 1,-1-1-1,0 0 1,0 0-1,0-1 0,-1 3 1,-39 39 1113,39-40-1089,-6 5 193,-41 33 606,45-37-826,0-1 1,0 1-1,1-1 1,-2 0 0,1 0-1,0 0 1,0-1 0,0 0-1,-1 1 1,-8 0 0,13-2-85,0 0 1,-1-1 0,1 1 0,0 0 0,-1 0 0,1-1 0,0 1 0,-1 0 0,1 0 0,0-1 0,0 1 0,-1 0 0,1-1 0,0 1 0,0 0 0,-1-1 0,1 1 0,0 0 0,0-1 0,0 1 0,0-1-1,0 1 1,0 0 0,0-1 0,0 1 0,0-1 0,0 1 0,0 0 0,0-1 0,0 1 0,0-1 0,0 1 0,0 0 0,0-1 0,0 1 0,1-1 0,3-17-2249,20-33-7149,-9 21 2754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2.590"/>
    </inkml:context>
    <inkml:brush xml:id="br0">
      <inkml:brushProperty name="width" value="0.025" units="cm"/>
      <inkml:brushProperty name="height" value="0.025" units="cm"/>
    </inkml:brush>
  </inkml:definitions>
  <inkml:trace contextRef="#ctx0" brushRef="#br0">86 0 13453,'0'0'12726,"0"14"-11674,-1 7-816,-1 1 0,0-1-1,-2 0 1,0 0 0,-11 28 0,-2-1-165,2-11-21,-11 46 0,46-140-3398,-12 37 1256,-1 0-1,7-29 0,-7-51-2348,-2 18 6833,-1 87 2494,8 32-3431,2 6-718,-3-19-417,1-1 0,1-1 0,25 32 0,-21-31-645,-1 1 0,20 40 0,-35-63 20,-1 0 1,1 0 0,0-1 0,-1 1 0,1 1 0,-1-1 0,0 0 0,1 0-1,-1 0 1,0 0 0,0 0 0,0 0 0,1 0 0,-1 0 0,0 0-1,-1 1 1,1-1 0,0 0 0,0 0 0,0 0 0,-1 0 0,1 0 0,-1 2-1,0-3 71,0 1-1,0-1 1,0 1-1,0-1 0,0 0 1,0 0-1,0 1 1,0-1-1,0 0 0,0 0 1,0 0-1,0 0 1,0 0-1,0 0 0,0 0 1,0-1-1,0 1 0,0 0 1,0 0-1,-1-1 1,-60-28-3297,53 24 3806,-24-10 425,21 10 684,1 0-1,0 0 0,0-1 1,0-1-1,-11-9 1,21 15-1297,1 1 0,-1-1 1,1 1-1,-1-1 0,1 0 1,-1 1-1,1-1 0,0 0 1,-1 1-1,1-1 0,0 0 1,0 1-1,0-1 0,-1 0 1,1 0-1,0 1 0,0-1 1,0 0-1,0 0 0,0 1 1,0-1-1,0 0 0,0 0 1,1 1-1,-1-1 0,0 0 1,0 0-1,1 1 0,-1-1 1,0 0-1,1 1 0,-1-1 1,1 0-1,-1 1 0,1-1 1,-1 1-1,1-1 0,-1 1 1,1-1-1,-1 1 0,1-1 1,0 1-1,-1 0 0,1-1 1,0 1-1,-1 0 0,1-1 1,0 1-1,0 0 0,0 0 1,43-17 118,-40 16-35,22-6-216,8-2-1774,-13-1-5371,-6 2-6311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3.433"/>
    </inkml:context>
    <inkml:brush xml:id="br0">
      <inkml:brushProperty name="width" value="0.025" units="cm"/>
      <inkml:brushProperty name="height" value="0.025" units="cm"/>
    </inkml:brush>
  </inkml:definitions>
  <inkml:trace contextRef="#ctx0" brushRef="#br0">0 1 15407,'0'0'7174,"16"53"-6181,-5-22-128,1 3-288,1-3-417,4 1-64,-3-5 0,3-5-96,-1-7-384,1-7-1026,-4-7-832,-2-1-961,-1-10-2082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3.762"/>
    </inkml:context>
    <inkml:brush xml:id="br0">
      <inkml:brushProperty name="width" value="0.025" units="cm"/>
      <inkml:brushProperty name="height" value="0.025" units="cm"/>
    </inkml:brush>
  </inkml:definitions>
  <inkml:trace contextRef="#ctx0" brushRef="#br0">55 1 15407,'0'0'8381,"-4"8"-8029,-6 15-10,1 0-1,2 0 1,0 1 0,2 0-1,0 0 1,-2 45 0,7-67-315,0 0 0,0 0 0,0 0 0,0 0 1,1-1-1,-1 1 0,0 0 0,1 0 0,0 0 1,-1 0-1,1-1 0,0 1 0,0 0 0,0-1 0,0 1 1,0 0-1,0-1 0,1 1 0,-1-1 0,1 0 0,-1 0 1,1 1-1,-1-1 0,3 1 0,0 0 0,0 0 0,1-1-1,-1 0 1,0 0 0,1 0 0,-1 0 0,1-1-1,-1 0 1,1 0 0,6 0 0,1-2-72,0 0 1,1 0 0,-1-1-1,0 0 1,0-1 0,-1-1-1,14-6 1,-20 7-194,0 1 0,0 0 0,0-1 0,-1 0 0,0 0 1,0-1-1,5-6 0,-8 10 102,0 0 0,0 0 0,-1 0-1,1 0 1,-1 0 0,1 0 0,-1 0 0,1 0 0,-1 0 0,1 0 0,-1 0 0,0 0 0,0 0 0,1-1 0,-1 1 0,0 0 0,0 0 0,0 0 0,-1 0-1,1-1 1,0 1 0,0 0 0,0 0 0,-1 0 0,1 0 0,-1 0 0,1 0 0,-1 0 0,1 0 0,-1 0 0,0 0 0,1 0 0,-1 0 0,0 0-1,0 0 1,0 1 0,1-1 0,-1 0 0,0 0 0,0 1 0,0-1 0,0 1 0,-2-1 0,-34-13-7140,17 9 1633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4.260"/>
    </inkml:context>
    <inkml:brush xml:id="br0">
      <inkml:brushProperty name="width" value="0.025" units="cm"/>
      <inkml:brushProperty name="height" value="0.025" units="cm"/>
    </inkml:brush>
  </inkml:definitions>
  <inkml:trace contextRef="#ctx0" brushRef="#br0">0 0 12748,'0'0'12908,"4"11"-12401,2 11-296,52 158 1954,-58-179-2140,0 1 0,1-1 1,-1 0-1,1 0 0,-1 0 0,1 0 0,-1 0 0,1 0 1,0 0-1,0 0 0,-1 0 0,1 0 0,0 0 0,0 0 1,0 0-1,0-1 0,0 1 0,0 0 0,0-1 0,0 1 1,0-1-1,0 1 0,1-1 0,-1 0 0,0 1 0,1-1 1,0 0-7,0 0 0,0-1-1,0 1 1,0-1 0,0 0 0,0 1 0,-1-1 0,1 0 0,0 0 0,0 0 0,-1 0 0,1-1 0,-1 1 0,3-2 0,4-6 5,-1 1 0,0-1 0,0 0 0,6-13 0,-12 20-24,4-5 13,-1-1 0,0 1 0,0-1 0,-1 0 0,0 0 0,2-8-1,-6 47-104,1-11 88,0 0 0,0 0 0,2 0 0,6 29 0,0-33 35,1-18-10,0-26-2507,-9-23-7379,0 31 3998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4.760"/>
    </inkml:context>
    <inkml:brush xml:id="br0">
      <inkml:brushProperty name="width" value="0.025" units="cm"/>
      <inkml:brushProperty name="height" value="0.025" units="cm"/>
    </inkml:brush>
  </inkml:definitions>
  <inkml:trace contextRef="#ctx0" brushRef="#br0">1 1 13581,'0'0'8306,"0"11"-7153,2 17-168,2 1-1,0-1 1,1-1-1,15 43 0,-20-70-967,0 1 0,1-1-1,-1 1 1,0 0-1,0-1 1,1 1-1,-1-1 1,0 1-1,1-1 1,-1 1-1,0-1 1,1 1-1,-1-1 1,1 1 0,-1-1-1,1 0 1,-1 1-1,1-1 1,-1 0-1,1 1 1,-1-1-1,1 0 1,-1 0-1,1 1 1,0-1 0,-1 0-1,1 0 1,0 0-1,-1 0 1,2 0-1,13-12 219,5-28-273,-15 13-742,-2-1 0,-1-33-1,-1 47 224,-1 21 162,11 87 2359,-11-94-1936,0 1 0,0-1 1,0 0-1,0 1 0,0-1 0,0 1 0,0-1 0,1 0 0,-1 1 0,0-1 1,0 0-1,0 1 0,1-1 0,-1 0 0,0 1 0,0-1 0,1 0 0,-1 0 1,0 1-1,0-1 0,1 0 0,-1 0 0,0 1 0,1-1 0,-1 0 0,0 0 1,1 0-1,-1 0 0,1 0 0,-1 0 0,0 0 0,1 1 0,-1-1 0,0 0 1,1 0-1,-1 0 0,1 0 0,-1-1 0,0 1 0,1 0 0,-1 0 0,1 0 1,-1 0-1,0 0 0,1 0 0,-1-1 0,0 1 0,1 0 0,-1 0 0,0 0 1,1-1-1,-1 1 0,0 0 0,0-1 0,1 1 0,-1 0 0,0 0 0,0-1 1,0 1-1,1 0 0,-1-1 0,0 1 0,0-1 0,0 1 0,17-24 370,24-74-243,-32 148-384,-8-42 476,2 16-1662,-6-20-1738,-5-13-2611,-2-4-1603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5.121"/>
    </inkml:context>
    <inkml:brush xml:id="br0">
      <inkml:brushProperty name="width" value="0.025" units="cm"/>
      <inkml:brushProperty name="height" value="0.025" units="cm"/>
    </inkml:brush>
  </inkml:definitions>
  <inkml:trace contextRef="#ctx0" brushRef="#br0">1 31 9705,'0'0'11339,"59"-31"-12012,-42 33-1345,3 7-2017,-2 1-161,-2 1-1282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5.480"/>
    </inkml:context>
    <inkml:brush xml:id="br0">
      <inkml:brushProperty name="width" value="0.025" units="cm"/>
      <inkml:brushProperty name="height" value="0.025" units="cm"/>
    </inkml:brush>
  </inkml:definitions>
  <inkml:trace contextRef="#ctx0" brushRef="#br0">82 226 5445,'0'0'15855,"-7"6"-14894,0 0-649,0 0 0,1 0 0,0 1-1,1 0 1,0 0 0,0 0 0,0 0 0,1 1-1,0 0 1,0 0 0,1 0 0,0 0 0,0 1 0,1-1-1,0 1 1,0 11 0,1-19-263,1 0 0,0 1 0,-1-1-1,1 1 1,0-1 0,0 1 0,0-1 0,1 0 0,-1 1-1,0-1 1,0 1 0,1-1 0,-1 0 0,1 1 0,-1-1-1,1 0 1,-1 0 0,1 1 0,0-1 0,0 0 0,0 0-1,0 0 1,0 0 0,0 0 0,0 0 0,0 0 0,0 0-1,1 1 1,0-2-29,-1 0-1,1 0 0,0 0 1,-1 0-1,1 0 0,0 0 1,-1-1-1,1 1 1,-1-1-1,1 1 0,-1-1 1,1 1-1,-1-1 0,1 0 1,-1 1-1,1-1 1,-1 0-1,0 0 0,0 0 1,1 0-1,-1-1 0,0 1 1,0 0-1,2-3 1,2-4-7,0 0 0,0-1 1,0 0-1,-1 0 0,-1 0 1,0 0-1,0-1 0,0 1 1,-1-1-1,-1 0 0,0 0 1,0 0-1,-1 0 0,0 1 1,-2-14-1,2 23-33,0 0 1,0 0-1,0 0 1,0 0-1,-1 0 1,1 0-1,0 1 0,0-1 1,0 0-1,0 0 1,-1 0-1,1 0 1,0 0-1,0 0 0,0 0 1,-1 0-1,1 0 1,0 0-1,0 0 0,0 0 1,-1 0-1,1 0 1,0 0-1,0 0 1,0 0-1,-1 0 0,1 0 1,0 0-1,0 0 1,0 0-1,-1 0 1,1 0-1,0 0 0,0-1 1,0 1-1,0 0 1,0 0-1,-1 0 0,1 0 1,0 0-1,0-1 1,0 1-1,0 0 1,0 0-1,-8 22-337,8-17 8,-2 36-25,1-40 124,1 0 0,0 0 0,0 0 0,0 1 0,0-1 1,0 0-1,0 0 0,0 0 0,0 0 0,0 0 0,0 0 1,1 0-1,-1 0 0,0 0 0,1 0 0,-1 0 0,1 0 1,-1 0-1,1 0 0,0 0 0,-1 0 0,1 0 0,0 0 1,0-1-1,-1 1 0,3 1 0,2-3-3764,-2-6-2467</inkml:trace>
  <inkml:trace contextRef="#ctx0" brushRef="#br0" timeOffset="1">57 1 12940,'0'0'8825,"8"5"-7897,-1 0-768,-1 0-1,0 0 0,0 0 0,0 1 0,-1-1 0,1 2 1,-2-1-1,1 0 0,-1 1 0,0 0 0,0 0 0,0 0 0,-1 0 1,-1 1-1,3 8 0,1 8 13,-1 1 1,-2-1-1,0 1 1,-1 0-1,-2 0 0,-1 0 1,0 0-1,-2 0 1,-10 40-1,-29 71-453,-12-1-4179,31-80 793,10-22-6721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0.501"/>
    </inkml:context>
    <inkml:brush xml:id="br0">
      <inkml:brushProperty name="width" value="0.025" units="cm"/>
      <inkml:brushProperty name="height" value="0.025" units="cm"/>
    </inkml:brush>
  </inkml:definitions>
  <inkml:trace contextRef="#ctx0" brushRef="#br0">8543 680 4933,'0'0'5290,"-8"-2"-5194,-381-53 2372,32 6-1098,-409-107 1269,-258-42-2390,269 119-136,-5 34 408,224 15-332,329 16-147,-778-35 51,659 47-108,-334 41 1,-114 74 389,569-70 527,-343 119-1,520-152-804,-84 35 232,101-40-268,1 0 0,0 1 0,0 0 0,1 1 0,-1 0-1,1 1 1,-13 13 0,21-20-50,0 0-1,0 0 0,0 1 0,0-1 0,0 0 1,0 1-1,1-1 0,-1 0 0,0 1 1,1-1-1,-1 1 0,1-1 0,-1 1 1,1 0-1,0-1 0,-1 1 0,1-1 1,0 1-1,0-1 0,0 1 0,1 0 1,-1-1-1,1 4 0,0-3-3,0 0 0,0-1 0,1 1 1,-1 0-1,1-1 0,-1 1 0,1-1 0,0 1 0,0-1 0,0 0 0,-1 1 1,1-1-1,0 0 0,0 0 0,3 0 0,10 4 18,0-1 0,1 0-1,28 2 1,-36-5-3,175 11-1480,2-14-4515,-86-4 1115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499"/>
    </inkml:context>
    <inkml:brush xml:id="br0">
      <inkml:brushProperty name="width" value="0.025" units="cm"/>
      <inkml:brushProperty name="height" value="0.025" units="cm"/>
    </inkml:brush>
  </inkml:definitions>
  <inkml:trace contextRef="#ctx0" brushRef="#br0">0 72 15695,'0'0'5691,"6"-10"-4763,-3 6-814,-1 0 0,1 0-1,0 0 1,0 0-1,0 0 1,1 1-1,-1-1 1,1 1 0,0 0-1,0 0 1,0 0-1,0 1 1,0-1-1,1 1 1,-1 0-1,1 0 1,0 1 0,-1-1-1,1 1 1,0 0-1,5 0 1,-6 0-92,-1 1 0,1 0 0,-1 0 0,1 0 0,-1 0 0,1 0 0,-1 1 0,1-1-1,-1 1 1,1 0 0,-1 0 0,0 0 0,0 1 0,1-1 0,-1 1 0,0-1 0,5 6 0,-6-5-16,0 1-1,0 0 1,0 0 0,-1 0-1,1 1 1,-1-1-1,0 0 1,0 0 0,0 1-1,0-1 1,-1 1-1,1-1 1,-1 1 0,0-1-1,0 1 1,0-1-1,-1 0 1,-1 7 0,0-1 15,-1 1 1,0-1 0,0 0 0,-1-1 0,0 1-1,-1 0 1,0-1 0,0 0 0,-1 0-1,-6 6 1,4-5-10,2 0-1,-1 0 1,1 0-1,1 1 1,0 0-1,-8 19 1,13-28-10,0 0-1,0-1 1,-1 1-1,1 0 1,0 0 0,0 0-1,0 0 1,0-1-1,0 1 1,0 0 0,0 0-1,1 0 1,-1-1-1,0 1 1,0 0 0,0 0-1,1 0 1,-1-1-1,1 1 1,-1 0 0,0 0-1,1-1 1,-1 1-1,1-1 1,-1 1 0,1 0-1,0-1 1,-1 1-1,1-1 1,1 1 0,29 7 53,38-15-699,-50 2-441,0-1 0,-1 0-1,19-9 1,22-15-6404,-9 2-5072</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0.844"/>
    </inkml:context>
    <inkml:brush xml:id="br0">
      <inkml:brushProperty name="width" value="0.025" units="cm"/>
      <inkml:brushProperty name="height" value="0.025" units="cm"/>
    </inkml:brush>
  </inkml:definitions>
  <inkml:trace contextRef="#ctx0" brushRef="#br0">78 44 12396,'-9'-4'640,"-2"0"-361,6 2-120,1 0 0,-1 0 0,1 0 0,-1 0-1,1 0 1,0-1 0,0 0 0,-4-4 0,8 7-110,0 0 1,0 0-1,-1 0 1,1 0-1,0 0 1,0 0-1,0 0 1,0 0-1,0 0 1,0-1-1,-1 1 1,1 0-1,0 0 1,0 0 0,0 0-1,0 0 1,0 0-1,0-1 1,0 1-1,0 0 1,0 0-1,0 0 1,0 0-1,0-1 1,0 1-1,0 0 1,0 0-1,0 0 1,0 0-1,0-1 1,0 1 0,0 0-1,0 0 1,0 0-1,0 0 1,0 0-1,0-1 1,0 1-1,0 0 1,0 0-1,0 0 1,0 0-1,0 0 1,0-1-1,1 1 1,-1 0-1,0 0 1,0 0-1,0 0 1,0 0 0,0 0-1,0 0 1,1-1-1,13-2 738,26 2-1024,-33 1 520,38 1-140,0 1 0,0 3 0,0 1 0,47 13 0,-89-18-119,0-1 0,0 1-1,-1 0 1,1 0-1,0 0 1,-1 0 0,1 1-1,-1-1 1,1 1-1,-1-1 1,0 1 0,0 0-1,0 0 1,0 0 0,0 0-1,0 0 1,0 0-1,0 1 1,-1-1 0,0 0-1,1 1 1,-1 0-1,2 4 1,-3-4 61,0 1 1,0-1-1,0 0 1,-1 1-1,1-1 0,-1 1 1,0-1-1,0 0 0,0 0 1,0 1-1,0-1 1,-1 0-1,0 0 0,1 0 1,-1-1-1,0 1 0,0 0 1,-1-1-1,-2 4 0,-40 37 429,-2-2 0,-77 53-1,20-17-820,71-54-1861,12-15-2732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1.986"/>
    </inkml:context>
    <inkml:brush xml:id="br0">
      <inkml:brushProperty name="width" value="0.025" units="cm"/>
      <inkml:brushProperty name="height" value="0.025" units="cm"/>
    </inkml:brush>
  </inkml:definitions>
  <inkml:trace contextRef="#ctx0" brushRef="#br0">218 43 5862,'0'0'14184,"3"11"-13138,-2-6-973,-1 0 0,1 1 1,-1-1-1,0 0 0,0 0 0,0 0 0,-1 1 1,0-1-1,0 0 0,0 0 0,-4 8 0,-1 0 5,0 0-1,-1 0 0,-1-1 1,-9 12-1,-152 187 425,185-245-598,163-225-9542,-103 149 8402,-68 104 4853,-9 19-2028,-11 25-299,-2-7-750,-47 124 2091,55-137-2284,1 0 1,1 0 0,0 0 0,2 1 0,0-1 0,1 33 0,1-51-340,1 0 0,-1 0 1,0 0-1,0 1 0,0-1 0,1 0 1,-1 0-1,0 0 0,0 0 1,1 1-1,-1-1 0,0 0 1,0 0-1,1 0 0,-1 0 0,0 0 1,0 0-1,1 0 0,-1 0 1,0 0-1,0 0 0,1 0 0,-1 0 1,0 0-1,1 0 0,-1 0 1,0 0-1,0 0 0,1 0 0,-1 0 1,0-1-1,0 1 0,1 0 1,-1 0-1,0 0 0,0 0 1,0-1-1,1 1 0,-1 0 0,0 0 1,0 0-1,0-1 0,1 1 1,-1 0-1,0 0 0,0-1 0,0 1 1,0 0-1,0 0 0,0-1 1,0 1-1,0 0 0,0 0 1,1-1-1,-1 1 0,0-7-8,0 1-1,-1-1 1,1 1 0,-1-1-1,0 1 1,-1-1-1,1 1 1,-1 0-1,-1 0 1,1 0 0,-1 0-1,0 0 1,0 0-1,-1 1 1,0-1 0,0 1-1,0 0 1,0 0-1,-1 1 1,0-1 0,0 1-1,0 0 1,0 1-1,-1-1 1,-5-2-1,26 13 135,0-1-1,1-1 1,0 0-1,0-1 1,0 0-1,30 1 1,-34-4-611,0-1 1,0 0-1,-1-1 1,20-4-1,-24 3-651,0 0-1,0-1 0,0 1 1,0-1-1,-1 0 1,1-1-1,-1 0 0,8-5 1,5-10-8924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2.387"/>
    </inkml:context>
    <inkml:brush xml:id="br0">
      <inkml:brushProperty name="width" value="0.025" units="cm"/>
      <inkml:brushProperty name="height" value="0.025" units="cm"/>
    </inkml:brush>
  </inkml:definitions>
  <inkml:trace contextRef="#ctx0" brushRef="#br0">58 10 12748,'0'0'7426,"-5"12"-6214,-7 24-778,1 1 0,2 0 0,2 0 0,1 1 1,-2 61-1,8-98-440,0 0-1,0 0 1,0 0 0,0 0 0,0 0 0,0 0 0,1 0-1,-1 0 1,0 0 0,1 0 0,-1-1 0,0 1 0,1 0-1,-1 0 1,1 0 0,-1 0 0,1 0 0,0-1 0,-1 1-1,1 0 1,0 0 0,-1-1 0,1 1 0,0-1 0,0 1-1,0 0 1,0-1 0,0 0 0,-1 1 0,1-1-1,0 1 1,0-1 0,0 0 0,0 0 0,0 0 0,0 0-1,0 0 1,0 1 0,0-2 0,0 1 0,0 0 0,0 0-1,0 0 1,0 0 0,0-1 0,0 1 0,0 0 0,0-1-1,0 1 1,1-1 0,3-1-113,0-1 0,0 1-1,-1-1 1,1 0 0,0 0 0,-1-1-1,0 1 1,5-6 0,7-13-1074,0-1 0,-1-1 0,-2 0 0,-1-1 0,17-45 0,18-37-52,-47 129 5796,-8 21-3710,-2-9-101,1-1 0,1 2 0,2-1-1,-2 59 1,8-92-744,0 0 1,0 1-1,0-1 0,0 1 0,0-1 0,0 1 0,0-1 0,0 1 0,1-1 0,-1 0 1,1 1-1,-1-1 0,1 1 0,0-1 0,-1 0 0,1 0 0,0 1 0,0-1 0,0 0 1,0 0-1,0 0 0,0 0 0,0 0 0,0 0 0,0 0 0,1-1 0,-1 1 0,0 0 1,1-1-1,-1 1 0,0-1 0,1 1 0,-1-1 0,1 1 0,-1-1 0,0 0 0,4 0 1,-4 0-294,1 0 1,0-1 0,-1 1 0,1-1-1,-1 1 1,1-1 0,-1 0 0,1 0-1,-1 0 1,0 0 0,1 0 0,-1 0-1,0 0 1,0 0 0,1 0 0,-1 0 0,0-1-1,0 1 1,0 0 0,-1-1 0,1 1-1,1-3 1,7-20-9083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2.981"/>
    </inkml:context>
    <inkml:brush xml:id="br0">
      <inkml:brushProperty name="width" value="0.025" units="cm"/>
      <inkml:brushProperty name="height" value="0.025" units="cm"/>
    </inkml:brush>
  </inkml:definitions>
  <inkml:trace contextRef="#ctx0" brushRef="#br0">78 82 9097,'0'0'13303,"6"-9"-12043,1 1-955,-5 5-244,1 1-1,-1 0 0,0-1 0,0 0 0,-1 1 0,1-1 0,-1 0 0,1 0 1,-1 0-1,0 0 0,0 0 0,0 0 0,0 0 0,-1 0 0,1 0 0,-1 0 1,0-5-1,0 7-52,-1 0 0,1 1 0,0-1 1,-1 1-1,1-1 0,-1 1 0,1 0 1,-1-1-1,1 1 0,-1-1 0,1 1 1,-1 0-1,1-1 0,-1 1 0,0 0 1,1 0-1,-1-1 0,1 1 0,-1 0 1,0 0-1,1 0 0,-1 0 0,0 0 1,1 0-1,-1 0 0,0 0 0,1 0 1,-1 0-1,1 0 0,-1 0 1,-1 1-1,-24 5-48,21-2 34,0 0 0,0 0 0,0 0 1,0 0-1,1 1 0,-1 0 0,1 0 0,1 0 0,-1 0 1,1 1-1,-1 0 0,2-1 0,-1 1 0,1 0 1,0 1-1,0-1 0,0 0 0,1 0 0,0 1 0,0-1 1,1 10-1,1-15 9,0 0 1,0 0-1,0 0 1,0 0 0,0 0-1,0-1 1,1 1-1,-1 0 1,0-1-1,0 1 1,1-1-1,-1 0 1,0 1 0,1-1-1,-1 0 1,0 0-1,1 1 1,-1-1-1,1-1 1,-1 1 0,0 0-1,1 0 1,1-1-1,35-4 115,10-11-244,-39 12 56,1 1 1,0-1-1,0 1 0,0 1 0,0 0 1,1 1-1,19-1 0,-29 2 74,0 0-1,0 0 0,0 0 1,0 1-1,0-1 0,0 0 1,0 0-1,0 1 0,-1-1 1,1 1-1,0-1 0,0 1 1,0-1-1,0 1 0,-1 0 1,1-1-1,0 1 0,0 0 1,-1-1-1,1 1 0,-1 0 1,1 0-1,-1 0 0,1 0 1,-1 0-1,1 0 0,-1-1 1,1 3-1,1 32 844,-1-11 211,-1-24-1024,0 0-1,1 0 0,-1 1 1,0-1-1,0 0 1,0 0-1,0 1 1,0-1-1,0 0 0,1 0 1,-1 1-1,0-1 1,0 0-1,0 0 1,1 0-1,-1 0 0,0 1 1,0-1-1,1 0 1,-1 0-1,0 0 1,0 0-1,1 0 0,-1 0 1,0 1-1,0-1 1,1 0-1,-1 0 1,0 0-1,0 0 0,1 0 1,-1 0-1,0 0 1,1 0-1,-1 0 1,0-1-1,0 1 0,1 0 1,-1 0-1,0 0 1,0 0-1,1 0 0,-1 0 1,0 0-1,0-1 1,1 1-1,-1 0 1,0 0-1,0 0 0,0-1 1,1 1-1,-1 0 1,0 0-1,0 0 1,0-1-1,0 1 0,0 0 1,0 0-1,1-1 1,-1 1-1,0 0 1,0 0-1,0-1 0,0 1 1,0 0-1,0-1 1,10-16 609,-7 5-707,0 0 0,0 0 0,-2 0 0,1 0 0,-2-1 0,1 1 0,-3-14 0,1-6-3124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3.605"/>
    </inkml:context>
    <inkml:brush xml:id="br0">
      <inkml:brushProperty name="width" value="0.025" units="cm"/>
      <inkml:brushProperty name="height" value="0.025" units="cm"/>
    </inkml:brush>
  </inkml:definitions>
  <inkml:trace contextRef="#ctx0" brushRef="#br0">119 99 13837,'0'0'6347,"-10"-4"-5145,9 4-1183,-4-3 129,0 1 1,0 1-1,0-1 1,0 0-1,0 1 1,0 0-1,-8 0 1,10 1-84,1 0 1,0 1-1,-1-1 1,1 0-1,0 1 0,-1 0 1,1 0-1,0 0 1,0 0-1,0 0 1,0 0-1,0 0 1,0 0-1,0 1 1,0-1-1,1 1 1,-1 0-1,0-1 1,1 1-1,0 0 1,-1 0-1,1 0 1,0 0-1,0 0 1,-1 3-1,0-3-10,1 1-1,0-1 1,0 0-1,0 1 1,0-1 0,0 0-1,0 1 1,1-1-1,-1 1 1,1-1 0,0 1-1,0-1 1,0 1-1,0-1 1,0 1 0,0-1-1,1 1 1,-1-1-1,2 4 1,-1-4-32,0-1-1,0 0 0,0 1 1,1-1-1,-1 0 1,0 0-1,0 0 1,1 0-1,-1 0 1,1-1-1,-1 1 0,1 0 1,-1-1-1,1 1 1,0-1-1,-1 1 1,1-1-1,0 0 1,-1 1-1,1-1 0,3 0 1,1-1-55,1 1 1,-1-1-1,1 0 0,-1-1 0,0 1 1,0-1-1,0 0 0,0-1 1,0 0-1,0 0 0,0 0 0,-1 0 1,1-1-1,4-4 0,-3 0-23,0 1-1,-1-1 1,0 0-1,0 0 1,0 0-1,-1-1 1,-1 0-1,0 0 1,0-1-1,0 1 1,-1-1-1,-1 1 1,0-1-1,2-14 1,-7 22 132,-3 8-30,-4 9 90,-2 7 403,-16 43-1,26-57-380,-1 0 0,1 0 0,1 0 0,-1 0 0,1 0 0,1 0 0,0 0 0,0 0 0,2 15 0,-1-21-147,0-1-1,0 1 0,0 0 1,0-1-1,0 1 1,0-1-1,1 0 0,-1 1 1,0-1-1,1 0 0,-1 0 1,1 0-1,0 0 1,-1 0-1,1 0 0,0 0 1,-1-1-1,1 1 0,0 0 1,0-1-1,0 0 1,0 1-1,0-1 0,-1 0 1,1 0-1,0 0 0,3 0 1,3 0 11,0 0 1,0-1-1,0 0 1,0 0-1,11-3 0,-8 0-138,-1-1-1,0 0 0,0-1 0,13-9 0,-15 9 51,0 1 0,1 0 0,-1 0-1,1 1 1,0 0 0,13-4 0,-16 18 441,-6-8-360,0-1-1,0 0 1,0 0 0,0 0 0,1 0-1,-1 1 1,0-1 0,1 0-1,-1 0 1,1 0 0,0 0 0,-1 0-1,1 0 1,0 0 0,-1 0-1,1 0 1,0-1 0,0 1 0,0 0-1,0 0 1,0-1 0,0 1-1,0-1 1,0 1 0,2 0 0,11 0-36,-1-2 0,1 1 0,0-2 0,0 0 1,-1-1-1,25-7 0,-23 5-522,1 1-1,0 1 1,0 0-1,20 0 1,-35 3 551,-1 0 0,1 1 0,-1-1 0,1 1 0,-1-1 0,0 1 1,1-1-1,-1 1 0,0-1 0,1 1 0,-1 0 0,0-1 0,0 1 0,0-1 0,1 1 0,-1 0 1,0-1-1,0 1 0,0 0 0,0-1 0,0 1 0,0-1 0,0 1 0,0 0 0,-1-1 0,1 1 1,0 0-1,0-1 0,0 1 0,-1-1 0,1 1 0,0-1 0,-1 1 0,1 0 0,-9 22 516,9-23-522,0 0-1,-1 1 0,1-1 0,0 0 0,-1 0 1,1 1-1,0-1 0,0 0 0,-1 1 0,1-1 0,0 0 1,0 1-1,0-1 0,0 0 0,0 1 0,-1-1 1,1 1-1,0-1 0,0 0 0,0 1 0,0-1 1,0 1-1,0-1 0,0 0 0,0 1 0,0-1 1,0 0-1,1 1 0,-1-1 0,0 1 0,0-1 1,0 0-1,0 1 0,0-1 0,1 0 0,-1 1 1,0-1-1,0 0 0,1 1 0,17-3-1048,20-16-3334,-21 3-142,-2 0-4435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3.963"/>
    </inkml:context>
    <inkml:brush xml:id="br0">
      <inkml:brushProperty name="width" value="0.025" units="cm"/>
      <inkml:brushProperty name="height" value="0.025" units="cm"/>
    </inkml:brush>
  </inkml:definitions>
  <inkml:trace contextRef="#ctx0" brushRef="#br0">220 70 9513,'0'0'3507,"-2"11"-2813,-5 39-205,5-23 136,-12 50 1,12-69-187,-1-1-1,1 1 1,-1-1 0,0 0-1,-1 0 1,0 0 0,0 0 0,-1-1-1,1 1 1,-1-1 0,-9 8-1,9-8 25,-1-1-1,1 0 0,-1 0 0,0-1 0,-1 0 1,1 0-1,-1 0 0,0-1 0,0 0 1,0 0-1,0-1 0,0 0 0,0 0 1,-1 0-1,1-1 0,-9 0 0,15-1-415,0 0-1,0-1 1,0 1-1,0 0 0,0-1 1,0 1-1,0-1 0,0 0 1,0 1-1,1-1 1,-1 0-1,0 1 0,0-1 1,1 0-1,-1 0 1,0 0-1,1 1 0,-1-1 1,1 0-1,-1 0 0,1 0 1,-1 0-1,1 0 1,0 0-1,-1 0 0,1 0 1,0 0-1,0-2 1,-2-35 142,2 28-133,0 2-50,1-1 0,0 0 0,0 1 0,0-1 1,1 1-1,1-1 0,-1 1 0,1 0 0,1 0 0,0 0 0,0 0 0,0 1 0,1-1 0,0 1 0,0 0 0,1 1 0,0-1 0,7-5 1,3-1-306,0 1 1,0 0 0,23-11-1,26-11-4334,15-9-8698,-49 24 2270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4.322"/>
    </inkml:context>
    <inkml:brush xml:id="br0">
      <inkml:brushProperty name="width" value="0.025" units="cm"/>
      <inkml:brushProperty name="height" value="0.025" units="cm"/>
    </inkml:brush>
  </inkml:definitions>
  <inkml:trace contextRef="#ctx0" brushRef="#br0">187 0 11211,'-9'5'4580,"-4"3"-3597,-10 4 1481,0 2-1,0 1 0,-27 23 1,50-38-2451,0 0-1,0 0 1,-1 0 0,1 0 0,0 0-1,0 1 1,0-1 0,-1 0 0,1 0-1,0 0 1,0 1 0,0-1 0,-1 0-1,1 0 1,0 1 0,0-1 0,0 0-1,0 0 1,0 1 0,0-1 0,0 0-1,0 0 1,0 1 0,-1-1 0,1 0-1,0 0 1,0 1 0,0-1 0,0 0-1,1 1 1,-1-1 0,0 0 0,0 0-1,0 1 1,0-1 0,0 0 0,0 0-1,0 1 1,0-1 0,1 0 0,-1 0-1,0 1 1,0-1 0,0 0 0,0 0-1,1 0 1,-1 1 0,20 3-91,33-5-1357,-46 0 1001,22 0-601,-12-1 767,1 1 0,-1 0 0,0 2 0,34 4 0,-50-5 288,0 0 1,0 1 0,0-1 0,0 0-1,0 0 1,0 0 0,0 1 0,-1-1 0,1 0-1,0 1 1,0-1 0,0 1 0,-1-1-1,1 1 1,0 0 0,0-1 0,-1 1-1,1-1 1,-1 1 0,1 0 0,0 0-1,-1-1 1,0 1 0,1 0 0,-1 0-1,1 0 1,-1 0 0,1 1 0,-2-1 47,1 1 0,0-1 1,-1 1-1,1-1 0,-1 0 0,0 1 1,1-1-1,-1 0 0,0 1 0,0-1 1,0 0-1,0 0 0,0 0 0,0 0 1,-2 1-1,-45 31 1270,29-23-873,-1-1 0,-38 12 0,5-13-1441,48-8 340,-1 0 0,1-1-1,-1 0 1,1 0 0,-1 0-1,1 0 1,-8-4 0,-19-13-7607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4.665"/>
    </inkml:context>
    <inkml:brush xml:id="br0">
      <inkml:brushProperty name="width" value="0.025" units="cm"/>
      <inkml:brushProperty name="height" value="0.025" units="cm"/>
    </inkml:brush>
  </inkml:definitions>
  <inkml:trace contextRef="#ctx0" brushRef="#br0">0 0 10954,'0'0'6759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5.321"/>
    </inkml:context>
    <inkml:brush xml:id="br0">
      <inkml:brushProperty name="width" value="0.025" units="cm"/>
      <inkml:brushProperty name="height" value="0.025" units="cm"/>
    </inkml:brush>
  </inkml:definitions>
  <inkml:trace contextRef="#ctx0" brushRef="#br0">64 104 8456,'0'0'5306,"5"-10"-2135,0 3-2501,19-36 1847,-15 9 2870,-24 48-4282,11-8-1124,0 0 0,0 1 0,1 0 0,0-1 0,1 1 0,-1 0 0,1 0 0,1 1 0,-1-1 0,1 0-1,1 1 1,-1-1 0,1 0 0,0 1 0,1-1 0,0 0 0,0 1 0,0-1 0,1 0 0,0 0 0,1 0 0,3 7 0,2 2 20,-1-1 0,0 1 0,-1 0 0,-1 0 0,-1 0 0,4 20 0,-8-31 12,1 1-1,-1 0 0,0 0 0,0 0 1,0-1-1,-1 1 0,0 0 1,0-1-1,-4 11 0,4-13 7,0-1 0,-1 1 0,1 0 0,-1-1-1,0 1 1,0-1 0,0 0 0,0 0 0,0 0 0,0 0 0,-1 0-1,1 0 1,-1 0 0,1-1 0,-1 1 0,0-1 0,0 0 0,0 1-1,-4 0 1,5-2 28,0 1 0,0 0 0,0-1 1,0 1-1,0-1 0,0 0 0,0 0 0,0 0 0,0 0 0,0 0 0,0 0 0,0 0 0,0-1 0,0 1 0,0-1 0,0 1 1,0-1-1,0 0 0,0 0 0,0 0 0,1 0 0,-1 0 0,0 0 0,1 0 0,-3-3 0,2 1-24,0 0 1,0 0-1,0 0 0,1-1 0,-1 1 1,1-1-1,0 1 0,0-1 0,0 1 1,0-1-1,1 0 0,0 0 0,-1-4 1,1-1-40,1-1 1,-1 0 0,1 0 0,1 0 0,0 1 0,0-1 0,1 1-1,1-1 1,-1 1 0,7-11 0,6 0 6,1 1-1,1 0 1,1 2 0,1 0-1,0 1 1,33-19 0,-24 15-108,-1 0 0,41-39-1,-60 50 120,-19 22 18,-18 26 188,25-33-169,0 0-1,0 1 1,1-1 0,0 1 0,0-1-1,0 1 1,1 0 0,0-1-1,0 1 1,1 0 0,0 7-1,0-13-36,1 0-1,0 0 1,-1 0-1,1 0 0,0 0 1,0 0-1,-1-1 0,1 1 1,0 0-1,0 0 1,0-1-1,0 1 0,0-1 1,0 1-1,0-1 0,0 1 1,0-1-1,0 1 0,1-1 1,-1 0-1,0 0 1,0 1-1,0-1 0,0 0 1,0 0-1,1 0 0,-1 0 1,0-1-1,0 1 0,0 0 1,0 0-1,0-1 1,1 1-1,-1-1 0,0 1 1,1-2-1,41-17-1023,-3-22-3145,-10-9-5119,-18 21 1134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5.664"/>
    </inkml:context>
    <inkml:brush xml:id="br0">
      <inkml:brushProperty name="width" value="0.025" units="cm"/>
      <inkml:brushProperty name="height" value="0.025" units="cm"/>
    </inkml:brush>
  </inkml:definitions>
  <inkml:trace contextRef="#ctx0" brushRef="#br0">78 0 10570,'0'0'8696,"-5"8"-6422,-2 4-1665,-34 64 3449,36-68-3770,1 1 1,1 0-1,0 0 0,0 0 0,1 0 0,0 1 0,-1 13 0,3-23-286,0 1 0,0 0 0,1 0 0,-1 0-1,0-1 1,0 1 0,0 0 0,1 0 0,-1-1 0,0 1-1,1 0 1,-1-1 0,1 1 0,-1 0 0,1-1 0,-1 1-1,1 0 1,-1-1 0,1 1 0,-1-1 0,1 1 0,0-1-1,-1 0 1,1 1 0,0-1 0,1 1 0,27 4-368,33-13-1419,-60 8 1596,4-1 13,0 0-1,0 1 1,-1 0 0,1 0-1,0 0 1,0 1 0,0 0-1,-1 0 1,1 0-1,-1 1 1,6 2 0,-9-3 215,0-1 0,-1 1 0,1 0 1,-1 0-1,1 0 0,-1 0 0,1 0 1,-1 0-1,0 1 0,1-1 0,-1 0 1,0 1-1,0-1 0,0 1 0,0-1 1,-1 1-1,1-1 0,0 1 0,0 0 1,-1-1-1,1 1 0,-1 0 0,0 0 1,1-1-1,-1 1 0,0 0 0,0 0 1,0 0-1,0-1 0,-1 1 0,1 0 1,0 0-1,-1-1 0,1 1 0,-1 0 1,0-1-1,1 1 0,-1 0 0,0-1 1,-1 3-1,-2 1 142,0-1-1,1 1 1,-2 0-1,1-1 1,0 0-1,-1 0 1,0-1-1,0 1 1,0-1-1,0 0 1,0 0-1,-1-1 1,-10 4-1,5-2 2,-1 0-1,0-1 0,0 0 0,-1-1 0,-20 2 0,32-4-211,0 0 1,0 0-1,1 0 1,-1 0-1,0 0 0,0 0 1,0-1-1,0 1 0,0 0 1,0 0-1,1-1 0,-1 1 1,0 0-1,0-1 0,0 1 1,1-1-1,-1 1 0,0-1 1,1 1-1,-1-1 0,0 1 1,1-1-1,-1 0 1,1 1-1,-1-1 0,1 0 1,-1 0-1,0 0 0,1-1-155,-1 0-1,1 0 0,0 0 0,0-1 0,0 1 1,0 0-1,0 0 0,0 0 0,1 0 1,-1 0-1,1 0 0,0-1 0,2-7-1042,1 2-1,0-1 1,1 0 0,7-10-1,14-18-4109,5-1-1901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981"/>
    </inkml:context>
    <inkml:brush xml:id="br0">
      <inkml:brushProperty name="width" value="0.025" units="cm"/>
      <inkml:brushProperty name="height" value="0.025" units="cm"/>
    </inkml:brush>
  </inkml:definitions>
  <inkml:trace contextRef="#ctx0" brushRef="#br0">44 27 14958,'0'0'2280,"11"-4"4,6-2-1438,0 2-1,1-1 1,-1 2-1,27-1 0,-40 3-733,0 1-1,0 0 0,-1 0 0,1 1 0,0-1 0,0 1 0,-1 0 0,1 0 0,0 0 1,-1 0-1,1 1 0,-1-1 0,0 1 0,4 2 0,-5-2-102,-1 0 1,1 0-1,-1 0 0,0 0 1,0 0-1,0 0 0,0 0 0,0 0 1,0 1-1,-1-1 0,1 0 1,-1 0-1,1 1 0,-1-1 0,0 0 1,0 1-1,0-1 0,0 0 1,0 1-1,-1-1 0,1 0 1,-1 1-1,1-1 0,-1 0 0,0 0 1,-1 3-1,-1 2 176,-1 0 0,0 0 1,0-1-1,-1 1 0,0-1 0,0 0 0,0 0 0,0-1 1,-13 10-1,3-3 365,-1-1 0,-32 18 0,120-28-1404,-56-1 377,-1 1 1,1 0-1,-1 1 1,24 6 0,-36-7 338,1 0 0,-1 0 0,0 1 1,0-1-1,0 1 0,0-1 0,0 1 1,0 0-1,0 1 0,-1-1 1,6 5-1,-7-5 99,0 0 1,0 0-1,0 0 0,0 0 1,-1 0-1,1 0 0,0 0 1,-1 0-1,0 0 1,1 0-1,-1 0 0,0 0 1,0 0-1,0 0 0,0 0 1,0 1-1,-1-1 1,1 0-1,-1 0 0,1 0 1,-2 3-1,-1 0 182,0-1 0,1 1-1,-2-1 1,1 0 0,0 0 0,-1 0-1,0 0 1,0 0 0,0-1 0,0 0-1,-1 0 1,1 0 0,-1 0 0,1-1-1,-1 0 1,-6 2 0,-6 3 554,0-1 0,-1-1 1,-24 4-1,23-6-366,1-1 0,-1 0 0,-1-1 0,-32-4 0,51 3-374,0 0 0,0 0 0,1 0 0,-1 0 0,0 0 0,0 0 1,1 0-1,-1-1 0,0 1 0,0 0 0,0 0 0,1-1 0,-1 1 0,0-1 0,1 1 1,-1 0-1,0-1 0,1 0 0,-1 1 0,1-1 0,-1 1 0,1-1 0,-1 0 1,1 1-1,-1-1 0,1 0 0,0 1 0,-1-1 0,1 0 0,0 0 0,-1 1 1,1-1-1,0 0 0,0 0 0,0 1 0,0-2 0,0 0-196,0 1 1,1 0-1,-1-1 0,1 1 1,0 0-1,-1 0 0,1 0 0,0 0 1,0-1-1,-1 1 0,1 0 0,0 0 1,0 1-1,0-1 0,0 0 1,0 0-1,1 0 0,-1 1 0,0-1 1,0 0-1,2 0 0,21-8-3781,5-1-2386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6.006"/>
    </inkml:context>
    <inkml:brush xml:id="br0">
      <inkml:brushProperty name="width" value="0.025" units="cm"/>
      <inkml:brushProperty name="height" value="0.025" units="cm"/>
    </inkml:brush>
  </inkml:definitions>
  <inkml:trace contextRef="#ctx0" brushRef="#br0">137 1 13741,'0'0'5515,"-2"13"-3257,-7 34-675,1-11-815,2-1 0,1 1 0,1 0 0,3 44 0,7-53-996,-6-26 192,0 0 0,1 0 0,-1 0 0,0-1 0,1 1 0,-1 0 0,1 0 0,-1 0 0,1 0 0,-1 0 0,1 0 0,0-1 0,-1 1 0,1 0 0,0 0 0,0-1-1,0 1 1,-1 0 0,1-1 0,0 1 0,0-1 0,2 1 0,-7-28-3391,-4 13 2378,0 0-1,0 0 1,-2 1 0,-17-20-1,16 21 1467,1-1 1,0 0-1,1 0 1,-10-19-1,19 32-348,0-1-1,0 1 1,1-1 0,-1 0-1,0 1 1,0-1-1,0 1 1,0-1 0,0 1-1,1-1 1,-1 1 0,0-1-1,0 1 1,1-1 0,-1 1-1,0-1 1,1 1 0,-1-1-1,1 1 1,-1 0 0,1-1-1,-1 1 1,0 0-1,1-1 1,-1 1 0,1 0-1,-1 0 1,1-1 0,0 1-1,-1 0 1,1 0 0,-1 0-1,1 0 1,-1 0 0,1 0-1,-1 0 1,1 0 0,0 0-1,-1 0 1,1 0 0,-1 0-1,1 0 1,0 1-1,39-2 103,-31 2 54,38 0-298,40 1 198,-37-13-4308,-44 6-1022,-5-4-3620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6.348"/>
    </inkml:context>
    <inkml:brush xml:id="br0">
      <inkml:brushProperty name="width" value="0.025" units="cm"/>
      <inkml:brushProperty name="height" value="0.025" units="cm"/>
    </inkml:brush>
  </inkml:definitions>
  <inkml:trace contextRef="#ctx0" brushRef="#br0">1 0 15118,'0'0'5574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7.381"/>
    </inkml:context>
    <inkml:brush xml:id="br0">
      <inkml:brushProperty name="width" value="0.025" units="cm"/>
      <inkml:brushProperty name="height" value="0.025" units="cm"/>
    </inkml:brush>
  </inkml:definitions>
  <inkml:trace contextRef="#ctx0" brushRef="#br0">86 237 4901,'5'-9'5834,"-4"8"-5677,29-55 5516,-30 54-5426,1 0-1,0 1 0,-1-1 0,1 0 1,-1 0-1,0 1 0,0-1 1,0 0-1,0 0 0,0 0 1,0 1-1,0-1 0,0 0 0,-2-3 1,2 4-151,-1 0 1,0 0-1,0 1 1,0-1-1,1 0 0,-1 0 1,0 1-1,0-1 1,0 1-1,0-1 1,0 0-1,0 1 1,0 0-1,0-1 1,0 1-1,-1 0 0,1 0 1,0-1-1,0 1 1,0 0-1,0 0 1,0 0-1,0 0 1,0 0-1,-1 1 0,1-1 1,-1 1-1,-2 0-30,-1 0 0,1 0 0,0 1-1,0 0 1,0 0 0,0 0 0,0 1-1,0-1 1,1 1 0,-1 0 0,1 0-1,0 0 1,0 0 0,-5 7 0,4-5 54,0 0 1,0 0 0,1 1 0,0 0 0,0-1-1,0 1 1,1 0 0,0 0 0,-2 12-1,4-17-105,0-1-1,0 1 0,0 0 0,0 0 1,0-1-1,0 1 0,0 0 0,0-1 0,0 1 1,1 0-1,-1 0 0,0-1 0,0 1 0,1 0 1,-1-1-1,1 1 0,-1-1 0,0 1 1,1 0-1,-1-1 0,1 1 0,0-1 0,-1 1 1,1-1-1,-1 0 0,1 1 0,0-1 1,-1 0-1,1 1 0,0-1 0,-1 0 0,1 0 1,0 1-1,0-1 0,-1 0 0,1 0 0,0 0 1,-1 0-1,1 0 0,0 0 0,0 0 1,-1 0-1,1 0 0,0-1 0,0 1 0,-1 0 1,1 0-1,0-1 0,-1 1 0,1 0 0,1-1 1,38-16 281,-19 5-266,0-1 0,-1-1 0,-1-1 0,-1 0 1,0-2-1,-1 0 0,-1-1 0,0 0 0,-1-2 0,18-31 0,-25 29 11,-7 15-12,-4 11-30,-7 13 145,2 0 0,0 1-1,1 0 1,1 0 0,1 0-1,0 1 1,2 0-1,0 0 1,0 20 0,3-37-127,0 0 1,0 0-1,0 0 1,0 0-1,0 0 1,1 0 0,-1 0-1,1 0 1,-1 0-1,1-1 1,0 1-1,0 0 1,0 0 0,0 0-1,0-1 1,0 1-1,1-1 1,-1 1-1,0-1 1,1 1 0,-1-1-1,1 0 1,3 3-1,-1-3 6,-1 1 0,1-1 1,0 0-1,0 0 0,0 0 0,0 0 0,0-1 0,0 0 0,0 1 0,0-2 1,7 0-1,-3 0-1,1 0 0,-1-1 0,1 0 1,-1 0-1,0-1 0,0-1 0,0 1 1,0-1-1,0 0 0,-1-1 0,8-6 1,-11 7-30,0 1 1,-1-1 0,1 0-1,-1-1 1,0 1 0,0 0-1,-1-1 1,0 0 0,1 1-1,-1-1 1,-1 0 0,1 0-1,-1 0 1,0 0 0,1-9-1,-2 13 5,0 1-1,-1-1 0,1 1 1,0 0-1,0-1 1,0 1-1,-1-1 0,1 1 1,0 0-1,-1-1 1,1 1-1,0-1 0,-1 1 1,1 0-1,-1 0 0,1-1 1,0 1-1,-1 0 1,1 0-1,-1-1 0,1 1 1,-1 0-1,1 0 0,-1 0 1,1 0-1,-1 0 1,1 0-1,-1 0 0,1 0 1,-1 0-1,1 0 1,-1 0-1,1 0 0,-1 0 1,1 0-1,-1 0 0,1 0 1,0 1-1,-1-1 1,1 0-1,-1 0 0,1 1 1,-1-1-1,1 0 0,0 0 1,-1 1-1,-23 13-87,18-10 145,1 0 0,0 1 0,0 0 0,1 0 1,-1 0-1,1 1 0,1-1 0,-1 1 0,1 0 0,0 0 1,0 0-1,0 0 0,1 1 0,-3 10 0,6-16-48,0-1 0,-1 1 1,1 0-1,0 0 0,0-1 0,0 1 0,0-1 0,0 1 0,0-1 0,0 1 1,0-1-1,0 1 0,0-1 0,0 0 0,0 1 0,0-1 0,0 0 0,0 0 1,0 0-1,0 0 0,0 0 0,0 0 0,0 0 0,0 0 0,0-1 0,0 1 1,2-1-1,33-4 124,8-15-178,-39 17-25,1-1 0,0 1 0,0 1 0,0-1-1,0 1 1,0 0 0,0 0 0,1 1 0,7-1 0,-19 7 369,4-14-34,1 6-411,0 1 1,0-1-1,0 0 0,1 1 1,-1-1-1,1 1 0,-1-1 1,1 1-1,0-1 0,0 1 0,0-1 1,0 1-1,1 0 0,-1 0 1,0-1-1,1 1 0,0 0 1,-1 0-1,5-3 0,-1 2-1336,1-1 1,-1 2-1,1-1 0,0 0 0,0 1 0,0 0 0,7-1 0,14-4-4543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7.708"/>
    </inkml:context>
    <inkml:brush xml:id="br0">
      <inkml:brushProperty name="width" value="0.025" units="cm"/>
      <inkml:brushProperty name="height" value="0.025" units="cm"/>
    </inkml:brush>
  </inkml:definitions>
  <inkml:trace contextRef="#ctx0" brushRef="#br0">85 1 14542,'0'0'12086,"6"10"-11670,-1-3-317,-4-5-70,1 0 0,0-1 0,-1 1 0,0 0-1,1 0 1,-1 1 0,0-1 0,0 0 0,0 0 0,-1 1 0,1-1 0,0 0 0,-1 1 0,1-1 0,-1 0 0,0 1 0,0-1-1,0 1 1,0-1 0,0 1 0,-1-1 0,1 0 0,-1 1 0,1-1 0,-1 0 0,0 1 0,0-1 0,0 0 0,-3 4 0,-37 40 998,29-34-624,0 1-1,1 0 0,-12 19 1,23-32-394,-1 1 0,1-1 0,0 0 0,0 1 0,0-1 0,-1 0 0,1 1 0,0-1 1,0 0-1,0 1 0,0-1 0,0 0 0,0 1 0,0-1 0,0 1 0,0-1 0,0 0 1,0 1-1,0-1 0,0 1 0,0-1 0,0 0 0,0 1 0,0-1 0,0 0 0,1 1 0,-1-1 1,0 0-1,0 1 0,0-1 0,1 0 0,-1 1 0,0-1 0,0 0 0,1 1 0,16 4 131,29-7-30,-42 2-73,17-3-14,0-1 1,-1 0-1,22-8 0,22-15-3186,-63 26 2824,0 1 0,0-1 0,0 1 0,0-1 0,0 1 0,0-1 0,0 0 0,-1 0 0,1 1 0,0-1 0,0 0 0,0 0 0,-1 0 0,1 0 0,-1 0 0,1 0 0,-1 0 0,1 0 0,-1 0 0,1 0 0,-1-2 0,1-8-8736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8.064"/>
    </inkml:context>
    <inkml:brush xml:id="br0">
      <inkml:brushProperty name="width" value="0.025" units="cm"/>
      <inkml:brushProperty name="height" value="0.025" units="cm"/>
    </inkml:brush>
  </inkml:definitions>
  <inkml:trace contextRef="#ctx0" brushRef="#br0">0 52 5445,'0'0'15695,"51"-4"-15054,-8-5-481,3-2-160,1 1-1313,-6 1-2051,-7 1-2946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8.659"/>
    </inkml:context>
    <inkml:brush xml:id="br0">
      <inkml:brushProperty name="width" value="0.025" units="cm"/>
      <inkml:brushProperty name="height" value="0.025" units="cm"/>
    </inkml:brush>
  </inkml:definitions>
  <inkml:trace contextRef="#ctx0" brushRef="#br0">1 250 9769,'0'0'5782,"8"2"-5158,-7-1-776,8 1 550,-1 0 0,1-1 0,-1 0 0,14 0-1,-21-1-282,0 0 0,0 0 0,0 0 0,1 0 0,-1 0 0,0 0-1,0 0 1,1-1 0,-1 1 0,0 0 0,0-1 0,0 1 0,0-1 0,0 1-1,0-1 1,0 1 0,0-1 0,0 0 0,0 1 0,0-1 0,0 0 0,0 0-1,0 0 1,0 0 0,-1 0 0,1 0 0,0 0 0,-1 0 0,1 0-1,-1 0 1,1 0 0,-1 0 0,0-1 0,1 1 0,-1 0 0,0 0 0,0 0-1,0-1 1,0 1 0,0 0 0,0 0 0,0 0 0,0-1 0,0 1 0,-1 0-1,1 0 1,0 0 0,-1 0 0,0-3 0,0 4-85,1 0 0,0-1 0,-1 1 0,1-1 0,-1 1 0,1-1 0,-1 1 0,1 0 0,0 0 0,-1-1 0,1 1-1,-1 0 1,0 0 0,1-1 0,-1 1 0,1 0 0,-1 0 0,1 0 0,-1 0 0,1 0 0,-1 0 0,0 0 0,1 0 0,-1 0 0,1 0 0,-1 0 0,1 0 0,-1 0 0,0 0 0,1 1 0,-1-1 0,1 0 0,-1 0 0,1 1 0,-1-1 0,0 1 0,-18 11 94,-8 23 208,26-33-292,0-1-1,0 1 1,0 0 0,0 0 0,0 0 0,1-1 0,-1 1 0,1 0 0,-1 0-1,1 0 1,0 0 0,0 0 0,-1 0 0,1 0 0,1 0 0,-1 0 0,0 0-1,0 0 1,1 0 0,0 2 0,0-3-27,0 0 0,0-1 0,0 1 1,0 0-1,0-1 0,0 1 0,0-1 0,0 1 0,0-1 0,0 0 0,1 0 0,-1 1 1,0-1-1,0 0 0,0 0 0,0 0 0,1 0 0,-1 0 0,0 0 0,0-1 0,0 1 1,0 0-1,0 0 0,1-1 0,0 0 0,29-12 111,-19 4-441,-1 0 0,1-1 0,-2 0 1,1 0-1,12-18 0,-27 57 611,2-25-176,1 1 0,-1-1 0,1 1 0,0-1 0,0 1 0,1 0 0,-1-1 0,1 1 0,0 0 0,0-1 0,1 1 0,1 6 0,-2-10-74,1 0 0,0 1 0,-1-1 0,1 0 0,0 0 0,-1 0 0,1 0 0,0 0 0,0-1 0,0 1 0,0 0 0,0 0 0,0 0 0,0-1-1,0 1 1,1-1 0,-1 1 0,2 0 0,0 0 26,1 0-1,0-1 1,0 1-1,0-1 1,0 0-1,0 0 1,-1 0-1,7-2 1,1 0-54,1-2 0,-1 1 0,0-1 1,0-1-1,0 0 0,-1-1 1,1 0-1,-1-1 0,-1 0 1,1 0-1,-1-1 0,-1 0 0,10-11 1,-1-1-102,-1 0 1,-1 0 0,0-1 0,-2-1-1,12-27 1,-19 38 47,-3 6 21,0-1 1,-1 1-1,1-1 0,-1 1 1,0-1-1,0 0 1,-1 1-1,0-1 0,0 0 1,0 0-1,-1-10 1,0 16 25,-1 0 1,1 0-1,-1 0 1,1 0-1,-1 0 0,1-1 1,-1 1-1,1 0 1,-1 0-1,1 1 1,0-1-1,-1 0 1,1 0-1,-1 0 1,1 0-1,-1 0 1,1 0-1,-1 1 0,1-1 1,-1 0-1,1 0 1,-1 1-1,1-1 1,0 0-1,-1 1 1,1-1-1,0 0 1,-1 1-1,1-1 1,0 1-1,-1-1 0,1 0 1,0 1-1,0-1 1,0 1-1,-1 0 1,-12 16 157,7-9-140,1 1 0,0 0 0,1 0 0,-1 0 0,2 0 1,0 1-1,0 0 0,0 0 0,2 0 0,-1 0 0,1 0 0,0 0 0,1 0 0,0 0 1,1 0-1,0 0 0,1 0 0,0 0 0,0 0 0,1 0 0,0-1 0,1 1 1,0-1-1,1 0 0,0 0 0,0-1 0,1 1 0,0-1 0,7 8 0,9 4-373,-16-15 37,-14-15 161,-62-63-2300,40 43 1637,-48-61-1,77 90 851,1 1 1,-1-1 0,1 1 0,-1-1-1,1 1 1,-1-1 0,1 0 0,0 1-1,-1-1 1,1 0 0,0 0 0,0 1-1,0-1 1,0 0 0,-1 1 0,1-1-1,0 0 1,0 0 0,0 1-1,0-1 1,0 0 0,1 0 0,-1 1-1,0-1 1,0 0 0,0 1 0,1-1-1,-1 0 1,1 0 0,21-10 433,44 7-360,-53 4 30,7 0-142,0 0-115,1-1 0,28-6 0,-35-1-1788,-12-8-3800,-9 1-1655</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9.017"/>
    </inkml:context>
    <inkml:brush xml:id="br0">
      <inkml:brushProperty name="width" value="0.025" units="cm"/>
      <inkml:brushProperty name="height" value="0.025" units="cm"/>
    </inkml:brush>
  </inkml:definitions>
  <inkml:trace contextRef="#ctx0" brushRef="#br0">60 44 9993,'0'0'6663,"-59"-16"-3781,58 14-1216,1-1-961,7-1-705,5-2-1922,5-6-6278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9.996"/>
    </inkml:context>
    <inkml:brush xml:id="br0">
      <inkml:brushProperty name="width" value="0.025" units="cm"/>
      <inkml:brushProperty name="height" value="0.025" units="cm"/>
    </inkml:brush>
  </inkml:definitions>
  <inkml:trace contextRef="#ctx0" brushRef="#br0">1 0 3331,'0'0'320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0.950"/>
    </inkml:context>
    <inkml:brush xml:id="br0">
      <inkml:brushProperty name="width" value="0.025" units="cm"/>
      <inkml:brushProperty name="height" value="0.025" units="cm"/>
    </inkml:brush>
  </inkml:definitions>
  <inkml:trace contextRef="#ctx0" brushRef="#br0">112 29 5605,'0'0'14601,"-10"-6"-14169,-33-16-277,42 22-155,0 0 0,0 0 0,-1 0 0,1 0 0,0 0-1,0 0 1,0 0 0,-1 0 0,1 1 0,0-1 0,0 0 0,0 1 0,0-1 0,-1 1 0,1-1 0,0 1 0,0 0-1,0 0 1,0-1 0,0 1 0,1 0 0,-1 0 0,0 0 0,0 0 0,0 0 0,1 0 0,-1 0 0,0 1 0,-15 34-2,14-32 6,0 2 11,0 0 0,0 1 0,1-1 0,-1 0 0,1 0 0,1 1 0,-1-1 0,1 1 0,1 6 0,-1-12-9,0 1 0,0-1 0,1 0 1,-1 0-1,1 0 0,-1 0 0,1 1 0,-1-1 1,1 0-1,-1 0 0,1 0 0,0 0 0,0 0 1,0-1-1,-1 1 0,1 0 0,0 0 0,0 0 1,0-1-1,2 2 0,-1-1 2,0-1 0,1 1 1,-1-1-1,0 0 0,0 0 0,1 0 0,-1 0 1,0 0-1,1 0 0,-1 0 0,0-1 0,0 1 0,1-1 1,-1 1-1,2-2 0,4-2 10,-1 1 1,0-2-1,0 1 1,0-1-1,7-6 1,-10 7-21,1 0 0,-1 0 0,1 1 0,-1 0 0,1 0 0,0 0 0,0 1 0,0-1 0,1 1 0,-1 0 0,1 1 0,8-2 0,-13 3 0,0 0 0,-1 0 0,1 0-1,0 1 1,-1-1 0,1 0 0,-1 1-1,1-1 1,0 0 0,-1 1-1,1-1 1,-1 1 0,1-1 0,-1 1-1,1-1 1,-1 1 0,1 0-1,-1-1 1,0 1 0,1-1 0,-1 1-1,0 0 1,1-1 0,-1 1-1,0 0 1,0-1 0,0 1 0,0 0-1,1-1 1,-1 2 0,2 26-72,-2-23 69,0 17 37,2 25 605,-6 60 1,2-94-496,0 0 0,0 0 0,-1 0 0,-1 0 1,0 0-1,-1 0 0,0-1 0,-1 0 0,-9 14 0,14-46 1096,7-15-1280,27-55-723,-19 56 214,-2-2 0,12-52-1,-24 83 542,-17 118 341,17-113-155,6-7 5,2-4-151,0-1 0,-1-1 0,0 1-1,-1-1 1,0 0 0,-1-1 0,0 1-1,-2-1 1,1 0 0,-2 0 0,0 0-1,0-1 1,-2-24 0,0 38 77,1 39-59,-1-36-43,1-1 0,-1 1-1,1-1 1,-1 1 0,1-1 0,0 0 0,0 1 0,0-1 0,-1 0 0,1 0 0,0 1 0,1-1 0,-1 0 0,0 0 0,0 0 0,0 0 0,1 0 0,-1-1 0,0 1 0,1 0 0,-1-1 0,1 1 0,-1 0-1,1-1 1,-1 0 0,1 1 0,-1-1 0,1 0 0,-1 0 0,1 0 0,-1 0 0,1 0 0,0 0 0,-1 0 0,1-1 0,-1 1 0,2-1 0,4 0 21,0-1 1,0 1-1,0-1 1,0 0-1,-1-1 1,1 0-1,6-3 1,7-9-14,-17 12-17,0 0 1,0 1-1,1-1 1,0 1-1,0-1 0,-1 1 1,1 0-1,0 0 1,1 1-1,-1-1 0,0 1 1,0 0-1,7-1 1,-7 12 21,-3-6-7,0-1 0,1 1 0,-1 0 0,1-1 0,0 1 0,0-1 0,0 1 0,4 2 0,2-2-677,1 0 0,0-1 0,0 0 1,0 0-1,1-1 0,-1-1 0,1 1 0,-1-1 0,1-1 0,-1 0 0,1 0 1,0-1-1,-1 0 0,14-4 0,5-6-4720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1.310"/>
    </inkml:context>
    <inkml:brush xml:id="br0">
      <inkml:brushProperty name="width" value="0.025" units="cm"/>
      <inkml:brushProperty name="height" value="0.025" units="cm"/>
    </inkml:brush>
  </inkml:definitions>
  <inkml:trace contextRef="#ctx0" brushRef="#br0">39 146 7911,'0'0'11958,"-2"8"-11765,-9 24-99,5-18 333,2-1-1,-1 1 0,2 0 0,-4 28 1,7-42-405,-1 1 1,1-1 0,0 1-1,0-1 1,0 1 0,0-1-1,0 1 1,1-1 0,-1 1-1,0-1 1,0 1 0,0-1-1,0 1 1,1-1 0,-1 1-1,0-1 1,0 1 0,1-1-1,-1 0 1,0 1 0,1-1-1,-1 1 1,0-1 0,1 0-1,-1 1 1,0-1 0,1 0-1,-1 0 1,1 1 0,-1-1-1,1 0 1,-1 0 0,1 0-1,-1 1 1,1-1 0,-1 0-1,1 0 1,24-7 313,19-23-76,-22 10-264,0-1 0,-1-2 0,-1 0 0,-2-1-1,0 0 1,-1-2 0,-2 0 0,21-47 0,-40 80 79,-61 126 506,44-67 270,20-61-756,0 0 0,0 1 0,0-1 0,1 1 0,0 0 0,0-1 0,0 1 0,1-1 0,0 1 0,1 5 0,-1-10-88,0 1 0,0-1 1,1 0-1,-1 1 0,0-1 1,1 0-1,-1 0 0,0 0 1,1 0-1,-1 0 0,1 0 1,0 0-1,-1-1 1,1 1-1,0-1 0,-1 1 1,1-1-1,0 1 0,0-1 1,0 0-1,-1 0 0,1 0 1,0 0-1,0 0 1,-1 0-1,4-1 0,2 0-305,0 0 0,0 0-1,0-1 1,0 0 0,11-4 0,18-17-3897,-14 3-1598,2-6-6646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307"/>
    </inkml:context>
    <inkml:brush xml:id="br0">
      <inkml:brushProperty name="width" value="0.025" units="cm"/>
      <inkml:brushProperty name="height" value="0.025" units="cm"/>
    </inkml:brush>
  </inkml:definitions>
  <inkml:trace contextRef="#ctx0" brushRef="#br0">237 0 20115,'0'0'705,"-49"25"832,17-4-512,-1 5 320,-1 3-320,3 0-672,7 2-225,3-7-64,11 0-96,7-8 0,3-4-96,6-7-673,11-5-544,4 0-289,2-9-672,-1-9-2018,0-6-3331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1.730"/>
    </inkml:context>
    <inkml:brush xml:id="br0">
      <inkml:brushProperty name="width" value="0.025" units="cm"/>
      <inkml:brushProperty name="height" value="0.025" units="cm"/>
    </inkml:brush>
  </inkml:definitions>
  <inkml:trace contextRef="#ctx0" brushRef="#br0">145 17 13741,'0'0'8440,"-7"-5"-8136,5 4-284,1 0 0,-1-1-1,0 1 1,0 0-1,0 0 1,0 0 0,0 1-1,0-1 1,0 0 0,0 1-1,-1 0 1,1-1 0,0 1-1,0 0 1,0 0 0,0 0-1,-3 0 1,1 2 29,0 0 0,1 0 1,-1 0-1,0 0 0,1 0 1,0 1-1,-1-1 0,1 1 0,0 0 1,0 0-1,-2 4 0,0-2 20,0 0 98,-1 1 0,1 0 0,0 0 0,0 0 0,1 1 0,0-1 0,0 1 0,0 0 0,1 1 0,-3 7 0,6-15-158,1 1-1,-1 0 1,0-1 0,0 1-1,0-1 1,1 1-1,-1 0 1,0-1 0,1 1-1,-1-1 1,0 1 0,1-1-1,-1 1 1,1-1 0,-1 1-1,1-1 1,-1 0-1,1 1 1,-1-1 0,1 0-1,-1 1 1,1-1 0,0 0-1,-1 0 1,1 1 0,-1-1-1,1 0 1,0 0-1,-1 0 1,1 0 0,0 0-1,-1 0 1,1 0 0,0 0-1,-1 0 1,1 0 0,-1 0-1,1 0 1,0-1-1,-1 1 1,2 0 0,31-7 130,8-6-61,-23 7-243,1 1-1,-1 0 1,1 1 0,0 1 0,24-1 0,-42 4 163,0 0 1,0 0-1,-1 0 1,1 0-1,0 0 1,-1 0-1,1 0 1,0 1-1,-1-1 1,1 0 0,0 0-1,-1 1 1,1-1-1,0 0 1,-1 1-1,1-1 1,-1 1-1,1-1 1,-1 1-1,1-1 1,-1 1-1,1-1 1,-1 1-1,0-1 1,1 1-1,-1 0 1,0-1-1,1 1 1,-1 0-1,0-1 1,0 1-1,1 0 1,-1-1-1,0 1 1,0 0-1,0-1 1,0 1-1,0 0 1,0-1-1,0 1 1,0 0-1,-1 0 1,1-1-1,0 1 1,0 0-1,0-1 1,-1 1-1,1 0 1,-1 0-1,-18 33 157,3-20 220,-1 0 0,-30 19-1,40-28-286,0-1 0,0 0 0,-1 0-1,0-1 1,1 0 0,-1 0 0,0-1-1,-1 0 1,-13 2 0,24-8-1017,1 0 0,-1 1 0,1-1 0,0 1 0,0 0 1,0 0-1,7-5 0,14-10-3726,2-2-721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2.084"/>
    </inkml:context>
    <inkml:brush xml:id="br0">
      <inkml:brushProperty name="width" value="0.025" units="cm"/>
      <inkml:brushProperty name="height" value="0.025" units="cm"/>
    </inkml:brush>
  </inkml:definitions>
  <inkml:trace contextRef="#ctx0" brushRef="#br0">104 18 11563,'0'0'8712,"-10"5"-8098,2 0-446,0 0 0,1 0 0,-1 0-1,1 1 1,0 0 0,-8 10 0,11-12 52,1 1 0,-1-1 1,1 1-1,0 0 0,1 0 1,-1-1-1,1 2 0,0-1 0,0 0 1,0 0-1,1 1 0,0-1 0,0 1 1,0 7-1,1-13-204,1 1 0,-1-1 0,0 1-1,0-1 1,1 1 0,-1-1 0,1 1 0,-1-1 0,0 1-1,1-1 1,-1 0 0,1 1 0,-1-1 0,1 0 0,-1 1-1,1-1 1,-1 0 0,1 1 0,0-1 0,-1 0 0,1 0-1,-1 0 1,1 0 0,0 0 0,-1 0 0,1 0 0,-1 0-1,1 0 1,0 0 0,-1 0 0,1 0 0,1 0 0,22-4 107,-8-4-176,0 0 1,-1-1-1,0-1 1,-1-1-1,0 0 1,0 0-1,-1-2 1,-1 1 0,0-2-1,-1 1 1,15-24-1,-28 42-174,-9 24 246,2 2 1,1-1-1,-6 40 1,15-69-36,-1 0 0,0-1 0,0 1 0,0 0 0,0-1 0,1 1 1,-1 0-1,0-1 0,0 1 0,1-1 0,-1 1 0,1 0 1,-1-1-1,0 1 0,1-1 0,-1 1 0,1-1 0,-1 1 0,1-1 1,0 0-1,-1 1 0,1-1 0,-1 0 0,1 1 0,0-1 1,-1 0-1,1 0 0,-1 1 0,1-1 0,0 0 0,0 0 0,-1 0 1,1 0-1,0 0 0,-1 0 0,1 0 0,0 0 0,-1 0 1,1-1-1,0 1 0,-1 0 0,1 0 0,0 0 0,-1-1 1,1 1-1,0-1 0,33-16-2640,-10-7-1439,-2-7-2850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2.458"/>
    </inkml:context>
    <inkml:brush xml:id="br0">
      <inkml:brushProperty name="width" value="0.025" units="cm"/>
      <inkml:brushProperty name="height" value="0.025" units="cm"/>
    </inkml:brush>
  </inkml:definitions>
  <inkml:trace contextRef="#ctx0" brushRef="#br0">123 1 15919,'-8'12'1756,"-54"83"1604,53-79-2430,0 0-1,1 1 1,1 0-1,-10 36 1,16-52-913,1 0 0,0 1 0,-1-1 0,1 0 0,0 0 0,0 0 0,0 1 0,0-1 0,0 0 0,0 0 0,0 1 0,1-1 0,-1 0 0,0 0 0,1 0 0,-1 1 0,1-1 0,-1 0 0,1 0 0,0 0 0,-1 0 0,1 0 0,0 0 0,0 0 0,-1 0 0,2 0 0,1 1 2,-1-1-1,0 0 1,0 0-1,1-1 1,-1 1-1,1 0 1,-1-1-1,0 0 1,1 1-1,-1-1 1,1 0-1,3-1 1,11-1-123,0 0 1,-1-2-1,20-6 0,-23 6-192,-4 1 198,0 0-1,1 1 1,-1 1-1,0-1 1,1 1 0,-1 1-1,1 0 1,16 2-1,-24-1 107,0 0 0,-1 0 0,1 0 0,-1 0 0,0 0 0,1 1 0,-1-1 0,0 0 0,0 1 0,1-1 0,-1 1 0,0-1 0,-1 1 0,1 0 0,0-1 0,0 1 0,-1 0 0,1 0 0,-1-1 0,1 1 0,-1 0 0,0 0 0,0 0 0,0 0 0,0 0 0,0-1 0,0 1 0,-1 0 1,1 0-1,0 0 0,-2 2 0,1 4 101,0 0 1,-1-1 0,0 1 0,-1 0 0,0 0-1,-3 6 1,-20 25 381,24-36-347,0-1 0,1 0 0,-1 0 0,-1 1 1,1-1-1,0-1 0,0 1 0,-1 0 0,1 0 0,-1-1 1,1 1-1,-1-1 0,-3 1 0,5-2 224,3-2-357,0 0 0,0 0 0,0 0 0,1 0 0,-1 1-1,1-1 1,-1 0 0,1 1 0,0 0 0,4-2-1,-5 2-11,17-7-312,0 2-1,1 0 1,35-6-1,-38 10-137,0-2 0,-1 0 0,1 0-1,-1-2 1,25-12 0,-40 18 122,0-1 0,0 1 0,-1-1 1,1 1-1,0-1 0,0 0 0,-1 1 0,1-1 1,0 0-1,-1 1 0,1-1 0,0 0 0,-1 0 1,1 0-1,-1 0 0,0 0 0,1 0 1,-1 0-1,0 0 0,1 0 0,-1-1 0,0-11-6167</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2.832"/>
    </inkml:context>
    <inkml:brush xml:id="br0">
      <inkml:brushProperty name="width" value="0.025" units="cm"/>
      <inkml:brushProperty name="height" value="0.025" units="cm"/>
    </inkml:brush>
  </inkml:definitions>
  <inkml:trace contextRef="#ctx0" brushRef="#br0">1 65 14253,'0'0'5958,"50"-33"-5189,-8 22-225,10 1-319,3 4-161,0 3-32,-7 1-1346,-8 2-2113,-7 0-3684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3.193"/>
    </inkml:context>
    <inkml:brush xml:id="br0">
      <inkml:brushProperty name="width" value="0.025" units="cm"/>
      <inkml:brushProperty name="height" value="0.025" units="cm"/>
    </inkml:brush>
  </inkml:definitions>
  <inkml:trace contextRef="#ctx0" brushRef="#br0">1 55 12492,'0'0'6726,"76"-22"-6309,-29 12-321,1 1-64,-3 2-1410,-5 4-3586,-4-1-4325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3.552"/>
    </inkml:context>
    <inkml:brush xml:id="br0">
      <inkml:brushProperty name="width" value="0.025" units="cm"/>
      <inkml:brushProperty name="height" value="0.025" units="cm"/>
    </inkml:brush>
  </inkml:definitions>
  <inkml:trace contextRef="#ctx0" brushRef="#br0">13 0 17008,'0'0'2050,"-1"9"-320,-10 324 3186,10-331-4866,1 1-1,0 0 1,1-1-1,-1 1 1,0-1-1,1 1 0,0 0 1,-1-1-1,1 1 1,0-1-1,0 1 1,0-1-1,1 0 1,-1 0-1,1 1 0,-1-1 1,1 0-1,-1 0 1,1 0-1,4 2 1,-5-3-34,1 0 1,0 0 0,0-1-1,0 1 1,0-1 0,0 0-1,0 1 1,0-1 0,0 0-1,0 0 1,0-1 0,0 1-1,0 0 1,0 0 0,0-1 0,0 0-1,0 1 1,0-1 0,0 0-1,0 0 1,-1 0 0,1 0-1,0 0 1,-1 0 0,1 0-1,-1-1 1,3-1 0,8-8-94,-1 0 1,0 0-1,14-21 1,-21 27 85,0 0 0,0-1 0,-1 1 0,0-1 0,-1 0 0,1 0 0,-1 0 0,0 0 0,0 0 0,-1-1 0,1-8 0,-26 65 947,21-38-859,1 0 0,-1-1-1,2 1 1,-1 0 0,2 0 0,0 13 0,0-24-89,0 0 1,0 0 0,0 0 0,0 0-1,0 0 1,1 0 0,-1 0-1,0 0 1,1-1 0,-1 1 0,0 0-1,1 0 1,-1 0 0,1 0-1,-1 0 1,1-1 0,0 1-1,-1 0 1,1 0 0,0-1 0,-1 1-1,1 0 1,0-1 0,0 1-1,0-1 1,0 1 0,-1-1 0,2 1-1,1-1 15,0 1 0,-1-1 0,1 1 0,0-1 0,0 0 0,0 0 0,-1 0-1,1-1 1,0 1 0,3-1 0,2-2-48,1 1-1,-1-1 1,0-1 0,0 1-1,14-9 1,-19 9-392,1 1 1,-1-1-1,1 0 0,-1 0 1,0 0-1,0 0 0,4-7 1,-6 8-393,0-1 0,0 1 0,0-1 0,0 1 1,-1-1-1,1 1 0,-1-1 0,1 1 1,-1-1-1,0 1 0,0-1 0,0 0 0,-1 1 1,0-5-1,-5-15-8720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3.895"/>
    </inkml:context>
    <inkml:brush xml:id="br0">
      <inkml:brushProperty name="width" value="0.025" units="cm"/>
      <inkml:brushProperty name="height" value="0.025" units="cm"/>
    </inkml:brush>
  </inkml:definitions>
  <inkml:trace contextRef="#ctx0" brushRef="#br0">1 0 11307,'0'0'12908,"65"34"-12876,-35-23-1025,3-2-1121,4 1-769,-4-1-160,-2 3-3683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4.253"/>
    </inkml:context>
    <inkml:brush xml:id="br0">
      <inkml:brushProperty name="width" value="0.025" units="cm"/>
      <inkml:brushProperty name="height" value="0.025" units="cm"/>
    </inkml:brush>
  </inkml:definitions>
  <inkml:trace contextRef="#ctx0" brushRef="#br0">83 182 10698,'0'0'5365,"-8"11"-3459,1-2-1595,-1-1 226,1 1 1,0 0-1,1 0 1,0 1-1,0 0 1,1 0-1,1 0 0,0 0 1,0 1-1,0 0 1,2-1-1,-3 15 1,5-24-501,1 0 1,-1 0 0,0-1 0,0 1 0,1 0 0,-1 0 0,1 0 0,-1 0-1,1 0 1,-1 0 0,1 0 0,-1 0 0,1-1 0,0 1 0,-1 0 0,1-1 0,0 1-1,0 0 1,0-1 0,0 1 0,-1-1 0,1 1 0,0-1 0,0 1 0,0-1-1,0 0 1,0 0 0,0 1 0,0-1 0,0 0 0,0 0 0,0 0 0,0 0-1,0 0 1,0 0 0,0 0 0,0 0 0,1-1 0,45-9 380,-29 2-477,-1 0 1,0-1 0,0-1-1,-1 0 1,0-2-1,-1 0 1,0 0 0,-1-1-1,-1-1 1,0-1-1,-1 0 1,0 0 0,-1-1-1,-1 0 1,12-26-1,-20 35 44,1 1-1,-1-1 1,-1 1-1,0-1 0,0 0 1,0 0-1,0 1 1,-1-1-1,-1-10 0,0 15 2,1-1 0,-1 1 0,1 0 0,-1-1 0,0 1 0,0 0 0,0 0 0,0 0 0,0 0 0,0 0 0,-1 0 0,1 0 0,-1 0 0,1 1 0,-1-1 0,0 0 0,0 1 0,0-1 0,0 1 0,0 0 0,0 0 0,0 0 0,0 0 0,0 0 0,-1 0 0,1 0 0,0 1 0,0-1 0,-4 1 0,-2-1-6,0 1 0,0 0 0,0 0 0,0 1 1,0 0-1,0 1 0,0 0 0,1 0 0,-1 1 0,1-1 0,-1 2 0,-13 7 0,17-9 68,0 1-1,-1-1 0,1 1 0,0 0 0,1 1 1,-1-1-1,0 1 0,1-1 0,0 1 0,0 0 0,0 0 1,0 1-1,1-1 0,-1 1 0,1-1 0,0 1 0,1 0 1,-1-1-1,1 1 0,0 0 0,-1 8 0,2-12-44,1 0-1,-1 0 1,0-1-1,0 1 1,1 0-1,-1 0 1,1 0-1,-1-1 1,0 1-1,1 0 1,-1-1-1,1 1 1,0 0-1,-1-1 1,1 1-1,0-1 1,-1 1-1,1-1 1,0 1-1,-1-1 1,1 0-1,0 1 1,0-1-1,0 0 1,-1 1-1,1-1 1,0 0-1,0 0 1,0 0-1,-1 0 1,1 0-1,1 0 1,35 1-32,-26-2-57,18 1-261,-10-2 196,-1 2-1,1 1 0,0 0 0,23 5 0,-38-5 203,-1 0 1,0-1-1,0 1 1,0 0-1,1 1 0,-1-1 1,-1 0-1,1 1 0,0 0 1,0-1-1,0 1 0,-1 1 1,1-1-1,-1 0 0,0 0 1,0 1-1,1-1 1,-2 1-1,1 0 0,0 0 1,0 0-1,-1 0 0,0 0 1,1 0-1,-1 0 0,0 0 1,-1 0-1,1 0 0,-1 1 1,1 5-1,-1 36-643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5.203"/>
    </inkml:context>
    <inkml:brush xml:id="br0">
      <inkml:brushProperty name="width" value="0.025" units="cm"/>
      <inkml:brushProperty name="height" value="0.025" units="cm"/>
    </inkml:brush>
  </inkml:definitions>
  <inkml:trace contextRef="#ctx0" brushRef="#br0">11 194 5285,'0'0'18247,"12"-5"-17778,-5 2-458,1-1-1,-1 0 0,1 0 0,-1-1 1,0 0-1,-1 0 0,1-1 0,-1 0 0,0 0 1,0 0-1,-1-1 0,0 1 0,0-1 1,0-1-1,-1 1 0,0-1 0,-1 1 1,0-1-1,0 0 0,-1 0 0,1-1 0,-2 1 1,2-13-1,-3 20-17,0 1 0,0-1 0,0 0 0,0 0 0,0 0 0,0 0 0,0 0 0,0 0 0,0 1 0,-1-1-1,1 0 1,0 0 0,0 0 0,-1 1 0,1-1 0,-1 0 0,1 0 0,-1 1 0,1-1 0,-1 0 0,1 1 0,-1-1 0,0 0 0,1 1 0,-1-1 0,0 1 0,-1-1 0,0 0-2,1 1 0,-1 0 1,0 0-1,1 0 0,-1 0 1,0 0-1,1 0 0,-1 0 0,0 0 1,1 1-1,-1-1 0,1 1 1,-4 0-1,0 2-3,0-1 1,-1 1-1,1 0 1,0 1-1,1-1 1,-1 1-1,-6 6 1,3 1 2,0 0 0,1 0 0,1 0 0,0 1 0,-8 21 0,12-26 43,-1 0 1,1 0-1,1 0 0,0 0 0,0 0 0,0 0 0,0 0 0,1 0 0,1 1 0,-1-1 0,1 0 1,2 8-1,-2-14-19,0 1-1,0-1 1,0 1 0,0-1 0,0 0 0,0 1 0,1-1 0,-1 0 0,0 0 0,1 0 0,-1 0 0,1 0-1,-1 0 1,1 0 0,0-1 0,-1 1 0,1 0 0,0-1 0,0 1 0,-1-1 0,1 0 0,0 0 0,0 0-1,-1 1 1,1-2 0,0 1 0,3-1 0,4 1 31,-1-1-1,0 0 1,1-1 0,14-5 0,2-5-149,-1-1 1,0-1 0,-1-1 0,0-1 0,34-33 0,-7 9-209,-50 39 307,0 1 1,0 0-1,0 0 1,0-1-1,1 1 0,-1 0 1,0 0-1,0-1 0,0 1 1,1 0-1,-1 0 1,0 0-1,0 0 0,1-1 1,-1 1-1,0 0 0,0 0 1,1 0-1,-1 0 1,0 0-1,1 0 0,-1 0 1,0 0-1,0 0 0,1 0 1,-1 0-1,0 0 1,1 0-1,-1 0 0,0 0 1,1 0-1,-1 0 0,0 0 1,0 0-1,1 0 1,-1 0-1,0 1 0,0-1 1,1 0-1,-1 0 0,0 0 1,0 0-1,1 1 1,-1-1-1,0 0 0,0 0 1,0 1-1,1 19 92,-13 36 477,10-45-366,1-7-56,0 0 1,0 0-1,0 0 1,1 0-1,0 0 1,0 0-1,0 0 1,1 7-1,0-10-108,-1 0 1,1 0-1,-1 0 0,1 0 0,0 0 0,-1 0 1,1 0-1,0 0 0,0-1 0,0 1 0,-1 0 1,1 0-1,0-1 0,0 1 0,0-1 0,0 1 0,0-1 1,0 1-1,0-1 0,0 0 0,1 1 0,-1-1 1,0 0-1,0 0 0,0 0 0,0 0 0,0 0 1,0 0-1,0 0 0,1 0 0,-1 0 0,0-1 0,2 0 1,7-1 0,1-1 0,-1-1 1,0 0-1,0-1 0,0 0 1,-1 0-1,1-1 0,14-12 1,-17 12-153,1 0 1,-1 1 0,1 0 0,0 0 0,0 1 0,1 0 0,-1 0 0,1 1 0,0 0 0,0 0 0,0 1 0,18-2 0,-26 5 117,0-1 0,0 1 0,-1-1 0,1 1 1,0-1-1,-1 1 0,1 0 0,0 0 1,-1-1-1,1 1 0,-1 0 0,1 0 1,-1 0-1,1-1 0,-1 1 0,1 0 1,-1 0-1,0 0 0,0 0 0,1 0 1,-1 0-1,0 0 0,0 0 0,0 0 1,0 0-1,0 0 0,0 0 0,0 0 0,-1 0 1,1 0-1,-1 1 0,-6 36 498,-2-16-172,7-18-191,0-1 0,0 1 1,0 0-1,1 0 0,0 0 0,0 1 0,-1 7 0,4-13-59,1 0-1,0 0 0,0 0 1,-1 0-1,1-1 1,0 1-1,-1-1 0,1 1 1,3-4-1,19-16-333,2 2-1,29-17 1,-48 32 83,0-1 0,0 2-1,1-1 1,-1 1 0,1 0 0,0 1-1,-1 0 1,1 0 0,0 1-1,0 0 1,0 1 0,13 0 0,-20 1 190,-1 0-1,1 0 1,-1-1 0,0 1 0,1 0 0,-1 0 0,0 1 0,0-1 0,0 0 0,0 0 0,0 0 0,0 1-1,0-1 1,0 1 0,-1-1 0,1 1 0,0-1 0,-1 1 0,1-1 0,-1 1 0,0-1 0,1 1-1,-1-1 1,0 1 0,0 0 0,0-1 0,0 1 0,-1 1 0,-1 50 827,-8-17-917,4-38-2259,0-20-2875,0-5-2870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5.548"/>
    </inkml:context>
    <inkml:brush xml:id="br0">
      <inkml:brushProperty name="width" value="0.025" units="cm"/>
      <inkml:brushProperty name="height" value="0.025" units="cm"/>
    </inkml:brush>
  </inkml:definitions>
  <inkml:trace contextRef="#ctx0" brushRef="#br0">1 1 21044,'0'0'4196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711"/>
    </inkml:context>
    <inkml:brush xml:id="br0">
      <inkml:brushProperty name="width" value="0.025" units="cm"/>
      <inkml:brushProperty name="height" value="0.025" units="cm"/>
    </inkml:brush>
  </inkml:definitions>
  <inkml:trace contextRef="#ctx0" brushRef="#br0">170 32 8968,'0'0'8280,"-8"-5"-6379,2 2-1466,0-1-1,-1 1 1,0 1 0,1-1 0,-1 1 0,0 0-1,-1 1 1,-10-2 0,15 3-323,0-1 0,-1 1 0,1 1 1,0-1-1,-1 0 0,1 1 0,0-1 0,0 1 0,0 0 0,0 0 0,0 0 0,0 1 0,0-1 0,0 1 1,0-1-1,0 1 0,1 0 0,-1 0 0,1 0 0,-1 1 0,1-1 0,0 0 0,0 1 0,0 0 0,-3 4 1,4-5-112,-1 1 1,0 0 0,1-1-1,0 1 1,-1 0 0,1 0-1,0 0 1,1 0 0,-1 0 0,0 0-1,1 0 1,0 0 0,0 0-1,0 0 1,0 0 0,0 0 0,0 0-1,1 0 1,-1 0 0,1 0-1,0 0 1,0 0 0,2 3-1,-1-4 5,0 1 0,1-1-1,-1 0 1,0 0 0,1-1-1,0 1 1,-1 0 0,1-1-1,0 0 1,0 1 0,0-1-1,0 0 1,0-1 0,0 1-1,0 0 1,0-1 0,0 0-1,0 1 1,0-1-1,0-1 1,1 1 0,2-1-1,1 0 16,-1-1-1,1 1 1,-1-1-1,0-1 1,0 1-1,0-1 1,0 0-1,0-1 1,0 1-1,-1-1 1,6-5-1,-8 7-15,-1 0-1,0 0 1,1 0-1,-1 0 1,0 0 0,0-1-1,0 1 1,-1-1-1,1 1 1,-1-1-1,1 1 1,-1-1-1,0 0 1,0 0-1,0 0 1,0 0-1,0 0 1,-1 0-1,1 0 1,-1 0 0,0 0-1,0 0 1,0 0-1,0 0 1,-1 0-1,0-4 1,-1 5-8,1 0-1,-1 0 1,1 0 0,-1 0 0,0 1 0,1-1-1,-1 0 1,0 1 0,0 0 0,0-1 0,0 1 0,-1 0-1,1 0 1,0 0 0,0 1 0,-1-1 0,1 0 0,0 1-1,-1-1 1,1 1 0,-1 0 0,1 0 0,0 0-1,-1 0 1,1 0 0,-3 1 0,2-1-90,0 1-1,0-1 1,-1 0 0,1 1 0,0 0-1,0-1 1,0 1 0,0 1-1,1-1 1,-1 0 0,0 1 0,0-1-1,1 1 1,-1 0 0,1 0 0,-1 0-1,1 0 1,0 0 0,0 0-1,-2 3 1,2-1-305,1-1-1,0 1 1,0 0-1,0-1 1,1 1-1,-1 0 1,1 0-1,0-1 1,0 1-1,0 0 1,1 4 0,-1-6-329,1 1 1,-1-1 0,1 0 0,0 1 0,0-1 0,0 0-1,0 0 1,0 0 0,0 0 0,1 0 0,2 3 0,14 12-8937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5.923"/>
    </inkml:context>
    <inkml:brush xml:id="br0">
      <inkml:brushProperty name="width" value="0.025" units="cm"/>
      <inkml:brushProperty name="height" value="0.025" units="cm"/>
    </inkml:brush>
  </inkml:definitions>
  <inkml:trace contextRef="#ctx0" brushRef="#br0">81 0 9705,'0'0'9225,"-9"47"-7335,3-20 32,3 9-801,3-2-225,0-2-255,0-2-193,0-2-159,0-7-193,0-2-64,0-7 0,0-5-32,-3-7-1474,-10 0-832,-7-14-1890,-6-8-3107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6.265"/>
    </inkml:context>
    <inkml:brush xml:id="br0">
      <inkml:brushProperty name="width" value="0.025" units="cm"/>
      <inkml:brushProperty name="height" value="0.025" units="cm"/>
    </inkml:brush>
  </inkml:definitions>
  <inkml:trace contextRef="#ctx0" brushRef="#br0">0 20 13132,'0'0'8520,"82"-2"-7174,-29 3-161,7-1-416,5 0-417,2 0-224,-4 0-32,-7-4-512,-11 1-1826,-15-2-1602,-10-2-2722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6.698"/>
    </inkml:context>
    <inkml:brush xml:id="br0">
      <inkml:brushProperty name="width" value="0.025" units="cm"/>
      <inkml:brushProperty name="height" value="0.025" units="cm"/>
    </inkml:brush>
  </inkml:definitions>
  <inkml:trace contextRef="#ctx0" brushRef="#br0">0 129 14926,'0'0'5141,"10"-2"-2792,6-1-1748,-1 0 0,1-2 0,-1 0 0,26-12 0,-36 15-572,1-1 1,-1 0-1,1 0 0,-1 0 1,0 0-1,0-1 0,-1 0 1,1 0-1,-1 0 1,0 0-1,0-1 0,0 0 1,0 0-1,-1 0 1,0 0-1,0-1 0,4-9 1,-7 14-27,0 1 0,0 0 1,0 0-1,0-1 0,0 1 0,1 0 0,-1 0 1,0-1-1,0 1 0,0 0 0,0-1 1,0 1-1,0 0 0,0 0 0,0-1 1,0 1-1,0 0 0,0-1 0,-1 1 0,1 0 1,0 0-1,0-1 0,0 1 0,0 0 1,0-1-1,0 1 0,-1 0 0,1 0 1,0 0-1,0-1 0,0 1 0,-1 0 0,1 0 1,0 0-1,0-1 0,-1 1 0,1 0 1,0 0-1,0 0 0,-1 0 0,1 0 1,0 0-1,-1-1 0,-16 7-27,-14 16-62,26-15 83,0 0 1,0 1 0,0-1-1,1 1 1,0 0-1,1 0 1,0 0-1,0 1 1,1-1-1,0 1 1,0 0-1,0 14 1,2-22 8,0 0-1,0 0 1,0 0 0,0 0-1,1 0 1,-1 0 0,0 0-1,1 0 1,-1 0 0,1 0-1,-1 0 1,1 0 0,0 0-1,-1 0 1,1-1 0,0 1-1,-1 0 1,1-1 0,0 1-1,0 0 1,0-1 0,0 1-1,-1-1 1,1 1 0,0-1-1,0 0 1,0 1 0,0-1-1,0 0 1,0 1 0,0-1-1,0 0 1,0 0 0,0 0-1,1 0 1,-1 0 0,0 0-1,0-1 1,0 1 0,0 0-1,0 0 1,0-1 0,0 1-1,-1-1 1,2 0 0,5 0 29,0-1-1,0-1 1,0 1 0,-1-1 0,9-6 0,26-21 28,-32 22-100,0 0 0,0 1 1,1 1-1,0-1 1,0 2-1,0-1 1,13-4-1,-22 13 76,0 0 0,-1 0 0,1 0 0,-1 1 0,1-1-1,-1 0 1,0 0 0,-1 6 0,1-6 38,-1 9 67,2 19 773,-1-30-889,0-1 1,1 1-1,-1-1 0,0 1 1,0-1-1,1 1 0,-1-1 1,0 1-1,1-1 0,-1 1 1,1-1-1,-1 1 1,1-1-1,-1 0 0,1 1 1,-1-1-1,1 0 0,-1 1 1,1-1-1,-1 0 0,1 0 1,-1 0-1,1 1 0,0-1 1,-1 0-1,1 0 0,-1 0 1,1 0-1,0 0 0,-1 0 1,1 0-1,-1 0 1,1 0-1,0 0 0,-1-1 1,1 1-1,-1 0 0,1 0 1,-1-1-1,1 1 0,-1 0 1,1 0-1,-1-1 0,1 1 1,0-1-1,7-4 49,-1 0 1,0 0-1,0 0 0,-1-1 0,1 0 0,5-8 1,-8 9-109,-1 0 1,1 1 0,1-1 0,-1 1-1,0 0 1,1 0 0,0 1 0,0-1 0,0 1-1,0 0 1,1 1 0,-1-1 0,1 1-1,0 0 1,-1 0 0,9-1 0,-13 4-5,0-1 1,0 1-1,-1-1 0,1 1 1,0-1-1,0 1 1,0 0-1,-1-1 1,1 1-1,0 0 0,-1-1 1,1 1-1,-1 0 1,1 0-1,-1 0 0,1 0 1,-1-1-1,0 1 1,1 0-1,-1 0 1,0 0-1,0 0 0,0 0 1,1 0-1,-1 0 1,0 0-1,0 0 1,0 0-1,-1 1 0,1 43-5515,-1-32-2618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7.068"/>
    </inkml:context>
    <inkml:brush xml:id="br0">
      <inkml:brushProperty name="width" value="0.025" units="cm"/>
      <inkml:brushProperty name="height" value="0.025" units="cm"/>
    </inkml:brush>
  </inkml:definitions>
  <inkml:trace contextRef="#ctx0" brushRef="#br0">111 111 12716,'0'0'5835,"-11"5"-4533,10-4-1280,-56 33 1981,54-32-1824,-1 1 1,1 0-1,0 0 0,0 0 0,0 1 1,0-1-1,0 1 0,1-1 0,-1 1 0,1 0 1,0 0-1,1 0 0,-1 0 0,1 0 0,-1 0 1,0 5-1,2-8-168,1 0 1,-1 0 0,0-1-1,0 1 1,0 0-1,1-1 1,-1 1-1,0 0 1,1-1-1,-1 1 1,1 0-1,-1-1 1,1 1 0,-1-1-1,1 1 1,-1-1-1,1 1 1,-1-1-1,1 1 1,0-1-1,-1 0 1,1 1-1,0-1 1,-1 0-1,1 1 1,0-1 0,0 0-1,-1 0 1,1 0-1,0 0 1,0 0-1,-1 0 1,1 0-1,0 0 1,0 0-1,-1 0 1,1 0 0,1-1-1,33-4 281,-24-1-268,0 1 0,-1-1 0,1-1 0,-1 0 0,-1 0 0,1-1 0,-2 0 0,1-1 0,-1 0 0,9-13 0,-6 8-4,0-1 1,-2-1-1,0 0 0,0 0 0,-2-1 0,7-20 1,-26 69 967,3-15-835,2 1 0,0 1 0,2-1 0,0 1 0,-4 26-1,9-39-370,-1 0 350,1 1 0,0 0 0,0-1 0,1 1 0,1 9 0,10 1-1579,-11-17 1105,0 1 0,0-1 0,1 1 0,-1-1 0,0 1-1,1-1 1,-1 0 0,0 1 0,1-1 0,-1 0 0,0 0 0,1 0 0,-1 0-1,1 0 1,1-1 0,7-2-6075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7.567"/>
    </inkml:context>
    <inkml:brush xml:id="br0">
      <inkml:brushProperty name="width" value="0.025" units="cm"/>
      <inkml:brushProperty name="height" value="0.025" units="cm"/>
    </inkml:brush>
  </inkml:definitions>
  <inkml:trace contextRef="#ctx0" brushRef="#br0">0 89 16047,'0'0'10132,"12"-2"-9470,-4 0-631,0 1-1,0-1 1,0 0 0,-1-1-1,1 0 1,0 0-1,-1-1 1,0 0-1,0 0 1,0 0-1,-1-1 1,1 0 0,-1-1-1,0 1 1,-1-1-1,1 0 1,7-11-1,-14 12-172,-8 10 47,-10 8 39,8-1 55,0 0 0,1 0 1,-9 15-1,17-24 31,0 1 0,0-1 0,0 0 0,0 0 0,0 1 0,1-1 0,0 1 0,0 0 0,0-1 0,0 1 0,0 0 0,1 0 0,0-1 0,0 1 0,0 0 0,0 0 0,0-1 0,1 1 1,0 4-1,1-7-15,-1 0 1,0 0-1,1 0 1,-1 0-1,0 0 1,1 0 0,-1-1-1,1 1 1,-1 0-1,1-1 1,-1 1-1,1-1 1,0 1 0,-1-1-1,1 0 1,0 0-1,-1 0 1,1 0 0,0 0-1,-1 0 1,1 0-1,0-1 1,-1 1-1,3-1 1,42-11 176,-9-9-202,0-1-1,47-38 0,-84 60 257,-2 2-155,-1 0-1,1 1 1,0-1 0,0 1 0,0 0-1,0 0 1,0 0 0,1 0 0,-1 0-1,1 0 1,0 0 0,-1 1 0,2-1 0,-1 0-1,0 4 1,1-7-73,-1 1 0,1-1 0,0 1 0,0-1 1,0 1-1,0-1 0,0 1 0,0-1 0,0 0 0,1 1 0,-1-1 0,0 1 0,0-1 0,0 1 1,0-1-1,1 0 0,-1 1 0,0-1 0,0 1 0,0-1 0,1 0 0,-1 1 0,0-1 1,1 0-1,-1 1 0,0-1 0,1 0 0,-1 0 0,0 1 0,1-1 0,-1 0 0,1 0 0,-1 0 1,1 0-1,0 1 0,20-4 322,19-16-147,-12 0-166,-21 13-139,0 1-1,1-1 0,0 1 1,0 1-1,0-1 1,1 1-1,0 1 0,0 0 1,-1 0-1,15-2 0,-22 5 107,0 1-1,0-1 1,-1 0-1,1 1 1,0-1 0,-1 1-1,1-1 1,0 1-1,-1-1 1,1 1-1,-1-1 1,1 1-1,-1 0 1,1-1-1,-1 1 1,0 0 0,1 0-1,-1-1 1,0 1-1,1 0 1,-1 0-1,0-1 1,0 1-1,0 0 1,0 0-1,0 0 1,0-1 0,0 1-1,0 0 1,0 1-1,-1 34 60,1-29-71,0-4 39,3 40-677,-3-43 532,0 1-1,0-1 0,0 1 0,0-1 0,0 1 0,1-1 0,-1 1 0,0-1 1,0 0-1,1 1 0,-1-1 0,0 1 0,0-1 0,1 0 0,-1 1 0,0-1 1,1 0-1,-1 1 0,1-1 0,-1 0 0,0 0 0,1 1 0,-1-1 0,1 0 1,-1 0-1,1 0 0,0 1 0,0-2-331,0 1 0,0 0 0,0-1 0,1 1 0,-1-1 0,0 1 0,0-1 0,0 0 0,0 1 0,0-1 0,0 0 0,0 0 0,0 0 0,-1 0 0,1 0 0,1-1 0,9-14-7899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7.907"/>
    </inkml:context>
    <inkml:brush xml:id="br0">
      <inkml:brushProperty name="width" value="0.025" units="cm"/>
      <inkml:brushProperty name="height" value="0.025" units="cm"/>
    </inkml:brush>
  </inkml:definitions>
  <inkml:trace contextRef="#ctx0" brushRef="#br0">1 10 10090,'0'0'10255,"11"-2"-8072,36-4-496,-45 6-1613,0-1-1,0 1 1,0 0-1,0 0 1,0 0 0,0 0-1,0 0 1,0 1 0,0-1-1,0 1 1,0-1-1,0 1 1,0 0 0,0-1-1,0 1 1,0 0 0,0 0-1,-1 1 1,1-1-1,0 0 1,-1 0 0,1 1-1,-1-1 1,1 1 0,-1 0-1,0-1 1,0 1 0,0 0-1,0 0 1,0-1-1,0 1 1,0 0 0,0 0-1,-1 0 1,1 0 0,-1 0-1,0 0 1,1 1-1,-1-1 1,0 0 0,0 3-1,-1 1 81,1 0 0,-1-1 0,0 1 0,0 0 0,-1 0 0,1-1-1,-1 1 1,-1 0 0,1-1 0,-1 0 0,0 0 0,-5 7 0,-6 3 194,10-12-192,0 1-1,0 0 0,1 0 0,-1 0 0,1 0 0,0 0 0,0 1 1,0-1-1,1 1 0,-5 10 0,12-14-123,0 0 0,-1 0 0,1 0 0,0 0 0,0-1 0,-1 0 0,1 0 0,0 0 0,5-1 0,-9 1-21,17-2-30,0 0-1,0-2 1,0 0 0,17-6-1,32-17-2953,-54 19 717,-13 8 2056,1 0 0,-1 0 0,0 0 0,0-1 0,1 1-1,-1 0 1,0 0 0,0 0 0,1-1 0,-1 1 0,0 0 0,0 0 0,1-1 0,-1 1-1,0 0 1,0-1 0,0 1 0,0 0 0,0 0 0,1-1 0,-1 1 0,0 0 0,0-1-1,0 1 1,0 0 0,0-1 0,0 1 0,0 0 0,0-1 0,0 1 0,0 0 0,0-1-1,0 1 1,-1 0 0,1-1 0,0 1 0,0 0 0,0 0 0,0-1 0,0 1 0,-1 0-1,1-1 1,0 1 0,-10-5-7177</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8.265"/>
    </inkml:context>
    <inkml:brush xml:id="br0">
      <inkml:brushProperty name="width" value="0.025" units="cm"/>
      <inkml:brushProperty name="height" value="0.025" units="cm"/>
    </inkml:brush>
  </inkml:definitions>
  <inkml:trace contextRef="#ctx0" brushRef="#br0">0 59 12460,'0'0'13388,"83"-6"-12811,-41-1-417,3 3-128,1-5-448,-8-3-2275,-5-9-4804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9.292"/>
    </inkml:context>
    <inkml:brush xml:id="br0">
      <inkml:brushProperty name="width" value="0.025" units="cm"/>
      <inkml:brushProperty name="height" value="0.025" units="cm"/>
    </inkml:brush>
  </inkml:definitions>
  <inkml:trace contextRef="#ctx0" brushRef="#br0">130 180 12460,'0'0'1788,"-11"4"241,11-3-2004,-14 4 706,0 2 1,0 0-1,-12 9 1,22-14-577,0 1 0,0-1-1,1 1 1,0 0 0,-1 0 0,1 1 0,0-1 0,0 1 0,1-1 0,-1 1-1,1 0 1,0 0 0,0 0 0,0 0 0,0 1 0,1-1 0,-2 8-1,3-12-119,-1 1-1,1 0 0,0-1 0,0 1 0,0 0 0,0-1 0,0 1 0,0 0 0,0-1 0,0 1 0,1 0 0,-1-1 0,0 1 0,0-1 0,0 1 1,1 0-1,-1-1 0,0 1 0,1-1 0,-1 1 0,1-1 0,-1 1 0,0-1 0,1 1 0,-1-1 0,1 1 0,-1-1 0,1 1 0,0-1 0,0 1 0,23-2 621,24-21 15,-30 9-588,0-1-1,-2 0 0,0-2 0,-1 0 0,24-31 0,-31 36-10,-1 0 0,0 0-1,-1 0 1,0-1 0,-1 0-1,0 0 1,-1 0-1,0 0 1,-1-1 0,0 0-1,0-14 1,-3 26-61,0 1 0,1 0 1,-1 0-1,0 0 0,0-1 0,0 1 0,0 0 1,0 0-1,0-1 0,0 1 0,0 0 0,0 0 1,0-1-1,0 1 0,0 0 0,0 0 0,0-1 1,0 1-1,0 0 0,0 0 0,-1 0 0,1-1 1,0 1-1,0 0 0,0 0 0,0 0 0,0-1 1,0 1-1,-1 0 0,1 0 0,0 0 0,0 0 1,0-1-1,-1 1 0,1 0 0,0 0 0,0 0 0,0 0 1,-1 0-1,1 0 0,0 0 0,0 0 0,0 0 1,-1 0-1,1 0 0,0-1 0,-1 2 0,-11 8 102,-10 18-30,14-10-35,0-1 0,1 1 0,0 0 0,-4 20 0,10-30-29,-1-1-1,1 1 1,0 0 0,0-1 0,0 1 0,1 0 0,0-1-1,1 1 1,-1 0 0,1-1 0,1 1 0,-1-1-1,1 1 1,4 9 0,-4-13 2,-1-1 1,1 0-1,0 0 0,0 1 0,0-1 0,0 0 1,0 0-1,1-1 0,-1 1 0,0 0 0,1-1 1,-1 1-1,1-1 0,0 0 0,-1 0 0,1 0 1,0 0-1,0-1 0,-1 1 0,1-1 0,0 1 1,0-1-1,0 0 0,0 0 0,0 0 0,0-1 1,-1 1-1,1-1 0,0 0 0,0 1 0,0-1 1,-1 0-1,1-1 0,0 1 0,4-3 0,3-2 17,0 0 0,0 0-1,0-1 1,-1-1-1,0 1 1,0-1-1,11-14 1,28-56-358,-54 94 358,0 1 0,1 0-1,1 0 1,1 0-1,0 0 1,0 29 0,3-44-13,0 0 0,0 0 0,1-1 0,-1 1 0,0 0 0,1-1 0,-1 1 0,1 0 0,0-1 0,0 1 0,-1-1 0,1 1 0,0-1 0,0 1 0,0-1 0,1 0 0,-1 1 1,0-1-1,0 0 0,1 0 0,-1 0 0,1 0 0,-1 0 0,1 0 0,-1-1 0,1 1 0,-1 0 0,1-1 0,0 1 0,0-1 0,-1 0 0,1 1 0,0-1 0,-1 0 0,1 0 0,0 0 0,0 0 0,2-1 0,1 1 52,1-1-1,-1 0 0,0 0 1,0 0-1,1-1 0,-1 0 1,0 0-1,0 0 0,-1-1 1,1 1-1,6-6 0,1-2-22,-2-1-1,1 0 0,-1 0 0,12-19 0,-18 24-35,0 0-1,-1-1 1,1 1-1,-1-1 1,0 0 0,-1 0-1,0 0 1,0 0-1,0-1 1,0-13 0,-2 21-20,0-1 0,0 1 0,0 0 1,0-1-1,0 1 0,0 0 0,-1-1 1,1 1-1,0 0 0,0-1 0,-1 1 1,1 0-1,0 0 0,0-1 0,-1 1 1,1 0-1,0 0 0,0-1 1,-1 1-1,1 0 0,0 0 0,-1 0 1,1 0-1,-1-1 0,1 1 0,0 0 1,-1 0-1,1 0 0,0 0 0,-1 0 1,1 0-1,0 0 0,-1 0 0,1 0 1,-1 0-1,1 0 0,0 0 1,-1 1-1,1-1 0,0 0 0,-1 0 1,1 0-1,0 0 0,-1 0 0,1 1 1,-1-1-1,-18 10-82,13-4 68,-1 1 0,1 0 0,0 0 0,1 1 0,0 0 0,0 0 0,-4 9 0,7-13 12,0 1 0,0 0 0,0 0-1,0-1 1,1 1 0,0 0 0,0 0 0,0 1-1,1-1 1,-1 0 0,1 0 0,1 0 0,-1 0 0,2 8-1,-1-11 7,0-1-1,0 1 1,0-1-1,0 0 0,0 1 1,1-1-1,-1 0 0,0 0 1,1 0-1,-1 0 1,1 0-1,-1 0 0,1-1 1,-1 1-1,1 0 0,0-1 1,-1 1-1,1-1 0,0 1 1,-1-1-1,1 0 1,0 0-1,3 0 0,46-1-51,-45 0-8,1 0-351,0 0-1,-1 0 0,1-1 1,0 0-1,-1 0 1,1-1-1,-1 1 1,0-1-1,0-1 1,11-7-1,-12 7-848,1-1 0,-1 0 0,0 0 0,-1 0-1,1-1 1,5-8 0,7-23-8537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9.652"/>
    </inkml:context>
    <inkml:brush xml:id="br0">
      <inkml:brushProperty name="width" value="0.025" units="cm"/>
      <inkml:brushProperty name="height" value="0.025" units="cm"/>
    </inkml:brush>
  </inkml:definitions>
  <inkml:trace contextRef="#ctx0" brushRef="#br0">62 27 17296,'0'0'513,"-50"-14"960,39 12 289,14-1-2659,9-4-2850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0.433"/>
    </inkml:context>
    <inkml:brush xml:id="br0">
      <inkml:brushProperty name="width" value="0.025" units="cm"/>
      <inkml:brushProperty name="height" value="0.025" units="cm"/>
    </inkml:brush>
  </inkml:definitions>
  <inkml:trace contextRef="#ctx0" brushRef="#br0">72 47 11531,'0'0'4142,"10"-8"-1499,31-23-508,-40 31-2043,-1-1 0,1 0 0,0 1-1,-1-1 1,1 1 0,-1-1-1,1 1 1,0-1 0,0 1 0,-1 0-1,1-1 1,0 1 0,0 0-1,-1-1 1,1 1 0,0 0 0,0 0-1,0 0 1,0 0 0,-1 0-1,1 0 1,0 0 0,0 0 0,0 0-1,0 0 1,-1 0 0,1 0 0,0 1-1,0-1 1,1 1 0,-2 0-35,1 0 1,-1 1-1,1-1 0,-1 0 1,0 1-1,0-1 1,1 0-1,-1 1 1,0-1-1,0 0 1,0 1-1,0-1 1,-1 1-1,1-1 0,-1 3 1,-17 49 269,6-32 49,0 1 1,-1-2 0,-2 0 0,0 0-1,-1-1 1,-32 29 0,62-62-658,0 0 0,-1 0 0,-1-1 0,21-33 0,-23 32-92,13-27-350,-14 27 550,-10 46 370,-4 181 1794,3-220-2125,0 0-1,-1 0 1,1 1 0,-2-1 0,0 1-1,-6-12 1,8 16 92,0 0-1,-1 1 1,1-1 0,-1 1-1,1-1 1,-1 1 0,0 0-1,-1 0 1,1 0 0,0 1-1,-1-1 1,0 1-1,1-1 1,-1 1 0,-6-2-1,34 24 401,-13-17-313,0-1-1,0 0 1,0 0-1,-1-1 1,1-1-1,0 0 1,15-1-1,-20 0-618,0 0-1,0 0 0,0-1 0,-1 1 0,1-1 1,0 0-1,-1-1 0,0 0 0,6-3 0,10-11-5244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4.038"/>
    </inkml:context>
    <inkml:brush xml:id="br0">
      <inkml:brushProperty name="width" value="0.025" units="cm"/>
      <inkml:brushProperty name="height" value="0.025" units="cm"/>
    </inkml:brush>
  </inkml:definitions>
  <inkml:trace contextRef="#ctx0" brushRef="#br0">101 0 14382,'0'0'5701,"-8"8"-3715,-1 2-1531,-42 45 2886,47-50-3186,0 0-1,1 0 1,0 1 0,0-1 0,0 1 0,0 0-1,1-1 1,0 1 0,0 0 0,-1 12-1,3-17-151,0 0 0,1 1-1,-1-1 1,1 0-1,-1 0 1,1 0-1,-1 0 1,1 1 0,0-1-1,-1 0 1,1 0-1,0 0 1,0 0-1,0-1 1,0 1-1,0 0 1,0 0 0,0 0-1,0-1 1,0 1-1,0-1 1,0 1-1,1-1 1,-1 1 0,0-1-1,0 1 1,1-1-1,-1 0 1,0 0-1,0 0 1,1 0 0,-1 0-1,0 0 1,1 0-1,1-1 1,49-4 161,-44 3-157,-1-1 0,0 1 0,-1-2 0,1 1 0,0-1 0,-1 0 0,0 0 1,8-8-1,-11 10-6,0-1 1,-1 1 0,1-1-1,-1 0 1,1 0 0,-1 0 0,0-1-1,0 1 1,0 0 0,-1-1-1,1 1 1,-1-1 0,0 1-1,0-1 1,0 0 0,0 0-1,-1 1 1,1-6 0,-2 8-54,1-1 1,-1 0 0,0 0 0,0 1 0,0-1-1,0 1 1,0-1 0,0 1 0,0-1-1,0 1 1,0 0 0,-1-1 0,1 1-1,-1 0 1,1 0 0,-1 0 0,1 0-1,-1 0 1,0 0 0,1 1 0,-1-1-1,0 0 1,1 1 0,-1 0 0,0-1-1,0 1 1,-3 0 0,-60-6-2739,54 6 2130,4-1-3498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0.791"/>
    </inkml:context>
    <inkml:brush xml:id="br0">
      <inkml:brushProperty name="width" value="0.025" units="cm"/>
      <inkml:brushProperty name="height" value="0.025" units="cm"/>
    </inkml:brush>
  </inkml:definitions>
  <inkml:trace contextRef="#ctx0" brushRef="#br0">86 1 15855,'0'0'4228,"-7"10"-2562,-36 56 878,39-58-2241,0 0 0,1 0 1,0 0-1,0 0 0,0 1 1,1-1-1,1 1 1,-2 13-1,4-21-300,-1 0 0,1 0-1,-1 0 1,1 0 0,0-1 0,-1 1 0,1 0-1,0 0 1,0-1 0,0 1 0,0 0 0,-1-1-1,1 1 1,0-1 0,0 1 0,0-1 0,0 0-1,0 1 1,0-1 0,0 0 0,0 0 0,0 0 0,0 1-1,0-1 1,1 0 0,-1 0 0,0-1 0,1 1-1,44 0-187,-33-1-21,11 0-205,28 0-204,-49 2 600,-1-1-1,1 0 0,0 0 1,-1 1-1,1 0 1,-1-1-1,1 1 0,-1 0 1,1 0-1,-1 0 0,0 1 1,1-1-1,-1 1 1,0-1-1,2 3 0,-3-3 23,0 0 0,0 1 0,0-1 0,0 0 0,-1 1 0,1-1 0,0 1 0,-1-1 0,1 1 0,-1-1 0,0 1 0,1-1 0,-1 1 0,0-1 0,0 1 0,0-1 0,0 1 0,0 0 0,0-1 0,-1 1 0,1-1 0,-1 1 0,1-1 0,-1 1 0,1-1 0,-1 0 0,0 1 0,1-1 0,-1 0 0,0 1 0,0-1 0,0 0 0,0 0 0,0 0 0,0 0 0,-1 0 0,1 0 0,-2 1 0,-4 3 135,0 0 0,0 0 1,0-1-1,0 0 0,-14 5 1,12-5 50,-1-1 1,0 0-1,0 0 1,0-1-1,0 0 1,-1-1-1,1 0 1,0-1-1,-1 0 1,1 0-1,-11-3 1,20 3-232,0 0 0,1-1 1,-1 1-1,0 0 0,0-1 0,0 1 1,1-1-1,-1 1 0,0-1 0,1 1 1,-1-1-1,0 0 0,1 1 0,-1-1 0,1 0 1,-1 1-1,1-1 0,-1 0 0,1 0 1,-1 0-1,1 1 0,0-1 0,0 0 1,-1 0-1,1 0 0,0 0 0,0 0 0,0 1 1,0-1-1,0 0 0,0 0 0,0 0 1,0 0-1,0 0 0,1 0 0,-1 1 1,0-1-1,0 0 0,1 0 0,-1 0 0,1 1 1,-1-1-1,1 0 0,-1 0 0,1 1 1,0-2-1,2-2-628,-1 0-1,1 1 1,0-1 0,0 1-1,0 0 1,1 0 0,6-5 0,15-6-4096,1-1-2328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1.364"/>
    </inkml:context>
    <inkml:brush xml:id="br0">
      <inkml:brushProperty name="width" value="0.025" units="cm"/>
      <inkml:brushProperty name="height" value="0.025" units="cm"/>
    </inkml:brush>
  </inkml:definitions>
  <inkml:trace contextRef="#ctx0" brushRef="#br0">0 1 10602,'0'0'9775,"1"9"-8393,3 39-102,-4-25-658,1-1-1,1 1 1,1-1 0,1 0 0,1 0-1,8 23 1,-12-44-602,-1 1-1,1-1 0,0 0 1,0 1-1,0-1 1,0 0-1,0 0 1,0 0-1,0 0 0,0 0 1,0 0-1,1 0 1,-1 0-1,0 0 0,1 0 1,-1-1-1,0 1 1,1 0-1,-1-1 0,1 1 1,-1-1-1,1 0 1,2 1-1,-1-1 5,0-1 1,0 1-1,0-1 0,-1 1 1,1-1-1,0 0 0,0 0 1,0-1-1,-1 1 0,1 0 1,3-3-1,6-5 24,0-1 1,-1 0-1,18-20 1,-26 27-51,-2 1 2,0 1 0,0 0-1,0-1 1,0 1 0,0 0-1,0 0 1,1 0 0,-1 0-1,0 0 1,1 0 0,-1 1-1,1-1 1,-1 0 0,1 1-1,-1-1 1,4 0 0,-5 1-1,1 1 0,-1-1 0,1 0 0,0 0 0,-1 1 1,1-1-1,-1 0 0,1 1 0,-1-1 0,1 1 0,-1-1 1,1 1-1,-1-1 0,1 1 0,-1-1 0,0 1 0,1-1 1,-1 1-1,0 0 0,1-1 0,-1 1 0,0 0 0,0-1 1,0 1-1,0-1 0,0 1 0,1 1 0,0 9-12,0 1-1,-1 0 1,-2 19 0,1-10 5,1-21-25,0 0 0,0 0 0,0 1 0,0-1 0,0 0 0,0 0 1,0 1-1,0-1 0,0 0 0,0 0 0,0 1 0,0-1 0,0 0 0,0 0 0,0 1 0,0-1 1,0 0-1,1 0 0,-1 1 0,0-1 0,0 0 0,0 0 0,0 0 0,1 0 0,-1 1 1,0-1-1,0 0 0,1 0 0,-1 0 0,0 0 0,0 0 0,1 1 0,-1-1 0,0 0 1,0 0-1,1 0 0,-1 0 0,0 0 0,0 0 0,1 0 0,-1 0 0,0 0 0,0 0 1,1 0-1,-1 0 0,17-8-3708,15-15-5628,-31 22 8927,19-16-8996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1.691"/>
    </inkml:context>
    <inkml:brush xml:id="br0">
      <inkml:brushProperty name="width" value="0.025" units="cm"/>
      <inkml:brushProperty name="height" value="0.025" units="cm"/>
    </inkml:brush>
  </inkml:definitions>
  <inkml:trace contextRef="#ctx0" brushRef="#br0">139 12 13100,'0'0'10133,"-11"-3"-8948,5 1-1067,3 1-52,0 0-1,0 0 0,0 0 0,-1 0 1,1 1-1,0-1 0,-1 1 0,1 0 1,0 0-1,-1 0 0,1 0 0,0 0 1,-1 1-1,1 0 0,0-1 0,0 1 1,-1 1-1,1-1 0,0 0 0,0 1 1,0-1-1,0 1 0,1 0 0,-1 0 1,-4 4-1,4-3 43,0 1-1,-1-1 1,1 1 0,1 0 0,-1 0-1,0 0 1,1 0 0,0 1 0,0-1 0,0 1-1,1-1 1,-1 1 0,1 0 0,0-1-1,0 7 1,2-10-88,0 0 0,-1 0 0,1 0 0,0-1 0,0 1 0,0 0 0,0-1 0,1 1 0,-1 0 0,0-1 0,0 0 0,0 1 0,0-1 0,1 0 0,-1 1 0,0-1 0,0 0 0,1 0 0,-1 0 0,0 0 0,0 0 0,0 0 0,1-1 0,-1 1 0,0 0 0,1-1 0,38-5 145,-32 4-161,2-1-8,1 0 0,-1 0 0,0-1 0,0-1 0,0 1 0,-1-1 0,1-1 0,16-13 0,-31 32-218,-1 2-1486,3-10-4610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5.421"/>
    </inkml:context>
    <inkml:brush xml:id="br0">
      <inkml:brushProperty name="width" value="0.025" units="cm"/>
      <inkml:brushProperty name="height" value="0.025" units="cm"/>
    </inkml:brush>
  </inkml:definitions>
  <inkml:trace contextRef="#ctx0" brushRef="#br0">29 90 2114,'-2'-17'2914,"-2"-25"3751,7 17 887,-3 25-7477,0 0-1,0 0 1,0-1-1,0 1 1,0 0 0,0-1-1,1 1 1,-1 0 0,0 0-1,0-1 1,0 1 0,1 0-1,-1 0 1,0-1-1,0 1 1,1 0 0,-1 0-1,0 0 1,0 0 0,1-1-1,-1 1 1,0 0 0,1 0-1,-1 0 1,0 0-1,1 0 1,-1 0 0,0 0-1,1 0 1,-1 0 0,0 0-1,0 0 1,1 0 0,-1 0-1,0 0 1,1 0-1,-1 0 1,0 0 0,1 0-1,-1 0 1,0 1 0,1-1-1,-1 0 1,0 0 0,0 0-1,1 1 1,-1-1 0,0 0-1,0 0 1,0 0-1,1 1 1,-1-1 0,0 0-1,0 0 1,0 1 0,0-1-1,1 0 1,-1 1 0,0-1-1,0 0 1,0 1-1,0-1 1,0 1 0,11 19 785,-9-6-576,-1-1-1,0 1 0,-1 21 0,-1-21-238,1-1 0,0 1 0,5 20 0,-5-33-36,1-1 1,-1 1-1,1 0 0,-1-1 0,1 1 0,0-1 0,-1 1 0,1-1 0,0 1 0,0-1 0,-1 1 0,1-1 0,0 0 0,0 1 0,0-1 0,0 0 0,-1 0 0,1 1 0,0-1 0,0 0 0,0 0 0,0 0 0,1 0 0,29-1 176,-23 1-191,-4-1 0,-1 1 0,1 0 0,0 1 0,0-1 0,-1 1 0,1 0 0,0-1 1,-1 2-1,1-1 0,-1 0 0,1 1 0,-1-1 0,0 1 0,6 4 1,-7-4 8,0 0 1,0 1-1,-1-1 1,1 1 0,-1-1-1,1 1 1,-1-1-1,0 1 1,0 0 0,0 0-1,0-1 1,-1 1-1,1 0 1,-1 0 0,1 0-1,-1 0 1,0 0-1,0 0 1,-1 4-1,0-5 32,1 0-1,-1 0 0,0 0 0,0-1 0,1 1 0,-1 0 0,-1 0 0,1-1 0,0 1 0,0-1 0,-1 1 1,1-1-1,0 0 0,-1 1 0,0-1 0,1 0 0,-1 0 0,0 0 0,1 0 0,-1 0 0,0 0 0,0-1 1,0 1-1,0-1 0,0 1 0,0-1 0,0 0 0,-2 1 0,-63 3 1153,58-4-971,-36-7 404,44 7-666,-1-1-1,1 1 1,-1-1 0,1 1-1,-1-1 1,1 1 0,0-1-1,-1 0 1,1 0 0,0 1-1,0-1 1,-1 0-1,1 0 1,0 0 0,0-1-1,0 1 1,0 0 0,1 0-1,-1 0 1,0-1 0,0 1-1,1 0 1,-1-1 0,0 1-1,1-1 1,0 1-1,-1-2 1,4 0-871,1 1-1,-1 0 1,1 0 0,0 0-1,-1 0 1,1 1 0,0-1-1,0 1 1,0 0-1,4 0 1,9-4-4420,2-5-1758</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5.829"/>
    </inkml:context>
    <inkml:brush xml:id="br0">
      <inkml:brushProperty name="width" value="0.025" units="cm"/>
      <inkml:brushProperty name="height" value="0.025" units="cm"/>
    </inkml:brush>
  </inkml:definitions>
  <inkml:trace contextRef="#ctx0" brushRef="#br0">1 88 12524,'0'0'5151,"8"0"-2599,-1 0-2185,-1-1-1,0 0 0,1 0 1,-1-1-1,1 0 1,-1 0-1,0 0 1,7-4-1,-11 5-324,1-1 1,0 1-1,-1-1 0,1 1 1,-1-1-1,0 0 0,0 0 0,0 0 1,0-1-1,0 1 0,0 0 1,0-1-1,-1 1 0,1-1 1,-1 0-1,0 0 0,1 1 1,-1-1-1,-1 0 0,1 0 1,0 0-1,-1 0 0,1-6 1,-1 9-40,0 0 0,0 0 0,0-1 0,0 1 0,0 0 0,0-1 0,0 1 0,0 0 0,0 0 0,0-1 0,0 1 0,0 0 0,0-1 0,0 1 0,0 0 0,0 0 0,-1-1 0,1 1 0,0 0 0,0 0 0,0-1 0,0 1 0,-1 0 0,1 0 0,0 0 0,0-1 0,0 1 1,-1 0-1,1 0 0,0 0 0,0 0 0,-1-1 0,1 1 0,0 0 0,-1 0 0,1 0 0,0 0 0,0 0 0,-1 0 0,1 0 0,-14 6 58,-10 16 36,20-16-46,1-1-1,0 1 1,1-1-1,0 1 0,-1 0 1,2 0-1,-1 0 1,1 0-1,0 1 0,0-1 1,1 0-1,0 0 0,0 1 1,0-1-1,2 10 1,-1-14-27,0-1 0,1 0 0,-1 1 0,0-1 0,0 0 0,1 0 0,-1 0 0,0 0 0,1 0 0,-1 0 0,1 0 0,-1-1 0,1 1 0,0-1 0,-1 1 0,1-1 0,0 1 0,-1-1 0,1 0 0,0 0 0,-1 0 0,1 0 0,0 0 0,0 0 0,-1 0 0,1-1 0,0 1 0,2-1 0,2-1 36,1 1 1,-1-1 0,0 0 0,1-1-1,-1 1 1,6-5 0,-5 2-37,0-1 0,-1 1 0,1-1 0,-2-1 1,1 1-1,-1-1 0,0 0 0,7-13 0,12-16 47,-22 79-114,-4-22 85,1 32 48,1-50-88,0-1-1,0 0 1,1 1 0,-1-1-1,0 0 1,1 0 0,0 1-1,-1-1 1,1 0 0,0 0-1,0 0 1,0 0 0,0 0-1,1 0 1,-1 0 0,3 3-1,-3-5-167,0 0 0,-1 1 1,1-1-1,0 0 0,0 0 0,0 0 0,0 0 0,-1 0 0,1 0 0,0 0 0,0 0 0,0 0 0,0 0 0,-1 0 0,1 0 0,0-1 0,0 1 0,0 0 0,-1-1 0,1 1 1,0 0-1,0-1 0,-1 1 0,1-1 0,0 1 0,-1-1 0,1 0 0,-1 1 0,1-1 0,-1 1 0,1-1 0,-1 0 0,1 0 0,-1 1 0,1-1 0,-1 0 0,0 0 0,0 1 1,1-1-1,-1 0 0,0 0 0,0 0 0,0 0 0,0 1 0,0-1 0,0-2 0,3-19-6379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6.202"/>
    </inkml:context>
    <inkml:brush xml:id="br0">
      <inkml:brushProperty name="width" value="0.025" units="cm"/>
      <inkml:brushProperty name="height" value="0.025" units="cm"/>
    </inkml:brush>
  </inkml:definitions>
  <inkml:trace contextRef="#ctx0" brushRef="#br0">1 0 13485,'0'0'7367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6.546"/>
    </inkml:context>
    <inkml:brush xml:id="br0">
      <inkml:brushProperty name="width" value="0.025" units="cm"/>
      <inkml:brushProperty name="height" value="0.025" units="cm"/>
    </inkml:brush>
  </inkml:definitions>
  <inkml:trace contextRef="#ctx0" brushRef="#br0">49 0 7911,'0'0'14393,"0"8"-12952,-4 16-279,-1-1 1,-9 29-1,8-34-643,1 0 0,0 0 0,2 1 0,0-1 0,1 1 0,1 0 0,1 20 0,0-38-503,1-1 0,-1 0-1,0 0 1,1 1 0,-1-1-1,1 0 1,-1 0 0,0 0-1,1 0 1,-1 0 0,1 1 0,-1-1-1,1 0 1,-1 0 0,1 0-1,-1 0 1,1 0 0,-1 0-1,1-1 1,-1 1 0,0 0-1,1 0 1,-1 0 0,1 0-1,-1 0 1,1-1 0,-1 1-1,0 0 1,1 0 0,-1-1-1,0 1 1,1 0 0,-1-1 0,16-8 112,-12 6-247,64-50-613,-44 36-2841,2 0-4073,-13 9 1411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6.905"/>
    </inkml:context>
    <inkml:brush xml:id="br0">
      <inkml:brushProperty name="width" value="0.025" units="cm"/>
      <inkml:brushProperty name="height" value="0.025" units="cm"/>
    </inkml:brush>
  </inkml:definitions>
  <inkml:trace contextRef="#ctx0" brushRef="#br0">104 34 12684,'0'0'8931,"-9"1"-7265,2-1-1427,1 1 0,0 0 1,0 0-1,0 1 0,0 0 1,0 0-1,-11 6 0,14-7-142,1 1 0,0-1 0,-1 1 0,1 0-1,0 0 1,0 0 0,0 0 0,0 0 0,0 1 0,0-1-1,1 1 1,-1-1 0,1 1 0,0 0 0,0-1 0,0 1-1,0 0 1,0 0 0,0 0 0,1-1 0,0 1 0,-1 0 0,1 4-1,1-6-83,-1 0-1,0 0 0,1-1 1,-1 1-1,1 0 1,0 0-1,-1 0 0,1-1 1,0 1-1,-1 0 0,1-1 1,0 1-1,0-1 0,-1 1 1,1-1-1,0 1 0,0-1 1,0 0-1,0 1 0,0-1 1,0 0-1,-1 0 1,1 1-1,0-1 0,0 0 1,0 0-1,0 0 0,0 0 1,0 0-1,0 0 0,0-1 1,0 1-1,0 0 0,0 0 1,0-1-1,0 1 1,1-1-1,37-12 127,-29 6-244,-2 0 1,1-1-1,-1 0 0,0 0 1,12-18-1,17-18-137,-37 44 194,-3 29 10,-5 27 1037,8-55-981,0-1 0,1 1 0,-1-1 0,0 1 1,1-1-1,-1 0 0,0 1 0,1-1 0,-1 0 1,0 1-1,1-1 0,-1 0 0,1 0 0,-1 1 0,0-1 1,1 0-1,-1 0 0,1 0 0,-1 1 0,1-1 1,-1 0-1,1 0 0,-1 0 0,1 0 0,-1 0 1,1 0-1,-1 0 0,1 0 0,-1 0 0,1 0 1,-1 0-1,1-1 0,-1 1 0,1 0 0,-1 0 0,0 0 1,1-1-1,-1 1 0,1-1 0,21-8 216,15-26-131,-32 29-151,1 0 0,-1 1 1,1-1-1,0 1 1,0 1-1,0-1 1,13-6-1,-18 12 34,-1-1 1,1 1-1,0 0 0,-1-1 1,1 1-1,-1 0 0,1-1 1,-1 1-1,1 0 0,-1 0 1,1 0-1,-1-1 1,0 1-1,1 0 0,-1 0 1,0 0-1,0 0 0,0 0 1,0 0-1,0-1 0,1 1 1,-2 0-1,1 0 0,0 0 1,0 0-1,0 1 0,0 39 434,0-35-65,0-5-337,0-1 0,1 0 0,-1 1 0,0-1 1,1 1-1,-1-1 0,1 0 0,-1 1 0,1-1 1,-1 0-1,0 0 0,1 1 0,-1-1 0,1 0 1,-1 0-1,1 0 0,-1 0 0,1 0 0,-1 0 1,1 1-1,-1-1 0,1 0 0,-1-1 0,1 1 1,0 0-1,-1 0 0,1 0 0,-1 0 0,1 0 1,-1 0-1,1 0 0,-1-1 0,0 1 0,1 0 1,-1 0-1,1-1 0,-1 1 0,1 0 0,0-1 1,21-10-123,1 3-540,-14 8-6484,-4 0 129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7.811"/>
    </inkml:context>
    <inkml:brush xml:id="br0">
      <inkml:brushProperty name="width" value="0.025" units="cm"/>
      <inkml:brushProperty name="height" value="0.025" units="cm"/>
    </inkml:brush>
  </inkml:definitions>
  <inkml:trace contextRef="#ctx0" brushRef="#br0">82 156 15855,'0'0'6801,"-9"3"-6336,7-2-480,-1-1 126,-1 1-1,1 0 0,0 0 1,-1 0-1,1 0 0,0 0 1,-1 1-1,1 0 1,0-1-1,0 1 0,0 1 1,1-1-1,-1 0 1,0 1-1,1-1 0,0 1 1,-1 0-1,1-1 1,0 1-1,0 0 0,1 0 1,-1 1-1,1-1 1,-1 0-1,1 1 0,0-1 1,0 0-1,0 6 1,1-8-96,0-1 0,0 1 1,0-1-1,0 1 0,0-1 0,0 0 1,0 1-1,0-1 0,0 1 1,0-1-1,1 0 0,-1 1 1,0-1-1,0 0 0,0 1 1,1-1-1,-1 0 0,0 1 1,0-1-1,1 0 0,-1 1 1,0-1-1,1 0 0,-1 0 1,0 1-1,1-1 0,-1 0 1,1 0-1,-1 0 0,0 1 0,1-1 1,-1 0-1,1 0 0,-1 0 1,1 0-1,19-3 298,16-15-104,-25 9-224,-2 0 0,1 0 0,-1-1 0,0 0 0,-1 0 1,-1-1-1,1 0 0,-2-1 0,0 0 0,0 0 0,-1 0 1,0 0-1,-1-1 0,-1 0 0,0 0 0,0 0 0,0-16 1,-21 49-125,11-8 215,1 1-1,1 0 1,0 0 0,1 1 0,0-1 0,1 1-1,0 0 1,1 0 0,0 16 0,2-29-71,0 0 0,0-1-1,0 1 1,0 0 0,0 0 0,0 0 0,0-1-1,0 1 1,1 0 0,-1 0 0,0-1 0,0 1 0,1 0-1,-1 0 1,0-1 0,1 1 0,-1 0 0,1-1-1,-1 1 1,1 0 0,-1-1 0,1 1 0,-1-1 0,1 1-1,0-1 1,-1 1 0,1-1 0,0 0 0,-1 1-1,2-1 1,0 1 6,0-1 0,0 0 0,0 0-1,0 0 1,0 0 0,0 0 0,0-1 0,0 1-1,0 0 1,0-1 0,3-1 0,2-1-62,-1 0-1,1 0 1,-1-1 0,0 0-1,0 0 1,6-6 0,-8 6-26,0 0 0,0 0 0,-1-1 0,1 1 0,-1-1 0,0 0 0,0 0 0,-1 0 0,1 0 0,-1-1 0,0 1 0,-1-1 0,2-5-1,-23 56-28,18-36 127,0 1 1,1-1 0,0 1 0,0 13-1,1-22-14,0 0-1,0 0 1,0 0-1,0 0 0,0 1 1,0-1-1,0 0 0,0 0 1,0 0-1,1 0 0,-1 0 1,0 0-1,1 0 1,-1 0-1,1 0 0,-1 0 1,1 0-1,-1 0 0,1 0 1,0 0-1,0 0 0,-1-1 1,1 1-1,0 0 1,0 0-1,0-1 0,0 1 1,0 0-1,0-1 0,0 1 1,0-1-1,0 0 1,0 1-1,0-1 0,0 0 1,0 1-1,0-1 0,0 0 1,0 0-1,0 0 0,0 0 1,0 0-1,1 0 1,-1 0-1,0-1 0,0 1 1,0 0-1,0-1 0,2 0 1,-1 0 1,0-1-1,0 0 1,0 0 0,0 0 0,0 0-1,0 0 1,0-1 0,-1 1 0,1 0-1,-1-1 1,0 1 0,0-1-1,0 0 1,0 1 0,0-1 0,0 0-1,-1 1 1,1-1 0,-1 0 0,0 0-1,0 0 1,0-5 0,0 1 191,0 0 0,0-1 1,-1 1-1,0 0 0,0-1 1,-1 1-1,-4-12 0,57 15-439,-13-19-816,-35 20 940,1 0-1,0 0 1,0 1 0,0-1 0,0 1-1,0 0 1,1 0 0,-1 1-1,0-1 1,1 1 0,0 0-1,5-1 1,-9 3 149,0-1 0,0 1 0,0 0 0,0 0 0,0-1 0,0 1 1,0 0-1,0 0 0,-1 0 0,1 0 0,0 0 0,-1 1 0,1-1 0,-1 0 0,1 0 0,-1 0 0,1 0 0,-1 1 0,0-1 0,0 0 0,1 0 0,-1 1 0,0-1 1,0 0-1,0 0 0,0 1 0,-1-1 0,0 3 0,1-3 2,0 0 0,0 0 0,-1 1 0,1-1 0,0 0 0,0 0 0,0 0 0,0 1 0,1-1 0,-1 0 0,0 0 0,0 1 1,1-1-1,-1 0 0,1 0 0,-1 0 0,1 0 0,-1 1 0,1-1 0,0 0 0,-1 0 0,1 0 0,0-1 0,0 1 0,0 0 0,0 0 0,0 0 0,1 1 0,2-3-17,0 0-1,-1 0 0,1 0 0,0 0 1,-1-1-1,1 1 0,-1-1 0,0 0 1,1 0-1,-1 0 0,0 0 1,0-1-1,-1 1 0,1-1 0,0 0 1,4-5-1,23-20-423,-30 28 397,0 0-1,1 0 1,-1 0 0,0 0-1,0 0 1,1 0 0,-1-1-1,0 1 1,0 0-1,1 0 1,-1 0 0,0 0-1,1 0 1,-1 0-1,0 0 1,1 0 0,-1 0-1,0 0 1,0 0 0,1 0-1,-1 1 1,0-1-1,1 0 1,-1 0 0,0 0-1,0 0 1,1 0 0,-1 1-1,0-1 1,0 0-1,0 0 1,1 0 0,-1 1-1,0-1 1,0 0-1,0 0 1,1 0 0,-1 1-1,0-1 1,0 0 0,0 1-1,0-1 1,0 0-1,0 0 1,0 1 0,4 22-65,-7 24 88,-5-27-717,1-5-6372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8.232"/>
    </inkml:context>
    <inkml:brush xml:id="br0">
      <inkml:brushProperty name="width" value="0.025" units="cm"/>
      <inkml:brushProperty name="height" value="0.025" units="cm"/>
    </inkml:brush>
  </inkml:definitions>
  <inkml:trace contextRef="#ctx0" brushRef="#br0">1181 1 13613,'0'0'7858,"0"8"-5931,-1 0-1755,1 0 0,-2-1 0,1 1 0,-1-1 0,0 1 0,-1-1 0,1 0 0,-2 0 0,1 0 0,-1 0 0,0 0 0,0-1 0,-1 0 0,1 0 0,-1 0 0,-1 0 0,-7 6 0,-2-1 27,0-1 0,-1-1 0,0 0 0,0-1 0,-1 0-1,-26 7 1,-112 23 399,121-31-500,-136 24 369,-72 17-229,205-38-176,0 2 0,0 1 0,1 1-1,-42 25 1,57-26-39,0 0 1,-29 26-1,45-35-24,-1 1 1,1 0-1,0 0 0,0 1 0,1 0 0,-1 0 0,1 0 1,1 0-1,-1 0 0,1 1 0,0 0 0,1 0 1,-3 7-1,5-13-19,0 0 1,0 0 0,0 0-1,0 0 1,0 0 0,0-1-1,0 1 1,0 0-1,0 0 1,1 0 0,-1 0-1,0 0 1,1 0 0,-1 0-1,0 0 1,1 0-1,-1 0 1,1-1 0,0 1-1,-1 0 1,1 0 0,0-1-1,-1 1 1,1 0 0,0-1-1,0 1 1,-1-1-1,1 1 1,0-1 0,0 1-1,0-1 1,0 0 0,0 1-1,1-1 1,36 5-1248,-32-4 1023,28 0-4558,56-5 0,-11-9-8672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825"/>
    </inkml:context>
    <inkml:brush xml:id="br0">
      <inkml:brushProperty name="width" value="0.025" units="cm"/>
      <inkml:brushProperty name="height" value="0.025" units="cm"/>
    </inkml:brush>
  </inkml:definitions>
  <inkml:trace contextRef="#ctx0" brushRef="#br0">183 138 14734,'-10'1'41,"-16"4"384,-44 12 0,65-15-317,0-1-1,0 1 0,1 0 0,-1 0 0,0 1 0,1-1 0,-1 1 0,1 0 0,0 0 0,0 1 1,0-1-1,1 1 0,-1 0 0,1 0 0,-6 8 0,9-11-74,-1 0 0,1 0 0,-1 0 0,1 0-1,-1 1 1,1-1 0,0 0 0,0 0 0,0 1 0,-1-1 0,1 0-1,0 0 1,1 1 0,-1-1 0,0 0 0,0 1 0,0-1 0,1 0-1,-1 0 1,1 0 0,-1 1 0,1-1 0,-1 0 0,1 0 0,0 0-1,-1 0 1,1 0 0,0 0 0,0 0 0,0 0 0,0 0 0,0-1 0,0 1-1,0 0 1,0-1 0,0 1 0,2 0 0,4 2 70,-1 0 0,1-1 1,-1 0-1,1 0 0,11 1 0,44 3 655,-1-2-1,87-5 1,127-25 50,1034-170-1956,-1144 166-3053,-20 2-4602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2.402"/>
    </inkml:context>
    <inkml:brush xml:id="br0">
      <inkml:brushProperty name="width" value="0.025" units="cm"/>
      <inkml:brushProperty name="height" value="0.025" units="cm"/>
    </inkml:brush>
  </inkml:definitions>
  <inkml:trace contextRef="#ctx0" brushRef="#br0">228 28 4388,'0'0'7298,"9"-4"-3988,0-2-2412,-6 4-575,0 0-1,0 0 1,0 0-1,0 1 1,0-1-1,0 1 0,1 0 1,-1 0-1,0 0 1,1 0-1,-1 1 1,1-1-1,4 1 1,-8 4-103,0 0 1,0 1 0,0-1-1,-1 0 1,1 0 0,-1 0-1,0 0 1,-2 5 0,-16 31-99,-2-1 0,-1-1 0,-2-1 0,-57 66 0,48-61-97,3-2-393,-29 34-1661,59-89-3849,7-13 220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9.637"/>
    </inkml:context>
    <inkml:brush xml:id="br0">
      <inkml:brushProperty name="width" value="0.025" units="cm"/>
      <inkml:brushProperty name="height" value="0.025" units="cm"/>
    </inkml:brush>
  </inkml:definitions>
  <inkml:trace contextRef="#ctx0" brushRef="#br0">1 62 10570,'0'0'1719,"0"-8"875,-1-3-1529,3-28 2728,-2 39-3739,0-1-1,0 1 1,0 0 0,0 0-1,0 0 1,0 0-1,1-1 1,-1 1-1,0 0 1,0 0-1,0 0 1,0 0-1,0 0 1,0-1-1,1 1 1,-1 0-1,0 0 1,0 0 0,0 0-1,0 0 1,1 0-1,-1 0 1,0 0-1,0-1 1,0 1-1,0 0 1,1 0-1,-1 0 1,0 0-1,0 0 1,0 0 0,1 0-1,-1 0 1,0 0-1,0 0 1,0 0-1,1 1 1,-1-1-1,0 0 1,0 0-1,0 0 1,0 0-1,1 0 1,-1 0 0,0 0-1,0 0 1,0 1-1,0-1 1,0 0-1,1 0 1,-1 0-1,0 0 1,0 0-1,0 1 1,0-1-1,0 0 1,0 0 0,0 0-1,0 0 1,0 1-1,0-1 1,1 0-1,6 12 509,0 12-84,-2 0 0,-1 0 0,-1 0 0,-1 0-1,-1 1 1,-3 30 0,2-15-38,0-34-402,-1 6 150,2 0 0,-1 0 1,1-1-1,6 24 0,-7-34-160,0 0-1,1 1 1,-1-1-1,1 0 1,-1 0 0,1 0-1,0 0 1,-1 0-1,1 0 1,0 0 0,0 0-1,-1 0 1,1 0-1,0 0 1,0-1-1,0 1 1,0 0 0,0-1-1,0 1 1,0-1-1,1 1 1,0 0 0,1-1 3,-1 0 1,0 0-1,0-1 1,0 1 0,1-1-1,-1 1 1,0-1 0,0 0-1,0 0 1,0 0 0,0 0-1,0 0 1,0 0 0,-1 0-1,1-1 1,0 1-1,2-3 1,8-8 26,0 0 0,-1-1-1,15-22 1,-16 21-42,1 0-1,0 1 1,14-13 0,-25 26-19,0 0 0,0 0 1,0 0-1,0 0 1,1-1-1,-1 1 0,0 0 1,0 0-1,0 0 1,1 0-1,-1 0 0,0 0 1,0 0-1,0 0 1,0 0-1,1-1 0,-1 1 1,0 0-1,0 0 0,0 0 1,1 0-1,-1 0 1,0 0-1,0 0 0,0 1 1,1-1-1,-1 0 1,0 0-1,0 0 0,0 0 1,1 0-1,-1 0 1,0 0-1,0 0 0,0 0 1,0 0-1,1 1 1,-1-1-1,0 0 0,0 0 1,0 0-1,1 1 0,3 12-32,-1 18 55,-2-28-20,-1 7-96,3 33 263,-3-42-195,0 0 1,0-1-1,0 1 0,0 0 1,0 0-1,1 0 1,-1 0-1,0-1 1,0 1-1,1 0 0,-1 0 1,0 0-1,1-1 1,-1 1-1,1 0 0,-1-1 1,1 1-1,-1 0 1,1-1-1,-1 1 1,1-1-1,-1 1 0,1-1 1,0 1-1,0-1 1,-1 1-1,1-1 0,0 1 1,0-1-1,-1 0 1,1 0-1,0 1 1,0-1-1,0 0 0,-1 0 1,1 0-1,1 0 1,-1-1-351,1 0 0,-1 1 0,0-1 0,0 0 1,1-1-1,-1 1 0,0 0 0,0 0 0,0 0 1,0-1-1,-1 1 0,1 0 0,0-1 0,0 1 1,-1-1-1,1 1 0,-1-1 0,0 1 0,1-1 1,-1 1-1,0-2 0,2-3-1822,3-12-7185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1.417"/>
    </inkml:context>
    <inkml:brush xml:id="br0">
      <inkml:brushProperty name="width" value="0.025" units="cm"/>
      <inkml:brushProperty name="height" value="0.025" units="cm"/>
    </inkml:brush>
  </inkml:definitions>
  <inkml:trace contextRef="#ctx0" brushRef="#br0">131 117 11563,'0'-2'442,"0"-1"-1,-1 0 1,1 0 0,-1 1-1,0-1 1,0 0 0,0 1-1,0-1 1,0 1-1,-1-1 1,1 1 0,-1 0-1,1 0 1,-1-1 0,0 1-1,0 0 1,0 0 0,0 1-1,0-1 1,-1 0 0,1 1-1,0-1 1,-3 0 0,3 1-370,0 0 1,0 0 0,0 0 0,0 1 0,0-1-1,0 1 1,0-1 0,0 1 0,0 0 0,-1 0 0,1 0-1,0 0 1,0 0 0,0 0 0,0 0 0,0 1-1,0-1 1,0 1 0,0 0 0,0-1 0,0 1-1,0 0 1,0 0 0,1 0 0,-1 1 0,0-1-1,0 0 1,1 1 0,-1-1 0,1 1 0,-2 1 0,-1 3-46,1-1 0,-1 1 0,1 0 0,0 1 0,1-1 0,-1 0 0,1 1 0,0-1 0,1 1 0,0 0 0,0 0 0,0 0 0,1 10 1,0-17-20,1 1 1,-1-1 0,0 1 0,1 0 0,-1-1-1,1 1 1,-1-1 0,1 1 0,-1-1 0,1 1-1,-1-1 1,1 1 0,-1-1 0,1 0 0,0 1-1,-1-1 1,1 0 0,0 1 0,-1-1 0,1 0 0,0 0-1,-1 0 1,1 0 0,0 1 0,0-1 0,-1 0-1,1 0 1,0 0 0,-1-1 0,1 1 0,0 0-1,0 0 1,-1 0 0,1 0 0,0-1 0,-1 1-1,1 0 1,-1-1 0,1 1 0,1-1 0,27-14 270,-19 6-240,0-1 0,-1 0 0,0 0 0,-1-1 0,0 0 0,10-19-1,-15 78 48,-2-3 20,-1-4-90,-8 80 0,6-107 54,0-1 0,-2 0 0,1 0 0,-2 0 0,0 0 0,0-1 0,-1 0 0,-1 0 0,-16 22 0,23-33-55,0 0 0,-1-1 0,1 1 0,-1 0 0,1 0 0,-1-1 1,1 1-1,-1 0 0,1-1 0,-1 1 0,0-1 0,1 1 0,-1 0 0,0-1 0,0 0 0,1 1 1,-1-1-1,0 1 0,0-1 0,0 0 0,0 0 0,1 1 0,-1-1 0,0 0 0,0 0 0,-1 0 0,1-1-1,0 0 0,1 1 0,-1-1 0,1 0 0,-1 0 0,1 0 0,-1 0 0,1 0 0,-1 0 0,1 0 0,0 0 0,0 0 0,0 0 0,-1 0 0,1 0 0,0 0 0,1-2 0,5-54 101,-1 39-115,0 1-1,2 0 1,0 1-1,1 0 1,0 0 0,2 0-1,18-24 1,9-4 11,46-42 1,-42 45 27,-38 38-30,1 0 0,0 0 0,-1-1 1,1 0-1,-1 0 0,0 0 0,0 0 0,0 0 0,0 0 0,-1-1 0,0 0 1,0 1-1,2-9 0,-17 26-132,9-4 184,1 0 0,0 1 0,0 0-1,1-1 1,0 1 0,1 0 0,0 0 0,1-1 0,1 13 0,-1-21-52,-1 0 0,1 0 0,1 0 0,-1-1 0,0 1 0,0 0 0,0 0 0,0 0 0,1 0 0,-1-1 0,0 1 0,0 0 0,1 0 0,-1 0 0,1-1 0,-1 1 0,1 0 0,-1-1 0,1 1 0,0 0 0,-1-1 0,1 1 0,0-1 0,-1 1 0,1-1 0,0 1 0,-1-1 0,1 0 0,0 1 0,0-1 0,0 0 0,0 1 0,-1-1 0,1 0 1,0 0-1,0 0 0,0 0 0,0 0 0,0 0 0,-1 0 0,1 0 0,0 0 0,0 0 0,0-1 0,0 1 0,-1 0 0,1 0 0,2-2 0,0 1-24,0 0 1,1 0-1,-1-1 1,0 1-1,1-1 1,-1 0-1,0 0 1,0 0 0,-1-1-1,5-3 1,-4 2-390,-1 0 0,1-1 0,-1 1 0,0-1 1,0 0-1,0 1 0,-1-1 0,0 0 0,1-5 1,1-46-9337,-3 55 9659,0-33-8861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1.744"/>
    </inkml:context>
    <inkml:brush xml:id="br0">
      <inkml:brushProperty name="width" value="0.025" units="cm"/>
      <inkml:brushProperty name="height" value="0.025" units="cm"/>
    </inkml:brush>
  </inkml:definitions>
  <inkml:trace contextRef="#ctx0" brushRef="#br0">4 1 12748,'0'0'7271,"-3"55"-6054,18-43-544,2-6-481,7-2-96,0-4-512,4 0-1218,-3-2-1185,-1-7-2722,-4-2-1025</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2.077"/>
    </inkml:context>
    <inkml:brush xml:id="br0">
      <inkml:brushProperty name="width" value="0.025" units="cm"/>
      <inkml:brushProperty name="height" value="0.025" units="cm"/>
    </inkml:brush>
  </inkml:definitions>
  <inkml:trace contextRef="#ctx0" brushRef="#br0">117 0 7207,'0'0'2605,"1"12"-838,1 29-536,-1 0 1,-1 0-1,-3 0 1,-1 0-1,-18 70 0,16-86-709,-2-1-1,-1 0 0,0 0 1,-2-1-1,-27 43 1,38-66-470,0 1 1,0-1-1,0 0 1,0 0-1,0 0 1,0 0-1,0 1 1,0-1-1,0 0 1,-1 0-1,1 0 1,0 0 0,0 0-1,0 0 1,0 1-1,0-1 1,-1 0-1,1 0 1,0 0-1,0 0 1,0 0-1,0 0 1,-1 0-1,1 0 1,0 0-1,0 0 1,0 0 0,0 0-1,-1 0 1,1 0-1,0 0 1,0 0-1,0 0 1,-1 0-1,1 0 1,0 0-1,0 0 1,0 0-1,0 0 1,-1 0-1,1 0 1,0 0 0,0 0-1,0 0 1,0 0-1,-1-1 1,-2-11 895,2-26-854,1 30 99,1-21-463,1 0 0,2 1 0,1-1 0,11-37 0,45-107-9580,-41 118 3765,-2 8-2174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2.467"/>
    </inkml:context>
    <inkml:brush xml:id="br0">
      <inkml:brushProperty name="width" value="0.025" units="cm"/>
      <inkml:brushProperty name="height" value="0.025" units="cm"/>
    </inkml:brush>
  </inkml:definitions>
  <inkml:trace contextRef="#ctx0" brushRef="#br0">15 0 12876,'0'0'8723,"0"11"-7490,-15 266 4885,15-277-6094,0 1 1,0 0-1,0 0 1,0 0-1,0 0 1,1 0-1,-1 0 0,0-1 1,0 1-1,1 0 1,-1 0-1,0 0 1,1-1-1,-1 1 0,1 0 1,-1 0-1,1-1 1,-1 1-1,1 0 0,-1-1 1,1 1-1,0-1 1,-1 1-1,1-1 1,0 1-1,0-1 0,-1 1 1,1-1-1,0 1 1,0-1-1,0 0 1,0 0-1,-1 0 0,1 1 1,0-1-1,0 0 1,0 0-1,0 0 0,0 0 1,0 0-1,-1 0 1,1-1-1,0 1 1,0 0-1,0 0 0,0 0 1,-1-1-1,2 0 1,3 0 13,-1-1-1,0 1 1,1-1 0,-1 0 0,0-1 0,0 1 0,0-1 0,3-3 0,8-9 154,-1 0 0,16-24 0,-6-2-955,-22 36 143,0 1 0,-1 0 0,0-1 0,0 1 0,0-1 0,0 1 0,0-6 0,-21 15-13313,5 3 8066</inkml:trace>
  <inkml:trace contextRef="#ctx0" brushRef="#br0" timeOffset="1">74 199 8456,'0'0'9705,"5"51"-7431,8-38-512,-3 0-257,5 2-127,0-1-257,1-3-481,-4 0-415,1-1-193,-3-4-321,-2-1-1632,-5-5-2147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3.123"/>
    </inkml:context>
    <inkml:brush xml:id="br0">
      <inkml:brushProperty name="width" value="0.025" units="cm"/>
      <inkml:brushProperty name="height" value="0.025" units="cm"/>
    </inkml:brush>
  </inkml:definitions>
  <inkml:trace contextRef="#ctx0" brushRef="#br0">1 1621 6566,'0'0'11835,"11"-1"-9486,29-7-997,0-2-1,0-1 0,-1-2 0,64-32 0,-27 12-1295,96-38-9,473-178 56,-6 14 1621,-249 73-1674,-329 138-63,117-41 26,100-43-31,411-250-212,-643 335 222,83-29 0,-89 39 6,-1-3-1,-1-1 0,50-30 1,-85 45-20,0 0 1,0 1 0,0-1-1,0 0 1,-1 0 0,1-1-1,-1 1 1,0 0-1,1-1 1,-1 1 0,0-1-1,0 0 1,-1 0 0,1 0-1,-1 0 1,2-5 0,-25 1-7998,5 1 97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4.763"/>
    </inkml:context>
    <inkml:brush xml:id="br0">
      <inkml:brushProperty name="width" value="0.025" units="cm"/>
      <inkml:brushProperty name="height" value="0.025" units="cm"/>
    </inkml:brush>
  </inkml:definitions>
  <inkml:trace contextRef="#ctx0" brushRef="#br0">0 360 14318,'0'0'7052,"9"-5"-6124,-3 1-756,-1 0-1,1 0 0,0-1 0,-1 0 0,0 0 0,0 0 0,-1 0 0,1-1 0,-1 0 0,0 0 0,-1 0 0,1 0 0,-1-1 0,0 1 0,-1-1 1,0 0-1,0 0 0,0 0 0,-1 0 0,0 0 0,0-10 0,-1 17-161,0 0 1,0-1-1,0 1 1,0-1-1,0 1 1,0-1-1,0 1 1,0 0-1,0-1 1,0 1-1,0-1 1,0 1-1,0-1 1,0 1-1,-1 0 1,1-1-1,0 1 1,0 0-1,0-1 1,-1 1-1,1-1 1,0 1-1,0 0 1,-1 0-1,1-1 1,0 1-1,-1 0 1,1-1-1,-1 1 1,1 0-1,0 0 1,-1 0-1,1-1 1,0 1-1,-1 0 1,1 0-1,-1 0 1,1 0-1,-1 0 1,1 0-1,0 0 1,-1 0-1,1 0 1,-1 0-1,1 0 1,-1 0-1,0 1-10,-1-1-1,1 0 0,0 1 0,0 0 0,-1-1 1,1 1-1,0 0 0,0-1 0,0 1 0,0 0 0,0 0 1,0 0-1,0 0 0,0 0 0,0 1 0,-4 7-7,1 0 0,1-1-1,0 1 1,0 0 0,0 1-1,1-1 1,-1 14 0,-2 69-43,5-91 56,0 0 0,0-1 0,-1 1 0,1 0 0,0 0 1,0 0-1,0 0 0,0 0 0,0 0 0,0 0 0,0-1 0,0 1 0,1 0 0,-1 0 0,0 0 1,0 0-1,1 0 0,-1-1 0,0 1 0,1 0 0,-1 0 0,1-1 0,-1 1 0,1 0 0,0 0 1,-1-1-1,1 1 0,0-1 0,-1 1 0,1-1 0,0 1 0,0-1 0,-1 1 0,1-1 0,0 0 1,0 1-1,0-1 0,0 0 0,0 0 0,-1 1 0,1-1 0,0 0 0,0 0 0,0 0 0,0 0 0,0 0 1,0 0-1,0-1 0,1 1 0,2-2 28,-1 1-1,1-1 1,0 0 0,-1 0-1,1 0 1,-1-1 0,0 1-1,1-1 1,4-5 0,7-10 40,-1 0 1,23-37-1,-32 46-58,0 1 0,-1-1 0,0 0-1,-1-1 1,0 1 0,0-1 0,-1 1 0,0-1-1,1-14 1,-15 78-143,3-14 37,7-28 121,1 0 0,0 1 0,1-1 0,1 13 0,-1-25-14,0 1 0,1 0 1,-1 0-1,0-1 0,0 1 0,1 0 1,-1-1-1,1 1 0,-1 0 1,1-1-1,-1 1 0,1-1 0,-1 1 1,1-1-1,-1 1 0,1-1 0,-1 1 1,1-1-1,0 0 0,-1 1 1,1-1-1,0 0 0,0 1 0,-1-1 1,1 0-1,0 0 0,-1 0 0,1 0 1,0 0-1,0 0 0,-1 0 1,1 0-1,0 0 0,0 0 0,-1 0 1,1 0-1,0 0 0,0-1 0,-1 1 1,1 0-1,0 0 0,-1-1 0,2 0 1,31-17 564,-19 2-528,1-1 1,-2 0-1,0-1 1,-2 0-1,0-1 0,0 0 1,-2-1-1,-1 0 1,0 0-1,-1-1 0,6-35 1,-6-39-81,-16 134-195,-1 3 221,-8 77 0,18-107 4,-1 0 1,2 1-1,4 24 1,-5-35 8,0 0 1,1 0 0,-1 0-1,1 1 1,-1-1-1,1 0 1,0 0-1,0 0 1,0 0 0,0 0-1,0 0 1,1-1-1,-1 1 1,0 0-1,1-1 1,-1 1 0,1-1-1,0 1 1,0-1-1,-1 0 1,1 1-1,0-1 1,0 0 0,0 0-1,0-1 1,0 1-1,1 0 1,-1-1-1,0 1 1,0-1 0,3 1-1,-4-2-2,-1 1 1,1-1-1,-1 1 0,1-1 0,-1 0 1,1 1-1,-1-1 0,1 0 0,-1 1 1,0-1-1,1 0 0,-1 0 0,0 0 1,1 1-1,-1-1 0,0 0 0,0 0 1,0 0-1,0 1 0,0-1 0,0 0 0,0 0 1,0 0-1,0 1 0,0-1 0,-1 0 1,1-1-1,-5-25-297,1 18 125,-1 0-1,-1 1 1,0 0-1,0 0 1,-1 0 0,0 1-1,0 0 1,0 0-1,-1 1 1,0 0-1,0 1 1,-10-6-1,-37-30 60,54 41 103,1-1 0,-1 1 0,1 0 0,0 0 1,-1-1-1,1 1 0,0 0 0,-1 0 0,1-1 1,0 1-1,-1 0 0,1-1 0,0 1 0,0 0 0,0-1 1,-1 1-1,1-1 0,0 1 0,0 0 0,0-1 1,0 1-1,0-1 0,-1 1 0,1-1 0,0 1 0,0 0 1,0-1-1,0 1 0,1-1 0,-1 1 0,0-1 0,0 1 1,0-1-1,0 1 0,0 0 0,0-1 0,1 1 1,-1 0-1,0-1 0,0 1 0,1-1 0,-1 1 0,0 0 1,0-1-1,1 1 0,-1 0 0,0 0 0,1-1 1,-1 1-1,1 0 0,-1 0 0,0-1 0,1 1 0,-1 0 1,1 0-1,-1 0 0,0 0 0,1 0 0,-1 0 1,1 0-1,-1 0 0,1 0 0,-1 0 0,0 0 0,1 0 1,0 0-1,42-3 64,-31 3-44,15-2-158,67-8-234,-88 9-358,0 0-1,0-1 1,0 0 0,0-1 0,0 1 0,10-7 0,-9 0-3632,-6-3-2023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5.137"/>
    </inkml:context>
    <inkml:brush xml:id="br0">
      <inkml:brushProperty name="width" value="0.025" units="cm"/>
      <inkml:brushProperty name="height" value="0.025" units="cm"/>
    </inkml:brush>
  </inkml:definitions>
  <inkml:trace contextRef="#ctx0" brushRef="#br0">0 6 1089,'0'0'19923,"49"-6"-26874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6.008"/>
    </inkml:context>
    <inkml:brush xml:id="br0">
      <inkml:brushProperty name="width" value="0.025" units="cm"/>
      <inkml:brushProperty name="height" value="0.025" units="cm"/>
    </inkml:brush>
  </inkml:definitions>
  <inkml:trace contextRef="#ctx0" brushRef="#br0">2 158 13004,'0'0'3289,"-1"-7"-1095,1 0-1847,0 1 0,0-1 0,1 1 0,0 0 0,0 0-1,1 0 1,0-1 0,0 1 0,0 1 0,5-8 0,-6 10-252,1 0 1,-1-1-1,1 1 0,0 1 0,0-1 1,0 0-1,1 0 0,-1 1 0,1-1 0,-1 1 1,1 0-1,0 0 0,0 0 0,0 0 1,0 0-1,0 1 0,1-1 0,-1 1 0,0 0 1,1 0-1,-1 0 0,0 1 0,6-1 1,-8 1-84,0 0 0,0 0 0,0 1 0,1-1 0,-1 0 0,0 1 1,0-1-1,0 1 0,0-1 0,0 1 0,0 0 0,0-1 0,-1 1 1,1 0-1,0 0 0,0 0 0,0 0 0,-1 0 0,1-1 0,0 1 1,-1 0-1,1 1 0,-1-1 0,1 0 0,-1 0 0,0 0 0,1 0 0,-1 0 1,0 0-1,0 0 0,0 2 0,3 48 405,-2-26-342,-1-23-26,0 0 0,1 1-1,-1-1 1,1 0-1,-1 1 1,1-1-1,0 0 1,0 0-1,0 1 1,0-1 0,0 0-1,0 0 1,0 0-1,1 0 1,-1 0-1,1-1 1,0 1 0,-1 0-1,1-1 1,0 1-1,0-1 1,0 0-1,0 0 1,0 1 0,0-1-1,0 0 1,1-1-1,-1 1 1,0 0-1,0-1 1,1 1-1,-1-1 1,0 0 0,1 0-1,-1 0 1,1 0-1,-1 0 1,0 0-1,1-1 1,-1 1 0,3-2-1,3 0 10,-1 0 0,1-1-1,-1 1 1,0-2 0,0 1 0,0-1 0,0-1-1,-1 1 1,1-1 0,-1 0 0,7-7 0,25-42 63,-36 52-105,-1-1 0,1 0 0,-1 1-1,1-1 1,-1 0 0,0 0 0,0 0 0,0 0-1,-1 0 1,1 0 0,-1 0 0,0-1 0,0 1-1,0 0 1,0 0 0,0 0 0,-1 0 0,-1-6-1,1 8-41,1 0 0,-1 0 0,0 0 0,0 0-1,0 0 1,0 1 0,0-1 0,0 0-1,0 1 1,0-1 0,0 1 0,0-1 0,0 1-1,0-1 1,0 1 0,0 0 0,0 0-1,-1 0 1,1-1 0,0 1 0,0 0-1,0 0 1,-1 0 0,1 1 0,0-1 0,0 0-1,0 0 1,0 1 0,0-1 0,-1 1-1,1-1 1,0 1 0,0-1 0,0 1 0,0 0-1,0-1 1,0 1 0,1 0 0,-1 0-1,0-1 1,0 1 0,0 0 0,1 0 0,-2 2-1,2-3-93,-1 1-1,0 0 0,1 0 1,-1 0-1,0-1 0,1 1 1,-1 0-1,1 0 0,0 0 1,-1 0-1,1 0 0,0 0 1,-1 0-1,1 0 0,0 0 1,0 0-1,0 0 0,0 0 1,0 0-1,0 0 0,0 0 1,0 1-1,1-1-55,0 0 0,0 0 0,0-1-1,-1 1 1,1 0 0,0 0 0,0 0 0,0-1-1,0 1 1,0-1 0,0 1 0,0-1 0,1 1 0,-1-1-1,0 1 1,0-1 0,0 0 0,0 0 0,1 1-1,-1-1 1,0 0 0,0 0 0,0 0 0,1-1 0,0 1-1,3 0-779,-1 0-1,0-1 0,1 1 1,-1-1-1,1 0 1,-1 0-1,0 0 0,0-1 1,5-2-1,19-12-7867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6.617"/>
    </inkml:context>
    <inkml:brush xml:id="br0">
      <inkml:brushProperty name="width" value="0.025" units="cm"/>
      <inkml:brushProperty name="height" value="0.025" units="cm"/>
    </inkml:brush>
  </inkml:definitions>
  <inkml:trace contextRef="#ctx0" brushRef="#br0">76 89 5029,'0'0'18316,"-10"12"-17217,3-4-929,0 1 0,0 1-1,1-1 1,0 1-1,1 0 1,0 0 0,1 0-1,0 1 1,0 0-1,1 0 1,0 0 0,-2 22-1,5-32-166,0-1 0,0 0 0,0 1 0,0-1 0,0 1-1,0-1 1,1 0 0,-1 1 0,0-1 0,0 0 0,0 1 0,0-1 0,0 0-1,0 1 1,1-1 0,-1 0 0,0 1 0,0-1 0,0 0 0,1 0 0,-1 1-1,0-1 1,1 0 0,-1 0 0,0 1 0,0-1 0,1 0 0,-1 0-1,0 0 1,1 0 0,-1 1 0,0-1 0,1 0 0,-1 0 0,1 0 0,17-4 98,15-14 36,48-63-31,-34 31-73,-46 50-30,-1-1-1,0 1 1,1 0 0,-1-1 0,0 1 0,1 0 0,-1 0 0,0 0 0,1-1 0,-1 1 0,0 0-1,1 0 1,-1 0 0,1 0 0,-1 0 0,0-1 0,1 1 0,-1 0 0,1 0 0,-1 0-1,0 0 1,1 0 0,-1 1 0,1-1 0,-1 0 0,0 0 0,1 0 0,-1 0 0,1 0 0,-1 0-1,0 1 1,1-1 0,-1 0 0,0 0 0,1 1 0,-1-1 0,0 0 0,1 0 0,-1 1 0,0-1-1,0 0 1,1 1 0,-1-1 0,0 0 0,0 1 0,0-1 0,1 0 0,-1 1 0,0-1-1,0 1 1,0-1 0,0 0 0,0 1 0,0-1 0,0 1 0,0-1 0,0 1 0,0-1 0,0 0-1,0 1 1,0-1 0,0 1 0,4 43 374,-2-21-120,-2-22-225,0 0-1,1 0 0,-1-1 0,1 1 1,-1 0-1,1 0 0,-1 0 0,1 0 1,-1-1-1,1 1 0,0 0 0,-1-1 1,1 1-1,0-1 0,0 1 0,0-1 1,-1 1-1,1-1 0,0 1 0,0-1 1,0 0-1,0 1 0,0-1 0,0 0 1,0 0-1,0 0 0,0 0 0,0 0 0,0 0 1,0 0-1,0 0 0,-1 0 0,1 0 1,0 0-1,0-1 0,0 1 0,0 0 1,0-1-1,0 1 0,0 0 0,-1-1 1,3 0-1,34-26 249,-36 26-270,46-46 46,-38 36-57,1 0 0,0 1-1,0 0 1,2 1 0,-1 0 0,13-7 0,-24 16-2,1 0 0,-1 0 0,0 0 0,0 0 0,1 0 0,-1 0 0,0 0 0,1 0 0,-1 0 0,0 0 0,0 0 0,1 0 0,-1 0 0,0 0 0,0 0 0,1 0 0,-1 0 0,0 0 0,1 0 0,-1 0 0,0 0 0,0 1 0,0-1 0,1 0 0,-1 0 0,0 0 0,0 0 0,0 1 0,1-1 0,-1 0-1,0 0 1,0 1 0,0-1 0,0 0 0,1 0 0,-1 0 0,0 1 0,0-1 0,0 0 0,0 1 0,0-1 0,0 0 0,0 0 0,0 1 0,0-1 0,2 23-20,-7 21 62,4-43-21,1-1 0,0 0 0,0 0 0,0 0 0,-1 1 0,1-1 0,0 0 0,0 0 0,0 0 0,0 1 0,0-1 0,-1 0 0,1 0 0,0 1 0,0-1 0,0 0 0,0 0 0,0 1 0,0-1 0,0 0 0,0 0 0,0 1 0,0-1 0,0 0 0,0 1-1,0-1 1,0 0 0,0 0 0,0 1 0,0-1 0,1 0 0,-1 0 0,0 1 0,0-1 0,0 0 0,0 0 0,0 0 0,1 1 0,-1-1 0,0 0 0,0 0 0,0 0 0,1 1 0,-1-1 0,0 0 0,1 0 0,13-11 351,36-42-391,-14 14 31,-33 36-21,-1 0 0,1 0 1,0 1-1,0-1 0,1 1 0,-1 0 0,0 0 0,1 0 0,-1 0 0,6-1 0,-8 3 8,-1 0 0,1 0 1,-1 0-1,1 0 0,-1 0 1,1 0-1,-1 0 0,1 0 1,-1 1-1,1-1 0,-1 0 1,1 0-1,-1 0 0,1 1 1,-1-1-1,1 0 0,-1 1 0,0-1 1,1 0-1,-1 1 0,1-1 1,-1 0-1,0 1 0,0-1 1,1 1-1,-1-1 0,1 1 1,3 27-35,-5 36 476,1-64-358,9-11-2843,-1-2-4238,-3 3-2368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023"/>
    </inkml:context>
    <inkml:brush xml:id="br0">
      <inkml:brushProperty name="width" value="0.025" units="cm"/>
      <inkml:brushProperty name="height" value="0.025" units="cm"/>
    </inkml:brush>
  </inkml:definitions>
  <inkml:trace contextRef="#ctx0" brushRef="#br0">162 0 7847,'0'0'9658,"-4"10"-6600,-14 31-2176,-29 48 0,24-50-513,2 2 1,-17 48 0,38-89-370,-2 4-4,0 1 1,1-1 0,-1 1 0,1-1 0,0 1 0,1 0 0,-1-1 0,1 1-1,0 0 1,0-1 0,1 9 0,1-14-90,-1 0-1,0 0 1,1 0-1,-1 0 1,0 0 0,0 0-1,0 0 1,0-1-1,0 1 1,0 0-1,0-1 1,0 1 0,0 0-1,-1-1 1,2-1-1,2-15-945,-1 1-1,-1-1 0,1-31 0,-3 35 1119,1 17 1733,-1-1-1713,1 0 1,-1 0-1,0 0 1,1 0 0,-1 0-1,1 0 1,0-1-1,0 1 1,0 0 0,-1 0-1,2-1 1,-1 1 0,0 0-1,0-1 1,0 1-1,1-1 1,-1 0 0,1 1-1,-1-1 1,1 0-1,1 1 1,1 0-7,-1-1 1,1 1-1,0-1 0,0 0 1,-1 0-1,1-1 1,0 1-1,0-1 0,0 0 1,5 0-1,1-1-1,0 0 0,0-1 1,0 0-1,0 0 0,-1-1 0,1-1 0,14-6 0,-3-3-16,0 0 0,21-19 0,-34 26-57,-1-1-1,0 1 1,0-2-1,-1 1 1,0-1 0,0 0-1,0 0 1,5-12-1,-17 34-218,-2 2 272,1 0 0,0 1 1,1 0-1,1 0 1,1 1-1,0 0 1,-1 34-1,5-51-58,0 0-1,0 0 1,0 0-1,0-1 1,1 1-1,-1 0 1,0 0-1,1 0 1,-1 0-1,1-1 0,-1 1 1,1 0-1,-1 0 1,1-1-1,0 1 1,-1 0-1,1-1 1,0 1-1,-1-1 1,1 1-1,0-1 1,0 1-1,0-1 0,-1 0 1,1 1-1,0-1 1,0 0-1,0 0 1,0 1-1,0-1 1,0 0-1,0 0 1,-1 0-1,1 0 1,0 0-1,0 0 0,0 0 1,0-1-1,0 1 1,0 0-1,0 0 1,1-1-1,40-15 321,-27 5-363,0 0-1,-1-1 0,0 0 1,-1-1-1,0-1 1,-1 0-1,-1-1 0,0 0 1,-1 0-1,9-21 1,-33 114-473,9-63 690,2 1 1,-1-1 0,2 1-1,0 0 1,1 25 0,1-39-201,0-1 1,1 0-1,0 0 1,-1 1 0,1-1-1,0 0 1,-1 0-1,1 0 1,0 0 0,0 0-1,0 0 1,0 0 0,0 0-1,0 0 1,0-1-1,0 1 1,1 0 0,-1-1-1,0 1 1,0 0 0,1-1-1,-1 0 1,0 1-1,1-1 1,-1 0 0,0 0-1,1 1 1,-1-1-1,0 0 1,1 0 0,-1-1-1,1 1 1,-1 0 0,0 0-1,2-1 1,3 0-841,0 0 1,0 0-1,0 0 0,-1 0 1,1-1-1,0 0 0,5-3 1,11-10-7547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9.268"/>
    </inkml:context>
    <inkml:brush xml:id="br0">
      <inkml:brushProperty name="width" value="0.025" units="cm"/>
      <inkml:brushProperty name="height" value="0.025" units="cm"/>
    </inkml:brush>
  </inkml:definitions>
  <inkml:trace contextRef="#ctx0" brushRef="#br0">183 43 10634,'10'-18'3098,"5"-7"9259,-21 41-12160,-17 28 106,-3 0 1,-46 62-1,-8 12-295,180-322-11862,-57 109 12936,-43 95-1004,1 0 0,-1 0 1,0 0-1,0 0 1,0 1-1,0-1 1,0 0-1,0 0 1,0 0-1,1 0 1,-1 0-1,0 0 1,0 1-1,0-1 1,0 0-1,1 0 1,-1 0-1,0 0 0,0 0 1,0 0-1,0 0 1,1 0-1,-1 0 1,0 0-1,0 0 1,0 0-1,0 0 1,1 0-1,-1 0 1,0 0-1,0 0 1,0 0-1,1 0 0,-1 0 1,0 0-1,0 0 1,0 0-1,0 0 1,1 0-1,-1-1 1,0 1-1,0 0 1,0 0-1,0 0 1,0 0-1,1 0 1,-1 0-1,0-1 1,0 1-1,0 0 0,0 0 1,0 0-1,0 0 1,0-1-1,0 1 1,0 0-1,0 0 1,0 0-1,0-1 1,0 1-1,0 0 1,0 0-1,0-1 1,4 28 1663,-3 50-1463,-1-65 274,-7 192 2196,10-197-2603,4-13-116,5-17-355,-11 18 225,-1 0 0,1 0 0,-1 0 0,0 0-1,0 0 1,-1 0 0,0 0 0,0 0 0,0 0 0,0 0 0,-1 0 0,1 0 0,-1 1 0,-1-1 0,-4-8 0,4 10 102,0 0 0,0 0 0,0 0 0,0 0 0,0 1 0,-1-1 0,1 1 1,-1 0-1,1 0 0,-1 0 0,0 1 0,0-1 0,0 1 0,0 0 0,0 0 1,0 0-1,0 1 0,-1 0 0,-7 0 0,12 0 14,-1 0 1,0 0-1,1 0 1,-1 0-1,0 0 0,1 0 1,-1 0-1,0 1 0,1-1 1,-1 0-1,0 0 0,1 1 1,-1-1-1,1 0 1,-1 1-1,1-1 0,-1 1 1,1-1-1,-1 1 0,1-1 1,-1 1-1,1-1 0,0 1 1,-1 0-1,1-1 0,0 1 1,-1-1-1,1 1 1,0 0-1,0-1 0,0 1 1,0 0-1,-1-1 0,1 1 1,0 0-1,0-1 0,0 1 1,0 0-1,0-1 1,1 1-1,-1 1 0,0 0 18,1-1-1,-1 1 1,0 0-1,1 0 1,-1-1 0,1 1-1,0 0 1,0 0-1,0-1 1,0 1-1,0-1 1,0 1-1,0-1 1,3 3 0,0-1 0,1-1 0,-1 0 0,1 0 0,0 0 0,0 0 0,0-1 0,0 0 0,1 0 0,-1 0 0,0-1 0,0 0 0,0 0 0,1 0 0,-1 0 0,0-1 0,0 0 0,0 0 0,1 0 0,8-5 0,0 1-8,-1-1 0,0 0 1,0-1-1,-1 0 0,22-18 1,-27 19-17,0 1 1,-1-1 0,0 0-1,0 0 1,-1-1 0,0 0-1,0 0 1,0 0 0,5-13-1,-20 54 2,3-12 295,0 0 0,2 1 1,0 0-1,-2 41 1,8-64-266,0 1 1,-1-1 0,1 0 0,0 0 0,-1 0 0,1 0 0,0 0 0,0 1 0,-1-1 0,1 0 0,0-1 0,0 1 0,-1 0 0,1 0 0,0 0 0,0 0 0,-1 0 0,1-1 0,0 1 0,0-1 0,5-3 27,0 0 1,0 0 0,0 0-1,0-1 1,-1 0 0,0 0-1,0-1 1,8-11 0,34-55-61,-41 62 16,42-77-26,-46 94-18,0-1 0,-1 1-1,0-1 1,-1 1 0,1 0 0,-2 8-1,-7 125 569,9-140-665,0 0-1,0 0 1,0 1-1,-1-1 0,1 0 1,0 0-1,0 0 1,0 0-1,0-1 1,0 1-1,0 0 1,0 0-1,0 0 1,0-1-1,0 1 1,-1-1-1,1 1 1,0 0-1,0-1 1,0 0-1,-1 1 1,1-1-1,0 1 1,0-2-1,29-39-8820,-14 16 869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9.612"/>
    </inkml:context>
    <inkml:brush xml:id="br0">
      <inkml:brushProperty name="width" value="0.025" units="cm"/>
      <inkml:brushProperty name="height" value="0.025" units="cm"/>
    </inkml:brush>
  </inkml:definitions>
  <inkml:trace contextRef="#ctx0" brushRef="#br0">120 0 11307,'0'0'14024,"-9"7"-12482,3-2-1340,-53 43 1531,54-44-1642,0 1 0,1-1 0,-1 1 0,1 0 0,0 0 0,1 1 0,-1-1 0,1 1 0,0 0 0,-3 9 1,7-15-98,-1 1-1,1 0 1,-1-1 0,1 1 0,-1-1 0,1 1 0,0-1 0,-1 1 0,1-1 0,0 0 0,-1 1 0,1-1 0,0 0 0,-1 1 0,1-1 0,0 0 0,0 0 0,-1 0 0,1 1 0,0-1 0,0 0 0,0 0 0,-1 0 0,1 0 0,0-1 0,1 1 0,32 0-380,-28 0 235,29-2-702,-26 1 646,0 0 0,0 1 1,1 0-1,-1 0 0,0 1 1,0 0-1,1 0 0,-1 1 1,10 4-1,-18-6 230,0 1 0,0 0-1,0-1 1,0 1 0,0 0 0,0 0-1,0 0 1,0 0 0,0 0 0,0 0-1,0 0 1,-1 0 0,1 0 0,0 0 0,-1 0-1,1 0 1,-1 1 0,1-1 0,-1 0-1,0 0 1,0 1 0,1-1 0,-1 0-1,0 0 1,0 1 0,0-1 0,0 0-1,0 1 1,-1-1 0,1 0 0,0 0-1,-1 1 1,1-1 0,-1 0 0,1 0-1,-1 0 1,1 0 0,-1 1 0,0-1-1,1 0 1,-1 0 0,-1 1 0,-4 5 350,1 0 0,-1-1 1,-1 1-1,-10 8 0,-51 34 905,62-45-1318,0-1 0,0 1 0,0-1-1,-1 0 1,1-1 0,-1 1 0,0-1-1,0-1 1,-11 2 0,18-3-140,0-1-1,-1 1 1,1-1 0,0 1-1,-1 0 1,1-1-1,0 0 1,-1 1 0,1-1-1,0 1 1,0-1 0,0 1-1,0-1 1,0 1 0,-1-1-1,1 0 1,0 1 0,0-1-1,0 1 1,0-1 0,1 1-1,-1-1 1,0 0 0,0 1-1,0-1 1,0 1-1,1-1 1,-1 1 0,0-1-1,0 1 1,1-1 0,-1 1-1,0-1 1,1 1 0,-1 0-1,1-1 1,-1 1 0,1-1-1,13-22-4684,3-2-1936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0"/>
    </inkml:context>
    <inkml:brush xml:id="br0">
      <inkml:brushProperty name="width" value="0.025" units="cm"/>
      <inkml:brushProperty name="height" value="0.025" units="cm"/>
    </inkml:brush>
  </inkml:definitions>
  <inkml:trace contextRef="#ctx0" brushRef="#br0">31 1 7175,'0'0'20819,"0"11"-19938,-14 144 932,-2 33-807,16-187-1009,0-1 0,0 0-1,0 1 1,0-1 0,0 1 0,0-1 0,0 0-1,0 1 1,0-1 0,0 0 0,0 1 0,0-1-1,0 0 1,0 1 0,0-1 0,1 0 0,-1 1 0,0-1-1,0 0 1,0 1 0,0-1 0,1 0 0,-1 1-1,0-1 1,0 0 0,1 0 0,-1 1 0,0-1-1,0 0 1,1 0 0,-1 0 0,0 1 0,1-1-1,-1 0 1,0 0 0,1 0 0,-1 0 0,0 0 0,1 0-1,-1 0 1,1 1 0,-1-1 0,0 0 0,1 0-1,-1-1 1,0 1 0,1 0 0,-1 0 0,0 0-1,1 0 1,-1 0 0,0 0 0,1 0 0,-1 0-1,0-1 1,1 1 0,-1 0 0,0 0 0,1 0-1,-1-1 1,0 1 0,1-1 0,16-17-2043,-10-19-4156,-6 12-2160,-1 2-4279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0.470"/>
    </inkml:context>
    <inkml:brush xml:id="br0">
      <inkml:brushProperty name="width" value="0.025" units="cm"/>
      <inkml:brushProperty name="height" value="0.025" units="cm"/>
    </inkml:brush>
  </inkml:definitions>
  <inkml:trace contextRef="#ctx0" brushRef="#br0">139 2 7783,'0'0'18872,"-10"-1"-18509,6 0-305,-1 1 1,0 0-1,1 1 1,-1-1-1,1 1 1,-1-1-1,1 1 1,0 1-1,-1-1 1,1 1-1,0-1 1,0 1-1,0 1 1,0-1 0,0 0-1,0 1 1,1 0-1,-1 0 1,1 0-1,0 0 1,0 0-1,0 1 1,0 0-1,1-1 1,-1 1-1,1 0 1,-2 5-1,1-5 17,0 1-1,1-1 1,-1 1-1,1-1 0,0 1 1,0 0-1,1 0 1,-1 0-1,1 0 0,0 0 1,1 0-1,-1 1 1,1-1-1,0 0 1,1 6-1,0-10-69,0 0 1,0 0-1,0 0 0,0 0 1,0-1-1,0 1 1,0 0-1,1-1 0,-1 1 1,0 0-1,0-1 0,1 0 1,-1 1-1,0-1 1,1 0-1,-1 1 0,0-1 1,1 0-1,-1 0 0,0 0 1,1 0-1,-1-1 1,0 1-1,1 0 0,-1 0 1,3-2-1,35-11-150,-30 5-24,-1 1 1,0-1-1,0-1 0,0 1 0,-1-1 1,-1-1-1,1 1 0,-1-1 1,-1 0-1,7-18 0,1 1-180,-14 60 6,2-15 393,-5 13 180,2-22 20,1 1 1,0-1 0,0 1 0,1-1 0,1 1 0,2 16-1,-3-26-228,1 1 0,-1 0-1,0-1 1,1 1-1,0-1 1,-1 1-1,1 0 1,-1-1 0,1 1-1,0-1 1,-1 1-1,1-1 1,0 0-1,0 1 1,-1-1 0,1 0-1,0 1 1,0-1-1,0 0 1,-1 0 0,1 0-1,0 0 1,0 0-1,0 0 1,-1 0-1,1 0 1,0 0 0,0 0-1,0 0 1,0 0-1,-1-1 1,1 1-1,0 0 1,0-1 0,-1 1-1,1 0 1,0-1-1,0 0 1,30-17 124,13-25-256,-35 31-156,2 1-1,-1 1 1,2 0 0,-1 1-1,24-15 1,-34 23 256,-1 1 0,1 0-1,0 0 1,-1 0 0,1-1 0,-1 1 0,1 0 0,-1 0 0,1 0 0,0 0-1,-1 0 1,1 0 0,-1 0 0,1 0 0,-1 1 0,1-1 0,0 0 0,-1 0-1,1 0 1,-1 1 0,1-1 0,-1 0 0,1 0 0,-1 1 0,1-1 0,-1 0 0,0 1-1,1-1 1,-1 1 0,1-1 0,-1 1 0,0-1 0,1 0 0,-1 1 0,0 0-1,1-1 1,-1 1 0,0-1 0,0 1 0,0-1 0,0 1 0,1-1 0,-1 1 0,0 0-1,0-1 1,0 1 0,0-1 0,0 1 0,0-1 0,-1 2 0,1 41 273,0-31-133,-3 60 1792,20-85-1810,8-21-2676,0 1-2813,2 3-3994,-15 20 963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0.829"/>
    </inkml:context>
    <inkml:brush xml:id="br0">
      <inkml:brushProperty name="width" value="0.025" units="cm"/>
      <inkml:brushProperty name="height" value="0.025" units="cm"/>
    </inkml:brush>
  </inkml:definitions>
  <inkml:trace contextRef="#ctx0" brushRef="#br0">41 186 3107,'0'0'3977,"4"-8"-1874,1 1-1373,-4 5-414,1-1 1,0 1-1,-1-1 0,0 1 1,1-1-1,-1 1 0,0-1 1,0 0-1,0 0 0,-1 1 1,1-1-1,0-4 0,-6 7 3462,-13 14-1678,13-8-1561,0 1 0,1 0 0,0 0 1,0 0-1,0 1 0,1-1 0,0 1 0,1 0 0,0 0 1,0 0-1,1 0 0,-1 0 0,1 14 0,1-21-509,0-1 0,1 1 0,-1-1 0,0 1 0,0-1 0,0 1 0,0-1 0,1 1 0,-1-1 0,0 1 0,1-1 0,-1 0 0,0 1 0,0-1 0,1 0 0,-1 1 0,1-1 0,-1 0 0,0 1 0,1-1 0,-1 0 0,1 0 0,-1 1 0,1-1 0,-1 0 0,1 0 0,-1 0 0,1 0 0,-1 0 0,1 0 0,-1 1 0,1-1 0,-1 0 0,1-1 0,-1 1 0,1 0 0,-1 0 0,1 0 0,-1 0 0,1 0 0,-1 0 0,1-1 0,-1 1 0,0 0 0,1 0 0,-1-1 0,1 1 0,25-15 388,-12-2-445,-1-1 0,-1-1 0,-1 0-1,0-1 1,-1 0 0,-1 0 0,-1-1 0,-1 0-1,-1-1 1,7-39 0,-14 61 17,1 0 1,0 0-1,0 0 0,0 0 0,0 0 1,0 1-1,0-1 0,0 0 1,0 0-1,0 0 0,0 0 0,0 0 1,0 0-1,0 0 0,0 0 0,-1 0 1,1 0-1,0 0 0,0 0 1,0 0-1,0 0 0,0 0 0,0 0 1,0 0-1,0 0 0,0 0 0,-1 0 1,1 0-1,0 0 0,0 0 1,0 0-1,0 0 0,0 0 0,0 0 1,0 0-1,0 0 0,-1 0 0,1 0 1,0 0-1,0 0 0,-9 19-60,-9 27 299,14-31 3,1 0 1,0 0-1,1 0 0,0 0 1,2 25-1,0-37-260,0 0 0,0-1 0,0 1 0,1 0 0,-1 0 0,1-1 0,-1 1 0,1-1 0,0 1 1,0 0-1,1-1 0,-1 0 0,0 1 0,1-1 0,-1 0 0,1 0 0,0 1 0,0-1 0,0-1 0,0 1 0,0 0 0,0 0 0,0-1 0,1 1 0,-1-1 0,0 0 0,1 0 1,0 0-1,-1 0 0,1 0 0,-1 0 0,1-1 0,0 1 0,-1-1 0,1 0 0,0 0 0,0 0 0,3 0 0,21-6-3741,-2-15-3411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1.870"/>
    </inkml:context>
    <inkml:brush xml:id="br0">
      <inkml:brushProperty name="width" value="0.025" units="cm"/>
      <inkml:brushProperty name="height" value="0.025" units="cm"/>
    </inkml:brush>
  </inkml:definitions>
  <inkml:trace contextRef="#ctx0" brushRef="#br0">1 179 5125,'0'0'15737,"1"-10"-13815,-1 4-1696,1 0 0,0 0 0,0 1 0,0-1 0,1 1 0,-1-1 0,2 1 0,-1 0 0,0 0 0,1 0 0,0 0 0,0 0 0,1 0 0,-1 1 0,1-1 0,0 1 0,7-6 0,-5 5-94,-1 0-1,1 0 1,0 0-1,0 1 1,1 0-1,-1 0 1,1 0-1,0 1 1,0 0 0,0 1-1,0-1 1,1 1-1,10-1 1,-17 3-130,-1 1 0,1-1 0,0 1 1,-1-1-1,1 1 0,-1 0 0,1-1 0,-1 1 1,1 0-1,-1-1 0,1 1 0,-1 0 0,0-1 1,1 1-1,-1 0 0,0 0 0,0-1 0,1 1 0,-1 0 1,0 0-1,0 0 0,0-1 0,0 1 0,0 0 1,0 0-1,0 0 0,0 0 0,-1-1 0,1 1 1,0 0-1,0 0 0,-1-1 0,0 2 0,-7 30 89,-6-3-36,9-21-48,1 1-1,0 0 0,0 1 1,1-1-1,0 0 0,0 1 1,1 0-1,-1 13 0,4-22 5,-1 0-1,0 0 1,0-1 0,0 1-1,1 0 1,-1-1-1,0 1 1,0-1-1,1 1 1,-1 0-1,1-1 1,-1 1-1,1-1 1,-1 1 0,1-1-1,-1 1 1,1-1-1,-1 1 1,1-1-1,-1 0 1,1 1-1,0-1 1,-1 0-1,1 0 1,0 1-1,-1-1 1,1 0 0,0 0-1,-1 0 1,1 0-1,0 0 1,-1 0-1,1 0 1,0 0-1,0 0 1,-1 0-1,1 0 1,0 0-1,-1 0 1,1-1 0,0 1-1,-1 0 1,1 0-1,0-1 1,-1 1-1,1-1 1,0 1-1,34-18 178,-23 10-186,0-2 0,-1 1 0,0-1 0,-1-1-1,0 0 1,-1-1 0,0 0 0,-1 0-1,0-1 1,0 1 0,9-28 0,-23 59 59,1 0 0,1 1 0,0-1 0,2 1 0,0 0 0,1 22 0,2-41-44,-1 0 1,0-1 0,0 1-1,1 0 1,-1-1 0,0 1-1,1 0 1,-1-1 0,0 1-1,1-1 1,-1 1 0,1 0-1,0-1 1,-1 1 0,1-1-1,-1 0 1,1 1 0,0-1-1,-1 1 1,1-1 0,-1 0-1,1 0 1,0 1 0,0-1-1,-1 0 1,1 0 0,0 0-1,0 0 1,-1 0 0,1 0-1,0 0 1,-1 0 0,1 0-1,0 0 1,0 0 0,-1 0-1,1 0 1,0-1-1,-1 1 1,1 0 0,0-1-1,-1 1 1,1 0 0,0-1-1,32-17 449,-22 7-417,-1-1 0,1 0-1,-2 0 1,0-1 0,0 0 0,-1 0 0,-1-1 0,0 0 0,-1 0 0,0-1 0,6-28 0,-14 59-60,0-1 0,2 1 0,1 19 1,-1-30 22,1 0 0,0-1 0,0 1 0,0 0 0,1-1 0,-1 1 0,4 5 0,-4-8-19,0-1 0,0 1-1,0-1 1,0 0 0,0 1 0,0-1-1,0 0 1,0 0 0,1 0-1,-1 0 1,0 0 0,1 0 0,-1-1-1,1 1 1,-1 0 0,1-1 0,-1 1-1,1-1 1,0 1 0,-1-1-1,4 1 1,26-4-2864,-14-11-2986,-4-9-4553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3.696"/>
    </inkml:context>
    <inkml:brush xml:id="br0">
      <inkml:brushProperty name="width" value="0.025" units="cm"/>
      <inkml:brushProperty name="height" value="0.025" units="cm"/>
    </inkml:brush>
  </inkml:definitions>
  <inkml:trace contextRef="#ctx0" brushRef="#br0">1 332 5029,'0'0'21957,"7"8"-21461,0 1-311,-1 1 1,1-1-1,-2 1 0,1 0 1,-1 0-1,6 21 0,2-3 225,-12-28-390,-1 0 1,1 1 0,-1-1 0,1 1-1,-1-1 1,1 0 0,-1 1 0,1-1-1,-1 0 1,1 1 0,-1-1 0,1 0-1,-1 0 1,1 0 0,0 0 0,-1 1 0,1-1-1,0 0 1,-1 0 0,1 0 0,-1 0-1,1 0 1,0-1 0,-1 1 0,2 0-1,0-2 26,1 1 0,-1-1-1,1 0 1,-1 0 0,0 0-1,0-1 1,0 1-1,0 0 1,0-1 0,-1 1-1,1-1 1,-1 0 0,1 0-1,0-3 1,3-6-16,0 0 0,-1 0 1,-1 0-1,0 0 0,-1-1 0,0 1 1,-1-1-1,0-18 0,-1 31-32,0 0 1,0 0-1,0 0 0,-1 1 1,1-1-1,0 0 0,0 0 1,0 0-1,0 0 0,0 0 1,0 0-1,-1 0 0,1 0 1,0 0-1,0 0 0,0 0 1,0 0-1,0 0 0,-1 0 1,1 0-1,0 0 0,0 0 1,0 0-1,0 0 0,0 0 1,-1 0-1,1 0 0,0 0 1,0 0-1,0 0 0,0 0 1,0 0-1,-1-1 0,1 1 1,0 0-1,0 0 0,0 0 1,0 0-1,0 0 0,0 0 1,0 0-1,0-1 0,0 1 1,-1 0-1,1 0 0,0 0 1,0 0-1,0-1 0,-6 16-71,5-9 71,0-1 0,1 1 0,0-1 0,0 1-1,0-1 1,1 1 0,-1-1 0,1 0 0,3 11 0,-3-15 11,0 1 1,0 0 0,0-1-1,1 1 1,-1-1 0,0 0-1,1 1 1,-1-1 0,0 0-1,1 0 1,0 1 0,-1-1-1,1-1 1,0 1 0,-1 0-1,1 0 1,0-1 0,0 1 0,0-1-1,0 1 1,-1-1 0,1 0-1,0 1 1,0-1 0,0 0-1,0-1 1,0 1 0,0 0-1,0 0 1,0-1 0,3 0-1,0-1 21,1 0-1,-1-1 0,0 1 0,1-1 0,-1 0 0,0 0 0,-1 0 1,1-1-1,0 0 0,-1 0 0,0 0 0,0 0 0,0-1 0,-1 0 1,0 1-1,1-1 0,2-8 0,-2 7-22,-1-1-1,0 1 1,0-1 0,-1 0 0,0 0 0,0 0-1,0 0 1,-1 0 0,0-1 0,0 1-1,-1 0 1,0-1 0,-2-11 0,2 19-13,0-1 1,0 1-1,0-1 1,0 1 0,0 0-1,0-1 1,0 1-1,0-1 1,0 1-1,-1-1 1,1 1 0,0-1-1,0 1 1,0 0-1,-1-1 1,1 1-1,0 0 1,0-1 0,-1 1-1,1 0 1,0-1-1,-1 1 1,1 0-1,-1-1 1,1 1-1,0 0 1,-1 0 0,1 0-1,-1-1 1,1 1-1,0 0 1,-1 0-1,1 0 1,-1 0 0,0 0-1,-13 11-168,-7 22 26,16-20 143,0 0-1,0 0 1,2 0 0,-1 1-1,2 0 1,-2 16 0,5-29 9,-1 0 0,1-1 0,-1 1 0,1 0 0,-1 0 0,1 0 0,-1-1 1,1 1-1,0 0 0,0-1 0,-1 1 0,1-1 0,0 1 0,0-1 1,0 1-1,0-1 0,-1 1 0,1-1 0,0 0 0,0 1 0,0-1 1,0 0-1,0 0 0,0 0 0,0 0 0,0 0 0,0 0 0,0 0 0,0 0 1,0 0-1,0 0 0,0-1 0,0 1 0,0 0 0,1-1 0,39-9 40,-21 4-108,-1 1 0,1 1 0,0 0-1,0 2 1,25-1 0,-43 5 664,-6-9-196,-11-24-116,10 23-257,1 0-1,0 0 1,0-1 0,1 0 0,0 1-1,0-1 1,-2-16 0,8 23-58,0 1 0,1 0 0,-1-1 0,0 1 0,0 1 0,1-1 0,-1 0 0,6 1 0,1-2-29,25-8-71,-27 6 116,0 2-1,1-1 1,-1 1-1,1 0 1,-1 1-1,1 0 1,12 0-1,-19 2 6,0 0 1,0 1-1,-1-1 0,1 0 1,0 0-1,-1 1 0,1-1 0,-1 1 1,0-1-1,1 1 0,-1 0 1,0 0-1,0-1 0,0 1 1,0 0-1,0 0 0,0 0 1,-1 0-1,1 0 0,-1 0 0,1 0 1,-1 0-1,0 1 0,0 2 1,5 56 53,-5-59-50,0 24 123,0-19 287,1-21-211,1-11-176,1 1-9,-1 1 0,-1 0-1,-1-1 1,-6-39 0,8 78-200,-1-14 187,0 0 1,-1 0 0,1 1-1,0-1 1,0 0 0,0 0-1,-1 0 1,1 0-1,0 0 1,1 0 0,-1 0-1,0 0 1,0 0 0,0 0-1,0-1 1,1 1-1,-1-1 1,0 1 0,1-1-1,-1 1 1,1-1 0,-1 0-1,0 1 1,2-1-1,1 0 5,1 0 0,-1 0 0,0 0 0,0 0 0,0-1 0,0 0 0,0 0 0,0 0-1,0 0 1,0 0 0,0-1 0,-1 0 0,1 0 0,0 0 0,-1 0 0,0-1 0,1 1-1,-1-1 1,0 0 0,4-4 0,-1-1-37,0 0-1,0 0 0,-1 0 1,0-1-1,0 0 1,-1 0-1,4-13 1,-9 30-49,0 0 0,0 1 1,1-1-1,0 1 0,2 11 0,-1 14 65,-2 10 284,2-44-249,0 1 0,0-1 0,0 0 0,0 0 0,0 0 0,0-1 0,0 1 0,0 0 0,0 0 0,0 0 0,0-1 0,0 1 0,0-1 0,0 1 0,0-1 0,0 1 0,0-1 0,0 1 0,-1-1 0,1 0 0,1 0-1,8-10 9,0 0 1,-1-1-1,11-17 0,-15 20-24,1 0 0,0 1 0,1-1 0,0 1 0,0 1 0,0-1 0,1 1 0,13-9 0,-21 16-5,1-1-1,0 1 0,-1 0 0,1 0 1,0-1-1,-1 1 0,1 0 0,0 0 1,0 0-1,-1 0 0,1 0 1,0 0-1,0 0 0,-1 0 0,1 0 1,0 0-1,-1 0 0,1 1 1,0-1-1,0 0 0,-1 0 0,1 1 1,0-1-1,-1 0 0,1 1 0,-1-1 1,1 1-1,0-1 0,-1 1 1,1-1-1,-1 1 0,1 1 0,17 28-33,-17-26 51,2 0 0,-1 1 0,0-1 0,1 0 0,-1 0 0,7 6 0,-8-9-7,0 0 1,0-1 0,0 1 0,0-1-1,0 0 1,0 1 0,0-1 0,0 0-1,0 1 1,0-1 0,0 0 0,0 0-1,0 0 1,0 0 0,0 0 0,0 0-1,0 0 1,0 0 0,0-1 0,0 1-1,0 0 1,0 0 0,0-1 0,0 1-1,-1-1 1,1 1 0,0-1 0,0 1-1,0-1 1,0 0 0,-1 1 0,1-1-1,0 0 1,-1 0 0,1 1 0,1-3-1,31-37 83,-26 30-243,1 0 0,0 0-1,14-11 1,-22 21 134,0 0 0,1 0 0,-1 0 0,0 0 1,1 0-1,-1 0 0,1 0 0,-1 0 0,0 1 0,1-1 0,-1 0 0,0 0 0,0 0 0,1 0 0,-1 1 0,0-1 0,1 0 0,-1 0 0,0 1 0,0-1 0,1 0 0,-1 1 0,0-1 0,0 0 0,0 0 0,0 1 0,1-1 0,-1 0 1,0 1-1,0-1 0,0 0 0,0 1 0,0-1 0,0 1 0,0-1 0,0 0 0,0 1 0,0-1 0,0 0 0,0 1 0,0-1 0,0 0 0,0 1 0,0-1 0,0 0 0,-1 1 0,1-1 0,0 0 0,0 1 0,-1-1 0,1 1-49,0 1 0,0-1 0,-1 0 0,1 0-1,0-1 1,-1 1 0,1 0 0,-1 0-1,1 0 1,-1 0 0,0 0 0,1 0 0,-1-1-1,0 1 1,0 0 0,1 0 0,-1-1 0,0 1-1,0-1 1,0 1 0,0-1 0,0 1 0,0-1-1,0 1 1,0-1 0,0 0 0,0 0-1,0 1 1,0-1 0,0 0 0,-1 0 0,0 0-398,1 0 0,0 1 0,-1-1 1,1 0-1,-1 0 0,1 0 1,-1 0-1,1-1 0,0 1 0,-1 0 1,1-1-1,-1 1 0,1 0 1,0-1-1,-1 0 0,1 1 0,0-1 1,0 0-1,0 0 0,-1 1 1,1-1-1,0 0 0,0 0 0,-1-2 1,-8-14-7372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4.023"/>
    </inkml:context>
    <inkml:brush xml:id="br0">
      <inkml:brushProperty name="width" value="0.025" units="cm"/>
      <inkml:brushProperty name="height" value="0.025" units="cm"/>
    </inkml:brush>
  </inkml:definitions>
  <inkml:trace contextRef="#ctx0" brushRef="#br0">0 1 12812,'0'-1'6470,"4"1"-5028,4 0-738,6 2-447,0 5-193,1-3-257,1-1-1600,2 2-2467,2-2-2371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4.799"/>
    </inkml:context>
    <inkml:brush xml:id="br0">
      <inkml:brushProperty name="width" value="0.025" units="cm"/>
      <inkml:brushProperty name="height" value="0.025" units="cm"/>
    </inkml:brush>
  </inkml:definitions>
  <inkml:trace contextRef="#ctx0" brushRef="#br0">76 151 9641,'0'0'16229,"-7"7"-15242,3-4-910,1 0-24,-1 0 0,0 0-1,1 1 1,0-1 0,0 1 0,0 0-1,0 0 1,1 0 0,-1 0-1,1 1 1,0-1 0,1 1 0,-1-1-1,1 1 1,-1-1 0,1 1-1,1 0 1,-1 6 0,1-1-50,1-1 0,1 0 0,0 0 1,0 0-1,1 0 0,0-1 0,0 1 0,1-1 1,0 1-1,1-1 0,-1 0 0,2-1 0,-1 1 1,1-1-1,0 0 0,8 6 0,23 32-79,-35-41 45,0 0 1,0 0-1,0 0 0,0 0 0,-1 0 0,1 1 0,-1-1 0,0 0 0,0 1 0,-1-1 0,1 1 0,-1-1 0,0 0 1,0 1-1,-1-1 0,1 1 0,-1-1 0,0 1 0,0-1 0,-1 0 0,1 0 0,-1 0 0,0 0 0,0 0 0,-4 6 0,3-5 82,0-1 0,0 1 0,0-1 0,-1 0 0,1 0 0,-1 0 0,0-1 0,-1 1 0,1-1 0,0 0 0,-1 0 0,0 0 0,0-1 0,0 0 0,0 0 0,0 0 0,0 0 0,0-1 0,-1 0 0,-8 1 0,13-2-19,-1 0 0,1-1-1,0 1 1,0 0-1,0 0 1,0-1-1,0 1 1,0-1 0,0 1-1,0-1 1,0 0-1,0 1 1,0-1 0,0 0-1,0 0 1,0 1-1,1-1 1,-1 0 0,0 0-1,1 0 1,-1 0-1,0 0 1,1 0-1,-1 0 1,1 0 0,0 0-1,-1 0 1,1 0-1,0-1 1,0 1 0,-1-2-1,-1-43 70,2 35-81,1 0-68,-1 0 0,2 1 0,0-1 0,0 0 0,1 1 0,0-1 0,0 1 0,2 0 0,7-16 0,6-3-432,37-46 1,-38 54 407,-2 1 0,0-2 0,-1 0 0,13-30 0,-24 45 69,-1 1 1,0-1-1,-1 1 0,1-1 1,-1 1-1,0-1 0,-1 0 1,0 1-1,-1-12 0,1 17 4,0 1-1,0-1 1,0 1-1,0 0 1,0-1-1,0 1 1,0-1-1,0 1 1,-1-1-1,1 1 1,0-1-1,0 1 1,0 0-1,-1-1 1,1 1-1,0-1 1,-1 1-1,1 0 1,0-1-1,-1 1 1,1 0-1,0 0 1,-1-1-1,1 1 1,-1 0-1,1 0 1,0-1-1,-1 1 1,1 0-1,-1 0 1,1 0-1,-1 0 1,1 0-1,-1 0 1,1 0-1,-1 0 1,1 0-1,-1 0 1,1 0-1,0 0 1,-1 0-1,1 0 1,-1 0-1,1 0 1,-1 0-1,1 1 1,-1-1-1,1 0 1,0 0-1,-1 0 1,1 1-1,-1-1 1,1 0-1,0 1 1,-1-1-1,-18 19 15,17-16 14,0 0-1,1-1 1,-1 1 0,1 0-1,0 1 1,0-1 0,0 0 0,0 0-1,1 0 1,-1 1 0,1-1-1,0 0 1,0 1 0,0-1-1,0 0 1,0 0 0,1 1-1,0-1 1,0 4 0,1-5-18,0 0 0,0 0 0,-1 0 1,1 0-1,0-1 0,1 1 0,-1-1 1,0 1-1,0-1 0,1 0 0,-1 0 1,1 0-1,-1 0 0,1 0 0,-1 0 1,1-1-1,-1 1 0,1-1 0,0 0 1,-1 1-1,1-1 0,0-1 0,2 1 1,32 1 36,-22 0-44,1-1 0,-1 0 0,1-1 1,26-5-1,-41 5 8,0-1 0,0 1 1,0 0-1,0 0 0,0-1 0,0 1 1,-1-1-1,1 1 0,0-1 1,-1 1-1,0-1 0,1 1 0,-1-1 1,0 1-1,1-1 0,-1 0 0,0 1 1,0-1-1,0 1 0,0-1 0,-1-1 1,-2-38 192,-16-23-141,54 63-123,-24 1 65,0 0-1,1 0 0,-1-2 1,0 1-1,0-1 0,0-1 1,0 0-1,0-1 0,-1 0 1,0 0-1,1-1 0,8-6 1,2 3 21,-11 15 91,-8 31 311,-3-20-202,1-15-182,0-1 0,0 1 0,0 0 0,0-1 0,1 1 0,-1 0 1,1-1-1,-1 1 0,1-1 0,0 1 0,0-1 0,0 0 1,2 3-1,-2-4-28,0 0 1,0-1 0,0 1 0,0 0-1,1-1 1,-1 1 0,0-1-1,0 0 1,1 1 0,-1-1 0,0 0-1,1 0 1,-1 0 0,0 0 0,1 0-1,-1 0 1,0 0 0,1 0-1,-1 0 1,0-1 0,1 1 0,-1-1-1,0 1 1,1-1 0,-1 1-1,0-1 1,0 0 0,0 1 0,1-2-1,7-3 4,0-1-1,-1 0 0,0-1 1,0 1-1,10-13 0,-12 12-146,1 1 0,-1-1-1,1 2 1,0-1 0,0 1 0,0 0-1,1 0 1,8-3 0,-15 13 45,0 0 1,0 0-1,0 1 0,-1-1 1,0 0-1,0 1 0,-1-1 1,0 5-1,-1-2-594,0 11 602,1-13-3011,1 1-3355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27.596"/>
    </inkml:context>
    <inkml:brush xml:id="br0">
      <inkml:brushProperty name="width" value="0.025" units="cm"/>
      <inkml:brushProperty name="height" value="0.025" units="cm"/>
    </inkml:brush>
  </inkml:definitions>
  <inkml:trace contextRef="#ctx0" brushRef="#br0">257 1 1569,'0'0'17991,"-1"8"-17463,0 3-442,-1 0 0,-1-1-1,0 1 1,0-1 0,-1 1-1,-1-1 1,1 0 0,-11 14 0,-58 81 1833,73-105-1890,0 0-1,0 1 1,0-1 0,0 0-1,0 0 1,0 1 0,0-1 0,0 0-1,0 0 1,0 1 0,0-1-1,0 0 1,0 0 0,-1 1 0,1-1-1,0 0 1,0 0 0,0 0-1,0 1 1,0-1 0,-1 0 0,1 0-1,0 0 1,0 0 0,-1 0-1,1 1 1,0-1 0,0 0 0,0 0-1,-1 0 1,1 0 0,0 0-1,0 0 1,-1 0 0,1 0 0,0 0-1,0 0 1,-1 0 0,1 0-1,0 0 1,0 0 0,-1 0-1,1 0 1,0 0 0,0 0 0,-1 0-1,1 0 1,0 0 0,-1-1-1,4-15 343,10-25-394,-6 26-54,-1-1 0,0 0 0,-1 0 0,-1 0 0,0-1 0,2-28 0,-16 53-35,0 10-33,7-8 138,1 0 0,0 0 0,1 0 0,0 0-1,0 1 1,1-1 0,3 17 0,-3-23 11,0 0-1,1 0 1,0 0 0,0 1 0,0-1 0,1-1 0,-1 1-1,1 0 1,0 0 0,0 0 0,0-1 0,1 1 0,-1-1-1,1 0 1,0 0 0,0 0 0,0 0 0,0 0 0,0-1-1,1 1 1,4 2 0,-22-16 162,1 0-1,0 0 1,1-2 0,-20-24-1,16 18-91,4 5-107,8 8-1,0 0-1,-1 0 1,0 1-1,0 0 1,0 0 0,-1 0-1,1 0 1,-1 1-1,0 0 1,0 0 0,-1 1-1,-8-4 1,15 7 28,-1 1 1,1-1 0,-1 0-1,1 1 1,-1-1-1,1 0 1,-1 1-1,1-1 1,-1 1-1,1-1 1,-1 1-1,1-1 1,0 1-1,-1-1 1,1 1 0,0-1-1,-1 1 1,1-1-1,0 1 1,0 0-1,0-1 1,-1 1-1,1-1 1,0 1-1,0 0 1,0-1 0,0 1-1,0 0 1,0-1-1,0 1 1,0 0-1,1-1 1,-1 1-1,0-1 1,0 1-1,0 0 1,1-1-1,-1 1 1,9 30 95,-3-24-65,0 1 0,1-1-1,-1-1 1,1 1 0,1-1 0,-1-1-1,1 1 1,0-1 0,0 0 0,0-1-1,1 0 1,0-1 0,0 1 0,18 3-1,0-1-4,1-1-1,0-1 0,50 0 1,-74-4-13,28-1 8,-32 1-14,1 0 1,-1 1-1,1-1 1,-1 0-1,1 0 1,-1 0-1,1 0 1,0 0-1,-1 0 1,1 0 0,-1 0-1,1 0 1,-1 0-1,1 0 1,-1-1-1,1 1 1,-1 0-1,1 0 1,-1 0-1,1-1 1,-1 1-1,1 0 1,-1 0-1,0-1 1,1 1-1,-1 0 1,1-1-1,-1 1 1,0-1-1,1 1 1,-1-1-1,0 1 1,1 0 0,-1-1-1,0 1 1,0-1-1,1 0 1,-5-1-28,1 0 1,0 1-1,-1-1 1,1 1-1,-1 0 1,0 0-1,1 0 1,-1 0-1,0 1 1,1 0-1,-1 0 1,-7 0-1,2 0-75,-39-3-446,6 2-243,-53-10-1,84 9 655,0 0-1,1-1 1,-1 0-1,1 0 0,0-1 1,0-1-1,0 0 1,1 0-1,0-1 1,-10-7-1,18 11 94,2 5 49,0-1-1,0 0 0,0 0 1,0 0-1,0 0 0,0 0 1,1 0-1,-1 0 0,1 0 1,2 2-1,4 4-5,1 0 0,0-1-1,0 0 1,1 0 0,0-1 0,0 0-1,0-1 1,1 0 0,0-1-1,0 0 1,0-1 0,0 0 0,1 0-1,-1-2 1,1 1 0,-1-1 0,1-1-1,0 0 1,22-4 0,-30 4-465,-1-1 0,0 0 0,0-1 1,0 1-1,1-1 0,-1 1 0,0-1 1,-1 0-1,1 0 0,0 0 0,-1 0 1,1-1-1,-1 1 0,1-1 0,2-3 0,11-23-9496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630"/>
    </inkml:context>
    <inkml:brush xml:id="br0">
      <inkml:brushProperty name="width" value="0.025" units="cm"/>
      <inkml:brushProperty name="height" value="0.025" units="cm"/>
    </inkml:brush>
  </inkml:definitions>
  <inkml:trace contextRef="#ctx0" brushRef="#br0">57 210 9129,'0'0'8461,"0"11"-7132,-1 33-85,-2-1 0,-12 61 0,1-36-342,4 0 0,-3 110 0,19-272-1049,5 1-1,26-109 0,-33 182-75,6-30-183,20-58 0,-26 96 399,0 0-1,1 0 1,1 0 0,0 1-1,0 0 1,1 0 0,1 0-1,0 1 1,0 0 0,12-10 0,-16 17-10,1 0 0,-1 0 0,0 0 0,1 1 1,0-1-1,-1 1 0,1 1 0,0-1 1,0 1-1,0-1 0,7 1 0,-10 0 16,0 1 0,-1 0-1,1 0 1,0 0 0,-1 0-1,1 1 1,-1-1 0,1 0-1,0 1 1,-1-1 0,1 1-1,-1-1 1,1 1 0,-1 0-1,1 0 1,-1-1-1,1 1 1,-1 0 0,0 1-1,0-1 1,1 0 0,-1 0-1,0 0 1,0 1 0,0-1-1,0 0 1,0 1 0,-1-1-1,1 1 1,0-1 0,-1 1-1,1-1 1,-1 1 0,1 0-1,-1-1 1,0 4 0,0 55 417,0-48-323,-1-1 0,1 1 0,1 0 0,3 18-1,-2-26-223,0 0 0,1 0-1,0-1 1,0 1 0,0-1-1,0 1 1,1-1 0,-1 0-1,1 0 1,-1-1 0,1 1-1,0-1 1,9 4-1,25 19-879,-37-23 1013,0-1 0,1 0 1,-1 1-1,0-1 0,1 1 0,-1 0 1,0-1-1,0 1 0,0 0 0,0 0 1,-1-1-1,1 1 0,0 0 0,-1 0 1,1 0-1,-1 0 0,0 0 0,0 0 1,0 0-1,0 0 0,0 0 1,0 0-1,0 0 0,0 0 0,-2 2 1,1 0 47,-1-1 1,0 0 0,0 1 0,-1-1 0,1 0 0,-1 0-1,1-1 1,-1 1 0,0-1 0,0 1 0,0-1 0,-5 3 0,-8 4 442,0-1 0,-1-1 1,0 0-1,-26 6 1,33-10-250,0 0 1,-1-1-1,1-1 0,0 1 1,-1-2-1,1 0 0,-1 0 1,-16-3-1,26 3-393,0-1 0,0 0 0,0 0 0,0 0 0,0 0 0,0 0 0,0 0 1,0-1-1,1 1 0,-1 0 0,0 0 0,1-1 0,-1 1 0,1 0 0,-1-1 0,1 1 0,-1 0 0,1-1 0,0 1 0,0-1 0,0 1 0,0-1 0,0 1 0,0 0 0,0-1 0,0 1 0,1-1 0,-1 1 0,1 0 0,0-2 0,3-18-5189</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27.982"/>
    </inkml:context>
    <inkml:brush xml:id="br0">
      <inkml:brushProperty name="width" value="0.025" units="cm"/>
      <inkml:brushProperty name="height" value="0.025" units="cm"/>
    </inkml:brush>
  </inkml:definitions>
  <inkml:trace contextRef="#ctx0" brushRef="#br0">483 63 8776,'-15'2'6289,"-26"3"-5603,0 2-1,1 2 1,0 2-1,-63 26 1,91-32-621,-1 1 1,1 0-1,0 1 1,0 1-1,1 0 0,0 0 1,0 1-1,1 1 1,0-1-1,1 2 1,0-1-1,1 1 0,0 1 1,1-1-1,0 1 1,0 1-1,2-1 1,-8 24-1,8-19-6,2 0-1,0 0 1,0 1 0,2-1-1,1 1 1,0-1 0,1 0-1,0 1 1,2-1 0,7 30-1,-7-38-51,0 0-1,1 0 0,0 0 1,0-1-1,1 0 0,0 0 1,0 0-1,1 0 0,0-1 1,1 0-1,-1 0 0,1-1 1,1 0-1,-1 0 0,1-1 1,0 0-1,0 0 0,0 0 1,1-1-1,0-1 0,11 4 1,-1-3 114,0 0 1,0-1 0,0-2 0,0 0-1,0 0 1,0-2 0,1-1 0,-1 0-1,0-1 1,-1-1 0,1-1 0,-1-1-1,0 0 1,32-17 0,-22 9 140,-1-2 0,0-1 0,-1-1 0,-1-1 0,-1-1 1,0-2-1,-2 0 0,25-31 0,-37 39-108,0 0-1,-1 0 1,-1-1 0,0 0-1,-1 0 1,0 0-1,-2-1 1,5-19 0,-8 28-94,-1 1 1,0-1 0,0 1 0,0-1 0,-1 0 0,0 1-1,-1-1 1,1 1 0,-1-1 0,-1 0 0,1 1-1,-1 0 1,0-1 0,0 1 0,-1 0 0,0 0-1,0 0 1,-1 0 0,1 1 0,-1-1 0,0 1 0,-10-9-1,1 3-28,-1 1-1,0 0 0,-1 1 0,0 1 1,-1 0-1,1 1 0,-1 1 1,0 0-1,-30-6 0,-13 2-214,-87-4 0,60 7-725,83 6 766,0 1-168,-1 0 0,1 0 0,-1 0 0,1-1 0,0 1 0,-1-1 0,1 0 0,0 0 0,0 0 0,-1-1 0,1 1 0,0-1-1,0 0 1,1 1 0,-1-1 0,-3-3 0,-4-18-6357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4.408"/>
    </inkml:context>
    <inkml:brush xml:id="br0">
      <inkml:brushProperty name="width" value="0.025" units="cm"/>
      <inkml:brushProperty name="height" value="0.025" units="cm"/>
    </inkml:brush>
  </inkml:definitions>
  <inkml:trace contextRef="#ctx0" brushRef="#br0">0 2212 4132,'0'0'6449,"9"-9"-5958,-3 2-362,-3 3-58,0 0 0,0 1 0,1-1 0,-1 1 0,1 0 0,0 0 0,0 1 0,0-1 0,0 1 0,0 0 0,0 0 0,1 0 0,-1 0 0,1 1 0,7-2 0,471-100 1536,-7-42-1664,-259 77 306,636-186 2410,11 39-2323,-393 115-250,2133-425 794,-2593 523-880,2559-485 363,-2370 445 302,379-134-1,-576 175-827,22-10 418,-24 11-341,-1 0 1,1-1 0,-1 1 0,1 0 0,-1 0 0,1 0 0,-1-1-1,1 1 1,-1 0 0,1 0 0,-1-1 0,0 1 0,1 0 0,-1-1 0,1 1-1,-1-1 1,0 1 0,1 0 0,-1-1 0,0 1 0,0-1 0,1 1-1,-1-1 1,0 1 0,0-1 0,0 1 0,0-1 0,0 1 0,1-1-1,-1 1 1,0-1 0,0 1 0,0-1 0,0 1 0,0-1 0,-1 0-1,-9-8-5081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5.328"/>
    </inkml:context>
    <inkml:brush xml:id="br0">
      <inkml:brushProperty name="width" value="0.025" units="cm"/>
      <inkml:brushProperty name="height" value="0.025" units="cm"/>
    </inkml:brush>
  </inkml:definitions>
  <inkml:trace contextRef="#ctx0" brushRef="#br0">453 11 9513,'23'-10'1816,"-14"11"-70,-10 2-1661,0 0 0,0-1 0,0 1 0,-1-1 0,1 0 0,0 1-1,-1-1 1,0 0 0,1 0 0,-1 0 0,0 0 0,-4 3 0,-80 73 782,-107 74 0,29-24 1819,162-127-2653,0 1 0,0-1 0,1 0 1,-1 1-1,1 0 0,-1-1 0,1 1 0,0 0 0,0-1 0,0 1 1,-2 3-1,3-4-28,0-1 1,0 1-1,0-1 0,0 0 1,0 1-1,0-1 0,0 1 1,0-1-1,0 1 1,0-1-1,1 0 0,-1 1 1,0-1-1,0 1 1,0-1-1,1 0 0,-1 1 1,0-1-1,0 0 0,1 1 1,-1-1-1,0 0 1,0 1-1,1-1 0,-1 0 1,1 0-1,-1 1 1,0-1-1,1 0 0,-1 0 1,0 0-1,1 1 0,0-1 1,5 1 53,1 1 0,0-1-1,0-1 1,-1 1 0,13-2 0,46-5 156,0-4-1,-1-2 1,108-35 0,-55 14-166,113-21 96,-68 17-3573,-102 21-1623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8.227"/>
    </inkml:context>
    <inkml:brush xml:id="br0">
      <inkml:brushProperty name="width" value="0.025" units="cm"/>
      <inkml:brushProperty name="height" value="0.025" units="cm"/>
    </inkml:brush>
  </inkml:definitions>
  <inkml:trace contextRef="#ctx0" brushRef="#br0">29 255 5862,'0'0'2434,"-2"-9"-1329,-6-59 1595,12 16 2613,-4 51-3904,-7 22-752,-1 6-116,2-10 2518,4-41-1534,2 21-1445,0-8 401,0 16-256,5 82-56,74 169 526,-30-109-648,-42-128 5,-2 1 1,0 0-1,-1 0 0,-1 0 0,-1 0 0,-1 0 1,0 0-1,-5 32 0,4-50-24,0-1-1,0 1 1,0-1 0,0 0-1,-1 1 1,1-1 0,-1 0 0,1 0-1,-1 1 1,1-1 0,-1 0-1,0 0 1,1 0 0,-1 0-1,0 0 1,0 0 0,0 0-1,0 0 1,0 0 0,0 0-1,0 0 1,0 0 0,0-1 0,-1 1-1,1 0 1,0-1 0,0 1-1,-1-1 1,1 0 0,0 1-1,-1-1 1,1 0 0,0 0-1,-1 0 1,1 0 0,0 0 0,-1 0-1,1 0 1,0 0 0,-1 0-1,1-1 1,-2 0 0,-1 0 19,1-1 0,-1 1 1,1-1-1,-1 0 0,1 0 0,0 0 1,0 0-1,0-1 0,0 0 0,0 1 1,0-1-1,1 0 0,-4-5 0,0-3-46,0 0-1,1-1 0,1 0 0,0 0 0,0 0 1,1 0-1,1-1 0,0 1 0,1-1 1,0 0-1,0 1 0,2-1 0,0 0 0,0 1 1,1-1-1,1 1 0,0-1 0,0 1 0,8-16 1,9-17-20,3 0 1,1 2 0,49-66-1,-35 54 14,-23 33 22,-2-1-1,20-42 1,-29 55-10,0-1 0,-1 0-1,0 0 1,-1 0 0,0 0-1,-1 0 1,0-1 0,0 1-1,-2-12 1,1 20-10,0 1-1,-1-1 1,1 1 0,0-1-1,-1 1 1,0-1-1,1 1 1,-1-1 0,0 1-1,0-1 1,0 1-1,-1 0 1,1 0 0,-1 0-1,1 0 1,-1 0 0,0 0-1,1 0 1,-1 0-1,0 0 1,0 1 0,0-1-1,-1 1 1,1 0-1,0-1 1,0 1 0,-1 0-1,1 0 1,-1 1-1,1-1 1,-1 0 0,1 1-1,-1-1 1,1 1 0,-1 0-1,0 0 1,1 0-1,-1 0 1,1 1 0,-1-1-1,1 1 1,-1-1-1,1 1 1,-1 0 0,1 0-1,-1 0 1,1 0-1,0 1 1,0-1 0,-1 0-1,-2 4 1,-3 5 19,0 0 0,1 0 0,0 1 0,1 0 0,0 0 0,1 1 0,0 0 0,1 0 0,0 0 0,1 0 0,0 0 0,1 1 0,0-1 0,1 1 0,1 0 0,0-1 0,0 1 0,5 21 0,-3-30-136,-1 0 0,2 0 0,-1 0 0,0 0 0,1-1 0,-1 1 0,1-1 1,0 0-1,1 1 0,-1-1 0,0-1 0,1 1 0,-1-1 0,1 1 0,0-1 0,0 0 0,0 0 0,0-1 0,0 1 0,0-1 0,1 0 0,-1 0 0,0 0 0,1 0 0,-1-1 0,5 0 0,-2 1-238,-1-1 0,0 0 0,0 0 0,0 0 0,0-1 0,1 0 0,-1 0 0,0-1 0,0 0 0,-1 0 0,1 0 0,0 0 0,-1-1 0,1 0 0,-1 0 0,0-1 0,0 1 0,6-6 0,6-21-8274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8.586"/>
    </inkml:context>
    <inkml:brush xml:id="br0">
      <inkml:brushProperty name="width" value="0.025" units="cm"/>
      <inkml:brushProperty name="height" value="0.025" units="cm"/>
    </inkml:brush>
  </inkml:definitions>
  <inkml:trace contextRef="#ctx0" brushRef="#br0">1 1 11018,'0'0'9962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9.068"/>
    </inkml:context>
    <inkml:brush xml:id="br0">
      <inkml:brushProperty name="width" value="0.025" units="cm"/>
      <inkml:brushProperty name="height" value="0.025" units="cm"/>
    </inkml:brush>
  </inkml:definitions>
  <inkml:trace contextRef="#ctx0" brushRef="#br0">92 276 13741,'0'0'699,"-6"9"1111,-4 3-1255,0 1 0,1 1-1,1 0 1,0 0 0,1 0 0,0 1-1,1 0 1,1 1 0,1-1 0,0 1-1,-3 26 1,7-41-541,0 0 0,-1 0 0,1 1 0,1-1 0,-1 0 0,0 0 0,0 0 0,0 0 0,0 0 0,1 0 0,-1 0 1,0 0-1,1 0 0,-1 0 0,1 0 0,0 0 0,-1 0 0,1 0 0,-1 0 0,1 0 0,0-1 0,0 1 0,0 0 0,-1 0 0,1-1 0,0 1 0,0-1 0,0 1 0,0-1 0,0 1 0,0-1 0,0 1 0,0-1 0,0 0 0,1 0 1,-1 0-1,0 1 0,0-1 0,0 0 0,0 0 0,0 0 0,0-1 0,0 1 0,0 0 0,0 0 0,0-1 0,1 1 0,-1 0 0,0-1 0,1 0 0,4-1 101,0-1 0,0 1 0,-1-1 0,1 0 0,-1-1 0,0 1 0,0-1 0,5-4 0,6-11 68,0 0 0,-2-1-1,0-1 1,-1 0 0,-1-1 0,-1 0-1,-1-1 1,-1 0 0,-1 0 0,-1-1-1,-1 0 1,-1 0 0,-1-1 0,-1 0-1,-1 1 1,-3-37 0,1 61-181,-4-34 247,4 32-233,0 1 0,-1 0 0,1-1 0,-1 1 0,1 0 0,-1-1 0,1 1 0,-1 0 0,0 0 0,0 0 0,1 0 0,-1-1 0,0 1 0,0 0 0,0 1 0,0-1 0,0 0 0,-1 0 0,1 0 0,0 1 0,-2-2 0,2 2-14,1 0 0,-1 0-1,0 0 1,1 0 0,-1 0-1,0 0 1,1 0 0,-1 0-1,0 1 1,1-1 0,-1 0-1,0 0 1,1 1 0,-1-1-1,0 0 1,1 1 0,-1-1-1,1 0 1,-1 1 0,1-1-1,-1 1 1,1-1 0,-1 1-1,1-1 1,-1 1 0,1 0-1,0-1 1,-1 1 0,1-1-1,0 1 1,0 0 0,-1-1-1,1 1 1,0 0 0,0 0-1,-7 30-74,6-27 76,-3 18-13,1-1 0,1 1 0,1 0 0,1 0 0,1 0 1,4 26-1,-4-42 7,0-1 0,0 1 1,1-1-1,-1 0 1,1 0-1,0 1 0,1-1 1,-1-1-1,1 1 1,0 0-1,0 0 0,0-1 1,1 0-1,0 0 1,-1 0-1,2 0 0,-1 0 1,0-1-1,1 0 1,-1 0-1,1 0 0,0-1 1,0 1-1,0-1 1,0 0-1,1 0 0,-1-1 1,0 0-1,1 0 1,5 0-1,-5 0-40,0 0 0,0-1-1,0 0 1,0 0 0,0-1 0,0 1 0,0-1 0,0-1-1,0 1 1,-1-1 0,1 0 0,0 0 0,-1-1-1,1 1 1,7-6 0,-9 4 16,0 0 0,-1 0 0,1-1 1,-1 1-1,0-1 0,0 1 0,0-1 0,0 0 0,-1 0 0,0 0 1,0-1-1,-1 1 0,1 0 0,-1-1 0,0 1 0,0-1 0,-1-5 1,3-36 31,1 47 6,0-1 1,1 0-1,-1 0 0,0 0 1,0 0-1,1 0 0,5-4 1,16-22 127,-25 25-128,0 1-1,-1 0 1,1-1 0,0 1-1,0-1 1,0 1-1,-1-1 1,1 1 0,-1-1-1,1 0 1,-1 1 0,0-1-1,0 0 1,0 1 0,0-1-1,0 0 1,0 1 0,0-1-1,-1-3 1,0 5-11,0-1 0,0 1 0,-1 0 0,1 0 0,0 0 0,0 0 0,0 0 0,0 0 0,-1 0 0,1 1 0,0-1 0,0 0 0,0 0 0,0 1 0,0-1 0,0 1 0,0-1 0,0 1 0,0 0 0,0-1 0,0 1 0,0 0 0,-1 1 0,-6 8 30,2-1-1,-1 2 1,2-1 0,-1 1-1,1-1 1,1 2 0,0-1 0,0 0-1,1 1 1,1-1 0,0 1-1,0 0 1,2 0 0,-1 0-1,2 17 1,0-26-34,-1 0 0,0 0 0,1 0 0,0 0 0,0 0 0,0 0 0,0 0 0,0 0 0,1 0 0,-1-1 0,1 1 0,-1-1-1,1 1 1,0-1 0,0 1 0,0-1 0,1 0 0,-1 0 0,3 2 0,0-1 80,0-1 0,-1 1-1,2-1 1,-1 0 0,0 0 0,0 0-1,1-1 1,-1 0 0,0 0 0,8 0 0,-4-1-339,0 0 1,0 0 0,0-1 0,0 0-1,0-1 1,10-2 0,-14 2-547,0 0 0,0 0 1,1 0-1,-1 0 0,-1-1 0,1 0 0,0 0 0,-1 0 1,7-6-1,10-20-12051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0.377"/>
    </inkml:context>
    <inkml:brush xml:id="br0">
      <inkml:brushProperty name="width" value="0.025" units="cm"/>
      <inkml:brushProperty name="height" value="0.025" units="cm"/>
    </inkml:brush>
  </inkml:definitions>
  <inkml:trace contextRef="#ctx0" brushRef="#br0">36 47 10282,'0'-4'2005,"-2"-27"3435,2 30-5374,0 1 1,0 0-1,0-1 1,0 1-1,0-1 1,0 1-1,0-1 0,-1 1 1,1-1-1,0 1 1,0 0-1,0-1 1,-1 1-1,1-1 1,0 1-1,0 0 1,-1-1-1,1 1 1,0 0-1,-1-1 1,1 1-1,0 0 1,-1-1-1,1 1 0,-1 0 1,1 0-1,0-1 1,-1 1-1,1 0 1,-1 0-1,1 0 1,-1 0-1,1 0 1,-1 0-1,1 0 1,0 0-1,-1 0 1,1 0-1,-1 0 1,1 0-1,-1 0 0,1 0 1,-1 0-1,1 0 1,-1 0-1,1 0 1,0 1-1,-1-1 1,1 0-1,-1 0 1,1 1-1,0-1 1,-1 1-1,-1 2 12,0 0-1,0 1 1,0-1-1,1 1 1,-1-1-1,1 1 0,0 0 1,0 0-1,0-1 1,1 1-1,0 0 1,-1 0-1,1 0 1,0 0-1,2 7 1,-2 3 38,-2 490 2745,3-501-2840,-2 13 207,1-1 0,1 1 1,1-1-1,0 0 0,1 1 0,9 26 0,-12-41-213,0-1-1,0 1 1,1 0 0,-1-1 0,0 1-1,0-1 1,1 1 0,-1-1 0,0 1-1,1 0 1,-1-1 0,1 1-1,-1-1 1,1 0 0,-1 1 0,1-1-1,-1 1 1,1-1 0,-1 0 0,1 1-1,0-1 1,-1 0 0,1 0-1,-1 1 1,1-1 0,0 0 0,-1 0-1,1 0 1,0 0 0,-1 0 0,1 0-1,0 0 1,-1 0 0,1 0-1,0 0 1,-1 0 0,1 0 0,-1-1-1,1 1 1,0 0 0,-1 0 0,1-1-1,-1 1 1,1 0 0,-1-1-1,1 1 1,-1-1 0,1 1 0,-1-1-1,1 1 1,0-2 0,21-27 492,-22 28-499,45-78 375,-13 22-363,54-76-1,-89 168-681,-37 47 753,61-163 539,5-19-529,-26 99-103,1 1-1,-1-1 0,0 1 1,0 0-1,0-1 1,0 1-1,1 0 1,-1 0-1,0-1 0,0 1 1,1 0-1,-1-1 1,0 1-1,0 0 1,1 0-1,-1 0 0,0-1 1,1 1-1,-1 0 1,0 0-1,1 0 1,-1 0-1,0 0 0,1-1 1,-1 1-1,1 0 1,-1 0-1,0 0 1,1 0-1,-1 0 1,0 0-1,1 0 0,-1 0 1,1 0-1,-1 1 1,0-1-1,1 0 1,-1 0-1,0 0 0,1 0 1,-1 0-1,0 1 1,1-1-1,-1 0 1,0 0-1,0 1 0,1-1 1,-1 1-1,25 17-235,-8-5 127,-13-11 121,0 0 0,0-1 0,0 0 0,0 0 0,1 0 0,-1 0 0,0 0 0,1-1 0,-1 0 0,0 0 0,1 0 0,-1 0 0,0-1 0,0 1 0,1-1 0,-1 0 0,0-1 0,0 1 0,0-1 0,0 0 0,0 0 0,0 0 0,-1 0 0,1-1 0,-1 1 0,1-1 0,-1 0 0,0 0 0,0 0 0,3-5 0,0 1 16,-1-1 0,0 0 0,-1-1 1,0 1-1,0-1 0,0 1 1,-1-1-1,-1 0 0,0-1 0,0 1 1,0 0-1,-1-17 0,-1 26-29,0 1-1,0-1 1,0 0-1,0 0 1,-1 1-1,1-1 0,0 0 1,0 0-1,-1 0 1,1 0-1,0 1 1,0-1-1,0 0 1,-1 0-1,1 0 1,0 0-1,-1 0 0,1 0 1,0 0-1,0 0 1,-1 0-1,1 0 1,0 1-1,0-1 1,-1-1-1,1 1 0,0 0 1,-1 0-1,1 0 1,0 0-1,0 0 1,-1 0-1,1 0 1,0 0-1,0 0 1,-1 0-1,1-1 0,0 1 1,0 0-1,-1 0 1,1 0-1,0 0 1,0-1-1,0 1 1,-1 0-1,1 0 0,0-1 1,0 1-1,0 0 1,0 0-1,0-1 1,0 1-1,-1 0 1,1 0-1,0-1 1,0 1-1,0 0 0,0-1 1,0 1-1,0 0 1,0-1-1,-14 22-267,9-6 277,0 0 0,1 0 0,1 0 0,0 1 0,2-1 0,-1 1 0,2 29 0,0-43 3,1-1-1,-1 1 1,0-1 0,0 0-1,1 1 1,-1-1-1,0 1 1,1-1 0,-1 1-1,1-1 1,0 0 0,0 0-1,-1 1 1,1-1-1,0 0 1,0 0 0,0 0-1,0 0 1,0 0-1,0 0 1,1 0 0,-1 0-1,0 0 1,0-1-1,2 2 1,1-1 13,-1 0 1,0-1-1,1 1 1,-1-1-1,0 0 1,1 0-1,-1 0 1,0 0-1,0 0 1,7-2-1,1-1 30,-1 0-1,1-1 1,-1 0 0,0-1 0,-1 0-1,11-7 1,-8 3-15,0-1 1,-1 0-1,0-1 0,-1 0 0,17-24 1,-21 27-19,-2 1 0,1-1 0,-1 0 0,0-1 1,-1 1-1,0-1 0,0 1 0,-1-1 0,0 0 0,0 0 1,0-11-1,-13 64-427,1-14 474,8-22-63,-1 5 58,1 1 0,0-1 0,0 1 0,1 17 0,1-29-51,0 1 0,0-1 0,0 0 0,1 0 1,-1 0-1,0 1 0,1-1 0,0 0 0,-1 0 0,1 0 0,0 0 0,0 0 0,0 0 0,1 0 0,-1 0 1,0-1-1,1 1 0,-1 0 0,1-1 0,-1 1 0,1-1 0,0 1 0,0-1 0,-1 0 0,1 0 1,0 0-1,0 0 0,0 0 0,0 0 0,1 0 0,-1-1 0,0 1 0,3 0 0,-1-1-80,0 1 0,0-1-1,0 0 1,0 0 0,0 0-1,0 0 1,0 0 0,0-1 0,0 0-1,-1 0 1,1 0 0,0 0-1,0-1 1,-1 0 0,1 1-1,-1-1 1,5-4 0,-5 3-463,0 0 1,0 0 0,-1-1 0,0 1 0,0-1-1,0 1 1,0-1 0,0 0 0,-1 0-1,0 0 1,1 0 0,-2 0 0,1 0-1,0 0 1,-1 0 0,0-8 0,1-30-7807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0.766"/>
    </inkml:context>
    <inkml:brush xml:id="br0">
      <inkml:brushProperty name="width" value="0.025" units="cm"/>
      <inkml:brushProperty name="height" value="0.025" units="cm"/>
    </inkml:brush>
  </inkml:definitions>
  <inkml:trace contextRef="#ctx0" brushRef="#br0">0 0 19218,'0'0'1922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1.143"/>
    </inkml:context>
    <inkml:brush xml:id="br0">
      <inkml:brushProperty name="width" value="0.025" units="cm"/>
      <inkml:brushProperty name="height" value="0.025" units="cm"/>
    </inkml:brush>
  </inkml:definitions>
  <inkml:trace contextRef="#ctx0" brushRef="#br0">1 38 10954,'0'0'5627,"1"-8"-2403,3-20-1256,-3 26-1087,0 6-83,1 52 1367,-1 10-2195,3-19 69,-1 9 96,18 85 0,-21-138-115,1 0 0,0-1-1,0 1 1,0 0-1,0 0 1,0 0 0,0-1-1,1 1 1,0-1-1,-1 1 1,4 3-1,-4-5 18,0-1 0,1 1 1,-1-1-1,0 1 0,0-1 0,0 0 0,0 1 0,0-1 0,0 0 0,0 0 0,1 0 0,-1 0 0,0 0 0,0 0 0,0 0 0,0 0 0,0 0 0,1-1 0,-1 1 0,0 0 1,0-1-1,0 1 0,0-1 0,0 1 0,0-1 0,0 0 0,0 1 0,0-1 0,0 0 0,-1 0 0,1 1 0,0-1 0,1-2 0,18-20 433,-1-2 1,-1 0-1,-1-1 0,-1 0 0,23-55 1,-23 46-325,-5 15-198,-4 9-77,-1 0 0,-1-1 0,0 1 0,-1-1 0,0 0 1,0-1-1,2-18 0,-15 33-5220,-8 12-1308,-6 4-3086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1.655"/>
    </inkml:context>
    <inkml:brush xml:id="br0">
      <inkml:brushProperty name="width" value="0.025" units="cm"/>
      <inkml:brushProperty name="height" value="0.025" units="cm"/>
    </inkml:brush>
  </inkml:definitions>
  <inkml:trace contextRef="#ctx0" brushRef="#br0">1 237 15214,'0'0'6124,"9"4"-4240,2-1-1796,0 1 1,0-2-1,0 0 1,1 0-1,-1-1 1,1 0-1,-1-1 1,0-1-1,1 0 1,-1 0-1,0-1 1,0 0-1,16-6 0,6-4-3179,47-25 0,-72 33 2159,0-1 0,0 1 0,-1-2 0,1 1 0,-1-1 0,-1 0 0,1-1 0,-1 1 0,0-1 1,0-1-1,6-10 0,-11 17 1044,0 0-1,-1-1 1,1 1 0,0-1 0,0 1-1,-1-1 1,1 0 0,-1 1 0,1-1 0,-1 0-1,0 1 1,0-1 0,0 0 0,0 1 0,0-1-1,0 0 1,0 1 0,0-1 0,-1-2 0,0 3 84,0 1 1,1-1 0,-1 0 0,0 1-1,0-1 1,1 1 0,-1-1 0,0 1-1,0-1 1,0 1 0,0-1 0,1 1 0,-1 0-1,0 0 1,0-1 0,0 1 0,0 0-1,0 0 1,0 0 0,0 0 0,0 0 0,0 0-1,0 0 1,-1 1 0,-38 13 4864,19 1-4689,15-9-68,0 0 0,0 0 0,0 0 1,1 1-1,0 0 0,1 0 1,0 0-1,0 1 0,0-1 0,1 1 1,0 0-1,0 0 0,-1 10 1,4-17-297,0 0-1,0-1 1,0 1 0,0 0 0,0-1 0,1 1 0,-1 0 0,0-1-1,0 1 1,1-1 0,-1 1 0,1-1 0,-1 1 0,0 0 0,1-1-1,-1 0 1,1 1 0,-1-1 0,1 1 0,-1-1 0,1 1 0,0-1-1,-1 0 1,1 0 0,-1 1 0,1-1 0,0 0 0,-1 0 0,1 0-1,0 1 1,-1-1 0,1 0 0,0 0 0,-1 0 0,1 0 0,0 0 0,-1 0-1,1-1 1,0 1 0,-1 0 0,1 0 0,0 0 0,-1-1 0,1 1-1,0-1 1,35-11 335,-14-2-253,-1 0 0,0-2-1,27-25 1,30-24 37,-78 64-126,1 1 0,0-1 0,0 0 0,0 0 0,1 0 0,-1 1 0,0-1 0,0 1 0,0-1 0,0 1 0,1-1 0,-1 1 0,0 0 0,0-1 0,1 1 0,-1 0 0,0 0 0,0 0 0,1 0 0,-1 0 0,0 0 0,2 1 0,-2 0 2,0-1 0,-1 1 0,1 0 0,0 0 0,-1 0 1,1 0-1,0-1 0,-1 1 0,1 0 0,-1 0 0,0 0 0,1 0 0,-1 0 0,0 0 0,0 0 0,1 0 1,-1 0-1,0 1 0,0-1 0,0 1 0,-1 10 55,0 0 1,-1 0-1,-4 17 1,6-27-45,-6 19 249,-3 31 1316,9-52-1567,0 1 0,0-1 0,1 0 0,-1 0 0,0 1 1,1-1-1,-1 0 0,0 0 0,1 0 0,-1 1 0,0-1 0,1 0 0,-1 0 0,0 0 0,1 0 0,-1 0 0,1 0 0,-1 1 0,0-1 0,1 0 0,-1 0 1,1 0-1,-1 0 0,0-1 0,1 1 0,-1 0 0,0 0 0,1 0 0,-1 0 0,1 0 0,-1 0 0,0-1 0,1 1 0,-1 0 0,0 0 0,1 0 0,-1-1 1,0 1-1,0 0 0,1-1 0,16-8 198,-3-3-291,0-1 0,-1 0 0,-1 0 1,0-1-1,16-24 0,-4-2-4473,-2 0-5947,-14 23-918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4.548"/>
    </inkml:context>
    <inkml:brush xml:id="br0">
      <inkml:brushProperty name="width" value="0.025" units="cm"/>
      <inkml:brushProperty name="height" value="0.025" units="cm"/>
    </inkml:brush>
  </inkml:definitions>
  <inkml:trace contextRef="#ctx0" brushRef="#br0">0 143 11435,'0'0'11413,"10"-5"-10665,23-12-177,51-28 469,-76 40-991,0 0 0,0 0 0,-1-1-1,0 0 1,0-1 0,0 1 0,9-13 0,-16 19-42,1-1 1,-1 1 0,0 0 0,1-1 0,-1 1 0,0-1-1,1 1 1,-1-1 0,0 1 0,1-1 0,-1 1 0,0-1-1,0 1 1,0-1 0,0 1 0,1-1 0,-1 1 0,0-1-1,0 1 1,0-1 0,0 1 0,0-1 0,0 1 0,0-1-1,-1 1 1,1-1 0,0 0 0,0 1 0,0-1 0,0 1 0,-1-1-1,1 0 1,-18 1-58,-24 18-73,36-13 113,0 1-1,0-1 1,0 2-1,1-1 1,0 1-1,0 0 1,0 0 0,1 0-1,0 0 1,1 1-1,0 0 1,0 0-1,0 0 1,1 0 0,0 0-1,1 0 1,0 1-1,0-1 1,1 0-1,1 17 1,-1-24 14,0 0-1,1 0 1,0-1 0,-1 1 0,1 0-1,-1 0 1,1 0 0,0-1-1,0 1 1,-1 0 0,1-1 0,0 1-1,0-1 1,0 1 0,0-1-1,0 1 1,-1-1 0,1 1-1,0-1 1,0 0 0,0 0 0,0 1-1,0-1 1,0 0 0,0 0-1,0 0 1,0 0 0,0 0-1,0 0 1,2-1 0,33-8 191,-23 0-300,0-1 0,0 0 1,-1-1-1,0 0 0,-1-1 1,-1 0-1,0-1 0,0 0 1,-1 0-1,10-21 1,-14 25-176,-5 77-318,-3-53 788,-3 34 528,8-48-685,1-1 1,-1 0-1,0 0 1,1 0-1,-1-1 1,1 1 0,-1-1-1,0 1 1,0-1-1,1 0 1,-1 0-1,0 0 1,4-2-1,40-32 184,-41 29-266,1 0 0,1 1 0,-1 0 0,1 0-1,-1 0 1,1 1 0,1 0 0,-1 1-1,0-1 1,1 1 0,10-2 0,-18 5 38,1 0 1,0 0 0,0 0-1,0 0 1,-1 0-1,1 1 1,0-1 0,0 0-1,-1 0 1,1 1-1,0-1 1,0 0 0,-1 1-1,1-1 1,0 1-1,-1-1 1,1 1 0,-1-1-1,1 1 1,-1-1-1,1 1 1,-1-1 0,1 1-1,-1 0 1,1-1-1,-1 1 1,0 0 0,1 0-1,-1 0 1,6 34 122,-12 33 974,7-61-1595,4-13-1274,6-17-5696,-10 22 6296,8-18-12665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2.312"/>
    </inkml:context>
    <inkml:brush xml:id="br0">
      <inkml:brushProperty name="width" value="0.025" units="cm"/>
      <inkml:brushProperty name="height" value="0.025" units="cm"/>
    </inkml:brush>
  </inkml:definitions>
  <inkml:trace contextRef="#ctx0" brushRef="#br0">22 129 15503,'0'0'1372,"-2"11"-70,-2 12-641,-10 74 3081,13-87-3466,1-1 1,-1 1 0,2-1-1,-1 1 1,1-1-1,1 1 1,0-1-1,3 11 1,-4-17-249,0-1-1,0 0 1,0 0 0,0 0 0,0 0-1,1 0 1,-1 0 0,0 0-1,1-1 1,0 1 0,-1 0 0,1-1-1,0 1 1,0-1 0,0 0-1,0 0 1,0 1 0,0-1 0,0-1-1,0 1 1,1 0 0,-1 0-1,0-1 1,0 1 0,1-1 0,-1 0-1,0 0 1,1 0 0,-1 0-1,0 0 1,1 0 0,2-1 0,-1 0 38,0-1 0,0 1 0,0-1 0,-1 1 0,1-1 0,0 0 0,-1 0 0,1-1 0,-1 1 0,0-1 0,0 0 0,0 0 0,0 0 0,-1 0 0,1 0 0,-1-1 0,3-4 0,0-3-37,-1-1-1,0 0 0,0 0 0,-1 0 0,-1 0 0,0-1 0,-1 1 1,0-1-1,-1 0 0,-2-20 0,-2 26-247,-1 16 56,-2 16 91,6-23 73,1 0 0,0 0 0,0 0-1,0 0 1,0 0 0,0 0 0,0 0 0,0 0-1,1 0 1,-1 0 0,1 0 0,0 0-1,-1 0 1,1 0 0,0-1 0,0 1 0,0 0-1,0-1 1,1 1 0,-1 0 0,0-1-1,1 1 1,-1-1 0,1 0 0,-1 0 0,3 2-1,2-1 18,-1 0 0,1-1 0,-1 0 0,1 0-1,-1 0 1,1 0 0,0-1 0,8-1 0,-9 1-8,-1-1 0,1 1 1,-1-1-1,0 0 0,0 0 1,1-1-1,-1 1 0,0-1 1,0 0-1,-1 0 0,1-1 0,0 1 1,-1-1-1,1 1 0,-1-1 1,0 0-1,0-1 0,0 1 1,0 0-1,0-1 0,2-4 1,-1 2 5,-1-1 0,0 1 0,0 0 0,-1-1 1,0 1-1,0-1 0,0 0 0,-1 0 1,0 0-1,0 0 0,-1 0 0,-1-12 0,1 19-17,0-1-1,0 0 0,0 0 0,-1 1 0,1-1 0,0 0 0,0 0 0,-1 1 0,1-1 0,-1 0 0,1 1 0,-1-1 0,1 1 0,-1-1 0,1 0 0,-1 1 0,1-1 0,-1 1 0,0 0 0,1-1 0,-1 1 0,0-1 0,1 1 0,-1 0 0,0 0 0,0-1 0,1 1 0,-1 0 0,0 0 0,0 0 1,1 0-1,-1 0 0,0 0 0,0 0 0,1 0 0,-1 0 0,0 0 0,0 0 0,0 0 0,1 1 0,-1-1 0,0 0 0,1 1 0,-1-1 0,-1 1 0,-1 0-16,0 1 0,-1-1 1,1 1-1,0-1 0,0 1 0,0 0 0,0 0 0,-4 5 1,3-2 12,0 1 1,1-1 0,0 0 0,0 1 0,0 0 0,1 0 0,0 0-1,-2 8 1,3-12 4,1 0 0,-1-1 0,1 1 0,0 0-1,0 0 1,0 0 0,0 0 0,0-1 0,0 1 0,1 0-1,-1 0 1,1 0 0,-1-1 0,1 1 0,-1 0 0,1 0-1,0-1 1,0 1 0,0-1 0,0 1 0,0-1 0,0 1-1,1-1 1,-1 0 0,0 1 0,1-1 0,-1 0 0,1 0 0,-1 0-1,1 0 1,-1 0 0,3 0 0,30 13-1032,1-3 1,0 0-1,70 10 0,-104-21 1106,1 0-1,-1 0 1,1 0-1,-1 0 1,0 0-1,1 0 1,-1 0-1,0 0 1,1-1 0,-1 1-1,0-1 1,0 1-1,1-1 1,-1 1-1,0-1 1,0 1-1,0-1 1,1 0-1,-1 0 1,0 0-1,0 0 1,0 0-1,-1 0 1,1 0-1,0 0 1,1-2-1,0-1 99,-1 0-1,1 0 1,-1 0-1,0 0 0,0 0 1,0 0-1,-1 0 1,0 0-1,0-5 1,0-8 95,-2-1 0,0 0-1,-6-22 1,1 15-295,4 17-195,1 1 1,0-1-1,0 1 0,1-1 1,0 0-1,0 0 0,1-15 1,1 21-97,-1 1 0,1 0 1,-1-1-1,1 1 0,0 0 0,-1-1 1,1 1-1,0 0 0,0 0 1,0 0-1,0 0 0,0 0 0,0 0 1,0 0-1,1 0 0,-1 0 0,0 1 1,0-1-1,3 0 0,5-5-2462,7-7-3518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3.121"/>
    </inkml:context>
    <inkml:brush xml:id="br0">
      <inkml:brushProperty name="width" value="0.025" units="cm"/>
      <inkml:brushProperty name="height" value="0.025" units="cm"/>
    </inkml:brush>
  </inkml:definitions>
  <inkml:trace contextRef="#ctx0" brushRef="#br0">58 1 15246,'-4'8'1367,"-6"16"-365,1 1-1,0 0 0,2 0 1,1 1-1,1 0 1,2 0-1,0 0 1,2 1-1,2 43 1,1-62-972,0-1 0,0 1 0,1-1 0,0 0 0,0 0-1,0 0 1,1 0 0,7 8 0,-10-13-19,-1 0 0,2-1 0,-1 1-1,0 0 1,0-1 0,0 1 0,1-1-1,-1 1 1,1-1 0,-1 1 0,1-1-1,0 0 1,-1 0 0,1 0 0,0 0-1,0 0 1,0-1 0,0 1 0,0 0-1,0-1 1,0 1 0,0-1 0,0 0-1,0 0 1,0 0 0,0 0 0,0 0-1,0 0 1,0 0 0,0-1 0,0 1-1,0-1 1,0 1 0,0-1 0,0 0-1,2-1 1,0-2 18,0 0 0,0-1 0,-1 1-1,1-1 1,-1 0 0,0 0 0,-1 0 0,1 0-1,-1-1 1,0 1 0,2-9 0,-1 2-16,0 0 0,0-1 0,-1 0 0,0-14 0,-4 20-114,-4 13 12,-3 16 18,9-19 84,-1 0 0,1 0 0,0 0 0,-1 0 0,1-1 0,1 1 0,-1 0 1,0 0-1,1 0 0,-1-1 0,1 1 0,0 0 0,0 0 0,0-1 0,0 1 1,0-1-1,1 1 0,-1-1 0,1 1 0,-1-1 0,1 0 0,0 0 0,0 0 1,0 0-1,4 3 0,-2-3 14,-1-1-1,1 1 1,0-1 0,0 0-1,0 0 1,0 0 0,0 0 0,0-1-1,0 0 1,0 1 0,0-2-1,0 1 1,0 0 0,-1-1 0,1 1-1,0-1 1,0 0 0,7-3-1,-6 1-3,0 0 0,0 0-1,0 0 1,0 0 0,0-1-1,-1 0 1,0 0 0,1 0-1,-1 0 1,-1-1-1,1 1 1,-1-1 0,0 0-1,0 0 1,0-1 0,0 1-1,-1-1 1,0 1 0,0-1-1,-1 0 1,0 1 0,0-1-1,0 0 1,0 0-1,-1 0 1,0 0 0,-1 0-1,-1-10 1,2 16-27,0-1 0,0 1 0,-1 0-1,1-1 1,0 1 0,-1-1 0,1 1 0,0-1 0,-1 1-1,1 0 1,0-1 0,-1 1 0,1 0 0,-1-1 0,1 1-1,-1 0 1,1 0 0,-1-1 0,1 1 0,-1 0-1,1 0 1,-1 0 0,1 0 0,-1 0 0,1 0 0,-1 0-1,1 0 1,-1 0 0,1 0 0,-1 0 0,0 0 0,1 0-1,-1 0 1,1 0 0,-1 0 0,1 1 0,-1-1 0,1 0-1,-1 0 1,1 1 0,0-1 0,-1 0 0,1 1 0,-1-1-1,-19 17-197,15-8 218,0-1-1,1 1 0,0 0 1,0 0-1,-3 16 0,6-22 0,1 0 0,-1-1-1,1 1 1,0 0 0,0 0-1,0-1 1,0 1 0,0 0-1,0 0 1,1-1 0,0 4-1,0-5-8,-1 0-1,1 0 0,0 0 1,-1 0-1,1 0 0,0 0 1,0 0-1,0 0 0,-1 0 0,1 0 1,0-1-1,0 1 0,0 0 1,0-1-1,1 1 0,-1 0 0,0-1 1,0 0-1,0 1 0,0-1 1,0 0-1,1 1 0,-1-1 0,0 0 1,2 0-1,2 0-11,0 1-1,0-2 1,0 1 0,0-1-1,0 1 1,0-1-1,0-1 1,0 1 0,-1-1-1,1 0 1,0 0-1,-1 0 1,1 0 0,-1-1-1,0 0 1,0 0 0,0 0-1,0 0 1,3-5-1,34-23-842,-39 33 842,-1 0 0,0 0 0,0 1 0,0-1 0,0 0 0,0 0-1,-1 1 1,1-1 0,-1 0 0,1 1 0,-1-1 0,0 3 0,7 25-45,-3-24 56,0 0 1,0 0-1,1 0 1,-1-1-1,1 1 1,0-1-1,1 0 1,5 4-1,-9-8-1,0 1 1,0 0-1,0-1 1,1 1-1,-1-1 0,0 0 1,1 0-1,-1 0 1,0 0-1,1 0 0,0 0 1,-1 0-1,1-1 0,-1 0 1,1 1-1,0-1 1,-1 0-1,1 0 0,-1-1 1,1 1-1,0 0 1,-1-1-1,1 1 0,-1-1 1,4-1-1,-4 0 8,-1 0 1,1 0-1,0 0 0,-1 0 0,1 0 1,-1-1-1,1 1 0,-1 0 0,0-1 1,0 1-1,0-1 0,0 1 0,-1-1 1,1 1-1,-1-1 0,0 0 0,1-4 1,-1-49 59,-1 52-62,-1-9 12,0 0 0,-2 0 0,1 0 0,-2 0 0,0 1 0,0 0 0,-1 0 0,-12-19 0,-13-27-439,30 46-14968,1 4 4058</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3.466"/>
    </inkml:context>
    <inkml:brush xml:id="br0">
      <inkml:brushProperty name="width" value="0.025" units="cm"/>
      <inkml:brushProperty name="height" value="0.025" units="cm"/>
    </inkml:brush>
  </inkml:definitions>
  <inkml:trace contextRef="#ctx0" brushRef="#br0">1 1 21268,'0'0'5894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3.884"/>
    </inkml:context>
    <inkml:brush xml:id="br0">
      <inkml:brushProperty name="width" value="0.025" units="cm"/>
      <inkml:brushProperty name="height" value="0.025" units="cm"/>
    </inkml:brush>
  </inkml:definitions>
  <inkml:trace contextRef="#ctx0" brushRef="#br0">1 0 5509,'0'0'16026,"8"11"-14921,-7-9-1069,4 5 147,1 1-1,-1 0 1,-1 0-1,1 1 1,-1-1 0,-1 1-1,1 0 1,-2 0-1,1 0 1,1 11 0,-1 18 357,9 57 45,-10-87-556,0 0 0,0 0 0,0-1 0,1 1 0,1-1 0,-1 1 0,1-1-1,1 0 1,6 8 0,-9-13-28,0 1-1,0-1 0,0 0 0,1 0 0,-1 0 1,1 0-1,0 0 0,-1 0 0,1-1 0,0 1 1,0-1-1,0 0 0,0 0 0,0 0 0,0 0 1,0-1-1,1 1 0,-1-1 0,0 0 0,0 0 1,0 0-1,1 0 0,-1 0 0,0-1 0,0 0 1,6-1-1,3-3-250,-1 0 1,1-1-1,-1 0 1,-1-1-1,14-10 1,-9 6-411,-28 43 57,-43 50 2792,50-75-1949,0 1 0,-1-1 1,0-1-1,0 1 0,0-1 0,-1-1 0,1 1 0,-14 6 1,21-12-230,-1 1 1,0-1 0,0 1 0,1-1-1,-1 0 1,0 1 0,0-1 0,0 0-1,0 0 1,0 1 0,0-1 0,1 0 0,-1 0-1,0 0 1,0 0 0,0 0 0,0 0-1,0-1 1,0 1 0,0 0 0,0 0 0,1-1-1,-1 1 1,-1-1 0,2 1-79,-1-1 1,1 0-1,-1 0 1,1 1 0,0-1-1,-1 0 1,1 0-1,0 0 1,0 0-1,0 1 1,-1-1-1,1 0 1,0 0 0,0 0-1,0 0 1,0 0-1,1 0 1,-1 1-1,0-3 1,2-1-405,-1-1 0,1 1 0,-1-1 0,1 1 0,0 0-1,1-1 1,-1 1 0,4-4 0,5-2-1424,-1 1 0,1 0 0,0 1 0,1 0 0,21-10-1,0 1-3036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4.431"/>
    </inkml:context>
    <inkml:brush xml:id="br0">
      <inkml:brushProperty name="width" value="0.025" units="cm"/>
      <inkml:brushProperty name="height" value="0.025" units="cm"/>
    </inkml:brush>
  </inkml:definitions>
  <inkml:trace contextRef="#ctx0" brushRef="#br0">100 184 3299,'0'0'21199,"-10"7"-20511,4-3-497,-41 31 633,44-32-789,-1 0 1,1 0-1,0 0 0,0 0 0,0 0 1,0 1-1,1 0 0,0-1 1,-1 1-1,1 0 0,0 0 1,-1 5-1,6-7 0,1-1-1,0 0 1,-1-1 0,1 1 0,0 0 0,0-1-1,-1 0 1,1 0 0,0 0 0,4-1-1,-3 1 11,261-13-718,-266 12 725,1 1 0,-1 0 0,0-1 0,0 1 0,0-1-1,1 1 1,-1-1 0,0 1 0,0-1 0,0 1 0,0-1 0,0 1-1,0-1 1,0 1 0,0-1 0,0 1 0,0-1 0,0 1 0,0-1-1,-1 1 1,1-1 0,0 1 0,0-1 0,0 1 0,-1-1 0,1 1-1,0 0 1,-1-1 0,1 1 0,0-1 0,-1 1 0,1 0 0,-1-1-1,-9-15 621,3 6-610,1 1 0,1-1 0,-1 0 0,1 0 0,1 0 0,0-1 0,1 0 1,0 0-1,0 0 0,0-11 0,5 21-84,0 0 0,1 0 0,-1 1 0,1-1 0,-1 1 0,1 0 0,0-1 0,-1 1 0,1 0 0,-1 1 0,5 0-1,-5-1 10,65 7 34,-37-3-135,1-1 0,39-1-1,-62-2 105,-1-1-1,0 0 0,0 0 1,0 0-1,1-1 1,-1 0-1,0-1 1,-1 1-1,1-1 1,0-1-1,-1 1 1,0-1-1,0 0 0,10-9 1,-14 12 37,0-1-1,0 0 1,-1 0 0,1 0-1,0 0 1,-1 0-1,0 0 1,1-1 0,-1 1-1,0 0 1,0-1 0,0 1-1,-1-1 1,1 1 0,0-1-1,-1 1 1,0-1 0,0 1-1,1-1 1,-2 1 0,1-5-1,-1 5-6,0 0-1,0 0 0,1 0 1,-2 1-1,1-1 0,0 1 1,0-1-1,0 1 0,-1-1 1,1 1-1,-1 0 1,1-1-1,-1 1 0,1 0 1,-1 0-1,0 0 0,1 0 1,-1 1-1,0-1 0,0 0 1,0 1-1,0-1 1,0 1-1,1-1 0,-1 1 1,0 0-1,0 0 0,-3 0 1,-3 1-12,0 0 1,0 0-1,1 1 1,-1 0-1,1 0 1,-1 1-1,1 0 1,0 0 0,0 0-1,0 1 1,1 0-1,-1 1 1,1 0-1,0 0 1,0 0-1,1 0 1,-1 1-1,1 0 1,0 0-1,1 1 1,-1-1 0,2 1-1,-1 0 1,0 0-1,1 0 1,1 0-1,-1 1 1,1-1-1,0 1 1,1 0-1,0-1 1,0 1-1,1 0 1,0 9 0,1-14-11,-1 0 1,1 0 0,0 0 0,0 0 0,1-1 0,-1 1-1,1 0 1,-1-1 0,1 1 0,0-1 0,0 0-1,0 1 1,0-1 0,0 0 0,0 0 0,1 0 0,-1 0-1,1-1 1,-1 1 0,1-1 0,-1 0 0,1 1-1,0-1 1,0 0 0,0-1 0,4 2 0,6 1-802,-1-1 0,1-1 0,0 0 0,24-2 0,4-2-5192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5.461"/>
    </inkml:context>
    <inkml:brush xml:id="br0">
      <inkml:brushProperty name="width" value="0.025" units="cm"/>
      <inkml:brushProperty name="height" value="0.025" units="cm"/>
    </inkml:brush>
  </inkml:definitions>
  <inkml:trace contextRef="#ctx0" brushRef="#br0">25 267 15118,'0'0'7362,"-4"12"-6999,-2 6-271,2-1-1,0 1 1,1 0 0,1 0-1,1 24 1,0-34-78,1 1 1,1-1-1,-1 0 0,2 1 1,-1-1-1,1 0 0,0 0 1,1 0-1,-1 0 0,2 0 1,-1-1-1,1 1 0,0-1 1,1 0-1,10 12 0,-13-16 5,0-1 0,1-1-1,-1 1 1,1 0-1,0-1 1,0 1 0,-1-1-1,1 0 1,0 0-1,0 0 1,0 0 0,0-1-1,0 1 1,0-1-1,1 1 1,-1-1 0,0 0-1,0-1 1,0 1-1,0 0 1,0-1 0,0 0-1,0 0 1,0 0-1,0 0 1,0 0 0,0 0-1,4-4 1,2 0 116,-1-1-1,0 0 1,0 0 0,-1 0 0,1-1-1,-2-1 1,11-12 0,-7 6 24,-2 0 0,0 0 0,0-1 0,-1 0 1,-1 0-1,-1-1 0,0 0 0,-1 0 0,0 0 0,-2 0 1,0 0-1,0-1 0,-2 1 0,0-1 0,-3-21 0,3 36-160,0 1 0,0 0 0,0 0 0,0 0 0,0 0 0,0 0 0,-1 0 0,1 0 0,0 0 0,0 0 0,-1 0 0,1 1 0,-1-1 0,1 0 0,-1 0 0,1 0 0,-1 0 0,0 0 0,1 1 0,-1-1 0,0 0 0,1 0 0,-1 1 0,0-1 0,0 1 0,0-1 0,0 1-1,0-1 1,-1 0 0,1 2-13,0-1 0,0 1 0,0 0 0,1 0 0,-1-1 0,0 1 0,0 0 0,0 0 0,1 0 0,-1 0 0,0 0-1,1 0 1,-1 0 0,1 0 0,-1 0 0,1 0 0,0 0 0,-1 0 0,1 0 0,0 0 0,0 0 0,0 0 0,0 0-1,0 1 1,0-1 0,0 2 0,-2 30-48,1 1 0,5 45 0,-4-70 97,2 0 0,-1-1 0,1 1-1,0 0 1,1-1 0,0 0 0,0 1 0,1-1 0,0-1-1,0 1 1,1 0 0,0-1 0,0 0 0,9 9 0,-9-13 32,-1 1 0,1-1 0,0 0 0,0-1 0,0 1 0,0-1 0,0 0 1,0 0-1,1 0 0,-1-1 0,1 0 0,-1 0 0,1 0 0,-1-1 1,1 0-1,0 0 0,-1 0 0,1-1 0,-1 0 0,1 0 0,-1 0 1,1-1-1,-1 1 0,0-1 0,0-1 0,7-3 0,2-1 105,0-2 0,0 0 0,0 0-1,-2-2 1,1 1 0,-1-1 0,19-24 0,-20 20-82,-2 0 1,1-1 0,-2 0 0,0 0-1,-1-1 1,0 0 0,-2 0 0,0-1 0,5-33-1,-9 39-65,0 0 0,0 1-1,-1-1 1,-1 0 0,0 0-1,-1 0 1,-4-14 0,4 19-42,0 1 0,-1-1 0,1 1 0,-2-1 0,1 1 1,-1 0-1,0 0 0,0 1 0,0-1 0,-1 1 0,0 0 1,-10-8-1,13 11-21,0 0-1,0 1 1,0-1 0,0 1 0,0 0 0,0 0 0,0 0 0,0 0-1,0 0 1,0 0 0,-1 1 0,1-1 0,0 1 0,-1-1-1,1 1 1,0 0 0,-1 0 0,1 0 0,0 0 0,-1 0 0,1 1-1,-4 0 1,3 1-69,1-1-1,-1 1 0,1 0 0,-1 0 1,1 0-1,0 0 0,0 0 0,0 1 1,0-1-1,0 0 0,0 1 0,1 0 1,-1-1-1,1 1 0,-2 3 1,-2 8-606,1 0 1,0 0 0,1 0 0,1 1 0,0-1 0,0 16 0,2-24 357,-1 12-2189,1-1 0,4 29 1,7-8-3645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5.805"/>
    </inkml:context>
    <inkml:brush xml:id="br0">
      <inkml:brushProperty name="width" value="0.025" units="cm"/>
      <inkml:brushProperty name="height" value="0.025" units="cm"/>
    </inkml:brush>
  </inkml:definitions>
  <inkml:trace contextRef="#ctx0" brushRef="#br0">80 126 9225,'0'0'11995,"0"-10"-9390,-6-29-795,6 38-1765,0 0 0,-1 1 0,1-1 0,0 0 0,0 0 0,-1 1 0,1-1 0,0 0 0,-1 1 0,1-1 0,0 0 0,-1 1 0,1-1 0,-1 1 0,1-1 0,-1 0 0,0 1 0,1-1 0,-1 1 0,1 0 0,-1-1 0,0 1 0,0 0 0,1-1 0,-1 1 0,0 0 0,1 0 0,-1-1 0,0 1 0,0 0 0,1 0 0,-1 0 0,0 0 0,0 0 0,0 0 0,1 0 0,-1 0 0,0 0 0,0 1 0,1-1 0,-1 0 0,0 0 0,1 1 0,-1-1 0,0 0 0,0 1 0,-24 20 290,22-16-328,0 0-1,1 0 1,-1 0-1,1 0 1,0 0-1,1 0 1,-1 1-1,1-1 1,0 1-1,1-1 1,-1 1-1,1-1 1,1 9-1,-1-13-4,1 0 0,-1 0 0,1 0 0,-1-1 0,1 1 0,-1 0 0,1 0 0,0 0 0,-1-1 0,1 1 0,0 0 0,0-1 0,0 1 0,-1-1 0,1 1 0,0-1 0,0 1 0,0-1 0,0 0-1,0 1 1,0-1 0,0 0 0,0 0 0,0 0 0,0 0 0,0 0 0,0 0 0,0 0 0,0 0 0,0 0 0,0 0 0,0 0 0,0-1 0,0 1 0,-1 0 0,3-1 0,36-14 187,-29 7-151,0 0 1,0-1-1,-1 0 1,0 0-1,-1-1 1,12-18-1,-15 21-54,0 0-1,-1 0 0,0 0 0,-1-1 0,1 1 0,-1-1 0,-1 0 0,4-16 0,-6 36-233,-1 4 111,2 0 0,-1 0 0,2 1 1,5 21-1,-7-36-26,1 0 0,-1 1 1,1-1-1,0 0 0,0 0 0,0 0 1,0 0-1,1 0 0,-1 0 1,0 0-1,1-1 0,-1 1 0,1 0 1,0-1-1,0 1 0,2 1 0,-2-2-143,1 0-1,-1-1 0,0 0 0,0 1 1,0-1-1,0 0 0,0 0 0,0 0 0,1 0 1,-1-1-1,0 1 0,0 0 0,0-1 0,0 0 1,0 1-1,0-1 0,0 0 0,0 0 0,0 0 1,-1 0-1,4-3 0,16-17-4826,-1-9-2398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6.553"/>
    </inkml:context>
    <inkml:brush xml:id="br0">
      <inkml:brushProperty name="width" value="0.025" units="cm"/>
      <inkml:brushProperty name="height" value="0.025" units="cm"/>
    </inkml:brush>
  </inkml:definitions>
  <inkml:trace contextRef="#ctx0" brushRef="#br0">63 1 10858,'0'0'4239,"-7"10"-2008,-1 4-1794,0 1 0,1 0 0,1 0 0,0 1-1,1 0 1,1 0 0,0 0 0,1 0-1,1 1 1,0 25 0,2-40-377,-1 10 264,1 1 1,0-1-1,1 1 0,1-1 0,5 23 1,-6-32-303,0-1 1,0 1-1,0-1 1,0 1-1,1-1 1,-1 1 0,1-1-1,0 0 1,0 0-1,0 0 1,0 0-1,0 0 1,0 0 0,0 0-1,1-1 1,-1 1-1,0-1 1,1 0-1,-1 1 1,1-1 0,0-1-1,-1 1 1,1 0-1,0 0 1,0-1-1,-1 0 1,1 1 0,0-1-1,0 0 1,0-1-1,5 0 1,-2 0 14,1-1 0,-1 0 0,0 0 0,0 0 1,0-1-1,0 0 0,0 0 0,-1 0 0,0-1 0,1 0 0,-1 0 0,0 0 1,-1-1-1,8-8 0,31-25-429,-43 38 386,1-1 0,-1 1 0,1 0 0,0-1 0,-1 1 0,1 0 0,0 0 0,-1 0 0,1-1 0,0 1 0,-1 0 0,1 0 0,0 0 0,-1 0 0,1 0 0,0 0 0,-1 0 0,1 0 0,0 1 0,-1-1 0,1 0 0,-1 0 0,1 0-1,0 1 1,-1-1 0,1 0 0,-1 1 0,1-1 0,0 0 0,-1 1 0,1-1 0,-1 1 0,1-1 0,-1 1 0,0-1 0,1 1 0,-1-1 0,1 1 0,-1 0 0,0-1 0,0 1 0,1-1 0,-1 1 0,0 1 0,12 38 222,-7-21 69,-4-16-258,-1-1 1,1 0-1,0 1 0,0-1 1,0 0-1,0 0 0,0 0 1,0 0-1,1 0 0,-1 0 1,1 0-1,-1 0 0,1-1 1,0 1-1,0 0 0,-1-1 1,1 1-1,0-1 0,0 0 1,1 0-1,-1 0 0,0 0 1,0 0-1,1 0 0,-1-1 1,0 1-1,1-1 0,-1 1 1,0-1-1,1 0 0,-1 0 1,1 0-1,-1 0 0,0-1 1,1 1-1,-1 0 0,0-1 1,1 0-1,-1 0 0,0 1 1,0-1-1,1-1 0,-1 1 1,0 0-1,0 0 0,3-4 1,4-2 74,0 0 1,0-1 0,-1 0 0,0 0 0,-1-1 0,1 0-1,-2-1 1,9-14 0,-10 15-198,0-1 0,0 1 1,-1-1-1,-1 0 0,1 0 0,-2-1 1,4-19-1,-6 29-135,6 27-245,-5-24 475,0 0-1,0 0 0,0 0 1,0 0-1,0-1 1,0 1-1,1 0 0,-1-1 1,0 1-1,1-1 1,0 0-1,-1 1 0,1-1 1,0 0-1,0 0 1,-1 0-1,1 0 0,0-1 1,3 2-1,0-1 0,0 0 0,0 0 0,0-1 0,0 0 0,-1 0 0,1 0 0,0 0 0,6-2 0,1-1-37,1 0-1,0-1 1,-1 0 0,1-1 0,15-9-1,32-30-715,-47 33 11,0 1 0,26-15-1,-39 24 734,1 1 0,-1 0-1,1 0 1,-1 0-1,1 0 1,-1 0 0,1 0-1,-1 0 1,1 0 0,-1 0-1,1 0 1,-1 0 0,1 0-1,-1 0 1,1 0 0,-1 0-1,1 0 1,-1 0 0,1 1-1,-1-1 1,1 0 0,-1 0-1,1 1 1,-1-1 0,0 0-1,1 1 1,-1-1 0,0 0-1,1 1 1,-1-1 0,0 1-1,1-1 1,-1 0 0,0 1-1,0-1 1,1 1-1,-1-1 1,0 1 0,0-1-1,0 1 1,0-1 0,0 1-1,0-1 1,0 1 0,0-1-1,0 1 1,0-1 0,0 1-1,0-1 1,0 1 0,1 37 396,-2-28-271,3 14 38,0 1 1,2-1 0,0 0-1,2 0 1,13 36 0,57 105 1070,-27-66-936,-43-86-283,0 0 0,0 0 1,-2 1-1,0 0 1,0 0-1,-1 0 0,-1 0 1,0 1-1,-1 17 0,-1-31 35,0 1 1,-1-1-1,1 0 0,0 1 0,-1-1 0,1 0 0,-1 1 1,0-1-1,1 0 0,-1 0 0,0 0 0,0 0 0,0 0 1,0 0-1,0 0 0,0 0 0,0 0 0,0 0 0,0 0 1,-1 0-1,1-1 0,0 1 0,0-1 0,-1 1 1,1-1-1,0 1 0,-1-1 0,1 0 0,0 1 0,-1-1 1,1 0-1,-1 0 0,1 0 0,0 0 0,-1 0 0,-1-1 1,-2 1 108,0-1 1,0 0 0,0 1 0,0-2-1,0 1 1,0-1 0,0 1 0,1-1 0,-6-4-1,0-1-80,2 0 0,-1-1-1,1 0 1,0 0 0,0-1-1,1 0 1,1-1 0,-1 1-1,2-1 1,-1 0 0,1-1-1,1 0 1,0 1 0,0-1-1,-2-16 1,4 17-125,0-1-1,0 1 1,1 0 0,1 0-1,0-1 1,0 1 0,1 0 0,0 0-1,1-1 1,0 1 0,1 0-1,0 1 1,0-1 0,1 0 0,0 1-1,1 0 1,8-13 0,6 1-434,0 2 0,1 0 0,1 0 1,1 2-1,45-27 0,-4 2-4515,-14 5-3018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8.067"/>
    </inkml:context>
    <inkml:brush xml:id="br0">
      <inkml:brushProperty name="width" value="0.025" units="cm"/>
      <inkml:brushProperty name="height" value="0.025" units="cm"/>
    </inkml:brush>
  </inkml:definitions>
  <inkml:trace contextRef="#ctx0" brushRef="#br0">0 469 16335,'1'-5'326,"-1"0"-1,1 0 0,0 0 1,1 0-1,-1 0 0,1 1 0,0-1 1,0 1-1,0-1 0,5-6 1,36-45 1133,-21 29-619,2-5-83,59-72 648,-82 103-1406,-1 1 0,0-1 0,0 1 0,0 0 0,0-1 0,1 1-1,-1 0 1,0-1 0,0 1 0,0 0 0,1 0 0,-1-1 0,0 1 0,1 0 0,-1 0 0,0-1 0,1 1 0,-1 0-1,0 0 1,1 0 0,-1-1 0,0 1 0,1 0 0,-1 0 0,0 0 0,1 0 0,-1 0 0,1 0 0,-1 0-1,0 0 1,1 0 0,-1 0 0,0 0 0,1 0 0,-1 0 0,1 0 0,-1 0 0,0 1 0,1-1 0,-1 0 0,0 0-1,1 0 1,-1 0 0,0 1 0,1-1 0,-1 0 0,0 0 0,0 1 0,1-1 0,-1 1 0,4 27-12,-11 38 22,4-49-6,-2 11 2,1 0 0,1 1 0,1 0-1,3 35 1,-1-63-3,0 0 1,0 0-1,0 0 1,1-1-1,-1 1 1,0 0-1,1 0 0,-1 0 1,1 0-1,-1-1 1,1 1-1,-1 0 1,1-1-1,0 1 0,-1 0 1,1-1-1,0 1 1,-1-1-1,1 1 1,0-1-1,0 1 0,0-1 1,0 1-1,-1-1 1,1 0-1,0 1 0,0-1 1,0 0-1,0 0 1,0 0-1,0 0 1,0 0-1,0 0 0,-1 0 1,1 0-1,0 0 1,0 0-1,0-1 1,0 1-1,0 0 0,0 0 1,0-1-1,-1 1 1,1-1-1,0 1 1,0-1-1,-1 1 0,2-2 1,39-24 300,-19 3-162,0 0 0,-2-1 0,-1-1 1,-1-1-1,-1-1 0,-2 0 0,0-1 1,-2-1-1,-1 0 0,12-42 0,-30 142-530,1-38 511,1 0 1,1 0 0,3 48 0,0-79-100,0 0 0,0-1 0,0 1 0,0 0 1,0 0-1,1 0 0,-1 0 0,0 0 0,1 0 0,0 0 1,-1 0-1,1 0 0,0-1 0,0 1 0,0 0 0,0-1 1,0 1-1,0 0 0,1-1 0,-1 1 0,0-1 1,1 0-1,-1 0 0,1 1 0,0-1 0,-1 0 0,1 0 1,0 0-1,-1-1 0,1 1 0,0 0 0,0-1 1,0 1-1,0-1 0,0 1 0,0-1 0,0 0 0,0 0 1,0 0-1,0 0 0,0 0 0,0-1 0,3 0 0,2-1 128,-1 0 0,1 0 0,0-1 0,-1 0 0,1 0 0,-1 0 0,0-1 0,0 0 0,0-1 0,9-8 0,-5 2-114,-1-1 1,0-1 0,-1 1 0,-1-1 0,0-1 0,0 1 0,-1-1 0,-1-1 0,0 1 0,-1-1 0,-1 1 0,0-1 0,-1 0 0,-1 0-1,0-1 1,-1 1 0,-1 0 0,-2-16 0,-3 17-118,-2 17-75,-6 21-37,11-14 188,0 0 0,1 0 0,1 1 0,0-1-1,0 0 1,1 1 0,1 12 0,-1-21 10,0 0 0,1 0 0,-1 0 0,1 0 0,0 0 0,-1 0 0,1 0 0,0-1-1,0 1 1,0 0 0,0-1 0,1 1 0,-1-1 0,0 1 0,1-1 0,-1 0 0,4 3 0,-3-3 4,1 0 1,0 0-1,0 0 1,-1 0-1,1-1 0,0 1 1,0-1-1,0 0 1,0 0-1,0 0 0,0 0 1,0 0-1,-1-1 1,1 1-1,5-3 0,1 1 18,-1-2 1,-1 1-1,1-1 0,0-1 0,-1 1 0,0-1 0,0-1 0,0 1 0,-1-1 1,1 0-1,-2 0 0,10-12 0,-9 9-4,0 0 0,0 0-1,0 0 1,-1-1 0,-1 1 0,0-1-1,0 0 1,0-1 0,3-19 0,-9 26-213,-4 12 93,-6 12 28,-20 65-25,30-77 113,0 1 1,0-1-1,1 1 1,0-1-1,1 1 1,-1-1-1,2 1 1,1 13-1,-1-21-16,-1 1-1,1-1 1,-1 0 0,1 0 0,-1 0-1,1 0 1,0 0 0,0 0-1,0 0 1,-1 0 0,1-1-1,0 1 1,0 0 0,0 0 0,0-1-1,0 1 1,0 0 0,1-1-1,-1 1 1,0-1 0,0 0-1,0 1 1,1-1 0,-1 0 0,0 0-1,0 0 1,0 0 0,1 0-1,-1 0 1,0 0 0,0 0-1,1 0 1,-1 0 0,0-1-1,0 1 1,0-1 0,1 1 0,0-1-1,3-1 23,0 1-1,0-1 0,0 0 1,0-1-1,0 1 0,0-1 1,6-5-1,-3 1-64,-1-1 0,0 0 0,0-1-1,0 0 1,-1 0 0,0 0 0,-1 0 0,0-1 0,-1 0 0,0 0-1,0-1 1,-1 1 0,-1-1 0,3-16 0,-6 32-49,0 0 0,-1 1-1,1-1 1,-1 0 0,0 0 0,-1 0 0,-2 6 0,-5 10 72,4-9 67,1 0-1,1 1 1,0-1-1,1 1 0,0 0 1,1 0-1,1 0 1,0 0-1,0 1 1,2 13-1,0-26-43,0 0-1,0 1 0,0-1 1,0 0-1,0 0 1,0 0-1,0 0 0,0 0 1,0 0-1,0 0 1,0 0-1,1-1 0,-1 1 1,0 0-1,1-1 0,-1 1 1,1-1-1,-1 1 1,0-1-1,1 0 0,-1 0 1,1 1-1,-1-1 0,1 0 1,-1 0-1,1-1 1,-1 1-1,1 0 0,-1 0 1,1-1-1,1 0 1,49-13 226,-29 2-179,-1 0-1,34-26 1,-33 22-295,45-25 1,-67 41 235,0-1 1,-1 1 0,1-1-1,-1 1 1,1-1-1,0 1 1,0 0 0,-1-1-1,1 1 1,0 0 0,-1 0-1,1 0 1,0-1-1,0 1 1,0 0 0,-1 0-1,1 0 1,0 0 0,0 0-1,-1 0 1,1 1-1,0-1 1,0 0 0,-1 0-1,1 0 1,0 1 0,-1-1-1,1 0 1,0 1-1,-1-1 1,1 1 0,0-1-1,-1 1 1,1-1 0,-1 1-1,1-1 1,-1 1-1,1 0 1,-1-1 0,1 1-1,-1-1 1,0 1-1,1 0 1,-1 0 0,0-1-1,1 1 1,-1 0 0,0 0-1,0-1 1,0 2-1,0 18 1569,-6-249-630,34 249-3758,-22-17 1625,-1 1 0,1-1-1,0 0 1,0-1 0,0 1 0,0-1 0,11 2 0,2-3-5853</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8.486"/>
    </inkml:context>
    <inkml:brush xml:id="br0">
      <inkml:brushProperty name="width" value="0.025" units="cm"/>
      <inkml:brushProperty name="height" value="0.025" units="cm"/>
    </inkml:brush>
  </inkml:definitions>
  <inkml:trace contextRef="#ctx0" brushRef="#br0">159 171 14638,'-7'-1'961,"0"1"1,0 0-1,1 1 1,-1-1-1,0 1 1,0 1 0,1-1-1,-12 5 1,12-3-693,1 0 1,-1 0 0,1 1 0,0 0-1,0 0 1,0 0 0,0 1 0,1 0-1,0-1 1,0 2 0,0-1 0,1 0-1,-1 1 1,-2 7 0,3-9-164,1 1-1,0-1 1,0 1 0,1-1 0,-1 1 0,1 0 0,0-1-1,0 1 1,1 0 0,-1 9 0,2-12-96,-1-1 0,0 1 0,1-1 1,-1 1-1,1-1 0,0 1 0,-1-1 0,1 1 1,0-1-1,0 0 0,0 1 0,0-1 0,0 0 1,0 0-1,0 0 0,0 1 0,1-1 0,-1-1 1,0 1-1,1 0 0,-1 0 0,1 0 0,-1-1 1,1 1-1,-1-1 0,1 1 0,-1-1 0,1 0 1,0 1-1,-1-1 0,1 0 0,0 0 0,2 0 1,7-1-2,0 0 1,0 0 0,-1-1-1,1 0 1,-1-1 0,0 0-1,0-1 1,0 0 0,0 0-1,0-1 1,-1-1 0,0 1-1,0-2 1,0 1 0,-1-1 0,0 0-1,-1-1 1,1 0 0,11-16-1,-4 3 95,-1 1 0,-1-2 0,-1 0 0,-1 0 0,-1-1 0,0-1 0,8-36 0,-16 36 467,-12 31-210,-15 35-284,21-34-11,0 1 1,0 0 0,1 1-1,1-1 1,-1 0-1,1 1 1,1-1 0,0 1-1,0 18 1,2-24-164,-1 0 0,1 0-1,0 0 1,0 1 0,0-1-1,1 0 1,-1 0 0,1-1 0,0 1-1,4 6 1,-4-7-364,1 0 0,0 0 1,0-1-1,-1 1 0,2-1 0,-1 1 1,0-1-1,0 0 0,1 0 0,-1-1 0,1 1 1,-1-1-1,6 2 0,9 0-7424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5.591"/>
    </inkml:context>
    <inkml:brush xml:id="br0">
      <inkml:brushProperty name="width" value="0.025" units="cm"/>
      <inkml:brushProperty name="height" value="0.025" units="cm"/>
    </inkml:brush>
  </inkml:definitions>
  <inkml:trace contextRef="#ctx0" brushRef="#br0">29 0 6182,'1'9'10987,"1"54"-8132,-17 4-1271,11-56-1293,1-1 1,1 1 0,-1 0 0,2 0 0,-1 0 0,2 0 0,0 18 0,0-29-283,1 1 0,-1-1 0,1 1 0,-1-1 0,1 1 0,-1-1 0,1 1 0,0-1 0,-1 0 0,1 1 0,0-1 0,-1 0 0,1 1 0,0-1 0,-1 0 0,1 0 0,0 0 0,-1 0 0,1 0 0,0 1 0,0-1 1,-1-1-1,1 1 0,0 0 0,0 0 0,-1 0 0,1 0 0,0 0 0,-1-1 0,1 1 0,0 0 0,-1 0 0,1-1 0,0 1 0,-1-1 0,1 1 0,0-1 0,30-15 100,-29 15-129,6-4-78,1 0-1,0 1 1,0 0 0,1 0-1,-1 1 1,11-2-1,-18 4 84,0 1-1,0-1 1,0 1-1,0 0 0,-1 0 1,1 0-1,0 0 1,0 0-1,0 1 0,0-1 1,0 1-1,0-1 1,-1 1-1,1-1 1,0 1-1,0 0 0,-1 0 1,1 0-1,-1 0 1,1 0-1,0 0 0,-1 0 1,0 1-1,1-1 1,-1 1-1,0-1 0,0 1 1,0-1-1,0 1 1,0-1-1,0 1 0,0 0 1,0 0-1,-1 0 1,1-1-1,-1 1 0,1 3 1,0 3 156,0 1 0,-1-1 1,0 0-1,0 0 0,-1 0 0,0 1 0,0-1 1,-1 0-1,0 0 0,0 0 0,-1-1 1,0 1-1,0-1 0,-1 1 0,0-1 1,-5 7-1,5-9-40,1 0 1,-1 0 0,1-1 0,-1 0-1,0 0 1,-1 0 0,1 0-1,-1 0 1,0-1 0,0 0 0,0 0-1,0 0 1,0-1 0,0 0-1,-1 0 1,0 0 0,1 0 0,-1-1-1,0 0 1,1 0 0,-1-1-1,0 0 1,-8 0 0,13 0-198,-1-1 0,0 1 0,1-1 1,-1 1-1,1-1 0,0 0 0,-1 0 1,1 1-1,-1-1 0,1 0 0,0 0 1,0 0-1,0 0 0,0-1 0,0 1 1,0 0-1,0 0 0,0-1 0,0 1 0,0-1 1,0 1-1,1 0 0,-1-1 0,1 1 1,-1-1-1,1 0 0,0 1 0,-1-1 1,1 1-1,0-1 0,0 0 0,0-1 1,0 0-597,0 0 0,0 0 1,1-1-1,-1 1 0,1 0 1,-1 0-1,1 0 0,0 0 1,0 0-1,1 0 0,-1 0 1,0 0-1,1 1 0,0-1 1,2-3-1,16-10-7059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9.563"/>
    </inkml:context>
    <inkml:brush xml:id="br0">
      <inkml:brushProperty name="width" value="0.025" units="cm"/>
      <inkml:brushProperty name="height" value="0.025" units="cm"/>
    </inkml:brush>
  </inkml:definitions>
  <inkml:trace contextRef="#ctx0" brushRef="#br0">1 245 5830,'0'0'15006,"9"-9"-13298,62-53 740,-62 55-2244,0 1 0,0 0 1,0 1-1,1 0 0,0 0 1,0 1-1,1 0 0,10-2 1,-20 6-205,0 0 0,0-1 0,0 1 0,0 0 0,0 0 0,0 0 0,0 0 1,0 1-1,0-1 0,0 0 0,0 0 0,0 0 0,0 1 0,0-1 0,0 1 0,0-1 0,0 1 1,0-1-1,0 1 0,0-1 0,-1 1 0,1 0 0,0-1 0,0 1 0,-1 0 0,2 1 1,-1 0-3,0 1 1,0-1-1,0 1 1,0-1 0,0 1-1,0-1 1,-1 1 0,1 0-1,-1 5 1,-6 61 17,6-69-16,-24 78 7,18-63-6,0 1 0,1 1 0,-3 19 0,12-31 18,7-10 5,10-9 7,2-6-4,-1-2-1,-1-1 0,-1 0 0,0-2 0,-2 0 0,-2-1 1,0-1-1,-1 0 0,16-45 0,-36 139-106,0-42 123,0-2 174,1 0 0,-1 24 0,4-46-197,2 0 0,-1 0 0,0 0 0,0 0-1,0 0 1,0-1 0,0 1 0,1 0 0,-1 0 0,0 0 0,1-1 0,-1 1-1,1 0 1,-1 0 0,1-1 0,-1 1 0,1 0 0,-1-1 0,1 1 0,0 0 0,-1-1-1,1 1 1,0-1 0,0 1 0,-1-1 0,1 0 0,0 1 0,0-1 0,0 0-1,-1 1 1,1-1 0,0 0 0,0 0 0,0 0 0,0 0 0,0 0 0,-1 0 0,1 0-1,0 0 1,0 0 0,0 0 0,0 0 0,0-1 0,-1 1 0,1 0 0,1-1 0,42-17 550,-28 8-513,0-1 0,-1-1 0,-1 0 0,0-1 0,-1 0-1,0-1 1,-1-1 0,-1 0 0,0-1 0,-1 0 0,0 0-1,-2-1 1,0 0 0,-1-1 0,0 1 0,5-30 0,-26 105-315,5-26 334,2-1 0,1 1 0,1 0-1,2 0 1,0 37 0,4-66-63,-1 0 0,1-1 0,-1 1 0,1 0-1,0 0 1,0-1 0,0 1 0,1-1 0,-1 1 0,0-1 0,1 0-1,0 1 1,0-1 0,-1 0 0,1 0 0,0 0 0,1 0 0,-1 0-1,0-1 1,0 1 0,1-1 0,-1 0 0,1 1 0,2 0 0,-2-1-205,-1-1 1,0 1 0,1 0 0,-1-1-1,1 0 1,-1 0 0,0 1 0,1-1-1,-1-1 1,1 1 0,-1 0 0,3-1-1,-3 0-381,0 0 0,0 1-1,0-1 1,0 0 0,0 0-1,0 0 1,-1-1-1,1 1 1,0 0 0,-1-1-1,1 1 1,-1-1 0,0 1-1,1-1 1,1-2-1,11-24-16151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0.762"/>
    </inkml:context>
    <inkml:brush xml:id="br0">
      <inkml:brushProperty name="width" value="0.025" units="cm"/>
      <inkml:brushProperty name="height" value="0.025" units="cm"/>
    </inkml:brush>
  </inkml:definitions>
  <inkml:trace contextRef="#ctx0" brushRef="#br0">52 194 4132,'0'0'5995,"-6"8"-3166,4-5-2550,-26 34 1749,27-35-1834,0 0 1,0 0 0,0 0-1,0 0 1,0 0 0,0 0 0,0 0-1,1 0 1,-1 0 0,1 0-1,-1 0 1,1 0 0,0 0 0,0 1-1,0-1 1,0 0 0,0 0-1,0 0 1,1 0 0,0 4 0,0-5-115,1 1 1,-1-1 0,1 0-1,-1 0 1,1 0-1,-1 0 1,1-1 0,-1 1-1,1 0 1,0-1 0,-1 1-1,1-1 1,0 1 0,0-1-1,-1 0 1,1 0-1,0 0 1,0 0 0,-1 0-1,1 0 1,0 0 0,0-1-1,-1 1 1,1-1 0,3 0-1,43-19 888,-31 8-710,0-1-1,-1 0 1,0-2 0,24-28 0,-32 34-232,-1-1 1,0 1-1,-1-1 1,0-1-1,0 1 1,-1-1-1,0 0 1,-1 0-1,-1 0 1,3-13-1,-5 22-17,-1 0 0,0 0-1,1 0 1,-1 0 0,0 0 0,0-1-1,0 1 1,0 0 0,-1 0 0,1 0 0,0 0-1,-1 0 1,0 0 0,1 0 0,-1 0-1,0 0 1,0 0 0,0 0 0,0 0 0,-3-2-1,2 2-9,0 1 0,1 0-1,-1 0 1,0 1 0,0-1-1,0 0 1,1 1 0,-1-1-1,0 1 1,0-1 0,0 1-1,0 0 1,0 0-1,0 0 1,0 0 0,0 0-1,-4 1 1,-2 1-27,1 0 1,0 0-1,-1 1 0,1 0 1,0 0-1,0 0 1,1 1-1,-1 0 0,1 1 1,-8 6-1,-1 5 37,1 1 0,1 1 0,0 0-1,2 1 1,0 0 0,1 0 0,1 1 0,0 1 0,2-1 0,1 2 0,0-1 0,1 0 0,2 1-1,-3 39 1,6-57 10,0 0 0,0 0 0,0 1 0,0-1 0,1 0 0,-1 0 0,1 0 0,0 0 0,1 0 0,-1 0 0,1 0 0,-1 0 0,1 0 0,0 0 0,4 4 0,-4-6 2,1 0-1,-1 0 1,1 0-1,-1-1 1,1 1-1,-1-1 0,1 0 1,0 1-1,0-1 1,0-1-1,0 1 1,0 0-1,0-1 1,0 1-1,0-1 0,0 0 1,0 0-1,0 0 1,0 0-1,0-1 1,0 1-1,5-2 0,5-2 109,0-1 0,0 0 0,0 0 0,0-1-1,-1-1 1,0 0 0,0-1 0,0 0 0,17-18-1,-2 0 69,-2 0 0,36-48 1,-48 55-153,0 0 1,-1-1 0,11-25 0,-19 35-20,0 0 0,-1 0 0,1 0-1,-2-1 1,0 1 0,0-1 0,-1 1 0,0-23 0,-1 33-25,0-1 0,0 1 0,0-1 1,0 1-1,0-1 0,0 1 0,0-1 0,0 1 1,0-1-1,0 1 0,0-1 0,-1 1 0,1-1 1,0 1-1,0-1 0,-1 1 0,1-1 0,0 1 1,0 0-1,-1-1 0,1 1 0,-1-1 0,1 1 0,0 0 1,-1-1-1,1 1 0,-1 0 0,1 0 0,-1-1 1,1 1-1,0 0 0,-1 0 0,1 0 0,-1-1 1,0 1-1,1 0 0,-1 0 0,1 0 0,-1 0 0,1 0 1,-1 0-1,1 0 0,-1 0 0,1 0 0,-1 1 1,-1-1-8,0 1 1,0 0-1,0 0 1,0 0-1,0 0 1,1 0 0,-1 0-1,0 1 1,1-1-1,-1 1 1,-1 2-1,-8 11 2,1 0 0,1 1 0,1 1-1,0-1 1,1 1 0,-8 30 0,8-19 179,0 1 1,2-1-1,-2 44 1,7-70-148,0 1 0,0-1 0,0 1 1,0-1-1,0 1 0,0-1 0,1 1 0,-1-1 0,1 1 1,-1-1-1,1 0 0,0 1 0,0-1 0,0 0 1,0 0-1,1 0 0,-1 0 0,1 0 0,-1 0 0,1 0 1,0 0-1,0 0 0,3 2 0,-2-3-4,0 0 0,1 1 0,-1-2 0,1 1 0,0 0 0,-1-1 0,1 1 0,0-1 0,-1 0 0,1 0 0,0 0 0,-1-1 0,1 0 0,0 1 0,-1-1 0,5-2 0,6-2 33,0-1 0,0 0 0,0-1 1,-1 0-1,0-1 0,-1-1 1,0 0-1,0-1 0,12-12 1,15-19 0,37-51 0,-43 50-21,-33 42-40,0 0 0,0-1 0,0 1 0,0 0 0,0 0 1,1 0-1,-1-1 0,0 1 0,0 0 0,0 0 0,0 0 0,0 0 1,0 0-1,1-1 0,-1 1 0,0 0 0,0 0 0,0 0 1,1 0-1,-1 0 0,0 0 0,0 0 0,0 0 0,0-1 1,1 1-1,-1 0 0,0 0 0,0 0 0,1 0 0,-1 0 1,0 0-1,0 0 0,0 0 0,1 0 0,-1 0 0,0 1 0,0-1 1,0 0-1,1 0 0,-1 0 0,0 0 0,0 0 0,0 0 1,0 0-1,1 0 0,-1 0 0,0 1 0,0-1 0,0 0 1,0 0-1,0 0 0,1 0 0,-1 1 0,0-1 0,0 0 0,0 0 1,4 21-37,-3 37 106,-1-46-62,0-11-7,0 8 19,0 0-1,0-1 1,1 1 0,0 0 0,0-1-1,5 14 1,-6-21-6,1 1 1,0-1-1,-1 0 0,1 1 0,0-1 0,0 0 0,0 0 1,0 0-1,0 1 0,0-1 0,0 0 0,1 0 1,-1 0-1,0-1 0,0 1 0,1 0 0,2 1 0,-2-2 8,1 1 0,0-1 0,-1 0 0,1 0-1,-1 0 1,1 0 0,0 0 0,-1-1 0,1 1-1,-1-1 1,1 1 0,-1-1 0,0 0 0,4-2-1,6-3 26,-1-1 0,0-1 0,-1 0 0,0 0 1,0-1-1,-1 0 0,0 0 0,13-19 0,-11 15-31,0 0 1,1 0 0,0 1-1,19-14 1,-30 26-18,-1-1 1,1 1 0,0-1-1,-1 1 1,1-1-1,0 1 1,-1 0 0,1-1-1,0 1 1,0 0 0,-1-1-1,1 1 1,0 0-1,0 0 1,-1 0 0,1 0-1,0 0 1,0 0-1,0 0 1,-1 0 0,1 0-1,0 0 1,0 0 0,0 1-1,-1-1 1,1 0-1,0 1 1,1 0 0,-1 0 1,0 0 0,0 1 0,0-1 0,0 1 0,0-1 0,0 1 0,0-1 0,-1 1 0,1-1 0,0 1 0,-1 0 0,1 3 0,2 59 55,-3-56-41,0 72 79,0-58-2115,0-58-4280,0 5-807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1.743"/>
    </inkml:context>
    <inkml:brush xml:id="br0">
      <inkml:brushProperty name="width" value="0.025" units="cm"/>
      <inkml:brushProperty name="height" value="0.025" units="cm"/>
    </inkml:brush>
  </inkml:definitions>
  <inkml:trace contextRef="#ctx0" brushRef="#br0">0 304 15022,'7'0'849,"0"0"0,0 0 1,0 0-1,0-1 0,0 0 0,-1-1 0,1 0 0,9-3 0,-4 0-68,-1-1 0,1 0-1,20-14 1,-6-1-360,-1-1 0,35-38 0,-52 52-393,-1 1-13,0 0 0,0 0 0,0-1 0,-1 0 0,0-1 0,0 1 0,-1-1 0,0 0 0,-1 0 0,0 0 0,5-19 0,-9 27-8,0 0 0,1 0 0,-1 0 0,0 0 0,0 0 0,0 1 0,0-1 0,0 0 1,0 0-1,0 0 0,-1 0 0,1 0 0,0 0 0,0 0 0,-1 0 0,1 0 0,-1 1 0,1-1 0,0 0 1,-1 0-1,0 0 0,1 1 0,-1-1 0,1 0 0,-1 1 0,0-1 0,-1 0 0,1 0-7,-1 1 1,1-1-1,-1 1 0,0 0 0,1 0 0,-1 0 0,1 0 1,-1 0-1,0 0 0,1 0 0,-1 0 0,1 1 0,-1-1 1,-2 1-1,-2 1-14,1 1 0,-1-1 0,1 1 1,0 0-1,-1 0 0,1 1 0,-8 7 1,4-1-5,1 1 1,0 1-1,1-1 1,0 1 0,1 0-1,-7 21 1,10-25 17,0 1 0,1-1 0,-1 1 0,2 0-1,0 0 1,0 0 0,0 0 0,1 0 0,1 1 0,2 15 0,-3-23 4,1 0 1,0-1-1,0 1 0,-1-1 1,1 1-1,0-1 0,0 1 1,1-1-1,-1 0 1,0 0-1,0 1 0,1-1 1,-1 0-1,0 0 0,1 0 1,-1 0-1,1-1 0,-1 1 1,1 0-1,0-1 1,-1 1-1,1-1 0,0 1 1,-1-1-1,1 0 0,0 0 1,0 1-1,-1-1 1,1 0-1,2-1 0,3 1 18,0-1 0,0 0 0,0 0 0,0 0-1,0-1 1,10-4 0,9-7 20,0-2-1,0 0 1,42-35 0,32-20 26,-97 69-57,-1-1 0,0 1 0,1 0 0,-1 0 0,1 0-1,-1 0 1,1 0 0,-1 1 0,1-1 0,-1 1 0,5-1 0,-6 2 4,0-1 0,0 0 0,0 0 0,0 0 0,0 1 0,0-1 0,0 1 0,0-1 0,0 0 0,0 1 0,-1 0 0,1-1 0,0 1 0,0-1 0,-1 1 0,1 0 0,0 0 0,-1-1 0,1 1-1,0 0 1,0 1 0,1 5 94,0-1 1,0 1-1,0 0 0,-1 0 0,0 0 0,-1 0 0,1 8 0,-2-9-44,2 1 0,-1-1 0,1 0 0,0 1 0,0-1-1,1 0 1,3 10 0,-4-15-42,0 0-1,0 0 0,-1 0 0,1 0 1,0 0-1,0 0 0,0-1 1,0 1-1,1 0 0,-1-1 0,0 1 1,0-1-1,0 1 0,0-1 0,1 0 1,-1 1-1,0-1 0,0 0 0,1 0 1,-1 0-1,0 0 0,0 0 1,1 0-1,-1 0 0,0 0 0,0 0 1,1-1-1,-1 1 0,0-1 0,0 1 1,0-1-1,0 1 0,1-1 0,0-1 1,36-26 398,-12 0-335,22-24-35,-46 50-54,1-1 0,0 1 0,0 0 0,0 0 0,0 0 0,1 0 0,-1 0 0,1 0-1,-1 1 1,1 0 0,-1 0 0,1 0 0,0 0 0,3 0 0,-6 1-3,0 0 0,0 1 0,0-1 0,0 0 0,0 1 0,-1-1 0,1 0 0,0 1 0,0-1 0,0 1 0,-1 0 0,1-1 0,0 1 0,-1-1 0,1 1 0,0 0 0,-1 0 0,1-1 0,-1 1-1,1 0 1,-1 0 0,0 0 0,1-1 0,-1 1 0,0 0 0,1 1 0,6 32-13,-3-14 4,-3-18 3,0 0 0,-1 0 0,1 0 1,0 0-1,0 0 0,0-1 0,0 1 1,1 0-1,-1-1 0,0 1 0,1-1 0,-1 1 1,1-1-1,-1 0 0,1 1 0,0-1 1,0 0-1,-1 0 0,1 0 0,0 0 1,0-1-1,0 1 0,2 0 0,0 0 77,0-1 0,0 0 0,0 0 0,0 0 0,-1 0 0,1-1 0,0 0 0,0 1 0,0-1 0,-1-1-1,1 1 1,3-2 0,-1 0-346,-1 0-1,1 0 0,-1 0 0,0-1 1,0 1-1,-1-1 0,8-8 0,-10 10-356,0 0-1,0-1 1,0 0-1,0 1 1,-1-1 0,1 0-1,-1 0 1,1 0-1,-1 0 1,0 0-1,0 0 1,-1 0-1,1 0 1,0-4-1,-4-4-6050,-10 0-4030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2.101"/>
    </inkml:context>
    <inkml:brush xml:id="br0">
      <inkml:brushProperty name="width" value="0.025" units="cm"/>
      <inkml:brushProperty name="height" value="0.025" units="cm"/>
    </inkml:brush>
  </inkml:definitions>
  <inkml:trace contextRef="#ctx0" brushRef="#br0">48 91 13261,'0'0'7655,"-48"-55"-6118,48 38-416,0 7-608,9 2-481,3 7-417,-1 1-1889,-4 0-2915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2.862"/>
    </inkml:context>
    <inkml:brush xml:id="br0">
      <inkml:brushProperty name="width" value="0.025" units="cm"/>
      <inkml:brushProperty name="height" value="0.025" units="cm"/>
    </inkml:brush>
  </inkml:definitions>
  <inkml:trace contextRef="#ctx0" brushRef="#br0">49 1 12460,'0'0'8066,"-3"9"-6352,-1 7-1408,1 0 1,0 1 0,1-1 0,1 1-1,0 0 1,1 0 0,1-1 0,3 21-1,36 148 951,-7-36-496,-24-53 119,-27-147-844,-3 2 0,-1 0 0,-35-56 1,70 106-578,9 6 526,-11-3 17,2 0-1,-1-1 1,0-1-1,1 0 1,-1-1 0,1 0-1,-1-1 1,1 0-1,0-1 1,-1 0-1,1-1 1,-1-1-1,0 0 1,0 0-1,0-1 1,0-1 0,-1 0-1,1-1 1,11-8-1,-14 9 73,0-1 0,-1 0 0,0 0 0,0-1 0,0 0 0,-1-1-1,0 0 1,0 0 0,-1 0 0,0-1 0,-1 0 0,0 0 0,0 0 0,-1-1 0,0 0 0,0 1-1,-1-1 1,-1-1 0,0 1 0,0 0 0,-1-1 0,0 1 0,-1-15 0,0 24-66,0 0 0,0 0 0,0 0 0,0 0 0,0-1 0,0 1 0,0 0 0,0 0 0,0 0 0,-1 0 0,1 0 0,0 0 1,-1 0-1,1 0 0,-1 0 0,1 0 0,-1 0 0,1 0 0,-1 1 0,0-1 0,1 0 0,-1 0 0,0 0 0,0 1 0,0-1 0,0 0 0,1 1 0,-1-1 1,0 1-1,0-1 0,0 1 0,0 0 0,0-1 0,0 1 0,0 0 0,0 0 0,-1-1 0,1 1 0,0 0 0,0 0 0,0 0 0,0 0 0,0 1 0,-2-1 0,0 1-12,1 0 0,-1 0 0,0 1 0,1-1 0,-1 1 0,1-1 0,0 1 0,-1 0 0,1 0 0,0 0 0,0 0 0,0 0 0,0 0 0,1 1-1,-1-1 1,-1 4 0,-5 14 4,0 1 0,2 0 0,0 1 0,1 0 0,2 0 0,0 0 0,1 0 0,2 0 0,0 0 0,4 28 0,-4-48-11,0 0 1,0 0-1,0 0 0,1 0 0,-1 0 0,1 0 0,0 1 0,-1-1 0,1-1 0,0 1 1,0 0-1,0 0 0,0 0 0,1 0 0,-1-1 0,0 1 0,1-1 0,-1 1 0,1-1 1,0 1-1,-1-1 0,1 0 0,2 2 0,-1-2-102,0-1 1,0 1-1,0-1 0,0 0 1,0 1-1,1-1 0,-1-1 0,0 1 1,0 0-1,0-1 0,0 1 1,-1-1-1,1 0 0,4-2 0,5-2-726,-1-1 0,1 0 0,-2 0 0,1-2 0,-1 1-1,15-15 1,14-23-3645,-4-6-2029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3.238"/>
    </inkml:context>
    <inkml:brush xml:id="br0">
      <inkml:brushProperty name="width" value="0.025" units="cm"/>
      <inkml:brushProperty name="height" value="0.025" units="cm"/>
    </inkml:brush>
  </inkml:definitions>
  <inkml:trace contextRef="#ctx0" brushRef="#br0">134 0 12107,'0'0'7955,"-12"14"-6642,-8 10-655,1 1-1,-16 28 1,28-42-407,1 0 0,0 0 0,1 0 1,0 1-1,1 0 0,0 0 0,1 0 0,0 1 0,-1 20 0,3-32-244,1-1 1,0 1-1,0-1 0,0 1 0,0 0 0,1-1 1,-1 1-1,0-1 0,0 1 0,0-1 0,0 1 1,1 0-1,-1-1 0,0 1 0,0-1 0,1 1 1,-1-1-1,0 1 0,1-1 0,-1 0 0,1 1 1,-1-1-1,1 1 0,-1-1 0,0 0 0,1 1 1,-1-1-1,1 0 0,0 0 0,-1 1 0,1-1 1,-1 0-1,1 0 0,25-3 183,22-20-32,-38 16-217,0 0 0,1 1-1,0 0 1,0 1 0,0 0 0,1 1 0,0 0 0,0 1 0,0 0 0,0 1 0,0 1 0,0 0 0,1 0 0,12 2 0,-24-1 57,1 0 1,-1 1 0,0-1 0,1 0-1,-1 1 1,0-1 0,0 1 0,0 0-1,1-1 1,-1 1 0,0 0 0,0 0-1,0 0 1,0 0 0,0-1 0,0 2-1,0-1 1,-1 0 0,1 0 0,0 0-1,0 0 1,-1 0 0,1 1 0,-1-1-1,1 0 1,-1 0 0,0 1 0,1-1-1,-1 0 1,0 1 0,0-1 0,0 1-1,0-1 1,0 0 0,0 1 0,0-1-1,0 0 1,-1 1 0,1-1 0,-1 0-1,1 0 1,-1 1 0,1-1 0,-1 0-1,-1 2 1,-1 5 83,-1-1-1,1 0 0,-1 0 1,-1-1-1,1 1 1,-9 8-1,-13 10 378,-40 29 0,55-46-430,-1 0 0,0-1 0,0-1 0,0 1 0,-1-2 0,-23 8 0,36-13-100,-1 0-1,1 1 1,-1-1-1,1 0 1,-1 0-1,1 1 1,-1-1-1,1 0 1,-1 0-1,1 0 1,-1 0-1,0 0 1,1 0-1,-1 1 1,1-2 0,-1 1-1,0 0 1,1 0-1,-1 0 1,1 0-1,-1 0 1,1 0-1,-1-1 1,1 1-1,-1 0 1,1 0-1,-1-1 1,1 1-1,-1 0 1,1-1-1,-1 1 1,1 0-1,-1-1 1,1 1 0,0-1-1,-1 1 1,1-1-1,0 1 1,-1-1-1,1 1 1,0-1-1,0 1 1,-1-1-1,1 1 1,0-1-1,0 0 1,9-29-5181,9-1-844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3.923"/>
    </inkml:context>
    <inkml:brush xml:id="br0">
      <inkml:brushProperty name="width" value="0.025" units="cm"/>
      <inkml:brushProperty name="height" value="0.025" units="cm"/>
    </inkml:brush>
  </inkml:definitions>
  <inkml:trace contextRef="#ctx0" brushRef="#br0">50 1 3075,'0'0'17029,"-4"14"-16089,-9 41 277,2-1 0,2 1 0,-1 71 1,9-98-944,0-16-230,0 1 0,1-1 1,0 1-1,1-1 0,1 0 1,0 1-1,0-1 0,1 0 1,1 0-1,0 0 0,11 21 1,-15-32-39,1 0 1,-1 0-1,1 0 1,-1 0-1,1 0 1,-1-1-1,1 1 1,0 0 0,-1 0-1,1-1 1,0 1-1,-1 0 1,1-1-1,0 1 1,0-1-1,0 1 1,0-1-1,0 0 1,-1 1 0,1-1-1,0 0 1,0 1-1,0-1 1,0 0-1,0 0 1,0 0-1,0 0 1,0 0-1,0 0 1,2 0 0,-1-1-2,-1-1 0,1 1 0,-1 0 0,1-1 1,-1 1-1,1 0 0,-1-1 0,0 0 0,0 1 1,0-1-1,0 0 0,0 1 0,2-5 0,1-6-98,1-1 0,-2 1 0,4-18 1,-3-3-630,-2-55 0,-2 78 575,1 13 108,0-1 0,0 1 1,0-1-1,0 0 1,0 1-1,0-1 0,1 0 1,-1 0-1,1 0 1,-1 1-1,1-2 0,0 1 1,0 0-1,0 0 1,0-1-1,4 3 0,-2 0 59,1-1 0,0 0 0,0 0 0,0-1 0,0 1 0,1-1 0,5 2 0,-4-3 16,0 0-1,-1-1 1,1 1-1,-1-1 0,1 0 1,-1-1-1,1 0 1,0 0-1,-1 0 1,0-1-1,1 0 1,-1 0-1,10-5 0,-12 5 6,-1 0 0,0-1 0,0 1 0,0-1 0,0 1 0,0-1 0,0 0 0,-1 0 0,1 0 0,-1-1 0,0 1 0,0 0 0,0-1 0,0 0 0,-1 1-1,1-1 1,-1 0 0,0 0 0,0 1 0,-1-1 0,1 0 0,-1 0 0,0-6 0,1 9-40,-1 0 0,0 0 0,0 0-1,0 0 1,0 0 0,0 0 0,-1 0 0,1 0 0,0 0 0,0 0-1,-1 0 1,1 0 0,0 0 0,-1 0 0,1 1 0,-1-1 0,1 0-1,-1 0 1,0 0 0,1 1 0,-1-1 0,0 0 0,0 0 0,1 1-1,-1-1 1,0 1 0,0-1 0,0 1 0,0-1 0,0 1 0,0-1-1,0 1 1,1 0 0,-1 0 0,0-1 0,0 1 0,0 0 0,-1 0-1,1 0 1,0 0 0,0 0 0,0 0 0,0 0 0,-1 1 0,0-1-1,-1 1 0,1-1-1,0 1 1,-1 0 0,1 0 0,-1 0 0,1 0 0,0 1 0,0-1 0,0 0 0,0 1 0,0 0 0,0-1 0,0 1-1,0 0 1,-1 3 0,-2 3 61,1 1-1,0 0 0,0 0 1,1 0-1,0 1 1,1-1-1,-1 10 0,2-17-46,1 0 0,-1 0 0,1 0-1,0 0 1,0 0 0,0-1 0,0 1-1,0 0 1,0 0 0,1 0 0,-1 0-1,1 0 1,-1 0 0,1-1-1,0 1 1,0 0 0,-1-1 0,1 1-1,0 0 1,1-1 0,-1 1 0,0-1-1,0 1 1,1-1 0,-1 0 0,1 0-1,-1 1 1,1-1 0,-1 0 0,1 0-1,0 0 1,-1-1 0,1 1-1,0 0 1,0-1 0,0 1 0,-1-1-1,1 0 1,0 1 0,4-1 0,3 0 23,0 0 0,1-1 1,-1 0-1,0-1 1,0 0-1,1 0 0,-2-1 1,1 0-1,9-5 1,11-7 18,36-25 0,-48 28-99,0 1 0,0 1 1,1 1-1,1 0 0,36-12 0,-54 21 40,0-1 0,0 1 0,0 0 0,1-1 0,-1 1 0,0 0 0,0 0 0,0-1 0,1 1 1,-1 0-1,0 0 0,0 0 0,0 1 0,1-1 0,-1 0 0,0 0 0,0 1 0,0-1 0,0 0 0,0 1 0,1-1 0,-1 1 0,0 0 0,0-1 0,0 1 0,0 0 0,0 0 0,-1-1 0,1 1 0,0 0 0,1 1 0,-1 2 42,0-1-1,-1 1 1,1-1-1,-1 1 1,0-1-1,1 0 1,-2 1-1,0 6 1,1-7 16,0 1 1,-1-1-1,1 1 1,1-1-1,-1 1 1,0-1-1,1 1 1,0-1-1,0 4 1,0-6-40,0 0 0,0 0 0,0 0 1,0 0-1,0 0 0,0 0 0,0 0 0,0-1 0,0 1 1,0 0-1,0-1 0,1 1 0,-1-1 0,0 1 0,0-1 1,1 0-1,-1 1 0,0-1 0,0 0 0,1 0 0,-1 0 1,0 0-1,1 0 0,-1 0 0,0 0 0,1-1 0,-1 1 1,0 0-1,0-1 0,3 0 0,6-3 65,0 0 0,0-1 0,0 0 0,0 0 1,-1-1-1,1 0 0,-2-1 0,1 0 0,12-13 0,-13 12-86,0 0 1,0 1-1,0 0 0,1 1 0,0 0 1,1 0-1,-1 1 0,1 0 0,20-6 0,-29 10-2,0 1-1,0 0 0,0 0 0,0 1 0,0-1 1,0 0-1,0 0 0,0 0 0,0 1 0,0-1 0,0 0 1,-1 1-1,1-1 0,0 1 0,0-1 0,0 1 1,0-1-1,-1 1 0,1 0 0,0-1 0,-1 1 0,1 0 1,0 0-1,-1-1 0,1 1 0,-1 0 0,0 0 0,1 0 1,-1 0-1,1 0 0,-1 0 0,0-1 0,0 1 1,1 0-1,-1 0 0,0 0 0,0 0 0,0 0 0,0 2 1,-1 51-106,1-38-123,-1-3-632,1 9-1578,3-9-5905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5.135"/>
    </inkml:context>
    <inkml:brush xml:id="br0">
      <inkml:brushProperty name="width" value="0.025" units="cm"/>
      <inkml:brushProperty name="height" value="0.025" units="cm"/>
    </inkml:brush>
  </inkml:definitions>
  <inkml:trace contextRef="#ctx0" brushRef="#br0">202 34 15855,'16'-23'5617,"-27"51"-1191,-4 7-4774,-156 361 588,166-383-585,0 1 1,1-1 0,-3 17-1,10-22-1088,7-15 197,11-17-100,0 0 0,-2-2 0,0 0 1,-2-1-1,20-40 0,55-154 879,-76 170 1904,-12 35-162,1 0 0,12-27-1,-27 99 739,-3-11-1309,2 1-1,2 1 0,2 0 0,2 0 0,2 0 0,4 50 0,-1-96-710,0 0 0,0 1 0,0-1 1,0 0-1,0 1 0,1-1 0,-1 0 0,0 0 1,1 1-1,-1-1 0,1 0 0,0 0 0,-1 0 0,1 1 1,0-1-1,0 0 0,-1 0 0,1 0 0,0 0 1,0-1-1,0 1 0,0 0 0,1 0 0,-1 0 0,2 0 1,-2-1-30,0 0 1,-1 0-1,1-1 0,0 1 1,0 0-1,0-1 1,-1 1-1,1 0 1,0-1-1,-1 1 1,1-1-1,0 1 1,-1-1-1,1 0 1,0 1-1,-1-1 1,1 0-1,-1 1 1,1-1-1,-1 0 0,0 1 1,1-1-1,-1 0 1,0 0-1,1 0 1,-1 1-1,0-1 1,0 0-1,0 0 1,0 0-1,0 0 1,0 0-1,0 1 1,0-1-1,0 0 1,0 0-1,0 0 1,-1-1-1,1-9-6,-1 0 1,-1 0-1,0 0 0,0 0 1,-1 0-1,-1 1 0,1-1 0,-2 1 1,1 0-1,-2 0 0,1 0 1,-1 1-1,-1 0 0,0 0 1,-12-13-1,25 28 109,-2-2-67,-1-1 0,1 1 0,0-1 0,0 0 1,0 0-1,0-1 0,1 1 0,-1-1 1,1 0-1,0 0 0,-1 0 0,1-1 0,0 0 1,0 0-1,5 1 0,-1-2 40,1-1-1,-1 0 1,1 0-1,-1-1 1,0 0 0,0 0-1,0-1 1,0-1-1,0 1 1,-1-1 0,1-1-1,-1 1 1,0-2-1,-1 1 1,13-11 0,-12 9-15,0-1 0,-1 1 0,0-1 0,0 0 1,0-1-1,-1 0 0,-1 0 0,1 0 1,-2-1-1,1 1 0,-1-1 0,-1 0 0,5-19 1,-30 107-36,19-55 36,0 0 0,2 0 1,1 0-1,4 34 0,-4-56-15,0 1 0,0-1 0,1 1 0,-1 0 0,1-1 0,-1 1 0,1-1 0,0 1 0,0-1 0,0 1 0,0-1 0,0 1 0,0-1 0,0 0 0,0 0 0,0 0 0,0 1 0,1-1 0,-1 0 0,1 0 0,-1-1 0,1 1 0,-1 0 0,1 0 0,-1-1 0,1 1 0,-1-1 0,1 1 0,0-1 0,-1 0 0,1 0 0,0 0 0,-1 0 0,1 0 0,0 0 0,-1 0 0,1 0 0,0-1 0,-1 1 0,1-1 0,0 1 0,-1-1 0,2 0 0,5-2 77,0 0 0,0-1 0,-1 1 0,1-2 0,-1 1 0,0-1 0,7-6 0,1-3-46,-1 0 0,-1-1 0,0 0 0,-1-1 0,0-1 0,-2 0-1,0 0 1,-1-1 0,0 0 0,-2-1 0,0 0 0,-1 0 0,5-29-1,-15 89-492,2 0 0,6 78 0,-3-117 295,-1 0 0,0-1 0,1 1 0,-1 0 0,1-1 0,-1 1 0,1 0 0,0-1 1,-1 1-1,1-1 0,0 1 0,0-1 0,0 0 0,1 1 0,-1-1 0,0 0 0,0 0 1,1 0-1,-1 0 0,0 0 0,1 0 0,-1 0 0,1 0 0,0 0 0,-1-1 0,1 1 1,-1-1-1,1 1 0,0-1 0,0 0 0,-1 0 0,1 1 0,2-1 0,-1-1-408,1 1 0,-1 0 0,0-1 0,1 0 0,-1 0-1,0 0 1,0 0 0,0 0 0,0-1 0,0 1 0,0-1 0,0 0 0,0 0-1,0 0 1,4-4 0,17-24-7384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5.460"/>
    </inkml:context>
    <inkml:brush xml:id="br0">
      <inkml:brushProperty name="width" value="0.025" units="cm"/>
      <inkml:brushProperty name="height" value="0.025" units="cm"/>
    </inkml:brush>
  </inkml:definitions>
  <inkml:trace contextRef="#ctx0" brushRef="#br0">101 1 6406,'0'0'7847,"-8"2"-5674,2 1-1898,0 0-1,1 0 1,-1 1-1,1-1 1,-1 1-1,1 0 1,0 1 0,1-1-1,-1 1 1,1 0-1,0 1 1,0-1-1,1 0 1,-1 1-1,1 0 1,0 0-1,1 0 1,0 0 0,0 0-1,-2 11 1,3-16-220,0 0 1,1 0 0,-1 1-1,1-1 1,0 0-1,-1 0 1,1 1 0,0-1-1,0 0 1,-1 1 0,1-1-1,0 0 1,0 1 0,1-1-1,-1 0 1,0 0 0,0 1-1,1-1 1,-1 0-1,0 0 1,1 1 0,0-1-1,-1 0 1,1 0 0,-1 0-1,1 0 1,0 0 0,0 0-1,0 0 1,0 0-1,0 0 1,0 0 0,2 1-1,1-1-65,1 0 1,0 0-1,-1 0 0,1-1 0,0 0 0,0 0 0,9-1 0,9 0-222,-2 1 70,1 0-282,1 0 1,27 5 0,-44-5 383,-1 1 1,1 1-1,-1-1 0,0 1 1,0-1-1,0 1 0,0 1 1,0-1-1,0 1 1,-1 0-1,1 0 0,-1 0 1,0 1-1,7 7 1,-10-10 71,0 0-1,0 0 1,0 0 0,0 1 0,0-1 0,-1 0 0,1 0 0,-1 1 0,1-1 0,-1 0 0,1 1 0,-1-1 0,0 1 0,1-1 0,-1 0 0,0 1 0,0-1-1,0 1 1,0-1 0,-1 1 0,1-1 0,0 0 0,-1 1 0,1-1 0,0 1 0,-2 1 0,0 0 47,0 0 0,0-1 0,-1 1-1,1-1 1,0 1 0,-1-1 0,0 0 0,0 0 0,0 0 0,0 0 0,-3 1 0,-4 2 84,0-1 1,0 0-1,-1-1 1,0 0-1,1 0 1,-16 1-1,22-4-266,0 1 0,1-1 0,-1-1-1,0 1 1,1 0 0,-1-1 0,0 0-1,1 1 1,-1-1 0,-4-3 0,6 3-149,1 0 1,-1 0 0,1 0 0,-1 0 0,1 0-1,0-1 1,0 1 0,-1-1 0,1 1 0,0-1-1,0 1 1,0-1 0,0 0 0,0-2 0,-7-29-5938</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5.834"/>
    </inkml:context>
    <inkml:brush xml:id="br0">
      <inkml:brushProperty name="width" value="0.025" units="cm"/>
      <inkml:brushProperty name="height" value="0.025" units="cm"/>
    </inkml:brush>
  </inkml:definitions>
  <inkml:trace contextRef="#ctx0" brushRef="#br0">3 0 7399,'0'0'16437,"6"13"-15476,-4-9-896,3 7 56,-1 0 1,0 0-1,0 0 0,-1 0 1,0 1-1,-1-1 0,1 19 0,-1 18 177,9 62-1,-8-94-293,0 0 1,1-1-1,1 0 1,0 0-1,1 0 0,1 0 1,15 25-1,-20-38-18,-1 0 0,0 0 0,1-1-1,-1 1 1,1 0 0,-1-1 0,1 1-1,0-1 1,0 1 0,0-1 0,3 2-1,-4-2 8,-1-1 1,1 0-1,-1 0 0,1 0 0,-1 0 0,0 0 0,1 0 0,-1 0 0,1 0 0,-1 0 0,1 0 0,-1 0 0,1 0 0,-1-1 0,1 1 0,-1 0 0,0 0 0,1 0 0,-1-1 0,1 1 0,-1 0 0,0 0 0,1-1 0,-1 1 0,0 0 0,1-1 0,-1 1 1,0 0-1,1-1 0,-1 1 0,0 0 0,0-1 0,1 0 0,0-2-13,0 0-1,-1 0 1,1 0 0,-1 0 0,0 0-1,1 0 1,-1-1 0,-1 1 0,1 0-1,0 0 1,-1 0 0,1 0 0,-1 0-1,0 0 1,-2-4 0,-4-6 11,0 0 0,-1 0 0,-1 1 0,0 0 1,0 1-1,-19-18 0,14 15 120,0-1 1,-21-31-1,36 46-112,-1-1-1,1 0 0,0 1 1,0-1-1,0 1 0,0-1 1,0 1-1,0 0 0,0-1 1,0 1-1,0 0 0,0 0 0,0 0 1,0-1-1,0 1 0,0 0 1,0 0-1,0 1 0,0-1 1,0 0-1,0 0 0,0 0 1,0 1-1,1-1 0,35 5-1136,-11-1-1856,2-1 0,-1-1-1,33-2 1,-55 0 2400,36-1-1697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6.030"/>
    </inkml:context>
    <inkml:brush xml:id="br0">
      <inkml:brushProperty name="width" value="0.025" units="cm"/>
      <inkml:brushProperty name="height" value="0.025" units="cm"/>
    </inkml:brush>
  </inkml:definitions>
  <inkml:trace contextRef="#ctx0" brushRef="#br0">0 155 14478,'0'0'5803,"9"0"-4175,1-1-1357,0-1 0,-1 1 0,1-2 0,0 0 0,-1 0 0,0 0 1,0-1-1,0-1 0,0 1 0,-1-1 0,0-1 0,0 0 0,13-12 0,-18 16-190,32-35 206,-33 36-274,-1-1 0,0 1 0,0 0 0,0-1 0,0 1 0,0-1 0,0 1 1,0-1-1,-1 1 0,1-1 0,0 1 0,-1-1 0,0 0 0,1 1 0,-1-1 0,0 0 0,0 1 0,0-1 0,0 0 0,0 0 0,0 1 0,0-1 0,0 0 0,-2-3 0,1 4-16,-1 0-1,1 0 0,-1 0 1,0 0-1,0 1 0,1-1 1,-1 0-1,0 1 0,0-1 1,0 1-1,1-1 0,-1 1 1,0 0-1,0 0 0,0 0 1,0 0-1,0 0 0,0 1 1,-3 0-1,-37 9-51,35-6 119,1 1 0,-1-1 0,1 1-1,0 1 1,0-1 0,1 1 0,-1 0 0,1 0 0,1 1-1,-1-1 1,1 1 0,0 0 0,1 0 0,-1 1 0,1-1-1,1 1 1,0-1 0,0 1 0,0 0 0,1 0 0,0 0-1,0 11 1,1-17-47,0 0 0,0-1 0,1 1 0,-1 0 0,0-1 0,1 1 1,-1-1-1,1 1 0,-1 0 0,1-1 0,0 1 0,-1-1 0,1 0 0,0 1 0,0-1 0,0 1 0,0-1 0,0 0 0,1 0 0,-1 0 0,0 0 0,3 2 0,-1-1 9,1-1-1,-1 1 0,1-1 0,-1 0 1,1 0-1,0 0 0,-1-1 1,1 1-1,7-1 0,-1 0-27,0 0 0,1-1 0,-1-1 0,0 0 0,0 0-1,19-7 1,-18 4-268,-1-1 0,0 1 0,0-2 0,-1 1 0,17-15 0,-23 18 56,1-1 0,-1 1 0,0-1 0,0 0 0,0 0 0,-1 0 0,1 0 0,-1 0 0,0 0 0,0-1 0,0 1 0,-1-1 0,0 0 0,0 1 0,0-1 0,1-7 0,-3 12 197,1-1 0,0 1 0,0-1 0,0 1 0,-1 0 0,1-1 0,0 1 0,-1-1 0,1 1 0,0-1 0,-1 1-1,1 0 1,0-1 0,-1 1 0,1 0 0,-1-1 0,1 1 0,-1 0 0,1 0 0,-1-1 0,1 1 0,-1 0 0,1 0 0,-1 0 0,1 0 0,-1 0 0,1 0 0,-1 0 0,1 0 0,-1 0 0,1 0 0,-1 0 0,1 0 0,-1 0 0,1 0 0,-1 0 0,1 0 0,-1 0 0,1 1 0,-1-1 0,1 0 0,-1 0 0,0 1-1,-24 11-22,18-5 134,0 0 0,0 1 1,1-1-1,-6 11 1,10-16-79,0 1 0,1-1 1,-1 1-1,1 0 1,0-1-1,0 1 1,0 0-1,0 0 1,0-1-1,1 1 1,-1 0-1,1 0 1,0 0-1,0 0 1,0 0-1,0 0 1,0 0-1,2 5 1,-1-7-208,0 0 1,0 0-1,0 0 1,0 0 0,0-1-1,0 1 1,1 0-1,-1-1 1,0 1-1,1-1 1,-1 1 0,0-1-1,1 0 1,-1 1-1,0-1 1,1 0 0,-1 0-1,1 0 1,-1 0-1,0 0 1,1 0 0,1-1-1,3 1-1681,11 0-4315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6.469"/>
    </inkml:context>
    <inkml:brush xml:id="br0">
      <inkml:brushProperty name="width" value="0.025" units="cm"/>
      <inkml:brushProperty name="height" value="0.025" units="cm"/>
    </inkml:brush>
  </inkml:definitions>
  <inkml:trace contextRef="#ctx0" brushRef="#br0">180 86 9513,'0'0'6961,"-12"1"-4767,6-1-1985,0 0-1,0 1 0,0-1 0,-1 2 0,1-1 1,1 1-1,-1 0 0,0 0 0,0 0 0,1 1 0,-1 0 1,1 0-1,0 0 0,0 1 0,0 0 0,0 0 1,0 0-1,-6 9 0,2-2 313,1 0 0,1 1 0,-11 22 0,16-29-425,0 0 1,0 0-1,0 1 1,1-1-1,-1 1 0,1-1 1,1 1-1,-1-1 0,1 1 1,0 0-1,0-1 0,1 7 1,0-11-88,-1 0-1,1 0 1,0 0 0,-1 0 0,1 0 0,0-1 0,0 1 0,0 0 0,-1 0 0,1-1 0,0 1 0,0 0 0,0-1 0,0 1 0,0-1 0,1 1 0,-1-1 0,0 1 0,0-1 0,0 0 0,0 0 0,0 0 0,1 1 0,-1-1-1,0 0 1,0 0 0,0-1 0,0 1 0,1 0 0,-1 0 0,0-1 0,0 1 0,0 0 0,0-1 0,0 1 0,1-1 0,41-19 199,-29 8-235,-1-1 0,0-1 1,-1 0-1,0-1 0,-1 0 1,-1 0-1,-1-1 0,0-1 1,-1 1-1,-1-2 0,0 1 0,7-34 1,-26 107-73,7-41 202,2 0 0,-1 0 0,2 0 0,0 0-1,1 1 1,0-1 0,1 1 0,3 19 0,-3-33-89,1-1 1,-1 0-1,1 1 0,-1-1 1,1 0-1,0 1 0,-1-1 1,1 0-1,0 0 0,0 1 0,0-1 1,0 0-1,0 0 0,0 0 1,0 0-1,0 0 0,1-1 0,-1 1 1,0 0-1,0 0 0,1-1 1,-1 1-1,0-1 0,1 1 0,-1-1 1,1 0-1,-1 1 0,1-1 1,-1 0-1,1 0 0,-1 0 0,1 0 1,-1 0-1,0-1 0,1 1 1,-1 0-1,1-1 0,-1 1 0,2-1 1,4-1 47,-1 0 1,0-1 0,0 1-1,-1-1 1,1 0 0,-1-1 0,9-6-1,-5 3-72,-1-1 0,0-1 0,0 1 0,-1-1-1,0-1 1,-1 1 0,0-1 0,0 0 0,-1 0 0,-1-1 0,1 0 0,-2 1-1,0-1 1,0-1 0,-1 1 0,0 0 0,-1-1 0,0 1 0,-1-14-1,0 25-4,1-1 1,-1 0-1,0 0 0,0 1 0,0-1 0,0 0 0,0 0 0,0 0 0,0 1 0,0-1 0,0 0 0,0 0 0,0 1 0,0-1 0,-1 0 1,1 0-1,0 1 0,0-1 0,-1 0 0,1 1 0,-1-1 0,1 0 0,0 1 0,-1-1 0,0 0 0,1 1 0,-1-1 0,1 1 1,-1-1-1,1 1 0,-1-1 0,0 1 0,1 0 0,-1-1 0,0 1 0,0 0 0,1 0 0,-1-1 0,0 1 0,0 0 0,1 0 1,-1 0-1,0 0 0,0 0 0,0 0 0,-1 0 0,1 1 1,-1 0 0,0 0 0,0 0 1,1 0-1,-1 0 0,0 0 0,1 0 0,-1 1 1,1-1-1,-1 1 0,1-1 0,0 1 0,0-1 0,0 1 1,0 0-1,0 0 0,-1 2 0,-2 5 113,0 1 1,1 0-1,0 0 0,1 1 0,0-1 0,0 0 1,1 1-1,1-1 0,0 1 0,0-1 0,3 16 1,-2-24-88,0 0 1,0-1 0,0 1-1,0-1 1,0 0 0,1 1-1,-1-1 1,0 0 0,1 0-1,-1 1 1,1-1 0,-1 0-1,1-1 1,-1 1 0,1 0-1,0 0 1,-1-1 0,1 1-1,0-1 1,0 1 0,-1-1-1,1 0 1,0 0 0,0 0-1,0 0 1,0 0 0,-1 0-1,4-1 1,-1 1 11,1 0 0,-1-1 0,1 0 0,-1 0-1,1-1 1,-1 1 0,0-1 0,0 0 0,1 0 0,4-4-1,2-4-2,0 0-1,-1-1 0,0 0 0,-1 0 0,0-1 0,-1-1 0,0 0 0,-1 0 1,-1 0-1,0-1 0,-1 1 0,6-23 0,-13 65-66,2 0 0,4 37-1,-4-65 51,0 1 0,0-1 0,1 0 0,-1 0-1,0 1 1,1-1 0,-1 0 0,1 0 0,0 0 0,-1 0-1,1 0 1,0 0 0,0 0 0,0 0 0,-1 0 0,1 0-1,0 0 1,0-1 0,0 1 0,0 0 0,1-1 0,-1 1-1,2 0 1,0 0-82,0 0 0,1 0 0,-1 0 0,1-1-1,-1 0 1,1 0 0,-1 0 0,6 0 0,1-2-490,-1 1 1,0-1 0,1-1 0,-1 0 0,14-7 0,-7 2-1889,-1-2 1,0 0-1,0-1 0,-1 0 1,0-1-1,21-24 0,-14 7-2909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6.812"/>
    </inkml:context>
    <inkml:brush xml:id="br0">
      <inkml:brushProperty name="width" value="0.025" units="cm"/>
      <inkml:brushProperty name="height" value="0.025" units="cm"/>
    </inkml:brush>
  </inkml:definitions>
  <inkml:trace contextRef="#ctx0" brushRef="#br0">126 85 5477,'1'-7'1704,"-1"0"0,0 1 0,-1-1 0,0 0-1,0 0 1,0 0 0,-4-11 0,5 17-1439,-1-1 0,1 1 1,-1 0-1,0 0 0,1 0 0,-1 0 1,0 0-1,0 0 0,1 0 0,-1 0 1,0 0-1,0 0 0,0 1 0,0-1 0,0 0 1,0 1-1,-1-1 0,1 1 0,-2-2 1,1 2-200,0 0 1,0 0 0,0 0 0,0 1-1,0-1 1,1 0 0,-1 1-1,0-1 1,0 1 0,0 0 0,0-1-1,1 1 1,-1 0 0,0 0-1,1 0 1,-1 0 0,-2 3 0,-1 0 21,-1 1 0,1 0 0,0 0 1,0 1-1,1-1 0,0 1 0,0 0 0,0 0 1,0 1-1,1-1 0,0 1 0,1 0 1,-1 0-1,1-1 0,1 2 0,-2 7 1,3-14-90,0 0 0,1 0 1,-1 0-1,0 0 1,1 0-1,-1 0 0,1-1 1,-1 1-1,1 0 1,-1 0-1,1 0 0,0-1 1,-1 1-1,1 0 0,0-1 1,0 1-1,-1 0 1,1-1-1,0 1 0,0-1 1,0 0-1,0 1 1,0-1-1,-1 1 0,1-1 1,0 0-1,0 0 0,0 0 1,0 0-1,0 0 1,1 0-1,40 2-409,-30-2 76,46-1-1813,-43 0 1740,1 0 0,-1 1 0,1 0 0,-1 2 0,0 0 1,1 0-1,21 7 0,-36-9 455,0 1-1,-1-1 1,1 0 0,0 1-1,0-1 1,0 0 0,0 1-1,0-1 1,0 1 0,-1 0-1,1-1 1,0 1 0,0-1-1,-1 1 1,1 0 0,0 0-1,-1-1 1,1 1 0,-1 0-1,1 0 1,-1 0 0,1 0 0,-1 0-1,0 0 1,1 0 0,-1 0-1,0 0 1,0 1 66,-1-1 1,1 0-1,-1 1 0,1-1 1,-1 0-1,0 0 0,1 1 1,-1-1-1,0 0 0,0 0 1,0 0-1,0 0 1,0 0-1,0 0 0,0 0 1,-2 0-1,-49 26 2079,46-24-2203,-1-1 1,1 0 0,0 0 0,-1-1 0,0 0-1,1 0 1,-1 0 0,0-1 0,1 0-1,-11-2 1,16 1-309,0 0-1,0 0 0,0 0 1,0 0-1,0 0 1,1 0-1,-1 0 1,0-1-1,1 1 0,-1 0 1,1-1-1,-1 1 1,1 0-1,0-1 0,0 1 1,0 0-1,-1-1 1,1 1-1,0-1 0,1 1 1,-1 0-1,0-1 1,0 1-1,0 0 1,1-1-1,-1 1 0,1-2 1,6-15-6382</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7.232"/>
    </inkml:context>
    <inkml:brush xml:id="br0">
      <inkml:brushProperty name="width" value="0.025" units="cm"/>
      <inkml:brushProperty name="height" value="0.025" units="cm"/>
    </inkml:brush>
  </inkml:definitions>
  <inkml:trace contextRef="#ctx0" brushRef="#br0">139 343 6278,'0'0'15412,"-12"5"-14633,2 0-594,1 1 0,-1 0 0,1 0 0,0 1 0,0 0 0,1 1 0,-12 13-1,16-16-68,-1 0-1,1 0 0,1 0 1,-1 1-1,1-1 0,0 1 1,0 0-1,1 0 1,0 0-1,0 0 0,0 0 1,1 1-1,0-1 0,0 0 1,0 1-1,1-1 0,1 10 1,-1-14-105,1-1 0,0 1 0,0-1 0,0 1 0,0-1 0,0 1 0,0-1 0,0 0 0,0 1 0,1-1 0,-1 0 0,0 0 0,1 0 0,-1 0 0,1 0 0,-1-1 0,1 1 0,-1 0 0,1-1 0,0 1 0,-1-1 0,1 1 0,0-1 0,-1 0 0,1 0 0,0 0 1,0 0-1,-1 0 0,3 0 0,5 0 33,0 0 1,1-1 0,-1 0 0,13-2 0,-9-2-28,0 1 1,-1-2 0,1 0-1,-1 0 1,0-1-1,0 0 1,-1-1 0,0-1-1,-1 0 1,0 0-1,0-1 1,-1 0 0,0 0-1,9-16 1,-7 10-2,0-1 0,-2-1 1,0 0-1,-1 0 0,-1-1 1,0 1-1,-2-2 0,0 1 1,2-25-1,-5 33-13,-1-1 0,-1 1 0,0 0 0,0-1 0,-1 1 0,-1-1 0,0 1 1,0 0-1,-1 0 0,-6-14 0,7 20-9,-1 0 1,0 0-1,0 1 0,-1-1 1,1 1-1,-1 0 0,0 0 1,0 0-1,0 1 0,0-1 1,-1 1-1,0 0 0,1 0 1,-1 1-1,0-1 1,0 1-1,-1 0 0,1 0 1,0 1-1,-1 0 0,1 0 1,-1 0-1,-5 0 0,0 1 33,0 1 0,1 0 0,-1 0-1,1 1 1,-1 0 0,1 1-1,-1 1 1,1-1 0,0 1-1,1 1 1,-1 0 0,1 0-1,0 1 1,0 0 0,1 1 0,-1 0-1,1 0 1,1 1 0,0 0-1,0 0 1,0 1 0,1 0-1,-6 12 1,10-19 0,1 0 0,0 0 0,0 0 0,0 0 1,0 0-1,1 1 0,-1-1 0,1 0 0,-1 0 0,1 1 0,0-1 0,0 1 0,0-1 1,0 0-1,1 5 0,-1-6-12,1 1 0,0-1 0,-1 1 0,1-1-1,0 0 1,0 1 0,0-1 0,0 0 0,0 0 0,0 0 0,1 0 0,-1 0 0,0 0 0,0 0 0,1 0 0,-1 0 0,3 1 0,6 1 30,0 0 0,0-1-1,1 0 1,-1-1 0,19 1 0,-9-1 13,-9 0-72,23 2-24,0 0 1,0 3-1,60 17 1,-85-20 15,0 1 0,-1 0 1,1 0-1,-1 1 0,0 0 0,0 0 0,-1 1 0,9 7 1,-12-9-7,0 1 0,-1-1 0,1 1 0,-1 0 0,0 0 0,0 0 0,-1 0 0,0 1 0,0-1 0,0 1 1,0-1-1,-1 1 0,0-1 0,1 10 0,-2-9-174,2 35-726,-6-15-4348,-1-17-3431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8.202"/>
    </inkml:context>
    <inkml:brush xml:id="br0">
      <inkml:brushProperty name="width" value="0.025" units="cm"/>
      <inkml:brushProperty name="height" value="0.025" units="cm"/>
    </inkml:brush>
  </inkml:definitions>
  <inkml:trace contextRef="#ctx0" brushRef="#br0">4 210 13453,'0'0'10484,"0"10"-9902,-1 31-103,-1-12-263,2-1 0,5 50 0,-5-77-214,0 0 1,0-1 0,0 1 0,0 0 0,0 0 0,1 0-1,-1-1 1,0 1 0,1 0 0,-1 0 0,0-1 0,1 1-1,-1 0 1,1-1 0,-1 1 0,1 0 0,-1-1 0,1 1-1,-1-1 1,1 1 0,0-1 0,-1 1 0,1-1 0,0 1-1,-1-1 1,1 0 0,0 1 0,1-1 0,0 0 22,-1 0 0,1 0 0,-1-1 1,1 1-1,-1 0 0,1-1 0,-1 0 0,0 1 0,1-1 1,-1 0-1,0 1 0,1-1 0,-1 0 0,1-1 0,33-37 861,-25 20-777,-1 0 0,-2 0 0,0-1 1,0 0-1,-2 0 0,-1-1 0,0 1 0,-2-1 1,0 0-1,-2-26 0,0 61-133,0-1 0,1 1 0,1-1 0,0 0 0,0 1 0,2-1 0,9 25 0,-12-35 28,1 0-1,0 1 1,0-1 0,0 0 0,1 0-1,-1 0 1,1 0 0,-1-1 0,1 1 0,0-1-1,0 0 1,0 1 0,0-1 0,1-1-1,-1 1 1,1 0 0,-1-1 0,1 0-1,-1 0 1,1 0 0,0 0 0,-1 0 0,1-1-1,0 1 1,0-1 0,0 0 0,-1-1-1,1 1 1,0 0 0,0-1 0,-1 0-1,1 0 1,7-3 0,-6 2 20,1-1 0,0 1 0,-1-1 0,1 0 0,-1-1 0,0 1 0,0-1 0,-1 0 0,1 0 0,-1-1 0,0 1 0,0-1 0,0 0 0,0 0-1,-1 0 1,6-12 0,-5 8-1,0-1-1,0 0 0,-1-1 0,0 1 1,-1-1-1,0 1 0,-1-1 0,0 0 1,-1-11-1,1 21-31,-1-1 1,0 1-1,0 0 0,0-1 1,0 1-1,0-1 0,-1 1 1,1 0-1,0-1 0,-1 1 1,1-1-1,-1 1 0,1 0 1,-1 0-1,0-1 0,1 1 1,-1 0-1,0 0 0,0 0 1,0 0-1,0 0 0,0 0 1,0 0-1,0 0 0,0 0 1,0 0-1,-1 0 0,1 1 1,0-1-1,-1 1 0,1-1 1,0 1-1,-1-1 0,1 1 1,-3-1-1,2 2-16,0-1-1,0 0 1,0 1 0,0-1-1,0 1 1,1 0 0,-1-1-1,0 1 1,0 0 0,0 0-1,1 0 1,-1 1 0,0-1 0,1 0-1,-1 1 1,1-1 0,0 1-1,-1-1 1,1 1 0,0-1-1,0 1 1,0 0 0,0 0-1,-1 3 1,-2 7 9,0 0 0,0 0-1,1 1 1,1 0 0,0-1 0,1 1-1,0 23 1,1-33 11,0 0 1,0 1-1,1-1 0,-1 0 0,1 1 0,-1-1 0,1 0 1,0 1-1,0-1 0,1 0 0,-1 0 0,1 0 1,-1 0-1,1 0 0,0-1 0,0 1 0,0 0 0,0-1 1,1 1-1,-1-1 0,1 0 0,-1 0 0,1 0 1,0 0-1,0 0 0,0-1 0,0 1 0,0-1 0,0 0 1,0 0-1,1 0 0,-1 0 0,6 0 0,-2-1-57,0 0-1,0-1 1,1 0-1,-1 0 0,0-1 1,-1 0-1,1 0 1,0-1-1,0 1 0,-1-1 1,0-1-1,0 1 1,0-1-1,0-1 0,0 1 1,-1-1-1,1 1 1,8-12-1,-12 13 95,1 0 0,0-1-1,0 1 1,-1-1 0,0 0 0,0 0 0,0 0 0,0 0-1,-1 0 1,1 0 0,-1 0 0,0 0 0,0-1 0,-1 1-1,1 0 1,-1-1 0,0 1 0,0-1 0,-1 1 0,1 0-1,-1-1 1,0 1 0,0 0 0,0 0 0,-1 0 0,1 0-1,-1 0 1,0 0 0,0 0 0,0 0 0,-6-5 0,-20-18 365,4 4-221,20 16-186,8 5-84,14 3 127,61 0-2027,-72-2 1274,-1 0 1,1 0 0,0-1-1,-1 0 1,1 0-1,-1 0 1,0-1 0,1 0-1,8-6 1,11-12-5260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8.563"/>
    </inkml:context>
    <inkml:brush xml:id="br0">
      <inkml:brushProperty name="width" value="0.025" units="cm"/>
      <inkml:brushProperty name="height" value="0.025" units="cm"/>
    </inkml:brush>
  </inkml:definitions>
  <inkml:trace contextRef="#ctx0" brushRef="#br0">45 0 15214,'0'0'5173,"-5"9"-3806,-1 4-876,0 1 1,1 0-1,1 0 0,0 1 1,1-1-1,0 1 1,0 17-1,-2 117 2855,5-143-3277,0-1-12,0 1 1,0-1 0,1 0-1,-1 0 1,1 1 0,0-1-1,0 0 1,1 0 0,0 0 0,0 0-1,0 0 1,0-1 0,1 1-1,0-1 1,0 1 0,0-1-1,0 0 1,6 5 0,-5-6-46,0-1 0,1 1 0,-1-1 0,1 1 0,0-1 0,0-1 0,-1 1 0,1-1 0,0 1 0,1-2 0,-1 1 0,0 0 0,0-1 0,0 0 0,0 0-1,0-1 1,1 1 0,8-3 0,-7 1-12,-1 0-1,1 0 1,-1-1-1,1 1 1,-1-2 0,0 1-1,0 0 1,-1-1-1,1 0 1,-1-1-1,9-7 1,1-5-277,0-1 0,14-22-1,3-4-555,-26 43 732,-3 12-52,-3 18-94,0-25 235,-7 91 41,3-67-39,2 0 1,1 31-1,1-58-27,0-1 0,0 0 0,0 1 0,0-1 0,0 0 0,0 0 0,0 1 0,0-1-1,1 0 1,-1 0 0,0 0 0,0 1 0,0-1 0,0 0 0,1 0 0,-1 0 0,0 1 0,0-1 0,1 0 0,-1 0 0,0 0 0,0 0 0,1 0-1,-1 0 1,0 0 0,0 1 0,1-1 0,-1 0 0,0 0 0,0 0 0,1 0 0,-1 0 0,0 0 0,0 0 0,1 0 0,-1 0 0,0-1 0,1 1 0,-1 0-1,0 0 1,0 0 0,1 0 0,-1 0 0,0 0 0,0 0 0,0-1 0,1 1 0,-1 0 0,0 0 0,0 0 0,1-1 0,12-8-1906,16-38-6129,-15 14 1191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9.463"/>
    </inkml:context>
    <inkml:brush xml:id="br0">
      <inkml:brushProperty name="width" value="0.025" units="cm"/>
      <inkml:brushProperty name="height" value="0.025" units="cm"/>
    </inkml:brush>
  </inkml:definitions>
  <inkml:trace contextRef="#ctx0" brushRef="#br0">32 467 16143,'0'0'1303,"-1"9"304,-11 52 922,6-35-1091,1 0 0,-3 40 1,8-66-1434,0 1 0,0-1 1,0 1-1,0-1 1,0 1-1,0-1 0,1 1 1,-1-1-1,0 0 1,0 1-1,0-1 1,0 1-1,1-1 0,-1 1 1,0-1-1,1 1 1,-1-1-1,0 0 0,0 1 1,1-1-1,-1 0 1,1 1-1,-1-1 1,0 0-1,1 0 0,-1 1 1,1-1-1,-1 0 1,1 0-1,-1 0 0,1 1 1,-1-1-1,1 0 1,-1 0-1,1 0 1,-1 0-1,1 0 0,-1 0 1,0 0-1,1 0 1,-1 0-1,1 0 0,-1 0 1,1 0-1,-1-1 1,1 1-1,-1 0 1,1 0-1,-1 0 0,1-1 1,0 1-1,25-16 162,-15 2-290,1 0 0,-2 0-1,0-1 1,-1 0 0,-1-1 0,0 0 0,-1-1 0,-1 1-1,0-1 1,-1 0 0,-1-1 0,-1 1 0,2-27 0,-18 204 2103,12-158-1953,1-1 0,0 0 0,0 1 1,0-1-1,0 0 0,1 1 0,-1-1 0,0 0 0,0 1 0,1-1 0,-1 0 0,1 0 1,-1 0-1,1 1 0,-1-1 0,1 0 0,0 0 0,0 0 0,-1 0 0,1 0 0,0 0 1,0 0-1,0 0 0,0 0 0,0-1 0,0 1 0,0 0 0,1-1 0,-1 1 0,0 0 0,0-1 1,0 0-1,1 1 0,-1-1 0,0 0 0,1 1 0,-1-1 0,0 0 0,1 0 0,-1 0 1,0 0-1,1-1 0,-1 1 0,0 0 0,0 0 0,1-1 0,1 0 0,2 0 12,0-1 0,1 0 0,-1 0 0,0 0 0,0-1 0,0 0 0,-1 0 0,1 0 0,-1 0 0,5-6 0,3-4-22,-2-1 0,0 0-1,0-1 1,-1 0 0,-1 0 0,-1-1 0,0 0 0,-1-1 0,0 1 0,2-19-1,-1-1 5,-2 0-1,-2-1 0,-2-62 1,0 98-25,-1-1 0,0 1 0,0-1 1,0 1-1,0-1 0,0 0 0,0 1 1,0-1-1,-1 1 0,1-1 0,0 1 1,-1-1-1,0 1 0,1-1 0,-1 1 1,0-1-1,0 1 0,1 0 0,-1 0 1,0-1-1,0 1 0,-1 0 0,1 0 1,0 0-1,0 0 0,0 0 0,-1 0 1,-1-1-1,2 3-4,-1-1 1,1 0 0,-1 1-1,1-1 1,-1 1 0,1 0-1,-1-1 1,1 1 0,0 0-1,-1 0 1,1 0 0,0 0-1,0 0 1,0 0-1,0 0 1,0 1 0,0-1-1,0 0 1,0 0 0,0 1-1,0-1 1,1 1 0,-1-1-1,0 1 1,1-1-1,0 1 1,-1 2 0,-7 16 89,2 1 1,0 0 0,1 1 0,1-1-1,1 1 1,1 0 0,1 0 0,1 0-1,4 28 1,-4-46-73,1 0 0,0-1 0,0 1 0,1 0 0,-1-1 0,1 1 0,0-1 0,0 1 0,0-1 0,0 0 0,0 1 0,1-1 0,0 0 0,-1-1 0,1 1 0,0-1 0,0 1 0,1-1 0,-1 0-1,0 0 1,1 0 0,-1 0 0,1-1 0,0 1 0,0-1 0,-1 0 0,1 0 0,0-1 0,0 1 0,0-1 0,0 0 0,6 0 0,-1 0 4,0-1-1,0 0 1,0 0-1,-1-1 1,1 0-1,0-1 1,-1 0-1,0 0 1,0-1-1,0 0 1,0 0-1,0-1 1,10-8-1,-8 3-6,0 0 0,-1-1 0,-1 0 0,1 0 0,-2-1 0,0 0 0,0 0 0,-1-1 0,-1 0 0,0 0 1,6-26-1,-5 13-12,-2 0 1,-1 0 0,-1 0-1,-1-1 1,-3-36 0,1 58-1,0-1-1,0 0 1,0 1 0,-1 0 0,1-1-1,-5-7 1,6 12 3,-1-1 0,0 1-1,1 0 1,-1-1 0,0 1 0,0 0-1,0 0 1,0 0 0,0 0 0,0 0 0,0 0-1,0 0 1,0 0 0,0 0 0,-1 0-1,1 1 1,0-1 0,-1 0 0,1 1-1,0-1 1,-1 1 0,1 0 0,-1-1-1,1 1 1,-1 0 0,1 0 0,0 0 0,-3 0-1,2 1-3,0 0 0,0 0 0,1 0-1,-1 0 1,0 1 0,1-1 0,-1 1-1,1-1 1,-1 1 0,1-1-1,0 1 1,0 0 0,0 0 0,0 0-1,0-1 1,0 1 0,0 0 0,1 0-1,-1 0 1,1 0 0,-1 0 0,1 1-1,-1 3 1,-4 56 2,5-57 9,0 31 12,1 1 1,2-2 0,2 1-1,13 52 1,-12-63-9,2 0 0,1-1 0,1 0 0,1-1 0,1 0 0,1-1 0,17 23 0,-30-44-8,1-1-1,-1 1 1,0-1-1,0 1 1,0-1-1,0 1 1,1-1-1,-1 0 1,0 1-1,1-1 1,-1 1 0,0-1-1,1 0 1,-1 1-1,0-1 1,1 0-1,-1 0 1,0 1-1,1-1 1,-1 0-1,1 0 1,-1 1 0,1-1-1,-1 0 1,1 0-1,-1 0 1,1 0-1,-1 0 1,1 0-1,-1 0 1,1 0-1,-1 0 1,1 0 0,-1 0-1,0 0 1,1 0-1,0 0 1,2-20 39,-12-31-26,2 33-64,-1 1-1,0 0 1,-1 0 0,-1 1 0,-24-28 0,-70-65-117,68 74 181,69 34-131,29 11-142,-6 0-4003,-18-8-6763,-29-2 1955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0.027"/>
    </inkml:context>
    <inkml:brush xml:id="br0">
      <inkml:brushProperty name="width" value="0.025" units="cm"/>
      <inkml:brushProperty name="height" value="0.025" units="cm"/>
    </inkml:brush>
  </inkml:definitions>
  <inkml:trace contextRef="#ctx0" brushRef="#br0">0 119 352,'0'0'15402,"9"-8"-12675,27-22-687,-17 22 761,-11 18-1772,-8 28-962,-1-29 338,-6 79 873,3-64-727,2 0 0,1 37 0,1-61-543,0 1 0,0 0-1,0-1 1,1 1 0,-1 0-1,0-1 1,1 1-1,-1-1 1,0 1 0,1-1-1,-1 1 1,1-1 0,-1 1-1,1-1 1,-1 1 0,1-1-1,-1 1 1,1-1 0,-1 0-1,1 1 1,0-1 0,-1 0-1,1 0 1,-1 1 0,1-1-1,0 0 1,-1 0 0,1 0-1,0 0 1,-1 0 0,1 0-1,0 0 1,-1 0-1,1 0 1,0 0 0,-1 0-1,1 0 1,0 0 0,-1-1-1,1 1 1,0 0 0,-1-1-1,1 1 1,-1 0 0,1-1-1,-1 1 1,2-1 0,30-19 169,-20 8-243,-1-2 1,0 1-1,-1-2 0,0 1 1,-1-1-1,-1-1 1,-1 1-1,0-1 0,0-1 1,-2 1-1,0-1 1,-1 0-1,3-32 1,-17 105 440,7-46-125,1 0 0,0 0 0,1 0 0,0 1 0,0-1 0,1 0 0,1 11 0,-1-20-239,0-1 0,0 1 0,1-1 0,-1 1-1,0-1 1,0 1 0,0-1 0,1 1 0,-1-1 0,0 1-1,1-1 1,-1 1 0,0-1 0,1 1 0,-1-1 0,1 0-1,-1 1 1,0-1 0,1 0 0,-1 1 0,1-1 0,-1 0 0,1 1-1,-1-1 1,1 0 0,-1 0 0,1 0 0,0 0 0,-1 0-1,1 0 1,0 1 0,23-6 197,17-17-10,-28 10-245,-1 0-1,0-1 1,-1-1 0,0 0-1,-1-1 1,-1 0 0,-1 0 0,14-32-1,-1 2-225,-28 105 134,6-56 163,-16 85 712,16-81-673,0 0 1,1 1 0,0-1 0,0 0 0,0 1 0,1-1 0,1 0-1,3 13 1,-5-20-77,0 0 0,1 0 0,-1 0 1,0 0-1,1 0 0,-1 0 0,0 0 0,1 0 0,-1 0 0,1 0 0,0 0 0,-1-1 0,1 1 0,0 0 0,-1 0 0,1-1 0,0 1 0,0-1 0,-1 1 0,1 0 0,0-1 1,0 0-1,0 1 0,0-1 0,0 1 0,0-1 0,0 0 0,0 0 0,0 0 0,0 1 0,0-1 0,0 0 0,0 0 0,0 0 0,0 0 0,0-1 0,0 1 0,0 0 0,0 0 0,0-1 1,0 1-1,0 0 0,0-1 0,0 0 0,2-1-339,0 1 0,-1-1 0,1 0 0,-1 0 0,0-1 1,0 1-1,0 0 0,0-1 0,0 1 0,0-1 0,-1 0 0,3-5 0,-1-2-1895,-1 1 0,0-1-1,0 0 1,0-15-1,1-18-7078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0.461"/>
    </inkml:context>
    <inkml:brush xml:id="br0">
      <inkml:brushProperty name="width" value="0.025" units="cm"/>
      <inkml:brushProperty name="height" value="0.025" units="cm"/>
    </inkml:brush>
  </inkml:definitions>
  <inkml:trace contextRef="#ctx0" brushRef="#br0">73 1 4516,'0'0'20206,"10"7"-21033,10 10 1521,52 37-11059,-23-28 4369,-18-21 5407,-21-7 10339,-10-5-3454,-1 6-6054,1 1 0,-1-1 0,0 0 0,1 1 0,-1-1 0,0 0-1,0 1 1,1-1 0,-1 1 0,0-1 0,0 1 0,0 0 0,0-1 0,0 1 0,0 0-1,1-1 1,-1 1 0,0 0 0,-2 0 0,1 0-157,0 0 1,0 1-1,0-1 0,0 1 1,0 0-1,0-1 0,0 1 1,1 0-1,-1 0 1,0 0-1,1 0 0,-1 1 1,0-1-1,1 0 0,-1 1 1,1-1-1,0 1 0,0-1 1,-1 1-1,1-1 0,0 1 1,0 0-1,-1 3 1,1-4-94,1 1 0,-1-1 1,1 0-1,-1 1 1,1-1-1,-1 1 1,1 0-1,0-1 1,0 1-1,0-1 1,0 1-1,0-1 1,0 1-1,0 0 1,0-1-1,1 1 1,-1-1-1,0 1 0,1-1 1,0 1-1,-1-1 1,1 0-1,0 1 1,0-1-1,0 1 1,-1-1-1,1 0 1,1 0-1,-1 0 1,2 2-1,8 3-655,0 1-1,1-2 1,17 7-1,-21-10 445,0 1 0,0 0-1,-1 1 1,1-1 0,-1 1-1,0 1 1,0 0 0,0-1 0,-1 2-1,8 7 1,-13-12 249,0 1 0,0 0-1,0 0 1,0 0 0,-1 0 0,1-1 0,0 1 0,-1 0 0,1 0-1,-1 0 1,0 0 0,0 0 0,0 0 0,0 1 0,0-1-1,0 0 1,0 0 0,-1 0 0,1 0 0,-1-1 0,0 1 0,1 0-1,-1 0 1,0 0 0,0 0 0,0 0 0,0-1 0,0 1-1,-1-1 1,1 1 0,0-1 0,-1 1 0,1-1 0,-3 2 0,-5 5 271,0-1 0,-1 1 1,0-2-1,-12 8 1,7-7-292,1 0 0,-1-1 0,0 0 0,0-1 0,-1-1 0,1-1 0,-23 3 0,-63-2-8594,50-4-1159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0.789"/>
    </inkml:context>
    <inkml:brush xml:id="br0">
      <inkml:brushProperty name="width" value="0.025" units="cm"/>
      <inkml:brushProperty name="height" value="0.025" units="cm"/>
    </inkml:brush>
  </inkml:definitions>
  <inkml:trace contextRef="#ctx0" brushRef="#br0">0 193 18898,'0'0'4484,"61"-63"-2498,-10 39-705,11-1-288,3 3-448,3 3-545,-6 3-929,-14 5-2691,-13-1-5092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1.584"/>
    </inkml:context>
    <inkml:brush xml:id="br0">
      <inkml:brushProperty name="width" value="0.025" units="cm"/>
      <inkml:brushProperty name="height" value="0.025" units="cm"/>
    </inkml:brush>
  </inkml:definitions>
  <inkml:trace contextRef="#ctx0" brushRef="#br0">74 263 6342,'17'-113'2700,"-4"34"4013,-7 8 3781,-15 239-8681,3-106-1745,3-1 0,7 90 1,-4-147-71,0 0 0,1 0 0,-1-1 0,1 1 1,0-1-1,0 1 0,0 0 0,1-1 0,-1 0 0,1 1 1,0-1-1,0 0 0,0 0 0,0 0 0,1 0 0,-1 0 1,1 0-1,-1-1 0,1 0 0,0 1 0,0-1 0,5 3 1,-5-4-30,1-1 1,-1 1 0,0 0-1,1-1 1,-1 0-1,1 0 1,-1 0 0,0 0-1,1-1 1,-1 1 0,0-1-1,1 0 1,-1 0 0,0 0-1,0 0 1,0 0 0,0-1-1,0 0 1,0 1 0,0-1-1,0 0 1,-1-1 0,1 1-1,4-5 1,16-20-321,25-23-26,-46 48 364,0 0 0,0 1-1,0-1 1,0 1 0,0 0 0,0-1 0,0 1 0,0 0 0,1 0-1,-1 1 1,1-1 0,-1 0 0,0 1 0,1-1 0,-1 1 0,1 0-1,-1 0 1,1 0 0,-1 0 0,1 0 0,-1 1 0,3 0 0,-4 0-4,1 0 0,-1 0 0,0 0 1,0 0-1,0 0 0,0 0 0,0 0 1,0 0-1,0 0 0,0 1 0,-1-1 1,1 0-1,0 1 0,-1-1 0,1 0 1,-1 1-1,1-1 0,-1 1 1,0-1-1,0 1 0,1-1 0,-1 2 1,0 41 19,0-34 32,-1-3 9,-1 1 1,0-1 0,0 1 0,0-1-1,-1 0 1,0 0 0,0 0-1,-1-1 1,0 1 0,0-1 0,0 0-1,-1 0 1,0 0 0,0 0-1,-1-1 1,1 0 0,-1 0 0,-7 4-1,-9 7 291,-1-2 0,0 0 0,-44 19-1,55-28-292,-1 0-1,0 0 1,-1-1-1,1-1 0,-1 0 1,1-1-1,-19 1 0,31-3-74,0 0-1,0 0 1,0 0-1,0 0 1,0 0 0,0 0-1,0 0 1,0 0-1,0 0 1,0 0-1,0-1 1,0 1-1,0 0 1,0-1-1,0 1 1,0-1-1,0 1 1,1-1-1,-1 1 1,0-1-1,0 1 1,1-1-1,-1 0 1,0 1-1,1-1 1,-1 0-1,0 0 1,1 0-1,-1 0 1,1 1 0,0-1-1,-1 0 1,1 0-1,0 0 1,-1 0-1,1 0 1,0 0-1,0 0 1,0 0-1,0 0 1,0 0-1,0 0 1,0-2-1,1 0-206,0 0-1,0-1 0,0 1 1,0 0-1,1 0 0,-1-1 1,1 1-1,0 0 0,0 1 1,0-1-1,0 0 0,3-2 1,15-12-2524,1 1 0,1 1 0,40-21 0,-12 10-3108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
    </inkml:context>
    <inkml:brush xml:id="br0">
      <inkml:brushProperty name="width" value="0.025" units="cm"/>
      <inkml:brushProperty name="height" value="0.025" units="cm"/>
    </inkml:brush>
  </inkml:definitions>
  <inkml:trace contextRef="#ctx0" brushRef="#br0">64 1 12748,'0'0'9887,"-2"8"-9135,-20 120 810,7-49-538,3 1 0,-1 89 0,17-145-989,-4-23-28,0-1 1,0 0-1,1 1 0,-1-1 0,0 0 0,0 0 1,0 1-1,1-1 0,-1 0 0,0 0 0,0 1 1,1-1-1,-1 0 0,0 0 0,1 0 0,-1 1 1,0-1-1,1 0 0,-1 0 0,0 0 0,1 0 1,-1 0-1,0 0 0,1 0 0,-1 0 0,0 0 1,1 0-1,-1 0 0,0 0 0,1 0 0,-1 0 1,1 0-1,1-2 30,1 1 0,-1-1-1,1 0 1,-1 0 0,0 0 0,0 0 0,0 0 0,0 0 0,0-1 0,0 1 0,1-5 0,28-46 17,-18 29-213,0 1 0,21-26 1,-33 47 152,0 1 0,0 0-1,0-1 1,0 1 0,0 0 0,0 0 0,0-1 0,0 1 0,1 0-1,-1 0 1,0 0 0,1 1 0,-1-1 0,1 0 0,-1 0 0,1 1 0,-1-1-1,1 1 1,-1-1 0,1 1 0,-1 0 0,1-1 0,2 1 0,-2 1-7,-1 0 0,0 0-1,0 0 1,1 0 0,-1 0 0,0 0 0,0 0 0,0 0 0,0 0 0,0 0 0,-1 1 0,1-1 0,0 0 0,-1 1 0,1-1 0,-1 1 0,1-1 0,-1 1-1,1 2 1,2 11-77,-1 0 0,0 1 0,-2 20 0,0 61 469,1-97-353,0 0 0,0 0 0,0-1 1,0 1-1,0 0 0,0-1 0,-1 1 0,1-1 0,0 1 0,0-1 1,0 0-1,-1 1 0,1-1 0,0 0 0,-1 1 0,1-1 0,-1 0 0,1-1 1,2-4-10,0-1 1,-1 1 0,0-1 0,0 0 0,0 0 0,-1 1 0,0-1-1,0 0 1,-1 0 0,-1-11 0,-12-74 165,5 45-146,8 46-38,0 1 0,1-1-1,-1 1 1,0 0 0,0-1 0,1 1-1,-1-1 1,0 1 0,1 0 0,-1-1 0,0 1-1,1 0 1,-1-1 0,0 1 0,1 0 0,-1-1-1,1 1 1,-1 0 0,0 0 0,1 0 0,-1-1-1,1 1 1,-1 0 0,1 0 0,-1 0 0,1 0-1,-1 0 1,1 0 0,-1 0 0,1 0-1,-1 0 1,1 0 0,26 0-62,-16 0 49,-7 0-82,47-3-713,-17 0-4148,-45-2-9702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1.912"/>
    </inkml:context>
    <inkml:brush xml:id="br0">
      <inkml:brushProperty name="width" value="0.025" units="cm"/>
      <inkml:brushProperty name="height" value="0.025" units="cm"/>
    </inkml:brush>
  </inkml:definitions>
  <inkml:trace contextRef="#ctx0" brushRef="#br0">81 128 7815,'0'-9'7789,"-1"0"-6783,0-52 2945,0 59-3700,1 0 0,0 0 0,0-1 0,1 1 0,-1 0 0,0-1 0,1 1 0,-1 0 0,1 0 0,0-1 0,0 1 0,0 0 0,0 0 0,0 0 0,0 0 0,0 0 0,1 0 0,-1 1 0,1-1 0,-1 0 0,4-2 0,-4 4-239,-1 0-1,0 0 0,1 0 0,-1 0 1,1 0-1,-1 0 0,0 0 0,1 0 1,-1 0-1,1 0 0,-1 0 1,1 0-1,-1 0 0,0 0 0,1 0 1,-1 0-1,0 1 0,1-1 0,-1 0 1,1 0-1,-1 0 0,0 1 0,1-1 1,-1 0-1,0 1 0,0-1 0,1 0 1,-1 0-1,0 1 0,0-1 1,1 1-1,-1-1 0,0 0 0,0 1 1,0-1-1,1 0 0,-1 1 0,5 25 237,-7 26 304,-3-31-328,-1 1-1,-1-1 1,0-1-1,-2 1 0,-13 23 1,13-28-132,1 0 0,0 0 1,2 0-1,-1 1 0,2 0 1,1 0-1,0 1 0,1-1 0,-1 20 1,4-36-90,0 0 0,0 0 0,0 0 1,0 1-1,1-1 0,-1 0 0,0 0 0,1 0 1,-1 0-1,1 0 0,-1 0 0,1 0 1,0 0-1,-1 0 0,1 0 0,0 0 0,0 0 1,-1 0-1,1-1 0,0 1 0,0 0 1,0 0-1,0-1 0,0 1 0,2 0 1,1 1 4,0-1 0,0 0 0,0 0 0,0-1 1,0 1-1,0-1 0,8 0 0,1-1-2,0 0-1,1-2 0,-2 1 1,16-6-1,-6 1-396,-1-2 0,31-17-1,-45 22-194,-1 0 0,1-1 0,-1 0-1,-1 0 1,7-6 0,-10 9-20,0 0 0,-1 0-1,1-1 1,-1 1 0,1 0 0,-1-1 0,0 1-1,0-1 1,0 0 0,0 1 0,0-1 0,0 0 0,-1 0-1,1-4 1,-1-11-6232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2.300"/>
    </inkml:context>
    <inkml:brush xml:id="br0">
      <inkml:brushProperty name="width" value="0.025" units="cm"/>
      <inkml:brushProperty name="height" value="0.025" units="cm"/>
    </inkml:brush>
  </inkml:definitions>
  <inkml:trace contextRef="#ctx0" brushRef="#br0">122 50 9673,'0'0'4228,"-79"-16"-1858,53 11-288,9 3 1954,37 2-3940,16 0-96,13 0-128,9-4-929,6 0-801,4-3-1953,0-4-1250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2.643"/>
    </inkml:context>
    <inkml:brush xml:id="br0">
      <inkml:brushProperty name="width" value="0.025" units="cm"/>
      <inkml:brushProperty name="height" value="0.025" units="cm"/>
    </inkml:brush>
  </inkml:definitions>
  <inkml:trace contextRef="#ctx0" brushRef="#br0">121 268 12684,'0'0'5045,"-8"-5"-3321,-28-17-571,35 22-1111,-1-1 0,1 1 0,0-1-1,0 1 1,-1 0 0,1-1 0,0 1 0,0 0 0,-1 0-1,1 0 1,0 0 0,0 0 0,-1 0 0,1 1-1,0-1 1,0 0 0,-1 0 0,1 1 0,0-1 0,0 1-1,0-1 1,-1 1 0,1 0 0,0-1 0,0 1-1,0 0 1,0 0 0,0 0 0,1 0 0,-1 0 0,0 0-1,0 0 1,0 0 0,1 0 0,-1 0 0,1 0-1,-1 0 1,0 2 0,-15 49 234,15-46-197,-5 18 210,2 0 0,0 1 1,2 0-1,1 35 0,1-50-206,1 1 1,1 0-1,0-1 1,0 1-1,1-1 0,1 1 1,-1-1-1,2 0 1,-1-1-1,1 1 1,1-1-1,10 14 0,46 44 123,-38-43-444,-1 1 0,-1 1 0,27 42 1,-44-62 216,-1 1 0,-1 0 0,1 0 0,-1 0 0,0 1 0,-1-1 0,0 1 0,0 0 0,-1-1 0,0 1 0,0 0 1,0 0-1,-1 0 0,-1 0 0,1 0 0,-1-1 0,-1 1 0,1 0 0,-1-1 0,-3 9 0,2-10 120,0 1 0,-1-1-1,1 0 1,-1 0 0,0 0-1,-1 0 1,0-1 0,0 1-1,0-1 1,0 0-1,-1-1 1,0 0 0,1 0-1,-2 0 1,1 0 0,0-1-1,-1 0 1,0 0 0,1-1-1,-1 0 1,0 0 0,0-1-1,-1 1 1,-9-1 0,14-1-91,1 0 1,0 0-1,0-1 1,0 1-1,0-1 1,-1 0-1,1 1 1,0-1 0,0 0-1,0 0 1,0 0-1,1 0 1,-1-1-1,0 1 1,0-1-1,1 1 1,-1-1 0,1 1-1,-3-4 1,1 1-22,1-1 1,-1 0 0,1 0-1,0 0 1,0 0 0,0 0-1,-1-10 1,0-8-140,1 1 1,2-45-1,0 62 129,2-28-152,2 1 0,1 0 0,17-58 0,44-93-332,-10 27 385,-39 106 139,-3 0 0,-2-2 0,-2 1 0,6-95 0,-16 144-10,1-1-1,-1 1 1,0 0-1,-1 0 1,1-1-1,0 1 1,-1 0-1,1 0 1,-1 0-1,1 0 1,-1-1-1,0 1 1,-2-3-1,3 5 1,-1-1 0,1 1 0,-1 0 0,1 0 0,-1 0 0,1 0 0,-1-1 0,1 1 0,-1 0 0,1 0 0,-1 0 0,1 0 1,-1 0-1,1 0 0,-1 0 0,1 0 0,-1 0 0,1 1 0,-1-1 0,1 0 0,-1 0 0,1 0 0,0 0 0,-1 1 0,1-1 0,-1 0 0,1 1 0,-1-1 0,1 0 0,0 1 0,-1-1 0,1 0 0,0 1 0,-1 0 0,-3 4 40,-1 0 0,1 1-1,0-1 1,1 1-1,0 0 1,0 0-1,-3 8 1,-5 20 5,1 0 0,2 1 1,1 0-1,2 0 0,1 1 0,2 0 0,2 0 1,3 38-1,-2-68-146,0 0 0,0-1 1,1 1-1,-1-1 0,1 1 1,0-1-1,1 0 0,-1 1 1,1-1-1,0 0 0,1-1 0,-1 1 1,8 7-1,-9-10-360,1 1 0,0-1 0,1 0 1,-1 0-1,0 0 0,1 0 0,-1-1 0,1 1 0,-1-1 0,1 0 1,0 0-1,0 0 0,6 0 0,20 0-6603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3.002"/>
    </inkml:context>
    <inkml:brush xml:id="br0">
      <inkml:brushProperty name="width" value="0.025" units="cm"/>
      <inkml:brushProperty name="height" value="0.025" units="cm"/>
    </inkml:brush>
  </inkml:definitions>
  <inkml:trace contextRef="#ctx0" brushRef="#br0">6 1 20339,'0'0'3812,"-6"54"-2467,6-40-768,0-6-289,8-8-352,0 0-2210,0-20-4741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3.532"/>
    </inkml:context>
    <inkml:brush xml:id="br0">
      <inkml:brushProperty name="width" value="0.025" units="cm"/>
      <inkml:brushProperty name="height" value="0.025" units="cm"/>
    </inkml:brush>
  </inkml:definitions>
  <inkml:trace contextRef="#ctx0" brushRef="#br0">207 423 4708,'0'0'9503,"-3"-10"-6220,2 7-3089,0-1 0,0 1 1,0-1-1,-1 1 0,1 0 0,-1-1 0,0 1 1,0 0-1,0 0 0,0 0 0,0 0 0,-1 1 1,1-1-1,-1 1 0,0-1 0,0 1 1,0 0-1,0 0 0,0 0 0,0 1 0,-1-1 1,1 1-1,0-1 0,-1 1 0,1 0 0,-1 1 1,1-1-1,-1 0 0,0 1 0,1 0 1,-1 0-1,0 0 0,1 0 0,-1 1 0,0 0 1,1-1-1,-1 1 0,1 0 0,-1 1 0,1-1 1,-5 3-1,2 0-187,0 1-1,0-1 1,0 1-1,1 1 1,0-1 0,0 1-1,0-1 1,1 1-1,0 1 1,0-1 0,0 1-1,1-1 1,0 1-1,0 0 1,1 0 0,-1 1-1,2-1 1,-1 0 0,1 1-1,0 10 1,1-17-8,0-1 0,-1 1 0,2 0 1,-1 0-1,0 0 0,0 0 0,0 0 0,0 0 1,0 0-1,1 0 0,-1-1 0,0 1 0,1 0 1,-1 0-1,1 0 0,-1-1 0,1 1 0,-1 0 1,1 0-1,0-1 0,-1 1 0,1 0 0,0-1 1,-1 1-1,1-1 0,0 1 0,1 0 0,0-1-5,0 1-1,0-1 0,0 0 0,0 0 0,0 1 1,0-1-1,1-1 0,-1 1 0,0 0 0,0 0 0,4-2 1,2-1-36,0 0 1,-1 0-1,1-1 1,0 0 0,10-7-1,12-13 15,-1-1 0,-1-1 0,-2-1 0,0-2 0,-2 0 0,-1-2-1,-2 0 1,-1-2 0,-1 0 0,-2-1 0,18-51 0,-24 30 399,-15 31-25,3 24-340,1-1 1,0 1-1,-1 0 0,1-1 0,-1 1 1,0 0-1,1-1 0,-1 1 0,1 0 1,-1-1-1,1 1 0,-1 0 0,0 0 1,1 0-1,-1 0 0,1 0 1,-1 0-1,0-1 0,1 2 0,-1-1 1,0 0-1,1 0 0,-1 0 0,1 0 1,-1 0-1,0 0 0,1 1 0,-1-1 1,1 0-1,-1 0 0,1 1 0,-1-1 1,0 1-1,-4 2 4,1 1 0,0-1 0,0 1 0,0 0 0,0 0 0,0 1 0,1-1 0,0 1 0,0 0 0,0 0 0,1 0 0,-1 0 0,1 0 0,1 0-1,-3 8 1,-18 87 32,22-100-42,-6 34 83,1 0-1,2 0 1,2 0-1,1 1 1,7 59 0,-6-90-60,-1-1 0,1 1 1,0 0-1,1-1 0,-1 1 1,1 0-1,-1-1 0,1 0 1,0 1-1,0-1 0,1 0 1,-1 0-1,1 0 0,-1 0 1,1-1-1,0 1 0,0-1 1,0 0-1,0 0 0,1 0 1,-1 0-1,1 0 0,5 2 1,-4-3 9,-1 0 1,1-1 0,-1 1-1,1-1 1,0 0-1,-1 0 1,1-1-1,-1 1 1,1-1 0,-1 0-1,1 0 1,-1-1-1,0 1 1,1-1 0,-1 0-1,0 0 1,0 0-1,0-1 1,5-4 0,9-8 8,-1-2 1,-1 0 0,0-1 0,-1-1 0,-2 0 0,0-1 0,0 0 0,-2-1 0,-1 0-1,0-1 1,-2 0 0,0-1 0,-2 0 0,0 0 0,-2 0 0,0-1 0,0-36 0,-4 57-42,0-1 0,0 1 0,-1 0 0,1 0 0,-1 0 1,1 0-1,-1 0 0,0 0 0,0 0 0,0 0 0,-2-3 0,2 6-2,1-1 0,0 1 0,-1-1 0,1 1 0,-1 0-1,1-1 1,0 1 0,-1-1 0,1 1 0,-1 0 0,1 0-1,-1-1 1,1 1 0,-1 0 0,1 0 0,-1 0-1,1 0 1,-1-1 0,1 1 0,-1 0 0,0 0 0,1 0-1,-1 0 1,0 0 0,-18 14-27,9 0 28,1 1-1,1 1 0,0-1 0,1 1 1,0 0-1,-7 34 0,4-18 4,4-13 5,0-5-9,1 1-1,0 0 0,1-1 1,1 2-1,1-1 1,0 0-1,1 30 1,1-44-22,0 0-1,0 0 1,0 0 0,0-1-1,1 1 1,-1 0 0,0 0 0,1-1-1,-1 1 1,0 0 0,1-1-1,-1 1 1,1 0 0,-1-1-1,1 1 1,-1-1 0,1 1-1,0-1 1,-1 1 0,1-1-1,0 1 1,-1-1 0,1 1 0,0-1-1,-1 0 1,1 0 0,0 1-1,1-1 1,28-4-979,-22 1 437,1-1 0,-1 0 0,1-1 0,9-6 0,21-23-3963,1-7-3144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3.875"/>
    </inkml:context>
    <inkml:brush xml:id="br0">
      <inkml:brushProperty name="width" value="0.025" units="cm"/>
      <inkml:brushProperty name="height" value="0.025" units="cm"/>
    </inkml:brush>
  </inkml:definitions>
  <inkml:trace contextRef="#ctx0" brushRef="#br0">103 1 18417,'0'0'1218,"-11"13"634,3-4-1591,-46 62 2354,50-65-2363,0 0 1,1 0 0,0 1-1,0-1 1,0 1 0,1-1-1,0 1 1,0 0 0,1 0-1,0 0 1,0 0 0,0 9 0,2-15-251,-1 0 1,1 0 0,0 0-1,0 0 1,-1 0 0,1 0 0,0 0-1,0 0 1,0-1 0,0 1-1,0 0 1,0-1 0,0 1 0,0 0-1,0-1 1,1 1 0,-1-1 0,0 0-1,0 1 1,0-1 0,1 0-1,-1 0 1,0 0 0,0 0 0,1 0-1,-1 0 1,0 0 0,0 0-1,1 0 1,-1-1 0,0 1 0,2-1-1,46-10-540,-19 1 37,56-15-991,-78 23 1397,-1 1 0,0 0 0,1 0 0,0 1 1,-1 0-1,1 0 0,-1 1 0,1 0 0,9 2 1,-14-2 117,-1 1 1,1-1-1,0 1 0,-1 0 1,1-1-1,-1 1 1,0 0-1,1 0 1,-1 1-1,0-1 1,0 0-1,-1 1 1,1-1-1,0 1 0,-1 0 1,1-1-1,-1 1 1,0 0-1,0 0 1,0 0-1,-1 0 1,1 0-1,-1 0 1,1 0-1,-1 0 0,0 0 1,0 5-1,0 0 191,-1-1 0,1 0 0,-1 0 0,-1 0 0,1 0 0,-1 0 0,0 0 0,-1 0 0,0-1 0,-6 13 0,2-10-191,0 0 0,0 0 0,0-1-1,-1 0 1,-1 0 0,1-1 0,-1 0-1,0 0 1,-1-1 0,-15 8 0,19-12-676,-1 0 1,1 0-1,0 0 1,-1-1-1,1 0 0,-1 0 1,-7 0-1,-11-1-6527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4.592"/>
    </inkml:context>
    <inkml:brush xml:id="br0">
      <inkml:brushProperty name="width" value="0.025" units="cm"/>
      <inkml:brushProperty name="height" value="0.025" units="cm"/>
    </inkml:brush>
  </inkml:definitions>
  <inkml:trace contextRef="#ctx0" brushRef="#br0">57 124 9161,'0'0'14296,"-7"12"-13479,5-9-782,-4 6 44,1 1 0,0-1 0,0 1 1,1 0-1,0 0 0,1 1 0,0-1 0,-3 22 0,4-9 13,-1 9-41,2 44-1,1-69-50,0-1 0,1 1 0,0-1 0,0 0 0,0 1 0,1-1 0,0 0 0,0 0-1,0 0 1,1 0 0,0 0 0,0-1 0,6 8 0,-8-12 3,0 0 0,0 0-1,1 1 1,-1-1 0,1 0-1,-1 0 1,0-1 0,1 1-1,-1 0 1,1 0 0,0-1 0,-1 1-1,1-1 1,0 1 0,-1-1-1,1 0 1,0 0 0,-1 1-1,1-1 1,0 0 0,0-1 0,-1 1-1,1 0 1,0 0 0,-1-1-1,1 1 1,0-1 0,-1 0-1,1 1 1,-1-1 0,1 0 0,-1 0-1,1 0 1,-1 0 0,0 0-1,1 0 1,0-2 0,6-4 35,0-2 0,0 1 1,-1-1-1,9-13 0,-14 19-28,17-26 56,0-1 0,-2 0-1,-1-2 1,-2 1-1,-1-2 1,-1 0-1,-2 0 1,-1-1-1,-2-1 1,4-44-1,-13 63-22,-2 23-23,-4 27-13,4 7-185,3-1 1,5 78 0,-2-99 31,1 0 0,1-1 0,0 1 0,1-1-1,1 0 1,1-1 0,1 1 0,15 25-1,-21-40-147,0 0 0,0 0 0,0 0-1,0 0 1,1-1 0,-1 1-1,1-1 1,0 1 0,-1-1-1,1 0 1,0 0 0,1 0-1,-1 0 1,0-1 0,0 1-1,1-1 1,-1 0 0,1 0-1,-1 0 1,1-1 0,0 1-1,-1-1 1,1 0 0,0 0-1,-1 0 1,1 0 0,-1 0-1,1-1 1,5-1 0,30-23-4607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4.968"/>
    </inkml:context>
    <inkml:brush xml:id="br0">
      <inkml:brushProperty name="width" value="0.025" units="cm"/>
      <inkml:brushProperty name="height" value="0.025" units="cm"/>
    </inkml:brush>
  </inkml:definitions>
  <inkml:trace contextRef="#ctx0" brushRef="#br0">164 1 14029,'0'0'2744,"-12"3"-592,6-1-1994,0 0 0,0 1 1,0 0-1,0 0 0,0 0 1,1 0-1,-1 1 1,1 0-1,0 0 0,0 0 1,1 1-1,-1 0 0,1 0 1,0 0-1,0 0 1,1 1-1,0-1 0,-1 1 1,2 0-1,-4 7 0,-3 11 144,0 0-1,1 0 0,1 1 0,2 0 1,0 0-1,-2 46 0,7-70-289,0 0 0,0 1 0,0-1 0,0 1 0,0-1-1,0 0 1,1 1 0,-1-1 0,0 0 0,1 1 0,-1-1 0,1 0 0,-1 0 0,1 1 0,0-1 0,-1 0-1,1 0 1,0 0 0,0 0 0,0 0 0,0 0 0,0 0 0,0 0 0,0 0 0,0-1 0,2 2 0,-1-1 3,1-1 0,0 1 0,0 0 0,-1-1 0,1 0 0,0 0 0,0 0 0,0 0 0,-1 0 0,1-1 0,0 1 0,3-2 0,12-3 24,0-2 1,-1 0-1,20-11 0,-24 12-24,17-8-29,0 1 0,37-10 0,-54 19-32,1 1 0,-1 1 0,1 0 0,0 1-1,-1 0 1,1 1 0,26 3 0,-38-3 53,-1 0 0,1 1 0,0-1 0,-1 0 0,1 1 0,-1 0 0,1-1 0,-1 1 0,0 0 0,1 0 0,-1-1 0,0 1 0,1 0 0,-1 0-1,0 0 1,0 1 0,0-1 0,0 0 0,0 0 0,0 1 0,0-1 0,0 0 0,-1 1 0,1-1 0,-1 1 0,1-1 0,-1 1 0,1-1 0,-1 1 0,0 0 0,1-1 0,-1 1 0,0-1 0,0 1 0,0-1 0,-1 1 0,1 0 0,0-1 0,-1 1 0,1-1 0,0 1 0,-1-1 0,0 1 0,-1 2 0,-1 3 112,0 0 1,0 0-1,-1-1 0,0 1 1,0-1-1,-1 0 0,1 0 0,-7 6 1,-33 23 69,-1-1 1,-2-2-1,-96 48 1,129-75-4086,17-14 687,24-20-3436,-22 24 4561,21-21-8641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5.342"/>
    </inkml:context>
    <inkml:brush xml:id="br0">
      <inkml:brushProperty name="width" value="0.025" units="cm"/>
      <inkml:brushProperty name="height" value="0.025" units="cm"/>
    </inkml:brush>
  </inkml:definitions>
  <inkml:trace contextRef="#ctx0" brushRef="#br0">1 193 16624,'0'0'5925,"82"-65"-5829,-35 40-64,6 1-512,-5-2-1538,0 0-1761,-5-1-4421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5.717"/>
    </inkml:context>
    <inkml:brush xml:id="br0">
      <inkml:brushProperty name="width" value="0.025" units="cm"/>
      <inkml:brushProperty name="height" value="0.025" units="cm"/>
    </inkml:brush>
  </inkml:definitions>
  <inkml:trace contextRef="#ctx0" brushRef="#br0">79 1 17553,'0'0'2786,"-49"47"-2273,32-11 992,8 7 33,6 5-513,3-1-673,2 2-256,11-6-64,4-4-32,1-6-320,3-7-609,-1-7-769,-3-6-864,-6-5-1442,-7-6-1922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346"/>
    </inkml:context>
    <inkml:brush xml:id="br0">
      <inkml:brushProperty name="width" value="0.025" units="cm"/>
      <inkml:brushProperty name="height" value="0.025" units="cm"/>
    </inkml:brush>
  </inkml:definitions>
  <inkml:trace contextRef="#ctx0" brushRef="#br0">1 5 11755,'0'0'9417,"58"-4"-9257,-18 8-96,4 1-1249,3 0-1569,0 2-3172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6.058"/>
    </inkml:context>
    <inkml:brush xml:id="br0">
      <inkml:brushProperty name="width" value="0.025" units="cm"/>
      <inkml:brushProperty name="height" value="0.025" units="cm"/>
    </inkml:brush>
  </inkml:definitions>
  <inkml:trace contextRef="#ctx0" brushRef="#br0">9 209 16143,'0'0'1420,"-2"-12"401,1 5-1535,0 4-194,0 0-1,0 1 1,0-1-1,1 0 0,-1 0 1,1 0-1,0 0 0,0 0 1,0 0-1,0 0 0,0 0 1,1 0-1,-1 0 0,1 0 1,0 0-1,0 0 1,0 1-1,0-1 0,1 0 1,-1 1-1,1-1 0,0 0 1,-1 1-1,1 0 0,0 0 1,0-1-1,1 1 0,3-3 1,18-9 113,1 1 0,0 1 1,1 1-1,0 1 0,0 1 0,1 1 1,1 2-1,35-4 0,27 1-7,107 4-1,-176 4-222,0 2 0,0 0 0,-1 2-1,1 0 1,35 11 0,-52-13 28,0 0 0,0 1 1,0 0-1,0-1 0,0 1 0,0 1 0,-1-1 0,1 0 0,-1 1 0,0 0 0,1 0 0,-1 0 0,-1 0 0,1 0 1,0 1-1,-1-1 0,1 1 0,-1 0 0,0 0 0,-1-1 0,1 1 0,0 1 0,-1-1 0,0 0 0,0 0 0,0 0 1,-1 1-1,0-1 0,1 0 0,-1 0 0,-1 1 0,1-1 0,-1 0 0,-1 8 0,-2 0 165,0-1 0,-1 0-1,0 0 1,-1 0 0,0-1-1,0 0 1,-1 0 0,-1-1-1,1 1 1,-2-1 0,-11 9-1,-17 15 795,-53 35-1,88-66-929,-46 31 332,-2-1 1,-102 47 0,148-77-479,-1 0 0,1-1-1,0 1 1,-1-1 0,1 0 0,-1-1 0,-6 1-1,11 0 65,0-1-1,-1 0 0,1 0 0,0 0 1,0-1-1,-1 1 0,1 0 0,0 0 1,0 0-1,-1 0 0,1 0 0,0 0 1,0 0-1,0 0 0,-1 0 0,1-1 1,0 1-1,0 0 0,0 0 0,-1 0 0,1 0 1,0-1-1,0 1 0,0 0 0,0 0 1,-1 0-1,1-1 0,0 1 0,0 0 1,0 0-1,0-1 0,0 1 0,0 0 1,0 0-1,0-1 0,0 1 0,0 0 1,0 0-1,0-1 0,0 1 0,0 0 1,13-20-2484,8 0-1851,39-29-1,-6 11-819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6.415"/>
    </inkml:context>
    <inkml:brush xml:id="br0">
      <inkml:brushProperty name="width" value="0.025" units="cm"/>
      <inkml:brushProperty name="height" value="0.025" units="cm"/>
    </inkml:brush>
  </inkml:definitions>
  <inkml:trace contextRef="#ctx0" brushRef="#br0">169 122 17008,'0'0'4057,"-10"-3"-2268,7 2-1720,-1 0 1,1 0 0,0 0 0,-1 0 0,1 1 0,-1-1 0,1 1 0,-1 0-1,1 0 1,-1 0 0,1 0 0,-1 1 0,1-1 0,-1 1 0,1 0 0,0 0-1,0 0 1,-1 1 0,1-1 0,0 1 0,0 0 0,0 0 0,0 0-1,1 0 1,-1 0 0,0 0 0,1 1 0,0-1 0,-1 1 0,1 0 0,0 0-1,0 0 1,-1 3 0,-5 7 3,1 0 0,0 0 0,1 1 1,1 0-1,0 0 0,0 1 0,2-1 0,0 1 0,0 0 0,2 0 0,0 0 0,1 29 0,1-43-62,-1 1 0,0 0 0,0 0 0,1 0 0,-1 0 0,1-1-1,0 1 1,-1 0 0,1 0 0,0-1 0,0 1 0,0-1-1,0 1 1,0-1 0,1 1 0,-1-1 0,0 0 0,1 1 0,-1-1-1,1 0 1,-1 0 0,1 0 0,0 0 0,-1 0 0,1-1-1,0 1 1,-1 0 0,1-1 0,0 1 0,0-1 0,0 0 0,0 0-1,0 1 1,-1-1 0,1 0 0,0-1 0,0 1 0,3-1-1,1 0 69,0 0 0,0-1 0,-1 1 0,1-1 0,0-1 0,-1 1 0,0-1 0,1 0 0,-1 0 0,9-8 0,-4 0 43,1-1-1,-1-1 1,-1 0-1,-1 0 1,0-1-1,0 0 0,-1-1 1,-1 0-1,0 1 1,-2-2-1,4-15 1,-6 21-30,0 0 1,-1-1 0,0 1-1,-1 0 1,0-1 0,0 1-1,-1 0 1,-3-12-1,3 16-69,-1 1 0,0-1 0,0 1 0,0 0 0,-1 0 0,0 0 0,0 0 0,0 0 0,0 0 0,-1 1 0,0 0 0,0-1 0,0 1 0,0 1 0,-7-5 0,9 6-56,1 1 1,-1 0-1,-1-1 0,1 1 1,0 0-1,0 0 0,0 0 1,-1 0-1,1 1 0,0-1 1,-1 1-1,1-1 0,0 1 1,-1 0-1,1 0 0,-1 0 1,1 0-1,-4 1 0,5-1-6,0 1 0,-1 0 0,1 0 0,0 0 0,0 0 0,0 0 0,-1 0 0,1 0 0,0 0 0,0 0 0,1 0 0,-1 1 0,0-1 0,0 0 0,1 1 0,-1-1 0,0 0 0,1 1 0,0-1-1,-1 1 1,1-1 0,0 1 0,-1-1 0,1 1 0,0-1 0,0 1 0,1 2 0,-1-1-152,0 0 1,0 0-1,0-1 0,0 1 1,1 0-1,0 0 0,-1-1 0,1 1 1,0 0-1,0-1 0,0 1 0,1-1 1,-1 1-1,1-1 0,-1 0 1,1 0-1,0 1 0,0-1 0,3 3 1,-1-3-513,0 0 0,-1 0 0,1 0 0,0 0 0,0-1 0,0 1 0,0-1 0,0 0 0,0-1 0,0 1 0,0-1 0,1 0 1,4 0-1,23-1-8068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6.744"/>
    </inkml:context>
    <inkml:brush xml:id="br0">
      <inkml:brushProperty name="width" value="0.025" units="cm"/>
      <inkml:brushProperty name="height" value="0.025" units="cm"/>
    </inkml:brush>
  </inkml:definitions>
  <inkml:trace contextRef="#ctx0" brushRef="#br0">57 110 14253,'0'0'6359,"-6"14"-3968,-4 9-1893,2 1 1,1 1-1,0-1 0,2 1 0,-3 40 1,5-29-230,1-6 228,2 54 0,0-78-420,0 1 1,1 0 0,0-1-1,1 0 1,-1 1-1,1-1 1,0 0-1,1 0 1,0 0-1,0 0 1,0 0-1,0 0 1,9 9-1,-10-13-67,0 0 0,0 0 0,0-1 0,1 1-1,-1-1 1,0 1 0,1-1 0,-1 0-1,1 0 1,-1 0 0,1 0 0,0-1-1,-1 1 1,1-1 0,0 1 0,0-1-1,-1 0 1,1 0 0,0 0 0,-1 0-1,1-1 1,0 1 0,0-1 0,-1 0-1,1 1 1,-1-1 0,1-1 0,-1 1-1,1 0 1,-1 0 0,4-4 0,3-1-4,-1 0 1,0-1-1,0 0 1,-1-1-1,0 0 1,12-17-1,-6 5-113,-1-2-1,-1 0 0,-1 0 1,-1-1-1,-1 0 0,0 0 1,6-42-1,-6 7-23,-3-1 0,-2-59 0,-3 115 106,0 0 0,0 1 0,0-1 0,0 0 0,-1 1 1,1-1-1,-1 0 0,0 1 0,0-1 0,1 1 0,-2-1 1,0-2-1,2 5 26,-1 0 0,1 0 0,0-1 0,0 1 0,0 0 0,0 0 0,0 0 0,0 0 0,-1 0 0,1 0 0,0 0 0,0 0 0,0 0 0,0 0 0,-1 0 0,1 0 0,0 0 0,0 0 0,0 0 0,0 0 0,0 0 0,-1 0 0,1 0 0,0 0 0,0 0 0,0 0 0,0 0 0,0 1 0,-1-1 0,1 0 0,0 0 0,0 0 0,0 0 0,0 0 1,0 0-1,0 0 0,0 1 0,-1-1 0,1 0 0,0 0 0,0 0 0,0 0 0,0 0 0,0 1 0,0-1 0,0 0 0,0 0 0,0 0 0,0 0 0,0 1 0,-4 21 302,3 10-55,-1 14 389,1 0 0,8 63 0,-6-97-561,1-1-1,0 0 1,1 1 0,0-1-1,1 0 1,0 0-1,1 0 1,0-1 0,1 0-1,0 0 1,0 0 0,1-1-1,0 0 1,16 15-1,-18-20-163,-1-1 1,0 0-1,1 0 0,0 0 0,0-1 0,0 1 0,8 1 0,21 1-4467,-15-5-2892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7.412"/>
    </inkml:context>
    <inkml:brush xml:id="br0">
      <inkml:brushProperty name="width" value="0.025" units="cm"/>
      <inkml:brushProperty name="height" value="0.025" units="cm"/>
    </inkml:brush>
  </inkml:definitions>
  <inkml:trace contextRef="#ctx0" brushRef="#br0">233 422 15375,'0'-8'1868,"5"-88"5841,-5 95-7662,0 1 0,0-1 0,0 1 1,0 0-1,0-1 0,-1 1 1,1-1-1,0 1 0,0 0 0,0-1 1,0 1-1,0 0 0,-1-1 1,1 1-1,0-1 0,0 1 0,-1 0 1,1 0-1,0-1 0,-1 1 0,1 0 1,0-1-1,0 1 0,-1 0 1,1 0-1,-1 0 0,1-1 0,0 1 1,-1 0-1,1 0 0,0 0 1,-1 0-1,1 0 0,-1 0 0,0 0 1,-20 2 612,-17 16-449,21-6-131,1 0 1,0 2-1,1-1 1,0 2 0,1 0-1,1 1 1,1 0-1,0 1 1,1 0-1,-16 36 1,27-53-81,0 0 0,0 0 0,0-1 0,0 1 0,0 0 0,1 0 0,-1 0 0,0 0 1,0 0-1,0 0 0,0 0 0,0 0 0,0 0 0,0 1 0,0-1 0,0 0 0,0 0 0,0 0 0,1 0 0,-1 0 0,0 0 0,0 0 0,0 0 1,0 0-1,0 0 0,0 0 0,0 0 0,0 0 0,0 0 0,0 0 0,0 0 0,0 0 0,0 0 0,0 1 0,0-1 0,0 0 0,0 0 1,0 0-1,1 0 0,-1 0 0,0 0 0,0 0 0,0 0 0,0 0 0,0 0 0,0 0 0,0 1 0,0-1 0,0 0 0,-1 0 0,1 0 1,0 0-1,0 0 0,0 0 0,0 0 0,0 0 0,11-9 12,11-15 36,5-16-10,29-60 1,-26 45-31,-30 56-9,0-1-1,0 0 0,0 1 1,0-1-1,0 0 0,0 1 0,0-1 1,0 0-1,0 1 0,1-1 1,-1 0-1,0 1 0,0-1 0,0 0 1,0 0-1,0 1 0,1-1 1,-1 0-1,0 0 0,0 1 1,1-1-1,-1 0 0,0 0 0,0 0 1,1 1-1,-1-1 0,0 0 1,0 0-1,1 0 0,-1 0 0,0 0 1,1 1-1,-1-1 0,0 0 1,1 0-1,-1 0 0,0 0 0,1 0 1,-1 0-1,0 0 0,1 0 1,-1 0-1,0 0 0,1-1 1,-1 1-1,0 0 0,0 0 0,1 0 1,-1 0-1,0 0 0,1 0 1,-1-1-1,0 1 0,0 0 0,1 0 1,-1-1-1,0 1 0,0 0 1,0 0-1,1-1 0,-1 1 1,0 0-1,0 0 0,0-1 0,7 39-164,-5-27 139,0 1 28,0 0-1,1 1 1,1-1 0,0 0 0,1-1-1,0 1 1,0-1 0,1 0-1,12 16 1,-15-24 9,0 1-1,1-1 1,-1 0 0,1 0-1,0 0 1,0 0 0,0-1-1,1 1 1,-1-1 0,0 0-1,1 0 1,0-1 0,-1 0-1,1 1 1,0-1 0,-1-1-1,1 1 1,0-1 0,0 0-1,0 0 1,0 0 0,-1-1-1,1 0 1,0 0 0,0 0-1,-1 0 1,9-4 0,1-1 7,-1-1 1,0 0 0,-1 0-1,0-1 1,0-1 0,-1 0-1,0-1 1,0 0 0,-1 0-1,0-1 1,-1 0 0,14-23-1,-22 32-10,0 0-1,0 1 1,0-1-1,0 0 1,0 0 0,0 0-1,-1 0 1,1 0-1,-1 1 1,1-1-1,-1 0 1,0 0 0,0 0-1,0 0 1,0 0-1,0 0 1,0 0-1,0 0 1,-1 0-1,1 0 1,-1 0 0,1 0-1,-1 0 1,0 0-1,0 0 1,0 0-1,0 1 1,0-1 0,0 0-1,0 1 1,-1-1-1,1 1 1,0 0-1,-1-1 1,0 1-1,1 0 1,-1 0 0,0 0-1,1 0 1,-1 0-1,0 0 1,0 0-1,-3 0 1,-10-4 79,1 1 0,-1 0 1,-1 2-1,-24-2 0,27 2 22,6 2-93,-31-5 667,38 5-655,0 0-1,1 0 0,-1-1 0,1 1 1,-1 0-1,0 0 0,1 0 0,-1 0 1,0 0-1,1-1 0,-1 1 0,0 0 1,1 0-1,-1-1 0,0 1 0,1 0 1,-1-1-1,0 1 0,0 0 0,1-1 1,-1 1-1,0 0 0,0-1 0,0 1 1,1 0-1,-1-1 0,0 1 0,0-1 1,0 1-1,0 0 0,0-1 0,0 1 1,0-1-1,0 1 0,0 0 0,0-1 0,0 1 1,0-1-1,0 1 0,0 0 0,0-1 1,-1 1-1,1-1 0,0 1 0,0 0 1,0-1-1,0 1 0,-1 0 0,1-1 1,0 1-1,-1 0 0,1-1 0,0 1 1,0 0-1,-1 0 0,1-1 0,0 1 1,-1 0-1,1 0 0,-1 0 0,1 0 1,0-1-1,-1 1 0,1 0 0,-1 0 1,1 0-1,-1 0 0,71-41 364,99-42 1,-20 11-1551,-113 49-1153,-20 2-2789,-13 1-5500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8.521"/>
    </inkml:context>
    <inkml:brush xml:id="br0">
      <inkml:brushProperty name="width" value="0.025" units="cm"/>
      <inkml:brushProperty name="height" value="0.025" units="cm"/>
    </inkml:brush>
  </inkml:definitions>
  <inkml:trace contextRef="#ctx0" brushRef="#br0">287 99 6150,'0'-1'960,"0"-9"653,0 0 0,0 1 0,-1-1 0,-1 1 0,-2-11 0,3 18-1497,1 1 0,0-1-1,-1 0 1,0 1 0,1 0 0,-1-1-1,0 1 1,0-1 0,0 1 0,0 0-1,0 0 1,0-1 0,0 1-1,0 0 1,0 0 0,-1 0 0,1 0-1,0 1 1,-1-1 0,1 0 0,-1 0-1,1 1 1,-1-1 0,1 1 0,-1-1-1,1 1 1,-1 0 0,0 0-1,1-1 1,-1 1 0,1 0 0,-1 1-1,0-1 1,1 0 0,-1 0 0,1 1-1,-1-1 1,1 1 0,-3 0 0,0 1 84,0 0 1,-1 1 0,1 0 0,0 0 0,0 0 0,0 0 0,1 0 0,-1 1 0,1 0-1,0 0 1,0 0 0,0 0 0,0 0 0,1 0 0,-1 1 0,1-1 0,0 1 0,1 0-1,-1 0 1,1 0 0,-1 8 0,-3 11 108,2 0-1,1 0 0,0 26 1,4-4-29,1 0 0,3 0 0,1-1 0,2 1 0,3-2 0,1 0 0,3 0 0,1-1 0,2-1 0,42 69 0,-98-134 206,-64-38-494,50 31-234,-55-43 1,87 52 167,19 20 70,0 1 1,0 0-1,0-1 1,0 1-1,0-1 1,0 1 0,0 0-1,0-1 1,0 1-1,0 0 1,0-1-1,1 1 1,-1 0-1,0-1 1,0 1-1,0 0 1,1-1 0,-1 1-1,0 0 1,0-1-1,0 1 1,1 0-1,-1 0 1,0-1-1,1 1 1,-1 0-1,0 0 1,1 0-1,-1 0 1,0-1 0,1 1-1,-1 0 1,0 0-1,1 0 1,-1 0-1,1 0 1,53-1-245,-32 2 212,5-2-29,0-1 0,-1-1-1,1-2 1,-1 0 0,0-2 0,0 0-1,30-14 1,-43 15 32,0 0 0,0 0 0,-1-1 0,0-1 0,0 0 0,-1-1-1,0 0 1,-1 0 0,0-1 0,0-1 0,-1 0 0,0 0 0,-1 0 0,0-1 0,8-18-1,-15 27 45,1 0 1,-1 0-1,0-1 0,0 1 0,0 0 0,0-1 0,-1 1 0,0-1 0,1 1 0,-1-1 0,0 1 0,-1-1 1,1 1-1,-1-1 0,1 1 0,-1 0 0,0-1 0,-3-5 0,3 7 4,-1 0 1,1 0-1,-1 1 1,0-1-1,0 1 0,1-1 1,-1 1-1,0 0 0,0 0 1,-1-1-1,1 1 1,0 1-1,0-1 0,0 0 1,-1 1-1,1-1 0,0 1 1,-1-1-1,1 1 1,0 0-1,-1 0 0,1 0 1,0 0-1,-1 1 1,1-1-1,0 1 0,-1-1 1,-2 2-1,2-1-13,0 0 1,0 1-1,0-1 0,0 1 0,0 0 1,0 0-1,0 0 0,1 0 1,-1 0-1,1 0 0,-1 1 1,1-1-1,0 1 0,0 0 0,0 0 1,0-1-1,1 1 0,-1 0 1,1 1-1,0-1 0,0 0 0,0 0 1,0 0-1,-1 7 0,-1 9 49,1 0 0,1 0 0,1 24 0,1-24 19,-2-11-37,2-1-1,-1 1 1,1 0 0,0-1-1,1 1 1,0-1 0,0 1-1,1-1 1,-1 0-1,8 12 1,-8-16-22,0-1-1,0 1 1,0-1 0,0 1-1,0-1 1,1 0-1,-1 0 1,1 0 0,-1-1-1,1 1 1,0 0 0,0-1-1,0 0 1,0 0 0,0 0-1,0 0 1,0 0-1,0 0 1,0-1 0,0 0-1,0 1 1,0-1 0,1-1-1,-1 1 1,0 0-1,0-1 1,0 1 0,0-1-1,4-1 1,1-1 24,0-1 0,0 1 0,0-1 0,-1-1 0,1 1 0,-1-1 0,0-1 0,-1 1 0,1-1 0,6-9 0,-9 11-313,1-1 0,-2 1 0,1-1 0,-1 0 0,1 0 0,-1-1 0,-1 1 0,1-1 0,-1 0 0,0 1 0,0-1 0,-1 0 0,1 0 0,-1 0 0,0-9 0,-6-5-5679,-14 0-5264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9.205"/>
    </inkml:context>
    <inkml:brush xml:id="br0">
      <inkml:brushProperty name="width" value="0.025" units="cm"/>
      <inkml:brushProperty name="height" value="0.025" units="cm"/>
    </inkml:brush>
  </inkml:definitions>
  <inkml:trace contextRef="#ctx0" brushRef="#br0">250 19 6790,'0'0'10789,"-10"-4"-8376,-32-10-1083,41 14-1324,-1 0 1,1 0 0,-1 0 0,1 0 0,-1 0 0,1 0 0,-1 0 0,1 0 0,-1 1 0,1-1 0,0 0 0,-1 1 0,1-1 0,-1 1 0,1 0 0,0-1 0,0 1 0,-1 0 0,1 0 0,0 0 0,0 0 0,0 0 0,0 0 0,-1 2-1,-20 33-3387,13-19-624,8-16 3887,0 0-1,0 0 0,0 1 0,-1-1 1,1 0-1,0 0 0,0 0 0,-1-1 1,1 1-1,0 0 0,-1 0 0,1-1 1,0 1-1,-1-1 0,1 1 0,-1-1 1,-1 1-1,-2-1 1395,0 0 1,1-1-1,-1 1 1,0-1-1,1 0 1,-1 0-1,-6-3 1,-21-3 5041,30 8-6276,0 0 0,0 0 0,1 0 1,-1 0-1,0 1 0,1-1 0,-1 0 1,1 1-1,-1-1 0,1 1 1,0-1-1,0 1 0,-1 0 0,1-1 1,0 1-1,1 0 0,-1 0 0,0 0 1,0 0-1,1 0 0,-1 0 0,1 0 1,0 0-1,-1 3 0,1-3-44,-1 0 0,1 0-1,-1 0 1,1-1 0,-1 1 0,1 0-1,0 0 1,0 0 0,0 0 0,0 0 0,0 0-1,1 0 1,-1 0 0,0 0 0,1-1-1,0 1 1,-1 0 0,1 0 0,0 0-1,0-1 1,0 1 0,0-1 0,0 1-1,0 0 1,2 1 0,8-1-3,1-1 0,-1-1-1,0 1 1,0-2 0,0 1 0,1-2 0,-1 1-1,0-2 1,-1 1 0,19-8 0,-11 4-21,1 2 1,26-4-1,-34 7 18,2-1-27,-1 1-1,1 0 0,0 1 1,0 1-1,-1 0 0,1 0 1,23 7-1,-34-8 37,-1 1 0,0-1 1,1 1-1,-1-1 0,0 1 1,0 0-1,0 0 0,0-1 0,0 1 1,0 0-1,0 0 0,0 0 1,0 0-1,0 0 0,0 0 0,0 0 1,0 0-1,-1 1 0,1-1 1,-1 0-1,1 0 0,-1 1 0,1-1 1,-1 0-1,0 1 0,1-1 1,-1 0-1,0 1 0,0-1 0,0 1 1,0-1-1,0 0 0,-1 1 1,1-1-1,0 0 0,-1 1 0,1-1 1,0 0-1,-1 0 0,0 1 1,1-1-1,-1 0 0,0 0 0,0 0 1,1 0-1,-1 0 0,-1 1 0,-4 5 69,1-1 0,-1 0 0,0 0-1,-1-1 1,1 0 0,-9 5 0,-5 1 62,0-1 0,-1 0 0,0-2 0,0-1 0,-1 0 0,0-1 0,0-2 0,0 0 0,0-2 0,-42 0 0,63-1-168,0-1 1,0 0 0,-1 0-1,1-1 1,0 1 0,0 0 0,0 0-1,0 0 1,0-1 0,0 1-1,0 0 1,0-1 0,0 1-1,0-1 1,0 0 0,0 1-1,0-1 1,0 0 0,1 1-1,-1-1 1,0 0 0,0 0 0,1 0-1,-1 0 1,1 1 0,-2-3-1,2 1-100,0 0 0,-1 0 0,1 0 0,0 0 0,0 0 0,0 0 0,1 1 0,-1-1 0,0 0 0,1 0 0,-1 0 0,1 0 0,1-3 0,4-5-975,-1 0-1,2 0 1,13-17 0,52-59-7532,-34 35 1874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9.547"/>
    </inkml:context>
    <inkml:brush xml:id="br0">
      <inkml:brushProperty name="width" value="0.025" units="cm"/>
      <inkml:brushProperty name="height" value="0.025" units="cm"/>
    </inkml:brush>
  </inkml:definitions>
  <inkml:trace contextRef="#ctx0" brushRef="#br0">150 1 16560,'0'0'9566,"-3"16"-8429,-4 35-396,3 0 0,2 77 1,3-104-638,1 1 1,1-1 0,1 1-1,1-1 1,2-1 0,0 1-1,1-1 1,12 23 0,-19-43-120,0-1-1,0 0 1,0 0 0,0 0 0,0 0 0,1 0 0,-1 0 0,1-1-1,-1 1 1,1 0 0,0-1 0,0 1 0,-1-1 0,1 0-1,0 1 1,0-1 0,1 0 0,-1 0 0,0 0 0,0-1 0,0 1-1,1 0 1,-1-1 0,0 0 0,1 1 0,-1-1 0,0 0-1,5 0 1,-6-1-44,0 1 0,0-1-1,0 1 1,0-1 0,0 0 0,0 1-1,0-1 1,0 0 0,0 1-1,0-1 1,-1 0 0,1 0 0,0 0-1,0 0 1,-1 0 0,1 0-1,-1 0 1,1 0 0,-1 0-1,1 0 1,0-2 0,-1 0-84,0 0 0,1 0 0,-1 1 0,0-1 0,0 0 0,0 0 0,-1 0 0,1 0 0,-1 0 0,0 0-1,1 1 1,-3-5 0,-2-2 16,0-1 0,0 1 0,-1 0 0,0 1 0,-1-1 0,0 1 0,0 1 0,-1-1 0,0 1 0,-9-6-1,-96-61-936,96 64 1033,-25-9 416,34 16-94,27 12-102,-1-1-226,1-2 0,0 0 0,0-2-1,0 0 1,1-1 0,34 1 0,-34-3-1568,0-2 1,0 0-1,33-8 1,-11-4-4103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50.155"/>
    </inkml:context>
    <inkml:brush xml:id="br0">
      <inkml:brushProperty name="width" value="0.025" units="cm"/>
      <inkml:brushProperty name="height" value="0.025" units="cm"/>
    </inkml:brush>
  </inkml:definitions>
  <inkml:trace contextRef="#ctx0" brushRef="#br0">100 163 12460,'0'0'5306,"-9"5"-2909,0-1-1815,1 1-1,0 1 1,0-1-1,1 1 0,-11 11 1,15-14-408,0 1 1,0-1-1,0 1 0,0 0 1,1 1-1,-1-1 0,1 0 0,0 1 1,1-1-1,-1 1 0,1-1 1,0 1-1,0 0 0,0 0 1,0 7-1,1-11-172,0-1 0,0 1 0,0 0 0,0 0-1,0-1 1,0 1 0,0 0 0,1 0 0,-1-1 0,0 1 0,0 0 0,1 0-1,-1-1 1,1 1 0,-1-1 0,0 1 0,1 0 0,-1-1 0,1 1 0,0-1 0,-1 1-1,1-1 1,-1 1 0,1-1 0,0 1 0,-1-1 0,1 0 0,0 1 0,-1-1-1,2 1 1,29-2-199,-22-2 67,0 0-1,1 0 1,-1-1 0,12-6 0,-10 3-16,-5 3-23,0 0 0,0 0 0,1 0 0,0 1 0,12-4 0,-17 7 155,0-1 0,-1 1-1,1 0 1,0 0-1,0 0 1,0 0-1,0 0 1,0 0-1,0 1 1,0-1-1,-1 0 1,1 1 0,0 0-1,0-1 1,-1 1-1,1 0 1,0 0-1,-1 0 1,1 0-1,0 0 1,-1 1 0,0-1-1,1 0 1,-1 1-1,0-1 1,0 1-1,2 1 1,102 172 135,-67-106-34,-25-47 159,-2 1 1,0 0-1,-1 1 0,-2 0 1,10 46-1,-16-60 4,0-1 0,-1 1 0,0-1 0,-1 1 0,0-1 1,-1 1-1,1-1 0,-2 1 0,1-1 0,-2 1 0,1-1 0,-1 0 0,0 0 0,-1 0 0,0-1 1,-1 1-1,0-1 0,-10 13 0,14-18-237,-1-1 1,0 0-1,1 0 0,-1-1 1,0 1-1,0 0 0,0-1 1,-1 1-1,1-1 0,0 1 1,0-1-1,-1 0 1,1 0-1,-1 0 0,1-1 1,-1 1-1,1 0 0,-1-1 1,-4 1-1,4-2-14,1 1 0,-1-1 0,1 0-1,-1 0 1,1 0 0,0 0 0,-1 0 0,1 0-1,0-1 1,0 1 0,0-1 0,0 0 0,0 1-1,0-1 1,1 0 0,-3-3 0,-3-6-94,0 0 0,1 0 1,0-1-1,1 0 0,1 0 0,-6-21 0,3 2-78,1 1-1,2-1 1,2 0-1,0 0 1,2 0-1,2-1 1,4-30-1,4 10-116,2 0-1,2 0 0,26-62 0,-33 95 292,5-8 9,-2 1 1,-1-2-1,-1 1 1,6-43-1,-14 68-7,0 1 0,0 0 0,1-1 1,-1 1-1,0 0 0,0 0 0,0-1 0,0 1 0,0 0 0,-1-1 0,1 1 0,0 0 1,-1-1-1,1 1 0,-1 0 0,1 0 0,-1-1 0,1 1 0,-1 0 0,0 0 0,0 0 1,1 0-1,-1 0 0,0 0 0,0 0 0,0 0 0,0 0 0,0 1 0,0-1 0,-1 0 1,1 1-1,0-1 0,0 0 0,0 1 0,-1 0 0,1-1 0,-2 0 0,0 1 8,0 1 0,1-1-1,-1 0 1,0 1 0,1-1-1,-1 1 1,1 0-1,-1 0 1,1 0 0,-1 0-1,1 0 1,0 0 0,-1 1-1,1-1 1,0 1 0,0 0-1,0-1 1,-2 4-1,-3 4 70,0 0-1,1 1 0,0 0 0,0 0 0,1 0 0,0 1 0,1-1 0,1 1 0,-5 17 1,5-9 71,0-1 0,1 1 0,1-1 0,1 1 0,1 20 0,0-36-154,-1 1 0,0 0 0,1-1 0,0 1 1,0-1-1,0 0 0,0 1 0,1-1 0,-1 0 0,1 0 0,0 0 0,0 0 0,0 0 1,0 0-1,0 0 0,1-1 0,-1 1 0,1-1 0,0 0 0,-1 1 0,1-1 0,0 0 1,1-1-1,-1 1 0,0-1 0,0 1 0,1-1 0,-1 0 0,1 0 0,-1 0 0,1-1 1,-1 1-1,1-1 0,-1 0 0,1 0 0,-1 0 0,1-1 0,3 0 0,3 0-446,0-1 0,1 1 1,-1-2-1,-1 0 0,16-6 0,-17 5-786,1 0-1,-1 0 1,0-1 0,0-1 0,10-7-1,12-18-7604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52.018"/>
    </inkml:context>
    <inkml:brush xml:id="br0">
      <inkml:brushProperty name="width" value="0.025" units="cm"/>
      <inkml:brushProperty name="height" value="0.025" units="cm"/>
    </inkml:brush>
  </inkml:definitions>
  <inkml:trace contextRef="#ctx0" brushRef="#br0">4 76 5733,'-3'-51'7534,"3"27"-755,11 62-4094,134 386 989,-131-388-3654,-5-9 17,-6-18-34,0 0 0,0-1 0,1 1 0,0-1 0,0 1 1,8 8-1,-12-16-38,0 0 0,1-1 1,-1 1-1,0-1 0,1 1 1,-1 0-1,1-1 0,-1 1 1,1-1-1,-1 0 0,1 1 1,-1-1-1,1 1 0,0-1 0,-1 0 1,1 1-1,0-1 0,-1 0 1,1 0-1,0 0 0,-1 1 1,1-1-1,0 0 0,-1 0 1,1 0-1,0 0 0,-1 0 1,1 0-1,0 0 0,0 0 0,-1-1 1,1 1-1,0 0 0,-1 0 1,2-1-1,-1 0-118,1-1-1,-1 0 1,1 1 0,-1-1 0,0 0-1,0 0 1,0 0 0,0 0-1,0 0 1,0 0 0,1-3 0,10-56-3875,-9-32-4556,-3 45 2765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53.063"/>
    </inkml:context>
    <inkml:brush xml:id="br0">
      <inkml:brushProperty name="width" value="0.025" units="cm"/>
      <inkml:brushProperty name="height" value="0.025" units="cm"/>
    </inkml:brush>
  </inkml:definitions>
  <inkml:trace contextRef="#ctx0" brushRef="#br0">24 669 5765,'0'0'9460,"13"8"-7079,-7-4-2094,-2 0-70,1-1 0,-1 0 0,1 0 0,-1 0 0,1-1 0,0 0 0,0 0 0,1 0 0,-1 0 0,0-1 0,0 0 0,1 0 0,-1 0 0,1-1 0,-1 0 0,0 0 0,1 0 0,-1 0 0,1-1 0,-1 0 0,7-2 0,-4-2 4,0 0 1,0-1-1,-1 0 1,1 0-1,-2-1 0,1 0 1,-1 0-1,1 0 1,-2-1-1,1 0 1,-1 0-1,-1 0 0,1-1 1,-1 0-1,4-14 1,-6 18-197,-1 0 0,0 0 0,0-1 0,0 1 0,-1 0 0,1 0 0,-1 0 0,-1-1 0,1 1 0,-1 0-1,1 0 1,-2 0 0,-1-6 0,2 7-4,-1 1 0,0 0 0,0-1 0,0 1-1,0 0 1,-1 0 0,1 1 0,-1-1 0,0 0-1,0 1 1,0 0 0,0-1 0,0 1 0,0 0-1,0 1 1,-1-1 0,1 1 0,-1-1 0,1 1-1,-6-1 1,4 1 3,-1-1 0,1 1-1,-1 0 1,0 0 0,0 1 0,1 0-1,-1 0 1,0 0 0,0 0 0,0 1-1,1 0 1,-1 1 0,1-1-1,-1 1 1,1 0 0,-1 0 0,1 1-1,0-1 1,0 1 0,0 0 0,0 1-1,1-1 1,-1 1 0,1 0-1,0 0 1,0 0 0,0 1 0,1 0-1,-6 8 1,3-1 20,-1 1 1,2 1-1,-1-1 0,2 1 1,0-1-1,1 1 0,0 1 1,1-1-1,0 0 0,1 1 1,2 15-1,-1-26-58,0 1 1,0-1-1,1 1 0,0-1 1,-1 1-1,2-1 0,-1 1 0,1-1 1,-1 0-1,1 1 0,0-1 1,1 0-1,-1 0 0,1 0 0,-1-1 1,1 1-1,0-1 0,1 1 1,-1-1-1,0 0 0,1-1 1,0 1-1,0 0 0,0-1 0,0 0 1,0 0-1,0 0 0,0 0 1,1-1-1,-1 0 0,1 0 0,-1 0 1,1 0-1,0-1 0,-1 0 1,6 0-1,5 0-269,0 0 1,0-2 0,0 0-1,-1 0 1,1-2-1,0 0 1,-1 0-1,0-1 1,0-1-1,13-8 1,-8 3-370,0-1 0,-1 0 0,-1-1 0,0-2 0,-1 1 0,-1-2 0,0 0-1,17-24 1,-26 32 685,-1-1 0,0 0-1,0 0 1,-1 0 0,0 0-1,0-1 1,-1 1-1,0-1 1,-1 0 0,0 0-1,-1 0 1,0 0-1,0 0 1,-1-1 0,0 1-1,-1 0 1,0 0 0,-1 0-1,0 0 1,-4-10-1,6 18 69,-1 0 0,1 0-1,-1-1 1,0 2 0,0-1-1,0 0 1,0 0-1,0 0 1,0 0 0,0 1-1,0-1 1,-1 0 0,1 1-1,-1-1 1,1 1-1,-1-1 1,0 1 0,0 0-1,1 0 1,-1 0 0,0 0-1,0 0 1,0 0 0,0 1-1,0-1 1,0 1-1,0-1 1,0 1 0,-4-1-1,4 2-2,-1 0 0,1-1-1,0 1 1,0 0-1,0 0 1,0 1 0,0-1-1,0 0 1,0 1 0,0-1-1,0 1 1,0 0-1,1-1 1,-1 1 0,1 0-1,-1 0 1,1 0 0,0 0-1,0 0 1,0 0 0,0 0-1,0 1 1,0-1-1,0 0 1,0 4 0,-4 22 308,0 0 1,2 1-1,1-1 1,2 1 0,2 31-1,-1-57-386,-1 0 0,1-1-1,-1 1 1,1 0 0,0-1-1,0 1 1,0-1-1,0 1 1,0-1 0,1 0-1,-1 0 1,1 1 0,0-1-1,-1 0 1,1 0 0,0 0-1,0-1 1,4 4 0,48 22 44,-12-7-80,-24-8 8,-1 1 0,-1 1 1,0 1-1,-1 0 0,0 1 0,-1 0 0,-1 1 0,-1 1 1,-1 0-1,13 25 0,-13-20 15,-1 1-1,-1-1 1,-1 1-1,-1 1 1,-1-1 0,-2 1-1,0 0 1,0 36-1,-4-53 124,-1-1-1,1 0 0,-2 0 0,1 0 0,-1 0 1,0 0-1,0-1 0,-1 1 0,0-1 0,0 1 0,0-1 1,-1 0-1,0 0 0,-1 0 0,-5 6 0,7-9-84,0 0 1,-1 0-1,1 0 0,0-1 0,-1 1 0,0-1 0,0 0 0,0 0 0,0 0 0,0-1 0,0 1 0,0-1 0,0 0 0,-1 0 0,1-1 0,0 1 0,-1-1 0,1 0 0,-1 0 0,1 0 0,0-1 0,-1 1 0,1-1 0,0 0 0,0-1 0,-6-1 0,4 0-41,0-1 0,1 0 0,-1 0-1,1 0 1,0 0 0,0-1-1,1 0 1,-1 0 0,1 0-1,0 0 1,0-1 0,1 0-1,0 1 1,0-1 0,0 0-1,1-1 1,-1 1 0,-1-11 0,-2-8-146,1 0 0,1-1 1,0-39-1,3 6-388,4-1 0,12-75-1,34-118-794,1 0 503,-42 194 801,-2 0 0,-3-80 0,-8 123 216,4 16-184,1 0 1,0 0-1,-1 0 1,1-1-1,0 1 1,-1 0-1,1 0 0,0 0 1,0 0-1,-1 0 1,1 0-1,0 0 1,-1 0-1,1 1 1,0-1-1,-1 0 0,1 0 1,0 0-1,-1 0 1,1 0-1,0 0 1,0 0-1,-1 1 1,1-1-1,0 0 0,0 0 1,-1 0-1,1 1 1,0-1-1,0 0 1,0 0-1,-1 1 1,1-1-1,0 0 0,0 1 1,0-1-1,0 0 1,0 0-1,0 1 1,-1-1-1,1 0 1,0 1-1,0-1 1,0 0-1,0 1 0,0-1 1,0 0-1,0 1 1,0-1-1,0 0 1,1 1-1,-5 23 258,0 0 0,2 0-1,1 0 1,1 1 0,5 36-1,-1-28-168,1 0 1,2 0-1,1-1 0,2 0 0,0 0 0,3-1 0,0-1 0,2 0 0,1-1 0,2 0 0,26 32 0,-37-51-98,1-1-1,0-1 0,1 1 0,-1-1 1,2-1-1,-1 0 0,1 0 0,0-1 1,0 0-1,1-1 0,0 0 0,19 6 0,-29-10-8,-1-1-1,0 0 1,0 0-1,0 0 0,0 0 1,0 0-1,0 0 0,0 0 1,1 0-1,-1 0 1,0 0-1,0 0 0,0 0 1,0 0-1,0 0 1,0 0-1,1 0 0,-1-1 1,0 1-1,0 0 0,0 0 1,0 0-1,0 0 1,0 0-1,0 0 0,0 0 1,0 0-1,1 0 0,-1 0 1,0 0-1,0 0 1,0-1-1,0 1 0,0 0 1,0 0-1,0 0 0,0 0 1,0 0-1,0 0 1,0 0-1,0-1 0,0 1 1,0 0-1,0 0 1,0 0-1,0 0 0,0 0 1,0 0-1,0 0 0,0-1 1,0 1-1,0 0 1,0 0-1,0 0 0,0 0 1,0 0-1,0 0 0,0 0 1,0-1-1,0 1 1,0 0-1,-1 0 0,1 0 1,0 0-1,0 0 0,0 0 1,0 0-1,0 0 1,0 0-1,-11-14-278,-17-13-85,-384-308-579,410 333 1019,-1 0 1,1 0-1,-1 0 1,1 0-1,0-1 1,0 1-1,0-1 1,0 1-1,0-1 1,0 0-1,1 0 1,0 0-1,-2-3 1,3 5-42,0 1 1,0-1 0,0 1-1,0-1 1,0 0 0,0 1 0,1-1-1,-1 1 1,0-1 0,0 1-1,1-1 1,-1 0 0,0 1-1,0-1 1,1 1 0,-1-1 0,1 1-1,-1 0 1,0-1 0,1 1-1,-1-1 1,1 1 0,-1 0 0,2-1-1,25-7 193,92-7-55,101-16 619,-113 4-3194,-78 17-719,44-21 0,6-13-11136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675"/>
    </inkml:context>
    <inkml:brush xml:id="br0">
      <inkml:brushProperty name="width" value="0.025" units="cm"/>
      <inkml:brushProperty name="height" value="0.025" units="cm"/>
    </inkml:brush>
  </inkml:definitions>
  <inkml:trace contextRef="#ctx0" brushRef="#br0">107 39 12940,'0'0'6524,"-9"5"-5334,2-1-1099,-49 30 1619,53-32-1609,1 0 0,-1 0 1,1 0-1,-1 1 0,1-1 0,0 1 0,-1 0 0,1-1 0,1 1 0,-1 0 0,0 0 0,1 0 0,-1 0 0,1 1 0,0-1 0,0 0 0,1 1 0,-2 3 0,3-6-81,-1-1 0,1 1 0,-1-1 0,1 1 0,0 0 0,-1-1 0,1 0 0,-1 1 0,1-1 0,0 1 1,-1-1-1,1 0 0,0 1 0,0-1 0,-1 0 0,1 0 0,0 0 0,0 0 0,-1 1 0,1-1 0,0 0 0,0 0 0,0 0 0,-1-1 0,1 1 0,0 0 0,0 0 0,-1 0 0,1 0 0,0-1 0,0 1 0,-1 0 0,1-1 0,0 0 1,30-10 286,-20 4-308,0-1-1,-1-1 1,-1 1 0,14-17 0,-18 20-27,-1 0-1,0 0 1,0 0 0,0-1 0,-1 0 0,0 0 0,0 0 0,0 0 0,-1 0 0,3-11 0,-5 15-63,-18 46-186,14-36 308,0 0 0,0 1 0,1-1 0,0 1 0,1 0 1,0 0-1,0 0 0,1 0 0,0 0 0,1 1 0,0 12 0,1-21-116,-1 0 0,1 0 0,-1 0 0,1 0-1,0 0 1,-1 0 0,1 0 0,0 0 0,0-1-1,0 1 1,0 0 0,0-1 0,-1 1 0,1 0 0,0-1-1,0 1 1,1-1 0,-1 0 0,0 1 0,0-1-1,0 0 1,0 0 0,0 1 0,0-1 0,0 0-1,0 0 1,1 0 0,-1 0 0,0-1 0,0 1-1,0 0 1,0 0 0,0-1 0,2 0 0,1 1-1054,-1-1-1,1 0 1,0-1 0,0 1 0,0 0 0,-1-1 0,1 0 0,5-4 0,7-11-9805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26.998"/>
    </inkml:context>
    <inkml:brush xml:id="br0">
      <inkml:brushProperty name="width" value="0.025" units="cm"/>
      <inkml:brushProperty name="height" value="0.025" units="cm"/>
    </inkml:brush>
  </inkml:definitions>
  <inkml:trace contextRef="#ctx0" brushRef="#br0">185 313 10154,'-12'5'90,"-5"3"-58,1 0 0,0 1 0,-22 17 0,31-20-22,0 0-1,0 0 0,0 1 0,1 0 1,0 0-1,0 1 0,0 0 0,1 0 0,1 0 1,-6 13-1,7-14-5,0 0-1,1 0 1,0 0 0,1 1-1,-1-1 1,1 1-1,1-1 1,-1 1 0,2-1-1,-1 1 1,1-1 0,0 1-1,0-1 1,1 1 0,3 8-1,-1-7 35,0-1-1,1 1 1,0-1-1,0 0 1,1-1-1,0 1 1,0-1-1,1 0 1,0-1-1,13 10 1,8 3 101,2-2-1,0-2 1,1 0-1,0-2 1,56 16-1,560 149 244,-471-140-271,311 26 0,52-59 404,-1-38-347,91 4-99,821 67 1,-230 15 143,-576-23-25,362-1 228,-728-48 67,394-77 0,-653 93-449,199-48 123,-197 45-19,-1-2 1,0 0-1,-1-1 0,0-1 1,0 0-1,-1-2 0,0 0 1,19-18-1,-29 22-77,-1-1 1,0 1 0,0-1-1,-1 0 1,0-1-1,0 1 1,-1-1 0,-1-1-1,0 1 1,0 0-1,-1-1 1,0 0 0,-1 0-1,0 0 1,0 0-1,-2 0 1,1 0 0,-1 0-1,-1 0 1,-3-16-1,1 9 16,-1 1-1,-1 0 0,0 0 0,-1 0 1,-1 1-1,-1 0 0,0 0 0,-1 1 1,-1 0-1,0 0 0,-1 1 0,-13-13 1,1 6 129,-1 1 0,-1 0 0,-1 2 0,-1 1 1,0 2-1,-1 0 0,0 2 0,-1 1 0,-37-11 0,-18 1 72,-1 3-1,-96-9 0,-241 2-209,282 23-943,1-6 0,-192-38 0,279 34-860,-54-21 0,-42-30-3972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28.325"/>
    </inkml:context>
    <inkml:brush xml:id="br0">
      <inkml:brushProperty name="width" value="0.025" units="cm"/>
      <inkml:brushProperty name="height" value="0.025" units="cm"/>
    </inkml:brush>
  </inkml:definitions>
  <inkml:trace contextRef="#ctx0" brushRef="#br0">1 0 6342,'0'0'10682,"3"11"-9870,12 32-470,3-1 1,1 0 0,2-2-1,2 0 1,2-1 0,36 45-1,200 210 847,837 955-372,-923-1006-25,-121-165-1045,-94-129-9911,-3 5 3667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28.713"/>
    </inkml:context>
    <inkml:brush xml:id="br0">
      <inkml:brushProperty name="width" value="0.025" units="cm"/>
      <inkml:brushProperty name="height" value="0.025" units="cm"/>
    </inkml:brush>
  </inkml:definitions>
  <inkml:trace contextRef="#ctx0" brushRef="#br0">1 626 12812,'0'0'4623,"10"0"-4153,10 0-137,1 0-1,0-1 1,0-1 0,0-1 0,35-10-1,-23 1-164,-1-1-1,0-1 0,-2-2 0,1-1 0,-2-1 0,0-2 0,-2-1 0,0-1 0,-1-1 0,-1-1 0,-2-1 0,0-2 0,-2 0 0,-1-1 0,-1-1 0,-1-1 0,-2-1 0,-1 0 0,-1-1 0,16-58 0,-27 78-157,9-28 17,-11 40-28,-1-1 0,0 1 1,0 0-1,0-1 0,0 1 0,1 0 1,-1 0-1,0-1 0,0 1 0,1 0 1,-1 0-1,0-1 0,1 1 0,-1 0 1,0 0-1,0 0 0,1 0 1,-1-1-1,0 1 0,1 0 0,-1 0 1,0 0-1,1 0 0,-1 0 0,1 0 1,-1 0-1,0 0 0,1 0 0,-1 0 1,0 0-1,1 0 0,-1 0 0,1 1 1,13 18-76,-1 6-14,102 188 126,-95-182-1114,2-1-1,35 38 1,25 9-4789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0.035"/>
    </inkml:context>
    <inkml:brush xml:id="br0">
      <inkml:brushProperty name="width" value="0.025" units="cm"/>
      <inkml:brushProperty name="height" value="0.025" units="cm"/>
    </inkml:brush>
  </inkml:definitions>
  <inkml:trace contextRef="#ctx0" brushRef="#br0">1 57 10090,'0'0'3395,"2"-8"-1068,1-3-1512,-3 8-437,1-1-1,0 0 0,0 0 1,0 1-1,1-1 1,-1 1-1,1-1 1,3-4-1,-3 39 2896,-5 43-2032,0-50-1012,2-1 0,0 1 0,2 0 0,5 35 0,-5-56-214,0 0 0,0 0 0,0 0 0,1 0 0,-1 0 0,0-1 0,1 1 0,0 0 0,0-1 0,0 1 0,0-1 0,0 0 0,0 0 0,1 1 0,-1-2 0,1 1 0,-1 0 0,1 0-1,0-1 1,0 1 0,-1-1 0,1 0 0,0 0 0,0 0 0,0 0 0,1-1 0,-1 1 0,0-1 0,0 0 0,0 0 0,0 0 0,6-1 0,1 0 55,0 0-1,0-1 1,0 0 0,-1 0-1,1-1 1,-1-1 0,1 0-1,-1 0 1,9-6-1,1-3-39,-1 1-1,-1-2 1,0-1-1,-1 0 0,21-26 1,-30 33 28,-1-1 0,0 0 1,0 0-1,-1 0 0,0-1 1,-1 0-1,0 0 0,0 0 1,-1 0-1,0-1 0,-1 1 1,0-1-1,0-13 0,-2 24-39,-1 0-1,1 1 0,0-1 1,0 0-1,-1 0 0,1 0 0,0 1 1,0-1-1,-1 0 0,1 0 1,0 0-1,-1 0 0,1 0 0,0 0 1,-1 0-1,1 1 0,0-1 1,-1 0-1,1 0 0,0 0 1,-1 0-1,1 0 0,0 0 0,-1-1 1,1 1-1,0 0 0,-1 0 1,1 0-1,0 0 0,-1 0 0,1 0 1,0-1-1,0 1 0,-1 0 1,1 0-1,0 0 0,0-1 1,-1 1-1,1 0 0,0 0 0,0-1 1,-1 1-1,1 0 0,0 0 1,0-1-1,0 1 0,0 0 0,0-1 1,0 1-1,-1 0 0,1-1 1,0 1-1,0 0 0,0-1 1,-16 30 5,12-15-23,0 0 0,1 0 0,1 1 0,1-1-1,0 0 1,0 1 0,1-1 0,1 1 0,4 21 0,-4-31-2,0 0 0,1-1-1,-1 1 1,1 0 0,0-1-1,0 1 1,1-1 0,-1 0-1,1 1 1,0-1-1,0-1 1,0 1 0,1 0-1,-1-1 1,1 0 0,0 1-1,0-1 1,0-1 0,0 1-1,1-1 1,-1 0 0,1 1-1,-1-2 1,1 1 0,0-1-1,0 0 1,0 0 0,0 0-1,0 0 1,8-1 0,-8 0 10,0 1 1,0-2-1,0 1 0,0-1 1,0 1-1,-1-1 1,1-1-1,0 1 1,-1-1-1,1 1 0,0-1 1,-1-1-1,0 1 1,0-1-1,0 1 1,0-1-1,0 0 0,0-1 1,5-5-1,-5 3 72,0 0 1,-1 0-1,1 0 0,-1 0 0,-1 0 0,1-1 0,-1 1 0,0-1 0,-1 0 0,1 0 0,-1 1 0,-1-1 0,1-12 1,-1 7 50,0 4-73,0 0 1,0 0-1,-1 1 0,1-1 0,-4-11 1,4 17-59,-1 1 0,1 0-1,-1 0 1,1-1 0,-1 1 0,0 0 0,0 0 0,1 0 0,-1 0 0,0 0 0,0 0 0,0 0-1,0 0 1,0 0 0,0 0 0,0 0 0,0 0 0,-1 1 0,1-1 0,0 1 0,0-1-1,-1 1 1,1-1 0,0 1 0,-1 0 0,1-1 0,0 1 0,-1 0 0,1 0 0,0 0 0,-1 0-1,1 0 1,0 0 0,-1 1 0,1-1 0,0 0 0,-1 1 0,0 0 0,0-1-57,1 1 0,0-1 1,-1 1-1,1 0 0,0 0 0,0-1 1,0 1-1,0 0 0,0 0 0,0 0 1,0 0-1,0 0 0,0 0 1,0 1-1,0-1 0,1 0 0,-1 0 1,0 0-1,1 1 0,-1-1 0,1 0 1,0 1-1,-1-1 0,1 1 1,0 1-1,0-2-183,-1 0-1,1 0 1,0 0 0,0 0 0,0 0 0,0 1 0,1-1 0,-1 0-1,0 0 1,0 0 0,1 0 0,-1 0 0,0 0 0,1 0-1,-1 0 1,1 0 0,0 0 0,-1 0 0,1 0 0,0 0 0,-1-1-1,1 1 1,0 0 0,0 0 0,0-1 0,0 1 0,0 0-1,0-1 1,0 1 0,0-1 0,1 1 0,17 2-4833,3 0-2562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0.658"/>
    </inkml:context>
    <inkml:brush xml:id="br0">
      <inkml:brushProperty name="width" value="0.025" units="cm"/>
      <inkml:brushProperty name="height" value="0.025" units="cm"/>
    </inkml:brush>
  </inkml:definitions>
  <inkml:trace contextRef="#ctx0" brushRef="#br0">98 64 16432,'0'0'9673,"-8"1"-8264,4-1-1275,-1 1-1,1 0 1,0 1 0,-1-1-1,1 1 1,0-1 0,0 1-1,0 0 1,1 1-1,-1-1 1,0 1 0,1-1-1,-1 1 1,1 0 0,0 1-1,0-1 1,0 0 0,1 1-1,-1 0 1,1-1 0,0 1-1,0 0 1,0 0-1,0 0 1,1 1 0,0-1-1,0 0 1,-1 5 0,2-7-131,-1 0 0,1 0 0,0 0 0,0 0 0,0 0 0,0 0 0,0 0 0,0-1 1,1 1-1,-1 0 0,1 0 0,-1 0 0,1 0 0,0-1 0,0 1 0,-1 0 0,1-1 0,0 1 1,1 0-1,-1-1 0,0 0 0,0 1 0,1-1 0,-1 0 0,0 1 0,1-1 0,0 0 0,-1 0 1,1 0-1,0 0 0,-1-1 0,1 1 0,0 0 0,0-1 0,-1 1 0,1-1 0,3 1 0,9 1 11,0-1 0,0 0-1,1-1 1,17-2-1,-3 1-6,18-1-15,-29 1 2,0 0 0,1 1 0,31 5 0,-35 1 213,-12-5 269,-2-10-195,-1 0-332,-11-131 29,14 140-5,0 0 0,0 1 0,0-1 0,0 1-1,0-1 1,0 1 0,0 0 0,0 1 0,-1-1 0,6 3-1,9 4-28,2-1 0,-1-1 0,1 0-1,0-2 1,0 0 0,1-1-1,-1 0 1,1-2 0,-1-1-1,28-2 1,-44 2 66,0 0 0,0-1 0,0 1 0,0-1 0,0 0 0,0 1 0,0-1 0,-1-1 0,1 1 0,0 0 0,-1-1 0,1 1 0,-1-1 0,1 0 0,-1 0 0,0 0 0,0 0 0,0 0 0,0 0 0,0 0 0,0-1 0,-1 1 0,1-1 0,-1 0 0,1 1 0,-1-1 0,0 0 0,0 0 0,-1 0 0,1 1 0,0-1 0,-1 0 0,0 0 0,1 0 0,-1 0 0,-1 0 1,1 0-1,0 0 0,-2-5 0,1 7 0,0-1 1,0 1-1,0-1 1,-1 1-1,1-1 1,-1 1-1,1-1 1,-1 1-1,1 0 1,-1 0-1,0 0 1,0 0-1,1 0 1,-1 1-1,0-1 1,0 0-1,0 1 1,0-1-1,0 1 1,0 0-1,0-1 1,0 1-1,0 0 1,0 1 0,-4-1-1,1 1-10,-1-1 0,0 1 0,1 0-1,-1 0 1,0 1 0,1 0 0,0 0 0,-6 3 0,2 0 0,2 1-1,-1 0 1,1 1 0,0 0-1,0 0 1,0 0 0,1 1 0,0 0-1,1 0 1,0 1 0,0-1-1,-4 14 1,7-19 11,1 0 0,-1 1 0,1 0-1,0-1 1,0 1 0,0-1 0,1 1-1,-1 0 1,1 0 0,0-1 0,0 1 0,0 0-1,1 0 1,-1-1 0,1 1 0,0 0-1,0-1 1,0 1 0,1-1 0,-1 1 0,1-1-1,0 0 1,0 1 0,0-1 0,0 0-1,0 0 1,1-1 0,-1 1 0,1 0 0,0-1-1,0 1 1,0-1 0,0 0 0,4 2-1,10 3-26,0-1 0,1-1-1,-1-1 1,1 0-1,0-2 1,0 0-1,0-1 1,0 0 0,0-1-1,0-2 1,0 0-1,18-4 1,-33 6-163,-1-1 0,1 0-1,0 0 1,-1 0 0,1 0 0,-1 0 0,0-1-1,1 1 1,-1-1 0,0 0 0,0 1 0,0-1-1,0 0 1,0 0 0,2-3 0,-3 3-360,1-1 0,-1 1 0,0 0 0,-1-1 0,1 1 1,0-1-1,-1 1 0,1 0 0,-1-1 0,0 0 0,0 1 1,0-1-1,0 1 0,0-1 0,0 1 0,-1-1 0,0-2 0,-12-27-10121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1.050"/>
    </inkml:context>
    <inkml:brush xml:id="br0">
      <inkml:brushProperty name="width" value="0.025" units="cm"/>
      <inkml:brushProperty name="height" value="0.025" units="cm"/>
    </inkml:brush>
  </inkml:definitions>
  <inkml:trace contextRef="#ctx0" brushRef="#br0">0 70 17617,'0'0'9481,"62"-40"-9385,-15 30-385,6 2-2882,-4-3-4452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1.769"/>
    </inkml:context>
    <inkml:brush xml:id="br0">
      <inkml:brushProperty name="width" value="0.025" units="cm"/>
      <inkml:brushProperty name="height" value="0.025" units="cm"/>
    </inkml:brush>
  </inkml:definitions>
  <inkml:trace contextRef="#ctx0" brushRef="#br0">148 365 6182,'0'0'2327,"9"-10"-634,26-36 720,-33 44-2042,0-1 1,0 0 0,-1 0-1,1 0 1,-1 0 0,0 0-1,0 0 1,0 0 0,0-1-1,0 1 1,-1 0 0,1-1-1,-1-3 1,0 6-167,0-1-1,-1 0 1,1 0-1,-1 0 1,1 1-1,-1-1 1,1 0 0,-1 0-1,0 1 1,0-1-1,0 1 1,0-1-1,0 1 1,0-1-1,-1 1 1,1-1-1,-2-1 1,0 2-62,0-1-1,0 0 1,0 1-1,0-1 1,0 1-1,0 0 1,-1 0 0,1 0-1,0 1 1,-1-1-1,1 1 1,0-1-1,-1 1 1,1 0 0,0 1-1,-1-1 1,1 0-1,0 1 1,-1 0-1,1 0 1,-4 2 0,0 0-63,0 1 0,0 1 1,0-1-1,1 1 1,0 1-1,0-1 0,0 1 1,1 0-1,0 0 1,0 0-1,0 1 0,-4 9 1,3-7 18,1 1 0,1 0 0,0 0 1,0 0-1,1 1 0,0-1 0,1 1 0,-2 17 0,4-27-89,0 0-1,0 0 0,0 0 0,0 0 1,0 0-1,0 0 0,0 0 0,0-1 1,0 1-1,1 0 0,-1 0 0,0 0 1,1 0-1,-1-1 0,0 1 0,1 0 1,-1 0-1,1-1 0,0 1 0,-1 0 1,1 0-1,-1-1 0,1 1 0,0-1 0,0 1 1,-1-1-1,1 1 0,0-1 0,1 1 1,1 0 9,0-1 0,-1 1 0,1-1 0,0 0 0,0 0 0,-1 0 0,1 0 0,0 0 0,0-1 0,2 0 0,6-2 59,0 0-1,0-1 1,-1 0 0,14-8 0,9-9-10,-1 0 0,-1-3 0,-1 0 1,38-41-1,-50 45-25,-1 1 1,-1-2-1,0 0 1,-2-1-1,-1-1 1,0 0-1,14-38 1,-17 17 612,-27 56-261,0 13-374,2 2-1,1 0 1,1 0 0,1 1-1,2 1 1,-11 46-1,17-63-9,2 1-1,-1-1 0,2 1 0,0 0 0,0 13 0,1-24-31,0 0 0,0 1-1,0-1 1,1 0-1,-1 1 1,1-1-1,-1 0 1,1 0 0,0 1-1,0-1 1,0 0-1,0 0 1,0 0-1,1 0 1,-1 0 0,1 0-1,-1-1 1,1 1-1,-1 0 1,1-1 0,0 1-1,0-1 1,0 0-1,0 1 1,0-1-1,0 0 1,0 0 0,0 0-1,1-1 1,-1 1-1,0 0 1,0-1 0,5 1-1,-2-1-401,1 1 0,0-1 0,-1 0 0,1-1 0,-1 1 0,1-1 0,-1 0-1,0 0 1,1-1 0,-1 0 0,0 0 0,0 0 0,0 0 0,0-1 0,9-6 0,-7 3-925,0-1-1,-1 0 1,0 0 0,0-1 0,0 1-1,-1-1 1,0 0 0,6-15 0,3-10-3451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2.131"/>
    </inkml:context>
    <inkml:brush xml:id="br0">
      <inkml:brushProperty name="width" value="0.025" units="cm"/>
      <inkml:brushProperty name="height" value="0.025" units="cm"/>
    </inkml:brush>
  </inkml:definitions>
  <inkml:trace contextRef="#ctx0" brushRef="#br0">77 1 5125,'-3'4'10732,"-6"9"-4067,-16 30-1768,18-33-4592,2 1-1,0 0 0,0 0 0,1 0 0,0 0 0,1 1 0,-3 20 0,6-32-298,0 1-1,0 0 1,0 0-1,0 0 1,0 0-1,0-1 1,0 1-1,1 0 1,-1 0-1,0 0 1,1-1 0,-1 1-1,0 0 1,1 0-1,-1-1 1,1 1-1,-1 0 1,1-1-1,0 1 1,-1-1-1,1 1 1,-1-1-1,1 1 1,0-1-1,0 1 1,-1-1-1,1 1 1,1-1-1,31 3 118,-25-4-100,1 0 0,-1-1 0,0 0 1,1 0-1,12-6 0,-11 2-22,0-1 0,0 0 0,-1-1 0,1 0 1,-2 0-1,13-15 0,-17 18-32,1-1 0,-1 1 0,0-1 0,-1 0 0,0 0 0,0 0 0,0 0 0,0-1 0,-1 1 0,0-1 0,-1 1 0,2-14 0,-21 43-247,-11 34 259,27-53-6,1-1 1,0 1 0,-1-1 0,1 1-1,1 0 1,-1 0 0,0-1-1,1 1 1,0 0 0,0 0-1,0 0 1,0 0 0,1 0-1,1 5 1,0-7-179,-1-1 0,1 1 0,-1-1 0,1 1 0,0-1 0,0 0 0,0 0 0,0 0 0,0 0 0,0 0 0,0-1 0,0 1 0,0-1 0,0 1 0,0-1-1,1 0 1,-1 1 0,0-1 0,0 0 0,0 0 0,1-1 0,3 0 0,52-9-4063,-45 4 2723,0 0 0,0-1 0,0 0 0,19-15 1,10-11-6188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2.489"/>
    </inkml:context>
    <inkml:brush xml:id="br0">
      <inkml:brushProperty name="width" value="0.025" units="cm"/>
      <inkml:brushProperty name="height" value="0.025" units="cm"/>
    </inkml:brush>
  </inkml:definitions>
  <inkml:trace contextRef="#ctx0" brushRef="#br0">153 1 9097,'0'0'13073,"-11"10"-10969,7-8-2067,-13 14 960,0-1-1,-22 27 1,35-37-833,0-1 1,0 1-1,1 0 1,-1 0 0,1 0-1,1 1 1,-1-1-1,1 1 1,0-1 0,0 1-1,0 0 1,1 0-1,0-1 1,0 1-1,0 0 1,1 0 0,1 10-1,0-14-159,0 0-1,0 0 1,0 0-1,0 0 0,0 0 1,1 0-1,-1 0 1,1-1-1,0 1 1,-1 0-1,1-1 0,0 0 1,0 1-1,0-1 1,0 0-1,0 0 1,0 0-1,0 0 0,1 0 1,-1 0-1,3 0 1,55 12 1,-48-11-14,-4-1-127,1 1 0,-1 0 0,0 0 0,1 1-1,13 6 1,-22-8 126,1-1-1,0 0 0,-1 1 1,1-1-1,0 1 0,-1-1 1,1 1-1,0-1 0,-1 1 1,1-1-1,-1 1 0,1 0 1,-1-1-1,1 1 0,-1 0 1,0 0-1,1-1 0,-1 1 1,0 0-1,0 0 0,1-1 1,-1 1-1,0 0 0,0 0 1,0 0-1,0 1 0,-1 0 17,0 0 0,0 0 0,0-1 0,0 1 0,-1 0 0,1 0 0,-1-1 0,1 1 0,-1-1 0,1 0 0,-1 1 0,0-1 0,1 0 0,-1 0 0,-4 2-1,-10 6-79,-1-1-1,-1 0 0,1-1 1,-24 6-1,-7-5-3455,18-7-2145</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3.532"/>
    </inkml:context>
    <inkml:brush xml:id="br0">
      <inkml:brushProperty name="width" value="0.025" units="cm"/>
      <inkml:brushProperty name="height" value="0.025" units="cm"/>
    </inkml:brush>
  </inkml:definitions>
  <inkml:trace contextRef="#ctx0" brushRef="#br0">11 227 3587,'6'-8'10250,"-1"0"-9631,1 0-1,0 1 1,1 0-1,0 0 1,0 1-1,0 0 1,1 0-1,0 0 1,0 1 0,0 1-1,1-1 1,-1 1-1,1 0 1,11-2-1,-7 3-164,-1 0 0,0 1-1,1 0 1,0 1 0,-1 0 0,19 2 0,-30 0-438,1-1 0,-1 1 1,1-1-1,-1 1 0,1-1 0,-1 1 1,0 0-1,1 0 0,-1 0 1,0 0-1,0 0 0,1 0 1,-1 0-1,0 0 0,0 0 1,0 1-1,0-1 0,-1 0 1,1 1-1,0-1 0,0 0 1,-1 1-1,1-1 0,-1 1 1,1-1-1,-1 1 0,0 0 1,1-1-1,-1 1 0,0-1 1,0 1-1,0 0 0,-1-1 1,1 1-1,-1 2 0,0 4 72,0 1 0,-1-1 0,0 1 0,0-1 0,-7 14 0,-13 19 196,-1-1-1,-54 68 0,46-68 94,2 2 0,-27 52 0,53-89-311,0 1 0,1-1 0,0 0 0,0 0 0,1 1 0,-1-1-1,1 1 1,1 0 0,-1-1 0,1 10 0,0-13-58,0-1 0,1 1-1,-1 0 1,1 0-1,0 0 1,0 0 0,-1-1-1,1 1 1,0 0-1,0-1 1,1 1 0,-1-1-1,0 1 1,1-1 0,-1 1-1,0-1 1,1 0-1,0 0 1,-1 0 0,1 0-1,0 0 1,-1 0 0,1 0-1,0 0 1,0-1-1,0 1 1,0-1 0,-1 1-1,1-1 1,0 0-1,0 0 1,3 0 0,15 1 8,1-1 0,0-1 1,-1-1-1,1-1 1,-1 0-1,1-2 0,-1 0 1,-1-1-1,28-13 0,-14 4-653,-1-2 0,0-1 0,-1-1 0,43-36 0,-63 46-274,-1-1-1,1 0 0,14-20 0,-22 26 714,0 0-1,0 0 0,-1 0 0,0-1 0,0 1 0,0 0 0,0-1 0,-1 0 0,0 1 0,0-1 1,0 0-1,0 0 0,-1 1 0,0-8 0,0 11 229,0 1-1,-1-1 1,1 1 0,0-1-1,-1 1 1,1-1 0,0 1-1,-1-1 1,1 1 0,-1-1-1,1 1 1,0-1 0,-1 1-1,1 0 1,-1-1 0,1 1-1,-1 0 1,0-1 0,1 1-1,-1 0 1,1 0 0,-1-1-1,1 1 1,-1 0 0,0 0-1,1 0 1,-1 0 0,0 0-1,1 0 1,-1 0 0,1 0 0,-1 0-1,0 0 1,1 0 0,-1 1-1,1-1 1,-1 0 0,0 0-1,1 1 1,-1-1 0,1 0-1,-1 0 1,1 1 0,-1-1-1,1 1 1,-1 0 0,-27 17 1730,-10 30 939,36-46-2588,0 0 0,1 1 0,-1-1 0,1 0 0,-1 1 1,1 0-1,0-1 0,0 1 0,0 0 0,1 0 0,-1-1 0,1 1 0,-1 0 0,1 0 0,0 0 1,0 0-1,0 0 0,1 5 0,0-7-95,0 0 0,1 0-1,-1-1 1,0 1 0,0 0 0,1 0 0,-1-1 0,1 1 0,-1-1 0,0 1 0,1-1-1,-1 0 1,1 0 0,-1 1 0,1-1 0,-1 0 0,1 0 0,-1 0 0,3-1 0,31-3 61,-24 2-103,0-1 0,-1 0 0,1-1 1,-1-1-1,0 0 0,0 0 0,0 0 0,-1-2 1,0 1-1,0-1 0,-1 0 0,1-1 0,-2 0 1,1 0-1,-1-1 0,0 0 0,7-12 0,-18 32 130,2 0-1,-1 1 1,2-1-1,-1 1 0,2-1 1,0 20-1,0-26-53,0-3-29,0 1-1,0-1 0,0 0 1,0 0-1,1 0 0,-1 0 1,1 0-1,-1 0 0,1 0 1,0 0-1,-1 0 0,1 0 1,0 0-1,1 0 0,-1 0 1,0-1-1,0 1 0,1 0 1,-1-1-1,1 1 0,0-1 1,-1 0-1,1 1 0,0-1 1,0 0-1,-1 0 0,1 0 0,0 0 1,0-1-1,0 1 0,0 0 1,1-1-1,-1 0 0,0 1 1,0-1-1,0 0 0,0 0 1,0 0-1,0 0 0,1 0 1,-1-1-1,2 0 0,2 1-8,-1-1 0,0-1-1,1 1 1,-1-1 0,0 1 0,0-2-1,0 1 1,0 0 0,-1-1-1,1 0 1,-1 0 0,1 0 0,-1-1-1,0 1 1,0-1 0,4-6-1,-3 1-5,-1 0-1,0 0 0,0 0 1,-1 0-1,0-1 1,0 1-1,-1-1 0,-1 0 1,1 1-1,-2-1 0,0-18 1,0 27-12,-1 1 0,1 0 0,0 0 0,-1 0 1,1-1-1,0 1 0,-1 0 0,1 0 0,-1 0 1,1 0-1,0 0 0,-1 0 0,1-1 0,-1 1 1,1 0-1,-1 0 0,1 0 0,0 1 0,-1-1 1,1 0-1,-1 0 0,1 0 0,0 0 0,-1 0 1,1 0-1,-1 1 0,1-1 0,0 0 0,-1 0 1,1 0-1,0 1 0,-1-1 0,1 0 0,-1 1 1,-9 10-4,0 1 1,1 1-1,0-1 1,1 2-1,0-1 0,1 1 1,0 0-1,1 0 1,-4 19-1,8-30 29,1 1 0,0-1 0,0 1-1,1 0 1,-1-1 0,1 1 0,0 0 0,0 0-1,0-1 1,0 1 0,1 0 0,1 6 0,-1-8-16,0 0 0,0-1 0,0 1 0,1-1 0,-1 1 0,0-1 0,1 0 0,-1 0 0,1 0 0,-1 1 0,1-1 0,0 0 0,-1-1 1,1 1-1,0 0 0,0 0 0,-1-1 0,1 1 0,0-1 0,0 0 0,0 0 0,0 1 0,0-1 0,0 0 0,3-1 0,8 0 6,0 0 0,0-2-1,0 1 1,0-2 0,-1 0-1,1 0 1,-1-1 0,0 0-1,-1-1 1,1-1-1,-1 0 1,0 0 0,-1-1-1,15-14 1,4-5 10,-2-1 0,-1-1 0,36-53-1,-36 44 13,40-79-1,-59 101-20,0 0 0,-1-1 0,0 0 0,-1-1 0,-1 1-1,-1-1 1,2-33 0,-5 50-11,0 0-1,0 0 1,0 0 0,-1 0-1,1 0 1,0 0 0,0 0 0,-1 0-1,1-1 1,0 1 0,-1 0-1,1 0 1,-1 1 0,0-1 0,1 0-1,-1 0 1,0 0 0,1 0-1,-1 0 1,0 1 0,0-1-1,0 0 1,1 1 0,-1-1 0,0 0-1,0 1 1,0-1 0,0 1-1,0 0 1,0-1 0,0 1 0,-1 0-1,1 0 1,0-1 0,0 1-1,0 0 1,0 0 0,0 0-1,0 0 1,0 1 0,0-1 0,0 0-1,-1 0 1,1 1 0,0-1-1,-1 1 1,-5 1-7,0 0-1,0 1 1,0 0-1,0 0 1,-12 8-1,0 2 17,1 1 0,0 2-1,1-1 1,0 2 0,2 0 0,0 1-1,1 1 1,-15 26 0,21-33 14,2 1 0,0 0-1,0 1 1,1-1 0,1 1 0,0 0 0,1 0 0,0 0 0,1 0 0,1 0-1,0 1 1,1-1 0,1 0 0,4 25 0,-3-31-17,1-1-1,0 0 1,0 0 0,0 0-1,1 0 1,0-1-1,1 0 1,-1 1 0,1-2-1,0 1 1,1 0 0,-1-1-1,1 0 1,0 0 0,1-1-1,-1 0 1,1 0-1,-1 0 1,10 3 0,-6-3-34,1 0 1,-1 0-1,1-1 0,0 0 1,0-1-1,0 0 1,0-1-1,0 0 1,1 0-1,-1-1 1,0-1-1,18-3 0,-27 3-118,1 1 0,-1-1 0,0 0 0,0 0 0,0 0 0,0 0-1,0-1 1,0 1 0,-1 0 0,1-1 0,0 0 0,-1 1 0,1-1 0,-1 0-1,1 1 1,-1-1 0,0 0 0,0 0 0,0 0 0,0 0 0,0-1-1,0 1 1,0-4 0,1-4-1292,0 0-1,-1 0 0,0 0 1,-1-10-1,0 17 1004,0-42-7760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030"/>
    </inkml:context>
    <inkml:brush xml:id="br0">
      <inkml:brushProperty name="width" value="0.025" units="cm"/>
      <inkml:brushProperty name="height" value="0.025" units="cm"/>
    </inkml:brush>
  </inkml:definitions>
  <inkml:trace contextRef="#ctx0" brushRef="#br0">158 0 6182,'-3'9'4495,"-3"11"-2591,1-1 1,1 1 0,-2 27-1,6 34-1120,1-77-797,1 13 117,-1-1 0,0 0 0,-4 29 0,3-41 47,-1-1 0,1 1-1,-1-1 1,0 0-1,0 1 1,-1-1-1,1 0 1,-1 0-1,0 0 1,-3 5-1,4-7 8,0 0 1,-1 1-1,1-1 0,-1 0 1,1 0-1,-1 0 0,1 0 1,-1-1-1,0 1 0,1 0 0,-1-1 1,0 1-1,0-1 0,1 1 1,-1-1-1,0 0 0,0 0 0,0 0 1,1 0-1,-1 0 0,-3 0 1,2-1-105,-1-1 1,1 1-1,0 0 1,0-1 0,0 0-1,0 0 1,0 0-1,0 0 1,0 0-1,0-1 1,1 1 0,-1-1-1,1 0 1,0 1-1,0-1 1,0 0 0,0-1-1,1 1 1,-4-6-1,1-2-82,-1 0 0,1 0-1,1-1 1,-4-20 0,6 27 45,1 0 1,-1 0-1,1 0 1,0 0-1,0 0 0,0 0 1,1 0-1,1-8 1,0 10-224,-1 0 1,1 0-1,0 0 1,0 0-1,0 1 1,1-1-1,-1 0 1,0 1-1,1-1 1,0 1-1,0 0 1,5-3-1,17-14-6264,-12 7 582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3.879"/>
    </inkml:context>
    <inkml:brush xml:id="br0">
      <inkml:brushProperty name="width" value="0.025" units="cm"/>
      <inkml:brushProperty name="height" value="0.025" units="cm"/>
    </inkml:brush>
  </inkml:definitions>
  <inkml:trace contextRef="#ctx0" brushRef="#br0">50 24 15887,'0'0'4548,"-49"-23"-2209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5.016"/>
    </inkml:context>
    <inkml:brush xml:id="br0">
      <inkml:brushProperty name="width" value="0.025" units="cm"/>
      <inkml:brushProperty name="height" value="0.025" units="cm"/>
    </inkml:brush>
  </inkml:definitions>
  <inkml:trace contextRef="#ctx0" brushRef="#br0">1 327 16848,'0'0'3667,"12"7"-1980,-6-4-1467,-1 0-116,-1 0 1,1 0-1,0-1 0,0 0 1,0 0-1,0 0 0,0 0 1,0-1-1,1 0 0,-1 0 1,0-1-1,1 1 1,-1-1-1,1 0 0,-1-1 1,0 1-1,11-3 0,4-5 49,0-1 0,0-1 0,-1 0 0,-1-2 0,0 0 0,29-25 0,-34 25-132,0 0 0,0-1 0,-1-1 0,-1 0 0,0 0 0,-1-1 0,-1 0 0,12-26 0,-19 36-7,0 0 0,-1 1 0,1-1 0,-1 0 1,0 0-1,0 0 0,-1 0 0,0 0 0,1 0 0,-2 0 0,1 0 0,0-1 0,-3-5 0,2 9-13,0 0 0,0 0 0,0 0-1,0 0 1,0 0 0,-1 0 0,1 1 0,-1-1 0,1 1-1,-1-1 1,0 1 0,1 0 0,-1-1 0,0 1 0,0 0-1,0 0 1,0 0 0,0 1 0,0-1 0,0 0-1,0 1 1,-1-1 0,1 1 0,0 0 0,0 0 0,0 0-1,-1 0 1,1 0 0,0 0 0,0 0 0,0 1 0,-3 0-1,-2 1-8,0 0 0,0 1 0,0-1 0,0 1 0,1 1 0,-1-1 0,1 1 0,0 0 0,0 1 0,0-1 0,1 1 0,0 0 0,-1 1 0,2-1 0,-1 1 0,1 0 0,-7 13 0,1-3 35,1 1 0,1 1-1,0 0 1,1 0 0,-7 33-1,12-42 27,0 0-1,1 0 0,0-1 0,1 1 1,0 0-1,1 16 0,0-23-42,-1 1-1,1 0 1,0-1-1,0 1 1,0-1 0,0 0-1,0 1 1,0-1-1,1 0 1,-1 0-1,1 0 1,0 0 0,-1 0-1,1 0 1,0 0-1,0 0 1,0-1 0,0 1-1,1-1 1,-1 0-1,0 0 1,1 1 0,-1-1-1,1-1 1,-1 1-1,6 1 1,3-1 2,1 1 0,-1-2 0,1 0 0,0 0 0,-1-1 0,1 0 0,0-1-1,-1-1 1,0 0 0,0 0 0,0-1 0,0 0 0,0-1 0,-1-1 0,1 1 0,-2-2 0,11-7 0,-5 3 5,0-1 0,-1-1 0,0 0 0,-1-1 0,-1 0 0,0-1-1,-1 0 1,-1-1 0,17-33 0,-17 14 57,-9 25-15,-8 23-69,-1 6 262,1 0-1,1 0 1,0 1 0,2 0-1,0 0 1,-1 36 0,4-54-227,1 0 0,0-1 0,1 1 0,-1 0 0,0 0 0,0 0 0,1-1 0,-1 1 0,1 0 0,0 0 0,-1-1 0,1 1 0,0-1 0,0 1 0,0 0 0,0-1 0,0 0 0,1 1 0,-1-1 0,0 0 0,1 1 0,-1-1 0,3 2 0,0-2-6,-1 1 0,1-1 0,0 0 0,-1 0 0,1 0 0,0-1 0,0 1 0,0-1 0,0 0 0,7 0 0,2-2 2,0 0 0,0-1 0,0 0-1,0 0 1,22-11 0,-19 5 2,0-1-1,-1 0 1,16-14-1,18-14 43,-48 38-66,-1 0 1,0 0-1,1-1 1,-1 1-1,0 0 1,0 0-1,1 0 1,-1 0-1,0 0 1,1-1-1,-1 1 1,0 0-1,1 0 1,-1 0-1,0 0 1,1 0-1,-1 0 1,0 0-1,1 0 1,-1 0-1,0 0 1,1 0-1,-1 0 1,0 1-1,1-1 1,-1 0-1,0 0 1,1 0-1,-1 0 1,0 0-1,1 1 1,-1-1-1,0 0 1,0 0-1,1 1 1,-1-1-1,0 0 1,0 0-1,0 1 1,1-1-1,4 21 122,-4 35 198,-2-43-284,1-11-30,0 0 0,0 0-1,0 0 1,0 0 0,0-1 0,0 1 0,1 0 0,-1 0 0,1 0 0,-1-1 0,1 1 0,0 0 0,0-1 0,-1 1 0,1 0 0,0-1 0,0 1 0,1-1 0,-1 0 0,0 1 0,0-1 0,1 0 0,-1 0 0,1 1 0,2 0 0,-1-1 1,0 0 1,0-1-1,0 1 1,0-1 0,0 1-1,0-1 1,0 0 0,0 0-1,0-1 1,0 1-1,0-1 1,0 1 0,0-1-1,0 0 1,4-2 0,2-1 7,0-1 1,0 0-1,-1 0 1,0-1-1,0 0 1,-1-1-1,11-10 1,-10 8-21,1 1-1,0 1 1,0-1 0,14-7 0,-22 18-5,0 0-1,0 0 1,0 0 0,0 0-1,-1 1 1,1-1 0,-1 0 0,0 0-1,0 1 1,-1 3 0,2 7-15,-1-12 28,1 0-1,-1-1 0,1 1 0,-1 0 0,1-1 0,0 1 0,-1-1 0,1 1 1,0-1-1,0 1 0,0-1 0,0 1 0,1-1 0,-1 0 0,0 0 0,1 0 1,-1 0-1,0 0 0,1 0 0,-1 0 0,4 1 0,-1 0 5,1 0 1,0-1-1,-1 0 0,1 0 1,0 0-1,0-1 0,0 0 1,4 0-1,3 0 9,-1-1 0,0-1 0,0 0 0,0-1 0,0 0 0,14-5 0,-12 1-1,-1 1 0,1-2 0,16-12 0,-26 18-4,0-1 0,0 1 0,0-1 0,-1 0 0,1 1 0,-1-1 0,1 0 0,-1-1 0,0 1 0,0 0 0,0-1 0,-1 1 0,1-1 0,-1 1 0,0-1 0,0 0 0,0 1 0,0-5 0,-1 7-10,-1 1 0,1-1 0,0 1 0,-1-1 0,1 1 1,-1 0-1,1-1 0,-1 1 0,1-1 0,0 1 0,-1 0 0,1-1 0,-1 1 0,0 0 1,1 0-1,-1 0 0,1-1 0,-1 1 0,1 0 0,-1 0 0,0 0 0,1 0 0,-1 0 1,1 0-1,-1 0 0,0 0 0,1 0 0,-1 0 0,1 0 0,-1 0 0,1 1 0,-1-1 1,0 0-1,1 0 0,-1 0 0,0 1 0,-24 8-63,17-3 47,0 0 0,0 1 1,1 0-1,-13 15 0,17-19 8,0 1-1,1 0 1,-1 0 0,1 0 0,-1 0-1,1 0 1,1 1 0,-1-1-1,1 1 1,-1-1 0,1 1 0,0 7-1,1-11 5,0 0 0,1 0 0,-1 0 0,1 0 0,-1 0 0,1 0 0,-1 0 0,1-1 0,0 1 0,-1 0 0,1 0 0,0-1 0,0 1 0,-1 0 0,1-1 0,0 1 0,0 0 0,0-1 0,0 1 0,0-1 0,0 0 0,0 1 0,0-1 0,0 0 0,0 0 0,0 1 0,0-1 0,0 0 0,0 0 0,2 0 0,40 1-20,-36-1 12,2 0 8,-1 0-1,0 0 1,1-1-1,-1 0 1,0 0-1,1-1 1,-1 0-1,0-1 1,0 0-1,-1 0 1,1 0-1,0-1 1,-1 0-1,0-1 1,0 0-1,0 0 1,-1 0-1,0-1 1,0 0-1,0 0 1,-1 0-1,0-1 1,0 0 0,6-10-1,-6 7-513,0 0-1,0 0 1,-1 0 0,-1-1-1,0 0 1,4-19 0,-6 20-1571,0 1 1,-1 0-1,0 0 1,0 0-1,-3-11 1,-5-6-8103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5.359"/>
    </inkml:context>
    <inkml:brush xml:id="br0">
      <inkml:brushProperty name="width" value="0.025" units="cm"/>
      <inkml:brushProperty name="height" value="0.025" units="cm"/>
    </inkml:brush>
  </inkml:definitions>
  <inkml:trace contextRef="#ctx0" brushRef="#br0">34 99 12332,'0'0'6726,"-33"-51"-4196,33 36-1569,0 2-704,13 4-225,5 4-64,4 2-961,6 0-3299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6.016"/>
    </inkml:context>
    <inkml:brush xml:id="br0">
      <inkml:brushProperty name="width" value="0.025" units="cm"/>
      <inkml:brushProperty name="height" value="0.025" units="cm"/>
    </inkml:brush>
  </inkml:definitions>
  <inkml:trace contextRef="#ctx0" brushRef="#br0">122 229 13132,'0'-9'1746,"0"7"-1653,0-8 810,0 0-1,-1 0 1,0 0-1,-5-18 1,6 25-750,-1 1-1,1 0 1,-1 0-1,0 0 1,0 0 0,0 0-1,0 1 1,0-1 0,0 0-1,0 0 1,-1 1 0,1-1-1,-1 0 1,1 1 0,-1 0-1,0-1 1,1 1 0,-1 0-1,0 0 1,0 0 0,0 0-1,0 0 1,0 0-1,0 0 1,0 1 0,0-1-1,0 1 1,0 0 0,0 0-1,-1-1 1,1 1 0,0 0-1,-4 1 1,4 0-125,-1 0 0,0 0 0,1 1 1,-1-1-1,1 1 0,-1-1 0,1 1 0,0 0 0,-1 0 0,1 0 1,0 0-1,0 0 0,1 0 0,-1 1 0,0-1 0,1 1 0,-1-1 0,1 1 1,0 0-1,0-1 0,0 1 0,0 0 0,0 4 0,-2 5 21,0 0-1,1 0 1,0 0 0,1 15-1,1-26-46,0 0-1,0 0 1,0 0 0,0 0-1,0 0 1,0 0-1,0 0 1,1 0 0,-1 0-1,0 0 1,1 0-1,-1 0 1,0 0 0,1 0-1,0 0 1,-1 0-1,1 0 1,-1-1-1,1 1 1,0 0 0,0 0-1,-1-1 1,1 1-1,0 0 1,0-1 0,1 1-1,0 0 7,0 0 0,1-1 1,-1 0-1,0 1 0,0-1 0,0 0 0,1 0 0,-1 0 0,0 0 0,0 0 0,0-1 0,3 0 0,2-1 28,0 0 0,1-1 0,-1 0 1,-1 0-1,1 0 0,11-8 0,-5 0-7,0-1 0,-1 0 1,0 0-1,-1-1 0,0-1 1,-1 0-1,0-1 0,-1 1 1,-1-2-1,-1 1 1,0-1-1,-1 0 0,5-19 1,-23 89-567,6-32 584,0 1 1,2 0 0,1 1-1,1-1 1,1 36 0,1-57-31,0 0 0,0 0 0,1-1 0,-1 1-1,1 0 1,-1 0 0,1 0 0,0-1 0,-1 1 0,1 0 0,0-1 0,0 1 0,0-1 0,1 1 0,-1-1 0,0 1 0,0-1 0,1 0 0,-1 0 0,1 0 0,-1 0 0,1 0 0,-1 0 0,1 0-1,0 0 1,-1 0 0,1-1 0,0 1 0,0-1 0,0 1 0,-1-1 0,1 0 0,0 0 0,0 0 0,0 0 0,0 0 0,0 0 0,-1 0 0,1 0 0,3-2 0,3 1 59,0-1 1,0 0 0,0-1-1,0 0 1,-1 0-1,1-1 1,13-8 0,-3-2-3,0-1 0,0 0 0,-1-1 0,-1-1 0,13-20 0,-19 25-47,-2 0 1,1-1 0,-2 0 0,0 0 0,0-1-1,-2 0 1,1 0 0,4-26 0,-21 52-18,-4 14 6,8-11 122,0 0-1,1 1 0,1-1 0,1 2 0,0-1 1,1 0-1,1 1 0,0-1 0,1 33 0,2-47-125,-1-1 0,0 0 0,1 1 0,-1-1 0,0 1 0,1-1-1,0 0 1,-1 1 0,1-1 0,0 0 0,-1 0 0,1 0 0,0 1 0,0-1-1,0 0 1,0 0 0,0 0 0,1 0 0,-1 0 0,0-1 0,0 1 0,0 0-1,2 0 1,1 0 7,-1 0 0,0 0-1,0-1 1,1 1-1,-1-1 1,0 0-1,1 0 1,-1 0 0,0 0-1,4-1 1,2-1 65,0 0 0,0-1 0,-1 0 0,1 0 0,-1-1 1,14-7-1,-8 0-33,-1 0-1,0-1 1,-1 0 0,-1-1 0,0-1 0,0 1 0,-1-2 0,-1 1 0,-1-1 0,0-1 0,-1 0 0,7-19 0,-27 109-1140,7-10-1685,5-62 2394,1 0 1,0 0-1,0 0 0,0 1 0,0-1 1,0 0-1,1 0 0,-1 0 1,1 0-1,-1 1 0,1-1 0,0 0 1,0 0-1,0 0 0,0 0 0,0 0 1,0-1-1,1 1 0,-1 0 0,1-1 1,-1 1-1,1 0 0,-1-1 0,1 0 1,3 2-1,13 0-5487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6.341"/>
    </inkml:context>
    <inkml:brush xml:id="br0">
      <inkml:brushProperty name="width" value="0.025" units="cm"/>
      <inkml:brushProperty name="height" value="0.025" units="cm"/>
    </inkml:brush>
  </inkml:definitions>
  <inkml:trace contextRef="#ctx0" brushRef="#br0">100 0 13901,'0'0'9817,"-11"5"-8962,8-3-884,-7 2 330,0 1 0,0 1-1,-14 10 1,21-14-221,1 0-1,-1 0 1,1 0-1,0 0 1,0 0 0,0 0-1,0 1 1,0-1-1,1 1 1,-1-1 0,1 1-1,-1 0 1,1 0 0,0-1-1,0 1 1,0 0-1,1 0 1,-1 0 0,1 0-1,-1 0 1,1 0-1,0 4 1,1-6-78,-1 0 0,1 0 0,0 0 0,-1 0 0,1-1 0,0 1 0,-1 0 0,1-1 0,0 1-1,0 0 1,0-1 0,0 1 0,-1-1 0,1 1 0,0-1 0,0 0 0,0 1 0,0-1 0,0 0 0,0 1 0,0-1 0,0 0 0,1 0 0,32 4-60,-24-4-43,-7 1 64,21 0-265,-1 2 0,0 1 0,-1 1 0,1 0 0,-1 2 0,23 9 0,-45-15 328,1-1 0,0 0 1,-1 1-1,1-1 0,0 0 1,-1 1-1,1-1 0,-1 1 1,1-1-1,0 0 0,-1 1 1,1 0-1,-1-1 1,1 1-1,-1-1 0,0 1 1,1 0-1,-1-1 0,1 1 1,-1 0-1,0-1 0,0 1 1,1 0-1,-1 0 0,0-1 1,0 1-1,0 0 0,0 0 1,0-1-1,0 2 1,-1 0 54,1-1 1,-1 1-1,0-1 1,0 1 0,0-1-1,0 1 1,0-1 0,0 0-1,-1 0 1,1 1-1,0-1 1,-3 2 0,-45 23 1785,47-25-1811,-2 1 96,-9 4-6,-1 0 0,0 0 0,0-2 0,0 1 0,-1-2 0,-25 4 0,39-7-393,0 0 109,1 0-1,0 0 1,0 0 0,-1 0-1,1 0 1,0 0 0,-1 0-1,1 0 1,0 0-1,-1 0 1,1 0 0,0 0-1,0 0 1,-1 0-1,1 0 1,0-1 0,-1 1-1,1 0 1,0 0 0,0 0-1,-1 0 1,1 0-1,0-1 1,0 1 0,-1 0-1,1 0 1,0-1 0,0 1-1,0 0 1,-1 0-1,1-1 1,0 1 0,0 0-1,0 0 1,0-1 0,0 1-1,0 0 1,0 0-1,-1-1 1,1 0 0,0-10-6423</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7.246"/>
    </inkml:context>
    <inkml:brush xml:id="br0">
      <inkml:brushProperty name="width" value="0.025" units="cm"/>
      <inkml:brushProperty name="height" value="0.025" units="cm"/>
    </inkml:brush>
  </inkml:definitions>
  <inkml:trace contextRef="#ctx0" brushRef="#br0">111 19 9385,'0'0'13111,"-9"2"-11424,3 0-1595,1 0-1,0 1 1,-1-1 0,1 1 0,0 0 0,1 1-1,-1-1 1,0 1 0,1 0 0,0 0-1,0 0 1,0 0 0,0 1 0,1 0 0,0 0-1,0 0 1,0 0 0,0 0 0,1 0-1,0 1 1,0-1 0,1 1 0,-1 0 0,1-1-1,0 8 1,0-12-91,1-1 0,0 1 1,0 0-1,0 0 0,0 0 0,0-1 0,0 1 1,1 0-1,-1 0 0,0 0 0,0-1 0,1 1 0,-1 0 1,0 0-1,1-1 0,-1 1 0,0 0 0,1-1 0,-1 1 1,1 0-1,-1-1 0,1 1 0,0-1 0,-1 1 0,1-1 1,0 1-1,-1-1 0,2 1 0,27 2-125,41-21-695,-55 13 329,-13 5 467,1-1 0,-1 1-1,0-1 1,0 1-1,1 0 1,-1 0-1,0 0 1,0 0-1,0 0 1,1 1-1,-1-1 1,0 1-1,0-1 1,0 1 0,0 0-1,0 0 1,0 0-1,0 0 1,0 0-1,0 0 1,0 1-1,0-1 1,-1 0-1,1 1 1,0 0-1,-1-1 1,0 1-1,1 0 1,-1 0 0,0 0-1,0 0 1,0 0-1,0 0 1,0 0-1,0 0 1,-1 0-1,1 0 1,-1 0-1,1 4 1,2 13 67,0-1 1,-2 0-1,0 37 0,-1-32-78,0 11 174,-2-1 0,-1 0 0,-1 0 0,-2 0 1,-12 40-1,14-58 122,-1 0 0,-1-1 0,0 1 0,-1-1 1,-1 0-1,0-1 0,-1 0 0,0-1 0,-1 1 0,0-2 1,-1 1-1,-1-2 0,-17 14 0,28-23-239,1 0 0,-1 0 0,0-1 0,0 1-1,0 0 1,0-1 0,-1 1 0,1-1 0,0 1 0,0-1 0,0 1 0,0-1-1,-1 0 1,1 1 0,0-1 0,0 0 0,-1 0 0,1 0 0,0 0 0,0 0 0,0 0-1,-1-1 1,1 1 0,0 0 0,-2-1 0,2 0-12,0 0 1,0-1-1,0 1 1,0 0-1,0 0 1,1-1-1,-1 1 1,0 0-1,1-1 0,-1 1 1,1-1-1,0 1 1,-1-1-1,1 1 1,0-1-1,0 1 0,0-3 1,0-8-13,0 1 0,1-1 0,1 0 0,3-14-1,4-1-29,0 1 0,2 0 0,1 0 0,1 1 0,1 1 0,22-30 0,115-130-197,-137 168 225,16-17 4,-4 5 0,27-38-1,-48 59-1,0 0 0,-1 0 0,0 0 0,0-1 0,0 1 0,-1-1 0,-1 0 0,1 0 0,-1 0-1,0 0 1,0-13 0,-2 20 0,0 0-1,0 0 1,0 0-1,0 1 1,0-1-1,0 0 1,0 0-1,0 1 1,-1-1-1,1 0 1,0 0-1,0 1 1,-1-1-1,1 0 1,-1 1-1,1-1 1,-1 0-1,1 1 1,-1-1-1,1 1 1,-1-1-1,1 1 1,-1-1-1,0 1 1,1-1-1,-1 1 1,0 0-1,1-1 1,-2 1-1,-26 0-52,21 2 44,1 0-1,0 0 1,-1 1 0,1-1 0,0 1 0,-9 7-1,7-3 11,0 0-1,0 1 1,1 0-1,-10 15 1,15-20-13,0-1 0,0 1 1,1 0-1,-1-1 0,1 1 0,0 0 1,-1 0-1,1 0 0,1 0 0,-1 0 1,0 0-1,1 0 0,0 0 0,-1 0 1,1 0-1,0 0 0,1 0 0,-1 1 1,0-1-1,1 0 0,1 4 1,0-5-178,0 0 0,0-1 0,0 1 0,0-1 0,0 1 0,0-1 0,0 1 0,0-1 0,1 0 0,-1 0 0,0 0 0,1-1 0,-1 1 0,1 0 0,-1-1 0,1 0 0,-1 1 0,1-1 0,-1 0 0,5-1 0,3 1-966,-1 0 0,1-1 0,-1-1 0,16-3 0,14-15-4497,-2-6-2088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7.932"/>
    </inkml:context>
    <inkml:brush xml:id="br0">
      <inkml:brushProperty name="width" value="0.025" units="cm"/>
      <inkml:brushProperty name="height" value="0.025" units="cm"/>
    </inkml:brush>
  </inkml:definitions>
  <inkml:trace contextRef="#ctx0" brushRef="#br0">101 154 15503,'0'0'2690,"-7"12"-613,-9 19-326,-20 52 0,31-72-1403,2 0 1,-1 1-1,2-1 1,-1 1-1,2-1 1,-1 1-1,2 0 0,-1 0 1,2 0-1,1 15 1,1-18-339,1 0-1,-1-1 1,2 1 0,-1-1 0,12 15 0,6 14-192,-9-13-329,-2 1 1,14 48-1,-22-62 370,0 1 1,-1-1 0,0 1-1,-1-1 1,-1 1-1,0 0 1,0 0 0,-1-1-1,-3 15 1,3-22 197,0 0 1,-1 0-1,1 0 0,-1 0 1,0-1-1,0 1 0,0 0 1,0-1-1,-1 1 0,0-1 1,1 0-1,-1 0 0,0 0 1,-1 0-1,1-1 0,0 1 1,-1-1-1,1 0 0,-1 0 1,0 0-1,0 0 0,0-1 1,0 0-1,0 0 0,0 0 1,0 0-1,0 0 1,0-1-1,0 0 0,-8 0 1,10 0-41,0-1 0,1 0-1,-1 0 1,0 0 0,1 1 0,-1-1 0,1-1 0,-1 1 0,1 0 0,-1 0 0,1-1 0,0 1 0,0 0 0,0-1 0,0 1 0,0-1 0,0 0 0,0 1 0,0-1 0,1 0 0,-1 1 0,0-1 0,1 0 0,0 0 0,-1 0 0,1-2 0,-4-54-36,4 52 17,1-11-58,1 1-1,0 0 0,1-1 0,1 2 0,1-1 1,12-29-1,52-92-438,-45 93 276,29-52-79,-9 17 237,67-164-1,-109 235 507,-5 11-150,-11 21-21,-18 40-23,22-40-38,1 1 0,0 0 0,2 0 0,1 1 0,1 0 0,1 0-1,0 37 1,4-61-201,0 0 0,0 0 0,0 0 0,1 0 0,-1 0 0,1 0 0,-1 0 0,1 0 0,0 0 0,0 0 0,0-1 0,0 1 0,0 0 0,0 0 0,0-1 0,0 1 0,1 0 0,-1-1-1,1 0 1,-1 1 0,1-1 0,0 0 0,-1 0 0,1 0 0,0 0 0,0 0 0,0 0 0,0 0 0,0-1 0,0 1 0,0 0 0,0-1 0,0 0 0,0 0 0,0 1 0,3-2 0,0 1 5,1 0 1,-1-1-1,0 1 1,0-1-1,0-1 1,0 1-1,-1-1 0,1 0 1,0 0-1,-1 0 1,1 0-1,-1-1 1,0 0-1,5-4 1,7-10 8,0-1 1,-1 0-1,-1-1 1,-1-1-1,-1 0 1,-1 0-1,-1-2 1,9-21 0,-28 64 305,2 1 1,0 1 0,1-1-1,2 1 1,0 0 0,0 35-1,4-57-315,0 1-1,1 0 1,-1-1-1,1 1 1,-1-1-1,1 1 1,0 0-1,-1-1 1,1 0-1,0 1 1,0-1-1,0 1 1,1-1-1,-1 0 1,0 0-1,0 0 1,1 1-1,-1-1 1,0-1-1,1 1 0,-1 0 1,1 0-1,-1 0 1,1-1-1,0 1 1,-1-1-1,1 1 1,0-1-1,-1 0 1,1 0-1,0 1 1,-1-1-1,1 0 1,2-1-1,-1 1-122,-1 0 0,1 0 1,-1 0-1,1 0 0,0 0 0,-1-1 0,0 1 0,1-1 1,-1 0-1,1 0 0,-1 0 0,0 0 0,1 0 0,-1-1 1,0 1-1,0 0 0,0-1 0,0 0 0,0 1 0,-1-1 1,1 0-1,0 0 0,2-4 0,-3 2-814,0-1 1,0 1-1,0-1 0,0 1 1,-1-1-1,0 0 0,0-4 1,0 6 272,0-27-7271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8.260"/>
    </inkml:context>
    <inkml:brush xml:id="br0">
      <inkml:brushProperty name="width" value="0.025" units="cm"/>
      <inkml:brushProperty name="height" value="0.025" units="cm"/>
    </inkml:brush>
  </inkml:definitions>
  <inkml:trace contextRef="#ctx0" brushRef="#br0">0 1 17553,'0'0'8488,"44"58"-9225,-15-35-1954,5 3-896,1-2-2435,1 0 1986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8.616"/>
    </inkml:context>
    <inkml:brush xml:id="br0">
      <inkml:brushProperty name="width" value="0.025" units="cm"/>
      <inkml:brushProperty name="height" value="0.025" units="cm"/>
    </inkml:brush>
  </inkml:definitions>
  <inkml:trace contextRef="#ctx0" brushRef="#br0">169 286 12075,'0'0'8585,"-10"2"-6503,1 0-1805,1 0 1,-1 1-1,1 0 1,0 0-1,0 1 1,0 0 0,0 0-1,0 1 1,1 0-1,0 0 1,0 1 0,1 0-1,-1 0 1,1 1-1,0 0 1,1 0 0,-6 10-1,8-13-146,0 0 0,1 0-1,0 0 1,-1 1 0,2 0 0,-1-1-1,0 1 1,1 0 0,0 0 0,0 0-1,0 9 1,1-13-125,0 1 0,1 0-1,-1 0 1,1-1 0,0 1 0,-1 0 0,1-1 0,0 1-1,0-1 1,0 1 0,0-1 0,0 1 0,0-1-1,0 0 1,1 0 0,-1 1 0,0-1 0,1 0 0,-1 0-1,1 0 1,0 0 0,-1-1 0,1 1 0,-1 0-1,1-1 1,0 1 0,0-1 0,-1 0 0,1 1-1,0-1 1,0 0 0,-1 0 0,1 0 0,3-1 0,4 2 4,0-2 0,0 1 0,0-1 0,-1 0 0,1-1 0,0 0 0,-1-1 0,1 0 0,-1 0 0,0 0 0,13-8 0,-9 2-22,1 1 0,-1-2 0,-1 0-1,1 0 1,-2-1 0,13-16 0,-6 5-1,-2-1 0,0-1-1,-2 0 1,0-1 0,-2-1 0,-1 0 0,7-29 0,-13 42 12,0-1 1,-1 0-1,-1 0 0,0 0 0,-1 0 1,-1-28-1,0 41-1,0 0-1,0 0 1,-1 1 0,1-1 0,0 0-1,0 1 1,0-1 0,-1 0 0,1 0-1,0 1 1,0-1 0,-1 1 0,1-1-1,-1 0 1,1 1 0,0-1 0,-1 1-1,0-1 1,1 1 0,-1-1 0,1 1-1,-1-1 1,1 1 0,-1 0 0,0-1-1,1 1 1,-1 0 0,0-1 0,1 1-1,-1 0 1,0 0 0,0 0 0,-25 9-56,-18 28 40,26-17 152,1 1 0,1 1 0,-17 30 0,27-43-64,1 0 0,1 1-1,0 0 1,0 0 0,1 0-1,1 0 1,-1 1 0,2-1-1,-1 1 1,1-1 0,1 16-1,1-23-74,-1 0 0,1 0-1,0 0 1,0 0 0,1 0-1,-1 0 1,0 0 0,1-1-1,0 1 1,0 0 0,-1-1-1,1 1 1,1-1-1,-1 0 1,0 0 0,1 0-1,-1 0 1,1 0 0,-1 0-1,1-1 1,0 1 0,0-1-1,0 0 1,0 0 0,0 0-1,0 0 1,0 0 0,6 0-1,11 2-646,0-1 1,1 0-1,27-2 0,-25-1-867,96 11-6199,-69-3 1781,-38-5 3999,0-1-1319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9.008"/>
    </inkml:context>
    <inkml:brush xml:id="br0">
      <inkml:brushProperty name="width" value="0.025" units="cm"/>
      <inkml:brushProperty name="height" value="0.025" units="cm"/>
    </inkml:brush>
  </inkml:definitions>
  <inkml:trace contextRef="#ctx0" brushRef="#br0">19 94 6566,'0'0'491,"2"-11"-224,-2 5 437,5-42-1189,0 32 3535,3 3 6888,-8 17-5723,-6 17-2472,-8 5-200,12-23-1458,0 1-1,0-1 1,0 0-1,0 1 0,0 0 1,1-1-1,-1 1 1,1 0-1,0 0 0,-1 7 1,28-53-1041,-12 21-494,-14 21 1439,0 0-1,0 0 0,0 0 1,0-1-1,0 1 0,0 0 1,0 0-1,0 0 1,0 0-1,0 0 0,0 0 1,1 0-1,-1-1 0,0 1 1,0 0-1,0 0 0,0 0 1,0 0-1,0 0 0,1 0 1,-1 0-1,0 0 0,0 0 1,0 0-1,0 0 0,0 0 1,1 0-1,-1 0 0,0 0 1,0 0-1,0 0 0,0 0 1,0 0-1,1 0 0,-1 0 1,0 0-1,0 0 0,0 0 1,0 0-1,0 0 1,0 0-1,1 0 0,-1 1 1,0-1-1,0 0 0,0 0 1,0 0-1,0 0 0,0 0 1,0 0-1,0 0 0,0 1 1,1-1-1,-1 0 0,0 0 1,0 0-1,0 0 0,0 38 102,0 3 441,0-40-511,1 1 0,-1 0 1,1 0-1,-1-1 0,1 1 1,0-1-1,-1 1 0,1-1 1,0 1-1,0-1 0,0 1 1,0-1-1,0 0 0,1 1 1,-1-1-1,0 0 1,1 0-1,-1 0 0,1 0 1,-1 0-1,3 1 0,0-1-1,0 0-1,0 0 1,0 0-1,0 0 0,0 0 1,0-1-1,0 0 1,0 0-1,5-1 1,3 0-5,1-1-1,-1-1 1,0 0 0,0-1 0,13-6 0,0-2-65,-16 7-25,1 0-1,0 1 0,-1 0 0,1 1 0,1 0 1,-1 0-1,0 1 0,13-1 0,-22 3 110,-1 0-1,1 1 1,0-1 0,-1 1-1,1-1 1,0 1 0,-1-1-1,1 1 1,-1 0 0,1-1-1,-1 1 1,1 0-1,-1-1 1,0 1 0,1 0-1,-1 0 1,0-1 0,1 1-1,-1 0 1,0 0 0,0-1-1,0 1 1,0 0 0,0 0-1,0 0 1,0-1-1,0 1 1,0 0 0,0 0-1,0 0 1,-1-1 0,1 1-1,0 0 1,-1 1 0,-7 37 1060,6-31-857,1-4-114,0 0 0,1 0 0,-1 0 0,1 0 0,-1 0 0,1 0 0,1 0 0,0 6 0,-1-9-111,1 0 0,-1 0 0,1 0 1,-1 0-1,1 0 0,0 0 0,-1 0 1,1 0-1,0 0 0,0 0 0,0 0 1,0-1-1,0 1 0,0 0 0,0-1 1,0 1-1,0-1 0,0 1 0,0-1 1,0 1-1,0-1 0,1 0 0,-1 1 1,0-1-1,0 0 0,0 0 0,0 0 1,1 0-1,-1 0 0,2-1 0,14 0-66,-1-1-1,1-2 1,-1 1-1,1-2 1,-1 0-1,27-13 1,-31 12-112,2 0 0,-1 1 1,0 0-1,1 1 0,0 1 1,0 0-1,0 1 0,0 1 1,27 0-1,-40 1 130,0 1 0,-1 0-1,1 0 1,-1 0 0,1 0 0,-1 0 0,1 0-1,-1 0 1,0 0 0,1 0 0,-1 0-1,0 0 1,0 0 0,0 0 0,1 0 0,-1 1-1,0-1 1,-1 0 0,1 0 0,0 0-1,0 0 1,0 0 0,-1 0 0,0 1-1,-4 7-7775,-3-9-4092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205"/>
    </inkml:context>
    <inkml:brush xml:id="br0">
      <inkml:brushProperty name="width" value="0.025" units="cm"/>
      <inkml:brushProperty name="height" value="0.025" units="cm"/>
    </inkml:brush>
  </inkml:definitions>
  <inkml:trace contextRef="#ctx0" brushRef="#br0">232 0 4484,'0'0'13597,"-9"4"-13351,-4 4-229,1 0 1,0 1 0,0 0-1,1 1 1,0 0 0,1 1-1,0 0 1,0 0 0,2 1-1,-14 24 1,6-9 61,1 2-1,1 0 1,2 0-1,-12 42 1,21-61-72,1 0-1,0 0 1,0 0 0,1 0-1,0 1 1,1 11 0,0-20-47,0 0-1,1 0 1,-1 0 0,1 0-1,-1 0 1,1 0 0,0 0-1,0 0 1,0 0 0,0 0-1,0 0 1,0-1 0,0 1 0,1 0-1,-1-1 1,0 1 0,1-1-1,0 0 1,-1 1 0,1-1-1,0 0 1,-1 0 0,1 0 0,0 0-1,0 0 1,0 0 0,0-1-1,0 1 1,0-1 0,0 1-1,0-1 1,0 0 0,0 0 0,0 0-1,4 0 1,1 0-322,0-1 1,0 1-1,0-1 0,0 0 1,-1-1-1,1 0 0,0 0 0,-1 0 1,0-1-1,1 0 0,8-6 1,35-23-4577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510"/>
    </inkml:context>
    <inkml:brush xml:id="br0">
      <inkml:brushProperty name="width" value="0.025" units="cm"/>
      <inkml:brushProperty name="height" value="0.025" units="cm"/>
    </inkml:brush>
  </inkml:definitions>
  <inkml:trace contextRef="#ctx0" brushRef="#br0">39 1 7944,'0'0'12876,"-3"62"-11467,-6-26-96,1 4-256,0 0-352,1-5-353,4-4-256,2-11-64,1-8-96,0-9-865,10-3-544,0-11-577,-5-13-1153,0-11-2562,-5-2-3812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9.993"/>
    </inkml:context>
    <inkml:brush xml:id="br0">
      <inkml:brushProperty name="width" value="0.025" units="cm"/>
      <inkml:brushProperty name="height" value="0.025" units="cm"/>
    </inkml:brush>
  </inkml:definitions>
  <inkml:trace contextRef="#ctx0" brushRef="#br0">1 62 7527,'13'12'11236,"-6"7"-7619,-2 25-3925,-4-31 1693,0 60-175,-2-55-1016,1 0-1,0 0 1,2 0-1,6 33 1,-7-49-191,-1-1-1,0 1 1,1-1-1,-1 1 1,1-1 0,0 0-1,-1 1 1,1-1 0,0 0-1,0 1 1,0-1 0,0 0-1,0 0 1,0 0-1,0 0 1,0 0 0,0 0-1,1 0 1,-1 0 0,0-1-1,1 1 1,-1 0-1,0-1 1,1 1 0,-1-1-1,1 1 1,-1-1 0,1 0-1,-1 0 1,1 0 0,-1 0-1,1 0 1,-1 0-1,1 0 1,-1 0 0,1 0-1,-1-1 1,1 1 0,-1-1-1,1 1 1,-1-1-1,0 1 1,1-1 0,1-1-1,4-2-40,1 0 0,-1-1 0,-1 0-1,1 0 1,-1 0 0,11-12-1,-2-1-385,-1-1-1,-1 0 0,-1 0 0,-1-2 0,-1 1 0,0-1 0,7-26 0,-11 28 575,-1-1 0,-1 0 1,0 1-1,-2-1 0,0-21 0,-3 50 133,0 0 1,-1 1-1,0-1 1,0 0-1,-7 16 0,-5 15 19,11-26-305,-28 127 1349,27-120-875,2 1 1,0-1-1,1 1 0,4 33 0,-3-54-464,0-1 0,0 1-1,1 0 1,-1-1 0,0 1-1,0-1 1,0 1-1,1-1 1,-1 1 0,0-1-1,1 1 1,-1-1-1,0 0 1,1 1 0,-1-1-1,1 1 1,-1-1 0,0 0-1,1 1 1,-1-1-1,1 0 1,-1 0 0,1 1-1,-1-1 1,1 0-1,0 0 1,-1 0 0,1 0-1,-1 1 1,1-1-1,-1 0 1,1 0 0,-1 0-1,1 0 1,0 0 0,-1-1-1,1 1 1,-1 0-1,1 0 1,-1 0 0,1 0-1,-1-1 1,1 1-1,-1 0 1,1 0 0,-1-1-1,1 1 1,-1 0 0,1-1-1,-1 1 1,0-1-1,1 1 1,-1 0 0,1-1-1,-1 1 1,0-1-1,0 1 1,1-1 0,-1 1-1,0-1 1,0 1-1,0-1 1,1 1 0,-1-1-1,0 0 1,0 0 0,1-4 4,0 0 1,-1 0 0,0 0-1,0 0 1,0 0 0,0 0-1,-1 0 1,0 1-1,0-1 1,0 0 0,0 0-1,-1 0 1,0 1 0,0-1-1,0 1 1,0-1 0,-1 1-1,-3-4 1,-6-8-150,-1 1-1,0 1 1,-19-15-1,25 22 28,-2 1-253,26 18 184,-7-7-391,1-1 0,-1 0 0,1-1 0,0 0 0,0-1 0,21 1 0,67-3-9146,-59-4 4159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0.352"/>
    </inkml:context>
    <inkml:brush xml:id="br0">
      <inkml:brushProperty name="width" value="0.025" units="cm"/>
      <inkml:brushProperty name="height" value="0.025" units="cm"/>
    </inkml:brush>
  </inkml:definitions>
  <inkml:trace contextRef="#ctx0" brushRef="#br0">111 1 3331,'0'0'17291,"-10"5"-15828,0 1-1165,0 0-1,0 0 1,0 1-1,-12 12 1,18-16-101,1 1-1,-1 0 1,1 0-1,0 0 1,0 0 0,1 0-1,-1 0 1,1 1-1,0-1 1,0 1 0,0 0-1,1 0 1,-1-1-1,1 1 1,0 9 0,0-13-186,1 0 1,0 0 0,0 0 0,1-1-1,-1 1 1,0 0 0,0 0-1,0-1 1,0 1 0,1 0 0,-1 0-1,0-1 1,1 1 0,-1 0 0,0-1-1,1 1 1,-1 0 0,1-1-1,-1 1 1,1-1 0,0 1 0,-1-1-1,1 1 1,-1-1 0,1 1 0,0-1-1,-1 0 1,2 1 0,26 1 115,-20-3-115,0-1 0,0 0 0,0-1 0,-1 1 0,10-5 0,29-26-207,20-11-906,-62 42 1054,0 0 0,0 0 1,1 0-1,-1 1 1,1-1-1,-1 1 0,1 0 1,0 1-1,-1-1 1,1 1-1,0-1 0,0 2 1,5-1-1,-7 2 79,1 0 0,-1 0 0,0 0 1,1 0-1,-1 1 0,0-1 0,-1 1 0,1 0 0,0 0 0,-1 0 0,1 0 0,-1 0 0,3 6 0,-2-5 27,0 1 0,0-1-1,0 1 1,1-1 0,0 0-1,0 0 1,0-1 0,6 5-1,-4-5-141,1-1-1,-1 0 0,0 0 1,1 0-1,0-1 0,-1 0 1,1 0-1,0-1 1,-1 0-1,1 0 0,0 0 1,-1-1-1,1 0 0,9-3 1,-8 1-1289,0 1 0,0-1 0,0-1 0,-1 1 0,1-1 0,10-9 0,8-6-5824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0.993"/>
    </inkml:context>
    <inkml:brush xml:id="br0">
      <inkml:brushProperty name="width" value="0.025" units="cm"/>
      <inkml:brushProperty name="height" value="0.025" units="cm"/>
    </inkml:brush>
  </inkml:definitions>
  <inkml:trace contextRef="#ctx0" brushRef="#br0">89 258 8072,'0'0'12246,"-10"7"-10960,5-3-1269,-45 40 1817,48-41-1712,0-1 0,-1 1 0,1 0 0,0 0 0,1 0 1,-1 0-1,0 0 0,1 0 0,0 0 0,0 0 0,0 0 0,0 1 0,0-1 0,1 1 0,-1-1 0,1 0 0,0 1 0,0-1 0,1 7 0,0-9-117,0 1 0,0-1 0,0 0 0,0 0-1,0 0 1,0 0 0,0 0 0,0 0-1,1 0 1,-1 0 0,0-1 0,1 1 0,-1 0-1,1-1 1,-1 1 0,0-1 0,1 0-1,-1 1 1,1-1 0,-1 0 0,1 0-1,0 0 1,-1 0 0,1 0 0,-1 0 0,1 0-1,1-1 1,45-8-80,-35 3-53,0-1 0,0 0-1,0-1 1,-1 0 0,-1-1 0,1 0-1,-1-1 1,-1-1 0,0 1 0,10-15-1,-9 10 16,0 1-1,-2-1 0,0-1 0,0 0 0,-2 0 0,0-1 0,10-34 0,-17 51 143,0-1 1,1 0-1,-1 1 0,0-1 1,0 0-1,0 1 0,1-1 1,-1 0-1,0 0 0,0 1 1,0-1-1,0 0 0,0 0 1,0 1-1,0-1 0,-1 0 1,1 0-1,0 1 0,0-1 1,-1 0-1,1 1 0,0-1 1,-1-1-1,-11 10 636,-14 26 128,15-14-360,1 0-1,-15 41 1,23-54-328,0 0 0,0-1 0,0 1-1,1 0 1,0 0 0,1 0 0,0 0 0,0 0 0,0 0 0,1 0 0,0-1 0,0 1 0,0 0 0,4 7 0,-3-10-94,1 0 1,0-1-1,-1 1 0,2-1 0,-1 0 1,0 0-1,1 0 0,-1 0 0,1 0 1,0-1-1,0 0 0,0 0 1,0 0-1,0 0 0,0 0 0,1-1 1,-1 0-1,0 0 0,1 0 0,-1-1 1,9 1-1,0 0 1,-1-1 1,0 0-1,0-1 1,0 0-1,0-1 0,0 0 1,13-4-1,-13 1-49,0 0-1,-1-1 1,0 0 0,0 0-1,0-1 1,-1-1 0,0 1-1,-1-2 1,0 1-1,0-1 1,0-1 0,-2 0-1,1 0 1,-1 0 0,0-1-1,6-14 1,-13 24 39,1 0-1,-1 0 1,1 0 0,-1 0 0,1 0-1,-1-1 1,0 1 0,1 0 0,-1 0-1,0 0 1,0-1 0,0 1-1,0 0 1,0 0 0,0-1 0,0 1-1,-1 0 1,1 0 0,0 0 0,-1-3-1,0 4-5,0 0 0,1 0 0,-1-1-1,0 1 1,0 0 0,1 0 0,-1 0 0,0 0-1,0 0 1,1 0 0,-1 0 0,0 0-1,0 0 1,1 0 0,-1 0 0,0 0-1,1 1 1,-1-1 0,0 0 0,1 0-1,-1 1 1,0-1 0,0 1 0,-5 3-16,0-1 1,0 1 0,1 0-1,-1 1 1,-8 8-1,8-4 139,0 0-1,0 0 0,1 1 0,0-1 0,0 1 1,1 0-1,-4 15 0,7-23-98,1 0 0,-1 0 0,0 1 0,1-1 0,-1 0 0,1 1 0,0-1 0,0 0 0,0 1 0,0-1 0,0 0 0,1 0 0,-1 1 0,1-1 0,-1 0 0,1 0 0,0 1 0,0-1 0,0 0 0,0 0 0,0 0 0,0 0 0,1 0 0,-1 0 0,1-1 0,-1 1 0,1 0 0,0-1 0,-1 1 0,1-1 0,0 0 0,0 1 0,0-1 0,0 0 0,0 0 0,1 0 0,-1-1 0,0 1 0,5 1 0,4-1-10,0 0-1,0-1 1,0 0 0,0-1-1,0 0 1,1-1-1,-2 0 1,1-1 0,0 0-1,0 0 1,-1-1-1,0-1 1,0 1 0,0-2-1,0 0 1,-1 0 0,0 0-1,16-16 1,-3 1 14,1-1-1,-2-1 1,-1-1 0,-1-1 0,24-42 0,-7-4-96,-34 66 64,0 0 1,0-1 0,0 1-1,-1-1 1,0 0 0,0 1-1,-1-1 1,1 0 0,-1 1-1,0-1 1,-2-7-1,2 12 5,0 1 0,0-1 0,-1 0 0,1 1-1,0-1 1,0 0 0,-1 1 0,1-1-1,0 0 1,-1 1 0,1-1 0,-1 1-1,1-1 1,-1 1 0,1-1 0,-1 1 0,0-1-1,1 1 1,-1 0 0,1-1 0,-1 1-1,0 0 1,1-1 0,-1 1 0,0 0-1,1 0 1,-1 0 0,0-1 0,0 1 0,-27 5-116,-19 21-13,34-15 183,0 1 0,1 0 0,0 1-1,1 0 1,1 1 0,-12 19-1,16-24-5,1 0 0,1 1-1,-1 0 1,2 0 0,-1 1 0,1-1-1,1 1 1,0-1 0,0 1 0,1 0-1,1 12 1,0-20-111,0-1 0,0 0 0,1 1-1,-1-1 1,1 0 0,-1 1 0,1-1 0,0 0 0,0 0-1,0 0 1,0 0 0,1 0 0,-1 0 0,0 0 0,1 0 0,-1 0-1,1 0 1,0-1 0,0 1 0,0-1 0,-1 1 0,1-1 0,1 0-1,-1 0 1,0 0 0,0 0 0,4 1 0,4 1-1273,-1-2 0,0 1 0,1-1-1,-1 0 1,17-1 0,13-2-5430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1.366"/>
    </inkml:context>
    <inkml:brush xml:id="br0">
      <inkml:brushProperty name="width" value="0.025" units="cm"/>
      <inkml:brushProperty name="height" value="0.025" units="cm"/>
    </inkml:brush>
  </inkml:definitions>
  <inkml:trace contextRef="#ctx0" brushRef="#br0">136 1 19186,'0'0'5066,"-12"3"-3411,-1 0-1211,1 1 0,-1 1 0,-18 10 0,28-14-387,1 0 0,-1 0 0,1 0-1,-1 0 1,1 1 0,0-1 0,0 1-1,0 0 1,0 0 0,0 0 0,0-1 0,0 2-1,0-1 1,1 0 0,-1 0 0,1 0-1,0 1 1,0-1 0,-1 1 0,2-1-1,-1 1 1,0 0 0,0-1 0,1 1 0,0-1-1,-1 1 1,1 0 0,0 0 0,0-1-1,0 1 1,1 3 0,0-5-85,0 1 0,0 0 1,1-1-1,-1 1 0,0-1 0,1 0 0,-1 1 1,1-1-1,-1 0 0,1 0 0,-1 0 0,1 0 1,0 0-1,0 0 0,-1 0 0,1-1 0,0 1 1,2 0-1,45 9-1134,-29-6 583,-12-3 418,6 2-60,0 1 0,1 1 0,16 7 0,-28-11 230,-1 0 1,0-1 0,0 1 0,0 0 0,0 1 0,-1-1 0,1 0 0,0 0 0,0 1 0,-1-1 0,1 1 0,-1-1 0,1 1 0,-1 0 0,0 0 0,1 0 0,-1 0 0,0 0 0,0 0 0,-1 0 0,1 0 0,0 0 0,-1 0 0,1 0 0,-1 0 0,0 1 0,1-1 0,-1 0-1,0 0 1,-1 3 0,0-2 62,-1 0-1,0 0 0,0 0 1,0 0-1,0 0 0,-1 0 1,1-1-1,-1 1 0,1-1 0,-1 0 1,0 0-1,0 0 0,0 0 1,0 0-1,0-1 0,-1 1 1,1-1-1,-6 2 0,-65 17 5,4-15-3081,39-5-3177</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1.928"/>
    </inkml:context>
    <inkml:brush xml:id="br0">
      <inkml:brushProperty name="width" value="0.025" units="cm"/>
      <inkml:brushProperty name="height" value="0.025" units="cm"/>
    </inkml:brush>
  </inkml:definitions>
  <inkml:trace contextRef="#ctx0" brushRef="#br0">44 0 8456,'0'0'13522,"-4"9"-11942,-3 11-682,0 0 0,-5 25 0,9-35-793,1 0 1,1 0-1,0 0 0,0 0 0,1 0 0,0 0 1,1 0-1,1 11 0,-1-20-101,0 1 0,0 0 1,0-1-1,0 1 0,0-1 0,1 0 0,-1 1 0,0-1 1,1 0-1,-1 1 0,1-1 0,-1 0 0,1 0 0,-1 0 1,1-1-1,0 1 0,0 0 0,-1-1 0,1 1 1,0-1-1,0 1 0,0-1 0,-1 0 0,1 0 0,0 0 1,0 0-1,0 0 0,0 0 0,0 0 0,2-1 0,6 0 24,0-1-1,0 1 1,0-2-1,10-3 1,-6 1 2,-5 1-116,0 0 0,1 1 1,-1 0-1,1 0 0,0 1 1,0 0-1,0 1 0,0 0 0,0 1 1,14 1-1,-23-1 86,0 0-1,1 1 1,-1-1-1,0 1 1,0-1 0,0 1-1,0-1 1,0 1-1,0 0 1,0 0 0,0-1-1,-1 1 1,1 0-1,0 0 1,0 0 0,0 0-1,-1 0 1,1 0-1,-1 0 1,1 0 0,-1 0-1,1 0 1,-1 0-1,0 0 1,1 1 0,-1-1-1,0 0 1,0 0-1,0 0 1,0 1 0,0-1-1,0 0 1,0 0-1,0 0 1,0 0-1,-1 1 1,0 1 0,0 1 71,0 0 0,0 0-1,-1 0 1,1 0 0,-1 0 0,0 0 0,0 0 0,-1 0 0,-3 3 0,-3 3 156,-1 0-1,-1-1 0,0 0 1,0-1-1,-1 0 1,0-1-1,0 0 0,-1-1 1,1 0-1,-1-1 1,-1-1-1,1 0 0,-1-1 1,1 0-1,-1-1 1,-23 1-1,36-3-252,0 0 0,0 0 0,0-1 0,1 1 1,-1 0-1,0 0 0,0 0 0,0-1 0,0 1 0,0-1 0,0 1 0,0-1 0,1 1 0,-1-1 0,0 1 0,0-1 1,1 0-1,-1 1 0,0-1 0,1 0 0,-1 1 0,1-1 0,-1 0 0,1 0 0,-1 0 0,1 0 0,0 1 0,-1-1 1,1 0-1,0 0 0,0 0 0,-1 0 0,1 0 0,0 0 0,0 0 0,0 0 0,0 0 0,0 0 0,1 0 0,-1 0 1,0 0-1,0 0 0,0 1 0,1-2 0,0-2-256,0 1-1,0-1 1,1 1 0,-1 0 0,1-1 0,-1 1-1,1 0 1,0 0 0,0 0 0,5-4-1,10-6-2895,0 1-1,29-15 0,-35 21 1200,27-13-5804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2.832"/>
    </inkml:context>
    <inkml:brush xml:id="br0">
      <inkml:brushProperty name="width" value="0.025" units="cm"/>
      <inkml:brushProperty name="height" value="0.025" units="cm"/>
    </inkml:brush>
  </inkml:definitions>
  <inkml:trace contextRef="#ctx0" brushRef="#br0">55 70 3171,'0'0'9823,"-9"-7"-7063,-27-25-518,36 31-2105,-1 1-1,0-1 1,0 1 0,1-1 0,-1 0 0,1 1 0,-1-1 0,0 0 0,1 1 0,-1-1-1,1 0 1,0 0 0,-1 0 0,1 1 0,0-1 0,-1 0 0,1 0 0,0 0 0,0 0-1,0 0 1,0 0 0,0 0 0,0 1 0,0-1 0,0-2 0,1 2-52,-1 1 0,1-1 1,0 0-1,-1 1 0,1-1 1,0 0-1,0 1 1,0-1-1,0 1 0,0-1 1,0 1-1,0 0 0,-1-1 1,1 1-1,0 0 0,0-1 1,0 1-1,1 0 0,41 0 1541,-41 2-1582,0-1 0,0 0 1,1 1-1,-1-1 0,0 1 0,0 0 0,0-1 0,0 1 0,-1 0 1,1 0-1,0 0 0,-1 1 0,0-1 0,1 0 0,-1 1 0,0-1 0,0 0 1,0 1-1,0 0 0,-1-1 0,1 1 0,-1-1 0,0 1 0,1 0 1,-1-1-1,0 1 0,-1-1 0,1 4 0,-1 4 21,1 0 0,-1-1 0,-1 1 0,0-1 0,0 1 0,-5 13 0,-36 76 149,43-99-213,1-1 0,-1 1 0,0 0 1,0 0-1,0 0 0,0 0 0,1 0 1,-1 0-1,0 0 0,0 0 0,0 0 1,1 0-1,-1 0 0,0 0 0,0 0 1,0 0-1,1 0 0,-1 0 0,0 0 0,0 0 1,0 0-1,0 0 0,1 0 0,-1 0 1,0 0-1,0 0 0,0 0 0,1 0 1,-1 0-1,0 0 0,0 1 0,0-1 1,0 0-1,1 0 0,-1 0 0,0 0 1,0 0-1,0 1 0,0-1 0,0 0 1,0 0-1,0 0 0,1 0 0,-1 1 1,0-1-1,0 0 0,0 0 0,0 0 1,0 1-1,0-1 0,0 0 0,0 0 0,0 1 1,0-1 0,30-29-224,-2-1 1,0-1-1,-2-1 1,-2-2-1,23-41 1,-47 75 216,0 0 0,0 1 0,0-1 0,1 0 0,-1 0-1,0 0 1,0 0 0,0 0 0,0 0 0,0 0 0,0 0 0,0 0 0,0 0 0,0 1 0,0-1 0,0 0 0,1 0 0,-1 0 0,0 0 0,0 0 0,0 0 0,0 0 0,0 0-1,0 0 1,0 0 0,1 0 0,-1 0 0,0 0 0,0 0 0,0 0 0,0 0 0,0 0 0,0 0 0,0 0 0,1 0 0,-1 0 0,0 0 0,0 0 0,0 0 0,0 0 0,0 0-1,0-1 1,0 1 0,0 0 0,0 0 0,1 0 0,-1 0 0,0 0 0,0 0 0,0 0 0,0 0 0,0 0 0,0 0 0,0-1 0,0 1 0,0 0 0,0 0 0,0 0 0,0 0 0,0 0-1,0 0 1,0-1 0,0 19 39,-6 34 536,4-38-353,-1 1 132,2 1 0,0-1 0,0 1 0,2-1 0,3 28 0,-3-40-309,-1 0-1,1 0 0,0 0 0,0-1 1,0 1-1,0 0 0,1-1 0,-1 1 1,1-1-1,-1 1 0,1-1 0,0 0 0,0 0 1,0 0-1,0 0 0,0 0 0,1 0 1,-1-1-1,0 1 0,1-1 0,-1 1 0,1-1 1,0 0-1,-1 0 0,1 0 0,0 0 1,0-1-1,0 1 0,-1-1 0,1 0 1,0 1-1,0-1 0,0-1 0,0 1 0,0 0 1,0-1-1,-1 1 0,5-3 0,0 1-16,0 0 0,-1-1 0,0 0 0,0 0 0,0 0 0,0-1 0,0 0 0,-1 0 0,0-1 0,1 1 0,-2-1 0,1 0 0,-1-1-1,1 1 1,-1-1 0,6-12 0,-4 8-10,-1 0 0,0-1 0,-1 0-1,0 0 1,0 0 0,-1 0 0,-1-1 0,0 1-1,1-16 1,-19 50-258,9-3 220,0 0 1,-6 36 0,11-47 42,1 0 0,0-1 0,0 1 0,1 0 0,0-1 0,1 1 0,0 0-1,0-1 1,5 14 0,-6-19-10,1-1 0,0 0-1,0 1 1,1-1 0,-1 0-1,0 0 1,1 0 0,-1 0-1,1 0 1,0 0 0,0 0-1,0-1 1,0 1 0,0-1-1,0 1 1,0-1 0,0 0-1,0 0 1,1 0 0,-1 0-1,0 0 1,1 0 0,-1-1-1,1 1 1,-1-1 0,1 1-1,-1-1 1,1 0 0,-1 0-1,1 0 1,-1-1-1,1 1 1,-1-1 0,1 1-1,-1-1 1,4-1 0,1 0 25,-1-1-1,1 0 1,-1 0 0,0 0 0,0-1 0,0 0 0,0 0-1,-1 0 1,1-1 0,-1 0 0,0 0 0,4-6-1,-3 2 17,0-1 0,0 1-1,-1-1 1,0 0 0,-1-1-1,0 1 1,-1-1 0,0 0-1,-1 1 1,0-1-1,-1 0 1,0-1 0,0 1-1,-1 0 1,-1 0 0,0 0-1,-4-19 1,3 26-39,0 1 0,0-1 1,-1 0-1,1 1 0,-1-1 0,0 1 1,0 0-1,0 0 0,-1 0 0,-5-4 1,7 5-38,1 1 0,-1 0 0,0 0 0,1 0 0,-1 0 0,0 0 0,0 0 0,0 0 0,0 1 0,0-1 1,0 1-1,0-1 0,0 1 0,0 0 0,0-1 0,0 1 0,0 0 0,0 1 0,0-1 0,0 0 0,0 0 0,0 1 0,0-1 1,0 1-1,-3 1 0,4 0-294,0 0 0,0 0 1,0 1-1,0-1 0,0 0 1,0 0-1,1 1 0,-1-1 1,1 0-1,0 1 0,-1-1 1,1 1-1,0-1 0,0 1 1,1-1-1,0 4 1,6 24-9236,3-15 134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3.161"/>
    </inkml:context>
    <inkml:brush xml:id="br0">
      <inkml:brushProperty name="width" value="0.025" units="cm"/>
      <inkml:brushProperty name="height" value="0.025" units="cm"/>
    </inkml:brush>
  </inkml:definitions>
  <inkml:trace contextRef="#ctx0" brushRef="#br0">62 1 4164,'0'0'26329,"-56"54"-25336,51-45-513,5-6-384,7-3-1345,4-12-2627,-1-7-6053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6.187"/>
    </inkml:context>
    <inkml:brush xml:id="br0">
      <inkml:brushProperty name="width" value="0.025" units="cm"/>
      <inkml:brushProperty name="height" value="0.025" units="cm"/>
    </inkml:brush>
  </inkml:definitions>
  <inkml:trace contextRef="#ctx0" brushRef="#br0">0 61 9993,'0'0'4682,"4"-10"-1484,9-31-748,-6 32 1607,-2 20-2967,-2 19-749,-3 81 470,-22 149 0,22-259-810,-2 21 71,-1-11 22,2 1 0,0 0 1,0-1-1,1 1 0,1 0 0,3 21 0,-3-32-86,-1 1-1,1-1 1,0 0-1,0 0 1,0 0-1,0 0 0,0 0 1,0 0-1,1 0 1,-1 0-1,0 0 1,0 0-1,1-1 0,-1 1 1,0 0-1,1-1 1,-1 1-1,0-1 1,1 0-1,-1 1 1,1-1-1,-1 0 0,1 0 1,-1 0-1,1 0 1,-1 0-1,1 0 1,-1-1-1,1 1 1,-1 0-1,0-1 0,3 0 1,3-1-29,0 0 1,-1 0-1,0 0 1,1-1 0,10-6-1,-5 0-843,0 0 1,-1-1-1,0-1 1,17-20-1,8-26-7465,-21 24-650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6.669"/>
    </inkml:context>
    <inkml:brush xml:id="br0">
      <inkml:brushProperty name="width" value="0.025" units="cm"/>
      <inkml:brushProperty name="height" value="0.025" units="cm"/>
    </inkml:brush>
  </inkml:definitions>
  <inkml:trace contextRef="#ctx0" brushRef="#br0">2 86 14862,'0'0'2733,"0"8"-603,-2 30-293,2-37-1752,0 1 1,1 0 0,-1 0 0,1-1-1,-1 1 1,1 0 0,-1-1 0,1 1-1,0 0 1,0-1 0,0 1-1,0-1 1,0 0 0,0 1 0,0-1-1,0 0 1,1 1 0,-1-1 0,0 0-1,1 0 1,-1 0 0,1 0 0,-1-1-1,1 1 1,0 0 0,-1-1-1,1 1 1,0-1 0,2 1 0,51 4 802,-49-5-782,5-1-72,1 0 0,-1 0 1,1-1-1,-1-1 1,0 0-1,0 0 0,0-1 1,-1 0-1,16-9 0,-22 11-18,-1 0-1,1 0 0,0-1 0,-1 1 0,0-1 1,1 1-1,-1-1 0,0 0 0,0-1 0,-1 1 1,1 0-1,-1-1 0,0 0 0,1 1 1,-2-1-1,1 0 0,0 0 0,-1 0 0,0 0 1,0 0-1,0 0 0,0-1 0,0 1 0,-1 0 1,0 0-1,0-1 0,0 1 0,-2-7 1,1 9-2,1 0 1,-1 0 0,0 1 0,0-1 0,0 0 0,0 1 0,0-1 0,0 1 0,0-1 0,-1 1 0,1 0-1,0 0 1,-1-1 0,1 1 0,-1 0 0,1 0 0,-1 0 0,0 1 0,1-1 0,-1 0 0,0 1 0,0-1-1,0 1 1,1-1 0,-1 1 0,0 0 0,0 0 0,0 0 0,0 0 0,-3 0 0,0 0-3,1 1-1,-1-1 1,0 1 0,1 0 0,-1 0-1,1 0 1,-1 1 0,1 0 0,0-1-1,0 2 1,-7 3 0,3 1 16,0 1-1,1 1 1,-1 0 0,1 0 0,1 0 0,0 0-1,0 1 1,1 0 0,0 0 0,1 1 0,0 0 0,1-1-1,0 1 1,1 0 0,0 0 0,0 1 0,1-1-1,1 12 1,0-22-16,0 0 0,0 0 0,0 1 0,0-1 0,0 0 0,1 0 0,-1 1 1,0-1-1,1 0 0,-1 0 0,1 0 0,-1 1 0,1-1 0,0 0 0,-1 0 0,1 0 0,0 0 0,0 0 0,0 0 0,0 0 0,-1-1 0,1 1 0,1 0 0,-1 0 0,2 0 0,0 0 2,-1 0-1,1-1 1,0 1-1,0-1 1,0 0 0,0 1-1,-1-1 1,1-1-1,0 1 1,0 0 0,3-2-1,4 0 12,0-1 0,0-1 0,-1 1-1,0-2 1,16-8 0,-5-2 5,-1-1-1,0-1 1,-2-1-1,0 0 1,-1-1 0,0-1-1,-2 0 1,22-41 0,-32 104 456,-14 46 254,4-49-51,0 46 1,6-85-688,0 0 0,0-1 1,0 1-1,-1-1 0,1 1 0,0-1 1,0 1-1,0 0 0,0-1 0,0 1 1,0-1-1,0 1 0,0-1 1,0 1-1,0 0 0,1-1 0,-1 1 1,0-1-1,0 1 0,1-1 0,-1 1 1,0-1-1,0 1 0,1-1 0,-1 1 1,1-1-1,-1 1 0,0-1 0,1 0 1,-1 1-1,1-1 0,-1 0 0,1 1 1,-1-1-1,1 0 0,-1 1 0,1-1 1,-1 0-1,1 0 0,-1 0 0,1 0 1,0 0-1,-1 1 0,1-1 1,-1 0-1,1 0 0,0 0 0,-1-1 1,1 1-1,-1 0 0,1 0 0,-1 0 1,1 0-1,0 0 0,0-1 0,1 0-73,0-1-1,0 1 0,0 0 0,0-1 1,0 0-1,0 1 0,0-1 0,0 0 1,-1 0-1,1 0 0,-1 0 1,2-2-1,0-4-893,0-1 1,0 1 0,0 0-1,-1-1 1,1-15 0,0-47-9506,-3 20 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6.997"/>
    </inkml:context>
    <inkml:brush xml:id="br0">
      <inkml:brushProperty name="width" value="0.025" units="cm"/>
      <inkml:brushProperty name="height" value="0.025" units="cm"/>
    </inkml:brush>
  </inkml:definitions>
  <inkml:trace contextRef="#ctx0" brushRef="#br0">1 0 18257,'0'0'8424,"29"55"-8392,-2-45-32,5-2-1857,2 0-1603,0-1-1889,-4 0-2434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867"/>
    </inkml:context>
    <inkml:brush xml:id="br0">
      <inkml:brushProperty name="width" value="0.025" units="cm"/>
      <inkml:brushProperty name="height" value="0.025" units="cm"/>
    </inkml:brush>
  </inkml:definitions>
  <inkml:trace contextRef="#ctx0" brushRef="#br0">0 1 5669,'0'0'16912,"59"37"-16175,-37-32-289,6-3-255,0-1-129,-5-1-192,0 0-961,-8 0-1025,-6 0-1474,-9-4-2401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7.327"/>
    </inkml:context>
    <inkml:brush xml:id="br0">
      <inkml:brushProperty name="width" value="0.025" units="cm"/>
      <inkml:brushProperty name="height" value="0.025" units="cm"/>
    </inkml:brush>
  </inkml:definitions>
  <inkml:trace contextRef="#ctx0" brushRef="#br0">100 0 14670,'0'0'3529,"-8"10"-988,-2 0-2197,-41 48 2989,48-54-3068,-1 1 1,1-1 0,0 1-1,0 0 1,0 0 0,1 0-1,0 0 1,0 1 0,0-1-1,1 0 1,-2 9 0,45-12-1190,-20-2 429,2-1 58,0 2 0,29 4-1,-48-5 427,1 1 0,-1 1 0,1-1 0,-1 1-1,0 0 1,0 0 0,0 0 0,0 1 0,0-1 0,0 1-1,0 1 1,-1-1 0,0 1 0,1-1 0,3 6-1,-7-7 69,1 0 0,-1 0 0,1 0 0,-1 1 0,0-1 0,0 0 0,0 0 0,0 1-1,0-1 1,-1 1 0,1-1 0,-1 0 0,0 1 0,1-1 0,-1 1 0,0-1 0,-1 1 0,1-1-1,0 1 1,-2 3 0,1-1 102,-1-1-1,0 0 1,0 0-1,-1 0 1,1 0-1,-1 0 1,0-1-1,0 1 0,0-1 1,-6 5-1,-1 1 233,-1-1 0,-1 0 0,0-1 0,0 0 0,0-1 0,-21 7 0,27-11-353,0 0 0,0-1 0,0 1-1,-1-1 1,1 0 0,0-1 0,0 0 0,-13-1 0,17 1-136,0-1 0,1 1 0,-1-1 0,0 1 0,0-1 0,0 0 0,0 0 0,0 0 0,1 0 0,-1 0 0,1 0 0,-1-1 0,0 1 0,1 0 0,0-1 0,-1 1 0,1-1 1,0 1-1,0-1 0,0 0 0,0 0 0,0 1 0,0-1 0,1 0 0,-1 0 0,0 0 0,1 0 0,0 0 0,-1 0 0,1-4 0,-1-7-1341,1 1-1,0-1 0,1 0 1,1 1-1,0-1 1,1 1-1,0-1 1,7-17-1,12-29-6808</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7.920"/>
    </inkml:context>
    <inkml:brush xml:id="br0">
      <inkml:brushProperty name="width" value="0.025" units="cm"/>
      <inkml:brushProperty name="height" value="0.025" units="cm"/>
    </inkml:brush>
  </inkml:definitions>
  <inkml:trace contextRef="#ctx0" brushRef="#br0">52 1 17777,'0'0'2899,"-2"13"-241,-17 75 527,10-52-2370,1 1 1,2 0-1,1 1 0,2-1 1,3 62-1,2-93-807,-1 0 0,1 0 1,1 0-1,-1-1 0,1 1 0,0 0 0,0-1 0,1 0 0,-1 1 1,1-2-1,8 9 0,-11-12-13,0 0 0,0 1-1,0-1 1,0 0 0,0 0 0,0 0 0,1 0 0,-1 0-1,0 0 1,1-1 0,-1 1 0,1 0 0,-1-1 0,1 1-1,-1-1 1,1 1 0,-1-1 0,1 0 0,0 0 0,-1 0-1,1 0 1,-1 0 0,1 0 0,0 0 0,-1 0 0,1 0 0,-1-1-1,1 1 1,-1-1 0,1 1 0,-1-1 0,1 0 0,-1 0-1,0 1 1,1-1 0,-1 0 0,0 0 0,1 0 0,-1 0-1,0-1 1,0 1 0,0 0 0,0 0 0,0-1 0,-1 1-1,1 0 1,0-1 0,0 1 0,0-2 0,3-8-97,0 1 1,0-1 0,-1 1-1,0-1 1,-1 0-1,-1 0 1,1 0-1,-2 0 1,1 0 0,-2 0-1,-1-14 1,-2 99 74,5-72 44,-1 1 1,1-1-1,0 1 1,0-1-1,0 1 1,0-1-1,0 0 0,0 0 1,1 1-1,-1-1 1,1 0-1,0 0 1,-1 0-1,1-1 0,0 1 1,0 0-1,0-1 1,0 1-1,4 1 1,-1 0 17,1-1 0,-1 0 1,0-1-1,1 1 1,0-1-1,-1 0 0,1 0 1,9 0-1,-3-2-2,0 1 0,0-1-1,0-1 1,0 0-1,-1-1 1,1 0 0,-1-1-1,13-5 1,-9 0-18,0 0 1,-1 0-1,21-19 1,-30 24-39,0-1 0,0 0 0,0 0 0,-1 0 0,0-1 0,0 0 0,0 1 0,-1-1 0,0-1 0,0 1 0,4-11 0,-9 13-155,-5 10 92,-5 10 41,6-6 118,0 1 0,1-1 0,1 1 0,-1 0 0,2 0 1,0 0-1,0 1 0,1-1 0,-1 16 0,3-26-68,0 0 0,0-1-1,0 1 1,0 0 0,0-1-1,0 1 1,0 0 0,0-1-1,0 1 1,1 0 0,-1-1-1,0 1 1,0-1 0,1 1-1,-1 0 1,1-1 0,-1 1-1,0-1 1,1 1 0,-1-1 0,1 1-1,-1-1 1,1 0 0,-1 1-1,1-1 1,-1 1 0,1-1-1,0 0 1,-1 0 0,2 1-1,23-2 81,22-21-5,-28 7-226,-1-2 0,0 0 1,26-33-1,-12 13-504,-31 71 308,-1 18 429,-1-10 205,1-1-1,2 0 0,2-1 0,12 54 0,-7-62-230,20 95-5,-26-112-13,-2 0 0,1 0-1,-2 0 1,0 0 0,-1 0-1,-4 22 1,5-34-28,-1-1 0,1 1 0,-1-1 0,1 1 0,-1-1-1,0 1 1,0-1 0,0 0 0,0 1 0,-1-1 0,1 0 0,-1 0-1,1 0 1,-1 0 0,0 0 0,0 0 0,1 0 0,-1 0 0,-1-1 0,1 1-1,0-1 1,0 0 0,0 1 0,-1-1 0,1 0 0,-1-1 0,1 1 0,-1 0-1,1-1 1,-1 1 0,1-1 0,-1 0 0,0 1 0,-4-2 0,1 0 12,0 0-1,0-1 1,0 1 0,0-2 0,1 1 0,-1 0 0,1-1 0,-1 0 0,1 0-1,0-1 1,0 0 0,1 1 0,-9-10 0,0-2-99,1 0 1,1-1 0,0-1-1,1 1 1,1-2-1,-9-21 1,14 30-12,1 0 1,0-1 0,0 0 0,1 0 0,0 0 0,1 0 0,0 0 0,1 0 0,0 0 0,0 0 0,1 0 0,0 0 0,5-19-1,-3 24-323,-1-1-1,1 1 0,0 0 1,1 0-1,-1 0 1,1 0-1,0 0 0,0 1 1,0 0-1,8-6 0,55-35-6300,-39 27 2945,11-7-2099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8.261"/>
    </inkml:context>
    <inkml:brush xml:id="br0">
      <inkml:brushProperty name="width" value="0.025" units="cm"/>
      <inkml:brushProperty name="height" value="0.025" units="cm"/>
    </inkml:brush>
  </inkml:definitions>
  <inkml:trace contextRef="#ctx0" brushRef="#br0">111 76 13485,'4'-9'4249,"0"-2"-2908,-1 7-706,-1-1-1,0 0 1,0 0-1,-1 1 0,0-1 1,0 0-1,1-10 1,-2 15-557,0 0 1,0-1-1,1 1 1,-1 0-1,0 0 1,0 0-1,0-1 1,0 1-1,0 0 1,0 0-1,0-1 1,0 1-1,0 0 1,0 0-1,0 0 1,0-1-1,0 1 1,-1 0-1,1 0 1,0 0-1,0-1 1,0 1-1,0 0 1,0 0-1,0 0 1,0-1-1,-1 1 1,1 0-1,0 0 1,0 0-1,0 0 1,0 0-1,-1-1 1,1 1-1,0 0 1,0 0-1,0 0 1,-1 0-1,1 0 1,0 0-1,0 0 1,0 0-1,-1 0 1,1 0-1,-11 5 1087,-10 15-652,11-7-279,1 1 0,0 0 0,-8 21 1,14-30-213,1-1 0,0 1 0,0 0 0,1 0 1,0 0-1,0 0 0,0 0 0,0 0 1,1 0-1,-1 0 0,2 0 0,-1 0 0,0 0 1,1 0-1,2 8 0,-2-11-23,0 0-1,0-1 1,0 0 0,0 1-1,1-1 1,-1 0 0,1 1-1,-1-1 1,1 0 0,-1 0-1,1 0 1,-1 0 0,1-1-1,0 1 1,0 0 0,-1-1-1,1 1 1,0-1 0,0 0-1,0 1 1,2-1 0,45 2-353,-37-3 144,13 1-173,-14-1 282,-1 0 1,0 1-1,0 1 0,1-1 0,-1 2 0,0-1 0,19 7 0,-28-8 108,-1 0-1,1 1 1,-1-1 0,1 0-1,-1 0 1,1 0 0,-1 1-1,0-1 1,1 0 0,-1 0-1,1 1 1,-1-1 0,0 0-1,1 1 1,-1-1 0,0 1-1,1-1 1,-1 0 0,0 1-1,0-1 1,1 1 0,-1-1-1,0 1 1,0-1 0,0 1-1,0-1 1,0 0 0,0 1-1,0-1 1,0 1 0,0-1-1,0 1 1,0-1 0,0 2-1,-14 12 472,-27 5 315,40-18-781,-23 9 77,1-1-1,-2-1 0,1-2 1,-1 0-1,0-1 1,-26 1-1,48-6-443,-9-1-1669,8-6-2521,3-9-4674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0.548"/>
    </inkml:context>
    <inkml:brush xml:id="br0">
      <inkml:brushProperty name="width" value="0.025" units="cm"/>
      <inkml:brushProperty name="height" value="0.025" units="cm"/>
    </inkml:brush>
  </inkml:definitions>
  <inkml:trace contextRef="#ctx0" brushRef="#br0">59 0 11243,'0'0'10351,"-6"11"-9775,-4 9-296,2-1-1,1 1 0,-8 31 1,11-37-183,1 0 1,1 1 0,0-1 0,1 0 0,1 1 0,0-1 0,3 19 0,-3-32-94,1 0 1,-1 0 0,1 0-1,0 0 1,-1 0-1,1-1 1,0 1 0,0 0-1,0 0 1,0 0-1,-1-1 1,1 1 0,0 0-1,1-1 1,-1 1-1,0-1 1,0 1 0,0-1-1,0 1 1,0-1-1,0 0 1,0 0 0,1 1-1,-1-1 1,0 0-1,0 0 1,0 0 0,1-1-1,-1 1 1,0 0-1,0 0 1,0 0 0,0-1-1,2 0 1,42-13 336,-45 14-340,10-6 32,1 1 0,0 1 0,1 0 0,-1 1 0,15-3 1,-23 5-35,-1 1 0,1 0-1,-1 0 1,1 0 0,-1 0 0,1 0 0,-1 1 0,1-1 0,-1 1 0,0-1 0,1 1 0,-1 0 0,0 0 0,1 0-1,-1 0 1,0 1 0,0-1 0,0 0 0,0 1 0,0 0 0,0-1 0,-1 1 0,1 0 0,0 0 0,-1 0 0,0 0-1,1 0 1,-1 0 0,0 0 0,0 1 0,1 3 0,2 4 113,-1 1 0,0-1 0,-1 1 0,0-1 1,-1 1-1,0 0 0,-1 0 0,0 0 0,-1-1 0,0 1 0,0 0 0,-2 0 0,1-1 0,-5 12 1,5-17 25,0 1 0,0-1 0,-1 0 1,0 0-1,0 0 0,0-1 0,0 1 1,-1-1-1,0 0 0,0 0 0,0 0 1,0 0-1,-1-1 0,1 0 0,-1 0 1,0 0-1,0 0 0,0-1 0,0 1 1,-1-2-1,1 1 0,-1 0 0,1-1 1,-1 0-1,1 0 0,-1-1 0,0 0 1,-6 0-1,8 0-155,1-1 0,0 1 0,0-1 0,0 1 0,0-1 0,0 0 0,0-1 1,0 1-1,0 0 0,1-1 0,-1 0 0,0 1 0,1-1 0,-1 0 0,1 0 0,0 0 0,0-1 0,0 1 1,0-1-1,0 1 0,0-1 0,0 0 0,1 1 0,0-1 0,-1 0 0,1 0 0,0 0 0,0 0 1,1 0-1,-1 0 0,1 0 0,-1-6 0,1 6-282,0 0-1,0-1 1,1 1 0,-1 0-1,1 0 1,-1 0 0,1 0-1,0 0 1,0 0 0,1 0-1,-1 0 1,1 0 0,-1 0 0,1 1-1,0-1 1,0 1 0,0-1-1,0 1 1,0 0 0,1-1-1,3-1 1,45-24-9363,-24 15 907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0.892"/>
    </inkml:context>
    <inkml:brush xml:id="br0">
      <inkml:brushProperty name="width" value="0.025" units="cm"/>
      <inkml:brushProperty name="height" value="0.025" units="cm"/>
    </inkml:brush>
  </inkml:definitions>
  <inkml:trace contextRef="#ctx0" brushRef="#br0">1 0 12268,'0'0'14573,"10"59"-13996,-10-35-353,0 0-192,0-2-32,0-3 32,3-5-576,3-9-1218,-2-5-1249,2 0-576,-2-22-2691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1.254"/>
    </inkml:context>
    <inkml:brush xml:id="br0">
      <inkml:brushProperty name="width" value="0.025" units="cm"/>
      <inkml:brushProperty name="height" value="0.025" units="cm"/>
    </inkml:brush>
  </inkml:definitions>
  <inkml:trace contextRef="#ctx0" brushRef="#br0">28 0 16271,'0'0'9802,"-27"57"-9290,27-41-448,0-1-64,1-4-32,5-3-576,3-3-866,-5-4-1088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1.613"/>
    </inkml:context>
    <inkml:brush xml:id="br0">
      <inkml:brushProperty name="width" value="0.025" units="cm"/>
      <inkml:brushProperty name="height" value="0.025" units="cm"/>
    </inkml:brush>
  </inkml:definitions>
  <inkml:trace contextRef="#ctx0" brushRef="#br0">0 1 13869,'0'0'7687,"1"10"-7089,30 335 3486,-30-322-3908,17 154 639,-15-153-773,2 0 0,1-1 0,2 1 1,0-1-1,13 26 0,-10-33-1231,-6-16-1929,-3-12-332,-2-8-2342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1.956"/>
    </inkml:context>
    <inkml:brush xml:id="br0">
      <inkml:brushProperty name="width" value="0.025" units="cm"/>
      <inkml:brushProperty name="height" value="0.025" units="cm"/>
    </inkml:brush>
  </inkml:definitions>
  <inkml:trace contextRef="#ctx0" brushRef="#br0">87 72 18417,'0'0'5579,"-10"11"-5301,8-9-285,-11 14 89,1-1-1,-16 27 1,25-37-12,1-1 0,-1 1 1,1 0-1,0-1 1,0 1-1,0 0 0,1 1 1,-1-1-1,1 0 1,0 0-1,1 0 1,0 1-1,0-1 0,0 0 1,0 1-1,1-1 1,1 8-1,-1-12-67,-1 0 0,1-1 0,-1 1 0,1-1 0,-1 1 0,1-1 0,0 1 1,-1-1-1,1 1 0,0-1 0,-1 0 0,1 1 0,0-1 0,-1 0 0,1 1 0,0-1 0,0 0 0,-1 0 0,1 0 0,0 0 0,0 0 0,0 0 1,-1 0-1,1 0 0,0 0 0,0 0 0,-1 0 0,1 0 0,0-1 0,0 1 0,-1 0 0,2-1 0,25-12 94,-14 2-99,0 0 0,-1-1 0,-1-1 0,0 0 0,0 0 0,-2-1 0,1-1 0,-2 1 0,0-1 0,-1-1 0,0 0 0,-1 0 0,-1 0 0,-1 0 0,4-22 0,-19 109-237,6-47 341,1-1 0,1 1 0,2 0 1,1 38-1,0-61-77,0 1 0,0-1 1,0 1-1,0-1 0,0 1 1,1-1-1,-1 1 0,0-1 1,1 1-1,0-1 0,-1 1 0,1-1 1,0 0-1,-1 1 0,1-1 1,0 0-1,0 0 0,0 0 1,0 1-1,0-1 0,0 0 0,1 0 1,-1-1-1,0 1 0,0 0 1,1 0-1,-1-1 0,1 1 1,-1 0-1,0-1 0,1 0 1,-1 1-1,1-1 0,-1 0 0,1 0 1,-1 1-1,1-1 0,0 0 1,-1-1-1,1 1 0,-1 0 1,3-1-1,1 0 33,0-1 0,0 0-1,0 0 1,0 0 0,0 0 0,-1-1 0,1 0 0,-1 0-1,0 0 1,7-7 0,-2-1-24,0 0 1,0-1-1,-1 0 1,10-22-1,22-31 13,-40 93-431,-12 37 378,7-49 5,2 1 0,0-1-1,0 22 1,3-37-21,0-1 1,1 1-1,-1 0 1,1-1-1,-1 1 1,1-1-1,-1 1 1,1-1-1,-1 1 1,1-1-1,0 1 1,-1-1-1,1 1 1,0-1-1,-1 0 1,1 0-1,0 1 1,-1-1-1,1 0 1,0 0-1,-1 0 1,1 0-1,0 1 1,0-1-1,-1 0 1,1 0-1,0-1 1,0 1-1,-1 0 1,1 0-1,0 0 1,0 0-1,-1-1 1,1 1-1,0 0 1,-1-1-1,1 1 1,0 0-1,0-1 1,30-13-2776,-6-11-2963,-9-6-3967,-11 9 1618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2.297"/>
    </inkml:context>
    <inkml:brush xml:id="br0">
      <inkml:brushProperty name="width" value="0.025" units="cm"/>
      <inkml:brushProperty name="height" value="0.025" units="cm"/>
    </inkml:brush>
  </inkml:definitions>
  <inkml:trace contextRef="#ctx0" brushRef="#br0">1 9 10282,'0'0'8248,"8"-3"-6391,-5 2-1728,0 0-1,-1 0 0,1 0 0,0 1 1,-1-1-1,1 1 0,0 0 0,0-1 1,0 1-1,-1 0 0,5 1 0,-5 0-14,0 0-1,0 0 0,0 1 0,0-1 0,0 0 0,0 1 0,0 0 0,0-1 0,-1 1 0,1 0 0,0 0 1,-1 0-1,0 0 0,1 0 0,-1 0 0,0 0 0,0 0 0,0 0 0,0 3 0,2 2 90,-1 0 0,0 1 0,0-1 0,0 0 0,-1 1 0,0-1 0,-1 0 0,1 1 0,-2-1 0,1 1 0,-1-1 0,-2 10 0,-2 3 347,-2-1 1,0-1-1,-10 21 1,-16 41 747,33-80-1292,0 1 0,0-1 0,-1 1 0,1-1 0,0 1-1,0-1 1,0 0 0,0 1 0,0-1 0,0 1 0,0-1 0,0 1-1,0-1 1,0 1 0,0-1 0,0 1 0,0-1 0,0 0 0,1 1-1,-1-1 1,0 1 0,0-1 0,0 0 0,1 1 0,-1-1 0,0 1 0,0-1-1,1 0 1,-1 1 0,0-1 0,1 0 0,-1 0 0,0 1 0,1-1-1,18 1 120,23-15 20,39-16-54,-37 14-1249,54-27-1,-81 29-2868,-13-2-5276,-4 7-2035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2.642"/>
    </inkml:context>
    <inkml:brush xml:id="br0">
      <inkml:brushProperty name="width" value="0.025" units="cm"/>
      <inkml:brushProperty name="height" value="0.025" units="cm"/>
    </inkml:brush>
  </inkml:definitions>
  <inkml:trace contextRef="#ctx0" brushRef="#br0">49 101 9865,'0'0'7656,"-49"-2"-4582,49-3-960,8 0-480,18-3-513,4 1-96,6-1-320,5 0-289,1 2-320,-4-4-64,-2-1-96,-5-2-2562,-7-5-3844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206"/>
    </inkml:context>
    <inkml:brush xml:id="br0">
      <inkml:brushProperty name="width" value="0.025" units="cm"/>
      <inkml:brushProperty name="height" value="0.025" units="cm"/>
    </inkml:brush>
  </inkml:definitions>
  <inkml:trace contextRef="#ctx0" brushRef="#br0">49 1 11115,'0'0'6854,"-46"48"-4868,43-39-289,3-3-736,6-6-384,15 0-1,6 0-255,5-5-193,2-4-96,1 2-705,-5 2-1633,-8 3-2979,-7 2-5349</inkml:trace>
  <inkml:trace contextRef="#ctx0" brushRef="#br0" timeOffset="1">33 199 3876,'0'0'17841,"77"-18"-17681,-39 4-192,6-1-1346,-5 2-2465,2-1-3877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3.992"/>
    </inkml:context>
    <inkml:brush xml:id="br0">
      <inkml:brushProperty name="width" value="0.025" units="cm"/>
      <inkml:brushProperty name="height" value="0.025" units="cm"/>
    </inkml:brush>
  </inkml:definitions>
  <inkml:trace contextRef="#ctx0" brushRef="#br0">124 100 7207,'0'0'3043,"10"-8"-1687,95-77 3603,-101 80-1980,-6 4-1217,-15 6-762,-26 14-1232,19-5 283,-4 2-11,-36 28 0,58-40-46,0 1 1,1 0-1,-1 0 1,1 0-1,0 1 1,1 0-1,0-1 1,-1 2-1,2-1 1,-1 0-1,1 1 0,-3 8 1,5-14-1,1 0 1,0 0-1,-1 1 1,1-1-1,0 0 0,0 0 1,0 1-1,0-1 0,0 0 1,0 1-1,0-1 1,0 0-1,0 0 0,1 1 1,-1-1-1,0 0 1,1 0-1,-1 0 0,1 1 1,0-1-1,-1 0 1,1 0-1,0 0 0,0 0 1,-1 0-1,1 0 1,0 0-1,0 0 0,1 0 1,2 1 5,-1 0 1,1-1-1,-1 0 1,1 0-1,-1 0 0,1 0 1,-1 0-1,1-1 1,0 0-1,5 1 1,8-2 22,1-1 1,0 0-1,26-7 1,-31 6-27,-1-1 4,0 1-1,0 0 0,1 1 0,0 0 1,-1 1-1,1 0 0,17 2 1,-29 0-3,0-1 1,1 1-1,-1-1 1,0 1-1,0-1 1,0 1-1,0 0 1,0 0 0,0-1-1,0 1 1,0 0-1,-1 0 1,1 0-1,0 0 1,0 0-1,-1 0 1,1 0 0,-1 0-1,1 1 1,-1-1-1,1 0 1,-1 0-1,0 0 1,1 0-1,-1 1 1,0-1 0,0 0-1,0 0 1,0 1-1,0-1 1,0 0-1,0 0 1,-1 3-1,0 1 70,0 1 1,0-1-1,0 1 0,-1-1 0,0 1 0,-3 6 0,-8 8 309,-1 0 0,-1 0 0,-1-2 1,-1 0-1,0 0 0,-1-2 0,-1 0 1,-32 20-1,48-34-349,0 0 0,0 0 0,0 0 0,0-1 0,0 1 0,-1-1 0,1 0 0,-5 1 0,7-2-30,0 0 0,0 0 1,1 0-1,-1 0 1,0-1-1,0 1 1,1 0-1,-1 0 1,0-1-1,1 1 1,-1 0-1,0-1 0,1 1 1,-1-1-1,1 1 1,-1-1-1,1 1 1,-1-1-1,1 1 1,-1-1-1,1 0 1,-1 1-1,1-1 0,0 0 1,-1 1-1,1-1 1,0 0-1,0 1 1,-1-1-1,1 0 1,0 1-1,0-1 1,0 0-1,0 0 0,0 1 1,0-1-1,0 0 1,0 0-1,0 1 1,0-1-1,1-1 1,0-6-347,0-1 1,0 1 0,1 0 0,0-1-1,1 1 1,0 0 0,0 0 0,1 1-1,0-1 1,0 1 0,7-10-1,11-12-2344,33-34-1,-46 53 1782,111-113-11001,-66 76 11418,-53 46 692,-1 1 0,1-1 1,0 1-1,-1-1 0,1 1 0,-1-1 0,1 1 1,0-1-1,-1 1 0,1 0 0,0 0 0,-1-1 0,1 1 1,0 0-1,-1 0 0,1 0 0,0 0 0,0 0 1,-1 0-1,1 0 0,0 0 0,-1 0 0,1 0 1,0 0-1,0 0 0,-1 0 0,1 1 0,0-1 0,-1 0 1,1 0-1,0 1 0,-1-1 0,1 1 0,-1-1 1,1 0-1,0 1 0,-1-1 0,1 1 0,-1-1 1,1 1-1,-1 0 0,0-1 0,1 1 0,-1-1 0,0 1 1,1 0-1,-1-1 0,0 1 0,0 0 0,1 0 1,-1-1-1,0 1 0,0 0 0,0 0 0,9 53 3280,-8-38-2177,0-11-1093,-1 0-1,1 0 1,1 0 0,-1 0 0,1 0 0,-1 0-1,1-1 1,1 1 0,-1-1 0,1 1 0,0-1-1,0 0 1,0 0 0,4 4 0,-5-7-163,0 1 1,1-1-1,0 0 1,-1 1-1,1-1 1,0-1-1,0 1 1,-1 0-1,1-1 1,0 1-1,0-1 1,0 0-1,0 0 1,0 0-1,0 0 1,-1 0-1,1-1 1,0 0-1,0 1 1,0-1-1,-1 0 1,1 0-1,0 0 1,-1-1-1,1 1 1,4-4-1,9-5 53,-1-1 0,21-18-1,-25 19-57,-1 1 0,1 1 0,0 0-1,1 1 1,-1 0 0,22-9 0,-32 16-31,0-1 1,0 1 0,1-1 0,-1 1 0,0 0 0,0 0 0,1 0 0,-1 0 0,0 0-1,0 0 1,1 0 0,-1 0 0,0 0 0,0 1 0,1-1 0,-1 0 0,0 1 0,0-1-1,0 1 1,0-1 0,1 1 0,-1 0 0,0-1 0,0 1 0,0 0 0,-1 0 0,1 0-1,0 0 1,0 0 0,0 0 0,-1 0 0,1 0 0,0 0 0,-1 0 0,1 0 0,-1 0-1,1 3 1,3 7 170,-2-1 0,1 1-1,1 22 1,-4-26-123,1 0-1,-1-1 1,2 1 0,-1 0-1,1-1 1,0 1 0,3 6 0,-4-12-52,0 0 1,0 0-1,0 0 1,0 0-1,0 0 1,0 0 0,0 0-1,0-1 1,1 1-1,-1 0 1,0-1-1,0 1 1,1-1 0,-1 0-1,0 1 1,1-1-1,-1 0 1,1 0-1,-1 0 1,0 0 0,1 0-1,-1 0 1,1 0-1,-1 0 1,0 0-1,1-1 1,-1 1 0,0-1-1,1 1 1,-1-1-1,0 1 1,0-1-1,1 0 1,0-1 0,42-30 191,-42 29-194,12-10 17,47-38 7,-57 48-30,1 0 1,-1 0-1,1 1 1,0-1-1,0 1 0,0 0 1,1 0-1,-1 1 1,0-1-1,1 1 0,8 0 1,-13 2 3,0-1 0,0 1 1,1 0-1,-1 0 0,0 0 1,0 0-1,0 0 0,0 0 1,0 1-1,-1-1 0,1 0 0,0 0 1,-1 1-1,1-1 0,0 0 1,-1 1-1,1-1 0,-1 1 1,0-1-1,0 0 0,1 1 1,-1-1-1,0 1 0,0-1 1,0 1-1,-1-1 0,1 1 1,0 1-1,-6 47-1507,-1-39-531,6-11 1893,1 0 0,0 0 1,0 0-1,-1 1 0,1-1 1,0 0-1,-1 0 0,1 0 1,0 0-1,-1 0 0,1 0 1,0 0-1,-1 1 0,1-1 1,0 0-1,-1 0 0,1 0 1,0 0-1,0 0 0,-1-1 1,1 1-1,0 0 0,-1 0 1,1 0-1,0 0 1,-1 0-1,1 0 0,0 0 1,-1-1-1,1 1 0,0 0 1,0 0-1,-1 0 0,1-1 1,0 1-1,0 0 0,-1 0 1,1-1-1,0 1 0,-7-17-6240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4.351"/>
    </inkml:context>
    <inkml:brush xml:id="br0">
      <inkml:brushProperty name="width" value="0.025" units="cm"/>
      <inkml:brushProperty name="height" value="0.025" units="cm"/>
    </inkml:brush>
  </inkml:definitions>
  <inkml:trace contextRef="#ctx0" brushRef="#br0">33 0 12844,'0'0'5605,"-32"54"-6469,46-45-2724,-1-3-2754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4.835"/>
    </inkml:context>
    <inkml:brush xml:id="br0">
      <inkml:brushProperty name="width" value="0.025" units="cm"/>
      <inkml:brushProperty name="height" value="0.025" units="cm"/>
    </inkml:brush>
  </inkml:definitions>
  <inkml:trace contextRef="#ctx0" brushRef="#br0">1 17 3619,'0'0'16891,"-1"13"-16421,1-6-373,2 72 184,-2-75-213,1 0 1,-1 0 0,1 1-1,0-1 1,0 0-1,0 0 1,0 0-1,1 0 1,-1 0-1,1-1 1,0 1 0,1 0-1,-1-1 1,0 1-1,1-1 1,0 0-1,6 5 1,-8-7-28,1 0 1,0-1-1,0 1 1,0-1-1,0 1 0,0-1 1,0 0-1,0 0 0,0 0 1,-1 0-1,1 0 1,0 0-1,0-1 0,0 1 1,0-1-1,0 1 0,0-1 1,0 0-1,-1 1 1,1-1-1,0 0 0,-1 0 1,1 0-1,0-1 0,-1 1 1,1 0-1,-1-1 0,2-1 1,39-50 303,-34 42-310,14-23 6,-9 15 6,-1 1 0,17-18 0,-28 36-28,-1-1 0,0 1 0,0 0 0,0 0 0,0-1 0,0 1 0,1 0 0,-1 0 0,0 0 0,0-1 0,1 1 0,-1 0 0,0 0 0,0 0 0,1 0 0,-1-1 0,0 1 0,0 0 0,1 0 0,-1 0 0,0 0 0,1 0 0,-1 0 0,0 0 0,0 0 0,1 0 0,-1 0 0,0 0 0,1 0 0,-1 0 0,0 0 0,1 0 0,-1 0 0,0 0 0,0 0 0,1 1 0,-1-1 0,0 0 0,0 0 0,1 0 0,-1 0 0,5 16 558,-4 31 28,-2-39-535,-4 100 95,5-108-185,0 0 0,0 0 0,-1 0 0,1 0 0,0 0 0,0 1 0,0-1 0,0 0 0,0 0 0,0 0 0,0 0 0,0 0 0,0 1 0,0-1 0,1 0 0,-1 0 0,0 0 0,0 0 0,0 0 0,0 1 0,0-1 0,0 0 0,0 0 0,0 0 0,0 0 0,0 0 0,0 0 0,1 0 0,-1 1 0,0-1 0,0 0 0,0 0 0,0 0 0,0 0 0,0 0 0,0 0 0,1 0 0,-1 0 0,0 0 0,0 0 0,0 0 0,0 0 0,0 0 0,1 0 0,-1 0 0,0 0 0,0 0 0,0 0 0,0 0 0,0 0 0,1 0 0,-1 0 0,10-7-1976,6-12-3911,-6-3-2795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5.660"/>
    </inkml:context>
    <inkml:brush xml:id="br0">
      <inkml:brushProperty name="width" value="0.025" units="cm"/>
      <inkml:brushProperty name="height" value="0.025" units="cm"/>
    </inkml:brush>
  </inkml:definitions>
  <inkml:trace contextRef="#ctx0" brushRef="#br0">29 17 12844,'0'0'7848,"-4"8"-7197,-1 6-424,1-1 1,0 1 0,0 0-1,2 0 1,-1 0 0,2 0-1,0 0 1,1 1-1,0-1 1,4 25 0,-3-37-193,-1-1 0,0 1 0,1-1 0,0 0 0,-1 1 0,1-1 0,0 0 0,-1 0 0,1 1 0,0-1 0,0 0 0,0 0 0,0 0 0,0 0 0,0 0 0,0 0 0,0-1 0,1 1 0,-1 0 0,0 0 0,1-1 0,-1 1 0,0-1 0,1 1 0,-1-1 1,0 0-1,1 1 0,-1-1 0,1 0 0,-1 0 0,1 0 0,-1 0 0,0 0 0,1 0 0,-1-1 0,1 1 0,-1 0 0,0-1 0,1 1 0,-1-1 0,0 1 0,1-1 0,-1 0 0,0 0 0,3-1 0,3-2 145,0-1-1,0 0 0,0 0 0,0 0 1,-1-1-1,8-9 0,-6 6-53,-1 0 0,1-1 0,-2 0 0,0 0 0,0-1 0,0 1 0,-2-1 0,1-1 0,-1 1 0,-1 0 0,0-1 0,-1 0 0,0 0 0,0-12 0,-5 20 39,-3 11-148,-5 14-97,10-8 1,0 1 0,1 0 0,2 24 1,-2-37-23,0-1 1,0 1 0,0-1 0,0 1 0,0-1 0,1 1 0,-1-1 0,0 1-1,0-1 1,0 1 0,0-1 0,1 0 0,-1 1 0,0-1 0,1 1 0,-1-1-1,0 0 1,1 1 0,-1-1 0,0 0 0,1 1 0,-1-1 0,1 0 0,-1 0-1,0 1 1,1-1 0,-1 0 0,1 0 0,-1 0 0,1 0 0,-1 0 0,1 0-1,-1 1 1,1-1 0,0 0 0,21-8-3388,17-21-3582,-13 3 594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6.017"/>
    </inkml:context>
    <inkml:brush xml:id="br0">
      <inkml:brushProperty name="width" value="0.025" units="cm"/>
      <inkml:brushProperty name="height" value="0.025" units="cm"/>
    </inkml:brush>
  </inkml:definitions>
  <inkml:trace contextRef="#ctx0" brushRef="#br0">171 0 6919,'0'0'10276,"-9"8"-8034,-16 13-1203,-2 0 466,-31 33 1,53-49-1425,0 0 0,0 1 0,1-1 0,-1 1 0,1 0 0,1 0 0,-1 1 0,1-1 0,0 1 0,0 0 0,1-1 0,0 1 0,-1 8 0,3-14-74,-1 0 0,1 1 0,0-1 1,0 0-1,1 0 0,-1 0 0,0 0 1,0 0-1,0 0 0,1 0 0,-1 0 1,1 0-1,-1 0 0,0 0 1,1 0-1,0 0 0,-1 0 0,1 0 1,0 0-1,-1 0 0,1 0 0,0-1 1,0 1-1,0 0 0,0 0 0,1 0 1,0 0 7,1 0 1,-1-1-1,1 1 1,-1 0-1,1-1 1,-1 1-1,1-1 1,0 0-1,-1 0 1,6-1-1,-1 0 21,1 0 1,-1 0-1,0-1 0,0 0 0,0-1 1,0 0-1,10-5 0,-8 2 48,-2-1 1,1 1-1,-1-1 0,0 0 0,0-1 1,8-11-1,-13 16-24,0 0 1,0 0-1,0 0 1,-1 0 0,1-1-1,-1 1 1,0 0-1,1-1 1,-1 1-1,-1-1 1,1 1-1,-1-1 1,1 0 0,-1 1-1,0-1 1,0 1-1,-1-1 1,1 0-1,-1 1 1,1-1 0,-3-3-1,3 6-46,-1 0 0,0-1 0,0 1 1,0 0-1,0 0 0,0 0 0,0 0 0,0 0 0,-1 0 0,1 0 0,0 1 1,0-1-1,-1 0 0,1 1 0,0-1 0,-1 1 0,1-1 0,-1 1 0,1 0 1,0-1-1,-3 1 0,-35 0-100,26 0-118,19 9-4892,6 1 2767,6-1-1974,2-1-1356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6.518"/>
    </inkml:context>
    <inkml:brush xml:id="br0">
      <inkml:brushProperty name="width" value="0.025" units="cm"/>
      <inkml:brushProperty name="height" value="0.025" units="cm"/>
    </inkml:brush>
  </inkml:definitions>
  <inkml:trace contextRef="#ctx0" brushRef="#br0">16 1 512,'0'0'19496,"-2"10"-18295,-6 57-257,3 0-1,5 86 0,0-149-917,1 1 0,-1-1-1,1 0 1,0 1 0,0-1 0,1 0 0,-1 0 0,1 0 0,0 0 0,0 0 0,1 0-1,-1 0 1,5 4 0,-6-6-17,1-1 0,-1 0 0,1 0 0,-1 0 0,1 0-1,0 0 1,-1 0 0,1 0 0,0-1 0,0 1 0,-1-1 0,1 1-1,0-1 1,0 0 0,0 1 0,0-1 0,-1 0 0,1 0 0,0 0-1,0-1 1,0 1 0,0 0 0,0-1 0,-1 1 0,1-1 0,0 0 0,0 1-1,-1-1 1,1 0 0,0 0 0,-1 0 0,1 0 0,-1-1 0,3-1-1,5-5 39,0-1-1,0-1 1,-1 0-1,0 0 1,0 0-1,-2-1 1,1 0-1,-1 0 1,5-14-1,2-6-1,-3 0-1,11-45 0,-11 5 928,-12 97-825,-3 97 47,5-112-196,1 1 0,0 0 0,1 0 0,0-1 0,0 1 0,2-1 0,8 22 0,-10-29-236,0 0-1,0-1 0,1 1 0,0-1 0,-1 1 0,1-1 0,0 0 0,0 0 0,1 0 1,-1-1-1,6 4 0,10 2-4987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7.732"/>
    </inkml:context>
    <inkml:brush xml:id="br0">
      <inkml:brushProperty name="width" value="0.025" units="cm"/>
      <inkml:brushProperty name="height" value="0.025" units="cm"/>
    </inkml:brush>
  </inkml:definitions>
  <inkml:trace contextRef="#ctx0" brushRef="#br0">16 1 10762,'0'0'6534,"-5"60"-5765,0-22-256,-1 7 191,6 4-351,0-1-289,0-2-32,6-6 32,7-10-288,4-8-898,1-11-575,2-11-1218,-2-2-288,-3-19-2466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8.822"/>
    </inkml:context>
    <inkml:brush xml:id="br0">
      <inkml:brushProperty name="width" value="0.025" units="cm"/>
      <inkml:brushProperty name="height" value="0.025" units="cm"/>
    </inkml:brush>
  </inkml:definitions>
  <inkml:trace contextRef="#ctx0" brushRef="#br0">84 250 16047,'-7'12'1596,"-8"12"-496,-20 48 0,30-60-986,0 0 0,1 0 0,1 1 0,0-1 0,0 1 0,2 0 1,-1 22-1,2-34-113,-1 1 0,1-1 0,0 1 0,0-1 0,0 1 0,0-1 0,1 1 0,-1-1 0,0 1 0,1-1 0,-1 0 0,1 1 0,-1-1 0,1 1 0,0-1 0,-1 0 0,1 1 0,0-1 0,0 0 0,0 0 0,0 0 0,0 0 0,0 0 0,0 0 0,0 0 1,1 0-1,-1 0 0,0 0 0,1-1 0,-1 1 0,0-1 0,1 1 0,-1-1 0,1 1 0,-1-1 0,1 0 0,-1 0 0,1 1 0,-1-1 0,1 0 0,-1 0 0,1-1 0,-1 1 0,3-1 0,1 0 10,0 0 1,-1-1-1,1 0 0,0 0 0,-1 0 1,1-1-1,-1 0 0,1 0 0,-1 0 1,0 0-1,7-8 0,0-4 60,1 0-1,-2 0 1,0-2-1,-1 1 1,0-1-1,-2 0 1,0-1-1,-1 0 1,0 0 0,-2 0-1,0-1 1,-1 0-1,1-21 1,-4 39-52,0 1 1,0 0-1,0 0 1,0 0-1,0-1 1,0 1 0,0 0-1,0 0 1,0 0-1,0 0 1,0-1-1,0 1 1,0 0-1,0 0 1,0 0-1,0-1 1,0 1 0,0 0-1,0 0 1,0 0-1,0-1 1,0 1-1,0 0 1,0 0-1,0 0 1,0-1-1,0 1 1,0 0-1,-1 0 1,1 0 0,0 0-1,0 0 1,0-1-1,0 1 1,0 0-1,-1 0 1,1 0-1,0 0 1,0 0-1,0 0 1,0 0 0,-1 0-1,1 0 1,0-1-1,0 1 1,0 0-1,-1 0 1,1 0-1,0 0 1,0 0-1,0 0 1,-1 0-1,1 0 1,0 0 0,0 0-1,0 1 1,-1-1-1,1 0 1,0 0-1,0 0 1,-1 0-1,-7 12 99,4-1-122,2 0 0,-1 0 0,2 0 0,-1 0 0,2 1 0,-1-1-1,3 23 1,-1-28 2,0 1-1,0 0 1,0-1 0,1 1-1,0-1 1,0 0-1,0 0 1,1 1-1,0-2 1,0 1-1,1 0 1,0-1-1,0 1 1,9 9 0,-9-13 4,0 1 1,0-1-1,0 0 1,1 0-1,-1 0 1,0-1-1,1 1 1,0-1-1,-1 0 1,1 0-1,0-1 1,-1 1-1,1-1 1,0 0-1,0-1 1,-1 1-1,1-1 1,0 0-1,-1 0 1,1 0-1,-1-1 0,1 1 1,-1-1-1,0 0 1,1-1-1,-1 1 1,6-6-1,0 2 34,-1 0-1,0-1 1,-1-1-1,1 0 0,-2 0 1,1 0-1,-1-1 1,0 0-1,-1 0 0,9-16 1,-13 18 200,0 0 1,0 1-1,0-1 1,-1 0-1,1-13 1,-2 19-203,0 1 0,1-1-1,-1 0 1,0 0 0,0 0 0,0 0-1,0 0 1,0 0 0,0 0 0,0 0-1,0 0 1,0 0 0,-1 1 0,1-1-1,0 0 1,-1 0 0,1 0 0,0 0-1,-1 0 1,1 1 0,-1-1 0,1 0-1,-1 0 1,1 1 0,-1-1 0,0 0-1,1 1 1,-1-1 0,0 1 0,0-1-1,1 1 1,-1-1 0,0 1 0,0-1-1,0 1 1,0 0 0,0-1 0,1 1 0,-1 0-1,0 0 1,0 0 0,0 0 0,0 0-1,0 0 1,0 0 0,0 0 0,0 0-1,0 0 1,0 0 0,0 1 0,1-1-1,-3 1 1,1 1-37,0-1-1,0 1 1,0 0-1,0 1 1,0-1-1,0 0 1,0 0-1,0 1 1,1-1-1,0 1 1,-1 0-1,1-1 1,0 1-1,0 0 1,0 0-1,1 0 1,-1-1-1,1 1 1,-1 0-1,1 4 1,-1-2-3,1 1 1,-1 0-1,1 0 1,0 0-1,1 0 1,-1 0-1,1 0 1,1 0-1,1 8 1,-2-13 7,0 1 0,0 0 1,1-1-1,-1 1 0,0-1 0,0 1 1,1-1-1,-1 0 0,1 1 0,-1-1 0,1 0 1,0 0-1,-1 0 0,1 0 0,0 0 0,0-1 1,0 1-1,-1 0 0,1-1 0,0 0 1,0 1-1,0-1 0,0 0 0,0 0 0,0 0 1,0 0-1,0 0 0,0 0 0,0-1 1,0 1-1,0-1 0,-1 1 0,1-1 0,3-1 1,0 0 49,1-1 0,-1 0 0,1 0 0,-1 0 0,0 0 0,0-1 0,0 0 0,-1 0 0,8-8 0,-2-3 119,-1 0 0,-1-1-1,0 0 1,-1 0 0,7-24 0,-14 50-185,-1 2 3,1 1 0,1-1 0,0 0-1,0 0 1,7 21 0,-7-30 13,0 0 0,0 0 1,0 0-1,1-1 0,-1 1 0,1-1 1,0 1-1,0-1 0,0 1 0,0-1 1,0 0-1,1 0 0,-1 0 0,1 0 1,-1 0-1,1-1 0,0 1 0,-1-1 0,1 0 1,0 0-1,0 0 0,0 0 0,0 0 1,0-1-1,0 1 0,0-1 0,0 0 1,5 0-1,-2 0 16,0 0 0,0-1 0,0 0 0,0-1 1,0 1-1,0-1 0,-1 0 0,1 0 0,-1-1 0,0 0 1,1 0-1,-1 0 0,0 0 0,-1-1 0,1 0 0,-1 0 0,8-9 1,-7 7 3,0 1 1,-1-2 0,0 1-1,0 0 1,0-1 0,-1 0 0,0 0-1,0 0 1,-1 0 0,0-1-1,0 1 1,-1 0 0,0-1-1,0-7 1,-1 14-20,0 0 0,0 1 0,0-1 0,0 0 0,0 0 0,-1 1 0,1-1 0,0 0 0,0 1 0,-1-1 0,1 0 0,-1 1 0,1-1-1,0 0 1,-1 1 0,1-1 0,-1 1 0,0-1 0,1 1 0,-1-1 0,1 1 0,-1-1 0,0 1 0,1 0 0,-1-1 0,0 1 0,1 0 0,-1-1 0,0 1 0,0 0 0,1 0 0,-1 0 0,0 0 0,0 0 0,1 0 0,-1 0 0,0 0-1,0 0 1,1 0 0,-1 0 0,0 0 0,1 1 0,-1-1 0,0 0 0,0 0 0,1 1 0,-2 0 0,-1 0-14,-1 0-1,1 0 0,0 1 1,0-1-1,-1 1 1,1 0-1,0 0 1,0 0-1,-3 4 1,-1 3 2,0 1 0,1 0 0,1 0 0,-1 1 0,2 0 0,-1 0 0,2 0 0,-1 0 0,2 0 0,-1 1 0,1-1 0,1 1 0,0 0 0,1-1 0,1 15 0,-1-24 10,1 0 0,-1-1 0,0 1-1,0 0 1,1-1 0,-1 1 0,1-1 0,-1 1 0,1-1 0,0 1 0,0-1 0,-1 1 0,1-1 0,0 1 0,0-1 0,0 0 0,1 0 0,-1 0 0,0 1 0,0-1 0,1 0-1,-1-1 1,1 1 0,2 1 0,0 0 4,-1-2 0,1 1 0,0 0 0,0-1 0,-1 1 0,1-1 0,0 0-1,0-1 1,0 1 0,6-2 0,2-1 11,0-1-1,0 0 1,0 0-1,0-1 1,18-11-1,-9 1 13,0-1-1,-1-1 0,-1 0 0,0-1 0,-2-2 0,0 1 0,25-39 0,-32 41 17,0 0 0,-1-1 0,-1 0 0,0 0-1,-2-1 1,0 0 0,-1 0 0,-1 0 0,0-1 0,0-34 0,-8 51-64,-5 9-34,-5 10-27,0 5 77,1 1 0,1 0 0,1 1 0,1 0-1,1 0 1,2 1 0,0 1 0,1-1 0,1 1 0,2 0 0,0 0 0,2 30 0,1-51 16,0 0 1,0 0-1,1-1 0,-1 1 1,1 0-1,0-1 1,0 1-1,0-1 1,1 1-1,-1-1 0,1 1 1,0-1-1,0 0 1,0 0-1,0 0 1,0 0-1,1 0 1,0-1-1,-1 1 0,1-1 1,0 1-1,0-1 1,0 0-1,1 0 1,-1-1-1,0 1 1,1-1-1,-1 1 0,1-1 1,-1 0-1,1 0 1,7 0-1,-5 0 3,0-1 1,1 0-1,-1 0 0,0 0 0,1-1 1,-1 0-1,0 0 0,0-1 0,0 1 1,0-1-1,0-1 0,0 1 0,0-1 1,-1 0-1,1-1 0,-1 1 0,0-1 0,0 0 1,5-5-1,-8 7-218,0-1-1,-1 1 1,1-1-1,0 0 1,-1 1-1,0-1 1,1 0-1,-1 0 1,0 0-1,0 0 1,-1 0-1,1 0 1,-1 0-1,1 0 1,-1 0 0,0 0-1,0 0 1,-1-4-1,0 1-1117,0 1 0,-1-1 1,1 0-1,-1 1 0,0-1 0,-1 1 0,1-1 0,-5-6 0,-15-20-11517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9.181"/>
    </inkml:context>
    <inkml:brush xml:id="br0">
      <inkml:brushProperty name="width" value="0.025" units="cm"/>
      <inkml:brushProperty name="height" value="0.025" units="cm"/>
    </inkml:brush>
  </inkml:definitions>
  <inkml:trace contextRef="#ctx0" brushRef="#br0">67 13 4260,'0'0'14093,"-59"-12"-11306,51 12-545,8 6-2274,13 3-192,4-4-2210,1-5-6215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9.681"/>
    </inkml:context>
    <inkml:brush xml:id="br0">
      <inkml:brushProperty name="width" value="0.025" units="cm"/>
      <inkml:brushProperty name="height" value="0.025" units="cm"/>
    </inkml:brush>
  </inkml:definitions>
  <inkml:trace contextRef="#ctx0" brushRef="#br0">191 163 15631,'0'0'4281,"-11"-8"-2615,5 4-1391,4 1-220,0 1 0,0 0 0,0 1 0,0-1 0,0 0 0,0 0-1,-1 1 1,1 0 0,-1-1 0,1 1 0,-1 0 0,0 0 0,1 0 0,-1 1 0,0-1 0,0 1 0,0-1 0,1 1 0,-1 0 0,0 0 0,0 0 0,0 0 0,1 1-1,-1-1 1,0 1 0,0 0 0,1 0 0,-5 1 0,-1 5 71,0-1 0,0 2 0,1-1 0,0 1 0,0 0 0,1 0 0,0 1 0,1 0 1,-8 14-1,10-17-103,0 1 1,0-1 0,1 1-1,0 0 1,0 0-1,0 0 1,1 0 0,0 0-1,0 0 1,1 0 0,0 0-1,0 0 1,1 0 0,0 0-1,2 7 1,-3-12-22,1-1 1,0 0-1,0 0 1,0 1-1,0-1 0,0 0 1,0 0-1,0 0 0,0 0 1,0 0-1,1 0 0,-1-1 1,0 1-1,1 0 1,-1 0-1,0-1 0,1 1 1,-1-1-1,1 0 0,-1 1 1,1-1-1,-1 0 1,1 0-1,-1 0 0,1 0 1,2 0-1,42-9 132,-32 3-88,-1-1 0,0 0 0,0-1 0,-1-1 0,0 0 0,-1 0 0,1-1 0,11-15 0,-1 1 81,-2-2 0,32-50 0,-45 64 89,1-1-1,-2-1 1,0 1-1,0-1 1,-1 0-1,-1-1 1,5-27-1,-19 57-110,-3 17-172,3-2-149,1 0 1,2 1-1,1 0 1,2 1-1,1-1 0,1 1 1,4 50-1,-2-80 44,1 1-1,-1-1 0,1 0 1,-1 0-1,1 0 0,0 0 1,0 0-1,0 0 0,0 0 1,0 0-1,0 0 0,0 0 1,1-1-1,-1 1 0,1 0 1,-1-1-1,1 1 1,0-1-1,0 0 0,-1 1 1,1-1-1,0 0 0,0 0 1,4 1-1,-2-1-320,0 0 0,-1-1 1,1 1-1,-1-1 0,1 0 1,0 0-1,0 0 0,-1 0 1,1-1-1,-1 0 0,1 0 0,0 0 1,-1 0-1,6-3 0,27-19-5331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562"/>
    </inkml:context>
    <inkml:brush xml:id="br0">
      <inkml:brushProperty name="width" value="0.025" units="cm"/>
      <inkml:brushProperty name="height" value="0.025" units="cm"/>
    </inkml:brush>
  </inkml:definitions>
  <inkml:trace contextRef="#ctx0" brushRef="#br0">259 1 15471,'0'0'1857,"-49"48"-415,24-17-738,-4 2 450,5 1-1,2-2-289,1-4-511,5-2-161,4-8-128,2-4-32,-1-6-224,4-7-609,0-1-864,-1-5-994,2-14-2722,0-7-929</inkml:trace>
  <inkml:trace contextRef="#ctx0" brushRef="#br0" timeOffset="1">0 66 13901,'0'0'10442,"42"52"-9897,-17-38-257,3-2-192,4-3-64,4-4-929,4-5-1249,-7 0-1185,-3 0-3524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0.570"/>
    </inkml:context>
    <inkml:brush xml:id="br0">
      <inkml:brushProperty name="width" value="0.025" units="cm"/>
      <inkml:brushProperty name="height" value="0.025" units="cm"/>
    </inkml:brush>
  </inkml:definitions>
  <inkml:trace contextRef="#ctx0" brushRef="#br0">133 1 14574,'0'0'5909,"-10"8"-4120,-1 3-1545,0 0-1,1 0 1,0 1 0,1 0 0,1 0-1,0 1 1,0 0 0,-8 22 0,10-20-91,-14 43 346,19-54-471,-1 0 1,2 0-1,-1 0 1,0 0 0,1 1-1,0-1 1,0 0-1,0 0 1,0 1-1,2 6 1,-2-11-25,1 1-1,-1 0 1,1-1 0,-1 1 0,1-1-1,-1 1 1,1-1 0,-1 1-1,1-1 1,0 0 0,-1 1 0,1-1-1,0 0 1,-1 1 0,1-1-1,0 0 1,-1 0 0,1 1-1,0-1 1,0 0 0,-1 0 0,1 0-1,0 0 1,0 0 0,-1 0-1,1 0 1,0 0 0,-1-1 0,1 1-1,0 0 1,0 0 0,-1-1-1,1 1 1,1-1 0,23-12 112,-13 3-99,0-2 1,-1 1 0,0-2 0,-1 1 0,0-1-1,-2-1 1,1 0 0,-1 0 0,11-30-1,5-5-82,-34 99-256,2-23 438,2 1-1,1-1 0,-4 52 0,9-78-105,0 0 0,1 0 1,-1-1-1,0 1 0,0 0 1,0 0-1,1-1 0,-1 1 1,0 0-1,1-1 0,-1 1 0,1 0 1,-1-1-1,1 1 0,-1-1 1,1 1-1,-1 0 0,1-1 0,0 1 1,-1-1-1,1 0 0,0 1 1,-1-1-1,1 0 0,0 1 1,-1-1-1,1 0 0,0 0 0,0 1 1,-1-1-1,1 0 0,0 0 1,0 0-1,0 0 0,-1 0 0,1 0 1,0 0-1,0 0 0,-1-1 1,1 1-1,0 0 0,0 0 1,-1-1-1,1 1 0,1-1 0,3 0 40,0-1 0,-1 0 0,1 0 0,-1 0 0,1 0 0,6-5-1,57-59 316,-56 51-365,2 1 1,0 0 0,0 1-1,28-18 1,-42 31-9,1-1-1,0 1 1,-1-1 0,1 1 0,0-1-1,0 1 1,-1 0 0,1-1-1,0 1 1,0 0 0,0 0-1,-1-1 1,1 1 0,0 0-1,0 0 1,0 0 0,0 0 0,0 0-1,-1 0 1,1 0 0,0 0-1,0 1 1,0-1 0,0 0-1,-1 1 1,1-1 0,0 0-1,0 1 1,-1-1 0,1 1 0,0-1-1,-1 1 1,1-1 0,0 1-1,-1-1 1,1 1 0,-1 0-1,1-1 1,-1 1 0,1 0-1,-1 0 1,1-1 0,-1 1 0,0 0-1,0 0 1,1-1 0,-1 1-1,0 0 1,0 0 0,0 0-1,0 0 1,0 0 0,0-1-1,0 1 1,0 1 0,-1 61 86,0-48-69,-2 35 241,4-50-206,1 0 0,0-1 1,-1 1-1,1-1 1,-1 1-1,0-1 0,1 0 1,-1 0-1,0 0 0,1 0 1,-1 0-1,0 0 1,0 0-1,0 0 0,2-2 1,24-36 304,24-29-280,-47 62-71,1 1-1,0 0 1,0 0-1,0 1 1,1 0-1,0 0 1,0 0-1,0 1 1,8-4-1,-14 6 5,1 1-1,-1 0 1,1 0-1,-1 0 0,1 0 1,0-1-1,-1 1 1,1 0-1,-1 0 0,1 0 1,-1 0-1,1 0 1,-1 1-1,1-1 1,-1 0-1,1 0 0,-1 0 1,1 0-1,-1 0 1,1 1-1,-1-1 0,1 0 1,-1 0-1,1 1 1,-1-1-1,1 0 0,-1 1 1,0-1-1,1 1 1,-1-1-1,0 0 1,1 1-1,-1-1 0,0 1 1,0-1-1,1 1 1,-1-1-1,0 1 0,0 0 1,4 31 261,-15 32-16,6-49 344,0 6-2691,22-38-2170,60-90-7290,-47 60 11496,-33 56 8442,-3 8-3927,-1 11-3285,1-1-1,-3 35 0,9-62-1148,0 1 0,-1-1 0,1 1-1,0-1 1,0 1 0,0-1 0,0 1 0,0-1-1,0 1 1,0-1 0,0 1 0,0-1-1,0 1 1,1-1 0,-1 1 0,0-1 0,0 1-1,0-1 1,1 1 0,-1-1 0,0 1 0,0-1-1,1 0 1,-1 1 0,1-1 0,-1 1-1,0-1 1,1 0 0,-1 1 0,1-1 0,-1 0-1,0 0 1,1 1 0,-1-1 0,1 0 0,0 0-1,20-9 303,20-28-101,-39 35-193,9-10-10,42-37 19,-50 46-43,1 0 1,0 0 0,0 1 0,0 0 0,1 0-1,-1 0 1,0 0 0,1 1 0,-1 0 0,1 0-1,0 0 1,8 0 0,-12 1-1,0 0 0,1 1 0,-1-1 0,1 1 0,-1 0 0,0-1 1,1 1-1,-1 0 0,0 0 0,0 0 0,0 0 0,0 0 0,1 0 0,-1 0 0,-1 0 0,1 1 0,0-1 0,0 0 0,0 1 0,-1-1 1,1 0-1,-1 1 0,1-1 0,-1 1 0,1-1 0,-1 1 0,0-1 0,0 1 0,0-1 0,1 1 0,-2 1 0,3 59 144,-2-48-103,-1-6-78,1-5 13,-1 0 1,1-1 0,0 1 0,-1 0 0,1-1-1,1 1 1,-1 0 0,0 0 0,1-1-1,-1 1 1,1 0 0,0-1 0,0 1 0,0-1-1,2 4 1,-3-6-184,1 0 1,-1 0-1,1 0 0,-1 0 1,1 0-1,-1 0 0,1-1 1,-1 1-1,1 0 0,-1 0 1,1-1-1,-1 1 0,0 0 1,1 0-1,-1-1 0,1 1 1,-1 0-1,0-1 0,1 1 1,-1-1-1,0 1 0,1 0 0,-1-1 1,0 1-1,0-1 0,1 1 1,-1-1-1,0 1 0,0-1 1,0 1-1,0-1 0,0 1 1,1-1-1,0-3-2106,10-19-12872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1.491"/>
    </inkml:context>
    <inkml:brush xml:id="br0">
      <inkml:brushProperty name="width" value="0.025" units="cm"/>
      <inkml:brushProperty name="height" value="0.025" units="cm"/>
    </inkml:brush>
  </inkml:definitions>
  <inkml:trace contextRef="#ctx0" brushRef="#br0">180 199 13357,'1'-4'549,"1"1"1,-1-1 0,0 0 0,0 0 0,0 1-1,-1-1 1,1 0 0,-1 0 0,0 0-1,0 0 1,-1-7 0,0 10-402,0 0 1,1-1-1,-1 1 0,0 0 0,1 0 1,-1 0-1,0 0 0,0 0 1,0 0-1,0 0 0,0 0 0,0 0 1,-1 0-1,1 0 0,0 0 1,0 1-1,0-1 0,-1 1 0,1-1 1,0 1-1,-1-1 0,1 1 0,-1 0 1,1 0-1,0-1 0,-1 1 1,1 0-1,-1 0 0,1 1 0,0-1 1,-1 0-1,1 0 0,-1 1 1,-1 0-1,-3 1-95,0 0 0,0 0 0,0 1 0,1-1 0,-1 2 0,1-1 0,0 0 0,0 1 0,0 0 1,0 0-1,1 0 0,-1 1 0,1 0 0,0 0 0,1 0 0,-4 6 0,-3 4 38,2 0-1,0 1 1,0 0 0,-7 26 0,13-36-91,0 1-1,1-1 1,0 0 0,0 0 0,0 1 0,1 10-1,0-16 2,0 0-1,1-1 1,-1 1-1,0 0 1,0 0-1,0 0 1,1-1-1,-1 1 0,0 0 1,1 0-1,-1-1 1,1 1-1,-1 0 1,0-1-1,1 1 1,0-1-1,-1 1 0,1 0 1,-1-1-1,1 1 1,0-1-1,1 1 1,-1-1 0,1 1 1,-1-1 0,1 0-1,-1 0 1,1 0 0,-1 0-1,1 0 1,-1-1 0,1 1-1,-1 0 1,1-1 0,-1 1-1,1-1 1,-1 0 0,1 1-1,1-3 1,8-3 29,-1-2 0,0 1 0,-1-1 0,0-1-1,0 0 1,-1 0 0,0 0 0,11-17 0,48-90 65,2-41 219,-79 198-344,0-2 48,0 1 0,3 0 0,2 1 0,1 0 0,2 54 0,2-93-13,0 0 0,0 0 0,0 0 1,1 0-1,-1 0 0,1 0 0,-1 0 0,1 0 0,0 0 0,0 0 0,0 0 0,0-1 1,0 1-1,0 0 0,0 0 0,0-1 0,1 1 0,-1-1 0,1 1 0,-1-1 0,1 0 0,0 0 1,-1 1-1,1-1 0,0 0 0,0-1 0,0 1 0,0 0 0,0 0 0,0-1 0,0 1 1,0-1-1,0 0 0,0 1 0,3-1 0,0 0 40,1-1 1,-1 0-1,0 1 1,0-1-1,0-1 1,0 1-1,0-1 1,0 0-1,0 0 1,-1-1-1,1 1 0,-1-1 1,5-3-1,8-8 24,-1-1 0,-1-1 0,0 0 0,-1-1 0,-1 0-1,-1-1 1,0 0 0,-1-1 0,-1 0 0,-1-1 0,12-40-1,-28 89-89,0-2-46,1-1 1,1 1-1,1 0 0,1 0 0,2 0 1,2 33-1,-1-58 77,0 0-1,0 0 1,0 0-1,1 0 1,-1 0-1,0 0 1,1 0 0,0-1-1,-1 1 1,1 0-1,0 0 1,0-1-1,0 1 1,0-1-1,0 1 1,1-1 0,-1 1-1,0-1 1,1 1-1,-1-1 1,1 0-1,-1 0 1,1 0 0,0 0-1,-1 0 1,1 0-1,0 0 1,0-1-1,-1 1 1,1-1 0,0 1-1,0-1 1,0 0-1,0 0 1,0 1-1,0-1 1,0-1 0,0 1-1,-1 0 1,1 0-1,0-1 1,0 1-1,0-1 1,0 1-1,0-1 1,-1 0 0,4-2-1,4-1 70,0 0-1,-1-1 0,1-1 1,-1 1-1,0-1 1,0-1-1,13-13 0,-10 6-44,0-1 1,0 1-1,-1-2 0,-1 1 0,-1-2 0,0 1 0,-1-1 0,0 0 0,-2 0 0,0-1 0,-1 1 0,-1-1 0,2-29 1,-20 85-533,10-23 492,1 1 1,0-1-1,1 1 0,0 0 0,2 0 1,0 0-1,1 0 0,2 22 0,-2-37-6,1 1 0,-1-1 0,1 1 0,-1-1 0,1 0 0,0 1 0,-1-1 0,1 0 0,0 1 0,0-1 0,0 0 0,0 0 0,0 0 0,0 0 0,0 0 0,0 0 0,1 0 0,-1-1 0,0 1 0,1 0 0,-1 0 0,0-1 0,1 1 0,-1-1 0,1 0 0,-1 1 0,1-1 0,-1 0 0,1 0 0,-1 0 0,1 0 0,-1 0 0,1 0 0,-1 0 0,1 0 0,-1-1 0,0 1 0,3-1 0,0 0-395,0 0 1,-1-1-1,1 1 1,0-1-1,-1 1 1,1-1-1,-1 0 1,0 0-1,0-1 0,1 1 1,-2-1-1,1 1 1,5-7-1,3-17-5669,-1-6-4810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1.832"/>
    </inkml:context>
    <inkml:brush xml:id="br0">
      <inkml:brushProperty name="width" value="0.025" units="cm"/>
      <inkml:brushProperty name="height" value="0.025" units="cm"/>
    </inkml:brush>
  </inkml:definitions>
  <inkml:trace contextRef="#ctx0" brushRef="#br0">1 0 17296,'0'0'7495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2.193"/>
    </inkml:context>
    <inkml:brush xml:id="br0">
      <inkml:brushProperty name="width" value="0.025" units="cm"/>
      <inkml:brushProperty name="height" value="0.025" units="cm"/>
    </inkml:brush>
  </inkml:definitions>
  <inkml:trace contextRef="#ctx0" brushRef="#br0">0 88 6887,'0'0'4649,"3"-10"-2081,-3 7-2349,1-1 0,0 0 0,0 1 0,1-1-1,-1 1 1,1 0 0,-1-1 0,1 1 0,0 0 0,0 0 0,0 0 0,1 0-1,-1 0 1,1 1 0,0-1 0,0 1 0,-1 0 0,2-1 0,-1 1-1,0 1 1,0-1 0,1 0 0,-1 1 0,0 0 0,1-1 0,0 1 0,6 0-1,-2-1 89,-1 0 0,1 1 0,0 0 0,0 1 0,-1 0 0,1 0 0,0 1 0,0 0 0,0 0 0,14 5 0,-20-5-267,1 0 1,-1 1-1,1 0 1,-1 0 0,1 0-1,-1 0 1,0 0-1,0 0 1,0 0-1,0 1 1,0-1 0,-1 1-1,1 0 1,-1-1-1,0 1 1,1 0-1,-1 0 1,0 0-1,-1 0 1,1 0 0,-1 0-1,1 0 1,-1 0-1,0 0 1,0 0-1,0 0 1,0 0 0,-1 0-1,1 0 1,-2 5-1,-1 6 28,0 0 1,-1 0-1,-1 0 0,0-1 0,-13 25 1,-45 64 28,22-38-75,31-46-1,2-7 7,1 1 1,0-1-1,1 1 1,0 1-1,1-1 1,0 1-1,1 0 1,-4 25-1,8-37-10,0 1 0,1-1-1,-1 0 1,0 0-1,1 0 1,-1 0 0,1 1-1,-1-1 1,1 0 0,-1 0-1,1 0 1,0 0 0,-1 0-1,1 0 1,0 0-1,0-1 1,0 1 0,0 0-1,0 0 1,0-1 0,0 1-1,0 0 1,0-1 0,0 1-1,0-1 1,0 1-1,1-1 1,-1 0 0,0 0-1,0 1 1,0-1 0,1 0-1,-1 0 1,0 0 0,0 0-1,2-1 1,51-3 189,-16-6-297,-1-1 0,-1-2 0,0-1 0,-1-2 0,61-38 1,-66 28-2765,-29 25 2545,0 0-1,-1 0 1,1 0-1,-1 0 1,1 0-1,-1 0 1,1 0-1,-1 0 1,0 0-1,0-1 1,1 1-1,-1 0 1,0 0-1,0 0 1,0 0-1,0-1 1,0 1-1,0 0 1,-1-2-1,-6-10-6165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2.567"/>
    </inkml:context>
    <inkml:brush xml:id="br0">
      <inkml:brushProperty name="width" value="0.025" units="cm"/>
      <inkml:brushProperty name="height" value="0.025" units="cm"/>
    </inkml:brush>
  </inkml:definitions>
  <inkml:trace contextRef="#ctx0" brushRef="#br0">0 56 12780,'0'0'5189,"49"-30"-4965,-18 22-224,4 0-64,3 2-2690,1 2-2275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3.159"/>
    </inkml:context>
    <inkml:brush xml:id="br0">
      <inkml:brushProperty name="width" value="0.025" units="cm"/>
      <inkml:brushProperty name="height" value="0.025" units="cm"/>
    </inkml:brush>
  </inkml:definitions>
  <inkml:trace contextRef="#ctx0" brushRef="#br0">67 181 7431,'0'0'2290,"7"-1"54,13-2-1016,52-10 3987,-65 12-4930,-1-1 0,1 0-1,-1 0 1,0 0 0,0-1-1,0 0 1,0 0 0,9-7-1,-13 7-304,-1 1-1,1 0 0,0-1 1,-1 1-1,1-1 0,-1 1 1,0-1-1,0 0 1,0 1-1,0-1 0,-1 0 1,1 0-1,-1 0 0,0 1 1,1-1-1,-1 0 0,0 0 1,-1 0-1,1 0 0,-1 0 1,1 1-1,-1-1 0,-1-4 1,0 3-50,1 0 1,0 0-1,-1 0 1,0 0-1,0 1 0,0-1 1,0 1-1,-1 0 1,1-1-1,-1 1 1,0 0-1,0 0 1,0 1-1,0-1 0,-6-3 1,5 4-38,0 1 1,1-1 0,-1 1-1,0 0 1,0 0-1,0 1 1,0-1-1,0 1 1,0-1 0,0 1-1,0 0 1,0 1-1,0-1 1,0 1-1,0 0 1,0 0 0,1 0-1,-5 2 1,1 0-4,1 1 1,0-1 0,1 1-1,-1 0 1,0 1 0,1-1-1,0 1 1,0 0-1,-7 11 1,5-6 44,0 1 0,0 0 1,1 1-1,0-1 0,1 1 0,1 0 0,0 0 0,1 1 0,0-1 1,-3 26-1,6-35-13,0 1 0,0 0 0,0 0 1,0-1-1,1 1 0,0 0 1,-1 0-1,1-1 0,1 1 0,-1-1 1,0 1-1,1-1 0,0 1 0,0-1 1,0 0-1,0 0 0,0 0 0,1 0 1,-1 0-1,1-1 0,0 1 0,0-1 1,5 4-1,-1-2-9,1-1 0,0 0 1,0-1-1,0 1 0,0-2 1,0 1-1,0-1 0,0 0 1,16-1-1,-16 0-90,-1 1-1,0-1 1,1-1-1,-1 0 0,0 0 1,1 0-1,-1-1 1,0 0-1,0 0 1,0-1-1,0 0 1,-1 0-1,1 0 1,-1-1-1,0 0 1,0-1-1,0 1 1,0-1-1,-1 0 1,0 0-1,0-1 1,0 0-1,-1 0 1,0 0-1,0 0 1,5-11-1,19-54-4985,-25 59 2931,0 1 1,-1-1-1,0 0 0,0-17 1,-3 29 2327,0-1 1,1 1-1,-1 0 0,0-1 1,1 1-1,-1 0 1,1 0-1,-1 0 0,0 0 1,0-1-1,1 1 1,-1 0-1,0 0 0,1 0 1,-1 0-1,0 1 1,1-1-1,-1 0 1,0 0-1,1 0 0,-1 0 1,0 1-1,1-1 1,-1 0-1,1 1 0,-1-1 1,0 0-1,1 1 1,-1-1-1,1 1 0,-1-1 1,1 1-1,-1-1 1,1 1-1,0-1 0,-1 1 1,1 0-1,0-1 1,-1 1-1,1 0 0,0-1 1,-1 2-1,-3 65 6134,5 32-4273,-1-98-2052,0 0 0,0 0 0,0 0 1,0 0-1,1 0 0,-1 0 0,0 0 1,0 0-1,1-1 0,-1 1 0,1 0 0,-1 0 1,1 0-1,-1-1 0,1 1 0,-1 0 1,1 0-1,0-1 0,-1 1 0,1-1 0,0 1 1,0 0-1,-1-1 0,1 1 0,0-1 1,0 0-1,0 1 0,1-1 0,1 1 8,0-1 0,0 1 1,0-1-1,0 0 0,0 0 0,0-1 0,0 1 0,0-1 0,4-1 0,4-1 18,0-1 0,-1 0 0,21-12-1,29-29-278,-44 33 219,-1 0 1,2 1-1,24-13 0,-40 23 32,-1 1-1,1 0 0,-1-1 0,1 1 0,-1 0 0,1 0 0,-1 0 0,1-1 0,-1 1 0,1 0 0,-1 0 0,1 0 0,0 0 0,-1 0 0,1 0 0,-1 0 0,1 0 0,-1 0 1,1 1-1,-1-1 0,1 0 0,-1 0 0,1 0 0,-1 0 0,1 1 0,-1-1 0,1 0 0,-1 1 0,1-1 0,-1 0 0,0 1 0,1-1 0,-1 0 0,1 1 0,-1-1 0,0 1 1,0-1-1,1 1 0,-1-1 0,0 1 0,0-1 0,1 1 0,-1 0 0,2 35 467,-16 40 338,9-59-728,1 0 0,2 1 0,-1-1 0,1 19 0,17-57-7467,-8-6-3823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4.722"/>
    </inkml:context>
    <inkml:brush xml:id="br0">
      <inkml:brushProperty name="width" value="0.025" units="cm"/>
      <inkml:brushProperty name="height" value="0.025" units="cm"/>
    </inkml:brush>
  </inkml:definitions>
  <inkml:trace contextRef="#ctx0" brushRef="#br0">34 50 8232,'6'-33'4109,"-2"16"3153,-5 49-4476,-1 93-1483,2-61-883,-2 1 0,-16 92 0,14-139-364,-2 8 219,2 1 0,-3 38-1,7-64-269,0-1 0,0 0 0,0 1-1,0-1 1,1 0 0,-1 1 0,0-1-1,0 0 1,0 1 0,0-1 0,0 0-1,1 1 1,-1-1 0,0 0-1,0 1 1,0-1 0,1 0 0,-1 0-1,0 1 1,0-1 0,1 0 0,-1 0-1,0 1 1,1-1 0,-1 0 0,0 0-1,1 0 1,-1 0 0,0 0-1,1 0 1,-1 1 0,0-1 0,1 0-1,-1 0 1,1 0 0,-1 0 0,0 0-1,1 0 1,-1 0 0,0-1 0,1 1-1,-1 0 1,0 0 0,1 0-1,-1 0 1,0 0 0,1 0 0,-1-1-1,0 1 1,1 0 0,-1 0 0,0 0-1,1-1 1,19-11 124,43-45 56,-40 34-140,46-34 0,-62 52-46,-1 1 1,0 0 0,1 1 0,0-1 0,0 1-1,0 1 1,0-1 0,1 1 0,-1 0 0,1 1-1,-1 0 1,14-1 0,-19 3-1,0-1 1,0 0-1,0 1 0,-1 0 1,1-1-1,0 1 1,-1 0-1,1 0 0,0 0 1,-1 0-1,1 0 0,-1 0 1,0 1-1,1-1 0,-1 0 1,0 1-1,0-1 0,0 1 1,0-1-1,0 1 1,0 0-1,0-1 0,0 1 1,-1 0-1,1 0 0,-1-1 1,1 1-1,-1 0 0,0 3 1,5 63 109,-6-57-103,-2 58-10,1-42 139,1-25 131,1-10 197,6-250 1394,-4 259-2073,0-1 0,0 0-1,0 1 1,0 0-1,0 0 1,0-1 0,0 1-1,0 0 1,-1 0-1,1 1 1,0-1-1,1 2 1,2 0-883,1 1 0,0-1 0,0 0 0,0-1 0,0 1 0,0-1 0,1 0 1,-1-1-1,1 0 0,-1 0 0,1 0 0,-1 0 0,8-2 0,17 2-5937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5.081"/>
    </inkml:context>
    <inkml:brush xml:id="br0">
      <inkml:brushProperty name="width" value="0.025" units="cm"/>
      <inkml:brushProperty name="height" value="0.025" units="cm"/>
    </inkml:brush>
  </inkml:definitions>
  <inkml:trace contextRef="#ctx0" brushRef="#br0">124 39 9865,'0'0'11980,"-9"-5"-11110,7 4-834,1 0 0,-1 0 1,0 0-1,0 0 0,0 0 1,0 0-1,0 0 0,-1 1 0,1-1 1,0 1-1,0-1 0,0 1 1,-1 0-1,1 0 0,0 0 0,0 0 1,0 0-1,-3 1 0,2 1 23,0 0 0,0 1-1,0-1 1,0 0 0,1 1-1,-1 0 1,1-1 0,0 1-1,0 0 1,0 0 0,0 1-1,0-1 1,1 0 0,-3 6-1,-2 3 52,1 1-1,-1 0 1,2 1-1,0-1 0,1 1 1,0 0-1,-1 20 1,4-33-106,0 0 1,0-1-1,0 1 1,0 0 0,1 0-1,-1 0 1,0 0-1,1 0 1,-1-1-1,0 1 1,1 0-1,-1 0 1,1-1-1,0 1 1,-1 0-1,1-1 1,-1 1 0,1 0-1,0-1 1,-1 1-1,1-1 1,0 1-1,0-1 1,0 0-1,-1 1 1,1-1-1,0 0 1,0 1-1,0-1 1,0 0 0,0 0-1,-1 0 1,1 0-1,0 0 1,0 0-1,0 0 1,0 0-1,0 0 1,0 0-1,0 0 1,-1-1 0,1 1-1,0 0 1,0-1-1,0 1 1,1-1-1,4-1 34,0 0-1,0 0 0,0-1 1,0 0-1,8-5 1,6-9-20,0 0 1,-1-1 0,-2-1-1,0-1 1,0-1 0,-2 0-1,22-41 1,-46 108-740,-5 2 714,1-6-67,2 0 0,-9 68 0,20-109 72,0-1 0,0 1-1,-1-1 1,1 0 0,0 1 0,0-1 0,0 1 0,0-1 0,0 1-1,0-1 1,0 0 0,0 1 0,0-1 0,0 1 0,1-1 0,-1 0-1,0 1 1,0-1 0,0 1 0,0-1 0,1 0 0,-1 1 0,0-1-1,0 0 1,1 1 0,-1-1 0,0 0 0,0 1 0,1-1 0,-1 0 0,0 0-1,1 1 1,-1-1 0,1 0 0,-1 0 0,0 0 0,1 0 0,-1 1-1,1-1 1,-1 0 0,0 0 0,1 0 0,-1 0 0,1 0 0,0 0-1,25-11-285,19-25-2219,-15 2-4475,-20 20 1158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5.409"/>
    </inkml:context>
    <inkml:brush xml:id="br0">
      <inkml:brushProperty name="width" value="0.025" units="cm"/>
      <inkml:brushProperty name="height" value="0.025" units="cm"/>
    </inkml:brush>
  </inkml:definitions>
  <inkml:trace contextRef="#ctx0" brushRef="#br0">60 0 11787,'0'0'10794,"-1"16"-10030,-25 207 2047,-5 67-444,31-287-2470,-1 9 205,1 0 1,0-1 0,0 1 0,5 20-1,-5-30-160,1 0 0,-1 0 0,1 0 0,0 0 0,0-1 0,0 1 0,0 0 1,0 0-1,0-1 0,0 1 0,0-1 0,1 1 0,-1-1 0,0 0 0,3 2 0,-2-2-144,0 0 0,-1-1 1,1 1-1,0-1 1,0 1-1,-1-1 0,1 0 1,0 0-1,0 0 0,0 0 1,-1 0-1,1 0 1,0 0-1,0-1 0,-1 1 1,1-1-1,0 1 1,-1-1-1,1 0 0,2-1 1,-2 1-632,1-1 0,-1 0 0,0 0 1,1 0-1,-1 0 0,0 0 0,-1 0 1,1-1-1,0 1 0,-1-1 0,3-3 0,7-15-9069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5.876"/>
    </inkml:context>
    <inkml:brush xml:id="br0">
      <inkml:brushProperty name="width" value="0.025" units="cm"/>
      <inkml:brushProperty name="height" value="0.025" units="cm"/>
    </inkml:brush>
  </inkml:definitions>
  <inkml:trace contextRef="#ctx0" brushRef="#br0">138 1 18674,'0'8'822,"-17"178"4178,8-119-4025,0 69 0,8-134-970,1 0-1,0 0 0,0 0 1,0 0-1,0 0 0,0-1 1,1 1-1,-1 0 0,1 0 0,-1 0 1,1 0-1,0 0 0,-1-1 1,1 1-1,0 0 0,0-1 1,0 1-1,1-1 0,-1 1 1,0-1-1,0 1 0,1-1 1,2 2-1,-2-2-14,1 0 1,-1-1-1,1 1 0,0-1 1,-1 0-1,1 0 1,0 0-1,0 0 0,-1 0 1,1 0-1,0-1 1,-1 1-1,1-1 0,-1 0 1,1 0-1,-1 0 1,4-1-1,12-6-414,44-15-1305,-58 22 1659,-1 0 1,1 0-1,0 0 0,0 1 1,1 0-1,-1 0 0,0 0 1,0 0-1,0 1 0,0-1 1,0 1-1,0 0 0,5 2 1,-8-3 69,0 1 0,1-1 0,-1 1 0,0 0 0,0-1 0,0 1 0,0 0 0,0 0 0,0-1 0,0 1 1,0 0-1,0 0 0,-1 0 0,1 0 0,0 0 0,-1 0 0,1 0 0,0 1 0,-1-1 0,1 0 0,-1 0 0,0 0 1,1 1-1,-1-1 0,0 0 0,0 0 0,0 1 0,0-1 0,0 0 0,0 0 0,0 1 0,0-1 0,0 0 0,-1 0 1,1 1-1,-1-1 0,1 0 0,-1 0 0,1 0 0,-2 2 0,0 1 89,0-1-1,0 1 1,-1-1-1,0 1 1,0-1-1,0 0 1,0 0-1,0 0 1,0-1-1,-7 4 1,-12 5 236,-1-2 1,0-1 0,-1-1-1,1-1 1,-2-1-1,1-1 1,0-1 0,-1-1-1,-26-2 1,28-4-1375,22 4 985,1 0 1,0-1-1,0 1 1,0 0 0,0 0-1,0-1 1,-1 1-1,1 0 1,0 0-1,0-1 1,0 1 0,0 0-1,0 0 1,0-1-1,0 1 1,0 0 0,0-1-1,0 1 1,0 0-1,0 0 1,0-1-1,0 1 1,0 0 0,0 0-1,0-1 1,1 1-1,-1 0 1,0 0 0,0-1-1,0 1 1,0 0-1,0 0 1,1-1-1,-1 1 1,0 0 0,0 0-1,1 0 1,-1-1-1,0 1 1,4-3-671,0 0 1,0 1-1,0-1 1,0 1-1,0 0 1,0 0-1,5-2 1,24-5-4889,4 0-2172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904"/>
    </inkml:context>
    <inkml:brush xml:id="br0">
      <inkml:brushProperty name="width" value="0.025" units="cm"/>
      <inkml:brushProperty name="height" value="0.025" units="cm"/>
    </inkml:brush>
  </inkml:definitions>
  <inkml:trace contextRef="#ctx0" brushRef="#br0">1 136 13837,'0'0'9001,"55"19"-9514,-28-19-2049,0 0-3012,-1-5-3746</inkml:trace>
  <inkml:trace contextRef="#ctx0" brushRef="#br0" timeOffset="1">359 1 12780,'0'0'6630,"-44"72"-5477,32-44-192,4 3 96,1-3-224,6-2-481,1-1-255,0-6-65,0-1-609,1-4-480,1-3-993,-2-5-2883,0 1-3939</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6.247"/>
    </inkml:context>
    <inkml:brush xml:id="br0">
      <inkml:brushProperty name="width" value="0.025" units="cm"/>
      <inkml:brushProperty name="height" value="0.025" units="cm"/>
    </inkml:brush>
  </inkml:definitions>
  <inkml:trace contextRef="#ctx0" brushRef="#br0">113 4 10698,'0'0'10618,"-11"3"-9967,5 0-578,0-1-1,0 1 0,0 1 0,0-1 0,1 1 1,-1 0-1,1 0 0,0 0 0,0 1 0,0 0 0,1 0 1,0 0-1,0 0 0,0 1 0,1 0 0,-1-1 0,1 1 1,1 0-1,-1 1 0,1-1 0,0 0 0,1 1 0,-1-1 1,0 11-1,2-16-67,0 0 0,0 0 0,0 0 0,0 0 0,0 0 0,0 0 0,0 0 0,0 1 0,1-2 1,-1 1-1,0 0 0,1 0 0,-1 0 0,1 0 0,-1 0 0,1 0 0,-1 0 0,1 0 0,-1 0 0,1-1 0,0 1 0,0 0 0,-1-1 1,1 1-1,0 0 0,0-1 0,0 1 0,0-1 0,0 1 0,0-1 0,0 0 0,0 1 0,0-1 0,0 0 0,0 0 0,0 1 0,0-1 1,0 0-1,0 0 0,0 0 0,0 0 0,0-1 0,0 1 0,0 0 0,0 0 0,1-1 0,4 0 15,-1 0 1,1-1-1,-1 0 0,0 0 0,0 0 1,0 0-1,8-6 0,-1-1 30,-1-1 0,0 0 0,-1 0 0,0-1 0,0-1 0,-1 0 0,-1 0 0,0-1 0,0 0 0,8-22 0,-42 96 56,20-49-103,-1 1 0,2-1-1,0 1 1,1 1 0,0-1 0,1 1-1,-4 27 1,8-40-54,-1 0 0,0 0-1,0 0 1,0 0 0,0 0-1,1 0 1,-1 0 0,0 0-1,1 0 1,-1 0 0,1 0 0,-1-1-1,1 1 1,-1 0 0,1 0-1,0 0 1,-1-1 0,1 1-1,0 0 1,0-1 0,-1 1-1,1 0 1,0-1 0,0 1 0,0-1-1,0 1 1,0-1 0,0 0-1,0 1 1,0-1 0,0 0-1,0 0 1,1 0 0,2 1-453,0-1 0,0 0 1,0 0-1,0 0 0,0-1 0,0 1 1,0-1-1,5-1 0,20-13-5608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6.809"/>
    </inkml:context>
    <inkml:brush xml:id="br0">
      <inkml:brushProperty name="width" value="0.025" units="cm"/>
      <inkml:brushProperty name="height" value="0.025" units="cm"/>
    </inkml:brush>
  </inkml:definitions>
  <inkml:trace contextRef="#ctx0" brushRef="#br0">41 1 17072,'-4'13'1586,"-1"7"-894,-3 3 91,2 0 0,0 0-1,2 1 1,0-1 0,2 1-1,0 29 1,2-52-763,0 1 1,1-1 0,-1 0-1,0 0 1,0 0-1,1 1 1,-1-1-1,1 0 1,-1 0 0,1 0-1,0 0 1,-1 0-1,1 0 1,0 0 0,0 0-1,0-1 1,-1 1-1,1 0 1,0 0-1,0 0 1,0-1 0,0 1-1,0-1 1,2 1-1,0 0 10,0 0 0,0 0 0,0-1-1,0 0 1,0 1 0,0-1 0,0 0-1,0 0 1,5-2 0,0 1 28,1-1 1,-1-1 0,0 1-1,1-1 1,-1-1 0,9-5-1,6-8-20,-1-1 0,0-1-1,-1-1 1,-1-1 0,24-33-1,-28 34 10,-16 19-46,0 0 1,1 0 0,-1 1 0,1-1 0,0 0 0,-1 0 0,1 0 0,0 0-1,0 0 1,-1 1 0,1-1 0,0 0 0,0 1 0,0-1 0,0 1 0,0-1 0,0 1-1,0-1 1,0 1 0,0-1 0,0 1 0,0 0 0,0 0 0,1-1 0,-1 3 18,-1-1 1,1 0 0,-1 0-1,0 0 1,1 1 0,-1-1-1,0 0 1,0 0 0,0 1 0,0-1-1,0 0 1,0 0 0,0 1-1,-1-1 1,1 0 0,-1 2-1,-16 57 473,5-34-410,9-21-7,0 0 1,0 1 0,1-1 0,0 0 0,0 1 0,1-1-1,0 1 1,-2 7 0,7-12-69,-1-1 0,0 0 0,0-1 0,0 1 0,0-1 0,0 1 0,1-1 0,-1 0 0,3-1 0,18-10-1170,27-11-3218,-12 18-9130,-36 5 10098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7.156"/>
    </inkml:context>
    <inkml:brush xml:id="br0">
      <inkml:brushProperty name="width" value="0.025" units="cm"/>
      <inkml:brushProperty name="height" value="0.025" units="cm"/>
    </inkml:brush>
  </inkml:definitions>
  <inkml:trace contextRef="#ctx0" brushRef="#br0">48 0 10602,'0'0'11558,"1"10"-10475,-1 18-560,-1-1 0,-2 0-1,0 0 1,-13 44 0,7-32 732,-7 76 1,16-114-1221,0 1-1,-1 0 1,1 0-1,0 0 1,0 0 0,0 0-1,0 0 1,1 0-1,-1-1 1,1 1-1,-1 0 1,1 0 0,-1 0-1,1-1 1,0 1-1,0 0 1,0-1-1,0 1 1,0-1-1,0 1 1,0-1 0,1 1-1,-1-1 1,1 0-1,-1 0 1,0 0-1,1 1 1,0-1 0,2 1-1,-1-2-8,0 1 0,0-1-1,0 0 1,0 0 0,1 0-1,-1 0 1,0-1 0,0 1 0,0-1-1,0 0 1,0 0 0,0 0 0,0 0-1,0 0 1,0-1 0,-1 1 0,5-4-1,14-10 30,-1 0-1,-1-2 0,-1 0 0,0-2 1,20-26-1,71-110-2,-97 137-72,-6 5-2224,-19 14-4315,-8 5 158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7.513"/>
    </inkml:context>
    <inkml:brush xml:id="br0">
      <inkml:brushProperty name="width" value="0.025" units="cm"/>
      <inkml:brushProperty name="height" value="0.025" units="cm"/>
    </inkml:brush>
  </inkml:definitions>
  <inkml:trace contextRef="#ctx0" brushRef="#br0">1 0 10378,'0'0'7943,"0"50"-5092,13-30 128,3 2-833,4-2-384,-1-1-705,3 1-737,0 1-256,-6-3 32,-1 2-2114,-5-9-3011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9.252"/>
    </inkml:context>
    <inkml:brush xml:id="br0">
      <inkml:brushProperty name="width" value="0.025" units="cm"/>
      <inkml:brushProperty name="height" value="0.025" units="cm"/>
    </inkml:brush>
  </inkml:definitions>
  <inkml:trace contextRef="#ctx0" brushRef="#br0">75 117 4805,'0'0'4238,"-1"-10"-3239,1 6-862,1-49 1246,-1 50-996,1 1 1,-1-1 0,1 0 0,-1 1 0,1-1 0,0 0 0,-1 1 0,2-1 0,-1 1 0,0-1-1,0 1 1,1 0 0,-1 0 0,1-1 0,0 1 0,-1 0 0,1 0 0,0 1 0,3-3 0,-4 4-313,-1-1 1,0 1 0,1 0 0,-1 0 0,1 0 0,-1 0 0,0 0 0,1 0-1,-1 0 1,0 1 0,1-1 0,-1 0 0,1 0 0,-1 0 0,0 0 0,1 0-1,-1 0 1,0 1 0,1-1 0,-1 0 0,0 0 0,0 1 0,1-1 0,-1 0-1,0 0 1,1 1 0,-1-1 0,0 0 0,0 1 0,0-1 0,1 0 0,-1 1-1,0-1 1,0 0 0,0 1 0,0-1 0,0 0 0,0 1 0,0-1 0,0 1-1,0-1 1,0 0 0,0 1 0,0-1 0,0 1 0,0 0 0,1 23 592,-1-20-285,-2 33 669,-10 57 0,1-13-924,11-80-126,0 1 1,-1 0-1,1-1 0,0 1 1,0-1-1,0 1 1,0 0-1,0-1 1,0 1-1,0 0 1,0-1-1,1 1 0,-1 0 1,1-1-1,-1 1 1,1-1-1,0 1 1,0-1-1,-1 1 0,1-1 1,0 0-1,0 1 1,0-1-1,2 2 1,1-2-13,-1 0-1,0 0 1,0-1 0,1 1 0,-1 0 0,0-1 0,1 0 0,-1 0 0,0 0 0,4-1 0,10 1-90,-5 0-5,-5-1 38,0 1 0,0 0-1,-1 0 1,1 1 0,0 0-1,-1 0 1,13 5 0,-17-5 67,1 0 1,-2 1-1,1-1 1,0 1-1,0 0 1,0 0-1,-1 0 1,1 0-1,-1 0 1,1 0-1,-1 0 1,0 0-1,0 0 1,0 1 0,0-1-1,0 0 1,-1 1-1,1-1 1,-1 1-1,1-1 1,-1 1-1,0-1 1,0 1-1,0-1 1,-1 4-1,1-4 41,0 0 0,0 0-1,0 0 1,-1 0-1,1 0 1,-1 0 0,1 0-1,-1 0 1,0 0-1,0 0 1,0-1 0,0 1-1,0 0 1,0-1 0,0 1-1,-1-1 1,1 1-1,-1-1 1,-1 2 0,-2 0 50,1 0 1,0 0 0,-1-1 0,0 0 0,1 0 0,-1 0-1,-8 1 1,-5 1 268,0-1-1,-1-1 0,-21-1 1,32-1-376,-2 1 133,0-1 0,0 0 0,1-1-1,-20-4 1,28 5-196,0 0 1,-1-1-1,1 1 1,0-1-1,-1 1 0,1-1 1,0 1-1,0-1 1,0 0-1,0 0 1,-1 1-1,1-1 0,0 0 1,0 0-1,1 0 1,-1 0-1,0 0 0,0 0 1,0-1-1,1 1 1,-1 0-1,0 0 0,1-1 1,-1 1-1,1 0 1,0 0-1,-1-1 0,1 1 1,0 0-1,0-1 1,0 1-1,0-1 0,0 1 1,0 0-1,0-1 1,0 1-1,1 0 0,-1-1 1,0 1-1,1 0 1,-1 0-1,1-1 1,0 1-1,0-1 0,1-2-422,1 0 0,-1 1 0,0-1 0,1 1-1,0 0 1,0 0 0,0 0 0,0 0-1,1 0 1,-1 1 0,1 0 0,-1-1 0,6-1-1,54-22-6695,-54 23 5962,32-11-3756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9.691"/>
    </inkml:context>
    <inkml:brush xml:id="br0">
      <inkml:brushProperty name="width" value="0.025" units="cm"/>
      <inkml:brushProperty name="height" value="0.025" units="cm"/>
    </inkml:brush>
  </inkml:definitions>
  <inkml:trace contextRef="#ctx0" brushRef="#br0">31 154 6438,'0'0'10015,"8"-2"-7074,0 0-2553,-2 0 0,1 0-1,0-1 1,0 0 0,-1 0 0,0-1-1,1 0 1,-1 0 0,-1-1-1,1 1 1,-1-1 0,0 0-1,0-1 1,0 1 0,7-11 0,-9 11-386,0 1 0,1 0 1,-1-1-1,-1 1 1,1-1-1,-1 0 1,1 0-1,-2 0 1,1 0-1,0 0 1,-1-1-1,1-7 1,-2 13-7,0-1 1,-1 1 0,1-1 0,0 1 0,-1-1-1,1 1 1,-1-1 0,1 1 0,0 0 0,-1-1-1,1 1 1,-1 0 0,1-1 0,-1 1 0,1 0-1,-1-1 1,1 1 0,-1 0 0,1 0 0,-1 0-1,1 0 1,-1-1 0,0 1 0,1 0 0,-1 0 0,1 0-1,-1 0 1,1 0 0,-1 0 0,0 1 0,1-1-1,-1 0 1,1 0 0,-1 0 0,0 1 0,-22 5-107,14 0 102,1 0 0,0 1 1,0-1-1,1 2 0,0-1 0,1 1 0,-1 0 0,1 0 0,1 1 0,-8 13 0,5-6 49,0 0 0,1 0 1,1 1-1,1 0 0,-5 23 1,9-35-24,0-1 0,1 1 1,-1-1-1,1 1 0,0-1 1,0 1-1,1-1 0,-1 1 1,2 5-1,-1-9-10,0 1 1,0-1-1,0 0 0,0 1 1,0-1-1,0 0 0,0 0 1,0 1-1,0-1 0,0 0 1,1 0-1,-1 0 0,0-1 0,1 1 1,-1 0-1,1 0 0,-1-1 1,1 1-1,-1-1 0,1 1 1,0-1-1,-1 0 0,1 0 1,-1 0-1,1 0 0,0 0 1,1 0-1,7 0 18,-1-1-1,1 0 1,-1 0-1,0-1 1,1-1-1,-1 1 1,0-2 0,0 1-1,-1-1 1,1 0-1,-1-1 1,0 0-1,0 0 1,0-1 0,-1 0-1,11-11 1,-2 0-15,-1 0 0,-1-2 0,0 1 0,-1-2 1,16-33-1,-30 86-269,2-14 292,-6 22 14,3-31 36,0 0 0,1 0 0,0 1 0,1-1 0,0 0 0,1 0 0,2 16 0,-2-24-65,0 0 0,0 0 0,0-1 0,0 1 0,1 0 0,-1-1 0,0 1 0,1-1 0,-1 1 0,1-1 0,-1 0 0,1 0 0,0 0 0,-1 1 0,1-2 0,0 1-1,0 0 1,0 0 0,0 0 0,0-1 0,0 1 0,0-1 0,0 0 0,0 0 0,0 0 0,0 1 0,0-2 0,0 1 0,0 0 0,0 0 0,0-1 0,0 1 0,0-1 0,3-1 0,2 1-142,-1-1 1,0 0 0,0-1-1,0 1 1,0-1-1,0-1 1,0 1-1,-1-1 1,9-7 0,-10 8-568,-1-1 0,0 0 0,-1 0 0,1-1 1,-1 1-1,0-1 0,0 1 0,0-1 1,0 1-1,-1-1 0,0 0 0,0 0 0,0-7 1,0-19-6945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0.080"/>
    </inkml:context>
    <inkml:brush xml:id="br0">
      <inkml:brushProperty name="width" value="0.025" units="cm"/>
      <inkml:brushProperty name="height" value="0.025" units="cm"/>
    </inkml:brush>
  </inkml:definitions>
  <inkml:trace contextRef="#ctx0" brushRef="#br0">16 1 19026,'0'0'6790,"-16"56"-6693,24-51-1251,2-5-4163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1.542"/>
    </inkml:context>
    <inkml:brush xml:id="br0">
      <inkml:brushProperty name="width" value="0.025" units="cm"/>
      <inkml:brushProperty name="height" value="0.025" units="cm"/>
    </inkml:brush>
  </inkml:definitions>
  <inkml:trace contextRef="#ctx0" brushRef="#br0">115 87 7591,'18'-27'2056,"-14"20"-1195,0 1-1,0-1 1,0 1-1,1 0 1,0 1 0,0-1-1,0 1 1,6-5-1,-11 10-821,1 0-1,-1 0 0,0 0 0,0-1 0,1 1 0,-1 0 0,0 0 0,0 0 0,1 0 1,-1 0-1,0 0 0,0 0 0,1 0 0,-1 0 0,0 0 0,1 0 0,-1 0 0,0 0 1,0 0-1,1 0 0,-1 0 0,0 0 0,0 0 0,1 0 0,-1 1 0,0-1 0,0 0 1,1 0-1,-1 0 0,0 0 0,0 0 0,0 1 0,1-1 0,-1 0 0,0 0 0,0 0 1,0 1-1,0-1 0,0 0 0,1 0 0,-1 1 0,0-1 0,0 1 0,3 17 549,-4 22-75,-4-19-382,-1 1-1,-1-1 0,-1-1 1,-1 1-1,0-1 0,-2-1 0,-19 28 1,6-8-92,16-24-19,-67 103 870,78-140-1929,7-16-1048,10-10-1911,4-8-1350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2.182"/>
    </inkml:context>
    <inkml:brush xml:id="br0">
      <inkml:brushProperty name="width" value="0.025" units="cm"/>
      <inkml:brushProperty name="height" value="0.025" units="cm"/>
    </inkml:brush>
  </inkml:definitions>
  <inkml:trace contextRef="#ctx0" brushRef="#br0">101 0 10858,'0'0'3956,"-3"11"-2648,-11 41-149,2 0 1,3 1-1,2 0 0,2 0 1,5 101-1,-1-144-4906,-3-10 1209,-9-24 160,-10-39 1918,13 5 1676,11 19 2623,-1 38-3728,1 1-1,0-1 1,0 1-1,0-1 1,0 1-1,-1-1 1,1 1-1,0 0 1,0 0-1,0-1 1,0 1-1,0 0 1,0 0-1,0 0 1,0 0-1,0 0 1,0 0 0,0 0-1,0 0 1,0 1-1,0-1 1,0 0-1,1 1 1,24 5 28,-22-4-117,1-1 1,0 0-1,-1 0 0,1 0 1,0-1-1,0 0 0,0 0 1,-1 0-1,1 0 0,0-1 1,0 1-1,0-1 1,-1-1-1,1 1 0,-1-1 1,1 1-1,-1-1 0,1 0 1,4-4-1,-4 2 1,1-1-1,-1 1 1,0-2 0,0 1-1,0 0 1,-1-1 0,0 0 0,0 0-1,0 0 1,-1 0 0,0-1-1,3-7 1,-4 11-46,0 9 89,1 20 226,-2 34 195,-2-27-342,0-22 24,0-1-1,1 1 0,1 0 1,0 0-1,0 0 1,4 14-1,-5-24-136,1 0 1,-1 0-1,1 0 0,-1 1 0,1-1 1,0 0-1,0 0 0,0 0 0,-1 0 1,1 0-1,0 0 0,0 0 0,0-1 1,0 1-1,0 0 0,1-1 0,-1 1 1,0 0-1,0-1 0,0 1 0,1-1 1,-1 0-1,0 1 0,0-1 0,1 0 1,-1 0-1,0 0 0,1 0 0,-1 0 1,0 0-1,1 0 0,-1 0 0,0 0 1,0-1-1,1 1 0,-1 0 1,0-1-1,0 1 0,1-1 0,-1 0 1,0 1-1,0-1 0,0 0 0,2-1 1,5-3 74,-1 0 1,1-1 0,-1 0 0,12-13 0,-6 4-80,0-1 0,-2 0 0,0-1-1,-1 0 1,0-1 0,-1 0 0,-2-1-1,1 1 1,4-23 0,-12 39-66,0 5-52,-16 62 57,10-49 100,2 0 1,0 0-1,1 0 1,1 0-1,0 1 1,1-1-1,2 31 1,-1-46-64,1 0 1,0 0-1,-1 0 1,1 0-1,0 0 1,-1 0-1,1-1 1,0 1-1,0 0 1,0 0-1,-1 0 0,1-1 1,0 1-1,0-1 1,0 1-1,0-1 1,1 1-1,-1-1 1,0 1-1,0-1 1,0 0-1,0 0 1,0 1-1,0-1 1,1 0-1,-1 0 0,0 0 1,0 0-1,0 0 1,0-1-1,2 1 1,38-10-693,4-20-2671,-7-11-3622,-13 7-1432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2.584"/>
    </inkml:context>
    <inkml:brush xml:id="br0">
      <inkml:brushProperty name="width" value="0.025" units="cm"/>
      <inkml:brushProperty name="height" value="0.025" units="cm"/>
    </inkml:brush>
  </inkml:definitions>
  <inkml:trace contextRef="#ctx0" brushRef="#br0">129 1 16720,'0'0'4820,"-8"14"-4259,3-6-429,-2 4 111,0-1-1,1 1 0,0 0 1,1 0-1,0 1 0,1-1 1,-2 15-1,-3 30 706,3 0-1,3 1 1,6 95-1,-1-138-887,0 1-1,1 0 1,1-1-1,0 0 1,1 0-1,7 15 1,-1-18 68,-6-22 26,-3-24-46,-3 19-211,-1 0 1,-1 1 0,-1-1 0,0 1 0,0-1-1,-2 2 1,0-1 0,0 0 0,-1 1 0,-1 0-1,0 1 1,-1 0 0,-16-18 0,16 23-41,6 11-41,14 12 62,-8-14 137,1 0-1,-1 0 0,1 0 0,0-1 0,-1 0 1,1 0-1,0 0 0,0 0 0,0 0 0,0-1 1,0 1-1,0-1 0,0 0 0,0-1 0,0 1 1,0-1-1,0 1 0,0-1 0,5-2 0,33-14-1058,-3-5-3408,-22 13 376,5-3-2795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246"/>
    </inkml:context>
    <inkml:brush xml:id="br0">
      <inkml:brushProperty name="width" value="0.025" units="cm"/>
      <inkml:brushProperty name="height" value="0.025" units="cm"/>
    </inkml:brush>
  </inkml:definitions>
  <inkml:trace contextRef="#ctx0" brushRef="#br0">0 340 9385,'0'0'13036,"54"4"-11498,-22-16-609,4 1-545,1-2-256,-3-3-96,-1-1-288,-6 0-1089,-5-1-1026,-5-2-1600,-9-3-2211</inkml:trace>
  <inkml:trace contextRef="#ctx0" brushRef="#br0" timeOffset="1">106 1 12812,'0'0'13197,"27"49"-13101,6-49-64,-1 0-993,4 0-1345,-5-5-1538,-7-9-4324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3.594"/>
    </inkml:context>
    <inkml:brush xml:id="br0">
      <inkml:brushProperty name="width" value="0.025" units="cm"/>
      <inkml:brushProperty name="height" value="0.025" units="cm"/>
    </inkml:brush>
  </inkml:definitions>
  <inkml:trace contextRef="#ctx0" brushRef="#br0">47 90 11915,'0'0'10255,"-6"11"-9251,0-2-718,1 1-1,0 0 1,0 1-1,1-1 1,0 1 0,1 0-1,0 0 1,1 0-1,0 1 1,1-1 0,0 19-1,1-29-255,1 1 0,-1-1-1,0 0 1,1 1 0,-1-1 0,1 0-1,-1 1 1,1-1 0,0 0 0,-1 0-1,1 1 1,0-1 0,0 0-1,0 0 1,0 0 0,0 0 0,0 0-1,0 0 1,0-1 0,1 1 0,-1 0-1,0 0 1,0-1 0,1 1 0,-1-1-1,0 1 1,1-1 0,-1 0-1,1 1 1,-1-1 0,0 0 0,1 0-1,-1 0 1,1 0 0,-1 0 0,1 0-1,-1-1 1,0 1 0,1 0 0,-1-1-1,0 1 1,1-1 0,1-1 0,4 0 32,-1 0 0,1 0 0,-1-1 0,0 0 1,0-1-1,0 1 0,-1-1 0,6-5 1,-1 0-29,-1 0 0,-1 0 0,1-1 0,-2 0 0,1-1 0,-2 0 0,1 0 0,-1-1 0,-1 1 0,0-1 1,-1 0-1,4-17 0,-16 88-88,4-30 22,1 0 0,1 48 0,2-75 46,0 0 1,0 0-1,0 0 0,1-1 1,-1 1-1,0 0 0,1 0 0,0 0 1,-1 0-1,1-1 0,0 1 1,0 0-1,0-1 0,2 4 0,-2-4 7,0-1 0,0 1 0,-1-1 0,1 1-1,0-1 1,0 1 0,0-1 0,0 0 0,-1 1-1,1-1 1,0 0 0,0 0 0,0 0 0,0 0-1,0 0 1,0 0 0,0 0 0,0 0 0,0 0-1,-1 0 1,1 0 0,1-1 0,1 0 24,0 0 0,0 0 0,-1-1 0,1 1 0,-1-1 0,1 0 0,-1 0 0,1 0 0,-1 0 0,0 0 0,0 0 0,0-1 0,0 1 0,0-1 0,-1 1 0,3-5 0,4-16-45,-1 0 0,0-1 0,-2 0 0,4-35 0,-9 63 0,0 0 0,0 0 0,1 0 0,0 0 0,0 0 0,0 0 0,0-1 0,0 1 0,1 0 0,0-1 0,0 1 0,0-1 0,0 1 0,0-1 1,1 0-1,-1 0 0,1 0 0,0 0 0,0 0 0,0-1 0,0 1 0,0-1 0,1 0 0,-1 0 0,1 0 0,0-1 0,-1 1 0,1-1 0,0 0 0,0 0 1,0 0-1,0 0 0,0-1 0,5 1 0,0 0 10,0-1 1,0 0-1,0 0 1,0-1-1,0 0 1,0 0-1,0-1 1,0 0 0,0-1-1,-1 0 1,1 0-1,-1-1 1,0 0-1,11-8 1,-14 8-9,0 0 0,-1 0 0,1-1 0,-1 0 0,7-9 0,-10 12-5,0 0 0,0 0 0,0 0 0,0 0 0,0 0 0,0 0 0,0-1 0,-1 1 0,1 0 0,-1 0 0,1-1 0,-1 1 0,0 0 0,0-1 0,0 1 0,0 0 0,-1-1 0,1 1 0,-1-3 0,0 4-4,0 0 0,0 1 0,0-1 0,0 0 0,0 0 0,0 1 0,0-1 0,0 0 0,0 1 0,0-1 0,0 1 0,0 0 0,0-1 0,-1 1 0,1 0 0,0 0 0,0 0 1,0-1-1,-1 1 0,1 0 0,0 1 0,0-1 0,0 0 0,-1 0 0,1 0 0,-1 1 0,-34 10-94,31-8 94,0 1-1,0-1 1,0 1-1,1 0 1,0 0-1,0 1 1,0-1-1,0 1 1,0 0-1,1 0 1,0 0-1,0 0 1,1 1-1,-1-1 1,1 1-1,0 0 1,1 0-1,-1-1 0,1 1 1,0 0-1,0 9 1,2-14 6,-1 0-1,1 0 1,0 0 0,0 0-1,-1 0 1,1 0 0,0 0-1,0 0 1,0 0 0,0 0-1,0-1 1,0 1 0,0 0-1,0-1 1,1 1 0,-1-1-1,0 1 1,0-1 0,0 0-1,1 1 1,-1-1 0,0 0-1,0 0 1,3 0 0,39 3-137,-32-3-38,17 0-154,-15 0 199,1 0 0,-1 1 0,1 0 0,-1 1 0,23 7 0,-38-10 137,0 0 0,1 0 0,-1 0 0,0 0 0,1 0-1,-1 0 1,1 0 0,-1 0 0,1-1 0,0 1 0,-1 0 0,1-1 0,0 0-1,0 1 1,0-1 0,0 1 0,0-1 0,0 0 0,1 0 0,-1 0 0,1 1-1,-1-1 1,1 0 0,0 0 0,-1 0 0,1 0 0,0 0 0,0 0 0,0 0-1,1 0 1,-1 1 0,0-1 0,1 0 0,-1 0 0,1 0 0,0 0 0,-1 1-1,1-1 1,0 0 0,0 1 0,0-1 0,0 0 0,1 1 0,-1 0-1,0-1 1,1 1 0,-1 0 0,1-1 0,2-1 0,38-22-101,37-26-3003,-63 40 287,-1-1-1,25-25 1,-13 4-4471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4.375"/>
    </inkml:context>
    <inkml:brush xml:id="br0">
      <inkml:brushProperty name="width" value="0.025" units="cm"/>
      <inkml:brushProperty name="height" value="0.025" units="cm"/>
    </inkml:brush>
  </inkml:definitions>
  <inkml:trace contextRef="#ctx0" brushRef="#br0">81 0 4837,'0'0'9182,"-6"13"-4725,-8 19-2907,1 1 0,2 1 0,1 1 0,1-1 0,-6 59 0,15-79-1384,-1-2-101,0 0 0,1 1 0,0-1 1,1 0-1,1 1 0,0-1 0,0 0 0,6 14 0,-8-27-64,0 1 0,0 0 0,0 0-1,0 0 1,0 0 0,0 0 0,0 0-1,0 0 1,0 0 0,0-1 0,0 1-1,0 0 1,0 0 0,1 0 0,-1 0-1,0 0 1,0 0 0,0 0 0,0 0-1,0 0 1,0 0 0,0 0 0,0 0-1,1 0 1,-1 0 0,0 0 0,0 0-1,0 0 1,0 0 0,0 0 0,0 0-1,1 0 1,-1 0 0,0 0 0,0 0-1,0 0 1,0 0 0,0 0 0,0 0-1,0 0 1,1 0 0,-1 0 0,0 0-1,0 0 1,0 0 0,0 0 0,0 0-1,0 0 1,0 0 0,0 1 0,0-1-1,1 0 1,-1 0 0,0 0 0,0 0-1,0 0 1,0 0 0,0 0 0,0 1-1,0-1 1,3-20-283,-1-24-288,-1 26 393,0 12 133,0 0-1,-1 0 0,0 0 0,0 0 1,0 0-1,-1 0 0,0 0 1,0 0-1,0 0 0,-1 0 1,0 0-1,-3-8 0,4 17 29,1 0 1,-1-1-1,1 1 0,0-1 1,0 1-1,0-1 0,0 1 1,0 0-1,1-1 0,-1 1 1,1-1-1,-1 1 0,1-1 1,0 1-1,2 2 0,0-1 26,1 1-1,0-1 1,1 0-1,-1 1 1,1-2-1,-1 1 1,1-1-1,0 1 1,1-2-1,-1 1 1,1 0-1,-1-1 1,1 0-1,-1 0 1,1-1-1,0 0 1,0 0-1,0 0 1,0 0-1,0-1 1,0 0-1,0-1 0,0 1 1,0-1-1,0 0 1,7-3-1,1 1 1,0-1-1,0-1 0,0-1 0,0 0 0,-1 0 0,0-1 0,-1-1 0,1 0 0,16-16 0,-21 17 53,12-10-298,-14 19 63,-6 13 88,-6 9 312,4-18-123,1 0-1,-1 0 1,1 0 0,0 0-1,1 0 1,-1 8 0,2-13-87,-1 0 0,0 0 0,0 0 0,1 1 0,-1-1 0,1 0 0,-1 0 0,1 0-1,-1 0 1,1 0 0,0 0 0,-1 0 0,1 0 0,0 0 0,0 0 0,0 0 0,0-1 0,0 1 0,0 0 0,0-1 0,0 1 0,0 0 0,0-1 0,0 0 0,0 1 0,0-1 0,1 1-1,-1-1 1,0 0 0,0 0 0,0 0 0,1 0 0,-1 0 0,0 0 0,0 0 0,2 0 0,10-2-178,1 1 0,-1-2 0,1 0 0,-1-1-1,0 0 1,0-1 0,-1 0 0,1-1 0,-1 0 0,17-13 0,11-3-790,-40 22 948,0-1 0,0 1 1,1 0-1,-1 0 0,0 0 0,1 0 0,-1 0 0,0-1 0,1 1 0,-1 0 0,0 0 0,1 0 0,-1 0 0,0 0 0,1 0 0,-1 0 0,0 0 0,1 0 0,-1 0 0,0 0 0,1 0 0,-1 1 0,0-1 0,1 0 0,-1 0 0,0 0 0,1 0 0,-1 1 0,0-1 0,0 0 0,1 0 0,-1 0 0,0 1 0,1-1 0,4 17 187,-5 29 538,-1-32-477,0 2 1,2 1 0,-1 0 0,2-1 0,0 1 1,1-1-1,1 0 0,0 0 0,11 24 0,1-7-160,-5-9-77,16 43 1,-25-61-15,0 1-1,-1 0 1,0 0 0,0 0 0,0 0 0,-1 0 0,0 0-1,0 0 1,-1 0 0,1 0 0,-4 10 0,4-15 56,-1-1 1,0 1-1,1 0 0,-1-1 1,0 1-1,0 0 1,0-1-1,0 1 0,0-1 1,0 1-1,0-1 1,0 0-1,-1 0 0,1 1 1,-1-1-1,1 0 1,0 0-1,-1 0 0,0 0 1,1-1-1,-1 1 0,0 0 1,1-1-1,-1 1 1,0-1-1,0 1 0,1-1 1,-1 0-1,0 0 1,0 0-1,0 0 0,0 0 1,1 0-1,-5-1 1,2 0 30,0-1 0,0 1 1,0 0-1,0-1 0,0 0 1,0 0-1,1 0 1,-1 0-1,1-1 0,-1 1 1,1-1-1,0 0 1,-6-7-1,-5-10-126,0-1 0,2 0 0,-18-40-1,26 53-440,1-1 0,0 0 0,0 0 0,1-1 0,0 1 0,1 0 0,0-1 0,0 1 0,1-1 0,0 1 0,1-1 0,0 1 0,2-11 0,-1 16-222,0 0 0,0 0 0,1 0 0,-1 0 0,1 0 0,0 0 0,0 1 0,0-1 0,0 1 0,5-3-1,17-16-5719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4.750"/>
    </inkml:context>
    <inkml:brush xml:id="br0">
      <inkml:brushProperty name="width" value="0.025" units="cm"/>
      <inkml:brushProperty name="height" value="0.025" units="cm"/>
    </inkml:brush>
  </inkml:definitions>
  <inkml:trace contextRef="#ctx0" brushRef="#br0">74 1 9545,'0'0'17478,"-9"2"-17345,-30 10-31,17 5-165,21-16 47,1 0-1,-1-1 1,1 1-1,0 0 1,-1 0 0,1-1-1,0 1 1,0 0-1,-1 0 1,1 0-1,0 0 1,0-1 0,0 1-1,0 0 1,0 0-1,0 0 1,0 0-1,1 0 1,-1-1-1,0 1 1,0 0 0,1 0-1,-1 0 1,0-1-1,1 1 1,-1 0-1,1-1 1,0 2 0,3 1-171,1-1 1,-1 1 0,1-1-1,-1-1 1,1 1 0,0 0 0,0-1-1,0 0 1,0 0 0,0-1 0,9 1-1,-2 0-279,48 4-834,-39-4 1213,1 1 0,-1 1 0,0 1 0,21 6 0,-40-9 145,-1-1 0,1 1 0,0-1-1,-1 1 1,1-1 0,-1 1 0,1 0-1,-1 0 1,1 0 0,-1 0-1,0 0 1,0 0 0,1 0 0,-1 0-1,0 0 1,0 1 0,0-1-1,0 0 1,0 1 0,0-1 0,-1 1-1,1-1 1,0 1 0,0 2 0,-1-2 30,0 0 1,-1 1 0,1-1 0,0 0 0,-1 0 0,0 0 0,1 0 0,-1 0 0,0 0-1,0 0 1,0-1 0,-1 1 0,1 0 0,0 0 0,-1-1 0,-1 3 0,-5 3 98,0 0 0,0 0 0,-1-1 1,1 0-1,-2 0 0,-13 6 1,19-10-229,0-1 1,1 1 0,-2-1-1,1 0 1,0 0-1,0 0 1,0-1 0,-7 1-1,10-1-195,0-1 0,0 1 0,0 0 0,0 0 0,0-1 0,0 1 0,0-1 0,0 1 0,0-1 0,0 1 0,0-1-1,0 0 1,0 1 0,0-1 0,1 0 0,-1 0 0,0 1 0,1-1 0,-1 0 0,0 0 0,1 0 0,-1 0 0,1 0 0,-1 0 0,1 0 0,0 0 0,-1 0 0,1 0-1,0 0 1,0 0 0,0-1 0,-1 1 0,1 0 0,1 0 0,-1-1 0,-1-22-8738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5.092"/>
    </inkml:context>
    <inkml:brush xml:id="br0">
      <inkml:brushProperty name="width" value="0.025" units="cm"/>
      <inkml:brushProperty name="height" value="0.025" units="cm"/>
    </inkml:brush>
  </inkml:definitions>
  <inkml:trace contextRef="#ctx0" brushRef="#br0">0 31 14478,'0'0'7495,"49"-1"-5413,-25-1-481,2 0-480,0-1-736,-1 2-257,1-2-96,-7 0-1506,-3-4-3074,-5-2-6182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5.952"/>
    </inkml:context>
    <inkml:brush xml:id="br0">
      <inkml:brushProperty name="width" value="0.025" units="cm"/>
      <inkml:brushProperty name="height" value="0.025" units="cm"/>
    </inkml:brush>
  </inkml:definitions>
  <inkml:trace contextRef="#ctx0" brushRef="#br0">148 1 15182,'0'0'5312,"-9"7"-4458,-1 4-667,0 0 0,1 1 0,0 1 0,0 0-1,1 0 1,1 0 0,1 1 0,0 0 0,0 1 0,2-1-1,-1 1 1,2 0 0,0 0 0,1 0 0,0 19 0,2-33-172,0 0 0,0 0 0,1 0-1,-1 0 1,0 0 0,1 0 0,-1-1 0,1 1 0,-1 0 0,1 0 0,0-1 0,-1 1 0,1 0 0,0-1 0,-1 1 0,1-1 0,0 1 0,0-1 0,0 1 0,-1-1 0,1 1 0,0-1-1,0 0 1,0 0 0,0 1 0,0-1 0,0 0 0,0 0 0,-1 0 0,1 0 0,0 0 0,0 0 0,0 0 0,0 0 0,1-1 0,37-4 263,-13-3-173,-9 1-95,1 2 1,1 0 0,19-2-1,-35 6-7,-1 1 0,1-1 1,0 1-1,0 0 0,-1 0 0,1 0 0,0 0 0,0 0 1,-1 1-1,1-1 0,0 1 0,-1 0 0,1 0 0,0 0 0,-1 0 1,1 0-1,-1 0 0,0 1 0,1-1 0,-1 1 0,0 0 0,0 0 1,0-1-1,0 1 0,0 1 0,0-1 0,2 4 0,-3-4 42,0 0-1,-1 0 0,1 0 0,-1 1 1,1-1-1,-1 0 0,0 0 1,0 1-1,1-1 0,-2 0 0,1 0 1,0 1-1,0-1 0,-1 0 0,1 0 1,-1 0-1,0 1 0,0-1 1,1 0-1,-1 0 0,-1 0 0,1 0 1,0 0-1,0-1 0,-1 1 0,1 0 1,-1-1-1,0 1 0,1 0 1,-1-1-1,0 0 0,0 1 0,0-1 1,0 0-1,-3 1 0,-9 5 245,0 0 0,-1-1 1,-29 7-1,36-11-125,-19 6 33,1-2-1,-2-1 0,1-1 1,-35 1-1,79-19-3500,35-7-3577,-24 5 592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6.626"/>
    </inkml:context>
    <inkml:brush xml:id="br0">
      <inkml:brushProperty name="width" value="0.025" units="cm"/>
      <inkml:brushProperty name="height" value="0.025" units="cm"/>
    </inkml:brush>
  </inkml:definitions>
  <inkml:trace contextRef="#ctx0" brushRef="#br0">1 56 9865,'0'0'9471,"10"-7"-7640,-2 1-1535,1 0 0,0 1 0,-1 0 0,2 1 0,-1 0 0,0 1 0,1-1 0,0 2 0,0-1 0,17-1 0,-21 4-238,-1 0 0,1 0 0,-1 0-1,0 1 1,1 0 0,-1 0 0,1 0 0,-1 0-1,0 1 1,0 0 0,10 5 0,-13-6-50,-1 1 0,1 0 1,0-1-1,0 1 0,-1 0 0,1 0 1,-1 0-1,0 0 0,0 0 1,0 0-1,0 1 0,0-1 0,0 0 1,0 1-1,0-1 0,-1 0 0,0 1 1,1-1-1,-1 1 0,0-1 1,0 0-1,0 1 0,0-1 0,-1 1 1,1-1-1,-1 1 0,1-1 1,-1 0-1,0 0 0,-1 3 0,-2 4 72,0-1-1,-1 0 0,0 0 0,0 0 1,-1 0-1,1-1 0,-2 0 1,1 0-1,-10 6 0,8-5 10,0-1 0,1 2 0,-1-1 0,2 1-1,-1 0 1,-7 13 0,14-22-79,0 1-1,0-1 1,-1 0 0,1 1-1,0-1 1,0 1 0,-1-1-1,1 0 1,0 1 0,0-1-1,0 1 1,0-1-1,0 1 1,0-1 0,0 0-1,0 1 1,0-1 0,0 1-1,0-1 1,0 1 0,0-1-1,0 0 1,0 1 0,0-1-1,0 1 1,1-1 0,-1 1-1,0-1 1,0 0 0,0 1-1,1-1 1,-1 0 0,0 1-1,0-1 1,1 0-1,-1 1 1,0-1 0,1 0-1,-1 0 1,1 1 0,-1-1-1,25-1 161,26-17-56,-29 4-101,0 0 0,-1-2 0,26-23 0,-38 30-10,1-1 0,-1 0 0,0-1 0,-1 0 0,0 0 0,-1-1 1,-1 1-1,8-18 0,-11 21 2,-22 57-219,13-36 219,0 0-1,1 1 1,1 0-1,0-1 1,-3 29-1,7-39 20,-1 0-1,1 0 1,0 0 0,0 0-1,0-1 1,0 1 0,1 0-1,-1 0 1,1 0 0,0 0-1,0 0 1,0-1-1,0 1 1,0 0 0,0-1-1,1 1 1,-1-1 0,1 1-1,0-1 1,-1 0 0,5 4-1,-3-5 4,-1 0 1,1 0-1,0 0 0,0-1 1,-1 1-1,1-1 0,0 1 1,0-1-1,0 0 0,0 0 0,0 0 1,0 0-1,0-1 0,-1 1 1,1-1-1,0 0 0,0 0 1,0 0-1,-1 0 0,1 0 0,-1-1 1,4-1-1,6-4 15,0-1 0,-1 0 0,0 0-1,-1-1 1,0 0 0,0-1 0,-1 0 0,15-21 0,-18 22-39,0 0 0,0-1 1,-1 1-1,-1-1 0,1-1 1,-1 1-1,-1 0 0,0-1 0,-1 0 1,0 0-1,1-15 0,-18 117-211,14-88 227,1 0 0,0 0 0,0 0-1,0 0 1,1 1 0,-1-1 0,1 0 0,0 0-1,0 0 1,0 0 0,0 0 0,0 0-1,1 0 1,-1-1 0,1 1 0,0 0 0,2 2-1,-2-4 5,0 1-1,0-1 1,0 0-1,1 0 1,-1 0-1,1 0 0,-1 0 1,1 0-1,-1-1 1,1 1-1,-1-1 1,1 0-1,-1 0 0,1 0 1,-1 0-1,1 0 1,0 0-1,-1-1 1,1 1-1,-1-1 0,1 0 1,2-1-1,-2 1-2,0 0-1,0-1 1,0 1-1,0-1 0,0 0 1,0 0-1,0 0 1,-1 0-1,1 0 1,-1-1-1,1 1 1,-1-1-1,0 1 0,0-1 1,0 0-1,0 0 1,-1 0-1,1 0 1,-1 0-1,0 0 0,0-1 1,0 1-1,0 0 1,0-1-1,-1 1 1,1-7-1,-1 6-230,0-1 0,0 1-1,0-1 1,-1 0 0,1 1 0,-1-1 0,0 1-1,-1-1 1,1 1 0,-1 0 0,1 0-1,-1 0 1,-1 0 0,1 0 0,0 0 0,-1 0-1,0 0 1,0 1 0,-4-5 0,5 7-412,-2-2-2738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7.003"/>
    </inkml:context>
    <inkml:brush xml:id="br0">
      <inkml:brushProperty name="width" value="0.025" units="cm"/>
      <inkml:brushProperty name="height" value="0.025" units="cm"/>
    </inkml:brush>
  </inkml:definitions>
  <inkml:trace contextRef="#ctx0" brushRef="#br0">1 0 20211,'0'0'11627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7.719"/>
    </inkml:context>
    <inkml:brush xml:id="br0">
      <inkml:brushProperty name="width" value="0.025" units="cm"/>
      <inkml:brushProperty name="height" value="0.025" units="cm"/>
    </inkml:brush>
  </inkml:definitions>
  <inkml:trace contextRef="#ctx0" brushRef="#br0">200 38 14798,'0'0'12812,"-7"12"-12390,-32 44-435,-2-1 1,-71 74-1,139-159-2228,-1-1-1,35-56 0,-39 52 1973,2 2 0,33-36 0,-57 69 288,0-1 0,0 1 0,1 0 0,-1 0 0,0-1 0,0 1 0,0 0 1,0 0-1,1-1 0,-1 1 0,0 0 0,0 0 0,0 0 0,1 0 0,-1-1 0,0 1 0,0 0 0,1 0 0,-1 0 0,0 0 0,0 0 0,1 0 0,-1 0 1,0-1-1,1 1 0,-1 0 0,0 0 0,0 0 0,1 0 0,-1 0 0,0 0 0,1 1 0,-1-1 0,0 0 0,0 0 0,1 0 0,-1 0 0,0 0 1,1 0-1,1 14 322,-8 19 114,-5 5 49,-30 70 0,24-70 793,-18 64 1,31-71-709,4-30-581,-1-1 1,1 1-1,0-1 1,0 1 0,0-1-1,0 1 1,0-1-1,1 1 1,-1-1-1,0 1 1,0-1-1,0 1 1,0-1 0,0 0-1,1 1 1,-1-1-1,0 1 1,0-1-1,1 1 1,-1-1-1,0 0 1,1 1 0,-1-1-1,0 0 1,1 1-1,-1-1 1,1 0-1,-1 0 1,0 1-1,1-1 1,-1 0 0,1 0-1,-1 0 1,1 1-1,-1-1 1,1 0-1,-1 0 1,1 0-1,-1 0 1,1 0 0,-1 0-1,1 0 1,-1 0-1,1 0 1,-1 0-1,1 0 1,-1-1-1,1 1 1,-1 0 0,0 0-1,1 0 1,-1-1-1,1 1 1,-1 0-1,1-1 1,1 0-43,-1 0 0,0 0-1,1-1 1,-1 1 0,0 0 0,0 0 0,0-1 0,0 1-1,0-1 1,0 1 0,0-1 0,-1 1 0,1-1 0,-1 0-1,1 1 1,-1-1 0,1 0 0,-1 0 0,0 1 0,0-1-1,0 0 1,0 1 0,0-1 0,0 0 0,0 0 0,-1 1-1,1-1 1,0 0 0,-2-1 0,1-2-59,0 0 0,-1 0 0,0 0 0,0 1 0,0-1 1,0 1-1,-1-1 0,1 1 0,-5-5 0,-43-26-397,28 21 476,23 14 26,-1 0 1,0 0 0,0 0-1,0 0 1,0 0 0,0 0-1,0 0 1,0 0 0,1 0-1,-1-1 1,0 1 0,0 0-1,0 0 1,0 0 0,0 0-1,0 0 1,0 0 0,0 0-1,0 0 1,0 0 0,0 0-1,0-1 1,1 1 0,-1 0-1,0 0 1,0 0 0,0 0-1,0 0 1,0 0-1,0 0 1,0-1 0,0 1-1,0 0 1,0 0 0,0 0-1,0 0 1,0 0 0,0-1-1,18 5-285,0-2-1,0-1 0,0 0 0,0-1 0,1-1 0,-1-1 0,0 0 1,0-1-1,18-6 0,-23 5-1296,-1-1 0,1 0-1,-1-1 1,0-1 0,-1 1 0,1-2 0,19-16 0,-2-3-4110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8.075"/>
    </inkml:context>
    <inkml:brush xml:id="br0">
      <inkml:brushProperty name="width" value="0.025" units="cm"/>
      <inkml:brushProperty name="height" value="0.025" units="cm"/>
    </inkml:brush>
  </inkml:definitions>
  <inkml:trace contextRef="#ctx0" brushRef="#br0">132 1 6566,'0'0'11211,"-8"8"-9957,-6 9-595,1 0 0,1 2 0,-18 34 0,24-40-240,0 0-1,0 0 1,1 1 0,1-1-1,0 1 1,1 0-1,-2 27 1,5-41-405,0 1 0,0 0 1,0-1-1,0 1 0,1 0 0,-1-1 1,0 1-1,0-1 0,0 1 1,1 0-1,-1-1 0,0 1 0,1-1 1,-1 1-1,1-1 0,-1 1 1,1-1-1,-1 1 0,1-1 0,-1 1 1,1-1-1,-1 0 0,1 1 1,-1-1-1,1 0 0,0 0 0,-1 1 1,1-1-1,-1 0 0,2 0 1,28 2 215,27-14-71,-46 8-110,0-1-134,0 1 0,-1 1 0,1 0 1,0 0-1,1 1 0,-1 1 0,0 0 0,1 0 0,14 2 0,-25-1 100,-1 1 0,1-1-1,0 1 1,0 0 0,0-1 0,-1 1 0,1 0 0,0 0 0,-1-1 0,1 1 0,0 0 0,-1 0 0,1 0 0,-1 0 0,1 0 0,-1 0 0,0 0-1,1 0 1,-1 0 0,0 0 0,0 0 0,0 0 0,0 0 0,0 0 0,0 0 0,0 0 0,0 0 0,0 0 0,0 0 0,0 0 0,-1 0-1,1 0 1,0 0 0,-1 0 0,1 0 0,-1 0 0,1 0 0,-2 0 0,-17 38 1714,12-33-1526,0 0 0,-1 0 0,0-1 0,1 0 0,-2 0 0,1-1-1,0 0 1,-1 0 0,0-1 0,0 0 0,0-1 0,-9 2 0,13-3-325,0 0 0,1 0 1,-1-1-1,0 1 0,0-1 0,1 0 1,-1 0-1,0-1 0,0 1 0,0-1 1,1 0-1,-1-1 0,0 1 1,1-1-1,0 0 0,-1 0 0,1 0 1,0 0-1,0-1 0,0 0 0,0 0 1,0 0-1,1 0 0,-7-7 1,3-11-4454,6 6-1447,1-4-6876</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9.155"/>
    </inkml:context>
    <inkml:brush xml:id="br0">
      <inkml:brushProperty name="width" value="0.025" units="cm"/>
      <inkml:brushProperty name="height" value="0.025" units="cm"/>
    </inkml:brush>
  </inkml:definitions>
  <inkml:trace contextRef="#ctx0" brushRef="#br0">48 105 6054,'0'0'4212,"0"-8"-1516,0-20 41,0 7 3430,-2 26-2773,-4 4-2446,-1 2-848,0 4-52,2 1 0,0 1 0,0-1 0,2 1 0,0 0 0,0 0 0,2 0 0,1 29 0,0-45-47,0 0-1,0 0 1,0 0 0,1 0-1,-1 0 1,0 0 0,0 0-1,1 0 1,-1-1 0,1 1 0,-1 0-1,1 0 1,-1 0 0,1 0-1,0 0 1,-1-1 0,1 1-1,0 0 1,0-1 0,-1 1-1,1 0 1,0-1 0,0 1 0,0-1-1,0 1 1,0-1 0,1 1-1,1-1 10,-1 1 0,1-1-1,0 0 1,0 0-1,-1 0 1,1-1-1,0 1 1,-1 0 0,1-1-1,3-1 1,3-1 22,0 0 1,-1-1-1,1 0 1,-1-1 0,9-6-1,-1-1 2,0-1 0,-1 0-1,-1-1 1,0-1-1,-1 0 1,-1-1 0,0-1-1,-1 1 1,14-29 0,-33 70-56,1-1 1,1 1 0,1 0-1,2 1 1,0-1-1,2 40 1,0-64 43,1 1 0,0-1 0,0 1 0,1-1 1,-1 1-1,0-1 0,0 1 0,1-1 0,-1 1 0,1-1 0,-1 0 0,1 1 0,0-1 0,-1 0 0,1 1 1,0-1-1,0 0 0,0 0 0,0 0 0,0 1 0,0-1 0,0 0 0,1-1 0,-1 1 0,0 0 0,0 0 0,1 0 1,-1-1-1,1 1 0,-1-1 0,0 1 0,1-1 0,-1 1 0,1-1 0,-1 0 0,1 0 0,-1 0 0,1 0 1,-1 0-1,1 0 0,-1 0 0,1 0 0,-1-1 0,3 0 0,3-1 98,-2 1-1,1-2 0,0 1 1,0-1-1,-1 1 1,1-1-1,-1-1 1,0 1-1,9-9 1,-6 4-95,-1 0 1,1 0-1,-2-1 0,1 0 1,-1 0-1,-1-1 0,1 1 1,-2-1-1,1-1 0,-1 1 1,-1 0-1,0-1 1,-1 0-1,0 0 0,2-21 1,-7 62-303,2-26 269,0 0 0,1 0 0,-1 1 0,1-1 0,0 0 0,1 0 0,-1 1 1,1-1-1,1 6 0,-1-9 7,0 1 1,0 0-1,0 0 1,1-1-1,-1 1 1,1-1-1,-1 0 1,1 1-1,0-1 1,-1 0-1,1 0 1,0 0 0,0 0-1,0 0 1,0 0-1,-1-1 1,1 1-1,0 0 1,1-1-1,-1 0 1,0 1-1,0-1 1,0 0-1,0 0 1,2-1-1,7 1 16,-1 0-1,1-1 1,-1 0 0,1-1-1,-1 0 1,0-1 0,0 0-1,15-7 1,-21 9-11,0-1 0,1 0 0,-1-1 0,0 1 0,0-1 0,0 1 0,-1-1 0,1-1 0,-1 1 0,1 0-1,-1-1 1,0 1 0,0-1 0,-1 0 0,1 0 0,-1 0 0,0-1 0,0 1 0,0 0 0,-1-1 0,2-6 0,-3 11-5,0-1-1,0 0 1,0 0-1,0 0 1,0 0-1,-1 0 0,1 0 1,0 1-1,0-1 1,-1 0-1,1 0 1,-1 0-1,1 1 1,-1-1-1,1 0 1,-1 0-1,1 1 1,-1-1-1,0 0 1,1 1-1,-1-1 1,0 1-1,1-1 1,-1 1-1,0-1 1,0 1-1,0 0 1,1-1-1,-1 1 1,0 0-1,0 0 1,0-1-1,0 1 0,0 0 1,0 0-1,1 0 1,-1 0-1,0 0 1,0 0-1,0 0 1,0 1-1,0-1 1,0 0-1,0 0 1,1 1-1,-2 0 1,-4 0-22,1 0 1,0 0-1,1 0 1,-1 1 0,0 0-1,0 0 1,-5 4-1,4-2 13,0 0-1,0 1 0,0 0 0,1 0 1,-1 0-1,1 1 0,1 0 1,-1 0-1,1 0 0,0 0 1,0 1-1,1 0 0,0 0 1,-3 8-1,6-15 8,0 1 1,0 0-1,1 0 1,-1 0-1,0 0 1,1 0-1,-1 0 1,0 0-1,1-1 1,-1 1-1,1 0 0,-1 0 1,1 0-1,0-1 1,-1 1-1,1 0 1,0-1-1,-1 1 1,1-1-1,0 1 1,0-1-1,0 1 1,-1-1-1,1 1 0,0-1 1,0 0-1,0 1 1,0-1-1,0 0 1,0 0-1,0 0 1,0 0-1,0 0 1,0 0-1,0 0 0,1 0 1,48 1-36,-37-2-33,24 2-494,0 2 1,0 1-1,0 2 0,40 11 0,-75-16 736,-16-34 1553,6 18-1966,-1-1-1,2 0 1,0 0-1,1-1 0,1 0 1,1 0-1,0 0 1,-1-20-1,5 36 10,0-1 0,1 1 0,-1-1 0,0 1 0,1 0 0,-1-1 0,1 1-1,0-1 1,0 1 0,-1 0 0,1 0 0,0-1 0,0 1 0,0 0 0,0 0 0,0 0 0,1 0 0,-1 0 0,0 0 0,0 1 0,1-1 0,-1 0 0,0 1 0,1-1 0,-1 0 0,1 1 0,-1 0-1,0-1 1,1 1 0,-1 0 0,4 0 0,9-5-2217,9-4-3166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604"/>
    </inkml:context>
    <inkml:brush xml:id="br0">
      <inkml:brushProperty name="width" value="0.025" units="cm"/>
      <inkml:brushProperty name="height" value="0.025" units="cm"/>
    </inkml:brush>
  </inkml:definitions>
  <inkml:trace contextRef="#ctx0" brushRef="#br0">67 61 13357,'-4'9'2621,"-4"5"-1995,-32 73 5036,37-81-5371,0 1-1,1 0 1,0 1-1,1-1 1,-1 0-1,1 1 1,1-1-1,-1 0 1,1 1-1,0-1 1,2 9-1,-2-15-296,0 0-1,1 0 0,-1 0 1,0 0-1,1-1 0,-1 1 0,0 0 1,1 0-1,-1 0 0,1-1 1,-1 1-1,1 0 0,0-1 1,-1 1-1,1 0 0,0-1 0,-1 1 1,1-1-1,0 1 0,0-1 1,0 1-1,-1-1 0,1 1 1,0-1-1,0 0 0,0 0 0,0 1 1,0-1-1,0 0 0,-1 0 1,1 0-1,0 0 0,0 0 1,0 0-1,0 0 0,0 0 0,0-1 1,0 1-1,0 0 0,-1 0 1,1-1-1,0 1 0,0-1 1,0 1-1,-1-1 0,1 1 0,1-1 1,1-1-149,0 0-1,0 0 1,1 0 0,-2-1 0,1 1-1,0-1 1,0 0 0,-1 0 0,4-5 0,-2-3-22,0 0 1,-1-1 0,0 0 0,-1 1 0,-1-1 0,0 0-1,0 0 1,-1 0 0,-1 0 0,-2-14 0,-4 6 566,7 20-357,-1 0 0,1-1 1,0 1-1,-1 0 0,1 0 0,0 0 1,-1 0-1,1 0 0,-1 0 1,1 0-1,0 0 0,-1 0 0,1 0 1,-1 0-1,1 0 0,0 0 1,-1 0-1,1 0 0,0 0 0,-1 0 1,1 0-1,-1 0 0,1 1 0,0-1 1,-1 0-1,1 0 0,0 1 1,-1-1-1,1 1 0,-2 0 104,0 1 0,0 0-1,1 0 1,-1 0 0,1 0-1,-1 1 1,1-1 0,0 0 0,0 1-1,0-1 1,0 0 0,0 4-1,0-5-107,1 0-1,0 0 0,0 0 1,-1 0-1,1 0 1,0 0-1,0 0 0,0 0 1,0 0-1,0 0 0,0-1 1,1 1-1,-1 0 0,0 0 1,0 0-1,1 0 0,-1 0 1,0 0-1,1-1 0,-1 1 1,1 0-1,-1 0 1,1 0-1,-1-1 0,1 1 1,0 0-1,-1-1 0,3 2 1,-2-1-13,1-1 1,0 1 0,0-1-1,0 0 1,0 0 0,-1 1-1,1-1 1,0 0 0,0 0-1,0-1 1,0 1 0,0 0-1,3-2 1,1 0-96,1 0 0,-1 0-1,1-1 1,-1 0 0,0 0 0,0-1-1,9-7 1,-1-4-289,-1 0 0,-1-1-1,-1 0 1,13-23 0,-16 26 453,-11 65 1340,-1-26-1056,-1-1-202,2 0-1,0 1 1,2 45 0,7-46-1958,6-14-4479,7-4-8987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0.043"/>
    </inkml:context>
    <inkml:brush xml:id="br0">
      <inkml:brushProperty name="width" value="0.025" units="cm"/>
      <inkml:brushProperty name="height" value="0.025" units="cm"/>
    </inkml:brush>
  </inkml:definitions>
  <inkml:trace contextRef="#ctx0" brushRef="#br0">117 1 15695,'0'0'4900,"-7"12"-3357,-10 21-832,1 1 0,2 1 0,2 0 1,1 1-1,2 0 0,1 0 0,2 1 0,1 0 0,1 61 0,6-74-635,-2-24-72,1 1-1,-1 0 1,0-1 0,0 1 0,0 0 0,0-1 0,1 1-1,-1 0 1,0-1 0,1 1 0,-1-1 0,0 1 0,1-1-1,-1 1 1,1-1 0,-1 1 0,1-1 0,-1 1 0,1-1-1,-1 1 1,1-1 0,-1 0 0,1 1 0,0-1 0,-1 0-1,1 1 1,-1-1 0,2 0 0,0-31-303,-1 16 38,-2 1 0,0-1 0,-1 0 0,0 0 0,-1 1 0,-1 0 1,-6-17-1,8 31 33,1 9 198,7 15 138,-3-20-95,1 0-1,0 1 0,1-1 1,-1-1-1,1 1 1,-1-1-1,1 1 0,0-1 1,0-1-1,0 1 1,1-1-1,-1 0 1,1 0-1,-1 0 0,1-1 1,0 0-1,-1 0 1,1-1-1,0 1 1,0-1-1,0 0 0,9-2 1,-1 1 9,0-1 0,0-1 0,0 0 1,0-1-1,-1 0 0,1-1 0,-1 0 1,15-10-1,-15 8-3,-2-2 0,1 0 0,-1 0 0,0-1 0,-1 0 0,13-18 0,-27 36 29,-1 0 0,2 0-1,-1 0 1,1 0 0,1 1-1,-1-1 1,1 1 0,1 0-1,0-1 1,0 1 0,0 0-1,1 0 1,2 12 0,-1-19-32,0-1 0,0 1 1,0-1-1,1 0 0,-1 1 0,0-1 1,0 0-1,1 0 0,-1 0 1,1 0-1,-1 0 0,1 0 0,0 0 1,-1-1-1,1 1 0,0-1 1,-1 1-1,1-1 0,0 1 0,0-1 1,-1 0-1,1 0 0,0 0 1,0 0-1,-1 0 0,1 0 0,0-1 1,2 0-1,3 0 16,0 0-1,0 0 1,1-1-1,-1-1 1,11-4 0,6-7 4,-1-1 0,28-24 0,30-19-577,-80 57 525,-1 1 0,1 0 0,-1 0 0,1 0 0,0-1 0,-1 1 0,1 0 0,-1 0 0,1 0 0,0 0 0,-1 0 0,1 0 0,0 1 0,-1-1 0,1 0 0,-1 0 0,1 0 0,0 0 0,-1 1 0,1-1 0,-1 0 0,1 1 0,-1-1 0,1 0 0,-1 1 0,1-1 0,-1 1 0,1-1 0,-1 1 0,0-1 0,1 1 0,-1-1 0,0 1 0,1-1 0,-1 1 0,0-1 0,0 1-1,1-1 1,-1 1 0,0 0 0,0 0 0,13 41 236,-3-9-28,-3-20-153,55 119-306,-56-116 229,-1 1-1,0 0 1,-1 0-1,-1 1 1,-1-1 0,1 24-1,-3-26 88,0 10 397,-5 46-1,4-66-309,0 1-1,0-1 1,0 1-1,-1-1 1,1 0-1,-1 1 1,-1-1 0,1 0-1,-1 0 1,0-1-1,0 1 1,0 0-1,-1-1 1,-4 5 0,7-8-109,0 0 0,0 0 1,0 0-1,-1-1 1,1 1-1,0 0 0,0-1 1,0 1-1,0-1 1,0 0-1,-1 1 0,1-1 1,0 0-1,0 1 1,-1-1-1,1 0 0,0 0 1,-1 0-1,1 0 1,0-1-1,0 1 1,-1 0-1,1 0 0,0-1 1,0 1-1,-2-1 1,0-1 7,1 0 1,-1 0-1,0 0 1,1 0-1,-1 0 1,1-1 0,0 1-1,0-1 1,-4-5-1,-2-6 71,1 0 0,0 0 0,-5-17 0,12 30-99,-7-19-188,0 0 0,1 0 1,2-1-1,0 1 0,1-1 0,1 0 0,1 0 0,0 0 0,5-31 0,-3 47-221,1 0 0,-1 0 0,1 0 0,0 1 0,1-1 1,-1 1-1,1-1 0,0 1 0,0 0 0,0 0 0,1 0 0,-1 1 1,1-1-1,6-4 0,2 0-1802,0 0 1,1 1-1,-1 0 1,14-4-1,3-1-3572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0.402"/>
    </inkml:context>
    <inkml:brush xml:id="br0">
      <inkml:brushProperty name="width" value="0.025" units="cm"/>
      <inkml:brushProperty name="height" value="0.025" units="cm"/>
    </inkml:brush>
  </inkml:definitions>
  <inkml:trace contextRef="#ctx0" brushRef="#br0">58 77 11115,'5'-8'3475,"-2"1"-2615,1 3-223,-1-1 0,-1 0 1,1 0-1,-1 0 0,0 0 1,0-1-1,0 1 1,-1 0-1,2-11 0,-5 15-478,0 1 0,0 0-1,0 0 1,0 0 0,0 0 0,0 1-1,1-1 1,-1 1 0,0-1 0,0 1-1,0-1 1,1 1 0,-1 0 0,-2 1-1,-1 2-178,0-1 0,1 1 1,0-1-1,0 1 0,0 1 0,0-1 0,0 1 0,1-1 0,0 1 1,0 0-1,0 0 0,1 0 0,-1 1 0,1-1 0,0 0 0,1 1 0,-2 8 1,3-13-43,1 0 1,-1-1-1,0 1 1,1 0-1,-1 0 1,1 0 0,-1-1-1,1 1 1,-1 0-1,1 0 1,0-1-1,-1 1 1,1-1 0,0 1-1,0 0 1,-1-1-1,1 1 1,0-1-1,0 0 1,0 1-1,0-1 1,-1 0 0,1 1-1,0-1 1,0 0-1,1 0 1,33 6-390,-21-3 377,-4-1 284,60 17-742,-69-19 660,1 1 0,0-1-1,0 1 1,-1 0 0,1-1 0,0 1 0,-1 0 0,1 0 0,-1 0-1,1 0 1,-1 0 0,1 1 0,-1-1 0,0 0 0,0 0 0,1 1-1,-1-1 1,0 1 0,0-1 0,-1 1 0,1 0 0,0-1 0,0 1-1,-1 0 1,1 0 0,-1-1 0,0 1 0,1 0 0,-1 0 0,0 0-1,0-1 1,0 3 0,-1-1 41,-1 0-1,0-1 1,1 1 0,-1-1-1,0 1 1,0-1-1,0 0 1,0 0-1,-1 0 1,1 0 0,-1 0-1,1-1 1,-1 1-1,1-1 1,-1 1 0,0-1-1,0 0 1,0 0-1,0-1 1,1 1 0,-5 0-1,-7 2-9,1-1 0,-1 0 1,-17-1-1,31-1-160,-33-4-2300,18-11-4569,8-5-4928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2.352"/>
    </inkml:context>
    <inkml:brush xml:id="br0">
      <inkml:brushProperty name="width" value="0.025" units="cm"/>
      <inkml:brushProperty name="height" value="0.025" units="cm"/>
    </inkml:brush>
  </inkml:definitions>
  <inkml:trace contextRef="#ctx0" brushRef="#br0">135 383 8808,'0'0'2509,"8"-11"193,-3 3-2147,1 2 108,-1 0-1,-1 0 0,1 0 1,-1-1-1,0 0 1,-1 0-1,1 0 0,-1 0 1,-1 0-1,0-1 0,3-15 1,-5 22-565,0 1 1,0-1 0,0 0 0,0 0 0,0 0-1,0 0 1,0 0 0,0 0 0,-1 1 0,1-1-1,0 0 1,-1 0 0,1 0 0,-1 1-1,1-1 1,0 0 0,-1 0 0,0 1 0,1-1-1,-1 1 1,1-1 0,-1 0 0,0 1 0,0-1-1,1 1 1,-1-1 0,-1 0 0,-26 1 1152,21 1-1189,1 1 1,0 0-1,-1 1 0,1-1 0,0 1 0,-10 7 0,0 3-41,1 1-1,-17 19 1,28-28-22,0-1 1,0 1-1,1 1 0,-1-1 0,1 0 1,0 1-1,0-1 0,1 1 0,0 0 1,0 0-1,-2 9 0,5-14 1,0-1-1,0 0 1,0 1-1,0-1 1,-1 0-1,1 0 1,0 0-1,0 1 1,0-1-1,0 0 1,0 0-1,0 0 1,0 0-1,0-1 1,0 1-1,-1 0 1,1 0 0,0 0-1,0-1 1,0 1-1,1-1 1,11-5 17,0-1 0,-1 0 0,1-1 1,-1 0-1,-1-1 0,0 0 0,11-11 1,67-79 14,-61 67-21,25-42-1,-47 65 3,0 0-1,-1 0 0,0-1 0,-1 1 0,0-1 0,0 0 1,-1 0-1,-1-1 0,1 1 0,0-14 0,-7 22-59,-4 9-7,-6 13-37,-3 13 150,2 1 1,1 1-1,2 0 0,2 0 1,0 1-1,3 1 0,1 0 1,-1 43-1,6-78-41,1 1 0,0 0 0,0-1 0,1 1 0,-1-1 0,0 1 0,1-1 0,-1 1 0,1-1 0,0 1 0,0-1 0,0 0 0,0 1 0,0-1 0,1 0 0,-1 0 0,1 0 0,-1 0 0,1 0 1,0 0-1,0 0 0,0-1 0,0 1 0,3 2 0,-1-3 7,0 0 0,0 0 0,-1 0 0,1 0 0,0-1 0,0 0 0,0 1 0,0-1 0,0-1-1,0 1 1,0 0 0,-1-1 0,1 0 0,0 0 0,0 0 0,4-2 0,0-1 2,1-1-1,-1 0 0,1 0 1,-2-1-1,1 0 0,0 0 1,-1-1-1,0 1 0,-1-2 1,0 1-1,0-1 0,0 0 1,5-11-1,-3 6-13,-2 1 0,0-1 0,0 0 0,-2-1 0,1 1 0,-2-1 0,0 0 0,2-21 0,-4 35-19,-1 0 0,0-1 0,0 1 0,0-1 0,0 1 0,0-1-1,0 1 1,1-1 0,-1 1 0,0-1 0,-1 1 0,1-1 0,0 1 0,0-1 0,0 1 0,0 0-1,0-1 1,0 1 0,0-1 0,-1 1 0,1-1 0,0 1 0,0 0 0,-1-1 0,1 1 0,0-1-1,-1 1 1,1 0 0,0-1 0,-1 1 0,1 0 0,0 0 0,-1-1 0,1 1 0,-1 0 0,-14 9-114,-15 27 49,30-35 70,-7 9 2,-4 4 38,0-1 0,2 2 1,0-1-1,0 1 0,2 1 0,0 0 1,-9 29-1,16-45-33,0 1 0,1-1 1,-1 1-1,0-1 0,1 1 0,-1-1 0,0 1 0,1-1 1,-1 1-1,1-1 0,-1 1 0,1-1 0,-1 0 0,1 1 1,-1-1-1,1 0 0,-1 1 0,1-1 0,0 0 0,-1 0 1,1 1-1,-1-1 0,1 0 0,0 0 0,-1 0 0,1 0 1,0 0-1,-1 0 0,1 0 0,-1 0 0,1 0 0,0 0 1,-1 0-1,1 0 0,0-1 0,-1 1 0,1 0 0,-1 0 1,1-1-1,0 0 0,31-8 88,-6-1-96,-1-2 0,0-1 0,-1-1 0,35-26-1,-125 104-45,64-63 554,4-6-509,2 3-154,-2 12 206,-2-10 63,-5-3-1528,0-1 48,0 1 0,0-1 0,1 0 0,0 0 0,0 0 0,0-1 0,0 1 0,1-1 0,-6-10 0,7 11 1088,0 0 1,0 0 0,0-1 0,1 1 0,-1-1 0,1 0-1,0 1 1,0-1 0,1 0 0,0 0 0,-1 1 0,1-1-1,2-6 1,5-25 2822,6 2 3702,-27 67-83,-10 22-2360,-26 77-3255,46-111-457,4-21-87,-1 0-1,1 0 1,0 0 0,0 0 0,1 0 0,-1 1 0,0-1 0,0 0-1,0 0 1,0 0 0,0 0 0,0 0 0,0 0 0,0 0 0,0 1-1,0-1 1,0 0 0,0 0 0,0 0 0,0 0 0,0 0-1,0 0 1,0 0 0,0 0 0,1 0 0,-1 0 0,0 0 0,0 0-1,0 0 1,0 1 0,0-1 0,0 0 0,0 0 0,0 0-1,1 0 1,-1 0 0,0 0 0,0 0 0,0 0 0,0 0 0,0 0-1,0 0 1,0 0 0,1 0 0,-1 0 0,0 0 0,0 0-1,0-1 1,0 1 0,0 0 0,0 0 0,0 0 0,0 0 0,0 0-1,1 0 1,-1 0 0,0 0 0,0 0 0,0 0 0,0 0 0,0 0-1,0 0 1,0-1 0,0 1 0,0 0 0,24-28 188,-22 24-211,13-17 24,-2-2 0,12-24 1,8-15-104,-33 63 90,-1 0 0,1 0 0,0 0 0,-1 0 0,1 0 0,0 0 0,-1 0-1,1 0 1,0 0 0,0 0 0,0 0 0,0 0 0,0 0 0,0 0 0,0 0 0,1 0 0,-1 0 0,0 0 0,1 0 0,-1 0-1,0 0 1,1 0 0,-1 0 0,1 0 0,-1 0 0,1 0 0,0-1 0,-1 1 0,1 0 0,0 0 0,0-1 0,-1 1 0,1 0-1,2 0 1,-1 1 13,0-1 0,1 1 0,-1-1 0,0 0 0,1 0 0,0 0 0,-1 0 0,1 0 0,-1-1-1,1 1 1,0-1 0,4 1 0,-1-3 5,0 1 0,0-1-1,0 0 1,0 0 0,0-1-1,-1 1 1,1-1 0,-1-1 0,0 1-1,0-1 1,0 0 0,0 0-1,4-5 1,6-6 14,-1-1 1,18-26-1,-41 58-41,1 1-1,0 0 0,1 1 1,0 0-1,2 0 0,0 0 1,1 1-1,1-1 0,-1 22 1,4-39 21,0 1 1,0-1 0,0 0 0,0 0 0,0 0 0,1 0 0,-1 0 0,0 0-1,1 0 1,-1 0 0,1 0 0,-1 0 0,1 0 0,-1 0 0,1 0 0,0 0-1,0 0 1,-1 0 0,1 0 0,0-1 0,0 1 0,0 0 0,0-1 0,0 1-1,0 0 1,0-1 0,0 0 0,0 1 0,0-1 0,0 1 0,0-1 0,0 0-1,0 0 1,0 0 0,0 0 0,1 1 0,-1-1 0,0-1 0,0 1 0,0 0-1,0 0 1,0 0 0,0-1 0,2 0 0,4 0 27,-1-1-1,0 0 1,0 0 0,0 0 0,0-1-1,10-6 1,1-3-2,0-2 0,0 0 0,-2-1 0,17-18 0,-25 24-22,0 1 0,-1-1-1,0 0 1,0 0 0,-1-1 0,0 0-1,-1 0 1,0 0 0,-1 0-1,3-12 1,-46 95-333,38-66 310,-4 5 47,1 0 0,0 0 0,1 0 0,1 1 0,0 0 0,1 0 0,0 0 0,1 0 0,0 21 0,2-33-59,0 0-1,0 0 1,0 0-1,0 0 0,0 0 1,0 0-1,0-1 1,0 1-1,0 0 1,0-1-1,0 1 1,0-1-1,0 1 1,1-1-1,-1 0 1,0 1-1,0-1 1,0 0-1,1 0 1,-1 0-1,0 0 1,1 0-1,-1 0 1,0 0-1,0 0 1,1-1-1,-1 1 0,0 0 1,2-2-1,39-10-4128,5-18-4320,-27 11 2044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2.927"/>
    </inkml:context>
    <inkml:brush xml:id="br0">
      <inkml:brushProperty name="width" value="0.025" units="cm"/>
      <inkml:brushProperty name="height" value="0.025" units="cm"/>
    </inkml:brush>
  </inkml:definitions>
  <inkml:trace contextRef="#ctx0" brushRef="#br0">51 390 12492,'8'-17'6947,"-15"23"-3084,-17 26-2464,20-25-1268,0 0 1,1 1-1,-1 0 0,2 0 1,-1 0-1,1 0 1,0 0-1,1 0 0,0 1 1,0-1-1,1 0 1,1 16-1,-1-23-121,1 1 0,-1-1 0,1 1 0,0-1-1,0 0 1,-1 1 0,1-1 0,0 0 0,0 0 0,1 1 0,-1-1 0,0 0 0,0 0 0,0 0-1,1 0 1,-1-1 0,0 1 0,1 0 0,-1 0 0,1-1 0,-1 1 0,1-1 0,-1 1 0,1-1-1,0 0 1,-1 0 0,1 0 0,-1 1 0,1-2 0,0 1 0,-1 0 0,1 0 0,-1 0 0,1-1-1,1 0 1,6 0 13,0-1-1,-1 1 1,1-2-1,-1 1 1,11-6-1,4-5 11,0-1 0,-1-1 0,-1 0 1,0-2-1,-2 0 0,0-2 0,-1 0 0,0-1 0,-2-1 0,0 0 0,-2-1 0,0-1 0,-2 0 0,19-47 1,-28 62 19,-1-1-1,0 1 1,-1-1 0,0 0 0,0 1 0,-1-1 0,0 0 0,0 0 0,-1 0 0,0 1 0,-1-1 0,1 0 0,-2 1 0,-3-10 0,4 13-54,-1 1 1,1-1 0,-1 1-1,0 0 1,0 0-1,-1 0 1,1 1 0,-1-1-1,0 1 1,0 0 0,0 0-1,0 0 1,0 0 0,-1 1-1,1 0 1,-1-1 0,0 2-1,0-1 1,0 1-1,1-1 1,-1 1 0,0 1-1,-1-1 1,1 1 0,-8 0-1,5 0-10,1 1 0,0 0 0,-1 1 0,1-1-1,0 1 1,0 1 0,0-1 0,0 1 0,1 0-1,-1 1 1,-8 6 0,11-8 8,0 1 1,0 0-1,1 0 1,0 0-1,-1 0 1,1 1-1,0-1 1,1 1-1,-1 0 1,1 0-1,-1 0 1,1 0-1,0 0 1,1 0-1,-1 1 1,1-1-1,0 1 1,0-1-1,0 1 1,0 4-1,1-7 5,1 0 0,-1-1-1,1 1 1,0 0-1,-1-1 1,1 1-1,0 0 1,0-1-1,0 1 1,0-1-1,0 1 1,0-1-1,1 0 1,-1 1 0,0-1-1,1 0 1,-1 0-1,1 0 1,2 1-1,39 21 42,-24-14-47,0 2 5,2 0 3,0 1 0,0 1 0,31 26 1,-48-37-10,-1 1 1,0 0 0,0 0 0,0 0-1,0 0 1,-1 0 0,1 1-1,-1-1 1,1 1 0,-1-1-1,-1 1 1,1 0 0,0 0 0,-1 0-1,0 0 1,0 0 0,0 1-1,0-1 1,-1 0 0,0 0 0,1 0-1,-2 1 1,1-1 0,0 0-1,-1 0 1,0 1 0,0-1-1,-1 4 1,-3-1 159,0-1 1,0 0-1,0 0 0,0 0 0,-1-1 0,0 0 0,-1 0 1,1 0-1,-1-1 0,1 0 0,-1 0 0,-1-1 1,-10 5-1,22-9-133,-1 1 1,1 0-1,0 0 1,0 0-1,0 0 1,-1 1-1,1 0 1,0-1-1,-1 1 1,1 0-1,0 1 1,-1-1-1,0 1 1,6 3-1,46 33-960,-46-31 375,35 18-5443,-24-19-234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4.146"/>
    </inkml:context>
    <inkml:brush xml:id="br0">
      <inkml:brushProperty name="width" value="0.025" units="cm"/>
      <inkml:brushProperty name="height" value="0.025" units="cm"/>
    </inkml:brush>
  </inkml:definitions>
  <inkml:trace contextRef="#ctx0" brushRef="#br0">25 0 8520,'0'0'9294,"-5"10"-8162,1-2-869,1 1-1,0-1 1,1 1-1,-1 0 1,2 0-1,-1 0 1,1 0 0,1 0-1,-1 0 1,2 0-1,-1 0 1,1 0-1,1 0 1,-1 0 0,6 14-1,-6-19-219,0-1-1,0 0 1,0 0 0,0 0-1,1 0 1,-1 0-1,1 0 1,0 0-1,0-1 1,0 1 0,0-1-1,1 1 1,-1-1-1,0 0 1,1 0 0,0 0-1,-1 0 1,1 0-1,0 0 1,0-1-1,0 0 1,4 2 0,-4-3-10,1 0 0,0 0 0,-1 0 0,1 0 0,0 0-1,0-1 1,-1 0 0,1 0 0,-1 0 0,1 0 0,-1 0 0,1-1 0,-1 0 0,0 1 0,0-1 0,0 0 0,0-1 0,0 1 0,4-5 0,2-2 249,0 0 0,0-1 0,-1 0 0,0-1-1,-1 0 1,0 0 0,-1 0 0,0-1 0,6-18 0,-15 47-265,0 0 0,1 0 1,1 23-1,0-39-16,1-1-1,0 1 0,0 0 1,0-1-1,0 1 1,0 0-1,1-1 0,-1 1 1,0 0-1,0-1 1,0 1-1,0 0 0,1-1 1,-1 1-1,0 0 1,1-1-1,-1 1 0,1-1 1,-1 1-1,0-1 1,1 1-1,-1-1 0,1 1 1,-1-1-1,1 1 1,0-1-1,-1 1 0,1-1 1,-1 0-1,2 1 1,22-5 95,-19 2-75,1-1 1,0 0 0,-1-1 0,0 1 0,1-1 0,4-5 0,24-41 43,-29 41-54,1 0 1,0 0-1,0 0 1,15-14 0,-21 23-15,1-1 0,-1 1 0,1 0 0,0-1 0,-1 1 0,1 0 0,0 0 0,-1 0 0,1 0 1,0-1-1,-1 1 0,1 0 0,0 0 0,-1 0 0,1 0 0,0 0 0,-1 1 0,1-1 1,0 0-1,-1 0 0,1 0 0,0 1 0,-1-1 0,1 0 0,0 0 0,-1 1 0,1-1 0,-1 1 1,1-1-1,-1 1 0,1-1 0,-1 0 0,1 1 0,-1 0 0,0-1 0,1 1 0,-1-1 0,1 1 1,-1-1-1,0 1 0,0 0 0,1-1 0,-1 1 0,0 0 0,0-1 0,0 2 0,14 41-185,-12-35 171,9 35 28,-8-31-4,0 1 0,0-1-1,1 0 1,1 0-1,0 0 1,0-1-1,11 17 1,-15-27-99,-1 0-1,1 0 1,0 0 0,-1-1 0,1 1-1,0 0 1,0-1 0,-1 1 0,1 0-1,0-1 1,0 1 0,0-1-1,0 1 1,0-1 0,0 0 0,0 1-1,0-1 1,0 0 0,0 0 0,0 0-1,0 0 1,0 0 0,0 0 0,0 0-1,0 0 1,0 0 0,0 0-1,0 0 1,0 0 0,0-1 0,0 1-1,-1 0 1,1-1 0,0 1 0,0-1-1,0 1 1,0-1 0,0 0-1,-1 1 1,1-1 0,0 0 0,0 1-1,0-2 1,2-2-699,0 1 0,0-1 0,-1 0 0,1 1 0,-1-1 0,0 0 0,0-1 0,2-5 0,2-19-6138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4.490"/>
    </inkml:context>
    <inkml:brush xml:id="br0">
      <inkml:brushProperty name="width" value="0.025" units="cm"/>
      <inkml:brushProperty name="height" value="0.025" units="cm"/>
    </inkml:brush>
  </inkml:definitions>
  <inkml:trace contextRef="#ctx0" brushRef="#br0">0 1 3812,'0'0'13709,"0"59"-14318,20-49-2882,5-8-1666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5.052"/>
    </inkml:context>
    <inkml:brush xml:id="br0">
      <inkml:brushProperty name="width" value="0.025" units="cm"/>
      <inkml:brushProperty name="height" value="0.025" units="cm"/>
    </inkml:brush>
  </inkml:definitions>
  <inkml:trace contextRef="#ctx0" brushRef="#br0">127 236 14286,'0'0'4030,"-9"0"-2439,-1 0-1219,0 1 1,0 0-1,0 0 0,0 1 1,-14 4-1,21-6-289,1 1 1,0 0-1,0 0 0,-1 0 1,1 0-1,0 0 0,0 0 0,0 0 1,0 1-1,0-1 0,0 1 1,0 0-1,1-1 0,-1 1 0,1 0 1,-1 0-1,1 0 0,0 0 1,-1 0-1,1 1 0,0-1 0,1 0 1,-1 0-1,0 1 0,0-1 1,1 1-1,0-1 0,-1 0 1,1 1-1,0-1 0,0 1 0,0-1 1,1 4-1,0-4-76,0 0 0,0-1 1,1 1-1,-1 0 0,0-1 0,1 1 0,-1-1 0,0 1 1,1-1-1,0 0 0,-1 0 0,1 1 0,0-1 1,0 0-1,0-1 0,0 1 0,0 0 0,0 0 1,0-1-1,0 1 0,0-1 0,0 0 0,0 0 1,0 1-1,0-1 0,4-1 0,58-1-52,-57 1-32,0-1-1,0 0 0,0 0 0,0-1 1,0 0-1,-1 0 0,1 0 0,-1-1 0,0 0 1,0 0-1,0-1 0,0 0 0,-1 0 0,0 0 1,0 0-1,0-1 0,4-7 0,-4 5 69,1-1-1,-1 0 0,-1 0 1,0-1-1,0 1 0,-1-1 1,0 0-1,-1 0 0,0 0 1,0 0-1,-1-16 0,-16 44 245,9 2-100,0 0 0,1 0 0,0 0 0,2 1 0,1-1 0,0 34 0,1-52-108,1 1 0,0-1-1,1 1 1,-1-1 0,0 0 0,1 1 0,-1-1-1,1 0 1,0 1 0,0-1 0,-1 0 0,2 0-1,-1 0 1,0 0 0,0 0 0,1 0 0,-1 0-1,1 0 1,-1 0 0,1-1 0,0 1 0,0 0-1,0-1 1,0 0 0,0 1 0,0-1 0,0 0-1,0 0 1,0 0 0,1 0 0,-1-1 0,0 1-1,1-1 1,-1 1 0,1-1 0,-1 0-1,0 0 1,1 0 0,-1 0 0,4-1 0,2 0 40,-1 0-1,1 0 1,0-1 0,-1 0 0,1-1 0,-1 1-1,0-2 1,0 1 0,0-1 0,0 0 0,9-7 0,-6 2-22,-1-1 1,1 1 0,-2-2 0,0 1-1,0-1 1,-1 0 0,0-1 0,-1 0-1,0 0 1,-1 0 0,6-23 0,-4 7 79,-2-1 0,-1 0 0,-1 0 0,-1-37 0,-5 57-178,-2 17-40,-5 20 20,2 25 66,2 0 0,2 88 0,4-137 19,1 1 0,-1-1 1,1 0-1,0 1 0,0-1 1,0 0-1,0 0 0,1 0 0,0 0 1,0 0-1,0 0 0,0 0 1,1-1-1,-1 1 0,1-1 0,0 1 1,0-1-1,0 0 0,0 0 1,1 0-1,-1-1 0,1 1 0,0-1 1,0 0-1,0 0 0,0 0 1,0-1-1,0 1 0,0-1 1,0 0-1,1 0 0,-1-1 0,0 1 1,1-1-1,-1 0 0,1 0 1,-1 0-1,0-1 0,1 1 0,-1-1 1,0 0-1,8-3 0,-11 4-8,0-1 0,0 1 0,0-1 0,0 1 0,0-1 0,0 1 0,0-1 0,0 1 0,0-1 0,-1 0 0,1 1 0,0-1 0,0 0 0,0 0 0,-1 0 0,1 0 0,0 0 0,-1 0 0,1 0 0,-1 0 0,1 0 0,-1 0 0,0 0 0,1 0 0,-1 0 0,0 0 0,0 0 0,0 0 0,0 0 0,0-1 0,0 1 0,0 0 0,0 0 0,0 0 1,0 0-1,0 0 0,-1 0 0,1 0 0,-1 0 0,1 0 0,-1 0 0,1 0 0,-1 0 0,1 0 0,-1 0 0,-1-2 0,-2-2-131,0 1 0,0-1 0,0 1 0,0-1 0,-1 1 0,0 1 0,-6-5 0,-15-6-603,-1 1 0,-42-13 0,-17-8 2156,173 29 293,-64 5-2098,7 0 642,44-4 0,-23-9-3008,-5-11-5333,-13-3-5904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7.361"/>
    </inkml:context>
    <inkml:brush xml:id="br0">
      <inkml:brushProperty name="width" value="0.025" units="cm"/>
      <inkml:brushProperty name="height" value="0.025" units="cm"/>
    </inkml:brush>
  </inkml:definitions>
  <inkml:trace contextRef="#ctx0" brushRef="#br0">3 222 14061,'0'1'201,"0"-1"0,-1 1 0,1-1 0,0 1 0,0-1 0,-1 1-1,1 0 1,0-1 0,0 1 0,0-1 0,0 1 0,0-1 0,0 1 0,0 0 0,0-1-1,0 1 1,0-1 0,0 1 0,1-1 0,-1 1 0,0-1 0,0 1 0,0-1-1,1 1 1,-1-1 0,0 1 0,1-1 0,-1 1 0,0-1 0,1 1 0,-1-1 0,1 1-1,-1-1 1,1 1 0,24 1 1934,28-15-1024,-39 5-919,0 0 0,-1-1 0,1-1 0,-2 0 0,1 0 0,13-16-1,-20 20-162,0-1-1,-1 0 0,1 0 1,-2 0-1,1 0 0,-1-1 1,0 0-1,0 0 0,-1 0 1,0 0-1,-1 0 0,1-1 1,0-11-1,-3 19-19,0-1 0,0 1 0,0 0 0,0 0 0,-1-1 0,1 1 0,0 0 0,-1 0 0,1 0 0,-1-1 0,1 1 0,-1 0 0,0 0 0,1 0 0,-1 0 0,0 0 0,0 0 0,0 0 0,0 0 0,0 0 0,0 1 0,0-1 0,0 0 0,0 1 0,0-1 0,0 1 0,0-1 0,-1 1 0,1-1 0,0 1 0,0 0 0,-1-1 0,1 1 0,0 0 0,0 0 0,-3 0 0,1 0-8,0 0-1,-1 0 0,1 0 0,-1 1 0,1-1 1,0 1-1,0 0 0,-1 0 0,1 0 0,0 0 1,0 0-1,0 1 0,0-1 0,-3 3 0,0 2-8,1-1 0,0 1 0,1-1-1,-1 1 1,1 1 0,0-1-1,0 0 1,1 1 0,0 0 0,0 0-1,1 0 1,-2 8 0,0-1-4,2 0 1,0-1-1,0 1 1,2 0 0,1 23-1,-1-34 12,0-1-1,0 0 1,1 0 0,-1 1-1,1-1 1,-1 0 0,1 0-1,0 0 1,0 0 0,0 0-1,0 0 1,0 0 0,1 0 0,-1 0-1,0-1 1,1 1 0,0 0-1,-1-1 1,1 1 0,0-1-1,0 0 1,2 2 0,0-1 7,1 0 1,-1-1 0,1 0 0,-1 0 0,1 0-1,-1 0 1,1-1 0,-1 0 0,1 0 0,7 0-1,2-2 18,0-1 0,0 0-1,0 0 1,0-2 0,-1 1-1,18-10 1,-2-3 5,-2-2 0,45-37 0,-4 3 40,-68 52-61,1 1 0,-1-1 0,1 1-1,-1 0 1,0-1 0,1 1 0,-1 0 0,1 0 0,-1-1-1,1 1 1,-1 0 0,1 0 0,-1 0 0,1 0-1,0-1 1,-1 1 0,1 0 0,-1 0 0,1 0-1,-1 0 1,1 0 0,-1 0 0,1 0 0,-1 1-1,1-1 1,-1 0 0,1 0 0,-1 0 0,1 0 0,-1 1-1,1-1 1,0 1 0,7 19 298,-8 38 226,-1-45-409,1-6-36,0-1 1,0 1-1,0-1 0,1 1 1,0-1-1,1 1 1,-1-1-1,1 0 1,4 8-1,-5-12-66,0 0 0,1 0 1,-1-1-1,1 1 0,0 0 0,-1-1 0,1 0 0,0 1 0,0-1 0,0 0 1,0 0-1,0 0 0,0 0 0,0 0 0,0-1 0,1 1 0,-1 0 0,0-1 0,0 0 1,1 0-1,-1 1 0,0-1 0,1-1 0,-1 1 0,0 0 0,0-1 0,1 1 1,-1-1-1,4-1 0,4-2-7,0 0-1,0-1 1,0 0 0,-1-1-1,0 0 1,0 0 0,0-1-1,-1 0 1,14-16 0,31-23-34,-32 37-485,-20 9 518,-1 0 0,1 0 1,-1 0-1,1 0 1,-1 0-1,1 0 0,-1 1 1,1-1-1,-1 0 0,1 0 1,-1 1-1,1-1 1,-1 0-1,0 1 0,1-1 1,-1 0-1,1 1 0,-1-1 1,0 1-1,0-1 0,1 1 1,-1-1-1,0 0 1,0 1-1,1 0 0,1 43-684,-2-15-5037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7.735"/>
    </inkml:context>
    <inkml:brush xml:id="br0">
      <inkml:brushProperty name="width" value="0.025" units="cm"/>
      <inkml:brushProperty name="height" value="0.025" units="cm"/>
    </inkml:brush>
  </inkml:definitions>
  <inkml:trace contextRef="#ctx0" brushRef="#br0">0 143 14189,'0'0'7528,"58"53"-11084,-34-44-2049,3 1-6022</inkml:trace>
  <inkml:trace contextRef="#ctx0" brushRef="#br0" timeOffset="1">290 225 12684,'0'0'5931,"-11"11"-4031,-4 3-1162,2 1 0,0 1 0,-17 27 0,25-34-373,-1 1 1,1 0 0,0 0 0,1 0-1,1 0 1,-1 1 0,2 0 0,-1 0 0,0 21-1,4-16-344,0-1-1,2 1 0,0-1 0,1 0 1,0 0-1,1 0 0,13 26 1,-11-26-150,0 0 1,-1 0-1,-1 0 1,-1 1 0,0 0-1,-1 0 1,2 22 0,-5-33 133,-1 0 0,1-1 0,-1 1 0,0 0 0,0-1 0,0 1 0,-1-1 1,1 1-1,-1-1 0,0 0 0,0 0 0,-1 0 0,1 0 0,-1 0 0,0 0 1,-5 5-1,5-7 62,1 0 1,-1 0-1,0 0 1,0 0-1,0 0 1,0-1 0,0 1-1,0-1 1,0 0-1,-1 0 1,1 0-1,0 0 1,-1-1-1,1 1 1,0-1-1,-1 0 1,1 0 0,-1 0-1,1-1 1,0 1-1,-1-1 1,1 1-1,-6-3 1,5 1-33,1 0 0,0-1 0,0 1 0,1 0 0,-1-1 0,1 1 0,-1-1 0,1 0 0,0 0 0,0 0 0,0 0 0,0 0 0,0-1 0,1 1 0,-1 0 0,1-1 0,0 1 0,0-1 0,1 0 0,-1 1 0,1-1 0,-1-5 0,0-9-151,0 1 0,1-1 0,3-23 0,0 28-31,0 0 0,1 0 0,0 0 0,2 0 0,-1 0-1,1 1 1,1 0 0,0 0 0,1 1 0,0 0-1,1 0 1,0 1 0,18-16 0,-5 6 96,1 2 0,1 0 1,0 2-1,1 0 0,39-16 1,-60 30 51,1 0 15,-1-1 1,0 2-1,1-1 1,-1 0-1,1 1 0,-1 0 1,1 0-1,0 0 1,9 0-1,-13 2 3,-1 0 0,1 0 0,0-1 0,-1 1 1,1 0-1,0 0 0,-1 0 0,1-1 0,-1 1 0,0 0 0,1 0 0,-1 0 1,0 0-1,1 0 0,-1 0 0,0 0 0,0 0 0,0 0 0,0 0 0,0 0 0,0 0 1,0 2-1,-1 31 310,0-27-206,-7 102 1718,8-108-1836,0-1 0,0 0-1,0 0 1,0 1-1,0-1 1,0 0 0,0 0-1,0 1 1,0-1 0,0 0-1,0 1 1,0-1-1,0 0 1,0 0 0,0 1-1,0-1 1,0 0 0,1 0-1,-1 1 1,0-1-1,0 0 1,0 0 0,0 1-1,0-1 1,1 0-1,-1 0 1,0 0 0,0 1-1,0-1 1,1 0 0,-1 0-1,0 0 1,0 0-1,1 0 1,-1 1 0,0-1-1,0 0 1,1 0 0,-1 0-1,0 0 1,1 0-1,12-7 247,9-17 57,-17 15-372,-1 0 0,0 0 0,-1 0 0,0 0 0,0 0 0,-1-1 0,0 1 0,-1-1-1,0 0 1,0 1 0,-1-1 0,-1 0 0,1 1 0,-2-1 0,-4-18 0,-1 15-387,5 20 185,2-5 260,0 0 0,1 0 0,-1 0 0,1 0 0,-1 1 0,1-1 0,0 0 1,0 0-1,0-1 0,0 1 0,0 0 0,1 0 0,-1 0 0,3 2 0,4 1 7,-1-1 0,0 0 1,1 0-1,-1-1 0,1 0 0,0-1 1,0 1-1,0-1 0,1-1 0,-1 0 1,0 0-1,1-1 0,-1 1 0,0-2 1,1 1-1,-1-1 0,0-1 0,1 1 0,14-7 1,-14 6 11,-1-1 1,0 0-1,0-1 0,-1 0 1,1 0-1,-1 0 1,0-1-1,0 0 1,0-1-1,-1 1 1,1-1-1,-1-1 0,-1 1 1,1-1-1,-1 0 1,-1 0-1,1 0 1,-1-1-1,4-11 1,-7 17-5,0 1 1,-1 0-1,1-1 1,-1 1-1,0-1 1,1 1-1,-1-1 1,0 1 0,0-1-1,0 1 1,0-1-1,0 1 1,-1-1-1,1 1 1,-1-3-1,1 4-7,0-1 0,-1 1-1,1 0 1,-1-1 0,1 1-1,0 0 1,-1 0 0,1 0-1,-1-1 1,1 1 0,0 0-1,-1 0 1,1 0 0,-1 0-1,1 0 1,-1 0 0,1-1-1,-1 1 1,1 0 0,-1 1-1,1-1 1,-1 0 0,1 0-1,-1 0 1,1 0 0,0 0-1,-1 0 1,1 0 0,-1 1-1,0-1 1,-3 2 1,0 0 0,1 1 0,-1-1 0,1 1 0,-1 0 0,1-1 0,0 1 0,0 1 0,-3 2 0,-1 4 62,0 0-1,1 0 1,0 0-1,1 0 1,0 1-1,1 0 1,0 0-1,1 0 1,0 1-1,1-1 1,0 1-1,-1 14 1,3-24-54,0-1 1,1 0-1,-1 1 1,0-1-1,0 1 1,1-1-1,-1 0 1,1 1 0,-1-1-1,1 0 1,-1 1-1,1-1 1,0 0-1,0 0 1,0 0 0,0 0-1,-1 0 1,1 0-1,1 0 1,-1 0-1,0 0 1,0 0-1,0 0 1,3 0 0,-1 1 4,1-1 1,0 0 0,0 1 0,0-2 0,0 1-1,1 0 1,-1-1 0,7 0 0,-1-1-1,0 0 1,0 0-1,0-1 0,0 0 1,0-1-1,15-6 1,-1-4-43,-2-2 0,1-1 1,-2-1-1,0-1 0,-1 0 0,-1-2 1,-1 0-1,-1-1 0,-1-1 1,23-38-1,-65 128 283,23-59-194,0-1-1,1 1 0,1 0 1,-1 0-1,2 0 0,-1 1 1,1-1-1,0 0 0,3 13 1,-2-20-92,-1 0 0,1 0 0,0 0 0,0 0 0,0 0 0,0 0 0,1-1-1,-1 1 1,0 0 0,1-1 0,0 1 0,-1-1 0,1 1 0,0-1 0,-1 0 0,1 0 0,0 0 0,0 0 0,0 0 0,0 0 0,0 0 0,0 0 0,0-1 0,0 1 0,1-1 0,-1 0 0,0 0 0,4 0 0,28-7-3726,-31 6 2977,-1 0 1,0 0 0,1-1-1,-1 1 1,0-1-1,0 1 1,0-1-1,0 0 1,-1 0 0,4-3-1,9-20-9984</inkml:trace>
  <inkml:trace contextRef="#ctx0" brushRef="#br0" timeOffset="2">1149 52 17745,'0'0'9225,"-30"-50"-8104,30 48-769,1 2-640,3 0-2051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8.075"/>
    </inkml:context>
    <inkml:brush xml:id="br0">
      <inkml:brushProperty name="width" value="0.025" units="cm"/>
      <inkml:brushProperty name="height" value="0.025" units="cm"/>
    </inkml:brush>
  </inkml:definitions>
  <inkml:trace contextRef="#ctx0" brushRef="#br0">210 139 11050,'0'0'1981,"5"-11"96,-2 6-1735,1-1 80,0-1 1,-1 1-1,0-1 1,0 0-1,0 0 1,-1 0-1,0 0 1,-1 0-1,1 0 0,-2-1 1,1 1-1,-1 0 1,0-9-1,0 15-357,-1 0-1,1 0 1,0 0-1,-1 0 1,1 0-1,-1 0 1,1 1-1,-1-1 1,0 0-1,1 0 1,-1 1-1,0-1 1,0 0-1,1 1 1,-1-1-1,0 1 1,0-1-1,0 1 1,0-1-1,0 1 1,0-1-1,0 1 1,0 0-1,0 0 1,0-1-1,0 1 1,0 0-1,0 0 1,0 0-1,0 0 1,0 0-1,0 0 1,0 1-1,1-1 1,-1 0-1,0 0 1,0 1-1,0-1 1,0 1-1,0-1 1,-1 1-1,-3 1 5,1 0-1,-1 0 0,1 0 1,0 1-1,0 0 1,0 0-1,-4 3 1,-5 9 120,0 0 1,1 1 0,1 1-1,1 0 1,1 0 0,0 1 0,1 0-1,1 1 1,0 0 0,-7 37-1,8-20 36,1 0-1,2 0 0,1 1 1,2-1-1,5 40 0,-4-63-205,1 0 0,1 0 0,0-1 0,1 1 1,1-1-1,10 22 0,-15-34-13,0 0 1,0-1 0,0 1-1,0 0 1,1-1 0,-1 1-1,0 0 1,0 0-1,0-1 1,0 1 0,1 0-1,-1-1 1,0 1 0,0 0-1,0 0 1,1-1 0,-1 1-1,0 0 1,0 0 0,1 0-1,-1 0 1,0-1 0,1 1-1,-1 0 1,0 0-1,1 0 1,-1 0 0,0 0-1,0 0 1,1 0 0,-1 0-1,0 0 1,1 0 0,-1 0-1,0 0 1,1 0 0,-1 0-1,0 0 1,1 0 0,-1 0-1,0 0 1,1 0-1,-1 0 1,0 1 0,1-1-1,-1 0 1,0 0 0,0 0-1,1 1 1,-1-1 0,0 0-1,0 0 1,0 0 0,1 1-1,-1-1 1,0 1 0,2-38 153,-3 33-155,0-17 24,0 1 0,-2 0 0,-1-1-1,0 1 1,-14-34 0,-47-94-20,64 147-68,32 5-117,-4 3-460,1-2 0,-1-2 0,1 0 0,0-2 0,0-1 0,30-4 0,-53 4-404,0-1 0,0 0 0,0-1 0,0 1 1,-1-1-1,1 0 0,0 0 0,5-4 0,5-7-9471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244"/>
    </inkml:context>
    <inkml:brush xml:id="br0">
      <inkml:brushProperty name="width" value="0.025" units="cm"/>
      <inkml:brushProperty name="height" value="0.025" units="cm"/>
    </inkml:brush>
  </inkml:definitions>
  <inkml:trace contextRef="#ctx0" brushRef="#br0">42 160 12300,'0'0'3694,"-8"2"-2018,-24 4-571,32-6-1057,0 0-1,0 0 1,1 0-1,-1 0 1,0 0 0,0 0-1,0 0 1,0 0-1,0-1 1,0 1-1,0 0 1,1 0 0,-1 0-1,0 0 1,0 0-1,0 0 1,0-1-1,0 1 1,0 0 0,0 0-1,0 0 1,0 0-1,0 0 1,0-1-1,0 1 1,0 0 0,0 0-1,0 0 1,0 0-1,0-1 1,0 1-1,0 0 1,0 0 0,0 0-1,0 0 1,0 0-1,0-1 1,0 1-1,0 0 1,0 0 0,0 0-1,0 0 1,0 0-1,0-1 1,-1 1-1,1 0 1,0 0 0,0 0-1,0 0 1,0 0-1,0 0 1,0 0-1,-1 0 1,1 0 0,0-1-1,0 1 1,0 0-1,0 0 1,0 0-1,-1 0 1,1 0 0,0 0-1,0 0 1,0 0-1,10-11-16,7-5 50,72-63 63,-79 71-147,0 1 0,0 0 1,0 1-1,1 0 0,0 0 0,0 1 1,16-4-1,-26 9-1,0-1 0,1 1 0,-1 0 1,0 0-1,1 0 0,-1 0 0,0 0 0,1 1 1,-1-1-1,0 0 0,1 1 0,-1-1 0,0 0 1,1 1-1,-1 0 0,0-1 0,0 1 0,0 0 0,1-1 1,-1 1-1,0 0 0,0 0 0,0 0 0,0 0 1,-1 0-1,1 0 0,0 1 0,0-1 0,-1 0 1,1 0-1,0 0 0,-1 1 0,1-1 0,-1 0 0,0 1 1,1-1-1,-1 3 0,3 9 114,-1-1 0,-1 1 0,0 19-1,1 0 638,-2-29-688,0 0 0,1 0 0,-1-1 0,1 1 0,0 0 0,0-1 0,0 1 0,0-1 0,0 1 0,0-1 0,1 1 1,-1-1-1,1 0 0,0 0 0,-1 0 0,1 1 0,0-2 0,0 1 0,0 0 0,1 0 0,-1-1 0,0 1 0,1-1 0,-1 0 0,1 0 0,-1 0 0,1 0 0,-1 0 0,1 0 0,0-1 1,0 1-1,-1-1 0,1 0 0,0 0 0,0 0 0,-1 0 0,1 0 0,0-1 0,0 1 0,-1-1 0,1 0 0,-1 1 0,4-3 0,4 0-31,-1-1 1,1 0-1,-1-1 0,0 0 1,0-1-1,0 0 0,-1 0 0,0 0 1,0-1-1,9-11 0,9-25-514,-25 41 153,0-1 1,0 1-1,0 0 0,-1-1 1,1 1-1,-1-1 1,1 1-1,-1 0 0,0-1 1,0 1-1,0-1 0,0 1 1,0-1-1,-1 1 0,1-1 1,-1 1-1,1 0 1,-2-4-1,-10-3-7221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8.592"/>
    </inkml:context>
    <inkml:brush xml:id="br0">
      <inkml:brushProperty name="width" value="0.025" units="cm"/>
      <inkml:brushProperty name="height" value="0.025" units="cm"/>
    </inkml:brush>
  </inkml:definitions>
  <inkml:trace contextRef="#ctx0" brushRef="#br0">13 77 14029,'0'0'4356,"-2"9"-1436,-2 2-2046,3-8-589,0 1 0,-1 0 0,2 0 0,-1-1 0,0 1 0,1 0 0,-1 0 0,1 0 0,0 0 1,1 4-1,0-7-204,-1 0 1,1 0 0,-1 0 0,1 0 0,0 0 0,-1-1-1,1 1 1,0 0 0,0 0 0,0-1 0,-1 1 0,1 0-1,0-1 1,0 1 0,0-1 0,0 0 0,0 1-1,0-1 1,0 0 0,0 1 0,1-1 0,-1 0 0,0 0-1,0 0 1,0 0 0,0 0 0,0 0 0,0 0 0,0 0-1,2-1 1,35-6 761,-31 4-799,0 0 1,0-1-1,0 0 1,-1 0-1,1 0 1,-1-1-1,0 0 1,-1-1-1,1 1 1,-1-1-1,0 0 1,0 0-1,-1-1 1,0 1-1,0-1 1,0 0-1,-1 0 1,0 0-1,-1 0 1,3-12-1,-4 18-41,-1 0 1,0 1-1,0-1 0,0 0 1,0 0-1,0 1 1,0-1-1,0 0 0,0 0 1,-1 1-1,1-1 0,0 0 1,0 0-1,-1 1 0,1-1 1,0 0-1,-1 1 1,1-1-1,0 0 0,-1 1 1,1-1-1,-1 0 0,1 1 1,-1-1-1,0 1 0,1-1 1,-1 1-1,-1-1 1,-22 1-58,18 1 12,1 1 1,0 0-1,0 0 1,0 0-1,0 1 1,0 0-1,-7 5 1,5 0 1,-1 0 0,1 0 0,0 1 0,1 0 0,0 0 0,0 1 1,1 0-1,0 0 0,1 0 0,0 1 0,1-1 0,0 1 0,1 0 0,0 0 1,0 0-1,1 21 0,2-31 40,-1 0 0,1 0 0,-1 0 1,1 0-1,0 0 0,0-1 0,-1 1 1,1 0-1,0 0 0,0-1 0,0 1 0,0-1 1,0 1-1,0-1 0,0 1 0,0-1 1,0 1-1,0-1 0,0 0 0,0 0 0,0 0 1,0 1-1,1-1 0,-1 0 0,0 0 1,0-1-1,0 1 0,0 0 0,0 0 0,0 0 1,0-1-1,0 1 0,0 0 0,0-1 1,2 0-1,40-15 61,29-33-28,8-6-32,-72 51-5,0 0 0,0 0 1,0 0-1,1 1 0,-1 1 0,1-1 1,-1 1-1,11-1 0,-18 3 3,-1 0-1,1 0 1,0 0-1,0 0 1,0 0 0,0 0-1,0 0 1,0 0-1,0 0 1,0 1 0,0-1-1,0 0 1,0 1-1,-1-1 1,1 0-1,0 1 1,0-1 0,0 1-1,0 0 1,-1-1-1,1 1 1,0-1 0,-1 1-1,1 0 1,-1 0-1,1-1 1,0 1-1,-1 0 1,0 0 0,1 0-1,-1 0 1,1-1-1,-1 3 1,2 38 158,0 2 89,-2-42-239,0 0 0,1 0 0,-1 0 0,0 0 0,1 0 0,-1 0 0,1 0 0,-1 0 0,1 0 0,0 0 0,-1 0 0,1-1 0,0 1 0,0 0 0,0 0 0,-1-1 0,1 1 0,0-1 0,0 1 0,0 0 0,0-1 0,0 0 0,0 1 0,0-1 0,0 0 0,0 1-1,1-1 1,-1 0 0,0 0 0,2 0 0,4 0 15,0-1 0,0 0-1,1-1 1,-1 1 0,0-2 0,-1 1-1,1-1 1,0 1 0,-1-2-1,1 1 1,7-7 0,-8 6-112,1 0 0,-1 0 1,1 1-1,0 0 0,-1 0 1,1 1-1,1-1 0,-1 1 1,0 1-1,12-2 0,-18 4 3,0 0 0,0 0-1,0 0 1,-1-1 0,1 1-1,0 0 1,-1 0-1,1 0 1,-1 0 0,1 0-1,-1 0 1,1 0 0,-1 0-1,0 1 1,1-1-1,-1 0 1,0 0 0,0 0-1,0 0 1,0 0 0,0 0-1,0 1 1,0-1 0,-1 1-1,-2 9-5447,-2-9-2029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9.824"/>
    </inkml:context>
    <inkml:brush xml:id="br0">
      <inkml:brushProperty name="width" value="0.025" units="cm"/>
      <inkml:brushProperty name="height" value="0.025" units="cm"/>
    </inkml:brush>
  </inkml:definitions>
  <inkml:trace contextRef="#ctx0" brushRef="#br0">37 36 13645,'0'0'8771,"-3"11"-7132,-2 9-1137,-4 15 133,2 0 0,-5 47 0,12-81-633,0-1 1,0 1-1,0 0 0,0 0 0,0-1 0,0 1 0,0 0 0,0 0 0,0-1 0,0 1 1,0 0-1,1 0 0,-1-1 0,0 1 0,0 0 0,1-1 0,-1 1 0,0 0 1,1-1-1,-1 1 0,1-1 0,-1 1 0,1-1 0,-1 1 0,1-1 0,-1 1 0,1-1 1,0 1-1,-1-1 0,2 1 0,0-1 2,-1 0 0,1 0 0,-1 0 0,1 0 0,0 0 0,-1 0 0,1-1 0,-1 1 1,1-1-1,-1 1 0,1-1 0,-1 1 0,3-2 0,41-30 87,19-36-26,-47 47-46,2 1 1,25-21-1,-44 41-16,0-1 0,0 1-1,1 0 1,-1 0 0,0 0 0,0 0 0,1-1 0,-1 1 0,0 0 0,1 0 0,-1 0 0,0 0 0,0 0 0,1 0 0,-1 0 0,0 0 0,1 0 0,-1 0-1,0 0 1,1 0 0,-1 0 0,0 0 0,0 0 0,1 0 0,-1 0 0,0 0 0,1 0 0,-1 0 0,0 0 0,0 1 0,1-1 0,-1 0 0,0 0 0,0 0-1,1 0 1,-1 1 0,0-1 0,0 0 0,1 0 0,-1 1 0,0-1 0,0 0 0,0 0 0,0 1 0,0-1 0,1 0 0,-1 1 0,0-1 0,0 0 0,0 0-1,0 1 1,0-1 0,0 0 0,0 1 0,0 0 0,2 32 360,-10 35 172,3-39-513,5-28-17,0-1 0,0 0 1,0 1-1,0-1 0,0 0 0,0 1 1,0-1-1,0 0 0,0 1 1,0-1-1,0 0 0,0 1 0,0-1 1,1 0-1,-1 1 0,0-1 1,0 0-1,0 1 0,1-1 0,-1 0 1,0 0-1,0 1 0,0-1 1,1 0-1,-1 0 0,0 1 1,1-1-1,-1 0 0,0 0 0,1 0 1,-1 0-1,0 0 0,1 1 0,2-2 21,0 0-1,0-1 0,0 1 0,0-1 0,0 1 0,0-1 0,-1 0 0,1 0 0,-1 0 0,1 0 0,3-5 0,159-155 108,-165 161-136,0 1-1,0 0 1,0 0-1,0-1 1,1 1 0,-1 0-1,0 0 1,0 0-1,0-1 1,0 1-1,1 0 1,-1 0-1,0 0 1,0 0-1,1-1 1,-1 1-1,0 0 1,0 0 0,1 0-1,-1 0 1,0 0-1,0 0 1,1 0-1,-1 0 1,0 0-1,0 0 1,1 0-1,-1 0 1,0 0-1,1 0 1,-1 0 0,0 0-1,0 0 1,1 0-1,-1 0 1,0 0-1,0 0 1,1 1-1,-1-1 1,0 0-1,0 0 1,0 0-1,1 0 1,-1 1 0,0-1-1,0 0 1,1 1-1,0 17-52,-8 24 70,1-27 61,2 1 0,0 0-1,0 0 1,-1 32 0,5-48-67,0 1-1,0-1 1,1 1 0,-1-1 0,0 1 0,0-1 0,1 1-1,-1-1 1,0 1 0,1-1 0,-1 0 0,1 1-1,-1-1 1,1 1 0,-1-1 0,1 0 0,-1 1 0,1-1-1,-1 0 1,1 0 0,-1 0 0,1 1 0,-1-1 0,1 0-1,-1 0 1,1 0 0,0 0 0,-1 0 0,1 0-1,-1 0 1,1 0 0,-1 0 0,1 0 0,0 0 0,-1 0-1,1-1 1,-1 1 0,1 0 0,-1 0 0,1 0-1,-1-1 1,1 1 0,-1 0 0,1-1 0,-1 1 0,1-1-1,-1 1 1,1-1 0,27-15 148,-1-8-111,-1-2 0,39-48 0,-47 53-41,-19 72-293,-2-29 291,1-10 0,1 0 1,0 0-1,0 22 0,2-34 1,-1 1 0,0 0 0,0 0 0,1 0 0,-1-1 0,0 1 1,1 0-1,-1-1 0,1 1 0,-1 0 0,1-1 0,-1 1 0,1 0 0,-1-1 0,1 1 0,0-1 0,-1 1 0,1-1 0,0 1 0,0-1 0,-1 0 0,1 1 0,0-1 0,0 0 1,-1 1-1,1-1 0,0 0 0,0 0 0,0 0 0,-1 0 0,1 0 0,0 0 0,0 0 0,0 0 0,0 0 0,-1 0 0,2-1 0,33-9 217,-23 1-182,0 1 0,-1-2 0,0 1-1,0-2 1,-1 1 0,0-2-1,12-17 1,39-43-46,-64 102-275,-3-13 172,3-10-65,1 0-1,-1 0 1,2 0 0,-1 0-1,1 0 1,0 0 0,0 14 0,13-19-6241,3-2 353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30.547"/>
    </inkml:context>
    <inkml:brush xml:id="br0">
      <inkml:brushProperty name="width" value="0.025" units="cm"/>
      <inkml:brushProperty name="height" value="0.025" units="cm"/>
    </inkml:brush>
  </inkml:definitions>
  <inkml:trace contextRef="#ctx0" brushRef="#br0">151 241 11691,'0'0'9614,"-9"0"-8226,7 0-1240,-1 1 0,0-1 0,1 0-1,-1 1 1,0 0 0,1-1 0,-1 1-1,1 0 1,-1 1 0,1-1 0,-1 0-1,1 1 1,0-1 0,0 1 0,-4 3-1,1 1 207,1 0-1,0 0 0,0 1 0,1-1 1,0 1-1,-4 10 0,-6 16 2,0 0-1,3 1 1,0 1 0,3-1-1,1 1 1,-3 49-1,9-83-352,0 0 0,0 0 0,0 0 0,0 1 0,0-1 1,0 0-1,0 0 0,1 0 0,-1 0 0,0 0 0,1 1 0,-1-1 0,1 0 0,-1 0 0,1 0 0,-1 0 0,1 0 0,1 1 0,-2-2 3,1 0 0,-1 0 1,1 1-1,-1-1 0,1 0 1,0 0-1,-1 0 0,1 0 1,-1 1-1,1-1 0,0 0 1,-1 0-1,1 0 0,0-1 1,-1 1-1,1 0 0,-1 0 1,1 0-1,0 0 0,-1 0 1,1-1-1,-1 1 0,1 0 1,0-1-1,2-1 10,-1 1 0,1-1 0,0 0 0,-1-1 0,0 1 0,1 0 0,-1-1 0,0 1 1,0-1-1,-1 0 0,3-3 0,71-174 3,-39 89-110,67-122 0,-87 183 96,-11 19-8,0 2 1,0-1-1,1 1 1,0 0-1,1 0 0,11-12 1,-18 21 0,0 0 0,0 0 1,0 0-1,1 0 0,-1 0 0,0 0 1,0-1-1,0 1 0,1 0 0,-1 0 1,0 0-1,0 0 0,0 0 0,1 0 1,-1 0-1,0 0 0,0 0 1,0 0-1,1 0 0,-1 0 0,0 0 1,0 0-1,1 0 0,-1 0 0,0 1 1,0-1-1,0 0 0,0 0 0,1 0 1,-1 0-1,0 0 0,0 0 0,0 1 1,0-1-1,1 0 0,-1 0 0,0 0 1,0 0-1,0 0 0,0 1 0,0-1 1,0 0-1,0 0 0,1 0 0,-1 1 1,0-1-1,0 0 0,0 0 1,0 0-1,0 1 0,0-1 0,0 0 1,0 0-1,0 1 0,0-1 0,0 0 1,0 0-1,0 0 0,-1 1 0,2 16-89,-1-14 77,-2 15 16,0 0 0,-1 0 0,-1-1 0,0 1 1,-1-1-1,-2 0 0,-10 22 0,8-17 147,0 0 1,1 1-1,-5 27 1,13-50-143,0 0 0,-1 1 0,1-1-1,0 0 1,0 0 0,0 1 0,0-1 0,0 0 0,0 1 0,0-1 0,0 0 0,0 1 0,0-1-1,0 0 1,0 0 0,0 1 0,0-1 0,0 0 0,0 1 0,1-1 0,-1 0 0,0 0 0,0 1-1,0-1 1,0 0 0,0 0 0,1 1 0,-1-1 0,0 0 0,0 0 0,1 1 0,-1-1 0,0 0-1,0 0 1,1 0 0,-1 0 0,0 0 0,1 1 0,14-5-64,22-21-505,-27 18 297,-4 3 209,1 1-1,-1 1 0,0-1 0,1 1 1,-1 0-1,1 0 0,9 0 0,-15 1 47,0 1 1,1 0-1,-1 0 0,0-1 0,0 1 0,0 0 0,1 0 0,-1 0 0,0 0 0,0 0 0,0 1 0,1-1 0,-1 0 0,0 0 0,0 1 0,0-1 0,0 1 0,0-1 0,0 1 0,1 0 0,-1-1 0,-1 1 0,1 0 0,0 0 0,0-1 0,0 1 0,0 0 1,0 0-1,-1 0 0,1 0 0,0 0 0,-1 0 0,1 0 0,-1 0 0,1 0 0,-1 1 0,0-1 0,1 0 0,-1 0 0,0 0 0,0 1 0,0-1 0,0 0 0,0 0 0,0 0 0,0 3 0,-1-2 10,0 0 0,0 0 0,1 0 0,-1 0-1,-1 0 1,1 0 0,0 0 0,0 0 0,-1-1-1,1 1 1,-1 0 0,1-1 0,-1 1 0,0-1 0,0 0-1,-3 2 1,-36 19 408,35-19-303,-12 6 92,-1-1-1,0-1 0,0 0 0,0-2 0,-1 0 0,0-1 0,0-1 1,-23 0-1,43-3-227,0 0-1,1-1 1,-1 1 0,1 0 0,-1-1 0,0 1-1,1 0 1,-1-1 0,0 1 0,1-1-1,-1 1 1,0 0 0,0-1 0,1 1 0,-1-1-1,0 1 1,0-1 0,0 1 0,0-1 0,1 1-1,-1-1 1,0 1 0,0-1 0,0 1-1,0-1 1,0 1 0,0-1 0,-1 1 0,1-1-1,0 1 1,0-1 0,0 1 0,0-1 0,0 1-1,-1-1 1,1 1 0,0 0 0,0-1 0,-1 1-1,1-1 1,0 1 0,-1 0 0,1-1-1,-1 1 1,1 0 0,0-1 0,-1 1 0,1 0-1,-1 0 1,1-1 0,-1 1 0,1 0 0,-1 0-1,1 0 1,-1-1 0,1 1 0,-1 0-1,1 0 1,-1 0 0,1 0 0,-1 0 0,1 0-1,-1 0 1,1 0 0,-1 1 0,1-1 0,-1 0-1,1 0 1,-1 0 0,32-26-6441,-7 11-515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31.405"/>
    </inkml:context>
    <inkml:brush xml:id="br0">
      <inkml:brushProperty name="width" value="0.025" units="cm"/>
      <inkml:brushProperty name="height" value="0.025" units="cm"/>
    </inkml:brush>
  </inkml:definitions>
  <inkml:trace contextRef="#ctx0" brushRef="#br0">20 0 16560,'1'13'7307,"-1"17"-6842,0-28 10,-20 226 2424,20-228-2895,0 0-1,0 0 1,0 0-1,0 1 1,0-1 0,0 0-1,0 0 1,0 0-1,0 1 1,0-1-1,0 0 1,0 0-1,0 0 1,0 1-1,0-1 1,0 0 0,0 0-1,0 1 1,0-1-1,0 0 1,0 0-1,0 0 1,1 0-1,-1 1 1,0-1 0,0 0-1,0 0 1,0 0-1,0 0 1,0 1-1,1-1 1,-1 0-1,0 0 1,0 0-1,0 0 1,1 0 0,-1 0-1,0 0 1,0 1-1,0-1 1,0 0-1,1 0 1,-1 0-1,0 0 1,0 0 0,1 0-1,-1 0 1,11-9 115,6-17-24,-8-23-34,-5 25-109,-2 22-99,0 10-125,-2-4 271,1 1 1,0 0-1,0 0 1,1 0-1,-1 0 0,1-1 1,0 1-1,1-1 1,-1 1-1,1-1 0,-1 0 1,1 0-1,1 0 1,-1-1-1,0 1 1,1-1-1,0 1 0,0-1 1,0 0-1,0-1 1,0 1-1,1-1 0,-1 0 1,1 0-1,-1 0 1,1 0-1,0-1 1,0 0-1,8 1 0,-5-1 101,1 0 0,-1-1 0,1 0 0,-1 0 0,1-1 0,-1 0 0,0-1 0,1 0 0,-1 0 0,0-1 0,0 0 0,0 0 0,0-1 0,-1 0 0,0 0 0,12-10-1,23-28 705,-40 39-781,-1 1 1,1 0 0,0-1-1,-1 1 1,1-1-1,-1 0 1,0 0 0,0 1-1,0-1 1,0 0-1,-1 0 1,1 0-1,-1 0 1,0 0 0,1 0-1,-1 0 1,-1-5-1,0 7-20,0 0 0,0 0 0,0 0 0,0 0-1,0 0 1,0 0 0,0 0 0,0 0 0,0 0 0,0 1-1,-1-1 1,1 0 0,0 1 0,0-1 0,-1 1-1,1 0 1,0-1 0,-1 1 0,1 0 0,-1 0 0,1 0-1,0 0 1,-1 0 0,1 0 0,0 0 0,-1 0 0,-1 1-1,-42 9-107,37-5 92,1-1 1,-1 2 0,1-1 0,0 1 0,0 0 0,0 0 0,1 1 0,0 0 0,0 0-1,-7 14 1,9-16 4,1 0 0,0 1 0,0 0 0,1 0-1,-1-1 1,1 1 0,1 0 0,-1 1 0,1-1 0,0 0-1,1 0 1,-1 1 0,1-1 0,0 0 0,1 1 0,1 8-1,-1-12-8,0-1 1,1 0-1,-1 0 0,0 0 0,1 0 0,0 0 1,-1 0-1,1-1 0,0 1 0,0 0 0,0-1 0,0 1 1,0-1-1,0 0 0,0 0 0,0 0 0,1 0 0,-1 0 1,0 0-1,1-1 0,-1 1 0,1-1 0,3 1 1,64 2-2139,-64-4 1654,-2 1-26,1 0-1,-1 0 1,0-1-1,1 0 0,-1 0 1,0 0-1,0 0 0,6-3 1,-8 2-169,0 1 0,0 0 0,0 0 0,0-1 0,-1 1 0,1-1 0,0 0 0,-1 0 0,1 1 0,-1-1 0,2-3 0,4-14-8667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31.748"/>
    </inkml:context>
    <inkml:brush xml:id="br0">
      <inkml:brushProperty name="width" value="0.025" units="cm"/>
      <inkml:brushProperty name="height" value="0.025" units="cm"/>
    </inkml:brush>
  </inkml:definitions>
  <inkml:trace contextRef="#ctx0" brushRef="#br0">0 41 15150,'0'0'6567,"94"1"-5030,-35-1-544,2 0-481,5 0-415,-5-8-610,-2-6-3395,-3-6-7526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29.608"/>
    </inkml:context>
    <inkml:brush xml:id="br0">
      <inkml:brushProperty name="width" value="0.025" units="cm"/>
      <inkml:brushProperty name="height" value="0.025" units="cm"/>
    </inkml:brush>
  </inkml:definitions>
  <inkml:trace contextRef="#ctx0" brushRef="#br0">260 232 4164,'14'-14'315,"29"-31"53,122-118 8286,-164 162-8524,-1 0-1,1 0 1,-1 1 0,1-1 0,0 0 0,-1 1-1,1-1 1,0 1 0,0-1 0,0 1 0,-1-1-1,1 1 1,0-1 0,0 1 0,0 0 0,0 0 0,0-1-1,0 1 1,0 0 0,0 0 0,0 0 0,0 0-1,0 0 1,-1 0 0,1 0 0,2 1 0,-2 0-24,-1 0 1,1 0 0,-1 0 0,1 0-1,-1 0 1,1 0 0,-1 0 0,1 0-1,-1 0 1,0 1 0,0-1-1,0 0 1,0 0 0,0 0 0,0 0-1,0 1 1,0 1 0,-14 59 1470,14-61-1560,-27 77 864,-4 0-1,-2-3 1,-5 0 0,-64 96 0,108-205-299,28-58-597,-20 58-214,0-1 0,-3 0 0,-1 0 0,-1-2 0,-2 1 0,3-46 0,-11 82 227,1 0 0,0-1 1,-1 1-1,1 0 0,0 0 0,-1 0 0,1-1 0,0 1 0,-1 0 0,1 0 0,0 0 0,-1 0 1,1 0-1,-1 0 0,1 0 0,0 0 0,-1 0 0,1 0 0,0 0 0,-1 0 0,1 0 1,-1 0-1,1 0 0,0 0 0,-1 0 0,1 1 0,0-1 0,-1 0 0,1 0 0,0 0 0,-1 1 1,1-1-1,0 0 0,0 0 0,-1 1 0,1-1 0,0 0 0,0 0 0,-1 1 0,1-1 0,0 0 1,0 1-1,0-1 0,-1 1 0,-6 9-12,1 0-1,-1 0 1,2 0 0,-1 1-1,1 0 1,-5 19 0,-16 74 82,23-92-38,1 1 0,1-1 0,0 0 1,1 1-1,0-1 0,0 0 0,4 14 0,-4-23-19,1 0-1,0 0 1,0 0-1,1 0 1,-1 0-1,1 0 1,-1 0-1,1 0 1,0 0-1,0-1 0,0 1 1,1-1-1,-1 1 1,1-1-1,-1 0 1,1 0-1,0 0 1,0 0-1,-1-1 1,1 1-1,0-1 1,1 1-1,-1-1 0,0 0 1,0-1-1,0 1 1,1 0-1,-1-1 1,0 0-1,5 0 1,-3 1 10,68-2 110,-71 1-121,1 0-1,-1 0 1,0-1-1,1 1 1,-1 0-1,1-1 1,-1 0-1,0 0 1,0 1 0,1-1-1,-1-1 1,0 1-1,0 0 1,0 0-1,0-1 1,0 1-1,0-1 1,-1 0-1,1 1 1,0-1-1,-1 0 1,1 0-1,-1 0 1,0 0 0,2-4-1,-3 3 9,0 1 0,0 0 0,-1 0 0,1 0 0,-1-1 1,1 1-1,-1 0 0,0 0 0,0 0 0,0 0 0,0 0 0,0 0 0,0 0 0,0 0 0,-1 1 0,1-1 0,-1 0 0,1 1 1,-1-1-1,0 1 0,1-1 0,-4-1 0,-48-30 43,45 29-47,-18-10-106,0 1-1,-1 1 1,0 2 0,-1 1-1,0 1 1,0 1 0,-1 2-1,0 0 1,-55 0 0,82 5 86,0 0 1,0 0 0,0 0-1,0 0 1,0 0-1,0 1 1,0-1 0,0 1-1,0-1 1,0 1-1,0 0 1,1-1 0,-1 1-1,0 0 1,0 1 0,0-1-1,1 0 1,-1 0-1,1 1 1,-1-1 0,1 1-1,0-1 1,-1 1-1,1-1 1,0 1 0,0 0-1,0 0 1,0 0 0,-1 3-1,2-3 4,0-1 1,0 1-1,0 0 0,0 0 0,0-1 0,1 1 1,-1 0-1,1-1 0,-1 1 0,1 0 0,-1-1 1,1 1-1,0 0 0,0-1 0,0 1 0,0-1 1,0 0-1,0 1 0,0-1 0,1 0 1,-1 1-1,0-1 0,1 0 0,-1 0 0,1 0 1,-1 0-1,1-1 0,-1 1 0,1 0 0,0-1 1,-1 1-1,1-1 0,0 1 0,2-1 0,9 3 1,2 0-1,-1-1 0,0-1 1,0 0-1,0-1 0,20-3 0,87-18-8,-13 2 6,15 13-781,-123 6 777,0 0-1,-1 1 1,1-1 0,0 0 0,0 0-1,0 0 1,0 0 0,0 0 0,0 1-1,0-1 1,0 0 0,0 0 0,0 0-1,0 1 1,0-1 0,0 0 0,0 0-1,0 0 1,0 0 0,0 1-1,0-1 1,0 0 0,0 0 0,0 0-1,0 1 1,0-1 0,0 0 0,0 0-1,0 0 1,0 0 0,0 1 0,0-1-1,1 0 1,-1 0 0,0 0-1,0 0 1,0 0 0,0 0 0,0 1-1,1-1 1,-1 0 0,0 0 0,0 0-1,0 0 1,0 0 0,1 0 0,-1 0-1,0 0 1,-17 9 45,-17-2-289,-1-2 0,0-1 1,0-1-1,0-2 0,-39-4 0,-29 2-874,57 1 1031,26-1 141,1 1-1,0 1 1,-1 1-1,-28 6 1,103-3 680,13-5-311,86-10 0,-123 5-592,-1 0 1,0-2-1,-1-1 1,0-1-1,37-18 0,-65 27-3,0-1 1,0 1-1,0 0 0,0-1 0,0 1 0,0-1 0,0 0 0,0 1 0,0-1 0,0 0 0,0 0 0,-1 0 0,1 1 0,0-1 0,0 0 0,-1 0 0,1 0 0,-1 0 0,1 0 0,-1 0 1,1 0-1,-1 0 0,1-2 0,-1-8-5281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0.124"/>
    </inkml:context>
    <inkml:brush xml:id="br0">
      <inkml:brushProperty name="width" value="0.025" units="cm"/>
      <inkml:brushProperty name="height" value="0.025" units="cm"/>
    </inkml:brush>
  </inkml:definitions>
  <inkml:trace contextRef="#ctx0" brushRef="#br0">838 56 14958,'-100'-13'1193,"-194"-1"0,277 14-1179,0 1 0,0 1-1,0 0 1,0 1-1,0 1 1,1 1 0,0 0-1,0 1 1,0 1-1,1 0 1,-23 15-1,20-10 83,2 2-1,0-1 0,0 2 0,1 0 0,1 1 1,1 0-1,0 1 0,-20 37 0,22-34 72,1 0 0,1 1 0,0 0 0,2 0 0,1 1 0,0 0-1,2 1 1,0-1 0,2 1 0,0 40 0,2-51-150,1-1 0,1 1 0,0 0 0,1-1 0,0 0 0,1 1 0,0-1 0,0-1 0,1 1 0,1 0 0,0-1 0,0 0 0,1-1 0,0 0-1,1 0 1,0 0 0,0-1 0,1 0 0,0 0 0,0-1 0,1-1 0,14 9 0,-1-5 16,-1-1-1,1-1 0,1 0 1,-1-2-1,1-1 1,0-1-1,0-1 1,1-1-1,46-2 1,-34-3 51,0-1 1,0-1 0,0-2-1,0-2 1,61-24 0,-63 19-29,0-2 1,-1-2-1,-2-1 0,0-2 1,0-1-1,-2-1 0,43-44 1,-61 55-21,0-1 1,-1 0 0,0-1-1,-1-1 1,-1 1 0,0-1 0,-1-1-1,-1 0 1,-1 0 0,0 0-1,-1-1 1,0 0 0,-1 0-1,-1 0 1,-1 0 0,-1-1-1,0 1 1,-3-31 0,1 38-34,-1 1 1,0-1 0,-1 1-1,0-1 1,-1 1-1,1 0 1,-2 0 0,1 0-1,-1 1 1,-1 0 0,1 0-1,-1 0 1,-1 0 0,-9-8-1,5 6-56,-2 1 0,1 0 0,-1 1 0,0 0 0,-1 1 0,0 1 0,0 0 0,-23-6 0,5 4-607,0 2 1,0 1-1,-1 1 1,1 2-1,-1 2 1,0 0 0,1 3-1,-34 5 1,9 4-3537,10 1-4138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1.263"/>
    </inkml:context>
    <inkml:brush xml:id="br0">
      <inkml:brushProperty name="width" value="0.025" units="cm"/>
      <inkml:brushProperty name="height" value="0.025" units="cm"/>
    </inkml:brush>
  </inkml:definitions>
  <inkml:trace contextRef="#ctx0" brushRef="#br0">0 97 4516,'0'0'15861,"6"-11"-14537,-4 6-1126,0 0 1,1-1-1,0 1 1,0 0-1,0 1 1,0-1-1,1 1 1,0-1-1,0 1 1,0 0 0,1 0-1,-1 1 1,1-1-1,0 1 1,0 0-1,0 0 1,0 1-1,0 0 1,1 0-1,-1 0 1,1 0 0,0 1-1,-1 0 1,1 0-1,9 0 1,-13 2-185,-1-1 1,1 1 0,-1 0-1,1 0 1,-1 0-1,1 0 1,-1 0 0,0 0-1,0 0 1,0 0 0,1 1-1,-1-1 1,0 0-1,0 1 1,-1-1 0,1 1-1,0-1 1,0 1 0,-1-1-1,1 1 1,-1-1-1,1 1 1,-1 0 0,0-1-1,0 1 1,0 0 0,0-1-1,0 1 1,0 0-1,-1 3 1,-3 57 236,-1-36-178,-1-1-1,-14 35 0,13-41-63,1-1 1,0 1-1,2 1 0,0-1 0,-2 33 1,5-51-4,1 0 0,0-1 0,1 1 0,-1 0 0,0 0 0,0-1 0,0 1 0,0 0 0,0-1 0,1 1 0,-1 0 0,0-1 1,1 1-1,-1 0 0,0-1 0,1 1 0,-1-1 0,1 1 0,-1-1 0,1 1 0,-1-1 0,1 1 0,0-1 0,-1 1 0,1-1 0,-1 0 1,1 1-1,0-1 0,-1 0 0,1 0 0,0 1 0,-1-1 0,1 0 0,0 0 0,0 0 0,-1 0 0,1 0 0,0 0 0,-1 0 0,1 0 0,0 0 1,0 0-1,-1 0 0,1-1 0,0 1 0,-1 0 0,1 0 0,1-1 0,35-18 700,-20 5-623,-1 1-1,-1-2 0,0 0 0,0-1 0,-2 0 1,0-1-1,-1-1 0,-1 0 0,13-28 0,-23 44-271,0 1 0,-1-1-1,1 0 1,-1 1-1,1-1 1,-1 0-1,0 1 1,0-1 0,1 0-1,-1 1 1,0-1-1,-1 0 1,1 1-1,0-1 1,0 0 0,-1 1-1,1-1 1,-1 0-1,0 1 1,1-1-1,-3-2 1,1 2-397,0 0 0,0 0 0,-1 0-1,1 1 1,0-1 0,-1 1 0,0 0 0,1 0 0,-1-1 0,0 2 0,1-1-1,-6-1 1,-27-5-6690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1.652"/>
    </inkml:context>
    <inkml:brush xml:id="br0">
      <inkml:brushProperty name="width" value="0.025" units="cm"/>
      <inkml:brushProperty name="height" value="0.025" units="cm"/>
    </inkml:brush>
  </inkml:definitions>
  <inkml:trace contextRef="#ctx0" brushRef="#br0">0 80 10762,'0'0'9545,"71"29"-8520,-32-29-320,8-6-545,4-10-160,0-6-1730,-2-4-3715</inkml:trace>
  <inkml:trace contextRef="#ctx0" brushRef="#br0" timeOffset="1">490 1 15855,'0'0'5125,"0"62"-3075,0-45-1249,0-3-577,8-5-128,4-9-545,4-2-2625,-4-19-3653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1.982"/>
    </inkml:context>
    <inkml:brush xml:id="br0">
      <inkml:brushProperty name="width" value="0.025" units="cm"/>
      <inkml:brushProperty name="height" value="0.025" units="cm"/>
    </inkml:brush>
  </inkml:definitions>
  <inkml:trace contextRef="#ctx0" brushRef="#br0">0 0 12684,'0'0'3844,"0"69"-1698,0-30-32,0-4-1538,10-3-480,7-5-224,2-9-1409,-1-5-2563,-3-7-2659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980"/>
    </inkml:context>
    <inkml:brush xml:id="br0">
      <inkml:brushProperty name="width" value="0.025" units="cm"/>
      <inkml:brushProperty name="height" value="0.025" units="cm"/>
    </inkml:brush>
  </inkml:definitions>
  <inkml:trace contextRef="#ctx0" brushRef="#br0">64 81 4837,'0'0'7804,"8"-11"-3960,27-34-865,-34 43-2712,0 0 0,1 0 0,-1 0 0,1 0 0,0 1 0,-1-1 0,1 0 0,0 1 0,0 0 0,0-1 0,0 1 0,0 0 0,1 0 0,3-1 0,-5 2-203,-1 0 0,1 0 0,0 0 0,-1 0 0,1 0 0,0 1 0,-1-1 0,1 0 0,0 1 0,-1-1 0,1 0 0,0 1 0,-1-1 0,1 1 0,-1-1 0,1 1 0,-1-1 0,1 1 0,-1-1 0,1 1 0,-1-1 0,0 1 0,1 0 0,-1-1 0,0 1 1,1 0-1,-1-1 0,0 1 0,0 1 0,2 4 99,-1 1 0,0-1 0,0 1 0,-1 0 0,0-1 1,-1 14-1,-1-10-59,-1 0 0,0 0-1,0 0 1,-1 0 0,-8 14 0,-10 28 63,22-52-171,0 0-1,0 1 1,0-1 0,0 0 0,0 0-1,0 1 1,0-1 0,1 0 0,-1 0-1,0 1 1,0-1 0,0 0 0,0 0-1,0 1 1,1-1 0,-1 0 0,0 0-1,0 0 1,0 1 0,1-1 0,-1 0-1,0 0 1,0 0 0,0 0 0,1 0 0,-1 1-1,0-1 1,0 0 0,1 0 0,-1 0-1,0 0 1,0 0 0,1 0 0,-1 0-1,0 0 1,1 0 0,-1 0 0,0 0-1,0 0 1,1 0 0,-1 0 0,0 0-1,0 0 1,1 0 0,-1-1 0,0 1-1,0 0 1,1 0 0,-1 0 0,0 0-1,0 0 1,0-1 0,1 1 0,-1 0-1,15-6-323,-15 6 308,8-4-206,0 1-1,-1 0 1,1 0-1,1 0 1,-1 1-1,0 0 1,1 1-1,-1 0 1,0 0 0,1 1-1,9 1 1,-18-1 204,1 0 0,-1 0 0,1 0 0,0 0 0,-1 1 0,1-1 0,-1 0 0,1 0 0,0 1 0,-1-1 0,1 0 0,-1 1 0,1-1 1,-1 0-1,0 1 0,1-1 0,-1 1 0,1-1 0,-1 1 0,0-1 0,1 1 0,-1-1 0,0 1 0,1-1 0,-1 1 0,0-1 0,0 1 0,0 0 0,1-1 0,-1 1 1,0 0-1,-6 23-146,-23 15 392,16-28-127,-1-1 1,0 0 0,-28 15-1,37-23-115,0 1 0,0-1 0,0 0-1,0 0 1,0-1 0,-1 0-1,1 0 1,0 0 0,-1 0 0,1-1-1,-1 0 1,1 0 0,0 0 0,-1-1-1,1 0 1,-8-1 0,11 0-398,-1 0 0,1 1 0,0-1-1,0 0 1,0 0 0,0 0 0,0-1 0,0 1 0,1 0 0,-1-1 0,1 1 0,-1-1-1,1 0 1,0 1 0,0-1 0,0 0 0,0 1 0,0-6 0,-7-34-9850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2.372"/>
    </inkml:context>
    <inkml:brush xml:id="br0">
      <inkml:brushProperty name="width" value="0.025" units="cm"/>
      <inkml:brushProperty name="height" value="0.025" units="cm"/>
    </inkml:brush>
  </inkml:definitions>
  <inkml:trace contextRef="#ctx0" brushRef="#br0">1 178 16784,'0'0'2578,"1"-8"75,0 3-2441,1 0-1,-1 1 1,1-1-1,0 1 1,0 0-1,0 0 1,0 0-1,1 0 0,-1 0 1,1 0-1,4-3 1,2-2 89,1 1 0,0 0 0,20-13 1,-9 8 56,1 2 1,39-17-1,-50 24-354,-1 1-1,1 0 0,0 0 0,0 1 1,0 1-1,1 0 0,-1 0 0,16 2 1,-25-1-16,-1 0 1,1 1 0,0-1-1,-1 0 1,1 1-1,-1-1 1,1 1 0,-1 0-1,1 0 1,-1-1-1,1 1 1,-1 0 0,0 0-1,1 0 1,-1 0-1,0 1 1,0-1-1,0 0 1,0 0 0,0 1-1,0-1 1,0 1-1,1 1 1,-1 1 6,0 0 1,0 0-1,0 0 0,0 0 1,0 0-1,-1 0 1,0 0-1,0 0 0,-1 6 1,0 2 39,-1 0 1,-1 1-1,0-1 1,-1 0-1,-7 16 1,-24 33 327,34-58-310,-2 0 0,1 0 0,0 0 0,-1 0 0,1-1 0,-1 1 0,0-1 0,1 1 0,-1-1 1,0 0-1,-1 0 0,1-1 0,0 1 0,0-1 0,-1 1 0,-5 0 0,9-2-49,-1 0 0,1 0-1,-1 0 1,1 0 0,-1 0-1,1 0 1,0 0 0,-1-1-1,1 1 1,-1 0 0,1 0-1,0 0 1,-1-1 0,1 1 0,0 0-1,-1-1 1,1 1 0,0 0-1,0-1 1,-1 1 0,1 0-1,0-1 1,0 1 0,-1-1-1,1 1 1,0 0 0,0-1 0,0 1-1,0-1 1,0 1 0,0-1-1,0 1 1,0 0 0,0-1-1,0 1 1,0-1 0,0 1-1,0-1 1,0 1 0,0 0 0,0-1-1,0 1 1,0-1 0,1 1-1,-1 0 1,0-1 0,0 1-1,1-1 1,11-23-324,-7 20 224,1-1-1,0 1 0,0 1 1,0-1-1,0 1 0,1 0 1,0 0-1,-1 0 0,1 1 1,0 1-1,0-1 0,0 1 0,0 0 1,0 0-1,1 1 0,-1 0 1,8 1-1,-11-1 62,0 0 1,0 1-1,0-1 0,0 1 1,0 0-1,-1 0 0,1 1 0,0-1 1,-1 1-1,1 0 0,-1 0 1,1 0-1,-1 0 0,0 0 1,0 1-1,0-1 0,0 1 0,0 0 1,0 0-1,-1 0 0,0 0 1,1 1-1,-1-1 0,0 1 1,-1-1-1,1 1 0,-1 0 1,1-1-1,-1 1 0,0 0 0,0 6 1,0 0 218,-1 0 1,0 1 0,0-1 0,-1 0-1,-1 0 1,0 0 0,0 0-1,-1 0 1,0-1 0,0 1 0,-1-1-1,-1 0 1,1 0 0,-7 9 0,7-12-50,-1-1 0,0 1 1,0-1-1,0 0 1,0 0-1,-1-1 1,1 1-1,-1-1 1,-1-1-1,1 1 1,0-1-1,-1 0 1,0 0-1,1-1 1,-1 0-1,0 0 1,0-1-1,-1 0 1,1 0-1,-11 0 1,16-1-214,0 0-1,0 0 1,0-1 0,0 1 0,-1 0 0,1-1 0,0 0-1,0 1 1,0-1 0,0 0 0,0 0 0,0 0 0,0 0-1,1-1 1,-1 1 0,0 0 0,1-1 0,-1 1 0,1-1 0,-1 0-1,1 1 1,0-1 0,-1 0 0,1 0 0,0 0 0,0 0-1,-1-4 1,2 4-410,-1-1 1,0 0-1,1 1 0,0-1 0,-1 0 0,1 0 0,0 1 0,0-1 0,1 0 0,-1 0 0,1 1 1,-1-1-1,1 0 0,0 1 0,0-1 0,0 1 0,0-1 0,0 1 0,1-1 0,-1 1 0,1 0 1,2-3-1,17-14-7782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2.728"/>
    </inkml:context>
    <inkml:brush xml:id="br0">
      <inkml:brushProperty name="width" value="0.025" units="cm"/>
      <inkml:brushProperty name="height" value="0.025" units="cm"/>
    </inkml:brush>
  </inkml:definitions>
  <inkml:trace contextRef="#ctx0" brushRef="#br0">1 0 19667,'0'0'9192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3.101"/>
    </inkml:context>
    <inkml:brush xml:id="br0">
      <inkml:brushProperty name="width" value="0.025" units="cm"/>
      <inkml:brushProperty name="height" value="0.025" units="cm"/>
    </inkml:brush>
  </inkml:definitions>
  <inkml:trace contextRef="#ctx0" brushRef="#br0">1 1 3331,'0'0'20468,"65"55"-20180,-45-31-192,-2 2-128,2-2-513,-2-2-1024,-9-4-1506,-5-6-2210,-4-2-2434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3.429"/>
    </inkml:context>
    <inkml:brush xml:id="br0">
      <inkml:brushProperty name="width" value="0.025" units="cm"/>
      <inkml:brushProperty name="height" value="0.025" units="cm"/>
    </inkml:brush>
  </inkml:definitions>
  <inkml:trace contextRef="#ctx0" brushRef="#br0">29 143 13261,'0'0'7489,"-6"-9"-5786,2 3-1422,-13-23 452,17 28-693,-1 0 0,1 0 0,0 0 0,0-1 0,0 1 0,0 0 0,0 0 0,0 0 0,0 0 0,0 0 0,0-1 1,1 1-1,-1 0 0,0 0 0,1 0 0,-1 0 0,1 0 0,-1 0 0,1 0 0,-1 0 0,1 0 0,0 0 0,-1 0 0,1 1 0,0-1 0,0 0 0,0 0 1,0 1-1,0-1 0,0 0 0,1 0 0,16-9 54,1 1 1,0 0-1,0 1 1,1 1-1,0 1 0,0 1 1,1 1-1,-1 0 1,1 2-1,0 0 1,0 2-1,27 2 1,-42-2-38,-1 1 0,1 0 1,0 0-1,0 1 1,-1 0-1,1 0 0,-1 0 1,1 1-1,-1-1 1,0 1-1,0 0 1,0 1-1,-1-1 0,1 1 1,-1 0-1,0 0 1,0 1-1,0-1 0,-1 1 1,1 0-1,-1 0 1,0 0-1,0 0 1,-1 1-1,0-1 0,0 1 1,0-1-1,-1 1 1,1 0-1,-1-1 0,-1 1 1,1 0-1,-1 0 1,0 0-1,0 0 0,-1 0 1,0 0-1,0-1 1,0 1-1,0 0 1,-1-1-1,0 1 0,-1-1 1,1 1-1,-1-1 1,0 0-1,0 0 0,-4 4 1,-4 3 118,0 0 1,0-1 0,-1-1-1,0 0 1,-1-1-1,-16 9 1,23-14-210,0 0 1,-1-1-1,0 0 1,1 0-1,-1-1 1,0 0-1,0 0 0,-1-1 1,1 0-1,0 0 1,0 0-1,-1-1 1,1 0-1,0-1 1,-11-1-1,17 2-69,-1-1 0,1 1 0,-1 0 0,1-1-1,-1 0 1,1 1 0,0-1 0,-1 0 0,1 1 0,0-1-1,-1 0 1,1 0 0,0 0 0,0 0 0,0 0 0,0 0-1,0-1 1,0 1 0,0 0 0,1 0 0,-1-1 0,0 1-1,1 0 1,-1-1 0,0 1 0,1-1 0,0 1 0,-1-1-1,1 1 1,0-1 0,0 1 0,0-1 0,0 1 0,0-1-1,0 1 1,0-1 0,1 1 0,-1-1 0,1 1-1,0-3 1,1-1-443,0 0 0,0 1 0,0-1 0,1 1 0,0-1-1,0 1 1,0 0 0,0 0 0,1 0 0,6-5 0,24-15-3774,6 2-849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3.772"/>
    </inkml:context>
    <inkml:brush xml:id="br0">
      <inkml:brushProperty name="width" value="0.025" units="cm"/>
      <inkml:brushProperty name="height" value="0.025" units="cm"/>
    </inkml:brush>
  </inkml:definitions>
  <inkml:trace contextRef="#ctx0" brushRef="#br0">0 252 10442,'0'0'7426,"7"-10"-4245,2-4-2485,0 0-1,-2 0 0,0-1 1,0 0-1,-1-1 0,-1 1 1,4-21-1,-6 14-321,-1-1-1,-1-24 1,-1 47-367,1 0-1,-1-1 1,0 1 0,0 0 0,0-1 0,0 1-1,0 0 1,0-1 0,0 1 0,0 0-1,0-1 1,0 1 0,0 0 0,0-1 0,-1 1-1,1-1 1,0 1 0,0 0 0,0 0-1,0-1 1,0 1 0,-1 0 0,1-1-1,0 1 1,0 0 0,-1 0 0,1-1 0,0 1-1,0 0 1,-1 0 0,1 0 0,0-1-1,-1 1 1,1 0 0,0 0 0,-1 0 0,1 0-1,0 0 1,-1 0 0,1-1 0,0 1-1,-1 0 1,1 0 0,0 0 0,-1 0-1,1 0 1,-1 0 0,1 1 0,0-1 0,-1 0-1,1 0 1,0 0 0,-1 0 0,1 0-1,0 0 1,0 1 0,-1-1 0,1 0 0,0 0-1,-1 0 1,1 1 0,0-1 0,0 0-1,-1 0 1,1 1 0,0-1 0,0 1-1,-20 20 244,14-5-152,-1 1 0,2-1 0,0 1 0,1 0 0,1 0 0,1 1 0,0-1 0,1 1 0,1-1 0,2 24 0,-2-39-89,0-1 0,0 1 0,0 0 0,0-1 0,0 1 0,0-1 0,1 1 0,-1 0 0,0-1 0,1 1 0,0-1 0,-1 1 0,1-1 0,0 1 0,-1-1 0,1 0 0,0 1-1,0-1 1,0 0 0,0 0 0,1 0 0,-1 0 0,0 0 0,0 0 0,1 0 0,-1 0 0,0 0 0,1 0 0,-1-1 0,1 1 0,-1-1 0,1 1 0,-1-1 0,1 1 0,0-1 0,-1 0 0,1 0 0,-1 0 0,1 0 0,1 0 0,1-1-44,0 0 0,0 0 1,0-1-1,-1 1 0,1-1 1,0 0-1,-1 0 0,1 0 1,-1 0-1,0-1 1,0 0-1,0 1 0,0-1 1,0 0-1,2-4 0,34-57-4239,-22 17-2817,-12 22 237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4.131"/>
    </inkml:context>
    <inkml:brush xml:id="br0">
      <inkml:brushProperty name="width" value="0.025" units="cm"/>
      <inkml:brushProperty name="height" value="0.025" units="cm"/>
    </inkml:brush>
  </inkml:definitions>
  <inkml:trace contextRef="#ctx0" brushRef="#br0">1 436 17008,'0'0'8456,"68"-27"-7975,-40 7-417,-1-7-1089,-1-2-2467,-5-3-3074,-4 0-545</inkml:trace>
  <inkml:trace contextRef="#ctx0" brushRef="#br0" timeOffset="1">163 1 15182,'0'0'5029,"0"59"-3523,11-28-738,3 1 225,1 6-160,1-1-481,1 0-192,-4-1-95,1-3-97,-3-2-641,-3-6-416,-1-5-577,-3-5-159,-4-9-450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4.459"/>
    </inkml:context>
    <inkml:brush xml:id="br0">
      <inkml:brushProperty name="width" value="0.025" units="cm"/>
      <inkml:brushProperty name="height" value="0.025" units="cm"/>
    </inkml:brush>
  </inkml:definitions>
  <inkml:trace contextRef="#ctx0" brushRef="#br0">45 233 7655,'-6'-15'2744,"5"12"-2606,-7-16 953,1 0 0,0 0 0,2 0 0,-3-21 0,7 35-725,0 0 0,1 0 0,0 0 0,0 0 0,0 0 0,1 0 0,-1 0 0,1 0 0,1 0 0,2-9 0,-2 11-194,-1 1 0,0 0 0,1 0 0,0 0 0,-1 0 0,1 0 0,0 0 0,0 0 0,0 1 0,0-1 0,0 1 0,1-1 1,-1 1-1,0 0 0,1 0 0,-1 0 0,1 0 0,-1 0 0,1 1 0,-1-1 0,1 1 0,4-1 0,-1 1-126,-1-1 0,1 1 0,-1 0 1,1 0-1,-1 1 0,1-1 1,-1 1-1,0 1 0,1-1 0,-1 1 1,0 0-1,0 0 0,0 0 0,0 1 1,0-1-1,-1 1 0,1 0 0,-1 1 1,0-1-1,0 1 0,0 0 1,0 0-1,0 0 0,-1 0 0,0 1 1,0 0-1,0-1 0,-1 1 0,1 0 1,-1 0-1,-1 1 0,1-1 0,0 0 1,-1 0-1,1 11 0,-2 1 310,0 0-1,-1-1 0,-1 1 0,0-1 0,-1 1 1,-1-1-1,-1 0 0,0 0 0,-1 0 1,-14 24-1,20-39-330,-1-1 0,1 1 0,0-1 0,-1 1 0,1-1 0,0 1 0,0-1 0,-1 1 0,1-1 0,0 1 0,0 0 0,0-1 1,0 1-1,-1-1 0,1 1 0,0 0 0,0-1 0,0 1 0,0-1 0,1 1 0,-1 0 0,0-1 0,0 1 0,0-1 0,0 1 0,1-1 0,-1 1 0,0-1 0,0 1 0,1-1 0,-1 1 0,1 0 0,20-3 327,43-31-435,-44 22-24,-4 4-612,13-8-2590,-13 2-3255,-5 0-2201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4.816"/>
    </inkml:context>
    <inkml:brush xml:id="br0">
      <inkml:brushProperty name="width" value="0.025" units="cm"/>
      <inkml:brushProperty name="height" value="0.025" units="cm"/>
    </inkml:brush>
  </inkml:definitions>
  <inkml:trace contextRef="#ctx0" brushRef="#br0">64 175 16688,'0'0'5573,"0"52"-3587,4-29-737,7 4-128,-2-4-192,2 0-256,-1-7-449,0-3-128,0-6-96,-2-4-577,-3-3-672,1-1-833,-4-13-1345,-2-6-2595,0-5-7302</inkml:trace>
  <inkml:trace contextRef="#ctx0" brushRef="#br0" timeOffset="1">10 1 6790,'0'0'15215,"-10"49"-15087,25-35-64,6-1-641,2-4-1537,0-2-2562,1-6-2435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5.159"/>
    </inkml:context>
    <inkml:brush xml:id="br0">
      <inkml:brushProperty name="width" value="0.025" units="cm"/>
      <inkml:brushProperty name="height" value="0.025" units="cm"/>
    </inkml:brush>
  </inkml:definitions>
  <inkml:trace contextRef="#ctx0" brushRef="#br0">51 0 11339,'0'0'8216,"-5"11"-6882,-1 2-1026,-1-1 234,1 0 1,1 1-1,0-1 1,0 1-1,1 0 1,-3 26-1,7-39-545,0 1-1,0-1 0,1 1 0,-1-1 0,0 1 1,1-1-1,-1 1 0,0-1 0,1 1 1,-1-1-1,1 1 0,-1-1 0,0 1 0,1-1 1,-1 0-1,1 1 0,0-1 0,-1 0 1,1 0-1,-1 1 0,1-1 0,-1 0 1,1 0-1,0 0 0,-1 0 0,1 0 0,-1 1 1,1-1-1,0 0 0,-1-1 0,1 1 1,-1 0-1,1 0 0,0 0 0,-1 0 0,1 0 1,-1-1-1,2 1 0,34-9-778,-21 5 339,-7 2 130,0 1-1,0 1 1,1-1-1,-1 1 1,0 1-1,17 2 1,-24-2 299,1-1 0,0 0 0,-1 1 0,1 0 1,0-1-1,-1 1 0,1 0 0,-1 0 0,1 0 0,-1 0 1,1 0-1,-1 0 0,0 0 0,1 0 0,-1 1 1,0-1-1,0 1 0,0-1 0,0 1 0,0-1 1,0 1-1,-1-1 0,1 1 0,0 0 0,-1-1 1,1 1-1,-1 0 0,0-1 0,0 1 0,1 0 1,-1 0-1,0-1 0,-1 1 0,1 0 0,0 0 1,0-1-1,-1 1 0,0 3 0,-1 0 94,-1-1-1,1 1 1,-1-1-1,0 0 1,0 0 0,-1 0-1,1 0 1,-1 0-1,0-1 1,0 0 0,0 1-1,0-1 1,0-1-1,-1 1 1,1-1 0,-1 0-1,0 0 1,0 0-1,0 0 1,0-1 0,-6 1-1,10-2-136,1 0 0,-1 0 0,1 0 0,-1-1-1,1 1 1,-1 0 0,1 0 0,-1 0 0,1-1 0,-1 1 0,1 0-1,-1-1 1,1 1 0,-1 0 0,1-1 0,0 1 0,-1-1 0,1 1-1,0-1 1,-1 1 0,1-1 0,0 1 0,0-1 0,0 1 0,-1-1 0,1 1-1,0-1 1,0 1 0,0-1 0,0 1 0,0-1 0,0 0 0,-1-23-3178,1 17 1810,0-25-4709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5.514"/>
    </inkml:context>
    <inkml:brush xml:id="br0">
      <inkml:brushProperty name="width" value="0.025" units="cm"/>
      <inkml:brushProperty name="height" value="0.025" units="cm"/>
    </inkml:brush>
  </inkml:definitions>
  <inkml:trace contextRef="#ctx0" brushRef="#br0">0 1 15278,'0'0'5243,"2"8"-3738,13 65 1098,-2-1-1205,4-1-1,28 76 1,-45-146-1353,0 1-1,1 0 1,-1-1-1,1 1 1,0-1 0,-1 0-1,1 1 1,0-1-1,0 1 1,0-1 0,0 0-1,0 0 1,0 1-1,1-1 1,-1 0 0,0 0-1,0 0 1,1-1-1,-1 1 1,1 0 0,-1 0-1,2 0 1,-2-1-13,1 0 1,-1-1-1,0 1 1,1 0-1,-1-1 1,0 1-1,0-1 1,1 1-1,-1-1 1,0 0-1,0 1 1,0-1-1,0 0 1,0 0-1,0 0 1,0 0-1,0 0 1,0 0-1,-1 0 1,2-1-1,4-7 30,-1-1-1,0 1 0,0-1 1,-1 1-1,3-12 1,-1-3-36,0 0 0,-1 0 0,-2-1 0,0 1 0,-2-1 1,-1 0-1,-1 0 0,0 0 0,-8-30 0,-1 30-1287,4 21-3295,0 16-2193,1 1-410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336"/>
    </inkml:context>
    <inkml:brush xml:id="br0">
      <inkml:brushProperty name="width" value="0.025" units="cm"/>
      <inkml:brushProperty name="height" value="0.025" units="cm"/>
    </inkml:brush>
  </inkml:definitions>
  <inkml:trace contextRef="#ctx0" brushRef="#br0">0 0 5317,'0'0'16207,"62"3"-14541,-39 2-737,4 0-737,5 3-128,4 1-1057,5-2-1826,0-4-2562,3-1-4164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5.887"/>
    </inkml:context>
    <inkml:brush xml:id="br0">
      <inkml:brushProperty name="width" value="0.025" units="cm"/>
      <inkml:brushProperty name="height" value="0.025" units="cm"/>
    </inkml:brush>
  </inkml:definitions>
  <inkml:trace contextRef="#ctx0" brushRef="#br0">1 339 10794,'0'0'7191,"8"8"-4709,25 25-544,-32-32-1862,0 0-1,0-1 0,1 1 1,-1 0-1,0-1 0,0 1 1,0 0-1,0-1 1,1 0-1,-1 1 0,0-1 1,0 0-1,1 1 1,-1-1-1,0 0 0,1 0 1,-1 0-1,0 0 0,1 0 1,-1-1-1,0 1 1,0 0-1,1 0 0,-1-1 1,0 1-1,0-1 1,1 1-1,-1-1 0,0 0 1,0 0-1,0 1 0,0-1 1,0 0-1,0 0 1,0 0-1,1-1 0,22-37 45,-23 36-109,7-14-314,-2-1-1,0 0 1,-1 0-1,-1 0 1,0-1-1,1-31 1,-5 50 301,0 1 0,0-1 0,0 0 0,0 0 0,0 0 0,0 0 1,0 0-1,1 0 0,-1 0 0,0 0 0,0 0 0,0 0 0,0 0 1,0 0-1,0 0 0,0 0 0,1 0 0,-1 0 0,0 0 0,0 0 1,0 0-1,0 0 0,0 0 0,0 0 0,0 0 0,1 0 0,-1 0 1,0 0-1,0 0 0,0 0 0,0 0 0,0 0 0,0 0 0,0 0 1,0 0-1,1-1 0,-1 1 0,0 0 0,0 0 0,0 0 0,0 0 1,0 0-1,0 0 0,0 0 0,0 0 0,0-1 0,0 1 0,0 0 1,0 0-1,0 0 0,0 0 0,0 0 0,0 0 0,0 0 0,0-1 0,0 1 1,0 0-1,0 0 0,0 0 0,0 0 0,0 0 0,0 0 0,0-1 1,0 1-1,0 0 0,0 0 0,0 0 0,8 14 38,7 22 138,-14-35-172,2 7 87,0 0 1,1 0-1,0 0 0,0-1 1,8 10-1,-11-16-39,-1 0 0,1 0 0,0 0 0,0 0 0,0 0 0,0 0 0,0-1 0,0 1 0,0 0 0,0 0 0,0-1 0,0 1 0,0-1 0,0 1 0,0-1 0,1 1 0,-1-1 0,0 0 0,0 0 0,1 0 0,-1 1 0,0-1 0,0 0 0,1 0 0,-1-1 0,0 1 0,0 0 0,1 0 0,-1-1 0,0 1 0,0 0 0,0-1 0,0 0 0,1 1 0,-1-1 0,0 1 0,0-1 0,0 0 0,0 0 0,0 0 0,0 0 0,-1 1 0,1-1 0,0 0 0,0-1 0,-1 1 0,2-1 0,7-12 54,1-1 0,-2 0 0,11-26 0,-12 25-156,0 0 0,1 1 0,16-23 0,-24 37 58,1 1 0,-1 0 0,0-1-1,0 1 1,0 0 0,0-1 0,1 1-1,-1 0 1,0-1 0,0 1 0,1 0 0,-1 0-1,0-1 1,1 1 0,-1 0 0,0 0-1,1 0 1,-1 0 0,0-1 0,1 1-1,-1 0 1,0 0 0,1 0 0,-1 0 0,0 0-1,1 0 1,-1 0 0,0 0 0,1 0-1,-1 0 1,1 0 0,-1 0 0,0 0-1,1 0 1,-1 0 0,0 0 0,1 0 0,-1 1-1,0-1 1,1 0 0,-1 0 0,0 0-1,1 1 1,-1-1 0,0 0 0,0 0-1,1 1 1,-1-1 0,0 0 0,0 0 0,1 1-1,10 25 303,-10-23-240,-1-1 1,0 0-1,1 0 0,0 0 1,-1 0-1,1 0 1,0 0-1,0 0 0,0 0 1,0-1-1,0 1 0,1 0 1,-1 0-1,1-1 1,-1 1-1,1-1 0,-1 0 1,1 1-1,3 1 1,-4-3-50,1-1 1,-1 0 0,0 1 0,0-1 0,0 0 0,0 0 0,0 0 0,-1 0 0,1 0 0,0 0 0,0 0 0,-1 0 0,1 0 0,0 0 0,-1 0-1,1 0 1,-1-1 0,1 1 0,-1 0 0,0 0 0,0-1 0,1 1 0,-1 0 0,0 0 0,0-1 0,0 1 0,-1-1 0,3-45-1081,-2 42 645,-4-40-5433,-7 17-3383,3 14 542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6.212"/>
    </inkml:context>
    <inkml:brush xml:id="br0">
      <inkml:brushProperty name="width" value="0.025" units="cm"/>
      <inkml:brushProperty name="height" value="0.025" units="cm"/>
    </inkml:brush>
  </inkml:definitions>
  <inkml:trace contextRef="#ctx0" brushRef="#br0">36 8 8264,'0'0'17616,"-35"5"-17744,35-10-1473,0 2-1506,0-1-2498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6.770"/>
    </inkml:context>
    <inkml:brush xml:id="br0">
      <inkml:brushProperty name="width" value="0.025" units="cm"/>
      <inkml:brushProperty name="height" value="0.025" units="cm"/>
    </inkml:brush>
  </inkml:definitions>
  <inkml:trace contextRef="#ctx0" brushRef="#br0">21 85 12043,'-1'-30'2402,"0"2"429,-6 1 4578,8 34-7241,-1 0 0,0 1 1,0-1-1,-1 0 1,0 0-1,-3 10 0,-2 32-231,6-49-17,2 0-56,0 0 0,0 0 0,0 0 0,0 0 0,0-1-1,1 1 1,-1-1 0,0 1 0,-1-1 0,1 0 0,0 0 0,0 0-1,0 0 1,0 0 0,-1 0 0,1-1 0,0 1 0,-1 0-1,1-1 1,-1 0 0,0 1 0,1-1 0,-1 0 0,0 1 0,1-4-1,10-11-1773,1 10-7297,2 8 6934,-14-2 2402,0 1-1,-1-1 1,1 1 0,0-1-1,0 0 1,-1 0 0,1 1-1,0-1 1,0 0 0,-1 0-1,1 0 1,0 0-1,0 0 1,0 0 0,-1 0-1,1 0 1,0 0 0,0 0-1,-1-1 1,1 1 0,0 0-1,0 0 1,-1-1 0,1 1-1,0 0 1,-1-1 0,1 1-1,0-1 1,-1 1-1,1-1 1,-1 1 0,1-1-1,-1 1 1,1-1 0,-1 0-1,1 1 1,-1-1 0,1 0-1,-1 1 1,0-1 0,0 0-1,1 0 1,-1 1 0,0-1-1,0 0 1,0 0 0,0 1-1,1-1 1,-1 0-1,-1 0 1,1 0 0,0 1-1,0-1 1,0-1 0,0 1 260,0 0 0,0 0 1,0 0-1,0-1 0,0 1 0,0 0 1,0 0-1,0 0 0,-1 0 0,1 0 1,-1-1-1,1 1 0,0 0 1,-1 0-1,0 0 0,0-2 0,0 3-293,1 0-1,-1 0 0,1 0 1,-1 0-1,1 0 0,-1-1 1,1 1-1,0 0 1,-1 0-1,1 0 0,-1 0 1,1 0-1,-1 1 0,1-1 1,-1 0-1,1 0 0,0 0 1,-1 0-1,1 0 0,-1 1 1,1-1-1,-1 0 0,1 0 1,0 0-1,-1 1 0,1-1 1,0 0-1,-1 1 0,-2 2 91,0 0 0,-1 1 0,2-1 0,-1 1-1,0 0 1,1 0 0,-3 5 0,0 2 46,1 1 1,0 0 0,1 0-1,0 1 1,1-1 0,0 1-1,1-1 1,0 1 0,1 0-1,1-1 1,2 14 0,-3-24-226,1-1 1,-1 1-1,1-1 1,-1 1 0,1-1-1,0 1 1,0-1-1,0 0 1,0 1 0,0-1-1,0 0 1,0 0-1,0 0 1,0 0 0,1 0-1,-1 0 1,0 0-1,1 0 1,-1 0 0,1-1-1,-1 1 1,1 0-1,-1-1 1,1 1 0,-1-1-1,1 0 1,-1 0-1,1 1 1,3-1 0,57-6-235,-22 2-901,-37 5 1094,1 0-1,-1 0 1,0 0 0,0 1-1,1-1 1,-1 1-1,0 0 1,0 0-1,-1 0 1,1 1 0,0-1-1,-1 1 1,1-1-1,-1 1 1,0 0-1,0 0 1,0 0 0,0 0-1,2 5 1,3 7 94,0 0 1,8 28-1,-9-24 152,-1 1-1,-1 0 1,-1 0-1,0 1 1,-2-1-1,0 1 1,-3 28-1,2-48-189,0 1-1,0-1 1,0 1-1,0-1 1,-1 1-1,1-1 1,0 1-1,-1-1 0,1 1 1,-1-1-1,1 1 1,-1-1-1,0 0 1,0 1-1,1-1 1,-1 0-1,0 0 1,0 1-1,0-1 0,0 0 1,-1 0-1,1 0 1,0 0-1,0-1 1,-1 1-1,1 0 1,0 0-1,-1-1 1,1 1-1,-1-1 1,1 1-1,-1-1 0,1 0 1,-1 1-1,1-1 1,-1 0-1,1 0 1,-1 0-1,1 0 1,-1-1-1,1 1 1,-1 0-1,1 0 0,-3-2 1,-1 1-4,1-1 0,-1 0 0,1 0 0,0 0 1,-1-1-1,1 0 0,0 0 0,1 0 0,-1 0 0,0 0 0,1-1 0,-5-6 0,2 2-74,1-1-1,0 0 0,0 0 0,1-1 1,1 1-1,-1-1 0,2 0 0,-1 0 1,1 0-1,1 0 0,-1 0 0,2-1 1,0 1-1,0 0 0,1 0 0,0-1 0,0 1 1,1 0-1,1 0 0,0 0 0,0 0 1,1 1-1,0 0 0,1-1 0,0 1 1,0 1-1,1-1 0,0 1 0,7-8 1,6-7-6169,-18 15 86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7.674"/>
    </inkml:context>
    <inkml:brush xml:id="br0">
      <inkml:brushProperty name="width" value="0.025" units="cm"/>
      <inkml:brushProperty name="height" value="0.025" units="cm"/>
    </inkml:brush>
  </inkml:definitions>
  <inkml:trace contextRef="#ctx0" brushRef="#br0">85 139 3683,'-16'3'10349,"1"-1"-1058,14-2-9209,1 0 1,0-1 0,-1 1 0,1-1-1,0 1 1,-1 0 0,1-1 0,0 1-1,0 0 1,0-1 0,-1 1 0,1-1 0,0 1-1,0-1 1,0 1 0,0-1 0,0 1-1,0 0 1,0-1 0,0 1 0,0-1-1,0 1 1,0-1 0,0 1 0,0-1 0,0 1-1,0-1 1,0 1 0,1 0 0,-1-1-1,0 1 1,0-1 0,1 1 0,-1 0-1,0-1 1,6-11 141,-1 1-1,1 0 0,1 0 1,13-17-1,15-27-384,-34 55-63,-6 2 179,0 1 0,1 0 1,-1 0-1,1 0 0,0 0 1,0 1-1,0 0 1,0 0-1,1 0 0,-6 8 1,-2 1-10,-5 3 74,10-11-4,0 0 1,0 1-1,0 0 0,1 0 0,0 1 0,0 0 0,1 0 0,-7 12 1,12-18-16,1-1 1,-1 1 0,0-1 0,0 0 0,0 1 0,0-1 0,0 0 0,0 0-1,0 0 1,1 0 0,-1 0 0,0 0 0,0 0 0,0 0 0,0 0-1,0-1 1,0 1 0,0 0 0,2-2 0,11-5 21,0-1 1,-1 0 0,-1-1-1,1 0 1,-2-1-1,1-1 1,15-19-1,-3 6-3,-24 24-57,-30 19-700,24-14-50,-33 31-1356,24-14-1741,9 1-5168,6-16-215</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8.249"/>
    </inkml:context>
    <inkml:brush xml:id="br0">
      <inkml:brushProperty name="width" value="0.025" units="cm"/>
      <inkml:brushProperty name="height" value="0.025" units="cm"/>
    </inkml:brush>
  </inkml:definitions>
  <inkml:trace contextRef="#ctx0" brushRef="#br0">59 118 15246,'0'0'5616,"8"-6"-4425,-1 1-978,0 1 98,0 0 0,-1-1 0,1 0-1,-1 0 1,0-1 0,-1 0 0,1 0 0,6-10 0,-12 16-98,-3 1-166,0 1-1,0 1 1,0-1-1,1 0 1,-1 1-1,1-1 1,0 1-1,-4 5 0,0-1 1,-7 6-84,2-2 181,1 0-1,0 0 0,0 1 1,1 0-1,0 1 1,1 0-1,1 1 1,-9 19-1,23-49-104,0-1 0,1 1 0,0 0 0,2 0 0,16-21 0,-5 7-91,-15 21 1,25-35-102,-29 42 128,0 0 1,-1 0-1,1 0 0,0 0 0,0 1 1,0-1-1,0 0 0,0 1 0,0 0 0,1-1 1,-1 1-1,0 0 0,1 0 0,-1 0 1,0 1-1,5-2 0,-7 3 25,0-1-1,0 1 1,1-1-1,-1 1 1,0 0 0,0-1-1,0 1 1,1-1-1,-1 1 1,0-1-1,0 1 1,0 0 0,0-1-1,0 1 1,0-1-1,0 1 1,-1-1-1,1 1 1,0 0 0,0-1-1,0 1 1,-1-1-1,1 1 1,0-1-1,0 1 1,-1-1 0,1 1-1,-1 0 1,-8 17 17,6-14-87,-1 0-1,-1 1 1,1-1-1,0-1 0,-1 1 1,0-1-1,0 1 0,0-1 1,0-1-1,0 1 1,-1-1-1,-10 3 0,16-5-101,-1 0-1,1 0 0,-1 0 0,1-1 1,-1 1-1,1 0 0,-1-1 1,1 1-1,0 0 0,-1-1 1,1 1-1,-1 0 0,1-1 1,0 1-1,0-1 0,-1 1 0,1-1 1,0 1-1,0 0 0,-1-1 1,1 1-1,0-1 0,0 1 1,0-1-1,0 1 0,0-1 1,0 0-1,0 1 0,0-1 1,0 1-1,0-1 0,0 1 0,0-1 1,0 1-1,0-1 0,0 1 1,0-1-1,1 1 0,-1-1 1,0 1-1,0-1 0,1 1 1,0-1-1,-1 0-204,7-21-6494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8.592"/>
    </inkml:context>
    <inkml:brush xml:id="br0">
      <inkml:brushProperty name="width" value="0.025" units="cm"/>
      <inkml:brushProperty name="height" value="0.025" units="cm"/>
    </inkml:brush>
  </inkml:definitions>
  <inkml:trace contextRef="#ctx0" brushRef="#br0">1 1 7399,'0'0'16624,"4"46"-16336,8-11 160,0 2-223,5 3-161,-2-1 0,3-4-96,-1-4-289,-3-5-351,-1-7-161,-3-5-64,-6-9-96,-24-7-9481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8.949"/>
    </inkml:context>
    <inkml:brush xml:id="br0">
      <inkml:brushProperty name="width" value="0.025" units="cm"/>
      <inkml:brushProperty name="height" value="0.025" units="cm"/>
    </inkml:brush>
  </inkml:definitions>
  <inkml:trace contextRef="#ctx0" brushRef="#br0">0 112 10890,'0'0'9823,"1"-10"-8884,-1 7-877,0-1 0,1 1 0,-1-1-1,1 1 1,0 0 0,0 0 0,0-1-1,1 1 1,-1 0 0,1 0 0,-1 0-1,1 0 1,0 0 0,0 1 0,0-1-1,1 1 1,-1-1 0,1 1 0,-1 0-1,1 0 1,0 0 0,0 0 0,0 0-1,0 1 1,0-1 0,0 1 0,0 0-1,0 0 1,6-1 0,10-5 13,0 2 1,0 1-1,0 0 0,1 1 1,-1 1-1,1 1 0,0 1 1,19 2-1,-34-1-17,-1 0 0,0 0 0,0 1 1,0-1-1,0 1 0,0 0 0,0 0 0,0 1 0,0-1 1,-1 1-1,0 0 0,1 0 0,-1 0 0,0 0 1,0 1-1,-1-1 0,1 1 0,-1-1 0,1 1 0,-1 0 1,0 0-1,-1 0 0,1 0 0,1 8 0,0-3 124,-1 1-1,0-1 0,0 1 0,-1 0 1,0 0-1,-1-1 0,0 1 1,-1 0-1,0 0 0,-3 14 0,1-17-163,-1 1 0,-1-1 0,1 0 0,-1 0 0,0 0 0,0 0-1,-1-1 1,0 0 0,0 0 0,-1-1 0,1 1 0,-1-2 0,0 1-1,0-1 1,-1 0 0,0 0 0,1-1 0,-1 0 0,0 0 0,-1-1-1,1 0 1,0 0 0,-1-1 0,1 0 0,0-1 0,-1 0 0,1 0-1,-15-3 1,21 3-190,0-1 0,1 0 0,-1 0 0,1 0 0,-1 0 0,1-1 0,-1 1 1,1 0-1,-1 0 0,1-1 0,0 1 0,0-1 0,0 1 0,0-1 0,0 0 0,0 1 0,0-1 0,1 0 0,-1 0 0,0 0 0,1 1 0,-1-4 0,1 1-598,-1 0 0,1 1 1,-1-1-1,1 0 0,1 0 1,-1 0-1,0 0 0,1 1 0,0-1 1,2-6-1,14-17-7270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9.278"/>
    </inkml:context>
    <inkml:brush xml:id="br0">
      <inkml:brushProperty name="width" value="0.025" units="cm"/>
      <inkml:brushProperty name="height" value="0.025" units="cm"/>
    </inkml:brush>
  </inkml:definitions>
  <inkml:trace contextRef="#ctx0" brushRef="#br0">0 175 8456,'0'0'3716,"11"-2"-375,-5 1-2950,0-1 0,-1 0 0,1 1 0,-1-2 0,1 1 0,-1-1 0,0 1 0,0-1 0,0-1 0,0 1 0,0-1 0,-1 0 0,0 0 0,1 0 0,-2-1 0,1 1 0,0-1 0,-1 0 0,0 0 0,0 0 0,0-1 0,-1 1 0,0-1 0,3-8 0,-4 10-275,0 1 1,-1 0-1,1-1 1,-1 1-1,1-1 0,-1 1 1,0-1-1,0 1 1,0-1-1,-1 1 1,1-1-1,-1 1 0,0 0 1,-2-5-1,2 6-78,0 1 0,0 0-1,-1 0 1,1 0 0,-1 0-1,1 0 1,-1 0 0,1 0-1,-1 0 1,1 0 0,-1 1 0,0-1-1,1 1 1,-1-1 0,0 1-1,0 0 1,1-1 0,-1 1-1,0 0 1,0 0 0,1 0-1,-1 1 1,0-1 0,0 0 0,1 1-1,-1-1 1,0 1 0,1-1-1,-1 1 1,-1 1 0,-1 0-21,0-1 0,1 2 0,-1-1 0,1 0 0,-1 1 0,1 0 0,0-1 0,0 1 0,0 0 0,1 1 0,-1-1 0,1 0 0,0 1 0,-1 0 0,2-1 0,-1 1 0,0 0 0,-1 7 0,1-6 15,1-1 1,-1 1 0,1-1 0,0 1 0,1 0-1,-1-1 1,1 1 0,0 0 0,0 0 0,0-1 0,1 1-1,0 0 1,0-1 0,0 1 0,0-1 0,4 9 0,-3-11-22,1 1 1,-1-1 0,1 0-1,0 0 1,-1 1 0,1-2 0,0 1-1,0 0 1,0-1 0,0 1 0,1-1-1,-1 0 1,0 0 0,1 0-1,-1 0 1,0-1 0,1 0 0,-1 1-1,1-1 1,-1 0 0,1-1-1,-1 1 1,0 0 0,6-3 0,0 2-292,0-1 1,0 0 0,-1-1-1,1 0 1,-1 0 0,0-1-1,1 0 1,9-7 0,16-21-4686,-1-6-4377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9.670"/>
    </inkml:context>
    <inkml:brush xml:id="br0">
      <inkml:brushProperty name="width" value="0.025" units="cm"/>
      <inkml:brushProperty name="height" value="0.025" units="cm"/>
    </inkml:brush>
  </inkml:definitions>
  <inkml:trace contextRef="#ctx0" brushRef="#br0">1 183 19699,'0'0'6566,"60"-46"-6534,-24 22-32,-1-10-256,1-3-2275,-4-5-3394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9.998"/>
    </inkml:context>
    <inkml:brush xml:id="br0">
      <inkml:brushProperty name="width" value="0.025" units="cm"/>
      <inkml:brushProperty name="height" value="0.025" units="cm"/>
    </inkml:brush>
  </inkml:definitions>
  <inkml:trace contextRef="#ctx0" brushRef="#br0">188 0 9641,'0'0'7367,"-10"2"-4137,5-1-3022,0 0 0,0 1 0,-1-1 1,1 1-1,0 0 0,0 1 0,1-1 0,-1 1 1,0 0-1,1 0 0,0 0 0,0 1 0,0-1 1,0 1-1,0 0 0,1 0 0,-1 1 0,1-1 1,-3 7-1,-8 15 56,1 1 0,1 1 1,2-1-1,1 2 0,1-1 0,1 1 1,2 1-1,0-1 0,1 38 0,4-65-257,0 0-1,0 0 0,0 1 0,0-1 1,0 0-1,1 0 0,-1 0 1,1 1-1,0-1 0,0 0 0,-1 0 1,1 0-1,1 0 0,-1 0 1,0 0-1,0-1 0,1 1 0,-1 0 1,1-1-1,-1 1 0,1-1 1,0 1-1,0-1 0,-1 0 1,1 0-1,0 0 0,0 0 0,0 0 1,0 0-1,0 0 0,1-1 1,-1 1-1,0-1 0,0 1 0,0-1 1,1 0-1,-1 0 0,0 0 1,0 0-1,3-1 0,4 1-145,0-2 0,0 1 0,0-1 0,0 0 0,-1-1 0,1 0 0,-1 0 0,15-9 0,2-4-1971,-1-1 0,-1-2 0,25-24 0,-15 11-4290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764"/>
    </inkml:context>
    <inkml:brush xml:id="br0">
      <inkml:brushProperty name="width" value="0.025" units="cm"/>
      <inkml:brushProperty name="height" value="0.025" units="cm"/>
    </inkml:brush>
  </inkml:definitions>
  <inkml:trace contextRef="#ctx0" brushRef="#br0">170 0 17649,'0'0'363,"-10"13"213,-1 2-395,-72 102 1169,71-99-1275,1 1 0,1-1 0,1 2 0,-14 40 0,23-60-74,0 0-1,0 0 1,0 1 0,0-1-1,0 0 1,0 0-1,0 1 1,0-1 0,0 0-1,0 0 1,0 1-1,0-1 1,0 0 0,0 0-1,0 1 1,0-1 0,0 0-1,1 0 1,-1 1-1,0-1 1,0 0 0,0 0-1,0 0 1,1 1-1,-1-1 1,0 0 0,0 0-1,1 0 1,-1 0 0,0 0-1,0 1 1,1-1-1,-1 0 1,0 0 0,0 0-1,1 0 1,-1 0-1,0 0 1,0 0 0,1 0-1,-1 0 1,0 0 0,0 0-1,1 0 1,-1 0-1,0 0 1,0 0 0,1 0-1,-1 0 1,0-1-1,0 1 1,1 0 0,-1 0-1,0 0 1,0 0 0,1 0-1,-1-1 1,0 1-1,0 0 1,0 0 0,0 0-1,1-1 1,-1 1-1,0 0 1,19-11 103,12-14-713,-1-1 0,-2-1-1,0-2 1,-2-1 0,-1-1-1,39-64 1,-88 132 2345,-1 2-847,-21 45-1,40-70-744,-1 1-1,2 0 0,0 0 1,1 1-1,0-1 0,1 1 1,-1 25-1,5-4 106,0-30 36,-1-24-226,1 6-72,-1 1 0,0 0 0,-1 0 0,0-1 0,-1 1 0,0 0 0,0 0 1,-1 0-1,-1 1 0,1-1 0,-8-12 0,10 21 515,22 4-283,-5 1-220,0-2 0,0 1 0,0-2 0,0 0 1,18-2-1,4-5-2615,-5-7-3412,-15 2 108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697"/>
    </inkml:context>
    <inkml:brush xml:id="br0">
      <inkml:brushProperty name="width" value="0.025" units="cm"/>
      <inkml:brushProperty name="height" value="0.025" units="cm"/>
    </inkml:brush>
  </inkml:definitions>
  <inkml:trace contextRef="#ctx0" brushRef="#br0">335 200 15663,'0'0'6374,"-71"68"-4452,47-41-385,-1-1-480,4 0-737,5-3-288,4-4 0,4-2-160,3-4-608,5-8-674,2-11-6277,1-15-192</inkml:trace>
  <inkml:trace contextRef="#ctx0" brushRef="#br0" timeOffset="1">135 39 17040,'-9'0'1986,"2"0"-1631,3 0-107,0-1 1,-1 1-1,1 0 0,0 0 0,-1 1 0,1-1 1,0 1-1,0 0 0,0 0 0,-1 0 1,1 1-1,0-1 0,0 1 0,1 0 1,-1 0-1,0 0 0,1 1 0,-1-1 0,1 1 1,0 0-1,0 0 0,-4 5 0,3-2-122,1 1-1,0-1 0,0 1 0,0 0 0,1 0 0,-2 8 0,4-14-111,-1 1-1,1-1 1,-1 0-1,1 1 1,-1-1-1,1 0 1,0 1 0,0-1-1,0 1 1,0-1-1,0 0 1,0 1-1,0-1 1,0 1-1,1-1 1,-1 0 0,1 1-1,-1-1 1,1 0-1,-1 1 1,1-1-1,0 0 1,-1 0-1,1 0 1,0 1 0,0-1-1,0 0 1,0 0-1,0 0 1,0 0-1,0-1 1,0 1-1,0 0 1,1 0 0,-1-1-1,2 2 1,2-2 15,0 0 0,1 0 0,-1 0 0,0-1 0,1 1 0,-1-1 0,0-1 1,0 1-1,0-1 0,0 0 0,0 0 0,0 0 0,-1 0 0,1-1 0,-1 0 0,1 0 1,-1 0-1,0-1 0,5-5 0,-4 4-13,0 0-1,0 0 1,-1-1-1,0 1 1,0-1 0,0-1-1,-1 1 1,1 0 0,-1-1-1,-1 0 1,0 1 0,0-1-1,0 0 1,1-8-1,-3 14-26,0 0 0,0-1-1,0 1 1,0 0-1,0-1 1,0 1-1,0 0 1,0-1-1,0 1 1,-1 0-1,1 0 1,-1-1 0,1 1-1,-1 0 1,1 0-1,-1 0 1,0 0-1,1 0 1,-1 0-1,0 0 1,0 0-1,0 0 1,0 0 0,0 0-1,0 0 1,0 0-1,0 1 1,0-1-1,0 0 1,0 1-1,-1-1 1,1 1-1,0 0 1,0-1-1,-1 1 1,1 0 0,0-1-1,-1 1 1,1 0-1,0 0 1,0 0-1,-1 0 1,1 1-1,0-1 1,-1 0-1,1 0 1,0 1 0,0-1-1,-1 1 1,0 0-1,-5 1-161,1 0-1,-1 0 1,1 1-1,0 0 1,0 0-1,0 1 1,0-1-1,-9 8 0,9-4-89,0 1 0,0-1 0,0 1 0,1 0-1,0 1 1,-6 14 0,9-18-101,0 0 0,1 0-1,-1 0 1,1 0 0,0 0 0,0 8 0,1-10-105,0-1-1,1 0 1,-1 1 0,0-1 0,1 0 0,-1 1-1,1-1 1,0 0 0,0 0 0,0 0 0,0 1 0,0-1-1,0 0 1,3 3 0,15 10-6770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0.746"/>
    </inkml:context>
    <inkml:brush xml:id="br0">
      <inkml:brushProperty name="width" value="0.025" units="cm"/>
      <inkml:brushProperty name="height" value="0.025" units="cm"/>
    </inkml:brush>
  </inkml:definitions>
  <inkml:trace contextRef="#ctx0" brushRef="#br0">98 214 12556,'0'0'6758,"-8"-2"-4601,5 2-2059,0-1 0,0 0 0,1 1 0,-1 0 1,0-1-1,0 1 0,1 1 0,-1-1 0,0 0 0,0 0 0,1 1 0,-1 0 0,0 0 1,1-1-1,-1 1 0,0 1 0,1-1 0,0 0 0,-1 1 0,1-1 0,0 1 0,-1 0 1,1 0-1,0-1 0,0 1 0,1 1 0,-1-1 0,0 0 0,1 0 0,-1 1 0,1-1 1,0 1-1,0-1 0,0 1 0,0 0 0,-1 3 0,0 2 16,0 0-1,1-1 0,0 1 1,0 0-1,1 0 1,0 0-1,1 11 1,-1-17-93,0 0 0,1-1 0,-1 1 1,0-1-1,0 1 0,1 0 0,-1-1 0,1 1 1,0-1-1,-1 0 0,1 1 0,0-1 1,0 1-1,0-1 0,0 0 0,0 0 1,0 1-1,0-1 0,0 0 0,0 0 0,1 0 1,-1 0-1,0 0 0,1-1 0,-1 1 1,1 0-1,-1 0 0,1-1 0,-1 1 1,1-1-1,-1 0 0,1 1 0,-1-1 0,1 0 1,0 0-1,-1 0 0,1 0 0,-1 0 1,1 0-1,0-1 0,-1 1 0,3-1 0,0-1 29,-1 1-1,0-1 1,0 0-1,0 0 1,0 0-1,0-1 0,0 1 1,0-1-1,-1 1 1,1-1-1,-1 0 0,0 0 1,0 0-1,0 0 1,0 0-1,0-1 1,-1 1-1,1 0 0,0-5 1,3-7 99,-1 0 0,6-31 0,-8 35-24,0-1-1,-1 1 0,0-1 0,-1 0 0,0 0 0,-1 1 0,-3-18 0,4 28-119,0 1 0,0 0 0,0-1-1,0 1 1,0-1 0,0 1-1,0-1 1,0 1 0,0 0 0,0-1-1,-1 1 1,1-1 0,0 1-1,0 0 1,0-1 0,-1 1 0,1 0-1,0-1 1,-1 1 0,1 0-1,0-1 1,0 1 0,-1 0 0,1 0-1,-1-1 1,1 1 0,0 0-1,-1 0 1,1 0 0,-1 0 0,1-1-1,0 1 1,-1 0 0,-6 13-2,3 23-22,3-21 31,4 42-13,-3-56 7,1 1 0,-1-1 0,0 1 1,1-1-1,-1 1 0,1-1 0,0 1 0,-1-1 1,1 1-1,0-1 0,0 0 0,0 0 0,0 1 0,0-1 1,0 0-1,0 0 0,0 0 0,0 0 0,1 0 0,-1 0 1,0-1-1,1 1 0,-1 0 0,0-1 0,1 1 1,-1-1-1,1 1 0,-1-1 0,1 1 0,2-1 0,-2 0 16,-1-1-1,1 1 1,0 0-1,-1-1 1,1 1-1,-1-1 1,1 0-1,-1 1 1,1-1-1,-1 0 1,1 0-1,-1 0 0,0 0 1,0 0-1,1 0 1,-1-1-1,0 1 1,0 0-1,0-1 1,0 1-1,0 0 1,0-3-1,19-39 253,-16 32-257,7-22-140,-1-1 1,8-50-1,-17 112 75,3 54 122,-3-75-43,0 0 0,0 0 0,1 0-1,0 0 1,0 0 0,1 0 0,0 0 0,4 8 0,-6-14-20,-1-1-1,1 1 1,-1 0-1,1-1 1,-1 1-1,1 0 0,-1-1 1,1 1-1,-1 0 1,1-1-1,0 1 1,-1-1-1,1 1 1,0-1-1,0 0 1,-1 1-1,1-1 1,0 0-1,0 1 1,0-1-1,-1 0 1,1 0-1,0 0 1,0 0-1,0 0 1,0 0-1,-1 0 1,1 0-1,1 0 1,0-1 9,0 0 1,0 0 0,-1 0 0,1 0 0,-1 0 0,1-1 0,-1 1-1,0 0 1,1-1 0,-1 1 0,0-1 0,1-2 0,22-49 311,-16 24-313,-2-1 0,-1 0-1,1-42 1,-6 85-84,1 1 0,1-1 0,0 1 0,1-1-1,1 0 1,0 0 0,0 0 0,1-1 0,9 17 0,-13-28-199,-1 0 1,1 0-1,0 0 1,0 0-1,-1-1 1,1 1-1,0 0 1,0 0-1,0 0 1,0-1-1,0 1 1,0 0-1,0-1 0,0 1 1,0-1-1,0 1 1,0-1-1,0 0 1,1 1-1,-1-1 1,2 0-1,10 1-6345</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1.599"/>
    </inkml:context>
    <inkml:brush xml:id="br0">
      <inkml:brushProperty name="width" value="0.025" units="cm"/>
      <inkml:brushProperty name="height" value="0.025" units="cm"/>
    </inkml:brush>
  </inkml:definitions>
  <inkml:trace contextRef="#ctx0" brushRef="#br0">0 113 13805,'0'0'3764,"1"12"-1560,2 2-1717,0 1-1,0-1 1,1 0 0,1 0-1,1 0 1,12 23-1,8 7 353,0-2 245,-1 2-1,33 83 0,-71-191 113,-40-50-1111,38 86-87,1-1-1,1-1 0,2 0 1,0 0-1,-5-35 1,15 60-13,0 0 1,1 0-1,0 0 1,0 0 0,0-1-1,1 1 1,0 0-1,0 0 1,0 1 0,0-1-1,1 0 1,0 0-1,0 0 1,0 1 0,6-9-1,-6 11 5,0 0 0,0-1 1,0 1-1,0 0 0,1 0 0,-1 1 0,1-1 0,0 0 0,-1 1 0,1-1 1,0 1-1,0 0 0,0 0 0,0 0 0,0 1 0,0-1 0,0 1 0,0-1 0,0 1 1,0 0-1,0 0 0,0 0 0,0 1 0,0-1 0,0 1 0,0 0 0,4 1 1,-5-1 3,-1 1 0,1-1 1,-1 1-1,0 0 1,0-1-1,1 1 1,-1 0-1,0 0 0,0 0 1,-1-1-1,1 1 1,0 0-1,-1 0 1,1 0-1,-1 1 1,0-1-1,1 0 0,-1 0 1,0 0-1,0 0 1,-1 3-1,-2 48 59,0-42-30,0 0 0,0-1 0,-1 1 0,-1-1 0,1 0 0,-9 12 0,11-18-117,0-1 0,0 1 1,0-1-1,-1 0 0,1 0 1,-1 0-1,0-1 0,1 1 1,-1-1-1,-1 1 0,1-1 1,0 0-1,0 0 0,-1 0 0,1-1 1,-1 1-1,0-1 0,1 0 1,-1 0-1,0 0 0,-4 1 1,7-3-34,1 1 1,-1 0 0,1 0 0,-1 0 0,1 0-1,-1 0 1,0-1 0,1 1 0,-1 0 0,1 0 0,-1-1-1,1 1 1,-1 0 0,1-1 0,0 1 0,-1-1-1,1 1 1,-1-1 0,1 1 0,0 0 0,-1-1-1,1 1 1,0-1 0,-1 0 0,1 1 0,0-1-1,0 1 1,0-1 0,0 1 0,-1-1 0,1-1-1,0-22-3494,0 17 2200,2-21-4473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2.208"/>
    </inkml:context>
    <inkml:brush xml:id="br0">
      <inkml:brushProperty name="width" value="0.025" units="cm"/>
      <inkml:brushProperty name="height" value="0.025" units="cm"/>
    </inkml:brush>
  </inkml:definitions>
  <inkml:trace contextRef="#ctx0" brushRef="#br0">0 120 12460,'0'0'8974,"4"8"-7170,17 38 165,-8-14-1378,2-1 0,1 0 0,1-1 0,2 0 0,27 32 0,-44-59-579,0-1 1,-1 0 0,1 0-1,1 0 1,-1 0 0,0-1 0,0 1-1,1-1 1,-1 1 0,1-1 0,-1 0-1,1 0 1,0 0 0,-1 0 0,1 0-1,0-1 1,0 1 0,-1-1 0,7 0-1,-7 0 1,1-1 0,-1 0 0,1 0 0,-1 0 0,1 0 0,-1 0-1,0-1 1,0 1 0,0-1 0,0 0 0,0 1 0,0-1 0,0 0 0,0 0 0,-1 0 0,1 0-1,1-3 1,3-6 16,0-1-1,-1 1 1,0-1 0,-1 0-1,0-1 1,-1 1-1,2-16 1,-4 18-19,6-51 3,-7 56-20,0 0-1,0 1 1,0-1-1,-1 1 1,0-1-1,1 1 1,-1-1-1,-1 1 1,1 0 0,-3-7-1,4 11 7,0 0 0,-1-1 0,1 1 0,0 0 0,0-1 0,0 1 0,0 0 0,0-1 0,0 1 0,0 0 0,-1 0 0,1-1 0,0 1 0,0 0 1,-1-1-1,1 1 0,0 0 0,0 0 0,-1-1 0,1 1 0,0 0 0,0 0 0,-1 0 0,1 0 0,0-1 0,-1 1 0,1 0 0,0 0 0,-1 0 0,1 0 0,0 0 0,-1 0 0,1 0 0,0 0 0,-1 0 0,1 0 0,0 0 0,-1 0 0,1 0 0,0 0 0,-1 0 0,0 1 0,-4 15-81,4 25-34,2-32 192,1 1 1,0 0-1,0-1 1,0 1-1,2-1 1,5 14-1,-8-21-47,0 0 0,1 0 1,-1 0-1,0 0 0,1 0 0,-1 0 0,1 0 1,0 0-1,-1-1 0,1 1 0,0-1 0,0 1 0,0-1 1,2 1-1,-2-1-15,-1-1-1,1 0 1,-1 0 0,1 1 0,-1-1 0,1 0 0,-1-1-1,1 1 1,-1 0 0,1 0 0,-1-1 0,1 1 0,-1-1-1,1 1 1,-1-1 0,1 1 0,-1-1 0,0 0 0,0 0-1,1 0 1,-1 0 0,0 0 0,0 0 0,2-2 0,6-8 53,-1 0 0,0 0 0,0-1 0,-2 0 0,1 0 1,-1-1-1,-1 0 0,-1 0 0,5-18 0,22-52 100,-31 82-169,1 0 0,-1 0 0,0 0 1,1 0-1,-1 1 0,0-1 0,1 0 0,-1 0 1,1 0-1,-1 1 0,1-1 0,0 0 0,-1 1 1,1-1-1,0 0 0,-1 1 0,1-1 1,0 1-1,0-1 0,0 1 0,-1 0 0,1-1 1,0 1-1,0 0 0,0-1 0,0 1 0,0 0 1,0 0-1,0 0 0,-1 0 0,1 0 1,0 0-1,0 0 0,0 0 0,0 0 0,0 0 1,0 1-1,0-1 0,0 0 0,-1 1 0,1-1 1,0 0-1,0 1 0,0-1 0,-1 1 1,1-1-1,0 1 0,0 0 0,-1-1 0,1 1 1,-1 0-1,1-1 0,0 3 0,6 5-33,0 1 0,-1 1 0,10 17-1,-7-11 17,-6-11 67,0 0-1,1 0 1,0-1 0,0 1-1,0-1 1,0 0-1,6 4 1,-9-7-36,0 0 0,1-1 1,-1 1-1,0 0 0,0-1 1,1 1-1,-1-1 0,0 0 1,1 1-1,-1-1 0,0 0 1,1 0-1,-1 0 0,0 0 1,1 0-1,-1 0 0,0 0 1,1 0-1,-1 0 0,1-1 1,-1 1-1,0-1 0,0 1 1,1-1-1,-1 1 0,0-1 1,0 0-1,0 1 0,1-1 1,-1 0-1,0 0 0,0 0 1,0 0-1,-1 0 0,1 0 1,0 0-1,1-2 0,39-63 528,-26 27-2131,-13 3-5259,-7 24 722,-7-2-3689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2.567"/>
    </inkml:context>
    <inkml:brush xml:id="br0">
      <inkml:brushProperty name="width" value="0.025" units="cm"/>
      <inkml:brushProperty name="height" value="0.025" units="cm"/>
    </inkml:brush>
  </inkml:definitions>
  <inkml:trace contextRef="#ctx0" brushRef="#br0">0 0 17328,'0'0'7271,"78"23"-7783,-47-23-1474,0 0-1826,-3 0-3266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2.937"/>
    </inkml:context>
    <inkml:brush xml:id="br0">
      <inkml:brushProperty name="width" value="0.025" units="cm"/>
      <inkml:brushProperty name="height" value="0.025" units="cm"/>
    </inkml:brush>
  </inkml:definitions>
  <inkml:trace contextRef="#ctx0" brushRef="#br0">20 1 7015,'0'0'9988,"0"9"-7714,0 8-1646,1 1 0,1 0 0,1-1 0,1 1 0,0-1-1,1 0 1,1 0 0,0 0 0,11 18 0,-6-16-520,0 0 0,18 20 0,3 1-29,-8-12-74,-2 0 0,20 34 0,-38-53 15,1-1 0,-1 0 0,0 1-1,-1 0 1,0 0 0,0 0 0,-1 0 0,0 0 0,-1 0 0,0 0 0,-1 1 0,0 18 0,-1-26 61,1 0 1,-1 1-1,0-1 1,0 0-1,0 0 1,0 0-1,0 0 1,0 0-1,-1 0 1,1 0-1,-1 0 1,1-1-1,-1 1 1,0 0-1,0-1 0,1 1 1,-1-1-1,0 0 1,0 0-1,0 0 1,-1 0-1,1 0 1,0 0-1,0 0 1,0-1-1,-1 1 1,1-1-1,0 1 1,-1-1-1,1 0 1,-4 0-1,-1 0 58,1 0-1,0 0 1,-1-1 0,1 0-1,0 0 1,0 0-1,0-1 1,0 0 0,0 0-1,0-1 1,-6-3 0,1-2-74,0-1 1,0 0 0,1-1 0,0 0 0,1 0 0,0-1 0,1 0 0,0-1 0,1 1 0,0-2 0,0 1 0,-4-15 0,8 20-50,1 0 0,0 0 0,0 0 0,0 0 0,1 0 0,0-1 0,0 1 1,1 0-1,0-1 0,0 1 0,1 0 0,0-1 0,0 1 0,1 0 0,0 0 0,0 0 0,1 0 1,-1 0-1,2 1 0,-1-1 0,1 1 0,0-1 0,0 1 0,7-7 0,75-64-3496,-23 22-5708,-23 16-2476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3.922"/>
    </inkml:context>
    <inkml:brush xml:id="br0">
      <inkml:brushProperty name="width" value="0.025" units="cm"/>
      <inkml:brushProperty name="height" value="0.025" units="cm"/>
    </inkml:brush>
  </inkml:definitions>
  <inkml:trace contextRef="#ctx0" brushRef="#br0">4 119 3555,'0'0'16763,"-2"14"-15893,1-5-773,0 1-1,1-1 1,0 1-1,1-1 1,0 0 0,0 1-1,1-1 1,0 0-1,1 0 1,4 12-1,2-2 44,-3-2 101,2 0 0,0-1 0,1 0-1,1 0 1,0-1 0,1-1 0,13 14-1,-23-26-188,1 0-1,0-1 0,-1 1 0,1-1 1,0 0-1,0 1 0,0-1 1,0 0-1,0 0 0,0 0 0,0 0 1,1-1-1,-1 1 0,0-1 0,0 1 1,1-1-1,-1 0 0,0 1 1,1-1-1,-1-1 0,0 1 0,4-1 1,-3 0 31,-1 0 1,1-1 0,0 1-1,0-1 1,-1 0 0,1 0-1,-1 0 1,1 0 0,-1 0 0,0-1-1,0 1 1,0-1 0,0 1-1,1-4 1,5-9 215,-1 1 0,-1-1 0,-1-1-1,8-30 1,-8 21-100,-1 0 0,0 0 0,-2-38-1,-2 52-75,0 0 0,-1 0 0,-1 0 0,0 0 0,0 0-1,-1 1 1,-1-1 0,0 1 0,0 0 0,-8-14-1,-1 11-7,11 25-131,13 28-13,4-7 40,-10-18-12,2-1 0,0 1 1,1-1-1,0 0 1,1-1-1,0 0 0,1 0 1,17 15-1,-25-26-96,0-1 0,0 0-1,0 1 1,0-1 0,0 0-1,0 0 1,0-1 0,0 1-1,0 0 1,1-1 0,-1 1 0,0-1-1,0 0 1,1 1 0,-1-1-1,0 0 1,1-1 0,-1 1-1,0 0 1,0-1 0,1 1 0,-1-1-1,0 0 1,0 0 0,0 1-1,0-1 1,0-1 0,0 1 0,0 0-1,0 0 1,3-3 0,2-3-1768,0 0 0,0-1 1,-1 1-1,0-1 0,9-17 1,3-7-7799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4.297"/>
    </inkml:context>
    <inkml:brush xml:id="br0">
      <inkml:brushProperty name="width" value="0.025" units="cm"/>
      <inkml:brushProperty name="height" value="0.025" units="cm"/>
    </inkml:brush>
  </inkml:definitions>
  <inkml:trace contextRef="#ctx0" brushRef="#br0">156 27 12684,'0'0'10495,"-9"-6"-9064,6 3-1377,0 1 39,1 0 0,-1 0 0,0 0 0,0 1 1,0-1-1,0 1 0,0-1 0,0 1 0,0 0 0,-4-1 1,5 2-51,0 0 0,0 1 1,0-1-1,0 1 0,0-1 0,0 1 1,1-1-1,-1 1 0,0 0 1,0 0-1,1 0 0,-1 0 1,1 0-1,-1 0 0,1 1 1,-1-1-1,1 0 0,-1 1 1,1-1-1,0 1 0,0 0 0,0-1 1,0 1-1,0 0 0,-1 2 1,-8 13 145,1-1 0,1 1 0,0 1 1,1-1-1,1 1 0,1 1 0,0-1 0,-3 34 1,9-51-186,0 0 0,0 0 0,-1 0 0,1 0 0,0-1 0,1 1 0,-1 0 0,0 0 0,0-1 0,0 1 0,0-1 0,1 1 0,-1-1 0,0 0 0,0 1 1,1-1-1,-1 0 0,0 0 0,1 0 0,-1 0 0,0 0 0,0 0 0,1 0 0,1-1 0,38-1 65,39-17-1142,-65 14 669,2 0 0,-1 2 0,0 0-1,1 0 1,0 2 0,31 0 0,-46 2 423,-1-1 0,0 0 0,0 1 0,0-1 0,1 1-1,-1 0 1,0-1 0,0 1 0,0 0 0,0 0 0,0 0 0,-1 0 0,1 0 0,0 0 0,0 0-1,0 0 1,-1 0 0,1 0 0,-1 0 0,1 0 0,-1 0 0,1 1 0,-1-1 0,0 0 0,1 0-1,-1 1 1,0-1 0,0 0 0,0 0 0,0 1 0,0-1 0,0 0 0,0 0 0,-1 1-1,1-1 1,-1 3 0,0 2 209,0 0 0,-1-1 0,1 1 0,-1 0 1,-1 0-1,-4 8 0,-4 4 140,-2-1 1,-23 25 0,31-36-381,0-1 0,0 0 0,0-1-1,-1 1 1,0-1 0,0 0 0,0-1 0,-1 1 0,1-1 0,-1 0 0,-10 2 0,17-4-81,-1-1 1,0 0-1,1 0 1,-1 0 0,0 0-1,0 0 1,1 0-1,-1 0 1,0 0-1,1 0 1,-1 0 0,0 0-1,0 0 1,1-1-1,-1 1 1,0 0 0,1 0-1,-1-1 1,0 1-1,1 0 1,-1-1 0,1 1-1,-1-1 1,1 1-1,-1-1 1,1 1 0,-1-1-1,1 1 1,-1-1-1,1 0 1,-1 1 0,1-1-1,0 0 1,0 1-1,-1-1 1,1 0 0,0 1-1,0-2 1,-1-33-4434,2 23 2417,2-26-5253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4.691"/>
    </inkml:context>
    <inkml:brush xml:id="br0">
      <inkml:brushProperty name="width" value="0.025" units="cm"/>
      <inkml:brushProperty name="height" value="0.025" units="cm"/>
    </inkml:brush>
  </inkml:definitions>
  <inkml:trace contextRef="#ctx0" brushRef="#br0">1 3 17200,'0'0'7421,"3"12"-6402,7 65-240,-2 1 0,-5 115 0,-3-189-767,3 6 136,4-20-178,4-22-675,-5 1-1851,-2 0-1,0-1 1,-2-43 0,-3 59 1613,-1-1 1,0 1-1,-1 0 0,-6-21 1,6 28 1177,-1 0 0,0 0 0,0 1 0,-10-15 1,14 23-90,0 0 1,0-1-1,0 1 1,0 0 0,0-1-1,0 1 1,0 0 0,0 0-1,0-1 1,-1 1 0,1 0-1,0 0 1,0 0 0,0-1-1,0 1 1,-1 0-1,1 0 1,0 0 0,0-1-1,0 1 1,-1 0 0,1 0-1,0 0 1,0 0 0,-1 0-1,1-1 1,0 1-1,0 0 1,-1 0 0,1 0-1,0 0 1,0 0 0,-1 0-1,1 0 1,0 0 0,-1 0-1,1 0 1,0 0 0,0 0-1,-1 0 1,1 0-1,0 1 1,0-1 0,-1 0-1,1 0 1,-3 15 1839,8 24-986,-2-31-768,0 0 0,0 0 0,1 0 0,0-1 0,1 1-1,-1-1 1,1 0 0,1 0 0,10 10 0,2-2 203,0 0 0,23 14 0,-22-17-2218,-1 1 1,-1 1-1,18 17 0,-34-30 1244,0 0-1,0 0 1,0 0-1,0 0 1,-1 0-1,1 0 1,0 0-1,-1 0 1,1 0-1,0 1 1,-1-1-1,1 0 1,-1 0-1,0 0 1,1 1-1,-1 1 1,0 3-4004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5.053"/>
    </inkml:context>
    <inkml:brush xml:id="br0">
      <inkml:brushProperty name="width" value="0.025" units="cm"/>
      <inkml:brushProperty name="height" value="0.025" units="cm"/>
    </inkml:brush>
  </inkml:definitions>
  <inkml:trace contextRef="#ctx0" brushRef="#br0">97 185 7335,'0'0'2370,"-54"-25"833,34 14 224,6 0-928,5 1-257,9 3-224,0-5-609,10 2-832,11-4-449,6-2-128,4 1-641,3-1-1537,-5-2-2210,-1-1-5317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2.501"/>
    </inkml:context>
    <inkml:brush xml:id="br0">
      <inkml:brushProperty name="width" value="0.025" units="cm"/>
      <inkml:brushProperty name="height" value="0.025" units="cm"/>
    </inkml:brush>
  </inkml:definitions>
  <inkml:trace contextRef="#ctx0" brushRef="#br0">0 1 9769,'0'0'14190,"70"54"-13710,-39-30-320,3 4-64,-2-3-64,1 2 0,-2-3 0,-3-4-32,-6-6-672,-4-2-994,-5-7-1120,-6-5-2339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3.028"/>
    </inkml:context>
    <inkml:brush xml:id="br0">
      <inkml:brushProperty name="width" value="0.025" units="cm"/>
      <inkml:brushProperty name="height" value="0.025" units="cm"/>
    </inkml:brush>
  </inkml:definitions>
  <inkml:trace contextRef="#ctx0" brushRef="#br0">109 19 15150,'0'0'3219,"-12"10"-411,3-2-2493,-47 46 2224,53-51-2391,-1 1 0,2 0 0,-1 0 0,0-1 0,1 2 0,0-1 0,-1 0 0,2 0 0,-1 1 0,0-1 0,1 1 0,0-1 0,0 1-1,1 0 1,-1 8 0,1-12-140,1 0-1,0 0 0,0 0 1,-1 0-1,1 0 0,0 0 1,0 0-1,0 0 1,0 0-1,0 0 0,0-1 1,0 1-1,1 0 0,-1-1 1,0 1-1,0-1 0,0 1 1,1-1-1,-1 0 0,0 0 1,1 1-1,-1-1 1,0 0-1,0 0 0,1 0 1,-1 0-1,0 0 0,1-1 1,0 1-1,43-6 114,-35 2-76,0 0 1,-1-1-1,1 0 1,-1-1-1,0 0 1,0 0-1,12-12 0,-16 13 52,0 0 0,0 1 0,0-2 0,-1 1 0,0 0 0,0-1 0,-1 0-1,1 0 1,-1 0 0,0 0 0,-1-1 0,4-12 0,-6 18-104,0-1 1,0 0 0,-1 1-1,1 0 1,0-1 0,-1 1-1,1-1 1,-1 1-1,0-1 1,1 1 0,-1 0-1,0-1 1,0 1 0,0 0-1,0 0 1,0 0-1,0 0 1,0 0 0,0 0-1,0 0 1,0 0-1,-1 0 1,1 0 0,0 0-1,-1 1 1,1-1 0,0 1-1,-1-1 1,1 1-1,-1-1 1,1 1 0,-1 0-1,1 0 1,-1 0 0,1 0-1,-3 0 1,-69-1-5519,55 2-122,6-1-6119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2.844"/>
    </inkml:context>
    <inkml:brush xml:id="br0">
      <inkml:brushProperty name="width" value="0.025" units="cm"/>
      <inkml:brushProperty name="height" value="0.025" units="cm"/>
    </inkml:brush>
  </inkml:definitions>
  <inkml:trace contextRef="#ctx0" brushRef="#br0">0 226 12139,'0'0'2109,"7"8"224,3 2-1715,0-2 1,1 0-1,0 0 0,1-1 0,-1 0 1,1-1-1,1 0 0,-1-1 1,1 0-1,18 4 0,30 11 667,-42-11-876,1-2-1,1-1 1,-1 0-1,1-1 1,0-2 0,1 0-1,26 0 1,-45-4-331,0 0 0,0 0 0,-1 0 1,1 0-1,0 0 0,-1-1 0,1 0 1,-1 1-1,1-1 0,-1 0 0,0 0 1,0 0-1,0-1 0,0 1 0,0 0 1,0-1-1,-1 1 0,1-1 0,-1 0 1,0 1-1,0-1 0,0 0 0,0 0 1,0 0-1,0 0 0,0-5 0,2-10 95,0 1-1,-1 0 1,-1-22-1,-1 25-141,-1 0 0,0 0 0,0 0-1,-2 0 1,0 1 0,0-1-1,-7-15 1,-1-16-1994,9 15-5288,2 9-2251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3.780"/>
    </inkml:context>
    <inkml:brush xml:id="br0">
      <inkml:brushProperty name="width" value="0.025" units="cm"/>
      <inkml:brushProperty name="height" value="0.025" units="cm"/>
    </inkml:brush>
  </inkml:definitions>
  <inkml:trace contextRef="#ctx0" brushRef="#br0">1 84 7623,'0'0'3545,"5"-10"-75,1-4-2224,-4 8-649,1 0 0,0 0 0,0 1 0,0-1 0,0 1 0,1 0 0,5-6 0,-9 10-500,1 1 1,-1-1-1,1 0 1,-1 1-1,1-1 1,-1 1 0,1-1-1,0 1 1,-1-1-1,1 1 1,0-1-1,-1 1 1,1-1 0,0 1-1,0 0 1,-1 0-1,1-1 1,0 1-1,0 0 1,0 0 0,-1 0-1,1 0 1,0 0-1,0 0 1,0 0 0,-1 0-1,1 0 1,0 0-1,0 0 1,0 0-1,-1 1 1,1-1 0,0 0-1,0 1 1,-1-1-1,1 0 1,0 1-1,0-1 1,-1 1 0,1-1-1,-1 1 1,1 0-1,-1-1 1,1 1-1,0-1 1,-1 1 0,0 0-1,1 0 1,-1-1-1,1 1 1,-1 0-1,0 0 1,1 0 0,16 48 679,-15-43-546,20 82 526,23 66-350,-40-134-1063,-10-10-3391,3-9 3294,0 0-1,0 0 1,0 0-1,0 0 1,0-1-1,-1 1 0,1-1 1,0 0-1,-1 0 1,1 0-1,0 0 1,-3 0-1,-18 0-5865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4.124"/>
    </inkml:context>
    <inkml:brush xml:id="br0">
      <inkml:brushProperty name="width" value="0.025" units="cm"/>
      <inkml:brushProperty name="height" value="0.025" units="cm"/>
    </inkml:brush>
  </inkml:definitions>
  <inkml:trace contextRef="#ctx0" brushRef="#br0">1 283 11851,'0'0'9801,"63"-5"-7975,-26-13 0,4-3-481,1-2-352,0-3-320,0 1-513,-7-3-64,-5 1-544,-7 0-898,-9 3-832,-14 1-1057,-2 3-3075,-20 4-3363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4.466"/>
    </inkml:context>
    <inkml:brush xml:id="br0">
      <inkml:brushProperty name="width" value="0.025" units="cm"/>
      <inkml:brushProperty name="height" value="0.025" units="cm"/>
    </inkml:brush>
  </inkml:definitions>
  <inkml:trace contextRef="#ctx0" brushRef="#br0">0 51 9545,'0'0'13357,"62"17"-11596,-18-19-864,4-9-609,0-1-256,-1-1-800,-7 1-1602,-9 3-1474,-8 1-2947</inkml:trace>
  <inkml:trace contextRef="#ctx0" brushRef="#br0" timeOffset="1">421 39 8776,'0'0'3353,"2"11"-380,2 3-2405,-3-4 388,2 1 0,0-1 0,0 1 0,1-1-1,0 0 1,6 10 0,-9-18-768,0 0 1,1-1-1,-1 1 0,0-1 1,1 1-1,-1-1 0,1 1 1,0-1-1,-1 0 0,1 0 1,0 0-1,0 0 0,-1 0 1,1 0-1,0 0 0,4 0 0,-3 0-129,0-1 0,-1 0-1,1-1 1,0 1-1,0 0 1,-1-1 0,1 0-1,0 0 1,-1 1-1,1-2 1,-1 1 0,1 0-1,-1 0 1,0-1-1,1 1 1,2-4-1,38-38 263,-36 35-297,0 0-1,0 0 1,1 1-1,13-10 0,-21 17-23,1-1-1,-1 1 1,1 0-1,-1-1 1,1 1-1,-1 0 1,1 0 0,-1 0-1,1 0 1,-1-1-1,1 1 1,-1 0-1,1 0 1,-1 0-1,1 0 1,-1 0 0,1 0-1,-1 0 1,1 0-1,-1 0 1,1 0-1,-1 1 1,1-1-1,-1 0 1,1 0-1,-1 0 1,1 1 0,-1-1-1,0 0 1,1 0-1,0 1 1,8 18 241,-3 33 516,-6-44-582,0 2-28,5 34 108,-5-43-253,0 0 0,1 0 0,-1 0-1,0 0 1,0 0 0,1 0 0,-1 0-1,0 0 1,1 0 0,-1 0 0,1 0-1,-1 0 1,1 0 0,0-1 0,-1 1 0,1 0-1,0 0 1,-1-1 0,1 1 0,0 0-1,0-1 1,0 1 0,0 0 0,0-1-1,0 0 1,0 1 0,0-1 0,0 1-1,0-1 1,0 0 0,2 1 0,-2-2-82,1 0 0,0 0 0,-1 0 0,1 1 0,-1-2 0,1 1 0,-1 0 0,0 0 0,1 0 0,-1 0 0,0-1 0,0 1 0,0-1 0,0 1 0,0-1 0,0 1 0,0-1 1,-1 0-1,1 1 0,0-1 0,-1 0 0,1 1 0,-1-3 0,10-44-5870,-7 11-830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4.965"/>
    </inkml:context>
    <inkml:brush xml:id="br0">
      <inkml:brushProperty name="width" value="0.025" units="cm"/>
      <inkml:brushProperty name="height" value="0.025" units="cm"/>
    </inkml:brush>
  </inkml:definitions>
  <inkml:trace contextRef="#ctx0" brushRef="#br0">1 49 9065,'0'0'7932,"1"11"-5834,3 57 274,-3-24-1048,3-1-1,1 0 1,2 0 0,17 58-1,-6-58-1223,2 1 1,32 52-1,-46-87-75,-19-31 375,-10-17-809,2 0 0,-27-69-1,48 106 390,1 0-1,-1 1 0,1-1 1,0 0-1,-1 1 0,1-1 0,0 1 1,0-1-1,0 1 0,0-1 0,0 1 1,0 0-1,0 0 0,1-1 1,-1 1-1,1 0 0,-1 0 0,0 0 1,1 0-1,0 0 0,-1 1 1,1-1-1,-1 0 0,1 1 0,2-1 1,21-15 41,-16 7-20,-1 0 1,0-1-1,0 0 1,-1 0-1,-1 0 1,0-1 0,0 0-1,-1-1 1,-1 1-1,0-1 1,4-15-1,-5 11 50,0-1-1,-1 0 1,0 1-1,-2-1 0,0 0 1,0 0-1,-7-30 0,-2 22 107,2 18-77,1 19-60,-1 57 426,3 1 1,6 99 0,-2-166-412,0 1 0,0-1 0,1 0-1,-1 0 1,1 1 0,-1-1 0,1 0 0,0 0 0,1 0 0,-1 0 0,0 0 0,1 0 0,0 0 0,-1-1 0,1 1 0,0 0 0,1-1 0,-1 1 0,0-1 0,1 0 0,-1 0 0,1 0 0,5 3 0,-5-4-238,1 0 1,-1 0-1,1 0 0,-1 0 0,1-1 0,0 0 0,-1 1 0,1-1 0,0 0 0,0-1 0,-1 1 0,1-1 0,-1 0 0,1 0 0,-1 0 0,1 0 0,-1 0 1,1-1-1,-1 0 0,0 1 0,4-4 0,43-33-10052,-26 14 4276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5.819"/>
    </inkml:context>
    <inkml:brush xml:id="br0">
      <inkml:brushProperty name="width" value="0.025" units="cm"/>
      <inkml:brushProperty name="height" value="0.025" units="cm"/>
    </inkml:brush>
  </inkml:definitions>
  <inkml:trace contextRef="#ctx0" brushRef="#br0">101 400 13357,'0'0'3651,"-10"5"-352,4-3-3001,0 1 0,1 0 0,-1 0-1,1 1 1,0-1 0,0 1 0,0 0 0,1 1-1,-1-1 1,1 1 0,0 0 0,1 0-1,-1 0 1,1 0 0,0 1 0,0-1 0,0 1-1,1 0 1,0 0 0,0 0 0,1 0 0,-2 10-1,2-13-232,1 0 1,-1 0-1,1 1 0,0-1 0,0 0 0,0 0 0,0 0 0,1 0 1,-1 0-1,1 0 0,0 0 0,0 0 0,0 0 0,0-1 0,0 1 0,1 0 1,-1 0-1,1-1 0,0 1 0,0-1 0,0 0 0,3 4 0,-2-4-53,-1-1-1,1 0 1,0 0-1,-1 0 0,1-1 1,0 1-1,0-1 0,0 1 1,-1-1-1,1 0 1,0 0-1,0 0 0,0 0 1,0-1-1,-1 1 0,1-1 1,0 1-1,0-1 0,-1 0 1,1 0-1,-1-1 1,1 1-1,-1 0 0,1-1 1,2-2-1,3-2-1,0-1 0,-1 0 0,0 0-1,-1-1 1,1 0 0,-1 0 0,-1 0 0,1-1 0,-2 0 0,1 0-1,-1 0 1,0 0 0,3-16 0,-1 5-448,-1 1 1,-1-1-1,2-36 1,-7 95 379,-1 44 36,2-77 55,0-1 0,1 0 1,0 1-1,0-1 1,0 0-1,0 0 0,1 0 1,0 0-1,0 0 0,0 0 1,6 7-1,-7-10-26,0-1 1,0 0-1,0 0 0,1 0 0,-1 0 0,0 0 0,1 0 1,-1 0-1,1 0 0,-1 0 0,1-1 0,-1 1 1,1-1-1,0 1 0,-1-1 0,1 1 0,0-1 1,-1 0-1,1 0 0,0 0 0,-1 0 0,1 0 0,0 0 1,-1-1-1,1 1 0,0 0 0,-1-1 0,1 1 1,-1-1-1,1 0 0,-1 1 0,1-1 0,-1 0 0,1 0 1,-1 0-1,0 0 0,2-2 0,3-2 14,0 0-1,0-1 1,0 0-1,-1 0 1,0-1-1,5-8 1,2-7-82,-1 0 1,-1-1 0,-1 0 0,-1 0 0,-1-1 0,6-39 0,6-144 38,-15 130 352,-22 169-299,0-1 323,15-58-121,2 0 0,4 58 0,-2-78-219,1 1 0,1-1 0,0 0 0,0 0 0,2-1-1,-1 1 1,2-1 0,0 0 0,11 18 0,-17-29-7,0-1 0,1 1 0,-1 0 0,0 0 0,1 0 1,-1-1-1,1 1 0,-1 0 0,1-1 0,-1 1 0,1 0 0,-1-1 0,1 1 0,0-1 1,-1 1-1,1-1 0,0 1 0,0-1 0,-1 0 0,1 1 0,0-1 0,0 0 0,0 1 0,-1-1 1,1 0-1,0 0 0,0 0 0,0 0 0,0 0 0,1 0 0,-1-1 9,-1 0-1,1 0 1,0-1 0,0 1-1,-1 0 1,1 0 0,0-1-1,-1 1 1,1-1-1,-1 1 1,0 0 0,0-1-1,1 1 1,-1-1 0,0-1-1,-2-62 166,1 54-232,-1 0 0,0 0 0,0 0 0,-2 0 0,1 0 0,-1 1 0,-1 0-1,0 0 1,0 0 0,-1 0 0,0 1 0,-1 0 0,-8-9 0,15 18 45,0 0-1,0 1 1,1-1-1,-1 0 1,0 0 0,0 1-1,0-1 1,0 0 0,0 0-1,0 0 1,0 1 0,0-1-1,0 0 1,0 0-1,0 1 1,0-1 0,0 0-1,0 0 1,0 1 0,0-1-1,0 0 1,0 0 0,0 0-1,0 1 1,0-1 0,0 0-1,0 0 1,0 0-1,-1 1 1,1-1 0,0 0-1,0 0 1,0 0 0,0 1-1,-1-1 1,1 0 0,0 0-1,0 0 1,0 0 0,-1 0-1,1 1 1,0-1-1,0 0 1,0 0 0,-1 0-1,1 0 1,0 0 0,0 0-1,-1 0 1,1 0 0,0 0-1,0 0 1,0 0-1,-1 0 1,1 0 0,0 0-1,0 0 1,-1 0 0,1 0-1,0 0 1,0 0 0,-1-1-1,1 1 1,0 0 0,0 0-1,0 0 1,-1 0-1,6 19-73,-3-14 81,0 0 0,1-1 0,0 0 0,0 0 0,0 0-1,0 0 1,1 0 0,-1-1 0,1 1 0,0-1 0,0 0-1,1 0 1,-1 0 0,0-1 0,1 0 0,0 1-1,-1-2 1,1 1 0,0 0 0,0-1 0,0 0 0,8 0-1,-7 0 10,0-1-1,0 0 0,0 0 0,0-1 0,0 1 0,0-1 0,0-1 0,0 1 0,0-1 1,0 0-1,-1 0 0,1-1 0,-1 0 0,0 0 0,1 0 0,-1-1 0,-1 1 0,8-8 1,-6 5-10,0-1 0,-1 0 1,1 0-1,-2 0 0,1-1 1,-1 0-1,0 0 1,0 0-1,-1 0 0,0-1 1,-1 1-1,0-1 1,1-9-1,-5 71 154,1-30 165,0 0 0,1 0 0,6 36 1,-6-57-290,0 0 0,1 0 0,-1 0 0,0 0-1,1-1 1,0 1 0,-1 0 0,1 0 0,0 0 0,0-1 0,0 1 0,0 0 0,1-1 0,-1 1 0,0-1 0,1 1 0,-1-1 0,1 0 0,-1 1 0,1-1 0,-1 0 0,1 0 0,0 0 0,0 0 0,0-1 0,-1 1 0,1 0 0,0-1 0,0 1 0,0-1 0,0 0 0,0 0 0,0 0 0,0 0 0,0 0 0,0 0 0,2 0 0,-2-1-128,0 0 0,0 0 0,0 0 0,0 0 1,0-1-1,0 1 0,0 0 0,0-1 0,-1 1 1,1-1-1,-1 1 0,1-1 0,-1 0 0,0 0 1,0 0-1,1 0 0,-1 0 0,-1 0 0,1 0 1,0 0-1,0 0 0,0-3 0,4-56-7715,-5 57 6983,0-37-7514</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6.144"/>
    </inkml:context>
    <inkml:brush xml:id="br0">
      <inkml:brushProperty name="width" value="0.025" units="cm"/>
      <inkml:brushProperty name="height" value="0.025" units="cm"/>
    </inkml:brush>
  </inkml:definitions>
  <inkml:trace contextRef="#ctx0" brushRef="#br0">1 0 16752,'0'0'5829,"-1"62"-4035,11-38-801,6-2-705,6-1-192,-1 1-768,3-2-2403,-1-5-3171,0-2-9513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6.501"/>
    </inkml:context>
    <inkml:brush xml:id="br0">
      <inkml:brushProperty name="width" value="0.025" units="cm"/>
      <inkml:brushProperty name="height" value="0.025" units="cm"/>
    </inkml:brush>
  </inkml:definitions>
  <inkml:trace contextRef="#ctx0" brushRef="#br0">166 0 16432,'0'0'3865,"-12"3"-278,0-1-2902,-5 2 152,-1 0 0,1 1 0,-17 7 0,31-11-766,0 0 0,0 0-1,0 1 1,0-1-1,0 1 1,0 0-1,0-1 1,0 1-1,1 1 1,-1-1 0,1 0-1,0 1 1,0-1-1,-1 1 1,1 0-1,1-1 1,-1 1 0,0 0-1,1 0 1,0 0-1,-1 0 1,1 1-1,0-1 1,0 6-1,1-8-68,0 0-1,0 0 0,0-1 0,0 1 0,0 0 1,0 0-1,0 0 0,1 0 0,-1-1 0,0 1 1,1 0-1,-1 0 0,0 0 0,1-1 0,-1 1 1,1 0-1,-1-1 0,1 1 0,-1 0 0,1-1 1,0 1-1,-1-1 0,1 1 0,0-1 1,0 1-1,-1-1 0,3 1 0,26 0 75,-23-2-60,0 0-1,0 0 1,0-1 0,-1 0-1,1-1 1,0 1 0,8-6-1,7-13 12,-18 17-34,1 0 0,-1 0-1,1 0 1,0 1 0,0-1 0,0 1 0,0 0 0,0 0 0,1 1 0,-1-1 0,1 1 0,0 0-1,-1 0 1,7-1 0,-10 3 7,0 1 0,-1-1 0,1 1 0,0-1-1,0 0 1,0 1 0,0 0 0,-1-1 0,1 1-1,0 0 1,0-1 0,-1 1 0,1 0 0,0 0 0,-1-1-1,1 1 1,-1 0 0,1 0 0,-1 0 0,0 0-1,1 2 1,10 28 321,-5-13 62,-5-16-355,0-1 0,-1 1 0,1 0 0,0 0 1,0-1-1,1 1 0,-1-1 0,0 1 1,0-1-1,1 0 0,-1 1 0,1-1 1,-1 0-1,1 0 0,0 0 0,-1 0 0,1 0 1,0 0-1,0-1 0,0 1 0,-1-1 1,1 1-1,0-1 0,0 1 0,0-1 1,0 0-1,0 0 0,0 0 0,0 0 1,0-1-1,0 1 0,0 0 0,-1-1 0,1 1 1,0-1-1,0 0 0,0 1 0,1-2 1,9-5-32,0 0 1,-1 0 0,0-1-1,16-16 1,1 2-132,-24 19 80,-1 1-63,-1 0-1,1 0 1,0 0-1,0 0 1,0 1 0,0-1-1,1 1 1,-1 0 0,0 0-1,1 0 1,3 0-1,-6 5 88,0 1 0,0-1 0,-1 1 0,1-1 0,-1 1 0,-1-1 0,0 7 0,-5 25-5372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7.756"/>
    </inkml:context>
    <inkml:brush xml:id="br0">
      <inkml:brushProperty name="width" value="0.025" units="cm"/>
      <inkml:brushProperty name="height" value="0.025" units="cm"/>
    </inkml:brush>
  </inkml:definitions>
  <inkml:trace contextRef="#ctx0" brushRef="#br0">1 99 7527,'0'0'12140,"1"-9"-9978,0 5-2024,-1 0 0,1 1 1,0-1-1,0 1 1,0-1-1,1 1 0,-1-1 1,1 1-1,0 0 1,0 0-1,0 0 0,0 0 1,0 0-1,1 0 1,-1 0-1,1 1 0,0-1 1,0 1-1,0 0 1,0 0-1,0 0 0,0 0 1,1 1-1,-1-1 1,1 1-1,4-1 1,-1-1-10,1 0 0,-1 1 0,0 0 0,1 0 0,0 1 0,-1 0 0,1 0 0,0 1 0,-1 0 0,16 1 1,-23 0-124,1 0 1,0 0 0,0-1 0,0 1-1,-1 0 1,1 0 0,0 0 0,-1 0 0,1 0-1,-1-1 1,1 1 0,-1 0 0,1 0-1,-1 1 1,0-1 0,1 0 0,-1 0 0,0 0-1,0 0 1,0 0 0,0 0 0,0 0-1,0 0 1,0 0 0,-1 2 0,-5 30 142,-2-15-105,-1-1-1,0 0 0,-18 23 1,19-31-42,1 1 1,0 0-1,1 1 1,0 0-1,0 0 0,1 0 1,0 1-1,1 0 1,1-1-1,0 2 1,-3 21-1,6-33 2,0 1 0,0-1 0,0 0 0,0 0 1,0 1-1,0-1 0,1 0 0,-1 0 0,0 1 0,1-1 0,-1 0 0,1 0 0,-1 0 0,1 0 1,0 0-1,-1 0 0,1 0 0,0 0 0,0 0 0,0 0 0,-1 0 0,1 0 0,0 0 1,0-1-1,0 1 0,1 0 0,-1-1 0,2 2 0,0-1 6,1-1 1,-1 1-1,1-1 0,-1 0 0,1 0 1,0 0-1,-1 0 0,1-1 1,-1 1-1,5-2 0,6-2 15,0-1 0,0 0 1,0-1-1,13-9 0,-22 12-109,56-39 233,-58 40-356,-1-1 1,0 1-1,1 0 1,-1 0-1,0-1 1,0 1-1,0-1 1,-1 0-1,1 1 1,-1-1 0,1 0-1,-1 0 1,0 0-1,0 0 1,-1 0-1,1 0 1,0-1-1,-1 1 1,0 0-1,0-5 1,0 7-76,0 0 0,-1-1 0,1 1-1,-1 0 1,0 0 0,1-1 0,-1 1 0,0 0 0,0 0-1,0 0 1,1 0 0,-1 0 0,0 0 0,-1 0 0,1 0-1,0 0 1,0 1 0,0-1 0,0 0 0,-3 0 0,-29-10-4944,24 9 3421,-27-7-4612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8.116"/>
    </inkml:context>
    <inkml:brush xml:id="br0">
      <inkml:brushProperty name="width" value="0.025" units="cm"/>
      <inkml:brushProperty name="height" value="0.025" units="cm"/>
    </inkml:brush>
  </inkml:definitions>
  <inkml:trace contextRef="#ctx0" brushRef="#br0">1 56 5381,'0'0'13773,"74"40"-13389,-41-40-255,3-2-65,-6-5-1057,-2-4-2883,-3-2-2146</inkml:trace>
  <inkml:trace contextRef="#ctx0" brushRef="#br0" timeOffset="1">339 0 12524,'0'0'7303,"9"53"-5798,0-41-576,-2-3-705,6-4-160,-3-5-768,4 0-1570,-2-3-3108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0.557"/>
    </inkml:context>
    <inkml:brush xml:id="br0">
      <inkml:brushProperty name="width" value="0.025" units="cm"/>
      <inkml:brushProperty name="height" value="0.025" units="cm"/>
    </inkml:brush>
  </inkml:definitions>
  <inkml:trace contextRef="#ctx0" brushRef="#br0">237 202 3908,'-30'-4'766,"5"3"298,1-2 1,0-1-1,1 0 1,-1-2 0,-24-9-1,35 4-59,19 3-719,26 0-162,294-19-10,228-12 33,-226 35-125,-324 1 891,-11-5-351,-11-5-147,-3 4-333,-1 2-1,-1 0 1,0 1 0,0 2 0,-42-4 0,-124 6-90,107 3 69,-166 10 142,-256 44 0,498-54-205,1 0 0,0 0 0,-1 0 0,1 1 0,0 0 1,-7 3-1,12-5-9,-1 0 1,1 1 0,0-1-1,-1 0 1,1 0 0,0 0-1,-1 1 1,1-1 0,0 0-1,-1 1 1,1-1 0,0 0-1,0 1 1,-1-1 0,1 0-1,0 1 1,0-1 0,0 0-1,-1 1 1,1-1 0,0 1-1,0-1 1,0 1 0,0-1-1,0 0 1,0 1 0,0-1-1,0 1 1,0-1 0,0 0-1,0 2 1,1-1-49,0 0 1,0 1-1,0-1 1,1 0-1,-1 0 1,0 0-1,1 0 0,-1 0 1,0 0-1,1 0 1,-1-1-1,1 1 1,2 0-1,14 5-349,0-2 1,0-1 0,0 0-1,1-1 1,31-1-1,60 0-2325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8.459"/>
    </inkml:context>
    <inkml:brush xml:id="br0">
      <inkml:brushProperty name="width" value="0.025" units="cm"/>
      <inkml:brushProperty name="height" value="0.025" units="cm"/>
    </inkml:brush>
  </inkml:definitions>
  <inkml:trace contextRef="#ctx0" brushRef="#br0">0 1 11499,'0'0'7271,"22"54"-7175,-8-28-32,1 3 32,-1 0-897,-3-2-1409,-1-1-993,-7-9-641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8.816"/>
    </inkml:context>
    <inkml:brush xml:id="br0">
      <inkml:brushProperty name="width" value="0.025" units="cm"/>
      <inkml:brushProperty name="height" value="0.025" units="cm"/>
    </inkml:brush>
  </inkml:definitions>
  <inkml:trace contextRef="#ctx0" brushRef="#br0">1 73 13805,'0'0'4890,"14"-10"-3006,-2 3-1573,-4 1-126,0 0 1,1 0 0,0 1 0,1 1-1,-1-1 1,1 1 0,0 1-1,-1 0 1,20-3 0,-18 5 102,5-2-46,1 1 1,0 1-1,0 0 0,0 1 0,0 1 0,-1 1 1,22 4-1,-36-5-236,0-1 0,-1 1-1,1 0 1,-1 0 0,1 0 0,-1 0-1,1 0 1,-1 0 0,1 1 0,-1-1 0,0 0-1,0 1 1,0-1 0,0 1 0,0-1-1,0 1 1,0-1 0,0 1 0,0 0 0,-1-1-1,1 1 1,-1 0 0,1 0 0,-1-1-1,0 1 1,0 0 0,0 0 0,0 0 0,0 0-1,0-1 1,0 1 0,0 0 0,-1 0-1,1 0 1,-1-1 0,0 1 0,1 0 0,-1-1-1,0 1 1,0 0 0,-2 2 0,-2 5 34,-1 0 1,0 0-1,0 0 1,-1-1-1,-12 13 1,7-11-19,8-8-17,1 0 1,0 0-1,0 1 0,0-1 0,0 1 1,1 0-1,-1 0 0,1 0 0,-1 0 1,1 0-1,-2 6 0,50-7-677,-30-2 480,0 1 0,0 0 0,0 1 0,0 1 0,-1 0 0,23 9 0,-35-11 229,1 0 0,-1 0-1,0 1 1,1-1 0,-1 1-1,0 0 1,0 0 0,0 0 0,-1 0-1,1 1 1,0-1 0,-1 1 0,0-1-1,1 1 1,-1 0 0,0 0-1,0 0 1,-1 0 0,1 0 0,-1 1-1,1-1 1,-1 0 0,0 1-1,0-1 1,-1 1 0,1-1 0,-1 1-1,1-1 1,-1 1 0,0-1 0,-1 1-1,1-1 1,-1 1 0,1-1-1,-3 6 1,0-2 185,0 1 0,-1-1-1,0-1 1,0 1 0,-1-1 0,0 1-1,0-1 1,-1 0 0,1-1 0,-1 0-1,0 0 1,-1 0 0,-8 5 0,9-6-135,0 0 1,0 0-1,0-1 1,0 0-1,-1-1 1,1 1 0,-1-1-1,0 0 1,0-1-1,1 1 1,-1-2-1,0 1 1,0-1 0,0 0-1,-10-1 1,16 1-165,0 0 1,0-1 0,0 1-1,0-1 1,1 1 0,-1-1-1,0 1 1,0-1 0,0 1-1,1-1 1,-1 0 0,0 1-1,0-1 1,1 0 0,-1 0-1,1 0 1,-1 1-1,1-1 1,-1 0 0,1 0-1,-1 0 1,1 0 0,0 0-1,-1 0 1,1 0 0,0 0-1,0 0 1,0 0 0,0 0-1,0 0 1,0 0 0,0 0-1,0 0 1,0 0-1,1 0 1,-1 0 0,0 0-1,1 0 1,-1 0 0,0 1-1,1-1 1,0-1 0,1-2-1099,0-1-1,0 1 1,0 0 0,0 1 0,1-1 0,0 0 0,6-6 0,13-7-7201</inkml:trace>
  <inkml:trace contextRef="#ctx0" brushRef="#br0" timeOffset="1">559 286 13293,'0'0'14253,"29"15"-30684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9.344"/>
    </inkml:context>
    <inkml:brush xml:id="br0">
      <inkml:brushProperty name="width" value="0.025" units="cm"/>
      <inkml:brushProperty name="height" value="0.025" units="cm"/>
    </inkml:brush>
  </inkml:definitions>
  <inkml:trace contextRef="#ctx0" brushRef="#br0">1 0 13389,'0'0'11659,"23"62"-10282,-10-21-384,2 5-609,0 4-256,2-1-96,-1-5 0,-1-4-64,0-8-32,-4-10-448,-1-6-609,-8-10-929,-22-16-11979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9.701"/>
    </inkml:context>
    <inkml:brush xml:id="br0">
      <inkml:brushProperty name="width" value="0.025" units="cm"/>
      <inkml:brushProperty name="height" value="0.025" units="cm"/>
    </inkml:brush>
  </inkml:definitions>
  <inkml:trace contextRef="#ctx0" brushRef="#br0">8 159 8712,'-1'-9'2830,"0"3"-2562,-1-2 883,1-1 0,0 1 1,0-1-1,1 1 0,1-14 1,-1 19-866,1 0 0,0 0 1,-1 0-1,1 0 1,1 0-1,-1 0 1,0 0-1,1 0 0,0 0 1,-1 1-1,1-1 1,0 1-1,0-1 1,1 1-1,-1 0 1,0-1-1,1 1 0,-1 1 1,1-1-1,5-3 1,2 1-118,-1 0 1,1 1 0,0 0 0,0 1 0,0 0-1,0 0 1,0 1 0,0 0 0,0 1-1,1 0 1,-1 1 0,0 0 0,19 4-1,-24-4-163,0 1-1,0-1 0,0 1 1,0 0-1,0 0 0,0 0 0,0 1 1,-1 0-1,1 0 0,-1 0 1,0 0-1,0 1 0,0 0 1,0-1-1,-1 1 0,1 1 0,-1-1 1,0 0-1,0 1 0,-1 0 1,1-1-1,-1 1 0,0 0 1,-1 0-1,1 1 0,-1-1 0,1 8 1,-1 3 69,-2 0 0,0 0 0,-1-1 0,-4 21 0,3-22 266,0 1 1,1-1-1,1 1 0,1 27 1,1-40-342,-1-1 0,1 1 1,0-1-1,-1 1 1,1-1-1,0 1 0,0-1 1,0 0-1,0 1 0,1-1 1,-1 0-1,0 0 1,0 0-1,1 0 0,-1 0 1,0 0-1,1 0 0,-1-1 1,1 1-1,-1 0 1,1-1-1,0 1 0,-1-1 1,1 0-1,0 1 0,-1-1 1,1 0-1,0 0 1,-1 0-1,4-1 0,2 1-399,0 0-1,0 0 0,0-1 0,0 0 1,0 0-1,9-4 0,-10 2-856,-1 1-1,1-2 1,-1 1-1,1-1 1,-1 0-1,0 0 0,8-9 1,9-13-9191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0.044"/>
    </inkml:context>
    <inkml:brush xml:id="br0">
      <inkml:brushProperty name="width" value="0.025" units="cm"/>
      <inkml:brushProperty name="height" value="0.025" units="cm"/>
    </inkml:brush>
  </inkml:definitions>
  <inkml:trace contextRef="#ctx0" brushRef="#br0">0 111 12748,'0'0'10191,"12"4"-9668,-7-2-475,-3-1-31,0 1 0,0-1 0,0 0 0,0 0 0,1 0-1,-1-1 1,0 1 0,1 0 0,-1-1 0,0 0 0,1 1 0,-1-1 0,0 0 0,1 0 0,-1 0 0,1-1 0,-1 1 0,0 0 0,1-1 0,-1 0 0,0 0 0,0 1 0,1-1 0,-1 0 0,0-1 0,0 1 0,0 0 0,0-1 0,0 1 0,-1-1 0,1 1 0,0-1 0,-1 0 0,1 0 0,-1 0 0,0 0 0,1 0 0,0-3 0,0 1 114,0-1 0,0 0 0,0 0-1,-1 0 1,0 0 0,0 0 0,0 0 0,-1 0-1,1 0 1,-1-6 0,-1 9-80,1 1-1,0-1 1,0 1 0,-1-1 0,1 1 0,-1-1-1,1 1 1,-1 0 0,1-1 0,-1 1 0,0 0-1,0-1 1,0 1 0,0 0 0,0 0 0,0 0-1,0 0 1,0 0 0,0 0 0,-1 0-1,1 0 1,0 0 0,0 0 0,-1 1 0,1-1-1,-1 1 1,1-1 0,-1 1 0,1-1 0,-1 1-1,1 0 1,-1 0 0,1 0 0,-1 0 0,-1 0-1,1 0-35,0 1-1,0-1 1,0 1-1,1-1 1,-1 1-1,0 0 1,1 0-1,-1 0 1,1 0-1,-1 0 1,1 0-1,-1 0 1,1 0-1,0 1 0,0-1 1,-1 0-1,1 1 1,0-1-1,0 1 1,0 0-1,1-1 1,-1 1-1,0 0 1,0-1-1,1 1 1,-1 2-1,-12 54 167,12-50-149,0-3-31,-1 4 18,0 1-1,1-1 1,0 1 0,1 0 0,0-1 0,0 1 0,1 0-1,2 10 1,-2-19-76,-1 0 0,1 0 0,0 0-1,0 0 1,0 0 0,0 0-1,0-1 1,0 1 0,0 0 0,0-1-1,0 1 1,0 0 0,1-1-1,-1 0 1,0 1 0,0-1 0,0 0-1,1 1 1,-1-1 0,0 0-1,0 0 1,1 0 0,-1 0 0,0 0-1,0 0 1,1-1 0,-1 1 0,0 0-1,2-1 1,36-15-4284,-13-7-1163,-1-4-4035</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0.529"/>
    </inkml:context>
    <inkml:brush xml:id="br0">
      <inkml:brushProperty name="width" value="0.025" units="cm"/>
      <inkml:brushProperty name="height" value="0.025" units="cm"/>
    </inkml:brush>
  </inkml:definitions>
  <inkml:trace contextRef="#ctx0" brushRef="#br0">57 167 16592,'-5'11'2664,"2"-5"-2320,-31 70 3714,31-67-3633,0-1 1,1 1-1,0 0 1,0 0-1,1-1 1,0 1-1,0 0 1,2 13-1,-1-21-411,0 0 0,0 0 0,1-1 0,-1 1 0,0 0 0,1 0 0,-1 0 0,1 0 0,-1-1 0,1 1 0,-1 0 0,1 0 0,0-1 0,-1 1 0,1-1 0,0 1 0,0 0 0,-1-1 0,1 1 0,0-1 0,0 0 0,0 1 0,0-1 0,-1 0 0,1 1 0,0-1 0,0 0 0,0 0 0,0 0 0,0 0 0,0 0 0,0 0 0,0 0 0,0 0 0,0 0 0,-1 0 0,1 0 0,2-1 0,0 0 1,1 0-1,-1 0 1,0 0 0,1 0 0,-1 0 0,0-1 0,0 1 0,0-1-1,5-3 1,0-4-4,0 0-1,0 0 0,-1-1 1,0 0-1,-1 0 0,0-1 1,0 1-1,-1-1 0,-1 0 1,0-1-1,0 1 0,3-21 1,-1-5-42,-2-1 1,0-63-1,-7 80-2,-3 30-31,-4 34 97,6-8 297,1 0-1,2 0 1,5 58 0,-4-92-309,0 1 1,0-1 0,0 1 0,0 0-1,1-1 1,-1 1 0,0-1 0,1 1-1,0-1 1,-1 0 0,1 1 0,0-1 0,-1 0-1,1 1 1,0-1 0,0 0 0,0 0-1,0 0 1,0 0 0,1 0 0,-1 0-1,0 0 1,0 0 0,1 0 0,-1 0-1,0-1 1,1 1 0,-1 0 0,1-1 0,-1 0-1,1 1 1,-1-1 0,1 0 0,-1 1-1,1-1 1,2 0 0,-1-1-1,0 0 0,0 1 0,0-1 0,0 0 0,0-1 0,0 1 1,-1 0-1,1-1 0,0 0 0,-1 1 0,1-1 0,-1 0 0,1 0 0,-1-1 0,0 1 0,4-5 0,1-5-132,-1 0-1,0-1 1,-1 0 0,0 0-1,0 0 1,-2 0-1,4-21 1,-8 51 99,2 43 208,-1-59-182,1 0 0,-1 1 0,0-1 0,0 1 0,1-1 0,-1 1 0,1-1 0,-1 0 0,1 1 0,0-1 0,0 0 0,-1 1 0,1-1 0,0 0 0,0 0 0,0 0 0,0 0 0,0 0 0,1 0 0,-1 0 0,0 0 0,0 0 0,1-1 0,-1 1 0,0 0 0,1-1 0,-1 1 0,0-1 0,1 0 0,-1 1 0,1-1 0,2 0 0,-2 0 0,1-1 1,-1 0-1,1 0 1,-1 0-1,0 0 1,1-1-1,-1 1 1,0 0-1,0-1 1,0 0-1,0 1 1,0-1-1,0 0 1,0 0-1,-1 0 1,1 0-1,-1-1 1,1 1-1,-1 0 1,0 0-1,0-1 1,1-4-1,22-63-20,-22 61-1,3-8 33,5-21-320,-6 35 0,-3 25-84,-1-15-126,4 56-725,6-33-2456,-9-29 3144,-1 1 1,1-1-1,0 0 1,0 0 0,0 0-1,0 0 1,0 0-1,0 0 1,0 0 0,0 0-1,0 0 1,0-1-1,1 1 1,-1 0 0,0-1-1,3 1 1,9 0-8706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0.857"/>
    </inkml:context>
    <inkml:brush xml:id="br0">
      <inkml:brushProperty name="width" value="0.025" units="cm"/>
      <inkml:brushProperty name="height" value="0.025" units="cm"/>
    </inkml:brush>
  </inkml:definitions>
  <inkml:trace contextRef="#ctx0" brushRef="#br0">121 1 15887,'0'0'2957,"-9"7"-170,-7 6-2043,1 1 0,0 0 1,-15 21-1,25-29-563,0 1 0,1 0 1,0 0-1,0 0 0,-5 15 1,8-18-132,0-1 1,0 0-1,0 0 1,1 0 0,0 0-1,-1 1 1,1-1-1,0 0 1,1 0 0,-1 1-1,0-1 1,1 0-1,0 0 1,0 0-1,2 6 1,-1-6-37,-1-1-1,1 0 1,0 0-1,0 0 1,0 0 0,0 0-1,0 0 1,0-1 0,0 1-1,1-1 1,-1 1-1,0-1 1,1 0 0,-1 0-1,1 0 1,0 0-1,-1 0 1,1-1 0,0 1-1,-1-1 1,1 1-1,0-1 1,0 0 0,-1 0-1,1-1 1,0 1-1,4-2 1,-2 2-148,-1-1 0,1 0-1,-1-1 1,1 1 0,-1-1 0,1 0-1,-1 0 1,0 0 0,0-1 0,0 1-1,0-1 1,-1 0 0,1 0 0,-1 0-1,5-7 1,-1-1-1719,-1-1-1,0 0 1,-1 0 0,0 0 0,5-22-1,-2-5-6191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1.359"/>
    </inkml:context>
    <inkml:brush xml:id="br0">
      <inkml:brushProperty name="width" value="0.025" units="cm"/>
      <inkml:brushProperty name="height" value="0.025" units="cm"/>
    </inkml:brush>
  </inkml:definitions>
  <inkml:trace contextRef="#ctx0" brushRef="#br0">13 0 13741,'0'0'6379,"-2"9"-4788,-1 2-1215,1-1 0,0 2-1,0-1 1,1 0 0,1 0 0,0 0-1,0 0 1,1 1 0,1-1 0,0 0-1,0 0 1,6 14 0,-8-23-337,13 31 299,1 0 1,1-1 0,24 37-1,-39-68-332,0-1 1,1 1-1,-1-1 0,0 0 0,0 1 0,0-1 1,0 1-1,1-1 0,-1 0 0,0 1 0,0-1 1,1 1-1,-1-1 0,0 0 0,1 1 0,-1-1 1,1 0-1,-1 0 0,0 1 0,1-1 0,-1 0 1,1 0-1,-1 0 0,0 1 0,1-1 0,-1 0 1,1 0-1,-1 0 0,1 0 0,-1 0 0,1 0 1,-1 0-1,1 0 0,0 0 0,1-16 130,-8-25-99,3 34-34,0 1 0,0 0 0,-1 0 1,0 0-1,-6-7 0,6 8-11,0 0-1,0 0 0,0-1 1,1 1-1,-4-10 1,7 14-56,0 3 66,0-1 0,0 0 0,0 1 0,0-1-1,0 0 1,1 0 0,-1 1 0,0-1 0,1 0 0,-1 0 0,1 1 0,-1-1 0,1 0 0,0 0 0,-1 0 0,1 0 0,0 0 0,0 0 0,0 0 0,0 0-1,0 0 1,0-1 0,0 1 0,0 0 0,0-1 0,0 1 0,1 0 0,-1-1 0,0 0 0,0 1 0,0-1 0,1 0 0,-1 1 0,2-1 0,43 7 127,-43-6-128,-1-1-1,1-1 1,-1 1-1,0 0 1,1-1-1,-1 1 1,0-1-1,0 1 0,1-1 1,-1 0-1,0 0 1,0 0-1,0 0 1,0-1-1,0 1 1,0 0-1,0-1 1,0 0-1,-1 1 1,1-1-1,-1 0 0,3-4 1,0-1-9,-1 0 0,0 0 1,0-1-1,-1 1 0,3-13 1,-4 12 13,1 1 0,0-1 0,0 1 0,7-14 0,2 59 159,-8-25-143,-1-2 220,0-1 0,1 1-1,0-1 1,0 0 0,10 18-1,-12-26-206,1 0 1,-1 0-1,0-1 0,1 1 0,-1 0 0,1-1 0,0 1 0,-1-1 0,1 0 1,0 1-1,0-1 0,0 0 0,0 0 0,0 0 0,0 0 0,0-1 0,1 1 1,-1 0-1,0-1 0,0 0 0,0 1 0,1-1 0,-1 0 0,0 0 0,0-1 1,1 1-1,-1 0 0,0-1 0,0 1 0,0-1 0,0 1 0,1-1 0,-1 0 1,2-2-1,10-3-308,-1-1 1,0-1 0,0 0 0,23-19-1,-66 13-7645,-7-2-2186,21 3-1854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1.735"/>
    </inkml:context>
    <inkml:brush xml:id="br0">
      <inkml:brushProperty name="width" value="0.025" units="cm"/>
      <inkml:brushProperty name="height" value="0.025" units="cm"/>
    </inkml:brush>
  </inkml:definitions>
  <inkml:trace contextRef="#ctx0" brushRef="#br0">42 48 14670,'0'0'13421,"-42"-47"-12525,49 59-2753,3 8-866,2 2-1281,1 3-1793,2 1-3588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2.076"/>
    </inkml:context>
    <inkml:brush xml:id="br0">
      <inkml:brushProperty name="width" value="0.025" units="cm"/>
      <inkml:brushProperty name="height" value="0.025" units="cm"/>
    </inkml:brush>
  </inkml:definitions>
  <inkml:trace contextRef="#ctx0" brushRef="#br0">100 11 18289,'0'0'2947,"-8"-2"-352,5 1-2464,-2 0 163,0 0 0,0 0 0,-1 1 1,1-1-1,0 1 0,0 0 1,-7 2-1,10-2-212,0 1 0,0-1-1,0 1 1,0 0 0,0 0 0,0 0 0,0 0-1,1 1 1,-1-1 0,1 0 0,-1 1 0,1-1-1,-1 1 1,1-1 0,0 1 0,-1 0 0,1 0-1,0-1 1,0 1 0,1 0 0,-1 0 0,0 0-1,1 0 1,-1 0 0,0 3 0,0-1 2,0-1 0,0 1-1,0-1 1,1 1 0,0-1 0,-1 1 0,1 0 0,0-1 0,1 1-1,-1 0 1,1-1 0,-1 1 0,1-1 0,0 1 0,3 5 0,-2-7-67,-1 0 1,1-1 0,0 1 0,0-1 0,-1 1-1,1-1 1,0 0 0,0 0 0,1 0 0,-1 0-1,0 0 1,0 0 0,0-1 0,1 1 0,-1-1-1,0 1 1,1-1 0,-1 0 0,0 0 0,1 0-1,-1 0 1,0 0 0,1-1 0,-1 1-1,3-2 1,0 1 4,1-1 0,-1 0-1,0 0 1,0-1 0,0 0-1,0 1 1,0-2-1,-1 1 1,1 0 0,-1-1-1,0 0 1,0 0 0,0 0-1,5-8 1,-4 5-3,1 1 0,-1 0 0,1 0-1,1 0 1,10-6 0,-17 11-13,1 1 0,0 0 0,-1-1-1,1 1 1,-1 0 0,1 0 0,0 0 0,-1-1 0,1 1-1,-1 0 1,1 0 0,0 0 0,-1 0 0,1 0 0,0 0-1,-1 0 1,1 1 0,0-1 0,-1 0 0,1 0 0,-1 0 0,1 1-1,0-1 1,-1 0 0,1 1 0,-1-1 0,1 0 0,-1 1-1,1-1 1,-1 1 0,1-1 0,-1 0 0,1 2 0,14 23 417,-14-22-380,0 0 0,1 0 0,-1-1 0,1 1 0,-1-1 0,1 1 0,0-1 0,0 0-1,0 1 1,4 2 0,-4-4-2,0 0-1,0 0 0,0-1 1,0 1-1,0-1 1,0 1-1,0-1 0,0 0 1,0 1-1,0-1 0,0 0 1,0-1-1,0 1 0,0 0 1,0 0-1,0-1 0,0 0 1,0 1-1,0-1 1,0 0-1,0 0 0,0 0 1,2-1-1,3-4-25,0 0 1,0 0-1,0-1 0,7-8 1,-11 10-49,1 0 0,0 1 0,0 0 0,0 0 0,1 0 0,-1 0 0,1 1 0,0 0 1,0 0-1,7-3 0,-12 6-95,1 0 0,-1 0 1,1 0-1,-1 0 0,1 0 0,-1 0 1,1 0-1,-1 0 0,0 1 0,1-1 1,-1 0-1,1 0 0,-1 0 0,1 1 1,-1-1-1,0 0 0,1 1 1,-1-1-1,0 0 0,1 1 0,-1-1 1,0 0-1,1 1 0,-1-1 0,0 1 1,0-1-1,0 0 0,1 1 0,-1-1 1,0 1-1,0-1 0,0 1 1,0-1-1,0 1 0,0-1 0,0 1 1,0-1-1,0 1 0,0-1 0,0 1 1,0-1-1,0 0 0,0 1 0,0-1 1,0 1-1,0-1 0,-1 1 1,1 3-2342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2.846"/>
    </inkml:context>
    <inkml:brush xml:id="br0">
      <inkml:brushProperty name="width" value="0.025" units="cm"/>
      <inkml:brushProperty name="height" value="0.025" units="cm"/>
    </inkml:brush>
  </inkml:definitions>
  <inkml:trace contextRef="#ctx0" brushRef="#br0">1 0 15471,'36'73'186,"3"-1"1,4-2 0,2-3 0,4-1 0,2-2 0,3-3 0,84 74-1,521 371 2851,-165-141-2129,-379-270-1247,134 104-6315,-139-123-505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2.734"/>
    </inkml:context>
    <inkml:brush xml:id="br0">
      <inkml:brushProperty name="width" value="0.025" units="cm"/>
      <inkml:brushProperty name="height" value="0.025" units="cm"/>
    </inkml:brush>
  </inkml:definitions>
  <inkml:trace contextRef="#ctx0" brushRef="#br0">159 97 5637,'0'0'13736,"-11"-6"-10528,-37-17-917,45 22-2214,1 0 0,-1 0 0,0 0 0,0 1 0,1 0 0,-1-1 0,0 1 0,0 0 0,0 0 0,1 1 0,-1-1 0,0 0 0,0 1 0,1 0 0,-1 0 0,0-1 0,1 2 0,-1-1 0,1 0 0,-1 0 0,1 1 0,0-1 0,0 1 0,-1 0 0,1 0 0,0 0 0,0 0 0,1 0 0,-1 0 0,0 0 0,1 1 0,-3 3 0,2-1-44,-1-1-1,1 1 1,0-1 0,0 1-1,1 0 1,-1 0 0,1 0-1,0 0 1,0 0 0,1 0-1,0 0 1,-1 0 0,2 0-1,-1 1 1,2 7 0,-1-11-27,-1-1 1,1 0-1,0 0 0,0 0 1,-1 0-1,1 0 1,0 0-1,0 0 1,0 0-1,0-1 0,0 1 1,0 0-1,0-1 1,0 1-1,1 0 1,-1-1-1,0 1 0,0-1 1,1 0-1,-1 1 1,0-1-1,0 0 1,1 0-1,-1 0 0,0 0 1,0 0-1,1 0 1,-1 0-1,0 0 1,1-1-1,-1 1 0,1-1 1,3 0 28,-1 0 0,0 0 0,1 0 0,-1-1 1,0 0-1,0 0 0,0 0 0,5-4 0,3-6 98,-1-1 0,0-1 0,-1 0 0,0 0 0,-1-1 0,-1 0 0,0 0 0,-1-1 0,-1 0 0,6-23 0,-11 67-257,7 53 0,-7-71-5,1 1 0,1-1 0,0 0 0,0-1 0,1 1 0,0 0 0,1-1 0,8 14 0,-11-21 19,-1 0 1,1 0-1,-1-1 1,1 1-1,0 0 1,0-1-1,0 1 1,0-1-1,0 0 1,0 0-1,0 0 0,0 0 1,0 0-1,0 0 1,1 0-1,-1-1 1,0 1-1,1-1 1,-1 0-1,0 0 1,1 1-1,-1-2 1,1 1-1,-1 0 1,0 0-1,1-1 1,2 0-1,-1-1-335,0 1 0,0-1 0,1 0-1,-1 0 1,-1-1 0,1 1 0,0-1 0,-1 0-1,1 0 1,-1 0 0,0-1 0,0 1-1,3-5 1,15-27-5769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3.091"/>
    </inkml:context>
    <inkml:brush xml:id="br0">
      <inkml:brushProperty name="width" value="0.025" units="cm"/>
      <inkml:brushProperty name="height" value="0.025" units="cm"/>
    </inkml:brush>
  </inkml:definitions>
  <inkml:trace contextRef="#ctx0" brushRef="#br0">118 98 3459,'0'0'7890,"3"-9"-2797,9-26-1204,-11 34-3677,-1 0-1,1 0 1,-1 0 0,1-1-1,-1 1 1,1 0-1,-1 0 1,0 0 0,0 0-1,0-1 1,1 1 0,-1 0-1,0 0 1,-1-1 0,1 1-1,0 0 1,0 0-1,0 0 1,-1-1 0,1 1-1,-1 0 1,1 0 0,-1 0-1,1 0 1,-1 0 0,1 0-1,-1 0 1,0 0-1,0 0 1,0 0 0,1 0-1,-1 0 1,0 1 0,-2-2-1,-1 1-135,0 1 1,0 0-1,-1 1 0,1-1 0,0 1 1,0-1-1,0 1 0,0 0 0,0 1 0,0-1 1,0 1-1,1 0 0,-1 0 0,0 0 0,1 0 1,0 0-1,-1 1 0,1 0 0,0-1 0,0 1 1,0 1-1,1-1 0,-1 0 0,1 1 1,0-1-1,0 1 0,-3 7 0,0-2-90,1 0 0,1 1 0,-1-1 0,2 1 0,-1 0 1,1 0-1,1 0 0,0 0 0,0 0 0,2 18 0,-1-27 14,0 1-1,0-1 1,1 0 0,-1 1 0,0-1 0,1 1-1,-1-1 1,1 0 0,0 1 0,-1-1 0,1 0-1,0 0 1,0 1 0,0-1 0,0 0 0,0 0-1,0 0 1,0 0 0,0 0 0,0 0-1,0-1 1,1 1 0,-1 0 0,0 0 0,2 0-1,1 0-12,0 0-1,-1-1 0,1 1 0,0-1 0,-1 0 0,1 0 0,0 0 1,-1-1-1,1 1 0,4-2 0,4-1-307,0-1 1,-1 0-1,1-1 0,-1 0 1,14-9-1,-6 2-1689,-2-1-1,1-1 1,29-32 0,-37 34-537,0 0-1,0-1 1,11-21-1,-2-6-6858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3.467"/>
    </inkml:context>
    <inkml:brush xml:id="br0">
      <inkml:brushProperty name="width" value="0.025" units="cm"/>
      <inkml:brushProperty name="height" value="0.025" units="cm"/>
    </inkml:brush>
  </inkml:definitions>
  <inkml:trace contextRef="#ctx0" brushRef="#br0">64 1 11659,'0'0'16554,"-3"10"-15683,-2 15-569,1 0 0,1 1 0,1-1 0,1 1 0,1-1 0,5 33 0,-3-47-274,0 0-1,1-1 0,0 1 1,0-1-1,1 1 1,0-1-1,1 0 0,7 9 1,-9-14-91,1 0-1,0 0 1,0 0 0,0-1 0,1 0 0,-1 0 0,1 0-1,0-1 1,0 1 0,1-1 0,-1 0 0,1-1 0,-1 0-1,1 1 1,10 1 0,-16-4-67,0 0-1,1 1 1,-1-1 0,0 0-1,1 0 1,-1 0-1,0 1 1,1-1 0,-1 0-1,1 0 1,-1 0-1,1 0 1,-1 0 0,0 0-1,1 0 1,-1 0-1,1 0 1,-1 0 0,0 0-1,1 0 1,-1 0-1,1 0 1,-1 0 0,0 0-1,1-1 1,-1 1-1,1 0 1,-1 0 0,0 0-1,1-1 1,-1 1 0,0 0-1,1-1 1,-1 1-1,0 0 1,0 0 0,1-1-1,-1 1 1,0 0-1,0-1 1,0 1 0,1-1-1,-1 1 1,0-1-1,-10-21-3050,-25-19 1345,-16-3 1837,36 32 790,0 0 0,1-1 0,0-1 0,-11-15 0,24 28-661,0 0 0,-1-1 0,1 1 0,0-1 0,1 1 0,-1-1 0,0 0 0,0 1 0,1-1 0,-1 0 0,1 1 0,-1-1 0,1 0 0,0 1 0,0-1 0,-1 0 0,1 0 0,1 0 0,-1 1 0,0-1 0,0 0 0,1 0 0,-1 1 0,1-1 0,-1 0 0,1 1 0,0-1 0,-1 0 0,1 1 0,0-1 0,0 1 0,0 0 0,0-1 0,1 1 0,-1 0 0,0-1 0,1 1 0,-1 0 0,0 0 0,1 0 0,-1 0 0,3-1 0,8-4-265,1 1 0,-1-1 0,1 2 1,21-5-1,-12 3-249,35-13-3428,-20 6-1996,13-9-8253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18.886"/>
    </inkml:context>
    <inkml:brush xml:id="br0">
      <inkml:brushProperty name="width" value="0.025" units="cm"/>
      <inkml:brushProperty name="height" value="0.025" units="cm"/>
    </inkml:brush>
  </inkml:definitions>
  <inkml:trace contextRef="#ctx0" brushRef="#br0">0 167 4484,'0'0'2184,"10"-2"-1202,65-16 1094,104-19 3690,120 17-3708,-44 6-934,-223 9-927,0-1 0,55-19-1,31-7 714,-90 28-878,-1 2 1,1 1 0,0 0-1,0 2 1,-1 2-1,1 0 1,-1 2 0,42 12-1,26 3 101,0-4-1,130 4 0,-74-8 48,-30-8-144,-77-4-6,82 12 0,-35-1-8,0-4 0,166-8-1,-137-1-17,468-5 23,-75 7-22,-158-13 40,-200 2-58,246-1 40,38-18-27,324 7 11,-358 3-11,-174 17 18,213 5-41,-307 11 26,86 2 20,405-27 9,-351 9 43,-150 4-54,-89-8 97,-1 1-1096,-35 6 919,-1 0 0,1 1 0,0-1 1,-1 1-1,1-1 0,0 1 0,-1 0 0,1-1 0,-1 1 0,1 0 0,-1 0 0,0 0 0,1 1 0,-1-1 0,0 0 0,0 0 0,0 1 0,1-1 0,-1 0 0,-1 1 1,2 1-1,7 17-316,-2-2-4247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4.123"/>
    </inkml:context>
    <inkml:brush xml:id="br0">
      <inkml:brushProperty name="width" value="0.025" units="cm"/>
      <inkml:brushProperty name="height" value="0.025" units="cm"/>
    </inkml:brush>
  </inkml:definitions>
  <inkml:trace contextRef="#ctx0" brushRef="#br0">0 436 14862,'0'0'91,"14"-1"176,36-8 257,-1-1 0,0-3 1,72-29-1,22-7 219,-55 27-272,1 3 0,111-9 0,183 5-349,-243 17-88,-18-1-1198,225-45-1,-258 31-1909,124-47 0,-57 2-3562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3.621"/>
    </inkml:context>
    <inkml:brush xml:id="br0">
      <inkml:brushProperty name="width" value="0.025" units="cm"/>
      <inkml:brushProperty name="height" value="0.025" units="cm"/>
    </inkml:brush>
  </inkml:definitions>
  <inkml:trace contextRef="#ctx0" brushRef="#br0">0 156 9417,'0'0'2819,"5"8"-1810,-3-3-956,1-1 1,0 0 0,-1-1 0,1 1 0,0 0 0,1-1 0,-1 0 0,1 1 0,0-1 0,-1-1 0,9 5 0,-3-2 32,0-1 0,0-1 0,1 0 0,0 0 0,0-1 0,11 1 0,62 6 320,1-3 0,0-5 0,110-11 0,-53-7-222,158-40-1,35-40-147,-201 39-6927,-118 49 176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9.446"/>
    </inkml:context>
    <inkml:brush xml:id="br0">
      <inkml:brushProperty name="width" value="0.025" units="cm"/>
      <inkml:brushProperty name="height" value="0.025" units="cm"/>
    </inkml:brush>
  </inkml:definitions>
  <inkml:trace contextRef="#ctx0" brushRef="#br0">1 0 18001,'0'0'7527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4.886"/>
    </inkml:context>
    <inkml:brush xml:id="br0">
      <inkml:brushProperty name="width" value="0.025" units="cm"/>
      <inkml:brushProperty name="height" value="0.025" units="cm"/>
    </inkml:brush>
  </inkml:definitions>
  <inkml:trace contextRef="#ctx0" brushRef="#br0">42 1 17072,'0'0'-32,"-28"49"160,19-9 96,5 8-192,4 3 1,0 6-33,3-3 0,10-4-33,5-6 66,1-9 31,2-3-64,-5-10 64,-1-1-225,-5-7-1408,-6-3-1025,-4-5-962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5.227"/>
    </inkml:context>
    <inkml:brush xml:id="br0">
      <inkml:brushProperty name="width" value="0.025" units="cm"/>
      <inkml:brushProperty name="height" value="0.025" units="cm"/>
    </inkml:brush>
  </inkml:definitions>
  <inkml:trace contextRef="#ctx0" brushRef="#br0">0 206 12460,'0'0'5253,"49"-27"-4292,-10 10-64,9-2-97,7-4-223,7-3-353,0 3-192,0 2 0,-4 5-96,-12 3-1313,-10 2-2627,-14 2-2915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5.602"/>
    </inkml:context>
    <inkml:brush xml:id="br0">
      <inkml:brushProperty name="width" value="0.025" units="cm"/>
      <inkml:brushProperty name="height" value="0.025" units="cm"/>
    </inkml:brush>
  </inkml:definitions>
  <inkml:trace contextRef="#ctx0" brushRef="#br0">0 258 13261,'0'0'2850,"82"17"-992,-34-18-961,16-18 320,5-11-384,7-4-417,0-2-288,-5 0-96,-10 4-96,-9 1-1665,-13 4-2884,-11-1-2722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3.469"/>
    </inkml:context>
    <inkml:brush xml:id="br0">
      <inkml:brushProperty name="width" value="0.025" units="cm"/>
      <inkml:brushProperty name="height" value="0.025" units="cm"/>
    </inkml:brush>
  </inkml:definitions>
  <inkml:trace contextRef="#ctx0" brushRef="#br0">1 2412 17585,'0'0'993,"9"1"-977,16 0-36,-1-2 0,0 0 0,0-1 1,0-2-1,0 0 0,0-2 0,27-10 1,166-75 127,-185 76-106,660-336 120,-10-33-58,358-243 505,-386 227 907,-75 80-975,-352 199-2353,-101 50-2936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5.944"/>
    </inkml:context>
    <inkml:brush xml:id="br0">
      <inkml:brushProperty name="width" value="0.025" units="cm"/>
      <inkml:brushProperty name="height" value="0.025" units="cm"/>
    </inkml:brush>
  </inkml:definitions>
  <inkml:trace contextRef="#ctx0" brushRef="#br0">1 145 13325,'5'-14'1564,"-4"7"-1380,2 0 1,-1 0 0,1 1 0,0-1-1,0 1 1,1-1 0,0 1-1,0 0 1,0 0 0,1 0 0,0 1-1,0 0 1,0 0 0,1 0-1,-1 1 1,1-1 0,1 1-1,-1 1 1,0-1 0,1 1 0,0 0-1,-1 1 1,1-1 0,9 0-1,-5 1-24,-1 0-1,1 1 0,-1 0 0,1 1 0,-1 1 1,1-1-1,-1 2 0,1-1 0,12 5 0,-20-5-138,1 1 0,-1-1 0,1 1 0,-1 0 0,1 1 0,-1-1 0,0 0 0,0 1 0,0 0 0,0-1 0,-1 1 0,1 0-1,-1 1 1,0-1 0,0 0 0,0 1 0,0-1 0,0 1 0,-1-1 0,1 1 0,-1 0 0,0 0 0,0 0 0,-1 0 0,1 0 0,-1 0 0,0 5 0,0 1 32,0-1 0,-1 1 0,0 0 0,-1 0 0,0-1 0,-1 1 0,0-1 0,0 0 0,-6 11 0,-6 8 180,-27 40 1,31-54-74,1 0 1,1 0-1,1 1 0,0 0 0,0 0 0,2 1 1,0 0-1,1 0 0,-5 26 0,10-41-153,0 1-1,0 0 1,-1-1-1,2 1 1,-1 0-1,0-1 1,0 1-1,1 0 1,-1-1-1,0 1 1,1-1-1,0 1 1,-1-1-1,1 1 1,0-1-1,0 1 1,0-1-1,0 0 1,0 1-1,0-1 1,0 0-1,0 0 1,3 2-1,-1-1 14,1 0 0,-1-1 1,1 1-1,-1-1 0,1 0 0,0 0 0,-1 0 0,1 0 0,0-1 0,4 1 1,6-1-216,1 0 0,-1-2-1,0 1 1,25-7 0,-22 3-916,-1-1 0,0-1-1,0 0 1,17-12-1,17-12-5518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6.302"/>
    </inkml:context>
    <inkml:brush xml:id="br0">
      <inkml:brushProperty name="width" value="0.025" units="cm"/>
      <inkml:brushProperty name="height" value="0.025" units="cm"/>
    </inkml:brush>
  </inkml:definitions>
  <inkml:trace contextRef="#ctx0" brushRef="#br0">151 45 16111,'-8'0'1607,"1"1"-1408,1-1 0,0 1 0,-1 1 0,1-1 0,0 1-1,0 0 1,0 0 0,0 0 0,0 1 0,0 0 0,1 1 0,-1-1 0,1 1 0,0 0-1,0 0 1,1 0 0,-1 1 0,1 0 0,0 0 0,0 0 0,0 0 0,1 1 0,0-1 0,0 1-1,0 0 1,1 0 0,0 0 0,0 0 0,0 0 0,1 0 0,0 1 0,0-1 0,0 0-1,2 13 1,-1-16-182,0-1 0,1 1 0,0-1 0,-1 1 0,1-1-1,0 1 1,1-1 0,-1 0 0,0 1 0,0-1 0,1 0 0,0 0-1,-1 0 1,1 0 0,0 0 0,0 0 0,0-1 0,2 3 0,2-1 14,-1 0 0,1 0 0,0-1 1,0 1-1,0-1 0,0 0 0,9 1 1,0-1 24,0 0 0,1-1 0,-1 0 0,0-2 1,25-3-1,-34 4-5,0-2 1,-1 1-1,1-1 0,-1 0 1,0 0-1,0 0 0,1-1 1,-2 1-1,1-1 1,0-1-1,0 1 0,-1-1 1,0 0-1,0 0 0,0 0 1,0 0-1,-1 0 1,1-1-1,-1 0 0,0 0 1,-1 0-1,1 0 0,-1 0 1,0-1-1,0 1 0,-1 0 1,1-1-1,-1 0 1,0 1-1,-1-1 0,0 0 1,0 1-1,0-1 0,0 0 1,-1 1-1,0-1 1,0 1-1,0-1 0,-1 1 1,0-1-1,0 1 0,0 0 1,-1 0-1,0 0 1,0 0-1,0 0 0,0 1 1,-1-1-1,0 1 0,0 0 1,0 0-1,-8-6 0,7 6-194,-1 1 0,1-1-1,0 1 1,-1 0-1,0 0 1,0 1-1,0-1 1,0 1 0,0 1-1,0-1 1,-1 1-1,1 0 1,0 1-1,-10-1 1,16 1 11,-1 1 0,1-1 0,0 0 0,0 0-1,0 0 1,-1 1 0,1-1 0,0 0 0,0 0 0,0 0 0,0 1-1,0-1 1,0 0 0,-1 0 0,1 1 0,0-1 0,0 0 0,0 0-1,0 1 1,0-1 0,0 0 0,0 0 0,0 1 0,0-1 0,0 0-1,0 0 1,0 1 0,0-1 0,0 0 0,0 0 0,0 1 0,1-1-1,-1 0 1,0 0 0,0 1 0,0-1 0,0 0 0,0 0 0,1 0-1,-1 1 1,0-1 0,0 0 0,0 0 0,1 0 0,7 11-4689,8-5-1986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6.645"/>
    </inkml:context>
    <inkml:brush xml:id="br0">
      <inkml:brushProperty name="width" value="0.025" units="cm"/>
      <inkml:brushProperty name="height" value="0.025" units="cm"/>
    </inkml:brush>
  </inkml:definitions>
  <inkml:trace contextRef="#ctx0" brushRef="#br0">181 0 13933,'0'0'9001,"-35"59"-7688,5-16-256,-2 6-224,0 2-417,8-3-192,6-8-128,9-6-64,8-10 33,1-5-33,1-9-513,10-8-1056,-2-2-705,-3-7-897,-4-13-3203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7.003"/>
    </inkml:context>
    <inkml:brush xml:id="br0">
      <inkml:brushProperty name="width" value="0.025" units="cm"/>
      <inkml:brushProperty name="height" value="0.025" units="cm"/>
    </inkml:brush>
  </inkml:definitions>
  <inkml:trace contextRef="#ctx0" brushRef="#br0">116 16 12300,'-8'-2'1574,"0"0"-1080,-44-8 2841,50 9-3206,1 1-1,-1 0 0,1 0 0,-1 0 0,1 0 0,-1 0 0,1 0 0,-1 0 0,1 0 0,-1 1 0,1-1 0,-1 1 0,1-1 1,-1 1-1,1-1 0,-1 1 0,1 0 0,0 0 0,0 0 0,-1-1 0,1 1 0,0 1 0,0-1 0,0 0 0,0 0 0,0 0 1,0 0-1,0 1 0,0-1 0,1 0 0,-2 3 0,1 2 29,-1-1 0,1 1 0,0 0 0,1 0 0,-1-1 0,1 1 0,0 0 1,1 0-1,0 0 0,-1-1 0,2 1 0,-1 0 0,1-1 0,0 1 0,0-1 0,0 1 0,1-1 0,0 0 0,0 0 0,7 8 0,-5-8-84,0 0 0,1 0 0,0 0 0,0-1 0,1 0 0,-1-1 0,1 1 0,0-1-1,0-1 1,0 1 0,0-1 0,0 0 0,0-1 0,1 1 0,-1-2 0,8 1 0,-3 0-34,0-2 0,0 1 0,0-1 0,0-1 0,0 0 0,0-1-1,19-7 1,-28 9-28,0 0-1,0 0 0,0 0 1,0-1-1,-1 1 0,1-1 1,-1 0-1,1 1 0,-1-1 1,1 0-1,-1-1 0,0 1 1,0 0-1,0 0 0,0-1 1,-1 0-1,1 1 0,-1-1 0,1 0 1,-1 1-1,0-1 0,0 0 1,0 0-1,-1 0 0,1 0 1,-1 0-1,1 0 0,-1 0 1,0 0-1,0 0 0,0 0 1,-1 0-1,1 0 0,-1 0 1,-1-6-1,0 6-21,0-1 0,0 1 0,0-1 0,0 1 0,-1 0 0,1 0 0,-1 0 0,0 0 0,0 1 0,0-1 0,0 1 1,0-1-1,-1 1 0,1 0 0,-1 0 0,1 1 0,-1-1 0,0 1 0,0 0 0,-6-1 0,-3-1-145,0 0 0,0 1 1,0 1-1,-26 0 0,35 1 50,0 1 0,-1 0 0,1-1 0,0 2 0,0-1-1,0 0 1,0 1 0,0-1 0,0 1 0,0 1 0,1-1 0,-1 0 0,0 1 0,1-1 0,0 1 0,0 0 0,0 0 0,0 1-1,0-1 1,1 1 0,-1-1 0,1 1 0,0 0 0,0 0 0,0 0 0,1 0 0,0 0 0,-1 0 0,0 6 0,2-5-498,-1 0 1,1-1 0,-1 1 0,1 0 0,1 0-1,-1 0 1,1 0 0,0 0 0,0 0 0,0-1-1,1 1 1,-1 0 0,1-1 0,0 1 0,1-1-1,4 8 1,17 14-7810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7.343"/>
    </inkml:context>
    <inkml:brush xml:id="br0">
      <inkml:brushProperty name="width" value="0.025" units="cm"/>
      <inkml:brushProperty name="height" value="0.025" units="cm"/>
    </inkml:brush>
  </inkml:definitions>
  <inkml:trace contextRef="#ctx0" brushRef="#br0">151 15 11403,'0'0'3523,"-12"10"-779,-2 1-2019,-59 53 2390,68-59-2800,-1 0-1,2 1 0,-1-1 1,1 1-1,0 0 0,0 1 1,0-1-1,1 0 0,0 1 1,0 0-1,-3 13 1,6-19-295,0 0 1,0 0 0,0 0-1,0 0 1,-1 0 0,2 1-1,-1-1 1,0 0 0,0 0-1,0 0 1,0 0 0,1 1-1,-1-1 1,0 0 0,1 0-1,-1 0 1,1 0 0,0 0-1,-1 0 1,1 0 0,0 0-1,-1 0 1,1 0 0,0-1-1,0 1 1,0 0 0,0 0-1,0-1 1,1 2 0,1-1 12,0-1 0,0 1 1,0 0-1,0-1 1,0 1-1,0-1 0,0 0 1,0 0-1,0 0 0,0 0 1,4-1-1,3-1 40,1-1 0,-1 0 0,1 0-1,-1-1 1,17-9 0,-19 7-18,1 0 1,-1 0-1,0-1 0,-1 0 1,0 0-1,0-1 1,7-10-1,-11 14 20,-1 0-1,1 0 1,-1 0 0,0 0 0,0-1-1,0 1 1,0-1 0,-1 1 0,0-1-1,0 0 1,0 1 0,0-1 0,-1 0-1,0 0 1,0 0 0,0 0 0,-2-7-1,1 10-48,-1-1 0,1 1 0,-1 0 0,1 0 0,-1-1 0,0 1 0,0 0-1,0 0 1,0 1 0,0-1 0,-1 0 0,1 1 0,0-1 0,-1 1 0,1 0 0,-1 0 0,0 0-1,1 0 1,-1 0 0,0 1 0,1-1 0,-1 1 0,0 0 0,-4-1 0,1 1-29,0-1 1,0 1-1,0 0 0,0 0 1,0 1-1,0 0 1,0 0-1,0 0 1,0 1-1,-8 2 1,3 9-75,11-13-53,0 0-1,-1 0 1,1 1-1,0-1 1,0 0-1,0 1 1,-1-1-1,1 0 1,0 0-1,0 1 1,0-1-1,0 0 1,0 1-1,0-1 1,0 1-1,-1-1 1,1 0-1,0 1 1,0-1-1,0 0 1,0 1-1,1-1 1,-1 0-1,0 1 1,0-1-1,0 0 1,0 1-1,0-1 1,0 0-1,0 1 1,1-1-1,-1 0 1,0 1-1,0-1 1,0 0-1,1 0 1,-1 1-1,0-1 1,1 0-1,-1 0 1,1 1-1,11 0-6867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9.103"/>
    </inkml:context>
    <inkml:brush xml:id="br0">
      <inkml:brushProperty name="width" value="0.025" units="cm"/>
      <inkml:brushProperty name="height" value="0.025" units="cm"/>
    </inkml:brush>
  </inkml:definitions>
  <inkml:trace contextRef="#ctx0" brushRef="#br0">1 203 17681,'0'0'3795,"0"10"-3330,-1 6-392,2 0 1,0 0-1,7 29 1,-8-41-65,1 0 0,0 0 0,0 0 0,0-1 0,0 1 0,0 0 0,1-1 0,0 1 0,0-1 0,0 0 0,0 1 0,0-1 0,0 0 0,1 0 0,0 0 0,0-1 0,0 1 0,0-1 0,0 1 0,0-1 0,0 0 0,1 0 0,-1 0 0,1-1 0,4 2 0,-6-3 41,0-1 0,-1 1 0,1-1 0,0 1 0,-1-1-1,1 0 1,-1 1 0,1-1 0,-1 0 0,1 0 0,-1 0-1,1-1 1,-1 1 0,0 0 0,0 0 0,1-1 0,-1 1 0,0 0-1,0-1 1,0 0 0,-1 1 0,1-1 0,0 1 0,0-3 0,20-51 1002,-17 44-874,8-27 332,-8 22-302,1 0-1,1 1 1,0 0 0,0 0 0,16-23 0,-22 37-187,1 0 0,0-1 0,0 1 0,-1 0 1,1 0-1,0 0 0,0 1 0,0-1 1,0 0-1,0 0 0,0 0 0,0 1 0,0-1 1,1 0-1,-1 1 0,0-1 0,0 1 1,0 0-1,1-1 0,-1 1 0,0 0 0,1 0 1,-1-1-1,0 1 0,0 0 0,1 1 0,-1-1 1,0 0-1,1 0 0,-1 0 0,0 1 1,0-1-1,1 1 0,-1-1 0,0 1 0,0-1 1,0 1-1,0 0 0,0-1 0,0 1 1,0 0-1,0 0 0,0 0 0,0 0 0,0 0 1,0 0-1,0 0 0,-1 0 0,1 0 0,0 3 1,7 7 108,-2 1 1,0 1 0,9 23-1,-11-25-47,2 5-40,13 32 33,-18-46-74,1 1 0,-1-1 0,0 0 0,1 0 0,-1 1 0,1-1 0,-1 0 0,1 0 0,0-1 0,0 1 0,0 0 0,0-1 0,0 1 0,4 1 0,-4-3 3,-1 1-1,0-1 1,1 0-1,-1 0 1,0-1 0,1 1-1,-1 0 1,0 0-1,1-1 1,-1 1 0,0-1-1,0 1 1,1-1-1,-1 1 1,0-1 0,0 0-1,0 0 1,0 1-1,0-1 1,0 0 0,0 0-1,0 0 1,0 0-1,0 0 1,-1 0 0,1-1-1,0 1 1,-1 0-1,1 0 1,-1 0 0,1-3-1,18-49 272,-16 41-203,20-77 145,-16 55-132,20-52 0,-27 85-86,0 0 0,0 0 0,1 0-1,-1 0 1,0 0 0,1 0 0,-1 0-1,1 0 1,0 0 0,-1 0 0,1 1 0,0-1-1,-1 0 1,1 0 0,0 1 0,0-1-1,0 0 1,-1 1 0,1-1 0,0 1 0,0-1-1,0 1 1,0-1 0,0 1 0,2-1-1,-1 2 1,-1-1-1,1 0 0,-1 1 0,1-1 0,-1 1 1,0 0-1,1-1 0,-1 1 0,0 0 0,1 0 0,-1 0 1,0 0-1,0 0 0,0 0 0,0 0 0,1 2 1,7 8-8,-1 2-1,0-1 1,7 16 0,-8-14 1,-5-12 13,-1 1-1,0-1 0,0 0 0,1 0 0,-1 0 0,1 0 0,0 0 1,-1 0-1,1 0 0,0-1 0,0 1 0,0-1 0,0 1 1,0-1-1,1 0 0,-1 0 0,0 0 0,1 0 0,-1 0 0,1 0 1,-1-1-1,1 1 0,-1-1 0,1 0 0,2 0 0,-3 0-106,1-1 0,0 0 0,-1 0-1,1 0 1,-1-1 0,0 1 0,1-1 0,-1 1-1,0-1 1,0 0 0,0 0 0,0 0-1,0 0 1,0 0 0,-1 0 0,1 0 0,-1-1-1,1 1 1,-1-1 0,0 1 0,0-1 0,1-4-1,0 2-1315,-1 0 0,1 0-1,-1-1 1,0 1 0,-1-1-1,1 1 1,-1-12 0,-3-5-7819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0.070"/>
    </inkml:context>
    <inkml:brush xml:id="br0">
      <inkml:brushProperty name="width" value="0.025" units="cm"/>
      <inkml:brushProperty name="height" value="0.025" units="cm"/>
    </inkml:brush>
  </inkml:definitions>
  <inkml:trace contextRef="#ctx0" brushRef="#br0">1 285 9417,'0'0'7340,"0"-10"-5445,2-28-443,15-71-1,2-16-793,-16 122-602,2 14-36,5 17 16,3 11 284,2-1 1,1-1-1,1 0 0,3-1 1,0-1-1,3-1 0,1 0 1,1-2-1,1-1 0,2-2 0,1 0 1,42 31-1,-71-60-278,0 0-1,1 0 1,-1 0-1,0 0 1,0 0 0,0 0-1,0 0 1,1 0-1,-1 0 1,0 0 0,0 0-1,0 0 1,0 1-1,0-1 1,0 0 0,1 0-1,-1 0 1,0 0-1,0 0 1,0 1 0,0-1-1,0 0 1,0 0-1,0 0 1,0 0-1,0 0 1,0 1 0,1-1-1,-1 0 1,0 0-1,0 0 1,0 1 0,0-1-1,0 0 1,0 0-1,0 0 1,-1 0 0,1 1-1,0-1 1,0 0-1,0 0 1,0 0 0,0 0-1,0 1 1,0-1-1,0 0 1,0 0 0,0 0-1,0 0 1,-1 0-1,1 1 1,0-1-1,0 0 1,0 0 0,0 0-1,0 0 1,-1 0-1,1 0 1,-18 4 1105,-34-3-597,44-1-388,-15 0-130,0-1-1,0-1 1,1-1-1,-1-1 1,1-1-1,0-1 1,0-1-1,-31-14 0,53 21-43,0 0 0,-1 0 0,1 0 0,0 0 0,-1-1 0,1 1 0,0 0 0,-1 0 0,1 0 0,0 0 0,0-1 0,-1 1-1,1 0 1,0 0 0,0-1 0,0 1 0,-1 0 0,1-1 0,0 1 0,0 0 0,0-1 0,0 1 0,0 0 0,-1-1 0,1 1-1,0 0 1,0-1 0,0 1 0,0 0 0,0-1 0,0 1 0,0 0 0,0-1 0,11-10-672,31-9-1247,-23 12 611,62-43-5882,-40 17 732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0.416"/>
    </inkml:context>
    <inkml:brush xml:id="br0">
      <inkml:brushProperty name="width" value="0.025" units="cm"/>
      <inkml:brushProperty name="height" value="0.025" units="cm"/>
    </inkml:brush>
  </inkml:definitions>
  <inkml:trace contextRef="#ctx0" brushRef="#br0">72 129 10794,'0'0'8333,"-9"2"-5994,9-2-2328,-3 0 66,0 1 0,0-1-1,0 1 1,1 0 0,-1 0 0,0 0-1,1 0 1,-1 0 0,1 0-1,-1 1 1,1-1 0,-1 1-1,1 0 1,0-1 0,0 1 0,0 0-1,0 1 1,0-1 0,0 0-1,1 0 1,-1 1 0,1-1 0,0 1-1,-1-1 1,1 1 0,0 0-1,1 0 1,-1-1 0,0 1 0,1 0-1,-1 4 1,0 0 55,1 0 0,0 0 1,0 0-1,1 0 0,0 0 0,2 9 0,-3-15-118,0 1-1,1-1 1,-1 0-1,1 1 0,0-1 1,-1 0-1,1 1 1,0-1-1,0 0 1,-1 0-1,1 0 1,0 0-1,0 0 0,0 0 1,1 0-1,-1 0 1,0 0-1,0 0 1,0-1-1,1 1 0,-1 0 1,0-1-1,1 1 1,-1-1-1,1 1 1,-1-1-1,0 0 1,1 0-1,-1 0 0,1 0 1,-1 0-1,1 0 1,-1 0-1,1 0 1,-1 0-1,0 0 1,3-1-1,-1-1 19,1 0-1,-1 1 1,1-1-1,-1-1 1,0 1-1,0 0 1,0-1 0,0 1-1,0-1 1,-1 0-1,1 0 1,-1 0-1,1 0 1,-1-1 0,0 1-1,1-4 1,26-61 312,-23 48-274,0-1 0,-2 0 1,0 0-1,-1-1 0,-1-33 1,-2 77-294,1 0 1,1 0 0,6 26-1,-7-42-61,1 1 0,0-1 0,0 0 0,1 0 0,0 0-1,7 12 1,-8-16 46,-1 0 0,1 0 0,0 1 0,0-1 0,0-1 0,0 1 0,1 0 0,-1 0-1,0-1 1,1 0 0,-1 1 0,1-1 0,0 0 0,-1 0 0,1 0 0,0-1 0,3 2-1,-5-2 83,0 0-1,1 0 0,-1 0 0,0 0 0,0 0 0,0 0 0,1-1 0,-1 1 0,0 0 0,0 0 0,0-1 0,0 1 0,0-1 0,0 1 0,0-1 0,0 0 0,0 1 0,0-1 0,0 0 0,0 0 0,0 1 0,0-1 0,0 0 0,-1 0 1,1 0-1,0-1 0,11-32-4473,-6-2-276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1.020"/>
    </inkml:context>
    <inkml:brush xml:id="br0">
      <inkml:brushProperty name="width" value="0.025" units="cm"/>
      <inkml:brushProperty name="height" value="0.025" units="cm"/>
    </inkml:brush>
  </inkml:definitions>
  <inkml:trace contextRef="#ctx0" brushRef="#br0">9 155 9353,'0'0'8221,"-3"9"-7201,1 1-906,0 0 0,1 0 0,0 0 1,1 0-1,0 0 0,1 1 0,0-1 1,1 0-1,0-1 0,0 1 0,1 0 0,0 0 1,1-1-1,6 13 0,-6-14 40,0 1 0,1-1-1,-1 0 1,2 0 0,-1 0-1,1-1 1,7 8 0,-12-14-132,1 0 1,-1 0-1,1 1 0,-1-1 1,1 0-1,-1 0 0,1 0 0,0 0 1,-1-1-1,1 1 0,0 0 1,0-1-1,-1 1 0,1-1 1,0 0-1,0 0 0,0 1 1,0-1-1,0 0 0,-1-1 1,1 1-1,0 0 0,0 0 1,0-1-1,0 1 0,-1-1 1,1 0-1,0 1 0,0-1 1,-1 0-1,1 0 0,-1 0 1,1 0-1,-1 0 0,1-1 1,-1 1-1,0 0 0,1-1 1,-1 1-1,0-1 0,1-1 1,31-52 212,-28 46-223,0-1 0,0 1-1,1 0 1,12-15-1,-17 23-2,0 0-1,-1 1 0,1-1 1,0 0-1,0 0 1,-1 1-1,1-1 0,0 0 1,0 1-1,0-1 1,0 1-1,0-1 0,0 1 1,0-1-1,0 1 1,0 0-1,0 0 0,0-1 1,0 1-1,0 0 1,0 0-1,0 0 0,0 0 1,0 0-1,0 0 1,0 1-1,1-1 1,-1 0-1,0 0 0,0 1 1,0-1-1,0 1 1,0-1-1,-1 1 0,1-1 1,0 1-1,0-1 1,0 1-1,0 0 0,-1 0 1,1-1-1,0 1 1,0 0-1,0 1 0,5 7 212,-1-1-1,-1 1 1,1 0-1,3 12 1,6 7 263,-14-28-440,0 0-1,0 0 0,0 0 0,0 0 1,0 1-1,0-1 0,0 0 0,1 0 1,-1 0-1,0 0 0,0 0 0,0 0 1,0 0-1,0 0 0,0 0 1,1 0-1,-1 0 0,0 0 0,0 0 1,0 0-1,0 0 0,0 0 0,0 0 1,0 0-1,1-1 0,-1 1 0,0 0 1,0 0-1,0 0 0,0 0 0,0 0 1,0 0-1,0 0 0,0 0 0,1 0 1,-1 0-1,0 0 0,0-1 0,0 1 1,0 0-1,0 0 0,0 0 1,0 0-1,0 0 0,0 0 0,0 0 1,0-1-1,0 1 0,0 0 0,0 0 1,0 0-1,0 0 0,0 0 0,0 0 1,0-1-1,0 1 0,0 0 0,0 0 1,0 0-1,0 0 0,0 0 0,0 0 1,0 0-1,0-1 0,0 1 1,1-19 1006,-4-21-558,-23-11-264,10 21-215,16 24-314,8 10-324,-5-1 339,1-1 1,0 1-1,0-1 0,-1 0 0,1 0 0,1 0 1,-1 0-1,0-1 0,0 0 0,1 0 0,-1 0 1,0 0-1,1-1 0,-1 1 0,1-1 1,-1 0-1,1-1 0,-1 1 0,1-1 0,6-1 1,-7 0 150,0-1-1,0 1 1,0-1 0,0 1 0,0-1 0,-1 0 0,1 0 0,-1-1 0,0 1 0,0-1 0,0 0 0,-1 1-1,1-1 1,-1-1 0,0 1 0,0 0 0,0 0 0,0-1 0,1-7 0,-1 1 305,1-1-1,-2 0 1,0 0-1,0 1 1,-1-1 0,-2-14-1,2 22 16,-1 0 1,1 0-1,-1 1 0,0-1 1,0 0-1,-1 1 0,1-1 1,-1 1-1,0 0 0,-3-6 1,4 8-70,0 0 0,0 0 0,-1 0 1,1 0-1,0 0 0,-1 0 0,1 0 0,0 0 1,-1 1-1,1-1 0,-1 0 0,0 1 0,1-1 1,-1 1-1,1 0 0,-1 0 0,0-1 0,1 1 1,-1 0-1,1 0 0,-1 0 0,0 1 0,1-1 1,-1 0-1,-1 1 0,1 0-70,0 0 0,1-1 1,-1 1-1,1 1 0,-1-1 0,0 0 0,1 0 1,0 0-1,-1 1 0,1-1 0,0 1 0,0-1 1,0 1-1,0-1 0,0 1 0,0 0 0,0-1 0,0 1 1,1 0-1,-1 0 0,0 0 0,1 0 0,-1 2 1,-4 48 183,5-49-192,0 13 44,0-1 0,1 1 0,0 0 0,1 0-1,1-1 1,6 18 0,-9-30-80,1 0 1,0 0-1,1 0 0,-1 0 0,0 0 0,1-1 0,0 1 0,-1 0 0,1-1 0,0 1 0,0-1 0,0 0 0,1 0 0,-1 0 1,1 0-1,-1 0 0,1 0 0,0-1 0,-1 1 0,1-1 0,0 0 0,0 0 0,0 0 0,0 0 0,0 0 0,0 0 0,0-1 0,0 0 1,1 0-1,-1 0 0,0 0 0,0 0 0,0 0 0,0-1 0,0 1 0,0-1 0,0 0 0,6-3 0,-4 2-294,-1 0-1,1-1 0,-1 1 1,1-1-1,-1 0 1,0-1-1,0 1 0,0-1 1,-1 0-1,6-6 0,28-47-7035,-17 20 1921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1.363"/>
    </inkml:context>
    <inkml:brush xml:id="br0">
      <inkml:brushProperty name="width" value="0.025" units="cm"/>
      <inkml:brushProperty name="height" value="0.025" units="cm"/>
    </inkml:brush>
  </inkml:definitions>
  <inkml:trace contextRef="#ctx0" brushRef="#br0">53 0 14926,'-5'8'3225,"-4"9"-1718,1 1 1,-10 28 0,15-39-1236,0 1-1,1 0 1,1 0 0,-1 1-1,2-1 1,-1 0-1,1 0 1,0 1-1,0-1 1,3 9 0,-3-16-267,0 0 1,1 0-1,-1 0 1,1-1-1,-1 1 1,1 0-1,0 0 1,-1-1 0,1 1-1,0 0 1,-1-1-1,1 1 1,0 0-1,0-1 1,0 1-1,0-1 1,0 1-1,-1-1 1,1 0 0,0 1-1,0-1 1,0 0-1,0 0 1,0 0-1,0 0 1,0 0-1,0 0 1,0 0 0,0 0-1,0 0 1,0 0-1,0 0 1,0-1-1,0 1 1,0 0-1,0-1 1,0 1-1,0 0 1,-1-1 0,1 1-1,0-1 1,1-1-1,37-22 93,-11-5-62,27-23-657,-51 49 548,0 0 1,-1 1-1,1-1 1,0 1 0,0 0-1,0 0 1,0 0-1,0 1 1,1-1-1,-1 1 1,1 0 0,7-1-1,-11 3 80,0 0-1,0-1 1,0 1-1,0 0 1,-1 0-1,1 0 1,0 0-1,0 0 1,-1 0 0,1 0-1,0 0 1,-1 0-1,1 0 1,-1 0-1,0 0 1,1 0-1,-1 0 1,0 0-1,0 1 1,1-1-1,-1 0 1,0 0 0,0 0-1,0 1 1,-1-1-1,1 0 1,0 0-1,0 0 1,-1 2-1,-6 41 860,4-31-636,0-1-1,-2 1 0,1-1 0,-2 1 0,1-1 0,-2-1 0,1 1 0,-2-1 0,0-1 1,0 1-1,-13 12 0,2-16-2119,6-8-2722,3 0-1250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4.358"/>
    </inkml:context>
    <inkml:brush xml:id="br0">
      <inkml:brushProperty name="width" value="0.025" units="cm"/>
      <inkml:brushProperty name="height" value="0.025" units="cm"/>
    </inkml:brush>
  </inkml:definitions>
  <inkml:trace contextRef="#ctx0" brushRef="#br0">89 0 19571,'0'0'1281,"-39"103"-1249,20-35 32,3 8 32,6 6 32,6 0-96,4 2-32,6-2 0,12 6 64,2 5-480,4 7-481,1 7-929,-7-1-1953,-3-3-3236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2.546"/>
    </inkml:context>
    <inkml:brush xml:id="br0">
      <inkml:brushProperty name="width" value="0.025" units="cm"/>
      <inkml:brushProperty name="height" value="0.025" units="cm"/>
    </inkml:brush>
  </inkml:definitions>
  <inkml:trace contextRef="#ctx0" brushRef="#br0">3 527 10122,'0'0'4991,"-1"-10"-2760,0-8-1228,1 0 0,1 0 0,0 0-1,1 0 1,7-24 0,2 12 1322,-10 56-1198,1 25-1136,2-28-5,2-1 1,0 0-1,15 35 1,-20-52 21,1 0 1,0 0-1,1-1 1,-1 1-1,1-1 1,0 1-1,0-1 1,1 0-1,-1 0 1,1 0 0,0 0-1,0-1 1,0 0-1,0 0 1,1 0-1,-1 0 1,1 0-1,0-1 1,0 0-1,0 0 1,8 2-1,-9-5 21,1 1-1,-1-1 0,0 1 0,0-1 0,1-1 0,-1 1 0,0 0 0,0-1 0,0 0 0,-1 0 0,1 0 0,0-1 0,-1 1 0,1-1 1,-1 0-1,0 0 0,0 0 0,0 0 0,0 0 0,-1-1 0,1 1 0,-1-1 0,3-5 0,5-8 124,-1-1 0,-1 0 0,10-32 0,-11 28 78,-1-1 0,4-40 1,-9 57-185,0 0 1,0 0-1,-1 0 1,0-1-1,-1 1 1,1 0 0,-1 0-1,0 0 1,-1 0-1,1 0 1,-1 0-1,-1 0 1,1 0 0,-1 1-1,-4-8 1,5 11-35,1 0 1,-1 1 0,0-1 0,1 1-1,-1 0 1,0-1 0,0 1 0,0 0-1,0 0 1,0 0 0,0 1 0,0-1-1,0 0 1,0 1 0,-4-1 0,5 1-13,0 0 0,0 0 0,0 0 0,0 0 0,0 0 0,0 0 1,0 1-1,0-1 0,0 0 0,0 1 0,0-1 0,0 1 0,0-1 0,0 1 0,1-1 1,-1 1-1,0-1 0,0 1 0,1 0 0,-1 0 0,0-1 0,1 1 0,-1 0 1,1 0-1,-1 0 0,1 0 0,-1-1 0,1 1 0,-1 0 0,1 0 0,0 0 1,0 0-1,-1 0 0,1 2 0,-1 6-3,1 0-1,0 1 1,0-1 0,1 0-1,0 0 1,0 0 0,1 0-1,0 0 1,1 0 0,0-1-1,1 1 1,4 9 0,-6-14 10,0-1-1,0 1 1,0-1 0,0 1 0,1-1-1,-1 0 1,1 0 0,0 0 0,0 0 0,0-1-1,0 1 1,1-1 0,-1 1 0,1-1-1,-1-1 1,1 1 0,0 0 0,-1-1 0,1 1-1,0-1 1,0 0 0,0-1 0,0 1-1,0-1 1,0 0 0,0 0 0,0 0 0,1 0-1,6-2 1,-6 0 17,0 0 0,-1 0 0,1-1 0,-1 0 0,1 0 0,-1 0 0,0 0 0,0-1 0,0 1 0,-1-1 0,1 0 0,-1 0 0,0 0 0,0-1 0,-1 1 0,1-1 0,2-7 0,3-6 25,0-1 1,-2-1-1,5-21 1,3-46 42,-14 82-84,1 1-1,-1-1 1,0 1-1,0-1 1,0 1-1,-1-1 0,0 1 1,0-1-1,0 1 1,0-1-1,-1 1 1,1 0-1,-1 0 1,0 0-1,0 0 0,-5-6 1,6 9-8,0 0 0,1 0 1,-1 0-1,0 1 0,0-1 1,0 1-1,0-1 0,1 0 0,-1 1 1,0-1-1,0 1 0,0 0 1,0-1-1,0 1 0,0 0 0,0 0 1,0-1-1,0 1 0,0 0 1,0 0-1,0 0 0,0 0 0,0 0 1,0 1-1,0-1 0,0 0 1,0 0-1,0 1 0,0-1 0,0 0 1,0 1-1,0-1 0,0 1 1,0-1-1,0 1 0,1 0 0,-1-1 1,0 1-1,0 0 0,1 0 1,-1-1-1,0 1 0,1 0 1,-1 0-1,1 0 0,-1 0 0,1 0 1,-1 0-1,1 0 0,-1 1 1,-2 6-3,0 1 0,0-1 0,1 0 0,-2 14 0,2-11 2,-2 6 7,1 0 0,1 1 0,1 0 0,0 0 0,1-1-1,5 34 1,-5-50-6,1 0-1,-1-1 1,0 1 0,1 0-1,-1-1 1,1 1-1,-1 0 1,1-1-1,-1 1 1,1-1-1,-1 1 1,1 0 0,0-1-1,-1 0 1,1 1-1,0-1 1,-1 1-1,1-1 1,0 0-1,0 1 1,0-1 0,-1 0-1,1 0 1,0 0-1,0 0 1,0 0-1,-1 0 1,1 0-1,0 0 1,0 0 0,0 0-1,-1 0 1,1 0-1,0 0 1,0-1-1,-1 1 1,1 0-1,0-1 1,0 1 0,-1-1-1,1 1 1,0 0-1,-1-1 1,1 1-1,0-2 1,31-24 48,-3-7-36,-14 15-11,0 1 0,26-21 0,-37 34-25,1 0 1,1 0-1,-1 1 0,0 0 0,1 0 1,0 0-1,-1 1 0,1 0 1,0 0-1,1 0 0,-1 1 0,0 0 1,11-1-1,-31-18 445,-48-38-60,23 24-244,39 34-141,0-1-1,-1 1 0,1 0 0,-1-1 1,1 1-1,0-1 0,0 1 1,-1-1-1,1 1 0,0-1 1,0 1-1,-1-1 0,1 1 1,0-1-1,0 1 0,0-1 1,0 1-1,0-1 0,0 1 0,0-1 1,0 0-1,0 1 0,0-1 1,0 1-1,0-1 0,0 1 1,0-1-1,1 1 0,-1-1 1,0 1-1,0-1 0,0 1 1,1-1-1,-1 1 0,0-1 0,1 1 1,-1 0-1,1-1 0,-1 1 1,0 0-1,1-1 0,-1 1 1,1 0-1,-1-1 0,1 1 1,-1 0-1,1 0 0,-1-1 0,1 1 1,-1 0-1,2 0 0,38-14-2793,-25 9 1138,13-8-4198,0-4-4960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3.122"/>
    </inkml:context>
    <inkml:brush xml:id="br0">
      <inkml:brushProperty name="width" value="0.025" units="cm"/>
      <inkml:brushProperty name="height" value="0.025" units="cm"/>
    </inkml:brush>
  </inkml:definitions>
  <inkml:trace contextRef="#ctx0" brushRef="#br0">1 25 10570,'0'-1'293,"0"0"1,0 0-1,0 0 0,0 0 1,0 0-1,0 0 0,0 0 1,0 1-1,0-1 0,0 0 1,1 0-1,-1 0 0,0 0 1,0 0-1,1 0 0,-1 0 1,1 1-1,-1-1 0,1 0 1,-1 0-1,1 0 0,0 1 1,-1-1-1,1 0 0,0 1 1,-1-1-1,1 1 0,1-1 1,0 1-99,-1 0 0,1 0 1,-1 0-1,1 1 1,0-1-1,-1 1 1,1-1-1,-1 1 0,1 0 1,-1 0-1,1-1 1,-1 1-1,0 0 0,1 0 1,-1 0-1,0 0 1,0 1-1,2 1 1,22 24 835,-2 2 1,0 1 0,-2 0-1,25 50 1,39 54-308,-83-131-714,1 0 0,-1 0 0,1 0 0,-1-1 0,1 1 0,0-1 0,0 1 0,0-1-1,0 0 1,5 1 0,-8-2-15,1-1 0,0 0 0,-1 0 0,1 0 0,-1 1 0,1-1 0,0 0 0,-1 0 0,1 0-1,0 0 1,-1 0 0,1 0 0,0-1 0,-1 1 0,1 0 0,0 0 0,-1 0 0,1-1 0,-1 1 0,1 0 0,0-1 0,0 0-1,0 0-31,0 0-1,0 0 1,0 0-1,-1 0 1,1-1-1,0 1 1,-1 0-1,1-1 1,-1 1-1,1-1 0,-1 1 1,0 0-1,0-1 1,1-2-1,0-34-3966,0 0 1,-6-37-1,2 37-1318,1 4-353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4.066"/>
    </inkml:context>
    <inkml:brush xml:id="br0">
      <inkml:brushProperty name="width" value="0.025" units="cm"/>
      <inkml:brushProperty name="height" value="0.025" units="cm"/>
    </inkml:brush>
  </inkml:definitions>
  <inkml:trace contextRef="#ctx0" brushRef="#br0">18 563 5637,'0'0'7143,"5"10"-3561,3 7-2207,-1 0 0,-1 1 1,0-1-1,5 30 0,-9-41-192,-1-9-449,2-21-201,-1-36-362,-3 49-97,-1 1 0,-1 0 0,1 0 1,-2 0-1,-4-11 0,7 17-58,0 1 1,-1-1-1,1 1 1,-1 0-1,0 0 1,0 0-1,0 0 1,-1 0-1,1 0 1,-1 1 0,1-1-1,-1 1 1,0 0-1,0-1 1,0 1-1,0 1 1,-7-4-1,10 27-112,2-10 107,1 0 0,0-1 0,1 1 0,1-1 1,0 0-1,0 0 0,1-1 0,0 1 0,1-1 0,0-1 0,0 1 0,14 12 0,-19-20 18,0 0 0,0-1 0,0 1 0,0-1 0,0 1 0,0-1 0,0 0 0,1 1 0,-1-1 1,0-1-1,1 1 0,-1 0 0,1 0 0,-1-1 0,1 0 0,-1 1 0,1-1 0,-1 0 0,1 0 0,-1 0 0,1-1 0,3 0 0,-2 0 22,-1-1-1,1 0 1,-1 0-1,0 0 1,1 0 0,-1-1-1,0 1 1,-1-1 0,1 0-1,0 0 1,-1 0 0,1 0-1,1-4 1,4-7 65,-1-1 0,0 1 0,-1-1 0,0 0 0,-2 0 0,4-17 0,-4 8-18,2-47 0,-5 64-84,-1 0 1,0 0-1,-1 1 0,0-1 1,0 0-1,0 1 1,-1-1-1,0 1 0,0-1 1,0 1-1,-7-11 0,9 16-15,-1 1 1,1-1-1,0 1 0,0 0 0,0-1 0,0 1 0,-1-1 0,1 1 0,0 0 0,-1-1 0,1 1 1,0 0-1,-1-1 0,1 1 0,0 0 0,-1 0 0,1-1 0,0 1 0,-1 0 0,1 0 0,-1-1 1,1 1-1,-1 0 0,1 0 0,0 0 0,-1 0 0,1 0 0,-1 0 0,1 0 0,-1 0 1,1 0-1,-1 0 0,1 0 0,0 0 0,-1 0 0,0 0 0,-5 18-33,5 34-14,1-48 46,1 13 0,0 0 0,1 0 1,7 23-1,-9-37 15,1 1 0,-1-1 1,1 0-1,0 0 0,0 0 1,0 0-1,1 0 0,-1-1 1,1 1-1,-1 0 0,1-1 1,0 1-1,0-1 0,0 1 0,0-1 1,1 0-1,-1 0 0,0 0 1,1 0-1,0 0 0,-1-1 1,1 1-1,0-1 0,0 0 1,0 1-1,3 0 0,-4-3-2,1 1 0,-1-1 0,0 0-1,0 0 1,0 1 0,0-1 0,0 0-1,0-1 1,0 1 0,-1 0 0,1 0-1,0-1 1,-1 1 0,1-1 0,-1 0 0,1 1-1,-1-1 1,0 0 0,0 0 0,1 0-1,-1 0 1,-1 0 0,1 0 0,0 0-1,0-2 1,17-58 200,-15 46-190,0 0 0,-1 0 0,-1-1-1,0 1 1,-1 0 0,-1-1 0,-1 1-1,-4-22 1,0 32-73,5 20-61,4 27-53,1-24 175,1-1-1,1 1 0,12 26 1,-17-40-7,1 1 1,0 0-1,0-1 1,0 1 0,1-1-1,-1 0 1,1 0-1,0 0 1,-1 0 0,2 0-1,-1-1 1,0 1-1,0-1 1,1 0 0,-1 0-1,1 0 1,0 0 0,-1-1-1,1 1 1,0-1-1,7 1 1,-8-2 7,0-1 0,-1 1-1,1-1 1,0 0 0,-1 0 0,1 0 0,-1 0-1,1 0 1,-1 0 0,1-1 0,-1 0 0,0 1 0,0-1-1,0 0 1,0 0 0,0 0 0,0 0 0,0 0-1,-1 0 1,1-1 0,-1 1 0,1 0 0,-1-1-1,0 0 1,0 1 0,0-1 0,-1 1 0,2-5 0,2-8 40,0-1 0,0 0 0,1-23 1,-3 20-40,-1 0 0,-1 0 0,0 0 0,-1 0 0,-1 1 0,-1-1 1,-1 0-1,-1 1 0,0 0 0,-1 0 0,-9-17 0,7 17 4,4 9-55,1 0 0,-1 0-1,-1 1 1,0 0 0,0 0 0,0 0 0,-1 1-1,-11-12 1,16 19 30,1 1-1,-1-1 1,1 0-1,-1 1 1,1-1-1,0 1 0,-1-1 1,1 1-1,-1-1 1,1 0-1,0 1 1,0-1-1,-1 1 1,1-1-1,0 1 1,0 0-1,0-1 0,0 1 1,-1-1-1,1 1 1,0-1-1,0 1 1,0-1-1,0 1 1,0 0-1,0-1 1,0 1-1,1-1 1,-1 1-1,0 0 0,1 24-19,2-4-12,-2-20 51,0 1-1,-1-1 1,0 1 0,1 0-1,-1-1 1,0 1-1,0 0 1,0 0 0,0-1-1,0 1 1,0 0 0,0-1-1,-1 1 1,0 2 0,0-3-4,-1 0 0,1 0 0,-1 0 0,1-1 1,-1 1-1,1 0 0,-1-1 0,1 1 0,-1-1 1,0 1-1,0-1 0,1 0 0,-1 0 0,0 1 1,1-1-1,-1 0 0,0-1 0,-2 1 0,4 1-8,-1-1-1,0 1 0,0 0 0,1 0 0,-1 0 1,1 0-1,-1 0 0,1-1 0,-1 1 0,1 0 1,0 0-1,-1 0 0,1 0 0,0 1 0,0-1 1,0 0-1,0 0 0,0 0 0,0 0 0,0 0 1,0 0-1,1 2 0,1 28-37,2-13 44,1 0 0,0 0 0,1-1 0,1 0 0,1 0 0,0-1 0,1 0 0,1 0-1,0-1 1,13 14 0,-22-28-118,0 0 0,0 0 0,0 0 0,0 0 0,0-1 0,0 1 0,0 0 0,0 0 0,0-1-1,0 1 1,0-1 0,1 1 0,-1-1 0,0 1 0,0-1 0,1 0 0,-1 1 0,0-1 0,0 0 0,1 0 0,-1 0 0,0 0-1,1 0 1,-1-1 0,0 1 0,0 0 0,1 0 0,-1-1 0,0 1 0,0-1 0,0 1 0,1-1 0,-1 0 0,1 0-1,0-1-480,1-1-1,-1 1 0,0-1 0,0 0 0,-1 1 0,1-1 0,0 0 0,-1 0 1,0 0-1,1 0 0,-1 0 0,1-6 0,2-12-8532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4.934"/>
    </inkml:context>
    <inkml:brush xml:id="br0">
      <inkml:brushProperty name="width" value="0.025" units="cm"/>
      <inkml:brushProperty name="height" value="0.025" units="cm"/>
    </inkml:brush>
  </inkml:definitions>
  <inkml:trace contextRef="#ctx0" brushRef="#br0">37 21 11499,'-1'-1'302,"1"0"-1,-1-1 1,0 1 0,0 0 0,0-1 0,0 1 0,0 0-1,0 0 1,0 0 0,-1 0 0,1 0 0,0 0-1,-1 0 1,1 1 0,0-1 0,-1 0 0,1 1-1,-1-1 1,1 1 0,-1-1 0,-2 1 0,3 1-155,1-1 0,-1 1 0,0 0 0,1 0 0,-1 0 0,1 0 0,-1 0 0,1 0 1,-1 0-1,1 0 0,0 0 0,0 0 0,-1 0 0,1 0 0,0 1 0,0-1 0,0 0 1,0 0-1,0 0 0,0 0 0,1 2 0,0 10 139,1-1 0,0 1 0,1-1 0,5 14 1,18 32 527,2-2 0,3-2 1,44 61-1,134 135 952,-187-220-1643,-25-20 85,-16-7-37,-2-8-148,0 0 1,0-1-1,1-2 0,0 0 1,0 0-1,1-2 1,-21-14-1,-13-4-2,36 20-7,-26-14 93,41 21-96,-1 0 0,1-1 0,0 1 0,0-1 1,0 1-1,0-1 0,1 0 0,-1 0 0,0 1 0,1-1 1,-1 0-1,1-1 0,0 1 0,-2-3 0,3 3 4,0 0-1,0 0 1,0 0-1,1 0 0,-1 0 1,1 1-1,-1-1 1,1 0-1,-1 0 0,1 1 1,0-1-1,0 0 1,0 1-1,0-1 1,0 1-1,0-1 0,0 1 1,1 0-1,-1-1 1,0 1-1,3-1 1,38-30-10,-27 22 30,59-44-107,44-33-41,-103 73-1599,0 0-1,20-24 1,-14 7-4887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0.479"/>
    </inkml:context>
    <inkml:brush xml:id="br0">
      <inkml:brushProperty name="width" value="0.025" units="cm"/>
      <inkml:brushProperty name="height" value="0.025" units="cm"/>
    </inkml:brush>
  </inkml:definitions>
  <inkml:trace contextRef="#ctx0" brushRef="#br0">7737 130 5477,'-108'-29'2174,"10"1"-1057,-2 5 0,-189-21 0,88 39-1054,0 9 0,-238 35 0,-392 104-11,285-20 643,5 25 1,-966 403 0,1214-417-557,6 11 0,-383 262 1,477-270-58,6 9 0,7 7 0,6 9-1,-154 185 1,67-8-66,206-255-10,2 3-1,-47 111 0,82-156-2,2 0 0,1 1 0,3 0 0,1 1 0,3 0 0,1 1 0,3 0-1,0 69 1,6-90 3,0 0 0,1 0 0,1 0 0,2-1 0,0 1 0,1-1 0,2-1 0,0 1 0,1-2 0,2 1 0,0-1 0,1-1 0,1 0 0,0-1 0,2-1 0,0 0 0,27 22 0,-6-12 24,2-2 0,1-1 0,0-2 1,2-2-1,1-2 0,0-2 0,1-1 0,53 10 0,33 2-27,211 17 0,3-23 99,441-28-1,-339-29-60,-3-20 0,730-186 0,-550 60 7,731-318 0,-249-24 16,-894 403-80,-5-9 0,-5-9 0,182-165 0,-303 232 54,-4-4 0,-2-2 0,-5-4 0,-3-3 0,85-140 0,-124 175 113,-2-2-1,-3-1 0,-2 0 0,-1-1 0,10-60 0,-21 73 65,-2-1-1,-2 1 1,-2-1-1,-1 0 1,-3 0-1,-1 0 1,-14-70 0,9 81-142,0-1 1,-3 1 0,0 1-1,-2-1 1,-1 2 0,-1 0 0,-2 1-1,-24-31 1,15 26-41,-2 1 0,-2 2 0,0 1 0,-2 1 0,-60-39 0,29 29-115,-3 3-1,-1 2 0,-1 4 1,-1 2-1,-2 4 0,-131-25 1,28 24-2911,-296-3 1,278 24-2448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2.519"/>
    </inkml:context>
    <inkml:brush xml:id="br0">
      <inkml:brushProperty name="width" value="0.025" units="cm"/>
      <inkml:brushProperty name="height" value="0.025" units="cm"/>
    </inkml:brush>
  </inkml:definitions>
  <inkml:trace contextRef="#ctx0" brushRef="#br0">0 185 8552,'0'0'12524,"10"-7"-11403,4-3-758,0 0 0,1 1 0,1 1 0,18-8 1,-29 14-315,0 0 1,0 0-1,0 1 1,0-1-1,0 1 1,1 0-1,-1 1 1,1-1-1,-1 1 1,0 0 0,1 1-1,-1-1 1,0 1-1,1 0 1,-1 1-1,0-1 1,0 1-1,0 0 1,0 0-1,8 5 1,49 50 150,-49-42-47,2-1 0,0 0-1,0-1 1,24 15 0,-35-26-52,0 0 0,0 0-1,0 0 1,0 0 0,0-1-1,0 1 1,0-1-1,1 0 1,-1 0 0,1-1-1,-1 0 1,0 1 0,1-1-1,-1-1 1,1 1 0,-1-1-1,1 1 1,-1-1 0,0-1-1,0 1 1,1-1 0,-1 1-1,0-1 1,6-4 0,-4 2 8,0-1 1,-1 0-1,1 0 1,-1 0-1,0-1 1,0 1-1,-1-1 1,0 0-1,0 0 1,0-1-1,-1 1 1,0-1-1,3-8 1,-2 1 111,0 0 1,-1 0-1,0-1 0,-1 1 1,0-26-1,-2 40-217,0 0 0,0-1 0,0 1-1,0-1 1,0 1 0,0 0 0,0-1 0,0 1 0,0-1 0,0 1-1,-1 0 1,1-1 0,0 1 0,0 0 0,0-1 0,0 1-1,-1-1 1,1 1 0,0 0 0,0-1 0,-1 1 0,1 0 0,0 0-1,0-1 1,-1 1 0,1 0 0,0 0 0,-1-1 0,1 1-1,0 0 1,-1 0 0,1 0 0,-1 0 0,1-1 0,0 1 0,-1 0-1,1 0 1,-1 0 0,1 0 0,0 0 0,-1 0 0,11-1-1816,-5-1 931,-1-1 0,1 1-1,-1-1 1,1 0-1,-1 0 1,0 0-1,0 0 1,5-6-1,-7 7 231,27-27-10356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5.948"/>
    </inkml:context>
    <inkml:brush xml:id="br0">
      <inkml:brushProperty name="width" value="0.025" units="cm"/>
      <inkml:brushProperty name="height" value="0.025" units="cm"/>
    </inkml:brush>
  </inkml:definitions>
  <inkml:trace contextRef="#ctx0" brushRef="#br0">1 571 9097,'0'1'326,"0"0"0,0-1 0,0 1 1,-1 0-1,1-1 0,0 1 0,0-1 1,0 1-1,0 0 0,0-1 0,0 1 1,0 0-1,0-1 0,0 1 0,1 0 1,-1-1-1,0 1 0,0 0 0,1-1 1,-1 1-1,0-1 0,1 1 0,-1-1 1,0 1-1,1 0 0,-1-1 0,1 0 1,-1 1-1,1-1 0,-1 1 0,1-1 1,0 1-1,18-13 3101,26-44-3643,-38 46 1239,37-50-167,57-105-1,-85 133-805,0 0 1,-3-1-1,-1-1 0,-1 0 1,10-53-1,-20 61-18,-2 17 18,-4 14 103,-4 15-135,1 0 0,1 1 0,1 1 0,1-1 0,-3 26 0,-4 114-297,12-160 266,-1 8-328,1-1 0,1 1 0,-1 0 0,1 0 0,4 14 0,-5-22 188,1 1 0,0-1 0,-1 1 0,1-1 0,0 1 0,0-1 0,0 0 0,0 1 0,0-1 1,0 0-1,0 0 0,0 1 0,1-1 0,-1 0 0,0 0 0,1 0 0,-1-1 0,1 1 0,-1 0 0,1 0 0,-1-1 1,1 1-1,0-1 0,-1 0 0,1 1 0,-1-1 0,1 0 0,0 0 0,-1 0 0,1 0 0,0 0 0,-1 0 0,1-1 0,0 1 1,2-1-1,29-14-4417,5-19-1687</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6.275"/>
    </inkml:context>
    <inkml:brush xml:id="br0">
      <inkml:brushProperty name="width" value="0.025" units="cm"/>
      <inkml:brushProperty name="height" value="0.025" units="cm"/>
    </inkml:brush>
  </inkml:definitions>
  <inkml:trace contextRef="#ctx0" brushRef="#br0">75 2 14542,'-4'12'2226,"-14"31"-296,-16 59 1,29-85-1606,1 0 1,1 0-1,0 0 1,1 0-1,1 1 1,1-1-1,3 29 1,-3-44-300,0-1 1,1 1-1,-1 0 1,0 0-1,1 0 1,0 0-1,0 0 1,-1-1-1,1 1 1,0 0-1,0-1 1,0 1-1,1-1 1,-1 1 0,0-1-1,1 1 1,-1-1-1,0 0 1,1 0-1,0 0 1,-1 0-1,1 0 1,3 1-1,-2-1 0,1 0 0,-1-1-1,1 1 1,-1-1-1,1 0 1,-1 0 0,1 0-1,-1-1 1,0 1 0,1-1-1,-1 0 1,4-1 0,5-2 49,-1-1 0,1-1 0,-1 1 0,-1-2-1,1 1 1,11-11 0,-10 6 67,-2 1 0,0-1-1,0-1 1,-1 0-1,0-1 1,-1 1 0,11-24-1,-16 28 5,0 1 0,0 0 0,0-1 0,-1 0 0,-1 0 0,1 0 0,-1 0 0,0 0 0,-1 0 0,0 0 0,0 0 0,-1 0 0,0 0 0,0 1 0,-1-1 0,-3-9-1,4 14-134,0 0-1,0 0 1,-1 0-1,1 1 0,-1-1 1,0 0-1,0 1 0,0-1 1,0 1-1,0 0 1,-1-1-1,1 1 0,-1 0 1,1 0-1,-1 1 0,0-1 1,0 1-1,0-1 0,0 1 1,0 0-1,0 0 1,0 0-1,0 0 0,0 1 1,0-1-1,0 1 0,-1 0 1,1 0-1,0 0 1,0 0-1,-1 1 0,1-1 1,0 1-1,0 0 0,0 0 1,0 0-1,0 0 1,0 0-1,0 1 0,0-1 1,1 1-1,-1 0 0,0 0 1,1 0-1,0 0 0,-1 0 1,1 1-1,0-1 1,0 1-1,0-1 0,-3 7 1,0-1-85,1 0 0,-1 1 0,1 0 0,1 0 0,-1 0 1,2 1-1,-1-1 0,1 0 0,1 1 0,0 0 0,0 17 0,1-26-42,0 0-1,0 0 0,0 0 0,0 0 0,0 1 0,1-1 1,-1 0-1,0 0 0,1 0 0,-1 0 0,1 0 0,0 0 1,-1 0-1,1 0 0,0 0 0,-1 0 0,1 0 0,0-1 1,0 1-1,0 0 0,0 0 0,0-1 0,-1 1 0,1-1 1,2 1-1,-1 0-154,1 0 0,0 0 0,0-1 1,-1 1-1,1-1 0,0 0 0,0 0 1,0 0-1,0 0 0,3-1 0,3-1-539,1 0-1,-1-1 1,1 0-1,-1-1 0,11-5 1,65-43-5078,-41 21 2316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6.634"/>
    </inkml:context>
    <inkml:brush xml:id="br0">
      <inkml:brushProperty name="width" value="0.025" units="cm"/>
      <inkml:brushProperty name="height" value="0.025" units="cm"/>
    </inkml:brush>
  </inkml:definitions>
  <inkml:trace contextRef="#ctx0" brushRef="#br0">147 17 10090,'0'0'9091,"-10"2"-7148,6-2-1804,-1 2 0,1-1 1,0 0-1,0 1 0,-1 0 0,1 0 0,0 0 0,0 1 1,1-1-1,-1 1 0,1 0 0,-4 3 0,0 1 88,1 1 0,0 0 0,0 0 0,1 0 0,-8 17 0,4-7 172,2 0-1,-8 26 1,13-37-299,1 0 1,-1 1-1,1-1 0,0 1 1,1-1-1,0 1 0,0-1 1,1 0-1,1 11 0,-1-16-96,-1-1-1,1 1 1,-1-1-1,1 0 1,0 1-1,0-1 1,-1 1-1,1-1 1,0 0-1,0 0 0,1 1 1,-1-1-1,0 0 1,0 0-1,0 0 1,1 0-1,-1 0 1,1-1-1,-1 1 1,0 0-1,1-1 0,2 2 1,0-1 11,1 0 0,0-1 0,0 1 0,-1-1 0,1 0 0,0 0 0,8-2 0,-2 0 83,0 0 1,0-1-1,0-1 1,0 1-1,19-11 0,-15 4 12,-2 1 0,1-2 0,-1 0-1,-1 0 1,1-1 0,15-22 0,-23 28-26,-1 0 0,0 0 0,0-1-1,0 1 1,-1-1 0,0 0 0,0 0 0,-1 0 0,0 0 0,0-1 0,-1 1 0,0 0 0,0-1 0,0 1 0,-1-1 0,-1 1 0,0-11 0,-1 15-70,1 1-1,0-1 1,-1 1-1,1-1 1,-1 1-1,0 0 1,1-1 0,-1 1-1,0 0 1,0 0-1,-1 0 1,1 1 0,0-1-1,-1 1 1,1-1-1,-1 1 1,1 0-1,-1 0 1,0 0 0,1 0-1,-1 0 1,0 0-1,0 1 1,0-1-1,1 1 1,-1 0 0,0 0-1,0 0 1,-4 1-1,0-1-18,-1 0 0,1 1 0,-1 0 0,1 0 0,-1 1 0,1 0 0,0 0 0,0 0 0,0 1 0,-9 5 0,11-5-76,1 0-1,0 1 0,0 0 1,0-1-1,1 1 0,-1 1 1,1-1-1,-5 8 0,-2 23-4916,11-28-1099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7.022"/>
    </inkml:context>
    <inkml:brush xml:id="br0">
      <inkml:brushProperty name="width" value="0.025" units="cm"/>
      <inkml:brushProperty name="height" value="0.025" units="cm"/>
    </inkml:brush>
  </inkml:definitions>
  <inkml:trace contextRef="#ctx0" brushRef="#br0">1 205 9353,'0'0'14029,"59"26"-13484,-18-46-449,10-7-32,4-6-32,5-6-1025,-6 1-1570,-4-1-1504,-13 4-3781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295"/>
    </inkml:context>
    <inkml:brush xml:id="br0">
      <inkml:brushProperty name="width" value="0.025" units="cm"/>
      <inkml:brushProperty name="height" value="0.025" units="cm"/>
    </inkml:brush>
  </inkml:definitions>
  <inkml:trace contextRef="#ctx0" brushRef="#br0">0 71 13164,'4'-9'2034,"13"-33"342,-17 41-2239,0 0 0,0 0-1,1 0 1,-1 0 0,0 0 0,1 0-1,-1 0 1,1 0 0,-1 0 0,1 0 0,0 0-1,-1 1 1,1-1 0,0 0 0,-1 0 0,1 1-1,0-1 1,0 0 0,0 1 0,0-1 0,0 1-1,1-1 1,-1 1-95,0 0 0,-1 1 0,1-1 0,0 1 0,-1-1 0,1 1 0,-1 0 0,1-1 0,-1 1 0,1 0 0,-1-1 0,1 1 0,-1 0 0,1-1 0,-1 1 0,0 0 0,0 0 0,1 0 0,-1-1 0,0 3 0,9 49 73,-9-50-3,8 190 880,-7-116-415,19 135 0,-19-204-564,1 0 0,0 0 0,0 0 0,0 0 0,1 0 1,0 0-1,7 11 0,-9-17 41,1 1-1,-1 0 1,0-1 0,1 1 0,-1-1-1,1 0 1,-1 1 0,1-1 0,0 0-1,-1 0 1,1 0 0,0 0 0,0 0-1,0-1 1,0 1 0,0 0 0,0-1-1,0 0 1,0 1 0,0-1 0,0 0-1,0 0 1,0 0 0,0 0 0,0 0-1,0-1 1,0 1 0,0-1 0,0 1 0,0-1-1,-1 0 1,4-1 0,3-2 169,-1 0 1,1-1-1,-1 0 1,0-1-1,0 1 1,0-1 0,-1-1-1,8-9 1,42-63 497,-30 36-845,-3-1-1,-1-2 1,-2 0 0,-2-1 0,-2-1-1,10-54 1,-23 88-5737,-6 28-807,-4 5-673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7.366"/>
    </inkml:context>
    <inkml:brush xml:id="br0">
      <inkml:brushProperty name="width" value="0.025" units="cm"/>
      <inkml:brushProperty name="height" value="0.025" units="cm"/>
    </inkml:brush>
  </inkml:definitions>
  <inkml:trace contextRef="#ctx0" brushRef="#br0">16 5 14414,'0'0'2316,"10"-1"44,-1 0-1967,-3 0-104,0 0 0,1 1 0,-1 0 0,1 0 0,-1 0 0,8 2 0,-12-1-245,0-1-1,0 1 1,0 0-1,0 0 1,0 0 0,0 0-1,0 0 1,0 0 0,0 0-1,-1 1 1,1-1-1,0 0 1,-1 1 0,0 0-1,1-1 1,-1 1-1,0 0 1,1 0 0,-1 0-1,0 0 1,-1 0 0,1 0-1,0 0 1,0 0-1,0 4 1,0 2 88,0 1 1,0-1-1,0 1 0,-1-1 0,-1 1 0,0-1 1,0 1-1,0-1 0,-1 0 0,0 0 1,-4 9-1,-4 7 562,-1-1 1,-19 28-1,22-38-429,-1-1 0,2 1 1,0 1-1,1-1 0,0 1 0,1 0 0,0 1 0,1-1 0,-3 30 0,7-43-263,0 0 1,0 0 0,0 0-1,0 0 1,0 0 0,0 0 0,0 0-1,1-1 1,-1 1 0,0 0-1,1 0 1,-1 0 0,0 0-1,1-1 1,-1 1 0,1 0-1,-1 0 1,1-1 0,0 1 0,-1 0-1,1-1 1,0 1 0,-1-1-1,1 1 1,0-1 0,1 1-1,28 3 35,-20-5-91,0-1 0,0 0 0,0-1 0,14-5 1,8-7-1196,0-1 1,-1-1-1,-1-2 1,50-41-1,-56 40-1911,-2-1 1,-1-1-1,23-30 0,-15 8-4421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7.696"/>
    </inkml:context>
    <inkml:brush xml:id="br0">
      <inkml:brushProperty name="width" value="0.025" units="cm"/>
      <inkml:brushProperty name="height" value="0.025" units="cm"/>
    </inkml:brush>
  </inkml:definitions>
  <inkml:trace contextRef="#ctx0" brushRef="#br0">158 85 4068,'0'-6'1216,"0"-4"625,0 0 1,-1 0 0,1 0-1,-4-13 1,3 23-1666,1-1-1,0 0 0,0 0 1,-1 0-1,1 0 0,0 0 1,-1 1-1,1-1 1,-1 0-1,1 0 0,-1 1 1,1-1-1,-1 0 0,0 1 1,1-1-1,-1 1 0,0-1 1,1 1-1,-1-1 1,0 1-1,0-1 0,1 1 1,-2-1-1,0 1-51,0 0-1,1 1 1,-1-1-1,1 0 1,-1 1 0,1-1-1,-1 1 1,1 0-1,-1-1 1,1 1 0,0 0-1,-1 0 1,1 0-1,0 0 1,0 0-1,-1 0 1,1 0 0,-1 3-1,-11 10 235,1 0 0,1 2-1,1-1 1,0 2 0,1-1-1,0 1 1,1 0 0,1 1-1,1 0 1,1 0 0,-4 23-1,9-39-336,-1 1-1,1-1 1,0 0-1,0 1 0,0-1 1,0 0-1,0 0 1,1 1-1,-1-1 1,1 0-1,-1 0 1,1 1-1,0-1 0,0 0 1,0 0-1,0 0 1,0 0-1,1 0 1,-1 0-1,1 0 0,-1-1 1,1 1-1,2 2 1,0-2 2,-1 0 1,1-1-1,0 1 1,0-1-1,-1 0 1,1 0-1,0 0 1,0 0-1,0-1 0,0 1 1,0-1-1,7-1 1,3 0 30,-1-1 0,1-1 0,-1 0 0,1-1 0,-1 0 0,0-1 0,15-8 0,-16 6-22,0 0-1,0-1 1,-1 0 0,0-1-1,-1 0 1,13-15 0,-19 19 117,0 0 1,0 0 0,-1-1-1,1 1 1,-1-1 0,-1 0-1,1 0 1,-1 0 0,0 0-1,0-1 1,-1 1-1,0 0 1,0-1 0,0 1-1,-1-11 1,0 15-97,0-1 0,-1 1 1,1 0-1,-1 0 0,0-1 0,1 1 1,-1 0-1,0 0 0,0 0 0,0 0 1,-1 0-1,1 0 0,0 0 0,-1 1 1,1-1-1,-1 0 0,0 1 0,1-1 0,-3 0 1,-1-1-17,0 0 1,0 0 0,0 1-1,-1-1 1,1 1 0,-1 1-1,-9-3 1,5 2-43,-1 1 1,0 0-1,1 1 0,-1 0 1,0 0-1,0 1 0,1 0 1,-12 4-1,18-4-85,1 1 0,-1 0 0,1 0 0,0 0 0,0 0 0,0 0 0,0 1 0,1 0 0,-1-1 0,1 1 0,-1 0 0,1 0 0,0 0-1,-2 4 1,3-6-53,1 0 0,-1 0 0,1 0-1,-1 0 1,1 0 0,-1 0-1,1 0 1,0 0 0,-1 0 0,1 0-1,0 1 1,0-1 0,0 0-1,0 0 1,0 0 0,0 0 0,0 0-1,0 0 1,1 0 0,-1 1-1,0-1 1,1 0 0,-1 0 0,1 0-1,-1 0 1,1 0 0,-1 0-1,1 0 1,-1-1 0,1 1 0,0 0-1,0 0 1,0 0 0,-1-1-1,1 1 1,0 0 0,0-1 0,0 1-1,0-1 1,0 1 0,0-1-1,0 1 1,0-1 0,0 0 0,0 1-1,1-1 1,-1 0 0,0 0-1,1 0 1,64 3-8548,-22-5 1218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8.069"/>
    </inkml:context>
    <inkml:brush xml:id="br0">
      <inkml:brushProperty name="width" value="0.025" units="cm"/>
      <inkml:brushProperty name="height" value="0.025" units="cm"/>
    </inkml:brush>
  </inkml:definitions>
  <inkml:trace contextRef="#ctx0" brushRef="#br0">190 44 15503,'0'0'7014,"-10"-4"-4745,7 3-2162,-1-1 0,1 1 0,-1 0 0,0 0 0,1 0 0,-1 1 0,0-1 0,0 1 0,0 0 0,1 0 0,-1 0-1,0 0 1,0 1 0,1 0 0,-1-1 0,0 2 0,1-1 0,-1 0 0,0 1 0,1-1 0,0 1 0,-1 0 0,1 0 0,0 0 0,0 1 0,0-1 0,0 1 0,1-1 0,-5 7-1,-2 1 43,0 0-1,1 0 0,1 1 0,0 0 0,-7 13 0,11-18-122,1 0 0,-1 0-1,1 0 1,0 1 0,0-1-1,1 1 1,0-1 0,0 0-1,1 1 1,-1 0 0,2-1-1,0 8 1,0-12-21,0 0 0,0 0 0,0 0 0,0 0-1,1 0 1,-1 0 0,1 0 0,-1 0 0,1 0 0,0-1 0,0 1 0,0-1 0,0 1 0,0-1-1,0 0 1,0 0 0,0 0 0,0 0 0,1 0 0,-1 0 0,0 0 0,1-1 0,-1 0-1,1 1 1,-1-1 0,0 0 0,1 0 0,3 0 0,4 0 28,0 0 0,0-1 0,-1 0 0,1 0 0,0-1 1,9-3-1,-12 1-16,1 1 0,0-1 1,-1-1-1,0 1 0,0-1 0,0-1 1,-1 1-1,0-1 0,0 0 1,0-1-1,-1 1 0,0-1 0,8-14 1,-9 15 32,-1 0 1,0 0-1,-1 0 1,1 0-1,-1-1 1,0 1-1,-1-1 1,0 0-1,0 1 1,0-1-1,-1 0 0,0 1 1,0-1-1,0 0 1,-1 1-1,0-1 1,-1 0-1,-2-7 1,3 11-54,0 1 0,0 0 0,-1-1 0,1 1 1,0 0-1,-1 0 0,0 0 0,1 0 0,-1 0 0,0 0 1,0 1-1,0-1 0,0 0 0,-1 1 0,1 0 0,0-1 1,-1 1-1,1 0 0,0 0 0,-1 1 0,1-1 0,-1 0 1,0 1-1,1 0 0,-1-1 0,1 1 0,-1 0 0,0 0 1,1 0-1,-1 1 0,1-1 0,-6 2 0,0 0-716,0 1-1,0-1 0,1 1 0,-1 1 0,1-1 1,-1 2-1,1-1 0,-12 10 0,2 0-4826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9.650"/>
    </inkml:context>
    <inkml:brush xml:id="br0">
      <inkml:brushProperty name="width" value="0.025" units="cm"/>
      <inkml:brushProperty name="height" value="0.025" units="cm"/>
    </inkml:brush>
  </inkml:definitions>
  <inkml:trace contextRef="#ctx0" brushRef="#br0">6 152 8552,'4'-16'4227,"0"0"2036,-2 29-3791,-17 345 704,21-332-2705,-6-26-443,0 1 0,1-1 0,-1 0-1,0 1 1,1-1 0,-1 0 0,0 1 0,1-1-1,-1 0 1,1 0 0,-1 1 0,1-1 0,-1 0-1,0 0 1,1 0 0,-1 0 0,1 0 0,-1 0-1,1 0 1,-1 0 0,1 0 0,-1 0 0,1 0-1,-1 0 1,1 0 0,-1 0 0,1 0 0,-1 0-1,1-1 1,1 0 49,1 0 0,-1-1 0,0 0 0,0 1 0,0-1 0,0 0 1,0 0-1,0 0 0,0 0 0,-1-1 0,1 1 0,-1 0 0,0-1 0,2-3 0,4-13-8,0 0 0,-2-1 0,0 0 0,-1 0 0,-1 0 0,-1 0 0,-1 0 0,0-1 0,-2 1 0,0 0 1,-2 0-1,0 0 0,-1 0 0,-11-33 0,-9 21-38,24 32-33,0-1 0,-1 1 0,1-1 0,0 1 0,-1 0 0,1-1 0,-1 1 0,1 0 0,0-1 0,-1 1 0,1 0 0,-1-1 0,1 1 1,-1 0-1,1 0 0,-1 0 0,1-1 0,-1 1 0,1 0 0,-1 0 0,0 0 0,1 0 0,-1 0 0,1 0 0,-1 0 0,1 0 0,-1 0 0,1 0 0,-1 0 0,1 1 0,-1-1 0,0 0 0,1 0 0,-1 1 0,1-1 0,0 0 0,-1 0 1,1 1-1,-1-1 0,1 0 0,-1 1 0,1-1 0,0 1 0,-1-1 0,1 1 0,0-1 0,-1 0 0,1 1 0,0-1 0,0 1 0,0-1 0,-1 1 0,1 0 0,0-1 0,0 1 0,0-1 0,0 1 0,0-1 0,0 1 0,0-1 0,0 1 1,0-1-1,0 1 0,0 1 0,-1 7-12,0 0 1,1 0-1,0 0 0,0 0 1,1 0-1,0 0 1,1 0-1,0-1 1,0 1-1,1 0 1,0-1-1,6 12 1,-7-16 26,0-1 0,0 1 0,1-1 0,-1 0 0,1 0 0,-1 0 0,1 0 0,0 0 0,1-1 0,-1 1 0,0-1 1,1 0-1,-1 0 0,1 0 0,-1-1 0,1 1 0,0-1 0,0 0 0,0 0 0,0 0 0,0 0 0,0-1 0,0 1 1,0-1-1,0 0 0,0 0 0,0-1 0,0 1 0,0-1 0,6-2 0,-2 0 69,0 0 0,0-1 0,0 0 1,-1-1-1,0 1 0,1-1 0,-2-1 0,1 0 0,0 1 0,-1-2 0,0 1 0,-1-1 0,0 0 1,6-9-1,-3 3-45,0-1 1,0 0-1,-1 0 1,-1-1 0,-1 0-1,8-30 1,-11 37-19,0-1-1,-1 0 1,0 1 0,-1-1-1,1 0 1,-2 0 0,-1-13-1,-4 17-71,-2 14-12,-1 13-41,-3 19 122,3 1 0,1 1 0,2-1 0,0 53 0,5-93-5,1 0-1,0 0 1,0 1-1,0-1 1,0 0-1,1 0 1,-1 0-1,0 0 1,1 0-1,0 0 0,-1 0 1,1-1-1,0 1 1,0 0-1,0 0 1,0 0-1,0-1 1,1 1-1,-1-1 1,0 1-1,1-1 1,-1 1-1,4 2 1,-2-3 0,0-1 0,0 1 0,0 0 0,-1-1 0,1 1 0,0-1 0,0 0 0,0 0 1,0 0-1,0 0 0,0 0 0,0-1 0,0 1 0,4-3 0,8-2 19,0 0 0,-1-2 0,0 0 0,-1 0 0,16-12 0,-2-3-21,27-18-5,-51 38-3,0 0 0,0 1 0,0-1 0,1 1 0,-1-1 0,0 1 0,1 0 0,-1 0-1,1 1 1,-1-1 0,1 1 0,0 0 0,-1 0 0,8 1 0,-10-1-7,1 1-1,-1 0 1,0 0 0,1-1 0,-1 1 0,0 0-1,0 1 1,1-1 0,-1 0 0,0 0 0,0 0-1,0 1 1,-1-1 0,1 0 0,0 1 0,0-1-1,-1 1 1,1-1 0,-1 1 0,1-1 0,-1 1-1,0-1 1,1 4 0,2 43-2,-2-40 15,-1-5 15,6 54-42,-6-56 33,0 0 0,0 0-1,0-1 1,1 1 0,-1 0-1,0 0 1,1 0 0,-1 0-1,1 0 1,-1 0-1,1-1 1,-1 1 0,1 0-1,0 0 1,-1-1 0,1 1-1,0 0 1,-1-1 0,1 1-1,1 0 1,-1-1 21,0-1 0,0 1 0,0 0 0,0 0 0,0-1 0,0 1 0,0 0 0,0-1 0,0 1 0,0-1 0,0 0 0,-1 1 0,1-1 0,0 0 0,0 1 0,0-1 0,-1 0 0,1 0 0,0 0 0,-1 1 0,1-1 0,-1 0 0,1-2 0,4-6 42,0 0-1,-1-1 1,-1 1 0,1-1-1,-2 0 1,1 0 0,-1 0 0,-1 0-1,0 0 1,0-18 0,-2 8-73,0-1 0,-1 1 0,0 0 1,-9-29-1,-3 22-104,8 28-367,2 16-362,3-5-172,-1 34-2999,2-44 3381,0 0-1,1 0 1,-1 0-1,0 0 1,1 0 0,0 0-1,-1 0 1,1 0 0,0 0-1,0 0 1,0 0-1,0 0 1,0 0 0,0 0-1,1-1 1,-1 1 0,3 2-1,12 3-7856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0.557"/>
    </inkml:context>
    <inkml:brush xml:id="br0">
      <inkml:brushProperty name="width" value="0.025" units="cm"/>
      <inkml:brushProperty name="height" value="0.025" units="cm"/>
    </inkml:brush>
  </inkml:definitions>
  <inkml:trace contextRef="#ctx0" brushRef="#br0">156 190 9033,'11'6'2372,"24"15"2456,-34-20-4719,-1-1 0,1 0 0,0 1 0,0-1 0,-1 1 0,1 0 0,0-1 0,0 1 0,-1-1 0,1 1 0,-1 0 0,1 0 0,-1-1 0,1 1 0,-1 0-1,1 0 1,-1 0 0,0-1 0,1 1 0,-1 0 0,0 0 0,0 0 0,1 0 0,-1 0 0,0 0 0,0 0 0,0-1 0,0 1 0,0 0 0,-1 0 0,1 1 0,-4 0 236,1-1 0,-1 1-1,0-1 1,1 0 0,-1 0 0,0-1 0,0 1-1,0-1 1,0 0 0,0 0 0,-6-1-1,-8 2 617,10 0-791,0 1 0,0-1 0,1 2 0,-1-1 0,0 1 0,1 0-1,-1 1 1,1-1 0,0 2 0,0-1 0,1 1 0,-9 7 0,11-8-97,1 0 1,-1 0 0,0 1 0,1-1-1,0 1 1,0 0 0,1 0-1,-1 0 1,1 0 0,0 1-1,0-1 1,1 1 0,0-1-1,0 1 1,0-1 0,0 1-1,1 0 1,0 7 0,1-11-58,-1-1-1,0 1 1,0-1 0,0 0 0,1 1-1,-1-1 1,1 1 0,-1-1 0,1 1 0,0-1-1,-1 0 1,1 0 0,0 1 0,0-1-1,0 0 1,0 0 0,0 0 0,0 0-1,0 0 1,1 0 0,-1 0 0,3 1-1,-1 0 4,1-1-1,-1 0 1,1 0-1,0 0 1,-1 0-1,1 0 1,0-1-1,0 0 0,4 0 1,3 0 15,-1-1 0,1-1 0,-1 0 0,1 0 0,-1-1 0,11-4 0,-3-2 0,0 0 1,-1-2 0,0 0-1,-1-1 1,-1 0 0,0-1-1,0-1 1,-1 0 0,-1-1-1,19-29 1,-23 32 41,-1-1 0,0-1 0,-1 0 0,-1 0 0,0 0 0,-1-1 0,0 1 0,-1-1 0,-1 0 0,-1 0 0,0-1 0,0 1 0,-2-1 0,-1-21 0,1 36-74,0 0-1,0 1 1,0-1-1,0 0 1,0 0-1,-1 0 1,1 1 0,0-1-1,0 0 1,0 0-1,-1 1 1,1-1-1,0 0 1,-1 1 0,1-1-1,-1 0 1,1 1-1,-1-1 1,1 0-1,-1 1 1,1-1-1,-1 1 1,0-1 0,1 1-1,-1-1 1,0 1-1,1 0 1,-1-1-1,0 1 1,1 0 0,-1-1-1,0 1 1,0 0-1,1 0 1,-1 0-1,0 0 1,0 0-1,0 0 1,1 0 0,-1 0-1,0 0 1,0 0-1,0 0 1,1 0-1,-1 1 1,-1-1-1,-1 1 4,1 1-1,-1-1 0,1 0 0,-1 1 0,1 0 0,0-1 0,-1 1 0,1 0 1,0 0-1,0 0 0,-3 5 0,-4 8-5,0 1 0,2 0 0,-1 1 1,2-1-1,0 2 0,1-1 0,1 0 0,1 1 0,0 0 1,1 0-1,1 0 0,2 29 0,-1-44-161,1 0-1,0 1 0,1-1 1,-1 0-1,0 0 1,1-1-1,0 1 0,-1 0 1,1 0-1,0-1 1,1 1-1,-1-1 0,0 0 1,1 1-1,-1-1 1,1 0-1,0-1 0,0 1 1,-1 0-1,1-1 1,0 1-1,0-1 0,1 0 1,-1 0-1,0 0 1,0-1-1,0 1 0,1-1 1,4 0-1,0 1-776,1 0 0,0-1 0,0-1-1,-1 1 1,1-1 0,0-1 0,-1 0 0,1 0 0,-1-1-1,10-3 1,21-17-13160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0.900"/>
    </inkml:context>
    <inkml:brush xml:id="br0">
      <inkml:brushProperty name="width" value="0.025" units="cm"/>
      <inkml:brushProperty name="height" value="0.025" units="cm"/>
    </inkml:brush>
  </inkml:definitions>
  <inkml:trace contextRef="#ctx0" brushRef="#br0">182 0 15983,'0'0'11189,"-10"6"-10126,-6 3-853,0 1 0,1 0 0,0 1 1,1 1-1,-18 19 0,26-24-161,0 0 1,0 0-1,0 0 0,1 0 1,0 1-1,0 0 1,1 0-1,0 1 0,1-1 1,0 1-1,0-1 0,1 1 1,0 0-1,-2 16 1,5-23-49,-1 0 0,0 0 0,1-1 0,-1 1 0,1 0 0,0 0 0,0-1 0,-1 1 0,1 0 0,0-1 0,0 1 0,1-1 0,-1 1 0,0-1 0,0 0 0,1 1 0,-1-1 0,1 0 0,-1 0 0,1 0 0,0 0 0,-1 0 0,1 0 0,0-1 0,-1 1 0,1-1 0,0 1 0,0-1 0,0 1 0,0-1 0,2 0 0,11 2 17,0 0 0,29-2 0,-29-1-8,-1 1-178,-1 0 1,1-1-1,-1-1 1,1 0-1,-1-1 1,0-1-1,0 0 1,0-1-1,-1 0 1,1-1-1,-1 0 1,0-1-1,-1 0 1,0-1-1,12-10 1,-12-3-2960,-11 20 2763,0 0 1,0 0 0,0 0 0,-1 0 0,1 0-1,0 0 1,0 0 0,0 0 0,-1 1 0,1-1-1,0 0 1,-1 0 0,1 0 0,-1 0-1,1 0 1,-1 1 0,0-1 0,1 0 0,-1 0-1,0 1 1,1-1 0,-1 1 0,0-1 0,0 0-1,0 1 1,0 0 0,1-1 0,-1 1 0,0-1-1,0 1 1,-1 0 0,-21-6-8408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1.227"/>
    </inkml:context>
    <inkml:brush xml:id="br0">
      <inkml:brushProperty name="width" value="0.025" units="cm"/>
      <inkml:brushProperty name="height" value="0.025" units="cm"/>
    </inkml:brush>
  </inkml:definitions>
  <inkml:trace contextRef="#ctx0" brushRef="#br0">71 84 12172,'0'0'8327,"60"-22"-7141,-18 10-322,5 2-351,0 0-289,-5-1-128,-3 6-64,-13 3-256,-7 0-1410,-8 1-1120</inkml:trace>
  <inkml:trace contextRef="#ctx0" brushRef="#br0" timeOffset="1">0 180 13004,'0'0'8040,"72"-6"-6278,-16-11-481,7-6-352,5 1-481,-2-4-384,-9-1-1185,-10-1-3844,-8-2-12363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2.524"/>
    </inkml:context>
    <inkml:brush xml:id="br0">
      <inkml:brushProperty name="width" value="0.025" units="cm"/>
      <inkml:brushProperty name="height" value="0.025" units="cm"/>
    </inkml:brush>
  </inkml:definitions>
  <inkml:trace contextRef="#ctx0" brushRef="#br0">1 0 19506,'0'0'1538,"1"52"-33,-1-15-191,1 3-450,4 0-575,1 0-193,5-7-64,0-7-32,1-7-513,0-6-640,-2-6-96,-4-7-192,-6-7-4741,-6-7 256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2.864"/>
    </inkml:context>
    <inkml:brush xml:id="br0">
      <inkml:brushProperty name="width" value="0.025" units="cm"/>
      <inkml:brushProperty name="height" value="0.025" units="cm"/>
    </inkml:brush>
  </inkml:definitions>
  <inkml:trace contextRef="#ctx0" brushRef="#br0">1 172 11115,'0'0'6117,"29"-53"-3618,-1 36-353,5 1-609,5-1-288,3 4-608,2-1-481,-1 1-128,-4 2-160,-6 1-993,-12 5-641,-10 3-384,-8 2-993</inkml:trace>
  <inkml:trace contextRef="#ctx0" brushRef="#br0" timeOffset="1">73 279 3235,'0'0'15246,"48"21"-13484,-7-41-417,5-2-416,3-5-320,4-1-481,-10 4-256,-6 4-1217,-14 7-1282,-15 8-2209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3.252"/>
    </inkml:context>
    <inkml:brush xml:id="br0">
      <inkml:brushProperty name="width" value="0.025" units="cm"/>
      <inkml:brushProperty name="height" value="0.025" units="cm"/>
    </inkml:brush>
  </inkml:definitions>
  <inkml:trace contextRef="#ctx0" brushRef="#br0">1 159 10826,'0'0'11211,"80"-11"-9738,-37-9-576,3-3-513,1 1-352,5 0-416,-8 1-1666,-3 3-1377,-4-4-4036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792"/>
    </inkml:context>
    <inkml:brush xml:id="br0">
      <inkml:brushProperty name="width" value="0.025" units="cm"/>
      <inkml:brushProperty name="height" value="0.025" units="cm"/>
    </inkml:brush>
  </inkml:definitions>
  <inkml:trace contextRef="#ctx0" brushRef="#br0">1 344 10954,'0'0'8937,"8"-1"-7592,2 0-1190,0-1 0,-1-1 0,1 0-1,-1 0 1,1-1 0,-1 0 0,-1-1 0,1 0-1,0 0 1,-1-1 0,0 0 0,-1-1 0,10-9-1,-12 12-3,-1-1 0,0 1 0,0-1 0,-1 0 0,1 0 0,-1 0 0,0-1 0,0 1 0,-1-1-1,0 1 1,0-1 0,0 0 0,-1 0 0,2-8 0,-3 14-119,0-1 0,0 1 0,0-1 0,-1 1 1,1 0-1,0-1 0,0 1 0,0-1 0,0 1 0,0 0 0,-1-1 0,1 1 0,0 0 0,0-1 1,-1 1-1,1 0 0,0-1 0,0 1 0,-1 0 0,1-1 0,0 1 0,-1 0 0,1 0 1,0 0-1,-1-1 0,1 1 0,-1 0 0,1 0 0,0 0 0,-1 0 0,1 0 0,-1-1 1,1 1-1,0 0 0,-1 0 0,1 0 0,-1 0 0,1 0 0,-1 0 0,1 1 0,0-1 1,-1 0-1,1 0 0,-1 0 0,1 0 0,-1 1 0,-21 9 290,15-3-270,0 0 0,0 0 0,0 1 0,1 0 0,0 1 0,0-1 0,1 1 0,0 0 0,1 1 0,-6 16 0,6-15-11,1 1 0,0 0 0,0 0-1,1 0 1,0 0 0,1 0 0,1 0 0,2 23 0,-2-33-39,1 0 0,-1 0 1,1-1-1,-1 1 0,1 0 1,0-1-1,0 1 0,0 0 1,0-1-1,0 1 0,0-1 0,0 0 1,1 1-1,-1-1 0,0 0 1,1 0-1,-1 0 0,1 0 1,2 2-1,1-1 6,0 0-1,0 0 1,1 0-1,-1-1 1,0 0-1,10 1 1,2-1 18,0-1 0,1 0 0,23-5-1,-26 2-13,0 0 0,-1-1 0,24-11 1,-33 13 33,1 0 0,0-1 0,-1 0 1,0 0-1,1-1 0,-1 1 0,-1-1 1,1 0-1,0-1 0,-1 1 0,6-9 1,-9 11 10,0 1 0,-1 0 1,0-1-1,1 1 0,-1-1 1,0 1-1,0-1 0,0 1 1,0-1-1,0 1 0,0-1 1,0 1-1,0-1 0,-1 1 1,1-1-1,-1 1 0,1-1 1,-1 1-1,1 0 0,-1-1 1,0 1-1,0 0 0,0-1 1,0 1-1,0 0 0,0 0 1,0 0-1,0 0 0,-2-1 1,-43-31-139,30 22 171,13 9-106,-1 0-1,1 0 0,0-1 1,0 0-1,0 1 0,1-1 0,-1 0 1,1 0-1,-1 0 0,1-1 1,0 1-1,-2-5 0,4 6-55,0 0 0,0 0 0,0 0 0,0 1 0,0-1 0,1 0-1,-1 0 1,1 1 0,-1-1 0,1 0 0,0 1 0,-1-1 0,1 1 0,0-1-1,0 1 1,0-1 0,0 1 0,1 0 0,-1-1 0,0 1 0,0 0-1,1 0 1,-1 0 0,1 0 0,-1 0 0,1 0 0,0 0 0,-1 1 0,4-2-1,34-20-3055,-1-1-1,57-47 0,-32 7-4146,-31 22 2455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3.593"/>
    </inkml:context>
    <inkml:brush xml:id="br0">
      <inkml:brushProperty name="width" value="0.025" units="cm"/>
      <inkml:brushProperty name="height" value="0.025" units="cm"/>
    </inkml:brush>
  </inkml:definitions>
  <inkml:trace contextRef="#ctx0" brushRef="#br0">141 0 17777,'0'0'2162,"-4"9"-166,-3 4-1436,-21 44 186,2 1 0,2 2 1,-28 111-1,53-157-4337,7-25 1621,9-24-1614,2-46-7153,-13 21 6489,-8 12 5160,-6 5 5992,7 41-6491,1 0-1,-1 1 1,0-1-1,1 0 1,-1 1 0,0-1-1,0 1 1,0-1-1,0 1 1,-1-1-1,1 1 1,0 0 0,0 0-1,-1 0 1,-2-2-1,3 2-292,1 1 0,-1 0 0,1 0 0,-1 0 0,0 0 0,1 0 0,-1 0 0,1 0 0,-1 0 0,1 1 0,-1-1 0,1 0 0,-1 0 0,1 0 0,-1 0 0,1 1 0,-1-1 0,1 0 0,-1 1 0,1-1 0,-1 0 0,1 1 0,0-1 0,-1 0 0,1 1 0,0-1 0,-1 1 0,1-1 0,0 1 0,-1-1 0,1 1 0,0-1 0,0 1 0,0-1 0,-1 1 0,1-1 0,0 1 0,0-1 0,0 1 0,0-1 0,0 1 0,0-1 0,0 1 0,0 0 0,0-1 0,0 1 0,0-1 0,1 1 0,-1-1 0,0 1 0,0 3-28,0 0-1,0 0 0,0 0 1,0-1-1,1 1 0,-1 0 0,1-1 1,0 1-1,0 0 0,0-1 1,1 1-1,-1-1 0,1 1 1,0-1-1,0 0 0,0 0 0,0 0 1,0 0-1,1 0 0,0 0 1,-1-1-1,1 1 0,0-1 1,0 0-1,0 0 0,1 0 0,-1 0 1,0 0-1,1-1 0,-1 0 1,1 1-1,-1-1 0,1 0 1,0-1-1,-1 1 0,1-1 0,0 0 1,5 0-1,-6 0-98,59 3-426,-22-7-3168,-9-8-2688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4.422"/>
    </inkml:context>
    <inkml:brush xml:id="br0">
      <inkml:brushProperty name="width" value="0.025" units="cm"/>
      <inkml:brushProperty name="height" value="0.025" units="cm"/>
    </inkml:brush>
  </inkml:definitions>
  <inkml:trace contextRef="#ctx0" brushRef="#br0">0 111 7911,'0'0'11761,"7"12"-10688,9 23-644,-2 1 0,-1 0 1,-2 1-1,11 58 0,-8-3 726,-3 1 0,-2 94 0,-11-337-353,10-240-1103,-7 369 298,2 0 0,1 1-1,1-1 1,9-27 0,-12 43-3,0 1 0,0-1 0,1 1 0,-1-1 0,1 1 0,0 0 0,0 0 0,0 0 0,1 1 0,-1-1 0,5-2 0,-5 4-8,-1 1-1,0 0 1,1-1 0,0 1-1,-1 0 1,1 1-1,-1-1 1,1 0-1,0 1 1,0 0-1,-1-1 1,1 1 0,0 0-1,0 1 1,-1-1-1,1 0 1,0 1-1,0-1 1,-1 1 0,1 0-1,3 2 1,-4-2-24,-1 0 1,1 0 0,-1 0-1,1 1 1,-1-1 0,0 1 0,0-1-1,1 1 1,-1-1 0,-1 1-1,1 0 1,0-1 0,0 1 0,0 0-1,-1 0 1,1-1 0,-1 1-1,0 0 1,1 0 0,-1 0-1,0 0 1,0 0 0,0 0 0,0-1-1,0 1 1,-1 0 0,1 0-1,-1 0 1,1 0 0,-2 2-1,0 4-21,0 1 0,-1 0 0,0-1 0,-1 0 0,-6 11 0,-9 10 105,-2-1 1,-1 0-1,-1-2 1,-2-1 0,0-1-1,-39 28 1,206-172-12037,-94 85 6657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5.421"/>
    </inkml:context>
    <inkml:brush xml:id="br0">
      <inkml:brushProperty name="width" value="0.025" units="cm"/>
      <inkml:brushProperty name="height" value="0.025" units="cm"/>
    </inkml:brush>
  </inkml:definitions>
  <inkml:trace contextRef="#ctx0" brushRef="#br0">88 514 8296,'0'0'9363,"1"-9"-8492,0-3-472,1-26 3013,32 34-3273,-34 3-95,1 1 0,0-1 1,0 0-1,-1 0 0,1 0 0,0 0 0,-1 0 1,1 0-1,-1 0 0,1 0 0,-1 0 1,0 0-1,1 0 0,-1 0 0,0 0 0,0 0 1,0-1-1,0 1 0,0 0 0,0 0 1,0 0-1,0 0 0,0 0 0,-1 0 0,1-1 1,0 1-1,-1 0 0,1 0 0,-1 0 1,1 0-1,-1 0 0,1 0 0,-1 0 0,0 1 1,1-1-1,-1 0 0,0 0 0,0 0 1,0 1-1,0-1 0,0 0 0,0 1 0,0-1 1,0 1-1,0-1 0,0 1 0,0-1 1,0 1-1,0 0 0,0 0 0,0-1 0,0 1 1,0 0-1,0 0 0,-1 0 0,1 0 1,0 0-1,0 0 0,0 1 0,0-1 0,0 0 1,0 1-1,0-1 0,0 0 0,0 1 1,-2 1-1,-5 3 21,1 0 0,0 1 0,0 0 0,1 0 0,0 1 0,0 0 0,0 0 0,1 0 0,0 1 0,0 0 0,1 0 0,0 0 0,1 0 0,-1 1 0,2-1 0,-1 1 0,1 0 0,0 0 0,1 0 0,0 0 0,1 18 0,0-26-63,1-1-1,-1 1 0,0 0 1,1 0-1,-1 0 1,1-1-1,-1 1 0,1 0 1,-1 0-1,1-1 0,0 1 1,-1 0-1,1-1 0,0 1 1,-1-1-1,1 1 0,0-1 1,0 1-1,0-1 0,-1 0 1,1 1-1,0-1 0,0 0 1,0 0-1,0 0 0,0 1 1,0-1-1,0 0 1,-1 0-1,1 0 0,0 0 1,0 0-1,0-1 0,0 1 1,0 0-1,0 0 0,0-1 1,-1 1-1,1 0 0,0-1 1,0 1-1,0-1 0,-1 1 1,2-1-1,38-22 93,-16-2-52,0 0-1,29-41 1,-30 35-11,41-41 0,-64 72-34,1-1 0,-1 1 0,0-1 1,0 1-1,1 0 0,-1-1 0,0 1 0,1 0 0,-1 0 0,1-1 1,-1 1-1,0 0 0,1 0 0,-1-1 0,1 1 0,-1 0 0,1 0 0,-1 0 1,1 0-1,-1 0 0,1 0 0,-1 0 0,0-1 0,1 2 0,-1-1 0,1 0 1,-1 0-1,1 0 0,-1 0 0,1 0 0,-1 0 0,1 0 0,0 1 1,5 16-33,-5 33 52,-1-43-14,-1 3 6,0 1 0,0-1 0,-1 0 1,-1 1-1,0-1 0,-6 15 0,19-57 160,6-15-188,-5 29-314,1 0 0,1 0 1,28-28-1,-29 34-278,0-1-1,-1 0 0,0-1 0,-1 0 0,-1-1 1,0 0-1,7-18 0,-9 8 741,-1-1 0,-1 0 0,-1 0 0,-2 0-1,0-1 1,-3-26 0,1 49 42,0 43 120,-1 15 393,9 66 0,-7-105-531,2 0 1,0 0-1,1 0 0,0 0 1,1-1-1,1 0 0,0 0 1,1 0-1,10 16 0,-15-29-143,-1 1 0,0 0 0,1 0-1,-1-1 1,1 1 0,0-1 0,-1 1 0,1-1-1,0 0 1,0 0 0,0 0 0,0 0 0,2 1-1,-4-2-15,1 0 0,0 0 0,-1 0-1,1 0 1,0 0 0,-1 0 0,1 0 0,-1-1-1,1 1 1,-1 0 0,1 0 0,0-1-1,-1 1 1,1 0 0,-1-1 0,1 1-1,-1 0 1,1-1 0,-1 1 0,0-1 0,1 1-1,-1-1 1,1 1 0,-1-1 0,0 1-1,0-1 1,1 1 0,-1-1 0,0 1-1,0-1 1,1 1 0,-1-1 0,0 0 0,0 1-1,0-1 1,0 0 0,0 1 0,0-1-1,0 1 1,0-1 0,0 0 0,0 1 0,-1-1-1,1 1 1,0-2 0,-1-5-162,-1-1 0,1 0 0,-2 0 0,1 1 0,-1 0 0,0-1 0,0 1 0,-1 0 0,0 0 0,0 1 0,-1-1-1,0 1 1,0 0 0,-9-8 0,-11-11 43,-50-37 0,18 22 2939,147 47-2520,-29-1-1770,-1-6-3530,-23-4-2366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6.324"/>
    </inkml:context>
    <inkml:brush xml:id="br0">
      <inkml:brushProperty name="width" value="0.025" units="cm"/>
      <inkml:brushProperty name="height" value="0.025" units="cm"/>
    </inkml:brush>
  </inkml:definitions>
  <inkml:trace contextRef="#ctx0" brushRef="#br0">7 174 7271,'1'0'6093,"-2"6"-4760,-2 21-205,0 1 1,3 0-1,0-1 1,4 32-1,-3-57-1125,-1 0 0,0 0-1,1 0 1,-1 0 0,1 1-1,0-1 1,0 0 0,0-1-1,0 1 1,0 0 0,0 0-1,0 0 1,3 2 0,-4-3 16,1-1 1,0 1 0,0-1 0,0 1-1,0-1 1,0 1 0,0-1-1,-1 0 1,1 1 0,0-1-1,0 0 1,0 0 0,0 0-1,0 0 1,0 0 0,0 0-1,0 0 1,0 0 0,0 0-1,2-1 1,0 0 90,1 0 0,-1-1 0,0 0-1,0 1 1,0-1 0,0-1 0,0 1 0,0 0-1,-1-1 1,1 1 0,-1-1 0,0 0 0,1 0-1,1-4 1,12-20 254,0-1-1,-2-1 1,-1 0-1,-2-1 1,-1-1-1,-1 1 1,-1-1 0,-2-1-1,3-46 1,-8 352-535,-1-271 173,0 0 0,0-1 0,0 1 0,1 0 0,-1-1 0,1 1 1,0 0-1,0-1 0,0 1 0,0-1 0,0 1 0,0-1 0,1 0 0,-1 1 0,1-1 1,0 0-1,0 0 0,2 2 0,-3-3 0,0-1 0,0 1 0,1-1-1,-1 0 1,0 1 0,0-1 0,1 0 0,-1 0 0,0 0 0,1 0 0,-1 0 0,0 0 0,1 0-1,-1 0 1,0 0 0,0-1 0,1 1 0,-1 0 0,0-1 0,0 1 0,1-1 0,-1 0 0,0 1-1,0-1 1,0 0 0,0 0 0,0 1 0,0-1 0,0 0 0,0 0 0,-1 0 0,1 0-1,0 0 1,0-1 0,-1 1 0,1 0 0,0-2 0,5-6-362,-1-1-1,0 0 1,0 0 0,-1 0-1,0-1 1,-1 1 0,4-21-1,-4 3-5970,0-52 0,-3 36-3914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6.666"/>
    </inkml:context>
    <inkml:brush xml:id="br0">
      <inkml:brushProperty name="width" value="0.025" units="cm"/>
      <inkml:brushProperty name="height" value="0.025" units="cm"/>
    </inkml:brush>
  </inkml:definitions>
  <inkml:trace contextRef="#ctx0" brushRef="#br0">16 0 11082,'0'0'8681,"-2"12"-7790,-3 13-409,1-1 1,1 1-1,2 0 0,0 1 0,5 32 1,-4-56-461,1 0 0,-1 0 1,1 0-1,0 0 0,0 0 1,0 0-1,0 0 0,0-1 1,0 1-1,1 0 0,-1-1 1,1 1-1,-1-1 0,1 1 1,-1-1-1,1 0 0,0 1 1,0-1-1,-1 0 0,1 0 1,0 0-1,0-1 0,0 1 1,0 0-1,0-1 0,0 1 1,0-1-1,1 0 0,-1 0 1,0 0-1,0 0 0,0 0 1,4-1-1,10 0 8,-1-2 1,1 0-1,26-9 0,1 1-46,-40 10 15,0 1 0,0 0 0,0 0 0,0 0 0,0 0 0,0 0-1,0 0 1,-1 1 0,1-1 0,0 1 0,0 0 0,0 0 0,-1 0-1,1 0 1,0 0 0,-1 1 0,1-1 0,-1 1 0,0 0 0,5 3-1,-6-3 21,1 1-1,-1-1 1,0 0-1,0 0 1,0 1-1,0-1 1,-1 1-1,1-1 1,-1 1-1,1-1 1,-1 1-1,0-1 1,0 1-1,0-1 0,0 1 1,0-1-1,-1 1 1,1-1-1,-1 1 1,1-1-1,-1 1 1,0-1-1,0 0 1,-3 5-1,2-3 136,-1 0 1,0 0-1,0 0 0,-1 0 0,1-1 1,-1 1-1,0-1 0,1 0 1,-1 0-1,-1-1 0,1 1 0,0-1 1,-1 0-1,1 0 0,-1 0 0,0 0 1,1-1-1,-8 1 0,2 0-10,-2 0-1,1-1 0,0 0 1,0 0-1,0-2 1,0 1-1,-12-3 1,21 3-183,1 0 0,-1-1 0,0 1 1,1 0-1,-1-1 0,0 1 1,1-1-1,-1 1 0,1-1 0,-1 0 1,1 0-1,-1 0 0,1 0 0,-1 0 1,1 0-1,0 0 0,0 0 0,0 0 1,-1-1-1,1 1 0,0-1 0,1 1 1,-1 0-1,0-1 0,0 0 0,1 1 1,-1-1-1,0 1 0,1-1 0,0 0 1,-1 1-1,1-1 0,0 0 0,0 1 1,0-1-1,0 0 0,0 0 0,1-1 1,-1 0-343,1-1 0,0 1 0,1 0 0,-1 0 0,0 0 0,1 0 0,0 0 0,0 0 0,0 1 0,0-1 0,0 1 0,0-1 0,1 1 0,-1 0 0,1-1 0,-1 1 0,1 1 0,4-3 0,53-16-8192,-29 14 3373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7.101"/>
    </inkml:context>
    <inkml:brush xml:id="br0">
      <inkml:brushProperty name="width" value="0.025" units="cm"/>
      <inkml:brushProperty name="height" value="0.025" units="cm"/>
    </inkml:brush>
  </inkml:definitions>
  <inkml:trace contextRef="#ctx0" brushRef="#br0">28 337 3812,'0'0'10100,"8"-2"-6588,-6 1-3478,1 1 183,0 0 0,-1 0 0,1-1 0,-1 0 0,1 1 0,-1-1 0,1 0 0,-1 0 0,0 0 0,0 0 0,1-1 0,-1 1 0,0-1 0,0 1 0,0-1 0,0 0 0,0 0 0,-1 0 0,1 0 0,-1 0 0,1 0 0,-1 0 0,0 0 0,1-1 0,-1 1 0,0 0 0,-1-1 0,1 1 0,0-1 0,-1 1 0,1-1 0,-1 1 0,0-1 0,0-4 0,0 4-181,1 1-1,-1-1 1,0 0 0,-1 0-1,1 0 1,-1 0 0,1 1-1,-1-1 1,0 0 0,0 0-1,0 1 1,0-1 0,0 1 0,0-1-1,-1 1 1,0-1 0,1 1-1,-1 0 1,0 0 0,0 0-1,0 0 1,0 0 0,0 0-1,-1 0 1,1 1 0,-1-1-1,1 1 1,-1 0 0,1 0-1,-1 0 1,0 0 0,1 0-1,-1 0 1,0 1 0,0-1-1,0 1 1,0 0 0,1 0-1,-1 0 1,-5 1 0,7-1-37,1 0 1,-1 0 0,0 0 0,1 0-1,-1 0 1,0 0 0,1 0-1,-1 0 1,0 0 0,1 0 0,-1 1-1,0-1 1,1 0 0,-1 1-1,0-1 1,1 0 0,-1 1 0,1-1-1,-1 0 1,1 1 0,-1-1-1,1 1 1,-1-1 0,1 1 0,-1 0-1,1-1 1,0 1 0,-1-1-1,1 1 1,0 0 0,0-1 0,-1 1-1,1 0 1,0-1 0,0 1-1,0 0 1,0-1 0,0 1 0,0 0-1,0-1 1,0 1 0,0 0-1,0-1 1,0 2 0,1 0-3,-1-1 0,1 1-1,-1-1 1,1 0 0,-1 0 0,1 1 0,0-1 0,-1 0-1,1 0 1,0 0 0,0 0 0,0 0 0,0 0 0,0 0 0,0 0-1,0 0 1,0 0 0,0 0 0,1-1 0,-1 1 0,0 0 0,3 0-1,63 9-23,-49-8-46,0 0 0,0 2-1,27 8 1,-43-11 79,0 0 0,0-1 1,-1 1-1,1 0 0,0-1 0,0 0 0,0 1 1,0-1-1,0 0 0,0 0 0,0 0 0,0 0 1,0 0-1,0-1 0,0 1 0,0-1 0,0 1 1,0-1-1,0 1 0,0-1 0,0 0 0,0 0 1,-1 0-1,1 0 0,2-3 0,-1 1 82,-1 0-1,0 0 0,0-1 1,0 1-1,0-1 0,0 0 1,-1 1-1,0-1 0,0 0 0,0 0 1,0 0-1,0-5 0,0-7 272,0 1 0,-1 0 0,-1-1-1,0 1 1,-8-30 0,2 21-249,4 17-108,1-1 0,0 1 0,0-1 0,0 1 0,0-13 0,3 19-43,0 0 0,0 0 0,0 0 0,0 1-1,0-1 1,0 0 0,0 0 0,0 0-1,0 1 1,0-1 0,1 1 0,-1-1 0,0 1-1,0-1 1,1 1 0,-1 0 0,0-1 0,1 1-1,-1 0 1,0 0 0,1 0 0,-1 0-1,0 0 1,3 1 0,38 1-2895,-22 4-128,-11 3-4885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7.445"/>
    </inkml:context>
    <inkml:brush xml:id="br0">
      <inkml:brushProperty name="width" value="0.025" units="cm"/>
      <inkml:brushProperty name="height" value="0.025" units="cm"/>
    </inkml:brush>
  </inkml:definitions>
  <inkml:trace contextRef="#ctx0" brushRef="#br0">1 39 11211,'0'0'6213,"70"-39"-6821,-35 39-1922,0 0-1859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7.805"/>
    </inkml:context>
    <inkml:brush xml:id="br0">
      <inkml:brushProperty name="width" value="0.025" units="cm"/>
      <inkml:brushProperty name="height" value="0.025" units="cm"/>
    </inkml:brush>
  </inkml:definitions>
  <inkml:trace contextRef="#ctx0" brushRef="#br0">224 7 13196,'0'0'2878,"-11"-2"-406,5 1-2259,0-1 1,0 1-1,-1 1 1,1-1-1,0 1 1,-1 0-1,1 1 1,0-1-1,0 1 1,-1 0-1,1 1 1,0-1 0,0 1-1,0 1 1,1-1-1,-1 1 1,-6 4-1,4-2-54,0 2-1,0-1 0,0 1 1,1 0-1,0 0 0,0 1 1,1 0-1,0 0 1,1 1-1,0 0 0,0 0 1,0 0-1,1 0 0,-3 14 1,6-22-157,1-1 0,0 1 0,0-1 0,0 1 0,0-1 0,0 0-1,0 1 1,0-1 0,0 1 0,0-1 0,0 1 0,1-1 0,-1 1 0,0-1 0,0 0 0,0 1 0,0-1 0,1 1 0,-1-1 0,0 0 0,1 1 0,-1-1 0,0 0 0,0 1 0,1-1 0,-1 0 0,0 1 0,1-1 0,-1 0-1,1 0 1,-1 1 0,0-1 0,1 0 0,20 1 41,20-14 51,7-16-321,-39 22 33,1 1 0,0-1 0,1 1-1,-1 1 1,1 0 0,0 1 0,1 0-1,-1 0 1,1 1 0,-1 1 0,23-2 0,-32 4 196,-1 1 1,0 0 0,0-1 0,0 1 0,0 0 0,0 0 0,0 0 0,0 0-1,-1 0 1,1 0 0,0 0 0,0 0 0,-1 0 0,1 0 0,0 0 0,-1 0 0,0 1-1,1-1 1,-1 0 0,1 0 0,-1 0 0,0 1 0,0-1 0,0 0 0,0 1-1,0-1 1,0 0 0,0 0 0,0 1 0,-1 0 0,-6 45 1285,4-39-953,-1 1 1,-1 0 0,1-1-1,-2 0 1,1 0 0,-8 8-1,11-13-287,-1 0 0,1 0-1,-1 0 1,0 0 0,0 0-1,-1-1 1,1 1 0,0-1 0,-1 0-1,0 0 1,1 0 0,-1-1-1,0 1 1,0-1 0,0 0-1,-5 1 1,8-4-537,0-1 0,0 1 0,1-1 0,-1 1 0,1-1 0,-1 1 0,1-1 0,0 0 0,0 1 0,0-1 0,0 1 0,1-1 0,-1 0 0,2-2 0,9-22-5511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8.164"/>
    </inkml:context>
    <inkml:brush xml:id="br0">
      <inkml:brushProperty name="width" value="0.025" units="cm"/>
      <inkml:brushProperty name="height" value="0.025" units="cm"/>
    </inkml:brush>
  </inkml:definitions>
  <inkml:trace contextRef="#ctx0" brushRef="#br0">115 350 16015,'0'0'3828,"-4"9"-2355,2-3-1247,-18 53 1720,19-54-1840,-1 0 0,1 0-1,1 0 1,-1 0 0,1 1 0,-1-1 0,2 0 0,-1 1 0,0-1 0,3 9 0,-2-13-101,-1 0 1,1-1 0,-1 1-1,1 0 1,0-1 0,-1 1-1,1 0 1,0-1 0,0 1-1,-1-1 1,1 1 0,0-1-1,0 0 1,0 1 0,-1-1-1,1 0 1,0 1-1,0-1 1,0 0 0,0 0-1,0 0 1,0 0 0,0 0-1,0 0 1,-1 0 0,1 0-1,0 0 1,0 0 0,0-1-1,0 1 1,0 0 0,0-1-1,-1 1 1,1 0 0,0-1-1,0 1 1,0-1 0,0 0-1,32-21 196,-23 9-166,-1 1 0,0-1-1,-1-1 1,0 0 0,-1 0 0,-1 0-1,0-1 1,-1 0 0,0 0-1,3-23 1,-5 18 25,0-1-1,-1 0 1,-1 0 0,-1 0 0,-1 0-1,-1 0 1,-6-28 0,6 41-41,0 1 0,0-1 0,-1 1 1,-1 0-1,1 0 0,-1 0 0,0 1 1,0-1-1,-9-8 0,11 13-4,0 0-1,1 0 1,-1 1-1,0-1 1,0 0 0,0 1-1,0 0 1,-1-1 0,1 1-1,0 0 1,0 0 0,-1 1-1,1-1 1,-1 0 0,1 1-1,0-1 1,-1 1 0,1 0-1,-1 0 1,1 0-1,-1 0 1,1 0 0,-1 0-1,1 1 1,-1-1 0,1 1-1,0 0 1,-1 0 0,1 0-1,0 0 1,-1 0 0,1 0-1,0 1 1,-3 2 0,-3 3 10,0 1 0,0 0 0,0 1 0,1 0 0,1 0 1,0 1-1,0 0 0,0 0 0,2 0 0,-7 16 0,5-8 71,0 1-1,1 0 0,0 1 1,2-1-1,-2 26 0,5-43-90,0 0 0,0-1 0,0 1 0,0 0 0,0 0 1,1-1-1,-1 1 0,1 0 0,-1 0 0,1-1 0,-1 1 0,1-1 0,0 1 0,0 0 0,0-1 0,0 1 0,0-1 0,0 0 0,0 1 0,0-1 0,1 0 0,-1 0 0,0 0 0,1 0 0,2 2 0,0-2 4,0 1 0,0-1 0,0 0 1,1 0-1,-1 0 0,0-1 0,1 1 0,-1-1 0,0 0 0,6-1 0,8-2-6,-1 0 0,1-1 0,-1 0 0,20-9 0,-6 0-215,-20 7 17,1 0-1,-1 2 1,2-1-1,-1 1 0,0 1 1,1 0-1,-1 1 1,1 0-1,14 1 1,-25 1 194,0 1 1,-1 0 0,1-1 0,-1 1-1,1 0 1,-1 0 0,1 0 0,-1 0-1,1 0 1,-1 0 0,0 0 0,0 1 0,0-1-1,1 0 1,-1 1 0,-1-1 0,1 1-1,0-1 1,0 1 0,0 0 0,-1-1 0,1 1-1,-1 0 1,1-1 0,-1 1 0,0 0-1,0-1 1,0 5 0,2 61 382,-3-50-346,8 29 41,-7-46-169,1 1 0,-1 0 0,0-1 0,0 1 0,0 0 0,1-1 0,-1 1 0,0-1 0,1 1 0,-1 0 0,1-1 0,-1 1 0,1-1 0,-1 1 0,1-1 0,-1 0 0,1 1 0,-1-1 0,1 1-1,0-1 1,-1 0 0,2 1 0,-1-1-221,0-1-1,0 1 0,0 0 1,0-1-1,0 1 0,0-1 0,0 1 1,0-1-1,0 0 0,-1 1 1,1-1-1,0 0 0,0 1 1,-1-1-1,1 0 0,0 0 1,-1 0-1,1 0 0,-1 0 0,2-2 1,7-14-7268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8.629"/>
    </inkml:context>
    <inkml:brush xml:id="br0">
      <inkml:brushProperty name="width" value="0.025" units="cm"/>
      <inkml:brushProperty name="height" value="0.025" units="cm"/>
    </inkml:brush>
  </inkml:definitions>
  <inkml:trace contextRef="#ctx0" brushRef="#br0">32 45 14029,'0'0'5632,"-5"11"-4228,4-9-1360,-4 8 387,0 1-1,2-1 0,-1 1 1,-2 15-1,5-24-392,0 0-1,1 0 1,0 0-1,-1-1 1,1 1 0,0 0-1,0 0 1,0 0-1,0 0 1,0 0-1,1 0 1,-1 0 0,1 0-1,-1-1 1,1 1-1,-1 0 1,1 0 0,0-1-1,0 1 1,0 0-1,0-1 1,0 1 0,0-1-1,1 1 1,-1-1-1,0 0 1,1 1 0,-1-1-1,1 0 1,-1 0-1,1 0 1,0 0 0,-1 0-1,1 0 1,0-1-1,0 1 1,0-1 0,0 1-1,1 0 1,1-1-28,0 0 1,0 0-1,0 0 0,-1 0 1,1 0-1,0-1 0,-1 0 1,1 1-1,0-2 1,-1 1-1,1 0 0,-1-1 1,1 1-1,-1-1 0,0 0 1,0 0-1,0 0 1,0-1-1,0 1 0,0-1 1,0 1-1,-1-1 0,0 0 1,1 0-1,-1 0 1,0-1-1,0 1 0,-1 0 1,1-1-1,1-5 0,2-4 31,-1 0-1,0-1 0,-1 0 0,0 0 1,-1 0-1,0-26 0,-17 72-152,14-22 216,0 0-1,0 0 1,1-1 0,0 1-1,3 18 1,-3-26-89,1-1 0,-1 1 1,0-1-1,1 1 0,0-1 0,-1 0 1,1 1-1,0-1 0,0 0 0,-1 1 1,1-1-1,0 0 0,0 0 1,0 0-1,1 0 0,-1 0 0,0 0 1,3 2-1,-2-3-3,-1 1-1,1-1 1,0 0 0,0 0 0,0 0 0,0 0-1,0 0 1,0 0 0,0 0 0,0-1-1,0 1 1,0-1 0,0 1 0,-1-1 0,1 0-1,0 0 1,0 0 0,-1 0 0,3-1 0,2-3-82,0 1 1,-1-1 0,0 0-1,0-1 1,0 1 0,0-1-1,-1 0 1,0 0 0,-1-1-1,1 1 1,4-13 0,6-27-3877,-30 124 3740,8-48 206,2 0 1,1 1 0,-2 44 0,7-72 60,4 52-2221,-3-50 1340,0 0-1,0 0 1,1-1-1,0 1 1,0-1-1,0 1 1,0-1 0,1 0-1,4 6 1,8 6-3061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448"/>
    </inkml:context>
    <inkml:brush xml:id="br0">
      <inkml:brushProperty name="width" value="0.025" units="cm"/>
      <inkml:brushProperty name="height" value="0.025" units="cm"/>
    </inkml:brush>
  </inkml:definitions>
  <inkml:trace contextRef="#ctx0" brushRef="#br0">145 1 8648,'0'0'11691,"-10"11"-9988,-7 9-877,2 1 0,1 0-1,1 2 1,0-1 0,-12 33-1,17-32-345,1 0 1,0 1-1,2-1 0,1 1 0,1 0 0,-1 41 1,4-56-458,1 1 1,0 0 0,0 0-1,1 0 1,0 0 0,0-1 0,1 1-1,0-1 1,1 0 0,0 0-1,1 0 1,0 0 0,0-1-1,1 1 1,0-2 0,0 1-1,1 0 1,14 11 0,-20-18-19,0 1 1,1-1 0,-1 0-1,1 0 1,-1 0-1,1 0 1,-1 0 0,1 0-1,-1-1 1,1 1-1,0 0 1,-1-1-1,1 1 1,0-1 0,0 0-1,0 0 1,-1 1-1,1-1 1,0 0 0,0 0-1,0-1 1,-1 1-1,1 0 1,0-1 0,2 0-1,-1-1 2,-1 0 0,0 1 0,-1-1 0,1 0 0,0 0-1,-1 0 1,1-1 0,-1 1 0,1 0 0,-1-1 0,0 1 0,0 0 0,0-1 0,-1 0 0,2-3-1,1-13-15,0 0 0,-1 0 1,-1-32-1,-1 47-14,1-11-4,-1-1-51,0 1 0,-5-32 0,5 44 37,-1 0 1,0 0 0,1 0-1,-1 0 1,0 0 0,0 0-1,0 1 1,-1-1-1,1 0 1,-1 1 0,0-1-1,1 1 1,-1 0-1,0-1 1,0 1 0,0 0-1,-1 0 1,1 0-1,-1 0 1,1 1 0,-1-1-1,-3-1 1,5 3 22,0-1 1,0 1-1,1 0 1,-1 0-1,0-1 1,0 1 0,0 0-1,0 0 1,0 0-1,0 0 1,0 0-1,0 0 1,0 0-1,0 1 1,0-1-1,0 0 1,0 0-1,0 1 1,1-1-1,-1 1 1,0-1-1,0 1 1,0-1-1,0 1 1,1-1-1,-1 1 1,-1 1-1,1 0 4,-1 0 0,1 0 0,0 0 0,0 0-1,0 1 1,0-1 0,1 0 0,-1 1 0,1-1 0,-1 0-1,1 4 1,-1-2 4,1 0 0,0 1 0,0-1 0,0 1 0,1-1 0,-1 0 0,1 1 0,0-1 0,0 0 0,1 0 0,-1 0 0,5 7 0,-3-7 14,0-1 0,1 0-1,-1 0 1,1 0 0,0-1 0,0 1 0,0-1 0,0 0 0,0 0 0,0-1 0,1 1 0,-1-1-1,1 0 1,-1 0 0,1 0 0,-1 0 0,1-1 0,0 0 0,-1 0 0,1 0 0,-1-1 0,1 1-1,0-1 1,7-3 0,-2 1 21,0 0-1,0-1 0,-1-1 1,1 0-1,-1 0 1,0 0-1,0-1 1,-1-1-1,14-12 0,-15 12-8,0 0-1,0 0 0,-1-1 0,1 1 0,-2-2 0,1 1 0,-1 0 0,-1-1 1,1 0-1,-1 0 0,4-18 0,-8 27-15,0 0 0,0-1 1,0 1-1,0 0 0,0 0 0,0 0 1,0-1-1,0 1 0,0 0 0,0 0 0,0 0 1,0 0-1,0-1 0,0 1 0,0 0 1,0 0-1,0 0 0,-1 0 0,1-1 0,0 1 1,0 0-1,0 0 0,0 0 0,0 0 1,-1 0-1,1 0 0,0-1 0,0 1 0,0 0 1,0 0-1,-1 0 0,1 0 0,0 0 1,0 0-1,0 0 0,0 0 0,-1 0 0,1 0 1,0 0-1,0 0 0,0 0 0,-1 0 1,1 0-1,0 0 0,0 0 0,0 0 0,-1 0 1,1 0-1,0 0 0,0 0 0,0 1 1,0-1-1,-1 0 0,1 0 0,0 0 0,0 0 1,0 0-1,0 0 0,0 1 0,-1-1 1,1 0-1,0 0 0,0 0 0,0 0 0,0 1 1,-13 9-11,7-4 73,0 1 0,0 0 0,1 1 0,-1-1-1,2 1 1,-1 0 0,1 0 0,0 0 0,1 1-1,0-1 1,0 1 0,1 0 0,0 0 0,0 0-1,1 0 1,0 18 0,2-26-60,-1 1-1,1 0 1,0 0-1,-1 0 1,1-1-1,0 1 1,0 0-1,0-1 1,1 1-1,-1-1 1,0 1 0,0-1-1,1 1 1,-1-1-1,1 0 1,-1 0-1,1 0 1,0 0-1,-1 0 1,1 0 0,0 0-1,0 0 1,-1-1-1,1 1 1,0-1-1,0 1 1,0-1-1,0 0 1,0 0-1,0 0 1,0 0 0,0 0-1,0 0 1,0-1-1,3 0 1,2 1 14,1-1 0,-1-1 0,0 1 0,1-1 0,-1-1 0,0 1 0,0-1 0,8-5 1,7-8-38,-2-1-1,0-1 1,32-38 0,-52 56 16,0 0 0,0 0 0,0 0-1,0-1 1,0 1 0,0 0-1,1 0 1,-1 0 0,0 0 0,0-1-1,0 1 1,0 0 0,1 0 0,-1 0-1,0 0 1,0 0 0,0 0-1,0-1 1,1 1 0,-1 0 0,0 0-1,0 0 1,0 0 0,1 0-1,-1 0 1,0 0 0,0 0 0,0 0-1,1 0 1,-1 0 0,0 0-1,0 0 1,1 0 0,-1 0 0,0 0-1,0 0 1,0 0 0,1 0-1,-1 0 1,0 1 0,0-1 0,0 0-1,0 0 1,1 0 0,-1 0 0,0 0-1,0 1 1,0-1 0,0 0-1,1 0 1,-1 0 0,0 0 0,0 1-1,0-1 1,0 0 0,0 0-1,0 0 1,0 1 0,0-1 0,0 0-1,0 0 1,0 1 0,3 24-84,-7 31 211,4-56-118,-2 11 81,1 0 1,0 0-1,1 1 0,0-1 1,3 18-1,-3-26-91,1-1 0,-1 0 0,1 1 0,0-1 0,0 0 0,0 0 0,0 0 0,0 0 0,1 0 0,-1 0 0,1 0 0,-1 0 0,1-1 0,0 1 0,-1-1 0,1 1 0,0-1 0,0 1 0,0-1 0,0 0 0,0 0 0,0 0-1,1 0 1,-1 0 0,0-1 0,0 1 0,1-1 0,-1 0 0,1 1 0,-1-1 0,0 0 0,4 0 0,-4 0-136,0-1 0,0 1 0,0 0 0,0 0 0,0-1 0,0 1 0,0-1 0,0 0 0,0 1 1,-1-1-1,1 0 0,0 0 0,-1 0 0,1 0 0,0-1 0,-1 1 0,0 0 0,1-1 0,1-2 0,0 0-418,0 0 1,-1-1 0,0 1-1,0-1 1,0 1-1,0-1 1,1-8-1,1-7-3118,-2 0-1,0-40 0,-2 56 2983,0-56-7355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9.131"/>
    </inkml:context>
    <inkml:brush xml:id="br0">
      <inkml:brushProperty name="width" value="0.025" units="cm"/>
      <inkml:brushProperty name="height" value="0.025" units="cm"/>
    </inkml:brush>
  </inkml:definitions>
  <inkml:trace contextRef="#ctx0" brushRef="#br0">26 622 3555,'-3'-13'5152,"-4"-14"-3419,1 0 0,2 0 0,1 0-1,0-48 1,5 38-1115,1 0-1,2 1 1,2-1-1,1 1 1,25-66-1,-25 79 376,1 0 0,2 1 0,25-40 0,-36 61-961,0 0 1,0 1 0,1-1 0,-1 1 0,1-1-1,-1 0 1,1 1 0,-1-1 0,1 1-1,-1-1 1,1 1 0,-1 0 0,1-1 0,-1 1-1,1-1 1,0 1 0,-1 0 0,1 0-1,0-1 1,-1 1 0,1 0 0,0 0 0,-1 0-1,2-1 1,6 14 208,-5 27-239,-3-38 25,-2 21 41,0 1 1,-1-1-1,-2 0 1,0 0-1,-10 28 1,12-43 0,3-7-59,-1 0 0,1 0 0,-1 0 0,1 0 0,-1 0-1,1 0 1,0 0 0,-1 0 0,1 0 0,0 0 0,0 0 0,0 1-1,0-1 1,0 0 0,0 0 0,0 0 0,1 0 0,-1 0 0,0 0 0,1 0-1,-1 1 1,0-1 0,1 0 0,-1 0 0,1 0 0,0 0 0,-1-1-1,1 1 1,0 0 0,0 0 0,-1 0 0,3 1 0,0-1 0,1 0 0,0 0 0,-1-1 0,1 1 0,-1-1 0,1 0 1,0 0-1,5 0 0,5-1 16,33-1-114,-32 1 23,0 0 0,0 0 0,0 2 0,0 0 0,0 0 0,-1 2 0,28 6 0,-40-8 70,0 0 1,-1 0-1,1-1 0,0 1 1,-1 0-1,1 0 1,0 1-1,-1-1 1,0 0-1,1 0 1,-1 1-1,0-1 0,1 1 1,-1-1-1,0 1 1,0 0-1,0-1 1,0 1-1,-1 0 0,1 0 1,0-1-1,-1 1 1,1 2-1,-1 0 104,0-1 0,0 0 0,-1 0 0,1 1 0,-1-1 0,0 0 0,0 0 0,0 0 0,0 0 0,0 0 0,-1 0-1,-2 4 1,-2 3 347,-1-1-1,0 0 1,-1 0-1,0-1 1,0 0-1,-16 12 1,13-13-233,0 0-1,-1-1 1,1-1 0,-1 0 0,0 0 0,-1-1-1,-17 3 1,28-6-264,0-1 0,-1 1 0,1-1 0,0 0 0,-1 1 0,1-1 0,0 0 0,-1 0 0,1-1 0,0 1 0,-1 0-1,1-1 1,0 1 0,0-1 0,-1 0 0,1 0 0,0 0 0,0 0 0,0 0 0,0 0 0,0 0 0,0-1 0,0 1 0,1-1 0,-1 0 0,0 1 0,1-1 0,-1 0-1,1 0 1,0 0 0,0 0 0,-1 0 0,1 0 0,1 0 0,-1 0 0,0-1 0,0 1 0,1 0 0,-1 0 0,1-1 0,0 1 0,0 0 0,0-1 0,0 1 0,0 0-1,0-1 1,1 1 0,0-4 0,-1 4-485,1 0 1,0 0-1,-1-1 0,1 1 0,0 0 0,0 0 0,0 0 1,0 0-1,0 0 0,0 0 0,1 0 0,-1 0 0,1 0 1,-1 0-1,4-1 0,14-16-8085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9.815"/>
    </inkml:context>
    <inkml:brush xml:id="br0">
      <inkml:brushProperty name="width" value="0.025" units="cm"/>
      <inkml:brushProperty name="height" value="0.025" units="cm"/>
    </inkml:brush>
  </inkml:definitions>
  <inkml:trace contextRef="#ctx0" brushRef="#br0">193 1960 9449,'-11'5'1206,"-81"47"-1023,80-44 440,1 0 0,0 0 0,0 1 0,1 0 0,0 1-1,-14 18 1,24-21 2165,11-6-2106,18-9-329,28-20 748,82-55 1,-45 25-732,1250-668 395,38 65-1525,-767 382 469,12 38 796,-610 235-596,-9 3-123,0 1-1,0-1 1,0 1-1,0 1 1,15-2-1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2:42.214"/>
    </inkml:context>
    <inkml:brush xml:id="br0">
      <inkml:brushProperty name="width" value="0.025" units="cm"/>
      <inkml:brushProperty name="height" value="0.025" units="cm"/>
    </inkml:brush>
  </inkml:definitions>
  <inkml:trace contextRef="#ctx0" brushRef="#br0">18 269 6342,'0'0'2087,"-4"-9"-1601,-9-29-240,13 36-232,-1 1 0,1-1 0,0 1 0,0-1 0,0 1 0,1-1 0,-1 1 0,0-1 0,0 1 0,1-1 0,-1 1 0,1 0 1,0-1-1,-1 1 0,1 0 0,0-1 0,-1 1 0,1 0 0,0 0 0,0 0 0,0-1 0,0 1 0,1 0 0,-1 1 0,0-1 0,0 0 0,0 0 1,1 0-1,-1 1 0,0-1 0,1 1 0,-1-1 0,3 0 0,0 0 65,0-1-1,0 1 1,0 0 0,0 1-1,1-1 1,-1 1 0,0 0-1,0 0 1,7 0 0,-5 3 61,0 0 1,0 0-1,0 1 1,0 0-1,0 0 1,-1 0-1,1 0 1,6 8-1,18 15 133,-5-13-217,-1 0-1,2-1 1,0-1-1,0-2 1,1 0-1,0-2 1,0-1-1,1-1 1,41 2-1,27-1 69,137-10 0,-216 2-115,414-35 47,8-1 48,164 28 1101,141-6-600,-301-17-517,489-7 16,-481 92 119,-104-6-201,594-27 5,-247-60-177,-1-34 185,-17 2 60,2 31-54,-439 36 14,649-31 61,-869 35-158,12-1-105,-1-2 0,0 0 0,41-13 0,-84 16-3419,-11-3 593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2:44.622"/>
    </inkml:context>
    <inkml:brush xml:id="br0">
      <inkml:brushProperty name="width" value="0.025" units="cm"/>
      <inkml:brushProperty name="height" value="0.025" units="cm"/>
    </inkml:brush>
  </inkml:definitions>
  <inkml:trace contextRef="#ctx0" brushRef="#br0">57 89 4004,'0'0'1943,"-7"-9"-1025,-5-8-329,0-1 0,-13-26 0,25 44-610,19 22 58,-10-13-4,0 0-1,1 0 1,1-1-1,0 0 1,0-1-1,0 0 1,1-1 0,23 9-1,-12-8 147,1-2 0,0 0 0,47 3 0,865 35 1401,-158-33-1309,0-46-88,-50-19-87,1 48 603,-585 13-672,505 12 75,-98-35 27,0-1-7,-202 17-94,945 18 210,-1054-5-206,290 8 33,-334-20-98,592 11-938,-711-7-668,-10-4-1100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2:53.371"/>
    </inkml:context>
    <inkml:brush xml:id="br0">
      <inkml:brushProperty name="width" value="0.025" units="cm"/>
      <inkml:brushProperty name="height" value="0.025" units="cm"/>
    </inkml:brush>
  </inkml:definitions>
  <inkml:trace contextRef="#ctx0" brushRef="#br0">119 149 4132,'0'0'3053,"-11"-1"-1819,1 1-1076,2 0 107,-1 0-1,0-1 0,0 0 1,0 0-1,0-1 1,1 0-1,-1 0 0,1-1 1,-12-6-1,58 8 793,-1 10-922,1-2 0,1-2-1,-1-1 1,1-2 0,-1-2-1,1-1 1,0-2-1,67-15 1,-30-1 131,1 3-1,0 3 1,147-5-1,375-26 1705,-517 34-1673,-1 3 1,1 4-1,0 3 0,0 4 0,159 29 0,-138-9 138,1-4-1,195 11 0,-132-36-122,234-36 0,-256 22-301,0 7 0,0 7 0,274 24-1,-135 6 22,464-18 0,-572-10 0,289 30 0,-126 6 369,-73-8-70,-192-11-200,19 4-259,-87-18-567,1 1 0,0-1 0,0 0-1,0 0 1,-1-1 0,1 0-1,0 0 1,-1-1 0,1 0-1,8-3 1,3-7-5172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3:03.579"/>
    </inkml:context>
    <inkml:brush xml:id="br0">
      <inkml:brushProperty name="width" value="0.025" units="cm"/>
      <inkml:brushProperty name="height" value="0.025" units="cm"/>
    </inkml:brush>
  </inkml:definitions>
  <inkml:trace contextRef="#ctx0" brushRef="#br0">5728 443 4164,'0'0'4361,"-8"-7"-3880,-61-61 629,59 61-1001,0 1-1,-1-1 1,1 2-1,-1-1 1,-1 2-1,1 0 1,-1 0-1,1 1 0,-1 0 1,-13-1-1,-22-7 130,-173-70 1963,157 53-1986,-2 4-1,-85-21 1,-53 12-12,-248-9 0,198 22-203,-217-11 427,-567 35 0,631 12-417,-316 21 527,521-17-114,-309 70 0,438-70-417,0 2-1,-119 55 0,147-55-14,1 2 0,0 1 0,2 3 1,1 1-1,-41 40 0,72-59 11,0 0 0,0 0 0,2 1 0,-1 0-1,1 0 1,1 0 0,0 1 0,0 0 0,2 1 0,-1-1 0,2 1 0,-1 0-1,2 0 1,0 0 0,0 0 0,1 0 0,1 0 0,0 0 0,1 1 0,0-1-1,1 0 1,1 0 0,0 0 0,0-1 0,1 1 0,1-1 0,0 0 0,1 0-1,0 0 1,1-1 0,1 0 0,-1 0 0,2-1 0,-1 0 0,1 0 0,11 8-1,9 6 4,1-2-1,1-1 0,1-2 0,1-1 0,1-1 0,46 16 0,221 56 85,-296-88-89,631 131 22,9-32-18,-539-85 7,1035 89 106,5-93-42,-365-73-48,-624 36 9,-1-6-1,287-102 1,-372 107-32,-2-3 1,-2-4-1,85-55 1,-127 73 31,-1-2 0,-1 0 1,-1-2-1,0 0 0,-2-2 1,0 0-1,-1-1 0,-2-1 1,0 0-1,-2-2 0,17-36 1,-27 51 35,-1 0 1,-1 0 0,0 0 0,0 0 0,-1-1-1,-1 1 1,0-1 0,0 1 0,-1-1-1,-1 1 1,1-1 0,-2 1 0,-5-20-1,3 18 15,-1 1 0,0 0 0,-1 0 0,-1 0 0,0 1-1,0 0 1,-1 1 0,-1-1 0,1 2 0,-2-1-1,-17-13 1,-8-3 10,-2 1-1,0 2 1,-2 2-1,0 1 1,-2 2-1,0 2 1,-84-21-1,-312-37-31,434 74-64,-834-72-2726,530 51-2247,150 8 824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3:06.908"/>
    </inkml:context>
    <inkml:brush xml:id="br0">
      <inkml:brushProperty name="width" value="0.025" units="cm"/>
      <inkml:brushProperty name="height" value="0.025" units="cm"/>
    </inkml:brush>
  </inkml:definitions>
  <inkml:trace contextRef="#ctx0" brushRef="#br0">2355 524 3876,'0'0'3181,"-6"-11"-2545,-8-6-133,0 0 0,-1 1 1,-1 1-1,0 0 0,-1 2 1,-32-21-1,-197-88 163,81 46-526,93 41 235,-1 3 0,-2 3 0,-107-26 0,131 43-170,-1 2 0,0 3 1,0 2-1,0 3 0,0 1 0,-65 8 0,67 3-211,0 1-1,0 2 1,1 3 0,1 2-1,1 1 1,0 3-1,2 2 1,1 2-1,-73 56 1,75-44 8,2 2-1,1 2 1,3 2 0,-50 75-1,6-8 12,79-110-11,-15 21-5,0-1 0,2 2-1,-19 36 1,30-54 0,1 1-1,-1-1 1,1 0 0,1 1 0,-1-1-1,1 1 1,0-1 0,0 1-1,1 0 1,-1-1 0,1 1-1,1 0 1,-1-1 0,1 1-1,0 0 1,0-1 0,0 1 0,1-1-1,0 1 1,0-1 0,0 0-1,1 0 1,4 7 0,2-3 12,0 1 0,0-1 0,1-1 0,1 0 1,-1 0-1,1-1 0,0-1 0,1 0 0,23 9 1,1-2 101,1-1 1,43 7 0,1-6 0,0-3-1,102 0 1,168-19 77,-90 0-99,-92 11 406,332 49 1,-412-36-417,1-4 0,164-2 0,-218-11-36,0-1 1,-1-2 0,0-1-1,0-2 1,-1-2 0,0-1-1,0-1 1,-1-2 0,-1-1-1,34-22 1,-37 18 141,-1-1 1,-1-1-1,-1-1 0,0-1 0,-2-2 1,-1 0-1,26-39 0,-42 53-65,0 0 0,-2 0 0,1 0 1,-1 0-1,-1-1 0,0 0 0,-1 0 0,0 0 0,-1-1 0,2-14 0,-4 18-62,-1-1 1,0 1-1,0 0 0,-1-1 0,0 1 0,0 0 0,-1 0 1,0 0-1,-1 0 0,0 1 0,0-1 0,-1 1 0,0 0 1,0 0-1,-7-7 0,-11-8-43,0 0 0,-1 1 0,-2 1 0,0 1 0,-1 2 1,-1 0-1,0 2 0,-59-23 0,-10 2-73,-148-35 1,95 36-64,-266-28 1,167 53-3614,153 11-324,6 1-1554</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0.683"/>
    </inkml:context>
    <inkml:brush xml:id="br0">
      <inkml:brushProperty name="width" value="0.025" units="cm"/>
      <inkml:brushProperty name="height" value="0.025" units="cm"/>
    </inkml:brush>
  </inkml:definitions>
  <inkml:trace contextRef="#ctx0" brushRef="#br0">1 104 11179,'15'3'1382,"61"5"613,-1-4 0,132-7 0,171-36-882,-201 18-1009,230-22 72,-570 39-10474,90-5 5045</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1.010"/>
    </inkml:context>
    <inkml:brush xml:id="br0">
      <inkml:brushProperty name="width" value="0.025" units="cm"/>
      <inkml:brushProperty name="height" value="0.025" units="cm"/>
    </inkml:brush>
  </inkml:definitions>
  <inkml:trace contextRef="#ctx0" brushRef="#br0">397 36 9033,'-13'-4'1622,"-2"1"-994,-38-9 311,17-4 3863,49 22-2242,-11-6-2531,-1 0 0,0 1 1,0-1-1,0 1 1,0-1-1,1 1 0,-1 0 1,0-1-1,0 1 0,0 0 1,0 0-1,-1 0 0,1 0 1,0 0-1,0-1 1,1 4-1,1 0 34,0 0 0,-1 0-1,0 1 1,1 0 0,-2-1-1,1 1 1,0 0 0,-1 0 0,0 0-1,0 0 1,0 0 0,-1 0 0,0 0-1,0 0 1,0 0 0,-2 8 0,0-6-31,0 1 1,-1-1-1,1 1 0,-2-1 1,1 0-1,-1 0 1,0-1-1,-1 1 0,-8 9 1,-7 5-13,-1-2-1,0-1 1,-1 0 0,-43 25-1,-76 41 419,141-84-433,1 0-1,-1 0 1,0 0-1,1 0 1,-1 0 0,0 0-1,0 0 1,1 1-1,-1-1 1,0 0-1,0 0 1,1 0-1,-1 0 1,0 1 0,0-1-1,1 0 1,-1 0-1,0 1 1,0-1-1,0 0 1,0 0 0,1 1-1,-1-1 1,0 0-1,0 0 1,0 1-1,0-1 1,0 0-1,0 1 1,0-1 0,0 0-1,0 0 1,0 1-1,0-1 1,0 0-1,0 1 1,0-1 0,0 0-1,0 0 1,0 1-1,0-1 1,0 0-1,0 1 1,0-1-1,-1 0 1,1 0 0,0 1-1,0-1 1,0 0-1,0 0 1,-1 1-1,1-1 1,0 0 0,0 0-1,-1 0 1,1 0-1,0 1 1,37 0 79,-29-1-16,404 16 631,-198-5-1763,-1-5-3558,-86-6-1479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1.906"/>
    </inkml:context>
    <inkml:brush xml:id="br0">
      <inkml:brushProperty name="width" value="0.025" units="cm"/>
      <inkml:brushProperty name="height" value="0.025" units="cm"/>
    </inkml:brush>
  </inkml:definitions>
  <inkml:trace contextRef="#ctx0" brushRef="#br0">279 0 14894,'0'0'1671,"-13"2"-416,-4 1-966,0 1 0,0 1 0,0 0 0,1 1 0,-1 1 0,-17 10 0,-97 59 3656,141-74-3839,1 0-1,0-1 1,-1 0 0,22-1-1,-16 0-87,7-1-21,1 2 0,0 0 0,-1 1-1,1 2 1,23 6 0,-43-9-7,0 0-1,0 0 1,0 0 0,0 1-1,0 0 1,0 0 0,-1 0-1,1 1 1,-1-1 0,1 1-1,-1-1 1,0 1 0,0 0-1,0 1 1,0-1 0,-1 0-1,1 1 1,-1-1 0,0 1-1,0 0 1,0 0-1,-1 0 1,1 0 0,-1 0-1,0 0 1,0 0 0,0 0-1,-1 1 1,1-1 0,-1 0-1,0 1 1,0-1 0,-1 0-1,1 0 1,-3 6 0,0 1 67,0-1 0,-1 0 0,-1 0 0,0 0 0,0 0 0,-1-1 0,0 1 1,-1-1-1,0-1 0,0 0 0,-1 0 0,-9 7 0,-7 7 952,-2-1 0,-51 31 0,67-46-813,0-1 0,0 1 0,0-1 0,-1-1 0,0 0 0,-20 5 0,31-10-227,0 1 0,-1 0 0,1-1 0,0 1 0,-1 0 0,1-1 0,0 1 0,-1-1 1,1 1-1,0-1 0,0 1 0,0-1 0,-1 1 0,1 0 0,0-1 0,0 1 1,0-1-1,0 1 0,0-1 0,0 1 0,0-1 0,0 1 0,0-1 0,0 1 1,0-1-1,0 1 0,1-1 0,-1 1 0,0-1 0,0 1 0,0-1 0,1 1 1,-1 0-1,0-1 0,0 1 0,1-1 0,-1 1 0,0 0 0,1-1 0,11-23-1782,54-69-7011,-22 29 293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808"/>
    </inkml:context>
    <inkml:brush xml:id="br0">
      <inkml:brushProperty name="width" value="0.025" units="cm"/>
      <inkml:brushProperty name="height" value="0.025" units="cm"/>
    </inkml:brush>
  </inkml:definitions>
  <inkml:trace contextRef="#ctx0" brushRef="#br0">0 0 14670,'0'0'12396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2.423"/>
    </inkml:context>
    <inkml:brush xml:id="br0">
      <inkml:brushProperty name="width" value="0.025" units="cm"/>
      <inkml:brushProperty name="height" value="0.025" units="cm"/>
    </inkml:brush>
  </inkml:definitions>
  <inkml:trace contextRef="#ctx0" brushRef="#br0">70 1 17809,'0'0'1548,"-3"8"155,-14 33 662,-17 70-1,29-89-2130,1 1-1,1-1 0,0 1 0,2 0 0,2 33 0,0-50-223,0 1 0,0 0 0,1 0 0,0 0 0,0 0 0,1-1 0,-1 1 0,2-1 0,-1 0 0,0 0 0,1 0 0,0 0 0,1-1 0,-1 0 0,1 0 0,0 0 0,0 0 0,1-1 0,0 1 0,-1-1 0,1-1 0,8 5-1,1-2 13,0 0-1,0-1 1,0-1-1,1 0 0,0-1 1,-1 0-1,1-2 1,25 1-1,-20-2 6,-46 23-59,8-8 46,14-11-11,0-1 0,0 1-1,-1-1 1,0 0 0,0 0 0,0 0 0,0-1 0,0 1-1,0-1 1,-1 0 0,-5 2 0,13-25 237,59-141-171,-60 159-27,-1 0-1,1-1 0,-1 1 0,1 0 1,0 0-1,0 1 0,1-1 0,-1 0 0,1 1 1,-1-1-1,1 1 0,0 0 0,0 0 0,0 0 1,0 0-1,0 0 0,0 1 0,0-1 1,1 1-1,-1 0 0,0 0 0,5 0 0,6-1 47,1 0 0,0 2 0,-1-1 0,18 4 0,8-2-104,-27 0-104,38-2 280,-49 1-275,-1 0 0,1 0 0,0 0 0,-1 0 0,1-1 0,0 1 0,-1 0 0,1-1 0,-1 1 0,1-1 0,-1 0 0,1 0 0,-1 1 0,1-1 0,-1 0 0,0 0 0,0 0 0,1 0 0,-1-1 0,0 1 0,0 0 0,2-3 0,-3 3-111,-1 0 1,1 0-1,0 0 0,-1 0 0,1 0 0,0 0 0,-1 0 0,1 0 0,-1 0 0,0 0 0,1 0 1,-1 0-1,0 1 0,1-1 0,-1 0 0,0 0 0,0 1 0,0-1 0,1 0 0,-1 1 1,0-1-1,0 1 0,0-1 0,0 1 0,0 0 0,0-1 0,0 1 0,0 0 0,-1 0 1,1 0-1,0-1 0,0 1 0,-1 1 0,-3-3-774,-29-7-5550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2.765"/>
    </inkml:context>
    <inkml:brush xml:id="br0">
      <inkml:brushProperty name="width" value="0.025" units="cm"/>
      <inkml:brushProperty name="height" value="0.025" units="cm"/>
    </inkml:brush>
  </inkml:definitions>
  <inkml:trace contextRef="#ctx0" brushRef="#br0">1 8 12556,'0'0'7239,"92"19"-6599,-29-19-383,8-5-225,2-7-2018,1 2-5317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3.201"/>
    </inkml:context>
    <inkml:brush xml:id="br0">
      <inkml:brushProperty name="width" value="0.025" units="cm"/>
      <inkml:brushProperty name="height" value="0.025" units="cm"/>
    </inkml:brush>
  </inkml:definitions>
  <inkml:trace contextRef="#ctx0" brushRef="#br0">92 67 12588,'0'0'1564,"-9"5"422,0 1-1268,-1 0 0,2 1 0,-16 15 0,20-19-447,1 0-1,1 0 0,-1 1 0,0-1 1,1 1-1,0 0 0,0 0 0,0 0 1,0 0-1,1 0 0,-1 0 0,1 1 0,0-1 1,0 0-1,0 7 0,2-10-239,0-1 0,-1 1 0,1-1 0,0 1 0,-1-1 0,1 1 0,0-1 0,0 0 0,-1 1 0,1-1 0,0 0 0,0 0 0,0 0 1,0 1-1,-1-1 0,1 0 0,0 0 0,0 0 0,0 0 0,-1 0 0,1-1 0,0 1 0,0 0 0,0 0 0,1-1 0,25-4 272,2-9-290,-1-1-1,0-1 1,34-25-1,-37 23-62,0 1-1,1 2 1,0 0-1,36-13 1,-61 28 81,-1 0 0,1 0 1,-1-1-1,0 1 1,1 0-1,-1 0 0,1 0 1,-1 0-1,1 0 1,-1 0-1,0 0 0,1 0 1,-1 0-1,1 0 1,-1 0-1,1 0 0,-1 0 1,0 1-1,1-1 1,-1 0-1,1 0 0,-1 0 1,0 1-1,1-1 0,-1 0 1,0 0-1,1 1 1,-1-1-1,0 0 0,1 1 1,-1-1-1,0 0 1,1 1-1,2 19 969,-10 38 551,3-33-1054,5-24-484,-1 0 0,0 0 0,1 0 0,-1 0-1,1 0 1,-1 0 0,1 0 0,-1 0-1,1 0 1,0 0 0,-1-1 0,1 1-1,0 0 1,0-1 0,0 1 0,0 0-1,-1-1 1,1 1 0,0-1 0,0 1-1,0-1 1,0 1 0,0-1 0,0 0-1,0 0 1,0 1 0,0-1 0,1 0-1,-1 0 1,0 0 0,0 0 0,0 0-1,0 0 1,1-1 0,43-4 133,-19-2-166,-1-2 0,0 0 0,32-18 0,-33 15-141,0 1-1,1 1 1,37-10-1,-61 20 163,0-1 0,0 1 0,0-1-1,0 1 1,0 0 0,0 0 0,0-1 0,0 1 0,0 0-1,0 0 1,0 0 0,0 0 0,0 0 0,0 0 0,0 1-1,0-1 1,0 0 0,0 0 0,0 1 0,0-1 0,0 1 0,0-1-1,0 1 1,0-1 0,0 1 0,1 1 0,-2 22 668,-1-23-645,1 0-1,-1 0 0,1 0 0,-1 0 1,1 0-1,0 1 0,-1-1 0,1 0 1,0 0-1,0 0 0,0 1 0,0-1 0,0 0 1,0 0-1,0 0 0,0 1 0,1-1 1,-1 0-1,1 0 0,-1 0 0,0 0 1,1 0-1,0 1 0,-1-1 0,1 0 0,0 0 1,-1 0-1,1-1 0,0 1 0,0 0 1,0 0-1,0 0 0,0-1 0,2 2 0,11 1-63,0-1-1,0 0 1,0-1-1,1-1 1,-1 0-1,0-1 1,0 0-1,1-1 1,-1-1-1,0 0 1,16-7-1,-9 4-303,0 1 0,1 1 0,35-2-1,-57 6 348,1 0-1,0 1 0,0-1 0,-1 0 0,1 1 1,0-1-1,-1 0 0,1 1 0,0-1 0,-1 1 1,1-1-1,-1 1 0,1-1 0,-1 1 0,1-1 1,-1 1-1,1 0 0,-1-1 0,1 1 1,-1 0-1,0-1 0,1 1 0,-1 0 0,0-1 1,0 1-1,0 0 0,1 0 0,-1-1 0,0 1 1,0 0-1,0 0 0,0 1 0,-1 32-343,1-23-1040,2-8-2591,11-2-2418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4.309"/>
    </inkml:context>
    <inkml:brush xml:id="br0">
      <inkml:brushProperty name="width" value="0.025" units="cm"/>
      <inkml:brushProperty name="height" value="0.025" units="cm"/>
    </inkml:brush>
  </inkml:definitions>
  <inkml:trace contextRef="#ctx0" brushRef="#br0">63 75 4740,'0'0'10811,"9"-7"-8302,2 0-1647,8-5-1,-2-3 4308,-19 15-4952,-1 0 1,1 0 0,-1 0 0,1 0 0,0 0-1,-1 1 1,1-1 0,-1 1 0,1 0-1,0 0 1,-1 0 0,1 0 0,-2 2 0,-3 0 122,-48 10 170,33-8-439,29-9-16,-5 3-56,0 1-1,0-1 1,0 0 0,0 1 0,0 0 0,1-1 0,-1 1 0,0 0 0,0 0-1,0 0 1,0 0 0,0 1 0,0-1 0,0 0 0,0 1 0,0 0-1,0-1 1,0 1 0,0 0 0,0 0 0,0 0 0,-1 0 0,1 0 0,2 2-1,-2 0-2,1 1-1,-1-1 0,0 0 0,0 1 0,0-1 1,0 1-1,-1-1 0,0 1 0,1 0 0,-1-1 1,0 1-1,0 5 0,0 3-5,0 0 0,-1-1 0,0 1 0,-1-1 0,0 1 0,-1-1-1,0 1 1,-6 16 0,-59 95 53,100-158-637,-4 2 226,3 1 0,36-28-1,-59 53 359,0 0 0,0 0 0,1 1 0,0 1-1,1-1 1,-1 2 0,1-1 0,0 2-1,0-1 1,0 2 0,1-1 0,-1 2-1,13-2 1,-23 4 8,-1-1 0,1 0-1,0 1 1,0-1 0,0 0 0,0 1-1,-1-1 1,1 1 0,0-1 0,0 1-1,-1-1 1,1 1 0,-1 0 0,1-1-1,0 1 1,-1 0 0,1-1 0,-1 1-1,1 0 1,-1 0 0,0 0 0,1 0-1,-1-1 1,0 1 0,0 0 0,1 0-1,-1 0 1,0 0 0,0 0-1,0 0 1,0 0 0,0-1 0,0 1-1,0 0 1,-1 0 0,1 0 0,0 1-1,-9 39 84,-3-16 73,0 0 0,-31 44 0,25-43 10,-25 52 0,96-154 279,52-137-296,-37 71 16,-80 163-143,2 0 0,0 0 0,-10 36 0,20-57-20,0 0 1,-1 1 0,1-1 0,0 0-1,0 0 1,0 0 0,0 0 0,0 1-1,0-1 1,0 0 0,0 0-1,0 0 1,0 1 0,0-1 0,0 0-1,0 0 1,1 0 0,-1 1 0,0-1-1,0 0 1,0 0 0,0 0-1,0 0 1,0 1 0,0-1 0,0 0-1,1 0 1,-1 0 0,0 0-1,0 0 1,0 1 0,0-1 0,0 0-1,1 0 1,-1 0 0,0 0 0,0 0-1,0 0 1,1 0 0,-1 0-1,0 0 1,0 0 0,0 0 0,1 0-1,-1 0 1,0 0 0,0 0 0,0 0-1,1 0 1,-1 0 0,0 0-1,16-6 48,16-16-219,-30 20 86,19-8-2481,-20 10 2022,0-1 0,0 1 0,0 0 1,0 1-1,0-1 0,0 0 0,0 0 0,0 0 0,0 1 1,0-1-1,0 0 0,0 1 0,0-1 0,0 1 0,0-1 1,-1 1-1,1-1 0,0 1 0,0 0 0,1 1 0,6 4-4976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5.229"/>
    </inkml:context>
    <inkml:brush xml:id="br0">
      <inkml:brushProperty name="width" value="0.025" units="cm"/>
      <inkml:brushProperty name="height" value="0.025" units="cm"/>
    </inkml:brush>
  </inkml:definitions>
  <inkml:trace contextRef="#ctx0" brushRef="#br0">125 331 5733,'0'0'4228,"9"-9"-2583,3-2-893,9-10 130,-3-6 2689,-18 27-3496,0 1 0,0-1 0,0 0 0,-1 0 0,1 0 0,0 0 0,0 0 0,0 0 0,0 0 0,0 0 0,0 0 0,0 0 0,0 0 1,0 0-1,-1 0 0,1 0 0,0 0 0,0 0 0,0 0 0,0 0 0,0 0 0,0 0 0,0 0 0,0 0 0,0-1 0,0 1 0,-1 0 0,1 0 1,0 0-1,0 0 0,0 0 0,0 0 0,0 0 0,0 0 0,0 0 0,0 0 0,0 0 0,0 0 0,0 0 0,0-1 0,0 1 0,0 0 0,0 0 1,0 0-1,0 0 0,0 0 0,0 0 0,0 0 0,0 0 0,0 0 0,0-1 0,0 1 0,0 0 0,0 0 0,0 0 0,0 0 0,0 0 1,0 0-1,0 0 0,0 0 0,0-1 0,-14 8 1362,-14 13-322,20-12-849,6-6-189,-1 0 0,0 0 1,1 1-1,0-1 0,0 1 1,-1-1-1,1 1 0,1 0 1,-1 0-1,0 0 0,1 0 1,0 0-1,-1 1 0,0 4 1,25-22 98,-8-1-998,2 2 0,-1-1 0,2 2-1,31-17 1,-46 28 828,-3 1 298,-27 43 1746,12-13-1623,2 2 0,2 0-1,-16 63 1,-9 32-68,26-100-320,-5 14 294,-2 1 0,-1-2 1,-34 55-1,52-95-319,0 0-1,0 0 1,0 0 0,0 0 0,0 0-1,0 0 1,0 0 0,0 0 0,0 0-1,0 0 1,0 0 0,0 0 0,0 0-1,0 0 1,0 0 0,0-1 0,0 1-1,0 0 1,0 0 0,0 0 0,0 0-1,-1 0 1,1 0 0,0 0 0,0 0-1,0 0 1,0 0 0,0 0 0,0 0-1,0 0 1,0 0 0,0 0 0,0 0-1,4-14 196,10-20-26,85-169-76,32-65 6,-97 208-97,2 1 0,54-67-1,-39 72-33,-48 51 15,0 1 1,0-1 0,1 0-1,-1 1 1,1 0 0,0 0-1,-1 0 1,1 1 0,0-1-1,0 1 1,0 0 0,0 0-1,1 0 1,6 0 0,-11 1-2,1 1 0,0-1 0,-1 0 0,1 1 1,0-1-1,-1 1 0,1-1 0,0 1 0,-1 0 0,1-1 0,-1 1 1,1-1-1,-1 1 0,1 0 0,-1 0 0,0-1 0,1 1 0,-1 0 1,0 0-1,1-1 0,-1 1 0,0 0 0,0 0 0,0 0 0,0-1 0,0 1 1,0 0-1,0 0 0,0 0 0,0-1 0,0 1 0,0 0 0,-1 0 1,1 0-1,-1 0 0,-7 34-39,-2-15 75,-1-1 0,-1 0 0,-1-1 0,0 0 0,-28 27 0,-22 30 572,63-75-601,-1 0 0,1 1 0,0-1 0,-1 0 0,1 1 0,0-1 0,0 0 0,-1 1 0,1-1 0,0 1 0,0-1 0,0 0 0,0 1 0,-1-1 0,1 1 0,0-1 0,0 1 0,0-1 0,0 0 0,0 1 0,0-1 0,0 1 0,0-1 0,0 1 0,0-1 0,0 0 0,0 1 0,1-1 0,-1 1 0,0-1 0,0 0 0,0 1 0,1-1 0,-1 1 0,0-1 0,0 0 0,1 1 0,-1-1 0,23 6-104,43-12-590,-47 4 266,-19 2 423,14-1-288,0 0 0,0 2-1,0-1 1,20 5 0,-32-5 278,0 0 1,-1 0-1,1 1 0,0-1 1,0 1-1,0-1 1,-1 1-1,1 0 0,0-1 1,-1 1-1,1 0 1,0 0-1,-1 0 0,1 0 1,-1 1-1,0-1 1,1 0-1,-1 1 0,0-1 1,0 1-1,0-1 1,0 1-1,0-1 0,0 1 1,0 0-1,0-1 1,-1 1-1,1 0 0,-1 0 1,1 0-1,-1-1 1,0 1-1,0 0 0,0 0 1,0 0-1,0 0 1,0 0-1,0-1 0,-1 1 1,1 0-1,-1 0 1,1 0-1,-1-1 0,-1 4 1,-2 2 186,0-1 1,0 1 0,-1-1-1,0 0 1,0 0-1,0 0 1,-1-1 0,0 0-1,0 0 1,-10 6-1,5-3 259,0-1-1,-1-1 1,-1 1-1,1-2 1,-17 6-1,28-10-446,0-1-1,0 1 0,0-1 1,0 0-1,0 1 1,0-1-1,-1 0 1,1 0-1,0 0 1,0 1-1,0-1 0,0 0 1,0 0-1,0-1 1,-1 1-1,1 0 1,0 0-1,0-1 1,0 1-1,0 0 1,0-1-1,0 1 0,0-1 1,0 1-1,0-1 1,0 0-1,0 1 1,0-1-1,1 0 1,-1 0-1,0 0 0,0 1 1,1-1-1,-1 0 1,0 0-1,0-2 1,1 0-472,-1 0 1,1 0 0,0 0-1,0 0 1,0 0 0,1 0 0,-1 0-1,1 1 1,-1-1 0,1 0-1,0 0 1,0 0 0,3-5 0,12-17-6563,6 2-5392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5.585"/>
    </inkml:context>
    <inkml:brush xml:id="br0">
      <inkml:brushProperty name="width" value="0.025" units="cm"/>
      <inkml:brushProperty name="height" value="0.025" units="cm"/>
    </inkml:brush>
  </inkml:definitions>
  <inkml:trace contextRef="#ctx0" brushRef="#br0">2 83 11211,'0'0'17937,"9"0"-17815,2 0-101,1-1-1,-1-1 0,0 0 0,0-1 1,19-7-1,-24 8-13,0 0 0,0-1 1,0 0-1,-1 0 0,1 0 0,-1 0 0,0-1 1,0 0-1,0 0 0,-1-1 0,1 1 0,-1-1 1,0 0-1,3-6 0,-8 11-2,0-1 1,0 1-1,-1-1 0,1 1 1,-1 0-1,1-1 0,-1 1 1,1 0-1,0 0 0,-1 0 1,1 0-1,-1 0 0,1 0 1,-1 0-1,1 1 0,0-1 1,-3 1-1,-8 6 13,1-1 0,-1 1 0,1 1 0,0 0 0,1 1 0,0 0 0,0 1 1,1 0-1,0 0 0,1 1 0,0 0 0,-6 13 0,12-21 24,0 0 0,0 0 0,1 0 1,0 1-1,-1-1 0,1 0 0,1 0 0,-1 1 0,0-1 1,1 1-1,0-1 0,-1 1 0,1-1 0,1 0 0,-1 1 1,1 3-1,0-5-31,0 0 1,0 0-1,1 0 1,-1 0-1,0-1 0,1 1 1,-1-1-1,1 1 1,0-1-1,0 1 1,-1-1-1,1 0 0,0 0 1,0 0-1,0 0 1,0 0-1,0 0 1,0 0-1,0-1 1,1 1-1,-1-1 0,0 0 1,0 1-1,0-1 1,4-1-1,16 3-210,0-1-1,0-1 0,0-2 1,0 0-1,0-1 0,0-1 1,-1-1-1,1-1 0,32-14 1,-33 6-2518,-14-1-2072,-7-1-3101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5.914"/>
    </inkml:context>
    <inkml:brush xml:id="br0">
      <inkml:brushProperty name="width" value="0.025" units="cm"/>
      <inkml:brushProperty name="height" value="0.025" units="cm"/>
    </inkml:brush>
  </inkml:definitions>
  <inkml:trace contextRef="#ctx0" brushRef="#br0">1 59 9449,'0'0'9801,"55"-27"-9192,-18 23-385,10-3-224,3 0-1345,3-6-5670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6.243"/>
    </inkml:context>
    <inkml:brush xml:id="br0">
      <inkml:brushProperty name="width" value="0.025" units="cm"/>
      <inkml:brushProperty name="height" value="0.025" units="cm"/>
    </inkml:brush>
  </inkml:definitions>
  <inkml:trace contextRef="#ctx0" brushRef="#br0">1 63 7847,'0'0'9770,"35"-55"-7368,-32 47 705,-3 25-2595,0 19 33,-8 9 416,1 13-321,1 5-383,5 4-193,1 2 0,0-4-32,4-6-32,11-6-417,6-6-1152,-1-11-449,3-8-1441,-5-7-3620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6.603"/>
    </inkml:context>
    <inkml:brush xml:id="br0">
      <inkml:brushProperty name="width" value="0.025" units="cm"/>
      <inkml:brushProperty name="height" value="0.025" units="cm"/>
    </inkml:brush>
  </inkml:definitions>
  <inkml:trace contextRef="#ctx0" brushRef="#br0">0 45 13004,'0'0'17841,"38"-19"-18225,-20 5-1794,-8 3-2403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8.959"/>
    </inkml:context>
    <inkml:brush xml:id="br0">
      <inkml:brushProperty name="width" value="0.025" units="cm"/>
      <inkml:brushProperty name="height" value="0.025" units="cm"/>
    </inkml:brush>
  </inkml:definitions>
  <inkml:trace contextRef="#ctx0" brushRef="#br0">9158 780 5285,'-2'-1'124,"-142"-68"4659,36 19-4284,-129-39-1,-25 16-689,-490-72 0,-283 40 7,819 87 1092,-1921-85 3026,102 141-3843,1887-26-76,-482 46 298,432-31-87,-221 60-1,304-55 237,-158 67-1,220-76-429,1 3 0,2 2 1,0 2-1,2 2 0,-45 40 0,83-63-37,1 0-1,-1 0 1,2 1-1,-1 0 1,1 1 0,1 0-1,0 0 1,1 1-1,0 0 1,-6 17-1,10-22 0,0 0-1,0 1 0,1-1 0,0 0 0,1 0 0,-1 1 1,2-1-1,-1 0 0,1 1 0,0-1 0,0 0 1,1 0-1,0 0 0,0 0 0,0 0 0,1 0 1,1-1-1,-1 1 0,1-1 0,5 7 0,6 6 23,2 0 0,0-1 0,2-1 0,-1-1 0,2-1 0,0 0 0,1-2-1,0 0 1,30 12 0,13 2 72,0-2-1,77 17 1,699 119 163,-660-134-203,2355 282 155,-1904-269-143,1-28 1,1003-108-1,-654-48 41,-673 80-36,341-118-1,-544 146-34,127-63 0,-198 82-16,-1-1-1,-1-1 0,-1-2 0,-1-2 0,-1 0 0,-1-2 0,40-46 0,-58 59 33,-2 0 0,1-1 0,-2 1-1,0-2 1,0 1 0,-1-1 0,-1 0-1,0 0 1,-1 0 0,-1-1 0,0 1-1,1-19 1,-3 21 4,-1 1 0,-1 0 0,0 0 1,-1 0-1,0 0 0,0 0 0,-1 0 0,-1 1 0,1-1 0,-2 1 0,0 0 1,0 0-1,0 0 0,-2 1 0,1 0 0,-16-16 0,-6-2-47,-1 2 0,-1 1-1,-1 2 1,-1 1 0,-1 1 0,-1 2-1,-61-23 1,-264-71-9,20 33-153,-3 14 1,-465-27-1,51 73-2319,2 57-3777,367-2-359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108"/>
    </inkml:context>
    <inkml:brush xml:id="br0">
      <inkml:brushProperty name="width" value="0.025" units="cm"/>
      <inkml:brushProperty name="height" value="0.025" units="cm"/>
    </inkml:brush>
  </inkml:definitions>
  <inkml:trace contextRef="#ctx0" brushRef="#br0">4 0 5125,'0'0'16351,"-1"9"-15956,1-6-376,-1 0 0,0 0 0,1 1 0,0-1 0,0 0 0,0 0 0,0 0 0,1 0 0,-1 0 0,1 1 0,0-1 0,0 0 0,0 0 0,0 0 1,0-1-1,0 1 0,1 0 0,0 0 0,-1-1 0,1 1 0,0-1 0,0 1 0,1-1 0,-1 0 0,0 0 0,1 0 0,-1 0 0,1 0 0,0-1 0,-1 1 0,1-1 0,0 0 0,0 0 0,0 0 0,0 0 0,0 0 0,0 0 0,0-1 0,1 0 0,4 0 0,74 0 381,-81 0-405,0 0 0,-1 0-1,1 1 1,0-1 0,-1 1 0,1-1 0,-1 0-1,1 1 1,0-1 0,-1 1 0,1 0 0,-1-1-1,0 1 1,1-1 0,-1 1 0,1 0-1,-1-1 1,0 1 0,0 0 0,1-1 0,-1 1-1,0 0 1,0-1 0,0 1 0,0 0 0,0 0-1,0-1 1,0 1 0,0 0 0,0 0-1,0-1 1,0 1 0,0 0 0,0-1 0,-1 1-1,1 0 1,0-1 0,0 1 0,-1 1 0,-9 29 912,9-30-869,14-5-1191,25-24-6444,-13 7-939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427"/>
    </inkml:context>
    <inkml:brush xml:id="br0">
      <inkml:brushProperty name="width" value="0.025" units="cm"/>
      <inkml:brushProperty name="height" value="0.025" units="cm"/>
    </inkml:brush>
  </inkml:definitions>
  <inkml:trace contextRef="#ctx0" brushRef="#br0">80 1 15471,'0'0'6448,"-5"10"-5988,-11 28 107,1 0 1,-12 48-1,22-66-323,1 0 0,0 1 1,2 0-1,1-1 0,0 1 0,5 40 0,-4-57-234,1 1 0,0-1 0,0 0 0,0 1 0,0-1 0,1 0 0,0 0 0,0 0 0,0 0 0,0 0 0,1 0 0,-1-1 0,1 1 0,0-1 0,0 1 0,0-1 0,1 0 0,-1 0 0,1-1 0,-1 1 0,1-1 1,0 0-1,0 0 0,0 0 0,1 0 0,-1-1 0,0 0 0,0 1 0,1-2 0,-1 1 0,1 0 0,-1-1 0,1 0 0,5 0 0,4-1 17,0-1 1,-1 0-1,1 0 0,-1-2 1,1 1-1,-1-2 0,0 0 1,-1 0-1,24-15 0,-10 1-6,-22 15-13,0 0 0,0 1 0,1-1 0,0 1 0,0 0 0,0 0 1,0 1-1,0-1 0,0 1 0,1 0 0,8-1 0,-12 4-13,0 1 0,-1 0 1,1 0-1,-1 0 1,1 0-1,-1 0 0,0 0 1,0 0-1,1 0 0,-2 1 1,1-1-1,0 0 0,0 1 1,0 4-1,4 8 27,-2-11-24,0 0-1,0-1 1,0 0 0,0 1 0,0-1 0,1 0 0,-1 0 0,1-1 0,0 1-1,-1-1 1,1 0 0,1 0 0,-1 0 0,0 0 0,0-1 0,1 0-1,-1 0 1,1 0 0,-1 0 0,1-1 0,-1 1 0,1-1 0,-1 0 0,1-1-1,7-1 1,7-1-74,-1 0-1,1-2 1,-1 0-1,30-13 1,-43 16 40,-1 0-1,0 0 1,1 1 0,-1-1 0,1 1-1,0 0 1,-1 1 0,1-1 0,0 1-1,4 0 1,-7 0 23,0 1 0,-1-1 0,1 1 0,-1-1-1,1 1 1,-1 0 0,1 0 0,-1 0 0,1 0 0,-1 0 0,0 0 0,1 0-1,-1 1 1,0-1 0,0 0 0,0 1 0,0-1 0,0 1 0,0-1 0,0 1-1,-1-1 1,1 1 0,0 0 0,-1-1 0,0 1 0,1 0 0,-1-1 0,0 4 0,5 32 183,-2 0 0,-2 0 0,-2 0 0,-1 0 0,-1-1 1,-3 1-1,-17 64 0,20-88 54,0 0-11,0 0 1,-1-1-1,0 0 1,-1 0 0,0 0-1,-1 0 1,0-1-1,-13 17 1,18-27-188,1 0 0,-1 0 1,0 0-1,0 0 0,0-1 1,0 1-1,0 0 0,0-1 1,-1 1-1,1-1 0,0 1 0,0-1 1,0 1-1,0-1 0,-1 0 1,1 0-1,0 1 0,0-1 0,-1 0 1,1 0-1,0 0 0,0-1 1,-1 1-1,-1-1 0,0 0 2,1 0 1,-1 0-1,1-1 0,-1 1 0,1-1 0,0 0 1,0 0-1,0 0 0,0 0 0,-3-3 0,-3-7 5,0 0-1,0 0 0,-7-18 1,14 27-25,-6-11-171,1-1 0,1 1 1,0-1-1,1 1 0,0-1 1,2-1-1,-1 1 0,2 0 0,0-20 1,2 24-361,0 0 0,1 0 0,0 0 0,0 0 0,1 1 1,1-1-1,0 1 0,0-1 0,1 1 0,1 1 0,-1-1 1,1 1-1,12-13 0,-1 2-2920,2 2-1,31-26 1,-2 10-3027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08.707"/>
    </inkml:context>
    <inkml:brush xml:id="br0">
      <inkml:brushProperty name="width" value="0.025" units="cm"/>
      <inkml:brushProperty name="height" value="0.025" units="cm"/>
    </inkml:brush>
  </inkml:definitions>
  <inkml:trace contextRef="#ctx0" brushRef="#br0">1 393 3748,'276'-13'3753,"3"0"-2093,368-42-764,-313 16-255,271 9-376,-22 1-55,-448 24 65,271 24 0,117-10-142,-320-11-106,688-64 46,-465 23-50,108 30-6,-35 4-2,1075-59 27,-948 49-46,531 12-2,-962 14 15,206 3 121,-401-10-102,1 0 0,-1 0 0,0 1 0,1-1 0,-1 0-1,0 0 1,0 0 0,1 0 0,-1 0 0,0 0 0,1 0 0,-1 0 0,0 0-1,1 0 1,-1 0 0,0 0 0,1 0 0,-1 0 0,0 0 0,1 0-1,-1-1 1,0 1 0,0 0 0,1 0 0,-1 0 0,0 0 0,0-1 0,1 1-1,-1 0 1,0 0 0,0 0 0,1-1 0,-1 1 0,0 0 0,0 0 0,0-1-1,0 1 1,1 0 0,-1-1 0,0 1 0,0 0 0,0 0 0,0-1 0,0 1-1,0 0 1,0-1 0,0 1 0,0 0 0,0-1 0,0 1 0,0 0 0,0-1-1,0 1 1,0 0 0,0-1 0,0 1 0,0 0 0,-1 0 0,1-1-1,0 1 1,-15-13 333,12 12-364,0 0 1,-1 1 0,1-1-1,-1 1 1,1-1 0,-1 1-1,1 0 1,-1 1 0,1-1-1,-1 0 1,1 1 0,0 0-1,-1 0 1,1 0 0,0 0-1,0 1 1,-1-1-1,1 1 1,-4 3 0,1-1-742,0 1 1,0 0-1,1 1 1,-1-1-1,1 1 1,1 0-1,-6 9 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43.728"/>
    </inkml:context>
    <inkml:brush xml:id="br0">
      <inkml:brushProperty name="width" value="0.025" units="cm"/>
      <inkml:brushProperty name="height" value="0.025" units="cm"/>
    </inkml:brush>
  </inkml:definitions>
  <inkml:trace contextRef="#ctx0" brushRef="#br0">20 177 9513,'0'0'512,"-4"-9"257,-9-26 85,12 34-810,1 0-1,0 0 0,-1 0 1,1 0-1,0 0 0,0 0 0,0 0 1,0 0-1,0 0 0,0 0 1,0 0-1,0 0 0,0 0 1,0 0-1,1 0 0,-1 0 1,0 0-1,1 0 0,-1 1 0,1-1 1,-1 0-1,1 0 0,-1 0 1,1 0-1,0 1 0,-1-1 1,1 0-1,0 0 0,0 1 1,1-2-1,27-10 56,-21 10-25,60-19 41,0 3 0,0 3-1,2 3 1,73-3-1,290 6-573,-299 10 287,103-1 472,832 7 528,0 53-50,395 21-544,-671-68-243,-1 39 50,-145 10 229,-1-37-3593,-562-29-222,-4-10-4494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54.363"/>
    </inkml:context>
    <inkml:brush xml:id="br0">
      <inkml:brushProperty name="width" value="0.025" units="cm"/>
      <inkml:brushProperty name="height" value="0.025" units="cm"/>
    </inkml:brush>
  </inkml:definitions>
  <inkml:trace contextRef="#ctx0" brushRef="#br0">0 88 3587,'0'0'8697,"1"-9"-7731,-1 8-957,0 0 43,0-1 0,0 0 0,0 0 0,0 1 0,0-1 0,0 0 0,0 0 0,1 1 0,-1-1 1,1 0-1,-1 1 0,1-1 0,-1 0 0,1 1 0,0-1 0,0 1 0,0-1 0,0 1 0,0-1 0,0 1 0,1 0 0,-1 0 0,0-1 0,1 1 0,-1 0 0,1 0 0,-1 0 1,1 1-1,-1-1 0,1 0 0,0 1 0,-1-1 0,1 1 0,0-1 0,-1 1 0,1 0 0,0-1 0,0 1 0,-1 0 0,1 0 0,0 0 0,3 1 0,68 1 931,126 17-1,-12 1-619,682 5 459,-191-48-443,46-7 1452,2 35-958,-380-1-630,454-18 552,-780 13-799,-11 2-12,1-1 0,-1-1 1,0 1-1,1-1 1,-1-1-1,0 0 0,0 0 1,0-1-1,0 0 1,9-5-1,-18 8-39,1 0 0,-1 0 0,0-1 0,0 1 0,1 0 0,-1 0 0,0 0 0,0 0 0,1-1 0,-1 1 0,0 0 0,0 0 0,0 0 0,0-1 0,1 1 0,-1 0 0,0 0 1,0-1-1,0 1 0,0 0 0,0-1 0,0 1 0,0 0 0,0 0 0,0-1 0,0 1 0,0 0 0,0 0 0,0-1 0,0 1 0,0 0 0,0-1 0,0 1 0,0 0 0,0 0 0,0-1 0,0 1 0,0 0 0,-1 0 0,1-1 0,0 1 0,0 0 0,0 0 0,0-1 0,-1 1 0,1 0 0,0 0 0,0 0 0,0 0 0,-1-1 0,1 1 0,0 0 0,0 0 0,-1 0 1,1 0-1,0 0 0,0 0 0,-1 0 0,1-1 0,0 1 0,-1 0 0,1 0 0,0 0 0,-1 0 0,-19-3-5559,-4 1-937</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55.331"/>
    </inkml:context>
    <inkml:brush xml:id="br0">
      <inkml:brushProperty name="width" value="0.025" units="cm"/>
      <inkml:brushProperty name="height" value="0.025" units="cm"/>
    </inkml:brush>
  </inkml:definitions>
  <inkml:trace contextRef="#ctx0" brushRef="#br0">1 59 7399,'0'0'5370,"9"-2"-4596,83-6-49,0 3 0,125 10 0,-22 1-631,828 10 2036,413-4-1686,-916-14-284,1679-58 699,-1871 39-266,-454 25-576,1 0-5351,94-4 166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4.836"/>
    </inkml:context>
    <inkml:brush xml:id="br0">
      <inkml:brushProperty name="width" value="0.025" units="cm"/>
      <inkml:brushProperty name="height" value="0.025" units="cm"/>
    </inkml:brush>
  </inkml:definitions>
  <inkml:trace contextRef="#ctx0" brushRef="#br0">0 777 16912,'0'0'2824,"6"-8"-1698,34-44 339,65-63 0,-33 38-1176,-17 15-264,23-22-398,108-154 1,-180 229 168,-1 0 0,1-1 0,-2 0 0,1-1 0,-1 1 0,3-13 0,-7 21 16,1 0 0,-1 0-1,1 1 1,-1-1-1,0 0 1,0 0 0,0 0-1,0 0 1,0 0 0,0 0-1,0 1 1,-1-1-1,1 0 1,0 0 0,-1 0-1,0 1 1,1-1 0,-1 0-1,0 1 1,0-1-1,0 0 1,0 1 0,0-1-1,-1 1 1,1 0 0,0-1-1,-1 1 1,1 0-1,-1 0 1,1 0 0,-1 0-1,1 0 1,-1 0 0,0 0-1,1 1 1,-1-1-1,0 0 1,0 1 0,0 0-1,1-1 1,-1 1 0,0 0-1,-3 0 1,-23-1-3944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5.180"/>
    </inkml:context>
    <inkml:brush xml:id="br0">
      <inkml:brushProperty name="width" value="0.025" units="cm"/>
      <inkml:brushProperty name="height" value="0.025" units="cm"/>
    </inkml:brush>
  </inkml:definitions>
  <inkml:trace contextRef="#ctx0" brushRef="#br0">352 0 9993,'-12'14'1399,"-41"49"1091,-76 119 1,118-163-2402,-87 163 139,89-163-113,1 1-1,1 0 1,1 0-1,1 1 1,0 0-1,2 0 1,-2 30-1,5-50-110,0 0 0,0 0 1,-1 0-1,1 0 0,0 0 0,1 0 0,-1 0 1,0 0-1,0 0 0,0 0 0,1 0 1,-1-1-1,0 1 0,1 0 0,-1 0 0,0 0 1,1 0-1,-1-1 0,1 1 0,0 0 0,-1 0 1,1-1-1,0 1 0,-1 0 0,1-1 1,0 1-1,0-1 0,-1 1 0,1-1 0,0 1 1,0-1-1,0 0 0,0 1 0,0-1 0,0 0 1,0 0-1,-1 0 0,1 0 0,0 1 0,0-1 1,0 0-1,0-1 0,0 1 0,0 0 1,0 0-1,0 0 0,0-1 0,0 1 0,0 0 1,-1-1-1,1 1 0,0 0 0,1-2 0,7-2 44,-1 0-1,1-1 1,-1 0-1,9-7 0,62-49 546,36-27-51,153-90 0,-206 143-4140,-13 7-4063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5.929"/>
    </inkml:context>
    <inkml:brush xml:id="br0">
      <inkml:brushProperty name="width" value="0.025" units="cm"/>
      <inkml:brushProperty name="height" value="0.025" units="cm"/>
    </inkml:brush>
  </inkml:definitions>
  <inkml:trace contextRef="#ctx0" brushRef="#br0">52 98 13453,'0'0'9027,"-8"2"-8787,6-2-229,0 1-1,0-1 1,0 1-1,0-1 0,0 1 1,0 0-1,0 0 1,1 0-1,-1 0 1,0 0-1,1 0 1,-1 0-1,0 0 1,1 1-1,0-1 1,-1 0-1,1 1 1,0 0-1,0-1 0,0 1 1,0 0-1,-2 2 1,1 4 106,1 0 1,-1 1-1,2-1 0,-1 0 1,1 13-1,0-16-80,1 0 0,-1-1 0,1 1 0,0-1-1,0 1 1,0-1 0,0 0 0,1 1 0,0-1 0,-1 0 0,4 5 0,-4-8-21,0 0 0,0 1 1,0-1-1,1 0 0,-1 0 1,0 0-1,0 0 0,1 0 1,-1 0-1,0 0 0,1-1 1,-1 1-1,1 0 0,-1-1 0,1 1 1,-1-1-1,1 0 0,-1 1 1,1-1-1,-1 0 0,1 0 1,0 0-1,-1 0 0,1 0 1,-1 0-1,1-1 0,0 1 1,-1 0-1,1-1 0,-1 1 1,1-1-1,-1 0 0,0 1 0,1-1 1,-1 0-1,3-2 0,3-2 107,1-2-1,0 1 0,-1-1 0,-1 0 0,1-1 0,-1 1 1,0-1-1,8-14 0,33-75 81,-45 92-161,1 0 26,0-1 0,-1 1 0,0-1 0,0 0 0,-1 0 0,0 0 0,1 0 0,-2 0 0,1 0 0,-1-12 0,-18 55 759,12-14-853,1 0-1,2 1 0,0-1 1,2 42-1,0-64-36,1 0 1,0 0-1,0 0 1,0 0-1,0 0 1,0 0-1,0 0 0,0 0 1,0 0-1,0 0 1,1 0-1,-1 0 1,0 0-1,1 0 0,-1-1 1,1 1-1,-1 0 1,1 0-1,-1 0 1,1 0-1,-1-1 0,1 1 1,0 0-1,0 0 1,-1-1-1,1 1 1,0-1-1,0 1 0,0-1 1,0 1-1,-1-1 1,1 1-1,0-1 1,0 0-1,0 1 0,0-1 1,0 0-1,0 0 1,0 0-1,0 0 1,0 0-1,0 0 0,0 0 1,0 0-1,0 0 1,0 0-1,0-1 1,0 1-1,0 0 0,0-1 1,0 1-1,1-1 1,1-1-573,0 1 0,0-1 0,0 0 0,0 1 1,0-2-1,0 1 0,0 0 0,0-1 0,-1 1 0,0-1 1,1 1-1,-1-1 0,0 0 0,2-4 0,4-19-8803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6.599"/>
    </inkml:context>
    <inkml:brush xml:id="br0">
      <inkml:brushProperty name="width" value="0.025" units="cm"/>
      <inkml:brushProperty name="height" value="0.025" units="cm"/>
    </inkml:brush>
  </inkml:definitions>
  <inkml:trace contextRef="#ctx0" brushRef="#br0">134 271 8712,'0'0'6732,"-4"-8"-4218,1 4-2217,-17-24 1532,19 27-1757,0 1 0,0-1-1,-1 0 1,1 0 0,0 1-1,0-1 1,0 1 0,0-1-1,-1 1 1,1-1 0,0 1-1,-1 0 1,1-1 0,0 1-1,-1 0 1,1 0 0,0 0-1,-1 0 1,1 0 0,0 0-1,0 1 1,-1-1 0,1 0-1,0 1 1,-1-1 0,1 1-1,0-1 1,0 1 0,-2 1-1,-3 3 59,0 1-1,0 0 1,1 0-1,0 0 1,0 0-1,0 1 1,1 0-1,0 0 0,0 0 1,1 0-1,0 1 1,0 0-1,1-1 1,0 1-1,0 0 1,1 0-1,0 0 1,1 0-1,0 13 0,0-21-123,1 1 0,0 0-1,-1 0 1,1 0 0,0 0-1,0-1 1,0 1 0,0 0-1,-1-1 1,1 1 0,0-1-1,0 1 1,0-1 0,0 1-1,0-1 1,1 0 0,-1 0-1,0 1 1,0-1-1,0 0 1,0 0 0,0 0-1,0 0 1,0 0 0,2 0-1,35-2 166,-32 2-142,18-3 68,-14 2-109,0 0 0,0 0 0,1 1 1,-1 0-1,15 3 0,-21-2-5,-1 0 0,0 0 0,1 1 0,-1-1 0,0 1 0,0-1 0,0 1 0,0 0 0,0 1 0,0-1 0,-1 0 0,1 1 0,-1-1 0,0 1 0,1 0 0,-1 0 0,0 0 0,-1 0 0,1 0 0,1 4 0,3 6 13,-2 1-1,0 0 0,0 0 0,-1 0 0,-1 0 0,-1 1 0,0-1 0,0 1 0,-2-1 0,0 0 0,0 1 0,-7 26 0,4-24 86,-2 1 0,1-1-1,-2 0 1,0-1-1,-1 0 1,-1 0 0,-1 0-1,0-1 1,-22 25 0,30-38-26,0 1 0,-1-1 0,1 0 1,-1 1-1,0-1 0,0 0 1,0-1-1,0 1 0,0 0 1,0-1-1,0 0 0,-6 2 0,8-3-43,0 0 0,0 0 0,0 0-1,0-1 1,-1 1 0,1 0 0,0 0 0,0-1-1,0 1 1,0-1 0,0 1 0,0-1-1,0 1 1,0-1 0,1 1 0,-1-1-1,0 0 1,0 0 0,0 1 0,1-1-1,-1 0 1,0 0 0,1 0 0,-1 0-1,1 0 1,-1 0 0,1 0 0,-1 0 0,1 0-1,0 0 1,-1 0 0,1 0 0,0 0-1,0 0 1,0 0 0,0-1 0,0 1-1,0 0 1,0 0 0,0-1 0,0-22-12,0 0 0,1 0 1,1 0-1,2 0 0,0 0 1,2 1-1,14-41 0,8-3-8,46-79 1,-45 94-41,-3-1 1,39-109 0,-62 147 32,0 0 0,0-1 0,-1 1 0,-1-26 0,0 41 13,-1-1 1,0 1-1,0-1 0,0 0 0,0 1 0,0-1 1,0 0-1,0 1 0,0-1 0,0 0 0,0 1 1,0-1-1,0 1 0,0-1 0,-1 0 0,1 1 1,0-1-1,0 1 0,-1-1 0,1 1 0,0-1 1,-1 0-1,1 1 0,-1 0 0,1-1 0,-1 1 1,1-1-1,0 1 0,-1-1 0,0 1 0,1 0 1,-1-1-1,1 1 0,-1 0 0,1 0 0,-1-1 1,0 1-1,1 0 0,-1 0 0,1 0 0,-1 0 1,0 0-1,1 0 0,-1 0 0,0 0 0,-1 0-8,0 1-1,0 0 0,1 0 0,-1 0 0,0 0 0,0 0 0,1 0 1,-1 0-1,1 0 0,-1 0 0,1 1 0,0-1 0,0 1 0,-2 2 1,-8 13 35,1 0 1,2 1 0,-1 0 0,2 0 0,0 1-1,2 0 1,0 0 0,1 1 0,0-1 0,2 1-1,0 21 1,2-40-29,0 1-1,1-1 1,-1 1-1,0-1 1,1 1-1,-1-1 1,1 1-1,-1-1 1,1 1-1,0-1 1,0 0-1,0 1 1,0-1-1,0 0 1,0 0-1,0 0 1,0 0-1,0 0 1,0 0-1,1 0 1,-1 0-1,3 1 1,1 0-142,-1 0 1,1 0 0,0-1 0,0 0-1,0 0 1,0 0 0,7 0 0,2-1-1762,0 0 1,1-1-1,-1-1 1,22-5-1,2-7-8440</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6.957"/>
    </inkml:context>
    <inkml:brush xml:id="br0">
      <inkml:brushProperty name="width" value="0.025" units="cm"/>
      <inkml:brushProperty name="height" value="0.025" units="cm"/>
    </inkml:brush>
  </inkml:definitions>
  <inkml:trace contextRef="#ctx0" brushRef="#br0">1 1 19667,'0'0'7142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7.296"/>
    </inkml:context>
    <inkml:brush xml:id="br0">
      <inkml:brushProperty name="width" value="0.025" units="cm"/>
      <inkml:brushProperty name="height" value="0.025" units="cm"/>
    </inkml:brush>
  </inkml:definitions>
  <inkml:trace contextRef="#ctx0" brushRef="#br0">0 0 11179,'0'0'7302,"0"71"-6501,13-25 192,1 8-320,-2 0-481,0 0-96,-1-6-352,-2-7-641,-3-6-320,-4-13-1185,-2-9-2211,-8-11-2049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770"/>
    </inkml:context>
    <inkml:brush xml:id="br0">
      <inkml:brushProperty name="width" value="0.025" units="cm"/>
      <inkml:brushProperty name="height" value="0.025" units="cm"/>
    </inkml:brush>
  </inkml:definitions>
  <inkml:trace contextRef="#ctx0" brushRef="#br0">151 4 7751,'0'0'15749,"-11"-2"-14415,5 2-1251,0-1 0,-1 1 1,1 0-1,-1 0 0,1 1 0,-1-1 0,1 2 0,0-1 0,-1 1 0,1 0 1,0 0-1,0 0 0,0 1 0,0 0 0,1 0 0,-1 1 0,1-1 0,0 1 1,0 0-1,-8 9 0,13-12-100,-1-1 0,0 1 0,1-1 0,-1 1 1,1 0-1,0-1 0,-1 1 0,1 0 0,-1-1 0,1 1 1,0 0-1,0 0 0,-1-1 0,1 1 0,0 0 0,0 0 1,0-1-1,0 1 0,0 0 0,0 0 0,0 0 0,0-1 1,0 1-1,0 0 0,1 0 0,-1-1 0,0 1 0,0 0 1,1 0-1,-1-1 0,0 1 0,1 0 0,-1-1 0,1 1 1,-1 0-1,1-1 0,-1 1 0,1-1 0,-1 1 0,1-1 1,0 1-1,-1-1 0,1 1 0,0-1 0,0 0 0,-1 1 1,1-1-1,0 0 0,-1 0 0,1 1 0,0-1 0,0 0 1,0 0-1,-1 0 0,3 0 0,52 8-1288,-47-7 1193,48 0-230,-41-1 344,-1 0 0,1 1 1,0 0-1,21 5 0,-35-5 8,0-1-1,0 0 0,-1 0 1,1 1-1,0-1 1,0 0-1,-1 1 0,1-1 1,0 1-1,-1-1 1,1 1-1,-1-1 0,1 1 1,-1-1-1,1 1 1,-1 0-1,1-1 0,-1 1 1,1 0-1,-1-1 1,0 1-1,0 0 0,1 0 1,-1-1-1,0 1 1,0 0-1,0 0 0,0 0 1,0-1-1,0 1 1,0 0-1,0 0 0,0-1 1,0 1-1,0 0 1,0 0-1,0 0 0,-1-1 1,1 1-1,0 0 1,-1-1-1,1 1 0,0 0 1,-1-1-1,1 1 1,-1 0-1,1-1 0,-1 1 1,-1 0-1,-27 32 1149,15-21-676,3-2-224,1-1 0,-2 1 0,1-2-1,-1 0 1,-22 11 0,34-19-385,0 0-1,0 0 1,-1 1 0,1-1 0,0 0-1,-1 0 1,1 0 0,0 0-1,-1 0 1,1 0 0,0 0-1,0 0 1,-1 0 0,1 0-1,0 0 1,-1 0 0,1 0 0,0 0-1,-1 0 1,1 0 0,0 0-1,-1-1 1,1 1 0,0 0-1,0 0 1,-1 0 0,1 0-1,0-1 1,0 1 0,-1 0 0,1 0-1,0 0 1,0-1 0,0 1-1,-1 0 1,1 0 0,0-1-1,-1-15-3518,9-17-3362,6 2-914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7.686"/>
    </inkml:context>
    <inkml:brush xml:id="br0">
      <inkml:brushProperty name="width" value="0.025" units="cm"/>
      <inkml:brushProperty name="height" value="0.025" units="cm"/>
    </inkml:brush>
  </inkml:definitions>
  <inkml:trace contextRef="#ctx0" brushRef="#br0">9 224 7751,'0'0'3828,"-2"-11"-1218,1 4-2223,0 4-264,0 0 0,0 0 0,0-1 1,1 1-1,-1 0 0,1 0 0,0-1 0,0 1 0,0 0 0,0 0 1,1-1-1,0 1 0,-1 0 0,1 0 0,0 0 0,0 0 1,1 0-1,-1 0 0,1 0 0,-1 0 0,1 0 0,3-3 0,11-9 279,0 1-1,1 1 0,0 1 0,1 0 1,0 1-1,29-12 0,-35 18-316,0 0 0,0 0 0,1 1 0,-1 1 0,1 0 0,0 1 0,0 0-1,0 1 1,0 0 0,0 1 0,23 3 0,-34-2-85,0-1 0,-1 0 0,1 1 0,-1-1 0,1 1-1,-1 0 1,1-1 0,-1 1 0,0 0 0,1 0 0,-1 0 0,0 0 0,0 0 0,1 0 0,-1 0 0,0 0-1,0 1 1,0-1 0,0 0 0,-1 1 0,1-1 0,1 3 0,-1 0 8,-1-1 1,1 0-1,-1 0 1,1 0-1,-1 1 1,0-1 0,-1 0-1,1 0 1,0 1-1,-3 5 1,0 1 46,-1 1 0,0-1 0,-1 1 0,0-1 0,-10 15 0,-31 30 353,33-40-164,0 0-1,1 0 1,-18 31-1,30-46-245,-1 1-1,1-1 0,0 0 1,0 1-1,0-1 0,0 1 0,-1-1 1,1 0-1,0 1 0,0-1 0,0 1 1,0-1-1,0 0 0,0 1 0,0-1 1,0 1-1,0-1 0,0 0 0,0 1 1,0-1-1,0 1 0,0-1 0,1 0 1,-1 1-1,0-1 0,0 0 0,0 1 1,1-1-1,-1 0 0,0 1 1,0-1-1,1 0 0,-1 1 0,0-1 1,1 0-1,-1 1 0,20 3-6,33-8 37,-44 3-52,25-3-222,-11 1-160,0 0 1,0 2-1,42 2 0,-62-1 394,-1 1-1,0-1 0,0 1 1,1 0-1,-1-1 0,0 1 1,0 0-1,0 0 0,0 1 0,0-1 1,0 0-1,0 1 0,0-1 1,-1 1-1,1-1 0,-1 1 1,1 0-1,-1 0 0,1 0 1,-1 0-1,0 0 0,0 0 1,0 0-1,0 0 0,0 0 1,-1 0-1,1 1 0,-1-1 1,1 0-1,-1 0 0,0 1 1,0-1-1,0 0 0,0 1 1,0 1-1,-1 3 136,1-1 0,-1 1 0,-1-1 0,1 1 0,-1-1 0,0 0 0,-1 0 0,1 0 0,-1 0 0,0 0 0,-7 8 0,-2 1 365,-2-1 1,0 0-1,-1-1 1,0 0-1,-19 11 1,23-17-336,0-1-1,0 0 1,0 0 0,-1-1-1,0-1 1,0 0-1,0-1 1,0 0 0,-14 2-1,24-5-177,1 0-1,0 0 1,-1 0 0,1 0-1,0 0 1,-1 0-1,1 0 1,0 0-1,0 0 1,-1 0-1,1-1 1,0 1-1,0-1 1,-1 1-1,1-1 1,0 1-1,0-1 1,0 0-1,0 1 1,0-1-1,0 0 1,0 0-1,0 0 1,0 0-1,0 0 1,0 0-1,0 0 1,0-1-1,0-1-156,0 0 0,1 0 0,-1 0-1,1 0 1,0 1 0,0-1 0,0 0 0,0 0-1,0 0 1,1 0 0,-1 0 0,2-3 0,4-11-1500,0 1 1,1 0-1,10-18 1,8-12-4266</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8.027"/>
    </inkml:context>
    <inkml:brush xml:id="br0">
      <inkml:brushProperty name="width" value="0.025" units="cm"/>
      <inkml:brushProperty name="height" value="0.025" units="cm"/>
    </inkml:brush>
  </inkml:definitions>
  <inkml:trace contextRef="#ctx0" brushRef="#br0">1 1 15086,'0'0'8905,"0"54"-8073,3-19-351,1 6-257,2 3-128,-2 1-64,1-1 0,-1-4 0,2-7-512,0-7-609,-3-10-288,2-10-225,-3-6-864,-1-16-994,-1-13-1953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8.405"/>
    </inkml:context>
    <inkml:brush xml:id="br0">
      <inkml:brushProperty name="width" value="0.025" units="cm"/>
      <inkml:brushProperty name="height" value="0.025" units="cm"/>
    </inkml:brush>
  </inkml:definitions>
  <inkml:trace contextRef="#ctx0" brushRef="#br0">1 139 11723,'0'0'9844,"7"10"-9182,16 22-225,122 160 888,-139-186-1295,-1-1 0,1 0-1,0 0 1,0 0 0,1-1 0,0 0 0,0 0 0,0 0 0,0-1 0,8 2 0,-13-4 20,0 0-1,0-1 1,0 1-1,0-1 1,0 1 0,0-1-1,0 0 1,0 0-1,1 0 1,-1 0 0,0 0-1,0-1 1,0 1 0,0-1-1,0 1 1,0-1-1,0 0 1,0 1 0,0-1-1,0 0 1,0 0-1,-1-1 1,1 1 0,0 0-1,-1-1 1,1 1-1,-1-1 1,1 1 0,-1-1-1,0 0 1,0 1 0,0-1-1,0 0 1,0 0-1,0 0 1,0 0 0,0 0-1,-1 0 1,1 0-1,-1 0 1,1-3 0,1-7 159,-1-1 0,0-1 1,-1 1-1,-1 0 0,0 0 1,0 0-1,-1 0 1,-1 1-1,0-1 0,-1 0 1,0 1-1,-10-19 0,0 2-180,-2 1 0,-1 1 0,-1 1 0,-21-25 0,35 46-73,2 2 11,0 1 1,0-1-1,0 0 0,0 1 0,0 0 1,-1-1-1,1 1 0,-1 0 1,0 0-1,1 0 0,-1 1 0,-4-2 1,33 27-9231,-12-12 3172,2-2-3320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8.959"/>
    </inkml:context>
    <inkml:brush xml:id="br0">
      <inkml:brushProperty name="width" value="0.025" units="cm"/>
      <inkml:brushProperty name="height" value="0.025" units="cm"/>
    </inkml:brush>
  </inkml:definitions>
  <inkml:trace contextRef="#ctx0" brushRef="#br0">144 116 16111,'0'0'5760,"6"10"-5028,84 168-465,-36-48-4511,-54-129 3921,1 0 1,-1-1 0,1 1 0,-1 0 0,0 0-1,1 0 1,-1 0 0,0-1 0,0 1 0,1 0-1,-1 0 1,0 0 0,0 0 0,0 0 0,0 0 0,0 0-1,0 0 1,-1 0 0,1-1 0,0 1 0,0 0-1,-1 0 1,1 0 0,0 0 0,-1 0 0,1-1-1,-1 1 1,1 0 0,-1 0 0,0 0 0,-1 0 67,1-1 0,-1 0 0,0 0 0,1 0 0,-1 0 0,1 0 1,-1 0-1,1 0 0,-1 0 0,0-1 0,1 1 0,-1-1 0,1 1 1,-1-1-1,-1-1 0,-55-33-232,33 16 1872,2-1 1,0-1-1,1-1 0,2-1 1,0-1-1,1 0 0,-19-35 1,36 56-1176,-1-1 1,2 1 0,-1-1 0,0 0-1,1 1 1,-1-1 0,1 0-1,0 0 1,1 0 0,-1 0 0,1 0-1,-1 0 1,1 0 0,0 0-1,1 0 1,-1 0 0,1 0 0,0 0-1,0 0 1,0 0 0,0 0-1,3-6 1,1 5-45,-1-1 0,1 0 0,0 1 0,0 0 0,1 0 0,-1 0 0,1 1 0,0 0 0,0 0 0,1 1 0,10-5 0,13-4-4,-1 2-1,2 2 1,-1 0-1,1 2 1,0 1-1,0 2 1,62 1-1,-90 2-166,0 0 0,1 0 0,-1 0 0,0 1-1,0-1 1,0 1 0,0 0 0,0 0 0,0 0 0,0 0 0,0 0 0,0 1 0,0-1-1,-1 1 1,1 0 0,0 0 0,-1 0 0,3 2 0,-4-2 40,0 0-1,0-1 1,-1 1 0,1 0-1,0 0 1,-1-1 0,1 1 0,-1 0-1,0 0 1,1 0 0,-1 0 0,0 0-1,0 0 1,0 0 0,0 0 0,-1-1-1,1 1 1,-1 0 0,1 0-1,-1 0 1,1 0 0,-1-1 0,0 1-1,0 0 1,0-1 0,0 1 0,0 0-1,0-1 1,0 1 0,-1-1 0,-1 2-1,-8 8 317,0 0 0,-1 0 0,0-1 0,0-1 0,-1 0-1,-18 9 1,-48 18-2444,75-35 242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0.621"/>
    </inkml:context>
    <inkml:brush xml:id="br0">
      <inkml:brushProperty name="width" value="0.025" units="cm"/>
      <inkml:brushProperty name="height" value="0.025" units="cm"/>
    </inkml:brush>
  </inkml:definitions>
  <inkml:trace contextRef="#ctx0" brushRef="#br0">0 101 4548,'0'0'17948,"2"11"-17751,0 3-168,1 1 0,1-1 0,0-1 0,0 1 0,9 15 0,-12-26-23,0 0 0,1 1 0,-1-1 1,1-1-1,0 1 0,0 0 0,0 0 0,0-1 1,0 1-1,1-1 0,-1 0 0,1 0 1,-1 1-1,1-2 0,0 1 0,0 0 0,0-1 1,0 1-1,0-1 0,0 0 0,1 0 0,-1 0 1,0 0-1,0-1 0,1 1 0,-1-1 0,1 0 1,-1 0-1,0 0 0,1 0 0,-1-1 0,0 1 1,4-2-1,-3 0 88,0 0 1,-1 0-1,1-1 1,-1 1-1,1-1 0,-1 0 1,0 0-1,0 0 1,-1 0-1,1-1 1,0 1-1,-1-1 0,0 0 1,0 1-1,0-1 1,-1 0-1,1 0 1,-1 0-1,0 0 1,1-6-1,0 2 91,0-1 0,-1 1 0,0-1 0,0 1 0,-1-1 0,0 1 0,0-1 0,-1 0 0,-3-10 0,3 15-174,-1 0 1,0 1-1,0-1 1,0 1 0,-1 0-1,1-1 1,-1 1-1,0 1 1,0-1-1,0 0 1,0 1 0,0-1-1,-1 1 1,1 0-1,-1 0 1,0 0-1,1 1 1,-1-1 0,0 1-1,0 0 1,0 0-1,0 0 1,0 0-1,0 1 1,0 0 0,0 0-1,0 0 1,0 0-1,-7 2 1,10-2-74,1 0 0,-1 0 0,1 1 0,0-1 0,-1 0 0,1 0 0,-1 1 0,1-1 0,0 0 0,0 1 0,-1-1 0,1 0 0,0 1 0,-1-1 0,1 0 0,0 1 0,0-1 0,0 1 0,-1-1 0,1 0 0,0 1 0,0-1 0,0 1 0,0-1 0,0 1 0,0-1 0,0 1 0,0-1 0,0 0 0,0 1 0,0-1 0,0 1 0,0-1 0,0 1 0,1-1 0,-1 1 0,0-1 0,0 0 0,0 1 0,1-1 0,-1 1 0,0-1 0,0 0 0,1 1 0,-1-1 0,0 0 0,1 0 0,-1 1 0,0-1 0,1 0 0,-1 1 0,1-1 0,-1 0 0,0 0 0,1 0 0,-1 0 0,1 1 0,-1-1 0,1 0 0,-1 0 0,0 0 0,1 0 0,-1 0 0,1 0 0,-1 0 0,1 0 0,-1 0 0,1 0 0,0-1 0,4 1-648,1-1 1,0 0-1,0-1 0,-1 1 1,1-1-1,-1 0 1,0 0-1,0-1 1,1 0-1,-2 0 1,7-4-1,-3 2-619,26-17-5691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0.948"/>
    </inkml:context>
    <inkml:brush xml:id="br0">
      <inkml:brushProperty name="width" value="0.025" units="cm"/>
      <inkml:brushProperty name="height" value="0.025" units="cm"/>
    </inkml:brush>
  </inkml:definitions>
  <inkml:trace contextRef="#ctx0" brushRef="#br0">161 0 16271,'-10'5'1789,"4"-2"-1667,-13 5 953,0 1-1,0 1 1,1 0 0,0 2 0,-25 21 0,42-32-1075,0-1 0,1 1-1,-1-1 1,1 1 0,-1-1 0,1 1-1,-1-1 1,1 1 0,-1 0 0,1-1-1,-1 1 1,1-1 0,0 1-1,-1 0 1,1 0 0,0-1 0,0 1-1,0 0 1,-1 0 0,1-1 0,0 1-1,0 1 1,13 0-112,23-13 108,-3-2-106,49-14 0,-71 25-48,0-1-1,0 1 0,0 1 0,0 0 0,0 0 0,0 1 0,0 1 0,21 3 0,-31-4 159,1 1 0,-1-1 0,0 0 0,1 1 0,-1-1 0,0 1 0,0-1-1,1 1 1,-1 0 0,0-1 0,0 1 0,0 0 0,0 0 0,0 0 0,0 0 0,0 0 0,0 0 0,0 0 0,0 0 0,-1 0 0,1 1 0,0-1 0,-1 0 0,1 0-1,-1 1 1,1-1 0,-1 0 0,0 1 0,1-1 0,-1 1 0,0-1 0,0 0 0,0 1 0,0-1 0,0 0 0,0 1 0,-1-1 0,1 1 0,0-1 0,-1 0-1,1 1 1,-1-1 0,1 0 0,-1 0 0,0 0 0,0 1 0,1-1 0,-2 1 0,-3 5 187,1 0 1,-1 0-1,0-1 0,0 1 0,-1-1 1,-10 9-1,-2-1 277,-1 0-1,0-1 1,-1-1 0,0-1-1,-1-1 1,-40 14 0,58-26-2289,9-7 410,12-10-885,-16 17 1946,27-28-4120,4-5-2129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1.304"/>
    </inkml:context>
    <inkml:brush xml:id="br0">
      <inkml:brushProperty name="width" value="0.025" units="cm"/>
      <inkml:brushProperty name="height" value="0.025" units="cm"/>
    </inkml:brush>
  </inkml:definitions>
  <inkml:trace contextRef="#ctx0" brushRef="#br0">0 0 7015,'0'0'12043,"9"77"-9865,-2-34-737,3 6-544,4 1-416,2-1-225,1-4-256,-1-9 64,0-6-224,-4-7-769,-4-10-384,-6-8-545,-11-7-4900,-15-18 159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1.713"/>
    </inkml:context>
    <inkml:brush xml:id="br0">
      <inkml:brushProperty name="width" value="0.025" units="cm"/>
      <inkml:brushProperty name="height" value="0.025" units="cm"/>
    </inkml:brush>
  </inkml:definitions>
  <inkml:trace contextRef="#ctx0" brushRef="#br0">24 168 6534,'0'0'8712,"-5"-9"-5775,2 5-2412,1 3-441,1 0-1,0-1 1,-1 1-1,1 0 1,0-1 0,0 1-1,0-1 1,0 1 0,0-1-1,1 0 1,-1 1-1,0-1 1,1 0 0,-1 0-1,1 1 1,0-1 0,-1 0-1,1 0 1,0 0-1,0 1 1,0-1 0,1 0-1,-1 0 1,0 0-1,0 1 1,1-1 0,0 0-1,-1 1 1,1-1 0,0 0-1,-1 1 1,1-1-1,2-1 1,8-7 181,2 1 1,-1 0-1,1 1 1,0 0-1,1 1 0,0 1 1,0 0-1,26-7 1,-14 7-175,0 1 0,1 1 1,-1 1-1,31 0 0,-54 3-91,0 0-1,0 0 0,0 0 0,0 0 0,-1 0 0,1 1 0,0 0 1,0-1-1,-1 1 0,1 0 0,-1 0 0,1 0 0,-1 1 0,1-1 0,-1 1 1,1-1-1,-1 1 0,0 0 0,0 0 0,0 0 0,0 0 0,0 0 1,-1 0-1,1 1 0,2 4 0,-3-3 18,0 0 0,0 0 0,0 0 0,0 1 0,-1-1 0,1 0 0,-1 1 0,0-1 0,-1 1 0,1-1 0,-1 0 0,0 0 0,0 1 0,0-1 0,-1 0 0,-2 6 0,-18 24 344,18-29-303,1-1-1,-1 1 1,1-1-1,0 1 1,0 0 0,0 1-1,1-1 1,0 0-1,0 1 1,0-1-1,-1 8 1,42-11-170,-10-3-274,-17 0 117,0 1-1,0 0 1,0 1 0,0 0 0,23 5-1,-32-5 264,0 0 0,-1 1 0,1-1-1,-1 0 1,1 1 0,-1-1 0,1 1-1,-1 0 1,0 0 0,0 0 0,0 0-1,0 0 1,0 1 0,0-1 0,-1 0 0,1 1-1,-1 0 1,1-1 0,-1 1 0,0 0-1,0-1 1,-1 1 0,1 0 0,0 0-1,-1 0 1,0 0 0,1 0 0,-1 0-1,-1 4 1,1-1 164,-1 0-1,0 0 1,-1 0-1,0 0 1,0 0-1,0 0 1,0-1-1,-1 1 1,0-1-1,0 0 1,0 0 0,-1 0-1,0 0 1,0 0-1,0-1 1,0 1-1,-1-1 1,0 0-1,0-1 1,0 1-1,0-1 1,0 0-1,-10 3 1,1 1 101,0-1 0,-1 0 0,0-1 0,0-1 0,0-1 0,0 0 0,-1-1 1,-18 1-1,32-3-340,1 0 1,0 0 0,-1 1 0,1-1-1,-1 0 1,1 0 0,0 0 0,-1-1-1,1 1 1,0 0 0,-1 0 0,1-1-1,0 1 1,-1-1 0,1 1 0,0-1 0,-1 0-1,1 1 1,0-1 0,0 0 0,0 0-1,0 0 1,0 0 0,0 0 0,0 0-1,0 0 1,0 0 0,0 0 0,1 0-1,-1 0 1,0-1 0,1 1 0,-1 0 0,1-1-1,-1 1 1,1 0 0,0-1 0,0 1-1,-1 0 1,1-1 0,0 1 0,0-1-1,0 1 1,1 0 0,-1-1 0,0 1-1,0 0 1,1-1 0,-1 1 0,2-3-1,1-6-1585,1 1-1,1 0 0,0-1 0,0 1 0,10-12 0,16-21-7168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2.043"/>
    </inkml:context>
    <inkml:brush xml:id="br0">
      <inkml:brushProperty name="width" value="0.025" units="cm"/>
      <inkml:brushProperty name="height" value="0.025" units="cm"/>
    </inkml:brush>
  </inkml:definitions>
  <inkml:trace contextRef="#ctx0" brushRef="#br0">2 0 19923,'0'0'5797,"-2"70"-5284,2-37-417,4 0-64,2 1-128,2-3-321,-1-2-543,1-6-1090,-1-7-929,1-12-1570,0-4-3554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2.389"/>
    </inkml:context>
    <inkml:brush xml:id="br0">
      <inkml:brushProperty name="width" value="0.025" units="cm"/>
      <inkml:brushProperty name="height" value="0.025" units="cm"/>
    </inkml:brush>
  </inkml:definitions>
  <inkml:trace contextRef="#ctx0" brushRef="#br0">10 0 12139,'0'0'6375,"-9"73"-4934,9-44-224,4 5-801,2 1-223,3 4-97,-3-3-96,2-2 64,3-2-32,-5-4-513,3-6-1088,0-7-769,-3-7-3011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222"/>
    </inkml:context>
    <inkml:brush xml:id="br0">
      <inkml:brushProperty name="width" value="0.025" units="cm"/>
      <inkml:brushProperty name="height" value="0.025" units="cm"/>
    </inkml:brush>
  </inkml:definitions>
  <inkml:trace contextRef="#ctx0" brushRef="#br0">8 21 13036,'0'0'7298,"1"10"-5739,-4 86 2038,-2-12-2037,5-81-1553,0 0 0,0 0 1,1 0-1,-1-1 0,1 1 1,0 0-1,0-1 0,0 1 0,0-1 1,0 1-1,0-1 0,1 1 1,-1-1-1,1 0 0,0 1 1,2 1-1,-3-3-10,0 0 0,0 0 0,0-1 0,0 1 0,0-1 0,0 1 0,1-1 0,-1 1 0,0-1 0,0 0 0,0 1 0,0-1 0,0 0 0,1 0 0,-1 0 0,0 0-1,0 0 1,0 0 0,1 0 0,-1-1 0,0 1 0,0 0 0,0-1 0,0 1 0,0 0 0,0-1 0,1 1 0,-1-1 0,0 0 0,-1 1 0,1-1 0,0 0 0,0 0 0,0 0 0,0 1 0,0-1 0,-1 0 0,1 0 0,0 0 0,0-2 0,2-3-34,0 0 1,0 0 0,-1 0 0,0 0-1,0 0 1,-1 0 0,1-1-1,-1 1 1,-1 0 0,1-1 0,-1-9-1,0 7-268,-1 1 0,1-1 0,-1 0-1,-1 1 1,0-1 0,0 1-1,-7-17 1,14 27 292,1 1 0,-1-2 1,0 1-1,1 0 0,-1-1 0,1 0 0,-1-1 0,1 1 0,10-1 0,72-2 313,-77 0-285,1-1-1,-1 0 1,0-1-1,21-10 1,-29 13-4,0 0 1,0-1-1,0 1 1,0-1-1,0 0 1,-1 0-1,1 0 1,-1 0-1,1 0 1,-1 0-1,0-1 1,1 0-1,-1 1 1,-1-1-1,1 0 1,0 0-1,-1 0 1,1 0-1,-1 0 1,0 0-1,1-5 1,-2 8-2,-1-1 1,1 1 0,0-1 0,-1 1-1,1-1 1,-1 1 0,1-1 0,-1 1-1,0-1 1,1 1 0,-1 0 0,1-1-1,-1 1 1,0 0 0,1-1 0,-1 1-1,0 0 1,1 0 0,-1 0-1,0-1 1,1 1 0,-1 0 0,0 0-1,0 0 1,1 0 0,-1 0 0,0 1-1,1-1 1,-1 0 0,0 0 0,-1 1-1,-25 5 186,19-2-29,0 0 0,1 1 1,-1 0-1,1 1 0,0 0 1,0 0-1,1 0 0,-10 13 1,12-15 16,0 1 0,0 1 0,1-1 0,-1 0 0,1 1 1,1 0-1,-1-1 0,1 1 0,0 0 0,0 0 0,1 1 0,-1-1 1,1 9-1,1-14-187,1 0 0,-1 0 0,1 0 0,-1 1 0,1-1 0,-1 0 0,1 0 0,0 0 0,0 0 1,0 0-1,0 0 0,0 0 0,0 0 0,0-1 0,0 1 0,0 0 0,0-1 0,0 1 0,0 0 0,0-1 0,1 1 0,-1-1 1,0 0-1,0 1 0,1-1 0,-1 0 0,0 0 0,1 0 0,1 0 0,50 1-1840,-42-1 592,-2 0-275,-1 0 0,0-1 0,1 0 0,-1-1 1,15-4-1,12-7-7614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2.716"/>
    </inkml:context>
    <inkml:brush xml:id="br0">
      <inkml:brushProperty name="width" value="0.025" units="cm"/>
      <inkml:brushProperty name="height" value="0.025" units="cm"/>
    </inkml:brush>
  </inkml:definitions>
  <inkml:trace contextRef="#ctx0" brushRef="#br0">1 202 14574,'0'0'1767,"3"-12"486,-2 9-2075,0-2 17,1-1-1,-1 1 1,1 0 0,0 0 0,0-1 0,1 2 0,0-1 0,0 0 0,0 0 0,0 1 0,1 0-1,-1-1 1,1 1 0,0 1 0,1-1 0,5-4 0,18-8 61,0 2 0,1 0 1,1 2-1,0 2 0,0 0 0,1 2 1,0 1-1,1 2 0,-1 1 0,1 1 1,56 3-1,-86 0-258,0 0 0,0 0-1,0 0 1,1 0 0,-1 1 0,0-1 0,0 1 0,0-1 0,0 1-1,0 0 1,0-1 0,0 1 0,0 0 0,-1 1 0,1-1 0,0 0-1,0 0 1,-1 1 0,1-1 0,-1 1 0,1-1 0,-1 1 0,0 0-1,0-1 1,1 1 0,-1 0 0,0 0 0,-1 0 0,1 0 0,0 0-1,-1 0 1,1 0 0,-1 0 0,1 0 0,-1 0 0,0 1 0,0-1-1,0 0 1,0 0 0,0 0 0,-1 0 0,1 0 0,-1 3 0,-1 1 56,0 0 0,0 1 0,-1-1 0,0 0 0,0 0 0,0-1 0,-1 1 0,0-1 0,0 1 0,0-1 0,-1 0 0,-7 6 0,-1-1 165,0-1-1,-1 0 1,-1-1-1,1 0 0,-1-1 1,0-1-1,-1-1 0,-16 4 1,-39-1-7811,61-8-282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11.305"/>
    </inkml:context>
    <inkml:brush xml:id="br0">
      <inkml:brushProperty name="width" value="0.025" units="cm"/>
      <inkml:brushProperty name="height" value="0.025" units="cm"/>
    </inkml:brush>
  </inkml:definitions>
  <inkml:trace contextRef="#ctx0" brushRef="#br0">7156 467 6662,'5'-9'-149,"10"-15"-27,24-45 373,-35 62-366,-1 0-1,0 0 0,-1 0 1,0 0-1,0 0 0,-1-1 1,1 1-1,-1-13 0,-1 17 36,-1 1 0,0-1 0,0 0 0,0 0 0,-1 0 0,1 1 0,0-1 0,-1 1 0,0-1 0,0 1-1,0 0 1,0-1 0,0 1 0,0 0 0,0 0 0,-1 0 0,1 1 0,-1-1 0,1 1 0,-1-1 0,0 1-1,1 0 1,-6-2 0,-11-4 575,-1 1-1,-27-5 1,31 8-55,-87-18 2160,-143-10-1,-106 13-2240,-102-10-80,-1550-81 2054,505 183-1720,596-15-466,709-52 426,-382 35 1638,503-31-2047,1 3 0,0 3 0,1 4 0,1 2 0,-119 59 0,157-66-122,14-8 13,1 0-1,0 1 1,1 1 0,0 1 0,0 0 0,1 1-1,1 0 1,-15 17 0,27-27-8,1 0 1,-1 0-1,1 0 1,0 0-1,0 0 1,-1 0-1,1 1 1,1-1-1,-1 0 1,0 1 0,1-1-1,-1 1 1,1-1-1,-1 1 1,1-1-1,0 1 1,0-1-1,0 1 1,1-1-1,-1 0 1,1 1-1,0 2 1,1-1 1,0-1 1,0 1-1,0-1 0,1 0 1,-1 0-1,1 0 1,0 0-1,0 0 1,0-1-1,0 1 1,0-1-1,6 4 0,11 3 11,0 0 0,0-1 0,0-1-1,23 5 1,-38-11-2,150 31 91,237 20-1,-254-37-107,639 66-277,306 36 30,504 13 233,-1382-120 34,477 16 32,0-32-53,-151-48 95,-407 31 90,-2-5-1,147-54 1,-243 73-127,0-1 0,-1-2 0,30-18 0,-50 28-29,0-1 0,-1 0 0,0 0 0,1 0 0,-1-1 0,-1 1 0,1-1 0,0 0 0,-1 0-1,0 0 1,0 0 0,0-1 0,0 1 0,-1-1 0,0 0 0,0 1 0,0-1 0,0 0 0,-1-1 0,0 1 0,0 0 0,0 0 0,-1 0 0,0-10 0,-1 9 1,-1 0 1,0 0 0,-1 1-1,0-1 1,0 1-1,0 0 1,0 0 0,-1 0-1,0 0 1,0 1-1,0-1 1,0 1 0,-1 0-1,0 0 1,0 0-1,0 1 1,0 0 0,-9-4-1,-14-7-23,0 1 1,-38-11-1,57 21 16,-104-29 182,-210-32 0,88 22-1069,157 20-825,13-9-1105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14.678"/>
    </inkml:context>
    <inkml:brush xml:id="br0">
      <inkml:brushProperty name="width" value="0.025" units="cm"/>
      <inkml:brushProperty name="height" value="0.025" units="cm"/>
    </inkml:brush>
  </inkml:definitions>
  <inkml:trace contextRef="#ctx0" brushRef="#br0">1 286 8456,'8'-1'139,"270"-25"959,95-6-984,180 5 948,294-19 1249,1160-45-1435,-224 60-796,-105-1 422,-1394 42-353,-284-10-150,1 0 0,-1 0 1,1 0-1,-1 0 0,1 0 0,-1 0 0,1 0 0,-1 0 0,1 0 0,-1 0 0,1 0 0,-1 1 0,1-1 0,-1 0 0,1 0 0,-1 0 0,1 1 1,-1-1-1,1 0 0,-1 0 0,1 1 0,-1-1 0,0 0 0,1 1 0,-1-1 0,0 1 0,1-1 0,-1 0 0,1 2 0,-11 8-254,-25 6-972,-2-8-1411,-4-4-2236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12.949"/>
    </inkml:context>
    <inkml:brush xml:id="br0">
      <inkml:brushProperty name="width" value="0.025" units="cm"/>
      <inkml:brushProperty name="height" value="0.025" units="cm"/>
    </inkml:brush>
  </inkml:definitions>
  <inkml:trace contextRef="#ctx0" brushRef="#br0">1 247 6822,'9'0'177,"255"23"2588,-186-15-2111,0-2 0,0-5 0,104-10 0,232-49 985,-115 12-1303,552-73 203,-645 91-528,1 9-1,359 14 1,-488 9 244,0 3-1,117 26 1,-193-32-332,0-1 0,0 0 0,-1 1 0,1 0 0,-1-1 1,1 1-1,-1 0 0,1 0 0,-1-1 0,1 1 0,-1 0 0,1 1 1,-1-1-1,0 0 0,0 0 0,0 0 0,0 1 0,0-1 1,0 1-1,0-1 0,0 1 0,0-1 0,-1 1 0,1-1 1,0 1-1,-1 0 0,1 2 0,-1-1-3147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18.436"/>
    </inkml:context>
    <inkml:brush xml:id="br0">
      <inkml:brushProperty name="width" value="0.025" units="cm"/>
      <inkml:brushProperty name="height" value="0.025" units="cm"/>
    </inkml:brush>
  </inkml:definitions>
  <inkml:trace contextRef="#ctx0" brushRef="#br0">66 1 3043,'-18'0'-224,"0"0"256,3 0-32,1 0-1057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19.327"/>
    </inkml:context>
    <inkml:brush xml:id="br0">
      <inkml:brushProperty name="width" value="0.025" units="cm"/>
      <inkml:brushProperty name="height" value="0.025" units="cm"/>
    </inkml:brush>
  </inkml:definitions>
  <inkml:trace contextRef="#ctx0" brushRef="#br0">150 64 1666,'0'0'1009,"-10"3"-97,-130 42 4384,185-56-2779,-21 4-2094,1 1-1,41-4 1,169-13-156,128-5 806,469 82-182,-265-15-831,-357-29-29,759 5 437,-754-15-295,440-39-62,-255 9 205,-165 17 46,701-49 610,-915 61-542,-39 6 237,-5-1-2623,9-3-1962,3-1-1618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19.237"/>
    </inkml:context>
    <inkml:brush xml:id="br0">
      <inkml:brushProperty name="width" value="0.025" units="cm"/>
      <inkml:brushProperty name="height" value="0.025" units="cm"/>
    </inkml:brush>
  </inkml:definitions>
  <inkml:trace contextRef="#ctx0" brushRef="#br0">0 100 8808,'0'0'7015,"7"-8"-5680,1 1-1075,0 0 1,0 1 0,1 0 0,0 0 0,0 1-1,0 0 1,0 1 0,1 0 0,-1 0 0,1 1 0,0 0-1,1 1 1,9-1 0,44-7 309,1 4 1,97 1-1,129 23-825,-184-10-192,-90-6 257,-4-1-133,-1 0-1,1-1 1,20-2-1,-33 2 270,1 0 0,-1 0-1,0 0 1,0 0 0,0 0 0,1-1 0,-1 1-1,0 0 1,0 0 0,0 0 0,0-1 0,1 1 0,-1 0-1,0 0 1,0 0 0,0-1 0,0 1 0,0 0-1,0 0 1,0-1 0,0 1 0,0 0 0,0 0-1,0-1 1,0 1 0,0 0 0,0 0 0,0-1 0,0 1-1,0 0 1,0 0 0,0-1 0,0 1 0,0 0-1,0 0 1,0 0 0,-1-1 0,1 1 0,0 0 0,0 0-1,0 0 1,0-1 0,-1 1 0,1 0 0,0 0-1,0 0 1,0 0 0,-1-1 0,1 1 0,0 0 0,0 0-1,0 0 1,-1 0 0,1 0 0,0 0 0,0 0-1,-1 0 1,1 0 0,-1 0 0,-24-10-4115,-13-3-1987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19.584"/>
    </inkml:context>
    <inkml:brush xml:id="br0">
      <inkml:brushProperty name="width" value="0.025" units="cm"/>
      <inkml:brushProperty name="height" value="0.025" units="cm"/>
    </inkml:brush>
  </inkml:definitions>
  <inkml:trace contextRef="#ctx0" brushRef="#br0">339 1 9289,'0'0'7666,"6"0"-7479,-5-1-184,1 1 1,-1 0-1,1 0 1,-1 0 0,1 0-1,-1 0 1,1 1-1,-1-1 1,1 0 0,-1 1-1,1-1 1,-1 1 0,1-1-1,-1 1 1,0-1-1,0 1 1,1 0 0,-1 0-1,2 1 1,-3-1 3,1 1-1,0-1 1,0 1 0,0-1-1,-1 1 1,1 0 0,-1-1 0,0 1-1,1 0 1,-1-1 0,0 1-1,0 0 1,0-1 0,0 1 0,0 0-1,0-1 1,0 1 0,-1 0-1,1-1 1,-1 1 0,1 0 0,-1-1-1,1 1 1,-2 1 0,-2 5 54,-1 0 0,0 0 0,0 0 0,-1-1 0,0 1 0,0-1 0,0-1 1,-1 1-1,-9 5 0,-75 52 491,77-54-455,-57 30 549,50-29-281,1 0 0,0 1 0,1 1 0,-27 23 0,46-35-361,-1-1-1,1 0 1,-1 0-1,1 1 0,0-1 1,-1 0-1,1 1 1,-1-1-1,1 1 0,0-1 1,-1 1-1,1-1 1,0 0-1,-1 1 1,1-1-1,0 1 0,0 0 1,0-1-1,-1 1 1,1-1-1,0 1 0,0-1 1,0 1-1,0-1 1,0 1-1,0-1 1,0 1-1,0 0 0,0-1 1,0 1-1,0-1 1,1 1-1,-1-1 1,0 1-1,0-1 0,0 1 1,1-1-1,-1 1 1,0-1-1,1 1 0,-1-1 1,0 0-1,1 1 1,-1-1-1,0 1 1,1-1-1,-1 0 0,1 1 1,-1-1-1,1 0 1,-1 0-1,1 1 0,-1-1 1,1 0-1,-1 0 1,1 0-1,-1 1 1,1-1-1,-1 0 0,2 0 1,40 5 64,-35-4-35,93 4 107,-42-3-170,92 15 0,-126-12-151,81 14-2367,-32-12-2656,9-6-4490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0.879"/>
    </inkml:context>
    <inkml:brush xml:id="br0">
      <inkml:brushProperty name="width" value="0.025" units="cm"/>
      <inkml:brushProperty name="height" value="0.025" units="cm"/>
    </inkml:brush>
  </inkml:definitions>
  <inkml:trace contextRef="#ctx0" brushRef="#br0">36 168 8200,'0'0'8547,"-4"9"-7304,4-7-1208,-1 0 49,0 0-1,0 1 1,0-1-1,0 1 1,0-1-1,1 1 1,-1-1-1,1 1 1,0 0-1,0-1 1,0 5-1,1-6-42,0 0 0,0 1 0,0-1-1,0 0 1,0 0 0,0 0 0,0 0 0,0 0 0,0 0-1,1 0 1,-1 0 0,0 0 0,1-1 0,-1 1 0,0 0-1,1-1 1,-1 1 0,1-1 0,-1 0 0,1 1-1,-1-1 1,1 0 0,0 0 0,-1 0 0,1 0 0,-1 0-1,1-1 1,1 1 0,7-1 63,0 0 0,1 0-1,-1-1 1,0-1 0,0 1-1,0-2 1,-1 1 0,1-1 0,-1-1-1,0 0 1,0 0 0,0-1-1,8-7 1,-11 9-51,0-1 0,0 0 0,-1 0 1,0-1-1,0 1 0,0-1 0,-1 0 0,0-1 0,0 1 0,0-1 0,-1 1 0,0-1 0,0 0 1,-1 0-1,0-1 0,0 1 0,-1 0 0,1-13 0,-2 17-44,0 1 0,-1 0-1,1 0 1,-1 0 0,0 0 0,1 0 0,-1 0-1,0 1 1,0-1 0,0 0 0,-1 0-1,1 1 1,0-1 0,-1 0 0,1 1 0,-1 0-1,1-1 1,-1 1 0,0 0 0,1 0-1,-1-1 1,0 1 0,0 1 0,0-1 0,0 0-1,0 0 1,0 1 0,0-1 0,0 1-1,0 0 1,0 0 0,0-1 0,0 1 0,0 0-1,0 1 1,-3-1 0,-3 0-8,-1 1-1,0 0 1,1 0 0,0 1-1,-1-1 1,1 2 0,0-1-1,-8 5 1,6-1-4,0 0 0,0 0 0,1 1 0,0 0 1,1 1-1,-1 0 0,2 1 0,-1-1 0,1 1 0,0 1 0,1-1 0,0 1 0,1 0 0,0 1 0,0-1 0,1 1 1,0 0-1,1 0 0,1 0 0,0 1 0,-2 16 0,4-27 5,0 1 1,0-1-1,0 1 0,1-1 0,-1 0 0,0 1 1,1-1-1,-1 1 0,0-1 0,1 1 1,0-1-1,-1 0 0,1 0 0,0 1 1,0-1-1,0 0 0,-1 0 0,1 0 0,1 0 1,-1 0-1,0 0 0,0 0 0,0 0 1,0 0-1,2 1 0,1-1 6,-1 0 0,1 0 0,-1 0 1,1 0-1,0-1 0,0 1 0,-1-1 0,1 0 0,0 0 0,3-1 0,6 0 18,0-1-1,0-1 0,0-1 0,0 0 1,12-5-1,3-5-3,0-1 0,-1-1 0,-1-2 0,0 0 0,-2-2 0,0 0 0,22-26 0,-40 44 25,-8 14-37,-7 15 72,5-16 82,-1-1 1,2 1-1,-1 0 0,1 0 0,1 1 1,0-1-1,1 0 0,0 24 1,1-34-142,1 0 1,-1 0-1,1 0 1,-1 0 0,1 0-1,0 1 1,0-1-1,0-1 1,-1 1 0,1 0-1,0 0 1,0 0-1,0 0 1,0-1-1,1 1 1,-1 0 0,0-1-1,0 1 1,0-1-1,0 1 1,1-1 0,-1 0-1,0 1 1,0-1-1,1 0 1,-1 0-1,0 0 1,1 0 0,1 0-1,42-5 439,-9-8-366,0-1 0,-2-1-1,0-2 1,-1-1 0,43-32 0,-24 17-68,-36 23-25,-7 4-4,0 0-1,0 1 1,0 0-1,1 0 1,13-4 0,-23 11-4,1-1 1,-1 0 0,0 0-1,0 0 1,1 0 0,-1 0-1,0 1 1,0-1 0,0 0-1,0 0 1,0 0 0,-1 0-1,1 1 1,0-1 0,-1 2-1,-4 10 113,-1 0 0,-1-1 0,-11 18 0,10-17 159,1-1 0,0 1 0,-7 17 0,14-30-258,0 0 0,0 1 0,0-1 0,0 0-1,0 1 1,-1-1 0,1 0 0,0 1 0,0-1-1,0 0 1,0 1 0,0-1 0,0 0 0,0 1 0,0-1-1,0 0 1,0 1 0,0-1 0,0 0 0,0 1-1,1-1 1,-1 0 0,0 1 0,0-1 0,0 0-1,0 1 1,1-1 0,-1 0 0,0 0 0,0 1-1,1-1 1,-1 0 0,0 0 0,0 1 0,1-1 0,-1 0-1,0 0 1,1 0 0,16 0 132,16-13 20,-9 0-621,-2-2-1,0-1 1,39-37 0,-52 40-3809,-13 4-3885,-10 3-2485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1.271"/>
    </inkml:context>
    <inkml:brush xml:id="br0">
      <inkml:brushProperty name="width" value="0.025" units="cm"/>
      <inkml:brushProperty name="height" value="0.025" units="cm"/>
    </inkml:brush>
  </inkml:definitions>
  <inkml:trace contextRef="#ctx0" brushRef="#br0">0 22 14990,'0'0'6727,"52"-22"-6503,-24 22-160,0 3-32,1 5-1698,-1 0-3907,-2 0-6631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582"/>
    </inkml:context>
    <inkml:brush xml:id="br0">
      <inkml:brushProperty name="width" value="0.025" units="cm"/>
      <inkml:brushProperty name="height" value="0.025" units="cm"/>
    </inkml:brush>
  </inkml:definitions>
  <inkml:trace contextRef="#ctx0" brushRef="#br0">132 4 17392,'0'0'1981,"-8"-1"-267,4 0-1648,0 0 1,0 1-1,0-1 1,0 1-1,0 0 1,0 0-1,0 1 1,0-1-1,0 1 1,0 0 0,0 0-1,0 0 1,0 1-1,1-1 1,-1 1-1,0 0 1,1 0-1,-1 0 1,1 1-1,0-1 1,0 1-1,0 0 1,0-1 0,0 1-1,1 1 1,-1-1-1,-2 4 1,3-3-28,-1 1 0,0-1 0,1 0 0,0 1-1,0-1 1,1 1 0,-1-1 0,1 1 0,0 0 0,0 0 0,0-1 0,1 1 0,0 0 0,0 0 0,0 0 0,0 0 0,1 0 0,0-1 0,0 1 0,1 5 0,0-7-59,0 0 0,0 1-1,1-1 1,-1 0 0,1 0 0,-1 0 0,1 0 0,0-1 0,0 1 0,1-1-1,-1 0 1,0 1 0,1-2 0,-1 1 0,1 0 0,-1-1 0,1 1 0,0-1-1,0 0 1,0 0 0,0-1 0,0 1 0,-1-1 0,8 0 0,-4 0-259,0 0 0,0-1 0,-1 0 1,1 0-1,0 0 0,0-1 0,-1 0 1,1-1-1,-1 1 0,1-1 0,-1-1 1,0 1-1,0-1 0,0 0 0,6-6 1,-3 2-1045,1-1 1,-2 0 0,0-1-1,11-14 1,6-18-4081</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1.600"/>
    </inkml:context>
    <inkml:brush xml:id="br0">
      <inkml:brushProperty name="width" value="0.025" units="cm"/>
      <inkml:brushProperty name="height" value="0.025" units="cm"/>
    </inkml:brush>
  </inkml:definitions>
  <inkml:trace contextRef="#ctx0" brushRef="#br0">34 0 10762,'0'8'2904,"-14"44"2205,9-39-3575,1 1-1,1 0 0,-4 27 1,7-40-1516,1 0-1,-1 0 1,0 0 0,1 0 0,-1 0 0,1 0-1,0 0 1,-1 0 0,1 0 0,0 0-1,-1 0 1,1 0 0,0 0 0,0-1 0,0 1-1,0 0 1,0-1 0,0 1 0,0-1-1,0 1 1,0-1 0,0 1 0,0-1 0,0 1-1,0-1 1,1 0 0,-1 0 0,0 0-1,0 0 1,0 0 0,0 0 0,1 0 0,-1 0-1,0 0 1,0 0 0,2-1 0,47-7 93,-26-1-237,-1-1 1,0 0-1,25-17 0,-30 15-245,1 2-1,1 0 1,-1 1 0,39-11-1,-58 21 402,1-1-1,-1 0 0,0 1 1,1-1-1,-1 0 1,0 1-1,0-1 1,1 1-1,-1-1 1,0 0-1,0 1 1,0-1-1,1 1 1,-1-1-1,0 1 1,0-1-1,0 1 1,0-1-1,0 1 1,0-1-1,0 1 0,0-1 1,0 1-1,0-1 1,0 1-1,0-1 1,-1 1-1,1-1 1,0 1-1,0-1 1,0 1-1,-1-1 1,1 0-1,0 1 1,0-1-1,-1 1 1,1-1-1,0 0 1,-1 1-1,0-1 1,-9 22 854,5-15-611,-15 29 1319,20-35-1567,0-1 0,0 0-1,-1 1 1,1-1 0,0 1 0,0-1 0,0 1 0,0-1 0,0 1 0,0-1 0,0 0 0,0 1 0,0-1 0,0 1 0,0-1 0,1 1 0,-1-1 0,0 0 0,0 1-1,0-1 1,0 1 0,1-1 0,-1 0 0,0 1 0,0-1 0,1 0 0,0 1 0,20-1 337,-5-6-291,0 0 0,-1-1 0,0-1-1,24-16 1,-30 17-105,1 0 1,1 1-1,-1 0 1,1 0-1,0 1 0,1 1 1,-1 0-1,1 0 0,0 1 1,23-2-1,-34 5 31,-1 0 1,1 0-1,-1 1 0,1-1 0,0 0 0,-1 1 1,1-1-1,-1 0 0,0 1 0,1-1 0,-1 1 1,1-1-1,-1 1 0,0-1 0,1 1 1,-1-1-1,0 1 0,1-1 0,-1 1 0,0 0 1,0-1-1,0 1 0,0-1 0,1 1 0,-1 0 1,0-1-1,0 1 0,0-1 0,0 1 1,0 0-1,0-1 0,-1 1 0,1 0 0,0-1 1,0 1-1,0-1 0,-1 1 0,1-1 0,-1 2 1,-7 25 102,-2-7-82,-6 14 110,6-19-3178,6-29-19280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2.443"/>
    </inkml:context>
    <inkml:brush xml:id="br0">
      <inkml:brushProperty name="width" value="0.025" units="cm"/>
      <inkml:brushProperty name="height" value="0.025" units="cm"/>
    </inkml:brush>
  </inkml:definitions>
  <inkml:trace contextRef="#ctx0" brushRef="#br0">222 255 9321,'0'0'9769,"-9"-7"-8322,3 2-1164,5 3-221,-1 0 0,0 0 0,0 1-1,0-1 1,-1 0 0,1 1 0,0-1 0,-1 1-1,1 0 1,-1 0 0,1 0 0,-1 0-1,1 0 1,-1 1 0,0-1 0,1 1 0,-1-1-1,0 1 1,1 0 0,-1 0 0,0 0-1,0 1 1,1-1 0,-1 0 0,-3 2 0,-6 4 99,0 1 1,1 0 0,0 1 0,0 0-1,1 1 1,-10 10 0,14-14-139,1 0 0,1 1 0,-1-1 0,1 1 0,0 0 0,0 1 0,0-1-1,1 1 1,0-1 0,1 1 0,-1 0 0,-1 14 0,3-21-20,1 0-1,0 1 1,0-1-1,0 1 1,0-1-1,0 0 1,0 1-1,0-1 1,0 1-1,0-1 1,0 1 0,0-1-1,0 0 1,0 1-1,0-1 1,1 1-1,-1-1 1,0 0-1,0 1 1,0-1-1,0 0 1,1 1-1,-1-1 1,0 0-1,1 1 1,-1-1-1,0 0 1,0 1-1,1-1 1,-1 0-1,0 0 1,1 1 0,-1-1-1,1 0 1,-1 0-1,0 0 1,1 0-1,-1 0 1,1 1-1,-1-1 1,0 0-1,2 0 1,22-8 148,21-23 27,-23 13-157,-1-1 1,-1 0-1,0-2 0,26-37 1,-42 50-28,-24 45-65,-13 23 46,32-57 45,0 1 0,-1-1 0,1 1 0,1-1-1,-1 1 1,0-1 0,1 1 0,0 0 0,0-1 0,0 1 0,0 0 0,0-1 0,1 1 0,1 6 0,-1-9-2,0 1 0,0-1-1,1 0 1,-1 0 0,0 0 0,0 0-1,1 0 1,-1 0 0,1 0 0,-1-1-1,1 1 1,-1 0 0,1-1-1,-1 1 1,1-1 0,-1 1 0,1-1-1,0 0 1,-1 0 0,1 0-1,-1 0 1,1 0 0,0 0 0,-1 0-1,3-1 1,44-8 365,-25 0-340,1-1 0,-1-2 0,-1 0 0,0-2 0,-1 0 0,0-1 0,-2-1 0,1-1 1,-2-1-1,0 0 0,-2-1 0,0-1 0,14-24 0,-24 36-31,-1-1 1,-1 0-1,0 0 1,0 0-1,-1-1 1,0 0-1,0 1 1,-1-1-1,-1 0 1,0 0-1,1-18 0,-3 28-13,1-1 0,-1 1 0,1-1-1,0 1 1,-1 0 0,1-1 0,-1 1 0,1 0-1,0-1 1,-1 1 0,1 0 0,-1 0-1,1-1 1,-1 1 0,1 0 0,-1 0-1,1 0 1,-1 0 0,0 0 0,1 0-1,-1 0 1,1 0 0,-1 0 0,1 0-1,-1 0 1,1 0 0,-1 0 0,1 0-1,-1 0 1,1 1 0,-1-1 0,1 0-1,-1 0 1,1 1 0,-1-1 0,1 0-1,-1 1 1,1-1 0,0 0 0,-1 1 0,1-1-1,-1 1 1,-12 15 40,1-1-1,1 2 1,1 0 0,0 0-1,1 1 1,-12 32 0,17-41-11,3-7-24,-3 7 98,0 0-1,0 1 1,1-1-1,0 1 1,0 0-1,1 0 1,0 0 0,1 0-1,0 17 1,1-25-90,1-1 1,-1 1 0,0-1 0,1 0 0,-1 1 0,1-1 0,-1 0-1,1 1 1,0-1 0,0 0 0,-1 0 0,1 1 0,0-1-1,0 0 1,0 0 0,0 0 0,0 0 0,1 0 0,-1-1-1,0 1 1,0 0 0,1 0 0,1 0 0,2 1 5,0-1 0,-1 0 1,1 0-1,0 0 0,0 0 0,0-1 1,7 0-1,0-1 0,0 0 1,1-1 0,-1 0-1,0-1 1,15-5 0,-15 3-53,-1-1 0,0 0 0,0 0 0,0-1 0,-1 0 0,0-1 0,-1 0 0,0 0 0,0-1 0,0-1 0,-1 1 0,-1-1 0,13-22 0,-76 119 312,51-75-127,0 0-1,1 0 1,-5 20-1,8-30-123,0-1-1,1 1 1,-1 0 0,1 0-1,-1-1 1,1 1-1,0 0 1,0 0-1,0 0 1,0 0-1,0-1 1,0 1 0,0 0-1,1 0 1,-1 0-1,1 0 1,-1-1-1,1 1 1,0 0 0,0-1-1,0 1 1,0 0-1,0-1 1,0 1-1,0-1 1,0 0-1,0 1 1,1-1 0,-1 0-1,1 0 1,-1 0-1,1 0 1,2 2-1,2-1-83,1-1 0,-1 0 1,0 0-1,1-1 0,-1 1 0,1-1 0,-1-1 0,1 1 0,-1-1 0,0 0 0,1-1 0,-1 0 0,0 0 0,0 0 0,0 0 0,0-1 0,-1 0 0,1 0 0,-1-1 0,6-4 0,-7 5-502,0-1 0,-1 0 0,1 0 0,-1 0 0,0 0 0,0 0 1,0-1-1,-1 0 0,0 1 0,1-1 0,-2 0 0,1 0 0,0 0 0,-1 0 0,0 0 0,0-7 0,0-23-6247,-1-5-3134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2.803"/>
    </inkml:context>
    <inkml:brush xml:id="br0">
      <inkml:brushProperty name="width" value="0.025" units="cm"/>
      <inkml:brushProperty name="height" value="0.025" units="cm"/>
    </inkml:brush>
  </inkml:definitions>
  <inkml:trace contextRef="#ctx0" brushRef="#br0">1 1 5669,'0'0'16528,"3"51"-16464,18-50-993,2-1-2498,-2 0-6727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3.129"/>
    </inkml:context>
    <inkml:brush xml:id="br0">
      <inkml:brushProperty name="width" value="0.025" units="cm"/>
      <inkml:brushProperty name="height" value="0.025" units="cm"/>
    </inkml:brush>
  </inkml:definitions>
  <inkml:trace contextRef="#ctx0" brushRef="#br0">222 1 13901,'0'0'4057,"-8"9"-768,5-5-3059,-34 41 2271,36-43-2428,-1 0 0,1 0 1,0 1-1,0-1 0,0 0 1,0 0-1,0 1 0,0-1 1,1 1-1,-1-1 0,1 1 1,-1-1-1,1 1 0,0-1 1,0 1-1,0-1 0,1 1 1,-1-1-1,0 1 0,1-1 1,0 1-1,-1-1 0,1 1 1,2 2-1,21 30 24,-14-23-285,-1 0-1,0 1 1,-1 0 0,-1 0-1,0 1 1,-1 0-1,0 1 1,-1-1 0,0 1-1,3 23 1,-7-22 227,0 0 1,-1-1-1,-1 1 0,0-1 1,-1 1-1,-1-1 0,-1 1 1,0-1-1,0 0 0,-9 16 1,8-21 163,0 0 0,0 0 0,-2-1 0,1 0 0,-1 0 1,0-1-1,-1 0 0,0 0 0,0 0 0,0-1 1,-1-1-1,0 1 0,-1-2 0,0 1 0,-10 4 0,17-9-144,0 1-1,0-1 1,0 0-1,-1 0 1,1 0 0,0 0-1,-1 0 1,1-1-1,0 0 1,-1 1-1,1-1 1,-1-1-1,1 1 1,0 0-1,-1-1 1,1 0-1,0 1 1,-1-2-1,-3 0 1,5 0-36,-1 0-1,0 0 1,1-1 0,-1 1 0,1 0-1,0-1 1,0 0 0,0 1-1,0-1 1,0 0 0,0 0 0,1 0-1,0 0 1,-1 0 0,1 0 0,0-4-1,-2-5-18,1 0-1,1 0 0,0 0 1,1 0-1,0 0 1,1 0-1,0 1 0,1-1 1,6-23-1,0 15-64,1 0 1,2 0-1,0 0 0,0 1 0,2 1 0,0 0 1,1 1-1,1 1 0,1 0 0,0 1 0,1 0 1,1 2-1,0 0 0,0 1 0,2 0 0,-1 2 1,22-9-1,42-12-6447,-44 12-1611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4.497"/>
    </inkml:context>
    <inkml:brush xml:id="br0">
      <inkml:brushProperty name="width" value="0.025" units="cm"/>
      <inkml:brushProperty name="height" value="0.025" units="cm"/>
    </inkml:brush>
  </inkml:definitions>
  <inkml:trace contextRef="#ctx0" brushRef="#br0">65 39 11979,'5'-29'3678,"-4"19"906,0 34-3418,-4 15-1055,-1 0 0,-2-1 0,-17 60 0,13-60 298,2 0 1,1 0-1,-3 62 1,10-99-393,0-1-1,0 1 1,0-1 0,0 1 0,0 0 0,0-1-1,0 1 1,0 0 0,0-1 0,0 1-1,0-1 1,1 1 0,-1 0 0,0-1-1,0 1 1,1-1 0,-1 1 0,1-1-1,-1 1 1,0-1 0,1 1 0,-1-1 0,1 1-1,-1-1 1,1 0 0,-1 1 0,1-1-1,-1 0 1,1 1 0,-1-1 0,1 0-1,0 0 1,-1 1 0,2-1 0,26-6 466,26-27 646,-17 3-870,-2-2 0,-2-2 0,-1-1 0,-1-1 0,-2-2 0,-2-1 0,35-65 0,-53 70-207,-14 26-506,-11 13-853,7 2-335,1 0-1,-1 0 1,2 0-1,-15 18 1,11-12-748,-14 14-3162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4.825"/>
    </inkml:context>
    <inkml:brush xml:id="br0">
      <inkml:brushProperty name="width" value="0.025" units="cm"/>
      <inkml:brushProperty name="height" value="0.025" units="cm"/>
    </inkml:brush>
  </inkml:definitions>
  <inkml:trace contextRef="#ctx0" brushRef="#br0">3 1 8360,'0'0'9193,"-2"51"-7175,2-34-449,2 2-288,3 2-416,5 0-385,3-1-319,2-4-129,6-4-96,6-7-1634,2-5-768,-2 0-2371,1-17-2049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5.168"/>
    </inkml:context>
    <inkml:brush xml:id="br0">
      <inkml:brushProperty name="width" value="0.025" units="cm"/>
      <inkml:brushProperty name="height" value="0.025" units="cm"/>
    </inkml:brush>
  </inkml:definitions>
  <inkml:trace contextRef="#ctx0" brushRef="#br0">65 61 12172,'0'0'4425,"-4"8"-2898,-14 29-411,17-36-1070,1-1 0,0 1 0,-1 0 0,1 0 0,0 0 0,0-1 0,0 1 1,-1 0-1,1 0 0,0 0 0,0 0 0,0-1 0,0 1 0,0 0 1,1 0-1,-1 0 0,0 0 0,0-1 0,0 1 0,1 0 0,-1 0 0,0 0 1,1-1-1,-1 1 0,1 0 0,-1-1 0,1 1 0,-1 0 0,1-1 0,-1 1 1,1 0-1,0-1 0,-1 1 0,1-1 0,0 0 0,0 1 0,-1-1 1,1 1-1,0-1 0,0 0 0,0 0 0,-1 1 0,1-1 0,0 0 0,0 0 1,0 0-1,0 0 0,-1 0 0,1 0 0,0 0 0,0 0 0,0 0 0,1-1 1,4 1 61,0 0 0,0-1 0,0 0 0,-1 0 0,12-4 0,-12 3 6,-1-1 1,1 0-1,-1 0 1,0 0-1,0 0 1,0-1-1,-1 0 1,1 0 0,-1 0-1,5-7 1,-6 8-36,0 0 0,-1 1 0,1-1 0,-1 0 0,0 0 0,0 0 0,0 0 0,0 0 0,0 0 0,-1 0 0,1 0 0,-1-1 0,0 1 0,0 0 0,0 0 0,0 0 0,-1 0 0,1-1 0,-2-2 0,1 4-67,0 1 0,1 0 0,-1 0 0,0-1 0,-1 1 0,1 0 0,0 0 1,0 0-1,0 1 0,-1-1 0,1 0 0,0 0 0,-1 1 0,1-1 0,0 0 0,-1 1 1,1 0-1,-1-1 0,1 1 0,-1 0 0,1 0 0,-1 0 0,1 0 0,-1 0 1,1 0-1,-1 0 0,1 0 0,-1 0 0,1 1 0,-1-1 0,1 1 0,-1-1 1,1 1-1,-1 0 0,1-1 0,-2 2 0,-3 1-18,-1 0 0,1 1 0,0-1 0,0 1-1,0 0 1,-8 8 0,5-2-13,1 1 0,0-1 0,1 1-1,-12 24 1,16-29 17,0 0 0,1 1 0,0-1-1,0 1 1,0 0 0,1-1 0,0 1-1,0 0 1,0 0 0,1 0 0,1 8-1,-1-15 8,1 1-1,-1 0 0,1 0 1,-1-1-1,1 1 0,-1 0 1,1 0-1,-1-1 0,1 1 1,0-1-1,-1 1 0,1-1 1,0 1-1,-1-1 0,1 1 1,0-1-1,0 1 0,0-1 0,-1 0 1,1 0-1,0 1 0,0-1 1,0 0-1,0 0 0,0 0 1,0 0-1,-1 0 0,1 0 1,0 0-1,1 0 0,29-4 119,-17-1-94,0-1 1,0 0 0,0 0 0,-1-2 0,0 1-1,0-2 1,19-16 0,-2-2 8,46-51 1,-73 108-162,-15 20 132,7-35 35,1 0 0,1 1 0,1-1 0,0 1-1,1 15 1,1-31-41,0 1-1,0-1 1,0 0-1,0 1 1,0-1 0,0 0-1,0 1 1,0-1-1,0 0 1,0 1 0,0-1-1,1 0 1,-1 0-1,0 1 1,0-1-1,0 0 1,0 0 0,1 1-1,-1-1 1,0 0-1,0 0 1,1 1 0,-1-1-1,0 0 1,0 0-1,1 0 1,-1 0-1,0 0 1,1 1 0,-1-1-1,0 0 1,0 0-1,1 0 1,-1 0 0,0 0-1,1 0 1,-1 0-1,17-4 74,11-14-31,1-17-1723,-15 8-3216,-5 4-2131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5.604"/>
    </inkml:context>
    <inkml:brush xml:id="br0">
      <inkml:brushProperty name="width" value="0.025" units="cm"/>
      <inkml:brushProperty name="height" value="0.025" units="cm"/>
    </inkml:brush>
  </inkml:definitions>
  <inkml:trace contextRef="#ctx0" brushRef="#br0">124 0 9673,'0'0'11899,"1"10"-10842,1 32-198,-2 1 0,-3-1-1,-1 1 1,-10 44-1,4-27-431,-3 100 0,12-165-628,0 1 1,-1-1 0,1 0 0,-1 1 0,0 0 0,0-1-1,-1 1 1,-4-6 0,-1-3-305,0-2 23,1 5 380,1 0 0,1-1 0,0 1 1,0-1-1,1-1 0,0 1 0,1 0 1,-3-22-1,6 32 164,1 0 0,-1-1 0,1 1 0,-1 0 0,1 0 0,0-1 0,-1 1 0,1 0 0,0 0 1,0 0-1,0 0 0,0 0 0,0 0 0,0 0 0,0 0 0,0 0 0,1 0 0,-1 1 0,0-1 0,0 1 0,1-1 1,-1 1-1,3-1 0,38-12 908,-31 10-718,33-7 249,-28 7-584,-1-1 0,0 0 1,1-1-1,-2 0 1,20-11-1,-26 6-2819,-14 2-2866,-9 1-2549</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5.950"/>
    </inkml:context>
    <inkml:brush xml:id="br0">
      <inkml:brushProperty name="width" value="0.025" units="cm"/>
      <inkml:brushProperty name="height" value="0.025" units="cm"/>
    </inkml:brush>
  </inkml:definitions>
  <inkml:trace contextRef="#ctx0" brushRef="#br0">0 4 10186,'0'0'7559,"78"-3"-7559,-48 3-192,4 0-4741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6.290"/>
    </inkml:context>
    <inkml:brush xml:id="br0">
      <inkml:brushProperty name="width" value="0.025" units="cm"/>
      <inkml:brushProperty name="height" value="0.025" units="cm"/>
    </inkml:brush>
  </inkml:definitions>
  <inkml:trace contextRef="#ctx0" brushRef="#br0">103 1 15983,'0'0'5515,"-8"9"-3866,-6 4-1214,8-8-291,1-1 1,0 1 0,0 1-1,1-1 1,-1 1-1,-6 11 1,11-16-256,0 0 0,0-1 1,1 1-1,-1 0 0,0 0 1,0 0-1,1 0 0,-1 0 0,0-1 1,1 1-1,-1 0 0,1 0 1,-1-1-1,1 1 0,-1 0 0,1-1 1,-1 1-1,1 0 0,0-1 1,-1 1-1,1-1 0,0 1 0,0-1 1,-1 1-1,1-1 0,0 0 1,0 1-1,0-1 0,-1 0 0,1 0 1,0 1-1,0-1 0,0 0 0,1 0 1,41 13-86,-38-12-207,-1 0 375,1 0-1,0 0 0,-1 1 0,0-1 1,1 1-1,-1 0 0,0 1 0,0-1 0,0 1 1,-1 0-1,1-1 0,5 7 0,-8-7 94,0 0-1,0-1 1,0 1-1,-1 0 0,1 0 1,0 0-1,-1 0 1,1 0-1,-1 1 0,0-1 1,0 0-1,0 0 1,0 0-1,0 0 0,0 0 1,0 0-1,-1 0 1,1 0-1,-1 0 0,0 0 1,1 0-1,-1 0 1,0 0-1,0 0 0,0 0 1,0 0-1,-1-1 1,1 1-1,0-1 1,-1 1-1,-1 1 0,-2 4 86,0-1-1,-1 0 1,0 1-1,0-2 1,0 1-1,-1-1 1,0 0-1,0 0 1,0-1-1,-1 0 1,1 0-1,-1-1 0,0 0 1,0 0-1,0-1 1,-13 2-1,20-4-294,1 0 0,-1 0 0,0 0 0,0 0 0,0 0 0,0 0 0,0 0 0,1-1-1,-1 1 1,0 0 0,0 0 0,0-1 0,1 1 0,-1-1 0,0 1 0,0-1 0,1 1-1,-1-1 1,1 1 0,-1-1 0,0 0 0,1 1 0,-1-1 0,1 0 0,-1 1 0,1-1-1,-1 0 1,1 0 0,0 1 0,-1-1 0,1 0 0,0-1 0,-7-22-7660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9.095"/>
    </inkml:context>
    <inkml:brush xml:id="br0">
      <inkml:brushProperty name="width" value="0.025" units="cm"/>
      <inkml:brushProperty name="height" value="0.025" units="cm"/>
    </inkml:brush>
  </inkml:definitions>
  <inkml:trace contextRef="#ctx0" brushRef="#br0">84 0 12940,'0'0'2333,"-10"12"64,5-6-2134,-2 1 174,0 1 1,1 0-1,-1 1 0,1-1 0,1 1 0,0 1 0,0-1 1,1 1-1,0-1 0,0 1 0,-2 16 0,5-20-370,0 0 0,0 0 0,1 0 0,0 0 0,0 0 0,1 0 0,0 0 0,0 0 0,0 0 0,1 0 0,0 0-1,0-1 1,0 1 0,1-1 0,-1 1 0,1-1 0,1 0 0,-1 0 0,1 0 0,0-1 0,0 1 0,0-1 0,1 0 0,-1 0 0,1 0 0,0-1 0,0 0-1,0 0 1,1 0 0,-1 0 0,1-1 0,-1 0 0,1 0 0,0-1 0,0 1 0,0-1 0,0-1 0,6 1 0,10 0-383,-1-1 0,0-2 0,1 0 0,-1-1 0,37-10 1,-54 12 325,38-9 683,-41 10-663,0-1 1,0 1-1,0 0 1,0 0-1,1 0 1,-1 0-1,0 0 1,0 0-1,0 0 1,0 0-1,1 0 1,-1 0-1,0 1 1,0-1-1,0 0 1,0 1-1,0-1 0,0 1 1,0-1-1,0 1 1,0 0-1,0-1 1,0 1-1,0 0 1,0 0-1,0 0 1,-1 0-1,1 0 1,1 1-1,-1 1 5,1-1 0,-1 0 0,1 1-1,0-1 1,0 0 0,-1 0 0,2 0 0,-1 0-1,0 0 1,0-1 0,1 1 0,-1-1 0,0 1-1,1-1 1,0 0 0,-1 0 0,1 0 0,0 0-1,-1-1 1,1 1 0,0-1 0,0 0-1,0 1 1,-1-1 0,1 0 0,0-1 0,4 0-1,4 1-225,1-1-1,-1-1 0,0 0 0,0-1 1,18-6-1,13-11-1237,-30 14 1153,0 0-1,0 0 1,0 1-1,1 1 1,0 0-1,0 1 1,24-4-1,-36 8 312,0-1-1,-1 0 1,1 0-1,0 1 0,0-1 1,0 0-1,0 1 1,-1-1-1,1 1 1,0-1-1,0 1 1,-1 0-1,1-1 0,0 1 1,-1 0-1,1-1 1,-1 1-1,1 0 1,-1 0-1,1 0 1,-1-1-1,1 1 0,-1 0 1,0 0-1,1 0 1,-1 0-1,0 0 1,0 1-1,7 37 1295,-2-7-443,3-16-783,1 1 1,0-1-1,2-1 0,-1 0 1,2 0-1,0-1 0,19 17 1,28 35-344,-48-52 162,0 0 0,-2 1 0,0 0 0,0 1 0,9 26 0,-16-37 137,0-1 0,-1 1 0,0 0 0,0 0 0,0-1 1,0 1-1,-1 0 0,0 0 0,0 0 0,0 0 0,-1 0 0,1-1 0,-1 1 0,0 0 0,-1 0 0,1-1 0,-1 1 0,0-1 0,0 1 0,0-1 0,-1 0 1,1 0-1,-1 0 0,0 0 0,-5 4 0,-1 0 207,0-1 0,0 0 0,-1 0 0,0-1 1,0-1-1,0 0 0,-1 0 0,0-1 0,0 0 0,0-1 1,0 0-1,-13 1 0,18-3-211,-1 0 0,1-1 0,0 0 0,0 0 1,-1 0-1,1-1 0,0 0 0,0 0 0,0 0 0,0-1 0,0 0 0,0 0 1,0-1-1,1 1 0,-1-1 0,1-1 0,0 1 0,0-1 0,0 0 0,0 0 1,0 0-1,1 0 0,-7-10 0,4 4-151,2-1-1,-1 1 1,1-1 0,1 0-1,0 0 1,1 0 0,0-1-1,0 1 1,1-1 0,1 0-1,0 1 1,1-1 0,0 0-1,1 0 1,0 0 0,0 1-1,2-1 1,6-20 0,-5 17 39,2 1 0,0 0 1,1 1-1,0-1 1,1 1-1,0 1 0,1-1 1,0 2-1,1-1 0,1 1 1,0 1-1,0 0 0,1 0 1,16-10-1,-12 12 5,0 0 1,1 1-1,-1 1 0,1 0 1,1 1-1,34-4 0,16 0-3441,-63 8 3008,44-5-5425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6.793"/>
    </inkml:context>
    <inkml:brush xml:id="br0">
      <inkml:brushProperty name="width" value="0.025" units="cm"/>
      <inkml:brushProperty name="height" value="0.025" units="cm"/>
    </inkml:brush>
  </inkml:definitions>
  <inkml:trace contextRef="#ctx0" brushRef="#br0">286 145 4004,'10'-9'5461,"-4"4"-4989,37-38 2946,-40 39-2965,0 0 1,0 0-1,0 0 1,0 0-1,-1-1 1,0 1-1,0-1 1,0 1-1,-1-1 1,1 0-1,-1 0 1,1-5-1,-2 9-351,0 0-1,-1 0 0,1 0 1,0 0-1,-1 0 1,1-1-1,0 1 0,-1 0 1,1 0-1,-1 0 1,0 0-1,1 0 0,-1 0 1,0 0-1,0 1 1,1-1-1,-1 0 0,0 0 1,0 1-1,0-1 1,0 0-1,0 1 0,0-1 1,0 1-1,0-1 1,0 1-1,0-1 0,-1 1 1,1 0-1,0 0 1,0-1-1,0 1 0,0 0 1,0 0-1,-1 0 1,0 1-1,-49 1 856,48-1-877,-12 2 15,1 0 0,0 2-1,0-1 1,0 2 0,0 0 0,1 1 0,0 0 0,1 1 0,-1 0 0,2 1 0,-1 0 0,1 1 0,0 0 0,-12 17 0,14-17-20,0 1 0,1 1 0,0-1 0,1 1 0,0 1 1,1-1-1,0 1 0,1 1 0,0-1 0,1 0 0,1 1 1,0 0-1,1 0 0,1 0 0,-1 14 0,3-24-61,-1-1 0,0 0 0,1 0 0,0 0 0,0 0 0,-1 0 0,2 0 0,-1 0 0,0 0 0,1 0 0,-1 0 0,1-1 0,0 1 0,0 0 0,0-1 0,0 0 0,0 1 0,1-1 0,2 2 0,1-1 6,-1 1 0,1-1 0,0-1 0,0 1 0,0-1-1,1 0 1,-1 0 0,13 1 0,5-1-48,-1-1 1,1-1-1,-1-2 0,28-4 1,-27 2-610,0-1 1,-1-1 0,1-2 0,-1 0 0,36-19 0,-44 19-547,-1 0 1,0-2-1,-1 1 1,0-2-1,16-15 1,4-13-4130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7.133"/>
    </inkml:context>
    <inkml:brush xml:id="br0">
      <inkml:brushProperty name="width" value="0.025" units="cm"/>
      <inkml:brushProperty name="height" value="0.025" units="cm"/>
    </inkml:brush>
  </inkml:definitions>
  <inkml:trace contextRef="#ctx0" brushRef="#br0">174 1 12172,'0'0'6272,"-10"3"-4393,4-1-1711,0 1 0,0 0 0,0 0 0,0 1 0,1 0 0,0 0 0,-1 0 0,1 0 0,1 1 0,-1 0 0,1 0 0,-1 0 0,2 1 0,-1-1 1,0 1-1,1 0 0,0 0 0,-2 8 0,-9 15 233,2 0 0,2 0 0,0 1 0,2 1 0,2 0 0,-5 40 1,11-69-395,0 0 1,-1 0 0,1 0 0,0 0 0,0 0-1,0 0 1,0 0 0,0 0 0,1 0 0,-1 0 0,1 0-1,-1 0 1,1 0 0,0 0 0,0 0 0,0 0-1,0-1 1,0 1 0,0 0 0,0-1 0,0 1 0,1-1-1,-1 1 1,1-1 0,-1 1 0,1-1 0,0 0-1,-1 0 1,1 0 0,0 0 0,0 0 0,0 0 0,0 0-1,-1-1 1,1 1 0,0-1 0,0 1 0,1-1-1,-1 0 1,0 0 0,0 0 0,0 0 0,0 0 0,0 0-1,0-1 1,2 0 0,7-1 26,1 0-1,-1-1 1,1-1 0,-1 0-1,0 0 1,18-12 0,23-21-40,-42 29-40,1-1 0,-1 2-1,2 0 1,-1 0 0,22-9 0,-32 16 44,-1 1 1,1-1 0,-1 0-1,1 1 1,-1-1-1,0 0 1,1 1-1,-1-1 1,1 1 0,-1-1-1,0 1 1,1-1-1,-1 1 1,0-1-1,0 1 1,1-1 0,-1 1-1,0 0 1,0-1-1,0 1 1,0-1-1,0 1 1,1-1-1,-1 1 1,0 0 0,-1-1-1,1 1 1,0-1-1,0 1 1,0 0-1,0-1 1,0 1 0,0-1-1,-1 1 1,1-1-1,0 1 1,-1-1-1,1 1 1,-1 0 0,-6 28 400,-13 12 290,15-34-567,1 1 1,0-1 0,1 1 0,0 0-1,0 1 1,0-1 0,1 0-1,-2 14 1,5-22-133,-1 1-1,0-1 1,1 1 0,-1-1-1,0 1 1,1-1-1,-1 0 1,0 1-1,1-1 1,-1 1-1,1-1 1,-1 0 0,1 0-1,-1 1 1,1-1-1,-1 0 1,1 0-1,-1 0 1,1 1 0,-1-1-1,1 0 1,0 0-1,-1 0 1,1 0-1,-1 0 1,1 0 0,-1 0-1,1 0 1,-1-1-1,1 1 1,-1 0-1,1 0 1,-1 0 0,1 0-1,-1-1 1,1 1-1,0-1 1,23-8-1761,19-23-5751,-22 14 828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7.649"/>
    </inkml:context>
    <inkml:brush xml:id="br0">
      <inkml:brushProperty name="width" value="0.025" units="cm"/>
      <inkml:brushProperty name="height" value="0.025" units="cm"/>
    </inkml:brush>
  </inkml:definitions>
  <inkml:trace contextRef="#ctx0" brushRef="#br0">108 120 12620,'0'0'10260,"-10"1"-9582,6-1-628,-1 1 1,1-1-1,0 1 0,-1 1 0,1-1 0,0 0 1,0 1-1,0 0 0,0 0 0,0 0 0,0 1 0,0-1 1,1 1-1,-1 0 0,1 0 0,0 0 0,0 0 1,0 1-1,0-1 0,1 1 0,-1 0 0,1 0 0,0 0 1,0 0-1,0 0 0,1 0 0,-1 0 0,1 1 1,-1 6-1,1-9-37,1-1-1,0 1 1,-1-1 0,1 0 0,0 1-1,0-1 1,0 1 0,0-1 0,0 1 0,0-1-1,0 1 1,0-1 0,1 0 0,-1 1 0,1-1-1,-1 0 1,1 1 0,-1-1 0,1 0 0,1 3-1,-1-4 0,0 1 0,0 0 0,0-1 0,0 1 0,0-1 0,0 1 0,0-1 0,0 1 0,0-1-1,1 0 1,-1 0 0,0 1 0,0-1 0,0 0 0,0 0 0,1 0 0,-1 0 0,0-1 0,2 1-1,2-1 10,0-1 0,1 1 0,-1-1 0,0 0 0,0 0 0,0-1-1,-1 0 1,1 0 0,6-5 0,19-30-255,-12 15-92,-18 23 322,0 0 0,0 1 1,0-1-1,0 0 0,0 0 0,0 0 0,0 0 0,0 1 0,0-1 1,0 0-1,0 0 0,0 0 0,0 0 0,0 0 0,0 0 0,0 1 1,1-1-1,-1 0 0,0 0 0,0 0 0,0 0 0,0 0 0,0 0 1,0 0-1,1 0 0,-1 1 0,0-1 0,0 0 0,0 0 0,0 0 1,0 0-1,1 0 0,-1 0 0,0 0 0,0 0 0,0 0 0,0 0 1,0 0-1,1 0 0,-1 0 0,0 0 0,0 0 0,0 0 0,0 0 1,1 0-1,-1 0 0,0 0 0,0-1 0,0 1 0,-4 19-12,-1 28-25,5-46 41,0 0-1,0 0 1,0 0-1,1 1 1,-1-1-1,0 0 1,1 0-1,-1 0 1,1 0-1,-1 0 1,1 0-1,0 0 1,-1 0-1,1 0 1,0 0-1,0 0 1,-1-1-1,1 1 1,0 0-1,0 0 1,0-1-1,0 1 1,0-1-1,0 1 1,0-1-1,0 1 1,1-1-1,-1 0 1,0 1-1,0-1 1,0 0-1,0 0 1,0 0-1,2 0 1,10 0 9,0-1-1,0-1 1,0 0 0,-1 0 0,1-1 0,-1-1 0,0 0 0,0-1 0,0 0 0,0-1-1,11-8 1,-22 13 76,1-1-1,-1 1 0,0-1 0,1 0 0,-1 1 0,0-1 0,0 0 0,0 0 1,0 1-1,-1-1 0,1 0 0,0 0 0,-1 0 0,1 0 0,-1 0 1,0 0-1,0-4 0,-1-43 2343,0 28-1852,-5-78-271,29 100-790,8 9-1212,28 5-4238,-20-13 96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9.129"/>
    </inkml:context>
    <inkml:brush xml:id="br0">
      <inkml:brushProperty name="width" value="0.025" units="cm"/>
      <inkml:brushProperty name="height" value="0.025" units="cm"/>
    </inkml:brush>
  </inkml:definitions>
  <inkml:trace contextRef="#ctx0" brushRef="#br0">136 33 11979,'0'0'7672,"-10"-7"-6146,7 4-1278,-25-16 372,27 18-585,0 1-1,0-1 0,0 1 1,-1-1-1,1 1 0,0 0 1,0-1-1,0 1 0,-1 0 1,1 0-1,0 0 0,0 0 0,-1 0 1,1 0-1,0 0 0,0 1 1,0-1-1,-1 0 0,1 1 1,0-1-1,0 1 0,0-1 1,0 1-1,0 0 0,0-1 1,0 1-1,0 0 0,-2 1 0,-4 8 30,0-1-1,1 1 1,0 0-1,1 1 0,0-1 1,0 1-1,1 0 0,0 0 1,1 1-1,1-1 0,0 1 1,0 0-1,1-1 0,1 24 1,0-34-64,0 0 0,0 0 0,0-1 0,0 1 0,1 0 0,-1 0 0,0-1 0,1 1 0,-1 0 0,0 0 0,1-1 0,-1 1 0,1 0 0,-1-1 0,1 1 0,-1-1 0,1 1 1,-1-1-1,1 1 0,-1-1 0,1 1 0,0-1 0,-1 1 0,1-1 0,0 0 0,0 1 0,-1-1 0,2 0 0,27-1 72,25-20 154,20-27-82,-54 34-130,1 0 1,1 1 0,30-13-1,-52 26-15,1-1-1,-1 1 0,1-1 1,0 1-1,-1-1 0,1 1 1,0 0-1,0-1 0,-1 1 0,1 0 1,0 0-1,0 0 0,-1 0 1,1-1-1,0 1 0,0 0 1,0 0-1,-1 1 0,1-1 0,0 0 1,0 0-1,0 0 0,-1 0 1,1 1-1,0-1 0,-1 0 1,1 1-1,0-1 0,0 0 0,-1 1 1,1-1-1,-1 1 0,1-1 1,0 2-1,0-1 25,-1 1 0,0 0-1,0 0 1,0 0 0,0 0 0,0 0-1,-1-1 1,1 1 0,-1 0 0,1 0 0,-1 0-1,1-1 1,-2 4 0,-33 55 807,30-53-686,4-3-39,-1-1 0,1 0 1,-1-1-1,0 1 0,0 0 1,-1 0-1,1-1 0,-1 0 1,1 1-1,-5 2 0,8-22 739,10-15-731,2-1 0,0 2 1,26-42-1,-38 72-132,-1 0-1,1 0 0,-1 0 1,1 0-1,-1 0 1,1 0-1,0 1 0,-1-1 1,1 0-1,0 0 1,0 0-1,-1 1 0,1-1 1,0 1-1,0-1 0,0 0 1,0 1-1,0 0 1,0-1-1,0 1 0,0-1 1,0 1-1,0 0 0,0 0 1,0 0-1,0 0 1,0 0-1,1 0 0,-1 0 1,0 0-1,1 0 1,29 20-3387,-4-1-2063,-6-12-910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9.468"/>
    </inkml:context>
    <inkml:brush xml:id="br0">
      <inkml:brushProperty name="width" value="0.025" units="cm"/>
      <inkml:brushProperty name="height" value="0.025" units="cm"/>
    </inkml:brush>
  </inkml:definitions>
  <inkml:trace contextRef="#ctx0" brushRef="#br0">92 1 12332,'0'0'6021,"-2"8"-4713,-29 101 1133,16-59-1775,1 0 0,3 0-1,-6 70 1,16-118-641,1 0-1,0-1 1,0 1 0,0 0 0,0-1 0,0 1-1,0 0 1,1-1 0,-1 1 0,1-1 0,-1 1 0,1 0-1,-1-1 1,1 1 0,0-1 0,0 1 0,0-1-1,0 0 1,1 2 0,-1-2-6,0-1 1,0 1-1,0-1 0,0 1 0,0-1 1,0 1-1,1-1 0,-1 0 0,0 0 1,0 0-1,0 1 0,0-1 0,1 0 1,-1 0-1,0-1 0,0 1 0,0 0 1,1 0-1,-1-1 0,1 1 0,5-3 30,0 0-1,-1 0 0,0-1 0,1 0 1,-1 0-1,-1 0 0,8-7 0,15-15-63,-3-2 0,0 0 0,-2-2-1,0 0 1,-3-2 0,19-37 0,-37 66-255,5-17-12,-8 13-2057,-9 4-4283,-1 3-1002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30.182"/>
    </inkml:context>
    <inkml:brush xml:id="br0">
      <inkml:brushProperty name="width" value="0.025" units="cm"/>
      <inkml:brushProperty name="height" value="0.025" units="cm"/>
    </inkml:brush>
  </inkml:definitions>
  <inkml:trace contextRef="#ctx0" brushRef="#br0">1 328 13261,'0'0'2076,"0"9"423,7 28-716,-7-35-1725,1-1 0,-1 0 0,1 0 0,-1 0 0,1 0 0,0 0 0,0 0 0,0 0 0,0 0 0,0 0 0,0 0 0,0 0 0,0 0 0,0-1 0,0 1 0,0 0 0,0-1 0,0 1 0,1-1 0,-1 1 0,0-1 0,0 0 0,1 1 0,-1-1 0,0 0 0,1 0 0,-1 0 0,0 0 0,1 0 1,-1 0-1,0-1 0,0 1 0,3-1 0,1 0-85,0 0-1,0-1 1,0 0 0,-1 1 0,1-2 0,7-3 0,0-4-1322,0 1 1,-1-1 0,0-1 0,-1 0 0,0 0-1,-1-1 1,0-1 0,-1 1 0,-1-1 0,8-17 0,18-56-2784,-7-2 7320,-9 28 5187,-64 186-1855,33-96-6093,2 1-1,1 0 1,1 1 0,1 0-1,-5 49 1,14-79-429,-1 0-1,1 0 0,0 0 1,0-1-1,0 1 1,1 0-1,-1 0 1,0 0-1,1 0 0,-1 0 1,1-1-1,0 1 1,-1 0-1,1 0 1,0-1-1,0 1 0,0-1 1,0 1-1,1 0 1,-1-1-1,0 0 1,0 1-1,1-1 0,-1 0 1,1 0-1,0 0 1,2 2-1,-1-3-54,-1 1 0,1 0 0,0-1 1,0 1-1,0-1 0,0 0 0,0 0 0,0 0 0,0 0 0,0-1 0,0 1 0,0-1 0,-1 1 1,1-1-1,0 0 0,0 0 0,-1-1 0,4-1 0,7-7 124,1-1-1,-2 0 1,1-1 0,-2 0 0,1-1-1,-2 0 1,17-28 0,-4 9 168,20-23-144,-50 67 161,0-1 0,1 1 0,1 1 1,0-1-1,0 1 0,2 0 0,-1 0 0,2 0 1,-1 0-1,2 1 0,0 17 0,1-29-246,0 0-1,1-1 0,0 1 1,-1 0-1,1-1 0,0 1 1,0-1-1,0 1 0,0-1 1,0 0-1,0 1 1,0-1-1,0 0 0,1 0 1,-1 0-1,0 0 0,1 0 1,-1 0-1,1 0 0,-1 0 1,1 0-1,0-1 0,-1 1 1,1-1-1,0 1 0,-1-1 1,1 0-1,0 1 0,-1-1 1,4 0-1,64 1 50,-51-2-41,126 1 72,-144-2 46,0 1 0,-1-1 0,1 1-1,-1-1 1,1 1 0,-1 0 0,0-1 0,1 1 0,-1 0 0,0-1 0,0 1 0,0 0 0,-2-2 0,-13-13 402,2-1 0,0-1 1,-18-28-1,26 36-452,1 0-1,0 0 1,0-1 0,1 0-1,0 1 1,0-1 0,2 0-1,-4-20 1,6 29-82,1 0-1,-1 1 1,0-1 0,0 0-1,1 0 1,-1 1 0,1-1-1,0 0 1,-1 1 0,1-1-1,0 1 1,0-1 0,0 1-1,0-1 1,0 1 0,0 0-1,1-1 1,-1 1 0,0 0 0,1 0-1,-1 0 1,1 0 0,-1 0-1,1 0 1,-1 1 0,1-1-1,-1 0 1,1 1 0,0-1-1,0 1 1,-1 0 0,4-1-1,8-1-143,0 0 0,1 1-1,17 1 1,-13 0-373,4-1-202,19 0-3211,47-7 0,-35-3-4878</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31.852"/>
    </inkml:context>
    <inkml:brush xml:id="br0">
      <inkml:brushProperty name="width" value="0.025" units="cm"/>
      <inkml:brushProperty name="height" value="0.025" units="cm"/>
    </inkml:brush>
  </inkml:definitions>
  <inkml:trace contextRef="#ctx0" brushRef="#br0">0 394 8392,'0'0'2984,"8"-5"-2818,9-3-158,1 1 1,-1 0 0,1 2 0,0 0-1,1 1 1,19-2 0,129-9 180,-97 10-44,615-14 1110,-206 12-994,1305-114 170,-482 24-62,1272 17 471,-2422 78-553,507 2 586,-377 9-4010,-239-8-514,-6 0-3444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52.505"/>
    </inkml:context>
    <inkml:brush xml:id="br0">
      <inkml:brushProperty name="width" value="0.025" units="cm"/>
      <inkml:brushProperty name="height" value="0.025" units="cm"/>
    </inkml:brush>
  </inkml:definitions>
  <inkml:trace contextRef="#ctx0" brushRef="#br0">0 2093 6278,'0'0'2819,"9"4"-2638,0-1-158,0-1 0,-1 0 0,1 0 0,0-1 0,0-1-1,0 1 1,0-1 0,0-1 0,0 0 0,0 0 0,0 0 0,0-1 0,12-5-1,256-57 1699,41-11-676,1352-298 1584,-185 49-2413,-482 77 174,-67 18-134,-656 159-254,697-201 23,349-124 17,-1277 384-24,-20 5-32,56-20 0,-82 25-347,-2 0-207,1 1-1,-1 0 1,0-1-1,1 1 1,-1 0-1,0-1 1,1 1-1,-1 0 0,0 0 1,1 0-1,-1 0 1,0 1-1,1-1 1,-1 0-1,0 0 1,3 2-1,14 1-5095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52.986"/>
    </inkml:context>
    <inkml:brush xml:id="br0">
      <inkml:brushProperty name="width" value="0.025" units="cm"/>
      <inkml:brushProperty name="height" value="0.025" units="cm"/>
    </inkml:brush>
  </inkml:definitions>
  <inkml:trace contextRef="#ctx0" brushRef="#br0">350 168 4676,'-14'-1'977,"-119"-13"1173,-70-5 4514,289 18-6242,0-5-1,97-18 1,2-13-89,-65 12 67,173-15-1,-283 39-364,31 1 276,-40 0-302,-1 0 0,1 1-1,0-1 1,-1 0 0,1 0 0,0 0 0,-1 1 0,1-1-1,0 0 1,-1 1 0,1-1 0,-1 0 0,1 1 0,-1-1 0,1 1-1,-1-1 1,1 1 0,-1-1 0,1 1 0,-1-1 0,1 1-1,-1 0 1,0-1 0,0 1 0,1-1 0,-1 1 0,0 0 0,0-1-1,0 1 1,1 0 0,-1-1 0,0 1 0,0 0 0,0 0-1,0-1 1,0 1 0,0 0 0,-1-1 0,1 1 0,0 0 0,0-1-1,0 1 1,-1 0 0,1-1 0,0 1 0,-1-1 0,1 1-1,-1 0 1,-6 9 63,0-1 0,0 1 0,-1-2 0,0 1 0,0-1 0,-1 0-1,0-1 1,-1 0 0,-13 7 0,4 0-6,-424 245 640,241-150-152,181-98-537,12-7-23,1 0-1,0 0 1,0 1-1,0 0 1,0 1 0,1 0-1,0 0 1,0 0-1,1 1 1,-9 10 0,15-16-6,0-1 1,-1 0 0,1 1 0,0-1-1,0 0 1,0 1 0,0-1 0,-1 1-1,1-1 1,0 0 0,0 1 0,0-1 0,0 1-1,0-1 1,0 0 0,0 1 0,0-1-1,0 1 1,0-1 0,0 0 0,0 1-1,0-1 1,1 0 0,-1 1 0,0-1 0,0 1-1,0-1 1,0 0 0,1 1 0,-1-1-1,0 0 1,0 0 0,1 1 0,-1-1-1,0 0 1,1 1 0,-1-1 0,0 0 0,1 0-1,-1 0 1,0 1 0,1-1 0,-1 0-1,0 0 1,1 0 0,22 3-722,-19-2 589,7-2-435,1 1-1,-1-1 0,1-1 0,-1 0 1,0 0-1,0-1 0,0-1 0,0 0 1,11-6-1,54-28-5298</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53.716"/>
    </inkml:context>
    <inkml:brush xml:id="br0">
      <inkml:brushProperty name="width" value="0.025" units="cm"/>
      <inkml:brushProperty name="height" value="0.025" units="cm"/>
    </inkml:brush>
  </inkml:definitions>
  <inkml:trace contextRef="#ctx0" brushRef="#br0">605 236 5765,'6'-11'748,"6"-12"-156,1 2 1,1-1 0,1 2-1,1 0 1,1 1-1,21-19 1,16-3 307,-50 39-825,0-1-1,0 1 1,0 0-1,1 0 0,-1 0 1,0 0-1,1 1 1,0 0-1,-1 0 1,1 0-1,5 0 0,-10 1-70,1 0 0,-1 0 0,0 0 0,0 0 0,0 0 0,0 0 0,0 0 0,1 0 0,-1 0 0,0 0 0,0 0-1,0 0 1,0 0 0,0 1 0,0-1 0,0 0 0,1 0 0,-1 0 0,0 0 0,0 0 0,0 0 0,0 0 0,0 0 0,0 1-1,0-1 1,0 0 0,0 0 0,0 0 0,0 0 0,0 0 0,0 0 0,0 1 0,1-1 0,-1 0 0,0 0 0,0 0-1,0 0 1,0 0 0,0 1 0,-1-1 0,1 0 0,0 0 0,0 0 0,0 0 0,0 0 0,0 0 0,0 1 0,0-1 0,0 0-1,0 0 1,0 0 0,0 0 0,0 0 0,0 0 0,-1 0 0,1 0 0,0 1 0,0-1 0,0 0 0,0 0 0,0 0-1,0 0 1,-1 0 0,-3 9 73,0 0 0,-1-1 0,0 0 0,0 0 0,-1 0 0,0 0 0,-10 8 0,8-6-9,-403 418 367,112-122-379,286-292-20,5-6 79,0 0-1,0 0 0,1 1 0,0 0 0,1 0 1,0 1-1,-9 18 0,15-27-105,-1-1 1,1 1-1,0 0 0,0-1 0,0 1 1,-1-1-1,1 1 0,0 0 1,0-1-1,0 1 0,0-1 1,0 1-1,0 0 0,0-1 0,0 1 1,0-1-1,0 1 0,1 0 1,-1-1-1,0 1 0,0-1 0,1 1 1,-1-1-1,0 1 0,1 0 1,-1-1-1,0 0 0,1 1 0,-1-1 1,0 1-1,1-1 0,-1 1 1,1-1-1,-1 0 0,1 1 0,-1-1 1,1 0-1,0 0 0,0 1 1,27 1 103,-20-2-59,42-1 33,0-2 0,0-3-1,86-20 1,147-58-391,-238 69 154,244-91-5167,-140 44-2258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0.866"/>
    </inkml:context>
    <inkml:brush xml:id="br0">
      <inkml:brushProperty name="width" value="0.025" units="cm"/>
      <inkml:brushProperty name="height" value="0.025" units="cm"/>
    </inkml:brush>
  </inkml:definitions>
  <inkml:trace contextRef="#ctx0" brushRef="#br0">802 0 16688,'0'0'8488,"-37"57"-8296,-33 4-128,-14 12 0,-15 7 0,-2 0-224,3-4-1313,7-7-609,17-11-481,12-14-1248,15-14-1186,8-13-4068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5.065"/>
    </inkml:context>
    <inkml:brush xml:id="br0">
      <inkml:brushProperty name="width" value="0.025" units="cm"/>
      <inkml:brushProperty name="height" value="0.025" units="cm"/>
    </inkml:brush>
  </inkml:definitions>
  <inkml:trace contextRef="#ctx0" brushRef="#br0">26 32 3587,'-25'3'12692,"35"-8"-5392,18-3-4058,-3 2-3424,38-2 470,0 3 0,1 2 0,73 8 1,-131-5-288,-1 0 1,0 1-1,1 0 0,-1 0 1,0 1-1,0-1 1,0 1-1,0 1 1,0-1-1,0 0 0,0 1 1,6 5-1,-9-6 2,-1 0-1,1 0 0,0 0 1,-1 0-1,0 1 0,1-1 0,-1 0 1,0 1-1,0-1 0,-1 1 1,1-1-1,0 1 0,-1-1 1,1 1-1,-1-1 0,0 1 0,0-1 1,0 1-1,0 0 0,0-1 1,-1 1-1,1-1 0,-1 1 1,0-1-1,0 1 0,0-1 0,0 1 1,-2 2-1,-10 18 259,-1-1 0,-1-1 0,-1-1 0,-1 0 0,-1-1 0,0-1 0,-2 0 0,-34 24 0,49-38-206,0 0 0,0 0 0,0-1 0,0 1 0,0-1 0,-1 0 0,0-1 0,1 1 0,-1-1-1,0 0 1,0-1 0,0 0 0,-1 0 0,1 0 0,0 0 0,-11-1 0,17-1-60,-1 1-1,0-1 0,0 1 1,0 0-1,1-1 0,-1 0 1,0 1-1,1-1 1,-1 1-1,0-1 0,1 0 1,-1 0-1,1 1 0,-1-1 1,1 0-1,0 0 1,-1 0-1,1 1 0,0-1 1,-1 0-1,1 0 1,0 0-1,0 0 0,0 0 1,0 0-1,0 1 0,0-1 1,0 0-1,0 0 1,0 0-1,1-1 0,-1 0-139,0 1-1,0-1 1,0 0-1,1 1 1,-1-1-1,1 0 1,-1 1-1,1-1 1,0 1-1,0-1 1,0 1-1,0-1 1,0 1-1,0-1 1,0 1-1,2-2 1,73-29-10521,-45 19 3555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5.529"/>
    </inkml:context>
    <inkml:brush xml:id="br0">
      <inkml:brushProperty name="width" value="0.025" units="cm"/>
      <inkml:brushProperty name="height" value="0.025" units="cm"/>
    </inkml:brush>
  </inkml:definitions>
  <inkml:trace contextRef="#ctx0" brushRef="#br0">26 395 11883,'0'0'4154,"-5"8"-1053,-15 27-763,20-32 1751,10-12-2932,11-15-691,10-23-99,-1-2 0,-3-1-1,-3-1 1,-1-1-1,29-106 1,-48 262 97,-4 52-341,-1-156-150,1 1-1,0-1 1,0 1-1,0-1 1,0 1-1,0-1 1,0 1-1,0-1 1,0 1-1,0-1 1,0 1-1,0-1 1,0 0-1,0 1 1,1-1-1,-1 1 1,0-1-1,0 1 1,0-1-1,1 1 1,-1-1-1,0 0 1,1 1 0,-1-1-1,0 0 1,1 1-1,-1-1 1,0 0-1,1 1 1,-1-1-1,0 0 1,1 0-1,-1 1 1,1-1-1,-1 0 1,1 0-1,-1 0 1,1 0-1,20-10-1936,15-26-2847,-13 3-133,1-4-2086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5.887"/>
    </inkml:context>
    <inkml:brush xml:id="br0">
      <inkml:brushProperty name="width" value="0.025" units="cm"/>
      <inkml:brushProperty name="height" value="0.025" units="cm"/>
    </inkml:brush>
  </inkml:definitions>
  <inkml:trace contextRef="#ctx0" brushRef="#br0">70 0 8392,'0'0'14141,"-7"10"-12710,-2 5-928,0 0 0,1 1 0,0 1 0,-9 30 0,15-39-403,-1 0 0,1 0 1,0 1-1,1-1 0,0 1 0,0 0 1,1-1-1,0 1 0,1 0 0,0-1 1,0 1-1,1-1 0,5 16 0,-6-21-83,1-1-1,-1 1 1,1 0-1,0-1 0,0 0 1,0 0-1,0 1 1,1-1-1,-1 0 1,1-1-1,-1 1 0,1 0 1,0-1-1,-1 1 1,1-1-1,0 0 1,0 0-1,0 0 0,0 0 1,0-1-1,0 1 1,0-1-1,0 0 0,0 0 1,0 0-1,0 0 1,0 0-1,1-1 1,3 0-1,-1-1 54,1 1-1,0-1 1,-1 0 0,1 0-1,-1-1 1,0 0 0,0 0 0,0-1-1,0 1 1,0-1 0,-1 0-1,7-7 1,-6 4 20,-1 0 0,1-1 0,-1 0 0,0 0 0,-1 0 0,0 0 0,0-1 1,-1 0-1,0 0 0,-1 0 0,1 0 0,-2 0 0,2-14 0,-3 19-78,0 1 1,0-1-1,0 0 0,-1 0 1,1 0-1,-1 0 1,0 1-1,0-1 0,0 0 1,-1 1-1,1-1 0,-1 0 1,0 1-1,0 0 1,0 0-1,0-1 0,-1 1 1,1 0-1,-1 1 0,0-1 1,1 0-1,-1 1 1,-1 0-1,1-1 0,0 1 1,0 1-1,-1-1 0,0 0 1,1 1-1,-1 0 1,1 0-1,-1 0 0,-8-1 1,0 0-27,-1 0 1,1 2 0,-1-1-1,-13 3 1,24-3-113,0 1-1,0 0 1,0 0 0,0 0-1,0 1 1,-1-1 0,1 1-1,0-1 1,0 1 0,0-1-1,1 1 1,-1 0 0,0 0-1,0 0 1,0 0 0,0 0 0,1 1-1,-1-1 1,1 0 0,-1 1-1,1-1 1,-1 1 0,1 0-1,0-1 1,0 1 0,0 0-1,0 0 1,0 0 0,0 0-1,0 0 1,1-1 0,-1 2-1,0 1 1,1-4-41,0 1-1,1-1 0,-1 1 1,0-1-1,0 1 0,1-1 1,-1 1-1,0-1 1,1 0-1,-1 1 0,0-1 1,1 1-1,-1-1 1,1 0-1,-1 1 0,1-1 1,-1 0-1,0 0 1,1 1-1,-1-1 0,1 0 1,-1 0-1,1 0 1,-1 0-1,1 0 0,-1 0 1,1 0-1,0 0 0,-1 0 1,1 0-1,-1 0 1,2 0-1,21-1-4076,-21 0 3588,27-4-6129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6.213"/>
    </inkml:context>
    <inkml:brush xml:id="br0">
      <inkml:brushProperty name="width" value="0.025" units="cm"/>
      <inkml:brushProperty name="height" value="0.025" units="cm"/>
    </inkml:brush>
  </inkml:definitions>
  <inkml:trace contextRef="#ctx0" brushRef="#br0">146 1 15310,'0'0'2883,"-3"11"117,-35 88 1940,15-45-4039,3 1 1,3 1 0,-21 112 0,38-167-1062,1-5-539,0 0 1,-1 0-1,1-1 1,-1 1-1,0 0 1,-1 0-1,1 0 1,-1 0-1,-1-6 1,0-4-1846,-1-22-3734</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6.602"/>
    </inkml:context>
    <inkml:brush xml:id="br0">
      <inkml:brushProperty name="width" value="0.025" units="cm"/>
      <inkml:brushProperty name="height" value="0.025" units="cm"/>
    </inkml:brush>
  </inkml:definitions>
  <inkml:trace contextRef="#ctx0" brushRef="#br0">199 11 9289,'-10'-1'5466,"-4"-1"-4397,0 1-1,0 0 1,0 1 0,-1 0-1,-19 4 1,30-3-930,0 0 1,0 0-1,0 0 0,1 0 1,-1 1-1,0 0 1,0-1-1,1 2 0,-1-1 1,1 0-1,-1 1 0,1-1 1,0 1-1,0 0 1,0 0-1,1 0 0,-1 0 1,1 1-1,-1-1 1,1 1-1,0-1 0,1 1 1,-1 0-1,1 0 0,-1 0 1,0 6-1,1-6-66,0-1-1,0 0 0,1 0 1,-1 0-1,1 0 1,0 1-1,0-1 0,0 0 1,0 0-1,1 0 1,-1 1-1,1-1 0,0 0 1,0 0-1,0 0 1,0 0-1,1 0 0,-1 0 1,1 0-1,0-1 1,-1 1-1,1-1 1,0 1-1,1-1 0,3 4 1,0-3 9,0 1 0,0-1 0,0-1 0,0 0 0,1 1 0,-1-2 0,1 1 0,-1-1 0,1 0 0,0 0 0,11-1 0,-3 0 19,-1-1 1,1-1-1,-1 0 1,0-1-1,0-1 0,0 0 1,0 0-1,22-12 1,-30 13-51,-1 1-1,1-1 1,-1 0 0,0 0 0,0-1 0,0 0 0,-1 0 0,1 0 0,-1 0 0,0-1 0,0 1 0,-1-1 0,1 0 0,-1 0 0,0 0 0,0-1 0,-1 1 0,1-1 0,-1 0 0,-1 1-1,1-1 1,-1 0 0,1-10 0,-2 14-46,-1 0-1,1 1 1,-1-1-1,1 0 1,-1 0-1,0 1 1,0-1-1,0 0 1,0 1-1,0-1 1,0 1-1,0-1 1,-1 1-1,1 0 1,0 0-1,-1-1 1,1 1-1,-1 0 1,1 0-1,-1 0 1,0 1-1,1-1 1,-1 0-1,0 1 1,0-1-1,1 1 1,-1-1-1,0 1 1,0 0-1,0 0 1,0-1-1,0 1 1,-3 1-1,-5-1-11,0 0-1,0 0 0,-1 1 0,1 1 1,-11 2-1,8 1-17,0 0 0,1 0 0,0 1 0,0 1 0,1 0 0,0 0 0,-18 17 0,24-20-158,0 0 0,1 0 0,0 0 0,0 0 0,0 1 0,0 0 0,1 0 0,-1 0 0,1 0 0,1 1 0,-1-1 0,1 1 0,0-1 0,0 1 0,1 0 0,-1 0 0,1 0 0,0 0 0,1 9 0,0-14-26,0 1 0,1 0 0,-1-1-1,1 1 1,-1-1 0,1 1 0,0-1-1,-1 1 1,1-1 0,0 1 0,0-1 0,0 0-1,0 1 1,0-1 0,0 0 0,1 0-1,-1 0 1,0 0 0,1 0 0,-1 0-1,3 1 1,36 8-4839,-1-7-1487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6.944"/>
    </inkml:context>
    <inkml:brush xml:id="br0">
      <inkml:brushProperty name="width" value="0.025" units="cm"/>
      <inkml:brushProperty name="height" value="0.025" units="cm"/>
    </inkml:brush>
  </inkml:definitions>
  <inkml:trace contextRef="#ctx0" brushRef="#br0">83 1 3748,'0'0'13468,"-3"11"-10489,-6 18-102,-25 50 1,30-72-2672,1-1 1,1 1-1,-1 0 1,1 0-1,0 0 1,1 0-1,0 0 1,-1 8-1,2-13-186,0 0 0,0-1 0,1 1 0,-1 0 0,0 0 0,1 0-1,-1-1 1,1 1 0,-1 0 0,1-1 0,0 1 0,0-1 0,0 1 0,0-1 0,0 1 0,0-1-1,0 1 1,0-1 0,0 0 0,1 0 0,-1 0 0,1 1 0,-1-1 0,1-1 0,-1 1-1,1 0 1,-1 0 0,1-1 0,0 1 0,-1 0 0,1-1 0,0 0 0,0 1 0,-1-1 0,1 0-1,2 0 1,4 0 28,-1 0-1,0 0 0,1 0 0,-1-1 0,0-1 0,1 1 1,-1-1-1,0 0 0,0-1 0,0 1 0,0-2 1,9-5-1,-12 7 37,0-1 0,0 1 0,-1-1 0,1 0 0,-1 0 0,0-1 0,0 1 0,0-1 0,0 0 0,0 1 0,-1-1 0,0 0-1,0 0 1,0-1 0,0 1 0,-1 0 0,1-1 0,-1 1 0,0-1 0,-1 1 0,1-8 0,-1 10-63,-1 0-1,1 0 1,-1 0-1,0 0 0,1 0 1,-1 0-1,0 1 1,0-1-1,0 0 0,0 1 1,-1-1-1,1 0 1,0 1-1,-1 0 0,1-1 1,-1 1-1,0 0 0,1 0 1,-1 0-1,0 0 1,1 0-1,-1 0 0,0 0 1,0 0-1,0 1 1,0-1-1,0 1 0,0 0 1,0-1-1,0 1 1,-2 0-1,-14-2-18,1 1 1,-29 1-1,30 0 32,10 0-166,-32 2 218,37-2-227,-1 0 0,1 0 0,-1 0 0,1 1 0,-1-1 1,0 1-1,1-1 0,0 1 0,-1-1 0,1 1 0,-1 0 1,1 0-1,0 0 0,-1-1 0,1 1 0,0 1 0,0-1 1,-2 2-1,11-3-10344,11-7-3555</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7.410"/>
    </inkml:context>
    <inkml:brush xml:id="br0">
      <inkml:brushProperty name="width" value="0.025" units="cm"/>
      <inkml:brushProperty name="height" value="0.025" units="cm"/>
    </inkml:brush>
  </inkml:definitions>
  <inkml:trace contextRef="#ctx0" brushRef="#br0">0 223 9289,'0'0'12716,"58"15"-10602,-30-15-385,11-18-479,2-9-546,3-4-479,-3-5-193,-3 1-353,-8 3-1985,-12 1-2755,-7 3-4580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7.769"/>
    </inkml:context>
    <inkml:brush xml:id="br0">
      <inkml:brushProperty name="width" value="0.025" units="cm"/>
      <inkml:brushProperty name="height" value="0.025" units="cm"/>
    </inkml:brush>
  </inkml:definitions>
  <inkml:trace contextRef="#ctx0" brushRef="#br0">0 0 14638,'0'0'3107,"12"70"-1730,0-27-256,4 7-320,3 1-481,2 2-224,2-4-64,-2-5 32,2-8-64,-5-6-608,-7-7-898,-2-8-191,-9-4-513,-17-9-9001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8.146"/>
    </inkml:context>
    <inkml:brush xml:id="br0">
      <inkml:brushProperty name="width" value="0.025" units="cm"/>
      <inkml:brushProperty name="height" value="0.025" units="cm"/>
    </inkml:brush>
  </inkml:definitions>
  <inkml:trace contextRef="#ctx0" brushRef="#br0">116 341 8008,'-13'-11'3288,"3"3"-3077,-1 0 822,0-1-1,0 0 1,1 0-1,1-1 1,-17-21-1,25 28-845,-1 0-1,0 0 1,0 0-1,1 0 1,0-1-1,0 1 1,0 0-1,0 0 1,0-1-1,0 1 1,1 0-1,0-1 1,0 1 0,0-1-1,0 1 1,0-1-1,1 1 1,-1 0-1,1-1 1,0 1-1,0 0 1,0 0-1,0-1 1,1 1-1,-1 0 1,1 0-1,0 0 1,0 1-1,0-1 1,0 0-1,1 1 1,-1-1 0,4-2-1,10-8 144,0 0 1,1 0-1,0 2 0,1 0 0,1 1 1,-1 1-1,41-14 0,-32 15-278,2 1-1,-1 1 1,0 1 0,1 1 0,35 1-1,-61 3-52,0 0-1,0-1 1,0 1-1,0 0 1,0 1-1,1-1 1,-1 1-1,0-1 1,-1 1 0,1 0-1,0 0 1,0 0-1,0 0 1,0 1-1,-1-1 1,1 1-1,-1 0 1,1-1-1,-1 1 1,1 0-1,-1 1 1,0-1-1,0 0 1,0 1 0,-1-1-1,1 1 1,0-1-1,-1 1 1,0 0-1,1 0 1,-1-1-1,0 1 1,-1 0-1,1 0 1,0 0-1,-1 0 1,0 0-1,1 0 1,-2 4-1,3 11 182,-2 0 0,0-1 0,-5 29 0,5-40-95,-1 0-1,-1-1 1,1 1 0,-1 0 0,0 0 0,0-1-1,0 0 1,-1 1 0,0-1 0,0 0 0,-1 0-1,1 0 1,-1-1 0,-6 7 0,2-7-1147,27-10-471,-4 5 1040,0 1-1,-1 1 1,1 1-1,0 0 1,0 1-1,-1 0 1,1 1 0,18 8-1,-30-11 563,1 1-1,0-1 1,-1 1-1,1 0 1,-1 0-1,0 0 1,0 0-1,0 0 1,0 1 0,0-1-1,0 1 1,-1 0-1,1 0 1,-1 0-1,0 0 1,0 1-1,0-1 1,0 0-1,-1 1 1,1-1 0,-1 1-1,0 0 1,0 0-1,0-1 1,0 1-1,-1 0 1,0 0-1,0 0 1,0 0-1,0-1 1,0 1 0,-1 0-1,1 0 1,-1 0-1,0-1 1,-1 1-1,-2 5 1,1-2 222,-1 0-1,-1 0 1,1 0 0,-1-1-1,0 0 1,-1 0 0,1 0 0,-1-1-1,0 0 1,-1 0 0,1-1-1,-1 1 1,0-1 0,0-1-1,0 1 1,-1-1 0,-9 2 0,3 0-123,-1-1 0,1-1 1,-1 0-1,0-1 0,0-1 1,0 0-1,0-1 0,-20-2 1,30 1-190,0 0 1,0 0-1,0-1 0,0 0 1,0 0-1,0 0 1,1 0-1,-1-1 1,-5-4-1,8 5-165,0 1 0,0-1-1,1 1 1,-1-1 0,1 0 0,0 0-1,-1 0 1,1 1 0,0-1-1,-2-4 1,3 4-184,-1 0 0,1 1 0,0-1 0,0 0 0,0 1-1,0-1 1,0 0 0,0 1 0,0-1 0,0 0 0,0 1 0,1-1-1,-1 0 1,1 1 0,-1-1 0,2-1 0,10-13-6378</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2.373"/>
    </inkml:context>
    <inkml:brush xml:id="br0">
      <inkml:brushProperty name="width" value="0.025" units="cm"/>
      <inkml:brushProperty name="height" value="0.025" units="cm"/>
    </inkml:brush>
  </inkml:definitions>
  <inkml:trace contextRef="#ctx0" brushRef="#br0">0 229 9001,'5'4'1911,"0"0"0,0 0 0,1-1 0,-1 0 1,1 0-1,10 3 0,-12-5-1536,1 1 1,-1-1-1,0-1 1,1 1-1,-1-1 1,1 0-1,-1 0 1,9-1-1,-9 1-362,0-1 1,-1-1-1,1 1 0,-1 0 1,1-1-1,-1 1 0,0-1 1,1 0-1,-1 0 0,0-1 1,0 1-1,-1-1 0,1 1 1,0-1-1,-1 0 0,0 0 1,1 0-1,-1 0 0,0 0 1,-1-1-1,1 1 0,-1 0 1,1-1-1,-1 1 0,1-6 1,0 2 50,0 0 1,-1 0-1,0 0 1,0 0-1,-1 0 1,0 0 0,0-1-1,0 1 1,-1 0-1,-2-8 1,2 13-26,1-1 1,-1 0-1,0 1 0,-1-1 1,1 1-1,0-1 0,-1 1 1,1 0-1,-1 0 1,0-1-1,0 1 0,0 0 1,0 0-1,0 1 1,0-1-1,0 0 0,-1 1 1,1-1-1,0 1 1,-1 0-1,1 0 0,-1 0 1,0 0-1,1 0 1,-1 1-1,0-1 0,0 1 1,-4-1-1,5 1-28,0 0 0,0 0-1,0 0 1,0 1 0,0-1-1,0 0 1,1 1 0,-1-1 0,0 1-1,0 0 1,1-1 0,-1 1-1,0 0 1,1 0 0,-1 0 0,0 0-1,1 0 1,0 1 0,-1-1-1,-1 2 1,1 1 0,-1-1 0,1 1 0,0 0 0,0 0 0,0 0 0,0 0 0,1 1 0,-2 5 0,0 9 1,1-1 1,0 1 0,1 21 0,1-35-9,1 6-3,0 0 0,0 0 0,1 0-1,0 0 1,1 0 0,0 0 0,1-1-1,7 17 1,-9-24 1,-1-1 1,0 1-1,1-1 0,-1 1 0,1-1 1,0 0-1,-1 1 0,1-1 0,0 0 1,1 0-1,-1-1 0,0 1 0,0 0 0,1-1 1,-1 1-1,1-1 0,0 0 0,-1 0 1,1 0-1,0 0 0,0 0 0,-1 0 0,1-1 1,0 0-1,0 1 0,0-1 0,0 0 1,0 0-1,-1-1 0,1 1 0,0 0 0,0-1 1,0 0-1,-1 0 0,1 0 0,0 0 1,-1 0-1,1 0 0,2-3 0,1 0 36,1-1-1,-1 0 1,-1 0-1,1-1 1,-1 1-1,0-1 1,-1-1-1,1 1 1,-1-1-1,0 1 1,-1-1-1,1 0 1,-2-1-1,5-13 1,-1-2 134,0 1-1,-2-1 1,3-42-1,-6 49-36,0 8-55,0 0 0,-1-1 0,0 1 0,0-1 0,-1 1 0,1 0 0,-2-1 0,1 1 0,-2 0 0,-4-14 0,4 61 16,3-19-71,0-1 1,2 1-1,1-1 1,0 1-1,2-1 1,0 0-1,1-1 1,16 35-1,-22-51-19,1 0 0,0-1 0,0 1 0,0 0-1,0-1 1,1 1 0,-1-1 0,0 1 0,1-1 0,-1 0-1,1 1 1,-1-1 0,1 0 0,-1 0 0,1 0 0,0 0-1,0-1 1,0 1 0,-1 0 0,1-1 0,0 1-1,0-1 1,0 0 0,2 1 0,-1-2 14,0 1 1,0-1 0,0 0-1,-1 0 1,1 0-1,0 0 1,0-1-1,-1 1 1,1-1-1,-1 0 1,0 1 0,1-1-1,-1 0 1,2-3-1,9-9-301,-1-1-1,-1 0 1,17-32-1,-24 42-65,16-37-3738,-13 13-5678,-7 14-3636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395"/>
    </inkml:context>
    <inkml:brush xml:id="br0">
      <inkml:brushProperty name="width" value="0.025" units="cm"/>
      <inkml:brushProperty name="height" value="0.025" units="cm"/>
    </inkml:brush>
  </inkml:definitions>
  <inkml:trace contextRef="#ctx0" brushRef="#br0">389 1 8712,'0'0'7533,"-8"7"-6087,-12 12-839,1 1 0,1 1-1,1 1 1,-15 24 0,-62 111 1084,78-130-1531,-15 27 337,-51 95 506,72-128-927,1-1-1,1 2 1,1-1 0,1 1-1,-4 28 1,9-48-76,1 0 0,0 0 0,0 0 1,0 0-1,0 0 0,0 0 0,0 0 0,0 0 0,1 1 1,-1-1-1,1 0 0,-1 0 0,1 0 0,0 0 1,0-1-1,0 1 0,0 0 0,0 0 0,0 0 0,1-1 1,2 3-1,-2-2 10,1 0 1,0 0-1,-1-1 1,1 0 0,0 1-1,0-1 1,0 0-1,0-1 1,0 1-1,0 0 1,1-1-1,-1 0 1,3 0 0,11 0-7,-1-2 1,0 0 0,1-1 0,23-7 0,111-39-3793,-52 13-4286,-47 17-1247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2.716"/>
    </inkml:context>
    <inkml:brush xml:id="br0">
      <inkml:brushProperty name="width" value="0.025" units="cm"/>
      <inkml:brushProperty name="height" value="0.025" units="cm"/>
    </inkml:brush>
  </inkml:definitions>
  <inkml:trace contextRef="#ctx0" brushRef="#br0">0 26 18642,'0'0'11595,"8"-25"-27963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3.435"/>
    </inkml:context>
    <inkml:brush xml:id="br0">
      <inkml:brushProperty name="width" value="0.025" units="cm"/>
      <inkml:brushProperty name="height" value="0.025" units="cm"/>
    </inkml:brush>
  </inkml:definitions>
  <inkml:trace contextRef="#ctx0" brushRef="#br0">1 0 7399,'0'0'15204,"0"11"-14185,3 9-702,0 1-1,1-1 0,2 0 0,0 0 1,1-1-1,17 35 0,73 119 369,-87-156-599,23 39 343,63 80 1,-93-132 295,-3-6-217,-10-13 17,-21-25-302,7 19-187,0 1 0,-1 0 1,-1 2-1,-1 1 1,-51-24-1,96 25 98,17-8 28,46-42-1,-68 53-1834,0 0 0,0-1 0,12-19 0,-3-2-6350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5.385"/>
    </inkml:context>
    <inkml:brush xml:id="br0">
      <inkml:brushProperty name="width" value="0.025" units="cm"/>
      <inkml:brushProperty name="height" value="0.025" units="cm"/>
    </inkml:brush>
  </inkml:definitions>
  <inkml:trace contextRef="#ctx0" brushRef="#br0">1 316 4484,'0'-249'10303,"0"182"-635,7 181-8262,4-1 0,41 172 1,-38-216-1222,-6-31-74,-5-14 15,2-1 0,0 1 1,2-1-1,16 38 0,-21-105 392,-58-334-298,35 263-162,17 89-43,-25-109 87,29 194-427,3-25 311,49 476-47,-50-497 66,-1-3-1,0-1 1,1 1-1,0-1 0,6 17 1,-8-26-5,0 0 1,0-1 0,0 1 0,0 0 0,0-1-1,0 1 1,0-1 0,1 1 0,-1 0 0,0-1 0,0 1-1,0 0 1,0-1 0,1 1 0,-1 0 0,0-1 0,0 1-1,1 0 1,-1 0 0,0-1 0,0 1 0,1 0 0,-1 0-1,0 0 1,1-1 0,-1 1 0,0 0 0,1 0 0,-1 0-1,0 0 1,1 0 0,-1-1 0,1 1 0,-1 0-1,0 0 1,1 0 0,-1 0 0,0 0 0,1 0 0,-1 0-1,1 1 1,-1-1 0,0 0 0,1 0 0,-1 0 0,0 0-1,1 0 1,-1 0 0,0 1 0,1-1 0,-1 0 0,0 0-1,1 1 1,-1-1 0,0 0 0,0 0 0,1 1 0,-1-1-1,0 0 1,0 1 0,0-1 0,1 0 0,-1 1 0,0 0-1,7-33 75,2-31-26,-4 0 0,-2 0 1,-3-1-1,-3 1 1,-3 0-1,-2 0 0,-26-97 1,30 148-38,-10-20-3,11 90-377,9 48 318,4-1 0,38 164 0,-46-257 67,1 0-1,1 0 1,0 0 0,7 14-1,-10-24-51,-1-1 0,1 1-1,0 0 1,0-1 0,-1 1-1,1-1 1,0 1-1,0-1 1,0 0 0,1 1-1,-1-1 1,0 0 0,0 0-1,1 0 1,-1 0 0,1 0-1,-1 0 1,1 0-1,-1 0 1,1-1 0,0 1-1,-1 0 1,1-1 0,0 1-1,-1-1 1,1 0 0,0 0-1,0 0 1,-1 0 0,1 0-1,0 0 1,0 0-1,-1 0 1,1-1 0,0 1-1,-1-1 1,1 1 0,0-1-1,-1 0 1,3 0 0,-2-1-306,0 0 0,-1 0 0,1 0 1,0 0-1,-1 0 0,1 0 1,-1 0-1,0 0 0,1 0 0,-1-1 1,0 1-1,0-1 0,-1 1 1,1-1-1,0 1 0,-1-1 0,0 1 1,1-4-1,-1 3-555,0 0 0,0 0 0,0 0 0,0 0 0,-1 0 0,1 0 0,-1 0 0,0 1 0,-1-6 0,-12-10-5296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5.898"/>
    </inkml:context>
    <inkml:brush xml:id="br0">
      <inkml:brushProperty name="width" value="0.025" units="cm"/>
      <inkml:brushProperty name="height" value="0.025" units="cm"/>
    </inkml:brush>
  </inkml:definitions>
  <inkml:trace contextRef="#ctx0" brushRef="#br0">0 295 12716,'0'0'12209,"10"-11"-11494,22-20-64,2 2 0,64-45 0,97-47-340,-183 114-302,-7 3-10,0 1 0,0 1 0,0-1 0,0 1-1,0 0 1,1 0 0,6-2 0,-22 17-170,-298 246 498,233-202-206,53-39-137,40-32-29,28-20-6,88-52 24,43-30-31,-177 116 59,0 0 1,0 0 0,-1 0 0,1 0-1,0 0 1,0 0 0,0 0-1,0 0 1,0 0 0,0 0-1,0 0 1,0 0 0,0 0-1,-1 0 1,1 0 0,0 0-1,0 0 1,0 0 0,0 0 0,0-1-1,0 1 1,0 0 0,0 0-1,0 0 1,0 0 0,0 0-1,0 0 1,0 0 0,0 0-1,0 0 1,0-1 0,0 1-1,0 0 1,0 0 0,0 0 0,0 0-1,0 0 1,0 0 0,0 0-1,0 0 1,0-1 0,0 1-1,0 0 1,0 0 0,0 0-1,0 0 1,0 0 0,0 0-1,0 0 1,0 0 0,0 0 0,0 0-1,0-1 1,0 1 0,1 0-1,-20 2 48,-23 9-48,-19 13-8,3 2 0,-57 36 0,91-42-908,21-12-1225,18-8-1105,-5-3 1297,1-1-1,-1 0 1,0-1-1,16-10 1,16-11-4768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6.413"/>
    </inkml:context>
    <inkml:brush xml:id="br0">
      <inkml:brushProperty name="width" value="0.025" units="cm"/>
      <inkml:brushProperty name="height" value="0.025" units="cm"/>
    </inkml:brush>
  </inkml:definitions>
  <inkml:trace contextRef="#ctx0" brushRef="#br0">0 435 7911,'0'0'11617,"10"3"-10170,-7-2-1347,0 0 1,0-1 0,1 1 0,-1-1 0,0 1-1,0-1 1,0 0 0,0 0 0,1-1 0,-1 1-1,0 0 1,0-1 0,4-1 0,-3 0 2,-1-1 1,0 1 0,1 0-1,-1-1 1,0 0-1,0 1 1,-1-1-1,1-1 1,-1 1 0,1 0-1,-1-1 1,0 1-1,3-7 1,2-5 229,0 0 0,-1-1 1,-1 0-1,0 0 0,-1 0 0,-1 0 1,0-1-1,-1 1 0,-1-1 1,-1 0-1,0 1 0,-1-1 0,-5-24 1,5 38-281,0 0 0,0 0 0,0 0 0,-1 0 1,1 1-1,-1-1 0,1 1 0,-1-1 0,0 1 1,0-1-1,-1 1 0,1 0 0,0 0 1,-1 0-1,-2-2 0,4 4-55,0-1 1,0 1-1,0-1 0,0 1 1,0 0-1,0 0 0,0-1 1,0 1-1,0 0 0,0 0 0,0 0 1,0 0-1,0 0 0,0 0 1,0 0-1,0 0 0,0 0 1,0 1-1,0-1 0,0 0 1,0 1-1,0-1 0,0 1 1,0-1-1,0 1 0,0-1 1,0 1-1,1 0 0,-1-1 1,0 1-1,0 0 0,1 0 1,-1-1-1,0 1 0,1 0 0,-1 0 1,1 0-1,-1 0 0,1 0 1,0 0-1,-1 0 0,1 0 1,0 0-1,0 0 0,-1 1 1,-4 25-53,1-1 1,1 1 0,1 0-1,1 0 1,5 49-1,-4-72 50,1 1-1,0 0 1,0 0-1,0-1 1,0 1-1,1 0 1,-1-1-1,1 0 1,0 1-1,1-1 1,4 6-1,-7-9 4,1 0 0,0 0 1,-1-1-1,1 1 0,0 0 0,0 0 0,0-1 1,0 1-1,0-1 0,0 1 0,0-1 0,0 1 1,0-1-1,0 0 0,0 1 0,0-1 0,0 0 1,0 0-1,0 0 0,0 0 0,2 0 0,-1-1 4,0 1 0,-1-1 0,1 0 0,0 0 0,0 0-1,0 0 1,-1 0 0,1 0 0,0 0 0,-1-1 0,1 1-1,-1-1 1,0 1 0,1-1 0,1-2 0,8-15 30,0-1 0,-1 0 1,-1 0-1,-1-1 1,-1 0-1,-1 0 0,6-42 1,-6 27-54,-1 0 0,-1-63 1,2 158 3,2 0 0,30 104 0,-37-159 15,0-1 1,0 1 0,1-1-1,-1 0 1,1 0-1,0 0 1,0 1 0,0-2-1,0 1 1,0 0-1,1 0 1,-1-1-1,5 4 1,-6-5-26,0-1 0,-1 0-1,1 1 1,0-1 0,0 0 0,0 1 0,0-1-1,-1 0 1,1 0 0,0 0 0,0 1 0,0-1-1,0 0 1,0 0 0,0 0 0,-1-1-1,1 1 1,0 0 0,0 0 0,0 0 0,1-1-1,0 0-87,-1-1 1,1 1-1,0 0 0,-1 0 0,0-1 0,1 1 0,-1-1 0,0 1 0,0-1 0,0 0 0,0 0 0,0 1 0,1-5 0,2-3-1059,-1 0 0,0-1 1,-1 1-1,0-1 0,1-18 1,-2-21-5442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6.786"/>
    </inkml:context>
    <inkml:brush xml:id="br0">
      <inkml:brushProperty name="width" value="0.025" units="cm"/>
      <inkml:brushProperty name="height" value="0.025" units="cm"/>
    </inkml:brush>
  </inkml:definitions>
  <inkml:trace contextRef="#ctx0" brushRef="#br0">1 1 9513,'0'0'17328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7.115"/>
    </inkml:context>
    <inkml:brush xml:id="br0">
      <inkml:brushProperty name="width" value="0.025" units="cm"/>
      <inkml:brushProperty name="height" value="0.025" units="cm"/>
    </inkml:brush>
  </inkml:definitions>
  <inkml:trace contextRef="#ctx0" brushRef="#br0">5 1 11787,'0'0'10047,"-2"12"-9412,0 14-379,2 1 1,0-1-1,2 0 0,0 1 0,8 27 0,41 142 1389,-47-180-1537,2 0 0,0 0 0,1 0 0,1-1 0,13 21 0,-19-33-99,0 0 1,0 0 0,1 0-1,-1-1 1,1 1 0,-1-1-1,1 1 1,0-1 0,0 0-1,0 0 1,0 0 0,0 0-1,0-1 1,1 1 0,-1-1-1,0 0 1,1 0-1,-1 0 1,1 0 0,-1-1-1,1 1 1,0-1 0,-1 0-1,1 0 1,-1-1 0,1 1-1,0 0 1,-1-1 0,1 0-1,-1 0 1,1 0 0,4-3-1,-1 0 10,-1 0-1,1-1 1,-1 1-1,-1-1 1,1 0 0,-1-1-1,0 1 1,0-1-1,0 0 1,-1-1-1,0 1 1,0-1 0,-1 1-1,0-1 1,5-15-1,-3 5 28,0-1 0,-1 1-1,-1-1 1,0 0 0,-1-28-1,-4 30 272,-4 24-37,-3 26-140,8-20-132,0 2 10,0-1 1,3 29 0,-2-42-11,0 0 1,0 0-1,0 0 1,1-1 0,-1 1-1,0 0 1,1 0-1,-1 0 1,1-1-1,0 1 1,-1 0 0,1-1-1,0 1 1,0-1-1,0 1 1,0-1 0,0 1-1,0-1 1,1 0-1,-1 1 1,0-1 0,1 0-1,-1 0 1,1 0-1,-1 0 1,1 0 0,0-1-1,-1 1 1,1 0-1,0-1 1,-1 1-1,4 0 1,-1-2 30,-1 0-1,0 0 1,1 0-1,-1 0 1,0-1-1,0 1 1,0-1-1,0 0 1,0 0 0,0 0-1,0 0 1,-1 0-1,1-1 1,-1 1-1,0-1 1,0 0-1,0 1 1,0-1 0,3-6-1,30-62 259,-31 61-283,-1-1 0,0 1 0,-1-1 0,0 1 0,-1-1 0,0 0 0,-1-12 0,-6 27-435,-2 7 281,-4 49 117,11-49-886,-1 1-1,0-1 0,-8 21 0,10-32 772,0 1 0,0-1-1,0 0 1,0 0 0,0 0 0,0 0-1,0 0 1,0 0 0,0 0-1,-1 1 1,1-1 0,0 0 0,0 0-1,0 0 1,0 0 0,0 0-1,0 0 1,-1 0 0,1 0 0,0 0-1,0 0 1,0 0 0,0 0-1,0 0 1,-1 0 0,1 0 0,0 0-1,0 0 1,0 0 0,0 0-1,0 0 1,-1 0 0,1 0 0,0 0-1,0 0 1,0 0 0,0 0 0,0 0-1,0 0 1,-1 0 0,1 0-1,0 0 1,0-1 0,0 1 0,0 0-1,0 0 1,0 0 0,0 0-1,0 0 1,-1 0 0,1 0 0,0-1-1,0 1 1,0 0 0,0 0-1,0 0 1,0 0 0,0 0 0,0-1-1,0 1 1,0 0 0,-3-16-8735</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7.488"/>
    </inkml:context>
    <inkml:brush xml:id="br0">
      <inkml:brushProperty name="width" value="0.025" units="cm"/>
      <inkml:brushProperty name="height" value="0.025" units="cm"/>
    </inkml:brush>
  </inkml:definitions>
  <inkml:trace contextRef="#ctx0" brushRef="#br0">0 1 18417,'0'0'6599,"18"48"-17137,-7-42 1505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8.474"/>
    </inkml:context>
    <inkml:brush xml:id="br0">
      <inkml:brushProperty name="width" value="0.025" units="cm"/>
      <inkml:brushProperty name="height" value="0.025" units="cm"/>
    </inkml:brush>
  </inkml:definitions>
  <inkml:trace contextRef="#ctx0" brushRef="#br0">84 577 5765,'0'0'20414,"-8"3"-19709,-3 0-596,-33 7 60,43-10-174,0 1 0,-1-1 0,1 1 0,0-1 0,0 1 0,0 0 1,0-1-1,0 1 0,0 0 0,0 0 0,1-1 0,-1 1 0,0 0 0,0 0 1,0 0-1,1 0 0,-1 0 0,1 0 0,-1 0 0,1 0 0,-1 1 0,1-1 1,-1 0-1,1 0 0,0 0 0,0 0 0,0 1 0,0-1 0,0 2 0,0 45-90,0-38 96,0-4 1,1 0 0,0 0 0,0 0 0,0 1-1,1-1 1,0 0 0,0-1 0,0 1 0,1 0-1,0-1 1,0 1 0,1-1 0,-1 0-1,1 0 1,7 7 0,4 2 10,1-1 0,1 0 0,25 14 0,-30-21-8,0 1 0,-1 0 0,0 1 0,0 0-1,-1 1 1,0 0 0,-1 0 0,0 1 0,0 0 0,-1 1-1,7 11 1,-9-7 92,-1-1 0,0 1 1,-2 0-1,1 0 0,-2 0 0,0 0 0,0 0 0,-2 1 0,-2 29 0,2-42-53,-1 0 1,1 0-1,-1 0 0,0 0 0,0 0 0,-1-1 1,1 1-1,0 0 0,-1 0 0,0-1 1,0 1-1,0-1 0,0 0 0,0 1 0,0-1 1,0 0-1,-1 0 0,1 0 0,-1-1 1,1 1-1,-1-1 0,0 1 0,0-1 0,1 0 1,-1 0-1,0 0 0,0 0 0,0-1 1,0 1-1,-1-1 0,1 0 0,0 0 0,0 0 1,0 0-1,0 0 0,0-1 0,0 1 1,0-1-1,0 0 0,0 0 0,0 0 0,0 0 1,1 0-1,-1-1 0,0 0 0,1 1 1,-1-1-1,1 0 0,-1 0 0,1 0 0,-2-3 1,-4-5-71,0 0 1,1-1 0,1 0-1,0 0 1,0-1 0,1 0 0,1 0-1,0 0 1,0 0 0,1 0-1,1-1 1,0 0 0,1 1-1,0-16 1,0 4-59,2 0 1,1 0-1,1 1 0,0-1 0,2 0 1,13-37-1,100-204-1036,-119 275 1143,0 0 1,0-1-1,1 1 0,1 0 1,2 13-1,-3-18-7,1 0 1,0-1-1,-1 0 0,2 0 1,-1 0-1,0 0 0,1 0 0,0 0 1,0 0-1,3 5 0,-4-8-10,-1 0 0,1 0 0,0 0 0,0 0 0,0 0 0,0-1 0,0 1 0,0 0 0,0 0 0,0-1 0,0 1 0,0 0 0,0-1 0,0 1 0,1-1 0,-1 0 0,0 1 0,0-1 0,1 0 0,-1 0 0,0 0 0,0 0 0,1 0 0,-1 0 0,0 0-1,0 0 1,1 0 0,-1-1 0,0 1 0,0 0 0,0-1 0,1 1 0,-1-1 0,0 1 0,0-1 0,0 0 0,2-1 0,2-3 16,1 0 0,0 0 0,-1-1 0,0 0 0,-1 0 0,1-1 0,-1 1-1,0-1 1,-1 0 0,4-9 0,27-79 62,-31 86-76,5-30 18,-7 31-19,1 0-1,-1 0 1,2 0 0,-1 0-1,1 0 1,6-12-1,-1 47-218,-7-20 214,1 11 77,0-1-1,2-1 1,-1 1 0,10 22-1,-13-37-64,1 0 0,-1 0 0,1 0 0,0 0 0,0 0 0,0 0 0,0-1 0,0 1-1,0 0 1,0-1 0,1 1 0,-1 0 0,1-1 0,-1 0 0,1 1 0,-1-1 0,1 0 0,0 0 0,0 0-1,-1 0 1,1 0 0,0 0 0,0 0 0,0-1 0,0 1 0,0-1 0,0 1 0,0-1 0,0 0 0,0 0-1,0 0 1,1 0 0,-1 0 0,0 0 0,0-1 0,0 1 0,0-1 0,0 1 0,0-1 0,0 0 0,-1 0-1,1 0 1,0 0 0,0 0 0,0 0 0,-1 0 0,3-3 0,17-11 240,-6 3-466,0 2 0,0 0 1,0 1-1,30-13 0,-42 21 175,0 0 0,0-1 0,0 2 0,1-1 0,-1 0 0,0 1 0,1-1 0,-1 1 0,0 0 0,1 0 0,-1 0 0,0 1 0,0-1 0,1 1 0,-1-1 0,0 1 0,0 0 0,0 1-1,0-1 1,0 0 0,0 1 0,0 0 0,0 0 0,0 0 0,-1 0 0,1 0 0,-1 0 0,0 1 0,1-1 0,-1 1 0,0-1 0,2 5 0,2 3 69,-1 1 0,0 0-1,0 0 1,-1 0 0,-1 1 0,0-1 0,3 24 0,-3-3 846,-3 56 1,-8-49 129,8-38-990,-1 0-1,1 0 1,0-1 0,-1 1-1,1 0 1,0 0 0,-1 0-1,1 0 1,-1 0 0,0 0-1,1-1 1,-1 1 0,1 0-1,-1 0 1,0-1 0,0 1-1,0 0 1,1-1-1,-1 1 1,0-1 0,0 1-1,0-1 1,0 0 0,0 1-1,0-1 1,0 0 0,0 0-1,0 1 1,0-1 0,0 0-1,0 0 1,0 0 0,0 0-1,0 0 1,-1-1 0,0 0-24,1-1 1,0 0 0,0 0 0,0 0 0,0 0-1,0 0 1,0 0 0,1 0 0,-1 0-1,1 0 1,-1 0 0,1 0 0,0 0-1,-1-1 1,1 1 0,1 0 0,-1 0 0,0 0-1,1-3 1,-1 0-40,2-120-156,1 54 199,-3 1 0,-3-1 0,-20-120 0,22 190 0,-6-25 11,7 25-10,0 1 0,0-1 0,0 0 0,-1 1 0,1-1 0,0 0 0,0 0 0,-1 1-1,1-1 1,0 1 0,-1-1 0,1 0 0,-1 1 0,1-1 0,0 1 0,-1-1 0,0 1 0,1-1 0,-1 1 0,1-1-1,-1 1 1,1 0 0,-1-1 0,0 1 0,1 0 0,-1-1 0,-1 1 0,1 1-6,1 0 0,-1 0 1,0 0-1,0 1 0,1-1 0,-1 0 0,1 0 1,-1 1-1,1-1 0,-1 0 0,1 1 0,0-1 1,0 0-1,-1 1 0,1-1 0,0 0 0,1 3 1,-1 36 96,0-29-54,0-8-23,0 0 0,0 0 0,0 0 1,0 0-1,1 1 0,-1-1 0,1 0 0,0 0 1,0 0-1,0 0 0,0-1 0,1 1 0,-1 0 0,1 0 1,-1-1-1,1 1 0,0-1 0,0 1 0,0-1 1,0 0-1,1 0 0,-1 0 0,1 0 0,-1 0 1,1-1-1,-1 1 0,1-1 0,0 1 0,0-1 0,0 0 1,0 0-1,0 0 0,0-1 0,0 1 0,0-1 1,0 0-1,0 1 0,0-1 0,0-1 0,1 1 0,-1 0 1,0-1-1,0 0 0,0 1 0,5-4 0,3-1 2,0 0 0,-1-1 0,0 0 0,0-1 0,-1 0 0,1-1 0,-1 0 0,-1 0 0,0-1 0,8-11 0,-6 8-3,1 0 1,0 1 0,1 0 0,0 1 0,17-11 0,-29 20-10,1 1 0,0-1-1,-1 1 1,1-1 0,0 1 0,0 0 0,-1-1 0,1 1 0,0 0 0,0 0 0,0-1 0,0 1 0,-1 0 0,1 0 0,0 0 0,0 0 0,0 0 0,0 0 0,-1 0-1,1 0 1,0 1 0,0-1 0,0 0 0,-1 0 0,1 1 0,0-1 0,0 0 0,-1 1 0,1-1 0,0 1 0,0-1 0,-1 1 0,1-1 0,-1 1 0,1 0 0,0-1-1,0 2 1,13 36 154,-14-35-147,0 0 1,1 0-1,-1 0 1,1 0-1,0 0 1,0-1-1,0 1 1,0 0-1,1-1 1,-1 1-1,1-1 1,-1 1-1,1-1 1,0 0 0,0 1-1,0-1 1,4 3-1,-3-4 0,1-1-1,-1 0 1,0 0-1,1 0 1,-1 0 0,0 0-1,1 0 1,-1-1 0,0 0-1,1 0 1,-1 0-1,0 0 1,0 0 0,0-1-1,0 1 1,0-1-1,0 0 1,0 0 0,-1 0-1,1 0 1,-1 0 0,4-4-1,8-8 16,0-2 0,17-24 0,-17 22-22,2-5-98,27-31-141,-41 51 129,1 0 0,0 0 0,0 1 1,1-1-1,-1 0 0,1 1 0,-1 0 0,1 0 1,0 0-1,0 0 0,-1 1 0,9-2 0,-12 2 54,1 1 1,0 0-1,-1 0 0,1 0 0,0 0 0,-1 0 0,1 0 0,0 0 0,0 1 0,-1-1 0,1 0 0,0 0 0,-1 0 1,1 1-1,0-1 0,-1 0 0,1 1 0,-1-1 0,1 1 0,-1-1 0,1 1 0,-1-1 0,1 1 0,-1-1 1,1 1-1,-1-1 0,1 1 0,-1-1 0,0 1 0,1 0 0,-1-1 0,0 1 0,0 0 0,1 0 0,1 26-4581,-2-24 3582,0 9-6559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9.283"/>
    </inkml:context>
    <inkml:brush xml:id="br0">
      <inkml:brushProperty name="width" value="0.025" units="cm"/>
      <inkml:brushProperty name="height" value="0.025" units="cm"/>
    </inkml:brush>
  </inkml:definitions>
  <inkml:trace contextRef="#ctx0" brushRef="#br0">0 1 2723,'0'0'-257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737"/>
    </inkml:context>
    <inkml:brush xml:id="br0">
      <inkml:brushProperty name="width" value="0.025" units="cm"/>
      <inkml:brushProperty name="height" value="0.025" units="cm"/>
    </inkml:brush>
  </inkml:definitions>
  <inkml:trace contextRef="#ctx0" brushRef="#br0">163 0 12780,'-12'3'667,"1"-1"-256,0 0 0,1 1-1,0 1 1,-1 0 0,1 0-1,1 1 1,-17 11 0,22-13-237,0 0 0,0 0 0,0 0 0,1 1 1,-1 0-1,1 0 0,0 0 0,0 0 1,0 0-1,0 0 0,1 1 0,0-1 0,0 1 1,0 0-1,1 0 0,-1 0 0,1 0 1,0 0-1,1 0 0,-1 0 0,1 0 0,0 5 1,0-8-120,0 0 0,1 0 0,-1 1 1,1-1-1,-1 0 0,1 0 0,0 0 0,-1 0 1,1-1-1,0 1 0,0 0 0,1 0 0,-1 0 1,0-1-1,1 1 0,-1-1 0,1 1 1,-1-1-1,1 0 0,3 3 0,-1-2 38,1 1-1,0-1 0,0 0 0,0-1 0,0 1 1,0-1-1,1 0 0,6 1 0,2-2 83,0 1 0,0-2-1,0 0 1,0 0 0,25-7-1,-25 4-84,-1-1 0,0-1 0,-1 0 0,1 0 0,17-13 0,-26 16-6,0 0 0,0 0 0,-1 0-1,1 0 1,0 0 0,-1-1 0,0 0-1,0 1 1,0-1 0,0-1 0,-1 1 0,0 0-1,1 0 1,-2-1 0,1 1 0,0-1-1,-1 0 1,0 0 0,1-5 0,-3 8-83,1 0 1,-1 0-1,0 1 1,1-1-1,-1 0 1,0 0-1,0 1 1,0-1-1,-1 1 1,1-1-1,0 1 1,-1-1-1,1 1 1,0 0-1,-1-1 1,0 1-1,1 0 1,-1 0 0,0 0-1,1 1 1,-1-1-1,0 0 1,0 1-1,0-1 1,0 1-1,0-1 1,1 1-1,-5 0 1,-61-7-1400,64 7 1203,-3 0-319,-37-1-860,27 7-2957,17-6 4114,-1 1 0,0-1 0,0 0 0,1 1-1,-1-1 1,0 0 0,1 1 0,-1-1 0,0 0 0,1 0-1,-1 1 1,1-1 0,-1 0 0,0 0 0,1 0 0,-1 0-1,1 1 1,-1-1 0,0 0 0,1 0 0,-1 0 0,1 0-1,-1 0 1,1 0 0,-1 0 0,1 0 0,-1 0 0,0 0-1,1 0 1,-1-1 0,1 1 0,3 0-1397,18 0-6639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0.561"/>
    </inkml:context>
    <inkml:brush xml:id="br0">
      <inkml:brushProperty name="width" value="0.025" units="cm"/>
      <inkml:brushProperty name="height" value="0.025" units="cm"/>
    </inkml:brush>
  </inkml:definitions>
  <inkml:trace contextRef="#ctx0" brushRef="#br0">8 287 3748,'0'0'12395,"-3"-12"-10142,1 0-1754,1 0-1,0 0 1,1-1 0,0 1-1,1-1 1,2-13-1,-2 22-347,-1 0-1,2 0 1,-1 0-1,0 1 0,1-1 1,0 0-1,-1 0 1,1 1-1,1-1 1,-1 1-1,5-5 0,-5 6-99,0 0-1,0 1 0,0 0 0,0-1 1,0 1-1,1 0 0,-1 0 0,0 0 1,1 0-1,-1 1 0,1-1 0,-1 0 1,1 1-1,-1 0 0,1 0 0,0 0 1,-1 0-1,1 0 0,-1 0 0,1 1 1,2 0-1,-1 0-44,-1 1 0,0-1-1,1 1 1,-1 0 0,0 0 0,0 0 0,0 1 0,0-1 0,0 1 0,-1 0-1,1-1 1,-1 1 0,1 0 0,-1 1 0,0-1 0,-1 0 0,1 1-1,0-1 1,1 7 0,5 12 12,-1-1 0,3 25 0,-6-32-2,0 11 1,7 28 14,-11-51-30,1 1 0,0 0 1,0-1-1,0 1 0,0-1 0,0 1 0,0-1 0,1 1 0,-1-1 0,1 0 0,0 0 0,0 0 1,3 3-1,-4-4 9,0-1 0,0 1-1,-1-1 1,1 0 0,0 0 0,0 0 0,0 1 0,0-1 0,0 0 0,0 0 0,0 0 0,0 0 0,0-1-1,0 1 1,0 0 0,0 0 0,0 0 0,0-1 0,-1 1 0,1-1 0,0 1 0,0 0 0,0-1 0,0 1-1,-1-1 1,1 0 0,0 1 0,-1-1 0,1 0 0,0 1 0,0-2 0,17-25 664,-18 26-656,11-21 216,-1 0 1,-1-1-1,-1 0 0,-1-1 1,-1 1-1,-1-1 1,-2-1-1,0 1 1,-1 0-1,-2-1 1,-2-30-1,2 54-220,0 0-1,0 0 1,0-1 0,0 1 0,0 0 0,0 0-1,0-1 1,-1 1 0,1 0 0,0 0-1,-1 0 1,1-1 0,-1 1 0,1 0-1,-1 0 1,0 0 0,1 0 0,-1 0-1,0 0 1,0 0 0,0 0 0,0 1-1,0-1 1,0 0 0,0 0 0,0 1-1,0-1 1,0 0 0,0 1 0,0-1 0,0 1-1,0 0 1,-1-1 0,1 1 0,0 0-1,0 0 1,-2 0 0,1 0-14,0 1 1,1-1 0,-1 1-1,0 0 1,1 0 0,-1 0-1,1 0 1,-1 0-1,1 0 1,0 0 0,-1 0-1,1 1 1,0-1 0,0 0-1,0 1 1,0-1-1,0 1 1,0-1 0,0 1-1,1 0 1,-1-1 0,0 1-1,1 0 1,-1 0 0,1 1-1,-6 74-5,6-76 4,-1-1 1,1 0-1,0 0 1,0 1-1,0-1 0,0 0 1,0 1-1,0-1 1,0 0-1,0 0 1,0 1-1,0-1 0,0 0 1,0 0-1,1 1 1,-1-1-1,0 0 1,0 0-1,0 1 0,0-1 1,0 0-1,0 0 1,1 1-1,-1-1 1,0 0-1,0 0 1,0 0-1,1 1 0,-1-1 1,0 0-1,0 0 1,1 0-1,-1 0 1,0 0-1,0 0 0,1 1 1,-1-1-1,0 0 1,0 0-1,1 0 1,-1 0-1,0 0 0,0 0 1,1 0-1,-1 0 1,1 0-1,14-9-75,12-17-798,5-14-3194,-14 11-1761,-8 6-2323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1.249"/>
    </inkml:context>
    <inkml:brush xml:id="br0">
      <inkml:brushProperty name="width" value="0.025" units="cm"/>
      <inkml:brushProperty name="height" value="0.025" units="cm"/>
    </inkml:brush>
  </inkml:definitions>
  <inkml:trace contextRef="#ctx0" brushRef="#br0">102 364 4388,'8'-2'-662,"2"1"573,-1-1-1,1-1 1,-1 0-1,11-5 1,-17 7 397,0-1 1,0 1 0,0-1 0,-1 0 0,1 0 0,0 0 0,-1 0 0,4-5 0,-5 6 206,0-1 0,0 1 0,0-1 0,-1 1 0,1 0 1,0-1-1,-1 0 0,1 1 0,-1-1 0,0 1 1,1-1-1,-1 1 0,0-1 0,0 0 0,0 1 0,0-1 1,0 0-1,-1 1 0,1-3 0,-2 3-220,1-1 0,0 1 0,0 0 0,0-1 0,-1 1 0,1 0 0,0 0 0,-1 0 0,1 0 0,-1 0 0,0 0 0,1 0 0,-1 1 0,0-1 0,1 1 0,-1-1 0,0 1 0,0-1 0,1 1 0,-1 0 0,0 0 0,0 0-1,0 0 1,-1 0 0,-48 3 1748,46-2-1947,0 0 0,0 0 0,0 1 0,0 0 0,0 0 0,0 0 0,1 1 0,-1-1 0,1 1 0,-1 0 0,1 1 0,0-1 0,1 1 0,-1-1 0,0 1 0,1 0 0,0 0 0,-4 7 0,3-5-30,1 0 0,0 1 0,0-1 0,1 1 0,-1-1 0,1 1 0,1-1 1,-1 1-1,1 0 0,0 0 0,1 0 0,0 0 0,1 11 0,-1-16-61,1-1-1,-1 1 1,1-1 0,-1 1-1,1-1 1,0 0-1,0 1 1,0-1-1,0 0 1,0 0-1,0 0 1,0 0-1,0 0 1,0 0 0,0 0-1,1 0 1,-1 0-1,0 0 1,1 0-1,-1-1 1,0 1-1,1-1 1,-1 1-1,1-1 1,-1 1 0,1-1-1,-1 0 1,1 0-1,0 0 1,-1 0-1,1 0 1,-1 0-1,1 0 1,-1-1 0,1 1-1,-1 0 1,1-1-1,1 0 1,6-1 15,0-1 0,-1 1 1,0-2-1,1 1 0,12-8 0,8-10 8,-1-2 0,-1-1 0,-1-1 0,-1-1 0,-2-1 0,0-2 0,35-58 0,-57 86-22,-1-1 0,1 1 0,0 0 0,0-1 0,0 1 0,0 0-1,0 0 1,0-1 0,0 1 0,1 0 0,-1 0 0,0 0-1,1 1 1,-1-1 0,2-1 0,-2 2-2,-1 0 0,1 0 0,-1 1 0,1-1 0,-1 0 0,1 0 0,-1 1 0,1-1 0,-1 0 0,0 0 0,1 1 0,-1-1 0,1 0 0,-1 1 0,0-1 0,0 1 0,1-1 0,-1 1 0,0-1 0,0 0 0,1 1 0,-1-1 0,0 1 0,0-1 0,0 1 1,0-1-1,0 1 0,1-1 0,-1 1 0,0 0 0,1 58 244,-1-46-191,0 52 162,0-64-213,0-1 1,0 0 0,0 0-1,0 0 1,0 0 0,0 0 0,0 0-1,0 0 1,0 0 0,0 1-1,0-1 1,0 0 0,0 0 0,0 0-1,0 0 1,0 0 0,0 0 0,0 0-1,0 0 1,0 0 0,1 0-1,-1 0 1,0 1 0,0-1 0,0 0-1,0 0 1,0 0 0,0 0 0,0 0-1,0 0 1,0 0 0,1 0-1,-1 0 1,0 0 0,0 0 0,0 0-1,0 0 1,0 0 0,0 0-1,0 0 1,1 0 0,-1 0 0,0 0-1,0 0 1,0 0 0,0 0 0,0 0-1,0-1 1,0 1 0,0 0-1,0 0 1,1 0 0,-1 0 0,0 0-1,0 0 1,0 0 0,0 0 0,0 0-1,0 0 1,0 0 0,0-1-1,0 1 1,0 0 0,0 0 0,0 0-1,0 0 1,11-12 181,8-13-47,-9 10-103,48-68 20,-54 78-60,0 0 0,0 1 0,0-1-1,1 1 1,0 0 0,-1 1-1,2-1 1,-1 1 0,0 0-1,0 0 1,1 0 0,0 1-1,9-3 1,-13 5-3,-1 0 1,1 0-1,-1 0 1,1 0-1,0 0 0,-1 0 1,1 0-1,-1 0 1,1 1-1,0-1 0,-1 1 1,1-1-1,-1 1 1,0 0-1,1 0 0,-1 0 1,1-1-1,-1 1 1,0 0-1,0 0 0,0 1 1,1-1-1,-1 0 1,0 0-1,-1 1 0,1-1 1,0 0-1,0 1 1,0-1-1,-1 1 0,1-1 1,-1 1-1,1-1 1,0 3-1,1 8 79,1 0 0,-2 0-1,1 23 1,2 3 246,-4-37-315,0-1 1,0 1 0,0-1-1,0 1 1,0-1 0,0 1 0,0-1-1,0 1 1,1-1 0,-1 1-1,0-1 1,0 1 0,1-1-1,-1 1 1,0-1 0,1 1-1,-1-1 1,0 1 0,1-1-1,-1 0 1,0 1 0,1-1 0,-1 0-1,1 1 1,-1-1 0,1 0-1,-1 0 1,1 1 0,-1-1-1,1 0 1,-1 0 0,1 0-1,-1 0 1,1 0 0,-1 0-1,1 0 1,0 0 0,-1 0 0,1 0-1,-1 0 1,1 0 0,-1 0-1,1 0 1,-1 0 0,1 0-1,-1-1 1,1 1 0,-1 0-1,1 0 1,-1-1 0,1 1-1,-1 0 1,1-1 0,-1 1 0,0 0-1,1-1 1,-1 1 0,0-1-1,1 1 1,-1-1 0,23-28 319,21-57-9,-36 66-313,1 1 1,1 0-1,1 0 1,1 1-1,24-30 1,-36 48-6,1-1 0,-1 1 0,1-1 1,-1 1-1,0-1 0,1 1 1,-1-1-1,1 1 0,-1-1 0,1 1 1,-1-1-1,1 1 0,0 0 0,-1-1 1,1 1-1,-1 0 0,1 0 0,0 0 1,-1-1-1,1 1 0,0 0 0,-1 0 1,1 0-1,0 0 0,-1 0 0,1 0 1,0 0-1,-1 0 0,1 0 0,0 0 1,-1 1-1,1-1 0,-1 0 1,1 0-1,0 1 0,-1-1 0,1 0 1,-1 1-1,1-1 0,-1 0 0,1 1 1,-1-1-1,1 1 0,-1-1 0,1 1 1,-1-1-1,0 1 0,1 0 0,-1-1 1,0 1-1,1-1 0,-1 1 0,0 0 1,0-1-1,1 1 0,-1-1 1,0 1-1,0 0 0,0 1 0,7 50 14,-5-38-10,8 11-944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2.825"/>
    </inkml:context>
    <inkml:brush xml:id="br0">
      <inkml:brushProperty name="width" value="0.025" units="cm"/>
      <inkml:brushProperty name="height" value="0.025" units="cm"/>
    </inkml:brush>
  </inkml:definitions>
  <inkml:trace contextRef="#ctx0" brushRef="#br0">70 74 14606,'5'-11'4251,"-1"13"-1451,-2 27-305,-5 51-1140,-5 19-1090,-4-1 0,-28 111 0,31-182-152,9-27-118,0 0 0,0 0 0,0-1 0,0 1 0,0 0 0,0 0 0,0 0 0,0 0 0,0 0 0,0 0 0,0-1 0,0 1 0,0 0 0,-1 0 0,1 0 0,0 0 0,0 0 0,0 0 0,0 0 0,0-1 0,0 1 0,0 0 0,0 0 0,0 0 0,0 0 0,0 0 0,0 0 0,-1 0 0,1 0 0,0 0 0,0 0 0,0 0-1,0-1 1,0 1 0,0 0 0,0 0 0,0 0 0,-1 0 0,1 0 0,0 0 0,0 0 0,0 0 0,0 0 0,0 0 0,0 0 0,-1 0 0,1 0 0,0 0 0,0 0 0,0 0 0,0 0 0,0 1 0,0-1 0,0 0 0,-1 0 0,1 0 0,0 0 0,0 0 0,0 0 0,0 0 0,0 0 0,0 0 0,0 0 0,0 0-1,0 1 1,-1-1 0,-1-50-1783,6-134-2786,15 0 3489,-8 149 2283,0 29-133,2 20-552,1 16 3,-1 1-1,11 39 1,-12-32 328,26 54 0,-33-82-731,0-1 0,1 1 0,0-1 0,0 0 0,1-1 0,0 0 0,1 0 0,0 0 1,0-1-1,10 7 0,8-3 95,-26-11-181,1 0-1,-1 0 0,1 0 1,-1 0-1,1 0 0,0 0 1,-1 0-1,1 0 0,-1 0 0,1 0 1,-1 0-1,1-1 0,-1 1 1,1 0-1,-1 0 0,1-1 1,-1 1-1,1 0 0,-1 0 1,1-1-1,-1 1 0,0-1 0,1 1 1,0-1-1,-1-1 10,0 1 1,1-1-1,-1 1 0,0-1 0,0 1 1,0-1-1,-1 0 0,1 1 0,0-1 1,0 1-1,-1-1 0,1 1 0,-1-1 0,0 1 1,1 0-1,-1-1 0,0 1 0,0 0 1,0-1-1,1 1 0,-1 0 0,-1 0 1,1 0-1,-2-2 0,-13-13 26,0 1-1,-1 1 1,-31-21 0,40 30-96,0 0 1,-1 1-1,1 0 1,-1 0-1,0 1 1,0 0 0,0 0-1,0 1 1,-1 1-1,1-1 1,-10 1-1,18 1 28,0 0 0,1 0-1,-1 0 1,1 0-1,-1 1 1,0-1 0,1 0-1,-1 0 1,0 1-1,1-1 1,-1 0 0,1 1-1,-1-1 1,1 0-1,-1 1 1,1-1 0,-1 1-1,1-1 1,-1 1-1,1-1 1,-1 1 0,1-1-1,0 1 1,-1 0-1,1-1 1,0 1 0,0-1-1,-1 1 1,1 0-1,0-1 1,0 1 0,0 0-1,0-1 1,0 1-1,0 0 1,0-1 0,0 1-1,0 0 1,0-1-1,0 1 1,1 0 0,-1-1-1,0 1 1,0 0-1,1-1 1,-1 1 0,0-1-1,1 1 1,-1 0-1,0-1 1,2 1 0,-1 2-2,0-1 1,0 1-1,1-1 1,-1 0-1,1 0 1,-1 0-1,1 0 1,0 0-1,0 0 1,0 0-1,0-1 1,0 1-1,4 2 1,3-2 8,-1-1 1,1 0 0,-1 0 0,1-1-1,-1 0 1,1 0 0,-1-1 0,1 0 0,-1 0-1,1-1 1,-1 0 0,0-1 0,0 0-1,0 0 1,0-1 0,-1 0 0,1 0 0,10-9-1,-7 6 13,-1-1 0,1-1-1,-1 0 1,-1 0 0,0-1-1,0 0 1,-1 0 0,0-1-1,-1 0 1,0-1-1,7-16 1,-9 1 111,-3 15-26,-1 23-195,-1 11 7,2 53 80,-2-70 49,1 1 0,0-1 0,0 1 0,0 0 0,1-1 0,0 0 0,0 1 0,0-1 0,1 0 0,3 6 0,-5-11-20,-1 1 1,1 0-1,-1-1 1,1 1-1,-1-1 1,1 1-1,0-1 1,-1 1-1,1-1 1,0 0-1,-1 1 1,1-1-1,0 0 1,-1 1-1,1-1 1,0 0-1,0 0 1,-1 1-1,1-1 1,0 0-1,0 0 1,0 0-1,-1 0 1,1 0-1,0 0 1,0-1-1,-1 1 1,1 0-1,0 0 1,0 0-1,-1-1 1,1 1-1,0 0 1,-1-1-1,1 1 1,0-1-1,-1 1 1,1-1-1,-1 1 1,1-1-1,0 1 1,-1-1-1,1 1 1,-1-1-1,0 0 1,1 1-1,0-2 1,19-35 939,-20 37-945,12-29 31,-2-1 1,-1 0-1,-2 0 0,-1-1 0,4-55 1,-6 119-200,-3-18 22,0-1-1,2 1 1,-1 0-1,2-1 1,0 1-1,9 20 1,-12-34-15,-1 1 1,1-1 0,0 1 0,-1-1 0,1 0-1,0 0 1,0 1 0,0-1 0,0 0 0,0 0 0,0 0-1,1 0 1,-1 0 0,0 0 0,0 0 0,1 0-1,-1-1 1,0 1 0,1 0 0,-1-1 0,1 1-1,-1-1 1,1 0 0,-1 1 0,3-1 0,-1-1-94,-1 1 0,0-1 0,1 0 0,-1 1 0,0-1 0,0-1 0,0 1 0,0 0 0,0 0 1,0-1-1,0 1 0,0-1 0,0 0 0,2-2 0,4-6-1140,0-1 0,0 0 0,-1 0 0,9-19 0,-8 12-87,-2 1 0,0-1 0,-1 0 0,5-29 0,-6 7 2675,-2-1 3433,-4 36 620,-3 12-3139,-3 14-891,3 5-15,2-1 0,-1 41 0,4-65-1148,26-16 195,-14 6-421,-4 6-31,0 0-1,1 0 0,-1 0 1,0 1-1,1 0 0,-1 1 1,1 0-1,0 0 1,-1 1-1,1 0 0,13 2 1,-21-2 184,0 1 0,0-1 0,0 0 0,0 0 0,-1 1 0,1-1 0,0 0 0,0 1 0,0-1 0,0 1 0,0-1 0,0 1 0,-1 0 0,1-1 0,0 1 0,-1 0 0,1-1 1,0 1-1,-1 0 0,1 0 0,-1 0 0,1 0 0,-1-1 0,1 1 0,0 2 0,-1 29 114,-2-23 11,0 0-1,-1-1 1,0 1 0,-1-1-1,-4 9 1,-40 49 1083,45-62-1148,-1 0 1,0 0-1,0 0 1,0-1-1,0 1 1,-1-1-1,1 0 1,-1 0-1,0-1 1,0 1-1,0-1 0,-9 2 1,13-4-93,0 1-1,0-1 1,-1 0 0,1 0 0,0 0-1,0 0 1,0 0 0,0-1 0,0 1-1,0 0 1,0 0 0,0-1-1,0 1 1,0 0 0,1-1 0,-1 1-1,0-1 1,0 0 0,0 1 0,0-1-1,0 0 1,1 1 0,-1-1-1,0 0 1,1 0 0,-1 1 0,1-1-1,-1 0 1,1 0 0,-1 0 0,1 0-1,-1 0 1,1 0 0,0 0-1,-1 0 1,1 0 0,0-2 0,-2-45-3233,2 34 2012,1-34-4471,2-7-3625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3.167"/>
    </inkml:context>
    <inkml:brush xml:id="br0">
      <inkml:brushProperty name="width" value="0.025" units="cm"/>
      <inkml:brushProperty name="height" value="0.025" units="cm"/>
    </inkml:brush>
  </inkml:definitions>
  <inkml:trace contextRef="#ctx0" brushRef="#br0">1 0 17136,'0'5'419,"1"104"7257,8 4-4465,-6-93-3092,1 0 0,0 0 0,1-1 1,1 0-1,1 0 0,1 0 0,0-1 0,2 0 0,11 17 0,-18-32-182,-1 0 0,1 0-1,0 0 1,1 0 0,-1 0-1,1 0 1,6 3 0,7-3-3406,-16-4 3117,0 1-1,-1-1 1,1 1 0,0-1-1,-1 1 1,1-1-1,-1 1 1,1-1-1,0 0 1,-1 1 0,0-1-1,1 0 1,-1 1-1,1-1 1,-1 0 0,0 1-1,1-1 1,-1 0-1,0 0 1,0 0 0,0 1-1,1-1 1,-1-1-1,2-19-8359</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3.542"/>
    </inkml:context>
    <inkml:brush xml:id="br0">
      <inkml:brushProperty name="width" value="0.025" units="cm"/>
      <inkml:brushProperty name="height" value="0.025" units="cm"/>
    </inkml:brush>
  </inkml:definitions>
  <inkml:trace contextRef="#ctx0" brushRef="#br0">95 117 801,'0'0'22282,"-9"11"-21583,0 0-642,0 1 0,0-1 0,1 2-1,1-1 1,0 1 0,1 0 0,-9 25-1,11-24 237,1-1-1,0 1 0,1 0 0,0-1 1,1 1-1,1 0 0,1 16 0,-1-29-283,0-1 0,0 1-1,0-1 1,0 1-1,0 0 1,1-1-1,-1 1 1,0-1-1,0 1 1,1-1-1,-1 1 1,0-1-1,0 1 1,1-1 0,-1 1-1,1-1 1,-1 0-1,0 1 1,1-1-1,-1 1 1,1-1-1,-1 0 1,1 0-1,-1 1 1,1-1-1,-1 0 1,1 0 0,-1 1-1,1-1 1,1 0-1,18-6 120,15-22 29,-23 13-255,-1 0-1,-1-1 1,0 0-1,-1-1 1,-1 0-1,-1 0 1,0 0-1,-1-1 1,-1 0-1,5-34 1,-10 66 144,1 1 1,1-1 0,0 1-1,1-1 1,1 0 0,0 0 0,11 24-1,-15-37-27,1 0 0,0 0 1,0-1-1,0 1 0,0 0 0,1 0 0,-1 0 0,0-1 0,0 1 0,0-1 0,1 1 0,-1-1 0,0 1 0,0-1 0,1 0 0,-1 1 0,0-1 0,1 0 0,-1 0 1,0 0-1,1 0 0,-1 0 0,1-1 0,-1 1 0,0 0 0,0-1 0,1 1 0,-1 0 0,0-1 0,0 0 0,1 1 0,-1-1 0,0 0 0,0 1 0,0-1 0,0 0 1,0 0-1,2-2 0,36-42 292,-37 42-287,28-41 46,-18 25-272,1 1 1,0 0-1,31-31 0,-22 36 98,-21 13 101,-1 0 0,1 0 0,-1 0 0,1 0 0,-1 0 0,1 0 0,-1 1 0,1-1 0,-1 0-1,1 0 1,-1 0 0,1 0 0,-1 1 0,1-1 0,-1 0 0,1 0 0,-1 1 0,1-1 0,-1 0 0,0 1 0,1-1 0,-1 1 0,0-1-1,1 0 1,-1 1 0,1 0 0,0 3-10,1 1-1,-1 0 1,0-1 0,0 1-1,0 0 1,0 0-1,-1 5 1,0-7 10,0 0 0,0 0 0,1 1 0,-1-1 0,1 0-1,-1 0 1,1 0 0,0 0 0,0 0 0,1 0 0,1 3 0,-3-6-9,0 1 0,1-1 0,-1 0 1,0 0-1,1 0 0,-1 0 0,0 0 0,1 0 0,-1 0 1,0 0-1,1 0 0,-1 0 0,0 0 0,1 0 0,-1 0 1,0 0-1,1 0 0,-1-1 0,0 1 0,1 0 0,-1 0 0,0 0 1,1 0-1,-1-1 0,0 1 0,0 0 0,1 0 0,-1-1 1,0 1-1,0 0 0,1 0 0,-1-1 0,0 1 0,0 0 0,0-1 1,0 1-1,1-1 0,7-14-1183,-7 12 790,48-90-8478,-27 54 1943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3.884"/>
    </inkml:context>
    <inkml:brush xml:id="br0">
      <inkml:brushProperty name="width" value="0.025" units="cm"/>
      <inkml:brushProperty name="height" value="0.025" units="cm"/>
    </inkml:brush>
  </inkml:definitions>
  <inkml:trace contextRef="#ctx0" brushRef="#br0">72 177 10666,'0'0'3940,"-6"11"-1015,1 0-2429,-37 77 3149,38-80-3278,1 1-1,1 0 0,-1 0 1,1 0-1,0 0 0,1 0 1,0 0-1,1 0 1,0 12-1,1-21-359,-1 1 0,0 0 1,1-1-1,-1 1 0,1 0 0,-1-1 1,0 1-1,1-1 0,0 1 0,-1-1 0,1 1 1,-1-1-1,1 1 0,-1-1 0,1 1 1,0-1-1,-1 0 0,1 1 0,0-1 0,-1 0 1,1 0-1,0 0 0,0 1 0,-1-1 0,1 0 1,0 0-1,0 0 0,-1 0 0,1 0 1,0 0-1,0 0 0,-1-1 0,1 1 0,0 0 1,-1 0-1,1-1 0,0 1 0,0 0 1,-1-1-1,1 1 0,-1 0 0,1-1 0,0 1 1,-1-1-1,1 1 0,0-2 0,31-21 129,-22 10-164,0-1 0,-1-1 0,-1 0 0,0 0 0,-1-1-1,0 0 1,-2 0 0,1 0 0,2-19 0,-4 11 33,0 0 0,-2 0 0,0 0 0,-2 0 0,-4-46 0,0 63 58,-2 17 32,-1 16 94,4-6 210,1 1-1,0-1 0,2 1 1,0 0-1,6 32 1,-6-49-434,1 0 1,0 1 0,1-1 0,-1 0 0,1 0 0,-1-1 0,1 1 0,0 0-1,1-1 1,-1 1 0,1-1 0,-1 0 0,1 1 0,0-1 0,0-1-1,0 1 1,1 0 0,-1-1 0,1 1 0,-1-1 0,1 0 0,0-1 0,0 1-1,0 0 1,0-1 0,0 0 0,0 0 0,0 0 0,0-1 0,0 1-1,1-1 1,-1 0 0,0 0 0,5-1 0,10-3-3233,-3-9-2312</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4.792"/>
    </inkml:context>
    <inkml:brush xml:id="br0">
      <inkml:brushProperty name="width" value="0.025" units="cm"/>
      <inkml:brushProperty name="height" value="0.025" units="cm"/>
    </inkml:brush>
  </inkml:definitions>
  <inkml:trace contextRef="#ctx0" brushRef="#br0">93 253 15855,'0'0'1804,"-10"-1"310,10 1-2079,-3-1 78,0 1 0,1-1 0,-1 1 0,0 0 0,1 0 0,-1 0 0,1 0 0,-1 0 0,0 1 0,1-1-1,-1 1 1,1 0 0,-1 0 0,1 0 0,-1 0 0,1 0 0,-1 0 0,1 0 0,0 1 0,0-1 0,0 1-1,0 0 1,0 0 0,0 0 0,0 0 0,1 0 0,-1 0 0,1 0 0,-1 0 0,1 1 0,0-1 0,0 0 0,0 1-1,0-1 1,-1 4 0,0 5 30,0 0 0,0 0-1,2 0 1,-1 0-1,1 1 1,2 13 0,-2-22-129,0 0-1,1-1 1,0 1 0,0 0 0,0 0-1,0 0 1,0-1 0,0 1 0,0 0 0,1-1-1,0 1 1,3 3 0,-4-5 4,0 0 0,1 0 0,-1 0 0,1 0 0,-1-1 0,1 1 0,-1 0 0,1-1 0,-1 1 0,1-1 0,-1 0 0,1 1 0,0-1 0,-1 0 0,1 0 0,0 0 0,-1 0 0,1 0 0,0-1 0,-1 1 0,1 0 0,-1-1 0,1 1 0,2-2 0,0 0 48,0 0-1,0-1 0,-1 1 1,1-1-1,-1 0 0,0 0 0,1 0 1,-1-1-1,-1 1 0,1-1 0,0 1 1,-1-1-1,0 0 0,3-4 0,24-63 448,-27 66-494,9-35 122,0 0-1,4-48 1,-13 73-98,-2 15-47,1 0 1,-1 0-1,0 0 1,0 0-1,0 0 1,0 0 0,0 1-1,0-1 1,0 0-1,0 0 1,0 0-1,0 0 1,0 0-1,0 0 1,0 0 0,0 0-1,1 0 1,-1 0-1,0 0 1,0 0-1,0 0 1,0 0-1,0 0 1,0 0 0,0 0-1,0 0 1,0 0-1,0 0 1,1 0-1,-1 0 1,0 0-1,0 0 1,0 0 0,0 0-1,0 0 1,0 0-1,0 0 1,0 0-1,0 0 1,0 0-1,0 0 1,1 0 0,-1 0-1,0 0 1,4 18-67,4 26 76,-5 4 17,-4-36 28,2 0 1,-1 0-1,1 0 0,1 0 0,0 0 0,1-1 0,8 22 0,-11-32-39,1 0 1,-1-1-1,1 1 0,-1-1 1,1 1-1,-1-1 0,1 1 0,-1-1 1,1 1-1,-1-1 0,1 1 1,0-1-1,-1 0 0,1 1 0,0-1 1,-1 0-1,1 0 0,0 1 1,-1-1-1,1 0 0,0 0 0,-1 0 1,1 0-1,0 0 0,0 0 0,-1 0 1,1 0-1,0 0 0,-1 0 1,1 0-1,0-1 0,0 1 0,-1 0 1,1 0-1,0-1 0,-1 1 1,1-1-1,-1 1 0,1 0 0,-1-1 1,1 1-1,0-1 0,-1 1 0,0-1 1,1 1-1,-1-1 0,1 0 1,-1 1-1,0-1 0,1-1 0,24-35 426,-23 34-370,85-186 407,-87 188-478,0 0 0,1 0 0,0 0 0,-1 0 0,1 0 0,-1 0 0,1 0 0,0 0 0,0 0 0,0 0 0,0 0 0,0 0-1,-1 0 1,1 1 0,1-1 0,-1 0 0,0 1 0,0-1 0,2 0 0,-3 1 1,1 1-1,0-1 1,-1 0-1,1 0 1,-1 1-1,1-1 1,0 0 0,-1 1-1,1-1 1,-1 1-1,1-1 1,-1 0-1,1 1 1,-1-1-1,1 1 1,-1 0-1,1-1 1,-1 1 0,0-1-1,1 1 1,-1 0-1,0-1 1,0 1-1,1 0 1,11 54 26,-10-45 47,-2-8-56,15 51 64,-15-52-68,0 0 1,1 0-1,-1 0 0,1 0 0,-1 0 0,1-1 0,-1 1 0,1 0 0,0 0 0,-1-1 0,1 1 0,0 0 0,0-1 0,-1 1 0,1 0 0,0-1 0,0 1 0,0-1 0,1 1 0,-1-1 13,0 0 1,0-1-1,0 1 0,0 0 0,0-1 1,0 1-1,0-1 0,0 1 0,0-1 1,0 1-1,0-1 0,0 0 0,-1 1 1,1-1-1,0 0 0,0 0 0,-1 1 1,1-1-1,0 0 0,-1 0 0,1 0 1,-1 0-1,1-2 0,39-77 531,-30 57-542,0 1 1,2 0-1,27-37 1,-38 56-68,1 1 0,0 0 0,0 0 0,0 0 0,0 0 0,0 0 0,1 0 0,-1 1 1,0-1-1,1 1 0,4-3 0,-6 4 78,-1 0 1,1 0-1,0 0 1,0 0-1,0 0 1,0 0-1,-1 0 1,1 0-1,0 0 1,0 0-1,0 0 1,0 1 0,-1-1-1,1 0 1,0 1-1,0-1 1,-1 0-1,1 1 1,0-1-1,-1 1 1,1-1-1,0 1 1,-1-1-1,1 1 1,0 1-1,3 4-119,-1 0 1,1 1-1,-2-1 0,1 1 0,-1 0 0,0 0 0,2 7 0,7 22-6103</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5.297"/>
    </inkml:context>
    <inkml:brush xml:id="br0">
      <inkml:brushProperty name="width" value="0.025" units="cm"/>
      <inkml:brushProperty name="height" value="0.025" units="cm"/>
    </inkml:brush>
  </inkml:definitions>
  <inkml:trace contextRef="#ctx0" brushRef="#br0">7 0 11211,'0'0'7751,"-7"74"-5477,7-41-929,1 0-896,11-1-225,1-2-96,0-6-64,0-4-32,1-7-256,-3-5-1570,-7-5-1217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5.670"/>
    </inkml:context>
    <inkml:brush xml:id="br0">
      <inkml:brushProperty name="width" value="0.025" units="cm"/>
      <inkml:brushProperty name="height" value="0.025" units="cm"/>
    </inkml:brush>
  </inkml:definitions>
  <inkml:trace contextRef="#ctx0" brushRef="#br0">3 373 12364,'0'0'4495,"-1"-12"-2232,1 8-2085,-1-3 31,1 1-1,0-1 1,0 0-1,0 1 0,1-1 1,0 1-1,1-1 1,-1 1-1,1 0 1,0 0-1,1-1 1,5-9-1,12-15 402,1 1-1,1 0 0,43-42 1,-55 62-587,1 0 1,0 0-1,0 2 1,1-1 0,0 1-1,0 1 1,1 0-1,0 1 1,1 0-1,-1 1 1,1 1 0,17-4-1,-27 8-25,0-1-1,0 1 1,0 0-1,0 0 1,0 0-1,0 1 1,-1-1-1,1 1 1,0 0-1,0 0 1,0 0-1,-1 1 1,1-1-1,0 1 1,-1 0-1,0 0 1,6 4-1,-5-2 15,1 1 0,-1-1-1,0 1 1,0 1 0,0-1-1,-1 0 1,1 1-1,-1 0 1,4 11 0,0 6 82,-1 1 1,-1-1-1,-1 1 1,1 41 0,-3-38 202,-1 0 1,-2 0 0,0 0 0,-2-1-1,-11 49 1,13-69-247,-1 1 0,-1 0 0,1-1 0,-1 1 0,0-1 0,-1 0 0,1 0 0,-1-1 0,0 1 0,-1-1 0,1 1 0,-1-1 0,0-1 0,-1 1 0,1-1 0,-1 0 0,0 0 0,0 0 0,0-1 0,0 0-1,0 0 1,-1-1 0,0 1 0,1-2 0,-1 1 0,0-1 0,-11 1 0,13-1-199,0-1-1,1 0 1,-1 0 0,1-1-1,-1 0 1,1 1-1,-1-1 1,1-1-1,0 1 1,0-1-1,-1 0 1,1 0 0,0 0-1,0 0 1,1-1-1,-1 1 1,0-1-1,1 0 1,0 0-1,-1 0 1,1-1-1,0 1 1,1-1 0,-3-4-1,3 5-352,0-1 0,1 1 0,0-1-1,-1 0 1,1 0 0,1 1 0,-1-1 0,0 0-1,1 0 1,0 0 0,0 0 0,0 0 0,1 0-1,-1 0 1,1 0 0,0 1 0,0-1 0,3-7-1,10-11-5711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6.580"/>
    </inkml:context>
    <inkml:brush xml:id="br0">
      <inkml:brushProperty name="width" value="0.025" units="cm"/>
      <inkml:brushProperty name="height" value="0.025" units="cm"/>
    </inkml:brush>
  </inkml:definitions>
  <inkml:trace contextRef="#ctx0" brushRef="#br0">38 615 4292,'0'0'20238,"5"-10"-19843,16-31-166,-20 39-214,0 1 0,-1-1 0,1 1 0,0-1 0,-1 0-1,0 1 1,1-1 0,-1 1 0,0-1 0,0 0-1,0 1 1,0-1 0,0 0 0,0 1 0,0-1 0,-1 1-1,1-1 1,0 0 0,-1 1 0,0-1 0,1 1-1,-1-1 1,0 1 0,0-1 0,1 1 0,-1 0-1,0-1 1,-1 1 0,1 0 0,0 0 0,0 0 0,0 0-1,-1 0 1,-1-1 0,2 1-11,0 1 1,0-1-1,-1 1 1,1-1-1,0 1 0,0 0 1,0 0-1,-1 0 1,1 0-1,0 0 1,0 0-1,-1 0 0,1 0 1,0 0-1,0 0 1,0 1-1,-1-1 0,1 1 1,0-1-1,0 1 1,0-1-1,0 1 0,0-1 1,0 1-1,0 0 1,0 0-1,0-1 0,0 1 1,0 0-1,1 0 1,-1 0-1,0 0 1,0 0-1,1 0 0,-1 0 1,1 0-1,-1 0 1,1 1-1,0-1 0,-1 2 1,-2 10-19,0 0 1,2 0 0,-1 0 0,2 21-1,0-29 16,0 0 0,1-1 0,0 1-1,0 0 1,0-1 0,0 1 0,4 6-1,-5-10 0,1 0 0,0 1 0,-1-1 0,1 0 0,0 0-1,0 0 1,0 0 0,0 0 0,0 0 0,0 0 0,0 0 0,1 0-1,-1 0 1,0 0 0,1-1 0,-1 1 0,0-1 0,1 1 0,-1-1-1,0 1 1,1-1 0,-1 0 0,2 1 0,1-2 7,-1 1 0,0-1 0,0 0 0,0 0 0,0 0 0,-1 0-1,1-1 1,0 1 0,0-1 0,-1 1 0,1-1 0,-1 0 0,1 0 0,-1 0 0,0 0 0,0-1 0,0 1 0,0-1 0,0 1 0,-1-1 0,3-3 0,31-66 94,-32 65-96,27-87 84,-31 101-130,1 0-1,-1 1 1,1-1-1,0 1 1,2 8-1,0 12 66,-3-16 16,3 47 8,-2-58-8,0 1-1,0 0 1,0 0-1,1 0 1,-1-1-1,1 1 1,-1 0-1,1-1 0,-1 1 1,1 0-1,0-1 1,0 1-1,0-1 1,0 1-1,0-1 1,0 1-1,0-1 0,0 0 1,1 1-1,-1-1 1,0 0-1,1 0 1,-1 0-1,1 0 1,2 1-1,-2-2-2,0-1 0,-1 1 0,1-1 0,0 1 0,0-1 0,-1 1 0,1-1 0,-1 0 0,1 0 0,0 0 0,-1 0 0,0 0-1,1 0 1,-1-1 0,0 1 0,1 0 0,-1-1 0,0 1 0,0-1 0,0 1 0,0-1 0,0 1 0,-1-1 0,2-2 0,22-49 427,-21 45-400,7-22-10,0 0 0,5-42 1,0 6-185,-7 86-846,1 19 1016,-8-23-55,8 43 29,-9-57-16,0 0 1,1 0-1,-1 0 1,1 1-1,0-1 0,0 0 1,0 0-1,0 0 1,0 0-1,0 0 1,0 0-1,1-1 0,-1 1 1,1 0-1,-1-1 1,1 1-1,0-1 0,0 1 1,3 1-1,-4-2 6,0-1-1,0 0 1,1 0-1,-1 0 1,0-1-1,0 1 1,0 0-1,0 0 1,0 0 0,0-1-1,0 1 1,0 0-1,0-1 1,0 1-1,0-1 1,0 0-1,0 1 1,-1-1-1,1 0 1,0 1-1,0-1 1,0 0-1,-1 0 1,1 1 0,-1-1-1,2-2 1,15-27 56,-15 26-53,14-34 40,-1-2-1,-2 0 1,-2-1 0,-2 0-1,-1 0 1,-2-1-1,-2 0 1,-2 0-1,-2 0 1,-5-46 0,13 297-257,-6-170 396,5 63 422,-5-92-570,0 0 1,0 0-1,0 0 0,2 0 1,-1-1-1,1 1 0,8 13 1,-11-22-32,0 1 0,0-1-1,0 1 1,0-1 0,0 0 0,0 0 0,0 0 0,1 1 0,-1-1 0,0 0 0,1-1-1,-1 1 1,1 0 0,-1 0 0,1-1 0,-1 1 0,1 0 0,0-1 0,-1 0 0,1 1-1,-1-1 1,3 0 0,-4-2-7,0 0-1,0 1 0,0-1 1,0 0-1,0 0 1,-1 0-1,1 0 1,0 0-1,-1 1 0,0-1 1,1 0-1,-2-1 1,-22-31 39,-53-59 0,3 6 157,113 87-202,-2 1-775,-21 0-402,0-1 0,0 0 0,-1-1 0,1 0 0,0-2 0,18-4 0,-13-2-5245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2.097"/>
    </inkml:context>
    <inkml:brush xml:id="br0">
      <inkml:brushProperty name="width" value="0.025" units="cm"/>
      <inkml:brushProperty name="height" value="0.025" units="cm"/>
    </inkml:brush>
  </inkml:definitions>
  <inkml:trace contextRef="#ctx0" brushRef="#br0">193 1 12364,'-8'9'1681,"-24"27"1210,-48 72-1,70-92-2307,0 0 0,1 2 0,0-1 1,2 1-1,0 0 0,1 0 0,1 1 0,-4 20 0,9-37-572,-1 0-1,1 1 1,0-1-1,0 0 1,0 0-1,0 0 1,0 0-1,1 0 1,-1 0-1,1 0 1,-1 0-1,1 0 0,0 0 1,-1 0-1,1 0 1,0 0-1,0 0 1,1-1-1,-1 1 1,0 0-1,1-1 1,-1 1-1,0-1 1,4 3-1,-1-2 4,-1 0 1,1-1-1,0 1 0,0-1 1,0 0-1,0 0 0,0 0 1,0-1-1,0 1 0,1-1 1,7-1-1,5 0 18,0-2 0,1 0 0,-1-1-1,-1-1 1,18-7 0,-20 6-59,-4 2 8,-1 0 1,1 0-1,0 1 0,1 0 1,-1 0-1,0 2 0,17-2 1,-26 3 19,0 0 1,0 0-1,0 0 0,0 0 1,0 0-1,0 1 0,0-1 1,0 0-1,0 1 1,0-1-1,-1 1 0,1-1 1,0 1-1,0-1 0,0 1 1,-1-1-1,1 1 0,0 0 1,0 0-1,-1-1 1,1 1-1,-1 0 0,1 0 1,-1 0-1,1 0 0,0 1 1,6 30 414,-1 1 128,-5-32-525,-1 0-1,1 0 1,-1 0 0,1 0-1,0 0 1,-1 0-1,1 0 1,0 0 0,0 0-1,0 0 1,0 0-1,-1-1 1,1 1 0,0 0-1,0-1 1,1 1 0,-1 0-1,0-1 1,0 1-1,0-1 1,0 0 0,3 1-1,2-1 37,1 0 0,0-1 0,0 1 0,0-2 0,0 1 0,0-1 0,-1 0 0,1 0 0,-1-1 0,1 1 0,-1-2 0,8-4 0,40-16-62,-51 23-9,1 0-1,-1 1 1,0-1-1,1 1 0,-1-1 1,1 1-1,-1 0 1,0 0-1,1 1 0,-1-1 1,1 1-1,-1 0 0,0-1 1,4 3-1,-5-2-20,-1 0 0,1 1 0,0-1-1,-1 1 1,1 0 0,-1 0 0,1-1-1,-1 1 1,0 0 0,0 0 0,0 0 0,0 0-1,0 0 1,0 0 0,-1 0 0,1 1-1,-1-1 1,0 0 0,1 0 0,-1 1-1,0-1 1,0 0 0,0 3 0,7 31-2608,-6-35 2260,-1 0 0,1 0-1,0 1 1,0-1 0,0 0-1,0 0 1,0 0 0,0 0-1,0 0 1,0 0 0,0 0 0,1-1-1,-1 1 1,0 0 0,0-1-1,1 1 1,-1-1 0,1 1-1,-1-1 1,0 1 0,1-1-1,-1 0 1,3 0 0,16 1-9785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6.935"/>
    </inkml:context>
    <inkml:brush xml:id="br0">
      <inkml:brushProperty name="width" value="0.025" units="cm"/>
      <inkml:brushProperty name="height" value="0.025" units="cm"/>
    </inkml:brush>
  </inkml:definitions>
  <inkml:trace contextRef="#ctx0" brushRef="#br0">134 0 6406,'0'0'12930,"-9"11"-10694,-18 21-246,-1-2-1,-42 36 1,89-74-2362,0 1 0,35-9 1,-34 11-303,3-1-242,-1 1 0,1 2-1,0 0 1,1 1-1,25 2 1,-48 0 935,1 0 1,0 0-1,-1 0 1,1 0-1,-1 1 0,1-1 1,-1 1-1,1-1 1,-1 1-1,0-1 1,1 1-1,-1 0 1,0 0-1,1 0 0,-1 0 1,0-1-1,0 2 1,0-1-1,0 0 1,0 0-1,0 0 0,0 0 1,0 1-1,0-1 1,0 0-1,-1 1 1,1-1-1,-1 1 1,1-1-1,-1 1 0,1-1 1,-1 1-1,0-1 1,0 1-1,0-1 1,0 1-1,0-1 1,0 3-1,0 1 242,-1-1 0,0 1 0,0-1 1,0 1-1,0-1 0,-1 0 0,1 0 0,-1 0 0,0 0 1,0 0-1,-1 0 0,-4 6 0,0-2-72,0-1 0,0 0-1,0-1 1,-1 0 0,0 0-1,0 0 1,0-1 0,-1 0 0,0-1-1,0 0 1,0 0 0,0-1 0,0 0-1,-1-1 1,0 0 0,-13 1-1,22-3-300,0 0 0,0 0 0,0 0 0,0 0-1,0-1 1,0 1 0,0 0 0,0-1 0,0 1-1,0-1 1,0 1 0,0-1 0,0 1-1,1-1 1,-1 1 0,0-1 0,0 0 0,1 0-1,-1 1 1,0-1 0,1 0 0,-1 0 0,1 0-1,-1 0 1,1 1 0,-1-1 0,1 0-1,0 0 1,0 0 0,-1 0 0,1 0 0,0 0-1,0 0 1,0-2 0,2-36-7054,8 11-676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7.434"/>
    </inkml:context>
    <inkml:brush xml:id="br0">
      <inkml:brushProperty name="width" value="0.025" units="cm"/>
      <inkml:brushProperty name="height" value="0.025" units="cm"/>
    </inkml:brush>
  </inkml:definitions>
  <inkml:trace contextRef="#ctx0" brushRef="#br0">69 425 11435,'0'0'3192,"-8"11"-128,1 0-2495,-1 0 0,2 0 0,0 0 0,0 0 0,1 1 0,0 0 0,1 0 0,0 1 0,1-1 0,1 1 0,-2 22 0,4-34-539,0 0 0,0 0 0,0 0 0,0 0 0,0 0 0,0-1 0,0 1 0,1 0-1,-1 0 1,0 0 0,1 0 0,-1 0 0,0-1 0,1 1 0,-1 0 0,1 0 0,-1 0 0,1-1 0,-1 1 0,1 0 0,0-1-1,-1 1 1,1-1 0,0 1 0,0-1 0,-1 1 0,1-1 0,1 1 0,0-1-1,0 1 0,0-1 0,0 0 0,0 0 0,0 0 0,0-1 0,0 1 0,0 0 0,0-1 0,0 1-1,-1-1 1,4-1 0,3-1 5,-1-1 0,0 0 0,0 0-1,-1-1 1,11-9 0,-3-2-24,-1 0 0,-1 0 1,0-1-1,-2-1 0,0 0 0,-1-1 1,0 1-1,-2-2 0,0 1 0,-1-1 1,4-30-1,-6 32 11,-2 0-1,0 0 1,-1-1-1,-1 1 1,-1-1-1,0 1 1,-1-1 0,-1 1-1,-1 0 1,-1 0-1,0 1 1,-1-1-1,-9-16 1,11 28 31,1 0 0,-2 0 1,1 0-1,0 1 0,-1-1 0,0 1 0,-1 0 1,-7-6-1,11 10-44,0 0 1,1 0 0,-1 0 0,0 0-1,1 0 1,-1 0 0,0 0 0,0 1-1,0-1 1,0 1 0,0-1 0,0 1-1,0 0 1,0 0 0,0 0 0,0 0-1,0 0 1,0 0 0,0 0 0,1 1-1,-1-1 1,0 1 0,0-1 0,0 1-1,0 0 1,0 0 0,1 0 0,-1 0-1,0 0 1,1 0 0,-1 0 0,1 1-1,-1-1 1,1 0 0,-2 4 0,-4 3 40,2 1 0,-1 1 0,1-1 0,1 1 1,0-1-1,0 1 0,1 1 0,-4 16 0,4-7 310,0 0 0,1 0 1,1 35-1,1-53-351,1 0 1,-1 0 0,0 0-1,1 0 1,-1 0-1,1 0 1,-1 0 0,1 0-1,0 0 1,0 0-1,0 0 1,0 0 0,0-1-1,0 1 1,1 0-1,-1-1 1,0 1 0,1-1-1,0 0 1,1 2-1,0-1 11,1 0 0,0 0 0,0-1 0,0 1 0,-1-1 0,1 0 0,0 0 0,1 0 0,6 0 0,10-1-72,-1-1 1,1 0-1,28-7 0,-22 4-352,-23 3 337,0 0 0,0 0 0,0 1 0,0 0 0,1 0 0,-1 0 0,0 0 0,0 1 0,0 0 0,0 0 0,0 0 0,0 0 0,0 0 0,0 1 0,0 0-1,6 3 1,-7-2 67,-1 0 0,1 1 0,-1-1-1,0 0 1,0 1 0,0-1 0,-1 1-1,1 0 1,-1-1 0,0 1-1,0 0 1,0 0 0,0 0 0,-1 0-1,1 0 1,-1 0 0,-1 6-1,-1 29 52,1-29-53,0 1-1,1-1 1,0 1 0,1-1 0,0 0-1,3 16 1,-4-26-40,0-1 0,0 1-1,0 0 1,0 0 0,0 0 0,0 0-1,0 0 1,0-1 0,1 1 0,-1 0 0,0 0-1,0 0 1,0 0 0,0 0 0,0 0-1,0-1 1,0 1 0,0 0 0,0 0-1,0 0 1,1 0 0,-1 0 0,0 0-1,0 0 1,0-1 0,0 1 0,0 0-1,0 0 1,1 0 0,-1 0 0,0 0 0,0 0-1,0 0 1,0 0 0,0 0 0,1 0-1,-1 0 1,0 0 0,0 0 0,0 0-1,0 0 1,0 0 0,1 0 0,-1 0-1,0 0 1,0 0 0,0 0 0,0 0-1,0 0 1,1 1 0,-1-1 0,0 0-1,0 0 1,0 0 0,0 0 0,0 0 0,0 0-1,0 0 1,0 0 0,1 1 0,-1-1-1,0 0 1,0 0 0,0 0 0,0 0-1,0 1 1,4-14-3471,-2-12-3079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8.023"/>
    </inkml:context>
    <inkml:brush xml:id="br0">
      <inkml:brushProperty name="width" value="0.025" units="cm"/>
      <inkml:brushProperty name="height" value="0.025" units="cm"/>
    </inkml:brush>
  </inkml:definitions>
  <inkml:trace contextRef="#ctx0" brushRef="#br0">36 153 18834,'0'0'9497,"9"2"-9358,-6-1-130,-1 0 0,1-1 0,0 1 0,0-1 0,0 0 0,0 1 0,0-1 0,0-1 0,0 1 1,3-1-1,-5 0-8,1 1 1,-1-1-1,0 0 1,0 0-1,1 0 1,-1 0-1,0 0 0,0 0 1,0 0-1,0-1 1,-1 1-1,1 0 1,0-1-1,0 1 1,-1 0-1,1-1 1,-1 1-1,1-1 1,-1 1-1,0 0 1,1-1-1,-1 1 0,0-1 1,0 0-1,0 1 1,0-1-1,0 1 1,0-1-1,-1-1 1,1 2-2,0 0 0,0 0 0,-1-1 0,1 1 0,0 0 0,-1 0 0,1 0 0,0 0 0,-1 0 0,1 0 0,-1 0 0,0 0 0,1 0 0,-1 0 0,0 0 0,0 0 0,1 0 0,-1 0 0,0 1 0,0-1 0,0 0 0,0 1 0,0-1 0,0 1 0,0-1 0,0 1 0,0-1 0,0 1 0,-1 0 0,1-1 0,0 1 0,0 0 0,0 0 0,0 0 0,-1 0 0,1 0 0,0 0 0,-1 0 0,-1 1 0,1-1 0,0 0 0,-1 1 0,1-1 0,0 1 0,-1 0 0,1 0 0,0-1 0,0 1 0,0 1 0,0-1 0,0 0 0,0 1 0,0-1 0,0 1 0,1-1 0,-1 1 0,1 0 0,-3 3 0,0 3 4,0 1 0,1 1 0,0-1 1,1 0-1,0 1 0,0-1 0,1 1 1,0 0-1,1-1 0,1 15 0,-1-22 2,0 1 0,0-1 0,0 1 0,0-1 0,1 1 0,-1-1 0,1 1 0,-1-1 0,1 1 0,0-1 0,0 0 0,1 1 0,-1-1 0,0 0 0,1 0 0,-1 0 0,1 0 0,0 0 0,-1 0 0,1 0 0,0-1 0,0 1 0,0-1 0,0 1 0,1-1 0,-1 0 0,0 0 0,0 0 0,1 0 0,-1 0 0,1 0 0,-1-1 0,1 1 0,-1-1 0,1 0-1,-1 0 1,1 0 0,-1 0 0,1 0 0,0 0 0,-1-1 0,1 1 0,2-2 0,2 0 6,0-1-1,-1 0 0,1-1 0,-1 1 1,0-1-1,0-1 0,0 1 0,-1-1 1,0 0-1,0 0 0,0 0 1,0-1-1,6-10 0,6-10 22,24-47 1,-4 1 88,-38 104 773,1-15-647,-11 120 1481,11-137-1725,0 0 1,0 1-1,0-1 0,0 0 0,0 1 0,0-1 0,0 0 0,0 0 0,0 1 0,0-1 0,0 0 0,0 1 0,1-1 0,-1 0 0,0 0 0,0 1 0,0-1 0,0 0 1,0 0-1,1 1 0,-1-1 0,0 0 0,0 0 0,0 0 0,1 1 0,-1-1 0,0 0 0,0 0 0,0 0 0,1 0 0,-1 0 0,0 1 0,1-1 0,-1 0 0,0 0 1,0 0-1,1 0 0,-1 0 0,1 0 0,13-5 127,12-16 51,2-12-150,31-51 1,5-7-419,-64 90 379,0 1 0,1-1 1,-1 1-1,1-1 0,-1 0 0,0 1 0,1-1 0,-1 1 0,1-1 0,-1 1 0,1-1 0,-1 1 1,1 0-1,0-1 0,-1 1 0,1 0 0,-1-1 0,1 1 0,0 0 0,-1 0 0,1-1 0,0 1 1,-1 0-1,1 0 0,0 0 0,-1 0 0,1 0 0,0 0 0,1 0 0,6 19-62,-4 45 141,-4-49-39,0 1-160,2 20 364,5-17-3128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8.853"/>
    </inkml:context>
    <inkml:brush xml:id="br0">
      <inkml:brushProperty name="width" value="0.025" units="cm"/>
      <inkml:brushProperty name="height" value="0.025" units="cm"/>
    </inkml:brush>
  </inkml:definitions>
  <inkml:trace contextRef="#ctx0" brushRef="#br0">175 475 10282,'0'0'4174,"-8"-8"-2086,2 1-1382,-1 0 1,-1 1 0,1 0 0,-1 0 0,-13-7 0,19 12-526,0-1 1,-1 1 0,1 0 0,0 0-1,0 0 1,-1 0 0,1 1 0,-1-1-1,1 1 1,0-1 0,-1 1 0,1 0-1,-1 0 1,1 0 0,-1 0 0,1 0-1,-1 1 1,1-1 0,-1 1 0,1-1-1,0 1 1,-1 0 0,1 0 0,0 0-1,0 0 1,-1 1 0,1-1 0,0 0-1,0 1 1,1 0 0,-1-1 0,0 1-1,-1 2 1,-2 4-14,1-1 1,0 1-1,1 0 0,-1 0 0,2 0 1,-1 0-1,1 1 0,0-1 0,1 1 1,0-1-1,0 1 0,1 0 0,1 11 1,-1-12-109,1 0 0,0 0 0,0 0 0,1 0 0,0 0 0,1 0 0,-1 0 0,1-1 0,1 1 0,-1-1 0,1 0 0,1 0 0,-1-1 1,7 8-1,-8-11-50,0 0 0,1 0 0,0 0 0,-1 0 1,1 0-1,0-1 0,0 0 0,0 0 0,0 0 1,1 0-1,-1-1 0,1 1 0,-1-1 1,1 0-1,-1-1 0,1 1 0,-1-1 0,9 0 1,-6-1 30,0-1 0,-1 1 1,1-1-1,-1-1 0,1 1 1,-1-1-1,0 0 0,0-1 1,0 1-1,0-1 0,7-6 1,3-5 58,-1 0 1,-1-1-1,0 0 1,-1-1 0,-1-1-1,0 0 1,10-22-1,-9 12 3,-2-1 0,0-1 0,-2 0-1,-1 0 1,6-52 0,-12 66-71,0-1-1,-2 1 1,0-1 0,0 1 0,-2-1 0,0 1 0,-1 0-1,0 0 1,-2 0 0,1 0 0,-2 1 0,-11-22 0,13 30-29,-1 0 1,0 1-1,-1 0 1,1 0 0,-1 0-1,-10-7 1,15 12-5,0 0 1,0 1-1,1-1 1,-1 0-1,0 0 1,0 1-1,0-1 1,0 0-1,0 1 1,-1-1-1,1 1 1,0-1 0,0 1-1,0-1 1,0 1-1,-1 0 1,1 0-1,0 0 1,0 0-1,0 0 1,-1 0-1,1 0 1,0 0-1,0 0 1,0 0-1,-1 1 1,1-1-1,0 0 1,0 1 0,0-1-1,0 1 1,0-1-1,0 1 1,0 0-1,0 0 1,0-1-1,0 1 1,0 0-1,0 0 1,0 0-1,0 0 1,1 0-1,-1 0 1,0 0-1,1 0 1,-1 0-1,1 0 1,-1 0 0,1 0-1,0 1 1,-1-1-1,1 1 1,-5 30-24,1-1 0,2 1 1,1 0-1,1 0 0,2 0 1,10 54-1,-7-55 77,2-1 0,1 0 0,1 0 1,1 0-1,18 35 0,-20-50-327,0-1 0,1 0 0,1 0 0,0-1 0,1 0 0,1-1 0,0 0 1,0-1-1,1 0 0,0-1 0,21 12 0,-21-16-3895,-4-5-3113</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0.004"/>
    </inkml:context>
    <inkml:brush xml:id="br0">
      <inkml:brushProperty name="width" value="0.025" units="cm"/>
      <inkml:brushProperty name="height" value="0.025" units="cm"/>
    </inkml:brush>
  </inkml:definitions>
  <inkml:trace contextRef="#ctx0" brushRef="#br0">29 170 6342,'-1'-1'442,"1"0"-1,0 0 1,0 0 0,-1-1-1,1 1 1,-1 0 0,1 0 0,-1 0-1,1 0 1,-1 0 0,1 0-1,-1 0 1,0 0 0,0 0-1,0 0 1,0 0 0,1 0-1,-1 1 1,0-1 0,0 0-1,0 1 1,-1-1 0,1 0 0,0 1-1,-1-1 1,1 2-255,0 0-1,0 1 1,0-1 0,1 0-1,-1 1 1,0-1 0,1 0 0,-1 1-1,1-1 1,-1 1 0,1-1-1,0 1 1,0-1 0,0 1 0,0 2-1,0 75 98,5-41-93,2 0 0,2 0 0,1-1 0,1 0 0,2-1-1,2 0 1,21 36 0,-34-68-144,0-1 0,1 1 0,-1-1 0,1 1 0,0-1 1,0 0-1,0 0 0,0 0 0,1-1 0,-1 1 0,5 2 0,-6-5-21,-1 1 0,1-1-1,-1 1 1,1-1 0,-1 0 0,1 1-1,-1-1 1,1 0 0,0 0 0,-1 0 0,1 0-1,0-1 1,-1 1 0,1 0 0,-1-1-1,1 1 1,-1-1 0,1 1 0,-1-1 0,1 0-1,-1 0 1,0 1 0,1-1 0,-1 0-1,0 0 1,0 0 0,1-1 0,-1 1 0,0 0-1,0 0 1,0-1 0,-1 1 0,2-2-1,6-9 125,-1-1-1,-1 0 0,0-1 1,-1 1-1,0-1 0,-1 0 1,-1 0-1,3-29 0,2-119 184,-8 138-95,-2 1 0,-5-36-1,5 50-177,0 0-1,-1 0 1,1 0-1,-2 1 1,1-1-1,-1 1 0,-1-1 1,0 1-1,-5-7 1,9 13-59,0 1 1,1 0-1,-1 0 1,0 0-1,0 0 1,0 0-1,0 1 1,0-1-1,0 0 1,0 0-1,0 0 1,0 1-1,0-1 1,0 1-1,0-1 1,0 1-1,0-1 1,-1 1-1,1-1 1,0 1-1,-2 0 1,2 0-2,0 1 0,1-1 0,-1 1 0,0-1 1,1 1-1,-1-1 0,0 1 0,1 0 0,-1-1 0,1 1 1,-1 0-1,1-1 0,-1 1 0,1 0 0,0 0 0,-1 0 0,1-1 1,0 1-1,-1 0 0,1 0 0,0 0 0,0 1 0,-3 59-20,3-57 20,2 23 37,1-1 0,2 1 1,0-1-1,2 0 0,0 0 1,2-1-1,1 0 1,1 0-1,1-1 0,17 25 1,-28-47-32,1 0 0,-1 0 0,1 0 1,0 0-1,-1 0 0,1 0 1,0 0-1,0-1 0,0 1 0,0-1 1,0 1-1,1-1 0,-1 0 1,0 0-1,1 0 0,-1 0 0,1 0 1,-1 0-1,1-1 0,-1 1 0,4-1 1,-3 0 2,-1-1 0,1 0 1,-1 0-1,1 0 0,-1 0 0,0 0 1,1 0-1,-1-1 0,0 1 0,0-1 1,0 1-1,0-1 0,0 0 0,0 0 1,0 0-1,2-4 0,4-7 11,0 0 1,-1 0-1,0-1 0,-2 0 0,8-25 0,-7 19-153,-2 1 1,0-1-1,-1 0 0,-2 0 1,0 0-1,0 0 1,-5-29-1,3 39-173,-1 1 0,0-1 0,0 1-1,-1 0 1,0 0 0,-1 0 0,0 0 0,0 1 0,-1-1 0,0 1-1,-1 0 1,1 1 0,-2-1 0,1 1 0,-1 0 0,0 1 0,-13-10 0,-7 4-627,11 8-646,8 10-4424,8 0 1876</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0.894"/>
    </inkml:context>
    <inkml:brush xml:id="br0">
      <inkml:brushProperty name="width" value="0.025" units="cm"/>
      <inkml:brushProperty name="height" value="0.025" units="cm"/>
    </inkml:brush>
  </inkml:definitions>
  <inkml:trace contextRef="#ctx0" brushRef="#br0">23 85 3075,'-1'-7'4522,"-7"-23"-2487,-2-2 1726,7 16 3885,7 31-7306,1-1 0,1 1 0,0-1 0,1-1 0,16 26 0,1 2 86,41 90 1693,-65-131-2103,0 0 0,0 1-1,0-1 1,1 0 0,-1 0 0,0 0-1,0 0 1,0 0 0,0 0 0,0 0-1,0 1 1,0-1 0,0 0 0,0 0-1,0 0 1,0 0 0,0 0 0,1 0-1,-1 0 1,0 0 0,0 0 0,0 0-1,0 0 1,0 0 0,0 0 0,0 0-1,0 1 1,1-1 0,-1 0 0,0 0-1,0 0 1,0 0 0,0 0 0,0 0-1,0 0 1,1 0 0,-1 0 0,0 0-1,0-1 1,0 1 0,0 0-1,0 0 1,0 0 0,0 0 0,1 0-1,-1 0 1,0 0 0,0 0 0,0 0-1,0 0 1,0 0 0,0 0 0,0 0-1,0-1 1,0 1 0,0 0 0,0 0-1,1 0 1,-1 0 0,0 0 0,0 0-1,0 0 1,0 0 0,0-1 0,0 1-1,0 0 1,0 0 0,0 0 0,0 0-1,4-18 350,0-29-461,-3 38 193,1-8-97,8-60 13,-9 73-12,-1 0-1,1 0 1,1 0-1,-1 1 1,1-1-1,-1 0 1,1 0-1,0 1 1,0-1-1,1 1 1,-1 0 0,1 0-1,-1 0 1,1 0-1,4-3 1,-6 5-8,0 0 0,0 0 1,1 1-1,-1-1 0,0 0 1,1 1-1,-1-1 0,0 1 1,1-1-1,-1 1 1,1 0-1,-1-1 0,0 1 1,1 0-1,-1 0 0,1 0 1,-1 0-1,1 0 0,-1 1 1,1-1-1,-1 0 0,0 1 1,1-1-1,-1 1 1,1-1-1,1 2 0,-1 0 8,1 0 0,-1 0 0,0 1 0,0-1 0,-1 1-1,1-1 1,0 1 0,-1 0 0,0-1 0,0 1 0,1 0 0,-1 4-1,3 7 115,-1 0 0,-1 1 0,0-1 0,0 19-1,-1-1 211,0-21-199,-1 1 0,0-1 1,0 1-1,-4 19 0,2-26-57,9-66-6389,10 28-3567,-9 17 1394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1.987"/>
    </inkml:context>
    <inkml:brush xml:id="br0">
      <inkml:brushProperty name="width" value="0.025" units="cm"/>
      <inkml:brushProperty name="height" value="0.025" units="cm"/>
    </inkml:brush>
  </inkml:definitions>
  <inkml:trace contextRef="#ctx0" brushRef="#br0">1 76 11915,'0'0'12044,"2"11"-11105,15 58 897,39 98 0,-6-22-404,-43-119-1250,-5-17-130,0 0-1,1 0 1,0 0-1,0-1 1,0 1-1,2-1 1,-1 0-1,10 14 1,-14-22-48,0 0 1,0 0-1,0 0 1,0 0-1,1 0 1,-1 1-1,0-1 1,0 0-1,0 0 1,0 0 0,0 0-1,0 0 1,1 0-1,-1 0 1,0 0-1,0 0 1,0 0-1,0 0 1,0 0-1,1 0 1,-1 0-1,0 0 1,0 0 0,0 0-1,0 0 1,0 0-1,1 0 1,-1 0-1,0 0 1,0 0-1,0 0 1,0 0-1,0-1 1,0 1-1,1 0 1,-1 0 0,0 0-1,0 0 1,0 0-1,0 0 1,0 0-1,0 0 1,0-1-1,0 1 1,0 0-1,0 0 1,1 0-1,-1 0 1,0 0 0,0-1-1,0 1 1,0 0-1,0 0 1,0 0-1,0-1 1,2-14 118,-3-17-25,-1 17-93,-1 1 1,-1 0-1,-1-1 1,0 1 0,-1 1-1,-15-26 1,-54-71-969,78 114 928,0 0 0,1 0 0,0-1 0,0 1 0,0-1 0,0 1 0,1-1-1,-1-1 1,1 1 0,0 0 0,-1-1 0,1 0 0,0-1 0,1 1 0,-1-1 0,0 0-1,0 0 1,0 0 0,1-1 0,-1 1 0,9-2 0,-10 0 42,-1 1-1,1-1 1,0 0 0,0 0-1,-1 0 1,1-1 0,-1 0 0,1 1-1,-1-1 1,1 0 0,-1-1-1,0 1 1,0 0 0,0-1-1,-1 0 1,1 0 0,0 0 0,-1 0-1,0 0 1,0 0 0,0 0-1,0-1 1,0 1 0,-1-1 0,1 0-1,-1 1 1,0-1 0,0 0-1,0-7 1,0 1 5,0 1 0,0-1 0,-1 0 0,-2-12 0,2 21-12,0-1 0,0 1 0,0 0 0,0-1 0,0 1 0,0 0 0,0 0 0,-1-1 0,1 1 0,-1 0 0,1 0 0,-1 0 0,1 0 0,-1 0 0,0-1 0,0 1 0,1 0-1,-1 0 1,0 1 0,0-1 0,0 0 0,0 0 0,0 0 0,0 1 0,0-1 0,0 0 0,0 1 0,-1-1 0,1 1 0,0-1 0,0 1 0,0 0 0,-1-1 0,1 1 0,0 0 0,0 0 0,-1 0 0,1 0 0,0 0 0,-1 0 0,1 0 0,0 1 0,-2-1 0,1 1-7,0 1 0,1-1 0,-1 0 0,0 1 1,0-1-1,1 1 0,-1 0 0,1-1 0,0 1 0,-1 0 1,1 0-1,0 0 0,0 0 0,0 0 0,0 0 0,0 0 1,1 0-1,-1 0 0,1 0 0,-1 0 0,1 1 0,0 3 1,-3 57-47,3-54 65,-1-3-18,1 0 0,0-1 1,1 1-1,-1 0 0,1-1 0,0 1 0,0 0 0,1-1 0,3 8 0,-5-12 6,1 0 0,0 0 0,-1 0 0,1-1 0,0 1 0,0 0 0,0 0 0,0 0 0,0-1 1,-1 1-1,1-1 0,1 1 0,-1-1 0,0 1 0,0-1 0,0 1 0,0-1 0,0 0 0,2 1 0,0-1 7,1 0 0,-1-1 0,0 1-1,1-1 1,-1 1 0,0-1 0,1 0 0,-1 0 0,4-2 0,16-7-15,0 1 0,1 1 0,0 2 0,0 0 0,0 1 0,1 2 0,44-2 0,-67 6 37,-1-1 1,0 0-1,0-1 0,0 1 0,0 0 1,0 0-1,0 0 0,0-1 1,0 1-1,0 0 0,0-1 1,0 1-1,0-1 0,0 0 1,0 1-1,0-1 0,0 0 1,0 1-1,0-1 0,-1 0 1,1 0-1,0 0 0,0 1 1,-1-1-1,1 0 0,-1 0 1,1 0-1,-1 0 0,1-2 1,0-1 43,0 0 0,-1 0 0,1 0 0,-1 0 0,0 0 0,0 0 0,-1 0 0,0-7 0,-3-4 49,0-1-1,-1 0 1,-10-21-1,-6 4-31,16 27-86,1 1 1,0-1 0,1 0-1,0 0 1,-4-8 0,10 13-19,-1-1 1,1 1 0,0 0 0,-1 0-1,1 0 1,0 1 0,0-1 0,-1 1 0,1-1-1,0 1 1,0 0 0,0 0 0,4 1-1,-4-2-3,36-2 13,31-2-39,-67 6 33,1-1 0,-1 0 0,1 1 0,-1 0 1,1 0-1,-1 0 0,1 0 0,-1 0 0,0 1 1,0 0-1,0-1 0,0 1 0,0 0 1,0 1-1,0-1 0,2 3 0,1 2 0,-1 1-1,0-1 1,-1 1-1,0 0 1,5 14-1,-5-14 13,-1 1 0,1-1 0,1 0 0,6 10 0,-11-18 0,1 0 0,-1 0 0,0 1 1,1-1-1,-1 0 0,0 0 0,1 0 0,-1 0 1,0 0-1,1 0 0,-1 0 0,0 0 1,1 0-1,-1 0 0,0 0 0,1-1 0,-1 1 1,0 0-1,0 0 0,1 0 0,-1 0 0,0 0 1,1 0-1,-1-1 0,0 1 0,0 0 1,1 0-1,-1-1 0,0 1 0,0 0 0,0 0 1,1-1-1,-1 1 0,0 0 0,0 0 0,0-1 1,0 1-1,0 0 0,0-1 0,1 1 0,-1 0 1,0-1-1,0 1 0,0 0 0,0 0 1,0-1-1,0 1 0,0 0 0,0-1 0,-1 0 1,9-24 87,-7 21-90,2-11-5,23-68 20,-24 77-26,0 0-1,1 1 1,0-1-1,0 0 0,1 1 1,-1 0-1,1 0 1,0 0-1,1 0 1,-1 1-1,7-5 1,-11 8 1,1 1 0,0-1 0,0 1 0,0-1 0,1 1 0,-1-1 0,0 1 0,0 0 0,0-1 0,0 1 0,0 0 0,0 0 0,0 0 0,1 0 0,-1 0 0,0 0 0,0 0 0,0 0 0,0 0 0,0 1 0,1-1 0,-1 0 0,0 1 0,0-1 0,0 1 1,0-1-1,0 1 0,0 0 0,0-1 0,0 1 0,-1 0 0,1-1 0,0 1 0,0 0 0,-1 0 0,1 0 0,0 0 0,-1 0 0,1 0 0,-1 0 0,1 0 0,-1 0 0,1 2 0,17 55-28,-16-49 45,1 2-17,6 21-207,-2-28-944,2-20-1375,20-55-11914,-27 67 13008,10-26-9102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2.315"/>
    </inkml:context>
    <inkml:brush xml:id="br0">
      <inkml:brushProperty name="width" value="0.025" units="cm"/>
      <inkml:brushProperty name="height" value="0.025" units="cm"/>
    </inkml:brush>
  </inkml:definitions>
  <inkml:trace contextRef="#ctx0" brushRef="#br0">29 161 14670,'-14'34'7169,"18"-23"-4253,17-12-1737,-16-2-1096,-1 1 0,1-1 0,0 0 0,-1-1-1,1 1 1,-1-1 0,0 0 0,0 0 0,0 0 0,-1-1 0,0 1 0,0-1 0,0 0 0,4-9 0,-1 3-30,-2 0 0,1 0 1,-1 0-1,-1-1 1,4-23-1,-7 33-34,1 0 0,-1 0-1,0 1 1,0-1 0,0 0 0,0 0-1,0 0 1,-1 0 0,1 0 0,0 0-1,-1 1 1,0-1 0,1 0 0,-1 0-1,0 1 1,0-1 0,0 0 0,0 1-1,0-1 1,0 1 0,0-1 0,-1 1-1,1 0 1,-3-3 0,3 4-11,-1 0 1,1-1 0,-1 1-1,1 0 1,-1 0 0,1 0-1,-1 0 1,1 0 0,-1 0-1,1 0 1,-1 1-1,0-1 1,1 1 0,0-1-1,-1 1 1,1-1 0,-1 1-1,1 0 1,0 0 0,-1-1-1,1 1 1,0 0 0,0 0-1,0 0 1,-1 1-1,1-1 1,1 0 0,-1 0-1,0 0 1,-1 3 0,-7 8 1,1 1 0,1 0 0,0 0 0,1 0 0,1 1 0,0 0 0,0 0 0,-2 19 1,2-2 165,1-1 0,0 60 0,4-88-161,0 1 1,0-1-1,0 1 1,0-1-1,1 1 0,-1-1 1,1 1-1,0-1 1,-1 0-1,1 1 0,0-1 1,0 0-1,1 0 1,-1 0-1,0 0 0,1 0 1,-1 0-1,1 0 1,0 0-1,0 0 0,-1-1 1,1 1-1,0-1 1,3 2-1,-3-2-14,1 0 1,0 0-1,0-1 1,-1 1-1,1-1 1,0 0-1,0 0 0,0 0 1,0 0-1,-1 0 1,1 0-1,0-1 1,0 0-1,-1 1 0,1-1 1,0 0-1,-1 0 1,1 0-1,-1-1 1,1 1-1,3-3 0,4-3-348,-1-1 0,0 1-1,0-2 1,-1 1 0,10-12-1,31-53-7251,-27 32 344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3.128"/>
    </inkml:context>
    <inkml:brush xml:id="br0">
      <inkml:brushProperty name="width" value="0.025" units="cm"/>
      <inkml:brushProperty name="height" value="0.025" units="cm"/>
    </inkml:brush>
  </inkml:definitions>
  <inkml:trace contextRef="#ctx0" brushRef="#br0">13 110 11339,'0'0'9678,"-3"10"-8872,0 3-424,0 0-1,2 1 1,-1-1-1,2 1 0,0-1 1,0 1-1,1-1 1,4 16-1,1 36 1032,-5-42-1049,1 0 0,0-1 0,2 1 0,1-1 0,1 1 0,9 21 0,-15-42-347,0-1 0,1 0 0,-1 0 0,1 1 0,-1-1 0,1 0 0,0 0 0,-1 1 0,1-1 0,0 0-1,0 0 1,0 0 0,0 0 0,0 0 0,0-1 0,0 1 0,0 0 0,0 0 0,1-1 0,-1 1 0,0 0 0,0-1 0,1 1 0,-1-1 0,0 0 0,1 1 0,-1-1 0,0 0 0,2 0 0,-1-1 2,1 0 1,-1 0-1,0 0 1,0 0 0,0-1-1,0 1 1,0-1-1,0 1 1,-1-1-1,1 0 1,0 1 0,-1-1-1,0 0 1,3-4-1,4-9 34,0 1 0,-1-2 0,8-22 0,26-110 43,-41 147-94,0 0 0,1 0-1,-1 0 1,0 0 0,0 0 0,1 0-1,-1 1 1,0-1 0,1 0-1,-1 0 1,1 0 0,-1 0-1,1 0 1,-1 1 0,1-1-1,0 0 1,-1 0 0,1 1 0,0-1-1,0 1 1,0-1 0,-1 1-1,1-1 1,0 1 0,0-1-1,0 1 1,0-1 0,1 1-1,-1 0 19,1 1 0,-1 0 0,0 0-1,0-1 1,0 1 0,0 0 0,0 0-1,0 0 1,0 0 0,0 0-1,0 0 1,0 0 0,0 0 0,0 1-1,-1-1 1,2 3 0,23 64 606,-24-63-622,3 7 43,10 34 120,-14-44-144,0-1 0,1 1 0,-1-1 0,1 0 1,0 1-1,-1-1 0,1 0 0,0 1 0,0-1 0,0 0 0,0 0 0,0 0 0,0 0 0,0 0 1,0 0-1,0 0 0,1 0 0,-1 0 0,0-1 0,1 1 0,-1 0 0,0-1 0,2 1 0,-1-1-17,0-1 1,0 0-1,0 1 0,0-1 0,-1 0 0,1 0 0,0 0 0,-1-1 0,1 1 1,-1 0-1,1 0 0,-1-1 0,0 1 0,1-1 0,-1 1 0,0-1 0,0 0 1,1-2-1,23-45 123,-15 29-102,5-7-54,0-4-106,2 1-1,2 1 1,35-43-1,-54 71 126,1 0 0,-1 0 0,1 0 0,0 0 0,-1 1 0,1-1 0,0 0 0,0 0 0,0 1 1,-1-1-1,1 1 0,0-1 0,0 1 0,0-1 0,0 1 0,0 0 0,0-1 0,0 1 0,0 0 0,0 0 0,0-1 0,0 1 0,0 0 0,2 0 0,-2 1 5,0 0-1,0 0 0,-1-1 1,1 1-1,0 0 1,0 0-1,-1 0 0,1-1 1,-1 1-1,1 0 1,-1 0-1,1 0 0,-1 0 1,1 0-1,-1 0 1,0 0-1,1 1 1,-1-1-1,0 1 0,2 65 44,-2-56-28,-1 17 74,0-19-19,0 0 0,1 0 1,0 1-1,1-1 1,0 0-1,0 0 0,5 14 1,-6-22-61,0-1 1,0 0-1,0 1 0,0-1 1,1 0-1,-1 1 0,0-1 1,0 0-1,0 1 0,0-1 1,1 0-1,-1 0 1,0 1-1,0-1 0,1 0 1,-1 0-1,0 1 0,0-1 1,1 0-1,-1 0 0,0 0 1,1 0-1,-1 1 0,0-1 1,1 0-1,-1 0 1,0 0-1,1 0 0,-1 0 1,0 0-1,1 0 0,-1 0 1,0 0-1,1 0 0,-1 0 1,0 0-1,1 0 1,-1 0-1,1 0 0,11-13 128,4-19-41,5-21-81,-9 21-44,1 0 0,2 0-1,20-30 1,-35 61 25,1 0 1,-1 0-1,1 0 1,-1 0-1,1 0 0,-1 0 1,1 0-1,0 1 1,0-1-1,0 0 1,-1 0-1,1 0 1,0 1-1,0-1 0,0 1 1,0-1-1,0 0 1,0 1-1,0 0 1,0-1-1,0 1 0,0 0 1,3-1-1,-3 2 3,-1-1 1,1 1-1,0 0 0,0-1 0,0 1 0,-1 0 0,1 0 0,0 0 0,-1-1 1,1 1-1,-1 0 0,1 0 0,-1 0 0,0 0 0,1 0 0,-1 0 1,0 0-1,0 0 0,1 0 0,-1 1 0,3 66 27,-3-62-9,0-4-3,2 32 145,-2-34-155,0 0 0,0-1 0,0 1 0,1 0 0,-1 0 0,0-1 0,0 1 0,1 0 0,-1 0 0,0 0 0,0-1-1,1 1 1,-1 0 0,0 0 0,1 0 0,-1 0 0,0 0 0,1 0 0,-1 0 0,0 0 0,1-1 0,-1 1 0,0 0 0,1 0-1,-1 0 1,0 0 0,1 1 0,-1-1 0,0 0 0,0 0 0,1 0 0,-1 0 0,0 0 0,1 0 0,-1 0 0,0 1 0,1-1 0,-1 0-1,0 0 1,0 0 0,1 1 0,-1-1 0,0 0 0,0 0 0,0 1 0,1-1 0,-1 0 0,0 0 0,0 1 0,0-1 0,0 0-1,0 1 1,1-1 0,-1 0 0,0 1 0,0-1 0,0 0 0,0 1 0,34-69-2,-29 56 0,1-1 0,-1 1 0,2 0 0,0 1 0,0-1 0,1 1 0,1 1 0,-1 0 0,18-16 0,-25 25-2,0 0 1,1 0-1,-1 0 0,0 0 1,0 0-1,1 1 0,-1-1 1,0 0-1,1 1 0,-1-1 1,1 1-1,-1-1 0,1 1 1,-1 0-1,1-1 0,-1 1 1,1 0-1,0 0 0,-1 0 1,1 0-1,-1 1 0,1-1 1,1 1-1,-1 0-4,-1 0-1,1 0 1,-1 0 0,0 1 0,0-1-1,0 0 1,0 1 0,0-1 0,0 1-1,0-1 1,0 1 0,0 0-1,-1-1 1,1 1 0,-1 0 0,1-1-1,-1 3 1,3 13-93,-2-1 0,0 1 0,-3 26 0,2-24-57,0-34-6796,6-23-1540,0 8-1336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3.733"/>
    </inkml:context>
    <inkml:brush xml:id="br0">
      <inkml:brushProperty name="width" value="0.025" units="cm"/>
      <inkml:brushProperty name="height" value="0.025" units="cm"/>
    </inkml:brush>
  </inkml:definitions>
  <inkml:trace contextRef="#ctx0" brushRef="#br0">14 304 9961,'0'0'18525,"9"2"-18264,-7-1-254,0 0 0,0-1 1,0 1-1,1-1 0,-1 0 0,0 0 0,0 1 0,0-1 0,1-1 1,-1 1-1,0 0 0,0 0 0,0-1 0,1 1 0,-1-1 0,0 0 0,0 0 1,0 0-1,0 0 0,0 0 0,0 0 0,2-2 0,0-1 0,-1-1 0,0 1 0,1 0 0,-2-1 0,1 0 0,0 1 0,-1-1 0,0 0 0,0 0-1,2-11 1,-1 4 12,-1 1-1,-1-1 0,0 0 0,-1-22 0,0 32-14,0 0 0,0-1 0,-1 1 0,1 0 0,-1-1 0,0 1 0,1 0 0,-1-1 0,0 1 0,0 0 0,0 0 0,-1 0 0,-1-3-1,2 4-1,0 1 0,0-1-1,0 0 1,-1 1-1,1-1 1,0 1 0,0 0-1,0-1 1,0 1-1,-1 0 1,1 0 0,0 0-1,0 0 1,0 0-1,-1 0 1,1 0 0,0 0-1,0 0 1,0 0-1,-1 1 1,1-1-1,0 0 1,0 1 0,0-1-1,0 1 1,0 0-1,0-1 1,-2 2 0,0 1-5,-1 0 1,1 0-1,0 0 0,0 0 1,1 0-1,-1 1 1,1-1-1,-1 1 1,1-1-1,0 1 1,0 0-1,1 0 1,-1 0-1,0 6 1,-14 62 59,15-70-50,0 6-14,-9 81 324,10-85-268,-1 0-1,1 0 1,0 0-1,0 0 1,1 0 0,-1 0-1,1 0 1,0 0-1,0 0 1,0 0 0,1-1-1,0 1 1,-1 0-1,1-1 1,0 1 0,1-1-1,-1 1 1,3 2-1,-2-4-34,-1-1-1,1 0 1,-1 0-1,1 1 0,0-2 1,-1 1-1,1 0 1,0-1-1,0 1 0,0-1 1,-1 0-1,1 0 1,0 0-1,0 0 0,0 0 1,-1 0-1,1-1 1,0 0-1,0 1 0,-1-1 1,1 0-1,0-1 1,-1 1-1,1 0 0,-1-1 1,0 1-1,1-1 1,-1 0-1,0 1 0,0-1 1,3-4-1,9-8 9,-1-1-1,-1 0 1,16-24 0,-20 28-14,39-67-111,-36 56 88,2 1-1,0 0 0,2 0 0,17-18 0,-31 38 14,0 0-1,-1 0 1,1 0 0,0 0-1,0 1 1,0-1 0,0 0-1,0 0 1,0 1 0,0-1-1,0 1 1,0-1 0,0 1-1,0 0 1,0-1 0,1 1-1,-1 0 1,2 0 0,-2 0 4,0 0 1,-1 0 0,1 1 0,0-1 0,-1 0-1,1 1 1,-1-1 0,1 1 0,0-1-1,-1 1 1,1-1 0,-1 1 0,1 0 0,-1-1-1,0 1 1,1-1 0,-1 1 0,1 0-1,-1-1 1,0 1 0,0 0 0,1 0 0,5 53 317,-5-40-179,1 16 74,-2-19-40,0 0 0,1 1 0,1-1 0,0 0 1,0 0-1,7 17 0,-9-27-173,0-1 0,0 1 0,1-1 0,-1 1 0,0 0 0,1-1 0,-1 1 0,0-1 0,1 1 0,-1-1-1,1 1 1,-1-1 0,1 1 0,-1-1 0,1 0 0,-1 1 0,1-1 0,0 0 0,-1 1 0,1-1 0,-1 0 0,1 0 0,0 1 0,-1-1 0,1 0 0,0 0 0,-1 0 0,1 0 0,0 0 0,1 0 0,16-14 17,12-36-34,-27 45 14,41-88 1,-24 48 0,35-54 0,-55 98 0,1 0 0,-1 0 0,1 0 0,-1 0 0,1 0 0,-1 1 0,1-1 0,0 0 0,-1 0 0,1 1 0,0-1 0,0 0 0,-1 1 0,1-1 0,0 1 0,0-1 0,0 1 0,0-1 0,0 1 0,1-1 0,-1 1 0,0 1 0,-1-1 0,1 0 0,-1 1 0,1-1 0,-1 1 0,1-1 0,-1 1 0,1-1 0,-1 1 0,0-1 0,1 1 0,-1-1 0,0 1 0,1 0 0,-1-1 0,0 1 0,0-1 0,0 1 0,1 0 0,-1-1 0,0 1 0,0 0 0,3 52 0,-3-45 0,-1 31 0,0-29 0,0 1 0,0-1 0,1 0 0,1 1 0,0-1 0,0 0 0,1 1 0,0-1 0,1 0 0,5 13 0,-8-23-19,1 1 0,-1 0 0,0-1-1,1 1 1,-1-1 0,1 1 0,-1-1 0,0 1 0,1-1 0,-1 1 0,1-1-1,0 0 1,-1 1 0,1-1 0,-1 0 0,1 1 0,-1-1 0,1 0 0,0 0-1,-1 1 1,1-1 0,0 0 0,-1 0 0,1 0 0,0 0 0,-1 0 0,1 0-1,0 0 1,-1 0 0,1 0 0,0 0 0,-1 0 0,1-1 0,0 1 0,-1 0-1,1 0 1,-1-1 0,1 1 0,0 0 0,-1-1 0,1 1 0,-1 0-1,1-1 1,-1 1 0,1-1 0,-1 1 0,1-1 0,16-29-4038,-7-4-4100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191"/>
    </inkml:context>
    <inkml:brush xml:id="br0">
      <inkml:brushProperty name="width" value="0.025" units="cm"/>
      <inkml:brushProperty name="height" value="0.025" units="cm"/>
    </inkml:brush>
  </inkml:definitions>
  <inkml:trace contextRef="#ctx0" brushRef="#br0">1 63 6022,'0'0'8472,"0"9"-6294,0-6-2026,0-1 1,1 1-1,-1-1 1,1 1-1,-1 0 0,1-1 1,0 1-1,0-1 1,0 1-1,0-1 1,0 0-1,0 1 1,3 1-1,-2-2-1,0 0 0,1 0 0,-1-1 0,1 1 1,-1-1-1,1 0 0,0 0 0,-1 0 0,1 0 0,0 0 0,0-1 0,0 1 0,0-1 1,0 0-1,0 0 0,3 0 0,14 0 203,0-1 0,0 0 0,-1-2 0,36-8 0,-46 8-326,-1 1 1,0-1-1,0 0 1,0-1-1,-1 0 0,1 0 1,-1 0-1,0-1 0,0 0 1,0-1-1,-1 0 1,1 0-1,8-11 0,-14 16-24,-1 0 0,1 1-1,0-1 1,-1 1 0,1-1-1,-1 0 1,1 1 0,-1-1-1,1 0 1,-1 0 0,0 1-1,1-1 1,-1 0 0,0 0-1,1 0 1,-1 0 0,0 1-1,0-1 1,0 0 0,0 0-1,0 0 1,0 0 0,0 0-1,0 1 1,0-1 0,0 0-1,0 0 1,-1 0 0,1 0-1,0 1 1,-1-1 0,1 0-1,-1 0 1,1 0 0,0 1-1,-1-1 1,0 0 0,1 1-1,-1-1 1,1 1-1,-1-1 1,0 0 0,1 1-1,-1-1 1,0 1 0,0 0-1,1-1 1,-1 1 0,0 0-1,0-1 1,0 1 0,0 0-1,1 0 1,-1 0 0,0 0-1,0-1 1,0 1 0,0 0-1,0 1 1,1-1 0,-1 0-1,-2 0 1,-4 0-10,0 1 0,0-1-1,-1 1 1,1 1 0,0-1-1,-10 4 1,12-2 19,-1 0 0,0 0 1,1 0-1,0 1 0,-1-1 0,1 1 0,1 1 0,-1-1 1,1 1-1,-1 0 0,2 0 0,-1 0 0,0 0 0,1 1 0,0-1 1,0 1-1,1 0 0,-1 0 0,1 0 0,0 0 0,1 0 1,0 0-1,0 1 0,0-1 0,1 0 0,0 1 0,0 8 0,1-14 6,-1 1 0,0-1-1,1 0 1,-1 1 0,0-1-1,1 0 1,0 1 0,-1-1-1,1 0 1,0 0-1,-1 0 1,1 0 0,0 0-1,0 0 1,0 0 0,0 0-1,0 0 1,0 0 0,0 0-1,1 0 1,-1-1-1,2 2 1,1-1 13,0 1-1,1-1 1,-1 0 0,0-1 0,0 1-1,0-1 1,8 0 0,0-1 48,1 0 0,-1-1 1,0 0-1,18-7 0,45-26 110,-61 27-176,0 1-1,0 0 1,0 1 0,1 1-1,0 0 1,0 1-1,25-4 1,-38 8-15,0 0 0,0 0 0,0 0 0,0 0 0,0 1-1,0-1 1,0 0 0,0 1 0,0 0 0,-1-1 0,1 1 0,0 0 0,0 0 0,-1 0-1,1 0 1,0 0 0,-1 0 0,1 1 0,-1-1 0,3 3 0,17 37 396,0 1 109,-19-40-486,-1 0 0,1 0 1,0-1-1,0 1 0,-1 0 0,1-1 0,0 0 0,0 1 0,0-1 0,1 0 0,-1 0 0,0 0 0,0 0 0,1-1 0,-1 1 0,0 0 0,5-1 0,-1 1-131,1-1-1,-1 0 0,1-1 0,-1 0 1,1 0-1,-1 0 0,0-1 1,0 0-1,1 0 0,-1 0 0,-1-1 1,1 0-1,10-7 0,-12 7-642,0 0-1,0 0 0,0-1 1,0 0-1,-1 0 1,0 0-1,1 0 0,-2 0 1,1-1-1,0 1 0,2-7 1,2-13-6029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45.921"/>
    </inkml:context>
    <inkml:brush xml:id="br0">
      <inkml:brushProperty name="width" value="0.025" units="cm"/>
      <inkml:brushProperty name="height" value="0.025" units="cm"/>
    </inkml:brush>
  </inkml:definitions>
  <inkml:trace contextRef="#ctx0" brushRef="#br0">173 330 3523,'0'0'422,"-11"-2"16,5 2-259,3 0-141,-1 0-1,0-1 0,0 1 0,0-1 0,0 1 1,1-1-1,-1 0 0,0-1 0,1 1 0,-1-1 1,1 1-1,-1-1 0,1 0 0,0 0 0,-1-1 1,1 1-1,1-1 0,-1 1 0,0-1 1,-3-5-1,0-1 349,0-1 1,-1 1-1,0 0 1,-1 0 0,1 1-1,-2 0 1,-9-7-1,8 6 985,10 9-1326,0 0 0,-1-1 1,1 1-1,0-1 0,0 1 1,0 0-1,-1-1 0,1 1 1,0-1-1,0 1 0,0 0 1,0-1-1,0 1 0,0-1 1,0 1-1,0-1 0,0 1 1,0 0-1,0-1 0,0 1 1,0-1-1,0 1 0,0-1 1,1 1-1,-1 0 0,0-1 1,0 1-1,0 0 0,1-1 1,-1 1-1,0-1 0,0 1 1,1 0-1,-1 0 0,0-1 1,1 1-1,-1 0 0,0-1 1,1 1-1,-1 0 0,1 0 1,-1 0-1,0 0 0,1-1 0,-1 1 1,1 0-1,-1 0 0,0 0 1,1 0-1,-1 0 0,1 0 1,0 0-1,28-9-133,-25 8 304,148-37 623,3 6 0,204-15 0,321 13 44,-536 30-738,1244-6 301,-823 13-380,653-20 89,-1217 17-246,-33 9-3331,3-5-26,-8-3-3514</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47.161"/>
    </inkml:context>
    <inkml:brush xml:id="br0">
      <inkml:brushProperty name="width" value="0.025" units="cm"/>
      <inkml:brushProperty name="height" value="0.025" units="cm"/>
    </inkml:brush>
  </inkml:definitions>
  <inkml:trace contextRef="#ctx0" brushRef="#br0">66 91 5285,'-66'0'4452,"75"-1"-4037,0-1-1,-1 1 0,1-1 1,14-6-1,18-4-169,32 4 103,1 3 0,141 8-1,-52 2-183,666-30 1023,4 1 631,-521 28-4444,-247-6-1827,-8-10-4446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51.945"/>
    </inkml:context>
    <inkml:brush xml:id="br0">
      <inkml:brushProperty name="width" value="0.025" units="cm"/>
      <inkml:brushProperty name="height" value="0.025" units="cm"/>
    </inkml:brush>
  </inkml:definitions>
  <inkml:trace contextRef="#ctx0" brushRef="#br0">5097 295 4805,'0'0'192,"-7"-8"112,-6-5-71,-25-27 915,-45-37 1,67 64-969,0 2 0,0 0 0,-1 0 1,0 2-1,-1 0 0,0 1 1,-20-6-1,-38-5-49,0 2 1,-1 5-1,-86-4 0,-238 9 866,270 8-896,-1769 4 214,956 53 234,790-38-367,1 6-1,-213 67 1,321-77-187,1 2-1,0 2 1,1 1 0,1 3-1,-56 41 1,95-62 9,-1-1 0,1 1 0,0 0 0,-1 0 0,2 1 0,-1-1 0,0 0 0,1 1-1,-1 0 1,1-1 0,0 1 0,0 0 0,0 0 0,1 0 0,-2 6 0,3-7 3,0 1-1,0-1 0,0 1 1,0-1-1,0 0 1,1 1-1,0-1 1,-1 1-1,1-1 1,1 0-1,-1 0 1,0 0-1,1 1 0,-1-1 1,1-1-1,0 1 1,0 0-1,0 0 1,4 2-1,12 14-11,2-1 1,0-2-1,1 0 0,1-1 0,0-1 0,1-1 1,1-1-1,0-1 0,0-1 0,1-1 0,45 10 1,24-1-34,178 12 1,-236-28 36,1282 35 208,-883-34-163,248 12-35,744-6-173,-577-65 356,-824 53-163,1-1 0,-1-1 0,0-2 0,0 0 0,28-13-1,-49 18-17,1-1 0,-2 1 0,1-1 0,0 1 0,0-1 0,-1-1 0,1 1 0,-1-1 0,0 1 0,0-1 0,-1 0 0,1-1-1,-1 1 1,0-1 0,0 1 0,0-1 0,-1 0 0,0 0 0,1 0 0,-2 0 0,1-1 0,-1 1 0,0 0 0,0-1 0,0 1 0,-1-1-1,1 1 1,-1-1 0,-1 1 0,1-1 0,-3-8 0,1 8 21,0 0 0,-1 0 0,0 0 0,0 1 0,0-1 0,-1 1 0,0 0 0,0 0 0,0 0 0,0 1 0,-1-1 0,0 1 0,0 0 0,0 0 0,-7-3 0,-13-8-44,-51-23-1,69 35 23,-26-12-14,-467-195 0,403 176-64,-1 4 1,-2 5-1,-131-17 1,-225 22-2662,455 20 2719,-174-2-2766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0:23.786"/>
    </inkml:context>
    <inkml:brush xml:id="br0">
      <inkml:brushProperty name="width" value="0.025" units="cm"/>
      <inkml:brushProperty name="height" value="0.025" units="cm"/>
    </inkml:brush>
  </inkml:definitions>
  <inkml:trace contextRef="#ctx0" brushRef="#br0">177 417 4004,'0'0'4751,"10"-6"-4596,19-10-24,0 2-1,2 0 1,-1 3 0,1 0 0,1 2 0,0 1-1,0 2 1,0 1 0,54-2 0,188 29 983,-70-2-952,567-21 1351,-152-6 620,-293 36-1760,-77-4-282,893-9 1447,-1089-17-1548,360-18 199,-334 11-5,0-4 1,-2-2 0,90-30 0,-163 43-157,0-1 1,0 1-1,0-1 0,-1 0 1,1 0-1,0 0 1,-1-1-1,5-4 1,-7 7-21,-1 0 1,0-1 0,1 1 0,-1 0-1,0-1 1,1 1 0,-1-1 0,0 1-1,0-1 1,0 1 0,1 0-1,-1-1 1,0 1 0,0-1 0,0 1-1,0-1 1,0 1 0,0-1 0,0 1-1,0-1 1,0 1 0,0-1-1,0 1 1,0-1 0,0 1 0,0-1-1,0 1 1,-1-1 0,0 0-1,0 0 0,0 0 0,0 0 0,0 0 0,-1 0 0,1 0 0,0 0 0,0 1 0,-1-1 0,1 0 0,-1 1 1,1-1-1,0 1 0,-3-1 0,-46-9-33,-1 2 0,-1 3 1,1 1-1,-87 6 0,45-1 31,-1094 62 16,403-10-145,762-52 124,-1045 18-2,432-94-26,432 42 59,-302-10 0,320 43-1633,554-31 1100,-156 8 559,2239-129 251,-1108 129-880,-769 30-5013,-302-2-326</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0:56.819"/>
    </inkml:context>
    <inkml:brush xml:id="br0">
      <inkml:brushProperty name="width" value="0.025" units="cm"/>
      <inkml:brushProperty name="height" value="0.025" units="cm"/>
    </inkml:brush>
  </inkml:definitions>
  <inkml:trace contextRef="#ctx0" brushRef="#br0">165 1 4068,'0'0'7655,"-9"9"-6833,2-2-479,0 0 1,1 1-1,0 0 0,0 0 0,1 0 1,0 1-1,0 0 0,1 0 1,-7 18-1,-40 275 3723,31-156-3258,10-84-413,-2 99 0,12-159-389,0 0 1,0 0-1,0 0 1,0 0-1,1 0 1,-1 0-1,1 0 1,0 0-1,-1 0 1,1-1-1,0 1 0,0 0 1,0 0-1,0-1 1,0 1-1,1 0 1,-1-1-1,0 1 1,1-1-1,-1 0 1,1 1-1,2 1 1,1-1 66,-1 0 1,1 0 0,-1-1-1,1 1 1,0-1 0,-1 0-1,1 0 1,0 0 0,6-1-1,5 0 174,0-1-1,0 0 1,0-1 0,-1-1-1,17-5 1,23-9-114,-7 2 192,94-19 0,-127 32-290,0 0 0,1 1 1,-1 1-1,0 0 0,0 1 0,0 1 0,0 0 0,0 2 0,0-1 0,25 11 0,28 18-25,-49-22 16,0 0 0,0-2 0,1 0 1,1-1-1,-1 0 0,1-2 0,0-1 0,42 4 0,-31-11 322,0 0 1,0-2-1,-1-2 0,53-17 0,-46 12-336,0 2 1,60-8-1,19 13 332,210 17 0,-169-1-204,710 2-39,-696-19-75,929-3 12,-738 11 37,-348-3-60,1-1-1,0-1 1,0-1 0,-1 0 0,0-1 0,0 0 0,0-2-1,24-13 1,-37 18-6,0 0-1,0 0 0,0 0 1,0 0-1,-1 0 0,1-1 1,-1 1-1,0 0 0,1-1 1,-1 1-1,0-1 1,0 1-1,-1-1 0,1 0 1,-1 1-1,1-1 0,-1 0 1,0 1-1,0-1 0,0 0 1,0 0-1,0 1 1,-1-1-1,1 0 0,-1 1 1,-1-4-1,-1-5-1,-1 0 0,0 0 0,0 0 1,-11-17-1,-14-21-281,-69-86 0,80 114 233,-1 1-1,0 2 1,-1 0-1,-1 1 1,-1 0-1,-29-16 1,9 9-74,-1 2 1,-1 1 0,0 2 0,-50-13-1,-32-1 145,-2 4-1,-1 7 1,-182-9-1,-920 65-45,320 44 36,288-20-8,290-44-1291,205-10-197,150-8-2645,7-9-2840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0:58.813"/>
    </inkml:context>
    <inkml:brush xml:id="br0">
      <inkml:brushProperty name="width" value="0.025" units="cm"/>
      <inkml:brushProperty name="height" value="0.025" units="cm"/>
    </inkml:brush>
  </inkml:definitions>
  <inkml:trace contextRef="#ctx0" brushRef="#br0">183 4 9033,'0'0'3651,"-9"2"-2711,6-1-886,0-1 0,0 1 0,0 0 0,0 0 0,0 0 0,0 0 0,0 0 0,0 1 0,0 0 1,1-1-1,-1 1 0,1 0 0,-1 0 0,1 0 0,0 1 0,0-1 0,-1 0 0,2 1 0,-1-1 0,0 1 1,1 0-1,-1 0 0,1 0 0,0 0 0,0 0 0,0 0 0,0 0 0,0 0 0,0 4 0,-31 210 2000,-3 11 227,21-173-1362,7-34-787,1 1 0,1 0 0,1 1 0,1-1 0,1 1 0,1 0 0,2 28 0,0-48-123,0 0 0,0 1 0,0-1 0,1 0 0,-1 0 0,1 0 0,0 0 0,0 0 0,0-1 0,0 1 0,1 0 0,-1-1 0,0 0 0,1 0 0,0 1 0,0-1 0,0-1 1,-1 1-1,2 0 0,-1-1 0,0 0 0,0 1 0,0-1 0,1 0 0,5 0 0,10 3 69,-1-2 0,0 0 1,27-1-1,-39-1-60,91-3 141,139-24-1,70-4-112,186 57-38,-104-1 16,1110-9 3,-623-100-9,-490 34 44,-273 38 141,213 4 0,-308 9 17,-19-1 544,-29-6-243,6-2-440,15 5-3,0 0 0,0-1 1,0 0-1,-12-7 0,18 9-68,1-1-1,-1 0 0,1 0 1,0 0-1,0 0 1,0-1-1,0 1 0,0-1 1,1 0-1,0 0 0,0 1 1,0-1-1,-3-9 0,-26-85-70,19 55 19,-2 0 1,-29-61-1,-40-43 84,70 128-42,0 1-1,-1 0 0,-1 1 0,-1 0 0,-25-19 0,36 32-5,-1 1 0,0 0-1,-1 0 1,1 1 0,0 0 0,-1 0 0,0 0-1,1 1 1,-1 0 0,0 0 0,1 1 0,-1 0-1,-10 1 1,-8 1-20,0 1 0,-32 9-1,-42 10 50,-1-4 0,-1-5 0,-163 1-1,-67-12-8,-842-31 15,1148 27-30,-659-54-4,0 35 6,564 27-493,1 5 1,1 6 0,-228 62 0,325-76-929,17-3-4153,16-20-3599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06.151"/>
    </inkml:context>
    <inkml:brush xml:id="br0">
      <inkml:brushProperty name="width" value="0.025" units="cm"/>
      <inkml:brushProperty name="height" value="0.025" units="cm"/>
      <inkml:brushProperty name="color" value="#66CC00"/>
    </inkml:brush>
  </inkml:definitions>
  <inkml:trace contextRef="#ctx0" brushRef="#br0">199 89 5125,'0'0'277,"-2"-9"2756,2 7-2621,-9-42 517,8 42-707,1 1 1,-1-1-1,1 0 0,-1 0 0,1 1 1,-1-1-1,0 1 0,0-1 1,0 1-1,0-1 0,0 1 1,0-1-1,0 1 0,0 0 1,-1 0-1,1-1 0,0 1 1,-1 0-1,1 0 0,-1 0 0,1 1 1,-1-1-1,0 0 0,1 1 1,-4-2-1,4 3-148,-1-1 0,1 1-1,0-1 1,-1 1 0,1-1 0,0 1 0,0 0 0,-1 0-1,1 0 1,0 0 0,0 0 0,0 0 0,0 0-1,0 0 1,0 0 0,0 0 0,1 0 0,-1 1-1,0-1 1,1 0 0,-1 1 0,0-1 0,1 0 0,-1 3-1,-11 40 36,11-37-2,-102 529 1622,97-507-1709,2 1-1,1 0 0,2 0 0,2 36 0,-1-63-15,1 0 0,-1 0 0,1 0 0,0-1 0,0 1 0,0 0-1,0 0 1,0-1 0,1 1 0,-1-1 0,1 1 0,-1-1-1,1 0 1,0 1 0,0-1 0,0 0 0,1 0 0,-1 0 0,5 2-1,-2-1 15,0-1-1,1 1 0,0-1 0,-1-1 0,1 1 0,0-1 0,0 0 0,0 0 1,7 0-1,11-2 49,0-1 0,0 0 0,41-11 0,-7 2-39,-1 2 1,87-1-1,118 13 50,-233-2-76,105 15 230,-93-10 6,69 3 0,102-21 898,-8 0-1101,610 43 147,-46 0 102,-547-40-250,14-1-35,-190 11 8,1 2-1,-1 2 1,53 12 0,-9 6 7,-28-7 76,0-2-1,1-2 1,75 3 0,-113-13 157,-22-2-179,1 1-1,-1-1 0,1 0 0,-1 0 0,0 0 0,1 0 0,-1 0 0,1 0 1,-1-1-1,1 1 0,3-2 0,-5 0-17,0 1-1,1 0 1,-1-1 0,0 1-1,0-1 1,0 1 0,0-1-1,0 0 1,0 0 0,0 1-1,0-1 1,-1 0 0,1 0-1,-1 0 1,0 0 0,1 0-1,-1 1 1,0-5 0,11-254 346,0-3-358,-6 227-40,0 11 11,-2 0 0,-1 0 0,-1-1 0,-4-43 0,2 65-20,0 0 0,-1 0 0,1 0 0,-1 0 0,0 0-1,-1 0 1,1 0 0,-1 0 0,1 1 0,-1-1 0,0 1 0,0 0 0,0 0-1,-1 0 1,1 1 0,-1-1 0,0 1 0,0-1 0,1 1 0,-1 1-1,-1-1 1,1 0 0,0 1 0,0 0 0,-8-1 0,-9-3-54,-1 2 1,0 1 0,-37 0 0,31 2 63,-879 14-194,645-9 210,-464-53-1,525 22-56,-168-18 72,285 38-165,-2 4 0,-110 12 0,144-4 199,-65 18 0,35 4-2353,69-23-290,1 2 1,0 0 0,-21 15 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08.145"/>
    </inkml:context>
    <inkml:brush xml:id="br0">
      <inkml:brushProperty name="width" value="0.025" units="cm"/>
      <inkml:brushProperty name="height" value="0.025" units="cm"/>
      <inkml:brushProperty name="color" value="#66CC00"/>
    </inkml:brush>
  </inkml:definitions>
  <inkml:trace contextRef="#ctx0" brushRef="#br0">81 170 4965,'0'0'9502,"1"12"-9139,2 17-207,-1-1 0,-1 1 0,-2-1 0,-6 41-1,-23 53 1866,-10 53-403,36-152-1565,1 0-1,1 0 1,2 0 0,0 0 0,5 34 0,-4-52-52,0 0 1,0 0-1,0 0 0,0-1 1,1 1-1,0-1 0,0 1 1,1-1-1,-1 1 0,1-1 0,0 0 1,0 0-1,0-1 0,0 1 1,1-1-1,-1 1 0,5 2 1,-1-2 9,-1-1 0,0 0 0,1 0 0,-1 0 0,1-1 0,0 0 0,0 0 0,0-1 0,0 0 0,12 0 0,10-2 31,0-1-1,0-1 1,0-2-1,42-12 0,-70 17-40,48-10 35,0 2 0,1 3 0,-1 1 0,1 3 0,0 2 0,0 2 0,64 12 0,-63-10 91,0-2-1,0-2 1,0-2 0,1-3 0,-2-2 0,1-2-1,83-24 1,-45 11-111,1 5 0,1 4 0,0 3 0,1 5 0,-1 3 0,131 17 0,422 25 801,248 33-571,-742-48-219,-6 1-14,258 14 0,-313-38-11,-33 0 10,0-2 0,108-14-1,-146 10-11,-1-1 0,1-1-1,-1-1 1,0-1 0,0 0 0,-1-1-1,0-1 1,30-21 0,-41 26 57,1 0 1,-1-1-1,0 0 0,0 0 1,-1 0-1,1 0 1,-1-1-1,0 0 1,-1 0-1,0 0 0,1 0 1,-2 0-1,1-1 1,-1 1-1,0-1 1,0 0-1,-1 1 0,0-1 1,0 0-1,-1 0 1,0 0-1,0 0 1,0 0-1,-1 0 1,0 0-1,-3-9 0,2 9-49,-6-25 1,-1 0 0,-2 1 0,-2 0 1,-29-54-1,28 64-9,-50-83-11,-98-118 0,148 205 10,0 2-1,-1 0 1,-1 0-1,0 2 1,-1 0-1,-34-20 1,45 32 3,1-1 0,-1 1 0,0 0 0,0 1 0,0 0 0,0-1 0,1 2 0,-11 0 0,-3 0 17,-222 1 191,-496-15-174,-356-49-14,-2 71-7,134 43-1803,917-51-978,9-1-2257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15.301"/>
    </inkml:context>
    <inkml:brush xml:id="br0">
      <inkml:brushProperty name="width" value="0.025" units="cm"/>
      <inkml:brushProperty name="height" value="0.025" units="cm"/>
      <inkml:brushProperty name="color" value="#66CC00"/>
    </inkml:brush>
  </inkml:definitions>
  <inkml:trace contextRef="#ctx0" brushRef="#br0">1 0 2626,'0'0'13934,"28"20"-11948,3 11-1418,-1 1 1,-1 2-1,36 54 1,8 10-25,207 251 701,275 333 1156,-434-540-2286,533 688 21,-185-154-89,88 133 13,-43-96-374,39-28-7,-349-457 307,74 94 28,-266-306-677,0-1 948,0 1-1,11 22 0,-13-13-3333,-6-1-4038,-4-24 6995,0 0-30,0 0 0,0 1 1,0-1-1,0 0 0,0 0 0,0 0 0,0 0 0,0 0 0,0 1 1,0-1-1,0 0 0,0 0 0,0 0 0,0 0 0,0 0 0,0 1 0,0-1 1,-1 0-1,1 0 0,0 0 0,0 0 0,0 0 0,0 0 0,0 0 1,0 1-1,0-1 0,0 0 0,-1 0 0,1 0 0,0 0 0,0 0 0,0 0 1,0 0-1,0 0 0,-1 0 0,1 0 0,0 0 0,0 0 0,0 0 0,0 0 1,0 0-1,-1 0 0,1 0 0,0 0 0,0 0 0,0 0 0,0 0 1,0 0-1,-1 0 0,1 0 0,0 0 0,0 0 0,0 0 0,-11 0-3187</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15.646"/>
    </inkml:context>
    <inkml:brush xml:id="br0">
      <inkml:brushProperty name="width" value="0.025" units="cm"/>
      <inkml:brushProperty name="height" value="0.025" units="cm"/>
      <inkml:brushProperty name="color" value="#66CC00"/>
    </inkml:brush>
  </inkml:definitions>
  <inkml:trace contextRef="#ctx0" brushRef="#br0">0 237 11211,'0'0'4441,"13"8"-3795,139 107 1952,-101-73-560,1-2 0,112 63 0,-160-100-1945,0-1-1,1 0 0,-1-1 1,1 1-1,0-1 1,0 1-1,-1-2 0,1 1 1,8 0-1,-12-1-79,1 0 0,-1-1 0,1 1 0,-1-1 0,0 1 0,1-1 0,-1 1 0,0-1 0,1 0 0,-1 0 0,0 0 0,0 0 0,0 1 0,0-2 0,0 1-1,0 0 1,0 0 0,0 0 0,0 0 0,0-1 0,0 1 0,-1 0 0,1-1 0,-1 1 0,1 0 0,-1-1 0,1 1 0,-1-1 0,0 1 0,0-1 0,0 1 0,0 0 0,0-1 0,0-1 0,0-11 143,0-1 0,-1 1 1,0 0-1,-1 0 0,-1 0 0,-8-24 1,-39-83 410,34 88-996,2-1 0,-15-55-1,9 9-6312,5 39 752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604"/>
    </inkml:context>
    <inkml:brush xml:id="br0">
      <inkml:brushProperty name="width" value="0.025" units="cm"/>
      <inkml:brushProperty name="height" value="0.025" units="cm"/>
    </inkml:brush>
  </inkml:definitions>
  <inkml:trace contextRef="#ctx0" brushRef="#br0">129 25 10218,'0'0'6438,"-9"4"-4570,1 0-1683,3-2 144,0 0 0,1 0 0,-1 1 0,0 0 0,1 0 0,-1 0 0,-4 5 1,8-6-290,0-1 0,0 1 0,0-1 0,0 1 0,0-1 0,0 1 0,1 0 0,-1-1 0,0 1 0,1 0 0,0 0 1,-1 0-1,1 0 0,0-1 0,0 1 0,0 0 0,0 0 0,0 0 0,0 0 0,1-1 0,-1 1 0,0 0 0,1 0 1,0-1-1,-1 1 0,1 0 0,0 0 0,0-1 0,1 2 0,14 28-59,24 61-1,-36-79-27,0 0 0,-1 0-1,0 0 1,-1 0 0,0 0-1,-1 0 1,0 1 0,-2 13 0,0-23 93,0 0 1,0 0-1,-1 0 1,1 0-1,-1-1 1,0 1-1,0 0 1,0-1-1,-1 1 1,1-1-1,-1 0 1,0 0-1,0 0 1,0 0 0,0-1-1,0 1 1,-6 3-1,4-3 286,-1 0 1,1 0-1,-1-1 1,1 1-1,-1-1 0,0 0 1,0-1-1,0 1 0,0-1 1,0 0-1,-8-1 0,13 0-302,0 0 0,0-1-1,0 1 1,0-1-1,0 1 1,0-1-1,0 0 1,0 1-1,0-1 1,0 0-1,0 0 1,0 0 0,0 0-1,1 0 1,-1 0-1,0 0 1,1 0-1,-1 0 1,1 0-1,-1 0 1,1 0-1,-1 0 1,1 0 0,0 0-1,-1-1 1,1 1-1,0 0 1,0 0-1,0 0 1,0-1-1,0 1 1,1-2-1,3-44-123,0 36-13,0-1 1,1 2-1,0-1 0,1 0 0,0 1 0,1 0 0,0 0 0,15-16 1,80-68-1269,-41 40 1005,-44 39 391,32-33 141,-47 45-150,1 0 1,-1 0 0,0 0 0,1 0 0,-1 0 0,-1-1 0,1 1 0,0-1-1,-1 1 1,0-1 0,0 0 0,0 1 0,1-6 0,-4 9 4,1 0 1,-1 0-1,1 0 1,-1 0-1,1 0 1,-1 1 0,1-1-1,-1 1 1,1-1-1,0 1 1,-1 0-1,1-1 1,-2 3-1,-3 1-5,0 1-1,1 0 1,0 0-1,1 1 1,-1 0-1,1-1 1,0 2-1,0-1 1,1 0-1,0 1 1,0-1-1,0 1 1,1 0-1,0 0 0,0 0 1,1 0-1,0 1 1,0-1-1,1 8 1,0-14-129,1 1 1,0-1-1,0 1 1,-1-1-1,1 1 1,0-1 0,0 1-1,0-1 1,1 0-1,-1 0 1,0 0-1,0 0 1,1 0-1,-1 0 1,1 0-1,-1 0 1,1 0-1,-1 0 1,1-1-1,-1 1 1,1-1-1,-1 1 1,1-1-1,0 0 1,-1 1 0,1-1-1,0 0 1,0 0-1,-1 0 1,3-1-1,2 1-843,0 0 0,1 0 0,-1-1 0,0 0 0,0 0 0,0 0 0,7-4 0,14-12-4186,-3-7-1452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547"/>
    </inkml:context>
    <inkml:brush xml:id="br0">
      <inkml:brushProperty name="width" value="0.025" units="cm"/>
      <inkml:brushProperty name="height" value="0.025" units="cm"/>
    </inkml:brush>
  </inkml:definitions>
  <inkml:trace contextRef="#ctx0" brushRef="#br0">1 1 3716,'0'0'5797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18.014"/>
    </inkml:context>
    <inkml:brush xml:id="br0">
      <inkml:brushProperty name="width" value="0.025" units="cm"/>
      <inkml:brushProperty name="height" value="0.025" units="cm"/>
      <inkml:brushProperty name="color" value="#66CC00"/>
    </inkml:brush>
  </inkml:definitions>
  <inkml:trace contextRef="#ctx0" brushRef="#br0">43 1231 6118,'0'0'12299,"-2"-16"-11226,-38-1024 4623,73 1061-5370,-27-17-328,-1-1 0,2 0 1,-1 0-1,0-1 0,1 0 0,-1 0 0,1 0 0,-1-1 0,1 0 1,0-1-1,-1 1 0,9-1 0,5-2 23,1-1 0,31-8 0,-31 6 1,0 0 1,30-1 0,158 7 165,-136 3-83,-1-4 0,1-3 0,75-13 0,-128 12-104,287-45 10,-256 45-5,0 1 0,0 3 1,-1 2-1,57 10 0,38 7 104,1-6-1,243-9 1,293-60 56,-545 42-191,162-22 108,262-18 64,-544 54-147,65-3 21,0 3 0,1 4 1,95 17-1,-92-10 7,-61-9-10,1 1-1,34 9 0,-59-11-9,0-1 0,0 1 0,0-1-1,0 1 1,0-1 0,0 1 0,-1 0 0,1 0 0,0-1-1,0 1 1,0 0 0,-1 0 0,1 0 0,-1 0 0,1 0-1,0 0 1,-1 0 0,0 0 0,1 0 0,-1 0 0,0 0-1,1 0 1,-1 0 0,0 1 0,0-1 0,0 0 0,0 0-1,0 0 1,0 0 0,0 0 0,0 0 0,-1 0 0,1 1-1,0-1 1,-1 0 0,0 1 0,-20 48 97,15-38-121,-2 13 11,2 1 0,0 0 0,1 0-1,2 1 1,1-1 0,1 46 0,-1 14-2,-7 28-12,5 1-1,13 132 1,-7-225 13,-2-21-42,-25-14 160,6 14-94,1 2 0,0 0 0,0 1-1,1 0 1,-33 14 0,-24 6 9,2-10-24,-1-3-1,0-3 1,-99-3 0,79-4 13,-128 19-1,98 1-13,-2-6-1,0-5 0,0-5 0,-172-17 0,85-10 2,-451-56 15,202-10-58,-79-9-96,429 84 44,-151-14 62,195 23 19,-126 9 0,174-1-8,0 0-1,1 1 1,-1 1 0,1 0-1,-26 14 1,-6 2-1355,49-22 1239,1 1 0,-1-1 0,0 0-1,1 1 1,-1-1 0,0 0-1,1 0 1,-1 0 0,0 1 0,0-1-1,1 0 1,-1 0 0,0 0-1,1 0 1,-1 0 0,0 0 0,1-1-1,-1 1 1,0 0 0,0 0-1,1 0 1,-1-1 0,0 1 0,-4-18-3324,4-16-4329</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19.961"/>
    </inkml:context>
    <inkml:brush xml:id="br0">
      <inkml:brushProperty name="width" value="0.025" units="cm"/>
      <inkml:brushProperty name="height" value="0.025" units="cm"/>
      <inkml:brushProperty name="color" value="#66CC00"/>
    </inkml:brush>
  </inkml:definitions>
  <inkml:trace contextRef="#ctx0" brushRef="#br0">4215 1 4068,'0'0'838,"-8"9"1644,-82 93-16,-34 43-544,-61 117-1390,-92 125-476,-35 36 1334,-274 366-821,160-222-429,-426 549-157,-46 89 1794,696-874-1232,23-34-145,166-277-361,8-10 158,-2 0 1,1-1-1,-1 0 0,-1 0 1,1 0-1,-12 8 0,15-18 33,6-10-794,5-11-1461,21-22-4664,-12 17 1249</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22.264"/>
    </inkml:context>
    <inkml:brush xml:id="br0">
      <inkml:brushProperty name="width" value="0.025" units="cm"/>
      <inkml:brushProperty name="height" value="0.025" units="cm"/>
      <inkml:brushProperty name="color" value="#66CC00"/>
    </inkml:brush>
  </inkml:definitions>
  <inkml:trace contextRef="#ctx0" brushRef="#br0">4459 93 11819,'-45'4'2548,"37"-3"-2230,0 0 1,1 0 0,-1-1 0,0 0-1,0-1 1,1 1 0,-1-1 0,0-1-1,1 1 1,-9-4 0,-6-1-20,0 1-1,0 0 1,-1 2-1,0 1 1,1 1-1,-1 0 1,-29 4 0,-11-1 248,-338 18-269,-167-3 803,245-14-1116,30 3 80,-506-53 1,581 20-54,-234-1 0,183 38-1,-112-4 71,268-22-72,81 10-52,-1 2-1,-36-1 1,68 5 54,0 0 1,0 0 0,0 1 0,0-1 0,0 0 0,0 1-1,0-1 1,0 1 0,0-1 0,0 1 0,0 0 0,0-1 0,0 1-1,1 0 1,-1 0 0,0 0 0,0-1 0,1 1 0,-1 0 0,1 0-1,-1 0 1,1 0 0,-1 0 0,1 0 0,-1 0 0,1 0-1,0 1 1,0-1 0,-1 0 0,1 0 0,0 2 0,-1 43-205,2-35 44,-8 121 127,-6 0 0,-30 135 0,30-197 41,13-69-15,0-1-1,0 1 1,0 0-1,0-1 1,0 1-1,0-1 1,0 1-1,1-1 1,-1 1 0,0-1-1,0 1 1,0-1-1,1 1 1,-1-1-1,0 1 1,0-1-1,1 1 1,-1-1-1,1 1 1,-1-1-1,0 0 1,1 1 0,-1-1-1,1 0 1,-1 1-1,1-1 1,-1 0-1,1 1 1,-1-1-1,1 0 1,-1 0-1,1 0 1,-1 0-1,1 1 1,0-1 0,32 2-183,34-12 125,-30 3 62,0 2 0,1 2 0,0 1 0,66 5 0,149 37-36,335 31 46,-328-47 13,-47-4 129,301-10 1,-419-19-133,100-22 1,-102 14 7,108-5 0,557 27 47,-565 9-58,-78-4 77,132-5-1,-163-17 107,-78 11-151,0-1 0,1 0-1,-1 0 1,0 0 0,0-1-1,0 0 1,0 0-1,-1 0 1,1-1 0,8-7-1,-12 7 12,-1 0-1,1-1 0,0 1 1,-1-1-1,0 1 0,0-1 0,0 1 1,-1-1-1,0 0 0,0 1 1,0-1-1,-1-8 0,2-28 189,1 36-257,0-1 0,0 1-1,0 0 1,1-1-1,0 1 1,0 0 0,0 0-1,1 1 1,-1-1 0,1 1-1,0 0 1,0 0 0,1 0-1,-1 0 1,11-6 0,-14 9 24,0 0 0,0-1 1,0 0-1,0 1 1,0-1-1,0 1 0,0-1 1,-1 0-1,1 0 1,-1 0-1,1 1 0,-1-1 1,0 0-1,0 0 1,1 0-1,-2-2 0,1-40-3,-1 29 25,-2-59 30,-22-131 0,25 204-105,-1 0-1,1 0 1,0 0-1,0 0 0,0-1 1,-1 1-1,1 0 1,0 0-1,0 0 1,0 0-1,1-1 1,-1 1-1,0 0 1,0 0-1,1 0 0,-1 0 1,1 0-1,-1 0 1,1 0-1,-1 0 1,1 0-1,-1 0 1,1 0-1,0 0 1,0 0-1,0 0 0,-1 0 1,1 1-1,1-2 1,14-16-3531,-6-1-1876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43.082"/>
    </inkml:context>
    <inkml:brush xml:id="br0">
      <inkml:brushProperty name="width" value="0.025" units="cm"/>
      <inkml:brushProperty name="height" value="0.025" units="cm"/>
    </inkml:brush>
  </inkml:definitions>
  <inkml:trace contextRef="#ctx0" brushRef="#br0">2337 419 6278,'0'0'1404,"-5"-11"-1153,1 2-210,-1-1 0,0 0 0,-1 1 0,0 0 0,0 1 0,0-1 0,-1 1 0,-1 0 0,0 1 0,0 0 1,0 0-1,-16-10 0,-8 3 325,0 1 1,0 2-1,-56-13 1,-107-9 265,81 15-584,110 17-45,-413-65 1347,-2 35-445,59 46-44,320-10-813,0 2-1,1 1 1,0 2 0,1 2 0,0 2 0,-71 35 0,95-40-49,0 1 0,0 0 0,1 0 0,1 2 0,-1-1 0,2 2 0,0-1 0,0 2 0,1-1 0,1 1 0,0 1 0,1 0-1,1 0 1,0 1 0,1-1 0,-6 24 0,8-21-23,0 0-1,2 0 0,0 0 0,1 1 0,0-1 0,2 1 1,0-1-1,1 0 0,1 1 0,1-1 0,0-1 0,1 1 1,1 0-1,16 31 0,-8-26-40,0 1 0,2-2 0,0 0 1,2-1-1,0-1 0,1 0 0,35 27 0,-21-23 30,1-2 0,0-1 0,2-1 0,57 22 0,8-8 58,3-4 0,208 32 0,-188-45 29,1-5 0,0-5 0,182-15 1,-231 0-20,0-3 0,0-4 0,-2-3 0,0-4 0,108-46 0,-124 42-8,-1-3 0,-1-2 1,-2-3-1,-1-2 0,-2-3 0,-2-1 1,45-48-1,-75 68 108,0-2 0,-2 0 0,0 0-1,-2-2 1,0 0 0,-2 0 0,-1-1 0,16-47 0,-24 61-59,-1 0 1,-1 0-1,0 0 1,-1 0 0,0 0-1,0 0 1,-1 0-1,-1 0 1,0-1-1,0 1 1,-1 0-1,0 0 1,-1 1-1,-1-1 1,0 0-1,0 1 1,-1 0-1,0 0 1,0 0-1,-1 1 1,-1 0-1,0 0 1,0 0-1,-11-10 1,-5 0-67,0 1 1,-1 1-1,-1 1 1,-1 1 0,0 2-1,-1 0 1,0 2-1,-40-12 1,-11 2-42,-146-19-1,-225 11-2314,149 33-2703,161 4-2006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52.065"/>
    </inkml:context>
    <inkml:brush xml:id="br0">
      <inkml:brushProperty name="width" value="0.025" units="cm"/>
      <inkml:brushProperty name="height" value="0.025" units="cm"/>
    </inkml:brush>
  </inkml:definitions>
  <inkml:trace contextRef="#ctx0" brushRef="#br0">4233 148 4773,'0'0'-17,"11"-4"55,94-29 31,-105 33-37,1 0 0,-1 0 0,1 0 0,-1 0-1,1 0 1,-1 0 0,1 0 0,-1-1 0,0 1-1,1 0 1,-1 0 0,1-1 0,-1 1 0,1 0-1,-1 0 1,0-1 0,1 1 0,-1 0 0,0-1 0,1 1-1,-1-1 1,0 1 0,1-1 0,-1 1 0,0 0-1,0-1 1,0 1 0,1-1 0,-1 1 0,0-1-1,0 1 1,0-1 0,0 1 0,0-2 0,-15-8 2133,-28-2-185,-59 4-1263,-134 8 0,94 3-438,-1277 25 873,984-16-1097,282-8-114,-459 17 361,2 34 218,522-44-508,-142 24 12,201-28-20,-1 1 0,1 1 0,0 1-1,1 2 1,-37 21 0,60-31-13,0 1 1,1 0-1,-1 0 0,1 1 1,0-1-1,0 1 1,1 0-1,-1 0 0,1 1 1,-1-1-1,1 1 0,1-1 1,-1 1-1,1 0 1,0 0-1,0 0 0,0 0 1,-1 8-1,2-8-1,1-1-1,0 1 1,0 0-1,1 0 1,-1 0-1,1 0 1,0 0-1,0-1 1,1 1-1,0-1 1,-1 1-1,2-1 1,-1 1-1,0-1 0,1 0 1,0 0-1,0 0 1,0 0-1,0-1 1,6 6-1,14 11 33,1-2-1,1 0 1,0-1-1,1-2 0,46 20 1,148 46 110,-205-76-131,121 35 4,2-6 1,278 31-1,290-26 11,-214-32 13,576-66 1,-773 25 162,319-80 0,-579 106-157,0-1 0,-1-2-1,-1-2 1,58-29 0,-84 38-17,1-1 0,-1 0 0,0 0 1,0 0-1,-1-1 0,0 0 0,0 0 0,0 0 0,-1-1 1,1 0-1,-2 0 0,1-1 0,-1 1 0,0-1 0,-1 0 0,0 0 1,0 0-1,0 0 0,-1-1 0,-1 1 0,1 0 0,-1-1 1,-1 0-1,1 1 0,-2-11 0,-1 9 2,0-1-1,-1 1 1,0 0-1,-1 0 1,0 1-1,0-1 1,-1 1-1,0 0 0,-1 0 1,0 1-1,0-1 1,-1 1-1,0 1 1,0-1-1,-1 1 1,-17-12-1,-4-2-1,-2 2-1,0 1 0,-55-23 0,13 11-9,-1 4-1,-2 3 1,0 4-1,-99-13 1,70 20-645,0 5 0,-180 11 0,185 7-1683,-107 26 1,65-6-2619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55.630"/>
    </inkml:context>
    <inkml:brush xml:id="br0">
      <inkml:brushProperty name="width" value="0.025" units="cm"/>
      <inkml:brushProperty name="height" value="0.025" units="cm"/>
    </inkml:brush>
  </inkml:definitions>
  <inkml:trace contextRef="#ctx0" brushRef="#br0">4883 324 993,'0'0'571,"-1"-9"-272,-1 0-541,2 0-1,-1 0 1,1 0-1,0 0 1,1 0-1,2-11 0,-2 16 446,-1 0 0,1 0 0,-1 0-1,0 0 1,0 0 0,0 0 0,0 0-1,-1 0 1,1-1 0,-1 1 0,0 0-1,0 1 1,-1-1 0,1 0 0,-1 0-1,0 1 1,0-1 0,0 0 0,0 1-1,-1 0 1,1 0 0,-1 0 0,0 0-1,0 0 1,0 0 0,-1 1 0,1-1-1,0 1 1,-1 0 0,1 0 0,-1 0-1,0 1 1,0-1 0,0 1 0,0 0-1,-4-1 1,-17-3 11,-1 1-1,1 0 0,-1 2 1,-41 2-1,46 0-272,-322-28 22,106 4 143,231 23-56,-1065-56 3069,1 70-2925,191 70 289,660-49 138,-421 122 0,625-152-602,-1 1 0,1 1 1,0 1-1,0 0 0,-20 14 1,32-19-21,0 0 1,0 1 0,0 0-1,0-1 1,1 1 0,-1 0-1,1 0 1,0 0 0,-1 1-1,2-1 1,-1 0 0,0 1-1,1 0 1,-1-1 0,1 1 0,0 0-1,0-1 1,1 1 0,-1 0-1,1 0 1,0 0 0,0 0-1,0-1 1,0 1 0,1 0-1,0 0 1,-1 0 0,4 6 0,0 1 14,1 0 1,1 0 0,0-1 0,1 1 0,0-2 0,0 1-1,1-1 1,0 0 0,17 14 0,7 4 39,52 33 0,-35-30-34,2-3 1,1-2-1,1-2 1,0-2-1,105 24 1,292 31 77,-382-66-74,1452 106 104,-1456-115-126,960-10 129,-745-6-83,455-85 1,-733 100-49,88-19 22,91-30 0,-157 41-10,0-1 0,-1 0 0,1-2 0,-2-1 1,0 0-1,0-2 0,-1 0 0,-1-1 0,20-20 0,-32 27 33,-1 0 0,0 0 0,0 0-1,-1-1 1,0 1 0,0-1 0,-1 0-1,-1-1 1,1 1 0,-1-1 0,-1 0-1,0 1 1,0-1 0,-1 0 0,0 0-1,-1 0 1,0 0 0,0 0 0,-1 0-1,-1 0 1,0 0 0,0 0 0,-1 0-1,0 1 1,0-1 0,-1 1 0,-1 0-1,1 0 1,-1 1 0,-1-1 0,0 1-1,0 0 1,-10-9 0,-5-4-19,-1 2 0,-1 0 0,-1 1 1,-1 1-1,0 2 0,-1 0 0,0 2 0,-2 1 0,-40-13 0,6 7-103,-1 2 0,0 3-1,-84-6 1,32 11-1354,-180 13 0,-112 38-4761,208-16-839</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44.539"/>
    </inkml:context>
    <inkml:brush xml:id="br0">
      <inkml:brushProperty name="width" value="0.025" units="cm"/>
      <inkml:brushProperty name="height" value="0.025" units="cm"/>
    </inkml:brush>
  </inkml:definitions>
  <inkml:trace contextRef="#ctx0" brushRef="#br0">4821 399 3619,'-23'-9'928,"1"0"0,-31-20-1,-8-3-181,45 28-745,0 0 0,0 1 0,0 0-1,-1 2 1,1 0 0,0 0 0,-1 2 0,-25 3 0,1-1-20,-27-4 452,1-4 0,0-2 0,0-3-1,-74-22 1,-18-2-344,52 15-132,-772-121 1314,712 121-1016,-376-24-40,428 47-191,0 5 0,0 6 0,-133 33 0,-369 121-29,581-158 10,-216 81 253,221-77-222,1 0 0,1 2 1,0 2-1,1 0 0,-48 44 0,43-28-35,1 2 1,1 2-1,2 0 1,2 2-1,-35 72 1,-85 233 14,135-315-14,-9 31 68,3 1 0,3 1 0,2 0-1,3 0 1,3 1 0,3 1 0,2-1 0,4 0 0,12 88 0,-3-62-20,40 244-7,-41-294-41,2-1 0,1 0 0,3 0 0,1-1 0,1-1 0,26 38 0,-6-21 15,2-1-1,3-1 1,2-3 0,2-1 0,89 70 0,-90-86-69,1-1 1,1-2 0,2-2-1,1-3 1,1-2 0,1-2 0,60 15-1,13-7 39,2-5 0,214 11-1,262-29 22,40-63 50,-367 24-36,-104 14-66,-2-8 1,-1-7-1,-1-7 0,311-122 0,-364 113-24,-2-4 0,187-123 0,-255 145 119,-1-3 0,-2-1 0,-2-2 1,-1-2-1,-2-2 0,-2-1 0,-2-2 0,47-81 1,-59 83 73,-2-1 1,-2-1-1,-2 0 1,-1-1-1,12-76 1,-16 44 281,-4-1 0,-4-130 1,-5 171-413,-1 0 0,-2 0 0,-2 1-1,-1-1 1,-2 1 0,-2 1 0,-1 0 0,-2 1 0,-1 0 0,-2 2 0,-1 0 0,-1 1 0,-2 0-1,-2 2 1,0 1 0,-2 1 0,-1 1 0,-1 1 0,-2 2 0,0 1 0,-37-21 0,13 14-457,-1 2 1,-1 3-1,-62-19 1,-181-40-2312,252 73 2160,-83-25-1880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35.070"/>
    </inkml:context>
    <inkml:brush xml:id="br0">
      <inkml:brushProperty name="width" value="0.025" units="cm"/>
      <inkml:brushProperty name="height" value="0.025" units="cm"/>
    </inkml:brush>
  </inkml:definitions>
  <inkml:trace contextRef="#ctx0" brushRef="#br0">3583 224 4676,'-667'-147'2579,"525"120"-1578,-260-16 1,-149 36 48,478 11-994,1 3 0,-1 4 0,1 2 0,1 4-1,1 2 1,0 4 0,2 3 0,1 3-1,1 2 1,-112 73 0,99-50-46,3 4 0,2 3 0,3 3 0,3 3 0,3 3 0,3 3 0,-95 145 0,114-145 3,3 1 0,4 2 0,3 1-1,4 2 1,3 1 0,4 1-1,3 1 1,3 0 0,5 2 0,-3 151-1,15-163-2,3 0 1,3-1-1,3 0 0,3 0 0,4-1 0,2-1 1,3-1-1,3-1 0,4-1 0,2-1 0,2-2 0,83 115 1,-84-138 10,2-2 1,1-2-1,2-1 1,1-2-1,2-1 1,60 36 0,-45-36 104,1-3 0,2-3 1,0-2-1,101 27 0,-59-29 28,1-4 0,0-5-1,1-4 1,1-4-1,-1-5 1,134-17-1,-83-4-7,-2-7 0,231-72 0,-187 32 49,262-129 0,-282 107 9,310-217 1,-373 223-268,-3-5 1,-5-5 0,137-157 0,-190 188-14,-2-2 1,-3-3-1,-3-1 0,-4-2 0,-2-1 1,38-109-1,-56 124 205,-3-1 0,-2 0-1,-2-1 1,-4-1 0,-2 0 0,-2 0 0,-3 0-1,-3 0 1,-12-79 0,6 98 35,-2 0-1,-1 0 1,-2 1 0,-2 1-1,-2 0 1,-1 1-1,-2 1 1,-2 1 0,-1 0-1,-2 2 1,-1 1 0,-2 1-1,-1 2 1,-34-29-1,23 26-176,-1 2 0,-2 2 0,-1 2-1,-1 1 1,-1 3 0,-1 2 0,-1 1 0,0 3-1,-2 2 1,0 2 0,-56-6 0,-15 7-1915,-142 5 1,78 7-1399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37.425"/>
    </inkml:context>
    <inkml:brush xml:id="br0">
      <inkml:brushProperty name="width" value="0.025" units="cm"/>
      <inkml:brushProperty name="height" value="0.025" units="cm"/>
    </inkml:brush>
  </inkml:definitions>
  <inkml:trace contextRef="#ctx0" brushRef="#br0">4433 783 5381,'-26'-88'1246,"5"-2"0,-11-91 0,29 158-1076,0 2-139,-1 1-1,-1 0 1,-1 0 0,0 0 0,-2 1 0,0 0-1,-20-35 1,19 43-68,0-1-1,-1 1 1,0 0 0,0 1-1,-1 0 1,0 1-1,-1 0 1,0 1-1,-1 0 1,1 1-1,-2 0 1,-13-5 0,-20-4-225,-1 1 1,-1 2-1,0 2 1,-89-7 0,-207 8 30,309 10 162,-196 4 362,0 10 0,-403 78 0,455-51-81,2 8 0,2 8-1,3 7 1,-164 88 0,-66 76-98,309-166-28,2 5-1,-91 86 1,131-103-36,2 2-1,3 2 1,2 3 0,-51 82 0,68-91-38,2 2 1,2 1 0,2 2 0,3-1 0,2 2 0,-14 72 0,13-3 131,5 0 0,6 1 0,12 193 0,0-257-135,4 1 1,1-1-1,3 0 0,3-1 1,3-1-1,2-1 0,2 0 1,3-2-1,2-1 0,57 82 0,-42-79 10,1-2 0,3-3 0,2-1 0,3-3 0,1-1 0,2-4 0,3-1-1,120 65 1,-107-73 22,1-2-1,2-4 1,0-3-1,96 19 0,-69-26 12,0-4-1,186 2 0,-127-22-3,0-7-1,-1-7 0,-1-7 1,177-54-1,-124 16-32,-2-9-1,-4-9 1,-4-8 0,-5-10-1,-3-8 1,-6-8 0,259-212-1,-178 81-154,-211 188 36,-3-3 0,70-107 0,-98 128 50,-3 0 0,-1-1 1,-2-1-1,-2-1 0,19-73 1,-29 84 34,-2 0 0,-2-1 0,-1 1 0,-1-1 0,-2 0 0,-1 0 0,-2 1 0,-12-56 0,3 49 9,-1 1-1,-1 1 0,-3 0 0,-1 1 0,-2 0 0,-1 2 1,-2 1-1,-28-34 0,-8-1 36,-4 2 1,-114-97-1,90 94 101,-4 4 0,-2 4 1,-3 4-1,-192-85 0,163 94-412,-3 5 0,-1 6 0,-229-39 1,225 59-1781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50.577"/>
    </inkml:context>
    <inkml:brush xml:id="br0">
      <inkml:brushProperty name="width" value="0.025" units="cm"/>
      <inkml:brushProperty name="height" value="0.025" units="cm"/>
    </inkml:brush>
  </inkml:definitions>
  <inkml:trace contextRef="#ctx0" brushRef="#br0">2754 223 6342,'-65'-5'-241,"0"-3"0,-69-19 0,-126-44 911,146 37 395,-202-34 0,276 63-1024,0 1 1,0 3 0,0 1-1,-1 2 1,1 2 0,0 2-1,1 1 1,0 2-1,-41 15 1,-2 9-41,2 3 1,1 4-1,-84 57 1,-205 176-3,323-236 7,1 3 0,2 2 0,2 1 0,1 2 0,3 2 0,2 1-1,2 2 1,2 1 0,-36 84 0,27-35 25,4 1-1,-37 182 1,58-203 48,4 0 0,3 0-1,4 1 1,8 102 0,-1-149-36,1-1 0,2 1 0,1-1 0,2 0 0,1-1 0,1 0 0,2 0 0,22 36 0,-13-32 48,1-1 0,2-1-1,1-2 1,2 0 0,0-2 0,39 30 0,-18-23 29,2-1 0,1-3 1,2-2-1,0-3 0,2-2 1,1-2-1,2-3 0,-1-3 1,76 13-1,-5-12-71,0-6 0,1-5 1,0-6-1,256-30 0,513-143-194,32-73-280,-784 194 415,-3-5 0,-3-8 0,-2-5 0,155-102 0,-220 120 21,-2-4-1,90-85 1,-138 115 6,-1-2 0,-1 0 0,-1-2 0,-1 0 0,-2-2 1,-1 0-1,-1-1 0,-2 0 0,13-40 0,-23 56 19,0-1-1,-1 0 0,-1 0 1,-1-1-1,0 1 0,-1 0 1,-1-1-1,0 1 0,-2-1 1,0 1-1,0 0 1,-1 0-1,-2 0 0,1 0 1,-2 0-1,0 1 0,0 0 1,-2 0-1,0 1 0,0 0 1,-2 1-1,0-1 1,-15-15-1,-12-7 8,0 1-1,-3 3 1,0 1 0,-3 2-1,0 2 1,-1 1 0,-54-21-1,-19-1 76,-211-56 0,156 63-152,-308-32 1,-180 41-2532,481 27 296,24-6-1244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891"/>
    </inkml:context>
    <inkml:brush xml:id="br0">
      <inkml:brushProperty name="width" value="0.025" units="cm"/>
      <inkml:brushProperty name="height" value="0.025" units="cm"/>
    </inkml:brush>
  </inkml:definitions>
  <inkml:trace contextRef="#ctx0" brushRef="#br0">12 0 13068,'0'0'6882,"-1"13"-5879,-9 106 712,9 156-1,3-128-1273,-2-142-407,4 46 106,-4-51-110,0 1 0,0 0 0,1 0 0,-1 0 0,0 0 0,0-1 0,0 1 0,1 0 0,-1 0 0,1 0 0,-1-1 0,0 1 0,1 0 0,0 0 0,-1-1 0,1 1 0,-1-1 0,1 1 0,0 0 0,-1-1 0,1 1 0,0-1 0,-1 1 0,1-1 0,0 0 0,0 1 0,0-1 0,-1 0 0,1 0 0,0 1 0,0-1 0,0 0 0,0 0 0,0 0 0,-1 0 0,1 0 0,0 0 0,0 0 0,0 0 0,0-1 0,0 1 0,-1 0 0,1 0 0,0-1 0,0 1-1,0-1 1,-1 1 0,1 0 0,0-1 0,0 0 0,10-9 261,0 0 0,-1 0-1,0-2 1,-1 1-1,0-1 1,-1 0-1,12-23 1,-6 11-171,162-249-696,-166 252-1610,-7 6-5109,-3 10-793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56.063"/>
    </inkml:context>
    <inkml:brush xml:id="br0">
      <inkml:brushProperty name="width" value="0.025" units="cm"/>
      <inkml:brushProperty name="height" value="0.025" units="cm"/>
    </inkml:brush>
  </inkml:definitions>
  <inkml:trace contextRef="#ctx0" brushRef="#br0">1 339 5189,'12'0'363,"69"-5"1039,148-29 1,-41 3-610,581-16 76,-199 21-286,-288 4 133,686-82 1376,-931 97-1897,-13 4-73,0-1 1,-1-1-1,1-2 0,-1 0 1,29-14-1,-41 13-125,-11 4-678,-17 1-3061,11 3 235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02.895"/>
    </inkml:context>
    <inkml:brush xml:id="br0">
      <inkml:brushProperty name="width" value="0.025" units="cm"/>
      <inkml:brushProperty name="height" value="0.025" units="cm"/>
    </inkml:brush>
  </inkml:definitions>
  <inkml:trace contextRef="#ctx0" brushRef="#br0">402 160 2915,'0'0'-96,"-1"9"122,-100 498 1741,16 184-395,45-266-1233,-42 296 141,24-196 113,35-265 236,11 282 0,51 261 606,-15-338-861,15 205 309,-9-421-549,-24-215-122,2 0 0,1-1 1,2-1-1,1 1 1,20 37-1,-25-59-12,-1-1 0,2 0 0,0 0 0,0-1 0,0 0 0,1 0 0,1-1-1,-1 0 1,22 12 0,5 0 124,65 25-1,7 5-102,6 14 45,-48-24 24,3-3 0,0-3 1,139 46-1,-119-58 67,167 18 0,96-17 227,-243-17-351,285 2-22,-299-12-7,0-4-1,107-24 1,-86 8-6,356-72 38,6 37-22,261-21-36,-667 66 60,1 4-1,0 2 0,130 4 1,-127 18 27,-64-11 2,1 0 1,0 0 0,0-2 0,1 1-1,-1-2 1,24-1 0,-35 0-63,1 0 0,0 0 0,-1 0 0,1-1-1,-1 1 1,1-1 0,-1 0 0,0 0 0,1 0 0,-1 0 0,0 0 0,0 0 0,-1 0-1,1-1 1,2-3 0,21-41-24,-14 12-7,-2 0 0,-1 0 0,-2-1 1,3-56-1,1 3 75,22-206 28,-7-331 0,-68-402 335,-130-329-204,134 1155-161,-229-979 370,249 1116-379,-145-479 195,-30 10-50,185 512-175,-1-1 0,-2 1 1,0 1-1,-1 0 0,-27-31 0,30 41-4,0 1-1,-1 0 1,0 1-1,0 0 1,-1 1-1,0 0 0,-1 1 1,1 1-1,-1 0 1,-1 0-1,-15-4 1,-6 2 17,-1 1 1,-1 1 0,-67-1-1,-114 15 90,-406 81 124,10 56 5,338-72-134,-325 79 166,406-112-172,-222 17-1,215-42-177,-116 11 40,105-1-4133,136-15 963</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26.197"/>
    </inkml:context>
    <inkml:brush xml:id="br0">
      <inkml:brushProperty name="width" value="0.025" units="cm"/>
      <inkml:brushProperty name="height" value="0.025" units="cm"/>
    </inkml:brush>
  </inkml:definitions>
  <inkml:trace contextRef="#ctx0" brushRef="#br0">54 0 6246,'-4'11'3128,"-8"21"-3017,2 1-1,2 1 1,1-1-1,2 1 0,1 0 1,1 0-1,3 52 1,36 259-413,-18-205 94,25 593-2036,-53 1 2729,6-571 350,1-76-312,-1 17 322,4 0 1,16 125-1,-12-205-779,1 0 0,1 0-1,1-1 1,1 0-1,1 0 1,1-1 0,16 28-1,-17-36-45,1 0-1,1-1 1,0 0-1,1 0 0,0-2 1,1 1-1,0-1 1,0-1-1,1-1 0,1 0 1,19 9-1,16 3 120,0-2 0,1-2 0,54 10 0,166 21 34,-137-26-181,80 10-11,416 11 1,-13-66 236,271-3-123,-606 24 13,-234 0-98,0-1 0,0-3 0,0-2 0,-1-2 0,0-3 0,-1-1 0,59-26 0,-71 24 5,-1-1-1,-1-1 1,0-2 0,-1-1-1,-2-2 1,0-1-1,-1-1 1,-2-1-1,-1-1 1,24-34 0,-34 39-18,-2-1 1,-1 0-1,-1-1 1,0 0-1,-2-1 1,-1 0-1,-1-1 1,-2 1-1,5-37 0,-5-9-6,-2 0 0,-8-88-1,-12 13 227,-6 1-1,-46-157 1,33 165 47,7-2 0,-17-202 0,43 180-168,31-282 0,-28 443-95,7-51-51,-3 1 0,-2-1-1,-5-69 1,1 105 25,0 0 0,-1 0 0,-1 0-1,0 0 1,-1 0 0,-1 1 0,0 0-1,-1 0 1,0 1 0,-2 0 0,1 0-1,-1 0 1,-1 1 0,0 1 0,-17-15-1,5 9 46,0 1-1,-1 1 0,0 1 0,-2 2 0,1 0 0,-2 1 0,1 2 0,-1 0 0,-33-5 0,-34-3 98,-121-7 0,202 23-104,-867-14 534,815 16-485,-1125 52 552,511 19-530,515-44-164,1 8 1,-170 60-1,310-89-473,1 2 1,0 0-1,-20 12 1,33-13-1980,19-12-1689,23-19-2164</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29.835"/>
    </inkml:context>
    <inkml:brush xml:id="br0">
      <inkml:brushProperty name="width" value="0.025" units="cm"/>
      <inkml:brushProperty name="height" value="0.025" units="cm"/>
    </inkml:brush>
  </inkml:definitions>
  <inkml:trace contextRef="#ctx0" brushRef="#br0">263 89 1634,'-1'-2'240,"-1"0"1,1 0-1,-1 1 1,1-1-1,-1 1 1,0-1 0,0 1-1,1 0 1,-1 0-1,0 0 1,0 0-1,0 0 1,0 0 0,0 0-1,0 1 1,-1-1-1,1 1 1,0-1-1,-4 1 1,-47-3-226,47 3 97,5 1-100,0-1 1,0 0-1,0 1 1,0-1 0,0 1-1,0-1 1,0 1 0,0 0-1,0-1 1,0 1-1,0 0 1,0 0 0,1-1-1,-1 1 1,0 0 0,0 0-1,1 0 1,-1 0-1,1 0 1,-1 0 0,1 0-1,-1 0 1,1 0 0,0 0-1,0 1 1,-1-1 0,1 0-1,0 0 1,0 0-1,0 2 1,-2 44 496,3-36-406,1 170 227,1-97 419,-3 0 1,-21 150 0,-13-36 176,-16 398 0,29-15-610,0 89 158,23-619-337,2 0 1,2-1-1,2 1 0,18 61 0,80 188 149,-47-136-226,21 53-256,-67-188 130,1-1-1,1-1 1,2 0 0,0-1-1,26 28 1,-32-43 138,0 0 0,1-1 0,0 0 0,1-1 0,0 0 0,1-1 0,-1-1 0,2 0 0,-1-1 0,1 0 0,-1-1 0,24 4 0,13 0 370,1-3 0,74 0 0,-23-2-323,701 15-43,127 10-61,-261 21 9,0-53 37,-377-9 16,-127 8-36,234-36 1,-394 39-14,-1 0 0,1 0 1,-1 0-1,1 0 0,-1-1 0,0 0 0,0 0 0,0 0 1,0-1-1,0 0 0,-1 0 0,1 0 0,-1 0 0,0-1 1,1 0-1,-2 0 0,1 0 0,0 0 0,-1 0 0,0-1 1,0 0-1,0 1 0,-1-1 0,1 0 0,-1 0 0,0-1 1,-1 1-1,2-7 0,60-157-262,115-220 0,-105 242 17,108-308 0,-168 403 142,-2 0 0,-3-1 0,3-65 0,-9-163 20,-4 141 52,33-464 557,38 1 8,-41 427-558,11-114-3,-38 279-26,-1 1-1,0-1 1,0 0-1,-1 0 0,-1 0 1,0 1-1,0-1 1,-1 1-1,-8-19 1,7 21 6,-1 1 1,0 0-1,0 0 1,0 0-1,-1 1 1,0 0-1,-1 0 0,1 0 1,-1 1-1,0 0 1,0 0-1,-15-6 1,-2 0 32,-1 1 1,0 0-1,0 2 1,-36-6-1,-111-11 22,47 9-38,-161-21 240,-459-2-1,-809-13-359,1263 31 174,-401-25 299,2 43-114,256 46-424,404-35-966,30-7 1035,-1-1 0,1 0 0,0 0 0,-1 1 0,1-1 1,0 0-1,-1 1 0,1-1 0,0 1 0,-1-1 0,1 0 1,0 1-1,-1-1 0,1 1 0,0-1 0,0 1 0,0-1 0,0 1 1,0-1-1,-1 1 0,1-1 0,0 1 0,0-1 0,0 1 1,0-1-1,0 1 0,0-1 0,1 1 0,-1-1 0,0 1 1,0-1-1,0 1 0,0-1 0,0 1 0,1-1 0,-1 0 1,0 1-1,1-1 0,-1 1 0,0-1 0,1 0 0,-1 1 0,0-1 1,1 1-1,-1-1 0,0 0 0,1 0 0,-1 1 0,1-1 1,-1 0-1,1 1 0,15 9-3688</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31.628"/>
    </inkml:context>
    <inkml:brush xml:id="br0">
      <inkml:brushProperty name="width" value="0.025" units="cm"/>
      <inkml:brushProperty name="height" value="0.025" units="cm"/>
    </inkml:brush>
  </inkml:definitions>
  <inkml:trace contextRef="#ctx0" brushRef="#br0">0 292 5669,'0'0'48,"10"0"347,210 2 1642,396-15-1068,1025-126-622,-16 124 769,-1151 12-568,-356-5-414,229-46 0,-347 54-134,178-48-416,-166 41 80,-12 7 301,0 0 1,0 0-1,0 0 1,0 0-1,0 0 1,0 0-1,-1 0 1,1 0-1,0 0 1,0 0-1,0 0 1,0 0-1,0 0 1,0 0-1,0-1 1,0 1-1,0 0 1,0 0-1,-1 0 1,1 0-1,0 0 0,0 0 1,0 0-1,0-1 1,0 1-1,0 0 1,0 0-1,0 0 1,0 0-1,0 0 1,0 0-1,0-1 1,0 1-1,0 0 1,0 0-1,0 0 1,0 0-1,0 0 1,0 0-1,0 0 1,0-1-1,0 1 1,1 0-1,-1 0 1,0 0-1,0 0 1,0 0-1,0 0 0,0 0 1,0 0-1,0-1 1,0 1-1,0 0 1,1 0-1,-1 0 1,0 0-1,0 0 1,-33-1-2491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32.312"/>
    </inkml:context>
    <inkml:brush xml:id="br0">
      <inkml:brushProperty name="width" value="0.025" units="cm"/>
      <inkml:brushProperty name="height" value="0.025" units="cm"/>
    </inkml:brush>
  </inkml:definitions>
  <inkml:trace contextRef="#ctx0" brushRef="#br0">1 38 8968,'0'0'262,"9"-6"-203,2 1-49,1 0 1,0 0 0,0 1-1,0 1 1,1 0 0,-1 0 0,1 1-1,0 1 1,0 0 0,22 2-1,697 25-443,7-1-282,19-38 1137,145 0 918,-140 76-984,-139-4-3862,-370-52-3364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37.850"/>
    </inkml:context>
    <inkml:brush xml:id="br0">
      <inkml:brushProperty name="width" value="0.025" units="cm"/>
      <inkml:brushProperty name="height" value="0.025" units="cm"/>
    </inkml:brush>
  </inkml:definitions>
  <inkml:trace contextRef="#ctx0" brushRef="#br0">0 198 5733,'0'0'5307,"12"1"-5158,84 9 619,0-6 0,113-7 0,-47-1-680,1046-59 766,-861 16-660,239-26 959,0 50 255,-545 26-1324,-1 1 1,0 3 0,0 1 0,0 2 0,-1 1 0,-1 2-1,0 2 1,39 22 0,-57-28-114,0-1 0,0 0 1,0-2-1,1 0 0,0-1 0,41 3 1,-45-7-360,0-1 1,0 0 0,0-2 0,0 0 0,0 0-1,0-2 1,-1 0 0,1-1 0,16-8 0,50-29-3115</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40.156"/>
    </inkml:context>
    <inkml:brush xml:id="br0">
      <inkml:brushProperty name="width" value="0.025" units="cm"/>
      <inkml:brushProperty name="height" value="0.025" units="cm"/>
    </inkml:brush>
  </inkml:definitions>
  <inkml:trace contextRef="#ctx0" brushRef="#br0">0 35 288,'0'0'1217,"9"-3"-896,23-6-3,-1 2 1,1 1 0,0 1 0,37 0-1,146 6 1817,-96 1-1924,1532 6 1978,-336 23-1912,404-4 146,-1454-40-333,135 1-309,-383 13-380,1 1 0,0 1 0,24 7-1,2 1-2229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51.131"/>
    </inkml:context>
    <inkml:brush xml:id="br0">
      <inkml:brushProperty name="width" value="0.025" units="cm"/>
      <inkml:brushProperty name="height" value="0.025" units="cm"/>
    </inkml:brush>
  </inkml:definitions>
  <inkml:trace contextRef="#ctx0" brushRef="#br0">0 258 11082,'0'0'2269,"14"-1"-2803,35 1 534,1 2-1,-1 2 0,66 14 0,22 2 31,798 61-98,6-84 830,-555-28 151,650-139 0,-815 114-575,-61 13 203,252-33 0,-366 73-1227,83 7 1,-86-2-1991,-8-1-1028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6:19.071"/>
    </inkml:context>
    <inkml:brush xml:id="br0">
      <inkml:brushProperty name="width" value="0.025" units="cm"/>
      <inkml:brushProperty name="height" value="0.025" units="cm"/>
    </inkml:brush>
  </inkml:definitions>
  <inkml:trace contextRef="#ctx0" brushRef="#br0">1 161 5862,'0'0'4564,"9"-6"-4441,8-1 92,-1 0 0,2 1 1,-1 1-1,1 1 0,-1 0 1,1 2-1,0-1 0,31 2 0,2046-27 2732,-536 16-1815,-1350 12-1073,1 3 259,-57 1 617,277-28 0,-392 19-641,-13 2-122,-1 0 0,0-2 0,43-13 1,-67 18-170,1 0 0,0-1 0,-1 1 1,1 0-1,0-1 0,-1 1 0,1 0 0,-1-1 1,1 1-1,-1-1 0,1 1 0,-1-1 1,1 1-1,-1-1 0,1 1 0,-1-1 0,0 0 1,1 1-1,-1-1 0,0 1 0,1-1 0,-1 0 1,0 1-1,0-2 0,0 1-106,1 1 1,-1-1-1,0 1 0,0-1 0,0 1 0,0-1 1,1 1-1,-1 0 0,0-1 0,0 1 1,1-1-1,-1 1 0,0 0 0,1-1 1,-1 1-1,0 0 0,1-1 0,-1 1 0,0 0 1,1-1-1,-1 1 0,1 0 0,-1 0 1,1 0-1,-1-1 0,1 1 0,-1 0 1,1 0-1,-1 0 0,1 0 0,-1 0 0,1 0 1,-1 0-1,0 0 0,1 0 0,-1 0 1,1 0-1,-1 0 0,2 1 0,22-2-3591,9-1-1393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4.795"/>
    </inkml:context>
    <inkml:brush xml:id="br0">
      <inkml:brushProperty name="width" value="0.025" units="cm"/>
      <inkml:brushProperty name="height" value="0.025" units="cm"/>
    </inkml:brush>
  </inkml:definitions>
  <inkml:trace contextRef="#ctx0" brushRef="#br0">5 79 14318,'0'0'2866,"-2"9"86,-1 27-523,3-35-2347,1 0 0,-1 0 0,0-1 0,1 1 0,-1 0 0,1 0 0,-1-1 0,1 1 0,-1 0 0,1-1 0,0 1 0,-1 0 0,1-1 0,0 1 0,-1-1 0,1 1 0,0-1-1,0 0 1,-1 1 0,1-1 0,0 0 0,0 1 0,0-1 0,0 0 0,-1 0 0,1 0 0,0 0 0,0 0 0,0 0 0,1 0 0,32-1 532,-28 0-502,12-1-608,0-1 0,0-1 0,-1 0-1,1-2 1,-1 0 0,0 0-1,27-16 1,-31 15-1190,-1-1 0,0 0-1,0-1 1,0 0 0,17-19-1,-19 14 876,-16 17 3601,-19 18 1403,17-13-3352,4-4-366,0 0-1,0 0 1,0 1 0,0-1 0,0 1 0,1 0 0,0 0 0,0 0 0,1 1 0,-1-1 0,1 1 0,0-1-1,-2 12 1,4-16-441,1-1-1,-1 1 0,1 0 0,0-1 1,-1 1-1,1-1 0,-1 1 0,1-1 1,0 1-1,0-1 0,-1 1 0,1-1 1,0 1-1,0-1 0,0 0 0,-1 0 1,1 1-1,0-1 0,0 0 1,0 0-1,0 0 0,-1 0 0,1 0 1,0 0-1,0 0 0,0 0 0,0 0 1,0 0-1,-1-1 0,3 0 0,30-5 271,52-31-360,-73 30-3,-1 1 1,2 0-1,-1 1 1,0 0-1,1 1 1,0 0-1,0 1 1,0 1 0,1 0-1,24 0 1,-37 2 54,0 0-1,0 0 1,1 1 0,-1-1 0,0 0 0,0 1 0,0-1 0,0 1-1,-1 0 1,1-1 0,0 1 0,0 0 0,0-1 0,0 1 0,-1 0 0,1 0-1,0 0 1,-1-1 0,1 1 0,0 0 0,-1 0 0,1 0 0,-1 0 0,0 0-1,1 0 1,-1 0 0,0 1 0,1-1 0,-1 0 0,0 1 0,1 44 247,0-12 539,-1-33-747,1 0 1,0 0 0,0 0 0,0 0 0,0 0 0,0 0 0,0-1-1,0 1 1,0 0 0,0-1 0,0 1 0,0-1 0,0 1 0,0-1 0,1 1-1,-1-1 1,0 0 0,0 0 0,0 1 0,1-1 0,-1 0 0,0 0 0,0 0-1,3-1 1,32-4 354,-19-1-413,-1-2 0,-1 1 0,25-17 0,-30 16-187,1 1-1,0 1 1,1-1 0,0 2-1,-1 0 1,2 0-1,-1 1 1,20-3-1,-32 7 210,1 0 0,0 0-1,0 1 1,0-1 0,0 0 0,0 1-1,-1-1 1,1 1 0,0-1-1,0 1 1,-1-1 0,1 1 0,0 0-1,-1-1 1,1 1 0,0 0 0,-1-1-1,1 1 1,-1 0 0,1 0-1,-1 0 1,0-1 0,1 1 0,-1 0-1,0 0 1,1 0 0,-1 0 0,0 0-1,0 0 1,0 0 0,0 0 0,0-1-1,0 1 1,0 2 0,-1 44 1021,1-32-394,3-14-573,1 0 0,-1 0 0,1 0 0,0-1 0,0 0 0,-1 0-1,1 0 1,0 0 0,-1 0 0,1-1 0,0 1 0,3-2 0,43-20-48,-43 18-137,0 0 1,0 0-1,1 1 0,-1 0 1,1 1-1,0 0 1,0 0-1,0 0 0,0 1 1,0 0-1,9 1 0,-15 0 129,-1 1 0,0 0 0,0 0 0,0 0-1,0 0 1,0 0 0,0 0 0,0 0-1,0 0 1,0 1 0,0-1 0,-1 0 0,1 0-1,-1 1 1,1-1 0,-1 0 0,1 1-1,-1-1 1,1 3 0,-1-2 27,1 1 1,0-1-1,0 0 1,0 1-1,0-1 1,0 0-1,0 1 0,1-1 1,-1 0-1,1 0 1,0 0-1,-1-1 1,3 3-1,2-2 1,0 0 1,0 0-1,0 0 0,1-1 1,-1 0-1,0-1 1,0 1-1,1-1 0,-1 0 1,0-1-1,1 1 0,-1-1 1,0-1-1,0 1 0,0-1 1,10-4-1,7-3-242,-1-1 1,39-25-1,-54 31 136,-1 1 29,-1 0 1,-1-1-1,1 1 0,0-1 1,-1 0-1,8-7 0,-12 11 52,0-1-1,0 1 0,0 0 1,0 0-1,0 0 0,0 0 1,0-1-1,0 1 0,0 0 1,0 0-1,0 0 1,0 0-1,0 0 0,0-1 1,0 1-1,0 0 0,0 0 1,0 0-1,-1 0 1,1-1-1,0 1 0,0 0 1,0 0-1,0 0 0,0 0 1,0 0-1,0 0 1,0-1-1,-1 1 0,1 0 1,0 0-1,0 0 0,0 0 1,0 0-1,0 0 0,-1 0 1,1 0-1,0 0 1,0 0-1,0 0 0,0 0 1,0 0-1,-1 0 0,1 0 1,0 0-1,0 0 1,0 0-1,0 0 0,-1 0 1,1 0-1,0 0 0,0 0 1,0 0-1,0 0 1,0 0-1,-1 0 0,1 0 1,0 0-1,-11 1 22,11-1-21,-4 2 30,0 0 0,1 1 0,-1-1 1,0 1-1,1-1 0,-1 1 0,1 0 0,0 0 0,0 1 0,0-1 0,1 1 1,-1-1-1,-2 6 0,48-8-361,1-10-1041,-31 26 2925,2-14-1570,1-1-1,-1-1 0,0 0 0,0-1 0,1-1 1,-1 0-1,0-1 0,17-5 0,-15 4-74,0 0-1,1 1 1,-1 1-1,1 0 1,27 3-1,-41-1 156,0 0-1,-1 1 1,1-1 0,0 1-1,-1 0 1,1 0-1,-1 0 1,0 0 0,0 1-1,0-1 1,3 4 0,-3-3-7,0-1 0,0 1 1,0-1-1,0 0 0,0 0 0,0 0 1,0 0-1,1 0 0,-1-1 1,1 1-1,-1-1 0,1 0 1,0 0-1,5 0 0,-1 0-221,0-1-1,0 0 1,0 0-1,0-1 1,9-2-1,17-14-7265,-11-1-5925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6:50.958"/>
    </inkml:context>
    <inkml:brush xml:id="br0">
      <inkml:brushProperty name="width" value="0.025" units="cm"/>
      <inkml:brushProperty name="height" value="0.025" units="cm"/>
    </inkml:brush>
  </inkml:definitions>
  <inkml:trace contextRef="#ctx0" brushRef="#br0">91 153 3235,'0'0'1457,"-3"-9"-1147,3 7-261,-10-38-40,10 38 40,-1-1 1,1 1-1,-1 0 0,0-1 1,0 1-1,0 0 0,0 0 1,0 0-1,-1 0 0,1 0 1,-1 0-1,1 0 0,-1 1 1,1-1-1,-1 0 1,-3-1-1,-31 2 1049,20 6-304,16-4-761,-1-1 0,1 0 1,0 1-1,0-1 0,-1 0 0,1 1 0,0-1 0,0 0 0,0 1 1,0-1-1,-1 0 0,1 1 0,0-1 0,0 1 0,0-1 0,0 0 1,0 1-1,0-1 0,0 1 0,0-1 0,0 0 0,0 1 1,0-1-1,1 1 0,-1-1 0,0 0 0,0 1 0,0-1 0,0 0 1,0 1-1,1-1 0,-1 0 0,0 1 0,0-1 0,1 1 1,2 0 35,0 1 0,0 0 0,0-1 0,1 0 0,-1 0 0,0 0 0,0 0 0,1 0 0,-1-1 0,1 0 0,-1 1 0,0-1 0,1 0 0,3-1 1,5 1 79,54 4 274,186 13 200,-139-8-403,177-8 0,114-33-94,38-2 13,11 21 60,308-13-89,348 5 34,0 46-90,-866-18-33,677 25-8,-2 34-15,156 9-94,2-49 0,-105 5 130,200 2-511,-534-56 618,-291 6 123,-330 16-257,184 0 45,-199 1-67,0 0 1,-1 0-1,1 0 1,0 0-1,0 0 0,-1 1 1,1-1-1,0 0 0,0 0 1,-1 1-1,1-1 1,0 0-1,-1 1 0,1-1 1,0 0-1,-1 1 1,1-1-1,-1 1 0,1 0 1,0-1-1,-1 1 1,0-1-1,1 1 0,-1 0 1,1-1-1,-1 1 1,0 0-1,1-1 0,-1 1 1,0 0-1,0 0 0,1-1 1,-1 1-1,0 0 1,0 0-1,0-1 0,0 1 1,0 0-1,0 0 1,0-1-1,0 1 0,-1 0 1,1 0-1,0-1 1,0 1-1,-1 0 0,1 0 1,0-1-1,-1 1 1,1 0-1,0-1 0,-1 1 1,1-1-1,-1 1 0,-1 0 1,0 4-300,0-1 1,-1 0-1,0-1 1,0 1 0,0 0-1,-1-1 1,-6 6-1,-6-3-4037</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39.987"/>
    </inkml:context>
    <inkml:brush xml:id="br0">
      <inkml:brushProperty name="width" value="0.025" units="cm"/>
      <inkml:brushProperty name="height" value="0.025" units="cm"/>
    </inkml:brush>
  </inkml:definitions>
  <inkml:trace contextRef="#ctx0" brushRef="#br0">1 68 5701,'0'0'3054,"9"3"-3065,59 16 1051,0-4-1,118 12 0,-131-20-868,82 5 882,158-8 0,121 10-682,-237 7-350,813 84 1234,-674-86-850,593-43 1,-825 17-362,488-51-60,-8-39 426,-489 79-355,291-61 699,-286 66-1287,0 3 0,127 3 0,-197 7-572,0 1 0,0 0 0,0 1 0,20 6-1,-6 1-4040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44.119"/>
    </inkml:context>
    <inkml:brush xml:id="br0">
      <inkml:brushProperty name="width" value="0.025" units="cm"/>
      <inkml:brushProperty name="height" value="0.025" units="cm"/>
    </inkml:brush>
  </inkml:definitions>
  <inkml:trace contextRef="#ctx0" brushRef="#br0">356 114 9033,'0'0'4190,"15"-6"-4035,4-2-137,0 1 0,1 0-1,0 2 1,0 1 0,27-3 0,499-16 616,78-2-409,-534 16-211,87-3 228,-1590 75 1376,1344-58-1531,0-1-10,0 3 0,0 2 0,-109 31 0,170-38-190,0 1 0,0 0 0,0 0-1,1 1 1,-1 0 0,1 0 0,0 1 0,0 0-1,-7 6 1,14-10 59,-1-1 0,1 0 0,0 0 0,0 0-1,0 0 1,-1 0 0,1 1 0,0-1 0,0 0 0,0 0-1,-1 0 1,1 1 0,0-1 0,0 0 0,0 0 0,0 0-1,0 1 1,0-1 0,-1 0 0,1 0 0,0 1-1,0-1 1,0 0 0,0 0 0,0 1 0,0-1 0,0 0-1,0 1 1,0-1 0,0 0 0,0 0 0,0 1 0,1-1-1,-1 0 1,0 0 0,0 1 0,0-1 0,0 0-1,0 0 1,0 0 0,0 1 0,1-1 0,-1 0 0,0 0-1,0 0 1,0 1 0,1-1 0,-1 0 0,0 0 0,0 0-1,0 0 1,1 0 0,-1 1 0,26 0-4526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49.612"/>
    </inkml:context>
    <inkml:brush xml:id="br0">
      <inkml:brushProperty name="width" value="0.025" units="cm"/>
      <inkml:brushProperty name="height" value="0.025" units="cm"/>
    </inkml:brush>
  </inkml:definitions>
  <inkml:trace contextRef="#ctx0" brushRef="#br0">1 571 8072,'0'0'12662,"6"-11"-11247,133-190 1597,1 0-1753,-121 170-1096,0 2 116,-2 0-1,17-40 0,-38 136 667,-21 47-732,14-77-270,3 1 0,1 1-1,-3 62 1,10-100-6,-1-1 1,1 1 0,0 0-1,0 0 1,0 0 0,0 0-1,0 0 1,0-1 0,1 1-1,-1 0 1,0 0 0,0 0-1,1 0 1,-1-1-1,0 1 1,1 0 0,-1 0-1,1-1 1,-1 1 0,1 0-1,-1-1 1,1 1 0,-1 0-1,1-1 1,0 1-1,-1-1 1,1 1 0,0-1-1,0 1 1,-1-1 0,2 1-1,0-1-142,0 0-1,0 0 0,0 0 0,0 0 0,0-1 1,0 1-1,0-1 0,0 1 0,0-1 1,0 0-1,0 0 0,3-1 0,4-4-947,-1 1 0,0-1 0,0 0-1,12-12 1,10-22-4553,3-10-2366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0.112"/>
    </inkml:context>
    <inkml:brush xml:id="br0">
      <inkml:brushProperty name="width" value="0.025" units="cm"/>
      <inkml:brushProperty name="height" value="0.025" units="cm"/>
    </inkml:brush>
  </inkml:definitions>
  <inkml:trace contextRef="#ctx0" brushRef="#br0">153 21 8392,'0'0'10399,"-11"10"-8472,-11 10-637,-36 44 0,50-55-1135,1 1-1,0 0 1,1 0 0,0 0-1,0 1 1,1-1 0,0 1-1,1 1 1,-3 13 0,7-24-151,0-1 0,0 1 0,0 0 0,0-1 0,0 1 0,0 0 0,0-1 0,0 1 0,0 0 0,1-1 0,-1 1 0,0 0 0,1-1 0,-1 1 0,0-1 0,1 1 0,-1-1 0,0 1 0,1-1 0,-1 1 0,1-1 0,-1 1 0,1-1 0,-1 1 0,1-1 0,0 0 0,-1 1 0,1-1 0,-1 0 0,1 0 0,0 1 0,-1-1 0,1 0 0,0 0 0,-1 0 0,1 0 0,1 0 0,32 1 97,-24-1-66,7-1-13,17 1 6,63 7 0,-88-5-28,1 0 0,0 0 0,-1 1 1,0 0-1,0 0 0,0 1 0,0 0 0,0 1 1,-1 0-1,0 0 0,10 9 0,-15-11 6,0-1 0,-1 1 0,1 0-1,-1 0 1,0 0 0,0 0 0,0 0 0,0 1 0,0-1-1,-1 1 1,1-1 0,-1 1 0,0 0 0,0-1 0,0 1-1,-1 0 1,1 0 0,-1 3 0,0 0 18,-1-1 0,0 0 0,-1 0 0,1 0 0,-1 0 0,0 0 0,0 0 0,-1 0 0,0-1 1,-4 7-1,-1 1 150,-2-1 1,1 0 0,-1-1 0,-1 0 0,0-1-1,0 0 1,-1-1 0,-18 11 0,22-15-35,0-1 0,0 0-1,0-1 1,0 0 0,0 0 0,-1-1 0,0 0 0,1 0 0,-1-1 0,0 0 0,-14-1 0,20 0-121,-1-1 1,0 0-1,1 1 1,-1-1-1,1-1 1,-1 1-1,1-1 1,-1 1-1,1-1 1,0 0-1,0 0 1,0 0-1,0-1 1,0 1-1,0-1 0,1 1 1,-1-1-1,1 0 1,0 0-1,0 0 1,0 0-1,0-1 1,0 1-1,1 0 1,0-1-1,-1 1 1,1-1-1,0 0 1,0-5-1,-2-3-23,1 0-1,1 0 1,0-1-1,1 1 1,0 0-1,0-1 1,2 1-1,-1 0 1,2-1-1,0 1 0,0 0 1,1 1-1,0-1 1,1 1-1,0 0 1,1 0-1,1 0 1,-1 1-1,2 0 1,-1 0-1,1 1 1,1 0-1,0 0 1,0 1-1,12-8 1,57-37-46,-60 43 49,0-1 0,-1-1 1,-1 0-1,27-27 0,-42 38 7,1 0 0,-1 0-1,1-1 1,-1 1 0,0-1-1,0 1 1,0-1 0,0 1-1,0-1 1,0 0 0,0 0-1,0 1 1,-1-1 0,1 0-1,-1 0 1,1 0 0,-1 0-1,0 0 1,0 0 0,0 1-1,0-1 1,0 0 0,0 0-1,-1-3 1,0 3 2,-1 0 1,1 0-1,-1 1 0,1-1 0,-1 0 1,0 1-1,1-1 0,-1 1 1,0 0-1,0 0 0,0 0 0,0 0 1,-1 0-1,1 0 0,0 0 0,0 1 1,-3-1-1,-13-3 22,-1 1-1,0 1 1,-31 1 0,45 1-39,-5 0 26,0 1 1,1 0-1,-1 0 0,-14 5 1,22-6-141,0 0 0,0 1 0,0-1 0,0 1 1,0 0-1,0 0 0,0 0 0,0 0 0,0 0 0,0 0 0,1 1 1,-1-1-1,0 0 0,1 1 0,-1-1 0,1 1 0,0 0 1,-1-1-1,1 1 0,0 0 0,0 0 0,0 0 0,0 0 1,1 0-1,-1 0 0,-1 4 0,2-5-37,0-1 0,0 1-1,0 0 1,1-1 0,-1 1 0,0 0 0,0-1-1,0 1 1,0-1 0,1 1 0,-1 0-1,0-1 1,1 1 0,-1-1 0,0 1 0,1-1-1,-1 1 1,0-1 0,1 1 0,-1-1 0,1 0-1,-1 1 1,1-1 0,-1 0 0,1 1 0,0-1-1,-1 0 1,1 1 0,-1-1 0,1 0-1,1 0 1,22 3-5073,-20-3 4057,23 0-6378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1.295"/>
    </inkml:context>
    <inkml:brush xml:id="br0">
      <inkml:brushProperty name="width" value="0.025" units="cm"/>
      <inkml:brushProperty name="height" value="0.025" units="cm"/>
    </inkml:brush>
  </inkml:definitions>
  <inkml:trace contextRef="#ctx0" brushRef="#br0">1 395 9577,'0'1'134,"0"0"0,0 0-1,1 0 1,-1 0 0,1 0-1,-1 0 1,1-1 0,-1 1 0,1 0-1,-1 0 1,1-1 0,0 1-1,0 0 1,-1 0 0,1-1 0,0 1-1,0-1 1,0 1 0,-1-1 0,1 1-1,0-1 1,0 0 0,0 1-1,0-1 1,0 0 0,0 0 0,0 0-1,0 1 1,0-1 0,0 0-1,1-1 1,42 2 1558,-32-1-974,15-2-32,0 0 1,0-2-1,50-14 0,80-34 296,-99 31-598,158-71 726,-284 130 1087,-117 87 0,20-10-1402,133-93-681,21-13-100,15-9-94,462-214-1756,-429 199 1828,-25 11 14,-1 0-1,1 0 1,-1-1 0,0-1-1,-1 0 1,1-1-1,13-11 1,-25 18 44,-1-1-1,0 0 1,1 1 0,-1-1-1,0 1 1,1-1 0,-1 1 0,0 0-1,0 0 1,1 0 0,-1 0-1,0 0 1,0 0 0,1 0 0,-4 1-1,-24 8 193,1 1 1,1 0-1,-47 27 0,18-9 12,-32 16 63,48-22-272,-2-1 1,0-3-1,-1-1 1,-67 16-1,108-32-43,1-1 1,-1 1-1,1-1 0,-1 0 0,1 0 0,0 0 0,-1 0 0,1 0 0,-1 0 1,1 0-1,-1 0 0,1-1 0,-1 1 0,1-1 0,0 1 0,-1-1 0,-1 0 1,3 0-5,-1 1 0,1-1 1,-1 0-1,1 1 1,0-1-1,-1 1 0,1-1 1,0 0-1,-1 0 0,1 1 1,0-1-1,0 0 1,0 1-1,0-1 0,0 0 1,0 0-1,0 1 0,0-1 1,0 0-1,0 0 1,0 1-1,0-1 0,1-1 1,1-4-25,1-1 0,0 1 1,0 0-1,1 0 0,7-9 1,15-18-87,2 2 0,1 1 0,57-46 0,111-66-114,-69 53 280,-123 85-42,-4 4-7,1-1 0,-1 0 0,0 1 0,0-1 0,0 0 0,1 0 0,-1 0 0,0 0 0,0 0 0,0 0 0,-1 0 0,1 0 0,0-1 0,0 1 0,-1 0 0,1 0 0,0-1 0,-1 1 0,1-3 0,-29 5 513,13 2-470,0 1 0,1 1 0,-1 1 0,1 0 0,0 1 0,0 0 0,-23 18 0,-1 3-229,-44 42 0,78-66-9,-37 37-1676,23-10-3766,18-22-1244,9-6-4836</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1.700"/>
    </inkml:context>
    <inkml:brush xml:id="br0">
      <inkml:brushProperty name="width" value="0.025" units="cm"/>
      <inkml:brushProperty name="height" value="0.025" units="cm"/>
    </inkml:brush>
  </inkml:definitions>
  <inkml:trace contextRef="#ctx0" brushRef="#br0">0 623 15855,'0'0'4426,"14"1"-2526,-8 0-1734,0-1 1,-1 0-1,1 0 0,0 0 0,0 0 1,0-1-1,-1 0 0,1 0 1,0-1-1,-1 0 0,1 0 0,-1 0 1,1 0-1,-1-1 0,0 0 1,0 0-1,0 0 0,-1-1 0,6-4 1,15-17 212,-2-1 1,0 0 0,-1-2-1,-2-1 1,-1 0 0,-2-2-1,0 0 1,-2 0 0,-2-2-1,-1 0 1,-1 0 0,-2-1-1,-1 0 1,-2-1 0,-1 0-1,0-52 1,-7 80-63,-4 16-270,-4 19-139,-36 192 81,40-179-25,2-1 0,2 1 0,5 61 0,-3-100-27,0 0 0,0 1-1,0-1 1,1 1-1,-1-1 1,1 0-1,-1 0 1,1 1 0,0-1-1,0 0 1,0 0-1,0 0 1,1 0 0,-1 0-1,0 0 1,1 0-1,-1 0 1,1 0-1,0-1 1,0 1 0,0-1-1,-1 1 1,1-1-1,1 0 1,-1 0 0,0 1-1,0-2 1,0 1-1,0 0 1,1 0-1,-1-1 1,0 1 0,6 0-1,-3-2-284,1 1 0,-1 0 0,1-1-1,0 0 1,-1-1 0,0 1 0,1-1 0,-1 0 0,0 0-1,0-1 1,0 1 0,0-1 0,5-4 0,7-7-2190,-1 0 0,-1-1 0,0-1 0,-1 0 0,-1-1 0,21-33 0,2-12-3655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2.184"/>
    </inkml:context>
    <inkml:brush xml:id="br0">
      <inkml:brushProperty name="width" value="0.025" units="cm"/>
      <inkml:brushProperty name="height" value="0.025" units="cm"/>
    </inkml:brush>
  </inkml:definitions>
  <inkml:trace contextRef="#ctx0" brushRef="#br0">281 47 11627,'0'0'9134,"-15"2"-6790,3-2-2038,1 2 0,0-1 1,0 2-1,0-1 1,0 1-1,0 1 0,1 0 1,-1 1-1,-16 10 1,-51 46 1147,71-55-1336,0 1 1,0 1-1,0-1 1,1 1 0,1 0-1,-1 1 1,-6 14-1,11-23-116,1 1-1,-1 0 1,1 0 0,0-1-1,-1 1 1,1 0 0,0 0-1,-1-1 1,1 1 0,0 0-1,0 0 1,0-1 0,0 1-1,0 0 1,0 0 0,0 0-1,0 0 1,0-1 0,0 1-1,0 0 1,0 0 0,1-1-1,-1 1 1,0 0-1,1 0 1,-1-1 0,0 1-1,1 0 1,-1-1 0,1 1-1,-1 0 1,1-1 0,-1 1-1,2 0 1,0 0 4,0 0-1,1-1 1,-1 0 0,0 1 0,0-1-1,0 0 1,1 0 0,-1 0-1,0 0 1,0-1 0,0 1-1,4-1 1,5-2 24,-1-1 0,1 1 1,-1-2-1,14-7 0,-4-2-19,0 0 0,-2-2 0,0 0 0,17-20 0,-28 27-10,0 1 0,0-1 0,-1 0 1,0-1-1,0 1 0,-1-1 0,-1 0 0,1 0 1,-2-1-1,1 1 0,1-14 0,-36 66-203,18-19 286,1 0 0,-17 49 0,26-64-66,1 0-1,0 0 1,0 1-1,0-1 1,1 1-1,0-1 1,1 1-1,0 0 1,0-1-1,1 1 1,0-1-1,5 17 1,-4-21-18,0 0 1,0-1-1,1 1 1,0-1-1,0 0 1,0 1-1,0-1 0,0-1 1,1 1-1,-1 0 1,1-1-1,0 0 1,0 0-1,0 0 0,0 0 1,8 2-1,10 3-119,45 8 0,-42-10-136,-13-3 109,0 1 0,-1 1 0,1 0 0,-1 0 0,20 12-1,-29-15 169,0 0 0,0 0 0,0 1 1,0-1-1,0 0 0,-1 1 0,1-1 0,0 1 0,-1-1 0,1 1 0,-1 0 0,0 0 0,0 0 0,1 0 0,-1 0 0,0 0 0,-1 0 0,1 0 0,0 0 0,-1 0 0,1 0 0,-1 0 0,1 1 0,-1-1 0,0 0 0,0 0 0,0 1 0,-1-1 0,1 0 0,0 0 1,-1 1-1,1-1 0,-1 0 0,0 0 0,0 0 0,0 0 0,0 0 0,0 0 0,0 0 0,-2 2 0,-2 2 112,-1 0 0,0 0 1,0-1-1,0 0 0,-1 0 1,0 0-1,0-1 0,0 0 1,0 0-1,-1-1 0,1 0 0,-1-1 1,0 1-1,0-1 0,-15 1 1,-13 2 490,0-2 1,-39-1-1,58-2-655,0-1-1,1 0 1,-30-6 0,43 6 10,0 1 1,0-1-1,0 0 1,0 0-1,0 0 1,0 0-1,0-1 1,0 1-1,0-1 1,0 0-1,1 0 1,-1 0-1,1 0 1,-1 0-1,1 0 1,0 0-1,0-1 1,0 0-1,0 1 1,0-1-1,1 0 1,-1 0-1,1 0 1,0 0-1,0 0 1,0 0-1,-1-4 1,2 6-142,0 0 1,0-1-1,1 1 1,-1-1-1,0 1 1,1 0-1,-1-1 1,1 1 0,-1 0-1,1 0 1,0-1-1,-1 1 1,1 0-1,0 0 1,0 0-1,0 0 1,0 0-1,0 0 1,0 0-1,0 0 1,0 0-1,0 0 1,2-1-1,37-16-4349,-25 12 2408,25-12-5024,7-4-5494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2.729"/>
    </inkml:context>
    <inkml:brush xml:id="br0">
      <inkml:brushProperty name="width" value="0.025" units="cm"/>
      <inkml:brushProperty name="height" value="0.025" units="cm"/>
    </inkml:brush>
  </inkml:definitions>
  <inkml:trace contextRef="#ctx0" brushRef="#br0">167 68 3812,'0'0'17963,"-11"-5"-15438,11 5-2518,-3-2 100,1 1 0,-1-1 0,0 0 0,0 1 0,0 0 0,0 0 0,0 0 0,0 0 0,0 0 0,0 1 1,0-1-1,-1 1 0,1 0 0,0 0 0,0 0 0,-1 0 0,1 1 0,0-1 0,0 1 0,0 0 0,0 0 0,0 0 0,0 0 0,0 0 0,0 1 0,0-1 0,0 1 0,1 0 0,-1 0 1,1 0-1,-1 0 0,-3 5 0,2-2-56,-1 0 0,1 0 0,0 1 1,0 0-1,1 0 0,0 0 0,0 0 1,0 0-1,1 0 0,-3 11 0,5-14-52,-1 0-1,1 0 0,-1 0 0,1 0 0,0 0 0,0 0 0,0 0 0,1 0 0,-1 0 0,1 0 0,-1 0 0,1 0 0,0 0 0,0 0 0,1 0 0,-1 0 0,0-1 0,1 1 0,0-1 0,-1 1 0,1-1 0,0 0 0,0 1 0,1-1 0,2 2 0,8 4-14,0-1-1,1 0 1,0-1 0,0 0-1,29 6 1,-29-8-35,-1 0 0,1 0 1,-1 1-1,0 1 0,0 0 0,20 14 0,-30-19 50,-1 1-1,0 0 0,1 0 1,-1 0-1,0 1 0,0-1 0,0 0 1,0 1-1,0-1 0,-1 1 1,1 0-1,-1 0 0,0-1 0,0 1 1,0 0-1,0 0 0,0 0 1,0 0-1,-1 0 0,0 0 0,1 4 1,-2-2 18,0-1 1,0 0-1,0 1 1,-1-1 0,1 0-1,-1 0 1,0 0-1,0 0 1,0 0 0,-1 0-1,1 0 1,-1-1-1,-3 4 1,-2 2 180,-1-1 1,0 0-1,0-1 1,0 0-1,-1-1 1,0 0-1,0 0 1,0-1-1,-1 0 1,-16 4-1,24-8-166,1 0 0,-1 0 0,0 0 0,1-1 0,-1 0 0,0 1-1,0-1 1,1 0 0,-1 0 0,0 0 0,0-1 0,1 1 0,-1-1 0,0 1 0,1-1 0,-1 0 0,0 0 0,1 0 0,-1-1 0,1 1-1,0 0 1,-1-1 0,1 0 0,0 1 0,0-1 0,0 0 0,-2-3 0,1-1-28,0 1 0,1-1 1,-1 0-1,2 0 0,-1 0 0,1 0 1,-1 0-1,2 0 0,-1 0 0,1 0 1,0-9-1,1 3-38,0-1-1,1 1 1,0 0 0,1 0-1,0-1 1,1 2 0,1-1-1,-1 0 1,2 1 0,0 0-1,0 0 1,1 1 0,12-15 0,3-8-127,-10 15 123,-1-1-1,13-31 1,-21 42 47,0 0 0,0 0 0,-1 0-1,0-1 1,-1 1 0,0 0 0,0-1 0,-1 1 0,-1-15 0,1 22-4,0 0 0,-1 0 1,1 0-1,-1 0 1,1-1-1,-1 1 1,0 0-1,1 0 1,-1 0-1,0 0 1,0 0-1,0 1 0,0-1 1,0 0-1,0 0 1,0 0-1,0 1 1,0-1-1,0 1 1,0-1-1,0 1 1,0-1-1,0 1 0,-1-1 1,1 1-1,0 0 1,0 0-1,-1 0 1,0 0-1,-43 0 132,36 0-106,-1 1 17,1 1 1,-1-1 0,0 2-1,0-1 1,0 1 0,-10 6 0,16-7-203,0 0 1,0 0-1,0 1 1,0-1-1,0 1 1,1 0-1,-4 4 1,5-6-186,1 1 0,0 0 0,-1 0 0,1 0 0,0 0 0,0 0 0,0 0 0,0 0 0,1 0 0,-1 0 0,0 0 0,1 1 0,0-1 0,-1 0 1,1 3-1,1 3-3825,6-3-1879</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3.303"/>
    </inkml:context>
    <inkml:brush xml:id="br0">
      <inkml:brushProperty name="width" value="0.025" units="cm"/>
      <inkml:brushProperty name="height" value="0.025" units="cm"/>
    </inkml:brush>
  </inkml:definitions>
  <inkml:trace contextRef="#ctx0" brushRef="#br0">216 64 13613,'0'0'2546,"0"-9"172,0-29-124,0 38-2504,0-1 1,0 0-1,0 1 1,0-1-1,0 0 0,0 1 1,0-1-1,0 0 1,-1 1-1,1-1 0,0 1 1,0-1-1,-1 0 1,1 1-1,0-1 0,-1 1 1,1-1-1,0 1 1,-1-1-1,1 1 0,-1-1 1,1 1-1,-1-1 1,1 1-1,-1 0 0,1-1 1,-1 1-1,1 0 1,-1-1-1,0 1 0,1 0 1,-1 0-1,0-1 1,1 1-1,-1 0 1,1 0-1,-1 0 0,0 0 1,1 0-1,-1 0 1,0 0-1,1 0 0,-1 0 1,0 0-1,1 1 1,-1-1-1,0 0 0,1 0 1,-1 1-1,1-1 1,-1 0-1,0 1 0,-28 17 452,13-3-351,1 1-1,1 0 1,0 1-1,1 1 1,1 0-1,0 1 1,2 0-1,0 0 1,2 1-1,0 1 1,1-1-1,0 1 1,2 1-1,1-1 1,-3 36-1,7-54-171,0 1 0,0-1-1,0 1 1,1-1-1,-1 1 1,1-1 0,0 1-1,-1-1 1,2 0 0,-1 1-1,0-1 1,1 0 0,-1 0-1,1 0 1,0 0-1,0 0 1,0-1 0,1 1-1,-1 0 1,1-1 0,-1 0-1,1 1 1,0-1 0,0 0-1,0-1 1,0 1-1,0 0 1,0-1 0,0 0-1,0 1 1,1-1 0,-1-1-1,6 2 1,-1-1 8,0 0 0,0-1-1,0 0 1,1 0 0,-1 0 0,0-1 0,0-1-1,0 1 1,0-1 0,0-1 0,-1 1 0,1-1-1,11-7 1,-5 1 2,-2 0 0,1 0 1,-1-2-1,-1 1 0,0-2 0,0 1 0,-1-1 0,-1-1 0,0 0 0,10-20 1,-12 22 22,-2-1 0,0 0 0,0 0 0,-1-1 0,-1 1 0,0-1 1,0 0-1,-2 0 0,1 0 0,-2 0 0,0 0 0,-2-25 0,1 34-63,0 0 0,0-1 0,0 1 0,-1 0 0,1 0 0,-1 0 0,0 0 0,0 1-1,0-1 1,-1 0 0,1 1 0,-1 0 0,0-1 0,0 1 0,0 0 0,0 0-1,-1 1 1,1-1 0,-1 1 0,0 0 0,1 0 0,-1 0 0,0 0 0,0 0-1,0 1 1,0 0 0,-7-1 0,3 1-422,1 0 1,0 1-1,-1 0 1,1 0-1,0 0 0,-1 1 1,1 1-1,0-1 0,0 1 1,0 0-1,0 1 1,0-1-1,0 2 0,0-1 1,-8 6-1,-13 12-5487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222"/>
    </inkml:context>
    <inkml:brush xml:id="br0">
      <inkml:brushProperty name="width" value="0.025" units="cm"/>
      <inkml:brushProperty name="height" value="0.025" units="cm"/>
    </inkml:brush>
  </inkml:definitions>
  <inkml:trace contextRef="#ctx0" brushRef="#br0">57 1 12716,'-28'4'1121,"9"3"1281,10 5-928,9 7-641,18 6-1,25 1 289,23 6-224,20 0-352,18 3-225,13-3-192,5 3-96,-1 2 0,-8-1-160,-15 4-545,-13-6-1825,-19-2-2723,-19-6-4324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4.335"/>
    </inkml:context>
    <inkml:brush xml:id="br0">
      <inkml:brushProperty name="width" value="0.025" units="cm"/>
      <inkml:brushProperty name="height" value="0.025" units="cm"/>
    </inkml:brush>
  </inkml:definitions>
  <inkml:trace contextRef="#ctx0" brushRef="#br0">108 236 16464,'0'0'8242,"-4"-10"-7874,3 7-348,0-2 15,-1 0-1,1 0 1,0 0 0,0 0-1,0 0 1,1 0 0,0 0-1,0 0 1,0 0-1,1 0 1,-1 0 0,1 0-1,0 0 1,3-7 0,-1 2 113,0 0 0,0 0 0,-1 0 0,0 0 0,-1-1 0,0-10 0,-1 19-101,0 1-1,0-1 0,0 0 0,0 0 0,0 0 0,-1 1 0,1-1 0,-1 0 0,1 1 0,-1-1 0,0 0 0,0 1 0,0-1 0,0 1 1,0-1-1,0 1 0,-2-3 0,1 3-19,1 1 0,-1-1 1,1 0-1,-1 1 0,0 0 0,1-1 1,-1 1-1,0 0 0,0 0 0,1 0 1,-1 0-1,0 0 0,1 0 0,-1 0 1,0 0-1,1 1 0,-1-1 0,0 1 1,1 0-1,-1-1 0,1 1 0,-4 2 1,1 0-22,-1 0 1,1 1-1,0-1 1,0 1-1,0 0 1,1 0-1,-1 1 1,1-1-1,0 1 1,0 0 0,0 0-1,1 0 1,0 0-1,0 0 1,0 0-1,-1 9 1,0-5-10,1 0 0,0 0-1,1 0 1,0 0 0,1 0 0,0 0 0,0 0 0,0 1 0,4 13 0,-3-22 3,0 1 0,0 0 0,0-1 0,0 1 0,0-1 0,0 1 0,0-1 0,1 1 0,-1-1 0,1 0 0,-1 0 0,1 1 0,-1-1 0,1 0 0,0-1 0,-1 1 0,1 0 1,0 0-1,0-1 0,0 1 0,0-1 0,-1 1 0,1-1 0,0 0 0,0 0 0,0 0 0,0 0 0,2 0 0,7-1 6,-1 0 0,0 0 0,1-1 1,10-3-1,5-3 13,-1-2 0,35-19 1,-41 19-20,1 1 0,0 0 0,0 1 0,41-9 0,-60 17 0,-1 0 0,1 0 0,-1 0 0,1 0 0,-1 0 0,0 0 0,1 0 0,-1 0-1,1 0 1,-1 1 0,1-1 0,-1 0 0,0 0 0,1 0 0,-1 1 0,0-1-1,1 0 1,-1 0 0,1 1 0,-1-1 0,0 0 0,0 1 0,1-1 0,-1 0 0,0 1-1,0-1 1,1 0 0,-1 1 0,0-1 0,0 1 0,0-1 0,0 0 0,1 1 0,-1-1-1,0 1 1,0-1 0,0 1 0,0-1 0,0 0 0,0 1 0,0-1 0,0 1-1,-1 0 1,-2 20 80,-4-3 260,-1-1 0,0 0-1,-16 24 1,18-32-49,89-138 1481,-61 86-1724,-12 21-25,1 1 0,16-24 1,-27 45-26,0-1 1,1 0 0,-1 1 0,0-1 0,1 1 0,-1-1 0,1 0 0,-1 1 0,1-1 0,-1 1 0,1-1 0,-1 1 0,1 0 0,-1-1 0,1 1-1,0 0 1,-1-1 0,1 1 0,0 0 0,-1 0 0,1-1 0,0 1 0,0 0 0,4 12-56,-6 28-36,0-36 92,-16 94 39,18-98-38,-1 1 1,0-1-1,0 0 1,0 1-1,0-1 1,0 1-1,0-1 1,1 0-1,-1 1 1,0-1 0,0 1-1,1-1 1,-1 0-1,0 1 1,0-1-1,1 0 1,-1 1-1,0-1 1,1 0-1,-1 0 1,1 1-1,-1-1 1,0 0-1,1 0 1,-1 0 0,1 0-1,-1 1 1,0-1-1,1 0 1,-1 0-1,1 0 1,-1 0-1,1 0 1,-1 0-1,1 0 1,-1 0-1,0 0 1,1 0-1,-1 0 1,1-1-1,0 1 1,20-6 9,-7-2 3,-1-1 1,1 0 0,22-21 0,-27 21-14,1 1 1,0 0-1,0 1 1,1 0-1,0 0 1,0 1-1,18-7 0,-29 13 2,1 0 0,-1 0 0,1 1 0,-1-1 0,0 0 0,1 0 0,-1 0 0,1 1 0,-1-1 0,0 0 0,1 1 0,-1-1 0,0 0-1,1 1 1,-1-1 0,0 0 0,1 1 0,-1-1 0,0 1 0,0-1 0,0 1 0,1-1 0,-1 0 0,0 1 0,0-1 0,0 1 0,0-1 0,0 1-1,0-1 1,0 1 0,0-1 0,0 1 0,0-1 0,0 1 0,0-1 0,0 1 0,0-1 0,-1 0 0,1 1 0,0 0 0,-4 24 201,-1-6-41,3-14-144,0 1 1,1-1-1,-1 1 1,1 0 0,1 0-1,-1-1 1,1 1-1,0 0 1,1 7-1,-1-13-16,1 1-1,0 0 1,-1-1-1,1 1 1,0-1-1,-1 1 0,1-1 1,0 1-1,-1-1 1,1 1-1,0-1 1,0 0-1,0 1 1,0-1-1,-1 0 0,1 0 1,0 0-1,0 0 1,0 0-1,0 0 1,0 0-1,-1 0 0,1 0 1,2 0-1,22-4 27,-16 1-72,1-1-1,0-1 1,-1 0-1,0 0 0,0-1 1,9-7-1,8-10-3112,-24 21-1290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4.926"/>
    </inkml:context>
    <inkml:brush xml:id="br0">
      <inkml:brushProperty name="width" value="0.025" units="cm"/>
      <inkml:brushProperty name="height" value="0.025" units="cm"/>
    </inkml:brush>
  </inkml:definitions>
  <inkml:trace contextRef="#ctx0" brushRef="#br0">81 980 14638,'-9'0'2130,"7"0"-1809,-3-1 141,-1 1 1,0 0-1,1 0 1,-1 0-1,0 1 0,1 0 1,-1 0-1,0 0 1,1 1-1,-8 3 1,13-5-435,0 0 1,0 0 0,0 1 0,0-1 0,0 0 0,0 0-1,0 1 1,0-1 0,0 0 0,0 0 0,0 1 0,0-1-1,0 0 1,0 0 0,0 1 0,0-1 0,0 0 0,0 0-1,1 1 1,-1-1 0,0 0 0,0 0 0,0 0 0,0 1-1,0-1 1,1 0 0,-1 0 0,0 0 0,0 1 0,0-1-1,1 0 1,-1 0 0,0 0 0,0 0 0,0 0 0,1 0-1,-1 1 1,0-1 0,0 0 0,1 0 0,-1 0 0,0 0-1,0 0 1,1 0 0,-1 0 0,0 0 0,0 0 0,1 0-1,-1 0 1,1 0 0,17 1-50,-16-1 141,72 1 342,0-3 0,0-4 0,-1-3 0,103-25 0,284-103 565,-338 97-542,1437-440 167,-1446 449-651,456-142 153,-540 162-150,-17 8-15,-1 0-1,1-1 1,-1-1 0,0 0 0,-1 0 0,1-1 0,-1-1 0,0 1 0,15-15 0,-25 21 4,1 0 1,-1 0 0,0 0-1,0-1 1,0 1 0,0 0 0,0 0-1,0 0 1,0-1 0,0 1-1,1 0 1,-1 0 0,0 0-1,0-1 1,0 1 0,0 0-1,0 0 1,0 0 0,0-1-1,0 1 1,0 0 0,0 0-1,0 0 1,0-1 0,-1 1-1,1 0 1,0 0 0,0 0 0,0-1-1,0 1 1,0 0 0,0 0-1,0 0 1,0 0 0,-1-1-1,1 1 1,0 0 0,0 0-1,0 0 1,0 0 0,-1 0-1,1 0 1,0-1 0,0 1-1,0 0 1,0 0 0,-1 0-1,1 0 1,0 0 0,0 0 0,0 0-1,-1 0 1,1 0 0,0 0-1,0 0 1,0 0 0,-1 0-1,1 0 1,0 0 0,-26-2-846,1 0 0,0 2 0,0 1 0,-1 1 0,-43 9 0,-10 0-6475,28-6-4791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8:24.736"/>
    </inkml:context>
    <inkml:brush xml:id="br0">
      <inkml:brushProperty name="width" value="0.025" units="cm"/>
      <inkml:brushProperty name="height" value="0.025" units="cm"/>
    </inkml:brush>
  </inkml:definitions>
  <inkml:trace contextRef="#ctx0" brushRef="#br0">53 96 8136,'-6'-8'544,"3"4"-411,-25-30 381,26 32-459,1 0 0,-1-1 1,1 1-1,-1 0 0,1-1 0,0 1 0,0-1 0,0 0 0,0 1 0,0-1 0,1 0 0,-1 0 0,1 1 1,0-5-1,1 6-50,1 0 0,0 0 0,0 0 1,0 0-1,0 1 0,0-1 1,0 1-1,0-1 0,0 1 0,0 0 1,0 0-1,0 0 0,0 0 1,0 0-1,1 0 0,-1 1 0,2 0 1,1-1-5,12 3-4,1 0 1,-1 1 0,0 1 0,0 1 0,0 0-1,-1 1 1,30 19 0,6 0-12,31 10-212,2-5 0,1-3 0,1-4 0,127 19 0,366 14 124,-334-39 186,-35 0 72,862 56 878,1087-3 813,547-42-1297,-2114-30-496,1013-15 312,-696 4 90,2351-145 964,-2650 67-427,-542 82-1610,-40 8-4019,-21 0 1182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04.685"/>
    </inkml:context>
    <inkml:brush xml:id="br0">
      <inkml:brushProperty name="width" value="0.025" units="cm"/>
      <inkml:brushProperty name="height" value="0.025" units="cm"/>
    </inkml:brush>
  </inkml:definitions>
  <inkml:trace contextRef="#ctx0" brushRef="#br0">12 114 5765,'-11'-6'3771,"11"6"-3743,0 0 0,0 0 1,0-1-1,0 1 0,0 0 0,0 0 1,0 0-1,0-1 0,0 1 1,0 0-1,0 0 0,0-1 1,0 1-1,0 0 0,1 0 1,-1-1-1,0 1 0,0 0 0,0 0 1,0 0-1,0-1 0,1 1 1,-1 0-1,0 0 0,0 0 1,0 0-1,0 0 0,1-1 1,-1 1-1,0 0 0,0 0 1,1 0-1,-1 0 0,0 0 0,0 0 1,0 0-1,1 0 0,-1 0 1,0 0-1,0 0 0,1 0 1,-1 0-1,0 0 0,0 0 1,1 0-1,-1 0 0,0 0 0,0 0 1,1 0-1,-1 0 0,0 0 1,693-20 641,1 0 336,293-7-281,2 0 146,-322 28-553,703-2 1104,-1222-5-1078,108 4-20,-254 2-388,0 0 1,-1 0-1,1 0 1,-1 1-1,1-1 1,0 0-1,-1 1 1,1-1-1,-1 1 1,0 0 0,1-1-1,-1 1 1,1 0-1,-1 0 1,0 0-1,0 0 1,1 0-1,-1 0 1,0 0-1,0 0 1,0 1-1,0-1 1,0 0-1,-1 1 1,1-1-1,0 1 1,0 2-1,14 18-4425,-1-14-455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1.160"/>
    </inkml:context>
    <inkml:brush xml:id="br0">
      <inkml:brushProperty name="width" value="0.025" units="cm"/>
      <inkml:brushProperty name="height" value="0.025" units="cm"/>
    </inkml:brush>
  </inkml:definitions>
  <inkml:trace contextRef="#ctx0" brushRef="#br0">6 106 10954,'0'0'4944,"-2"-9"-3839,1 7-1035,0 0 0,1 0 0,-1 0 0,1 0 0,0-1 0,0 1 0,-1 0 0,2 0 0,-1 0 0,0 0 0,0-1 0,1 1 0,-1 0 0,1 0 0,-1 0 0,1 0 0,1-3 0,1 2 41,0 0-1,0 0 0,0 1 1,0 0-1,1-1 1,-1 1-1,0 0 1,1 0-1,0 1 0,-1-1 1,1 1-1,5-1 1,21-6 127,0 1 1,0 1-1,1 2 0,0 1 1,62 3-1,-88 0-232,-1 0-1,1 1 0,0-1 0,0 1 1,0 0-1,-1 0 0,1 1 1,0 0-1,-1-1 0,1 1 1,-1 1-1,0-1 0,0 1 0,5 3 1,-7-4 5,0 1-1,0-1 1,0 0 0,0 1 0,0 0 0,-1-1 0,1 1 0,-1 0 0,0 0 0,0 0 0,0 0 0,0 0 0,-1 0 0,1 0-1,-1 0 1,0 0 0,0 0 0,0 0 0,0 0 0,0 0 0,0 0 0,-1 0 0,0 0 0,-1 4 0,-1 2 62,-1 0 0,0 0 0,0 0 1,-1-1-1,0 1 0,-1-1 0,0 0 0,0-1 1,-8 8-1,-71 62 700,67-63-575,-11 9 94,-35 30 771,60-50-980,1 0 0,0 1 0,-1-1 1,2 1-1,-1 0 0,0 0 0,1 0 0,-1 0 0,1 1 1,0-1-1,1 1 0,-1-1 0,-1 6 0,4-9-79,-1 1-1,0-1 1,0 0-1,1 0 0,-1 0 1,1 1-1,-1-1 0,1 0 1,0 0-1,-1 0 1,1 0-1,0 0 0,0 0 1,0 0-1,-1 0 1,1 0-1,0 0 0,0 0 1,0-1-1,1 1 0,-1 0 1,0-1-1,0 1 1,0-1-1,0 1 0,1-1 1,-1 1-1,0-1 1,0 0-1,1 0 0,-1 0 1,2 1-1,53 3 84,-48-4-56,41 1-1233,0-3 0,56-9 0,-63 4-3377,50-16 0,-25 3-3050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1.552"/>
    </inkml:context>
    <inkml:brush xml:id="br0">
      <inkml:brushProperty name="width" value="0.025" units="cm"/>
      <inkml:brushProperty name="height" value="0.025" units="cm"/>
    </inkml:brush>
  </inkml:definitions>
  <inkml:trace contextRef="#ctx0" brushRef="#br0">303 93 10858,'-2'-8'1799,"1"4"-1588,0 0 1,0 0-1,0 0 0,0 0 0,0 0 0,-1 0 0,0 0 0,0 0 0,0 1 0,0-1 1,-1 1-1,1 0 0,-1-1 0,0 1 0,0 0 0,0 1 0,0-1 0,0 1 0,-1-1 0,1 1 1,-1 0-1,0 0 0,0 0 0,0 1 0,1-1 0,-1 1 0,0 0 0,-1 0 0,1 1 1,0-1-1,0 1 0,-6 0 0,1 1-107,1 1 0,-1 1 0,1-1-1,0 1 1,0 1 0,0-1 0,0 1 0,1 1 0,-1 0 0,1 0 0,1 0-1,-1 1 1,1 0 0,-1 0 0,-5 9 0,3-6 83,1 1-1,0 0 1,1 1 0,0 0-1,1 0 1,0 1 0,1-1-1,0 1 1,-6 23 0,10-31-147,1-1 1,-1 1-1,1-1 1,-1 1 0,1-1-1,0 1 1,0 0-1,1-1 1,-1 1 0,1-1-1,-1 1 1,1-1-1,0 1 1,1-1 0,-1 0-1,1 1 1,-1-1-1,1 0 1,0 0 0,0 0-1,0 0 1,1 0-1,-1-1 1,1 1 0,3 3-1,1-2-10,0-1 0,0 1-1,1-1 1,-1-1 0,1 1 0,-1-1-1,1-1 1,0 1 0,0-1-1,13 0 1,7 0 38,0-1-1,0-1 0,0-1 1,29-7-1,-43 7-46,-1-2 1,0 0-1,0 0 0,-1-1 1,1-1-1,-1 0 0,0-1 1,-1 0-1,1-1 0,14-13 0,-23 18 2,0 1 0,0-1 0,-1 0-1,1 0 1,-1 0 0,0 0 0,0 0 0,0 0-1,0-1 1,0 1 0,-1-1 0,0 1-1,0-1 1,0 0 0,0 1 0,0-1 0,-1 0-1,1 0 1,-1 1 0,0-1 0,0 0-1,-2-6 1,1 6 15,0-1 0,-1 1 0,0 0 0,0 0 0,0 0 0,-1 0 0,1 0 0,-1 0 0,0 1-1,0-1 1,-1 1 0,1 0 0,0 0 0,-1 0 0,0 0 0,0 0 0,-7-3 0,-2 0-43,1 1 1,-1 0 0,0 1-1,0 0 1,0 1-1,-1 0 1,1 1-1,-1 1 1,1 0-1,-1 1 1,-25 2 0,38-2-56,0 0 0,0 0 1,1 0-1,-1 1 1,0-1-1,0 0 1,0 0-1,0 0 0,0 1 1,0-1-1,0 0 1,0 1-1,0-1 1,0 1-1,0-1 1,1 1-1,-1 0 0,0-1 1,0 1-1,1 0 1,-1 0-1,0-1 1,1 1-1,-1 0 0,1 0 1,-1 0-1,1 0 1,-1-1-1,1 1 1,0 0-1,-1 0 1,1 0-1,0 0 0,0 0 1,0 0-1,0 0 1,0 0-1,0 0 1,0 0-1,0 0 0,0 0 1,0 0-1,0 0 1,1 0-1,-1 0 1,0 0-1,2 1 0,-1 1-313,1 0 0,0 0 0,-1 0 0,1 0 0,0-1 0,1 1 0,-1-1 0,0 1 0,1-1 0,0 0-1,-1 0 1,1 0 0,4 1 0,24 7-3631,6-6-1201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2.034"/>
    </inkml:context>
    <inkml:brush xml:id="br0">
      <inkml:brushProperty name="width" value="0.025" units="cm"/>
      <inkml:brushProperty name="height" value="0.025" units="cm"/>
    </inkml:brush>
  </inkml:definitions>
  <inkml:trace contextRef="#ctx0" brushRef="#br0">353 88 14638,'0'0'2621,"-2"-11"-496,1 8-2009,1 0 10,-1-1 0,1 1 0,-1 0-1,0-1 1,0 1 0,0 0 0,0 0-1,0 0 1,-1 0 0,1 0 0,-1 0-1,0 0 1,0 1 0,0-1 0,0 0-1,-1 1 1,1 0 0,-1 0 0,1-1-1,-1 1 1,0 1 0,0-1 0,0 0-1,0 1 1,0-1 0,0 1 0,0 0-1,-4-1 1,-5 1-41,1 1-1,0 0 1,-1 0-1,1 1 0,0 1 1,0 0-1,0 0 1,0 1-1,0 1 1,0-1-1,1 2 0,0 0 1,0 0-1,0 0 1,0 2-1,-9 7 1,11-8-25,0 0 0,0 1 0,1 1 0,0-1 1,0 1-1,1 0 0,0 1 0,1 0 1,-1-1-1,2 2 0,-1-1 0,1 0 1,1 1-1,0 0 0,0 0 0,1 0 1,-2 19-1,4-26-44,0 0-1,0 0 1,0 0-1,1 0 1,0 0 0,-1 0-1,1 0 1,0-1 0,1 1-1,-1 0 1,0 0 0,1-1-1,-1 1 1,1-1-1,0 1 1,0-1 0,0 0-1,0 0 1,0 0 0,1 0-1,-1 0 1,1 0 0,-1 0-1,1-1 1,-1 0-1,1 1 1,0-1 0,0 0-1,0 0 1,0 0 0,0-1-1,0 1 1,4-1 0,12 3 79,1-1 1,-1-1-1,38-3 1,-51 2-81,18-3 15,-1 0-1,1-1 1,-1-1 0,0-2-1,-1 0 1,32-15 0,-43 17-17,0 0 0,0-1 0,-1 0 1,0-1-1,0 0 0,0-1 0,-1 0 0,-1 0 0,1-1 1,-1 0-1,-1 0 0,1-1 0,-2 0 0,9-17 1,-13 25-11,-1-1 0,1 0 0,-1 0 0,0 0 1,0 0-1,0-1 0,0 1 0,-1 0 1,1 0-1,-1 0 0,0-1 0,0 1 1,0 0-1,0 0 0,-1-1 0,1 1 0,-1 0 1,0 0-1,0 0 0,0 0 0,0 0 1,0 0-1,-1 0 0,1 0 0,-1 0 1,-3-3-1,1 2-179,-1 1 0,1 1 0,-1-1 0,1 0 0,-1 1 0,0 0 0,0 0 0,0 1 0,0-1 0,-1 1 0,1 0 0,0 1 0,-1-1 1,1 1-1,-8 0 0,11 0-67,1 0 1,-1 0-1,0 1 1,0-1-1,0 0 1,0 1-1,0-1 1,1 1 0,-1 0-1,0 0 1,0 0-1,1-1 1,-1 1-1,1 1 1,-1-1-1,1 0 1,-1 0-1,1 1 1,-2 1-1,3-2-54,-1 0-1,1-1 1,-1 1-1,1 0 0,0 0 1,-1 0-1,1 0 0,0 0 1,0 0-1,0 0 0,0 0 1,0 0-1,0 0 0,0 0 1,0 0-1,0 0 1,1 0-1,-1 0 0,0 0 1,0 0-1,1 0 0,-1 0 1,1 0-1,-1 0 0,2 1 1,11 9-6040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2.516"/>
    </inkml:context>
    <inkml:brush xml:id="br0">
      <inkml:brushProperty name="width" value="0.025" units="cm"/>
      <inkml:brushProperty name="height" value="0.025" units="cm"/>
    </inkml:brush>
  </inkml:definitions>
  <inkml:trace contextRef="#ctx0" brushRef="#br0">334 34 10762,'0'0'10132,"-10"-6"-8354,3 2-1456,4 1-200,0 1 1,-1-1-1,1 1 1,0 0-1,-1 0 0,0 0 1,1 1-1,-1 0 1,0-1-1,0 1 1,0 0-1,0 1 0,1-1 1,-1 1-1,0 0 1,0 0-1,0 0 1,-8 1-1,-2 4 235,1 0 1,0 0-1,0 1 0,-18 12 0,27-15-304,0-1 0,0 1-1,0 0 1,1 0-1,-1 0 1,1 0 0,-1 1-1,1-1 1,0 1-1,0 0 1,1 0 0,-1 0-1,1 0 1,0 0-1,0 0 1,1 1 0,-2 4-1,3-8-49,0-1-1,0 1 1,0 0 0,0-1-1,0 1 1,0 0 0,1-1-1,-1 1 1,0-1-1,0 1 1,1-1 0,-1 1-1,0-1 1,1 1-1,-1-1 1,1 1 0,-1-1-1,1 1 1,-1-1 0,1 1-1,-1-1 1,1 0-1,-1 1 1,1-1 0,-1 0-1,1 0 1,0 1 0,-1-1-1,1 0 1,-1 0-1,1 0 1,0 0 0,-1 0-1,1 0 1,0 0-1,29 2 73,-23-3-52,26 0-303,1-3 0,42-9 0,-45 7-47,0 1 1,61-2-1,-89 8 325,-1-1 1,0 1-1,1-1 1,-1 1-1,0 0 1,0 0-1,0 0 1,0 0-1,0 0 1,0 0-1,0 1 1,0-1-1,0 0 1,0 1-1,-1 0 1,1-1-1,-1 1 1,1 0-1,-1 0 1,0 0-1,1 0 1,-1 0-1,0 0 1,-1 0-1,1 1 1,0-1-1,0 4 1,3 8-10,-1 1 0,0 1 0,0 16 0,-1-13 17,5 25 167,-2-11 119,1 45 1,-7-76-234,1-1 0,-1 1 0,1 0 0,-1 0 0,0-1 0,0 1 1,0 0-1,0-1 0,0 1 0,0-1 0,0 0 0,-1 1 0,1-1 0,0 0 0,-1 1 0,1-1 0,-1 0 0,1 0 0,-1 0 1,0-1-1,1 1 0,-1 0 0,0-1 0,1 1 0,-1-1 0,0 1 0,-2-1 0,-60 11 1057,55-11-939,-53 6 584,-70-3-1,104-4-654,0-1 0,0-1-1,0-2 1,-51-15 0,48 3-31,28 7-250,20 2-494,55-6-3257,8-1-4891,-7-2-7016</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4.888"/>
    </inkml:context>
    <inkml:brush xml:id="br0">
      <inkml:brushProperty name="width" value="0.025" units="cm"/>
      <inkml:brushProperty name="height" value="0.025" units="cm"/>
    </inkml:brush>
  </inkml:definitions>
  <inkml:trace contextRef="#ctx0" brushRef="#br0">0 427 8648,'250'-2'461,"267"5"114,442-10 645,-3-57-1148,2447-248 3238,-2424 267-3220,-885 55-544,9 0-4585,-68-10-513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04.343"/>
    </inkml:context>
    <inkml:brush xml:id="br0">
      <inkml:brushProperty name="width" value="0.025" units="cm"/>
      <inkml:brushProperty name="height" value="0.025" units="cm"/>
    </inkml:brush>
  </inkml:definitions>
  <inkml:trace contextRef="#ctx0" brushRef="#br0">5434 340 8264,'-533'-111'1897,"-273"-42"-527,69 84 34,531 62-1351,-328 32 1,-253 82 22,626-76 223,2 7-1,-283 108 0,360-111-143,1 4 0,2 4 0,2 3 0,2 3-1,-88 75 1,114-81-205,3 3-1,1 1 1,3 2-1,2 2 1,1 1 0,4 2-1,2 2 1,-27 61-1,34-60 19,4 0-1,2 2 0,-22 104 1,37-133 88,1 0 0,1 0 1,2 0-1,1 1 0,2-1 1,0 0-1,3 1 0,0-1 0,15 46 1,-4-34 93,1 0 0,2-2 1,2 0-1,2-1 0,1-2 0,2 0 1,1-1-1,2-2 0,35 31 0,-23-28-63,2-1-1,1-3 1,2-2-1,1-2 1,1-2-1,1-2 0,53 19 1,49 8-37,2-7 0,2-6 0,1-7 0,162 11 0,645 6 75,-911-48-116,2727-71-719,-440-187 775,-2151 233-60,-164 21-2,772-117-4,-634 87-39,-1-8 0,283-111 0,-378 123 14,-2-2 0,105-69 0,-148 86 35,0-2 1,-2 0 0,1-1-1,-2-1 1,0-1 0,-2 0-1,0-1 1,-1-1 0,0 0-1,-2-1 1,11-25 0,-20 34 1,1 1 1,-2 0 0,0-1 0,0 0-1,-1 0 1,-1 0 0,0 0 0,0 0 0,-2 0-1,1 0 1,-2 0 0,0 0 0,0 0-1,-1 1 1,-1-1 0,0 1 0,-1 0 0,0 0-1,-1 0 1,0 0 0,-1 1 0,0 0-1,-1 1 1,0 0 0,0 0 0,-2 0 0,1 1-1,-11-8 1,-13-9 10,-1 2 0,-2 1-1,0 2 1,-1 1 0,0 2-1,-55-17 1,-14 1-15,-128-23 0,-614-58 467,-8 69-161,816 44-316,-2059-21-39,1578 43-3749,264-6-292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800"/>
    </inkml:context>
    <inkml:brush xml:id="br0">
      <inkml:brushProperty name="width" value="0.025" units="cm"/>
      <inkml:brushProperty name="height" value="0.025" units="cm"/>
    </inkml:brush>
  </inkml:definitions>
  <inkml:trace contextRef="#ctx0" brushRef="#br0">18 46 12748,'0'0'5531,"0"9"-4837,0 38 991,-8 49 1,-1 59 612,8-152-2253,1 0 0,0-1-1,0 1 1,0-1 0,1 1 0,-1-1 0,1 1-1,-1-1 1,1 1 0,0-1 0,0 0 0,0 1 0,0-1-1,0 0 1,1 0 0,-1 1 0,1-1 0,-1 0-1,1 0 1,0-1 0,0 1 0,-1 0 0,4 1-1,-2-2 25,0 0-1,0 0 0,0 0 0,0-1 1,1 1-1,-1-1 0,0 0 0,0 0 1,1 0-1,-1 0 0,0-1 0,0 1 1,0-1-1,0 0 0,5-1 0,9-5 80,-1 0 0,0-1-1,-1-1 1,0 0 0,18-15 0,5-5-254,-2-2 0,-1-2 0,-1-1 0,-2-1 0,-2-2 0,30-47 0,-48 56-2906,-10 8-3308,-2 7-2814</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2:17.015"/>
    </inkml:context>
    <inkml:brush xml:id="br0">
      <inkml:brushProperty name="width" value="0.025" units="cm"/>
      <inkml:brushProperty name="height" value="0.025" units="cm"/>
    </inkml:brush>
  </inkml:definitions>
  <inkml:trace contextRef="#ctx0" brushRef="#br0">2324 163 10602,'-190'-65'138,"5"2"-38,151 53-136,-1 2-1,1 2 0,-52-4 0,37 10-26,0 1 1,0 3 0,0 1-1,0 3 1,-60 18 0,26 0 115,1 4 1,-87 46-1,56-20 201,2 5 1,3 4-1,-137 111 0,194-134-176,2 2 0,2 3 0,2 1 0,3 2 0,1 2 0,3 2 0,3 1 0,-38 79 0,59-104-84,2 1 0,1 1 0,2-1 0,1 2 0,1-1 0,2 1 0,-1 34 0,5-48-7,1 1 1,1-1 0,0 1 0,2-1 0,0 0 0,2 0-1,0 0 1,1 0 0,0-1 0,2 0 0,0 0 0,1-1-1,14 21 1,1-8-2,2-1 0,1-1 0,0-1 0,2-2 0,1-1 0,65 40 0,215 95 98,-282-146-75,155 68-134,4-8-1,3-8 1,2-9-1,3-7 1,260 28-1,-73-43 149,685-27 0,381-131 241,-417-44 97,-784 107-298,-4-10 0,260-114 0,-401 141-33,112-66 1,-185 92-30,0-1 0,0-1 0,-2-1 0,-1-2-1,-1 0 1,-1-2 0,-1-1 0,21-29 0,-36 41 1,1 0-1,-2 0 0,0 0 1,-1-1-1,0 0 1,-1 0-1,-1 0 1,0-1-1,-1 0 1,-1 0-1,0 0 0,-1 0 1,-1 0-1,0 0 1,-2 0-1,-2-17 1,-2 9 18,0 1 0,-2 0-1,0 0 1,-2 1 0,0 0 0,-2 0 0,0 1 0,-2 1 0,-29-36 0,10 21 44,-2 1 1,0 2-1,-2 1 0,-2 3 0,0 0 0,-2 3 0,-1 2 0,-1 1 0,-49-17 0,-12 1 123,-2 6 0,-200-35 0,79 35 56,-268-4 1,-233 35-142,688 2-104,-1303 26-244,1190-26 51,-582 19-603,583-8-562,1 8 1,-268 69 0,208-22-921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2:25.225"/>
    </inkml:context>
    <inkml:brush xml:id="br0">
      <inkml:brushProperty name="width" value="0.025" units="cm"/>
      <inkml:brushProperty name="height" value="0.025" units="cm"/>
    </inkml:brush>
  </inkml:definitions>
  <inkml:trace contextRef="#ctx0" brushRef="#br0">1661 342 13773,'-31'-4'151,"-422"-75"291,440 76-407,0 1 0,0 1 0,0 0 0,-1 1 0,1 0 1,0 1-1,0 1 0,0 0 0,0 1 0,0 0 0,1 1 1,-1 0-1,1 1 0,0 0 0,0 1 0,-22 15 1,-7 9-426,0 1 0,2 3 0,-36 39 1,45-42 111,-466 468 38,465-468 511,1 2-1,2 1 1,2 0 0,-32 55 0,51-77-239,1 1 1,1 0 0,0 0 0,0 0-1,1 1 1,1-1 0,0 1 0,1 0-1,1 0 1,0 0 0,1 0 0,0 0-1,1 0 1,1 0 0,0 0 0,1 0-1,8 23 1,7 8-82,2 0 0,2-2-1,2-1 1,1 0 0,3-2 0,1-1-1,2-2 1,1 0 0,2-3 0,2-1-1,1-1 1,50 33 0,-20-22-212,1-3 0,3-3 0,0-3 0,3-3 0,0-4 1,135 32-1,-39-26 96,338 22 0,178-46 188,-482-9-42,1244-50 10,-882 23 13,572-41-1012,-5-58 777,537-149 2436,-1235 179-1954,-330 68-224,-1-6-1,103-47 1,-178 68-3,0-2 1,-1 0-1,-1-2 0,44-35 1,-62 44 10,-1 0 1,0 0 0,0-1 0,-1 0 0,0-1 0,0 1 0,-1-1 0,0 0-1,-1-1 1,0 0 0,-1 0 0,0 0 0,-1 0 0,0 0 0,-1-1-1,1-13 1,-3 5 17,0 0-1,-2 0 0,-1 1 0,0-1 0,-1 1 1,-1-1-1,-1 1 0,-1 1 0,0-1 1,-2 1-1,0 0 0,-1 1 0,-20-27 0,0 5 86,-1 1 0,-2 2 0,-1 2 0,-58-45-1,20 26 204,-3 4 0,-2 3 0,-2 3 0,-2 4 0,-1 3 0,-89-25 0,-532-118 426,666 171-750,-483-95-942,-3 23 0,-599-15-1,-148 88 526,10 87-1961,1002-45 102,3 13-1,-459 146 1,482-109-2092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33.254"/>
    </inkml:context>
    <inkml:brush xml:id="br0">
      <inkml:brushProperty name="width" value="0.025" units="cm"/>
      <inkml:brushProperty name="height" value="0.025" units="cm"/>
    </inkml:brush>
  </inkml:definitions>
  <inkml:trace contextRef="#ctx0" brushRef="#br0">355 58 1537,'-10'-1'1122,"-61"-7"56,0-3 0,-79-24 0,97 32-121,76 22 1206,-4-10-2105,1 0-1,0-2 1,0 0-1,1-1 1,-1-1-1,1-1 1,38 3-1,156-8 1287,-162-1-1409,168-14 1440,31-2-826,1218 15-42,-751 6-29,526-3 549,-1230 0-1212,81 4 240,-90-4-352,0 1 1,-1 0-1,1 0 1,-1 1 0,1-1-1,-1 1 1,0 1-1,0-1 1,0 1 0,0-1-1,0 1 1,0 1-1,5 5 1,-9-9 71,0 0 0,-1 1 0,1-1 1,-1 1-1,1-1 0,-1 1 0,1 0 0,-1-1 1,0 1-1,1-1 0,-1 1 0,0 0 0,1-1 0,-1 1 1,0 0-1,0-1 0,1 1 0,-1 0 0,0-1 1,0 1-1,0 0 0,0 0 0,0-1 0,0 1 1,0 0-1,0-1 0,-1 1 0,1 0 0,0 0 0,0-1 1,-1 1-1,1 0 0,0-1 0,-1 1 0,1-1 1,0 1-1,-1 0 0,1-1 0,-1 1 0,1-1 0,-2 1 1,-25 6-3581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34.908"/>
    </inkml:context>
    <inkml:brush xml:id="br0">
      <inkml:brushProperty name="width" value="0.025" units="cm"/>
      <inkml:brushProperty name="height" value="0.025" units="cm"/>
    </inkml:brush>
  </inkml:definitions>
  <inkml:trace contextRef="#ctx0" brushRef="#br0">261 133 4484,'-65'-32'1522,"49"23"-1133,0 0 1,-1 1 0,1 1 0,-1 0-1,-1 2 1,1 0 0,-1 0-1,-25-1 1,42 6-392,1 0 0,-1 0 0,0 0 0,0 0 0,0 0 1,1 1-1,-1-1 0,0 0 0,0 0 0,1 1 0,-1-1 0,0 1 0,1-1 0,-1 1 0,0-1 0,1 1 1,-1-1-1,1 1 0,-1-1 0,1 1 0,-1 0 0,1-1 0,-1 1 0,1 0 0,0 0 0,-1-1 0,1 1 0,0 0 1,0 0-1,-1-1 0,1 1 0,0 0 0,0 0 0,0 0 0,0-1 0,0 1 0,0 0 0,0 0 0,0 0 1,1-1-1,-1 1 0,0 0 0,1 1 0,0 2-7,0-1 0,0 1-1,0-1 1,0 1 0,1-1 0,-1 0-1,1 0 1,0 0 0,3 5 0,3-1 26,-1-1-1,1 0 1,1 0 0,-1-1-1,1 0 1,0 0 0,0-1-1,1 0 1,-1 0 0,1-1-1,0-1 1,15 3 0,15 0 88,71 0 1,-102-4-91,480-18 1034,-133 2-641,711-40 585,-339 11 550,1040-1-43,-155 83-1302,-510 1-7,-424-24-78,739-33 81,-1337 15-185,1383 0 114,-1173 10-113,764-11 33,610-28 178,-1457 33-223,990 14 61,-431-29-15,-495 6-35,276 24-25,-625-28 1174,-72-10-761,129 21-405,0 0-1,0 1 1,0 1 0,1 0 0,-34 8-1,-33 20-3792,69-27-1147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44.056"/>
    </inkml:context>
    <inkml:brush xml:id="br0">
      <inkml:brushProperty name="width" value="0.025" units="cm"/>
      <inkml:brushProperty name="height" value="0.025" units="cm"/>
    </inkml:brush>
  </inkml:definitions>
  <inkml:trace contextRef="#ctx0" brushRef="#br0">0 232 6342,'0'0'753,"5"-9"-620,-1 3-127,-1 0 0,1 0-1,0 0 1,1 1 0,-1 0 0,1 0-1,0 0 1,1 0 0,-1 1 0,1 0-1,0 0 1,8-4 0,10-2 126,0 1-1,0 2 1,1 0 0,0 2-1,0 1 1,45-3 0,158 14 1394,-90 0-1091,23-4-68,839-1 1065,-392-43-395,-190 9 216,54-14-1034,-413 42 80,-38 4-617,-31 3-1713,-32 0-83,-17-2-1009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46.101"/>
    </inkml:context>
    <inkml:brush xml:id="br0">
      <inkml:brushProperty name="width" value="0.025" units="cm"/>
      <inkml:brushProperty name="height" value="0.025" units="cm"/>
    </inkml:brush>
  </inkml:definitions>
  <inkml:trace contextRef="#ctx0" brushRef="#br0">1 346 8808,'31'-3'349,"1"-2"-1,-1-1 0,43-13 1,-7 1-307,132-22 314,1 8 0,240-6 0,1328-93 556,-1686 124-922,1118-39 923,-809 69-874,-73 0 29,324 1 18,201 5-44,-390-12-24,156 2 23,-460-18-37,1399 27 221,828 3 543,-1053-26-644,143 6-130,-759 11 21,-276-4 2,159-17-18,-447-9 74,0-6 1,154-35-1,-279 45-15,-9 3 23,0-1-1,0 0 0,1-1 0,-1 1 0,-1-2 0,1 1 0,0-1 1,13-9-1,-21 11-31,-7 5-215,-9 8-502,-12 13-4713,23-22-1490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59.445"/>
    </inkml:context>
    <inkml:brush xml:id="br0">
      <inkml:brushProperty name="width" value="0.025" units="cm"/>
      <inkml:brushProperty name="height" value="0.025" units="cm"/>
    </inkml:brush>
  </inkml:definitions>
  <inkml:trace contextRef="#ctx0" brushRef="#br0">0 107 4933,'0'0'2813,"8"-3"-1169,11-3-835,0 0 1,0 2-1,0 0 0,31-2 0,92 2 1986,-45 2-1559,622 18 2426,-437-4-3320,-230-13-250,-1-3 0,0-2 0,75-19 0,81-14-3084,-182 35 1319,15-4-3757,5-4-5417</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01.109"/>
    </inkml:context>
    <inkml:brush xml:id="br0">
      <inkml:brushProperty name="width" value="0.025" units="cm"/>
      <inkml:brushProperty name="height" value="0.025" units="cm"/>
    </inkml:brush>
  </inkml:definitions>
  <inkml:trace contextRef="#ctx0" brushRef="#br0">157 198 5029,'-11'-2'363,"-18"-4"297,-5 0 2023,-49-14 1,88 18-169,26-2-2270,2258 43 596,-1174-7-161,997-63 447,29 9-782,-721 17-290,-253-49 151,-58 0 640,-974 52-824,1239-48 281,-1201 39-260,-152 19-320,-3 0-4416,-4-8-1137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21.909"/>
    </inkml:context>
    <inkml:brush xml:id="br0">
      <inkml:brushProperty name="width" value="0.025" units="cm"/>
      <inkml:brushProperty name="height" value="0.025" units="cm"/>
    </inkml:brush>
  </inkml:definitions>
  <inkml:trace contextRef="#ctx0" brushRef="#br0">0 44 8008,'0'0'2930,"12"-5"-2668,14-4-201,1 1 0,1 1 0,-1 2 0,1 1 0,0 1 0,35 0 0,-12 6-55,84 14-1,-82-8 0,72 2 0,117-11 199,296 16 500,54-4 287,-82-7-210,-296 3-781,362-35 0,-103 12 118,1 32 45,-93-1-102,-144-12-61,363 19 0,144 8 0,-524-25 11,857-17 191,-693 8-188,-223 4 330,27 18-178,207-46-150,2 0 0,454 27 21,-780-4-11,102-17 0,-102 10-124,103-3 0,-190 8-4290,-9-6-726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24"/>
    </inkml:context>
    <inkml:brush xml:id="br0">
      <inkml:brushProperty name="width" value="0.025" units="cm"/>
      <inkml:brushProperty name="height" value="0.025" units="cm"/>
    </inkml:brush>
  </inkml:definitions>
  <inkml:trace contextRef="#ctx0" brushRef="#br0">15 181 5317,'0'0'1559,"-3"-10"-1127,-8-29-208,11 37-221,0-1 1,0 1-1,0 0 0,0 0 0,0 0 0,0 0 0,1 0 0,-1 0 0,1 0 0,-1 0 0,1 0 0,0 0 0,0 0 0,0 1 0,0-1 0,0 0 0,0 0 0,1 1 0,-1-1 0,0 1 0,1-1 0,-1 1 0,1-1 0,0 1 0,-1 0 0,4-1 0,47-24-31,-48 25 39,21-6 45,1 1 1,-1 1-1,1 1 1,0 2 0,51 1-1,-16-1 112,181-10 339,322-4-117,-349 38-276,-32-1 119,405-7 242,-86-4-214,237 14 253,-2-49 93,302-2-313,-715 31-227,162 9 58,196 7-126,-420-20 61,30 1-30,308 10 41,-414-7-17,226-25 0,-334 16-44,663-15 32,-568 37-16,-119-9 28,67 1 0,15-12 528,-136 3-631,0 0 1,0 0 0,1 0-1,-1 0 1,0 0-1,1 0 1,-1 0 0,0 0-1,1 0 1,-1 0 0,0 0-1,1 0 1,-1 1-1,0-1 1,0 0 0,1 0-1,-1 0 1,0 1 0,0-1-1,1 0 1,-1 0-1,0 0 1,0 1 0,1-1-1,-1 0 1,0 0 0,0 1-1,0-1 1,0 0 0,0 1-1,1-1 1,-1 0-1,0 1 1,0-1 0,0 0-1,0 1 1,0-1 0,0 0-1,0 1 1,0-1-1,0 0 1,0 1 0,0-1-1,0 0 1,0 0 0,-1 1-1,1-1 1,0 0-1,0 1 1,0-1 0,0 0-1,-1 0 1,1 1 0,0-1-1,0 0 1,0 0-1,-1 1 1,1-1 0,0 0-1,0 0 1,-1 0 0,1 1-1,0-1 1,-1 0-1,-21 2-3351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141"/>
    </inkml:context>
    <inkml:brush xml:id="br0">
      <inkml:brushProperty name="width" value="0.025" units="cm"/>
      <inkml:brushProperty name="height" value="0.025" units="cm"/>
    </inkml:brush>
  </inkml:definitions>
  <inkml:trace contextRef="#ctx0" brushRef="#br0">21 0 16560,'0'0'1473,"-21"61"129,21-35-353,11-6-513,15-4-351,9-4-193,10-7-416,6-5-2050,0 0-2755,-3-11-3235</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38.405"/>
    </inkml:context>
    <inkml:brush xml:id="br0">
      <inkml:brushProperty name="width" value="0.025" units="cm"/>
      <inkml:brushProperty name="height" value="0.025" units="cm"/>
    </inkml:brush>
  </inkml:definitions>
  <inkml:trace contextRef="#ctx0" brushRef="#br0">1490 481 4837,'-6'-9'704,"-7"-8"-290,1 0 0,1-1-1,1-1 1,1 0 0,0 0 0,2-1-1,0 0 1,1 0 0,1-1-1,1 1 1,1-1 0,0 0 0,2-24-1,1 15-345,1 20-70,-1 0-1,0 0 1,0 0-1,-1 0 1,0 0-1,-5-15 1,5 22-2,-1-1 0,1 1 0,-1 0-1,0 0 1,0 0 0,0 1 0,-1-1 0,1 0 0,-1 1 0,1 0 0,-1-1 0,0 1-1,0 0 1,0 1 0,0-1 0,0 0 0,0 1 0,0 0 0,-1-1 0,1 1 0,-1 1 0,1-1-1,-5 0 1,-22-3 52,-1 1-1,1 1 0,-1 2 0,0 1 0,1 1 1,-1 2-1,-47 12 0,21 0 147,2 1 0,0 3 0,-57 30-1,63-23-195,1 2-1,1 2 0,2 2 1,-74 71-1,-136 177-58,230-252 78,2 2 1,1 1-1,1 0 1,2 2 0,-17 40-1,31-61-10,0 1-1,0-1 1,1 1 0,1 0-1,1 0 1,0 1 0,0-1 0,2 0-1,0 1 1,0-1 0,1 1-1,1-1 1,0 0 0,1 0-1,1 0 1,10 26 0,-4-19 32,1-1 0,1 0 1,1 0-1,1-1 0,0-1 0,1 0 1,1-1-1,1-1 0,0-1 1,22 16-1,-11-13 214,1-1 0,0-1-1,1-2 1,1-1 0,0-1 0,43 10 0,-10-7 340,0-4 1,94 6-1,119-13-129,-166-10-422,-1-5 0,-1-5 0,0-5 0,-1-4 0,-2-5 0,168-71 0,-211 73-49,-2-2 0,104-71 1,-132 77 14,-1-1 0,-2-1 0,0-2 1,-2-1-1,-1-2 0,25-36 0,-43 53 25,0 0-1,-1 0 1,-1-1-1,0 0 0,-2 0 1,1 0-1,-2-1 1,0 0-1,-1 0 0,2-18 1,-5 24 3,0 0 0,0 0 0,-1 0 1,0 0-1,0 0 0,-1 0 1,-1 1-1,1-1 0,-2 1 0,1 0 1,-1 0-1,-1 0 0,1 0 0,-2 0 1,1 1-1,-1 0 0,-13-13 0,5 8-30,-2 0 0,0 1 0,0 1 0,-1 0 0,0 2-1,-1 0 1,0 0 0,-1 2 0,1 0 0,-1 2 0,-32-6 0,-2 3-157,0 2 0,0 2 0,-60 5 0,62 2-411,1 2 0,-1 2 0,-78 22 0,-138 67-3997,164-54 641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12.072"/>
    </inkml:context>
    <inkml:brush xml:id="br0">
      <inkml:brushProperty name="width" value="0.025" units="cm"/>
      <inkml:brushProperty name="height" value="0.025" units="cm"/>
    </inkml:brush>
  </inkml:definitions>
  <inkml:trace contextRef="#ctx0" brushRef="#br0">1 44 4132,'0'0'5910,"0"-5"-5622,0 3-263,0 1 0,0 0 0,0-1 0,0 1 0,0 0 0,1-1 0,-1 1 0,0 0 0,1 0 0,-1-1-1,1 1 1,-1 0 0,1 0 0,0 0 0,0 0 0,-1-1 0,1 1 0,0 0 0,0 1 0,0-1 0,0 0 0,0 0 0,0 0 0,0 0 0,0 1 0,1-1 0,-1 1 0,2-2 0,4 0 64,0 1 1,0 0-1,0 0 0,0 0 0,11 1 1,866 10-80,-489-1 236,684 31 784,56-21-816,-283-13-75,-376 6-4,462 22 242,275-4-347,-965-30-28,1102-30 99,-1209 20 222,543-44 1757,-796 62-9527,44-5 827</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13.449"/>
    </inkml:context>
    <inkml:brush xml:id="br0">
      <inkml:brushProperty name="width" value="0.025" units="cm"/>
      <inkml:brushProperty name="height" value="0.025" units="cm"/>
    </inkml:brush>
  </inkml:definitions>
  <inkml:trace contextRef="#ctx0" brushRef="#br0">0 53 8456,'439'-13'1986,"431"45"-1788,6 0 52,883-82 950,5 0-126,-1265 47-915,465 5 291,-962-2-452,1 0-1,0 1 1,-1-1-1,1 1 1,0 0-1,-1-1 1,1 1-1,-1 1 1,1-1-1,-1 0 1,0 0 0,1 1-1,-1 0 1,3 2-1,-4-3-91,-1-1-1,1 1 0,-1 0 1,1 0-1,-1-1 0,1 1 1,-1 0-1,0 0 0,1 0 1,-1-1-1,0 1 0,0 0 1,0 0-1,1 0 0,-1 0 1,0 0-1,0 0 0,0-1 1,0 1-1,-1 0 0,1 0 1,0 0-1,0 0 0,0 0 1,-1-1-1,1 1 0,0 0 1,-1 0-1,1 0 0,-1-1 1,1 1-1,-1 0 1,1-1-1,-1 1 0,1 0 1,-1-1-1,0 1 0,1-1 1,-1 1-1,0-1 0,0 1 1,1-1-1,-1 1 0,0-1 1,0 0-1,0 0 0,-1 1 1,-23 9-5383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4:22.643"/>
    </inkml:context>
    <inkml:brush xml:id="br0">
      <inkml:brushProperty name="width" value="0.025" units="cm"/>
      <inkml:brushProperty name="height" value="0.025" units="cm"/>
    </inkml:brush>
  </inkml:definitions>
  <inkml:trace contextRef="#ctx0" brushRef="#br0">4126 420 7751,'-94'10'698,"0"-4"-1,-120-9 1,179-2-468,1-2 1,0-2-1,-65-25 1,55 17 10,-66-15 0,60 24 58,0 1 0,-1 3 0,0 2 0,-64 5 0,-202 38-203,200-23 288,-183 7 1,-130-39-60,317 10-262,0 5 0,0 5-1,-213 39 1,-320 82 348,623-122-380,1 1-1,-1 0 0,1 2 1,1 0-1,-1 2 0,2 0 1,-1 1-1,1 2 1,1 0-1,0 0 0,1 2 1,-30 32-1,-23 23 8,-87 114-1,152-175 20,0 0-1,1 0 1,0 0 0,0 0-1,1 1 1,0-1 0,1 1-1,0 0 1,1 0 0,0 1 0,1-1-1,-1 19 1,2-13-47,2 0 0,0-1 0,1 1 0,0-1 0,1 1 0,1-1 0,11 24 0,3-1-45,3-1-1,1-1 0,1-1 1,2-1-1,42 43 0,-42-51 41,1-1 1,0-1-1,2-2 1,1-1-1,0-1 0,2-1 1,0-2-1,1-1 0,0-2 1,2-1-1,-1-2 0,1-1 1,1-2-1,43 5 0,97 2 62,337-15 0,271-76 240,-5-57 748,-586 98-917,655-141 35,-152 28-138,10 50-137,-144 25-106,-290 15-131,-221 43 285,-1-2 0,0-2 0,56-31 0,-102 48 66,0 0 1,0 0-1,-1 0 0,1-1 0,0 0 1,-1 0-1,0 0 0,1 0 0,-1 0 1,0 0-1,-1-1 0,1 0 0,-1 0 1,1 1-1,2-8 0,-5 8 16,1 0 0,-1-1 0,0 1 0,0-1 0,0 1 0,0-1 0,0 1 0,-1 0 1,0-1-1,1 1 0,-1 0 0,-1-1 0,1 1 0,0 0 0,-1 0 0,1 0 0,-1 0 0,0 0 0,0 0 0,-5-4 0,-9-12 15,-2 0-1,0 2 1,-1 0 0,-1 1 0,-37-23-1,-122-59 10,94 54-8,-49-21-98,-2 5-1,-3 6 1,-2 7-1,-224-45 1,-279-33-192,441 97-72,-249-4 1,229 36 85,-1 9 0,2 11-1,-287 67 1,-73 54-1045,199-28-2560,203-56 698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9:01.882"/>
    </inkml:context>
    <inkml:brush xml:id="br0">
      <inkml:brushProperty name="width" value="0.025" units="cm"/>
      <inkml:brushProperty name="height" value="0.025" units="cm"/>
    </inkml:brush>
  </inkml:definitions>
  <inkml:trace contextRef="#ctx0" brushRef="#br0">141 86 2050,'-9'-3'635,"-12"-4"8,-35-12-143,18 14 5879,22 14-2692,16-9-3603,0 1-1,0-1 1,0 0 0,-1 1 0,1-1 0,0 0 0,0 0 0,0 1 0,0-1 0,0 0 0,0 0 0,0 1-1,0-1 1,0 0 0,0 1 0,0-1 0,0 0 0,0 0 0,1 1 0,-1-1 0,0 0 0,0 0 0,0 1 0,0-1-1,0 0 1,1 0 0,-1 1 0,0-1 0,0 0 0,0 0 0,0 0 0,1 1 0,-1-1 0,0 0 0,0 0-1,1 0 1,-1 0 0,0 0 0,0 1 0,1-1 0,-1 0 0,0 0 0,1 0 0,-1 0 0,0 0 0,0 0 0,1 0-1,-1 0 1,0 0 0,1 0 0,-1 0 0,0 0 0,0 0 0,1 0 0,-1 0 0,0-1 0,0 1 0,1 0-1,64 9 2320,-56-6-1906,0-1-1,1 0 1,0-1-1,-1 0 0,1 0 1,0-1-1,-1-1 1,1 1-1,0-2 1,11-2-1,2-1-390,0 1 1,0 1-1,1 1 1,-1 0-1,1 2 0,27 4 1,53-2-78,367 5 937,-334-5 13,30 3-303,-120 2-484,48 13 1,-68-13-159,5 1 6,0-1 0,61 5 0,-66-10-18,-1 2-1,31 7 0,-32-5-26,1-1 0,37 2-1,38-4 15,-1-4 0,107-16 0,-50 3-36,28-5 6,-135 12 24,89 1 1,-6 0 5,371-11 12,-182 12-10,41-39-40,-252 25 43,199-8 1,-163 25-11,164 5-29,-255 5 27,-1 2 0,63 20 1,28 6 0,31-7-23,255 8 0,179-36-4,86-12-18,-380-10 26,-45 1 32,351 38 37,-456-4-53,232-10 0,-81-41-79,-205 20 41,163-5 0,-181 25 34,-1 4 1,103 21-1,182 58-1,-310-69-9,0-3 0,1-3-1,0-3 1,1-4 0,89-4 0,-129-4-63,-1-1 0,35-11 0,-39 9 4,0 1 0,0 1 0,45-3 0,-70 8-4,-1 1 0,1-1 0,0 0 1,0 0-1,-1 0 0,1 0 0,-1 1 1,1-1-1,0 0 0,-1 1 0,1-1 1,-1 0-1,1 1 0,0-1 0,-1 1 1,1-1-1,-1 1 0,1-1 0,-1 1 1,0-1-1,1 1 0,-1-1 0,0 1 1,1 0-1,-1-1 0,0 1 0,0 0 1,1-1-1,-1 1 0,0 0 0,0-1 1,0 1-1,0 0 0,0-1 0,0 1 1,0 0-1,0-1 0,0 1 0,0 0 1,0 0-1,-1-1 0,1 2 0,0-2-233,-1 1-1,1 0 1,0-1-1,-1 1 1,1 0-1,0-1 0,-1 1 1,1 0-1,-1-1 1,1 1-1,-1-1 1,1 1-1,-1-1 1,0 1-1,1-1 1,-1 1-1,0-1 0,1 1 1,-1-1-1,0 0 1,0 0-1,1 1 1,-1-1-1,0 0 1,0 0-1,1 0 0,-1 0 1,0 0-1,0 0 1,1 0-1,-1 0 1,0 0-1,0 0 1,0 0-1,1 0 1,-1-1-1,0 1 0,0 0 1,1 0-1,-1-1 1,0 1-1,1-1 1,-1 1-1,-1-1 1,-16-16-11905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9:06.192"/>
    </inkml:context>
    <inkml:brush xml:id="br0">
      <inkml:brushProperty name="width" value="0.025" units="cm"/>
      <inkml:brushProperty name="height" value="0.025" units="cm"/>
    </inkml:brush>
  </inkml:definitions>
  <inkml:trace contextRef="#ctx0" brushRef="#br0">405 211 5285,'-2'-11'1297,"0"1"-774,-1-1 0,-1 1 1,1 0-1,-11-18 0,13 26-466,0 0 0,0 0 0,0 0-1,0 0 1,0 0 0,0 0 0,-1 0 0,1 0 0,-1 1 0,1-1 0,-1 0 0,0 1 0,0 0-1,0-1 1,0 1 0,0 0 0,0 0 0,0 0 0,0 0 0,0 0 0,0 1 0,0-1 0,0 1-1,-1-1 1,1 1 0,0 0 0,-1 0 0,1 0 0,0 0 0,0 0 0,-1 1 0,1-1 0,0 1-1,0-1 1,0 1 0,-1 0 0,-2 1 0,0 3-152,-1 0 1,1 0-1,0 1 1,1-1-1,-1 1 1,1 0-1,0 1 0,1-1 1,0 1-1,0-1 1,-4 14-1,-1-1-24,-31 78 144,4 1 0,-36 171 0,-2 214 647,56-256-443,11 229 1,8-407-217,10 69-1,-9-104-4,-1-1-1,2 1 1,0-1 0,0 0-1,1 0 1,1 0 0,0-1-1,1 1 1,12 15-1,-17-25 11,0 0 0,0-1 0,0 1-1,0-1 1,0 0 0,1 0-1,-1 0 1,1 0 0,-1 0 0,1-1-1,0 1 1,0-1 0,0 1-1,0-1 1,0 0 0,0 0 0,0-1-1,0 1 1,0 0 0,0-1-1,0 0 1,0 0 0,1 0 0,-1 0-1,0 0 1,0-1 0,0 0-1,0 1 1,0-1 0,0 0 0,0 0-1,5-3 1,0-1 74,0 0-1,-1-1 1,1 0-1,-1-1 1,-1 1-1,1-1 1,-1-1-1,0 1 1,8-15 0,14-26 474,-3-1 0,38-104 1,19-118-18,-59 188-395,139-561 398,-138 512-587,-6 0 1,2-266-1,-20 394-15,0-17 45,-2 1 0,-6-38 0,7 54-170,1 0 1,-1 0-1,-1 0 1,1 0-1,0 0 0,-1 0 1,0 1-1,0-1 1,0 0-1,0 1 1,-1 0-1,1-1 0,-1 1 1,0 0-1,0 0 1,0 1-1,0-1 0,-1 0 1,1 1-1,-8-4 1,-27 0-3147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4:23.066"/>
    </inkml:context>
    <inkml:brush xml:id="br0">
      <inkml:brushProperty name="width" value="0.025" units="cm"/>
      <inkml:brushProperty name="height" value="0.025" units="cm"/>
    </inkml:brush>
  </inkml:definitions>
  <inkml:trace contextRef="#ctx0" brushRef="#br0">268 288 1826,'11'-91'4593,"-4"26"-721,16-66 0,-23 185 1160,2-3-4155,-30 416 2120,0-31-1990,24-285-777,-10 184-1026,14-333 689,0 0 0,0-1-1,0 1 1,0 0 0,0-1-1,-1 1 1,1 0 0,-1-1-1,1 1 1,-1-1 0,1 1 0,-1-1-1,0 1 1,-1 1 0,2-3 43,-1 0 1,1 0 0,-1 0 0,1 0 0,-1 0 0,1 0-1,-1-1 1,1 1 0,0 0 0,-1 0 0,1 0-1,-1-1 1,1 1 0,0 0 0,-1 0 0,1-1 0,-1 1-1,1 0 1,0-1 0,0 1 0,-1 0 0,1-1 0,0 1-1,0 0 1,-1-1 0,1 1 0,0-1 0,0 1 0,0-1-1,-1 0 1,-18-49-2955,18 47 2931,-51-173-7084,-7-19 3771,26 99 5278,-5 3 3399,24 73-159,11 37-3349,11 47-1353,-8-60-176,76 734 2488,-75-726-2666,0 3 110,0 0 1,1 0-1,1 0 0,5 17 0,-8-31-159,0 0-1,0 0 0,0-1 1,0 1-1,1 0 0,-1 0 1,0 0-1,0-1 1,1 1-1,-1 0 0,1 0 1,-1-1-1,1 1 0,-1 0 1,1-1-1,-1 1 1,1 0-1,0-1 0,-1 1 1,1-1-1,0 1 0,-1-1 1,1 0-1,0 1 0,0-1 1,-1 0-1,1 1 1,0-1-1,0 0 0,0 0 1,-1 0-1,1 1 0,0-1 1,0 0-1,0 0 0,0 0 1,0-1-1,-1 1 1,1 0-1,0 0 0,0 0 1,0-1-1,-1 1 0,1 0 1,0-1-1,0 1 1,-1 0-1,1-1 0,0 1 1,-1-1-1,1 0 0,0 1 1,-1-1-1,1 1 0,-1-1 1,1 0-1,0 0 1,30-45 406,24-69 395,63-192-1,-87 221-806,62-184-1685,-41 90-4892,-26 72-4176</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8.968"/>
    </inkml:context>
    <inkml:brush xml:id="br0">
      <inkml:brushProperty name="width" value="0.025" units="cm"/>
      <inkml:brushProperty name="height" value="0.025" units="cm"/>
    </inkml:brush>
  </inkml:definitions>
  <inkml:trace contextRef="#ctx0" brushRef="#br0">1350 148 8520,'-8'-13'57,"-1"0"0,0 0 0,0 1 0,-2 0 0,-21-20 0,24 26-101,0 1 0,0-1 1,-1 1-1,0 1 0,1 0 1,-2 0-1,1 0 0,0 1 1,-1 1-1,-15-3 0,7 3-48,-1 0 1,1 2-1,-1 0 0,0 1 0,1 1 1,-1 1-1,1 0 0,0 1 0,-32 13 1,22-6 208,2 2 1,0 1 0,0 1 0,1 1 0,-36 32 0,11-2 372,2 3-1,2 2 0,3 1 1,-60 95-1,34-34 256,6 3 1,4 2-1,6 3 1,5 2-1,6 1 0,5 3 1,-25 157-1,51-215-538,3 1 0,2 0 0,4 0 0,12 129 0,-6-169-162,2 0 1,0 0-1,2 0 0,2-1 1,0 0-1,2-1 1,1 0-1,1-1 1,1-1-1,2 0 1,1-1-1,0-1 0,33 32 1,-29-35-19,1-1 1,1-1-1,1-2 0,1 0 1,0-1-1,1-2 0,1-1 1,0-1-1,1-1 0,47 10 1,-50-15-13,0-2 0,0-1 0,1-1 0,-1-2 0,1 0 0,-1-2 0,1 0 0,-1-2 0,0-1 0,0-1 0,0-2 0,37-15 0,-18 0 11,0-1 0,-2-3 0,-1-2 0,-1-1 0,-1-2 0,-2-2 0,-2-1 0,-1-2 0,-1-1 0,-3-2 0,41-67 0,-30 37 96,-4-2 0,-2-1-1,-4-2 1,-4-1 0,-2-2-1,22-120 1,-33 112 194,-4-1 0,-3 0-1,-5-1 1,-8-89 0,1 124-236,-3 0-1,-2 0 1,-2 1-1,-2 0 1,-3 1-1,-2 1 1,-43-84 0,47 109-65,-2 0 0,0 1 1,-2 0-1,-1 2 0,-31-30 1,37 40-18,-1 0 1,0 1 0,-1 1 0,-1 1 0,1 0-1,-1 1 1,-1 0 0,0 2 0,-34-10 0,26 11-24,0 2 0,0 0 1,0 2-1,-1 1 0,1 0 1,0 2-1,-1 1 0,1 1 1,0 2-1,1 0 0,0 1 1,0 2-1,-30 14 0,-18 15-705,0 4 0,-113 88 0,6-4-3018,125-98 551,13-19-1458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33.652"/>
    </inkml:context>
    <inkml:brush xml:id="br0">
      <inkml:brushProperty name="width" value="0.025" units="cm"/>
      <inkml:brushProperty name="height" value="0.025" units="cm"/>
    </inkml:brush>
  </inkml:definitions>
  <inkml:trace contextRef="#ctx0" brushRef="#br0">3069 216 3812,'0'0'662,"0"-10"608,-2 0-1001,1-1-1,-2 1 1,1 0-1,-2-1 1,1 1-1,-1 1 1,-1-1 0,0 1-1,0-1 1,-1 1-1,0 1 1,-11-14-1,10 15-253,0 1 0,0 0 1,-1 0-1,1 1 0,-1 0 0,0 0 0,-1 1 0,1 0 0,-1 0 0,0 1 0,1 0 0,-2 1 0,1-1 0,0 2 0,0 0 0,-1 0 0,1 0 0,0 1 0,-19 3 0,-13 2 65,1 2-1,0 2 1,-48 17-1,55-16 44,-949 320 3614,789-257-3487,4 8-1,-238 139 1,340-165-136,3 3 1,-103 92-1,133-99 72,2 2 1,3 2-1,-84 122 0,112-143-160,1 0 1,2 2 0,1 0-1,-17 56 1,27-66-49,0-1 0,2 1 0,1 1 0,1-1 0,2 1 0,0-1 0,5 45 0,-2-58 14,0 0 1,1 1-1,1-2 1,0 1-1,1 0 1,0-1-1,1 0 1,0 0-1,1 0 0,1-1 1,9 11-1,-5-8 38,0-1 0,1-1-1,1 0 1,0-1 0,1 0-1,0-1 1,25 12 0,-6-7 38,1-2 1,1-1-1,0-1 0,0-3 1,1 0-1,0-3 1,52 2-1,16-6 10,0-5 0,0-5 0,-1-4 1,-1-5-1,112-33 0,-35-5-38,337-156 1,-383 146-29,-3-6 0,123-90 1,-186 113 7,-2-4 1,-2-2-1,-2-4 1,-4-1-1,55-74 1,-92 106 72,-1-1 0,-1-2 0,-2 0 1,-1 0-1,-2-2 0,-1 0 0,17-66 0,-26 83 4,-2 0 0,1 0-1,-2 0 1,0 0 0,-1 0 0,-1 0-1,-1-1 1,0 1 0,-1 0 0,0 1-1,-1-1 1,-1 1 0,-1-1-1,0 1 1,-1 1 0,-1 0 0,0 0-1,0 0 1,-16-17 0,8 13-7,-1 1 0,-1 1 1,-1 1-1,0 0 0,-1 2 1,-1 0-1,0 1 0,0 1 0,-1 1 1,-1 1-1,0 1 0,-46-10 1,0 5-570,-1 4 0,0 3 0,-82 3 0,63 1-2575,13-9-1660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2.122"/>
    </inkml:context>
    <inkml:brush xml:id="br0">
      <inkml:brushProperty name="width" value="0.025" units="cm"/>
      <inkml:brushProperty name="height" value="0.025" units="cm"/>
    </inkml:brush>
  </inkml:definitions>
  <inkml:trace contextRef="#ctx0" brushRef="#br0">210 69 7431,'0'-4'515,"0"1"0,-1 0 1,1 0-1,0 0 0,-1 0 0,0 0 1,0 0-1,0 1 0,0-1 0,0 0 0,0 0 1,-1 0-1,1 1 0,-1-1 0,0 1 1,0-1-1,0 1 0,-3-3 0,3 3-310,-1 1 0,1-1 0,-1 1 0,1 0-1,-1 0 1,0 0 0,1 0 0,-1 0 0,0 0 0,1 1 0,-1-1 0,0 1-1,0 0 1,0 0 0,0 0 0,1 0 0,-1 1 0,0-1 0,0 1-1,1-1 1,-4 2 0,-1 1-78,1 1 0,0-1 1,0 1-1,0 0 0,1 0 0,-1 1 0,1 0 0,0 0 0,0 0 1,1 0-1,-1 1 0,1 0 0,0 0 0,1 0 0,0 0 0,-4 9 0,0 1 14,1 1 0,0-1 0,1 1-1,1 0 1,-3 26 0,7-40-135,-1 0-1,1 1 1,0-1 0,-1 0 0,2 0 0,-1 0 0,0 0 0,0 0-1,1 1 1,0-1 0,0 0 0,0 0 0,0 0 0,0 0-1,2 3 1,-1-5 1,0 1-1,0-1 1,0 0-1,0 0 1,0 0-1,1 0 1,-1 0-1,0 0 1,0-1-1,1 1 1,-1-1-1,0 0 0,1 1 1,-1-1-1,0 0 1,1 0-1,-1 0 1,0-1-1,1 1 1,3-2-1,13-2-113,0-1 0,-1-1 0,0-1 0,0-1 0,-1 0 0,24-16-1,-25 15-68,-1 0-1,1 1 1,1 0-1,-1 1 1,1 1-1,0 1 1,27-5-1,-44 10 172,1 0 0,-1 0 0,0 0 0,1 0 0,-1 0 0,0 0 0,0 0 0,1 0 0,-1 0 0,0 0 0,1 0 0,-1 0 0,0 0 0,0 0 0,1 0 0,-1 0 1,0 0-1,1 0 0,-1 1 0,0-1 0,0 0 0,1 0 0,-1 0 0,0 0 0,0 1 0,0-1 0,1 0 0,-1 0 0,0 1 0,0-1 0,0 0 0,0 0 0,1 1 0,-1-1 0,0 0 0,0 0 0,0 1 0,0-1 0,0 0 0,0 1 0,0-1 0,0 0 0,0 1 0,-6 17 80,-14 16 390,-179 208 4206,199-242-4676,0 0 0,0 0 0,0 0 1,0 0-1,0 0 0,0 0 0,0 0 1,0 0-1,0 0 0,-1 0 0,1 0 1,0 0-1,0 0 0,0-1 0,0 1 1,0 0-1,0 0 0,0 0 0,0 0 1,0 0-1,0 0 0,0 0 0,0 0 1,-1 0-1,1 0 0,0 0 0,0 0 1,0 0-1,0 0 0,0 0 0,0 0 1,0 0-1,0 0 0,0 0 0,0 0 0,0 0 1,-1 0-1,1 0 0,0 0 0,0 1 1,0-1-1,6-17-537,11-21-921,46-92-4810,-28 47-133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514"/>
    </inkml:context>
    <inkml:brush xml:id="br0">
      <inkml:brushProperty name="width" value="0.025" units="cm"/>
      <inkml:brushProperty name="height" value="0.025" units="cm"/>
    </inkml:brush>
  </inkml:definitions>
  <inkml:trace contextRef="#ctx0" brushRef="#br0">169 3 14478,'-12'1'838,"-5"2"-228,-1-1 0,0 2 0,-20 7 0,32-9-313,1 0 0,-1 1 0,1-1 1,0 1-1,0 0 0,0 1 0,-6 5 1,9-8-136,1 1 0,-1-1 0,1 1 0,-1 0 0,1-1 0,0 1 0,0 0 0,0 0 0,0 0 0,0 0 0,0 0 0,1 0 0,-1 0 0,1 0 1,-1 0-1,1 1 0,0-1 0,0 0 0,0 0 0,0 4 0,1-4-121,0 0 0,0-1 0,0 1 0,0-1 0,0 1 0,0-1 0,0 0 0,0 1 0,1-1 0,-1 0 1,0 0-1,1 0 0,-1 0 0,1 0 0,-1 0 0,1 0 0,0 0 0,-1-1 0,1 1 0,0-1 0,0 1 0,-1-1 0,1 0 0,0 1 0,0-1 0,2 0 0,58 2 301,-51-2-223,6-1-54,1 0 0,-1-1 0,1-1 0,-1 0 0,32-12 0,-41 13-47,0-2 0,0 1 0,0-1 0,0 0 0,-1-1 0,1 0-1,-1 0 1,-1 0 0,1-1 0,-1 0 0,0 0 0,0-1 0,9-13 0,-15 20-23,1-1 0,-1 1 0,1-1 0,-1 1 0,1-1 0,-1 1 0,0-1 0,1 1 0,-1-1 0,0 0 0,0 1 0,1-1 0,-1 0 0,0 1 0,0-1 0,0 1 0,0-1 0,0 0 0,0 1 0,0-1 0,0 0 0,0 1 0,0-1 0,0 0 0,0 1 0,-1-2 0,-13 8-100,-20 22 30,30-22 94,0 0-1,0 0 1,0 1-1,1 0 1,-5 12 0,6 8-483,2-26 381,0 0-1,1-1 1,-1 1 0,0 0-1,1 0 1,-1-1 0,1 1 0,-1 0-1,1 0 1,-1-1 0,1 1-1,-1-1 1,1 1 0,-1-1-1,1 1 1,0-1 0,0 1-1,-1-1 1,1 1 0,0-1-1,0 0 1,-1 1 0,1-1-1,0 0 1,0 0 0,0 0-1,0 1 1,5-1-844,-1 1 0,1-1 0,-1 0 0,1 0 0,0 0 1,-1-1-1,6-1 0,19-12-4892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2.467"/>
    </inkml:context>
    <inkml:brush xml:id="br0">
      <inkml:brushProperty name="width" value="0.025" units="cm"/>
      <inkml:brushProperty name="height" value="0.025" units="cm"/>
    </inkml:brush>
  </inkml:definitions>
  <inkml:trace contextRef="#ctx0" brushRef="#br0">56 1 8232,'0'0'11477,"0"15"-9694,0 28-604,3 134 2714,-1-152-3645,1 0-1,1 0 0,1 0 0,1 0 1,11 25-1,-15-45-230,0 0 0,0 0 0,1 0 0,0 0-1,0-1 1,0 1 0,1-1 0,-1 0 0,1 0 0,0 0 0,0 0 0,0-1 0,1 1 0,0-1 0,-1 0 0,7 2 0,-1-1-274,0-1 1,0-1 0,0 0 0,0 0 0,0-1 0,0 0-1,16-1 1,-32-4-3829,-22-12 1802,-35-14-1636,-17-8 2752,3-4 5697,77 42-4465,-1-1-1,1 1 0,0 0 0,-1-1 1,1 1-1,0 0 0,0-1 1,-1 1-1,1 0 0,0-1 0,0 1 1,0-1-1,0 1 0,0 0 1,-1-1-1,1 1 0,0-1 0,0 1 1,0 0-1,0-1 0,0 1 0,0-1 1,0 1-1,0 0 0,0-1 1,1 1-1,-1-1 0,0 1 0,0 0 1,0-1-1,0 1 0,1 0 1,-1-1-1,0 1 0,0-1 0,0 1 1,1 0-1,-1 0 0,0-1 1,1 1-1,-1 0 0,0 0 0,1-1 1,-1 1-1,0 0 0,1 0 1,-1 0-1,1-1 0,-1 1 0,0 0 1,1 0-1,-1 0 0,1 0 0,-1 0 1,1 0-1,28-13-370,-26 12 541,113-50-392,-41 10-4517,-38 17-990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2.825"/>
    </inkml:context>
    <inkml:brush xml:id="br0">
      <inkml:brushProperty name="width" value="0.025" units="cm"/>
      <inkml:brushProperty name="height" value="0.025" units="cm"/>
    </inkml:brush>
  </inkml:definitions>
  <inkml:trace contextRef="#ctx0" brushRef="#br0">110 116 13196,'0'0'2958,"-10"6"-70,2-1-2523,1 0 0,0 0 0,0 0 1,1 1-1,-1 0 0,1 1 0,1-1 0,-1 1 0,1 0 0,0 1 1,1-1-1,-1 1 0,2 0 0,-1 0 0,1 0 0,0 1 0,1-1 1,0 1-1,-2 14 0,4-19-310,-1-1 0,1 0-1,0 1 1,0-1 0,1 0 0,-1 1-1,1-1 1,-1 0 0,1 1 0,0-1 0,0 0-1,1 0 1,-1 0 0,3 5 0,-2-7-46,0 1 0,-1-1 0,1 0 0,0 0 0,-1 0 0,1 0 0,0-1 0,0 1 0,0 0 0,0-1-1,0 1 1,0-1 0,0 0 0,0 0 0,0 0 0,0 0 0,0 0 0,0 0 0,0 0 0,0 0 0,0-1 0,-1 1 0,1-1 0,0 0 0,0 1 0,0-1 0,2-2 0,5-1 10,-1-1 1,1 0-1,-1 0 0,-1-1 1,1 0-1,-1 0 1,0-1-1,0 0 0,-1 0 1,0 0-1,0-1 0,-1 0 1,0 0-1,4-9 1,-3 4-43,0-1 1,0 1 0,-1-1 0,-1 0 0,0 0-1,-1-1 1,-1 1 0,1-24 0,-3 20 0,-3 56-234,-1 44 365,4-77-66,0 0 0,1 0 1,-1 0-1,1 0 1,0 0-1,0 0 0,1 0 1,0 0-1,0 0 1,0 0-1,0-1 0,5 8 1,-5-10-31,-1-1 0,0 0 0,1 1 0,-1-1 0,0 0 0,1 0 0,-1 0 0,1 0 0,0 0 0,-1 0 1,1 0-1,0-1 0,0 1 0,0-1 0,-1 1 0,1-1 0,0 0 0,0 1 0,0-1 0,0 0 0,0 0 0,-1 0 0,1-1 1,0 1-1,0 0 0,0-1 0,0 1 0,-1-1 0,1 0 0,0 1 0,0-1 0,-1 0 0,1 0 0,-1 0 0,1 0 0,-1 0 1,1-1-1,-1 1 0,0 0 0,1-1 0,-1 1 0,1-3 0,5-3-185,-1 0 0,0-1 0,-1 0 1,0 0-1,0-1 0,6-16 0,-7 12-1129,-1 1-1,0-1 1,-1 0 0,1-22-1,-2-24-7448,-2 27 1517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3.526"/>
    </inkml:context>
    <inkml:brush xml:id="br0">
      <inkml:brushProperty name="width" value="0.025" units="cm"/>
      <inkml:brushProperty name="height" value="0.025" units="cm"/>
    </inkml:brush>
  </inkml:definitions>
  <inkml:trace contextRef="#ctx0" brushRef="#br0">23 431 8616,'0'0'5654,"0"10"-3268,-2 5-1598,1-9-313,1-1 1,0 1-1,0 0 0,0-1 1,0 1-1,1-1 0,1 7 1,-1-10 413,-3-8-1125,-3 3-257,-3 15 610,6-6 57,0 0-1,1 0 0,0 0 0,0 1 0,0-1 0,0 1 0,1-1 1,0 0-1,1 1 0,0-1 0,-1 0 0,4 8 0,-4-11-95,1-1 0,-1 0 0,1 0 0,0 1 0,0-1 0,0 0 0,0 0 0,0 0-1,1 0 1,-1 0 0,1 0 0,-1-1 0,1 1 0,0 0 0,-1-1 0,1 1 0,0-1 0,0 0-1,0 1 1,0-1 0,0 0 0,1 0 0,-1 0 0,0-1 0,0 1 0,1 0 0,-1-1 0,0 0 0,1 1-1,-1-1 1,0 0 0,1 0 0,-1 0 0,0-1 0,4 0 0,-1 0-38,-1-1 1,0 0 0,0 0-1,0 0 1,0 0-1,0-1 1,-1 1-1,1-1 1,-1 0-1,1 0 1,-1 0 0,0-1-1,0 1 1,-1-1-1,1 1 1,-1-1-1,0 0 1,0 0 0,0 0-1,2-8 1,1 0-20,-1-1 0,-1 0-1,0 1 1,-1-1 0,0 0 0,0-14 0,-2 13-12,1 0 0,-2-1 0,0 1 0,0 0 0,-2-1 1,0 1-1,0 1 0,-1-1 0,-8-16 0,3 19-65,5 20-62,4 23 52,0-29 78,1 0 0,-1 0 0,1 0 1,0 0-1,0-1 0,1 1 0,-1 0 1,0 0-1,1-1 0,0 1 0,0-1 1,-1 1-1,2-1 0,-1 0 0,0 1 1,0-1-1,1 0 0,-1-1 0,4 3 1,-4-3 9,0 0 0,-1 0 0,1-1 0,0 1 0,-1-1 0,1 1 0,0-1 0,0 0 1,0 1-1,-1-1 0,1 0 0,0 0 0,0-1 0,-1 1 0,1 0 0,0 0 0,0-1 1,-1 1-1,1-1 0,0 0 0,-1 0 0,1 1 0,0-1 0,-1 0 0,1 0 0,-1 0 1,0 0-1,1-1 0,-1 1 0,0 0 0,0-1 0,1 1 0,-1 0 0,0-1 1,0-1-1,6-8 39,-2-1 0,0 1 0,0-1 0,-1 0 0,0 0 0,-1-1 0,-1 1 0,0-1 0,1-16 0,-2-6-62,-1 1 1,-5-41-1,4 73 4,-7-50-42,8 49 29,-1-1 0,0 1 0,0 0 0,0-1 0,0 1 0,-1 0 0,1 0 0,-1-1 0,0 1 0,0 0 1,0 1-1,-3-4 0,0 50-295,5-27 314,0 1-1,2-1 1,0 1-1,1-1 1,1 0-1,0 0 1,1 0-1,1-1 0,0 1 1,2-1-1,0-1 1,0 0-1,2 0 1,0 0-1,0-1 1,1-1-1,1 0 1,0 0-1,1-1 0,0-1 1,1 0-1,1-1 1,25 14-1,-34-22-88,-10-3 91,0-1 0,-1 0 0,1 0 0,0-1 0,0 1 0,1-1 0,-1 0 0,-4-5 0,-11-6-8,-43-26 39,-68-49-36,174 88-1266,30 1-4905,-62-1 4096,1-1 0,-1 0 0,0-1 0,0 0-1,-1-1 1,21-10 0,2-3-2789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3.889"/>
    </inkml:context>
    <inkml:brush xml:id="br0">
      <inkml:brushProperty name="width" value="0.025" units="cm"/>
      <inkml:brushProperty name="height" value="0.025" units="cm"/>
    </inkml:brush>
  </inkml:definitions>
  <inkml:trace contextRef="#ctx0" brushRef="#br0">132 5 641,'0'0'23072,"-12"-1"-21449,5-1-1356,0 2 0,-1-1 0,1 1 0,-1 0 0,1 0 0,-11 3 0,15-3-172,0 1-1,0 0 0,0 0 0,0 0 0,0 1 1,0-1-1,0 1 0,0-1 0,0 1 0,1 0 1,-1 0-1,1 0 0,-1 0 0,1 1 0,0-1 0,0 1 1,0-1-1,0 1 0,0 0 0,1 0 0,-1 0 1,0 3-1,2-5-93,-1-1-1,1 1 1,0-1 0,0 1-1,0-1 1,0 0 0,0 1 0,0-1-1,0 1 1,0-1 0,0 1 0,0-1-1,0 0 1,1 1 0,-1-1 0,0 1-1,0-1 1,0 0 0,1 1 0,-1-1-1,0 0 1,0 1 0,1-1 0,-1 0-1,0 1 1,0-1 0,1 0-1,-1 1 1,0-1 0,1 0 0,-1 0-1,1 1 1,-1-1 0,0 0 0,1 0-1,-1 0 1,1 0 0,-1 0 0,1 1-1,28 2-241,28-7-999,13-21-930,-60 20 1725,1 0 0,0 1 0,0 0 0,0 1 0,0 0 0,22-2 0,-33 5 469,0 0 1,1 0-1,-1 0 1,0 0-1,0 0 1,1 0 0,-1 0-1,0 0 1,0 0-1,0 0 1,1 0-1,-1 0 1,0 1-1,0-1 1,0 0-1,1 0 1,-1 0 0,0 0-1,0 0 1,0 0-1,1 1 1,-1-1-1,0 0 1,0 0-1,0 0 1,0 1-1,0-1 1,0 0 0,0 0-1,1 0 1,-1 1-1,0-1 1,0 0-1,0 0 1,0 0-1,0 1 1,0-1-1,0 0 1,0 0 0,0 1-1,0-1 1,0 0-1,0 0 1,-6 15 859,-10 12 344,-94 95 1698,110-121-3086,0 0 1,-1-1 0,1 1 0,-1-1 0,0 1 0,1-1 0,-1 1 0,1-1-1,-1 1 1,0-1 0,1 1 0,-1-1 0,0 1 0,0-1 0,1 0 0,-1 0-1,0 1 1,0-1 0,1 0 0,-1 0 0,0 0 0,0 0 0,0 0 0,1 0-1,-2 0 1,-3-6-6263</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4.649"/>
    </inkml:context>
    <inkml:brush xml:id="br0">
      <inkml:brushProperty name="width" value="0.025" units="cm"/>
      <inkml:brushProperty name="height" value="0.025" units="cm"/>
    </inkml:brush>
  </inkml:definitions>
  <inkml:trace contextRef="#ctx0" brushRef="#br0">4 87 5029,'-1'-8'5835,"-1"-34"-1094,2 6 2476,5 87-3296,6-9-3327,14 39-1,-19-65-409,0 0 0,1-1 0,1 0 0,11 17 0,-17-29-151,1 0 0,-1 0 0,0 0 0,1 0 0,0-1 1,-1 1-1,1-1 0,0 0 0,0 0 0,1 0 0,4 3 0,-6-5-20,0 0 1,0 1-1,-1-1 0,1 0 1,0 0-1,0 0 1,0 0-1,0 0 1,-1 0-1,1 0 0,0-1 1,0 1-1,-1-1 1,1 0-1,0 1 1,-1-1-1,1 0 1,0 0-1,-1 0 0,1 0 1,-1 0-1,0 0 1,1 0-1,-1 0 1,1-2-1,5-6 17,0-1 0,-1 0-1,-1 0 1,0 0 0,0 0 0,-1-1 0,0 0-1,-1 0 1,0 0 0,0 0 0,0-22 0,28 121-180,-30-84 178,0 0 0,1 0 0,0-1 0,0 1 0,0-1 0,1 1-1,-1-1 1,1 0 0,-1 0 0,1 0 0,6 5 0,-8-8 0,1 1 0,-1 0 0,1 0 0,0-1 0,-1 1 1,1-1-1,0 0 0,-1 1 0,1-1 0,0 0 0,0 0 0,-1 0 0,1 0 1,0 0-1,-1 0 0,1-1 0,0 1 0,0-1 0,-1 1 0,1-1 0,-1 1 1,1-1-1,0 0 0,-1 0 0,0 0 0,1 0 0,-1 0 0,1 0 0,-1 0 1,2-3-1,6-6-10,0-1 1,-1 0-1,0 0 1,-1-1-1,0 0 1,-1 0-1,0-1 1,-1 1-1,-1-1 1,0 0-1,0-1 1,-1 1 0,-1-1-1,-1 1 1,0-1-1,0-16 1,-1 45-197,-1-5 36,1 0 0,0 1 0,1-1 0,0 0 0,0 0 0,2 0 0,4 16 0,-7-26 27,0 1-1,0-1 0,0 1 0,0 0 0,0-1 0,1 1 0,-1 0 0,0-1 1,0 1-1,1-1 0,-1 1 0,0-1 0,1 1 0,-1-1 0,0 1 1,1-1-1,-1 1 0,1-1 0,-1 1 0,1-1 0,-1 0 0,1 1 0,-1-1 1,1 0-1,-1 1 0,1-1 0,0 0 0,-1 0 0,1 0 0,-1 0 1,2 1-1,5-19-4235,-4-32-3958,-7 21 1999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5.182"/>
    </inkml:context>
    <inkml:brush xml:id="br0">
      <inkml:brushProperty name="width" value="0.025" units="cm"/>
      <inkml:brushProperty name="height" value="0.025" units="cm"/>
    </inkml:brush>
  </inkml:definitions>
  <inkml:trace contextRef="#ctx0" brushRef="#br0">49 360 5189,'-7'-10'3844,"-3"-4"-2405,-21-39 4211,32 56-5229,1 0-1,0-1 1,0 1-1,0-1 1,0 1 0,1-1-1,-1 0 1,1 0-1,3 3 1,38 19 368,-24-16-1262,1 0 0,32 7 1,36-6-4119,-48-6 4201,-40-3 575,0 1-1,1-1 1,-1 1-1,0-1 1,0 1 0,1 0-1,-1-1 1,0 1 0,0 0-1,0 0 1,0 0-1,0 0 1,0 0 0,0 0-1,0 0 1,0 0-1,-1 0 1,1 0 0,0 1-1,-1-1 1,1 0 0,-1 1-1,1-1 1,0 2-1,9 40 2243,-7-24-1579,-2-16-702,0 0 0,0-1 0,0 1 0,0 0 0,0 0 0,0 0 0,1-1 0,0 1 0,-1-1 0,1 1 0,0-1 0,0 0 0,0 1 0,4 2 0,-5-5-112,0 0 0,-1 1 0,1-1-1,0 0 1,0 0 0,-1 1-1,1-1 1,0 0 0,-1 0 0,1 0-1,0 0 1,0 0 0,-1 0 0,1 0-1,0 0 1,0 0 0,-1-1 0,1 1-1,0 0 1,0 0 0,-1-1-1,2 0 1,0 0-2,0-1 0,0 1-1,-1-1 1,1 0 0,-1 1 0,1-1-1,-1 0 1,1 0 0,-1 0-1,2-4 1,6-17 55,0 1 0,-2-1 0,0-1 0,-2 1 0,0-1 0,2-43 0,-6 47-66,-1-1 0,0 1 1,-2-1-1,0 1 0,-1 0 1,-1 0-1,-1 0 1,-10-25-1,12 38 38,-1 0-1,0 0 1,0 1 0,0-1 0,-1 1-1,-9-9 1,13 14-42,0 0-1,0 0 1,0 0-1,0 0 1,0 0 0,0 0-1,0 0 1,0 0 0,0 1-1,-1-1 1,1 0-1,0 1 1,0-1 0,-1 1-1,1 0 1,-1-1-1,1 1 1,0 0 0,-1 0-1,1 0 1,-1 0-1,1 0 1,0 0 0,-1 0-1,1 0 1,0 1-1,-1-1 1,1 0 0,0 1-1,-1-1 1,1 1-1,0 0 1,0-1 0,-1 1-1,1 0 1,0 0 0,0 0-1,0 0 1,0 0-1,0 0 1,0 0 0,0 0-1,0 0 1,0 2-1,-14 23 58,2 0-1,1 1 0,2 0 0,0 1 0,2 0 1,-8 43-1,17-47 87,-1-23-156,0-1 1,0 1-1,1-1 0,-1 0 1,0 1-1,0-1 1,1 1-1,-1-1 0,0 0 1,1 1-1,-1-1 1,0 0-1,1 1 0,-1-1 1,1 0-1,-1 0 0,0 1 1,1-1-1,-1 0 1,1 0-1,-1 0 0,1 0 1,-1 0-1,1 0 0,-1 1 1,1-1-1,3-1 7,0 0 0,-1 0 1,1 0-1,-1 0 0,1 0 0,-1-1 0,0 0 0,0 1 0,5-5 1,30-18-183,64-36-1421,-92 55 1506,0 0 0,0 1 0,1 1 0,-1 0 0,1 0 1,0 1-1,0 0 0,14 0 0,-23 2 91,0 0 1,0 1-1,0-1 1,0 0-1,0 1 1,0 0-1,-1-1 1,1 1-1,0 0 1,0 0-1,0 0 1,-1 0-1,1 0 1,-1 0-1,1 1 1,-1-1-1,1 0 1,-1 1-1,0 0 1,0-1-1,0 1 1,0-1-1,0 1 1,0 0-1,1 3 1,17 59 708,-18-55-1135,1-1-1,0 0 1,0 0 0,1 0-1,6 13 1,-5-16-4597</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5.759"/>
    </inkml:context>
    <inkml:brush xml:id="br0">
      <inkml:brushProperty name="width" value="0.025" units="cm"/>
      <inkml:brushProperty name="height" value="0.025" units="cm"/>
    </inkml:brush>
  </inkml:definitions>
  <inkml:trace contextRef="#ctx0" brushRef="#br0">0 152 11723,'0'0'9369,"10"-3"-7901,6-2-501,1 1 1,1 1-1,-1 0 0,34 1 1,-48 2-924,0 0 0,-1 0 0,1-1 0,0 1 0,0-1 0,0 1 0,0-1 0,-1 0 0,1 0 0,0 0 0,-1 0 0,1 0 0,-1-1 0,1 1 1,-1-1-1,0 0 0,1 0 0,-1 0 0,0 0 0,0 0 0,0 0 0,-1 0 0,3-4 0,-1 0-18,-1 1 0,0-1 1,0 1-1,0-1 0,-1 0 0,0 0 0,0 0 0,0 0 1,-1 0-1,0-7 0,0 12-28,0-1 0,0 1 0,0 0 1,0 0-1,0 0 0,0 0 0,-1 0 0,1 0 1,0 0-1,-1 0 0,1 0 0,0 0 1,-1 0-1,1 0 0,-1 0 0,1 1 0,-1-1 1,0 0-1,1 0 0,-1 0 0,0 1 0,0-1 1,1 0-1,-1 1 0,0-1 0,0 0 0,0 1 1,0-1-1,0 1 0,0 0 0,0-1 0,0 1 1,0 0-1,0-1 0,0 1 0,0 0 0,0 0 1,0 0-1,0 0 0,0 0 0,0 0 0,0 0 1,0 1-1,0-1 0,-2 1 0,0-1-10,1 1 0,-1 0 0,0 0 0,1 0 0,-1 1 0,1-1 0,0 1-1,-1-1 1,1 1 0,0 0 0,0 0 0,0 0 0,0 0 0,0 0 0,0 0 0,-2 5 0,0 4 57,0 1 0,1 0 1,0-1-1,1 1 0,1 0 1,-1 0-1,2 1 1,0-1-1,0 0 0,1 0 1,1 0-1,0 0 0,5 15 1,-6-25-22,-1 0 0,1 0 0,0 0-1,0-1 1,0 1 0,0 0 0,0-1 0,1 1 0,-1-1 0,0 0 0,1 1 0,-1-1 0,1 0 0,0 0-1,-1 0 1,1 0 0,0 0 0,-1 0 0,1 0 0,0 0 0,0-1 0,2 1 0,-1-1-2,0 0 0,1 0 0,-1 0 1,0-1-1,0 1 0,0-1 0,0 0 0,0 1 1,0-2-1,0 1 0,0 0 0,4-3 1,3-2-1,-1-1 1,0 0 0,0-1 0,0 0 0,-1 0-1,9-12 1,-13 14-12,1 0 0,-2-1 0,1 1 0,-1-1 0,0 0 0,0 0 0,0 0 0,2-13 0,-4 3-3347,-2 0-3538,-3 4-2436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6.260"/>
    </inkml:context>
    <inkml:brush xml:id="br0">
      <inkml:brushProperty name="width" value="0.025" units="cm"/>
      <inkml:brushProperty name="height" value="0.025" units="cm"/>
    </inkml:brush>
  </inkml:definitions>
  <inkml:trace contextRef="#ctx0" brushRef="#br0">0 0 7207,'0'0'1665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6.898"/>
    </inkml:context>
    <inkml:brush xml:id="br0">
      <inkml:brushProperty name="width" value="0.025" units="cm"/>
      <inkml:brushProperty name="height" value="0.025" units="cm"/>
    </inkml:brush>
  </inkml:definitions>
  <inkml:trace contextRef="#ctx0" brushRef="#br0">90 1 9577,'0'0'11654,"-9"2"-10506,4-1-1062,1 0 1,0 0 0,0 1 0,0 0 0,0-1 0,0 2-1,0-1 1,1 0 0,-1 1 0,1-1 0,0 1 0,-1 0-1,1 0 1,0 1 0,1-1 0,-1 0 0,1 1 0,-1 0-1,1 0 1,0-1 0,0 1 0,1 0 0,-1 1 0,1-1-1,0 0 1,0 0 0,0 1 0,1-1 0,-1 6 0,1-9-85,0-1 1,0 1 0,0 0-1,0 0 1,0-1 0,0 1-1,0 0 1,0 0-1,0-1 1,0 1 0,0 0-1,1 0 1,-1-1 0,0 1-1,0 0 1,1-1 0,-1 1-1,0 0 1,1-1 0,-1 1-1,1 0 1,-1-1 0,1 1-1,-1-1 1,1 1 0,-1-1-1,1 1 1,1 0-1,-1-1 5,1 0 0,-1 0-1,0 0 1,1 0-1,-1 0 1,1 0-1,-1 0 1,1 0-1,-1 0 1,1-1-1,-1 1 1,0-1-1,1 1 1,0-2-1,50-30 87,-45 27-115,1 0-17,55-34-507,-59 37 520,0-1 0,1 2 1,-1-1-1,0 0 1,1 1-1,0 0 1,-1 0-1,1 0 0,0 1 1,0-1-1,-1 1 1,10 1-1,-13 0 36,1 0 0,-1 0 0,0 0-1,1 0 1,-1 0 0,0 0 0,0 0 0,0 0 0,0 0-1,0 1 1,0-1 0,0 0 0,0 1 0,-1-1 0,1 1 0,0-1-1,-1 1 1,1-1 0,-1 1 0,0-1 0,0 1 0,1 0-1,-1-1 1,0 1 0,0-1 0,0 1 0,-1 0 0,1-1-1,-1 3 1,-8 48 1441,2-36-982,0 0 0,-1 0 0,0-1 0,-2 0 1,-15 19-1,19-26-353,-1 0-1,0 0 1,0-1 0,-1 0 0,1 0 0,-2-1 0,1 0-1,-1 0 1,0-1 0,-13 6 0,1-8-1463,9-7-3349,4-5-1983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7.488"/>
    </inkml:context>
    <inkml:brush xml:id="br0">
      <inkml:brushProperty name="width" value="0.025" units="cm"/>
      <inkml:brushProperty name="height" value="0.025" units="cm"/>
    </inkml:brush>
  </inkml:definitions>
  <inkml:trace contextRef="#ctx0" brushRef="#br0">143 1 12588,'0'0'9972,"-9"2"-8990,5-1-900,0 0 0,0 0-1,0 1 1,0 0 0,0 0 0,0 0-1,0 1 1,0-1 0,1 1 0,0 0-1,-1-1 1,-3 6 0,-36 52 713,36-49-652,3-5-34,0 0 0,0 0 0,0 1 0,1-1-1,0 1 1,1 0 0,-4 13 0,7-19-100,1-1 0,-1 1-1,1 0 1,0-1 0,-1 1-1,1-1 1,0 1 0,-1-1-1,1 0 1,0 0 0,0 0-1,-1 0 1,1 0 0,0 0-1,0 0 1,-1 0 0,4-2-1,-4 2-4,83-17 35,-63 11-47,1 2-1,-1 0 1,36-2 0,-55 6 4,0 0 1,-1 0-1,1 0 0,0 0 1,0 1-1,-1-1 0,1 0 1,0 1-1,-1-1 0,1 1 1,0 0-1,-1-1 1,1 1-1,-1 0 0,1 0 1,-1 0-1,1 0 0,-1 0 1,0 0-1,1 1 1,-1-1-1,0 0 0,2 3 1,-2-1 23,0 0 0,0 0 0,0 1-1,0-1 1,-1 0 0,1 0 0,-1 0 0,0 1 0,0-1 0,0 0 0,0 0 0,-1 4 0,-1 4 219,0 0 1,-1 0-1,-1-1 0,0 1 0,0-1 1,-11 18-1,6-15 95,0 0 0,-2 0 0,1-1 0,-2-1 0,-15 13-1,22-19-273,0-1 0,-1 0-1,1 0 1,-1-1 0,0 0 0,0 0-1,0 0 1,-1-1 0,1 0-1,0 0 1,-1 0 0,0-1-1,1 0 1,-14 0 0,19-1-74,1 0 0,-1-1 1,1 1-1,-1 0 1,1 0-1,-1-1 1,1 1-1,0 0 0,-1-1 1,1 1-1,-1-1 1,1 1-1,0 0 0,-1-1 1,1 1-1,0-1 1,-1 1-1,1-1 0,0 1 1,0-1-1,0 1 1,-1-1-1,1 1 1,0-1-1,0 1 0,0-1 1,0 1-1,0-1 1,0 0-1,0 1 0,0-1 1,0 1-1,0-1 1,0 1-1,1-1 0,-1 1 1,0-1-1,0 1 1,0-1-1,1 1 1,-1-1-1,0 1 0,1-1 1,-1 0-1,14-25-1376,2 7-1795,34-32 1,-18 20-1007,7-9-2818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870"/>
    </inkml:context>
    <inkml:brush xml:id="br0">
      <inkml:brushProperty name="width" value="0.025" units="cm"/>
      <inkml:brushProperty name="height" value="0.025" units="cm"/>
    </inkml:brush>
  </inkml:definitions>
  <inkml:trace contextRef="#ctx0" brushRef="#br0">131 1 13068,'-7'10'2392,"3"-5"-2161,-57 79 4393,55-75-4135,1 1 0,0 0 0,0 0 0,1 1 0,0-1 1,1 1-1,0 0 0,-2 14 0,5-2-291,1 0 1,0 0 0,2 0-1,1 0 1,9 33 0,-6-29-204,-1 1 1,-1 0 0,1 29-1,-6-43-29,-2 56-46,2-67 85,0-1-1,-1 1 1,1-1-1,-1 0 1,1 1-1,-1-1 1,0 1-1,0-1 1,0 0-1,0 0 1,-1 0 0,1 0-1,0 1 1,-1-2-1,0 1 1,1 0-1,-1 0 1,0 0-1,0-1 1,0 1-1,0-1 1,0 0-1,-3 2 1,4-3 16,1 0-1,-1 0 1,0 0 0,1 0 0,-1 0 0,1 0 0,-1 0-1,0 0 1,1 0 0,-1 0 0,1 0 0,-1 0 0,0-1-1,1 1 1,-1 0 0,1 0 0,-1-1 0,1 1 0,-1 0-1,1-1 1,-1 1 0,1 0 0,-1-1 0,1 1 0,-1-1-1,1 1 1,0-1 0,-1 1 0,1-1 0,0 1-1,-1-1 1,1 1 0,0-1 0,0 1 0,0-1 0,0 0-1,-1 0 1,-4-27 480,5 25-480,-4-31-181,2-1 0,1 1 0,2-1-1,2 1 1,1-1 0,1 1 0,2 1 0,1-1 0,2 1 0,1 0-1,2 1 1,1 1 0,26-44 0,-35 69 109,-1 0 0,1 0 1,0 0-1,1 1 0,-1 0 0,1 0 0,0 0 0,1 1 1,-1 0-1,1 0 0,-1 0 0,1 1 0,14-4 1,-18 6 32,0 0 0,0 1 1,0-1-1,0 1 0,0 0 1,0 0-1,0 0 0,0 0 1,0 1-1,0-1 0,0 1 1,0-1-1,0 1 0,-1 0 1,1 1-1,0-1 0,0 0 1,-1 1-1,1-1 0,-1 1 1,1 0-1,-1 0 0,0 0 1,0 0-1,0 0 0,0 0 1,0 1-1,0-1 0,0 1 1,-1-1-1,1 1 0,-1 0 1,0 0-1,0-1 0,0 1 1,0 0-1,0 3 0,0-1 74,0-1 0,-1 0 0,1 0 1,-1 1-1,0-1 0,0 0 0,0 1 0,-1-1 0,0 0 0,1 1 0,-2-1 0,1 0 0,0 0 0,-1 0 0,0 0 0,0 0 0,0 0 0,0 0 0,0-1 0,-1 1 0,0-1 0,0 0 1,0 0-1,0 0 0,0 0 0,-1 0 0,1-1 0,-1 1 0,-7 3 0,1 0 109,-1 0 0,0-1 0,0-1 0,-1 1 0,1-2 0,-1 0 0,0 0 0,0-1 0,-22 1-1,33-2-243,0-1 0,0-1 0,-1 1 0,1 0-1,0 0 1,0 0 0,0 0 0,0-1-1,-1 1 1,1-1 0,0 1 0,0-1-1,0 1 1,0-1 0,-2-1 0,3 1-206,-1 0 0,0 0 0,1 0 0,-1 0 1,1 0-1,-1 0 0,1 0 0,0 0 0,0 0 0,-1 0 1,1-1-1,0 1 0,0 0 0,0 0 0,0 0 1,0 0-1,0 0 0,0-1 0,1 1 0,-1 0 1,0 0-1,1 0 0,-1 0 0,0 0 0,1 0 0,0-1 1,12-17-6774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7.908"/>
    </inkml:context>
    <inkml:brush xml:id="br0">
      <inkml:brushProperty name="width" value="0.025" units="cm"/>
      <inkml:brushProperty name="height" value="0.025" units="cm"/>
    </inkml:brush>
  </inkml:definitions>
  <inkml:trace contextRef="#ctx0" brushRef="#br0">14 117 17969,'0'0'2813,"-2"11"-10,-3 15-1702,2 0 1,1 0 0,0 1-1,5 46 1,-1-59-1009,0-1 0,0 0 1,1 0-1,1 0 0,0 0 1,1-1-1,1 1 0,0-1 1,0 0-1,1-1 0,1 0 1,10 13-1,-13-18-86,42 39 50,-49-66 391,-31-69-204,-27-86-174,52 147-83,1-1-1,2 0 0,0-1 1,1-30-1,4 58-4,0 1 0,0-1 1,0 1-1,0 0 0,0-1 0,0 1 0,1-1 1,-1 1-1,1 0 0,0-1 0,0 1 0,0 0 1,0-1-1,0 1 0,0 0 0,1 0 0,-1 0 1,0 0-1,1 0 0,0 1 0,0-1 0,-1 0 0,4-1 1,-1 1-50,-1 1-1,1-1 1,0 1 0,0 0 0,0 1 0,0-1 0,0 1 0,0-1 0,0 1 0,0 0 0,0 1 0,0-1 0,6 2-1,-7-1 44,0-1-1,0 1 0,0 0 0,0 0 1,-1 0-1,1 0 0,0 1 0,-1-1 1,1 1-1,-1 0 0,1-1 0,-1 1 1,0 0-1,1 1 0,-1-1 1,0 0-1,-1 0 0,1 1 0,2 3 1,-2-1 12,0 0 0,1 1 0,-2 0 0,1-1 0,-1 1 0,0 0 0,0 0 0,0 0 0,-1 8 0,0-1 35,-1 1 0,-1 0-1,0 0 1,-1-1 0,-1 0 0,0 1-1,-10 21 1,13-33-2,-7 15 169,-1 0 0,-17 21 1,25-35-168,-1-1 1,0 1-1,0-1 1,0 1-1,0-1 1,-1 0-1,1 1 1,-1-1-1,1 0 0,-1-1 1,0 1-1,0 0 1,1-1-1,-1 0 1,0 1-1,0-1 1,-1-1-1,1 1 1,0 0-1,0-1 1,0 1-1,-6-1 1,8-1-42,0 1 0,0-1 0,0 0 1,0 0-1,0 0 0,1 0 0,-1 0 0,0 0 0,0 0 1,1 0-1,-1 0 0,1 0 0,-1 0 0,1 0 1,-1 0-1,1-1 0,0 1 0,-1 0 0,1 0 1,0-1-1,0 1 0,0 0 0,0 0 0,0 0 0,0-1 1,0 1-1,0 0 0,1 0 0,-1-1 0,1-1 1,12-40-2538,-3 29 395,1 0-1,1 0 1,16-15 0,-17 18-41,16-15-4029</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8.747"/>
    </inkml:context>
    <inkml:brush xml:id="br0">
      <inkml:brushProperty name="width" value="0.025" units="cm"/>
      <inkml:brushProperty name="height" value="0.025" units="cm"/>
    </inkml:brush>
  </inkml:definitions>
  <inkml:trace contextRef="#ctx0" brushRef="#br0">97 543 3171,'0'0'9107,"0"-8"-7233,0 8-2002,-4-64 4629,3 62-4243,1 1 1,0-1 0,-1 0 0,1 1-1,-1-1 1,1 0 0,-1 1 0,0-1-1,0 1 1,1-1 0,-1 1 0,0-1-1,0 1 1,-1 0 0,-1-3 0,2 4-159,0 0 1,0 0 0,0 0-1,0 0 1,0 0-1,0 0 1,0 0 0,0 0-1,0 0 1,0 1-1,0-1 1,0 0 0,0 1-1,0-1 1,0 1-1,0-1 1,0 1 0,0-1-1,0 1 1,0 0 0,0-1-1,1 1 1,-1 0-1,0 0 1,1-1 0,-1 1-1,0 0 1,1 0-1,-2 2 1,-3 5 94,-1 0 0,1 1 0,1 0 0,0 0 0,0 0 0,0 0 0,2 1 0,-1-1 0,-1 13 0,0 6 324,1-1 0,1 30 0,2-56-511,-1-1 0,1 1-1,0 0 1,0-1 0,0 1-1,0 0 1,0 0 0,0-1-1,0 1 1,0 0 0,0-1-1,1 1 1,-1 0 0,0-1-1,0 1 1,1 0 0,-1-1-1,0 1 1,1-1 0,-1 1-1,0 0 1,1-1 0,-1 1-1,1-1 1,-1 1 0,1-1-1,-1 0 1,1 1 0,-1-1-1,1 1 1,0-1 0,-1 0-1,1 1 1,-1-1 0,1 0-1,0 0 1,-1 0 0,1 1-1,0-1 1,-1 0 0,1 0-1,0 0 1,0 0 0,-1 0-1,1 0 1,0 0 0,-1-1-1,1 1 1,0 0 0,-1 0-1,1 0 1,0-1 0,-1 1-1,2-1 1,2-1 13,0 0-1,0 0 1,0 0 0,-1-1-1,1 0 1,-1 0 0,5-4 0,13-18 17,-1-1 1,19-34 0,28-36-518,-66 95 470,0-1 1,0 1 0,0-1 0,1 1 0,-1 0 0,1 0 0,-1-1 0,1 1 0,-1 0 0,1 0 0,0 0-1,-1 1 1,4-2 0,-4 2 9,-1 0 0,1 0-1,0 0 1,-1 0 0,1 0-1,0 0 1,-1 0 0,1 0-1,-1 1 1,1-1 0,0 0-1,-1 0 1,1 1 0,-1-1-1,1 0 1,0 1 0,-1-1 0,1 1-1,-1-1 1,1 0 0,-1 1-1,0-1 1,1 1 0,-1 0-1,1 0 1,2 6 96,0-1 1,-1 1-1,0 0 0,0 0 1,2 13-1,3 11 813,-7-31-893,0-1 0,0 1 0,0 0-1,0 0 1,0 0 0,1 0 0,-1-1 0,0 1 0,0 0-1,0 0 1,0 0 0,0 0 0,0-1 0,1 1 0,-1 0-1,0 0 1,0 0 0,0 0 0,0 0 0,1 0 0,-1 0-1,0 0 1,0-1 0,0 1 0,1 0 0,-1 0 0,0 0-1,0 0 1,0 0 0,1 0 0,-1 0 0,0 0 0,0 0-1,0 0 1,1 0 0,-1 0 0,0 0 0,0 1 0,0-1-1,0 0 1,1 0 0,-1 0 0,0 0 0,0 0-1,0 0 1,0 0 0,1 0 0,-1 1 0,0-1 0,0 0-1,0 0 1,0 0 0,0 0 0,0 1 0,1-1 0,-1 0-1,0 0 1,0 0 0,0 0 0,0 1 0,0-1 0,0 0-1,4-16 382,-3-19-443,-1 0 1,-2 0 0,-7-46 0,9 84 27,1 0 0,0-1-1,-1 1 1,1 0 0,0-1-1,1 1 1,-1-1-1,0 0 1,1 1 0,-1-1-1,1 0 1,0 0 0,-1 0-1,1 0 1,0 0 0,0 0-1,1-1 1,-1 1-1,0-1 1,0 1 0,1-1-1,-1 0 1,1 0 0,-1 0-1,1 0 1,0 0 0,-1-1-1,5 1 1,-4 0 19,0-1 0,1 0 0,-1 0 0,1 0 1,-1-1-1,0 1 0,1-1 0,-1 1 0,1-1 0,-1 0 1,0-1-1,0 1 0,0 0 0,0-1 0,0 0 0,0 0 1,0 0-1,0 0 0,-1 0 0,1 0 0,-1-1 0,3-2 1,1-6-4,-1 1 1,0-1 0,-1-1 0,0 1-1,0-1 1,-1 1 0,-1-1-1,0 0 1,-1 0 0,0 0 0,0 0-1,-3-20 1,2 28-7,0 1 6,-1 0 1,1 0-1,-1 0 0,0 1 1,0-1-1,0 0 0,0 0 1,0 1-1,-1-1 0,-2-3 0,-7 0-22,10 6 16,0 1 1,0-1-1,0 1 0,1-1 0,-1 1 1,0 0-1,1-1 0,-1 1 0,1 0 1,-1 0-1,1 0 0,-1-1 1,1 1-1,-1 0 0,1 0 0,0 0 1,-1 0-1,1 0 0,0 1 0,-5 19-6,2 0 1,0 0-1,1 1 0,1-1 0,1 0 0,5 34 0,-5-53 20,0 0 0,0-1 1,0 1-1,0-1 0,0 1 0,0-1 1,1 1-1,-1-1 0,1 1 1,-1-1-1,1 1 0,0-1 0,-1 1 1,1-1-1,0 0 0,0 0 1,0 1-1,0-1 0,0 0 1,0 0-1,1 0 0,-1 0 0,0 0 1,0 0-1,1 0 0,-1-1 1,1 1-1,-1 0 0,1-1 0,-1 1 1,1-1-1,-1 1 0,1-1 1,-1 0-1,4 0 0,-2 0 4,0-1 0,0 0 0,1 0 0,-1 0 0,0 0 0,0 0 0,0-1 0,0 0 0,0 1 0,0-1 0,0 0 0,-1 0 0,1-1 0,-1 1-1,4-5 1,16-22 35,33-57 0,9-15-170,-63 100 122,-1 0-1,1 0 0,0-1 0,0 1 0,-1 0 1,1 0-1,0 0 0,0 0 0,0 0 0,0 0 1,0 0-1,1 0 0,-1 0 0,0 0 0,0 0 1,0 1-1,1-1 0,-1 1 0,0-1 1,1 1-1,-1-1 0,1 1 0,-1 0 0,0 0 1,1-1-1,-1 1 0,1 0 0,-1 0 0,3 1 1,-1 1 19,-1 0 0,1 0 1,-1 0-1,0 1 1,1-1-1,-1 1 1,0-1-1,-1 1 1,1 0-1,2 4 0,21 27 279,-24-33-281,1 1-1,-1-1 1,1 0 0,-1 0 0,1 0 0,-1 0 0,1-1 0,0 1 0,-1 0 0,1-1 0,0 1 0,0-1 0,-1 1-1,1-1 1,0 0 0,0 0 0,0 0 0,-1 0 0,1 0 0,0 0 0,2-1 0,1-1 5,0 0 0,0 0 1,0-1-1,-1 1 1,1-1-1,-1 0 0,0-1 1,0 1-1,0-1 0,0 1 1,0-1-1,3-5 0,41-59-145,-40 55 23,5-5-482,8-11-1041,-13 9-6789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9.729"/>
    </inkml:context>
    <inkml:brush xml:id="br0">
      <inkml:brushProperty name="width" value="0.025" units="cm"/>
      <inkml:brushProperty name="height" value="0.025" units="cm"/>
    </inkml:brush>
  </inkml:definitions>
  <inkml:trace contextRef="#ctx0" brushRef="#br0">64 30 7911,'0'0'4997,"-63"-30"-16624</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00.523"/>
    </inkml:context>
    <inkml:brush xml:id="br0">
      <inkml:brushProperty name="width" value="0.025" units="cm"/>
      <inkml:brushProperty name="height" value="0.025" units="cm"/>
    </inkml:brush>
  </inkml:definitions>
  <inkml:trace contextRef="#ctx0" brushRef="#br0">49 1 12748,'0'0'3353,"-8"0"-2232,-24-1-128,32 1-965,-1 0 0,1 0 1,0 0-1,-1 0 0,1 1 1,0-1-1,-1 0 1,1 0-1,-1 0 0,1 0 1,0 0-1,-1 1 0,1-1 1,0 0-1,0 0 1,-1 1-1,1-1 0,0 0 1,-1 0-1,1 1 1,0-1-1,0 0 0,0 1 1,-1-1-1,1 0 0,0 1 1,0-1-1,0 1 1,0-1-1,0 0 0,0 1 1,0-1-1,-1 0 0,1 1 1,0-1-1,0 1 1,0-1-1,1 0 0,-1 1 1,0-1-1,0 1 0,0-1 1,0 0-1,0 1 1,0-1-1,1 0 0,-1 1 1,0-1-1,0 1 0,8 15 337,10 4 19,0-2 0,1 0 1,2-1-1,-1 0 0,2-2 1,34 18-1,14 5-109,2-4 1,1-3-1,96 28 0,-69-26-46,102 49 0,118 84 991,64 30-609,-305-154-320,93 65-1,61 33 309,303 179-533,-247-137-47,148 91 184,-298-208-1297,-131-57-1156,-9 4-3471,-4-3-1389</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06.707"/>
    </inkml:context>
    <inkml:brush xml:id="br0">
      <inkml:brushProperty name="width" value="0.025" units="cm"/>
      <inkml:brushProperty name="height" value="0.025" units="cm"/>
    </inkml:brush>
  </inkml:definitions>
  <inkml:trace contextRef="#ctx0" brushRef="#br0">1 1 5029,'0'0'5071,"50"34"-4916,-28-15 96,31 35-1,-36-34 3,1-2 0,32 26 0,27 11 251,81 63-85,-111-82-204,1-2-1,1-2 1,2-2-1,1-2 1,67 24-1,214 91 190,239 90 142,-457-191-462,188 95 1,-229-96 59,-3 3 1,-1 4 0,87 77 0,-108-81 341,1-2 1,1-3-1,3-1 1,1-3-1,2-3 1,114 48-1,-154-77-106,-9-2-4187,-17-3-1024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08.484"/>
    </inkml:context>
    <inkml:brush xml:id="br0">
      <inkml:brushProperty name="width" value="0.025" units="cm"/>
      <inkml:brushProperty name="height" value="0.025" units="cm"/>
    </inkml:brush>
  </inkml:definitions>
  <inkml:trace contextRef="#ctx0" brushRef="#br0">411 122 1249,'-43'-23'2218,"2"-1"-1365,-53-21 0,77 39-644,0 0 0,0 2 0,0-1 0,0 2 0,-1 1 0,-31-1 0,-25 3 1787,74 0-2020,-1 1 1,0 0-1,1 0 0,-1-1 1,1 1-1,-1 0 0,1 0 1,-1 0-1,1 0 0,0 0 1,0 0-1,-1 0 0,1 0 1,0 0-1,0 0 0,0 0 1,0 0-1,0 0 0,0 0 1,0 0-1,0 0 0,0 0 1,1 0-1,-1 1 0,6 27-1247,-2-23 929,1 0 1,-1 0-1,1-1 0,0 0 1,0 0-1,1 0 0,11 7 1,0 0-1741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09.576"/>
    </inkml:context>
    <inkml:brush xml:id="br0">
      <inkml:brushProperty name="width" value="0.025" units="cm"/>
      <inkml:brushProperty name="height" value="0.025" units="cm"/>
    </inkml:brush>
  </inkml:definitions>
  <inkml:trace contextRef="#ctx0" brushRef="#br0">0 213 6790,'0'0'1020,"10"0"-897,19 1-49,0-1-1,0-1 1,0-2 0,31-7-1,76-17 194,208-16 0,140 22 1557,-114 8-1401,621-31-325,-158 9 958,287 19-144,-839 28-812,228 5-55,407-37 24,1308 20 22,-1802 21-6,-20 0-47,-322-21-489,272 15 1480,-307-9-1609,81 24 0,-97-21-659,0 2 1,0 1-1,43 26 1,-37-16-4592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8.117"/>
    </inkml:context>
    <inkml:brush xml:id="br0">
      <inkml:brushProperty name="width" value="0.025" units="cm"/>
      <inkml:brushProperty name="height" value="0.025" units="cm"/>
    </inkml:brush>
  </inkml:definitions>
  <inkml:trace contextRef="#ctx0" brushRef="#br0">21 0 6118,'0'0'17931,"4"10"-17012,0 3-759,0 1 0,0 0 0,-2 0 0,0 0 0,0 0 1,-2 0-1,0 1 0,0-1 0,-4 24 0,-10 61 130,2-21-259,-1 100 0,16-170-2168,3-18 905,4-19-454,-6 7-992,0 0 0,1-33 0,-3-9-3435</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8.461"/>
    </inkml:context>
    <inkml:brush xml:id="br0">
      <inkml:brushProperty name="width" value="0.025" units="cm"/>
      <inkml:brushProperty name="height" value="0.025" units="cm"/>
    </inkml:brush>
  </inkml:definitions>
  <inkml:trace contextRef="#ctx0" brushRef="#br0">4 0 9545,'0'0'7004,"0"10"-6016,-2 46 277,0 90 1024,3-132-1981,0 0 0,1 0-1,1 0 1,0 0 0,1 0-1,0-1 1,12 26 0,-13-34-191,0-1 0,0 1 0,0 0 0,1-1 0,-1 0 0,1 0 0,0 0 0,0 0 0,0-1 0,1 1 0,0-1 0,-1 0 0,1 0 0,0-1 0,0 0 0,0 1 0,1-2 0,-1 1 0,0-1 0,1 1 0,-1-2 0,1 1 0,-1 0 0,1-1 0,0 0 0,-1-1 0,8 0 0,-5-1-17,0 0 0,0 0-1,0-1 1,0 0 0,0 0 0,-1-1-1,0 0 1,0 0 0,0-1-1,0 0 1,0 0 0,-1 0 0,0-1-1,0 0 1,-1 0 0,0-1 0,8-11-1,-3 0 17,-1-1 0,0 0 0,-1-1 0,-1 0 0,-1 0 0,4-25 0,-9 36-60,0-1 1,0 1 0,-1-1-1,0 1 1,-1-1-1,0 1 1,-2-12 0,2 17-44,-1-1 0,0 0 0,1 1 1,-1-1-1,-1 1 0,1 0 0,-1 0 0,1 0 1,-1 0-1,0 0 0,-1 1 0,1-1 1,-1 1-1,-6-6 0,-11 1-1325,21 8 1212,-1 0 0,1 0 0,0 0 1,-1 0-1,1 0 0,0 0 0,-1 0 0,1 1 0,0-1 0,-1 0 0,1 0 0,0 0 0,-1 1 0,1-1 0,0 0 0,0 0 0,-1 1 1,1-1-1,0 0 0,0 0 0,-1 1 0,1-1 0,0 0 0,0 1 0,0-1 0,0 0 0,0 1 0,-1-1 0,1 0 0,0 1 0,0 0 1,0 1-378,0 0 0,0 0 1,1 0-1,-1 1 1,1-1-1,-1 0 1,1 0-1,0 0 1,0 0-1,0 0 1,0 0-1,0 0 1,0 0-1,0-1 1,3 4-1,8 8-7002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8.817"/>
    </inkml:context>
    <inkml:brush xml:id="br0">
      <inkml:brushProperty name="width" value="0.025" units="cm"/>
      <inkml:brushProperty name="height" value="0.025" units="cm"/>
    </inkml:brush>
  </inkml:definitions>
  <inkml:trace contextRef="#ctx0" brushRef="#br0">0 113 5862,'0'0'16287,"9"3"-14931,-5-2-1208,1 1 0,0-1 0,-1 0 0,1-1 0,0 1 0,-1-1 0,1 0 0,0 0 0,0 0 0,-1-1 0,1 1 0,0-1 0,-1-1 0,1 1 0,-1 0 0,1-1 0,-1 0 0,0 0 0,1-1 0,-1 1 0,7-6 0,-3 2-56,44-30 107,-48 33-178,-1 0 0,1-1 0,-1 1 0,1-1 0,-1 1 1,0-1-1,-1 0 0,1 0 0,-1-1 0,3-5 0,-5 9-13,0 1-1,0-1 0,0 1 0,0-1 0,-1 1 0,1 0 0,0-1 0,-1 1 0,1 0 0,0-1 0,0 1 0,-1 0 0,1-1 0,-1 1 0,1 0 0,0 0 0,-1-1 0,1 1 0,-1 0 1,1 0-1,0 0 0,-1-1 0,1 1 0,-1 0 0,1 0 0,-1 0 0,1 0 0,-1 0 0,1 0 0,-1 0 0,1 0 0,-1 0 0,1 0 0,0 0 0,-1 1 0,1-1 0,-1 0 0,1 0 1,-1 0-1,1 0 0,0 1 0,-1-1 0,1 0 0,-1 1 0,1-1 0,-26 9 58,15-2-22,0 1-1,0 0 0,1 0 1,1 1-1,-1 1 1,1 0-1,1 0 1,0 0-1,0 1 1,1 1-1,1-1 0,0 1 1,0 0-1,1 0 1,1 1-1,0 0 1,0-1-1,1 1 1,-1 24-1,4-35-43,0 0 0,1 0 0,-1 0 1,1 0-1,-1-1 0,1 1 0,0 0 0,0-1 0,-1 1 0,1 0 1,0-1-1,1 1 0,-1-1 0,0 0 0,0 1 0,1-1 0,-1 0 1,1 0-1,-1 0 0,1 0 0,-1 0 0,1 0 0,0 0 0,-1 0 1,1-1-1,0 1 0,0-1 0,-1 1 0,1-1 0,0 0 0,0 0 1,0 1-1,0-1 0,-1 0 0,1-1 0,3 1 0,4-1-285,1 1 0,0-1 0,-1-1 0,0 1 0,1-2 0,9-3 0,24-16-3744,-1-6-2478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227"/>
    </inkml:context>
    <inkml:brush xml:id="br0">
      <inkml:brushProperty name="width" value="0.025" units="cm"/>
      <inkml:brushProperty name="height" value="0.025" units="cm"/>
    </inkml:brush>
  </inkml:definitions>
  <inkml:trace contextRef="#ctx0" brushRef="#br0">10 0 12844,'0'0'10218,"5"64"-9129,-12-33-224,4 1-289,-1-3-320,3-3-191,1-5-33,0-3 0,0-5-321,0-8-1184,3-5-1186,-1-15-11562</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9.178"/>
    </inkml:context>
    <inkml:brush xml:id="br0">
      <inkml:brushProperty name="width" value="0.025" units="cm"/>
      <inkml:brushProperty name="height" value="0.025" units="cm"/>
    </inkml:brush>
  </inkml:definitions>
  <inkml:trace contextRef="#ctx0" brushRef="#br0">32 0 12780,'0'0'11921,"-2"11"-10704,-5 19-669,-11 59 557,16-79-1031,1 1 0,0-1 1,0 0-1,1 1 0,1-1 0,2 15 1,-2-23-130,-1-1 1,1 1 0,0-1 0,1 1-1,-1-1 1,0 0 0,0 1 0,0-1 0,1 0-1,-1 0 1,1 0 0,-1 0 0,1 0-1,-1 0 1,1-1 0,-1 1 0,1 0-1,0-1 1,-1 1 0,1-1 0,0 0 0,0 1-1,-1-1 1,1 0 0,0 0 0,0 0-1,-1 0 1,1 0 0,0-1 0,0 1-1,-1-1 1,3 0 0,62-17-2529,-62 17 2434,1-1 0,-1 0 1,1 1-1,0 0 1,-1 0-1,1 0 1,0 1-1,0 0 1,7 0-1,-12 0 160,1 0 0,0 0 0,0 0 0,0 1 0,-1-1 0,1 0 0,0 1 0,0-1 0,-1 0 0,1 1 0,0-1-1,-1 1 1,1-1 0,0 1 0,-1-1 0,1 1 0,-1 0 0,1-1 0,-1 1 0,1 0 0,0 0 0,-1 1 61,0-1-1,1 1 1,-1 0 0,0-1-1,0 1 1,0 0-1,0-1 1,0 1 0,0 0-1,-1-1 1,1 1 0,0 0-1,-1-1 1,-1 3 0,-4 8 351,0-1 0,-1 0 0,-1 0-1,1-1 1,-2 0 0,0-1 0,0 0 0,0 0 0,-1-1 0,-1 0 0,1 0 0,-15 6 0,24-13-447,0 0 0,1-1 0,-1 1 0,0 0 0,0-1 0,0 1 0,0-1 0,0 1 0,0-1 0,1 0 0,-1 1 0,0-1 0,0 0 0,0 0 0,0 0 0,0 0 0,0 1 0,0-1 0,0-1 0,0 1 0,0 0 0,0 0 0,0 0 0,0 0 0,0-1 0,0 1 0,0 0 0,0-1 0,0 1 0,0-1 0,0 1 0,1-1 0,-1 0 0,0 1 0,0-1 0,1 0 0,-1 1 0,-1-2 0,1-2-697,0 0 1,0 0 0,0 0-1,1 0 1,-1 0-1,1 0 1,0-8-1,0-16-5290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9.552"/>
    </inkml:context>
    <inkml:brush xml:id="br0">
      <inkml:brushProperty name="width" value="0.025" units="cm"/>
      <inkml:brushProperty name="height" value="0.025" units="cm"/>
    </inkml:brush>
  </inkml:definitions>
  <inkml:trace contextRef="#ctx0" brushRef="#br0">1 36 4452,'0'0'7020,"10"0"-2263,-2 1-4103,62-1 4643,-67 0-5075,0 0 1,0 0 0,1-1 0,-1 1-1,0-1 1,0 0 0,0 0 0,0 0-1,0-1 1,0 1 0,0-1 0,0 1-1,0-1 1,-1 0 0,1 0 0,-1 0-1,1-1 1,-1 1 0,0-1 0,2-2-1,-6 1 771,-9 5-698,-9 7-216,9-2-8,1 1-1,1 1 1,-1-1 0,-8 11-1,15-15-39,-1 1 0,1 0-1,0 0 1,0 0 0,0 0 0,0 1-1,1-1 1,0 1 0,0 0 0,0-1-1,0 1 1,0 6 0,2-10-28,0-1 0,0 0 0,0 1 0,0-1 0,0 1 0,0-1 0,0 1 0,0-1 0,0 1 0,0-1 0,0 1 0,0-1 0,0 1 0,1-1 0,-1 1 0,0-1 0,0 0 0,1 1 0,-1-1 0,0 1 0,0-1 0,1 0 0,-1 1 0,0-1 0,1 0 0,-1 0 0,1 1 0,-1-1 0,0 0 0,1 0 0,-1 1 0,1-1 0,-1 0 0,1 0 0,0 0 0,24-1 150,21-15 77,-42 15-249,100-46-819,-93 44 795,0-1 0,0 1 0,0 1 0,1 0 0,-1 1 0,0 0 0,23 1 0,-32 1 84,0-1 0,-1 1 0,1 0 1,0-1-1,0 1 0,-1 0 0,1 0 0,-1 0 1,1 0-1,-1 0 0,1 1 0,-1-1 1,0 0-1,1 1 0,-1-1 0,0 1 0,0-1 1,0 1-1,0 0 0,0-1 0,-1 1 0,1 0 1,0 0-1,-1-1 0,1 3 0,-1-2 12,1 0 0,-1 0 1,1-1-1,-1 1 0,1 0 0,0-1 0,-1 1 0,1-1 0,0 1 0,0-1 0,0 1 0,0-1 0,1 0 0,-1 1 0,0-1 0,0 0 0,1 0 0,-1 0 1,1 0-1,-1 0 0,1 0 0,-1 0 0,1-1 0,0 1 0,-1 0 0,1-1 0,0 0 0,3 1 0,44-5 261,-38 2-970,-1 1 0,1 0 1,0 1-1,-1 0 0,1 0 1,14 4-1,-18 0-2260,-5 1-4060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0.610"/>
    </inkml:context>
    <inkml:brush xml:id="br0">
      <inkml:brushProperty name="width" value="0.025" units="cm"/>
      <inkml:brushProperty name="height" value="0.025" units="cm"/>
    </inkml:brush>
  </inkml:definitions>
  <inkml:trace contextRef="#ctx0" brushRef="#br0">73 170 8008,'0'0'18641,"-4"9"-18497,-51 68-154,53-75 3,1 0 1,-1-1 0,1 1 0,0 1 0,0-1-1,0 0 1,0 0 0,0 0 0,0 1-1,1-1 1,-1 0 0,1 1 0,-1-1 0,1 0-1,0 1 1,0-1 0,0 0 0,0 1-1,1 4 1,0-6 7,0 0 0,0 1 0,0-1-1,0 0 1,0 0 0,0 0 0,1 0 0,-1 0-1,0 0 1,1 0 0,-1 0 0,0-1 0,1 1-1,-1 0 1,1-1 0,-1 1 0,1-1 0,-1 0-1,1 1 1,-1-1 0,1 0 0,-1 0-1,1 0 1,0 0 0,-1 0 0,1 0 0,-1 0-1,4-2 1,5 0 29,1-1 0,0 0 0,-1-1 0,0 0 0,0 0 0,0-2 0,0 1 0,-1-1 0,16-13 0,4-5 28,39-42 1,-52 49-44,-2-1 1,16-21 0,-27 34-2,0 1-1,0-1 0,0 0 1,-1 1-1,0-1 0,0 0 1,0 0-1,0-1 1,-1 1-1,0 0 0,0-1 1,-1 1-1,1 0 0,-1-1 1,-1-6-1,1 11-11,0 0-1,-1 1 1,1-1 0,0 0-1,-1 1 1,1-1 0,-1 1-1,1-1 1,-1 0-1,1 1 1,-1-1 0,1 1-1,-1 0 1,1-1-1,-1 1 1,0-1 0,1 1-1,-1 0 1,1 0 0,-1-1-1,0 1 1,0 0-1,1 0 1,-1 0 0,0 0-1,1-1 1,-1 1-1,0 0 1,0 0 0,1 1-1,-1-1 1,0 0 0,1 0-1,-1 0 1,0 0-1,-1 1 1,-25 11-158,15-2 154,1 2 0,0-1 0,0 1-1,1 1 1,1 0 0,0 0 0,1 1 0,1 0-1,0 0 1,1 1 0,0-1 0,1 2 0,1-1-1,0 0 1,1 1 0,-1 21 0,4-35 9,0-1 1,0 0-1,0 1 1,0-1-1,0 0 1,0 0-1,0 1 1,1-1-1,-1 0 1,1 1-1,-1-1 1,1 0-1,-1 0 1,1 0-1,0 0 1,-1 0-1,1 0 1,0 0-1,0 0 1,0 0-1,0 0 1,0 0-1,0 0 1,0 0-1,1 0 0,1 0 9,-1 0 0,1 0-1,-1-1 1,1 1 0,0-1-1,-1 0 1,1 0-1,0 0 1,-1 0 0,1 0-1,-1 0 1,4-1 0,2-1 17,0 0 0,0-1 0,0 0 0,0 0 0,-1-1 0,1 0 0,9-6 0,-9 3-39,1 0 1,-1 0 0,0-1-1,0 0 1,-1-1 0,-1 0-1,1 0 1,7-15 0,-21 39-51,1 1 1,0-1 0,1 1-1,1 1 1,0-1-1,1 1 1,-1 20 0,4-35 60,0-1 1,1 0-1,-1 0 0,0 1 1,0-1-1,1 0 1,-1 0-1,0 0 1,1 1-1,-1-1 1,1 0-1,0 0 1,-1 0-1,1 0 1,0 0-1,0 0 0,-1 0 1,1 0-1,0 0 1,0-1-1,0 1 1,0 0-1,2 0 1,0 1 9,0 0 1,1-1 0,-1 0-1,1 0 1,0 0 0,-1 0-1,1-1 1,4 1 0,5 0 30,1-1 1,0-1 0,22-4 0,23-10-29,-55 13 5,1 1 0,-1-1 0,0 0 0,0 0 0,0 0 0,0-1 0,0 1 0,0-1 0,0 0 0,-1 0-1,5-5 1,-7 6 140,-1 1-1,1-1 0,0 0 1,-1 0-1,1 0 1,-1 0-1,0 0 0,0 1 1,1-1-1,-1 0 1,0 0-1,-1 0 0,1 0 1,0 0-1,0 0 1,-1 0-1,1 0 0,-1 1 1,0-1-1,0 0 1,-1-2-1,-26-42 498,13 24-414,12 16-211,-5-17-117,9 22 68,0 0 0,0 1-1,0-1 1,-1 0 0,1 1-1,0-1 1,0 0-1,0 1 1,1-1 0,-1 1-1,0-1 1,0 1 0,0 0-1,0-1 1,0 1-1,0 0 1,1 0 0,-1 0-1,0 0 1,0 0 0,2 0-1,102-13-2958,-35-5-5515,-19 0-5622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1.359"/>
    </inkml:context>
    <inkml:brush xml:id="br0">
      <inkml:brushProperty name="width" value="0.025" units="cm"/>
      <inkml:brushProperty name="height" value="0.025" units="cm"/>
    </inkml:brush>
  </inkml:definitions>
  <inkml:trace contextRef="#ctx0" brushRef="#br0">232 65 6342,'4'-1'1003,"34"-23"5148,-37 24-5801,0-1-1,0 0 1,0 1-1,0-1 1,1 0-1,-2 0 1,1 0-1,0 0 0,0 0 1,0 0-1,0 0 1,-1 0-1,1 0 1,0-1-1,-1 1 0,1 0 1,-1 0-1,1-1 1,-1 1-1,0 0 1,1 0-1,-1-1 0,0 1 1,0 0-1,0-1 1,0 1-1,-1-2 1,-1 1-90,-1 1 1,0 0-1,1 0 1,-1 1-1,0-1 1,0 0-1,1 1 0,-1 0 1,0 0-1,0 0 1,0 0-1,0 0 1,-5 1-1,1 0 23,-6 0-223,0 2-1,0 0 1,0 0 0,0 2 0,1-1-1,-1 1 1,1 1 0,1 0 0,-1 1 0,1 0-1,0 1 1,1 0 0,-1 1 0,2 0 0,-1 1-1,1 0 1,1 0 0,0 0 0,-13 24 0,20-33-61,1 0 1,-1 0-1,0 0 1,1 0 0,-1 0-1,1 0 1,0 0-1,-1 0 1,1 1-1,0-1 1,0 0 0,0 0-1,-1 0 1,1 0-1,0 1 1,1-1 0,-1 0-1,0 0 1,0 0-1,0 0 1,1 0 0,-1 1-1,1-1 1,-1 0-1,1 0 1,-1 0 0,1 0-1,-1 0 1,1 0-1,0 0 1,0 0 0,-1-1-1,1 1 1,0 0-1,0 0 1,0-1 0,0 1-1,0 0 1,0-1-1,0 1 1,0-1-1,0 1 1,0-1 0,0 0-1,2 1 1,6 0 5,0 0 1,0 0 0,0-1-1,0 0 1,10-1-1,1 0-30,35-2-266,-34 2 129,-1 0 1,1 1-1,-1 1 0,25 4 0,-44-5 164,1 0-1,-1 1 1,0-1-1,0 0 1,0 1 0,0-1-1,0 0 1,0 1-1,1-1 1,-1 1-1,0 0 1,0-1-1,-1 1 1,1 0 0,0 0-1,0-1 1,0 1-1,0 0 1,-1 0-1,1 0 1,0 0 0,-1 0-1,1 0 1,-1 0-1,1 0 1,-1 0-1,1 1 1,-1-1-1,0 0 1,1 0 0,-1 0-1,0 0 1,0 1-1,0-1 1,0 0-1,0 0 1,0 0 0,-1 1-1,1-1 1,0 0-1,-1 0 1,1 0-1,0 0 1,-1 0-1,1 0 1,-2 2 0,-1 2 134,1-1 0,-1 1 0,0-1 0,0 1-1,-1-1 1,1 0 0,-1-1 0,-7 7 0,-2-2 58,0 0-1,0-1 1,0-1-1,-1 0 0,0 0 1,0-2-1,0 0 1,-1 0-1,0-1 1,1-1-1,-1 0 0,-26-1 1,41-1-228,-1 0 1,1-1-1,0 1 1,-1 0-1,1 0 1,-1 0-1,1 0 1,0 0-1,-1 0 1,1 0-1,0-1 1,-1 1-1,1 0 1,0 0-1,-1 0 1,1-1-1,0 1 1,0 0-1,-1 0 1,1-1-1,0 1 1,0 0-1,-1-1 1,1 1-1,0 0 1,0-1-1,0 1 1,0 0-1,-1-1 1,1 1-1,0-1 1,0 1-1,0 0 1,0-1-1,0 1 1,0 0-1,0-1 1,0 1-1,0-1 1,0 1-1,0 0 1,0-1-1,1 1 1,-1 0-1,0-1 1,0 1-1,0-1 1,0 1-1,1 0 1,-1-1-1,13-16-2144,-2 9 584,0 1 1,1 0-1,0 0 0,19-6 0,-1 0-1706,16-9-2690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2.045"/>
    </inkml:context>
    <inkml:brush xml:id="br0">
      <inkml:brushProperty name="width" value="0.025" units="cm"/>
      <inkml:brushProperty name="height" value="0.025" units="cm"/>
    </inkml:brush>
  </inkml:definitions>
  <inkml:trace contextRef="#ctx0" brushRef="#br0">157 172 6502,'0'0'12519,"-11"6"-10299,-7 4-1381,1 0-1,1 1 1,-22 18-1,33-24-691,0-1 1,0 0-1,1 1 0,0 0 1,0 0-1,0 0 0,0 0 1,1 1-1,0 0 0,0-1 1,1 1-1,-1 0 0,1 0 1,0 0-1,1 1 0,0-1 1,-1 8-1,2-13-143,0 0 1,0 0-1,0 0 0,0 0 0,1 0 0,-1 0 1,0 0-1,0-1 0,1 1 0,-1 0 1,1 0-1,-1 0 0,1 0 0,-1 0 0,1-1 1,-1 1-1,1 0 0,0 0 0,-1-1 1,1 1-1,0 0 0,0-1 0,-1 1 0,1-1 1,2 1-1,28 4 74,-23-6-49,0 0 0,0 0 0,-1-1-1,1 0 1,0 0 0,8-5 0,1-3-12,0 0-1,-1-2 1,-1 0 0,0-1 0,0 0-1,-1-1 1,-1 0 0,0-2 0,10-16-1,-14 19-19,0-1 0,-1 0-1,-1 0 1,0-1 0,-1 0 0,0 0-1,-1 0 1,-1-1 0,0 0-1,-2 0 1,2-21 0,-4 37 3,0 0 0,0-1-1,0 1 1,0 0 0,0 0 0,0-1 0,0 1 0,0 0 0,0 0 0,0-1-1,0 1 1,0 0 0,0 0 0,0-1 0,0 1 0,0 0 0,0 0-1,0 0 1,0-1 0,-1 1 0,1 0 0,0 0 0,0-1 0,0 1-1,0 0 1,-1 0 0,1 0 0,0 0 0,0 0 0,0-1 0,-1 1-1,1 0 1,0 0 0,0 0 0,-1 0 0,1 0 0,0 0 0,0 0-1,-1 0 1,1 0 0,0 0 0,0 0 0,-1 0 0,1 0 0,0 0-1,0 0 1,-1 0 0,1 0 0,0 0 0,0 0 0,-1 0 0,1 0-1,0 0 1,0 0 0,-1 1 0,1-1 0,0 0 0,0 0 0,0 0-1,-1 0 1,1 0 0,0 1 0,0-1 0,-14 13-39,4 2 96,0 0 1,1 1 0,1 0-1,1 0 1,0 1-1,2-1 1,-1 2 0,2-1-1,0 0 1,2 1-1,0 0 1,0 0-1,2 27 1,1-42-52,-1-1-1,1 0 1,0 0-1,0 0 1,0 0 0,0 0-1,0 0 1,0 0 0,0 0-1,1 0 1,-1 0-1,0 0 1,1-1 0,0 1-1,-1-1 1,1 1 0,0-1-1,0 1 1,0-1-1,0 0 1,0 0 0,0 0-1,0 0 1,0-1 0,1 1-1,-1 0 1,0-1-1,0 0 1,1 1 0,-1-1-1,0 0 1,1 0 0,-1 0-1,0-1 1,4 0-1,2 1-2,0-1 0,1-1 1,-1 1-1,0-1 0,0-1 0,0 0 0,0 0 0,11-6 0,-8 2-140,-1-1 1,0 0 0,-1 0 0,16-17 0,-22 21 127,1 0 0,-1-1-1,0 1 1,0-1-1,0 1 1,-1-1 0,1 0-1,-1 0 1,0 0 0,-1 0-1,1-1 1,-1 1-1,1-9 1,-20 52 719,17-36-700,-11 54 606,12-55-603,0 1 0,-1-1-1,1 0 1,0 1-1,0-1 1,0 1 0,0-1-1,1 0 1,-1 1-1,0-1 1,1 0 0,-1 1-1,0-1 1,1 0-1,0 0 1,-1 1 0,1-1-1,0 0 1,-1 0-1,1 0 1,0 0 0,0 0-1,0 0 1,0 0-1,0 0 1,0 0 0,0 0-1,0-1 1,1 1-1,-1 0 1,0-1 0,0 1-1,1-1 1,-1 1-1,0-1 1,1 0 0,0 1-1,5-1 4,0 0-1,-1 0 1,1-1 0,0 0-1,-1 0 1,1-1-1,-1 1 1,1-1 0,-1-1-1,0 1 1,0-1-1,0 0 1,0-1-1,0 1 1,-1-1 0,8-7-1,5-5-154,-2-1-1,0-1 0,24-33 1,-48 82 341,6-26-187,-19 58 714,19-58-637,1-1-1,0 1 1,0 0-1,1 0 1,-1 0-1,1 0 1,0 0-1,1 0 1,-1 0-1,1 0 1,1 5-1,0-8-88,-1-1 0,0 0-1,1 1 1,0-1 0,-1 0 0,1 0 0,0 0-1,-1 0 1,1 0 0,0-1 0,0 1-1,0 0 1,0-1 0,0 1 0,0-1 0,0 0-1,0 0 1,0 0 0,-1 0 0,1 0-1,3 0 1,43-4-1473,-42 3 684,0-1-1,0 0 1,0-1 0,0 1 0,10-7 0,12-11-5355,-8 2-2017</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2.389"/>
    </inkml:context>
    <inkml:brush xml:id="br0">
      <inkml:brushProperty name="width" value="0.025" units="cm"/>
      <inkml:brushProperty name="height" value="0.025" units="cm"/>
    </inkml:brush>
  </inkml:definitions>
  <inkml:trace contextRef="#ctx0" brushRef="#br0">49 0 14894,'0'0'10752,"-1"8"-9978,-16 86 1316,6-40-1513,2 0 1,-2 70-1,11-123-705,0 0 0,0 0-1,0 0 1,0 0 0,0 0 0,0 0-1,1 0 1,-1 1 0,0-1 0,1 0 0,-1 0-1,0 0 1,1 0 0,-1-1 0,1 1-1,0 0 1,-1 0 0,1 0 0,1 1 0,-1-1-275,0-1 1,0 1-1,0-1 1,0 0 0,0 1-1,1-1 1,-1 0-1,0 0 1,0 0-1,0 0 1,0 0 0,0 0-1,1 0 1,-1 0-1,0 0 1,0-1-1,0 1 1,0 0 0,2-1-1,14-8-7054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2.751"/>
    </inkml:context>
    <inkml:brush xml:id="br0">
      <inkml:brushProperty name="width" value="0.025" units="cm"/>
      <inkml:brushProperty name="height" value="0.025" units="cm"/>
    </inkml:brush>
  </inkml:definitions>
  <inkml:trace contextRef="#ctx0" brushRef="#br0">42 188 13036,'0'0'12167,"-6"10"-12018,-22 49 57,27-55-130,-1 0 1,1 1-1,0-1 1,0 0 0,0 1-1,1-1 1,0 1-1,-1-1 1,2 1-1,-1-1 1,0 1-1,1-1 1,0 1 0,0-1-1,3 8 1,-3-11-63,-1 0 0,1 0-1,0 0 1,1 0 0,-1 0 0,0 0 0,0 0 0,0 0 0,0 0 0,1-1 0,-1 1 0,0 0 0,1-1 0,-1 1 0,1-1 0,-1 0 0,1 1-1,-1-1 1,1 0 0,-1 0 0,1 0 0,-1 0 0,0 0 0,1 0 0,-1 0 0,1-1 0,-1 1 0,1 0 0,1-2 0,3 1 33,-1-1 0,0 0 0,0 0 0,0 0 0,0-1 0,9-6 0,6-10-75,-1 0 0,0-2 0,-1-1 0,-1 0 0,-2-1 0,0 0 0,-1-2 0,-2 1 0,0-2 0,-2 1 0,12-43 0,-21 60-125,-5 10 78,-11 21 97,-16 38 296,22-40-189,0 0 1,2 0-1,0 0 1,2 1-1,0 0 1,1 0-1,0 25 0,3-45-163,1-1-1,0 1 1,0-1-1,0 0 0,0 1 1,0-1-1,1 1 1,-1-1-1,0 1 0,1-1 1,-1 0-1,1 1 1,-1-1-1,1 0 0,0 1 1,-1-1-1,1 0 1,0 0-1,0 0 0,0 0 1,0 1-1,0-1 0,0-1 1,0 1-1,0 0 1,0 0-1,1 0 0,-1 0 1,0-1-1,1 1 1,-1-1-1,0 1 0,1-1 1,-1 0-1,1 1 1,-1-1-1,0 0 0,1 0 1,-1 0-1,4 0 1,25-9-3780,-6-9-3397,-4-8-6829</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3.233"/>
    </inkml:context>
    <inkml:brush xml:id="br0">
      <inkml:brushProperty name="width" value="0.025" units="cm"/>
      <inkml:brushProperty name="height" value="0.025" units="cm"/>
    </inkml:brush>
  </inkml:definitions>
  <inkml:trace contextRef="#ctx0" brushRef="#br0">18 44 13965,'0'0'9422,"9"6"-8674,-6-3-676,1-1 0,-1 1 1,1-1-1,0 0 0,-1-1 1,1 1-1,0-1 0,0 1 0,8 0 1,-10-2-54,1 0 1,-1 0 0,0 0 0,1-1 0,-1 1 0,0-1-1,0 0 1,1 0 0,-1 1 0,0-1 0,0 0 0,0-1-1,0 1 1,0 0 0,0-1 0,0 1 0,0-1 0,-1 0-1,1 1 1,-1-1 0,1 0 0,-1 0 0,1 0 0,-1 0 0,1-3-1,-1 4-13,0 0-1,0 0 0,-1 0 1,1-1-1,0 1 1,-1 0-1,1 0 0,-1 0 1,1-1-1,-1 1 0,0 0 1,0 0-1,1-1 0,-1 1 1,0 0-1,0-1 1,0 1-1,0 0 0,0 0 1,-1-1-1,0-1 0,1 2-6,-1 0-1,0 1 0,1-1 0,-1 1 0,0-1 1,0 1-1,1-1 0,-1 1 0,0-1 1,0 1-1,0-1 0,0 1 0,0 0 0,0 0 1,0 0-1,0-1 0,0 1 0,1 0 1,-1 0-1,0 0 0,-2 1 0,-2-1 12,1 1-1,0-1 0,-1 1 1,1 1-1,0-1 1,-1 0-1,1 1 1,0 0-1,0 0 1,0 0-1,-4 4 1,2 0 64,0 0 0,0 1 1,1 0-1,0 0 0,0 1 1,-4 8-1,8-12-13,-1-1 0,0 0 0,1 1 0,0-1 0,0 1 1,0 0-1,0-1 0,1 1 0,-1 0 0,1-1 0,0 1 0,0 0 0,0-1 0,0 1 0,1 0 0,1 6 0,0-9-45,-1 1-1,0-1 0,1 0 1,-1 0-1,1 0 0,-1 0 1,1-1-1,0 1 1,-1 0-1,1-1 0,0 1 1,-1-1-1,1 1 0,0-1 1,0 0-1,-1 0 0,1 0 1,0 0-1,0 0 1,-1 0-1,1 0 0,3-1 1,42-8 95,27-26-1199,-62 28 943,-1 1-1,1 0 0,0 0 1,0 1-1,1 1 0,-1 0 1,18-2-1,-29 6 214,0 0 0,0 0 0,0 0 0,-1 0-1,1 0 1,0 0 0,0 1 0,-1-1 0,1 0 0,0 1 0,0-1 0,-1 0 0,1 1 0,0-1 0,-1 1-1,1-1 1,0 1 0,-1 0 0,1-1 0,-1 1 0,1-1 0,-1 1 0,1 0 0,-1 0 0,1-1-1,-1 1 1,0 0 0,1 0 0,-1-1 0,0 1 0,0 0 0,0 0 0,0 0 0,0-1 0,1 1 0,-1 0-1,-1 0 1,1 0 0,0 0 0,-4 50 1750,3-45-1679,0-1-1,0 1 1,1-1-1,0 1 1,0-1-1,1 10 1,1-14-136,0-1 0,0 1 0,0 0 0,0-1 0,0 0 0,0 0 0,0 1 0,0-1 0,0 0 0,0 0-1,0-1 1,0 1 0,0 0 0,0-1 0,0 1 0,0-1 0,3-1 0,46-23-1294,-42 19 903,1 1-1,-1 0 0,1 1 1,0 0-1,0 0 1,0 1-1,1 0 0,15-1 1,-25 4 372,-1 0 1,1 0-1,-1 0 1,0 0-1,1 0 1,-1 0-1,0 0 1,1 0 0,-1 0-1,0 0 1,1 0-1,-1 1 1,1-1-1,-1 0 1,0 0-1,1 0 1,-1 1-1,0-1 1,0 0-1,1 0 1,-1 1-1,0-1 1,0 0 0,1 0-1,-1 1 1,0-1-1,0 0 1,0 1-1,1-1 1,-1 0-1,0 1 1,0-1-1,0 1 1,0-1-1,0 0 1,0 1 0,-3 20 176,-14 14-1368,12-30-4094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3.965"/>
    </inkml:context>
    <inkml:brush xml:id="br0">
      <inkml:brushProperty name="width" value="0.025" units="cm"/>
      <inkml:brushProperty name="height" value="0.025" units="cm"/>
    </inkml:brush>
  </inkml:definitions>
  <inkml:trace contextRef="#ctx0" brushRef="#br0">117 1 10730,'0'0'8040,"-8"4"-5910,-1 1-1658,1 0-1,-1 1 1,1 0 0,1 1 0,-15 14 0,17-16-238,1 0 0,-1 1-1,1-1 1,0 1 0,0 0 0,0 1 0,1-1 0,0 1 0,0-1-1,1 1 1,-2 7 0,9-12-187,0-1 0,0 0 0,0 0 0,0-1-1,0 1 1,0-1 0,0 0 0,9-2 0,18-2 15,30-3-51,-58 7-16,0 0-1,-1 0 0,1 0 1,0 1-1,0-1 0,0 1 1,0 0-1,-1 0 0,1 0 1,0 1-1,6 3 0,-8-4 6,0 1 0,-1 0 0,1-1 0,-1 1 0,0 0 0,1 0 0,-1 0-1,0 0 1,0 0 0,0 0 0,0 0 0,0 1 0,-1-1 0,1 0 0,-1 0 0,1 1 0,-1-1 0,0 0 0,0 1-1,0-1 1,0 0 0,0 1 0,-1-1 0,1 0 0,-1 1 0,1-1 0,-1 0 0,0 0 0,-1 3 0,-1 2 93,0 1 0,-1-1 0,0 0 0,0 0 0,-1-1 0,1 1 0,-8 6 0,8-8 27,0 0 0,0-1-1,0 0 1,-1 0 0,0 0 0,0-1-1,0 1 1,0-1 0,-1 0 0,1-1-1,-1 1 1,1-1 0,-1 0-1,0-1 1,0 1 0,0-1 0,0 0-1,0-1 1,0 0 0,-11 0 0,16 0-210,0 0 1,0-1-1,0 1 1,0-1 0,0 1-1,0 0 1,0-1-1,0 0 1,0 1 0,0-1-1,0 1 1,1-1-1,-1 0 1,0 0 0,0 1-1,1-1 1,-1 0-1,0 0 1,1 0 0,-1 0-1,1 0 1,-1 0-1,1 0 1,0 0 0,-1 0-1,1 0 1,0 0-1,0 0 1,0 0 0,-1 0-1,1 0 1,0 0-1,1-1 1,-1 1 0,0 0-1,0 0 1,0 0-1,1 0 1,0-2 0,0 0-548,0 0-1,0-1 1,0 1 0,1 0 0,-1 0 0,1-1 0,0 1 0,0 1 0,0-1 0,1 0-1,2-2 1,24-17-5486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4.840"/>
    </inkml:context>
    <inkml:brush xml:id="br0">
      <inkml:brushProperty name="width" value="0.025" units="cm"/>
      <inkml:brushProperty name="height" value="0.025" units="cm"/>
    </inkml:brush>
  </inkml:definitions>
  <inkml:trace contextRef="#ctx0" brushRef="#br0">67 7 16560,'0'0'10036,"-6"11"-8691,2-3-1245,-5 7 119,1 0 0,1 1 0,0 0 0,1 1 0,1-1 0,0 1 0,1 0 0,-2 20 0,7-37-239,0 0-1,0 0 1,-1 0-1,1 0 0,0 0 1,0 0-1,-1 0 0,1 0 1,0-1-1,-1 1 1,1 0-1,0 0 0,-1-1 1,1 1-1,0 0 0,-1-1 1,1 1-1,0-1 0,-1 1 1,1-1-1,0 0 1,5-9-235,0 1 0,0-1 1,-1 0-1,0-1 1,5-18-1,5-10-129,-15 40 387,-1 0-1,1 1 1,0 0-1,0-1 0,0 1 1,-1-1-1,1 1 1,1-1-1,-1 1 0,0-1 1,0 1-1,1-1 0,-1 1 1,0-1-1,1 1 1,0-1-1,-1 1 0,1-1 1,0 0-1,0 1 0,-1-1 1,1 0-1,0 0 1,0 0-1,1 0 0,-1 0 1,1 2-1,1-1 16,-1 0-1,1 0 0,0 0 1,-1-1-1,1 1 1,0-1-1,0 1 1,0-1-1,0 0 1,0 0-1,0 0 1,6 0-1,-3-1-25,1-1 1,-1 0-1,0 0 0,1-1 1,-1 0-1,0 0 1,0 0-1,-1-1 0,1 0 1,0 0-1,-1-1 0,0 1 1,1-1-1,-1 0 0,-1-1 1,1 1-1,-1-1 0,0 0 1,0 0-1,0 0 0,-1 0 1,1-1-1,-1 0 0,-1 1 1,1-1-1,-1 0 0,0 0 1,0-1-1,1-8 1,-4 15-18,-1 0 1,1 0 0,-1 1-1,1-1 1,0 0 0,-1 1-1,1 0 1,0-1 0,-1 1-1,1 0 1,0-1 0,0 1-1,0 0 1,0 0 0,0 0-1,0 0 1,-1 2 0,-5 6 29,1 1 1,1 0-1,-1 1 1,-4 13-1,9-20 37,-1 0 1,1 0-1,0 0 0,0 1 1,0-1-1,0 0 0,1 0 1,-1 1-1,1-1 0,0 0 0,1 0 1,-1 1-1,1-1 0,2 8 1,-2-11-34,1 1 1,-1-1-1,1 0 1,0 0-1,0 0 1,-1 0 0,1 0-1,0 0 1,0 0-1,0 0 1,0-1-1,0 1 1,0-1-1,0 1 1,1-1-1,-1 0 1,0 0-1,0 0 1,0 0 0,0 0-1,0-1 1,0 1-1,4-2 1,53-12 54,-24-1-825,44-26 0,-58 28 394,1 1 0,0 1 1,0 1-1,2 1 0,-1 2 1,32-8-1,-54 15 422,-1 0-1,0 0 1,1 0 0,-1 0-1,1 0 1,-1 0 0,0 0-1,1 0 1,-1 0 0,1 0-1,-1 0 1,0 0 0,1 1-1,-1-1 1,0 0-1,1 0 1,-1 0 0,1 0-1,-1 1 1,0-1 0,0 0-1,1 0 1,-1 1 0,0-1-1,1 0 1,-1 1 0,0-1-1,0 0 1,1 1-1,-1-1 1,0 0 0,0 1-1,0-1 1,0 0 0,0 1-1,0-1 1,1 1 0,-1 0-1,-3 21 1320,-15 22 54,14-36-1230,1-3-57,0 0-1,0 0 0,1 0 0,-1 0 0,2 0 0,-1 1 1,0-1-1,1 1 0,0 0 0,0 5 0,1-10-128,1 0-1,0-1 1,-1 1-1,1-1 1,0 1 0,-1-1-1,1 1 1,0-1-1,0 1 1,0-1 0,0 0-1,-1 1 1,1-1-1,0 0 1,0 0 0,0 1-1,0-1 1,0 0-1,0 0 1,0 0 0,0 0-1,0 0 1,-1-1-1,1 1 1,0 0-1,0 0 1,2-1 0,28-6-102,6-13-914,16-7-556,-50 25 1499,1 1 0,-1-1 0,1 1 0,-1 0-1,1 1 1,0-1 0,-1 1 0,1-1 0,0 1 0,-1 0 0,1 0 0,3 1 0,-6 0 74,0 0 0,0-1 0,0 1 0,-1 0 0,1 0 0,-1 0 0,1 0 0,0 0 0,-1 0 1,1 0-1,-1 0 0,0 0 0,1 0 0,-1 0 0,0 0 0,0 0 0,0 0 0,0 0 0,1 0 0,-2 0 0,1 0 0,0 0 0,0 0 0,0 0 0,0 0 0,-1 0 0,1 0 0,-1 2 0,1 22 516,1-24-520,-1 0 1,1-1-1,-1 1 0,1-1 0,0 0 0,-1 1 0,1-1 1,0 1-1,-1-1 0,1 0 0,0 0 0,-1 1 0,1-1 1,0 0-1,0 0 0,-1 0 0,1 0 0,0 0 0,0 0 1,-1 0-1,1 0 0,0 0 0,-1 0 0,1 0 0,0 0 1,0-1-1,-1 1 0,1 0 0,0 0 0,-1-1 0,1 1 1,0-1-1,-1 1 0,2-1 0,10-6-122,1 0 1,-1 0-1,-1-1 1,13-11-1,36-22-984,-49 34 877,-6 4 225,-1 0-1,1 0 1,-1 1-1,1 0 1,0 0-1,0 0 1,0 0-1,0 1 1,1-1-1,-1 1 1,10 0-1,-14 2 65,-1-1 0,1 1 0,-1 0 0,1-1-1,-1 1 1,1 0 0,-1 0 0,0 0 0,1-1 0,-1 1 0,0 0-1,0 0 1,1 0 0,-1 0 0,0-1 0,0 1 0,0 0-1,0 0 1,0 0 0,-1 0 0,1 0 0,0-1 0,0 1-1,0 0 1,-1 0 0,1 0 0,0 0 0,-2 1 0,-8 24 668,-5 10-782,13-27-2781,14-23-3106,1-5-1286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601"/>
    </inkml:context>
    <inkml:brush xml:id="br0">
      <inkml:brushProperty name="width" value="0.025" units="cm"/>
      <inkml:brushProperty name="height" value="0.025" units="cm"/>
    </inkml:brush>
  </inkml:definitions>
  <inkml:trace contextRef="#ctx0" brushRef="#br0">0 0 18321,'0'0'3364,"40"10"-18803</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5.185"/>
    </inkml:context>
    <inkml:brush xml:id="br0">
      <inkml:brushProperty name="width" value="0.025" units="cm"/>
      <inkml:brushProperty name="height" value="0.025" units="cm"/>
    </inkml:brush>
  </inkml:definitions>
  <inkml:trace contextRef="#ctx0" brushRef="#br0">108 0 15118,'0'0'7949,"-9"4"-5413,-2 0-1831,1 1-1,-1 0 1,-18 13 0,26-17-671,0 1 0,1 0 0,-1 1 0,1-1 0,-1 0 0,1 1 0,0 0 0,0-1 0,0 1 0,0 0-1,0 0 1,1 0 0,-1 0 0,1 0 0,0 0 0,0 1 0,0-1 0,0 0 0,0 1 0,1-1 0,0 6 0,0-8-64,1 0 1,-1 0-1,1-1 1,0 1-1,0 0 0,-1 0 1,1 0-1,0 0 1,0-1-1,0 1 0,0 0 1,0-1-1,0 1 1,0-1-1,0 1 0,0-1 1,0 1-1,0-1 1,0 0-1,0 0 0,1 0 1,-1 1-1,0-1 1,0 0-1,0 0 1,2-1-1,39 2-613,-35-1 393,34-2-807,-28 1 873,0 0-1,0 1 0,-1 0 0,24 4 0,-35-4 228,0 1 0,-1-1-1,1 1 1,0-1 0,-1 1 0,1 0-1,-1-1 1,1 1 0,0 0 0,-1-1 0,0 1-1,1 0 1,-1 0 0,0-1 0,1 1-1,-1 0 1,0 0 0,0 0 0,1 0-1,-1-1 1,0 1 0,0 0 0,0 0 0,0 0-1,0 0 1,0-1 0,-1 1 0,1 0-1,0 0 1,0 0 0,-1 0 0,1-1-1,0 1 1,-1 0 0,1 0 0,-1 0-1,-15 30 1408,12-26-1237,-46 53 1937,47-54-2071,-1-1 1,0 1 0,0-1 0,0 0 0,-1 0 0,1 0 0,-1-1 0,1 1-1,-1-1 1,0 0 0,0-1 0,-6 2 0,11-3-133,-1 0-1,1 0 1,-1 0 0,1 0-1,-1 0 1,1 0 0,-1 0-1,1-1 1,-1 1 0,1 0-1,-1 0 1,1-1 0,-1 1-1,1 0 1,-1 0 0,1-1-1,0 1 1,-1 0 0,1-1-1,0 1 1,-1-1 0,1 1 0,0 0-1,-1-1 1,1 1 0,0-1-1,0 1 1,0-1 0,-1 1-1,1-2 1,-4-23-2131,6-23-4907,4 18-874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5.527"/>
    </inkml:context>
    <inkml:brush xml:id="br0">
      <inkml:brushProperty name="width" value="0.025" units="cm"/>
      <inkml:brushProperty name="height" value="0.025" units="cm"/>
    </inkml:brush>
  </inkml:definitions>
  <inkml:trace contextRef="#ctx0" brushRef="#br0">61 55 17809,'0'0'11622,"8"-2"-11585,-4 0-42,-1 2 10,-1 0 1,0 0 0,1-1-1,-1 1 1,0-1 0,1 0 0,-1 0-1,0 1 1,0-2 0,0 1-1,0 0 1,0 0 0,0-1-1,0 1 1,0-1 0,0 1 0,-1-1-1,1 0 1,-1 0 0,1 1-1,-1-1 1,0 0 0,1-1-1,-1 1 1,0 0 0,0 0 0,-1 0-1,2-5 1,-2 7-8,0-1 1,0 1-1,0 0 0,0 0 1,0-1-1,0 1 1,0 0-1,-1-1 0,1 1 1,0 0-1,0 0 0,0-1 1,0 1-1,0 0 0,-1 0 1,1-1-1,0 1 1,0 0-1,-1 0 0,1 0 1,0-1-1,0 1 0,0 0 1,-1 0-1,1 0 0,0 0 1,-1 0-1,1 0 1,0-1-1,0 1 0,-1 0 1,1 0-1,0 0 0,-1 0 1,1 0-1,0 0 0,-1 0 1,1 0-1,-19 4-56,-14 12 68,28-12 75,-1 0 0,1 1 0,1-1 0,-1 1 0,1 0 0,0 0 0,0 1 0,0-1-1,1 1 1,-1 0 0,1 0 0,1 0 0,-1 0 0,1 0 0,0 1 0,1-1 0,0 1 0,0-1 0,0 1 0,0 0 0,1-1 0,1 12 0,0-16-72,0 1 0,0-1 0,1 0 0,-1 0 0,0 0 0,1 0 0,-1 0 0,1-1 0,-1 1 0,1 0 0,0-1 0,0 1 0,0-1 0,0 1 0,0-1 0,0 0 0,0 0 0,0 0 0,0 0 0,1-1 0,-1 1 0,0 0 0,1-1 0,-1 0 0,0 1 0,5-1 0,5 1-19,1-1-1,0 0 1,19-3-1,-24 2-321,-1-1-1,0 1 1,1-2-1,-1 1 1,0-1-1,0 0 1,11-7-1,22-20-5846,-4-4-5126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7.480"/>
    </inkml:context>
    <inkml:brush xml:id="br0">
      <inkml:brushProperty name="width" value="0.025" units="cm"/>
      <inkml:brushProperty name="height" value="0.025" units="cm"/>
    </inkml:brush>
  </inkml:definitions>
  <inkml:trace contextRef="#ctx0" brushRef="#br0">147 63 8968,'0'0'17067,"-9"-2"-16885,3 2-128,1 0 1,-1 0-1,0 0 1,0 1-1,0 0 0,1 0 1,-1 1-1,0-1 1,1 1-1,-1 1 1,-7 3-1,8-3-18,1-1 0,-1 0 0,1 1 0,0 0 0,0 0 0,1 0 0,-1 1 0,0-1 0,1 1 0,0 0 0,0 0 0,0 0 0,1 0 0,-1 1 0,1-1 0,-3 9 0,5-13-36,0 0 0,0 1 0,0-1 0,0 0 0,0 1 0,1-1 0,-1 0 0,0 1 0,0-1 0,0 0 0,1 1 0,-1-1 0,0 0 0,0 0 0,1 1 0,-1-1 0,0 0 0,0 0 0,1 0 0,-1 1 0,0-1 0,1 0 0,-1 0 0,0 0 0,1 0 0,-1 0 0,0 1 0,1-1 0,-1 0 0,0 0 0,1 0 0,-1 0 0,0 0 0,1 0 0,-1 0 0,0 0 0,1-1 0,-1 1 0,1 0 0,-1 0 0,0 0 0,1 0 0,-1 0 0,0-1 0,1 1 0,19-5 16,-11 0-64,0 0-1,1 0 1,-2-1-1,1 0 1,13-13-1,-15 13-80,-1 0-1,1 0 1,0 1-1,0 0 1,0 0-1,1 1 1,0 0-1,0 0 1,10-2 0,-18 6 120,1 0 0,-1 0 1,0 0-1,1 0 0,-1 0 1,1 0-1,-1 0 1,1 0-1,-1 0 0,0 0 1,1 0-1,-1 1 0,1-1 1,-1 0-1,0 0 1,1 0-1,-1 1 0,0-1 1,1 0-1,-1 1 0,0-1 1,1 0-1,-1 1 1,0-1-1,0 0 0,1 1 1,-1-1-1,0 0 1,0 1-1,0-1 0,0 1 1,0-1-1,1 1 0,-1-1 1,0 0-1,0 1 1,0-1-1,0 2 0,0 20-194,0-16 182,0 31 354,-2 1 1,-2-2-1,-1 1 0,-2 0 1,-1-1-1,-2 0 0,-2-1 1,-23 50-1,31-78-150,0 0-1,-1 0 1,0 0-1,0-1 1,0 0-1,-1 0 1,-7 6-1,12-11-153,0 0 1,0 0-1,0-1 1,0 1-1,0 0 0,0-1 1,-1 1-1,1-1 1,0 0-1,0 1 1,-1-1-1,1 0 0,0 1 1,-1-1-1,1 0 1,0 0-1,0 0 0,-1 0 1,1-1-1,-2 1 1,1-1-13,1 0 0,-1 0 0,1 0 0,0 0 0,-1-1 0,1 1 0,0 0 0,0-1 0,0 1 0,0-1 0,0 1 0,0-1 0,0 1 0,0-1 0,0 0 0,1 1 0,-1-1 0,1 0 0,-1-2 0,0-3-22,0 0-1,0 0 0,0 0 0,1 0 1,0 1-1,0-1 0,1 0 0,0 0 0,0 0 1,1 0-1,0 1 0,0-1 0,0 1 0,1-1 1,0 1-1,0 0 0,0 0 0,5-6 1,9-10-21,1 0 0,1 0 0,24-20 1,-19 19 8,71-64-363,32-34-356,-115 100 785,-12 21-46,0-1 0,0 1 0,-1 0 0,1-1 0,0 1 0,0 0 0,0 0 0,0-1 0,-1 1 0,1 0-1,0-1 1,0 1 0,-1 0 0,1 0 0,0-1 0,0 1 0,-1 0 0,1 0 0,0 0 0,-1 0 0,1-1 0,0 1 0,-1 0 0,1 0 0,0 0 0,-1 0 0,1 0 0,0 0 0,-1 0 0,1 0 0,-1 0 0,1 0 0,0 0 0,-1 0-1,-2 0 6,1 1 0,-1-1 0,0 1 0,1-1 0,-1 1 0,1 0 0,-1 0 0,1 0 0,0 1 0,-1-1 0,1 0 0,0 1 0,0 0 0,-3 2 0,1 2 43,0 1-1,0-1 0,1 1 0,0 0 1,0 0-1,1 0 0,-1 0 0,1 1 1,1-1-1,0 1 0,0-1 0,0 1 1,1 0-1,0-1 0,0 1 0,3 9 1,-3-16-44,1 1 0,0-1 0,0 1 0,0-1 0,0 0 0,0 1 0,0-1 0,1 0 0,-1 0 0,0 0 0,1 0 0,-1 0 0,0 0 0,1 0 0,-1-1 1,1 1-1,0 0 0,-1-1 0,1 0 0,-1 1 0,1-1 0,0 0 0,-1 1 0,1-1 0,0 0 0,-1 0 0,1-1 0,0 1 0,-1 0 0,3-1 0,3 1-238,0-1 0,1-1-1,-1 1 1,0-1 0,12-5-1,34-28-5193,-22 5-1567,-6 3-3279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7.853"/>
    </inkml:context>
    <inkml:brush xml:id="br0">
      <inkml:brushProperty name="width" value="0.025" units="cm"/>
      <inkml:brushProperty name="height" value="0.025" units="cm"/>
    </inkml:brush>
  </inkml:definitions>
  <inkml:trace contextRef="#ctx0" brushRef="#br0">74 1 17713,'0'0'6662,"-5"8"-5221,-7 16-880,1 1-1,2 0 1,0 0 0,1 1-1,2-1 1,1 2-1,-3 39 1,8-65-558,0-1 0,0 1 0,0 0 0,0 0 0,0 0 0,0-1 0,1 1 0,-1 0 0,0 0 0,0 0 1,1-1-1,-1 1 0,1 0 0,-1-1 0,1 1 0,-1 0 0,1-1 0,-1 1 0,1-1 0,-1 1 0,1 0 0,0-1 0,-1 0 0,1 1 1,0-1-1,-1 1 0,1-1 0,0 0 0,1 1 0,30 0-387,31-16-1913,-54 12 1456,0 0 0,0 1 0,1 1 0,0 0 1,16 0-1,-26 1 846,1 0 1,-1 0-1,0 0 1,1 0-1,-1 1 1,0-1-1,1 0 1,-1 1-1,1-1 1,-1 0-1,0 0 1,0 1-1,1-1 1,-1 1-1,0-1 1,0 0-1,1 1 1,-1-1-1,0 0 1,0 1-1,0-1 1,0 1-1,1-1 1,-1 1-1,0-1 1,0 1-1,0-1 1,0 0-1,0 1 1,0-1-1,0 1 1,0-1-1,0 1 1,-1-1-1,1 1 1,0-1-1,0 0 1,0 1-1,0-1 1,-1 1-1,1-1 1,0 0-1,0 1 1,-1-1-1,1 0 1,0 1-1,-1-1 1,1 0-1,0 1 1,-1-1-1,-14 23 1503,-52 39 1923,62-58-3224,0 0-1,-1 0 1,1-1-1,-1 0 1,1 0-1,-1 0 1,0 0 0,0-1-1,0 0 1,0-1-1,-13 3 1,18-5-240,0 1 1,0-1-1,1 1 1,-1-1 0,0 1-1,1-1 1,-1 1-1,0-1 1,1 0 0,-1 1-1,1-1 1,-1 0-1,1 0 1,-1 1 0,1-1-1,0 0 1,-1 0-1,1 0 1,0 0-1,0 1 1,-1-1 0,1 0-1,0 0 1,0 0-1,0 0 1,0 0 0,0 0-1,0 1 1,0-1-1,1-1 1,3-32-3448,-2 29 2035,0 0 0,0 0-1,1 0 1,0 1 0,0-1-1,0 0 1,7-6 0,10-12-10631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8.196"/>
    </inkml:context>
    <inkml:brush xml:id="br0">
      <inkml:brushProperty name="width" value="0.025" units="cm"/>
      <inkml:brushProperty name="height" value="0.025" units="cm"/>
    </inkml:brush>
  </inkml:definitions>
  <inkml:trace contextRef="#ctx0" brushRef="#br0">134 1 5381,'0'0'20056,"-3"12"-18940,-10 31-324,-1 1-345,2 1 0,1 1 0,3 0 0,-3 49 0,12-87-3568,2-15-886,-3-19-1202,-3 19 4720,-1 1-1,0-1 1,0 0-1,0 1 1,-7-9-1,7 11 904,0 0 0,1 0-1,0 0 1,0-1-1,0 1 1,0-1-1,1 0 1,0 0-1,0 0 1,0 0 0,0 0-1,0-9 1,2 13-265,1-1 1,-1 1-1,1-1 1,0 1-1,0 0 1,-1-1-1,1 1 1,0 0-1,0 0 1,0-1-1,0 1 1,1 0-1,-1 0 1,0 0-1,0 0 1,1 1-1,-1-1 1,0 0-1,1 0 1,-1 1-1,1-1 1,-1 1-1,1-1 1,-1 1-1,3-1 1,50-10 865,-37 8-744,2-1-320,21-4-361,-20-2-4160,-15 3-939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8.570"/>
    </inkml:context>
    <inkml:brush xml:id="br0">
      <inkml:brushProperty name="width" value="0.025" units="cm"/>
      <inkml:brushProperty name="height" value="0.025" units="cm"/>
    </inkml:brush>
  </inkml:definitions>
  <inkml:trace contextRef="#ctx0" brushRef="#br0">0 50 16111,'0'0'7655,"66"-46"-11658,-28 42-6535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9.116"/>
    </inkml:context>
    <inkml:brush xml:id="br0">
      <inkml:brushProperty name="width" value="0.025" units="cm"/>
      <inkml:brushProperty name="height" value="0.025" units="cm"/>
    </inkml:brush>
  </inkml:definitions>
  <inkml:trace contextRef="#ctx0" brushRef="#br0">20 161 6502,'0'0'16207,"11"0"-14872,1-1-1041,0 0 0,0-1 0,0-1 0,-1 0 0,1-1 1,-1 0-1,12-6 0,-18 8-250,1-1 1,-1 0 0,0 0-1,0 0 1,0 0 0,0-1-1,-1 0 1,1 0 0,-1-1-1,0 1 1,-1-1 0,1 1-1,-1-1 1,1-1 0,-2 1-1,1 0 1,0-1 0,-1 1-1,1-7 1,-2 11-42,-1-1 0,0 1-1,0-1 1,0 1 0,0-1 0,0 1 0,0-1 0,0 1-1,-1-1 1,1 1 0,0-1 0,-1 1 0,0-1 0,1 1-1,-1 0 1,0-1 0,1 1 0,-1 0 0,0 0 0,0-1 0,0 1-1,0 0 1,0 0 0,0 0 0,-1 0 0,1 0 0,0 1-1,0-1 1,-1 0 0,1 0 0,0 1 0,-1-1 0,1 1 0,-1-1-1,1 1 1,-1 0 0,1 0 0,-1-1 0,1 1 0,-1 0-1,1 0 1,-3 1 0,-3-1-10,0 0 0,1 0 0,-1 1 0,1 0 0,-1 0 0,1 0 0,-1 1 0,-11 5 0,9-1-6,1-1 1,1 2 0,-1-1 0,1 1 0,0 0-1,1 1 1,-1-1 0,2 1 0,-1 1 0,1-1-1,0 1 1,1 0 0,0 0 0,0 0 0,1 1-1,0-1 1,1 1 0,0-1 0,0 1-1,1 19 1,0-28 8,2 1 0,-1-1 0,0 1-1,0 0 1,0-1 0,1 1-1,-1-1 1,1 1 0,-1-1 0,1 1-1,0-1 1,-1 0 0,1 1 0,0-1-1,0 0 1,0 1 0,0-1 0,0 0-1,0 0 1,0 0 0,1 0 0,1 1-1,0 0-45,0-1-1,0 0 0,0 0 0,0 0 0,0-1 1,0 1-1,0-1 0,0 0 0,0 0 1,0 0-1,4 0 0,3-1-327,1-1 0,-1-1 0,1 1 0,-1-1 1,0-1-1,10-5 0,8-6-3316,44-33-1,-21 10-2182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9.488"/>
    </inkml:context>
    <inkml:brush xml:id="br0">
      <inkml:brushProperty name="width" value="0.025" units="cm"/>
      <inkml:brushProperty name="height" value="0.025" units="cm"/>
    </inkml:brush>
  </inkml:definitions>
  <inkml:trace contextRef="#ctx0" brushRef="#br0">139 1 10410,'0'0'5541,"-12"10"-3251,11-9-2254,-20 17 1319,-35 38 0,51-51-1046,0 0-1,1 0 1,0 1-1,0 0 1,0-1-1,1 1 1,-1 0-1,1 1 1,1-1-1,0 1 1,-1-1-1,2 1 1,-1 0-1,1 0 1,-1 11-1,3-18-290,-1 1 0,1 0 0,-1-1-1,0 1 1,1-1 0,-1 1 0,1-1 0,0 1-1,-1-1 1,1 1 0,-1-1 0,1 1-1,0-1 1,-1 0 0,1 1 0,0-1 0,-1 0-1,1 0 1,0 1 0,0-1 0,-1 0 0,1 0-1,0 0 1,0 0 0,-1 0 0,1 0 0,1 0-1,28-1 95,-25 0-60,99-17-1703,-80 12 639,1 1-1,-1 2 0,43-2 1,-66 5 1031,-1 0 0,1 0 1,0 0-1,-1 0 0,1 0 0,0 0 1,-1 0-1,1 0 0,-1 0 1,1 0-1,0 0 0,-1 1 0,1-1 1,0 0-1,-1 0 0,1 1 0,-1-1 1,1 0-1,-1 1 0,1-1 1,-1 1-1,1-1 0,-1 1 0,1-1 1,-1 1-1,1-1 0,-1 1 1,0-1-1,1 1 0,-1-1 0,1 2 1,-8 20 1391,-27 18 1184,10-22-803,-50 30 1,66-43-1699,0-1 1,0 0 0,-1-1 0,1 0 0,-1 0 0,1 0 0,-1-1 0,0-1-1,0 1 1,-18-1 0,27-1-122,-1 0 0,1 0 0,-1 0 0,1 0-1,-1 0 1,1 0 0,0 0 0,-1 0 0,1 0 0,-1 0-1,1 0 1,0-1 0,-1 1 0,1 0 0,-1 0 0,1 0-1,0-1 1,-1 1 0,1 0 0,0-1 0,0 1 0,-1 0-1,1-1 1,0 1 0,0 0 0,-1-1 0,1 1 0,0 0-1,0-1 1,0 1 0,-1-1 0,1 1 0,0 0 0,0-1-1,7-15-1734,18-11-2518,7 7-557,6 0-2033</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0.065"/>
    </inkml:context>
    <inkml:brush xml:id="br0">
      <inkml:brushProperty name="width" value="0.025" units="cm"/>
      <inkml:brushProperty name="height" value="0.025" units="cm"/>
    </inkml:brush>
  </inkml:definitions>
  <inkml:trace contextRef="#ctx0" brushRef="#br0">178 27 15022,'0'0'8547,"-9"-2"-7485,3 0-931,0 0-1,0 0 0,0 1 0,0 0 0,1 1 1,-1-1-1,0 1 0,0 0 0,0 0 0,0 1 1,0 0-1,0 0 0,0 0 0,0 1 0,0 0 1,1 0-1,-1 0 0,1 1 0,0 0 1,-1 0-1,1 0 0,-8 8 0,10-8-20,-1 1-1,1 0 0,1 0 1,-1 0-1,0 0 1,1 0-1,0 1 0,0-1 1,-2 6-1,4-9-100,0 0 0,0 0-1,0 0 1,-1 0 0,1 0-1,0 0 1,0 0 0,1 0 0,-1 0-1,0 0 1,0 0 0,0 0 0,1 0-1,-1 0 1,0 0 0,1 0-1,-1-1 1,1 1 0,-1 0 0,1 0-1,-1 0 1,1 0 0,0-1-1,-1 1 1,1 0 0,0-1 0,0 1-1,0 0 1,-1-1 0,1 1 0,0-1-1,0 1 1,0-1 0,0 0-1,0 1 1,0-1 0,0 0 0,0 0-1,0 0 1,0 0 0,0 1-1,0-1 1,0-1 0,0 1 0,0 0-1,0 0 1,0 0 0,1-1 0,8 0-121,0 0 0,-1-1 0,1-1 0,-1 1 0,1-1 0,-1-1 1,0 0-1,0 0 0,-1-1 0,1 0 0,-1-1 0,0 0 0,0 0 0,-1 0 1,0-1-1,0 0 0,0-1 0,-1 1 0,0-1 0,-1 0 0,7-13 1,-19 34 270,1 1 0,0-1 1,1 1-1,1 1 1,0-1-1,-1 15 0,4-27-120,1 0 0,0 0 1,0 0-1,0 0 0,0 0 0,1 0 0,-1-1 0,0 1 0,1 0 0,-1 0 0,1 0 0,0-1 0,-1 1 0,1 0 0,0 0 1,0-1-1,0 1 0,0-1 0,1 1 0,-1-1 0,2 2 0,-1-2-21,1 0-1,-1 0 1,0 0-1,1-1 1,-1 1-1,1-1 1,-1 0 0,1 1-1,-1-1 1,1 0-1,-1 0 1,1-1-1,-1 1 1,0-1 0,1 1-1,4-2 1,1-1-73,0-1 1,-1 0-1,1 0 0,-1 0 1,0-1-1,0 0 1,0 0-1,0-1 0,9-10 1,-3 1-117,-1 1 1,0-2-1,12-19 1,-26 37 579,-30 53 952,30-52-1269,0 0 1,1 0-1,-1 0 0,1 0 0,0 1 1,0-1-1,0 0 0,1 1 1,-1-1-1,1 1 0,0-1 0,-1 0 1,2 1-1,-1-1 0,0 1 0,1-1 1,-1 0-1,3 7 0,-2-9-80,1 0 0,-1 0 0,0 0-1,1 0 1,-1 0 0,0-1 0,1 1 0,-1-1 0,1 1-1,-1-1 1,1 1 0,-1-1 0,1 0 0,0 0-1,-1 0 1,1 0 0,-1 0 0,1 0 0,-1 0-1,1 0 1,0-1 0,-1 1 0,3-1 0,36-14 67,-24 4-462,0 0 1,0-2-1,-2 0 0,1-1 0,-2 0 0,16-20 0,-56 81 435,26-44-180,-1 0 0,1 1 1,0-1-1,0 1 1,0 0-1,0-1 0,1 1 1,-1 0-1,1-1 0,0 1 1,0 0-1,1-1 1,-1 1-1,2 6 0,-1-9-112,0 1 0,1-1 0,-1 0-1,0 1 1,0-1 0,1 0 0,-1 0-1,1 0 1,-1 0 0,1 0 0,0 0-1,-1-1 1,1 1 0,0 0 0,-1-1-1,1 1 1,0-1 0,0 0 0,-1 0-1,1 1 1,0-1 0,2-1 0,43-2-5830,-15-10 102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0.468"/>
    </inkml:context>
    <inkml:brush xml:id="br0">
      <inkml:brushProperty name="width" value="0.025" units="cm"/>
      <inkml:brushProperty name="height" value="0.025" units="cm"/>
    </inkml:brush>
  </inkml:definitions>
  <inkml:trace contextRef="#ctx0" brushRef="#br0">83 149 12716,'0'0'7079,"-10"8"-4965,6-5-1988,-43 40 2080,45-41-2050,0 0-1,0 1 1,0-1 0,1 0 0,-1 1-1,1-1 1,-1 1 0,1-1 0,0 1 0,0 0-1,0-1 1,0 1 0,0 0 0,1 0-1,-1 0 1,1 0 0,0 0 0,0 0 0,0-1-1,0 1 1,0 0 0,2 5 0,-2-8-147,1 1 0,0 0 0,0 0 0,0-1 0,0 1 1,0-1-1,-1 1 0,1-1 0,0 1 0,0-1 0,0 1 1,0-1-1,0 0 0,1 1 0,-1-1 0,0 0 0,0 0 1,0 0-1,0 0 0,0 0 0,2 0 0,26-2 107,-26 1-113,6-1-100,-1 0 1,1 0-1,-1-1 1,0-1-1,1 1 1,-2-1-1,1-1 1,0 0-1,-1 0 1,0 0-1,0-1 1,0 0-1,-1 0 0,0 0 1,0-1-1,0 0 1,5-10-1,-4 7-33,-1 0 0,0-1 0,-1 0 0,0 0 0,0 0 0,-1 0 1,-1-1-1,0 1 0,0-1 0,-1 0 0,-1 0 0,1-15 0,-2 26 145,0 1 0,0-1 1,0 0-1,0 1 1,0-1-1,0 0 0,0 1 1,-1-1-1,1 0 1,0 1-1,0-1 0,0 0 1,-1 1-1,1-1 1,0 0-1,-1 1 0,1-1 1,-1 1-1,1-1 0,0 1 1,-1-1-1,1 1 1,-1-1-1,0 1 0,1 0 1,-1-1-1,1 1 1,-1 0-1,1-1 0,-2 1 1,-20 5 427,-19 26-103,35-25-171,0 0 1,0 1-1,0 0 1,1 0 0,0 1-1,1-1 1,-1 1-1,2 0 1,-1 0 0,1 0-1,0 1 1,-2 10-1,5-18-164,0 0 1,0 0-1,1 0 0,-1 0 0,0-1 0,0 1 0,1 0 0,-1 0 0,1 0 0,-1-1 0,1 1 1,-1 0-1,1 0 0,-1-1 0,1 1 0,0-1 0,-1 1 0,1 0 0,0-1 0,-1 1 1,1-1-1,0 1 0,0-1 0,0 0 0,-1 1 0,1-1 0,0 0 0,0 0 0,0 0 0,0 1 1,1-1-1,36 4-239,-27-3 32,13 0-677,-7 0 533,-1 0 0,1 1-1,-1 1 1,23 6-1,-36-8 268,0 0-1,0 1 1,0-1-1,0 0 1,-1 1-1,1-1 1,0 1-1,0 0 1,-1 0-1,0 0 1,1 0-1,-1 1 1,0-1-1,0 0 1,0 1-1,0 0 1,0-1-1,-1 1 1,1 0-1,-1 0 1,0 0-1,0 0 0,0 0 1,0 0-1,-1 0 1,1 0-1,-1 1 1,1 4-1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947"/>
    </inkml:context>
    <inkml:brush xml:id="br0">
      <inkml:brushProperty name="width" value="0.025" units="cm"/>
      <inkml:brushProperty name="height" value="0.025" units="cm"/>
    </inkml:brush>
  </inkml:definitions>
  <inkml:trace contextRef="#ctx0" brushRef="#br0">112 0 10762,'0'0'8894,"-11"6"-7261,2-1-1222,0 1-1,1 0 1,-1 1-1,1 0 0,1 0 1,-1 0-1,-8 13 0,13-16-272,0-1 0,0 1-1,1 0 1,-1 1 0,1-1-1,0 0 1,1 1 0,-1-1-1,1 1 1,0-1 0,0 1-1,0 0 1,0-1-1,1 1 1,0 0 0,0 0-1,0-1 1,1 1 0,-1 0-1,1-1 1,0 1 0,3 7-1,-2-7-142,1-1-1,-1 0 1,1 0-1,-1 0 1,1 0-1,0-1 1,0 1 0,1-1-1,-1 0 1,1 0-1,0 0 1,-1 0-1,1-1 1,1 1-1,-1-1 1,0 0-1,0 0 1,1-1-1,-1 1 1,6 0 0,8 1-584,0 0 1,0-1 0,34-2 0,-39 0 119,-13 0 457,1 0 0,-1 0 0,1 0 0,0 0 0,-1 0 0,1 0 0,-1 0-1,1 0 1,-1 1 0,1-1 0,-1 0 0,1 0 0,-1 0 0,1 0 0,-1 1 0,1-1 0,-1 0 0,1 1 0,-1-1-1,0 0 1,1 1 0,-1-1 0,1 0 0,-1 1 0,0-1 0,1 1 0,-1-1 0,0 1 0,0-1 0,1 1 0,-1-1 0,0 1-1,0-1 1,1 2 0,-7 20 134,-21 19 1572,24-37-1565,0-1-1,-1 1 1,0-1-1,1 0 0,-1 0 1,-1 0-1,1-1 1,0 0-1,-1 1 0,1-1 1,-1-1-1,1 1 1,-1-1-1,0 0 0,0 0 1,0 0-1,0 0 1,-6-1-1,10 0-329,0-1 1,0 0-1,0 1 0,0-1 0,0 0 1,1 0-1,-1 0 0,0 0 0,0 1 0,0-1 1,1 0-1,-1 0 0,0 0 0,1-1 1,-1 1-1,1 0 0,0 0 0,-1 0 1,1 0-1,0 0 0,-1-1 0,1 1 1,0 0-1,0 0 0,0 0 0,0-1 1,1 0-1,3-36-8944,7 23 1394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005"/>
    </inkml:context>
    <inkml:brush xml:id="br0">
      <inkml:brushProperty name="width" value="0.025" units="cm"/>
      <inkml:brushProperty name="height" value="0.025" units="cm"/>
    </inkml:brush>
  </inkml:definitions>
  <inkml:trace contextRef="#ctx0" brushRef="#br0">20 0 13901,'0'0'1607,"-2"13"-459,-1 20-175,0 0 0,2 0 1,2 1-1,1-1 1,9 51-1,-7-70-397,-2 0 1,1 0 0,-1 25-1,-2-39-555,0 0 1,0 1-1,0-1 1,0 0-1,0 0 0,0 0 1,0 1-1,-1-1 0,1 0 1,0 0-1,0 0 1,0 0-1,0 1 0,0-1 1,0 0-1,-1 0 0,1 0 1,0 0-1,0 0 1,0 0-1,0 1 0,-1-1 1,1 0-1,0 0 0,0 0 1,0 0-1,-1 0 0,1 0 1,0 0-1,0 0 1,0 0-1,-1 0 0,1 0 1,0 0-1,0 0 0,0 0 1,-1 0-1,1 0 1,0 0-1,0 0 0,0 0 1,-1 0-1,1-1 0,0 1 1,0 0-1,0 0 0,-1 0 1,1 0-1,0 0 1,0 0-1,0-1 0,0 1 1,0 0-1,0 0 0,-1 0 1,1 0-1,0-1 1,0 1-1,0 0 0,-16-13 346,10 8-260,5 10-113,0-1 0,0 1 0,0 0 0,0-1-1,1 1 1,0 0 0,0 0 0,0 0 0,2 5 0,-2 2-2,1 129 35,-1-140-26,-1-1 0,1 1 0,0 0-1,0-1 1,1 1 0,-1-1 0,0 1 0,0 0 0,0-1 0,0 1 0,0-1 0,1 1 0,-1 0 0,0-1 0,1 1-1,-1-1 1,0 1 0,1-1 0,-1 1 0,0-1 0,1 1 0,-1-1 0,1 0 0,-1 1 0,1-1 0,-1 1 0,1-1-1,-1 0 1,1 0 0,0 1 0,-1-1 0,1 0 0,-1 0 0,1 0 0,0 0 0,-1 1 0,1-1 0,-1 0 0,1 0-1,0 0 1,0-1 0,1 1 0,-1 0 0,0-1 0,1 1 0,-1 0-1,0-1 1,1 0 0,-1 1 0,0-1 0,0 0 0,0 1-1,0-1 1,0 0 0,0 0 0,0 0 0,0 0-1,0 0 1,1-2 0,1-2-345,-1 0 0,0-1 0,0 1 0,0-1 0,-1 1 0,0-1 0,0 1 0,0-8 0,0-26-5563,-1 28 3342,0-10-3435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2.029"/>
    </inkml:context>
    <inkml:brush xml:id="br0">
      <inkml:brushProperty name="width" value="0.025" units="cm"/>
      <inkml:brushProperty name="height" value="0.025" units="cm"/>
    </inkml:brush>
  </inkml:definitions>
  <inkml:trace contextRef="#ctx0" brushRef="#br0">0 86 10762,'3'-9'2162,"-1"4"-1558,12-42 2373,-13 45-2497,0 0 0,0 0 0,0 0 0,0 0 0,0 0 1,0 0-1,1 0 0,-1 0 0,1 1 0,-1-1 0,3-2 0,-2 10-141,0-1 0,-1 1-1,0 0 1,-1-1-1,1 1 1,-1 7 0,-2 50 254,0-44-542,1 0 0,1-1 0,0 1 0,1 0-1,1-1 1,1 1 0,1-1 0,7 24 0,-10-40-50,0 0-1,0 0 0,0 0 1,1-1-1,-1 1 1,0 0-1,1-1 0,-1 1 1,1-1-1,-1 1 1,1-1-1,0 0 0,-1 0 1,1 1-1,0-1 0,0-1 1,0 1-1,0 0 1,0 0-1,0-1 0,0 1 1,0-1-1,0 1 0,0-1 1,0 0-1,1 0 1,-1 0-1,0 0 0,0 0 1,0-1-1,0 1 1,0-1-1,0 1 0,0-1 1,0 0-1,0 0 0,0 0 1,0 0-1,0 0 1,-1 0-1,3-2 0,5-2-90,-1-1-1,0 0 0,0 0 0,0-1 1,-1 0-1,0 0 0,8-11 0,-8 6 59,0 0 0,-1 0 0,-1-1 0,0 1 0,0-1 0,-1 0 0,-1-1 0,0 1 0,-1 0 0,0-1 0,-1 0 0,0 1 0,-4-28 0,4 41 38,-1 0-1,0-1 1,0 1 0,0 0-1,0 0 1,0 0 0,0-1-1,0 1 1,1 0 0,-1-1 0,0 1-1,0 0 1,0 0 0,0-1-1,0 1 1,0 0 0,0 0 0,0-1-1,0 1 1,-1 0 0,1 0-1,0-1 1,0 1 0,0 0-1,0 0 1,0-1 0,0 1 0,0 0-1,-1 0 1,1-1 0,0 1-1,0 0 1,0 0 0,-1 0-1,1-1 1,0 1 0,0 0 0,0 0-1,-1 0 1,1 0 0,0 0-1,0 0 1,-1 0 0,1-1 0,0 1-1,0 0 1,-1 0 0,1 0-1,0 0 1,0 0 0,-1 0-1,1 0 1,0 0 0,-1 0 0,1 0-1,0 0 1,0 1 0,-1-1-1,1 0 1,0 0 0,0 0-1,-1 0 1,1 0 0,0 0 0,0 1-1,-9 16 121,4 11 58,1 1 0,2 0 0,1 0 0,1 0 1,4 32-1,-2-49 14,0 0 0,1-1 0,7 19 0,-10-27-171,1-1 1,0 1-1,0-1 1,0 0-1,0 1 1,0-1-1,0 0 1,0 0-1,1 0 1,-1 0-1,1 0 1,0 0-1,0 0 1,-1-1-1,1 1 1,0 0-1,0-1 1,0 0-1,1 1 1,-1-1-1,0 0 1,0 0-1,4 1 1,-5-3-23,0 1-1,-1-1 1,1 1 0,-1-1 0,1 1 0,0-1 0,-1 0-1,1 1 1,-1-1 0,0 0 0,1 1 0,-1-1 0,0 0 0,1 0-1,-1 1 1,0-1 0,0 0 0,1 0 0,-1 1 0,0-1-1,0 0 1,0 0 0,0 0 0,0 1 0,0-1 0,0 0-1,-1-1 1,-2-27-316,-2 18 233,0 0 0,-1 0 0,0 0 0,-1 1 1,0 0-1,0 1 0,-1-1 0,-1 2 1,1-1-1,-1 1 0,-1 0 0,1 1 0,-14-8 1,22 14 70,1 1 0,-1 0 0,1-1 0,-1 1 1,1-1-1,-1 1 0,1 0 0,-1-1 1,0 1-1,1 0 0,-1 0 0,1 0 0,-1-1 1,0 1-1,1 0 0,-1 0 0,0 0 1,1 0-1,-1 0 0,0 0 0,1 0 1,-1 0-1,0 0 0,1 0 0,-1 1 0,1-1 1,-1 0-1,0 0 0,1 1 0,-1-1 1,1 0-1,-1 1 0,1-1 0,-1 0 0,1 1 1,-1-1-1,1 1 0,-1-1 0,1 1 1,-1-1-1,1 1 0,0-1 0,-1 1 0,1-1 1,0 1-1,0 0 0,-1-1 0,1 1 1,0-1-1,0 2 0,0 0-1,0-1 0,0 1 1,0-1-1,1 1 0,-1 0 0,1-1 0,-1 1 1,1-1-1,-1 1 0,1-1 0,0 1 0,0-1 0,0 0 1,0 1-1,0-1 0,0 0 0,0 0 0,0 0 1,2 2-1,4 1-166,1 1 0,0-1 0,-1-1 0,1 0 0,1 0 0,-1 0 0,0-1 0,1-1 1,10 2-1,81 0-5938,-71-3 3510,21 0-2581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2.639"/>
    </inkml:context>
    <inkml:brush xml:id="br0">
      <inkml:brushProperty name="width" value="0.025" units="cm"/>
      <inkml:brushProperty name="height" value="0.025" units="cm"/>
    </inkml:brush>
  </inkml:definitions>
  <inkml:trace contextRef="#ctx0" brushRef="#br0">229 33 9961,'0'0'7682,"-11"-4"-5087,4 1-2332,0 0 1,0 1-1,-1 0 1,1 0 0,-1 0-1,1 1 1,-1 0-1,1 1 1,-1-1-1,1 1 1,-1 1-1,0 0 1,1 0-1,-1 0 1,1 1 0,0 0-1,-1 0 1,-12 7-1,15-6-149,1-1 0,0 0 1,0 1-1,0 0 0,0 0 0,1 0 0,-1 0 0,1 1 0,0-1 1,0 1-1,0 0 0,0 0 0,1 0 0,-1 0 0,1 1 0,0-1 1,1 0-1,-1 1 0,1 0 0,-2 8 0,3-11-107,1-1 0,0 0 1,-1 0-1,1 1 0,0-1 0,0 0 0,0 0 0,0 0 1,0 0-1,0 0 0,0 0 0,0 0 0,0 0 0,0 0 0,0-1 1,0 1-1,1 0 0,-1-1 0,0 1 0,1-1 0,-1 1 0,0-1 1,1 0-1,-1 1 0,1-1 0,-1 0 0,0 0 0,1 0 1,2-1-1,52 1 110,-48 0-97,4-1-85,0-1-1,0 0 0,0-1 0,-1 0 0,1-1 0,-1 0 1,0-1-1,18-10 0,-23 12 31,0-1 1,-1 1-1,1-1 0,-1 0 0,0-1 1,0 1-1,-1-1 0,1 0 1,-1 0-1,0-1 0,0 1 1,-1-1-1,1 0 0,-2 0 0,1 0 1,0 0-1,1-9 0,-24 45-173,16-24 341,0 2 0,0-1-1,1 0 1,0 1 0,1-1-1,0 1 1,0 0 0,0 0-1,1 0 1,1 0 0,-1 0 0,1 0-1,1 10 1,0-17-111,0 1 1,0-1-1,0 0 1,0 1-1,0-1 1,1 0-1,-1 0 1,0 1-1,1-1 1,-1 0-1,1-1 1,-1 1-1,1 0 0,-1 0 1,1-1-1,0 1 1,-1 0-1,1-1 1,0 0-1,-1 1 1,1-1-1,0 0 1,0 0-1,-1 0 1,1 0-1,0 0 1,0-1-1,-1 1 1,1 0-1,2-2 0,4 1 4,-1 0 0,0-1-1,0 0 1,0 0-1,-1 0 1,9-5-1,-4 0-91,0-1 0,0 0 0,-1-1 0,17-18 0,-23 23 33,0-1-1,-1 1 1,0-1-1,0 0 1,0 0-1,-1 0 1,1 0-1,-1 0 1,0 0-1,-1-1 1,1 1-1,-1-1 1,0 1-1,0-7 1,-14 51-298,12-36 365,0 0 1,1-1-1,0 1 1,-1 0-1,1 0 1,0-1-1,1 1 1,-1 0-1,0 0 1,1 0-1,-1-1 1,1 1-1,0 0 1,0-1-1,0 1 1,0-1-1,1 1 1,-1-1-1,1 0 1,-1 1 0,3 1-1,-1-2 0,1 0 0,0 0 0,-1-1 0,1 1 0,0-1 0,0 0 1,0 0-1,0 0 0,0-1 0,0 1 0,0-1 0,0 0 0,0 0 0,7-2 0,-6 1-20,1 0 0,-1 0 0,1-1-1,-1 0 1,0 0 0,0-1 0,0 1-1,0-1 1,0 0 0,0-1 0,-1 1 0,1-1-1,-1 0 1,5-5 0,-4 4-95,-1 1 0,0-1 0,0 0 0,0-1 0,-1 1 0,0-1 1,0 1-1,0-1 0,0 0 0,1-7 0,-9 40-246,2-14 379,1 0 0,0 0 0,0 0 0,2 18 0,0-29-194,0 0-1,0 0 0,0 1 1,1-1-1,-1 0 1,1 0-1,-1 0 0,1 0 1,0 0-1,0 0 1,0 0-1,0 0 0,0 0 1,0-1-1,0 1 1,1 0-1,-1-1 0,1 1 1,-1-1-1,1 1 1,-1-1-1,1 0 0,0 1 1,0-1-1,0 0 1,0 0-1,0 0 0,0-1 1,0 1-1,0 0 1,0-1-1,4 1 0,41-2-7416,-24-6 1447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2.966"/>
    </inkml:context>
    <inkml:brush xml:id="br0">
      <inkml:brushProperty name="width" value="0.025" units="cm"/>
      <inkml:brushProperty name="height" value="0.025" units="cm"/>
    </inkml:brush>
  </inkml:definitions>
  <inkml:trace contextRef="#ctx0" brushRef="#br0">118 50 5958,'0'0'4826,"-1"-8"-230,0 5-4266,-5-25 3236,5 27-3455,1 0-1,-1 1 1,1-1-1,-1 0 1,1 1-1,-1-1 1,0 0 0,1 1-1,-1-1 1,0 1-1,1-1 1,-1 1 0,0-1-1,0 1 1,0 0-1,1-1 1,-1 1 0,0 0-1,0 0 1,0-1-1,0 1 1,0 0-1,0 0 1,1 0 0,-1 0-1,0 0 1,0 0-1,0 0 1,0 1 0,0-1-1,0 0 1,1 0-1,-1 1 1,0-1-1,0 0 1,0 1 0,0 0-1,-5 3 140,0 0 1,0 0-1,1 1 0,0-1 0,0 1 0,0 0 0,1 1 0,-8 10 1,9-12-190,0 0 0,0 1 0,1-1 1,-1 1-1,1 0 0,0-1 1,0 1-1,1 0 0,0 0 1,-1 0-1,2 1 0,-2 7 0,3-12-59,0 0-1,-1 0 0,1-1 1,-1 1-1,1 0 0,0-1 1,0 1-1,-1-1 0,1 1 1,0-1-1,0 1 0,0-1 1,0 0-1,0 1 0,-1-1 1,1 0-1,0 0 0,0 0 1,0 1-1,0-1 0,0 0 1,0 0-1,0 0 0,1-1 1,32 1-391,-26 0 120,25-1-803,-20 0 518,1 1 0,-1 0 0,1 0 0,-1 2 0,0 0 0,1 0 0,12 5 0,-25-7 610,-1 0 1,0 0-1,1 0 0,-1 0 0,1 0 1,-1 0-1,0 1 0,1-1 0,-1 0 1,0 0-1,1 0 0,-1 1 0,0-1 1,1 0-1,-1 0 0,0 1 1,1-1-1,-1 0 0,0 1 0,0-1 1,0 0-1,1 1 0,-1-1 0,0 0 1,0 1-1,0-1 0,0 0 1,1 1-1,-1-1 0,0 1 0,0-1 1,0 0-1,0 1 0,0 0 0,-12 10 1378,-28 6-62,34-14-1321,-40 19 568,34-15-508,-1-1-1,0 0 0,0 0 1,-1-2-1,-25 7 0,41-20-2720,33-33-6556,-13 14 10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3.323"/>
    </inkml:context>
    <inkml:brush xml:id="br0">
      <inkml:brushProperty name="width" value="0.025" units="cm"/>
      <inkml:brushProperty name="height" value="0.025" units="cm"/>
    </inkml:brush>
  </inkml:definitions>
  <inkml:trace contextRef="#ctx0" brushRef="#br0">72 0 11755,'0'0'9780,"-3"10"-8477,-16 52 597,8-30-828,1 1 0,1-1 0,2 2 0,-5 55 0,12-88-1057,0 1 1,0-1-1,0 0 1,0 1-1,0-1 1,0 1-1,0-1 1,1 0-1,-1 1 1,1-1-1,-1 0 1,1 1-1,-1-1 1,1 0-1,-1 0 1,1 1-1,0-1 1,0 0-1,0 0 1,0 0-1,0 0 1,0 0-1,0 0 1,0 0-1,2 1 1,-1-2-9,1 1 0,-1-1 0,0 1 0,1-1 0,-1 0 0,0 0 0,1 0 0,-1 0 0,1 0 0,-1 0 0,0-1 0,1 1 0,3-2 0,2-1-180,0 0 0,0 0 0,-1-1 1,1 0-1,-1-1 0,0 0 1,11-9-1,-9 3-91,7-5-279,-10 17 342,-4 13 109,-3-1 203,0 0 0,-1 0 0,-6 20-1,5-21 264,0 0 0,1 1-1,-1 19 1,3-32-395,0 0-1,0 1 1,0-1-1,1 0 1,-1 0-1,0 1 1,0-1-1,0 0 1,1 0 0,-1 1-1,0-1 1,0 0-1,1 0 1,-1 0-1,0 0 1,1 1-1,-1-1 1,0 0-1,0 0 1,1 0-1,-1 0 1,0 0 0,1 0-1,-1 0 1,0 0-1,1 0 1,-1 0-1,0 0 1,1 0-1,-1 0 1,0 0-1,1 0 1,-1 0-1,0 0 1,0-1 0,1 1-1,-1 0 1,0 0-1,1 0 1,-1 0-1,0-1 1,0 1-1,1 0 1,-1 0-1,0-1 1,16-8-2467,1-7-2221,2-5-2684</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4.480"/>
    </inkml:context>
    <inkml:brush xml:id="br0">
      <inkml:brushProperty name="width" value="0.025" units="cm"/>
      <inkml:brushProperty name="height" value="0.025" units="cm"/>
    </inkml:brush>
  </inkml:definitions>
  <inkml:trace contextRef="#ctx0" brushRef="#br0">126 278 14221,'0'0'3236,"-10"5"-599,-1-1-2061,-54 24 1605,63-27-2059,-1 0 0,1 0 0,0 1-1,-1-1 1,1 1 0,0-1-1,0 1 1,0 0 0,0 0 0,0 0-1,0 0 1,0 0 0,1 1-1,-1-1 1,1 0 0,0 1 0,0-1-1,-1 1 1,2-1 0,-1 1 0,0 0-1,0 3 1,2-5-104,-1 0 0,1 0 0,0 0 1,0-1-1,0 1 0,0 0 0,0-1 0,0 1 1,0 0-1,0-1 0,0 1 0,1-1 0,-1 0 0,0 1 1,0-1-1,0 0 0,0 0 0,1 0 0,-1 1 1,0-1-1,0 0 0,0-1 0,1 1 0,0 0 1,35-3 97,-29 1-211,0 0 1,0-1-1,0 0 0,0-1 1,-1 0-1,1 0 0,-1-1 0,0 0 1,0 0-1,-1 0 0,11-12 0,-12 12-33,0 0 0,0 0 0,-1-1 0,0 0 0,0 0 0,0 0-1,-1 0 1,0 0 0,0-1 0,0 1 0,-1-1 0,0 0 0,0 1-1,0-12 1,-16 28 507,8 0-153,0 0-1,1 1 1,0-1-1,0 1 0,-3 16 1,6-21-54,0 0 1,1 1-1,0-1 1,0 1-1,0-1 1,1 1-1,0-1 0,0 1 1,1-1-1,0 1 1,2 7-1,-2-12-120,0 0-1,0 0 0,0 0 1,1 0-1,-1-1 0,1 1 1,-1 0-1,1-1 0,0 1 1,-1-1-1,1 0 1,0 0-1,0 0 0,0 0 1,0 0-1,0 0 0,0 0 1,0 0-1,0-1 0,1 1 1,-1-1-1,4 0 1,53 1 992,-52-1-900,7-2-242,-1 0-1,1-1 0,0 0 0,-1-1 0,0-1 0,0 0 1,0-1-1,-1 0 0,0-1 0,0 0 0,0-1 0,-1 0 0,0-1 1,-1-1-1,0 1 0,-1-1 0,1-1 0,-2 0 0,0 0 1,0-1-1,-1 0 0,0 0 0,-1-1 0,-1 1 0,0-1 1,-1-1-1,0 1 0,-1-1 0,0 1 0,-1-1 0,-1 0 1,0-16-1,-1 29 99,1 0 0,-1 0 0,0-1 0,0 1 1,0 0-1,0 0 0,0 0 0,0 0 0,-1-1 1,1 1-1,0 0 0,0 0 0,-1 0 0,1 0 1,-1 0-1,1 0 0,-1 0 0,0 0 0,1 0 1,-1 0-1,0 0 0,0 0 0,1 0 0,-1 0 1,0 1-1,0-1 0,0 0 0,0 1 0,0-1 1,0 1-1,0-1 0,0 1 0,0-1 0,-1 1 1,1 0-1,0-1 0,0 1 0,0 0 0,0 0 0,0 0 1,-1 0-1,1 0 0,0 0 0,0 0 0,0 0 1,0 1-1,-1-1 0,0 1 0,-2 0 24,-1 1 0,1 0 1,0 0-1,0 1 0,0-1 0,0 1 0,0 0 0,1 0 0,-1 0 0,1 0 1,-3 5-1,-5 6 206,1 1-1,0 1 1,2 0 0,-12 27 0,17-35-52,0 0 0,0 1 0,1-1-1,1 1 1,-1 0 0,1 0 0,0-1 0,1 1-1,0 0 1,1 0 0,2 14 0,-2-20-163,1-1 0,-1 1 0,0 0 1,1-1-1,0 1 0,-1-1 0,1 0 1,0 1-1,0-1 0,1 0 0,-1 0 1,0 0-1,1-1 0,-1 1 0,1-1 0,-1 1 1,1-1-1,0 0 0,0 0 0,-1 0 1,1 0-1,0 0 0,0-1 0,0 1 1,0-1-1,0 0 0,0 0 0,6 0 0,-1 0 2,0-1 0,1 0 0,-1 0-1,0 0 1,0-1 0,0 0-1,0-1 1,0 0 0,10-5-1,-2-3-46,-1 0 0,0-1 1,0-1-1,-1-1 0,-1 0 0,-1 0 0,0-1 0,16-27 0,-19 28-13,-1-1 0,0 0 0,-1 0 0,-1-1 0,-1 0 0,0 0 0,-1 0 0,0 0 0,-2-1 0,2-19 0,-18 45 38,6 3 31,1 0 0,0 0 0,0 1 0,1 0 0,1 1 0,-5 16 0,1 3 235,-7 52 1,16-82-234,-4 23 192,1-1 0,2 51 0,1-71-211,0 0-1,1 0 1,-1 0 0,1-1 0,0 1 0,0 0 0,1 0-1,-1-1 1,1 1 0,0-1 0,0 1 0,1-1 0,-1 0 0,1 0-1,0 0 1,0 0 0,0 0 0,1-1 0,-1 1 0,1-1-1,0 0 1,7 4 0,-10-6-4,0 0 1,1-1-1,-1 1 1,0 0-1,1-1 0,-1 0 1,1 1-1,-1-1 0,0 0 1,1 0-1,-1 0 1,1 0-1,-1 0 0,1 0 1,-1 0-1,1 0 0,-1 0 1,2-1-1,-2 0-12,0 1-1,0-1 1,-1 0 0,1 1-1,0-1 1,-1 0-1,1 1 1,-1-1 0,1 0-1,-1 0 1,1 1-1,-1-1 1,1 0-1,-1 0 1,0 0 0,0 0-1,1 0 1,-1 1-1,0-1 1,0 0 0,0-2-1,0-1-59,0 0 1,-1 0-1,1 1 0,-1-1 0,0 0 1,0 0-1,0 0 0,0 0 0,-1 1 1,0-1-1,0 1 0,-3-5 0,-11-15-279,-2 0 0,0 2 0,-2 0-1,0 1 1,-1 1 0,-36-24 0,67 48 633,1 0 1,0-1-1,0 0 1,14 3-1,71 9-2328,8-8-4882,-11-11-6285,-86 2 12993,-1-1-1,1 0 1,0 0 0,-1 0-1,12-6 1,-16 7 697,0 0 0,0 0 0,0 0-1,0 0 1,0 0 0,-1 0 0,1-1 0,0 1 0,-1-1 0,1 1 0,-1-1 0,0 1 0,1-1 0,-1 0 0,0 0 0,0 0 0,0 0 0,0 0 0,0 0 0,-1 0 0,2-4-1,-3 6-237,0-1 0,1 1 0,-1-1 0,0 0-1,0 1 1,0-1 0,1 1 0,-1 0 0,0-1-1,0 1 1,0 0 0,0-1 0,0 1 0,0 0-1,0 0 1,0 0 0,0 0 0,0 0-1,0 0 1,1 0 0,-1 0 0,0 0 0,0 0-1,-2 1 1,-27 4 543,15 0-134,0 0 0,1 1 0,-14 9 0,23-13-471,0 0 0,1 1 0,-1 0 0,1 0 1,0 1-1,0-1 0,0 1 0,0-1 0,1 1 1,0 0-1,-1 1 0,-3 7 0,7-12-179,0 1 0,0 0 0,0-1-1,0 1 1,0-1 0,0 1 0,0-1-1,0 1 1,0 0 0,1-1 0,-1 1-1,0-1 1,0 1 0,0-1 0,1 1-1,-1-1 1,0 1 0,1-1 0,-1 0-1,0 1 1,1-1 0,-1 1 0,1-1-1,-1 0 1,1 1 0,-1-1 0,1 0-1,-1 0 1,1 1 0,-1-1 0,1 0-1,-1 0 1,1 0 0,-1 1 0,1-1-1,-1 0 1,1 0 0,0 0 0,-1 0 0,1 0-1,0 0 1,31 2-170,-26-2 69,48-1-1205,-39 0 938,0 0 0,0 1 1,0 1-1,0 0 0,0 1 0,0 0 1,0 2-1,17 5 0,-32-9 406,1 0-1,0 0 0,-1 0 1,1 1-1,-1-1 0,1 0 0,-1 0 1,1 1-1,-1-1 0,1 0 1,-1 1-1,1-1 0,-1 0 1,1 1-1,-1-1 0,1 1 1,-1-1-1,0 1 0,1-1 1,-1 1-1,0-1 0,1 1 1,-1-1-1,0 1 0,0-1 1,0 1-1,1-1 0,-1 1 1,0 0-1,0-1 0,0 1 1,0-1-1,0 1 0,0 0 1,0-1-1,0 1 0,0-1 1,0 1-1,-1-1 0,1 1 1,0 0-1,0-1 0,0 1 1,-1-1-1,1 1 0,0-1 1,-1 1-1,1-1 0,0 1 1,-1-1-1,1 1 0,-1-1 1,1 0-1,-1 1 0,1-1 1,-1 0-1,1 1 0,-1-1 0,1 0 1,-1 0-1,1 1 0,-2-1 1,-36 17 936,17-10-1077,-1-1 1,-42 6-1,18-10-4864,26-2-2852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5.339"/>
    </inkml:context>
    <inkml:brush xml:id="br0">
      <inkml:brushProperty name="width" value="0.025" units="cm"/>
      <inkml:brushProperty name="height" value="0.025" units="cm"/>
    </inkml:brush>
  </inkml:definitions>
  <inkml:trace contextRef="#ctx0" brushRef="#br0">67 87 12075,'0'0'305,"-1"-1"-1,1 0 0,0 1 0,-1-1 0,1 1 1,0-1-1,-1 1 0,1-1 0,-1 1 0,1-1 1,-1 1-1,1 0 0,-1-1 0,1 1 0,-1 0 1,0-1-1,1 1 0,-1 0 0,1 0 0,-1-1 1,0 1-1,1 0 0,-1 0 0,1 0 0,-1 0 1,0 0-1,1 0 0,-1 0 0,0 0 0,1 0 0,-1 0 1,0 1-1,1-1 0,-1 0 0,0 1 0,-16 22 3142,-3 45-3472,18-62 667,-5 50 379,8-56-950,0 0 1,1 0 0,-1-1-1,0 1 1,1 0 0,-1-1-1,0 1 1,1-1-1,-1 1 1,0-1 0,0 1-1,0-1 1,0 0 0,1 0-1,-1 0 1,1-1 0,7-11-157,-2 0 1,1 0-1,-1-1 1,-1 0 0,-1 0-1,0 0 1,-1-1-1,0 1 1,-1-1 0,2-25-1,-5 46 79,1 0 0,0 0 0,0 0 0,1 0 0,-1 0 0,1-1 0,1 1 0,-1-1-1,1 1 1,0-1 0,0 0 0,1 0 0,-1 0 0,1-1 0,0 1 0,0-1 0,1 0 0,-1 0 0,1 0 0,7 4 0,-8-6 29,0 0 0,0 0 0,-1 0 0,1 0 1,0-1-1,1 0 0,-1 0 0,0 0 0,0 0 1,0-1-1,1 0 0,-1 1 0,0-2 1,0 1-1,1 0 0,-1-1 0,0 0 0,0 0 1,0 0-1,0 0 0,0-1 0,0 0 0,0 1 1,0-1-1,-1-1 0,1 1 0,-1-1 1,1 1-1,5-7 0,-5 5-11,1-1 0,-1 0 0,0-1 0,0 1 0,0-1 0,-1 0 0,0 0 0,0 0 0,0 0 0,-1 0 0,0 0 0,0-1 0,-1 1 0,1-1 0,-2 0 0,1 1 0,-1-8 0,0 13-12,0 0 1,0 0 0,0 0 0,0 0 0,0 0 0,0 0 0,0 0 0,-1 0-1,1 0 1,0 0 0,-1 0 0,1 1 0,-1-1 0,1 0 0,-1 0 0,1 0-1,-1 0 1,0 1 0,1-1 0,-1 0 0,0 1 0,1-1 0,-1 0 0,0 1-1,0-1 1,0 1 0,0-1 0,0 1 0,0 0 0,1-1 0,-1 1 0,0 0-1,0 0 1,0 0 0,0-1 0,0 1 0,0 0 0,0 0 0,0 0 0,0 1-1,0-1 1,0 0 0,0 0 0,-2 1 0,-1 0-5,1 0 0,-1 0 0,1 0 0,0 1 1,-1-1-1,1 1 0,0 0 0,0 0 0,0 0 0,0 0 0,-4 5 0,-3 5 3,0 1-1,1 0 0,0 0 1,1 1-1,1 0 0,0 0 1,1 1-1,1 0 0,0 0 1,1 0-1,-5 30 0,9-43 2,0-1 1,0 0-1,0 1 0,1-1 0,-1 0 0,0 1 0,0-1 0,1 0 0,-1 0 0,1 1 0,-1-1 0,1 0 0,0 0 0,-1 0 0,1 0 0,0 0 0,0 0 0,0 0 0,0 0 0,0 0 0,0 0 0,0 0 1,0 0-1,2 0 0,0 1-62,0-1 1,1 0 0,0 0 0,-1 0 0,1 0 0,0 0 0,-1-1 0,8 1 0,2-2-600,1 0 0,-1 0 0,0-2 1,17-4-1,-15 3-1020,-1-2 0,1 0 1,23-14-1,12-16-5957,-16 4 80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5.665"/>
    </inkml:context>
    <inkml:brush xml:id="br0">
      <inkml:brushProperty name="width" value="0.025" units="cm"/>
      <inkml:brushProperty name="height" value="0.025" units="cm"/>
    </inkml:brush>
  </inkml:definitions>
  <inkml:trace contextRef="#ctx0" brushRef="#br0">177 1 9321,'0'0'3246,"-9"1"-91,-1 1-2646,1 0 0,1 1 1,-1 1-1,0-1 1,1 2-1,0-1 1,0 1-1,0 0 0,0 0 1,1 1-1,0 0 1,0 1-1,-9 10 1,9-10 95,1 0 0,-1 1 0,1 0 0,-8 14 0,13-22-583,1 1 1,-1 0-1,1 0 1,-1 0-1,1 0 1,-1 0-1,1 0 0,0 0 1,-1 0-1,1 0 1,0 1-1,0-1 1,0 0-1,0 0 1,0 0-1,0 0 1,0 0-1,0 0 1,0 0-1,1 0 1,-1 0-1,0 0 1,1 0-1,-1 0 1,1 0-1,-1 0 0,1 0 1,-1 0-1,1 0 1,0 0-1,-1 0 1,1-1-1,0 1 1,0 0-1,0 0 1,-1-1-1,1 1 1,0-1-1,0 1 1,0-1-1,0 1 1,0-1-1,0 1 1,0-1-1,0 0 1,0 0-1,0 1 0,1-1 1,-1 0-1,0 0 1,0 0-1,0 0 1,2-1-1,91 5-475,-71-4-188,0 0 1,0 2-1,-1 0 0,38 9 0,-60-11 643,1 0-1,-1 0 0,0 1 0,1-1 0,-1 0 0,1 0 0,-1 0 0,0 0 1,1 0-1,-1 1 0,0-1 0,1 0 0,-1 0 0,0 0 0,0 1 0,1-1 0,-1 0 1,0 0-1,0 1 0,1-1 0,-1 0 0,0 1 0,0-1 0,0 0 0,1 1 0,-1-1 1,0 0-1,0 1 0,0-1 0,0 1 0,0-1 0,0 0 0,0 1 0,0-1 0,0 0 1,0 1-1,0-1 0,0 1 0,0-1 0,0 0 0,0 1 0,0-1 0,0 0 0,-1 1 1,1-1-1,0 0 0,0 1 0,0-1 0,-1 0 0,1 1 0,0-1 0,0 0 1,-1 1-1,1-1 0,0 0 0,0 0 0,-1 0 0,1 1 0,0-1 0,-1 0 0,1 0 1,0 0-1,-1 0 0,1 1 0,-1-1 0,0 0 0,-22 13 229,11-8-200,1-1 0,-1 0 1,1-1-1,-1 0 0,0 0 0,0-1 1,-1-1-1,-18 0 0,30-1-67,0 0 0,1-1 0,-1 1-1,0 0 1,1-1 0,-1 1 0,1 0 0,-1-1 0,0 1 0,1-1-1,-1 1 1,1-1 0,0 1 0,-1-1 0,1 1 0,-1-1 0,1 0-1,0 1 1,-1-1 0,1 0 0,0 1 0,0-1 0,0 0 0,-1 1-1,1-1 1,0 0 0,0 1 0,0-2 0,0-25-2212,1 18 909,2-27-4564,9-8-3790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6.086"/>
    </inkml:context>
    <inkml:brush xml:id="br0">
      <inkml:brushProperty name="width" value="0.025" units="cm"/>
      <inkml:brushProperty name="height" value="0.025" units="cm"/>
    </inkml:brush>
  </inkml:definitions>
  <inkml:trace contextRef="#ctx0" brushRef="#br0">82 0 11018,'0'0'6679,"-2"12"-4469,-5 15-549,-19 45 1,13-40-394,2 1 0,-8 34 0,18-64-1241,1 0 0,-1 0 0,0 0 0,1 0 0,0 1 1,0-1-1,0 0 0,0 0 0,0 0 0,0 0 0,1 0 1,0 0-1,-1 1 0,1-1 0,0 0 0,1-1 0,-1 1 0,0 0 1,4 4-1,-1-4-25,0 0 0,0 0 0,0-1 0,0 0 1,1 0-1,-1 0 0,1 0 0,-1-1 0,1 0 0,0 0 0,-1 0 1,7 0-1,13 3-286,-16-4 53,1 1 0,-1 0 0,1 1 0,-1 0 0,0 0 1,0 0-1,0 1 0,0 1 0,-1-1 0,8 6 0,-13-7 273,-1 0 1,0 0-1,0 0 1,0 0-1,0 0 1,0 1-1,0-1 1,-1 0-1,1 0 1,-1 1-1,0-1 1,1 0-1,-1 1 1,0-1-1,0 1 1,-1-1-1,1 0 1,0 1-1,-1-1 1,0 0-1,1 0 1,-1 1-1,0-1 1,0 0-1,0 0 1,-3 3 0,4-4 159,-1-12-140,1 1-1,0-1 0,0 1 0,1-1 0,1 1 1,4-19-1,1-8-164,-1 15-18,4 17-30,-8 6 128,1 0-1,-1 1 1,1-1-1,-1 1 1,1 0-1,-1 0 1,0 0 0,0 0-1,3 3 1,15 14 49,-15-16-99,0 1-1,0-2 1,0 1 0,0-1 0,0 0 0,1 0 0,-1 0 0,1-1 0,-1 1 0,8 0 0,-11-2-8,1 0 0,-1 0 0,0 0 1,0 0-1,0 0 0,0 0 0,0-1 0,0 1 0,0-1 0,0 1 1,0-1-1,0 0 0,0 0 0,-1 0 0,1 0 0,0 0 1,0 0-1,-1 0 0,1 0 0,-1-1 0,1 1 0,-1-1 1,1 1-1,-1-1 0,0 0 0,0 1 0,0-1 0,0 0 0,0 0 1,1-3-1,0-3-1317,0-1 0,0 0 0,-1 0 1,0 1-1,-1-13 0,0-3-5195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6.521"/>
    </inkml:context>
    <inkml:brush xml:id="br0">
      <inkml:brushProperty name="width" value="0.025" units="cm"/>
      <inkml:brushProperty name="height" value="0.025" units="cm"/>
    </inkml:brush>
  </inkml:definitions>
  <inkml:trace contextRef="#ctx0" brushRef="#br0">69 0 13004,'0'0'2616,"-3"11"-69,-12 37 133,2 1 1,-7 53-1,12-40-962,-1 91 0,9-150-1697,0-1 0,0 0 0,0 1 0,0-1 0,0 0 0,0 1 1,1-1-1,-1 0 0,1 0 0,0 1 0,0-1 0,-1 0 0,1 0 0,1 0 0,-1 0 0,0 0 0,0 0 0,1 0 0,-1-1 0,1 1 0,0 0 0,-1-1 1,1 1-1,0-1 0,0 1 0,0-1 0,4 2 0,-3-3-10,-1 1 0,1-1 0,0 0 0,-1 0 0,1 0 0,0 0 0,-1 0 0,1-1 0,0 1 0,-1-1 0,1 0 0,-1 1 0,1-1 0,-1-1 0,1 1 0,-1 0 0,0 0 0,1-1 0,-1 0 0,0 1 0,0-1 0,0 0 0,3-3 0,1-3 36,0 0-1,0 0 0,-1-1 1,0 0-1,0 0 1,-1 0-1,0 0 0,-1 0 1,4-16-1,1-2-3234,2-1-4039,-7 19 677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6.862"/>
    </inkml:context>
    <inkml:brush xml:id="br0">
      <inkml:brushProperty name="width" value="0.025" units="cm"/>
      <inkml:brushProperty name="height" value="0.025" units="cm"/>
    </inkml:brush>
  </inkml:definitions>
  <inkml:trace contextRef="#ctx0" brushRef="#br0">1 1 1986,'0'0'23996,"2"8"-23041,-1-5-921,-1 0-1,1 0 0,0 0 0,0 0 0,0-1 1,0 1-1,1 0 0,-1-1 0,1 1 0,0-1 0,0 1 1,-1-1-1,2 0 0,-1 1 0,0-1 0,0 0 0,1-1 1,-1 1-1,1 0 0,-1-1 0,1 1 0,0-1 1,-1 0-1,1 0 0,0 0 0,0 0 0,4 0 0,19 4-10095,-22-5 4654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584"/>
    </inkml:context>
    <inkml:brush xml:id="br0">
      <inkml:brushProperty name="width" value="0.025" units="cm"/>
      <inkml:brushProperty name="height" value="0.025" units="cm"/>
    </inkml:brush>
  </inkml:definitions>
  <inkml:trace contextRef="#ctx0" brushRef="#br0">0 46 11018,'0'0'10122,"50"-14"-9481,-6 10-193,4-2-288,7 1-128,-4 2-160,0-1-865,-5 2-1121,-8 0-1441,-7-1-1026,-6 1-2177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7.362"/>
    </inkml:context>
    <inkml:brush xml:id="br0">
      <inkml:brushProperty name="width" value="0.025" units="cm"/>
      <inkml:brushProperty name="height" value="0.025" units="cm"/>
    </inkml:brush>
  </inkml:definitions>
  <inkml:trace contextRef="#ctx0" brushRef="#br0">32 0 16303,'0'0'7405,"-2"11"-6225,-12 82 444,4 0 1,4 173-1,12-249-1589,4-17 33,-9-1-78,1 0-1,-1-1 0,1 1 0,-1 0 1,0-1-1,1 1 0,-1-1 0,0 0 0,0 1 1,0-1-1,0 0 0,-1 1 0,2-4 0,2-9-117,-1 0 0,-1 0 0,0 0 0,-1 0 0,-1 0 0,0 0 0,0 0-1,-2 0 1,0 0 0,0 0 0,-1 0 0,-7-18 0,10 32 123,0 0 1,0-1-1,0 1 1,0 0-1,0 0 1,0 0-1,0 0 1,0-1-1,0 1 0,0 0 1,0 0-1,0 0 1,0 0-1,0-1 1,0 1-1,-1 0 1,1 0-1,0 0 1,0 0-1,0 0 0,0-1 1,0 1-1,0 0 1,0 0-1,0 0 1,-1 0-1,1 0 1,0 0-1,0 0 1,0 0-1,0 0 0,0-1 1,-1 1-1,1 0 1,0 0-1,0 0 1,0 0-1,0 0 1,-1 0-1,1 0 1,0 0-1,0 0 0,0 0 1,0 0-1,-1 0 1,1 0-1,0 0 1,0 0-1,0 0 1,0 0-1,0 1 1,-1-1-1,1 0 0,0 0 1,0 0-1,0 0 1,0 0-1,0 0 1,-1 0-1,1 0 1,0 1-1,0-1 1,0 0-1,0 0 0,0 0 1,0 0-1,0 0 1,0 1-1,-3 18-69,7 28 115,-2-43-39,1 1 1,-1-1-1,1 0 0,0 0 1,0 0-1,1 0 1,-1-1-1,1 1 0,0-1 1,-1 0-1,2 0 1,-1 0-1,0 0 0,0-1 1,1 0-1,-1 0 1,1 0-1,0-1 0,0 1 1,0-1-1,7 1 1,-8-1 6,1-1-1,0 1 1,-1-1 0,1 0 0,0 0 0,-1 0 0,1-1-1,0 0 1,-1 0 0,1 0 0,-1 0 0,1-1 0,-1 0-1,0 0 1,0 0 0,0 0 0,0-1 0,0 1 0,0-1 0,0 0-1,-1 0 1,6-7 0,-5 4 44,0 0 1,-1 0-1,1-1 1,-1 0-1,-1 0 0,1 1 1,-1-2-1,0 1 1,-1 0-1,1 0 0,-1-13 1,-18 58 282,13-26-249,0 0-1,1 0 1,1 1-1,0 0 1,0-1 0,1 1-1,1 0 1,2 23-1,-2-35-257,1 1-1,-1-1 1,1 1 0,0-1-1,0 0 1,0 1-1,0-1 1,0 0-1,0 0 1,0 1-1,0-1 1,0 0-1,0 0 1,1 0-1,-1-1 1,0 1-1,1 0 1,-1 0-1,1-1 1,-1 1-1,1-1 1,-1 1-1,1-1 1,-1 1-1,1-1 1,0 0-1,-1 0 1,1 0-1,-1 0 1,1 0 0,0 0-1,-1-1 1,1 1-1,-1 0 1,1-1-1,-1 1 1,1-1-1,-1 0 1,1 1-1,-1-1 1,0 0-1,1 0 1,-1 0-1,0 0 1,0 0-1,1 0 1,-1 0-1,1-2 1,16-20-7239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7.736"/>
    </inkml:context>
    <inkml:brush xml:id="br0">
      <inkml:brushProperty name="width" value="0.025" units="cm"/>
      <inkml:brushProperty name="height" value="0.025" units="cm"/>
    </inkml:brush>
  </inkml:definitions>
  <inkml:trace contextRef="#ctx0" brushRef="#br0">24 0 9225,'0'0'12107,"-24"67"-11626,25-40-385,14 0-64,0-1-993,7-3-2018,5-4-2850,-2-1-610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8.067"/>
    </inkml:context>
    <inkml:brush xml:id="br0">
      <inkml:brushProperty name="width" value="0.025" units="cm"/>
      <inkml:brushProperty name="height" value="0.025" units="cm"/>
    </inkml:brush>
  </inkml:definitions>
  <inkml:trace contextRef="#ctx0" brushRef="#br0">61 0 3683,'0'0'20687,"-2"3"-19321,-17 20 250,15-20-1386,0 1-1,1 0 1,-1 0 0,1 0-1,0 1 1,0-1 0,0 1-1,1 0 1,0-1 0,-1 1 0,2 0-1,-3 8 1,4-12-222,0 0-1,0 0 1,0 0-1,0-1 1,1 1-1,-1 0 1,0 0 0,0 0-1,1-1 1,-1 1-1,0 0 1,1-1-1,-1 1 1,1 0 0,-1-1-1,1 1 1,-1 0-1,1-1 1,0 1-1,-1-1 1,1 1-1,0-1 1,-1 1 0,1-1-1,0 0 1,-1 1-1,1-1 1,0 0-1,0 0 1,0 1 0,-1-1-1,1 0 1,0 0-1,0 0 1,0 0-1,1 0 1,37 0 31,-31-1-38,8-1-250,0-1-1,-1 0 1,0-1-1,1-1 0,-2 0 1,1-1-1,24-14 1,-20 9-371,1 2 1,0 1 0,22-6 0,-37 17 1571,-9 8-479,-12 13-13,15-22-317,-1 0-57,1 0-1,-1 0 0,1 0 0,0 0 0,0 0 1,0 0-1,0 0 0,0 0 0,0 1 0,1-1 1,-1 0-1,1 1 0,-1-1 0,1 0 1,0 1-1,0 3 0,1-5-61,0 1 1,-1-1-1,1 0 0,0 0 1,0 0-1,0 0 0,1 0 1,-1 0-1,0 0 0,0-1 1,0 1-1,1 0 0,-1-1 1,0 1-1,0-1 0,1 1 1,-1-1-1,1 1 0,-1-1 1,0 0-1,1 0 0,-1 0 1,1 0-1,-1 0 0,1 0 1,-1 0-1,2-1 0,2 1-211,0 0-1,0 0 0,0-1 0,-1 0 0,1 0 0,0 0 0,7-3 1,15-13-5864,-13 5-1653</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8.585"/>
    </inkml:context>
    <inkml:brush xml:id="br0">
      <inkml:brushProperty name="width" value="0.025" units="cm"/>
      <inkml:brushProperty name="height" value="0.025" units="cm"/>
    </inkml:brush>
  </inkml:definitions>
  <inkml:trace contextRef="#ctx0" brushRef="#br0">0 59 12844,'0'0'10987,"11"6"-10496,-8-3-476,1-1 0,-1 0 0,0 0 0,1 0 0,0 0 0,-1 0 0,1-1 0,0 0 1,0 0-1,0 0 0,0 0 0,0 0 0,0-1 0,0 0 0,0 0 0,0 0 0,0 0 0,0-1 0,0 1 1,0-1-1,0 0 0,0 0 0,0-1 0,-1 1 0,1-1 0,0 0 0,-1 0 0,4-2 0,-3 2-2,0 0 0,-1 0 0,1 0 0,-1-1 0,0 1 0,1-1 0,-1 0 0,0 0 0,0 0 0,-1 0 0,1-1 0,-1 1-1,0-1 1,0 0 0,0 1 0,0-1 0,0 0 0,1-6 0,-3 9-14,0 1 0,0 0 0,-1 0 0,1 0 0,0-1 0,0 1 0,0 0 0,0 0 0,0 0 0,-1-1 0,1 1 0,0 0 0,0 0 0,0 0 0,-1 0 0,1-1-1,0 1 1,0 0 0,-1 0 0,1 0 0,0 0 0,0 0 0,-1 0 0,1 0 0,0 0 0,0 0 0,-1 0 0,1 0 0,0 0 0,0 0 0,-1 0 0,1 0 0,0 0 0,0 0 0,-1 0 0,1 0 0,0 0 0,0 0 0,0 0 0,-1 1 0,1-1 0,0 0 0,0 0 0,-1 0 0,1 0 0,0 1 0,0-1 0,0 0 0,-1 0 0,-11 9 9,8-5 105,0 0 1,0 0-1,1 0 0,0 1 0,0 0 1,0 0-1,0 0 0,1 0 0,0 0 0,-3 7 1,5-10-71,0-1 1,-1 0 0,1 1-1,0-1 1,0 0 0,0 1 0,0-1-1,0 1 1,0-1 0,0 0-1,0 1 1,0-1 0,1 1 0,-1-1-1,1 0 1,-1 1 0,1-1 0,-1 0-1,1 0 1,0 0 0,0 1-1,0-1 1,-1 0 0,1 0 0,0 0-1,0 0 1,0 0 0,1 0-1,-1-1 1,0 1 0,0 0 0,0 0-1,1-1 1,-1 1 0,0-1 0,1 1-1,-1-1 1,0 0 0,1 1-1,-1-1 1,0 0 0,1 0 0,-1 0-1,1 0 1,1 0 0,22 0 81,1-1 1,0-2 0,0 0 0,-1-1-1,0-2 1,47-16 0,20-5-136,-89 26 13,26-2-20,-28 3 22,-1 1 0,1-1 0,0 1 0,-1-1 0,1 1 0,0-1-1,-1 1 1,1-1 0,-1 1 0,1-1 0,-1 1 0,1 0 0,-1 0 0,1-1 0,-1 1 0,0 0 0,1-1 0,-1 1 0,0 0-1,0 0 1,0 0 0,1-1 0,-1 1 0,0 0 0,0 0 0,0 0 0,0 0 0,0-1 0,-1 1 0,1 1 0,-2 22 282,1-19-278,0 0 0,0 1 0,1-1 0,0 0 0,0 1 0,0-1 0,1 0 0,1 9 0,10-10-3629,-2-7-3613,3-10-7794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0.548"/>
    </inkml:context>
    <inkml:brush xml:id="br0">
      <inkml:brushProperty name="width" value="0.025" units="cm"/>
      <inkml:brushProperty name="height" value="0.025" units="cm"/>
    </inkml:brush>
  </inkml:definitions>
  <inkml:trace contextRef="#ctx0" brushRef="#br0">172 297 10826,'0'0'11387,"-8"-7"-10426,-28-23-118,34 28-780,-1 1-1,1 0 0,0 1 0,0-1 0,-1 0 0,1 1 0,0-1 1,-1 1-1,1 0 0,0 0 0,-1 0 0,1 0 0,0 0 1,-1 0-1,1 1 0,0-1 0,-1 1 0,1 0 0,0-1 0,0 1 1,-1 0-1,1 0 0,0 0 0,0 1 0,0-1 0,0 0 1,1 1-1,-3 1 0,-3 3 0,1 1 1,-1 0 0,1-1-1,0 2 1,-6 9-1,10-14-49,0 1-1,0-1 1,0 1-1,0 0 0,1 0 1,-1-1-1,1 1 0,0 0 1,0 0-1,0 1 1,1-1-1,-1 0 0,1 0 1,0 0-1,1 6 0,-1-8-8,1-1-1,-1 0 0,1 0 0,-1 1 0,1-1 1,0 0-1,-1 0 0,1 0 0,0 0 0,0 0 1,0 0-1,-1 0 0,1 0 0,0 0 0,0 0 1,1-1-1,-1 1 0,0 0 0,2 0 0,-1 0 5,1 0 0,0 0 0,0-1-1,0 1 1,0-1 0,0 0 0,-1 0 0,1 0-1,0 0 1,0-1 0,0 1 0,3-2-1,2 0-4,0-1-1,-1 0 0,1 0 1,-1-1-1,1 0 0,-1-1 1,-1 1-1,1-1 0,-1-1 1,1 1-1,-1-1 0,-1 0 1,1 0-1,7-12 0,-8 9-15,1 1-1,-1-1 1,0 0-1,-1 0 1,0-1-1,0 0 0,-1 1 1,-1-1-1,1 0 1,-2 0-1,2-15 0,-6 20-86,-3 13-28,-3 10-12,5-5 158,0 0 0,1 0 0,0 0 0,1 0 0,1 1 0,0-1 0,2 23 0,0-35-2,-1 0-1,1 0 0,-1 1 1,1-1-1,-1 0 1,1 0-1,0 0 0,0 0 1,-1 0-1,1 0 1,0 0-1,0 0 0,0-1 1,0 1-1,0 0 1,0-1-1,0 1 0,0 0 1,1-1-1,-1 1 1,0-1-1,0 0 0,0 1 1,1-1-1,-1 0 1,0 0-1,0 1 0,1-1 1,-1 0-1,0-1 1,0 1-1,1 0 0,-1 0 1,0 0-1,0-1 1,3 0-1,1 0 39,0 0-1,1 0 1,-1-1-1,0 0 1,0 0-1,0 0 1,7-5-1,-4 0-27,1 1-1,-2-1 1,1-1-1,-1 1 1,0-1-1,0-1 1,-1 1-1,0-1 1,-1 0-1,0-1 0,0 1 1,3-12-1,-27 106-508,17-74 516,1-1 0,0 0 0,1 0 0,0 1 0,0-1 0,1 0 0,2 11 1,-2-19-6,0-1 0,-1 1 0,1-1 0,0 1 0,0-1 0,0 1 0,0-1 0,0 0 0,0 1 0,1-1 0,-1 0 0,0 0 0,1 0 0,-1 0 0,1 0 1,-1 0-1,1 0 0,-1 0 0,1-1 0,0 1 0,-1-1 0,1 1 0,0-1 0,0 1 0,-1-1 0,1 0 0,0 0 0,0 0 0,-1 0 0,1 0 0,0-1 1,0 1-1,2-1 0,2 0 53,0 0 1,1-1-1,-1 0 1,0 0 0,0-1-1,0 1 1,10-7-1,-6 2-55,0-1-1,0-1 1,0 1-1,-1-2 0,-1 1 1,1-1-1,8-14 0,-13 17-21,-1 1 0,1 0-1,-1-1 1,0 0-1,-1 0 1,0 0-1,0 0 1,0 0-1,-1 0 1,0 0-1,0 0 1,-1-1 0,0 1-1,-1-10 1,1 16-6,0 1 1,0 0-1,0-1 1,0 1-1,0 0 1,-1 0-1,1-1 1,0 1-1,0 0 1,0-1-1,0 1 1,-1 0-1,1 0 1,0-1-1,0 1 1,0 0-1,-1 0 1,1 0-1,0-1 0,0 1 1,-1 0-1,1 0 1,0 0-1,-1 0 1,1 0-1,0-1 1,-1 1-1,1 0 1,0 0-1,-1 0 1,1 0-1,0 0 1,-1 0-1,1 0 1,0 0-1,0 0 1,-1 0-1,1 0 1,0 0-1,-1 1 1,1-1-1,0 0 1,-1 0-1,1 0 1,0 0-1,0 0 1,-1 1-1,1-1 1,0 0-1,0 0 1,-1 1-1,1-1 1,0 0-1,-15 13-183,10-4 212,-1-1 1,1 2 0,1-1 0,0 0-1,0 1 1,1 0 0,0 0 0,1 0 0,0 0-1,1 0 1,0 0 0,0 1 0,1-1-1,2 16 1,-2-24-13,1-1 0,0 1 0,0-1 0,0 1 1,0-1-1,0 0 0,1 1 0,-1-1 0,0 0 0,1 0 0,-1 0 0,0 0 0,1 0 0,0 0 0,-1 0 0,1 0 1,-1-1-1,1 1 0,0-1 0,-1 1 0,1-1 0,0 0 0,0 0 0,0 1 0,-1-1 0,1 0 0,0 0 1,0-1-1,-1 1 0,1 0 0,3-2 0,3 2 17,0-2 1,-1 1-1,1-1 1,0 0 0,13-6-1,-14 4-43,1 0 1,-1 0-1,-1-1 0,1 0 1,-1-1-1,1 1 0,-2-1 1,1 0-1,0 0 0,-1-1 1,-1 0-1,1 0 0,-1 0 1,0 0-1,0-1 0,-1 0 1,0 1-1,-1-1 0,0 0 1,0-1-1,0 1 0,-1 0 0,0-15 1,-2 31-282,1 42-9,0-49 303,0 0 0,0-1 0,0 1 0,0 0 0,0-1 0,0 1 0,0-1-1,0 1 1,1 0 0,-1-1 0,0 1 0,1-1 0,-1 1 0,0-1 0,1 1 0,-1-1 0,0 1 0,1-1 0,-1 1 0,1-1-1,-1 1 1,1-1 0,-1 0 0,2 1 0,-1-1 1,0 0-1,0-1 0,0 1 1,0 0-1,0-1 1,0 1-1,0-1 0,0 1 1,0-1-1,0 0 1,0 1-1,0-1 0,0 0 1,0 0-1,0 1 1,-1-1-1,1 0 1,0 0-1,0-2 0,3-2-26,-1-1-1,0 1 0,0-1 1,0 0-1,-1 0 1,0 0-1,0-1 0,0 1 1,-1 0-1,0-1 0,0 1 1,-1-1-1,0-9 1,0 6 10,0 1 0,1-1 0,1 1 1,-1 0-1,6-16 0,-3 13-43,0 0-1,-1 0 1,0 0 0,-1 0-1,-1-1 1,0 1 0,-1-13-1,-12 39-369,-12 60 1055,2 0 0,-18 126 1,34-153-531,3 0 0,3 59 0,1-58-21,-9 89 0,8-136-61,0 1 1,0 0-1,0-1 0,-1 1 1,1-1-1,0 1 0,-1-1 1,1 1-1,-1-1 0,0 1 1,0-1-1,1 1 1,-1-1-1,0 0 0,-1 2 1,1-3-2,1 0 0,-1 0 0,1 0 0,-1 0 0,1 0 0,-1 0 0,1 0 0,-1 0 0,1-1 0,0 1 0,-1 0 0,1 0 0,-1 0 0,1-1 0,0 1 0,-1 0 1,1 0-1,-1-1 0,1 1 0,0 0 0,-1-1 0,1 1 0,0 0 0,0-1 0,-1 1 0,1-1 0,0 1 0,0-1 0,0 1 0,-1 0 0,1-1 0,-17-49 657,11 15-931,2-1 0,1 0 0,1 0 0,2 0 0,10-68 0,-9 99 254,0-1-1,0 1 0,1 0 1,-1-1-1,1 1 1,1 0-1,-1 0 0,1 1 1,0-1-1,0 0 1,0 1-1,1 0 0,-1 0 1,7-6-1,-1 3-552,1 1-1,1 0 1,-1 0-1,1 1 0,12-4 1,10-5-3710,-2-1-3622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1.238"/>
    </inkml:context>
    <inkml:brush xml:id="br0">
      <inkml:brushProperty name="width" value="0.025" units="cm"/>
      <inkml:brushProperty name="height" value="0.025" units="cm"/>
    </inkml:brush>
  </inkml:definitions>
  <inkml:trace contextRef="#ctx0" brushRef="#br0">8 1 12876,'3'4'6615,"-1"6"-3700,-3 29-2031,1-36 14,-5 84 1461,2-21-404,1-23-3611,1-7-2912,0-2-3905,1-48-399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1.567"/>
    </inkml:context>
    <inkml:brush xml:id="br0">
      <inkml:brushProperty name="width" value="0.025" units="cm"/>
      <inkml:brushProperty name="height" value="0.025" units="cm"/>
    </inkml:brush>
  </inkml:definitions>
  <inkml:trace contextRef="#ctx0" brushRef="#br0">0 51 14382,'0'0'9449,"51"-25"-8104,-18 19-352,4-1-321,1 1-511,1 2-97,-1 2-128,-6 2-865,-5 0-1153,-9 0-1378,-9 4-1280,-9 4-2275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1.899"/>
    </inkml:context>
    <inkml:brush xml:id="br0">
      <inkml:brushProperty name="width" value="0.025" units="cm"/>
      <inkml:brushProperty name="height" value="0.025" units="cm"/>
    </inkml:brush>
  </inkml:definitions>
  <inkml:trace contextRef="#ctx0" brushRef="#br0">69 1 12460,'0'0'11723,"76"18"-11018,-43-18-481,1 0-192,-2 0-192,-6 0-1538,-7 3-1601,-11 3-2242,-8-1-2083</inkml:trace>
  <inkml:trace contextRef="#ctx0" brushRef="#br0" timeOffset="1">0 233 13100,'0'0'8360,"59"15"-7303,-22-26-320,5-3-481,5-2-192,1-2-480,1-2-1666,-6-2-2402,-5-3-4100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2.255"/>
    </inkml:context>
    <inkml:brush xml:id="br0">
      <inkml:brushProperty name="width" value="0.025" units="cm"/>
      <inkml:brushProperty name="height" value="0.025" units="cm"/>
    </inkml:brush>
  </inkml:definitions>
  <inkml:trace contextRef="#ctx0" brushRef="#br0">78 0 13645,'0'0'3037,"-8"9"-362,0 0-2299,1 1-1,0 0 1,0 1 0,1-1 0,1 1-1,0 0 1,0 1 0,1-1 0,0 1-1,1 0 1,1 0 0,-3 16 0,5-21-82,-1 1 1,1-1 0,0 1 0,0 0-1,1-1 1,0 1 0,2 9-1,-2-15-262,0 0 0,0 0 0,1 0-1,-1 0 1,0 0 0,1-1-1,-1 1 1,1 0 0,-1-1 0,1 1-1,0-1 1,0 1 0,0-1-1,0 0 1,0 0 0,0 0 0,0 0-1,0 0 1,0 0 0,0 0-1,1-1 1,-1 1 0,0-1-1,0 0 1,1 0 0,-1 0 0,4 0-1,2 0-22,-1-1 0,0 0 0,0 0 0,0-1 0,0 0-1,0 0 1,0-1 0,0 0 0,-1 0 0,1 0 0,-1-1-1,0 0 1,0 0 0,0-1 0,-1 0 0,1 0 0,-1 0 0,0 0-1,-1-1 1,1 0 0,6-12 0,-4 6-36,0-1 0,0 1 0,-2-1 0,1-1 0,-2 1 0,0-1 1,0 0-1,-1 0 0,-1 0 0,1-20 0,-19 67 160,10-7-98,0 0 0,-3 49 0,8-69-117,1 1 1,-1 0-1,1 0 1,1-1-1,0 1 1,0 0-1,0-1 1,0 1-1,1-1 1,0 1-1,1-1 1,-1 0-1,1 0 1,0 0-1,1 0 1,7 9-1,-9-13-293,1 0 1,-1 0-1,1 0 0,0-1 0,0 1 1,-1-1-1,1 0 0,0 0 0,0 0 1,0 0-1,1 0 0,-1 0 0,0-1 1,0 0-1,0 0 0,0 0 0,1 0 1,-1 0-1,5-1 0,16-7-6132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2.599"/>
    </inkml:context>
    <inkml:brush xml:id="br0">
      <inkml:brushProperty name="width" value="0.025" units="cm"/>
      <inkml:brushProperty name="height" value="0.025" units="cm"/>
    </inkml:brush>
  </inkml:definitions>
  <inkml:trace contextRef="#ctx0" brushRef="#br0">0 1 18225,'0'0'7976,"6"51"-6631,7-40-416,4-2-288,3-5-449,1-2-160,-1-2-769,-2 0-2242,-3-16-5701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161"/>
    </inkml:context>
    <inkml:brush xml:id="br0">
      <inkml:brushProperty name="width" value="0.025" units="cm"/>
      <inkml:brushProperty name="height" value="0.025" units="cm"/>
    </inkml:brush>
  </inkml:definitions>
  <inkml:trace contextRef="#ctx0" brushRef="#br0">146 243 8776,'0'0'2830,"-9"3"-1336,-4 2-1014,0 0-1,0 0 0,0 1 0,0 1 1,-11 8-1,21-13-294,-1 1 1,1-1 0,-1 1-1,1 0 1,0 0 0,0 0-1,0 1 1,1-1 0,-1 1-1,1-1 1,0 1-1,0 0 1,0 0 0,0 0-1,1 0 1,0 0 0,0 0-1,0 1 1,0-1 0,0 0-1,1 1 1,0-1 0,0 0-1,1 6 1,-1-8-154,0-1 1,1 1-1,-1-1 1,1 1-1,-1-1 0,1 1 1,0-1-1,0 1 1,-1-1-1,1 0 1,0 1-1,0-1 1,1 0-1,-1 0 0,0 1 1,0-1-1,0 0 1,1 0-1,-1-1 1,0 1-1,1 0 1,2 1-1,1-1 32,0 1 1,-1-1 0,1 0-1,0 0 1,0-1-1,0 0 1,9 0-1,-2-1 33,0 0-1,-1-1 1,1-1-1,0 0 1,20-8 0,-16 3 11,0-1 0,-1-1 0,18-14 0,-27 19 33,0-1 1,0 1-1,0-1 1,-1 0-1,0 0 1,0-1-1,-1 1 1,1-1-1,4-11 1,-14 28 343,1-3-392,1-1 1,-1 1-1,1 0 1,1 1-1,-1-1 1,1 0-1,-1 11 1,3-15-42,-1-1 1,1 1-1,0 0 1,0-1-1,0 1 0,0-1 1,1 1-1,-1 0 1,1-1-1,0 1 1,-1-1-1,1 1 1,0-1-1,0 1 0,1-1 1,-1 0-1,1 1 1,-1-1-1,4 4 1,-2-5 3,0 1 0,1 0 0,-1 0 1,1-1-1,-1 0 0,1 0 0,-1 0 1,1 0-1,0 0 0,-1-1 0,1 0 1,0 1-1,6-2 0,1 0-18,0 0 0,0-2 1,0 1-1,0-1 0,0-1 0,0 0 0,-1 0 0,0-1 0,0 0 1,0-1-1,-1 0 0,1 0 0,14-16 0,0 1 47,-1-2 1,-1-1-1,30-43 1,-42 52-98,1 0 1,-2 0 0,0-1 0,-1 0-1,0-1 1,-1 1 0,-1-2 0,6-31-1,-11 48 6,-1 0 0,1 0-1,-1 0 1,0-1 0,0 1 0,1 0-1,-1 0 1,0 0 0,0 0-1,0-1 1,-1 1 0,1 0 0,0 0-1,0 0 1,-1 0 0,1 0-1,0-1 1,-1 1 0,1 0 0,-1 0-1,1 0 1,-1 0 0,0 0-1,1 0 1,-1 1 0,0-1 0,0 0-1,0 0 1,0 0 0,0 1-1,0-1 1,0 0 0,0 1-1,0-1 1,0 1 0,0-1 0,0 1-1,0 0 1,0-1 0,0 1-1,0 0 1,-1 0 0,1 0 0,0 0-1,0 0 1,0 0 0,0 0-1,-1 0 1,1 0 0,0 0 0,-2 1-1,-3 1-9,0 0-1,-1 0 1,1 1-1,0-1 1,0 1-1,0 1 1,-10 6-1,5 0 94,0 0-1,0 0 0,1 1 1,0 1-1,1 0 0,0 0 1,-13 26-1,18-30-40,0-1 1,1 1 0,0 0-1,1 0 1,0 0-1,0 0 1,1 0-1,0 1 1,0-1 0,1 0-1,0 1 1,0-1-1,1 0 1,0 1-1,4 15 1,-1-17-58,-1 0 1,1-1-1,0 1 1,1 0-1,-1-1 1,1 0-1,1 0 0,-1-1 1,1 1-1,0-1 1,0-1-1,0 1 0,1-1 1,10 5-1,46 19-3326,-3-16-6364,-35-11 662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2.986"/>
    </inkml:context>
    <inkml:brush xml:id="br0">
      <inkml:brushProperty name="width" value="0.025" units="cm"/>
      <inkml:brushProperty name="height" value="0.025" units="cm"/>
    </inkml:brush>
  </inkml:definitions>
  <inkml:trace contextRef="#ctx0" brushRef="#br0">0 1 7303,'0'0'17424,"11"52"-16078,-11-19-642,1 2-479,-1-2-193,0-4 32,0-5-96,1-7-609,1-6-800,-2-6-898,0-16-10793</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3.329"/>
    </inkml:context>
    <inkml:brush xml:id="br0">
      <inkml:brushProperty name="width" value="0.025" units="cm"/>
      <inkml:brushProperty name="height" value="0.025" units="cm"/>
    </inkml:brush>
  </inkml:definitions>
  <inkml:trace contextRef="#ctx0" brushRef="#br0">1 31 12300,'0'0'10313,"71"-30"-9288,-43 30-32,8 0-416,1 0-353,-1 0-160,1 0-192,-7 0-1121,-7 0-865,-10 0-1025</inkml:trace>
  <inkml:trace contextRef="#ctx0" brushRef="#br0" timeOffset="1">84 135 12075,'0'0'11948,"79"26"-11500,-43-26-352,3-5-608,-3-3-2019,-10-1-2561,-12 4-3941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3.658"/>
    </inkml:context>
    <inkml:brush xml:id="br0">
      <inkml:brushProperty name="width" value="0.025" units="cm"/>
      <inkml:brushProperty name="height" value="0.025" units="cm"/>
    </inkml:brush>
  </inkml:definitions>
  <inkml:trace contextRef="#ctx0" brushRef="#br0">1 44 5157,'0'0'17777,"77"38"-17361,-35-42-256,5-8-352,3-6-1698,-2-3-1473,-4-5-2979</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4.001"/>
    </inkml:context>
    <inkml:brush xml:id="br0">
      <inkml:brushProperty name="width" value="0.025" units="cm"/>
      <inkml:brushProperty name="height" value="0.025" units="cm"/>
    </inkml:brush>
  </inkml:definitions>
  <inkml:trace contextRef="#ctx0" brushRef="#br0">126 1 12139,'0'0'2333,"-9"6"75,0 1-2095,0 0 1,1 1-1,0 0 0,1 0 1,-1 1-1,2 0 0,-1 0 1,1 1-1,1 0 0,0 0 1,0 0-1,-4 16 0,6-19-77,0 1 1,1-1-1,0 1 0,0-1 0,1 1 0,0 0 1,0 0-1,1 0 0,0-1 0,0 1 1,3 12-1,-2-19-218,0 1 1,1-1-1,-1 0 1,1 0-1,-1 0 1,1 0-1,0 0 1,-1-1-1,1 1 1,0 0-1,-1-1 1,1 1-1,0-1 1,0 0-1,0 0 1,-1 1-1,1-1 1,0 0-1,2-1 1,45-1 114,-39 1-188,61-9-1243,-54 6 989,1 1-1,-1 1 1,1 1-1,19 0 1,-37 1 321,1 0 0,-1 0 1,0 0-1,1 0 0,-1 0 0,0 0 1,1 0-1,-1 0 0,1 0 0,-1 0 1,0 0-1,1 0 0,-1 1 0,0-1 1,1 0-1,-1 0 0,0 0 0,1 1 1,-1-1-1,0 0 0,1 0 0,-1 1 1,0-1-1,0 0 0,1 0 0,-1 1 1,0-1-1,0 0 0,0 1 0,1-1 1,-1 1-1,0-1 0,0 0 0,0 1 1,0-1-1,0 0 0,0 1 0,0 0 1,-8 15 934,-20 12 649,10-17-737,-1-1 0,-1-1 0,-40 14 0,49-20-772,0 0 0,0 0 1,0-1-1,-1-1 0,1 0 0,0 0 1,-1-1-1,1-1 0,-14-2 1,24 3-182,1 0 0,-1 0 0,0-1 0,0 1 1,0 0-1,1-1 0,-1 1 0,0 0 1,0-1-1,1 1 0,-1-1 0,0 1 1,1-1-1,-1 0 0,1 1 0,-1-1 1,1 0-1,-1 1 0,1-1 0,-1 0 1,1 0-1,0 1 0,-1-1 0,1 0 1,0 0-1,0 0 0,-1 1 0,1-1 1,0 0-1,0 0 0,0 0 0,0 0 0,0 0 1,0 1-1,0-1 0,1-1 0,0-1-532,-1 0 0,1 1 0,0-1 0,0 1 0,0-1 0,0 1 0,0-1 0,1 1 0,-1 0 0,1 0 0,2-3 0,19-15-7216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4.395"/>
    </inkml:context>
    <inkml:brush xml:id="br0">
      <inkml:brushProperty name="width" value="0.025" units="cm"/>
      <inkml:brushProperty name="height" value="0.025" units="cm"/>
    </inkml:brush>
  </inkml:definitions>
  <inkml:trace contextRef="#ctx0" brushRef="#br0">0 94 13293,'0'0'10986,"9"5"-9187,-6-3-1704,0 0-1,1 0 1,-1 0-1,0-1 1,1 1-1,-1-1 1,1 0-1,0 0 1,-1 0-1,1 0 1,0-1-1,-1 0 1,1 1 0,0-1-1,0 0 1,-1-1-1,1 1 1,0-1-1,-1 0 1,1 0-1,0 0 1,-1 0-1,1 0 1,-1-1 0,0 0-1,1 0 1,-1 0-1,0 0 1,0 0-1,5-5 1,-5 4-75,-1 1 0,1 0 0,-1-1 0,1 1 0,-1-1 0,0 0 0,0 0 1,0 1-1,-1-1 0,1-1 0,-1 1 0,1 0 0,-1 0 0,0 0 0,-1-1 0,1 1 0,0-1 0,-1-4 1,0 6-18,0 1 0,0 0 1,-1 0-1,1 0 1,0 0-1,-1-1 0,1 1 1,-1 0-1,1 0 1,-1 0-1,0 0 1,1 0-1,-1 0 0,0 0 1,0 0-1,0 1 1,0-1-1,0 0 1,0 0-1,-1 0 0,-1 0-13,1 0 0,-1 0 0,0 0 0,0 0-1,0 0 1,0 1 0,0-1 0,1 1-1,-1 0 1,0 0 0,-5 1 0,4 0-2,0-1 0,0 2 0,0-1 0,0 0 0,0 1 0,1-1 0,-1 1 1,0 0-1,1 1 0,0-1 0,-1 0 0,1 1 0,0 0 0,0 0 0,1 0 0,-1 0 0,0 0 0,1 1 1,0-1-1,0 1 0,0-1 0,-2 6 0,0 0-3,0 1 1,1 0 0,0 0-1,1 0 1,0 0-1,0 0 1,0 19-1,2-27 16,0 0 0,1 0 0,-1 0 0,1 0 0,-1 0-1,1 0 1,0 0 0,0 0 0,0 0 0,0-1 0,0 1 0,0 0 0,0-1 0,1 1 0,-1-1 0,1 1-1,-1-1 1,1 1 0,-1-1 0,1 0 0,0 0 0,-1 0 0,1 0 0,0 0 0,0 0 0,0-1-1,0 1 1,0 0 0,0-1 0,0 0 0,0 1 0,0-1 0,0 0 0,0 0 0,0 0 0,4-1-1,4 1 6,-1-1-1,1 0 0,-1 0 0,1-1 0,-1 0 0,0-1 1,10-4-1,66-42-804,-13 7 2,-72 41 813,1 1 0,0-1 0,-1 1 0,1-1 1,0 1-1,0-1 0,-1 1 0,1 0 1,0 0-1,0-1 0,0 1 0,-1 0 0,1 0 1,0 0-1,0 0 0,0 0 0,0 0 0,-1 0 1,1 0-1,0 0 0,0 0 0,0 1 1,-1-1-1,1 0 0,0 0 0,0 1 0,0-1 1,-1 0-1,1 1 0,0-1 0,-1 1 0,1-1 1,0 1-1,-1 0 0,1-1 0,-1 1 1,1-1-1,-1 1 0,1 0 0,-1 0 0,1-1 1,-1 1-1,0 0 0,1 0 0,-1-1 0,0 1 1,0 0-1,0 1 0,3 56 1219,-4-51-1092,1-1 0,0 0 0,0 0 0,0 0 1,3 12-1,-2-16-112,0 0 0,0-1 0,0 1 0,1-1 1,-1 0-1,0 1 0,1-1 0,-1 0 0,1 0 1,-1 0-1,1 0 0,-1 0 0,1 0 0,0-1 1,0 1-1,-1 0 0,1-1 0,0 1 0,0-1 1,0 0-1,-1 1 0,1-1 0,0 0 0,0 0 1,0 0-1,0-1 0,0 1 0,-1 0 0,1-1 1,0 1-1,0-1 0,-1 0 0,1 1 0,2-2 1,5-2-135,0 0 0,-1 0 0,0 0 0,0-1 1,11-8-1,68-67-1883,-86 81 2004,0 0 0,0 0-1,-1 0 1,1 0 0,-1 0 0,1 0-1,-1 1 1,1-1 0,-1 0 0,0 0 0,1 1-1,-1-1 1,0 0 0,0 0 0,0 1 0,0-1-1,0 0 1,0 0 0,-1 1 0,1 1 0,-2 36 387,0-27-750,0 23 744,8-24-3332,10-10-4779,0-7-1609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4.810"/>
    </inkml:context>
    <inkml:brush xml:id="br0">
      <inkml:brushProperty name="width" value="0.025" units="cm"/>
      <inkml:brushProperty name="height" value="0.025" units="cm"/>
    </inkml:brush>
  </inkml:definitions>
  <inkml:trace contextRef="#ctx0" brushRef="#br0">51 92 14670,'0'0'9566,"8"3"-7911,-5-2-1609,0 0-1,0 0 1,0-1-1,0 1 1,0-1-1,0 0 1,0 1-1,0-1 1,0-1-1,0 1 1,0 0-1,0-1 1,0 1-1,0-1 1,0 0-1,0 0 1,0 0-1,0-1 1,-1 1-1,1-1 1,0 1-1,-1-1 1,0 0-1,1 0 1,-1 0-1,0 0 1,0 0-1,0-1 1,0 1-1,0-1 1,0 1-1,-1-1 1,1 0-1,-1 1 1,0-1-1,0 0 1,0 0-1,0 0 1,-1 0-1,1 0 1,0-4-1,-1 6-51,0 0 1,0-1-1,0 1 0,0 0 0,0 0 0,0 0 1,0 0-1,0 0 0,0-1 0,-1 1 0,1 0 0,0 0 1,-1 0-1,1 0 0,-1 0 0,1 0 0,-1 0 1,1 0-1,-1 0 0,0 0 0,0 0 0,1 1 0,-1-1 1,0 0-1,0 0 0,-1 0 0,-1 0-30,1 0 0,0 0 0,0 1 1,-1-1-1,1 1 0,0-1 0,-1 1 0,1 0 0,-1 0 0,1 0 0,0 1 0,-4-1 0,1 1-17,-1 1 0,0-1-1,1 1 1,-1 0-1,1 0 1,0 0-1,0 1 1,0 0-1,0 0 1,-6 5-1,6-2 65,0-1 0,1 1 0,0 0-1,0 1 1,1-1 0,-1 1-1,1-1 1,1 1 0,-1 0-1,1 0 1,0 0 0,1 1-1,0-1 1,0 0 0,1 14-1,0-20 8,0 0 0,0 0-1,0 0 1,0 0 0,1 0-1,-1 0 1,0 0 0,1 0-1,-1 0 1,1 0 0,-1 0-1,1 0 1,0 0-1,-1 0 1,1 0 0,0 0-1,-1 0 1,1-1 0,0 1-1,0 0 1,0-1 0,0 1-1,0-1 1,0 1 0,0-1-1,1 1 1,2 0 5,-1 0 0,1 0 0,0 0-1,0-1 1,-1 0 0,1 1 0,0-1 0,4-1 0,2 0-80,-1-1 0,1 0 0,0 0 1,-1-1-1,14-6 0,-9 1-478,-1-1-1,1 0 1,11-13-1,23-16 1146,-53 74 1168,-4-12-724,5-15-1864,3-26-13426</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5.982"/>
    </inkml:context>
    <inkml:brush xml:id="br0">
      <inkml:brushProperty name="width" value="0.025" units="cm"/>
      <inkml:brushProperty name="height" value="0.025" units="cm"/>
    </inkml:brush>
  </inkml:definitions>
  <inkml:trace contextRef="#ctx0" brushRef="#br0">0 1 12268,'0'0'7431,"11"48"-5990,11-38-96,6-1-384,10-1-288,8-5-385,5-3-192,5 0-32,1-2-1153,1-9-1954,-11-1-2017,-12-5-4197</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6.328"/>
    </inkml:context>
    <inkml:brush xml:id="br0">
      <inkml:brushProperty name="width" value="0.025" units="cm"/>
      <inkml:brushProperty name="height" value="0.025" units="cm"/>
    </inkml:brush>
  </inkml:definitions>
  <inkml:trace contextRef="#ctx0" brushRef="#br0">14 0 16464,'0'0'7617,"8"7"-7152,13 7-300,0-1 1,1-1-1,24 9 1,-41-19-165,-1-1 1,0 1 0,1 1-1,-1-1 1,0 0-1,-1 1 1,1 0-1,0 0 1,-1 0 0,1 0-1,-1 1 1,0-1-1,0 1 1,0 0-1,-1 0 1,3 6 0,-4-7-1,0 0 1,0 1 0,0-1 0,-1 1 0,0-1 0,0 1 0,0-1-1,0 1 1,0-1 0,-1 1 0,0-1 0,1 1 0,-1-1 0,0 0-1,-1 1 1,1-1 0,-1 0 0,1 0 0,-1 0 0,0 0 0,0 0-1,-3 3 1,-19 21-194,-1-2-1,-1-1 0,-47 35 0,63-52-216,-3 3-2222,6-8-2243</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7.016"/>
    </inkml:context>
    <inkml:brush xml:id="br0">
      <inkml:brushProperty name="width" value="0.025" units="cm"/>
      <inkml:brushProperty name="height" value="0.025" units="cm"/>
    </inkml:brush>
  </inkml:definitions>
  <inkml:trace contextRef="#ctx0" brushRef="#br0">29 109 9129,'0'0'14814,"-1"14"-14003,-1 11-309,-13 199 1601,20-206-2003,6-18 104,-9-1-180,0 0 1,0-1-1,0 1 0,-1-1 0,1 0 1,0 1-1,-1-1 0,1 0 0,-1 0 1,0 0-1,0 0 0,2-3 0,1-9-190,0 0 0,-1 0 0,0 0 0,-1-1 0,-1 1 0,0-1 0,-1 1 0,-1-1 0,-4-28-1,-1 10 10,-2 1 0,-1-1 0,-16-36-1,16 53 176,5 18-28,5 0 8,-1 0-1,0 0 1,1 0-1,-1 0 1,1 0-1,0 0 1,-1 0-1,1 0 1,0 0 0,0 0-1,1 0 1,-1-1-1,3 4 1,1 0 27,0-1 0,0 0 0,1 0 1,0-1-1,0 1 0,0-1 1,0-1-1,0 1 0,0-1 0,1 0 1,-1 0-1,1-1 0,0 0 1,-1 0-1,1 0 0,0-1 0,0 0 1,-1-1-1,1 1 0,8-3 1,-8 2 36,0 0 1,-1-1-1,1 1 1,-1-2 0,1 1-1,-1-1 1,0 0-1,0 0 1,0 0 0,0-1-1,0 0 1,-1 0-1,0-1 1,0 1 0,0-1-1,0 0 1,-1 0-1,0-1 1,6-9 0,-11 83 204,-6-7-394,3-37-111,2-1 0,0 1 0,1-1-1,2 1 1,0-1 0,5 25 0,-5-46-22,-1 0 0,1 0-1,0-1 1,-1 1 0,1 0 0,0-1 0,0 1 0,0-1 0,0 1 0,1-1-1,-1 1 1,0-1 0,1 0 0,-1 0 0,1 0 0,-1 1 0,1-1 0,-1-1-1,1 1 1,0 0 0,-1 0 0,1-1 0,0 1 0,0-1 0,-1 1 0,1-1-1,0 0 1,0 1 0,0-1 0,0 0 0,-1 0 0,3-1 0,18 1-5543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7.363"/>
    </inkml:context>
    <inkml:brush xml:id="br0">
      <inkml:brushProperty name="width" value="0.025" units="cm"/>
      <inkml:brushProperty name="height" value="0.025" units="cm"/>
    </inkml:brush>
  </inkml:definitions>
  <inkml:trace contextRef="#ctx0" brushRef="#br0">116 0 14061,'0'0'6588,"-10"5"-4677,2 0-1684,1-1 0,-1 1 0,1 1 1,1-1-1,-1 1 0,1 0 0,0 1 0,0 0 0,1 0 0,0 0 0,0 0 0,1 1 1,-1 0-1,2-1 0,-1 2 0,1-1 0,1 0 0,-1 1 0,1-1 0,1 1 1,-1 9-1,2-17-200,0 0 0,0 0 0,0 0 0,0 0 1,0 0-1,0 0 0,0 0 0,1 0 0,-1 0 0,0 0 1,1 0-1,-1 0 0,1 0 0,-1-1 0,1 1 0,-1 0 1,1 0-1,0 0 0,-1-1 0,1 1 0,0 0 0,-1-1 0,1 1 1,0-1-1,0 1 0,0-1 0,0 1 0,1 0 0,1-1 9,0 1 0,0 0 0,0-1 0,0 0-1,0 0 1,0 0 0,0 0 0,0 0 0,5-1 0,1-1-6,0 0 1,-1-1 0,1 0 0,-1 0-1,0-1 1,9-5 0,-10 5-17,0-1 1,0 0-1,-1 0 0,1-1 1,-1 0-1,0 0 0,-1-1 1,1 0-1,-1 0 0,-1 0 1,1 0-1,-1-1 0,0 1 1,-1-1-1,0 0 0,0 0 1,-1-1-1,3-15 0,-20 112-382,15-82 338,0 0 0,0-1 0,0 1-1,1-1 1,-1 1 0,2-1 0,-1 1 0,0-1 0,1 0 0,0 0-1,0 1 1,1-1 0,0-1 0,5 9 0,-6-11-249,0 0 1,0 0-1,0 0 1,0 0-1,1 0 0,-1 0 1,1-1-1,-1 1 1,1-1-1,0 0 1,-1 0-1,5 1 1,-3-1-632,0 0 1,0-1-1,0 1 1,0-1-1,0 0 1,0-1-1,0 1 1,0-1 0,0 0-1,7-2 1,14-10-10793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832"/>
    </inkml:context>
    <inkml:brush xml:id="br0">
      <inkml:brushProperty name="width" value="0.025" units="cm"/>
      <inkml:brushProperty name="height" value="0.025" units="cm"/>
    </inkml:brush>
  </inkml:definitions>
  <inkml:trace contextRef="#ctx0" brushRef="#br0">19 68 10666,'0'0'2536,"-3"8"5,1-4-2315,-11 36 2700,13-38-2816,-1-1 0,1 0 0,0 1 0,0-1 0,0 0 1,0 1-1,1-1 0,-1 0 0,0 0 0,1 1 0,-1-1 0,0 0 0,1 0 0,-1 1 1,1-1-1,0 0 0,-1 0 0,1 0 0,0 0 0,0 0 0,0 0 0,0 0 0,0 0 1,0 0-1,0-1 0,0 1 0,0 0 0,0-1 0,0 1 0,0 0 0,0-1 1,1 0-1,-1 1 0,0-1 0,2 1 0,8 1 150,0-1 1,0 0-1,0-1 0,0 0 1,0-1-1,0 0 0,0 0 1,0-1-1,0-1 0,16-5 1,-21 6-248,-1 0 1,0 0 0,0 0-1,0-1 1,0 1-1,-1-1 1,1 0-1,-1-1 1,1 1 0,-1-1-1,0 0 1,0 0-1,-1 0 1,1 0 0,-1-1-1,0 1 1,0-1-1,-1 0 1,1 0 0,-1 0-1,0 0 1,2-11-1,-4 14-14,1 0 1,-1 1-1,0-1 0,-1 0 0,1 0 0,0 0 0,0 0 0,-1 1 0,1-1 1,-1 0-1,0 1 0,1-1 0,-1 0 0,0 1 0,0-1 0,0 1 0,0-1 1,0 1-1,-1-1 0,1 1 0,0 0 0,-1 0 0,1-1 0,-1 1 0,1 0 1,-1 0-1,1 1 0,-1-1 0,0 0 0,1 0 0,-1 1 0,0-1 0,0 1 1,1 0-1,-1-1 0,0 1 0,0 0 0,0 0 0,1 0 0,-3 0 0,-2 0-4,1 0-1,0 0 0,-1 0 0,1 1 0,-1 0 0,1 0 0,0 0 1,-1 1-1,1-1 0,0 1 0,0 1 0,-7 3 0,7-1 70,0-1-1,1 1 1,-1 0-1,1 1 1,0-1-1,0 1 1,1 0 0,0 0-1,0 0 1,0 0-1,1 0 1,-4 13-1,6-17-46,-1 0-1,1 0 1,-1 0-1,1 0 1,0 0-1,0 0 1,0 0-1,0 0 1,0 1 0,1-1-1,-1 0 1,1 0-1,-1 0 1,1 0-1,0 0 1,-1 0-1,1 0 1,0 0-1,0-1 1,1 1-1,-1 0 1,0 0-1,1-1 1,-1 1 0,1-1-1,-1 1 1,1-1-1,0 0 1,-1 1-1,1-1 1,0 0-1,0 0 1,0 0-1,0-1 1,0 1-1,0 0 1,0-1-1,0 1 1,0-1 0,0 0-1,0 0 1,0 0-1,3 0 1,6 0-120,1 0 0,0-1 0,-1 0 0,1-1 0,-1 0 0,0-1 0,0 0 0,0-1 0,0 0 0,0-1 0,-1 0 0,0 0 0,18-14 0,-35 58 621,7-37-475,-1 0 0,1 0 0,0 0 0,0 0 0,1-1 1,-1 1-1,0 0 0,0 0 0,1 0 0,-1 0 0,1-1 0,0 1 0,0 0 0,-1 0 0,1-1 0,0 1 0,0-1 0,1 1 0,-1-1 1,0 1-1,0-1 0,3 2 0,0 0-14,-1-1 0,1-1 0,0 1 1,-1 0-1,1-1 0,0 0 0,0 0 0,0 0 1,0 0-1,5-1 0,7 1-9,1-1-1,-1-1 1,0-1-1,25-6 0,-20 3-1,-12 2-10,0 1 0,1-1 0,0 1-1,-1 1 1,1 0 0,0 0 0,0 1 0,0 0 0,17 3 0,-8 17 634,-19-19-692,1 0 0,-1 0 0,1 0-1,0 1 1,-1-1 0,1 0 0,0 0 0,0 0 0,0 0-1,0 0 1,0 0 0,0 0 0,0-1 0,0 1 0,0 0-1,0 0 1,0-1 0,1 1 0,-1-1 0,0 1-1,1-1 1,-1 0 0,0 1 0,0-1 0,2 0 0,-2-2-603,0 0 1,0 0 0,-1 0 0,1 0 0,-1 0 0,1 0 0,-1-1 0,0 1 0,0 0-1,0 0 1,0-3 0,0-1-1441,0-19-6481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7.815"/>
    </inkml:context>
    <inkml:brush xml:id="br0">
      <inkml:brushProperty name="width" value="0.025" units="cm"/>
      <inkml:brushProperty name="height" value="0.025" units="cm"/>
    </inkml:brush>
  </inkml:definitions>
  <inkml:trace contextRef="#ctx0" brushRef="#br0">198 36 14382,'0'0'12379,"-9"-7"-11071,6 5-1259,0-1-1,0 1 1,0-1-1,-1 1 1,1 0-1,0 0 1,-1 1 0,1-1-1,-1 1 1,0-1-1,0 1 1,1 0-1,-1 0 1,0 1-1,0-1 1,0 1-1,0 0 1,0 0 0,0 1-1,0-1 1,0 1-1,1-1 1,-1 1-1,0 0 1,0 1-1,1-1 1,-1 1-1,1-1 1,-1 1 0,1 0-1,-5 4 1,3-2-36,-1 1 1,1-1-1,-1 1 1,1 1-1,1-1 1,-1 1-1,1 0 1,0 0-1,0 0 1,1 1-1,0-1 1,0 1-1,0 0 0,1 0 1,0-1-1,0 2 1,1-1-1,-1 8 1,2-14-10,0 0 1,0 0-1,0 1 0,0-1 0,1 0 1,-1 0-1,0 0 0,1 0 1,-1 1-1,1-1 0,-1 0 1,1 0-1,-1 0 0,1 0 1,-1 0-1,1 0 0,0 0 0,0-1 1,0 1-1,0 0 0,-1 0 1,1 0-1,0-1 0,0 1 1,0-1-1,2 2 0,1-1 6,-1 0-1,1 0 1,0 0-1,-1-1 1,1 0-1,-1 1 1,1-1-1,0 0 1,3-1-1,3 0-12,0-1 1,0 0-1,-1-1 0,1 0 1,-1 0-1,10-5 0,-8 2-126,-2-1 1,1 0-1,-1 0 1,0-1-1,0-1 0,10-12 1,-15 16 95,0 0 1,0 0-1,-1-1 1,1 1-1,-1-1 0,-1 0 1,1 0-1,-1 0 1,0 0-1,0 0 1,-1-1-1,0 1 1,1-9-1,-25 66-207,21-44 115,0 1-1,0-1 1,1 1 0,0-1 0,1 1-1,0 0 1,0-1 0,2 14 0,-1-19-145,-1 1 0,1-1 0,0 0 0,0 0 0,1 0 0,-1 1 0,0-1 0,1 0 0,-1-1 0,1 1 0,-1 0 0,1 0 0,0-1 0,0 1 0,0-1 0,0 0 0,0 1 0,0-1 0,0 0 0,0 0 0,1 0 0,-1 0 0,0-1 0,1 1 0,-1-1 0,0 1 0,1-1 0,-1 0 0,1 0 0,3 0 0,2 0-770,-1 0 0,0 0-1,1-1 1,-1 0 0,0 0 0,12-4-1,16-11-4281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8.203"/>
    </inkml:context>
    <inkml:brush xml:id="br0">
      <inkml:brushProperty name="width" value="0.025" units="cm"/>
      <inkml:brushProperty name="height" value="0.025" units="cm"/>
    </inkml:brush>
  </inkml:definitions>
  <inkml:trace contextRef="#ctx0" brushRef="#br0">145 2 15535,'0'0'3582,"-8"-1"-475,4 1-2979,0 0 0,0 0-1,-1 1 1,1-1 0,0 1 0,0 0 0,0 0 0,0 0 0,0 1 0,0-1 0,1 1 0,-1 0 0,0 0 0,1 1 0,-1-1 0,1 1-1,0-1 1,0 1 0,0 0 0,0 0 0,1 1 0,-1-1 0,1 1 0,0-1 0,-1 1 0,2 0 0,-3 4 0,-15 33 418,18-39-527,0 1 1,0-1-1,0 1 0,0 0 0,1-1 0,-1 1 0,1 0 0,0-1 0,0 1 0,0 0 0,0 0 0,1-1 0,-1 1 0,1 3 1,2-4-64,-1-1 0,1 0 1,0 0-1,-1 0 1,1 0-1,0-1 0,-1 1 1,1-1-1,0 1 1,0-1-1,0 0 1,-1 0-1,1 0 0,0-1 1,4 0-1,2 1-305,130-2-5427,-145 5 9787,-9 7-2287,-1 2-1021,-1-2-544,-1-1-1,0-1 1,0 0 0,-1-2-1,0 0 1,-37 7 0,56-13-241,-1 0 0,1 0 1,0 0-1,-1 0 0,1 0 1,0 0-1,-1 0 0,1 1 0,-1-1 1,1-1-1,0 1 0,-1 0 1,1 0-1,0 0 0,-1 0 1,1 0-1,-1 0 0,1 0 1,0 0-1,-1-1 0,1 1 1,0 0-1,-1 0 0,1 0 1,0-1-1,0 1 0,-1 0 1,1 0-1,0-1 0,0 1 1,-1 0-1,1-1 0,0 1 1,0 0-1,0-1 0,-1 1 1,1 0-1,0-1 0,0 1 1,0-1-1,0 1 0,0 0 1,0-1-1,0 1 0,0 0 1,0-1-1,0 1 0,0-1 1,0 1-1,0 0 0,0-1 1,0 1-1,0 0 0,1-1 1,-1 1-1,0 0 0,0-1 1,0 1-1,0 0 0,1-1 0,-1 1 1,0 0-1,1-1 1,16-21-5188,7-3-2279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8.701"/>
    </inkml:context>
    <inkml:brush xml:id="br0">
      <inkml:brushProperty name="width" value="0.025" units="cm"/>
      <inkml:brushProperty name="height" value="0.025" units="cm"/>
    </inkml:brush>
  </inkml:definitions>
  <inkml:trace contextRef="#ctx0" brushRef="#br0">62 1 12940,'0'0'10885,"-4"13"-9321,-4 9-1091,-29 89 2098,33-100-2454,2 0-1,-1 1 1,1-1 0,1 1 0,0-1 0,1 1-1,0-1 1,2 14 0,0-22-231,0-1-1,0 0 1,0 0 0,1-1-1,-1 1 1,0 0 0,1-1-1,-1 1 1,1-1-1,0 0 1,-1 0 0,1 0-1,0 0 1,-1 0 0,1 0-1,5 0 1,19 8-1161,-26-8 1268,1 0 1,-1 0 0,0 0-1,1 0 1,-1 0 0,0 0-1,0 1 1,0-1 0,0 0-1,0 1 1,0-1-1,0 1 1,-1-1 0,1 1-1,0-1 1,-1 1 0,1 0-1,-1-1 1,0 1 0,0 0-1,1-1 1,-1 1-1,0 0 1,0-1 0,-1 4-1,3 17 557,-2-22-539,1 0-1,-1 0 0,0 0 1,1 1-1,-1-1 1,0 0-1,1 0 0,-1-1 1,0 1-1,1 0 1,-1 0-1,0 0 0,1 0 1,-1 0-1,0 0 1,1 0-1,-1 0 0,0-1 1,1 1-1,-1 0 1,0 0-1,0 0 1,1-1-1,-1 1 0,0 0 1,0 0-1,1-1 1,-1 1-1,0 0 0,0-1 1,0 1-1,0 0 1,1 0-1,-1-1 0,0 1 1,0 0-1,0-1 1,0 1-1,0-1 0,9-12-47,-6 4 28,0 1-1,-1-1 1,1 1-1,-2-1 1,1 0-1,-1-10 1,7-30-5,-8 49 16,0 0-1,1-1 0,-1 1 1,0 0-1,0 0 1,1 0-1,-1-1 0,0 1 1,1 0-1,-1 0 0,0 0 1,0 0-1,1-1 1,-1 1-1,0 0 0,1 0 1,-1 0-1,0 0 1,1 0-1,-1 0 0,0 0 1,1 0-1,-1 0 1,0 0-1,1 0 0,-1 0 1,0 0-1,1 1 1,-1-1-1,0 0 0,1 0 1,-1 0-1,0 0 1,0 0-1,1 1 0,-1-1 1,0 0-1,1 0 0,-1 1 1,0-1-1,1 1 1,20 14 118,-5-4-21,-12-9-81,-1-1 0,1 0 0,0 0 0,0 0 0,0 0 0,-1-1 0,1 1 0,0-1-1,0 0 1,0 0 0,0-1 0,0 1 0,0-1 0,0 0 0,-1 0 0,1 0 0,0 0 0,-1-1 0,1 1 0,-1-1 0,1 0 0,-1 0 0,0-1 0,4-2 0,-1 0-6,-1 0 1,0-1-1,0 0 0,0 0 1,-1 0-1,0 0 1,0-1-1,5-12 0,-17 40 30,1-5 26,0 1 0,1 0 0,1 0 0,0 1 0,2-1 0,-3 35 0,5-51-136,1-1 0,0 1-1,0-1 1,0 1 0,0-1 0,0 1-1,0-1 1,0 1 0,0-1-1,0 0 1,0 1 0,1-1 0,-1 1-1,0-1 1,0 1 0,0-1 0,1 1-1,-1-1 1,0 1 0,0-1 0,1 0-1,-1 1 1,0-1 0,1 1-1,-1-1 1,0 0 0,1 0 0,-1 1-1,1-1 1,-1 0 0,1 1 0,-1-1-1,1 0 1,0 0 0,0 0-261,-1 0 1,1 0-1,0-1 1,0 1-1,0 0 0,0-1 1,-1 1-1,1-1 1,0 1-1,0-1 1,-1 1-1,1-1 1,0 1-1,-1-1 1,1 0-1,0 1 1,-1-1-1,1 0 0,-1 0 1,1 0-1,11-22-8693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9.030"/>
    </inkml:context>
    <inkml:brush xml:id="br0">
      <inkml:brushProperty name="width" value="0.025" units="cm"/>
      <inkml:brushProperty name="height" value="0.025" units="cm"/>
    </inkml:brush>
  </inkml:definitions>
  <inkml:trace contextRef="#ctx0" brushRef="#br0">3 1 12524,'0'0'3619,"-3"59"-3202,18-36-321,3-3-481,5-4-1280,4-1-2051,2-5-4323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9.529"/>
    </inkml:context>
    <inkml:brush xml:id="br0">
      <inkml:brushProperty name="width" value="0.025" units="cm"/>
      <inkml:brushProperty name="height" value="0.025" units="cm"/>
    </inkml:brush>
  </inkml:definitions>
  <inkml:trace contextRef="#ctx0" brushRef="#br0">55 249 6438,'0'0'12577,"-6"1"-12096,4-1-444,0 0 0,0 1 0,0-1 0,0 1 1,0-1-1,1 1 0,-1 0 0,0 0 0,0-1 1,0 2-1,1-1 0,-1 0 0,0 0 0,1 0 0,-1 1 1,1-1-1,0 1 0,-1-1 0,-1 4 0,1-1 168,0 1 0,0-1 0,1 0 0,0 1-1,0-1 1,0 1 0,0 0 0,1-1 0,-1 9 0,1-11-108,0 1 0,0-1 0,0 1 0,0 0 0,0-1 0,1 1 0,-1-1 0,1 1 0,0-1 0,-1 0 0,1 1 0,0-1 0,1 1 0,-1-1 0,0 0 0,1 0 0,-1 0 0,1 0 0,-1 0 0,3 2 0,-1-2-61,0-1 0,-1 0-1,1 0 1,0 0 0,-1 0 0,1-1-1,0 1 1,0-1 0,0 1 0,0-1 0,0 0-1,0 0 1,-1 0 0,1-1 0,0 1 0,0-1-1,0 1 1,4-3 0,0 0-89,0 0 0,0 0-1,-1-1 1,0 0 0,1 0 0,-1 0-1,-1-1 1,1 0 0,-1 0 0,0-1 0,0 1-1,6-10 1,-2 2-166,0 0 0,-1-1-1,-1 0 1,11-29 0,-15 36 261,-1 0 0,0-1 0,0 1 1,-1-1-1,0 1 0,0-1 0,-1 1 0,0-1 1,0 0-1,-3-13 0,3 20-20,0 0 1,-1 1-1,1-1 1,0 1-1,-1-1 0,1 1 1,-1 0-1,1-1 1,-1 1-1,1-1 0,-1 1 1,1 0-1,-1-1 1,1 1-1,-1 0 0,1 0 1,-1-1-1,1 1 0,-1 0 1,0 0-1,1 0 1,-1 0-1,1 0 0,-1 0 1,0 0-1,1 0 1,-1 0-1,1 0 0,-1 0 1,0 0-1,1 0 0,-1 0 1,1 0-1,-1 1 1,1-1-1,-1 0 0,0 0 1,1 1-1,-1-1 1,1 0-1,0 1 0,-1-1 1,1 1-1,-1-1 1,1 1-1,-1-1 0,1 1 1,0-1-1,-1 1 0,1-1 1,0 1-1,-1 0 1,-19 29 317,15-17-178,1-1 0,1 1 0,-1 0 0,2 0 0,0 0 0,0 1 0,2-1 1,-1 0-1,2 1 0,3 22 0,-4-33-150,1-1 1,0 0-1,0 1 0,0-1 1,0 0-1,1 0 1,-1 0-1,1 0 0,-1 0 1,1 0-1,0 0 0,0 0 1,-1-1-1,1 1 1,0-1-1,1 1 0,-1-1 1,0 0-1,0 0 0,0 0 1,1 0-1,-1 0 1,1 0-1,-1-1 0,0 1 1,1-1-1,-1 0 0,1 0 1,-1 0-1,1 0 1,4-1-1,-1 1 12,0-1-1,0 0 1,0 0 0,0 0 0,0-1-1,0 0 1,0-1 0,-1 1 0,1-1-1,-1 0 1,0 0 0,6-5 0,6-9-12,0-1 0,-2-1 0,0 0 0,-1-1 1,0-1-1,-2 0 0,-1-1 0,0 0 0,-2-1 1,-1 0-1,0 0 0,-2-1 0,5-34 0,-42 206 229,31-144-233,-5 35 168,1 53-1,4-84-157,0 1 0,1-1 0,0 1 0,0-1 0,1 0 0,0 1 0,0-1-1,1 0 1,0 0 0,0 0 0,1-1 0,9 13 0,-12-18-33,0 0 0,1 0 1,0 0-1,0 0 0,-1 0 0,1-1 0,0 1 0,0-1 0,0 0 0,1 1 1,-1-1-1,0 0 0,0 0 0,1 0 0,-1-1 0,0 1 0,1-1 1,-1 1-1,1-1 0,-1 0 0,1 0 0,-1 0 0,1 0 0,-1 0 0,1 0 1,-1-1-1,0 1 0,4-2 0,-4 1-75,-1 0 0,1-1 0,-1 1 1,1 0-1,-1-1 0,1 1 0,-1-1 0,0 0 0,0 1 0,0-1 0,0 0 1,0 0-1,0 1 0,0-1 0,0 0 0,-1 0 0,1 0 0,-1 0 0,1 0 1,-1 0-1,0 0 0,0 0 0,0 0 0,0-1 0,0 1 0,-1 0 0,1 0 1,0 0-1,-1 0 0,0 0 0,1 1 0,-1-1 0,0 0 0,-1-2 0,-3-5-105,0 1 0,0 0 0,-1 0 0,0 0-1,0 0 1,-1 1 0,1 0 0,-2 1 0,1 0-1,-12-8 1,-9-5 353,-50-24 0,57 32 1113,30 12 600,21 5-1489,56 0-797,-29-8-3233,-16-2-2000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0.205"/>
    </inkml:context>
    <inkml:brush xml:id="br0">
      <inkml:brushProperty name="width" value="0.025" units="cm"/>
      <inkml:brushProperty name="height" value="0.025" units="cm"/>
    </inkml:brush>
  </inkml:definitions>
  <inkml:trace contextRef="#ctx0" brushRef="#br0">34 101 11787,'5'-8'2398,"-2"3"2710,-3 9-757,-1 16-4063,-1 6 466,0 1 0,-2-1 1,-8 30-1,6-31-260,1 0-1,1 1 1,-1 29-1,5-54-473,0 0-1,0 0 1,0 0-1,0-1 1,0 1-1,0 0 1,0 0-1,1 0 1,-1-1-1,0 1 0,0 0 1,1 0-1,-1-1 1,1 1-1,-1 0 1,0-1-1,1 1 1,-1 0-1,1-1 1,0 1-1,-1-1 1,1 1-1,-1-1 1,1 1-1,0-1 0,0 0 1,-1 1-1,1-1 1,1 1-1,29-2 511,-20-1-346,-1-2 0,0 1 0,1-1 0,8-6 0,11-7 19,-2-1-1,0-2 0,-1-1 1,39-40-1,-53 47-180,0 0-1,-1-1 1,-1 0 0,0-1-1,-1 0 1,-1 0-1,0-1 1,-2-1 0,11-34-1,-12 19-271,-10 23-1039,-10 17-1672,-24 40-4968,25-29 4540,-6 9-2408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0.723"/>
    </inkml:context>
    <inkml:brush xml:id="br0">
      <inkml:brushProperty name="width" value="0.025" units="cm"/>
      <inkml:brushProperty name="height" value="0.025" units="cm"/>
    </inkml:brush>
  </inkml:definitions>
  <inkml:trace contextRef="#ctx0" brushRef="#br0">26 55 7944,'-4'8'3480,"2"-2"-2752,-1-2 14,0 1 0,1 0 0,0 1 0,0-1 0,0 0 0,1 0-1,-1 1 1,1-1 0,1 1 0,-1-1 0,1 8 0,1-12-560,0 0 0,0 0 1,0 0-1,0 0 0,0 0 1,1 0-1,-1 0 0,0 0 1,1 0-1,-1-1 0,0 1 1,1 0-1,-1-1 0,1 1 1,-1-1-1,1 0 0,-1 1 1,1-1-1,-1 0 0,1 0 0,-1 0 1,1 0-1,-1 0 0,1-1 1,-1 1-1,3-1 0,45-6 1686,32-20-338,-65 20-1385,1 1-1,0 1 0,0 0 1,0 1-1,0 1 1,25-2-1,-40 6-143,-1-1 1,1 1-1,-1-1 1,1 1-1,-1-1 0,1 1 1,-1 0-1,0 0 1,1 0-1,-1 0 0,0 0 1,0 0-1,1 0 1,-1 0-1,0 0 0,0 1 1,0-1-1,-1 0 0,1 1 1,0-1-1,0 1 1,-1-1-1,1 1 0,-1-1 1,1 1-1,-1-1 1,0 1-1,1 0 0,-1-1 1,0 1-1,0-1 0,0 1 1,0 0-1,-1-1 1,1 3-1,0 0 11,-1 1-1,1-1 1,0 0 0,-1 1-1,0-1 1,0 0 0,0 0-1,-1 0 1,1 0 0,-1 0 0,0 0-1,0 0 1,-3 4 0,4-8 57,-11-170 38,12 168-198,17 31-160,-12-23 251,-1-1 0,1 0 0,0 0 0,1 0 0,-1-1 0,1 0 0,0 0 0,0 0 0,0-1 0,0 1 0,0-2 0,1 1 0,0-1-1,-1 0 1,1 0 0,0-1 0,0 1 0,0-2 0,0 1 0,0-1 0,0 0 0,10-2 0,-12 2 2,0 0 0,-1-1 0,1 0 0,-1 0 0,1 0 1,0 0-1,-1-1 0,0 0 0,1 0 0,-1 0 0,0-1 0,0 1 0,0-1 0,-1 0 0,1 0 0,0 0 0,-1 0 0,0-1 0,0 0 1,0 1-1,0-1 0,-1 0 0,1 0 0,-1 0 0,0-1 0,-1 1 0,1-1 0,-1 1 0,1-1 0,-1 1 0,-1-1 0,1 0 0,0-7 1,-22 56-212,17-32 108,-1 2-50,0 1 0,1 0 0,1 0 1,0 0-1,1 1 0,0-1 0,2 22 0,0-36 15,0-1-1,1 1 0,-1 0 1,0-1-1,1 1 0,-1 0 1,1-1-1,-1 1 0,1 0 0,-1-1 1,1 1-1,-1-1 0,1 1 1,0-1-1,-1 0 0,1 1 1,0-1-1,-1 0 0,1 1 0,0-1 1,0 0-1,-1 0 0,1 1 1,0-1-1,0 0 0,-1 0 1,1 0-1,0 0 0,0 0 1,0 0-1,-1 0 0,1-1 0,0 1 1,0 0-1,-1 0 0,1 0 1,0-1-1,-1 1 0,1 0 1,0-1-1,-1 1 0,1-1 0,0 1 1,0-2-1,33-18-6198,-10-7-2094</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1.468"/>
    </inkml:context>
    <inkml:brush xml:id="br0">
      <inkml:brushProperty name="width" value="0.025" units="cm"/>
      <inkml:brushProperty name="height" value="0.025" units="cm"/>
    </inkml:brush>
  </inkml:definitions>
  <inkml:trace contextRef="#ctx0" brushRef="#br0">55 1 8488,'0'0'15220,"-3"14"-14297,0 3-765,-15 76 2149,-12 185 1,29-276-2302,1 0 1,0-1-1,0 1 0,0-1 1,1 1-1,-1-1 0,0 1 1,1 0-1,-1-1 1,0 1-1,1-1 0,0 1 1,-1-1-1,3 3 1,-3-4 0,1 1 1,-1-1 0,1 0 0,-1 0 0,0 1 0,1-1 0,-1 0 0,1 0-1,-1 0 1,1 0 0,-1 0 0,1 0 0,-1 0 0,1 0 0,-1 0 0,1 0-1,-1 0 1,1 0 0,-1 0 0,1 0 0,-1 0 0,1 0 0,-1 0-1,0-1 1,1 1 0,-1 0 0,1 0 0,-1-1 0,1 1 0,2-2-14,0-1 1,-1 1-1,1-1 1,-1 1 0,0-1-1,0 0 1,0 1-1,0-1 1,0 0 0,0 0-1,1-5 1,2-16-277,-1-1 1,-1 0-1,0-42 1,-1 47-520,-1 24 817,1-1 1,1 1 0,-1 0-1,0-1 1,1 1-1,0-1 1,0 0 0,0 0-1,0 0 1,0 0 0,0-1-1,1 1 1,0-1 0,-1 0-1,1 0 1,0 0 0,0 0-1,0-1 1,0 0 0,0 0-1,0 0 1,0 0-1,1 0 1,-1-1 0,0 0-1,8 0 1,-4 0 36,1 0 1,-1 0-1,1-1 0,-1 0 1,1-1-1,-1 0 0,0 0 0,0-1 1,0 0-1,0 0 0,0-1 1,11-7-1,-16 10-42,-1-2-1,1 1 1,-1 0 0,1 0 0,-1-1-1,0 0 1,0 1 0,0-1 0,0 0-1,0 0 1,-1 0 0,1 0-1,-1 0 1,0 0 0,0 0 0,0-1-1,0 1 1,-1 0 0,1-1 0,-1 1-1,0 0 1,0-4 0,0 5-7,-1 1 1,1-1-1,-1 1 1,1 0-1,-1-1 1,0 1-1,1 0 1,-1-1-1,0 1 1,0 0-1,0 0 1,0 0 0,0 0-1,0 0 1,0 0-1,0 0 1,0 0-1,-1 0 1,-1-1-1,0 1-6,0 0 1,0 0-1,0 1 0,0-1 1,0 0-1,-1 1 0,1 0 1,0 0-1,0 0 0,0 0 0,-1 0 1,-3 2-1,3-1-5,1 0 0,-1 1 0,0-1 0,1 1 0,-1 0 1,1 0-1,-1 1 0,1-1 0,0 1 0,0-1 0,0 1 0,0 0 0,1 0 0,-1 0 0,1 1 1,0-1-1,0 0 0,0 1 0,0 0 0,1-1 0,-2 5 0,-1 2 65,1 1 1,0-1-1,0 1 0,1 0 1,0 0-1,0 16 0,3-26-51,-1 0-1,0 0 1,0 0-1,0 0 1,1 0-1,-1 0 1,1 0-1,-1 0 0,1 0 1,-1 0-1,1 0 1,-1 0-1,1 0 1,0 0-1,0-1 1,-1 1-1,1 0 1,0 0-1,0-1 1,0 1-1,0-1 1,0 1-1,0-1 1,1 1-1,36 8-12,-35-9 11,0 0 1,0 1 0,1-1 0,-1 0 0,0-1 0,1 1 0,-1-1-1,0 1 1,0-1 0,0 0 0,0 0 0,1 0 0,-1-1-1,-1 1 1,1-1 0,0 1 0,0-1 0,-1 0 0,5-4-1,-31 49 591,17-37-3486,15-34-8882,-3 16 1650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2.714"/>
    </inkml:context>
    <inkml:brush xml:id="br0">
      <inkml:brushProperty name="width" value="0.025" units="cm"/>
      <inkml:brushProperty name="height" value="0.025" units="cm"/>
    </inkml:brush>
  </inkml:definitions>
  <inkml:trace contextRef="#ctx0" brushRef="#br0">1 301 6118,'0'1'369,"0"-1"1,0 1-1,0-1 1,0 1-1,0 0 1,0-1-1,0 1 1,0-1-1,1 1 0,-1 0 1,0-1-1,0 1 1,0-1-1,1 1 1,-1-1-1,0 1 1,1-1-1,-1 1 1,1-1-1,-1 1 1,1-1-1,-1 1 1,0-1-1,1 0 1,0 1-1,-1-1 1,1 0-1,-1 1 0,1-1 1,-1 0-1,1 0 1,0 0-1,0 1 1,27-5 3678,26-21-1985,-25 3-1444,-1 0-1,-1-2 1,-2-2-1,0 0 0,32-44 1,-50 64-186,-5 10-135,-6 23 5,-14 37-67,11-46-153,1-5 103,2 0 1,-1 1-1,2-1 1,0 1-1,-2 19 0,22-50 225,-10 5-389,0 1 0,-1-2 0,0 1-1,-1-1 1,0 0 0,-1 0 0,0 0-1,-1-1 1,0 1 0,-2-1 0,1 1 0,-2-25-1,0 37 139,2 36 145,-1-33-295,0 0-1,0 0 1,0 0 0,0 0 0,0 0-1,1 0 1,-1-1 0,1 1 0,-1 0 0,1-1-1,0 1 1,-1-1 0,1 1 0,0-1 0,0 0-1,0 0 1,0 0 0,0 0 0,0 0-1,0 0 1,1-1 0,-1 1 0,0-1 0,0 1-1,1-1 1,-1 0 0,0 0 0,0 0-1,1 0 1,-1 0 0,0-1 0,0 1 0,1-1-1,3-1 1,1 0 5,-1 0-1,1 0 1,0-1-1,-1 0 1,0 0-1,1-1 1,-2 0-1,1 0 1,0 0-1,5-5 1,0-4 4,1-1 0,-2 0 0,0-1 0,0 1 0,-1-2 0,7-17 0,-20 71-163,-2-14 144,-4 14 24,2-1 0,1 1 0,2 0 0,1 1 0,3 58 0,1-96-31,0-1 1,0 1-1,-1 0 1,1 0-1,0-1 0,0 1 1,0 0-1,1 0 1,-1 0-1,0-1 0,0 1 1,0 0-1,1 0 1,-1-1-1,0 1 0,1 0 1,-1 0-1,0-1 1,1 1-1,-1 0 0,1-1 1,-1 1-1,1-1 1,-1 1-1,1-1 0,0 1 1,-1-1-1,1 1 1,0-1-1,-1 1 0,1-1 1,0 0-1,0 0 1,-1 1-1,1-1 0,0 0 1,0 0-1,-1 0 1,1 0-1,0 1 1,0-1-1,0 0 0,-1-1 1,1 1-1,0 0 1,0 0-1,-1 0 0,1 0 1,0-1-1,0 1 1,-1 0-1,2-1 0,1-1-85,-1 1-1,1-1 1,-1 0-1,0 0 1,1 0 0,-1 0-1,0 0 1,0 0-1,-1 0 1,1-1-1,0 1 1,-1-1-1,2-3 1,0-3-1306,-1 0 0,-1 0 1,1-1-1,-1 1 0,-1-1 1,0-9-1,0 10-370,0-28-6496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3.087"/>
    </inkml:context>
    <inkml:brush xml:id="br0">
      <inkml:brushProperty name="width" value="0.025" units="cm"/>
      <inkml:brushProperty name="height" value="0.025" units="cm"/>
    </inkml:brush>
  </inkml:definitions>
  <inkml:trace contextRef="#ctx0" brushRef="#br0">1 1 17905,'0'0'12524,"47"68"-25657,-33-42-512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172"/>
    </inkml:context>
    <inkml:brush xml:id="br0">
      <inkml:brushProperty name="width" value="0.025" units="cm"/>
      <inkml:brushProperty name="height" value="0.025" units="cm"/>
    </inkml:brush>
  </inkml:definitions>
  <inkml:trace contextRef="#ctx0" brushRef="#br0">0 9 5061,'0'0'18353,"59"-8"-23189,-37 8-2499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3.495"/>
    </inkml:context>
    <inkml:brush xml:id="br0">
      <inkml:brushProperty name="width" value="0.025" units="cm"/>
      <inkml:brushProperty name="height" value="0.025" units="cm"/>
    </inkml:brush>
  </inkml:definitions>
  <inkml:trace contextRef="#ctx0" brushRef="#br0">1 120 15118,'0'0'16314,"5"0"-15854,1 1-426,0-2 1,-1 1 0,1-1 0,0 1-1,-1-1 1,1-1 0,0 1 0,-1-1-1,0 0 1,1-1 0,-1 1 0,0-1 0,0 0-1,7-6 1,-7 6-31,-2 0 1,1 0-1,0 0 0,0 0 1,-1-1-1,0 0 0,0 0 0,0 0 1,0 0-1,0 0 0,-1 0 1,0-1-1,0 1 0,0-1 1,-1 1-1,1-1 0,-1 0 0,1-9 1,-3 13-27,0 1 0,0-1-1,0 1 1,0-1 0,0 0 0,0 1 0,0 0 0,0-1 0,0 1 0,0 0-1,-1-1 1,1 1 0,0 0 0,0 0 0,0 0 0,-1 0 0,1 0 0,0 0 0,0 1-1,0-1 1,0 0 0,0 1 0,-1-1 0,1 0 0,0 1 0,0-1 0,-1 2-1,-4 3-6,0 0 0,1 0-1,0 0 1,0 1 0,0 0-1,1 0 1,-1 0 0,2 0-1,-1 1 1,1 0 0,-5 13-1,2-3 58,1 0 0,0 0 0,2 0-1,-3 19 1,6-33-10,-1 0 1,1 0-1,0 0 0,0-1 1,0 1-1,0 0 0,0 0 0,1 0 1,-1 0-1,1 0 0,0 0 1,0-1-1,0 1 0,0 0 1,0-1-1,0 1 0,1 0 1,-1-1-1,1 0 0,0 1 1,0-1-1,2 2 0,0-2-7,-1 0 0,1-1 0,-1 0 0,1 1 0,0-2 0,-1 1 0,1 0 0,0-1 0,0 1 0,0-1 0,0 0 0,-1 0 0,1-1 0,0 1 0,0-1 0,-1 0 0,6-1 0,3-3-35,0 0-1,-1 0 0,1-1 1,-1-1-1,0 0 0,-1 0 1,0-1-1,0 0 1,16-18-1,-11 12-9,0 0 1,24-15-1,-39 29 41,0 0 0,1 0 0,-1 0 0,0 0-1,1 1 1,-1-1 0,0 0 0,1 0 0,-1 0 0,0 0 0,1 1-1,-1-1 1,0 0 0,0 0 0,1 1 0,-1-1 0,0 0 0,0 1-1,1-1 1,-1 0 0,0 1 0,0-1 0,0 0 0,0 1 0,1-1-1,-1 0 1,0 1 0,0-1 0,0 0 0,0 1 0,0-1 0,0 0-1,0 1 1,0-1 0,0 0 0,0 1 0,0-1 0,0 1 0,-1-1-1,1 0 1,0 1 0,0-1 0,0 0 0,0 1 0,-1-1 0,1 1-1,-3 21 121,-1-2-21,0-4-41,1 0 1,0 0-1,0 21 1,3-36-67,1 0 0,-1-1 0,0 1 0,1 0 0,-1-1 0,0 1 0,1 0 0,-1-1 0,1 1 0,-1 0 0,1-1 0,-1 1-1,1-1 1,-1 1 0,1-1 0,-1 0 0,1 1 0,0-1 0,-1 1 0,1-1 0,0 0 0,-1 0 0,1 1 0,0-1 0,0 0 0,-1 0 0,1 0 0,0 0 0,0 0 0,-1 0 0,1 0 0,0 0 0,0 0 0,-1 0 0,1 0 0,0 0 0,-1-1 0,1 1 0,0 0-1,0 0 1,0-2 0,33-11-377,3-24-522,5-5-510,-39 39 1313,-1 1 1,1 0 0,0 0 0,0 0 0,0 1 0,0-1-1,0 1 1,0-1 0,0 1 0,1 0 0,-1 0 0,5 0 0,-7 1 87,0 0 0,0 1 0,0-1 1,0 1-1,0-1 0,0 1 0,-1 0 1,1-1-1,0 1 0,0 0 0,-1 0 1,1-1-1,0 1 0,-1 0 1,1 0-1,-1 0 0,1 0 0,-1 0 1,1 0-1,-1 0 0,0 0 0,0 0 1,1 0-1,-1 0 0,0 0 0,0 0 1,0 0-1,0 0 0,0 0 1,0 1-1,0 42-238,0-36 87,0 10-453,0 7-1127,0-8-7396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3.899"/>
    </inkml:context>
    <inkml:brush xml:id="br0">
      <inkml:brushProperty name="width" value="0.025" units="cm"/>
      <inkml:brushProperty name="height" value="0.025" units="cm"/>
    </inkml:brush>
  </inkml:definitions>
  <inkml:trace contextRef="#ctx0" brushRef="#br0">0 0 21781,'0'0'6758,"37"56"-9545,-24-48-2882,0-1-7495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6.127"/>
    </inkml:context>
    <inkml:brush xml:id="br0">
      <inkml:brushProperty name="width" value="0.025" units="cm"/>
      <inkml:brushProperty name="height" value="0.025" units="cm"/>
    </inkml:brush>
  </inkml:definitions>
  <inkml:trace contextRef="#ctx0" brushRef="#br0">179 0 4933,'0'0'6315,"-10"1"-3000,-50 6 1698,60-7-4925,1 0-1,-1 0 1,1 1 0,-1-1 0,1 0 0,-1 0-1,0 1 1,1-1 0,-1 0 0,0 0 0,1 1 0,-1-1-1,0 0 1,1 1 0,-1-1 0,0 1 0,0-1-1,0 0 1,1 1 0,-1-1 0,0 1 0,0-1-1,0 0 1,0 1 0,0-1 0,0 1 0,1-1-1,-1 1 1,0-1 0,0 1 0,-1-1 0,1 1-1,0-1 1,0 0 0,0 1 0,0-1 0,0 1-1,0-1 1,-1 1 0,1-1 0,0 0 0,0 1-1,0-1 1,-1 0 0,1 1 0,0-1 0,-1 0-1,1 1 1,0-1 0,-1 0 0,1 1 0,0-1-1,-1 0 1,1 0 0,-1 0 0,1 1 0,0-1-1,-1 0 1,1 0 0,-1 0 0,1 0 0,-1 0 0,1 0-1,-1 0 1,1 0 0,-1 0 0,0 0-1,35 16 1566,-3-11-1245,0-2 0,0-1 0,60-4 0,-35 0-348,-12 1-33,0-1 0,-1-3-1,47-11 1,-74 9 100,-27 4-17,-27 0-64,-51 3-34,-1 4 0,1 4-1,0 3 1,-96 26 0,162-28-83,23-9 70,0 0 0,0 0 0,0 0 0,-1 0 0,1 0 0,0 0 0,0 0 0,0 0 0,0 1 0,0-1 0,0 0 0,0 0 0,0 0 0,0 0 0,0 0 0,0 0 0,0 1-1,0-1 1,0 0 0,0 0 0,0 0 0,0 0 0,0 0 0,0 1 0,0-1 0,0 0 0,0 0 0,0 0 0,0 0 0,1 0 0,-1 0 0,0 0 0,0 1 0,0-1 0,0 0 0,0 0 0,0 0 0,0 0 0,0 0 0,0 0 0,1 0 0,-1 0 0,0 0 0,0 0 0,0 0 0,0 0 0,0 0 0,0 0 0,1 0 0,-1 0 0,0 1 0,0-1 0,0 0 0,0 0-1,0-1 1,0 1 0,1 0 0,-1 0 0,0 0 0,0 0 0,0 0 0,0 0 0,0 0 0,0 0 0,1 0 0,-1 0 0,46 2-34,-40-2 50,332-22 71,-139 6-55,-451 40 103,100-8-88,124-13-2463,61-22-3845,12-9-5984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7.373"/>
    </inkml:context>
    <inkml:brush xml:id="br0">
      <inkml:brushProperty name="width" value="0.025" units="cm"/>
      <inkml:brushProperty name="height" value="0.025" units="cm"/>
    </inkml:brush>
  </inkml:definitions>
  <inkml:trace contextRef="#ctx0" brushRef="#br0">0 1 15086,'0'0'8456,"6"13"-7030,-2-3-1149,0-1-65,0 0 1,-1 1-1,0 0 0,0 0 0,-1 0 0,0 0 1,0 20-1,-15 205 172,36-274-13041,-9 4 2663</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7.701"/>
    </inkml:context>
    <inkml:brush xml:id="br0">
      <inkml:brushProperty name="width" value="0.025" units="cm"/>
      <inkml:brushProperty name="height" value="0.025" units="cm"/>
    </inkml:brush>
  </inkml:definitions>
  <inkml:trace contextRef="#ctx0" brushRef="#br0">71 0 10698,'0'0'8072,"-27"63"-6759,15-25-352,1 4 128,1 4-320,2 0-353,5-4-288,3-4-96,0-7 0,0-6 0,3-10 0,3-3-352,-4-6-1089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8.029"/>
    </inkml:context>
    <inkml:brush xml:id="br0">
      <inkml:brushProperty name="width" value="0.025" units="cm"/>
      <inkml:brushProperty name="height" value="0.025" units="cm"/>
    </inkml:brush>
  </inkml:definitions>
  <inkml:trace contextRef="#ctx0" brushRef="#br0">0 8 12236,'0'0'9865,"57"-3"-9096,-28 3-577,5 0-160,2 0-1409,1 0-3396,-1-5-6181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8.437"/>
    </inkml:context>
    <inkml:brush xml:id="br0">
      <inkml:brushProperty name="width" value="0.025" units="cm"/>
      <inkml:brushProperty name="height" value="0.025" units="cm"/>
    </inkml:brush>
  </inkml:definitions>
  <inkml:trace contextRef="#ctx0" brushRef="#br0">181 13 16111,'0'0'5579,"-9"-3"-3652,6 1-1855,0 1 1,-1 0-1,1 0 0,0 0 1,-1 0-1,1 1 0,-1-1 1,1 1-1,0 0 0,-1 0 1,1 0-1,-1 0 0,1 1 1,-1-1-1,1 1 1,0 0-1,-1 0 0,1 0 1,0 1-1,0-1 0,0 1 1,0-1-1,0 1 0,0 0 1,0 0-1,0 1 0,1-1 1,-5 6-1,-1-1-38,1 1-1,0 0 1,1 0-1,0 1 1,0 0-1,1 0 1,0 0-1,0 1 1,1-1 0,1 1-1,-1 0 1,2 0-1,-4 21 1,6-30-24,0 1 0,1-1 0,-1 0 1,0 1-1,1-1 0,-1 0 0,1 1 1,0-1-1,-1 0 0,1 0 0,0 1 0,0-1 1,-1 0-1,1 0 0,0 0 0,0 0 1,1 0-1,-1 0 0,0-1 0,0 1 0,0 0 1,0 0-1,1-1 0,-1 1 0,0-1 1,1 1-1,-1-1 0,0 0 0,1 1 0,-1-1 1,1 0-1,-1 0 0,0 0 0,1 0 1,-1 0-1,1 0 0,-1 0 0,3-1 0,2 0 17,1 1 0,-1-2 0,1 1 0,-1-1 0,1 1 0,-1-2 0,10-4 0,-7 1-16,0 0 0,0 0 0,-1-1 1,0-1-1,0 0 0,-1 0 0,0 0 0,-1-1 1,1 1-1,-2-2 0,1 1 0,-1-1 0,-1 0 1,1 0-1,-2 0 0,0 0 0,0-1 0,0 1 1,0-16-1,-30 75-214,20-36 303,0 0-1,1 1 1,1-1 0,0 1-1,1 0 1,0 1 0,1-1-1,-1 17 1,4-30-76,0 0 1,0 0-1,0 0 1,0-1-1,0 1 0,1 0 1,-1 0-1,0-1 1,0 1-1,0 0 1,1 0-1,-1-1 0,0 1 1,1 0-1,-1-1 1,1 1-1,-1-1 1,1 1-1,-1 0 1,1-1-1,-1 1 0,1-1 1,0 1-1,-1-1 1,1 1-1,0-1 1,-1 0-1,2 1 0,26-1 419,-21-1-386,-1-1 0,1 0-1,-1-1 1,0 0 0,0 0-1,9-5 1,-1-4-31,0-1 0,-1-1 0,-1 0 0,0-1 1,-1 0-1,-1-1 0,0 0 0,14-31 0,-24 59-171,-5 13 263,0-10 0,2-9-47,1 0 1,0 0-1,0 0 1,0 0-1,1 0 0,-1 0 1,2 1-1,-1-1 1,1 0-1,0 1 1,0-1-1,2 12 1,-1-17-49,0 0 0,0 0 0,0 0 0,0-1 0,0 1 0,0 0 0,0-1 0,0 1 0,0-1 0,0 1 0,0-1 0,0 0 0,0 1 0,1-1 0,-1 0 0,0 0 0,0 0 0,0 0 0,1 0 1,-1 0-1,0 0 0,0 0 0,0-1 0,1 1 0,-1 0 0,0-1 0,1 0 0,33-12 212,-20 2-210,0-2-1,0 0 0,-2-1 1,0 0-1,0-1 0,18-29 0,-4 7-55,-39 76-220,5-25 66,-26 62 288,31-69-816,0 1 0,0-1 1,1 1-1,-1 15 0,2-23 574,0 0 1,0 1-1,0-1 0,0 0 1,0 0-1,0 1 0,0-1 1,0 0-1,0 1 0,0-1 1,0 0-1,0 1 0,1-1 0,-1 0 1,0 1-1,0-1 0,0 0 1,0 0-1,1 1 0,-1-1 1,0 0-1,0 0 0,0 1 1,1-1-1,-1 0 0,0 0 1,0 0-1,1 1 0,-1-1 0,0 0 1,0 0-1,1 0 0,-1 0 1,0 0-1,1 0 0,-1 0 1,0 0-1,1 1 0,-1-1 1,0 0-1,1 0 0,-1 0 0,0 0 1,1-1-1,-1 1 0,0 0 1,0 0-1,1 0 0,-1 0 1,2 0-583,14 0-5589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8.781"/>
    </inkml:context>
    <inkml:brush xml:id="br0">
      <inkml:brushProperty name="width" value="0.025" units="cm"/>
      <inkml:brushProperty name="height" value="0.025" units="cm"/>
    </inkml:brush>
  </inkml:definitions>
  <inkml:trace contextRef="#ctx0" brushRef="#br0">87 0 16143,'0'0'10896,"-9"6"-9882,3-3-902,-35 24 898,39-25-948,-1 0-1,0 0 1,1 1-1,0-1 1,0 1-1,-1-1 1,1 1-1,1 0 1,-1 0-1,0 0 1,1 0-1,0 0 1,-1 0-1,0 6 1,2-9-90,1 1 0,-1 0 1,0 0-1,1 0 1,-1-1-1,0 1 0,1 0 1,-1-1-1,1 1 0,0 0 1,-1-1-1,1 1 0,-1 0 1,1-1-1,0 1 0,0-1 1,-1 0-1,1 1 0,0-1 1,0 1-1,-1-1 0,1 0 1,0 0-1,0 1 0,1-1 1,33 10-1615,-16-5 469,-4 0 390,-7-3 550,0 1 0,-1 0 0,1 1-1,-1-1 1,0 1 0,0 1 0,12 8 0,-19-13 305,0 1 0,1-1-1,-1 0 1,0 1 0,1-1 0,-1 1-1,0-1 1,0 1 0,1-1 0,-1 1-1,0-1 1,0 1 0,0-1 0,0 1 0,0-1-1,0 1 1,1-1 0,-1 1 0,0-1-1,-1 1 1,1 0 0,0-1 0,0 1 0,0-1-1,0 1 1,0-1 0,0 1 0,-1-1-1,1 1 1,0-1 0,0 1 0,-1 0-1,-18 14 1217,-27 4-30,44-18-1117,-38 9 821,19-11-2137,20 1 929,0 0-1,1 0 1,-1 0 0,1 0-1,-1-1 1,1 1-1,-1 0 1,0-1 0,1 1-1,-1 0 1,1-1-1,0 1 1,-1 0 0,1-1-1,-1 1 1,1-1-1,-1 1 1,1-1 0,0 1-1,0-1 1,-1 1-1,1-1 1,0 1 0,0-1-1,-1 0 1,0-16-10287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9.465"/>
    </inkml:context>
    <inkml:brush xml:id="br0">
      <inkml:brushProperty name="width" value="0.025" units="cm"/>
      <inkml:brushProperty name="height" value="0.025" units="cm"/>
    </inkml:brush>
  </inkml:definitions>
  <inkml:trace contextRef="#ctx0" brushRef="#br0">64 1 7655,'0'0'16603,"-4"11"-15125,-9 26-674,1 0-1,2 0 1,2 1-1,1 0 0,-2 52 1,9-89-790,0 1-1,0-1 1,0 1 0,0-1-1,0 1 1,1-1 0,-1 0 0,0 1-1,1-1 1,-1 1 0,1-1-1,0 0 1,-1 1 0,1-1 0,0 0-1,0 0 1,0 1 0,0-1-1,0 0 1,0 0 0,0 0-1,0 0 1,1 0 0,1 1 0,0-1 0,0-1 1,-1 1-1,1 0 1,0-1-1,0 0 1,0 1-1,0-1 1,-1 0-1,1-1 1,0 1-1,0 0 1,3-2-1,4-1 7,0 0 0,-1 0 0,1-1 0,-1 0 0,0-1 0,13-9 0,-12 6-11,-8 5-11,1 1-1,0 0 1,-1-1 0,1 1 0,0 0 0,0 0 0,1 1-1,-1-1 1,0 1 0,0 0 0,1-1 0,5 0 0,-8 6-13,1 0 1,-1-1 0,0 1 0,0 0 0,-1 0 0,1 0 0,-1 0 0,0 0 0,0 0 0,0 0 0,-2 6 0,2-7 9,-7 62-951,8-64 651,0-1 0,1 0 1,-1 1-1,0-1 0,1 0 1,-1 0-1,0 0 0,0 0 1,1 0-1,-1 0 0,0-1 0,0 1 1,1 0-1,-1-1 0,0 1 1,0-1-1,2 0 0,28-26-6586,-22 17 3931,16-13-6906</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9.812"/>
    </inkml:context>
    <inkml:brush xml:id="br0">
      <inkml:brushProperty name="width" value="0.025" units="cm"/>
      <inkml:brushProperty name="height" value="0.025" units="cm"/>
    </inkml:brush>
  </inkml:definitions>
  <inkml:trace contextRef="#ctx0" brushRef="#br0">177 13 14638,'0'0'7869,"-9"0"-5713,-1 1-1889,1 1 1,0 0-1,0 0 0,0 1 0,1 0 0,-1 0 0,1 1 0,-1 0 1,-12 9-1,16-10-178,0 1 1,0-1 0,0 1 0,1 0-1,0 0 1,-1 1 0,1-1 0,1 1-1,-1 0 1,1 0 0,0 0 0,0 0-1,0 1 1,1-1 0,-1 1 0,2 0-1,-4 11 1,5-15-85,1-1 0,-1 0 0,0 0 0,0 1 0,1-1 0,-1 0 0,1 0 0,-1 0 0,1 1 0,-1-1 1,1 0-1,0 0 0,-1 0 0,1 0 0,0 0 0,0 0 0,0 0 0,0 0 0,0-1 0,0 1 0,0 0 0,0 0 0,0-1 0,0 1 0,1-1 0,-1 1 0,0-1 0,0 1 0,1-1 0,-1 0 0,0 0 0,0 0 0,1 0 1,-1 1-1,0-2 0,1 1 0,-1 0 0,0 0 0,2-1 0,4 1 15,1 0-1,-1-1 1,1 0 0,-1 0 0,13-4-1,-8-2-17,-1 1 0,1-1-1,-2-1 1,1 0 0,-1-1-1,0 0 1,-1 0 0,0-1-1,-1 0 1,0 0 0,0-1-1,-1 0 1,-1-1 0,0 1-1,6-16 1,-30 67 10,12-29-7,0 1 1,1 0-1,0 0 0,0 1 0,2 0 0,-1-1 1,2 1-1,0 0 0,-1 25 0,3-37-95,1-1-1,0 1 1,-1-1 0,1 1-1,0-1 1,-1 1 0,1-1-1,0 1 1,0-1 0,0 0-1,-1 1 1,1-1 0,0 0-1,0 0 1,0 1-1,0-1 1,-1 0 0,1 0-1,0 0 1,0 0 0,0 0-1,1-1 1,22 0-5503,-7-3-1171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528"/>
    </inkml:context>
    <inkml:brush xml:id="br0">
      <inkml:brushProperty name="width" value="0.025" units="cm"/>
      <inkml:brushProperty name="height" value="0.025" units="cm"/>
    </inkml:brush>
  </inkml:definitions>
  <inkml:trace contextRef="#ctx0" brushRef="#br0">61 1 15855,'0'0'4052,"-7"8"-1933,2 0-1636,-1 0-1,1 0 0,0 0 1,1 1-1,0-1 1,0 1-1,1 0 0,0 0 1,1 1-1,-2 10 1,-2 49 351,4 0 1,8 103-1,-6-170-787,0 0-1,0 0 0,0 0 0,1 0 1,-1 0-1,0 0 0,1 0 1,0 0-1,-1 0 0,1 0 1,0 0-1,0-1 0,0 1 1,0 0-1,0 0 0,0-1 1,1 1-1,-1-1 0,1 1 0,-1-1 1,1 0-1,-1 1 0,1-1 1,0 0-1,0 0 0,-1 0 1,1 0-1,0-1 0,0 1 1,0 0-1,2 0 0,0-1 14,-1-1 0,1 1 0,-1 0-1,1-1 1,0 0 0,-1 0 0,1 0-1,-1 0 1,0 0 0,1-1 0,-1 0 0,0 1-1,0-1 1,0 0 0,0-1 0,4-3 0,9-10 39,-2-1 0,0 0 0,0-1 0,15-29 0,29-38-1507,-51 77 183,1-1 0,0 1-1,17-13 1,-23 20 191,1-2-635</inkml:trace>
  <inkml:trace contextRef="#ctx0" brushRef="#br0" timeOffset="1">171 307 10570,'0'0'9513,"-16"56"-6854,16-41-513,0-2-577,9-3-768,6 2-481,5-3-256,1-3-224,3-1-1185,-1-5-1378,1 0-1761,0-6-4100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0.361"/>
    </inkml:context>
    <inkml:brush xml:id="br0">
      <inkml:brushProperty name="width" value="0.025" units="cm"/>
      <inkml:brushProperty name="height" value="0.025" units="cm"/>
    </inkml:brush>
  </inkml:definitions>
  <inkml:trace contextRef="#ctx0" brushRef="#br0">69 1 6662,'0'0'14937,"-2"10"-13383,-22 83 1514,14-62-2333,1 0 1,1 1-1,2 0 0,2 0 0,-1 58 0,4-90-729,1 1 0,0 0 0,0 0 0,1-1 0,-1 1 0,0 0 0,0-1 1,0 1-1,0 0 0,1-1 0,-1 1 0,0 0 0,0-1 0,1 1 0,-1 0 0,1-1 0,-1 1 1,0-1-1,1 1 0,-1-1 0,1 1 0,0-1 0,-1 1 0,1-1 0,-1 0 0,1 1 1,-1-1-1,1 0 0,0 1 0,-1-1 0,2 0 0,23-6 140,20-25-126,-44 30-24,40-36-118,-41 66-17,-8 17 181,5-38 0,1 0-1,1 0 1,-1 1 0,0 14 0,7-26-426,10-7-1742,-11 7-2828</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1.437"/>
    </inkml:context>
    <inkml:brush xml:id="br0">
      <inkml:brushProperty name="width" value="0.025" units="cm"/>
      <inkml:brushProperty name="height" value="0.025" units="cm"/>
    </inkml:brush>
  </inkml:definitions>
  <inkml:trace contextRef="#ctx0" brushRef="#br0">78 22 10442,'-13'-20'3974,"8"18"288,7 34 2536,1 6-6041,-5-10-236,-1-1 0,-1 0 1,-1 1-1,-13 36 0,8-32-452,2 1 0,-5 43 0,13-74-64,-1 0 0,1 0 0,0 0 0,0 0 0,0 0 0,0 0 0,0 1 0,0-1 0,1 0 0,-1 0 0,1 0 0,-1 0 0,1-1 0,0 1 0,-1 0 0,1 0 0,0 0 0,1 0 0,-1-1 0,0 1 0,0-1 0,1 1 0,-1-1 0,1 1 0,-1-1 0,1 0 0,2 2 0,3 0 57,0-1 1,0 0-1,0 0 1,0-1-1,0 0 1,13 0-1,-10-1 18,182 6 331,-181-10-1942,-6-12-6152,-5 2-917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1.965"/>
    </inkml:context>
    <inkml:brush xml:id="br0">
      <inkml:brushProperty name="width" value="0.025" units="cm"/>
      <inkml:brushProperty name="height" value="0.025" units="cm"/>
    </inkml:brush>
  </inkml:definitions>
  <inkml:trace contextRef="#ctx0" brushRef="#br0">90 1 14830,'0'0'6241,"-4"8"-5457,-2 7-496,0-1 0,1 1 1,1 0-1,0 0 0,2 0 0,-1 1 0,1 17 0,2 128 542,2-80-329,-3-74-232,1-13-343,-7-40-527,-14 2 543,-6-22 175,33 65-29,0 0 0,0 0 0,0 0 0,0 0 0,0 1 0,0 0 0,6 1 0,10 0-438,18 1-4367,43-5-1,-43-4-4074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2.294"/>
    </inkml:context>
    <inkml:brush xml:id="br0">
      <inkml:brushProperty name="width" value="0.025" units="cm"/>
      <inkml:brushProperty name="height" value="0.025" units="cm"/>
    </inkml:brush>
  </inkml:definitions>
  <inkml:trace contextRef="#ctx0" brushRef="#br0">151 1 15375,'0'0'6614,"-11"1"-4650,0 0-1396,0 2 0,-1-1-1,1 2 1,-20 8 0,26-11-452,1 1 1,0 0 0,0 0-1,0 0 1,1 1 0,-1 0-1,1-1 1,-1 1 0,1 0 0,0 1-1,0-1 1,0 0 0,0 1-1,1 0 1,-1 0 0,1 0-1,0 0 1,-3 7 0,7-10-103,-1 0 1,1 0-1,0 0 0,-1 0 1,1-1-1,0 1 0,0 0 1,-1-1-1,1 0 0,0 1 1,0-1-1,0 0 1,0 0-1,-1 0 0,1 0 1,0-1-1,3 0 0,-2 1 5,26-1-108,38-1-1154,-65 2 1148,1 0 1,0 0-1,0 1 0,0-1 0,0 1 1,-1-1-1,1 1 0,0 0 0,-1 0 1,1 0-1,0 1 0,-1-1 1,1 0-1,-1 1 0,0 0 0,0-1 1,3 3-1,-4-2 121,0 0 1,0 0-1,0 0 0,0 1 1,0-1-1,0 0 0,-1 0 1,1 0-1,-1 1 0,1-1 1,-1 0-1,0 1 0,0-1 1,0 0-1,0 0 0,-1 1 1,1-1-1,-1 0 0,1 1 1,-1-1-1,0 0 1,0 0-1,0 0 0,0 0 1,0 0-1,0 0 0,0 0 1,-1 0-1,1 0 0,-1-1 1,1 1-1,-1 0 0,0-1 1,0 0-1,1 1 0,-1-1 1,0 0-1,0 0 0,-3 1 1,0 1-65,0 0 1,0 0-1,0-1 1,0 0-1,-1 0 1,1 0-1,-1-1 1,1 1-1,-1-1 1,1-1-1,-1 1 1,0-1-1,1 0 1,-1 0-1,-7-2 1,13 2-191,-1 0 0,0-1 0,1 1 0,-1-1 1,1 1-1,-1-1 0,1 1 0,-1-1 0,1 1 1,-1-1-1,1 1 0,0-1 0,-1 0 1,1 1-1,0-1 0,-1 0 0,1 1 0,0-1 1,0 0-1,0 1 0,-1-1 0,1 0 0,0 0 1,0 1-1,0-1 0,0 0 0,0 0 0,0 1 1,1-2-1,-1-1-861,0-16-8114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3.401"/>
    </inkml:context>
    <inkml:brush xml:id="br0">
      <inkml:brushProperty name="width" value="0.025" units="cm"/>
      <inkml:brushProperty name="height" value="0.025" units="cm"/>
    </inkml:brush>
  </inkml:definitions>
  <inkml:trace contextRef="#ctx0" brushRef="#br0">131 251 16816,'0'0'2690,"-11"3"-570,2-1-1776,-1 2 0,1-1 0,0 2 0,0-1 1,1 1-1,-10 7 0,14-10-164,0 1-1,1 0 1,-1 0 0,1 0 0,0 0-1,0 1 1,0-1 0,0 1 0,1 0-1,0 0 1,0 0 0,0 0-1,0 0 1,0 0 0,1 1 0,0-1-1,0 1 1,-1 7 0,2-11-161,0 0 1,0 0-1,1-1 0,-1 1 1,0 0-1,1 0 1,-1-1-1,1 1 0,-1-1 1,1 1-1,-1 0 1,1-1-1,-1 1 0,1-1 1,-1 1-1,1-1 0,0 1 1,-1-1-1,1 0 1,0 1-1,0-1 0,-1 0 1,1 1-1,0-1 1,0 0-1,-1 0 0,1 0 1,0 0-1,0 0 0,0 0 1,-1 0-1,1 0 1,0 0-1,0 0 0,-1 0 1,1 0-1,0-1 0,0 1 1,-1 0-1,1-1 1,1 0-1,37-12 432,-24 3-411,0-1 0,-1 0 0,0-1 0,0-1 0,-2 0-1,1-1 1,-2 0 0,0-1 0,-1 0 0,0 0 0,-1-2 0,-1 1 0,0-1-1,-1 0 1,-1 0 0,6-34 0,-11 51-38,-1 0 0,0 0 0,0 0 0,0 0 0,0 0 0,0 0 0,0 0 0,1 0 0,-1 0 0,0 0 0,0-1 0,0 1 0,0 0 0,0 0 0,0 0 0,0 0 1,0 0-1,0 0 0,0-1 0,0 1 0,0 0 0,0 0 0,0 0 0,0 0 0,0 0 0,0-1 0,0 1 0,0 0 0,0 0 0,0 0 0,0 0 0,0 0 0,0-1 0,0 1 0,0 0 0,0 0 0,0 0 0,0 0 0,0 0 0,0 0 0,0-1 0,0 1 0,0 0 0,0 0 0,-1 0 0,1 0 0,0 0 0,0 0 0,0 0 0,0 0 0,0-1 0,0 1 0,-1 0 0,1 0 0,0 0 0,0 0 0,0 0 0,0 0 0,0 0 0,-1 0 0,1 0 0,0 0 0,0 0 1,0 0-1,0 0 0,0 0 0,0 0 0,-1 0 0,-8 13 58,-9 22 12,8-16 73,2 1 0,1 0-1,0 0 1,1 1 0,1-1-1,2 1 1,0 1 0,0-1-1,2 23 1,2-42-136,-1 0 1,1 0-1,-1 0 1,1 0-1,0 0 0,0 0 1,0 0-1,0 0 1,0 0-1,0 0 0,1-1 1,-1 1-1,1 0 1,-1-1-1,1 0 0,0 1 1,-1-1-1,1 0 1,0 0-1,0 1 0,0-2 1,0 1-1,0 0 1,0 0-1,0 0 0,0-1 1,0 0-1,0 1 1,0-1-1,0 0 0,1 0 1,-1 0-1,4 0 1,1-1-2,0 1 1,-1-1-1,1 0 1,0 0 0,-1-1-1,1 1 1,-1-2 0,0 1-1,12-7 1,-7 2-34,0-1 1,0 0 0,-1-1-1,-1 0 1,1-1-1,-2 0 1,1 0 0,-1-1-1,-1 0 1,0 0-1,0-1 1,-1 0 0,7-21-1,-13 33 29,0 0 1,0-1-1,0 1 0,0 0 1,1 0-1,-1 0 0,0-1 0,0 1 1,0 0-1,0 0 0,0-1 0,0 1 1,0 0-1,0 0 0,0 0 1,0-1-1,0 1 0,0 0 0,0 0 1,0-1-1,0 1 0,-1 0 0,1 0 1,0 0-1,0-1 0,0 1 0,0 0 1,0 0-1,0 0 0,-1 0 1,1-1-1,0 1 0,0 0 0,0 0 1,0 0-1,-1 0 0,1 0 0,0-1 1,0 1-1,0 0 0,-1 0 1,1 0-1,0 0 0,0 0 0,0 0 1,-1 0-1,1 0 0,0 0 0,0 0 1,-1 0-1,1 0 0,0 0 1,0 0-1,-18 8 13,-13 16-19,27-21 12,0 0 0,0 1 0,1-1 0,-1 1 0,1 0 0,0 0 0,0 1-1,0-1 1,1 1 0,-1-1 0,1 1 0,0 0 0,0 0 0,1 0 0,0 0 0,0 0 0,-1 8 0,2-9-8,1-1 0,-1 1 0,1-1 0,0 1 0,0 0 0,0-1 0,0 0 0,1 1 0,-1-1-1,1 0 1,0 0 0,0 0 0,0 0 0,1 0 0,-1 0 0,0 0 0,1-1 0,0 1 0,0-1 0,0 0 0,0 0 0,0 0-1,0 0 1,0-1 0,7 3 0,-6-2 4,0 0-1,1-1 1,-1 0-1,1 0 1,-1 0-1,1 0 1,-1-1-1,1 1 1,-1-1-1,1 0 1,-1-1-1,1 1 1,0-1-1,-1 0 1,0 0-1,6-2 1,-1-1 2,-1 0 0,-1 0 0,1-1 0,0 0 0,-1 0 0,0 0 0,12-13-1,-2-2 12,0 0 0,-2-1 0,0-1-1,21-41 1,-27 45-9,1 0-27,0 0 0,-1 0 0,-2-1 0,1 0-1,-2 0 1,-1-1 0,0 1 0,1-22 0,-18 45-213,3 6 212,-1 1 0,2 1 0,0 0-1,0 0 1,1 0 0,0 1 0,1 0-1,-8 24 1,5-15 12,-16 37 49,-41 103 302,57-135-294,1 0-1,1 0 0,2 0 1,-3 30-1,8-56-45,-1 0 0,1 1 0,0-1 0,0 0-1,0 0 1,0 0 0,0 0 0,1 0 0,-1 0-1,0 0 1,0 0 0,1 0 0,-1 0 0,0 0 0,1 0-1,-1 0 1,1 0 0,0 0 0,0 1 0,0-1 2,0-1 0,-1 0 0,1 1 1,0-1-1,-1 0 0,1 0 0,0 0 1,-1 0-1,1 1 0,0-1 0,0 0 1,-1 0-1,1 0 0,0-1 0,-1 1 1,1 0-1,0 0 0,-1 0 0,1 0 0,0-1 1,1 1-1,2-3 16,0 1 1,0 0-1,0-1 1,-1 0-1,1 1 1,0-2-1,4-5 0,10-15-107,-1-1 0,-1-1-1,-2 0 1,22-53 0,14-29-701,-50 108 779,0 0 0,0 0 0,0 0 1,0 0-1,0 1 0,0-1 0,0 0 0,0 0 1,0 0-1,0 0 0,0 0 0,0 0 0,0 0 0,0 1 1,0-1-1,0 0 0,0 0 0,0 0 0,0 0 1,0 0-1,0 0 0,0 1 0,0-1 0,0 0 0,0 0 1,0 0-1,0 0 0,0 0 0,1 0 0,-1 0 1,0 0-1,0 1 0,0-1 0,0 0 0,0 0 0,0 0 1,0 0-1,0 0 0,1 0 0,-1 0 0,0 0 1,0 0-1,0 0 0,0 0 0,0 0 0,0 0 0,1 0 1,-1 0-1,0 0 0,0 0 0,0 0 0,0 0 1,0 0-1,0 0 0,0 0 0,1 0 0,-1 0 0,0 0 1,0 0-1,0 0 0,0 0 0,3 23-56,-3-17 90,0-1-1,1 1 0,-1 0 1,1 0-1,0-1 1,1 1-1,0-1 0,4 11 1,-4-15-18,1 1 0,-1-1-1,1 0 1,-1 0 0,1 0 0,0 0 0,-1 0 0,1-1 0,0 1 0,0-1 0,0 0 0,-1 0 0,1 0-1,0 0 1,0 0 0,0 0 0,0-1 0,-1 1 0,1-1 0,0 0 0,-1 0 0,1 0 0,0 0 0,-1-1-1,5-2 1,5-3 9,1-1-1,-1 0 0,15-15 1,30-34-51,-56 60 12,-1 0 0,0-1 0,0 1 0,0 0 0,0-1 0,0 1 0,-1 0 0,1-1 1,-1 1-1,-1 4 0,-12 30-148,-14 36 1025,21-59-6020,14-38-293,0-5-2877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3.776"/>
    </inkml:context>
    <inkml:brush xml:id="br0">
      <inkml:brushProperty name="width" value="0.025" units="cm"/>
      <inkml:brushProperty name="height" value="0.025" units="cm"/>
    </inkml:brush>
  </inkml:definitions>
  <inkml:trace contextRef="#ctx0" brushRef="#br0">0 0 4869,'0'0'18599,"20"14"-16694,13 3-322,22 1-6919,22 10-2234,-55-14 8816,-3 3 3429,-19-15-4421,1-1-1,0 1 1,0-1 0,-1 1-1,1-1 1,0 1 0,-1-1-1,0 1 1,1 0 0,-1-1-1,0 1 1,0 0 0,0-1 0,0 1-1,0 0 1,0-1 0,-1 1-1,1 0 1,0-1 0,-1 1-1,1 0 1,-1-1 0,0 1 0,0-1-1,1 1 1,-1-1 0,0 0-1,0 1 1,-2 1 0,-38 42 418,31-36 40,-6 7-218,10-12-368,1 0 1,0 1-1,0-1 1,1 1-1,-1 0 0,1 1 1,0-1-1,0 1 1,1 0-1,0 0 0,0 0 1,0 0-1,-2 10 1,5-15-113,0 0 0,0 0 1,1 0-1,-1 0 1,0 0-1,1 0 0,-1-1 1,0 1-1,1 0 0,-1 0 1,1-1-1,-1 1 1,1 0-1,-1-1 0,1 1 1,0 0-1,-1-1 1,1 1-1,0-1 0,0 1 1,-1-1-1,1 1 1,0-1-1,0 0 0,0 1 1,0-1-1,-1 0 0,1 0 1,0 1-1,0-1 1,1 0-1,34 4 239,-32-4-240,-2 0-32,26 1 114,-1-1 0,29-3 0,-49 3-360,0-1 0,0-1 0,-1 1 0,1-1 0,0 0 0,-1 0 0,1-1 0,-1 0 0,0 0 0,0-1 0,0 1 0,0-1 0,9-9 0,-14 11-156,0 1-1,0-1 1,1 1 0,-1-1-1,-1 1 1,1-1-1,0 0 1,0 0 0,-1 1-1,1-1 1,-1 0-1,1 0 1,-1 0-1,0 0 1,0 0 0,0-3-1,0-10-6352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4.116"/>
    </inkml:context>
    <inkml:brush xml:id="br0">
      <inkml:brushProperty name="width" value="0.025" units="cm"/>
      <inkml:brushProperty name="height" value="0.025" units="cm"/>
    </inkml:brush>
  </inkml:definitions>
  <inkml:trace contextRef="#ctx0" brushRef="#br0">1 42 17649,'0'0'9833,"77"26"-9353,-45-24-383,4-2-65,-4 0-321,0 0-1184,-2-6-1858,-3-3-1474,-2-2-2594</inkml:trace>
  <inkml:trace contextRef="#ctx0" brushRef="#br0" timeOffset="1">360 0 10794,'0'0'14062,"-26"60"-12173,15-34-543,4 0-386,-1-3-415,4 0-321,3-5-160,1-4-32,0-6-448,0-5-1250,5-11-6758,1-10-1409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4.488"/>
    </inkml:context>
    <inkml:brush xml:id="br0">
      <inkml:brushProperty name="width" value="0.025" units="cm"/>
      <inkml:brushProperty name="height" value="0.025" units="cm"/>
    </inkml:brush>
  </inkml:definitions>
  <inkml:trace contextRef="#ctx0" brushRef="#br0">13 5 14734,'0'0'14125,"-13"-4"-14925,18 21-1186,1 0-1570,-4 1-1985,2-2-5894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4.834"/>
    </inkml:context>
    <inkml:brush xml:id="br0">
      <inkml:brushProperty name="width" value="0.025" units="cm"/>
      <inkml:brushProperty name="height" value="0.025" units="cm"/>
    </inkml:brush>
  </inkml:definitions>
  <inkml:trace contextRef="#ctx0" brushRef="#br0">145 1 9769,'0'0'10789,"0"11"-9305,-4 130 3043,0-53-2870,10 128 1,-4-194-1745,-2-21-1616,-16-37-1792,1 14 2358,-35-38 1,-3-4 2630,52 63-1363,0 0 0,0-1 1,0 1-1,0-1 0,0 1 1,0 0-1,1-1 0,-1 1 1,1-1-1,-1 0 0,1 1 1,-1-1-1,1 1 0,0-1 0,0 0 1,0-1-1,0 2-83,0 0-1,1 1 1,-1-1 0,0 0-1,1 0 1,-1 1-1,1-1 1,-1 0 0,1 1-1,-1-1 1,1 1 0,-1-1-1,1 1 1,0-1-1,-1 1 1,1-1 0,0 1-1,-1 0 1,1-1-1,0 1 1,0 0 0,-1 0-1,2-1 1,7 0 34,-1 0-1,1 0 1,0 1 0,-1 0-1,10 1 1,2 1-34,25-2-85,18 0-895,-20-1-3784,-6-2-4648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5.495"/>
    </inkml:context>
    <inkml:brush xml:id="br0">
      <inkml:brushProperty name="width" value="0.025" units="cm"/>
      <inkml:brushProperty name="height" value="0.025" units="cm"/>
    </inkml:brush>
  </inkml:definitions>
  <inkml:trace contextRef="#ctx0" brushRef="#br0">199 52 13132,'13'-5'2654,"1"0"-1995,9-4 1080,1 1 0,0 1 0,1 1 0,-1 1 0,27-2 0,-55 21-554,-8-3-1092,0-1 1,-1-1 0,0 0-1,-1 0 1,0-2-1,-28 12 1,11-4-50,-35 16 23,30-16 4,2 2-1,-59 38 0,92-55-60,0 1 1,1-1 0,-1 0-1,0 1 1,0-1 0,1 1-1,-1-1 1,0 1-1,1 0 1,-1-1 0,1 1-1,-1-1 1,1 1 0,-1 0-1,1 0 1,-1-1-1,1 1 1,0 0 0,-1 0-1,1-1 1,0 1-1,0 0 1,0 0 0,0 0-1,-1 0 1,1-1 0,0 1-1,1 2 1,-1-2 2,1 0 1,0 0-1,0 0 1,0 0-1,0 0 0,0-1 1,0 1-1,1 0 1,-1 0-1,0-1 0,0 1 1,1-1-1,-1 1 1,0-1-1,0 0 1,2 1-1,66 8 271,-59-9-239,278 16 216,-165-14-3512,-97-4-1222,-8-6-2916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398"/>
    </inkml:context>
    <inkml:brush xml:id="br0">
      <inkml:brushProperty name="width" value="0.025" units="cm"/>
      <inkml:brushProperty name="height" value="0.025" units="cm"/>
    </inkml:brush>
  </inkml:definitions>
  <inkml:trace contextRef="#ctx0" brushRef="#br0">99 45 9865,'0'0'6625,"-7"-1"-4884,1 0-1577,1 0 301,0 1 1,-1-1-1,1 1 0,0 0 0,-1 0 1,1 1-1,-6 1 0,9-2-379,0 1-1,0 0 1,0 0 0,0 0-1,0 0 1,0 0 0,0 0-1,1 1 1,-1-1-1,1 1 1,-1-1 0,1 1-1,-1 0 1,1-1-1,0 1 1,0 0 0,-1 0-1,1 0 1,1 0 0,-1 0-1,0 0 1,0 0-1,1 0 1,-1 3 0,0-3-40,1 0 0,0 0 0,-1 0 0,1 0 0,0 0 1,0 0-1,0 0 0,0 0 0,0 0 0,1 0 0,-1 0 0,0 0 1,1 0-1,0 0 0,-1 0 0,1-1 0,0 1 0,0 0 1,0 0-1,0-1 0,0 1 0,1-1 0,-1 1 0,0-1 1,1 1-1,-1-1 0,1 0 0,0 1 0,-1-1 0,1 0 0,2 1 1,-1-1-32,1 0 1,-1 0 0,0 0 0,1 0 0,-1-1 0,0 0-1,1 1 1,-1-1 0,0 0 0,1-1 0,-1 1 0,1 0-1,-1-1 1,0 0 0,0 0 0,1 0 0,-1 0-1,5-3 1,-5 2-22,0-1 0,0 1 0,-1 0 0,1-1 1,-1 0-1,0 1 0,0-1 0,0 0 0,0 0 0,0 0 0,0-1 0,-1 1 0,0 0 0,1-1 0,-1 1 0,-1 0 0,1-1 0,0 1 0,-1-1 0,0 1 0,0-1 0,0 0 0,0 1 0,0-1 0,-2-6 0,2 9 5,-1 0-1,1 1 0,0-1 1,0 0-1,-1 0 0,1 0 0,0 0 1,-1 0-1,1 1 0,-1-1 0,1 0 1,-1 0-1,1 1 0,-1-1 1,0 0-1,1 1 0,-1-1 0,0 0 1,0 1-1,1-1 0,-1 1 0,0-1 1,0 1-1,0 0 0,0-1 1,0 1-1,1 0 0,-1 0 0,0-1 1,0 1-1,0 0 0,0 0 0,0 0 1,0 0-1,0 0 0,0 0 1,0 1-1,-1-1 0,-1 1 38,1-1 0,0 1-1,-1 0 1,1-1 0,0 1 0,0 0 0,0 0 0,0 1-1,0-1 1,0 0 0,0 1 0,0-1 0,0 1-1,-2 3 1,2-3 30,0 1 0,0 1 0,0-1 0,1 0 0,-1 0-1,1 1 1,0-1 0,0 0 0,0 1 0,0-1 0,1 1 0,-1 0 0,1-1-1,0 1 1,0-1 0,0 1 0,1-1 0,-1 1 0,1 0 0,0-1-1,1 4 1,-1-4-40,1-1-1,-1 1 1,1-1 0,0 0-1,-1 1 1,1-1-1,0 0 1,0 0-1,1 0 1,-1 0 0,0-1-1,0 1 1,1 0-1,-1-1 1,1 0 0,0 0-1,-1 0 1,1 0-1,0 0 1,0 0-1,0 0 1,-1-1 0,1 0-1,0 1 1,5-2-1,-4 1-11,1 0 0,-1 0-1,0-1 1,1 1 0,-1-1-1,0 0 1,1 0 0,-1-1-1,0 0 1,0 1 0,0-1-1,0-1 1,-1 1 0,1 0 0,0-1-1,-1 0 1,0 0 0,0 0-1,5-6 1,0-3 1,0 0 0,-1-1 0,0 1 0,7-24 0,-5 14 26,-8 20-44,-1 1 0,1 0-1,0 0 1,-1 0 0,1 0 0,0-1 0,0 1-1,0 0 1,-1 0 0,1 1 0,0-1 0,1 0 0,-1 0-1,0 0 1,0 1 0,0-1 0,0 0 0,1 1-1,-1-1 1,0 1 0,0 0 0,1-1 0,-1 1-1,2 0 1,1 0-17,-1 0-1,1 0 0,0 0 1,0 1-1,-1 0 0,1 0 1,0 0-1,5 2 0,1 1-24,-1 1-1,0 0 1,0 0-1,-1 1 0,15 12 1,-22-16 43,0-1 0,0 1 1,0-1-1,0 1 0,0-1 1,0 1-1,-1 0 1,1 0-1,-1-1 0,1 1 1,-1 0-1,1 0 0,-1-1 1,0 1-1,0 0 0,0 0 1,-1 3-1,1 2 0,34-6 242,-25-2-236,-1 0 0,-1-1 0,1 0 0,0 0 0,0-1-1,-1 0 1,11-6 0,-12 6-139,2-1 0,-1 1 0,0 0 0,1 1-1,-1 0 1,1 0 0,0 1 0,7-1 0,-14 3 180,0 1 0,0-1-1,0 1 1,0-1 0,-1 1 0,1 0 0,-1-1 0,1 1 0,-1 0-1,0-1 1,1 1 0,-1 0 0,0-1 0,0 1 0,0 0 0,0 0 0,-1-1-1,1 1 1,-1 2 0,2 24 707,1-26-725,0-1 1,0 0-1,0 0 0,0 0 0,0 0 0,0 0 0,0 0 0,0 0 0,1-1 0,-1 1 0,0-1 0,0 0 0,1 1 0,-1-1 0,0 0 0,0 0 0,1-1 0,-1 1 0,0 0 1,4-2-1,44-11 13,-24-1-213,-20 10 31,0 1-1,0-1 0,0 2 0,0-1 1,1 0-1,-1 1 0,1 0 0,9-1 1,-16 7 143,0-1 0,0 0 0,0 0 0,-1 1 1,1-1-1,-1 0 0,1 0 0,-3 6 0,2-8-107,1-1 0,0 1-1,-1 0 1,1 0 0,-1 0 0,1-1-1,0 1 1,0 0 0,-1 0-1,1 0 1,0 0 0,0 0 0,0 0-1,0-1 1,0 1 0,0 0 0,0 0-1,0 0 1,1 0 0,-1 0-1,0 0 1,0-1 0,1 1 0,-1 0-1,1 0 1,-1 0 0,1-1-1,-1 1 1,1 0 0,0 0-384,1-1 1,-1 0-1,0 0 1,1 0-1,-1 1 1,0-1-1,1-1 1,-1 1-1,0 0 0,1 0 1,-1 0-1,0-1 1,0 1-1,1-1 1,-1 1-1,0-1 1,0 1-1,0-1 1,0 0-1,2-1 1,15-12-7850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6.854"/>
    </inkml:context>
    <inkml:brush xml:id="br0">
      <inkml:brushProperty name="width" value="0.025" units="cm"/>
      <inkml:brushProperty name="height" value="0.025" units="cm"/>
    </inkml:brush>
  </inkml:definitions>
  <inkml:trace contextRef="#ctx0" brushRef="#br0">8 79 14606,'-1'-1'193,"0"1"0,1-1 0,-1 1 1,1-1-1,-1 1 0,1-1 0,-1 0 0,1 1 1,0-1-1,-1 0 0,1 1 0,0-1 0,-1 0 0,1 1 1,0-1-1,0 0 0,0 1 0,0-1 0,0 0 1,-1 0-1,1 1 0,1-1 0,-1 0 0,0 0 1,0 1-1,0-1 0,0 0 0,0 0 0,1 1 0,0-2 1,20-16 1922,39-3-1418,-57 20-426,15-4-193,-1 1 0,0 1-1,1 1 1,-1 0 0,1 1 0,0 1-1,32 4 1,-48-4-51,1 1 0,-1-1 0,1 1-1,-1 0 1,0-1 0,1 1 0,-1 0 0,0 1 0,0-1 0,0 0 0,0 1-1,0-1 1,0 1 0,0-1 0,-1 1 0,1 0 0,0 0 0,-1 0 0,0 0-1,1 0 1,-1 0 0,0 0 0,0 0 0,0 0 0,0 1 0,0-1-1,-1 0 1,1 1 0,-1-1 0,0 1 0,1-1 0,-1 1 0,0 2 0,-1 0 59,1 0 1,-1 0 0,0 1-1,0-1 1,-1 0 0,0 0 0,1 0-1,-2 0 1,1-1 0,0 1 0,-1-1-1,0 1 1,0-1 0,-5 5-1,-8 6 403,-1-1-1,0-1 1,-1-1-1,-1 0 0,-30 14 1,143-25-789,-79-2 101,2 1 89,0 0 1,0 0-1,0 2 0,18 3 0,-32-4 106,0-1-1,0 1 0,0 0 1,-1 0-1,1 0 0,0 0 1,-1 0-1,1 0 0,0 1 1,-1-1-1,0 1 0,1 0 0,-1 0 1,0 0-1,0 0 0,0 0 1,0 0-1,0 0 0,0 1 1,-1-1-1,1 1 0,-1-1 0,0 1 1,0 0-1,0-1 0,0 1 1,0 0-1,0 0 0,-1 0 1,0 0-1,1 3 0,-2-4 31,1 0 1,-1 0-1,1 0 0,-1 1 0,0-1 1,0 0-1,0-1 0,0 1 0,0 0 0,-1 0 1,1 0-1,0-1 0,-1 1 0,0-1 1,1 1-1,-1-1 0,0 1 0,1-1 0,-1 0 1,0 0-1,0 0 0,0 0 0,-4 1 1,-53 17 905,56-18-876,-39 6 548,-1-1 0,1-2-1,-65-2 1,85-6-446,18-4-582,6 6 294,-1 1 0,0-1-1,0 1 1,1-1 0,-1 1 0,1 0-1,-1 0 1,1 0 0,-1 0 0,1 0-1,0 0 1,-1 0 0,1 0-1,0 1 1,0-1 0,2 0 0,114-32-10121,-72 18 2814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7.195"/>
    </inkml:context>
    <inkml:brush xml:id="br0">
      <inkml:brushProperty name="width" value="0.025" units="cm"/>
      <inkml:brushProperty name="height" value="0.025" units="cm"/>
    </inkml:brush>
  </inkml:definitions>
  <inkml:trace contextRef="#ctx0" brushRef="#br0">298 1 12268,'0'0'12902,"-11"12"-11449,-208 185 1200,205-186-2492,9-7-136,0 0 1,0 0 0,0 0-1,0 0 1,0 1 0,1 0-1,0 0 1,0 0 0,1 0-1,-5 9 1,27-28-4142,-14 7 1943,0 0 0,-1-1 1,0 0-1,6-13 0,1-14-7345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7.570"/>
    </inkml:context>
    <inkml:brush xml:id="br0">
      <inkml:brushProperty name="width" value="0.025" units="cm"/>
      <inkml:brushProperty name="height" value="0.025" units="cm"/>
    </inkml:brush>
  </inkml:definitions>
  <inkml:trace contextRef="#ctx0" brushRef="#br0">221 5 11371,'-10'-1'3379,"2"0"-2883,0 0 0,-1 0 1,1 1-1,0 0 0,-1 0 0,1 1 0,0 0 1,0 0-1,0 1 0,0 0 0,0 1 1,0-1-1,0 2 0,1-1 0,-1 1 0,1 0 1,0 1-1,0-1 0,0 1 0,-6 7 0,8-6-249,1-1 0,0 1 0,0 0 0,0 0 0,1 1 0,0-1 0,0 1 0,1-1 0,-1 1 0,-1 10 0,4-15-197,-1 1 1,1-1-1,0 1 0,0-1 0,0 1 0,0-1 0,0 1 1,1-1-1,-1 1 0,1-1 0,-1 1 0,1-1 0,0 0 1,0 1-1,0-1 0,0 0 0,0 0 0,1 0 0,-1 0 1,1 0-1,-1 0 0,1 0 0,0 0 0,0-1 0,0 1 0,0-1 1,0 1-1,0-1 0,0 0 0,0 0 0,1 0 0,3 2 1,6 0 40,1 1 0,-1-1 0,1-1 1,0 0-1,0-1 0,0-1 0,0 0 1,1 0-1,24-5 0,-30 4-78,-1-1 0,1 0 0,-1 0 0,1-1 1,-1 1-1,0-2 0,0 1 0,0-1 0,-1 0 0,1 0 0,-1-1 0,0 0 0,0 0 0,0-1 0,-1 1 0,0-1 0,8-12 0,-12 16-9,1 0-1,-1 0 1,0 0-1,0 0 1,0 0 0,-1 0-1,1 0 1,0 0-1,-1 0 1,1 0-1,-1 0 1,0-1-1,0 1 1,0 0-1,0 0 1,0 0-1,0 0 1,0-1-1,-1 1 1,1 0-1,-1 0 1,0 0 0,0 0-1,-1-4 1,-1 4-4,1-1-1,-1 1 1,1-1 0,-1 1 0,0 0 0,0 0 0,0 0 0,0 0 0,0 1 0,0-1 0,-1 1 0,1 0 0,0 0 0,-4-1 0,-4 0-16,1 0 0,0 1-1,-1 0 1,1 0 0,-1 1 0,1 1-1,-1 0 1,1 0 0,-19 5 0,23-3-82,0 0 1,0 0-1,0 1 1,0 0-1,1 0 1,-1 0-1,1 1 1,0-1-1,1 1 1,-1 0-1,1 1 1,0-1-1,0 1 1,1 0-1,-1 0 1,1 0-1,1 0 1,-1 0-1,1 1 1,-2 6-1,3-7-253,0 0-1,0 0 1,1 0-1,0 0 1,0 0-1,0 0 0,0 0 1,1 0-1,0 0 1,2 5-1,-1-6-216,-1 0 0,1-1 0,1 1 0,-1 0 0,1-1 0,-1 0 0,1 0 1,1 0-1,-1 0 0,0 0 0,1-1 0,7 6 0,24 15-5892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7.894"/>
    </inkml:context>
    <inkml:brush xml:id="br0">
      <inkml:brushProperty name="width" value="0.025" units="cm"/>
      <inkml:brushProperty name="height" value="0.025" units="cm"/>
    </inkml:brush>
  </inkml:definitions>
  <inkml:trace contextRef="#ctx0" brushRef="#br0">120 11 17905,'0'0'5627,"-9"4"-3529,-10 5-1271,-1-1 449,1 1 0,-32 21 0,51-30-1272,0 0 0,0 0-1,0 0 1,0 0 0,-1 0 0,1 1 0,0-1 0,0 0 0,0 0 0,0 0 0,0 0 0,0 0 0,0 0 0,0 1 0,0-1 0,0 0 0,0 0 0,0 0 0,0 0-1,0 0 1,-1 0 0,1 1 0,0-1 0,0 0 0,0 0 0,0 0 0,1 0 0,-1 0 0,0 1 0,0-1 0,0 0 0,0 0 0,0 0 0,0 0 0,0 0 0,0 1-1,0-1 1,0 0 0,0 0 0,0 0 0,0 0 0,0 0 0,1 0 0,-1 0 0,0 0 0,0 1 0,0-1 0,0 0 0,0 0 0,0 0 0,1 0 0,-1 0 0,0 0-1,0 0 1,0 0 0,0 0 0,0 0 0,1 0 0,-1 0 0,0 0 0,0 0 0,0 0 0,0 0 0,0 0 0,1 0 0,-1 0 0,0 0 0,0 0 0,22 2 111,24-5-65,16-15-28,-59 17-13,0 0 1,0-1-1,0 1 1,0 0-1,0-1 0,0 0 1,0 0-1,-1 0 1,1 0-1,-1 0 0,1 0 1,-1-1-1,0 1 1,0-1-1,0 0 0,3-5 1,-5 8-7,0-1-1,0 1 1,0-1 0,0 1-1,0 0 1,0-1 0,0 1 0,0-1-1,0 1 1,0-1 0,0 1-1,0-1 1,0 1 0,-1-1-1,1 1 1,0 0 0,0-1 0,0 1-1,-1-1 1,1 1 0,0 0-1,0-1 1,-1 1 0,1-1-1,0 1 1,-1 0 0,1-1 0,0 1-1,-1 0 1,1 0 0,-1-1-1,1 1 1,0 0 0,-1 0 0,0 0-1,-25-5 3,-23 8-43,44-1 26,0 0 0,1 0 1,0 0-1,-1 0 0,1 0 0,0 1 0,0 0 1,0 0-1,1 0 0,-1 1 0,1-1 0,-1 1 1,1-1-1,0 1 0,1 0 0,-1 1 0,1-1 1,-3 5-1,4-6-490,0 0-1,0 1 1,0-1 0,1 0-1,-1 0 1,1 1 0,0-1-1,-1 0 1,1 1 0,1 3 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2.832"/>
    </inkml:context>
    <inkml:brush xml:id="br0">
      <inkml:brushProperty name="width" value="0.025" units="cm"/>
      <inkml:brushProperty name="height" value="0.025" units="cm"/>
    </inkml:brush>
  </inkml:definitions>
  <inkml:trace contextRef="#ctx0" brushRef="#br0">99 25 5285,'0'0'8120,"11"1"-6732,295-6 2305,-255 2-2304,-114 9 131,-107 24 1,53-8-516,0-3 180,165-30-1082,230-46-699,-205 45 218,136-3 0,-255 29 1003,-61 5 603,-210 7-1,320-27-1925,0 1-1,0-1 0,0 0 0,0 0 0,0 0 0,0 0 0,0 0 0,0-1 0,4-1 0,3-3-1686,29-14-8003</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3.845"/>
    </inkml:context>
    <inkml:brush xml:id="br0">
      <inkml:brushProperty name="width" value="0.025" units="cm"/>
      <inkml:brushProperty name="height" value="0.025" units="cm"/>
    </inkml:brush>
  </inkml:definitions>
  <inkml:trace contextRef="#ctx0" brushRef="#br0">254 60 7335,'0'0'8979,"3"-9"-6208,1 3-1992,-3 4-504,1-1 1,-1 1-1,1-1 0,-1 0 1,0 1-1,0-1 0,0 0 1,0 0-1,0 1 0,-1-1 1,0 0-1,1 0 0,-1-4 0,-9 4 2598,-28 8-1987,20 1-773,0 0 1,0 1 0,0 1 0,1 1 0,-24 16 0,30-18-86,-1 1-1,1 0 1,1 1 0,-1 0 0,1 0 0,1 1 0,0 0 0,-11 19 0,18-28-28,0 1 0,0 0 0,0-1 0,0 1 0,0 0 0,0-1 0,1 1 0,-1 0 0,1 0 0,-1-1 0,1 1 0,0 0 0,0 0 0,0 0 0,-1 0 0,2 0 0,-1-1 0,0 1 0,0 0 0,1 0 0,-1 0 0,1-1 0,-1 1-1,1 0 1,0 0 0,0-1 0,0 1 0,0 0 0,0-1 0,0 1 0,0-1 0,0 0 0,1 1 0,-1-1 0,0 0 0,1 0 0,-1 0 0,1 0 0,0 0 0,-1 0 0,1 0 0,0 0 0,-1-1 0,1 1 0,3 0 0,9 3-118,1-1-1,0-1 1,0 0-1,25-1 1,-18 0-207,2 0 35,-11-1 138,0 0 1,-1 1 0,1 0 0,0 1 0,-1 1 0,1 0 0,-1 0 0,18 8 0,-29-10 153,0 0-1,0-1 0,0 1 1,0 0-1,1 0 1,-1-1-1,0 1 0,-1 0 1,1 0-1,0 0 1,0 0-1,0 1 0,0-1 1,-1 0-1,1 0 1,-1 0-1,1 0 0,-1 1 1,1-1-1,-1 0 1,0 1-1,0-1 1,1 0-1,-1 1 0,0-1 1,0 0-1,0 1 1,0-1-1,-1 0 0,1 1 1,0-1-1,-1 0 1,1 1-1,0-1 0,-1 0 1,0 0-1,1 0 1,-1 1-1,0-1 0,1 0 1,-1 0-1,0 0 1,0 0-1,-1 1 0,-4 4 182,0 0-1,0 0 1,0-1 0,-1 0-1,-11 7 1,5-4 146,-1 0 0,-1-1 0,1-1 0,-1 0 0,0-1 0,0-1 0,-1 0 0,1-1 0,-1-1 0,-32 1 0,47-3-319,0 0 1,0 0-1,-1 0 0,1 0 1,0 0-1,0 0 0,-1 0 1,1-1-1,0 1 1,0 0-1,-1-1 0,1 1 1,0-1-1,0 1 0,0-1 1,0 0-1,0 1 0,0-1 1,-1-1-1,2 1-51,-1 1 0,1-1 0,0 0 0,-1 0 0,1 1 1,0-1-1,0 0 0,0 0 0,0 1 0,0-1 0,0 0 0,0 0 0,0 0 0,0 1 0,0-1 0,0 0 0,0 0 0,1 1 0,-1-1 0,0 0 1,0 0-1,1 0 0,1-3-343,0 1 0,1-1-1,-1 1 1,1-1 0,0 1 0,0 0 0,0 0 0,0 1 0,7-6 0,73-32-9556,-35 21 400</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4.533"/>
    </inkml:context>
    <inkml:brush xml:id="br0">
      <inkml:brushProperty name="width" value="0.025" units="cm"/>
      <inkml:brushProperty name="height" value="0.025" units="cm"/>
    </inkml:brush>
  </inkml:definitions>
  <inkml:trace contextRef="#ctx0" brushRef="#br0">139 208 10474,'0'0'6534,"-11"3"-4142,7-2-2311,-9 3 493,0 0 1,0 1 0,0 1 0,-14 8-1,24-12-413,0-1 0,0 1 0,0 0 0,1 0 0,-1 1 0,0-1-1,1 1 1,-1-1 0,1 1 0,0 0 0,0 0 0,0-1 0,0 2 0,1-1-1,-1 0 1,1 0 0,0 0 0,-1 1 0,2-1 0,-1 1 0,0-1 0,1 1-1,-1-1 1,1 1 0,0 4 0,1-7-142,0 1 1,-1 0-1,1-1 0,0 1 1,0-1-1,0 0 0,0 1 1,0-1-1,0 0 0,1 0 1,-1 1-1,0-1 0,1 0 1,-1 0-1,0 0 0,1-1 1,-1 1-1,1 0 0,0 0 0,-1-1 1,1 1-1,-1-1 0,1 0 1,0 1-1,-1-1 0,1 0 1,0 0-1,0 0 0,2 0 1,55-4 174,-48 2-181,-1 0 0,0-1 0,0-1 0,0 1-1,-1-2 1,1 1 0,-1-1 0,0-1 0,0 0 0,-1 0 0,0-1-1,0 1 1,0-2 0,-1 1 0,0-1 0,0-1 0,6-9 0,-5 5-18,-1 0 0,0-1 1,-1 0-1,0 0 1,-1 0-1,0-1 0,-2 0 1,1 0-1,-2 0 1,0 0-1,0-18 0,-2 31 14,0 0-1,0 0 1,0 0 0,0 0-1,0 0 1,-1 0-1,1 0 1,-1 1-1,1-1 1,-1 0-1,0 0 1,0 0 0,1 1-1,-1-1 1,0 0-1,-1 1 1,1-1-1,0 1 1,0-1 0,-1 1-1,1 0 1,-1-1-1,1 1 1,-1 0-1,-3-2 1,4 3 1,-1-1-1,0 1 1,0 0-1,1 0 1,-1 0 0,0 0-1,0 0 1,0 0 0,1 1-1,-1-1 1,0 0-1,0 1 1,1 0 0,-1-1-1,0 1 1,1 0 0,-1 0-1,1 0 1,-1 0-1,1 0 1,-1 0 0,1 0-1,0 0 1,-1 1 0,1-1-1,0 0 1,0 1 0,-1 2-1,-7 8 119,1 0 0,1 1 1,0 0-1,1 0 0,0 1 0,1 0 0,0 0 0,1 0 0,1 1 0,0-1 0,1 1 1,1-1-1,0 1 0,2 23 0,0-35-115,0 0 0,0-1-1,1 1 1,-1-1 0,0 0 0,1 1-1,0-1 1,-1 0 0,1 0 0,0 0-1,0 0 1,0 0 0,1 0 0,-1-1 0,0 1-1,1-1 1,-1 0 0,1 1 0,-1-1-1,1 0 1,0 0 0,-1-1 0,1 1-1,0-1 1,0 1 0,-1-1 0,1 0 0,0 0-1,0 0 1,3-1 0,3 2-27,0-2 0,0 1 1,0-2-1,0 1 0,0-1 0,0 0 1,-1-1-1,12-4 0,-13 3-97,-1 1-1,0-1 0,0 0 1,0 0-1,0-1 1,0 0-1,-1 0 0,0 0 1,0 0-1,8-13 0,-18 27 233,1-1 0,0 1-1,0 0 1,1-1-1,1 1 1,-1 1-1,1-1 1,1 0-1,0 1 1,0-1 0,1 18-1,1-25-102,0-1 1,0 1-1,0-1 1,0 1-1,0-1 0,0 1 1,0-1-1,0 0 1,1 1-1,-1-1 0,0 0 1,1 0-1,-1 0 1,1 0-1,-1 0 0,1 0 1,0-1-1,-1 1 1,1 0-1,0-1 0,0 1 1,-1-1-1,1 0 1,0 0-1,0 1 0,0-1 1,-1 0-1,1-1 1,0 1-1,0 0 0,0 0 1,-1-1-1,3 0 1,3 0 0,-1 0-1,1-1 1,-1 1 0,1-1 0,-1-1 0,0 1 0,0-1 0,6-4 0,-5 2-23,0-1 1,-1 0 0,0 0-1,0-1 1,0 1 0,-1-2-1,0 1 1,-1 0-1,1-1 1,-1 0 0,-1 0-1,1 0 1,-2 0 0,1 0-1,1-12 1,-4 19 35,-8 31-64,6-25 81,1 1 1,-1-1-1,1 1 0,0 0 0,1-1 0,0 1 1,0 0-1,0-1 0,0 1 0,3 9 1,-2-13-37,-1 0 0,2 0 1,-1 0-1,0 0 1,0 0-1,0 0 1,1-1-1,-1 1 1,1-1-1,0 1 0,-1-1 1,1 1-1,0-1 1,0 0-1,0 0 1,0 0-1,0 0 1,0 0-1,0 0 1,0-1-1,0 1 0,0-1 1,0 1-1,1-1 1,-1 0-1,0 0 1,0 0-1,0 0 1,3-1-1,0 2-330,32-5 482,-28-5-3624,-15-9-6292,-5 4-3947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5.079"/>
    </inkml:context>
    <inkml:brush xml:id="br0">
      <inkml:brushProperty name="width" value="0.025" units="cm"/>
      <inkml:brushProperty name="height" value="0.025" units="cm"/>
    </inkml:brush>
  </inkml:definitions>
  <inkml:trace contextRef="#ctx0" brushRef="#br0">1 1 6278,'0'0'16741,"4"13"-14995,4 23-951,-2 1 1,-1 0-1,-3 0 0,-1 41 1,-3-18-340,0-39-416,1 1 1,1-1-1,1 1 1,1-1 0,8 41-1,-9-59-206,0-1 0,0 0 0,0 0 1,0 0-1,0 0 0,0 0 0,0 0 0,1 0 0,-1 0 0,1 0 0,-1-1 0,1 1 1,0-1-1,0 1 0,0-1 0,0 0 0,0 1 0,0-1 0,0 0 0,0 0 0,0 0 0,3 0 1,-2-1-293,-1 1 1,1-1 0,-1 0 0,1 0 0,-1 0 0,1-1 0,-1 1 0,1-1-1,-1 1 1,1-1 0,-1 0 0,0 0 0,1 0 0,-1 0 0,0 0-1,0 0 1,0-1 0,0 1 0,0-1 0,3-2 0,17-22-8010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5.438"/>
    </inkml:context>
    <inkml:brush xml:id="br0">
      <inkml:brushProperty name="width" value="0.025" units="cm"/>
      <inkml:brushProperty name="height" value="0.025" units="cm"/>
    </inkml:brush>
  </inkml:definitions>
  <inkml:trace contextRef="#ctx0" brushRef="#br0">150 203 11979,'0'0'7538,"-11"2"-4975,2 0-2193,0 0 0,0 1 0,0 0 0,1 1 0,-1 0 0,1 0 0,0 1 0,-12 8 0,16-10-242,0 0-1,0 1 1,1-1 0,-1 1-1,1 0 1,0 0 0,0 0-1,0 0 1,0 0-1,1 1 1,-1-1 0,1 1-1,1-1 1,-1 1 0,0 0-1,1 0 1,0 0 0,0 0-1,1 0 1,-1 8 0,2-12-117,-1 0 0,1 1 1,-1-1-1,1 0 0,-1 1 1,1-1-1,-1 0 0,1 1 1,0-1-1,0 0 1,0 0-1,0 0 0,0 0 1,0 0-1,0 0 0,0 0 1,0 0-1,0 0 0,1-1 1,-1 1-1,0 0 1,1-1-1,-1 1 0,0-1 1,1 1-1,-1-1 0,0 0 1,1 0-1,-1 1 0,1-1 1,-1 0-1,1 0 0,-1 0 1,2-1-1,6 1 18,-1 0 0,0-1 0,0 0 0,0-1 0,9-2 0,-4-1-39,0-1 0,0 0 1,-1 0-1,0-1 0,0-1 1,-1 0-1,0 0 0,0-1 1,-1-1-1,0 0 0,-1 0 0,0-1 1,-1 0-1,9-14 0,-8 10-8,-1-1 0,0 0-1,-1 0 1,-1-1 0,0 0-1,-1 0 1,-1-1 0,-1 1-1,0-1 1,0-27 0,-3 45 17,0 0 1,0-1-1,0 1 1,0 0-1,0 0 1,0 0-1,1-1 1,-1 1-1,0 0 1,0 0-1,0-1 1,0 1-1,0 0 1,0 0-1,0 0 1,0-1-1,0 1 1,0 0-1,0 0 1,0 0-1,-1-1 1,1 1-1,0 0 1,0 0-1,0 0 1,0-1-1,0 1 1,0 0-1,0 0 1,0 0-1,-1 0 1,1-1-1,0 1 1,0 0-1,0 0 1,0 0-1,-1 0 1,1 0-1,0-1 1,0 1-1,0 0 1,-1 0-1,1 0 1,0 0-1,0 0 1,0 0-1,-1 0 1,1 0-1,0 0 1,-1 0-1,-9 11-55,-7 21-17,6-1 100,2 1 0,-7 36 0,13-53-17,1 0-1,1 0 0,0 0 0,1 0 0,0 0 0,2 0 1,2 16-1,-3-28-256,0 0 1,1 0-1,-1 0 0,1 0 1,-1 0-1,1-1 1,0 1-1,0-1 1,0 1-1,0-1 0,1 1 1,-1-1-1,1 0 1,-1 0-1,1 0 1,0-1-1,-1 1 0,1-1 1,0 1-1,0-1 1,0 0-1,0 0 1,1 0-1,-1-1 0,0 1 1,0-1-1,0 0 1,1 0-1,-1 0 1,0 0-1,0 0 0,0-1 1,1 1-1,-1-1 1,0 0-1,5-2 0,16-12-4947</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5.860"/>
    </inkml:context>
    <inkml:brush xml:id="br0">
      <inkml:brushProperty name="width" value="0.025" units="cm"/>
      <inkml:brushProperty name="height" value="0.025" units="cm"/>
    </inkml:brush>
  </inkml:definitions>
  <inkml:trace contextRef="#ctx0" brushRef="#br0">45 1 15118,'0'0'5798,"-7"10"-3700,-2 0-1423,6-6-406,0 0-1,0 0 0,0 0 0,0 0 0,0 0 1,1 1-1,0-1 0,0 1 0,-2 8 1,3 2 1301,11-19-1127,10-21-914,-20 28 429,0 0-1,0 0 0,0 1 1,1-1-1,-1 0 0,1 0 0,0 0 1,0 0-1,0 0 0,1 0 1,-1 0-1,0 0 0,1 0 0,0-1 1,0 1-1,0-1 0,0 1 1,0-1-1,1 0 0,-1 1 1,0-1-1,1 0 0,0-1 0,0 1 1,-1 0-1,1-1 0,0 0 1,0 0-1,0 0 0,0 0 0,0 0 1,5 0-1,0-1 61,1-1-1,-1 0 1,1 0 0,-1-1 0,0 0-1,0-1 1,0 0 0,0 0-1,0-1 1,0 0 0,10-7-1,39-17-603,-56 27 592,-1 1-1,0 0 1,1 0-1,-1 0 1,0 0 0,1 0-1,-1 0 1,1 0-1,-1 0 1,0 0-1,1 0 1,-1 0-1,1 0 1,-1 0-1,0 0 1,1 0-1,-1 0 1,1 0-1,-1 0 1,0 1-1,1-1 1,-1 0-1,0 0 1,1 0-1,-1 1 1,0-1-1,1 0 1,-1 1 0,0-1-1,0 0 1,1 0-1,-1 1 1,0-1-1,0 1 1,1-1-1,-1 0 1,0 1-1,0-1 1,0 0-1,0 1 1,0-1-1,0 1 1,0-1-1,0 0 1,0 1-1,0 0 1,1 30 588,-1-28-582,-1-1 0,1 1 1,0-1-1,-1 1 0,1-1 1,1 1-1,-1-1 0,0 1 0,0-1 1,1 1-1,0-1 0,-1 1 1,1-1-1,0 1 0,0-1 0,3 5 1,2-6-704,-1 0 0,1 0 0,-1 0 0,1-1 0,0 0 0,-1 0 0,1 0 0,-1-1 0,1 1-1,0-1 1,-1-1 0,1 1 0,-1-1 0,0 0 0,0 0 0,0-1 0,6-3 0,21-12-6024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820"/>
    </inkml:context>
    <inkml:brush xml:id="br0">
      <inkml:brushProperty name="width" value="0.025" units="cm"/>
      <inkml:brushProperty name="height" value="0.025" units="cm"/>
    </inkml:brush>
  </inkml:definitions>
  <inkml:trace contextRef="#ctx0" brushRef="#br0">11 0 13068,'0'0'12428,"-2"11"-11072,0-2-1151,0-3-72,1 1 1,0 0 0,0 0 0,0 0 0,1 0-1,1 12 1,-1-17-121,0 0 0,1 0 0,0 0 0,-1 0-1,1 0 1,0-1 0,0 1 0,0 0 0,0 0 0,0-1 0,0 1 0,1 0 0,-1-1 0,0 0-1,1 1 1,0-1 0,-1 0 0,1 1 0,0-1 0,-1 0 0,1 0 0,0-1 0,0 1-1,0 0 1,0 0 0,0-1 0,0 1 0,0-1 0,0 0 0,0 0 0,3 0 0,9 0-208,-1 0 0,1-1 1,0-1-1,-1 0 0,1-1 1,-1-1-1,0 0 0,0 0 0,0-1 1,19-11-1,-13 7-60,-19 8 275,1 1 0,-1 0 0,0 0 1,0 0-1,1-1 0,-1 1 1,0 0-1,0 0 0,1 0 0,-1 0 1,0-1-1,0 1 0,1 0 1,-1 0-1,0 0 0,1 0 1,-1 0-1,0 0 0,0 0 0,1 0 1,-1 0-1,0 0 0,1 0 1,-1 0-1,0 0 0,1 0 0,-1 0 1,0 0-1,0 1 0,1-1 1,-1 0-1,0 0 0,1 0 0,-1 0 1,0 0-1,0 1 0,0-1 1,1 0-1,-1 0 0,0 1 0,0-1 1,0 0-1,1 0 0,-1 1 1,0-1-1,-2 16 951,2-15-946,-1 0 1,1-1-1,0 1 1,-1-1-1,1 1 1,0 0-1,-1-1 1,1 1-1,0-1 1,0 1-1,0 0 1,0-1 0,-1 1-1,1 0 1,0 0-1,0-1 1,0 1-1,0 0 1,1-1-1,-1 1 1,0 0-1,0-1 1,0 1-1,1 0 1,-1-1 0,0 1-1,0-1 1,1 1-1,-1 0 1,1-1-1,-1 1 1,0-1-1,1 1 1,-1-1-1,1 1 1,-1-1-1,1 0 1,0 1 0,0 0-1,11-2-106,1-1 1,-1 0-1,0 0 0,0-1 0,0-1 1,12-5-1,48-11-3150,-71 20 3217,-1 0 0,1 0 0,-1 0 0,0 0 0,1 1 0,-1-1 0,1 0 0,-1 0 0,1 1 0,-1-1 0,0 0 0,1 1 0,-1-1 0,0 0 0,1 1 0,-1-1 0,0 1 0,1-1 0,-1 0 0,0 1 0,0-1 0,0 1 0,0-1 0,1 1 0,-1-1 0,0 1 0,0-1 0,0 1 0,0-1 0,0 1 0,0-1 0,0 1 0,0-1 0,0 1 0,0 30 202,1-4-259,0-26-213,0 0 1,0 0-1,0 0 1,0 0-1,0 0 0,0-1 1,0 1-1,1 0 1,-1 0-1,0-1 1,0 1-1,1-1 0,-1 1 1,0-1-1,1 1 1,-1-1-1,0 0 1,1 0-1,-1 0 1,1 0-1,-1 0 0,0 0 1,1 0-1,1 0 1,-1 0-364,18 0-5684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6.218"/>
    </inkml:context>
    <inkml:brush xml:id="br0">
      <inkml:brushProperty name="width" value="0.025" units="cm"/>
      <inkml:brushProperty name="height" value="0.025" units="cm"/>
    </inkml:brush>
  </inkml:definitions>
  <inkml:trace contextRef="#ctx0" brushRef="#br0">150 1 15855,'-10'0'2957,"-1"0"-2159,-1 1-1,0 1 0,0 0 0,-13 5 0,20-6-612,1 0 0,0 0-1,0 1 1,0-1-1,0 1 1,0 0-1,1 0 1,-1 1 0,0-1-1,1 1 1,0 0-1,0 0 1,0 0-1,0 0 1,0 0 0,0 1-1,-3 6 1,6-9-193,-1 0-1,1 0 1,0 0 0,0-1 0,0 1 0,0 0-1,0 0 1,1 0 0,-1 0 0,0-1 0,0 1 0,1 0-1,-1 0 1,0-1 0,1 1 0,-1 0 0,0 0-1,1-1 1,-1 1 0,1 0 0,-1-1 0,1 1 0,0-1-1,-1 1 1,1-1 0,0 1 0,-1-1 0,1 1-1,0-1 1,0 1 0,-1-1 0,1 0 0,0 0 0,0 1-1,-1-1 1,1 0 0,0 0 0,0 0 0,0 0-1,0 0 1,-1 0 0,2 0 0,42 3-1672,-40-3 1448,34-1-1658,-25 0 1282,1 0-1,0 1 1,-1 0-1,1 1 1,-1 1-1,1 0 0,17 6 1,-30-8 644,0 1 0,-1-1 0,1 0 0,0 0-1,-1 1 1,1-1 0,0 0 0,-1 1 0,1-1 0,-1 1 0,1-1 0,-1 0 0,1 1 0,-1-1 0,1 1 0,-1 0-1,1-1 1,-1 1 0,0-1 0,1 1 0,-1 0 0,0-1 0,0 1 0,1 0 0,-1-1 0,0 1 0,0 0 0,0-1 0,0 2-1,-11 17 1536,-28 10 777,38-29-2326,-6 5 345,0 0-123,-1-1 0,1 1 0,-1-1 0,0 0-1,0-1 1,0 0 0,0 0 0,-15 2 0,25-17-3020,12-7-1425,5-8-2675</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6.746"/>
    </inkml:context>
    <inkml:brush xml:id="br0">
      <inkml:brushProperty name="width" value="0.025" units="cm"/>
      <inkml:brushProperty name="height" value="0.025" units="cm"/>
    </inkml:brush>
  </inkml:definitions>
  <inkml:trace contextRef="#ctx0" brushRef="#br0">44 1 14958,'0'0'5472,"-2"13"-3689,-2 6-1388,-11 62 2904,-7 128 0,22-194-3225,-1-1-19,1 1 0,1-1 0,3 19-1,-4-31-64,0 0 1,0 0-1,1 0 0,-1 0 0,1 0 0,-1 0 0,1 0 1,0-1-1,0 1 0,0 0 0,0 0 0,0-1 1,0 1-1,0 0 0,0-1 0,1 0 0,-1 1 0,1-1 1,-1 0-1,1 1 0,0-1 0,-1 0 0,1 0 1,0 0-1,0 0 0,-1-1 0,1 1 0,0-1 0,0 1 1,0-1-1,3 1 0,-4-1-22,-1 0 0,1 0 0,-1 0 1,1 0-1,0-1 0,-1 1 0,1 0 0,-1 0 0,1 0 0,-1-1 1,1 1-1,-1 0 0,1-1 0,-1 1 0,1-1 0,-1 1 1,1 0-1,-1-1 0,0 1 0,1-1 0,-1 1 0,0-1 0,1 1 1,-1-1-1,0 1 0,0-1 0,1 0 0,-1 1 0,0-2 0,2-25-747,-15-23-294,7 39 441,0 1 0,-1-1 0,0 1 0,-11-11 0,26 22-1296,0 0 1036,0 0 0,0 1 0,13 4 0,24 4-616,-39-9 1608,94 4-1938,-90-5 1541,0-1 1,1 0-1,-1 0 1,0-1-1,0 0 0,0-1 1,14-6-1,-15 2 7403,-21 6-4148,-23 9-738,3 19-384,30-26-1726,1 0-1,0 1 0,0-1 1,0 1-1,-1-1 1,2 1-1,-1 0 1,0-1-1,0 1 1,0 0-1,1 0 0,-1 0 1,1 0-1,-1-1 1,1 1-1,0 0 1,0 0-1,0 0 0,0 3 1,1-4-77,0 0 0,0 0 0,0-1 0,0 1 0,0 0 0,0-1 1,0 1-1,0 0 0,1-1 0,-1 1 0,0-1 0,0 0 0,1 1 0,-1-1 0,0 0 0,0 0 1,1 1-1,-1-1 0,0 0 0,1-1 0,1 1 0,32-3 93,-25 0-303,0 0-1,-1-1 1,0 0 0,0-1-1,13-8 1,-16 9-67,0 0 0,0 0-1,1 0 1,-1 1 0,1 0 0,0 0 0,0 1-1,0 0 1,0 0 0,0 1 0,0 0 0,9-1-1,23 38-940,-33-34 652,0 0 0,-1-1-1,1 0 1,0 0 0,0 0 0,7-1-1,36-3-7787,-19-5-872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7.106"/>
    </inkml:context>
    <inkml:brush xml:id="br0">
      <inkml:brushProperty name="width" value="0.025" units="cm"/>
      <inkml:brushProperty name="height" value="0.025" units="cm"/>
    </inkml:brush>
  </inkml:definitions>
  <inkml:trace contextRef="#ctx0" brushRef="#br0">127 97 14862,'0'0'3048,"-9"0"-539,2 1-2087,-1 1-1,1-1 1,0 1-1,0 0 0,0 1 1,0 0-1,0 0 1,-10 6-1,14-7-272,0-1-1,0 1 0,1 0 1,-1 0-1,0 0 0,1 0 1,0 0-1,-1 0 0,1 1 1,0-1-1,0 1 0,0 0 1,0 0-1,1-1 0,-1 1 1,1 0-1,0 0 0,0 1 1,0-1-1,0 0 0,0 0 1,1 0-1,-1 1 1,1-1-1,0 7 0,1-9-133,0 0 0,-1 0 0,1 0-1,0 0 1,0 0 0,0 0 0,0-1 0,0 1-1,0 0 1,0 0 0,0-1 0,0 1 0,0-1-1,1 1 1,-1-1 0,0 1 0,0-1 0,0 0-1,1 1 1,-1-1 0,0 0 0,0 0 0,1 0-1,-1 0 1,0 0 0,2 0 0,36-3-14,-32 1-162,-1 0 0,1 0 0,0-1 0,-1 0 0,1-1 0,-1 1 0,0-1 0,0 0 0,0-1 0,-1 0 0,0 1 1,0-2-1,0 1 0,0-1 0,-1 1 0,7-13 0,-5 9 62,-1-1-1,0 0 1,0 0 0,-1 0 0,0-1-1,-1 1 1,0-1 0,-1 0 0,0 0-1,0-13 1,-13 27 729,4 5-538,1 0 0,-1 1 0,2 0 0,-1 0 0,1 0 0,1 1 1,0 0-1,0 0 0,1 0 0,0 0 0,0 0 0,1 1 0,1-1 0,0 1 0,0 16 0,2-26-199,-1 1-1,1-1 1,-1 0-1,1 0 1,0 1-1,-1-1 1,1 0-1,0 0 1,0 0-1,0 0 0,0 0 1,0 0-1,0 0 1,0 0-1,0-1 1,0 1-1,0 0 1,0-1-1,1 1 1,-1 0-1,0-1 1,0 0-1,1 1 1,-1-1-1,0 0 1,1 0-1,-1 1 0,2-1 1,43 0-5904,-42 0 5254,33-4-6589</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7.434"/>
    </inkml:context>
    <inkml:brush xml:id="br0">
      <inkml:brushProperty name="width" value="0.025" units="cm"/>
      <inkml:brushProperty name="height" value="0.025" units="cm"/>
    </inkml:brush>
  </inkml:definitions>
  <inkml:trace contextRef="#ctx0" brushRef="#br0">133 2 16720,'0'0'2931,"-8"-1"-753,0 1-1807,0 0 0,0 0 0,0 1 0,0 0 0,1 1 0,-1 0 0,-10 3 1,15-4-299,0 0 0,0 0 1,1 0-1,-1 0 0,0 1 1,1-1-1,-1 1 0,1 0 0,0 0 1,-1 0-1,1 0 0,0 0 1,0 0-1,0 0 0,0 1 1,1-1-1,-1 1 0,1-1 1,-1 1-1,1 0 0,0-1 1,0 1-1,0 0 0,0 0 1,1 0-1,-1 6 0,1-8-132,0 0-1,1 0 1,-1 0-1,1 0 1,-1 0-1,1 0 1,-1 0-1,1-1 1,0 1-1,-1 0 0,1 0 1,0 0-1,0-1 1,0 1-1,0 0 1,-1-1-1,1 1 1,0-1-1,0 1 1,0-1-1,0 1 1,0-1-1,0 0 1,0 1-1,1-1 0,-1 0 1,0 0-1,2 0 1,40 4-2529,-32-3 1607,12 0-548,-15-1 1113,1 0 0,-1 0-1,0 1 1,0 0 0,0 0 0,0 1 0,0 0-1,0 1 1,15 6 0,-23-9 533,1 1 1,-1-1-1,0 0 0,0 0 0,1 1 1,-1-1-1,0 0 0,0 1 1,0-1-1,1 0 0,-1 1 0,0-1 1,0 1-1,0-1 0,0 0 1,0 1-1,0-1 0,0 1 1,0-1-1,0 0 0,0 1 0,0-1 1,0 1-1,0-1 0,0 0 1,0 1-1,0-1 0,0 0 1,-1 1-1,1-1 0,0 1 0,0-1 1,0 0-1,-1 0 0,1 1 1,0-1-1,0 0 0,-1 1 1,1-1-1,0 0 0,-1 0 0,1 1 1,0-1-1,-1 0 0,1 0 1,0 0-1,-1 1 0,1-1 0,0 0 1,-1 0-1,0 0 0,-20 8 1875,20-8-1905,-76 17 1797,24-16-6047,40-3-3882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8.058"/>
    </inkml:context>
    <inkml:brush xml:id="br0">
      <inkml:brushProperty name="width" value="0.025" units="cm"/>
      <inkml:brushProperty name="height" value="0.025" units="cm"/>
    </inkml:brush>
  </inkml:definitions>
  <inkml:trace contextRef="#ctx0" brushRef="#br0">139 54 4805,'0'0'10420,"3"-8"-7115,1 0-2321,-2 5-627,-1 1 0,1-1 0,-1 0 0,0 0 0,0 0 0,0 0 0,-1 0 0,1 0 0,-1 0 0,1-5 0,-6 8 2962,-13 7-2565,5 2-634,0 0 1,1 1-1,0 0 1,-19 22-1,25-25-120,0 1 0,0-1 0,0 1 0,1 1 1,1-1-1,-1 1 0,1-1 0,0 1 0,-2 10 0,6-18 2,0-1-1,0 1 0,-1-1 1,1 1-1,0 0 0,0-1 1,0 1-1,0-1 0,0 1 1,0 0-1,0-1 0,0 1 1,1-1-1,-1 1 0,0 0 1,0-1-1,0 1 0,1-1 1,-1 1-1,0-1 0,0 1 1,1-1-1,-1 1 1,1-1-1,-1 1 0,0-1 1,1 1-1,-1-1 0,1 0 1,-1 1-1,1-1 0,-1 0 1,2 1-1,23-1 108,26-17-29,10-23-766,11-6-256,-71 46 936,-1 0 0,0 0 0,1 0 1,-1 0-1,0 0 0,0 0 0,1 0 0,-1 0 1,0 0-1,0 0 0,1 0 0,-1 0 0,0 0 0,1 0 1,-1 1-1,0-1 0,0 0 0,1 0 0,-1 0 1,0 0-1,0 0 0,1 1 0,-1-1 0,0 0 0,0 0 1,0 0-1,0 1 0,1-1 0,-1 0 0,0 0 0,0 0 1,0 1-1,0-1 0,0 0 0,1 1 0,-1-1 1,0 0-1,0 0 0,0 1 0,0-1 0,0 0 0,0 0 1,0 1-1,0-1 0,0 0 0,0 1 0,0-1 0,0 0 1,0 0-1,0 1 0,-1-1 0,1 0 0,0 0 1,0 1-1,0-1 0,0 0 0,0 0 0,-1 1 0,1-1 1,-6 21-324,-14 28 293,-38 65 1,11-25 63,31-56-38,-51 120-135,78-168-4890,1 0 3184,9-23-2793,3-8-866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8.400"/>
    </inkml:context>
    <inkml:brush xml:id="br0">
      <inkml:brushProperty name="width" value="0.025" units="cm"/>
      <inkml:brushProperty name="height" value="0.025" units="cm"/>
    </inkml:brush>
  </inkml:definitions>
  <inkml:trace contextRef="#ctx0" brushRef="#br0">104 7 9033,'0'0'4430,"-9"13"-3004,-5 6-1129,-35 49 1209,44-61-1063,1 0-1,0 0 1,1 0 0,-1 0-1,2 1 1,-1-1-1,1 1 1,-2 10 0,4-17-396,0-1 0,0 1 1,0-1-1,0 1 1,0-1-1,0 1 1,0-1-1,0 1 0,0-1 1,0 0-1,1 1 1,-1-1-1,0 1 1,0-1-1,0 0 1,1 1-1,-1-1 0,0 1 1,0-1-1,1 0 1,-1 0-1,0 1 1,1-1-1,-1 0 0,1 1 1,-1-1-1,0 0 1,1 0-1,-1 0 1,1 1-1,-1-1 1,1 0-1,-1 0 0,1 0 1,22-1 798,19-12-112,-22 1-652,-1 0 0,-1-1 1,0-1-1,0-1 0,-2 0 0,0-1 0,-1-1 1,0-1-1,18-30 0,-34 51-68,-8 11 108,0 1-1,1 1 0,1-1 0,1 1 0,0 0 1,1 0-1,1 1 0,-5 33 0,10-49-132,-1-1-1,0 1 1,0-1 0,1 0-1,-1 1 1,0-1 0,1 1-1,-1-1 1,0 0 0,1 1-1,-1-1 1,0 0-1,1 0 1,-1 1 0,1-1-1,-1 0 1,1 0 0,-1 1-1,1-1 1,-1 0 0,1 0-1,-1 0 1,1 0 0,-1 0-1,1 0 1,-1 0-1,1 0 1,-1 0 0,1 0-1,-1 0 1,1 0 0,-1 0-1,1 0 1,-1-1 0,1 1-1,-1 0 1,1 0 0,-1 0-1,1-1 1,0 0-1,21-9-2554,-6-5-2159,0-3-3047</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9.120"/>
    </inkml:context>
    <inkml:brush xml:id="br0">
      <inkml:brushProperty name="width" value="0.025" units="cm"/>
      <inkml:brushProperty name="height" value="0.025" units="cm"/>
    </inkml:brush>
  </inkml:definitions>
  <inkml:trace contextRef="#ctx0" brushRef="#br0">131 221 8456,'0'0'14286,"-11"-4"-13576,9 2-684,0 1 0,-1-1 0,1 1 1,-1 0-1,1 0 0,-1 0 0,1 1 1,-1-1-1,1 0 0,-1 1 1,0 0-1,1 0 0,-1 0 0,0 0 1,1 0-1,-1 0 0,0 0 1,1 1-1,-1 0 0,1-1 0,-1 1 1,1 0-1,-1 0 0,1 0 1,0 1-1,-1-1 0,1 1 0,0-1 1,0 1-1,0 0 0,0-1 0,0 1 1,0 0-1,1 0 0,-1 1 1,1-1-1,-1 0 0,-1 5 0,-1-3 128,1 1-1,0 0 0,0 0 1,1 0-1,-1 1 0,1-1 1,0 1-1,1-1 0,-1 1 0,1 0 1,0-1-1,0 1 0,1 12 1,1-18-136,-1 1 0,1 0 0,0 0 0,0 0 0,0-1 0,0 1 0,0 0 1,0-1-1,0 1 0,0 0 0,0-1 0,0 0 0,0 1 0,0-1 0,0 0 1,0 1-1,1-1 0,-1 0 0,0 0 0,0 0 0,0 0 0,0 0 0,0 0 1,1 0-1,-1-1 0,0 1 0,0 0 0,0-1 0,2 0 0,34-10 213,-29 5-298,-1 0 1,1-1 0,-1 1 0,-1-2-1,1 1 1,-1-1 0,0 0 0,7-14 0,15-36-2360,-27 59 2425,-1 1 0,1 0 0,-1 0 0,1-1 0,0 1-1,0-1 1,-1 1 0,1-1 0,1 1 0,-1-1 0,0 1 0,0-1 0,0 0 0,1 0 0,-1 1-1,0-1 1,1 0 0,-1 0 0,1-1 0,0 1 0,-1 0 0,4 1 0,-2-2 10,0 1 1,1-1 0,-1 0 0,0 0-1,1 0 1,-1 0 0,0-1-1,1 1 1,-1-1 0,0 0 0,5-2-1,2-1-97,-1 0-1,0-1 1,0 0-1,0-1 1,-1 0-1,15-13 1,-16 12 56,0-1-1,-1 1 1,0-1 0,-1 0 0,1-1 0,-2 1 0,1-1 0,-1 0 0,-1 0 0,1 0 0,-1-1 0,-1 1 0,0-1 0,0 0 0,-1 0 0,0-13 0,-5 19 352,-3 10-194,-6 10-1,1 11 129,2 1 0,0 1 0,2 0 0,1 0 0,2 1-1,1 0 1,1 0 0,1 40 0,2-66-237,0 0 0,0 0 0,1-1 0,0 1 0,-1 0-1,1-1 1,1 1 0,-1-1 0,0 1 0,1-1 0,0 1 0,0-1 0,0 0 0,4 5-1,-5-7-9,0 1-1,1-1 1,0 0-1,-1 1 0,1-1 1,0 0-1,0 0 1,-1 0-1,1 0 0,0-1 1,0 1-1,0 0 1,0-1-1,0 1 0,0-1 1,0 0-1,1 0 1,-1 1-1,0-1 0,0-1 1,0 1-1,0 0 1,0-1-1,0 1 0,0-1 1,0 1-1,3-2 1,-3 1-19,-1 0 0,1-1 1,-1 1-1,1 0 0,-1-1 1,1 1-1,-1 0 1,0-1-1,0 0 0,0 1 1,0-1-1,0 0 1,0 1-1,0-1 0,-1 0 1,1 0-1,-1 0 0,1 0 1,-1 1-1,1-1 1,-1 0-1,0 0 0,0 0 1,0 0-1,0 0 1,-1 0-1,1 0 0,0 0 1,-1 0-1,1 0 0,-1 1 1,-1-3-1,0-4 18,-1 0 0,0 0 0,0 0 0,-1 1 0,0 0 0,-5-9 0,-104-107 901,113 122-886,0 1 1,0 0-1,0 0 0,0 0 0,-1-1 0,1 1 0,0 0 0,0 0 0,0-1 0,0 1 0,0 0 0,0 0 0,0 0 1,0-1-1,0 1 0,0 0 0,0 0 0,0-1 0,0 1 0,0 0 0,0 0 0,0-1 0,0 1 0,0 0 0,0 0 1,1-1-1,-1 1 0,0 0 0,0 0 0,0 0 0,0-1 0,0 1 0,1 0 0,-1 0 0,0 0 0,0 0 0,0-1 1,1 1-1,-1 0 0,0 0 0,0 0 0,0 0 0,1 0 0,-1 0 0,0 0 0,20-5 186,23 2-307,-42 3 144,53 0-288,20 0-2657,-2-6-5607,-21-4-4945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9.695"/>
    </inkml:context>
    <inkml:brush xml:id="br0">
      <inkml:brushProperty name="width" value="0.025" units="cm"/>
      <inkml:brushProperty name="height" value="0.025" units="cm"/>
    </inkml:brush>
  </inkml:definitions>
  <inkml:trace contextRef="#ctx0" brushRef="#br0">299 1 4773,'0'0'21075,"-12"5"-20445,-36 15-359,-74 32 237,106-44-406,1 0-1,0 1 1,0 0-1,1 1 1,-17 16-1,31-26-95,-1 0 1,0 1-1,1-1 0,-1 0 0,1 1 0,-1-1 0,0 1 0,1-1 0,-1 1 1,1-1-1,-1 1 0,1-1 0,0 1 0,-1 0 0,1-1 0,-1 1 0,1-1 0,0 1 1,0 0-1,-1 0 0,1-1 0,0 1 0,0 0 0,0-1 0,0 1 0,0 0 1,0 0-1,0-1 0,0 1 0,0 0 0,0-1 0,0 1 0,0 0 0,1 0 1,-1-1-1,0 1 0,1 0 0,-1-1 0,0 1 0,1-1 0,-1 1 0,1 0 0,-1-1 1,0 1-1,1-1 0,0 1 0,-1-1 0,1 1 0,-1-1 0,1 0 0,-1 1 1,1-1-1,0 0 0,-1 1 0,1-1 0,0 0 0,0 0 0,-1 0 0,2 1 0,46 5 104,-46-6-106,172-2-1324,-142-2-2149,52-11-1,-16-2-5536</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0.069"/>
    </inkml:context>
    <inkml:brush xml:id="br0">
      <inkml:brushProperty name="width" value="0.025" units="cm"/>
      <inkml:brushProperty name="height" value="0.025" units="cm"/>
    </inkml:brush>
  </inkml:definitions>
  <inkml:trace contextRef="#ctx0" brushRef="#br0">241 0 13965,'-11'0'3064,"2"1"-2704,0 0-1,0 0 0,0 1 0,0 0 1,0 0-1,1 1 0,-1 1 0,1-1 1,0 1-1,0 0 0,0 1 0,0 0 1,1 0-1,0 1 0,0 0 0,-12 13 1,11-9-132,0 0 1,0 0 0,1 0-1,0 1 1,1 0 0,0 0 0,1 1-1,0 0 1,1 0 0,0 0-1,1 0 1,0 0 0,1 1-1,1 0 1,0-1 0,0 1 0,1 0-1,4 23 1,-3-32-212,0 0 0,1 0 0,-1 0 0,1-1 0,0 1 0,0 0 0,0-1 0,1 1 0,-1-1 0,1 0 0,0 0 0,0 0 0,0 0 0,0 0 0,1-1 0,5 4 0,-2-2 0,-1-1 0,1 0 0,0 0 0,-1-1 0,1 0 0,0 0 0,0-1 0,1 0 1,11 1-1,-13-2 0,1 0 0,-1-1 0,0 1 0,0-1 1,0 0-1,0-1 0,0 0 0,0 0 0,0 0 1,0 0-1,6-4 0,-9 4 3,0 0 0,0-1-1,0 1 1,0-1 0,-1 1 0,1-1 0,-1 0 0,1 0-1,-1 0 1,0 0 0,0 0 0,0 0 0,-1-1-1,1 1 1,-1-1 0,0 1 0,0-1 0,0 0 0,0-4-1,-1 4 50,0-1 0,0 0 0,0 1-1,-1-1 1,0 1 0,0-1 0,0 1-1,0-1 1,-1 1 0,0-1 0,0 1-1,0 0 1,0 0 0,-1 0 0,1 0-1,-1 1 1,0-1 0,0 1 0,-1-1-1,1 1 1,-1 0 0,0 0 0,1 1 0,-1-1-1,0 1 1,-7-3 0,2 0-413,1 2 0,-1-1 0,0 1 0,0 0 0,0 1 0,0 0 0,0 1 0,0 0 0,-1 0 0,1 1 0,0 0 0,-17 2 0,25-2 176,1 0 1,0 0 0,-1 0 0,1 1-1,0-1 1,-1 0 0,1 0 0,0 0-1,-1 0 1,1 0 0,0 1 0,-1-1 0,1 0-1,0 0 1,0 1 0,-1-1 0,1 0-1,0 0 1,0 1 0,-1-1 0,1 0-1,0 1 1,0-1 0,0 0 0,0 1 0,0-1-1,-1 0 1,1 1 0,0-1 0,0 0-1,0 1 1,0-1 0,0 0 0,0 1-1,0-1 1,0 0 0,0 1 0,0-1 0,1 0-1,-1 1 1,0-1 0,0 0 0,0 1-1,0-1 1,1 1 0,6 7-7179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0.414"/>
    </inkml:context>
    <inkml:brush xml:id="br0">
      <inkml:brushProperty name="width" value="0.025" units="cm"/>
      <inkml:brushProperty name="height" value="0.025" units="cm"/>
    </inkml:brush>
  </inkml:definitions>
  <inkml:trace contextRef="#ctx0" brushRef="#br0">232 84 8808,'0'0'12893,"-3"-9"-10657,3 7-2159,-1 0 0,0-1 1,0 1-1,0 0 0,0-1 0,0 1 0,-1 0 0,1 0 0,-1 0 0,1 0 0,-1 0 0,0 0 0,0 0 0,0 1 0,0-1 0,0 1 0,0-1 0,0 1 1,0 0-1,-1 0 0,1 0 0,-1 0 0,1 0 0,0 1 0,-1-1 0,1 1 0,-1-1 0,1 1 0,-1 0 0,1 0 0,-1 0 0,0 0 0,1 1 0,-1-1 1,1 1-1,-1-1 0,1 1 0,-5 2 0,-2 0 9,0 1-1,1 0 1,-1 0 0,1 1 0,0 1 0,0-1-1,0 1 1,1 0 0,0 1 0,0 0 0,1 0-1,0 0 1,-7 10 0,9-11-24,0-1 0,1 1 0,-1 0 1,1 0-1,1 0 0,-1 0 0,1 0 0,0 1 1,0-1-1,1 1 0,-1-1 0,2 1 0,-1 0 1,1 0-1,0-1 0,0 1 0,1 0 0,0-1 1,2 12-1,0-14-47,-1 0 0,1 0 1,0 0-1,-1 0 0,2-1 0,-1 0 1,0 1-1,1-1 0,-1 0 0,1-1 0,0 1 1,0-1-1,0 0 0,0 0 0,1 0 1,-1 0-1,0-1 0,1 1 0,-1-1 1,1 0-1,0-1 0,8 1 0,-3 0 6,0 0 0,0-1 0,0 0 0,0-1 0,0 0 0,0-1 0,0 0 0,0 0 0,16-7 0,-18 5-3,-1-1-1,1 0 1,-1 0 0,0-1-1,-1 0 1,1 0-1,-1-1 1,0 1-1,0-1 1,-1-1-1,0 1 1,-1-1 0,1 0-1,-1 0 1,-1 0-1,5-14 1,-7 17-27,1 0 0,-1 0 0,0-1 0,0 1 0,0 0 0,-1-1 0,0 1 0,0-1 0,0 1 0,-1 0 0,0-1 0,0 1 1,0 0-1,0 0 0,-1-1 0,0 1 0,0 0 0,-1 1 0,1-1 0,-1 0 0,0 1 0,0-1 0,-1 1 0,1 0 0,-1 0 0,0 0 0,-8-5 0,3 3-344,0 1-1,0 0 1,0 1-1,-15-5 1,-11 2-2418,5 12-3293,23 4-379,6 3-3337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4.256"/>
    </inkml:context>
    <inkml:brush xml:id="br0">
      <inkml:brushProperty name="width" value="0.025" units="cm"/>
      <inkml:brushProperty name="height" value="0.025" units="cm"/>
    </inkml:brush>
  </inkml:definitions>
  <inkml:trace contextRef="#ctx0" brushRef="#br0">1 48 10282,'0'0'14509,"8"-3"-13799,70-1-85,-77 3-703,-1 0-1,1 0 1,0 0 0,-1 0-1,1 0 1,-1 0 0,0 0-1,1 0 1,-1 0 0,0 0-1,0 0 1,0 0 0,1 0-1,-1 0 1,0 0-1,0 0 1,-1 0 0,1 0-1,0-1 1,0 1 0,0 0-1,-1 0 1,1 0 0,-1 0-1,1 0 1,-1 0 0,1 0-1,-1 0 1,1 1 0,-1-1-1,0 0 1,1 0 0,-2-1-1,0 1 108,1 1 0,-1-1 0,0 0 0,1 1 0,-1-1 1,0 1-1,1-1 0,-1 1 0,0 0 0,1 0 0,-1 0 0,0 0 0,0 0 0,1 0 0,-1 0 0,0 0 0,1 1 0,-1-1 0,0 1 0,1-1 0,-1 1 0,0 0 0,1 0 1,-1-1-1,1 1 0,0 0 0,-1 0 0,1 0 0,0 1 0,-1-1 0,1 0 0,0 1 0,0-1 0,0 0 0,0 1 0,0-1 0,0 1 0,0 2 0,0-2 49,0 1-1,0-1 0,0 0 1,1 0-1,-1 1 1,1-1-1,-1 1 0,1-1 1,0 0-1,0 1 0,0-1 1,1 0-1,-1 1 0,0-1 1,1 0-1,0 1 0,-1-1 1,1 0-1,0 0 1,0 1-1,0-1 0,1 0 1,-1 0-1,0 0 0,1 0 1,-1-1-1,4 4 0,4 0-38,0 1 0,0-2-1,1 1 1,0-1-1,0-1 1,0 0 0,1 0-1,-1-1 1,0-1 0,1 1-1,0-2 1,14 0 0,-7 0-84,0-1 1,0-1 0,-1 0-1,1-2 1,-1 0 0,27-10-1,-31 8-57,-16 7 100,1 1 61,0 0 0,-1-1 0,1 1 0,0 0 0,0 0 0,0 0 0,0 1 0,0-1 0,-2 3 0,3-3-18,-1 0 0,1 0 0,0 0-1,-1 0 1,1 0 0,0 0 0,0 0-1,1 0 1,-1 1 0,0-1 0,1 0-1,0 1 1,-1-1 0,1 0 0,0 1-1,0-1 1,0 0 0,0 1 0,1-1-1,-1 0 1,1 0 0,-1 1 0,1-1-1,0 0 1,0 0 0,0 0 0,0 1-1,0-1 1,0 0 0,0-1 0,1 1-1,-1 0 1,1 0 0,0-1 0,-1 1-1,1-1 1,0 1 0,3 1 0,0 0-358,1-1 1,-1 0-1,1 0 1,-1-1-1,1 1 0,0-1 1,0 0-1,-1-1 1,1 0-1,0 1 1,0-2-1,0 1 1,0-1-1,-1 0 1,7-1-1,9-9-5705,-1-5-6347</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0.757"/>
    </inkml:context>
    <inkml:brush xml:id="br0">
      <inkml:brushProperty name="width" value="0.025" units="cm"/>
      <inkml:brushProperty name="height" value="0.025" units="cm"/>
    </inkml:brush>
  </inkml:definitions>
  <inkml:trace contextRef="#ctx0" brushRef="#br0">256 0 18097,'0'0'7170,"-10"9"-6103,-122 118 1873,117-111-2867,0 2 1,1 0-1,0 1 1,2 0-1,0 1 1,-14 33-1,20-34-599,11-23-2837,13-31-4412,-1-3-1957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1.082"/>
    </inkml:context>
    <inkml:brush xml:id="br0">
      <inkml:brushProperty name="width" value="0.025" units="cm"/>
      <inkml:brushProperty name="height" value="0.025" units="cm"/>
    </inkml:brush>
  </inkml:definitions>
  <inkml:trace contextRef="#ctx0" brushRef="#br0">164 0 17873,'-9'3'2226,"-2"0"-1627,0 1 0,0 0 0,0 0 0,1 2 0,0-1 0,-12 9-1,17-10-425,1-1-1,-1 1 0,1-1 0,0 1 1,0 0-1,1 1 0,0-1 0,-1 1 0,1 0 1,1-1-1,-1 1 0,1 0 0,0 1 0,0-1 1,0 0-1,1 1 0,-2 8 0,3-10-144,-1 0 0,1 0 1,0 0-1,0 0 0,1 0 0,-1 0 0,1 0 0,0 0 0,0 0 0,1 0 0,-1 0 1,1-1-1,-1 1 0,1 0 0,0-1 0,1 1 0,-1-1 0,1 0 0,-1 0 0,1 0 0,0 0 1,0 0-1,0-1 0,1 1 0,-1-1 0,0 0 0,1 0 0,5 3 0,1-1-2,1-1-1,-1 0 0,1 0 0,0-1 1,-1 0-1,1-1 0,0 0 0,0-1 1,19-2-1,-25 2-23,-1-1 1,0 0-1,0 0 0,0 0 1,1-1-1,-1 1 0,-1-1 1,1 0-1,0 0 0,0-1 1,-1 1-1,1-1 1,-1 1-1,0-1 0,0 0 1,0-1-1,0 1 0,0 0 1,-1-1-1,1 1 0,-1-1 1,0 0-1,0 0 0,-1 0 1,3-8-1,-3 9-1,0-1 0,-1 1-1,1-1 1,-1 1 0,0-1 0,0 1-1,0-1 1,0 0 0,0 1 0,-1-1-1,0 1 1,0-1 0,0 1 0,0 0-1,0-1 1,-1 1 0,0 0 0,1 0 0,-1 0-1,0 0 1,-1 0 0,1 0 0,0 0-1,-1 1 1,1-1 0,-1 1 0,0 0-1,0 0 1,0 0 0,0 0 0,-4-1-1,-2-1 14,-1 0 0,1 1 0,-1 0 0,0 0 0,0 1 0,0 1 0,0 0 0,0 0 0,0 1 0,0 0 0,0 1 0,0 0 0,-18 4 0,24-4-146,-1 1 1,1-1-1,0 1 0,0-1 0,0 1 0,0 1 1,0-1-1,0 0 0,1 1 0,-1 0 0,1 0 1,0 0-1,-1 0 0,2 0 0,-1 1 0,0 0 1,1-1-1,-1 1 0,1 0 0,0 0 1,0 0-1,1 0 0,-1 1 0,1-1 0,0 0 1,0 1-1,0-1 0,1 0 0,0 1 0,-1-1 1,2 1-1,0 7 0,-1-8-352,1-1-1,-1 0 1,1 0 0,0 0 0,0 0-1,0 0 1,0 0 0,1-1-1,-1 1 1,1 0 0,-1-1-1,1 1 1,0-1 0,0 1-1,0-1 1,1 0 0,2 3-1,28 19-8814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1.427"/>
    </inkml:context>
    <inkml:brush xml:id="br0">
      <inkml:brushProperty name="width" value="0.025" units="cm"/>
      <inkml:brushProperty name="height" value="0.025" units="cm"/>
    </inkml:brush>
  </inkml:definitions>
  <inkml:trace contextRef="#ctx0" brushRef="#br0">148 40 19442,'0'0'2371,"-8"0"-770,3 0-1547,-11 0 954,0 1 1,0 0-1,-19 5 1,31-6-767,1 1-1,-1 1 1,0-1 0,0 1 0,0-1 0,1 1 0,-1 0 0,-5 4 0,8-5-222,0 0-1,0 1 1,0-1 0,0 0 0,0 0 0,0 0 0,0 1 0,1-1 0,-1 0 0,0 1 0,1-1 0,-1 1-1,1-1 1,-1 1 0,1-1 0,0 1 0,0-1 0,0 1 0,-1-1 0,1 1 0,1-1 0,-1 1 0,0 1 0,1 0 38,0-1 1,1 0 0,-1 0 0,0 0 0,1 0 0,-1 0 0,1 0 0,-1 0 0,1 0 0,0-1 0,0 1 0,0-1 0,0 1 0,0-1 0,0 0 0,1 0 0,-1 0 0,0 0 0,1 0 0,-1 0 0,0 0 0,1-1 0,3 1 0,58 7 170,-53-7-208,0-1-1,-1-1 1,1 0 0,0 0 0,-1-1 0,1 0-1,19-7 1,-27 7-14,1 1 0,0-1 0,0 0 0,-1 0 0,1 0-1,-1-1 1,0 1 0,0-1 0,0 0 0,0 1 0,0-1-1,0-1 1,-1 1 0,1 0 0,-1-1 0,0 1 0,0-1 0,0 0-1,-1 0 1,1 1 0,-1-1 0,0 0 0,1-6 0,-2 8-6,0 0 1,0 0 0,0 0-1,0 0 1,-1 0 0,1 1-1,-1-1 1,1 0-1,-1 0 1,1 0 0,-1 1-1,0-1 1,0 0 0,0 1-1,0-1 1,0 1 0,0-1-1,0 1 1,-1-1-1,1 1 1,0 0 0,-1 0-1,1 0 1,-1 0 0,0 0-1,1 0 1,-1 0 0,0 0-1,1 0 1,-1 1-1,0-1 1,0 1 0,0-1-1,1 1 1,-4 0 0,-10-2-290,1 0 1,0 2-1,-24 1 1,25-1-379,-26 4-2629,15 0-2026,-1 0-6284</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5.835"/>
    </inkml:context>
    <inkml:brush xml:id="br0">
      <inkml:brushProperty name="width" value="0.025" units="cm"/>
      <inkml:brushProperty name="height" value="0.025" units="cm"/>
    </inkml:brush>
  </inkml:definitions>
  <inkml:trace contextRef="#ctx0" brushRef="#br0">1 439 8232,'8'-8'1158,"8"-7"-829,2 0 0,0 0 0,0 2 0,1 0 0,1 2 0,0 0 0,23-9 0,30-5-287,1 3 1,0 4-1,134-16 0,240 6 405,-122 12 229,243-44-365,426-19-83,-284 107 717,-671-25-921,154 8 566,-191-16-11,-11-5-443,-8-6-328,1 8-494,-19-13-4153,21 4 323</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7.005"/>
    </inkml:context>
    <inkml:brush xml:id="br0">
      <inkml:brushProperty name="width" value="0.025" units="cm"/>
      <inkml:brushProperty name="height" value="0.025" units="cm"/>
    </inkml:brush>
  </inkml:definitions>
  <inkml:trace contextRef="#ctx0" brushRef="#br0">0 0 10666,'0'0'550,"12"3"-481,81 24 341,153 68 0,93 67 73,-193-90-488,-29-13 33,119 80 1,-172-95 198,-2 3 0,-2 3 1,64 68-1,-64-53-23,-3 3 0,-3 2 0,65 111 0,-87-124-99,-3 2 0,-3 0 0,-2 2 0,-3 1 0,19 88 1,-18-4 130,-7 2 1,-6 285 0,-11-369-154,-2 0 0,-3-1 0,-3 0 0,-3 0 1,-2-1-1,-36 91 0,37-118 51,-2-2 1,-1 0-1,-1-1 0,-2-1 0,-1 0 1,-2-2-1,0-1 0,-2 0 0,-1-2 0,-2-1 1,0-1-1,-52 33 0,11-22 74,64-33-192,0 0 0,0-1 0,-1 1 0,1-1 0,-1 0 0,1 0 0,-1-1 0,1 0 0,-1 0 0,1 0 0,-8-2 0,11 2-50,1-1 1,0 1-1,0-1 0,-1 0 0,1 1 0,0-1 0,0 0 0,0 0 0,0 0 0,0 0 0,0 0 0,0 0 0,0 0 0,0 0 0,1 0 0,-1 0 0,0 0 0,1 0 0,-1-1 0,0 1 0,0-2 0,-5-33-2229,4 25 1163,-3-32-3262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8.316"/>
    </inkml:context>
    <inkml:brush xml:id="br0">
      <inkml:brushProperty name="width" value="0.025" units="cm"/>
      <inkml:brushProperty name="height" value="0.025" units="cm"/>
    </inkml:brush>
  </inkml:definitions>
  <inkml:trace contextRef="#ctx0" brushRef="#br0">14127 2540 9129,'0'0'2594,"9"-5"-2434,-1 0-131,0-1 0,-1 0 0,1 0 1,-1 0-1,0-1 0,-1 0 0,0 0 0,0-1 0,0 0 0,-1 0 0,0 0 0,-1-1 0,0 0 0,0 0 0,-1 0 0,0 0 0,2-12 0,-4 12 43,-1 0 0,0-1 0,-1 1-1,0 0 1,0-1 0,-1 1 0,0 0 0,-1 0-1,0 0 1,-9-16 0,4 10 3,0 1 1,-2 1-1,1 0 1,-2 0 0,-20-19-1,-7-1 65,-1 3 1,-2 1-1,-48-26 1,-38-19 155,-3 7 1,-3 4 0,-2 7-1,-3 6 1,-1 6 0,-170-31-1,-723-60-171,419 66-543,-1263-126 60,-217-31 401,1628 167 21,-1665-168 918,1094 125-950,404 40-12,-358-39 179,250-23 181,11-45 1344,379 85-993,330 80-1000,-48-11 690,23 11-3654,51 3-723,2-2 2276,-3 0 297,14-7-3363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8.801"/>
    </inkml:context>
    <inkml:brush xml:id="br0">
      <inkml:brushProperty name="width" value="0.025" units="cm"/>
      <inkml:brushProperty name="height" value="0.025" units="cm"/>
    </inkml:brush>
  </inkml:definitions>
  <inkml:trace contextRef="#ctx0" brushRef="#br0">516 482 10954,'-13'-2'171,"-4"-2"332,-1 0 0,0-1 0,1-1 0,0 0 0,1-1 0,-1-1 0,1-1 0,-28-20 0,-57-43 2209,76 57-2587,0-2 0,1-1 0,1 0 0,1-2 0,1-1 1,-32-38-1,49 53-69,0-1 0,0 1 0,1-1 1,0 0-1,0 1 0,-2-11 0,4 16-50,1-1 0,-1 1 0,1-1-1,0 1 1,0-1 0,-1 1 0,1-1 0,0 1-1,0 0 1,1-1 0,-1 1 0,0-1 0,0 1-1,1-1 1,-1 1 0,1-1 0,-1 1 0,1 0-1,0-1 1,0 1 0,-1 0 0,1 0 0,0 0-1,0-1 1,0 1 0,0 0 0,0 0-1,1 0 1,-1 1 0,0-1 0,0 0 0,1 0-1,-1 1 1,0-1 0,1 0 0,-1 1 0,2-1-1,19-3 28,0 1 0,0 1-1,1 1 1,42 3-1,-6 0 19,52-1-7,224-6-1415,-111-17-3126,-66-7 23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6.410"/>
    </inkml:context>
    <inkml:brush xml:id="br0">
      <inkml:brushProperty name="width" value="0.025" units="cm"/>
      <inkml:brushProperty name="height" value="0.025" units="cm"/>
    </inkml:brush>
  </inkml:definitions>
  <inkml:trace contextRef="#ctx0" brushRef="#br0">42 1 4965,'0'0'17579,"2"11"-16367,8 63 228,-2 144 0,-6-89-1208,-3-102-763,-5-21-3777,-17-33-6266,13 13 9038,-14-20-4155</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6.770"/>
    </inkml:context>
    <inkml:brush xml:id="br0">
      <inkml:brushProperty name="width" value="0.025" units="cm"/>
      <inkml:brushProperty name="height" value="0.025" units="cm"/>
    </inkml:brush>
  </inkml:definitions>
  <inkml:trace contextRef="#ctx0" brushRef="#br0">26 232 2274,'-2'-6'1006,"-3"-9"533,0 0 1,1-1-1,1 1 0,0-1 1,-1-19-1,4 32-1285,0-1 1,1 0-1,-1 0 1,1 1-1,-1-1 0,1 0 1,0 1-1,1-1 1,-1 0-1,1 1 1,-1 0-1,1-1 0,0 1 1,0 0-1,1 0 1,-1 0-1,1 0 1,-1 0-1,1 1 0,0-1 1,0 1-1,0 0 1,0 0-1,0 0 1,1 0-1,-1 0 0,5-1 1,17-4 340,0 0 1,0 2-1,1 1 1,0 1 0,-1 1-1,1 1 1,0 2-1,41 5 1,-61-5-524,1 0-1,-1 0 1,0 0 0,0 1 0,0 0 0,0 0 0,0 1-1,-1 0 1,1 0 0,-1 0 0,1 1 0,-1-1 0,0 1-1,-1 1 1,5 4 0,-6-7-20,-1 1 0,-1 0 0,1 1-1,0-1 1,-1 0 0,1 0 0,-1 1 0,0-1-1,0 0 1,0 1 0,-1-1 0,1 1 0,-1-1-1,0 1 1,0 0 0,0-1 0,-1 1-1,1-1 1,-1 1 0,1-1 0,-1 1 0,0-1-1,-1 0 1,1 1 0,-1-1 0,1 0 0,-5 6-1,-7 10 284,-1-1 0,-1 0 0,-1-1 0,-27 23 0,25-24-98,1 0 0,1 1 1,1 0-1,-21 30 1,35-45-229,0 0 1,-1 0-1,1 0 0,0 0 1,0 0-1,0 0 1,0 0-1,1 1 0,-1-1 1,1 0-1,-1 1 0,1-1 1,0 0-1,0 1 1,0-1-1,0 0 0,0 1 1,1 2-1,0-3 0,-1-1 0,1 1 0,0-1 0,0 1 0,0-1 0,0 0 0,1 0 0,-1 1 0,0-1 0,1 0 0,-1 0 0,0 0 0,1 0 0,-1-1 0,1 1 1,0 0-1,-1-1 0,1 1 0,2 0 0,10 1-227,0 0 1,0 0-1,1-2 1,26-1-1,-16 0-900,52-6-4368,-28-5-2764,-15 0-1952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7.113"/>
    </inkml:context>
    <inkml:brush xml:id="br0">
      <inkml:brushProperty name="width" value="0.025" units="cm"/>
      <inkml:brushProperty name="height" value="0.025" units="cm"/>
    </inkml:brush>
  </inkml:definitions>
  <inkml:trace contextRef="#ctx0" brushRef="#br0">42 128 14958,'0'0'12375,"-4"-2"-11991,4 2-377,1 0 0,-1 0-1,0 0 1,0 0 0,0 0 0,0-1 0,0 1 0,1 0 0,-1 0-1,0 0 1,0 0 0,0 0 0,0 0 0,0 0 0,0-1 0,0 1-1,0 0 1,1 0 0,-1 0 0,0 0 0,0 0 0,0 0 0,0-1-1,0 1 1,0 0 0,0 0 0,0 0 0,0 0 0,0-1 0,0 1-1,0 0 1,0 0 0,0 0 0,0 0 0,0-1 0,0 1 0,0 0-1,0 0 1,0 0 0,0 0 0,0 0 0,-1-1 0,1 1 0,0 0-1,0 0 1,0 0 0,0 0 0,0 0 0,0 0 0,0 0 0,-1-1-1,1 1 1,0 0 0,0 0 0,0 0 0,0 0 0,0 0 0,-1 0-1,29-5 265,-18 4-229,0-1-1,0 0 0,0 0 0,19-8 0,-23 7-26,1-2 0,-1 1-1,0-1 1,0 0 0,6-6 0,-10 10-14,-1-1-1,1 1 1,-1-1-1,0 0 1,1 1-1,-1-1 1,0 0-1,0 0 1,0 0-1,0 1 1,-1-1-1,1 0 1,0-1-1,-1 1 1,0 0-1,1 0 1,-1 0-1,0 0 1,0 0-1,0 0 1,0 0-1,0 0 1,-1-4-1,0 5-2,0 0 1,0-1-1,0 1 0,-1 0 1,1 0-1,0 0 0,0 0 1,0 1-1,-1-1 0,1 0 1,0 0-1,-1 1 0,1-1 1,-1 1-1,1-1 0,-1 1 1,1 0-1,-1 0 0,1-1 0,-1 1 1,1 0-1,-1 0 0,1 0 1,-1 1-1,-2 0 0,-40 9-55,36-5 61,0 1 0,0 0 0,1 0 0,0 0 0,0 1 1,1 0-1,-1 0 0,2 1 0,-1 0 0,1 0 0,0 0 0,-4 12 0,5-13 17,0 1-1,1 0 0,0 0 0,1 0 1,0 0-1,0 0 0,1 1 1,0-1-1,0 1 0,1-1 0,0 1 1,0-1-1,1 0 0,2 12 0,-1-18-34,-1 1 0,1 0-1,0-1 1,0 0 0,0 1-1,0-1 1,0 0-1,0 0 1,1 0 0,-1 0-1,1 0 1,0-1 0,-1 1-1,1-1 1,0 0-1,0 1 1,0-1 0,-1-1-1,1 1 1,0 0 0,0-1-1,1 1 1,-1-1-1,0 0 1,0 0 0,0 0-1,5-1 1,2 0-442,0 0 1,1 0-1,-1-1 1,0 0-1,0-1 1,0 0-1,10-5 1,-7 1-1056,-1-1 0,0 0 1,-1-1-1,0 0 0,14-14 0,10-17-5941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129"/>
    </inkml:context>
    <inkml:brush xml:id="br0">
      <inkml:brushProperty name="width" value="0.025" units="cm"/>
      <inkml:brushProperty name="height" value="0.025" units="cm"/>
    </inkml:brush>
  </inkml:definitions>
  <inkml:trace contextRef="#ctx0" brushRef="#br0">56 0 10250,'0'0'6080,"8"3"-4943,-6-2-1039,0-1 0,0 1 0,1 0 0,-1 0 0,0 0 0,0 1 0,0-1 1,0 0-1,0 1 0,-1-1 0,1 1 0,0 0 0,-1 0 0,1-1 0,-1 1 0,0 0 0,1 0 0,-1 0 0,0 1 0,1 3 0,0 4 351,0 0 0,-1 1-1,0-1 1,-1 18 0,-3 10 315,-1 0-1,-2 0 1,-2 0 0,-24 70-1,20-72-480,1 1 0,1 0-1,3 1 1,-6 74 0,13-110-287,0 0 1,0 0 0,0 0 0,0 0 0,0 0-1,1 0 1,-1 0 0,1 0 0,0 0 0,-1 0-1,1 0 1,0 0 0,0-1 0,0 1 0,0 0-1,0-1 1,1 1 0,-1-1 0,0 1 0,1-1-1,-1 1 1,1-1 0,0 0 0,-1 0 0,4 2-1,0-1-171,0-1 0,0 1 0,1-1 0,-1 0 0,0-1-1,0 1 1,1-1 0,-1 0 0,10-1 0,8-2-1677,-1-2 1,0 0-1,38-15 1,-4-3-4731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7.782"/>
    </inkml:context>
    <inkml:brush xml:id="br0">
      <inkml:brushProperty name="width" value="0.025" units="cm"/>
      <inkml:brushProperty name="height" value="0.025" units="cm"/>
    </inkml:brush>
  </inkml:definitions>
  <inkml:trace contextRef="#ctx0" brushRef="#br0">109 125 12876,'-6'9'2856,"3"-5"-2525,-57 84 4368,54-79-4184,1 0 1,0 0-1,0 0 1,1 1 0,1 0-1,0 0 1,0 0 0,0 0-1,0 11 1,3-21-496,0 0 0,0 1-1,0-1 1,0 1 0,0-1 0,0 1 0,0-1 0,1 0 0,-1 1 0,0-1 0,0 1-1,0-1 1,0 0 0,1 1 0,-1-1 0,0 0 0,0 1 0,1-1 0,-1 0-1,0 1 1,1-1 0,-1 0 0,0 1 0,1-1 0,-1 0 0,0 0 0,1 0-1,-1 1 1,1-1 0,-1 0 0,0 0 0,1 0 0,-1 0 0,1 0 0,0 0-1,21-3 380,18-16-61,-6-8-229,-27 21-182,-1 0 1,1 0-1,1 1 0,-1 0 1,1 0-1,0 1 1,0 0-1,12-5 0,-19 9 66,-1 0 0,1 0 0,0 1 0,-1-1 0,1 0-1,0 0 1,-1 0 0,1 0 0,0 1 0,-1-1 0,1 0-1,-1 1 1,1-1 0,0 0 0,-1 1 0,1-1 0,-1 1-1,1-1 1,-1 1 0,0-1 0,1 1 0,-1-1 0,1 1 0,-1 0-1,0-1 1,1 1 0,-1-1 0,0 1 0,0 0 0,0-1-1,1 1 1,-1 0 0,0-1 0,0 1 0,0 0 0,0-1-1,0 2 1,0 34-28,0-27 33,0 39 203,2 25 507,-3-1 1,-4 1-1,-2-1 0,-18 71 0,23-135-604,0-1-1,-1 0 1,0 0 0,0 0-1,0-1 1,-1 1 0,0-1-1,-1 0 1,-4 6 0,8-10-93,-1-1-1,1 0 1,0 0 0,-1 0 0,1 0-1,-1 0 1,0 0 0,1 0 0,-1 0 0,0 0-1,1-1 1,-1 1 0,0-1 0,0 1-1,1-1 1,-1 0 0,0 0 0,0 1 0,0-1-1,0 0 1,1-1 0,-1 1 0,0 0-1,0-1 1,0 1 0,1-1 0,-1 1-1,0-1 1,1 0 0,-1 0 0,0 1 0,1-1-1,-1 0 1,1-1 0,-1 1 0,1 0-1,0 0 1,-1-1 0,1 1 0,0-1 0,-1-1-1,-4-5-58,-1 0-1,2 0 1,-1 0-1,1-1 0,1 0 1,-1 0-1,2 0 0,-1-1 1,1 0-1,1 1 1,0-1-1,0 0 0,1 0 1,0 0-1,0 0 0,1 0 1,1 0-1,0 0 1,0 0-1,1 0 0,0 0 1,1 0-1,0 1 1,0-1-1,1 1 0,0 0 1,9-12-1,16-18-131,3 2 0,42-39 0,-45 49 53,-1-2 0,-1-1 0,-2-1 1,24-38-1,-46 65 138,-1 0 1,0 0 0,0 0-1,0-1 1,-1 1 0,0 0-1,1-1 1,-1 1-1,-1-1 1,1-5 0,-10 11 73,4 4-63,1 0-1,0 1 1,0 0-1,0-1 0,1 1 1,-1 1-1,2-1 1,-1 0-1,1 1 1,-1-1-1,-1 12 1,0 1 80,2 0 1,-1 1-1,2 19 0,1-37-74,0-1-1,0 1 0,0 0 0,0 0 0,0 0 1,1 0-1,-1 0 0,1 0 0,-1 0 0,1-1 1,0 1-1,0 0 0,0 0 0,0-1 0,0 1 1,0-1-1,0 1 0,0-1 0,1 1 0,-1-1 1,1 0-1,-1 1 0,1-1 0,-1 0 0,1 0 1,0 0-1,-1-1 0,1 1 0,0 0 0,0 0 1,0-1-1,0 1 0,-1-1 0,1 0 0,0 0 0,0 1 1,0-1-1,0-1 0,0 1 0,0 0 0,0 0 1,2-1-1,5 0 36,-1-1 1,1 0-1,-1 0 1,0-1-1,0 0 0,0 0 1,0-1-1,11-7 1,-2-2-46,-1-1 0,0 0 0,-1-2 0,0 1 0,-2-2 0,0 0 0,0-1 1,-2 0-1,0 0 0,-1-1 0,-1-1 0,-1 0 0,-1 0 0,0-1 0,-2 1 0,0-1 0,3-39 0,-8 59-19,1 0-1,-1 0 0,0-1 0,0 1 1,0 0-1,0 0 0,0 0 0,0 0 1,-1 0-1,1-1 0,0 1 0,0 0 0,-1 0 1,1 0-1,-1 0 0,1 0 0,-1 0 1,1 0-1,-2-1 0,1 2-1,1-1 0,-1 1 0,1 0-1,-1 0 1,0 0 0,1 0 0,-1 0 0,1 0-1,-1 0 1,0 0 0,1 0 0,-1 0 0,1 1 0,-1-1-1,1 0 1,-1 0 0,0 0 0,1 1 0,-1-1 0,1 0-1,-1 1 1,1-1 0,-1 0 0,0 2 0,-30 32-128,21-19 128,0 0-1,1 1 1,1 0 0,1 0-1,0 1 1,1 0 0,0 0 0,2 1-1,0-1 1,1 1 0,1 0-1,0 19 1,2-34-22,0 1 0,1 0-1,0-1 1,0 0 0,0 1-1,0-1 1,0 1 0,1-1 0,-1 0-1,1 0 1,0 0 0,0 0-1,0 0 1,1 0 0,-1-1 0,1 1-1,-1-1 1,1 1 0,0-1-1,0 0 1,0 0 0,0 0 0,0-1-1,0 1 1,0-1 0,1 0-1,-1 0 1,1 0 0,-1 0 0,6 1-1,12 2-615,1-1 1,0-1-1,36-1 0,-51-1 379,28 0-4996,-5-3-2819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9.326"/>
    </inkml:context>
    <inkml:brush xml:id="br0">
      <inkml:brushProperty name="width" value="0.025" units="cm"/>
      <inkml:brushProperty name="height" value="0.025" units="cm"/>
    </inkml:brush>
  </inkml:definitions>
  <inkml:trace contextRef="#ctx0" brushRef="#br0">0 385 4228,'0'0'363,"9"-7"-379,8-7 291,-1 0-1,-1-2 1,0 0-1,-1 0 1,-1-2-1,16-25 1,-24 34 81,54-102 4429,-51 95-2770,-2-1-1,1 1 1,-2-1 0,7-34-1,-12 51-1958,-1 0 0,1 0 0,0 0 0,0 0 0,0 0 0,0 0-1,0 0 1,0 0 0,0 0 0,0 0 0,0 0 0,0 0 0,-1 0 0,1 0-1,0 0 1,0 0 0,0 0 0,0 0 0,0 0 0,0 0 0,0 0 0,0 0 0,-1 0-1,1 0 1,0 0 0,0 0 0,0 0 0,0 0 0,0 0 0,0 0 0,0 0 0,0 0-1,0 0 1,0 0 0,-1 0 0,1 0 0,0 0 0,0 0 0,0-1 0,0 1-1,0 0 1,0 0 0,0 0 0,0 0 0,0 0 0,0 0 0,0 0 0,0 0 0,0 0-1,0 0 1,0-1 0,0 1 0,0 0 0,0 0 0,0 0 0,0 0 0,0 0 0,0 0-1,0 0 1,0 0 0,0-1 0,0 1 0,0 0 0,0 0 0,0 0 0,0 0 0,0 0-1,0 0 1,-9 9 921,-8 15-722,6 1 139,1 0 0,1 1 0,1 0 0,1 0 0,2 1 0,-4 41 0,3 169 804,7-160-862,3-56 46,-4-21-367,0 0-1,0 1 0,1-1 0,-1 0 0,0 0 1,0 0-1,1 1 0,-1-1 0,0 0 1,0 0-1,1 0 0,-1 0 0,0 0 0,0 0 1,1 1-1,-1-1 0,0 0 0,1 0 1,-1 0-1,0 0 0,1 0 0,-1 0 0,0 0 1,0 0-1,1 0 0,-1 0 0,0-1 0,1 1 1,-1 0-1,0 0 0,0 0 0,1 0 1,-1 0-1,1-1 0,1-1 40,0 1 0,0-1 0,0 0 0,0 0-1,0-1 1,-1 1 0,1 0 0,-1-1 0,1 1 0,-1-1 0,1-3 0,12-40-106,-1-1 0,-3 0 1,-2-1-1,-2 0 1,-1-54-1,-5 112 38,0-1 0,0 1 1,1-1-1,0 1 0,1-1 1,4 13-1,-5-19 12,0 0 1,1-1 0,-1 1-1,1 0 1,0-1 0,0 1-1,0-1 1,0 0 0,0 1-1,0-1 1,1 0 0,-1 0-1,1-1 1,0 1 0,-1 0-1,1-1 1,0 0 0,0 0-1,0 1 1,0-2 0,0 1-1,0 0 1,5 0 0,-1-1 9,0 1 0,0-1 0,0-1 0,0 0 0,0 0 0,0 0 0,0-1 0,0 1 0,-1-2 0,1 1 1,-1-1-1,1 0 0,-1 0 0,0-1 0,0 0 0,-1 0 0,1 0 0,-1-1 0,0 0 0,0 0 0,0 0 0,-1 0 0,0-1 1,0 0-1,0 0 0,-1 0 0,0 0 0,0-1 0,0 1 0,-1-1 0,0 1 0,0-1 0,-1 0 0,0 0 0,0 0 0,0 0 0,-1 0 1,0 0-1,-1 0 0,-1-11 0,2 18-10,0-1 1,0 0 0,0 1-1,0-1 1,0 1 0,0-1-1,-1 1 1,1-1 0,0 1-1,0-1 1,0 1 0,-1-1-1,1 1 1,0 0 0,-1-1-1,1 1 1,0-1 0,-1 1-1,1 0 1,0-1 0,-1 1-1,1 0 1,-1-1 0,1 1-1,-1 0 1,1-1 0,-1 1-1,1 0 1,-1 0 0,1 0-1,-1 0 1,1 0 0,-1-1-1,1 1 1,-1 0 0,1 0-1,-1 0 1,1 0 0,-1 0-1,1 1 1,-1-1 0,1 0-1,-1 0 1,1 0 0,-1 0-1,1 0 1,-1 1 0,1-1-1,-1 0 1,1 1 0,-1-1-1,1 0 1,-1 1 0,1-1-1,0 0 1,-1 1 0,-20 24-99,16-11 96,1-1 1,0 1 0,1 0-1,-3 26 1,6-36 11,0 1 0,0-1 0,0 1-1,1-1 1,-1 1 0,1-1 0,0 0-1,3 9 1,-3-12-2,0 1-1,0 0 0,0-1 1,0 1-1,0-1 0,0 1 0,0-1 1,1 0-1,-1 0 0,0 1 1,1-1-1,-1 0 0,1 0 1,-1 0-1,1 0 0,0-1 1,-1 1-1,1 0 0,0-1 1,0 1-1,3 0 0,1 0 4,-1-1-1,1 1 1,0-1-1,0 0 1,0-1-1,-1 0 1,1 1-1,0-2 1,0 1 0,-1-1-1,1 0 1,-1 0-1,0 0 1,1-1-1,-1 0 1,5-3-1,5-6 21,-2 0 0,0 0 0,22-27 0,-30 33-28,-5 6-2,0 0 1,0 0-1,0 1 1,0-1-1,0 0 1,0 0-1,0 0 1,0 0-1,0 0 1,0 0-1,0 0 1,0 0-1,0 0 1,0 0-1,0 0 1,0 0-1,0 1 1,0-1-1,1 0 1,-1 0-1,0 0 0,0 0 1,0 0-1,0 0 1,0 0-1,0 0 1,0 0-1,0 0 1,0 0-1,0 0 1,0 0-1,0 0 1,0 0-1,1 0 1,-1 0-1,0 0 1,0 0-1,0 0 1,0 0-1,0 0 1,0 0-1,0 0 0,0 0 1,0 0-1,0 0 1,1 0-1,-1 0 1,0 0-1,0 0 1,0 0-1,0 0 1,0 0-1,0 0 1,0 0-1,0 0 1,-3 14-66,-7 19-37,-16-64-176,16 15-3584,5 1-5255,4 6 1564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0.486"/>
    </inkml:context>
    <inkml:brush xml:id="br0">
      <inkml:brushProperty name="width" value="0.025" units="cm"/>
      <inkml:brushProperty name="height" value="0.025" units="cm"/>
    </inkml:brush>
  </inkml:definitions>
  <inkml:trace contextRef="#ctx0" brushRef="#br0">0 54 5125,'0'0'20558,"11"-7"-19298,2 0-1032,1 1 0,-1 0 0,1 1 0,0 0 0,0 1 0,1 1-1,-1 0 1,1 1 0,21 0 0,-15 1 6,-7-1-64,0 2-1,0 0 0,-1 0 0,1 1 0,17 4 1,-29-4-149,1-1 1,-1 1 0,0 0 0,0 0 0,1 0-1,-1 0 1,0 0 0,0 0 0,0 1-1,0-1 1,0 1 0,0-1 0,-1 1 0,1 0-1,-1 0 1,1-1 0,-1 1 0,1 0 0,-1 1-1,0-1 1,0 0 0,0 0 0,0 0-1,0 1 1,-1-1 0,1 0 0,-1 1 0,1-1-1,-1 0 1,0 1 0,0-1 0,0 1-1,0-1 1,-1 0 0,1 1 0,-1 3 0,-1 1 31,0 0 0,-1 0 0,0 0 0,0 0 1,0-1-1,-1 1 0,0-1 0,0 1 0,0-2 1,-7 8-1,-60 56 205,44-44-199,-8 5-42,22-19-6,0 0-1,1 1 0,0 0 1,-13 18-1,24-28-9,0-1-1,0 0 1,0 1-1,0-1 1,0 1 0,0-1-1,1 1 1,-1-1-1,1 1 1,-1 0-1,1-1 1,-1 1 0,1 0-1,0-1 1,0 1-1,0 0 1,0-1-1,0 1 1,0 0 0,0-1-1,1 1 1,-1 0-1,1-1 1,-1 1-1,1 1 1,1-1 7,0 0 0,0 0 0,-1 0 0,1-1 0,0 1 0,1-1 0,-1 1-1,0-1 1,0 0 0,1 0 0,-1 0 0,0 0 0,1 0 0,3 1 0,11 1 49,0 0-1,0-2 1,29 1 0,-42-2-55,6-1 2,0 1-1,0-1 0,0-1 1,-1 0-1,1 0 1,0-1-1,-1-1 1,0 1-1,0-1 0,15-9 1,-10 3 5,0 0-1,-1 0 1,0-1-1,-1-1 1,18-22 0,-2-4 7,-2-1 0,-2-1 1,30-68-1,-54 108-16,0 0 0,0 0 0,0 0 0,1 0 0,-1 0 0,0 0 0,0 0 0,0 0 0,0 0 0,-6 17 0,-7 21 0,1 0 0,-7 45 0,19-78 0,-1 0 0,1 0 0,0-1 0,0 1 0,0 0 0,1 0 0,0-1 0,0 1 0,3 7 0,-4-11 0,0 0 0,1 0 0,-1-1 0,1 1 0,-1 0 0,1-1 0,0 1 0,-1 0 0,1-1 0,0 1 0,0-1 0,-1 1 0,1-1 0,0 1 0,0-1 0,0 1 0,-1-1 0,1 0 0,0 0 0,0 1 0,1-1 0,1 0 0,-1 0 0,1 0 0,-1-1 0,1 1 0,-1-1 0,0 1 0,1-1 0,-1 0 0,0 0 0,1 0 0,2-2 0,3-3 0,1 0 0,-2 0 0,1-1 0,-1 0 0,0 0 0,0 0 0,-1-1 0,0 0 0,0-1 0,-1 1 0,8-18 0,-7 13 0,0 0 0,-2-1 0,1 1 0,-2-1 0,0 0 0,0-1 0,0-23 0,-3 38 0,0 0 0,0 0 0,0 0 0,0 0 0,0 1 0,0-1 0,0 0 0,0 0 0,0 0 0,0 0 0,0 1 0,0-1 0,-1 0 0,1 0 0,0 0 0,0 0 0,0 0 0,0 1 0,0-1 0,0 0 0,-1 0 0,1 0 0,0 0 0,0 0 0,0 0 0,0 0 0,-1 0 0,1 0 0,0 0 0,0 1 0,0-1 0,0 0 0,-1 0 0,1 0 0,0 0 0,0 0 0,0 0 0,0 0 0,-1 0 0,1-1 0,0 1 0,0 0 0,0 0 0,-1 0 0,1 0 0,0 0 0,0 0 0,0 0 0,0 0 0,0 0 0,-1 0 0,1-1 0,0 1 0,0 0 0,0 0 0,0 0 0,0 0 0,0 0 0,0-1 0,-1 1 0,1 0 0,0 0 0,0 0 0,0 0 0,0-1 0,0 1 0,0 0 0,0 0 0,-10 13 0,0 7 0,1 1 0,1 1 0,1 0 0,0 0 0,2 0 0,1 0 0,1 1 0,-1 37 0,3-58 0,1-1 0,0 1 0,0 0 0,0-1 0,1 1 0,-1 0 0,0-1 0,1 1 0,-1-1 0,1 1 0,-1-1 0,1 1 0,0-1 0,-1 1 0,1-1 0,0 1 0,0-1 0,0 0 0,0 1 0,0-1 0,1 0 0,-1 0 0,0 0 0,1 0 0,-1 0 0,0 0 0,1-1 0,-1 1 0,1 0 0,-1-1 0,1 1 0,-1-1 0,1 1 0,0-1 0,-1 0 0,1 1 0,0-1 0,-1 0 0,1 0 0,0 0 0,-1-1 0,1 1 0,-1 0 0,1-1 0,0 1 0,1-2 0,4 1 0,-1-1 0,-1 0 0,1 0 0,0-1 0,-1 1 0,1-1 0,-1-1 0,0 1 0,0-1 0,0 0 0,7-6 0,6-18 0,-12 18 0,1 0 0,0 0 0,1 0 0,0 0 0,10-8 0,-17 17 0,0 0 0,0 0 0,1 0 0,-1 0 0,0 1 0,1-1 0,-1 0 0,1 0 0,-1 1 0,1-1 0,-1 1 0,1 0 0,-1-1 0,1 1 0,0 0 0,-1 0 0,1 0 0,0 0 0,-1 0 0,1 0 0,-1 0 0,1 1 0,-1-1 0,1 1 0,0-1 0,-1 1 0,1-1 0,-1 1 0,0 0 0,1 0 0,-1 0 0,0 0 0,1 0 0,-1 0 0,0 0 0,0 0 0,0 0 0,0 1 0,0-1 0,0 0 0,0 1 0,-1-1 0,1 1 0,1 2 0,0 1 0,0 1 0,0 0 0,0-1 0,0 1 0,-1 0 0,0 0 0,-1 0 0,1 0 0,-1 0 0,-1 8 0,1-8 0,19-36 0,-14 11 0,-2 0 0,0-1 0,-1 1 0,-1-1 0,-1-19 0,0 38 0,0 1 1,0-1-1,1 0 1,-1 1 0,0-1-1,0 0 1,1 1 0,-1-1-1,1 1 1,-1-1 0,0 1-1,1-1 1,-1 1 0,1-1-1,-1 1 1,1-1 0,-1 1-1,1 0 1,-1-1 0,1 1-1,0 0 1,-1-1 0,1 1-1,-1 0 1,1 0 0,0 0-1,-1 0 1,1-1 0,0 1-1,0 0 1,26-2-265,-18 1-79,67-13-5556,-26 0-1228</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0.987"/>
    </inkml:context>
    <inkml:brush xml:id="br0">
      <inkml:brushProperty name="width" value="0.025" units="cm"/>
      <inkml:brushProperty name="height" value="0.025" units="cm"/>
    </inkml:brush>
  </inkml:definitions>
  <inkml:trace contextRef="#ctx0" brushRef="#br0">24 1 15310,'1'2'6300,"-1"6"-3357,0 20-2374,0-25 478,-1 26 569,-11 53 1,8-60-1412,0 1 1,2 0-1,1-1 0,1 25 1,0-46-197,0 0 0,0 0 1,1 0-1,-1 1 0,1-1 1,-1 0-1,1 0 0,-1 0 1,1 0-1,0 0 0,-1 0 1,1 0-1,0 0 0,0-1 1,0 1-1,-1 0 0,3 1 1,-3-2-65,0 0 1,1 0 0,-1 0 0,0 0-1,1 1 1,-1-1 0,0 0 0,1 0-1,-1 0 1,1 0 0,-1 0-1,0 0 1,1 0 0,-1 0 0,0 0-1,1 0 1,-1 0 0,0 0 0,1 0-1,-1-1 1,1 1 0,-1 0 0,0 0-1,1 0 1,-1 0 0,0-1-1,0 1 1,1 0 0,-1 0 0,0-1-1,1 1 1,-1 0 0,0 0 0,0-1-1,0 1 1,1 0 0,-1-1-1,0 1 1,0 0 0,0-1 0,0 1-1,0 0 1,1-1 0,-1 1 0,0 0-1,0-1 1,0 1 0,0-1-1,0 1 1,0 0 0,0-1 0,0 1-1,0 0 1,-1-1 0,1 1 0,0-1-1,-1-48-8625,-4 15 779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1.327"/>
    </inkml:context>
    <inkml:brush xml:id="br0">
      <inkml:brushProperty name="width" value="0.025" units="cm"/>
      <inkml:brushProperty name="height" value="0.025" units="cm"/>
    </inkml:brush>
  </inkml:definitions>
  <inkml:trace contextRef="#ctx0" brushRef="#br0">0 9 13933,'0'0'9705,"66"-8"-7559,-34 8-448,7 0-417,9 2-224,1 0-416,1 3-321,-1-2-256,-6-2-64,-9 1-608,-10 0-1314,-15 3-1345,-9-1-1442,-9-1-3266</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1.688"/>
    </inkml:context>
    <inkml:brush xml:id="br0">
      <inkml:brushProperty name="width" value="0.025" units="cm"/>
      <inkml:brushProperty name="height" value="0.025" units="cm"/>
    </inkml:brush>
  </inkml:definitions>
  <inkml:trace contextRef="#ctx0" brushRef="#br0">26 0 11275,'0'0'9801,"-25"48"-7815,40-42-160,13-5-33,11-1-415,6 0-738,4-1-416,-1-8-160,-7 0-320,-7 1-1634,-13-1-2081,-14-1-834,-7 2-4324</inkml:trace>
  <inkml:trace contextRef="#ctx0" brushRef="#br0" timeOffset="1">68 122 14670,'0'0'7111,"-37"53"-4805,37-40-545,10-4-607,16-6-33,10-3-449,9 0-512,8-13-96,1-5-192,-3-4-1345,-5-1-1698,-6-4-705,-9-2-1505,-8 2-897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2.030"/>
    </inkml:context>
    <inkml:brush xml:id="br0">
      <inkml:brushProperty name="width" value="0.025" units="cm"/>
      <inkml:brushProperty name="height" value="0.025" units="cm"/>
    </inkml:brush>
  </inkml:definitions>
  <inkml:trace contextRef="#ctx0" brushRef="#br0">58 211 12075,'0'0'3278,"-5"10"-395,0 0-2368,-2 1 236,0 1 0,1 0 1,1 0-1,0 1 1,1 0-1,0 0 1,1 0-1,0 0 0,-1 18 1,5-30-711,-1 0-1,0 0 1,0 0-1,0 0 1,1 0 0,-1 0-1,0 0 1,1 0 0,-1-1-1,1 1 1,-1 0 0,1 0-1,-1 0 1,1-1 0,0 1-1,-1 0 1,1-1 0,0 1-1,-1 0 1,1-1 0,0 1-1,0-1 1,0 1 0,0-1-1,1 1 1,32 2 468,-24-4-431,0-1 1,0 0 0,-1 0-1,16-7 1,3-5-285,41-28 0,-13 7-882,-35 29 1009,-11 16 434,-9 32 781,-2-24-808,1-17-293,0 1 0,0-1 0,0 0 0,0 0-1,0 1 1,0-1 0,0 0 0,1 1 0,-1-1-1,0 0 1,1 0 0,-1 0 0,1 1 0,0-1-1,-1 0 1,1 0 0,0 0 0,0 0 0,0 0 0,-1 0-1,1 0 1,0 0 0,0 0 0,0-1 0,1 1-1,-1 0 1,0-1 0,0 1 0,2 0 0,-1 0-34,1-1 1,-1 0 0,1 0 0,-1 0 0,1 0-1,-1 0 1,1 0 0,-1-1 0,1 1 0,-1-1-1,1 1 1,-1-1 0,1 0 0,-1 0-1,4-2 1,18-18-2234,-6-7-4024,-8 3-1212</inkml:trace>
  <inkml:trace contextRef="#ctx0" brushRef="#br0" timeOffset="1">352 0 9257,'0'0'16335,"-2"63"-16335,18-51-2786,2-2-3300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2.654"/>
    </inkml:context>
    <inkml:brush xml:id="br0">
      <inkml:brushProperty name="width" value="0.025" units="cm"/>
      <inkml:brushProperty name="height" value="0.025" units="cm"/>
    </inkml:brush>
  </inkml:definitions>
  <inkml:trace contextRef="#ctx0" brushRef="#br0">68 1 15471,'0'0'6731,"-8"9"-5129,1-2-1274,3-2-134,0-1-1,0 1 1,0 0 0,0 0-1,1 0 1,0 0-1,0 1 1,0-1 0,1 1-1,0 0 1,0 0 0,-2 11-1,-5 87 962,7 165 0,5-127-582,-3 2 1450,0-144-2012,0 1 0,0-1 0,0 1 0,0-1-1,0 1 1,0-1 0,0 1 0,0-1 0,0 1 0,0-1-1,0 0 1,0 1 0,0-1 0,0 1 0,0-1 0,0 1 0,1-1-1,-1 0 1,0 1 0,0-1 0,1 1 0,-1-1 0,0 0-1,1 1 1,-1-1 0,0 0 0,1 1 0,-1-1 0,0 0-1,1 0 1,-1 1 0,9-13 388,4-26 67,-7-3-618,-1 0 0,-2 0 1,-1-1-1,-3 1 0,-1-1 0,-10-51 1,5 66-222,4 21 62,3 17 82,1-8 224,0 1-1,0 0 1,0-1 0,1 1 0,-1-1 0,1 0-1,0 1 1,0-1 0,0 0 0,0 0 0,1 0-1,-1 0 1,1-1 0,0 1 0,0-1 0,0 1-1,0-1 1,0 0 0,0 0 0,1-1-1,-1 1 1,1 0 0,-1-1 0,1 0 0,-1 0-1,1 0 1,0-1 0,5 1 0,-1 1 18,0-1 0,0 0 0,-1-1 0,1 0 0,0 0 0,0-1 0,-1 0 0,1 0 0,0-1 1,-1 1-1,1-2 0,-1 1 0,9-5 0,-8 1 18,1-1 0,-2 0 0,1 0 0,-1 0 0,0-1 1,0 0-1,-1 0 0,10-18 0,2-2 121,-24 38-57,0 0 0,0 0 1,1 1-1,0 0 0,0 0 0,2 0 0,-1 1 0,1-1 0,1 1 0,-2 22 1,4-33-93,0 0 1,0 0 0,0 0 0,0 0-1,0 0 1,0 0 0,0 0 0,1 0-1,-1 0 1,0 0 0,1 0 0,-1 0 0,0 0-1,1 0 1,-1 0 0,1 0 0,0 0-1,-1 0 1,1-1 0,0 1 0,-1 0-1,1 0 1,0-1 0,0 1 0,0 0 0,0-1-1,0 1 1,-1-1 0,2 1 0,1 0 9,0-1 0,-1 0-1,1 1 1,-1-1 0,1 0 0,-1-1 0,1 1 0,0 0 0,-1-1 0,1 1 0,3-3 0,4 0 20,-1-1-1,1-1 1,-1 1 0,-1-1-1,12-9 1,-2-3-48,0-1 0,-2-1 0,0-1-1,-1 0 1,22-41 0,-32 89-312,-5-19-65,0 0 0,1-1 0,1 1 0,-1-1 0,6 16-1,7-13-4256,4-6-3946</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3.763"/>
    </inkml:context>
    <inkml:brush xml:id="br0">
      <inkml:brushProperty name="width" value="0.025" units="cm"/>
      <inkml:brushProperty name="height" value="0.025" units="cm"/>
    </inkml:brush>
  </inkml:definitions>
  <inkml:trace contextRef="#ctx0" brushRef="#br0">26 0 14510,'0'0'2920,"0"9"-689,0 37 1535,-12 87-1,-1 29-550,13-159-3188,0 0-1,0 0 0,0 0 1,0 0-1,1 0 0,-1-1 1,1 1-1,0 0 0,0 0 0,0 0 1,0 0-1,0-1 0,0 1 1,1 0-1,-1-1 0,1 0 0,0 1 1,0-1-1,0 0 0,0 0 1,0 0-1,1 0 0,1 2 1,1-2-10,-1-1 1,0 1-1,0-1 1,1 0 0,-1 0-1,0 0 1,1-1-1,-1 0 1,1 1 0,-1-2-1,1 1 1,-1 0-1,0-1 1,1 0 0,5-2-1,-1 0-18,1-2 0,-1 1 0,0-1 0,0-1 0,0 1 0,-1-1 0,0-1 0,0 0 0,-1 0 0,1 0 0,-2-1 0,1 0 0,-1-1 0,0 1 0,9-19 0,-12 18-36,-5 13 15,1 1 1,1-1-1,-1 1 1,0-1-1,1 1 0,0-1 1,0 1-1,1-1 1,-1 1-1,1 0 1,0-1-1,0 1 1,0-1-1,4 8 0,-3-9 26,-1-1-1,1 1 1,0-1-1,0 1 1,0-1-1,0 0 1,0 0-1,0 0 1,1 0-1,-1 0 1,1 0-1,-1-1 0,1 1 1,0-1-1,-1 0 1,1 0-1,0 0 1,0 0-1,0 0 1,0 0-1,0-1 1,0 0-1,4 1 1,4-1 142,1-1 0,-1 0 0,0 0 0,0-1 0,16-5 0,1-2-2196,0-3-1,31-16 1,-43 18 875,0 2 1,1 0 0,0 0-1,1 2 1,-1 0-1,1 1 1,1 1 0,36-3-1,-54 7 1218,0 0-1,0 0 1,1 1-1,-1-1 1,0 0-1,0 1 1,0-1-1,0 1 1,0-1-1,0 1 1,0 0-1,0 0 1,0-1-1,0 1 1,0 0-1,0 0 1,-1 0-1,1 0 0,0 0 1,-1 0-1,1 0 1,0 0-1,-1 0 1,0 0-1,1 0 1,-1 0-1,1 1 1,-1 1-1,7 43 180,-4-24-176,2-3-53,1 1-1,2-1 0,14 28 0,-14-32-18,-1 0 0,0 0 0,-1 1 0,-1 0 0,-1 0 0,5 26 0,-8-28 307,-1 0 0,0 0-1,-1 0 1,0 0 0,-1 0 0,-5 20 0,5-27 91,0-1 0,-1 1 0,1-1 1,-1 0-1,0 0 0,-1 0 1,0-1-1,0 1 0,0-1 0,0 0 1,-1 0-1,0 0 0,0 0 1,0-1-1,-8 5 0,11-7-205,0-1 0,0 0 0,0 1 0,-1-1 0,1 0 0,0 0 0,0 0 0,-1-1 0,1 1 0,-1-1 0,1 1 0,-1-1 0,1 0 0,0 0 0,-1 0 0,1 0 0,-1 0 0,1 0 0,-1-1 0,1 1 0,0-1 0,-1 0 0,-4-2 0,4 1-71,0 0 0,1-1 0,-1 0 1,0 0-1,1 0 0,-1 0 1,1 0-1,0 0 0,0-1 1,0 1-1,1-1 0,-1 1 1,-1-7-1,-1-8-75,0 1 0,1-1 0,1 0 0,0 0 0,2-22 1,0 32-70,1-1 0,0 1 0,0 0 0,1 0 1,0 0-1,0 0 0,1 0 0,0 1 0,0-1 0,1 1 1,0 0-1,0 0 0,1 0 0,0 1 0,0-1 1,0 1-1,1 0 0,10-8 0,6-1 50,0 1 0,0 1 0,1 1 0,36-13 0,9-5 26,-66 29-222,1 0-1,-1 0 0,1-1 0,-1 0 0,0 1 0,0-1 0,1 0 0,-1 0 0,0 0 0,-1 0 0,1 0 1,0-1-1,-1 1 0,3-5 0,-3 5-481,0 0 1,-1 0 0,1 0-1,-1 0 1,0-1-1,0 1 1,0 0-1,0 0 1,0 0-1,0 0 1,0 0 0,-1 0-1,0-4 1,-10-16-13258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4.092"/>
    </inkml:context>
    <inkml:brush xml:id="br0">
      <inkml:brushProperty name="width" value="0.025" units="cm"/>
      <inkml:brushProperty name="height" value="0.025" units="cm"/>
    </inkml:brush>
  </inkml:definitions>
  <inkml:trace contextRef="#ctx0" brushRef="#br0">1 1 1698,'0'0'16687,"72"5"-16142,-28-5-513,7 0-2018,8 0-6790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6.663"/>
    </inkml:context>
    <inkml:brush xml:id="br0">
      <inkml:brushProperty name="width" value="0.025" units="cm"/>
      <inkml:brushProperty name="height" value="0.025" units="cm"/>
    </inkml:brush>
  </inkml:definitions>
  <inkml:trace contextRef="#ctx0" brushRef="#br0">182 257 13805,'0'0'9166,"-11"-1"-8616,-7 0-325,0 0 1,-31 3-1,45-2-205,0 1 1,-1-1-1,1 1 1,0-1-1,0 1 1,0 1-1,0-1 1,0 0-1,0 1 1,0 0-1,0 0 1,1 0-1,-1 0 1,1 1-1,-1 0 0,1-1 1,0 1-1,0 0 1,0 1-1,1-1 1,-3 4-1,4-6-18,1 0-1,-1 0 0,1-1 1,-1 1-1,1 0 0,0 0 0,0 0 1,-1 0-1,1 0 0,0 0 1,0 0-1,0 0 0,0 0 1,0 0-1,0 0 0,0 0 1,1 0-1,-1 0 0,0 0 0,1 0 1,-1 0-1,0 0 0,1 0 1,-1-1-1,1 1 0,-1 0 1,1 0-1,0 0 0,-1-1 1,1 1-1,0 0 0,2 1-2,0-1 1,-1 1-1,1-1 0,0 0 0,-1 0 1,1 0-1,0 0 0,0-1 0,0 1 1,5-1-1,0 1-59,-1-1 1,1 0-1,-1-1 1,0 1-1,1-1 1,-1-1-1,0 0 1,11-3 0,-13 1-61,0 1 0,0-1 0,0 0 1,-1 0-1,0-1 0,0 0 0,0 1 1,0-1-1,-1 0 0,1-1 0,-1 1 1,-1 0-1,1-1 0,-1 0 1,0 0-1,0 0 0,-1 0 0,0 0 1,0 0-1,1-9 0,-5 26 522,2-11-384,1 1 1,-1 0-1,1-1 0,0 1 1,-1 0-1,1-1 1,0 1-1,-1 0 0,1 0 1,0-1-1,0 1 1,0 0-1,0 0 0,0 0 1,0-1-1,0 1 0,0 0 1,0 0-1,0-1 1,0 1-1,0 0 0,0 0 1,1-1-1,-1 1 0,0 0 1,1 0-1,-1-1 1,0 1-1,1 0 0,-1-1 1,1 1-1,-1 0 1,1-1-1,-1 1 0,1-1 1,0 1-1,-1-1 0,1 1 1,-1-1-1,1 0 1,0 1-1,0-1 0,-1 0 1,1 1-1,0-1 1,0 0-1,-1 0 0,2 0 1,6 1-16,0-1-1,-1 0 1,1 0 0,0-1 0,-1 0 0,1 0-1,-1 0 1,1-1 0,-1-1 0,0 1 0,0-1-1,0-1 1,0 1 0,0-1 0,-1 0 0,1 0-1,-1-1 1,0 0 0,9-10 0,3-3-248,0 0 0,-2-2 0,0 0 0,21-37 0,-34 53 153,-1 1 0,0-1 0,0 0 0,0 0 0,0 0 0,-1 0 0,0 0 0,0 0 1,0 0-1,0 0 0,0-1 0,-1 1 0,0-5 0,0 9 100,-1 0 0,1-1-1,0 1 1,0 0 0,-1-1 0,1 1-1,0 0 1,-1 0 0,1 0 0,0-1 0,-1 1-1,1 0 1,0 0 0,-1 0 0,1 0-1,-1 0 1,1 0 0,0 0 0,-1-1-1,1 1 1,-1 0 0,1 0 0,0 1 0,-1-1-1,1 0 1,0 0 0,-1 0 0,1 0-1,-1 0 1,1 0 0,0 0 0,-1 1-1,1-1 1,0 0 0,-1 0 0,1 0 0,0 1-1,-1-1 1,1 0 0,0 1 0,0-1-1,-1 0 1,1 1 0,0-1 0,0 1-1,-16 12 133,8-2 103,1 0 1,0 1 0,0 0 0,1 0 0,1 0 0,0 1 0,1-1 0,0 1 0,1 0 0,-3 22 0,2 12 401,2 79 0,2-74-668,3-15 87,-3-36-68,0 0-1,0 0 1,0 1-1,0-1 1,0 0 0,0 0-1,1 0 1,-1 0 0,0 0-1,1 1 1,-1-1 0,1 0-1,-1 0 1,1 0 0,-1 0-1,1 0 1,0 0 0,0 0-1,-1-1 1,1 1 0,0 0-1,0 0 1,0-1 0,0 1-1,0 0 1,1 0 0,-1-3-18,0 0 1,-1 0 0,1 0 0,-1 0 0,1 0 0,-1 0 0,0 0 0,0 0 0,0 0 0,0 0 0,-1-3 0,1 0-68,-1-9-7,-1 0-1,-1 1 1,0-1 0,-1 0-1,-1 1 1,0 0 0,0 0-1,-1 0 1,-1 1 0,0 0-1,-12-16 1,-28-54 366,47 82-253,0 0 1,0-1 0,-1 1-1,1-1 1,0 1 0,0 0-1,0-1 1,0 1-1,0-1 1,0 1 0,0-1-1,0 1 1,0-1 0,0 1-1,0 0 1,0-1 0,0 1-1,0-1 1,0 1-1,1-1 1,-1 1 0,0 0-1,0-1 1,0 1 0,1 0-1,-1-1 1,0 1 0,0-1-1,1 1 1,-1 0-1,0 0 1,1-1 0,-1 1-1,0 0 1,1 0 0,-1-1-1,1 1 1,24-6 120,33 8-290,-53-2 195,27 3-329,-14 0-1439,1-2 0,0-1 0,21-1 1,-8-6-5409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473"/>
    </inkml:context>
    <inkml:brush xml:id="br0">
      <inkml:brushProperty name="width" value="0.025" units="cm"/>
      <inkml:brushProperty name="height" value="0.025" units="cm"/>
    </inkml:brush>
  </inkml:definitions>
  <inkml:trace contextRef="#ctx0" brushRef="#br0">283 1 10954,'-16'5'2648,"-15"7"-2155,-1 1 0,2 1-1,-33 21 1,51-28-65,1 2-1,0-1 1,0 1 0,0 1 0,-9 12-1,16-17-174,0 0-1,0 0 1,1 0 0,0 0-1,0 1 1,1-1-1,-1 1 1,1 0 0,0 0-1,1-1 1,-1 1-1,0 13 1,2-18-243,0 1-1,1-1 1,-1 1-1,0 0 1,1-1 0,-1 1-1,1-1 1,0 1-1,-1-1 1,1 1 0,0-1-1,0 1 1,0-1 0,0 0-1,0 0 1,0 1-1,1-1 1,-1 0 0,0 0-1,0 0 1,1 0-1,-1-1 1,1 1 0,-1 0-1,1 0 1,-1-1-1,1 1 1,-1-1 0,1 1-1,0-1 1,-1 0 0,1 0-1,2 0 1,63 1 208,-65-1-208,12-2 20,0-1-1,0 0 1,0-1-1,0 0 1,0-1-1,-1-1 1,0 0-1,0-1 1,-1 0-1,1-1 1,-2 0-1,1-1 1,-1-1-1,0 0 1,-1 0-1,17-22 1,-25 30-29,-1 0-1,1 0 1,-1-1 0,1 1-1,-1 0 1,0-1 0,1 1-1,-1 0 1,-1-1 0,1 0-1,0 1 1,0-1 0,-1 1-1,0-1 1,1 0-1,-1 1 1,0-1 0,0 0-1,-1 1 1,1-1 0,0 0-1,-1 1 1,0-1 0,0 1-1,1-1 1,-1 1 0,-1-1-1,1 1 1,0-1 0,-1 1-1,1 0 1,-1 0 0,0 0-1,1 0 1,-1 0 0,0 0-1,0 0 1,0 1 0,-1-1-1,1 1 1,0 0 0,-1-1-1,1 1 1,-4-1 0,-2-2-335,0 2 1,0-1 0,1 1-1,-1 0 1,-1 0 0,-9 0 0,11 2-501,0-1 1,-1 1 0,1 1 0,-1-1 0,1 1-1,-11 3 1,6 6-3566,10 4-1991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4.713"/>
    </inkml:context>
    <inkml:brush xml:id="br0">
      <inkml:brushProperty name="width" value="0.025" units="cm"/>
      <inkml:brushProperty name="height" value="0.025" units="cm"/>
    </inkml:brush>
  </inkml:definitions>
  <inkml:trace contextRef="#ctx0" brushRef="#br0">77 180 9385,'0'0'4612,"2"-9"-2386,2-2-1485,-3 7-403,0 0 1,1 1 0,-1-1-1,-1 0 1,1-1 0,-1 1-1,1 0 1,-1 0-1,-1-6 1,1 10-259,0-1 0,0 1 0,0-1 1,0 1-1,0-1 0,0 1 0,0-1 0,0 1 1,0 0-1,0-1 0,-1 1 0,1-1 0,0 1 1,0 0-1,0-1 0,-1 1 0,1 0 0,0-1 1,-1 1-1,1 0 0,0-1 0,0 1 0,-1 0 0,1-1 1,-1 1-1,1 0 0,0 0 0,-1 0 0,1-1 1,-1 1-1,1 0 0,0 0 0,-1 0 0,1 0 1,-1 0-1,0 0 0,-17 7 1335,-14 23-218,28-23-1043,0 1 0,0 0 0,1 0 1,0 0-1,0 1 0,1-1 0,0 1 1,1-1-1,-1 18 0,2-25-144,0-1 0,0 1 0,0-1 0,0 1 0,0-1 0,0 1 0,0 0 0,0-1 0,0 1 0,1-1 0,-1 1 0,0-1 0,0 1-1,1-1 1,-1 1 0,0-1 0,1 1 0,-1-1 0,0 0 0,1 1 0,-1-1 0,1 1 0,-1-1 0,1 0 0,-1 0 0,1 1 0,-1-1 0,1 0 0,-1 0-1,1 1 1,0-1 0,22-1 459,23-18 212,-28 7-616,0-1-1,-1-1 1,-1 0-1,27-32 0,-35 37-47,-1 0-1,0 0 0,-1-1 1,0 0-1,0 0 0,-1 0 1,-1-1-1,0 0 0,0 0 1,-1 0-1,2-12 0,-29 68-325,19-31 300,2 0 1,-1 0-1,2 0 1,0 0-1,1 1 1,0-1-1,1 1 1,4 27-1,-3-38 33,0 0 0,0 0-1,0 0 1,0 0 0,1 0-1,-1 0 1,1 0 0,0-1-1,1 1 1,-1-1 0,0 1 0,1-1-1,0 0 1,0 0 0,0 0-1,0 0 1,0-1 0,1 1-1,-1-1 1,1 0 0,-1 0-1,1 0 1,0 0 0,0-1-1,0 1 1,0-1 0,0 0-1,0-1 1,0 1 0,1-1 0,-1 1-1,0-1 1,0 0 0,5-1-1,-3 0 17,-1 0 0,0 0-1,1 0 1,-1-1 0,0 0-1,0 0 1,0 0 0,-1-1-1,1 1 1,0-1 0,-1 0 0,0-1-1,0 1 1,0-1 0,0 0-1,0 0 1,-1 0 0,1 0-1,3-8 1,-4 7-29,0 0 0,0 0 0,0 0 0,-1 0 0,0-1 0,0 1 0,-1-1 0,1 1 0,-1-1 0,0 0 1,-1 1-1,1-1 0,-1 0 0,-1 0 0,1 0 0,-1 1 0,0-1 0,-2-8 0,3 13-15,-1-1 1,1 1-1,-1 0 1,0-1-1,0 1 1,0-1-1,1 1 1,-1 0-1,0 0 0,-1-1 1,1 1-1,0 0 1,0 0-1,0 0 1,-1 0-1,1 1 1,0-1-1,-1 0 1,1 0-1,-1 1 1,1-1-1,-1 1 0,1-1 1,-1 1-1,1 0 1,-1 0-1,1-1 1,-1 1-1,0 0 1,1 0-1,-1 1 1,1-1-1,-1 0 0,1 0 1,-1 1-1,1-1 1,-1 1-1,1-1 1,-1 1-1,1 0 1,-1 0-1,1 0 1,-2 1-1,-4 2-14,1 0 1,0 0-1,0 0 0,1 1 1,-1 0-1,1 0 0,0 0 1,-4 7-1,4-4 16,0 1 0,0-1 0,1 1 1,0 0-1,1 1 0,-4 16 0,6-24-119,1 0 0,-1-1 1,1 1-1,0 0 0,-1 0 0,1 0 0,0 0 0,0 0 1,0-1-1,1 1 0,-1 0 0,0 0 0,1 0 1,-1 0-1,1-1 0,0 1 0,-1 0 0,1 0 0,0-1 1,0 1-1,0-1 0,0 1 0,0-1 0,1 1 0,-1-1 1,0 0-1,1 1 0,-1-1 0,1 0 0,-1 0 1,1 0-1,-1 0 0,1 0 0,0-1 0,0 1 0,-1 0 1,1-1-1,0 1 0,0-1 0,0 0 0,2 1 0,8 0-1710,0-1-1,0 0 0,0 0 0,0-1 0,16-3 0,27-15-9987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5.045"/>
    </inkml:context>
    <inkml:brush xml:id="br0">
      <inkml:brushProperty name="width" value="0.025" units="cm"/>
      <inkml:brushProperty name="height" value="0.025" units="cm"/>
    </inkml:brush>
  </inkml:definitions>
  <inkml:trace contextRef="#ctx0" brushRef="#br0">167 0 17873,'-10'0'3251,"-1"1"-2451,-1 0 1,0 1-1,0 0 1,1 1-1,-17 5 1,23-6-648,1-1 0,0 1 0,0-1 0,0 1 1,0 0-1,1 1 0,-1-1 0,0 1 0,1-1 1,0 1-1,-1 0 0,1 0 0,0 1 0,1-1 1,-1 1-1,1-1 0,-1 1 0,1 0 0,0 0 1,0 0-1,-1 4 0,3-6-141,0-1 0,0 0 0,0 1-1,0-1 1,1 0 0,-1 1 0,0-1 0,0 0 0,1 1 0,-1-1-1,1 0 1,-1 0 0,1 0 0,0 1 0,0-1 0,-1 0-1,1 0 1,0 0 0,0 0 0,0 0 0,0 0 0,0-1 0,0 1-1,0 0 1,0 0 0,1-1 0,-1 1 0,0-1 0,0 1-1,1-1 1,-1 1 0,0-1 0,0 0 0,3 1 0,55 7 32,-46-7-12,4 1 4,84 11-222,-92-11 156,0 0-1,-1 0 1,1 1 0,-1 1 0,0-1 0,1 1 0,-2 1 0,15 9-1,-20-13 42,-1 0 0,0 0 0,0-1 0,0 1 0,0 0 0,0 0 0,0 0 0,-1 0-1,1 0 1,0 1 0,0-1 0,-1 0 0,1 0 0,-1 0 0,1 1 0,-1-1-1,1 0 1,-1 0 0,0 1 0,0-1 0,1 0 0,-1 1 0,0-1 0,0 1 0,-1-1-1,1 0 1,0 1 0,0-1 0,-1 0 0,1 0 0,0 1 0,-1-1 0,1 0 0,-1 0-1,0 1 1,1-1 0,-1 0 0,0 0 0,0 0 0,0 0 0,0 0 0,0 0-1,0 0 1,0 0 0,0-1 0,0 1 0,0 0 0,0-1 0,-1 1 0,-1 0 0,-7 5 120,-1 0 0,0-1 1,0-1-1,-13 4 0,6-3-139,0 0-1,0-2 0,-19 2 0,-24-5-4403,30-3-2917</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5.574"/>
    </inkml:context>
    <inkml:brush xml:id="br0">
      <inkml:brushProperty name="width" value="0.025" units="cm"/>
      <inkml:brushProperty name="height" value="0.025" units="cm"/>
    </inkml:brush>
  </inkml:definitions>
  <inkml:trace contextRef="#ctx0" brushRef="#br0">39 1 14478,'0'0'5610,"-4"10"-3298,-5 18-937,2 0 1,1 1-1,-5 52 0,9-49-960,4 58 0,11-45-267,1-24-218,-14-21 48,1 1 1,-1-1 0,1 1 0,-1-1-1,1 0 1,-1 0 0,1 1 0,-1-1-1,1 0 1,0 0 0,-1 1-1,1-1 1,-1 0 0,1 0 0,0 0-1,-1 0 1,1 0 0,0 0 0,-1 0-1,1 0 1,-1 0 0,1 0 0,0-1-1,-1 1 1,1 0 0,-1 0-1,1-1 1,0 1 0,0-1 0,0-1-475,1-1 0,-1 1 1,0-1-1,0 0 0,0 1 1,0-1-1,0 0 0,0 0 1,-1 0-1,0 0 0,1 1 1,-1-1-1,0 0 0,0 0 1,-1 0-1,0-4 0,1-2-1925,0-26-5901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5.919"/>
    </inkml:context>
    <inkml:brush xml:id="br0">
      <inkml:brushProperty name="width" value="0.025" units="cm"/>
      <inkml:brushProperty name="height" value="0.025" units="cm"/>
    </inkml:brush>
  </inkml:definitions>
  <inkml:trace contextRef="#ctx0" brushRef="#br0">1 17 13261,'0'0'6822,"59"-3"-4708,-24 3-673,10 0 33,3 0-161,5 0-416,3 0-481,-4 0-288,-10-3-64,-9-1-96,-15 1-1089,-12 0-576,-22 3-5414,-13 0-1345</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6.248"/>
    </inkml:context>
    <inkml:brush xml:id="br0">
      <inkml:brushProperty name="width" value="0.025" units="cm"/>
      <inkml:brushProperty name="height" value="0.025" units="cm"/>
    </inkml:brush>
  </inkml:definitions>
  <inkml:trace contextRef="#ctx0" brushRef="#br0">1 10 7687,'0'0'13869,"63"42"-11851,-11-44-640,9-10-546,2 1-511,-1 0-225,-9 2-64,-13 4-32,-9 4-1153,-18 1-1442,-14 8-6405,-22 3 31</inkml:trace>
  <inkml:trace contextRef="#ctx0" brushRef="#br0" timeOffset="1">39 262 10762,'0'0'13421,"89"36"-12428,-39-50-353,5 0-447,2-1-97,-1-2-32,-5 2-32,-6 1-737,-8 2-2210,-9-4-2113,-3 1-3589</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7.026"/>
    </inkml:context>
    <inkml:brush xml:id="br0">
      <inkml:brushProperty name="width" value="0.025" units="cm"/>
      <inkml:brushProperty name="height" value="0.025" units="cm"/>
    </inkml:brush>
  </inkml:definitions>
  <inkml:trace contextRef="#ctx0" brushRef="#br0">86 14 15471,'0'0'2706,"-9"8"1,-2 1-1985,1 0 1,1 1-1,-13 15 1,19-21-507,0 0 0,1 0 0,-1 0 0,1 0 0,0 0 1,0 0-1,1 0 0,-1 0 0,1 1 0,0-1 0,0 1 0,0-1 0,1 1 0,-1-1 0,1 1 0,0 0 0,2 7 0,-1-10-189,0 0 0,1 0-1,-1 0 1,1 0-1,-1-1 1,1 1-1,-1 0 1,1-1-1,0 0 1,0 1 0,0-1-1,0 0 1,0 0-1,0 0 1,0 0-1,0 0 1,1 0-1,-1-1 1,0 1 0,0-1-1,1 0 1,-1 1-1,0-1 1,1 0-1,-1 0 1,0-1-1,4 0 1,4 1-5,0-1 0,0 0 0,0 0 0,-1-1 0,13-5 0,-14 4-14,0-1 0,0 0-1,0-1 1,-1 0 0,0 0 0,0-1-1,0 0 1,-1 0 0,1 0 0,-2-1 0,1 0-1,-1 0 1,0-1 0,0 1 0,-1-1 0,0 0-1,-1 0 1,1-1 0,-2 1 0,1-1-1,-1 1 1,0-1 0,0-12 0,-20 42-158,14-12 227,0 0 0,0 0 0,1 0 0,1 1-1,-1 0 1,1-1 0,1 1 0,0 0-1,1 0 1,-1 0 0,2 0 0,2 17 0,-2-25-69,-1-1-1,1 0 1,0 1 0,0-1 0,0 0 0,0 0 0,1 0 0,-1 1-1,0-1 1,0 0 0,1-1 0,-1 1 0,1 0 0,-1 0 0,0 0-1,1-1 1,0 1 0,-1-1 0,1 1 0,-1-1 0,1 0 0,-1 0-1,1 0 1,0 0 0,-1 0 0,1 0 0,0 0 0,-1 0 0,1 0 0,-1-1-1,1 1 1,-1-1 0,1 1 0,-1-1 0,1 0 0,2-1 0,5-1 34,0-1 0,0-1 0,-1 0 0,14-9 0,-19 12-42,78-54-216,-75 53 199,0 0 1,-1 0 0,1 0 0,0 1 0,0 0 0,0 0 0,1 0-1,-1 1 1,0 0 0,1 0 0,-1 1 0,1 0 0,5 0-1,-11 0 17,-1 1-1,1-1 1,-1 1-1,1-1 1,-1 0-1,0 1 0,1-1 1,-1 1-1,0-1 1,1 1-1,-1-1 1,0 1-1,0-1 1,1 1-1,-1-1 0,0 1 1,0-1-1,0 1 1,0-1-1,0 1 1,0 0-1,0-1 0,0 1 1,0-1-1,0 1 1,0-1-1,0 1 1,0 0-1,0-1 1,-1 1-1,1-1 0,0 1 1,0-1-1,-1 1 1,1-1-1,0 1 1,-1-1-1,1 1 0,-13 24 450,12-23-262,-3 14 387,5-26-80,11 0-523,-12 10 28,0 0 0,0 0 1,1-1-1,-1 1 0,0 0 1,0 0-1,0 0 0,0-1 1,0 1-1,1 0 0,-1 0 1,0 0-1,0 0 0,0-1 1,1 1-1,-1 0 0,0 0 1,0 0-1,0 0 0,1 0 1,-1 0-1,0 0 0,0 0 1,1 0-1,-1 0 0,0 0 1,0 0-1,1 0 0,-1 0 1,0 0-1,0 0 0,1 0 1,-1 0-1,0 0 0,0 0 1,0 0-1,1 0 0,-1 0 1,0 1-1,0-1 0,0 0 1,1 0-1,-1 0 0,0 0 1,0 0-1,0 1 0,1-1 1,-1 0-1,0 0 0,0 0 1,0 1-1,0-1 0,0 0 1,0 0-1,0 0 0,1 1 1,-1-1-1,0 0 0,0 0 1,0 1-1,0-1 0,0 0 1,0 0-1,0 1 0,0-1 1,0 0-1,0 1 0,-10 71 156,10-72-38,0-43 588,-1 22-680,-1-1 0,-8-39 0,51 59-1232,-10 2-1788,5 0-2384,3 0-3383,-2-3-3073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7.367"/>
    </inkml:context>
    <inkml:brush xml:id="br0">
      <inkml:brushProperty name="width" value="0.025" units="cm"/>
      <inkml:brushProperty name="height" value="0.025" units="cm"/>
    </inkml:brush>
  </inkml:definitions>
  <inkml:trace contextRef="#ctx0" brushRef="#br0">163 1 16592,'0'0'2914,"-10"0"-308,3-1-2397,-4 1 574,0 0 0,0 1 1,0 0-1,-20 5 0,27-5-636,0 0-1,1 1 0,-1 0 1,1-1-1,-1 1 0,1 0 0,0 0 1,-1 1-1,1-1 0,0 1 1,1 0-1,-1-1 0,0 1 1,1 0-1,-1 1 0,1-1 1,0 0-1,0 1 0,-2 6 1,2-6-87,1-1 0,-1 1 0,1 0 0,0-1 0,0 1 0,1 0 1,-1 0-1,1-1 0,0 1 0,0 0 0,0 0 0,0 0 0,1-1 0,0 1 1,-1 0-1,1 0 0,1-1 0,-1 1 0,0-1 0,1 1 0,2 3 0,-1-3-28,1 0-1,0 0 1,-1-1-1,1 0 0,0 0 1,0 0-1,1 0 1,-1 0-1,1-1 0,-1 0 1,1 0-1,0 0 1,-1-1-1,7 2 0,-1-1-18,0 0 0,1 0 0,-1-1 0,0-1 0,0 0 0,0 0 0,0-1 0,0 0 0,0-1 0,0 0 0,0-1 0,0 0 0,0 0 0,-1-1 0,15-8 0,-21 10 4,0 0-1,0-1 0,0 1 0,0-1 0,0 0 0,-1 0 0,1 0 1,-1 0-1,0 0 0,0-1 0,0 1 0,0-1 0,-1 1 0,0-1 1,1 0-1,-1 1 0,0-1 0,0-5 0,-1 6 20,0 1-1,0-1 0,-1 0 1,1 0-1,-1 1 1,1-1-1,-1 0 1,0 1-1,0-1 0,0 1 1,-1-1-1,1 1 1,-1 0-1,1-1 1,-1 1-1,0 0 0,1 0 1,-1 0-1,0 0 1,0 0-1,-1 1 1,1-1-1,0 1 0,-1-1 1,-4-1-1,-5-3-31,1 2 0,-2-1-1,1 2 1,0-1 0,-25-2-1,-6 2-3612,40 3 3219,-3-1-5797</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7.991"/>
    </inkml:context>
    <inkml:brush xml:id="br0">
      <inkml:brushProperty name="width" value="0.025" units="cm"/>
      <inkml:brushProperty name="height" value="0.025" units="cm"/>
    </inkml:brush>
  </inkml:definitions>
  <inkml:trace contextRef="#ctx0" brushRef="#br0">1 398 12876,'0'0'7421,"9"3"-4523,-6-1-2661,1-1-1,-1 0 1,1 0-1,-1-1 1,1 1-1,0-1 0,0 0 1,-1 0-1,1 0 1,0 0-1,-1-1 1,1 1-1,4-3 1,0 0 118,0 0 0,-1-1 1,0 0-1,0 0 0,0-1 0,10-9 1,151-137 1981,-140 122-2232,-1-1 1,-2-1 0,34-56 0,-46 57-9,-12 23-58,-11 19-106,-3 10 53,1 0 1,1 0-1,1 1 0,1 1 0,1 0 0,2 0 1,0 0-1,1 1 0,1 0 0,2 0 0,0 28 1,1-51-2,1 0 0,0 0 0,0 0 0,0 0 0,0 0 0,1 0 0,-1 0 0,1 0 0,-1 0 1,1 0-1,0 0 0,-1 0 0,1 0 0,0 0 0,0-1 0,0 1 0,0 0 0,1-1 0,-1 1 0,0-1 0,1 1 1,-1-1-1,1 0 0,0 1 0,-1-1 0,1 0 0,0 0 0,0 0 0,-1-1 0,1 1 0,0 0 0,0-1 1,0 1-1,0-1 0,0 1 0,0-1 0,0 0 0,0 0 0,0 0 0,0 0 0,0 0 0,3-1 0,3 0-444,-1-1 0,1 0 0,0-1 0,-1 0 0,0 0 0,0 0 0,0-1 0,0 0 0,12-9 0,3-8-2892,0 0-1,-1-1 1,-1-1-1,32-48 1,-22 23-2634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8.397"/>
    </inkml:context>
    <inkml:brush xml:id="br0">
      <inkml:brushProperty name="width" value="0.025" units="cm"/>
      <inkml:brushProperty name="height" value="0.025" units="cm"/>
    </inkml:brush>
  </inkml:definitions>
  <inkml:trace contextRef="#ctx0" brushRef="#br0">177 8 7559,'0'0'15941,"-12"0"-14132,6 0-1677,0 0 1,-1 1-1,1-1 0,0 2 0,-1-1 0,1 0 1,0 1-1,0 0 0,0 1 0,0-1 0,1 1 1,-1 0-1,1 1 0,-1-1 0,1 1 0,0 0 0,1 1 1,-1-1-1,1 1 0,-5 5 0,5-5 17,-1 0-1,1 0 1,0 1-1,0 0 1,0-1-1,1 2 1,0-1-1,0 0 1,0 0-1,-2 13 1,5-18-143,0-1 0,0 1 0,0-1 0,0 1 0,0-1 0,0 1 0,0-1 0,0 1 0,0-1 0,0 1 1,0-1-1,1 1 0,-1-1 0,0 1 0,0-1 0,1 0 0,-1 1 0,0-1 0,1 1 0,-1-1 0,0 0 0,1 1 0,-1-1 0,1 0 0,-1 1 1,0-1-1,1 0 0,-1 0 0,1 1 0,-1-1 0,1 0 0,-1 0 0,1 0 0,26 3 121,25-12 15,-40 5-127,0-1 0,0 0 1,0-1-1,-1 0 0,0-1 0,20-16 0,-24 17-6,0 0-1,-1 0 0,0-1 0,0 0 1,0 0-1,-1 0 0,0 0 1,0-1-1,-1 0 0,6-16 0,-10 24-20,0 0-1,0 0 0,0 0 0,0 0 1,0 0-1,0 0 0,0 0 0,0 0 1,0 0-1,-1 0 0,1 0 0,0 0 1,0 0-1,0 0 0,0 0 0,0 0 0,0-1 1,-8 18-70,-7 27 25,11-22 56,1 0 0,1 0 0,1 1 1,2 25-1,0-39 3,0 0 0,0-1 0,1 1 1,0-1-1,1 0 0,0 1 0,0-1 0,1 0 1,0 0-1,0-1 0,1 1 0,0-1 1,8 10-1,-12-16 19,0-1-1,0 1 1,0 0 0,0 0 0,0-1 0,-1 1 0,1 0-1,0 0 1,-1 0 0,1 0 0,-1 0 0,1 0 0,-1 0-1,0 0 1,1 1 0,-1-1 0,0 0 0,0 0 0,1 0 0,-1 0-1,0 0 1,0 1 0,0-1 0,-1 0 0,1 0 0,0 0-1,-1 2 1,0-2 39,0 1 0,0 0 0,-1-1 0,1 0 0,-1 1 0,1-1 0,-1 0 0,1 0 0,-1 1 0,0-1-1,0 0 1,0-1 0,1 1 0,-4 1 0,-8 2 211,-1-1-1,0 0 0,-18 2 1,29-5-300,-10 1 124,-1 0-1,1 0 1,-1-2-1,1 1 1,-24-6-1,34 5-198,0 1-1,0-1 0,1 0 1,-1 0-1,1 0 1,-1-1-1,1 1 0,-1-1 1,1 1-1,0-1 1,-1 0-1,1 0 0,0 0 1,-3-4-1,4 4-201,0 0-1,0 0 1,1 0-1,-1 0 0,1-1 1,-1 1-1,1 0 1,0 0-1,-1-1 1,1 1-1,0 0 1,1-1-1,-1 1 1,0 0-1,1 0 1,-1 0-1,1-1 1,0 1-1,0 0 1,-1 0-1,3-3 0,18-21-6456,10 0-3241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8.863"/>
    </inkml:context>
    <inkml:brush xml:id="br0">
      <inkml:brushProperty name="width" value="0.025" units="cm"/>
      <inkml:brushProperty name="height" value="0.025" units="cm"/>
    </inkml:brush>
  </inkml:definitions>
  <inkml:trace contextRef="#ctx0" brushRef="#br0">254 68 14350,'0'0'5172,"0"-8"-1520,0 5-3527,0 1 0,0 0 0,-1-1-1,1 1 1,-1-1 0,1 1 0,-1 0 0,0-1 0,0 1 0,0 0 0,0 0 0,0 0 0,0 0-1,-1 0 1,1 0 0,-1 0 0,1 0 0,-1 0 0,0 0 0,1 1 0,-1-1 0,0 1-1,0 0 1,0-1 0,-1 1 0,1 0 0,0 0 0,0 0 0,-1 1 0,1-1 0,0 0-1,-1 1 1,1 0 0,-1-1 0,1 1 0,0 0 0,-5 1 0,-9-3 24,1 2 0,-1 0 0,0 1 0,1 0 0,-22 5 0,34-5-135,-1-1 1,0 1 0,1 0-1,-1 0 1,1 1 0,-1-1-1,1 1 1,-1-1 0,1 1-1,0 0 1,0 0-1,0 1 1,0-1 0,0 1-1,1-1 1,-1 1 0,1 0-1,-1 0 1,1 0 0,0 0-1,0 0 1,1 1-1,-1-1 1,1 1 0,-1-1-1,1 1 1,0-1 0,0 5-1,1-6-8,0-1 0,0 1-1,1 0 1,-1-1 0,0 1-1,1 0 1,0-1 0,-1 1-1,1-1 1,0 1 0,0-1-1,0 1 1,0-1 0,0 1-1,0-1 1,0 0-1,0 0 1,0 1 0,1-1-1,-1 0 1,0 0 0,1 0-1,-1-1 1,1 1 0,-1 0-1,1 0 1,0-1 0,-1 1-1,1-1 1,-1 0 0,1 1-1,0-1 1,2 0 0,9 2 27,0 0 0,1-1 1,14-1-1,-19 0-17,2 0-65,1-1-1,-1 0 1,1 0-1,-1-1 1,0-1-1,0 0 1,0-1-1,0 0 1,0 0-1,-1-1 1,0 0 0,0-1-1,0 0 1,-1-1-1,0 0 1,0 0-1,-1-1 1,9-10-1,-25 35 55,0 0 0,0 1 0,2 0 0,0 0 0,-3 24-1,-19 118 2888,28-159-2874,-1 1 1,0-1 0,0 0-1,0 1 1,1-1 0,-1 0-1,0 0 1,-1 0 0,1 1-1,0-1 1,0 0 0,0-1-1,-1 1 1,1 0 0,0 0-1,-1 0 1,1-1 0,-1 1-1,1-1 1,-1 1 0,1-1-1,-1 0 1,1 1 0,-1-1-1,1 0 1,-1 0 0,0 0-1,1 0 1,-1-1 0,1 1-1,-1 0 1,-1-1 0,-55-9 53,51 8-255,-5-1 196,1 0 0,-1-1-1,-18-10 1,28 13-144,1 1-1,-1-1 0,1 0 0,0 0 0,-1 0 1,1 0-1,0-1 0,0 1 0,0 0 1,0 0-1,0-1 0,0 1 0,0-1 1,0 1-1,0-2 0,0 1-100,1 1 0,0 0 0,0 0 0,1 0 0,-1-1 0,0 1 0,0 0 0,0 0 0,1 0 0,-1 0 0,1 0 0,-1-1 0,1 1 0,-1 0 0,1 0 0,-1 0 0,1 0 0,0 0 0,0 1 0,0-1 0,-1 0 0,1 0 0,0 0 1,2 0-1,18-15-4989,8 0-2686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907"/>
    </inkml:context>
    <inkml:brush xml:id="br0">
      <inkml:brushProperty name="width" value="0.025" units="cm"/>
      <inkml:brushProperty name="height" value="0.025" units="cm"/>
    </inkml:brush>
  </inkml:definitions>
  <inkml:trace contextRef="#ctx0" brushRef="#br0">48 0 17168,'0'0'465,"-4"10"90,-8 36 849,1 0 0,3 1 0,2 0 0,1 0 0,3 66 0,2-109-1367,0-1 1,1 1-1,-1 0 1,0-1-1,1 1 1,0-1-1,0 1 0,0-1 1,0 1-1,1-1 1,-1 0-1,1 1 1,0-1-1,0 0 1,0 0-1,0 0 1,1-1-1,-1 1 1,1 0-1,0-1 0,0 0 1,-1 0-1,1 1 1,1-2-1,3 3 1,-2-2-15,0-1 1,0 1-1,1-1 0,-1 0 1,1-1-1,-1 1 1,1-1-1,-1 0 0,1-1 1,0 1-1,-1-1 1,0 0-1,1 0 1,-1-1-1,0 0 0,7-3 1,2-2-16,-1 0 1,-1-1 0,0 0-1,0-1 1,13-13-1,39-27-150,-64 48 135,1 1 0,0-1 1,-1 1-1,1-1 0,0 1 0,0 0 0,-1-1 1,1 1-1,0 0 0,0 0 0,0-1 0,-1 1 1,1 0-1,0 0 0,0 0 0,0 0 0,0 0 1,-1 0-1,1 0 0,0 0 0,0 1 0,0-1 1,0 0-1,-1 0 0,1 1 0,0-1 0,0 0 1,-1 1-1,1-1 0,0 1 0,-1-1 1,1 1-1,0-1 0,-1 1 0,1-1 0,-1 1 1,1 0-1,-1-1 0,1 1 0,-1 0 0,1 0 1,-1-1-1,0 1 0,1 0 0,-1 0 0,0-1 1,0 1-1,0 0 0,1 0 0,-1 0 0,0 0 1,0-1-1,0 1 0,0 0 0,0 0 0,-1 1 1,-2 58-81,2-53 97,-7 26-2,6-27-135,0 0 1,0-1-1,1 1 0,0 0 1,0 0-1,0 0 1,1 0-1,-1 1 1,1-1-1,1 0 0,1 11 1,-1-17-149,-1 0 0,1 1 0,-1-1 1,1 0-1,0 0 0,-1 0 0,1 0 0,-1-1 0,1 1 1,-1 0-1,1 0 0,-1 0 0,1 0 0,-1 0 1,1-1-1,-1 1 0,1 0 0,-1 0 0,0-1 0,1 1 1,-1 0-1,1-1 0,-1 1 0,1-1 0,10-16-5351</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9.343"/>
    </inkml:context>
    <inkml:brush xml:id="br0">
      <inkml:brushProperty name="width" value="0.025" units="cm"/>
      <inkml:brushProperty name="height" value="0.025" units="cm"/>
    </inkml:brush>
  </inkml:definitions>
  <inkml:trace contextRef="#ctx0" brushRef="#br0">262 89 13004,'0'0'4864,"4"-8"-1592,-3 5-3190,0 0 215,1 1 0,-1-1 0,0 0 1,0 0-1,0 0 0,-1 0 1,1-1-1,-1 1 0,1-5 1,-2 7-170,1-1 0,-1 1 0,1-1 1,-1 0-1,0 1 0,1-1 1,-1 1-1,0-1 0,0 1 0,0 0 1,0-1-1,0 1 0,0 0 1,-1 0-1,1 0 0,0 0 0,-1 0 1,1 0-1,-1 0 0,1 0 1,-1 0-1,1 1 0,-1-1 0,1 1 1,-1-1-1,-2 0 0,-8-2 72,-1 0 0,1 1-1,-1 0 1,0 1 0,1 0 0,-1 1-1,-14 2 1,19-1-172,0 0 1,0 0-1,0 1 0,0 0 0,1 0 0,-1 1 1,1 0-1,0 0 0,0 1 0,0 0 0,0 0 0,-9 8 1,15-11-1,-1 0 1,0 1-1,1-1 0,-1 0 1,1 1-1,0-1 1,-1 1-1,1 0 1,0-1-1,0 1 1,0 0-1,0 0 0,0 0 1,0-1-1,1 1 1,-1 0-1,0 0 1,1 0-1,0 0 1,-1 0-1,1 1 1,0-1-1,0 2 0,1-2-11,0 0-1,0 0 1,1-1-1,-1 1 0,0 0 1,0-1-1,1 1 1,-1-1-1,1 0 0,-1 1 1,1-1-1,0 0 1,0 0-1,-1 0 0,1 0 1,0 0-1,0-1 1,3 2-1,9 2 11,0-1 1,0 0-1,1-1 0,-1 0 1,16-1-1,-15-2-44,1 0-1,0-1 0,-1-1 1,1-1-1,-1 0 1,0-1-1,0 0 1,0-1-1,-1-1 1,0-1-1,0 0 1,-1 0-1,21-19 1,-33 27 16,-1 0 0,0-1 0,0 1 0,1 0 0,-1 0 0,1-1 0,-1 1 0,0 0 0,1 0 0,-1-1 0,1 1 0,-1 0 0,0 0 0,1 0 0,-1 0 0,1 0 0,-1-1 0,1 1 0,-1 0 0,1 0 0,-1 0 0,0 0 0,1 0 0,-1 0 0,1 1 0,-1-1 0,1 0 0,-1 0 1,1 0-1,-1 0 0,0 0 0,1 1 0,-1-1 0,0 0 0,1 0 0,-1 1 0,1-1 0,-1 1 0,7 22-87,-7 49-89,0-51 159,-1-8 62,2 1 0,0-1 0,0 0-1,1 1 1,1-1 0,0 0 0,1 0-1,0-1 1,1 1 0,0-1 0,1 0 0,1 0-1,0-1 1,11 15 0,-16-25-11,-1 1 0,1-1-1,-1 1 1,0-1 0,1 1 0,-1 0 0,0-1 0,0 1 0,0 0 0,0 0-1,-1 0 1,1-1 0,0 1 0,-1 0 0,0 0 0,1 0 0,-1 0-1,0 0 1,0 0 0,0 3 0,-1-3 21,0-1 0,-1 1 0,1-1 0,-1 1 0,1-1 1,-1 0-1,1 0 0,-1 0 0,0 0 0,1 0 0,-1 0 0,0 0 0,0 0 0,0-1 0,0 1 0,0-1 0,1 1 0,-1-1 0,0 0 1,-4 0-1,-49 7-37,0-3 0,0-2 1,-82-8-1,92-3-2160,43 9 1813,0-1 1,0 1-1,0-1 1,0 0-1,0 0 1,0 0 0,0 0-1,1 0 1,-1 0-1,0 0 1,1 0-1,-1-1 1,1 1 0,-1-1-1,1 1 1,-1-1-1,1 0 1,-2-2-1,2-4-9973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9.839"/>
    </inkml:context>
    <inkml:brush xml:id="br0">
      <inkml:brushProperty name="width" value="0.025" units="cm"/>
      <inkml:brushProperty name="height" value="0.025" units="cm"/>
    </inkml:brush>
  </inkml:definitions>
  <inkml:trace contextRef="#ctx0" brushRef="#br0">102 275 10858,'-11'1'2200,"-6"1"-1004,-27 3 980,15-4 4739,111-5-5541,-1-5 0,85-19 0,-27 4-750,1368-110 118,-617 70 2002,-883 62-4288,-10-2-5777,-1 0 4788,-4-7-10471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7.813"/>
    </inkml:context>
    <inkml:brush xml:id="br0">
      <inkml:brushProperty name="width" value="0.025" units="cm"/>
      <inkml:brushProperty name="height" value="0.025" units="cm"/>
    </inkml:brush>
  </inkml:definitions>
  <inkml:trace contextRef="#ctx0" brushRef="#br0">0 0 6342,'0'0'8936,"3"11"-6090,3 20-1139,-2 0-1,-1 1 1,-1 43 0,4 60 793,-4-120-2334,0 0-1,1 0 0,1 0 0,1-1 1,-1 1-1,12 19 0,-15-31-137,1 0 0,-1 0-1,1 0 1,0-1 0,0 1 0,0-1-1,0 1 1,1-1 0,-1 0-1,1 0 1,-1 0 0,1 0-1,0 0 1,0 0 0,-1-1 0,1 0-1,0 1 1,1-1 0,4 1-1,-3-1 31,0-1-1,1 0 0,-1 0 1,0-1-1,0 1 0,-1-1 1,1 0-1,0-1 0,0 1 1,0-1-1,7-4 0,4-2 73,-1-2-1,0 0 0,0 0 1,-1-2-1,25-25 0,-9 1-124,-1 0-1,-2-2 1,-1-1-1,-3-1 1,34-77-1,-56 115-618,-8 31-5616,-4-9 1500,-3-1-2690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8.523"/>
    </inkml:context>
    <inkml:brush xml:id="br0">
      <inkml:brushProperty name="width" value="0.025" units="cm"/>
      <inkml:brushProperty name="height" value="0.025" units="cm"/>
    </inkml:brush>
  </inkml:definitions>
  <inkml:trace contextRef="#ctx0" brushRef="#br0">67 399 7399,'0'0'9764,"7"-9"-7778,-2 1-1670,1 0 0,-2 0 0,1 0 1,-1-1-1,0 0 0,2-10 0,-5 18-256,-1-1 0,1 0 0,-1 1 0,1-1 0,-1 0 0,0 1 0,1-1 0,-1 0 0,0 0 0,0 1 0,0-1 0,-1 0 0,1 0-1,0 1 1,-1-1 0,1 0 0,-1 1 0,1-1 0,-1 1 0,0-1 0,0 0 0,1 1 0,-1 0 0,0-1 0,-1 1 0,1-1 0,0 1 0,0 0-1,0 0 1,-1 0 0,1 0 0,-1 0 0,1 0 0,-1 0 0,1 0 0,-1 0 0,1 1 0,-1-1 0,0 1 0,1-1 0,-1 1 0,0 0-1,0 0 1,1-1 0,-1 1 0,0 0 0,0 1 0,1-1 0,-3 0 0,1 1-10,0 0 1,0 0-1,1 0 0,-1 0 0,0 0 1,1 1-1,-1-1 0,1 1 0,-1-1 1,1 1-1,0 0 0,0 0 1,0 0-1,0 0 0,0 1 0,0-1 1,0 0-1,1 1 0,0 0 0,-1-1 1,1 1-1,0 0 0,0-1 1,-1 5-1,0-2 2,0 0 0,1 1 0,-1-1 0,1 0 0,0 1 0,0 0 0,1-1 0,0 1 0,0-1 0,0 1 0,1-1 0,1 9 0,-1-12-48,1 0 1,-1 0 0,1 0 0,-1 0 0,1 0 0,0 0 0,0 0 0,0-1 0,0 1 0,0-1 0,0 1-1,0-1 1,1 0 0,-1 0 0,0 0 0,1 0 0,-1 0 0,1-1 0,-1 1 0,1-1 0,3 1 0,60 3 81,-57-4-83,16-1-27,36 1-58,-57 0 91,0 0 0,-1 1 0,1-1 0,-1 1 1,1 0-1,-1 0 0,1 1 0,-1-1 0,0 1 0,0-1 0,0 1 0,0 0 0,4 3 604,-10-28 1634,-24-26-1671,23 44-622,0-1 0,0 0 0,1-1 0,-1 1 0,1 0 0,1-1 0,-4-13 0,35 17-1267,12 3 740,-10 1 80,1-1 0,-1-1 1,0-2-1,37-9 0,-58 10 462,-1-1 1,1-1-1,-1 0 0,1 0 1,-1-1-1,0 0 1,-1 0-1,1-1 1,-1-1-1,0 1 1,-1-1-1,0 0 0,0-1 1,0 0-1,-1 0 1,0 0-1,5-11 1,-5 9 50,0 0 0,-1-1 0,-1 0 0,0 0 0,0 0 0,-1 0 1,-1 0-1,0-1 0,0 1 0,-1-1 0,0 1 0,-3-22 0,2 32-13,0 1-1,0-1 0,0 0 0,0 1 1,0-1-1,0 1 0,-1-1 1,1 1-1,0-1 0,0 0 1,-1 1-1,1-1 0,0 1 1,-1-1-1,1 1 0,-1 0 0,1-1 1,0 1-1,-1-1 0,1 1 1,-1 0-1,1-1 0,-1 1 1,1 0-1,-1-1 0,0 1 1,1 0-1,-1 0 0,1 0 1,-1 0-1,0-1 0,1 1 0,-1 0 1,1 0-1,-1 0 0,0 0 1,1 0-1,-1 0 0,1 1 1,-1-1-1,0 0 0,1 0 1,-1 0-1,1 1 0,-1-1 0,1 0 1,-1 0-1,1 1 0,-1-1 1,1 0-1,-1 1 0,1-1 1,-1 1-1,1-1 0,-1 2 1,-26 25 275,17-5 33,0-1 0,1 1 0,1 1 1,2-1-1,0 1 0,-5 44 1,9-49-221,1 0 0,0 0 1,2 0-1,0 0 0,1 0 1,0 0-1,2-1 0,0 1 1,11 27-1,15 20 4,-15-36 265,-2 0-1,-1 0 1,15 58-1,-28-97-749,-1 0-1,-1 0 1,0 0-1,0 0 1,-1 0-1,-6-12 1,-3-7-4338,3-2-3894,6 14-2603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0.932"/>
    </inkml:context>
    <inkml:brush xml:id="br0">
      <inkml:brushProperty name="width" value="0.025" units="cm"/>
      <inkml:brushProperty name="height" value="0.025" units="cm"/>
    </inkml:brush>
  </inkml:definitions>
  <inkml:trace contextRef="#ctx0" brushRef="#br0">0 457 4292,'0'0'213,"0"1"0,0-1 0,0 0 1,0 0-1,0 0 0,0 1 0,0-1 0,0 0 0,0 0 0,0 0 0,0 1 1,0-1-1,0 0 0,1 0 0,-1 0 0,0 1 0,0-1 0,0 0 1,0 0-1,0 0 0,0 0 0,0 1 0,1-1 0,-1 0 0,0 0 0,0 0 1,0 0-1,1 0 0,-1 0 0,0 0 0,0 1 0,0-1 0,0 0 0,1 0 1,-1 0-1,0 0 0,0 0 0,0 0 0,1 0 0,-1 0 0,0 0 1,13-5 2588,8-10-1098,-3 0-1234,0-1 0,-2-1-1,0-1 1,-1 0 0,-1-1 0,-1 0 0,16-30-1,-28 48-414,0-1 0,-1 1-1,1-1 1,0 1-1,-1-1 1,1 1 0,-1-1-1,1 1 1,-1-1-1,0 0 1,1 1 0,-1-1-1,0 0 1,0 1-1,0-1 1,0 0 0,-1 1-1,1-1 1,0 0-1,-1 1 1,1-1 0,-1 1-1,0-1 1,0-1-1,-1 2-7,1 0 0,-1 0-1,1 0 1,-1 0-1,1 1 1,-1-1-1,0 1 1,1-1 0,-1 1-1,0-1 1,0 1-1,1 0 1,-1 0-1,0 0 1,0 0 0,1 0-1,-1 0 1,-2 1-1,-12 2 162,1 1-1,0 1 0,-23 9 1,38-14-207,-5 2 56,1 0 1,-1 0-1,1 1 1,0-1-1,0 1 1,0 0-1,0 0 1,0 0-1,1 1 1,-4 4-1,6-7-47,0 1 0,0-1-1,1 0 1,-1 1 0,0-1 0,1 1-1,-1-1 1,1 1 0,0-1 0,0 1-1,-1-1 1,1 1 0,0-1 0,0 1 0,0-1-1,1 1 1,-1-1 0,0 1 0,0-1-1,1 1 1,-1-1 0,1 1 0,0-1-1,-1 1 1,1-1 0,0 0 0,0 0 0,0 1-1,0-1 1,0 0 0,0 0 0,0 0-1,0 0 1,0 0 0,0 0 0,1 0-1,0 1 1,7 3 10,0 1 0,0-1 0,0 0 0,1-1-1,-1 0 1,1 0 0,0-1 0,0-1 0,1 0-1,13 2 1,1-2-3,0-1-1,0-1 0,32-4 0,-49 3 20,-1 0 1,0 0-1,1-1 1,-1 0-1,0-1 0,0 0 1,-1 0-1,1 0 0,-1-1 1,1 0-1,-1 0 0,0 0 1,0-1-1,-1 0 0,0 0 1,0-1-1,0 1 0,0-1 1,-1 0-1,0-1 0,0 1 1,-1-1-1,1 1 0,-1-1 1,3-11-1,-1-1 137,-1 0-1,0 0 1,-2 0 0,0 0-1,-1-1 1,-1 1-1,0 0 1,-7-35 0,6 49-166,0 1 1,0-1-1,0 1 1,-1 0-1,1 0 1,-1 0-1,0 0 1,-3-4-1,4 8-8,1-1 0,0 1 1,-1-1-1,1 1 0,0-1 0,-1 1 0,1-1 0,-1 1 0,1 0 0,-1-1 1,1 1-1,-1 0 0,1-1 0,-1 1 0,0 0 0,1 0 0,-1 0 1,1-1-1,-1 1 0,0 0 0,1 0 0,-1 0 0,1 0 0,-2 0 1,1 1-6,0-1 1,0 1 0,0 0 0,0-1-1,0 1 1,0 0 0,0 0 0,0 0-1,1-1 1,-1 1 0,0 0 0,0 0 0,1 0-1,-1 0 1,1 1 0,-1-1 0,0 2-1,-7 16 60,1 0 0,1 1 0,1 0 0,0 0 0,2 0 0,0 0 0,1 1-1,1-1 1,2 1 0,2 25 0,-2-42-24,0 0 0,0 0-1,0 1 1,0-1 0,1 0 0,0-1 0,0 1-1,0 0 1,0 0 0,1-1 0,-1 0 0,1 1-1,0-1 1,0 0 0,0 0 0,1 0 0,-1-1-1,1 1 1,-1-1 0,1 0 0,0 0 0,0 0-1,0-1 1,4 2 0,2 0-16,-1-1 0,0 0 0,1 0 1,-1-1-1,1-1 0,0 0 0,-1 0 0,1 0 0,17-5 0,-21 4-185,-1-1 0,0 1-1,1-1 1,-1-1 0,0 1-1,6-5 1,-4 2-1499,0 0 0,-1 0 0,0-1 0,0 0 0,0 0 0,8-13 0,8-20-4049,-12 11 5017,-5 6 3065,-4 0 3443,-4 23-817,-12 9-3604,9-2-950,-1 0 1,1 1-1,0-1 1,0 1-1,-4 12 1,8-17-360,0 1-1,0 0 1,0 0 0,0 0 0,1 0 0,0 0-1,0 0 1,1 0 0,0 0 0,-1 0 0,1 1-1,2 6 1,-2-11-70,1 1 0,0-1 0,0 0 0,0 0 0,0 0 0,0 0 0,1 0 1,-1 0-1,0 0 0,0 0 0,1 0 0,-1 0 0,1-1 0,-1 1 0,0 0 0,1-1 0,-1 1 0,1-1 0,-1 0 0,1 0 0,0 1 0,-1-1 0,1 0 0,-1 0 0,1 0 0,-1-1 1,1 1-1,-1 0 0,3-1 0,47-10 74,-37 3-103,0 0 0,0 0 1,-1-1-1,-1 0 0,0-2 1,0 1-1,-1-1 1,0-1-1,10-13 0,-14 16 7,0-1-1,0 0 0,-1 0 1,0 0-1,-1-1 0,0 0 1,0 0-1,-2-1 0,1 1 1,-1-1-1,-1 0 0,2-17 1,-4 29 16,-1 0 1,1 0 0,0 0 0,0 0 0,0 0 0,-1 0 0,1 0-1,0 0 1,0 0 0,0 0 0,-1-1 0,1 1 0,0 0-1,0 0 1,-1 1 0,1-1 0,0 0 0,0 0 0,0 0 0,-1 0-1,1 0 1,0 0 0,0 0 0,0 0 0,-1 0 0,1 0 0,0 1-1,0-1 1,0 0 0,-1 0 0,1 0 0,0 0 0,0 0-1,0 1 1,0-1 0,0 0 0,0 0 0,-1 0 0,1 1 0,0-1-1,0 0 1,0 0 0,0 1 0,-7 10 62,1 0-1,1 1 1,0 0 0,0 0-1,1 1 1,1-1-1,0 1 1,1 0 0,0 0-1,1 0 1,0 0 0,1 0-1,0 0 1,3 14 0,-2-23-109,0 0 1,0 0 0,1 0 0,-1-1 0,1 1 0,0-1 0,0 1 0,0-1 0,0 0 0,0 0 0,1 1 0,0-2 0,-1 1 0,1 0 0,0-1 0,1 1 0,-1-1 0,0 0 0,1 0 0,-1 0 0,1 0-1,4 1 1,-3-1-645,1-1 0,0 1-1,-1-1 1,1 0 0,0 0-1,0-1 1,-1 0-1,13 0 1,17-7-7558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1.746"/>
    </inkml:context>
    <inkml:brush xml:id="br0">
      <inkml:brushProperty name="width" value="0.025" units="cm"/>
      <inkml:brushProperty name="height" value="0.025" units="cm"/>
    </inkml:brush>
  </inkml:definitions>
  <inkml:trace contextRef="#ctx0" brushRef="#br0">31 272 8904,'-7'6'2484,"5"-4"-1836,0 0 0,0-1 1,0 1-1,0 0 0,0 0 1,1 0-1,-1 0 1,1 0-1,-1 1 0,1-1 1,0 0-1,0 1 1,0-1-1,-1 3 0,18-5 1989,-4-4-2313,0 0-1,-1-1 1,1-1-1,-1 0 0,0 0 1,-1-1-1,1-1 1,9-8-1,74-73 55,-82 76-333,0-1 0,17-26 0,-25 34-27,-1 1-1,0-1 1,0 0 0,-1 1-1,1-1 1,-1 0 0,-1 0-1,1-1 1,-1 1 0,0 0-1,0-7 1,-1 12-15,0 1 0,0-1 1,0 0-1,0 1 0,0-1 0,0 1 0,0-1 1,-1 0-1,1 1 0,0-1 0,0 1 1,0-1-1,-1 0 0,1 1 0,0-1 1,0 1-1,-1-1 0,1 1 0,-1-1 0,1 1 1,0 0-1,-1-1 0,1 1 0,-1-1 1,1 1-1,-1 0 0,1-1 0,-1 1 0,1 0 1,-1 0-1,0-1 0,0 1 0,-23 5 9,19-2-18,-1 0 1,0 0 0,0 1-1,1 0 1,-10 8-1,8-3 11,-1 1 0,2 0-1,-1 0 1,1 1 0,1-1 0,0 1-1,0 0 1,1 1 0,0-1-1,1 1 1,1 0 0,0-1 0,0 1-1,1 0 1,1 0 0,0 15-1,1-24 5,0-1 0,-1 1 0,1-1 0,0 1 0,0-1 0,0 0 0,0 1 0,1-1 0,-1 0 0,1 0 0,-1 0 0,1 0 0,0 0 0,0 0 0,0 0 0,0-1 0,0 1 0,0-1 0,0 1 0,0-1 0,1 0 0,-1 0 0,0 0 0,1 0 0,-1 0 0,1-1 0,-1 1 0,1-1 0,2 1 0,10 0 33,0 1 0,0-2 0,26-2 0,-13-1-75,-1-1-1,1-2 0,-1 0 1,-1-2-1,0-1 0,0-1 1,0-1-1,-1-1 0,44-30 1,-74 45 176,-1 1 0,0-1 0,0 1-1,0-2 1,-1 1 0,1-1 0,-1 0 0,1 0 0,-1-1 0,0 0 0,1 0 0,-8 0 0,12-2-81,1 0 1,-1-1-1,1 1 1,0 0-1,0-1 1,-1 0-1,1 1 1,0-1-1,0 1 1,1-1-1,-1 0 1,0 0-1,0 1 1,1-1-1,-1 0 1,1 0-1,0 0 1,0 0-1,-1 0 1,1 0-1,1-3 1,2-42-45,-1 44-32,-1 0 0,1 0 0,0 0 1,0 0-1,0 0 0,0 1 0,0-1 0,0 1 0,1 0 1,0-1-1,-1 1 0,1 0 0,0 0 0,0 1 0,0-1 1,0 1-1,0-1 0,0 1 0,0 0 0,1 0 1,-1 1-1,6-2 0,9 0-321,0 0 0,0 1 0,19 2 0,-17-1-260,112 3-7749,-79-8-80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2.616"/>
    </inkml:context>
    <inkml:brush xml:id="br0">
      <inkml:brushProperty name="width" value="0.025" units="cm"/>
      <inkml:brushProperty name="height" value="0.025" units="cm"/>
    </inkml:brush>
  </inkml:definitions>
  <inkml:trace contextRef="#ctx0" brushRef="#br0">124 168 4644,'0'0'8296,"-9"-6"-6710,-26-22-225,34 27-1258,0 0 1,-1 0-1,1 0 1,-1 1-1,1-1 1,-1 0-1,1 0 1,-1 1-1,0-1 1,1 1-1,-1-1 0,0 1 1,1 0-1,-1 0 1,0 0-1,0 0 1,1 0-1,-1 0 1,0 0-1,0 1 1,1-1-1,-1 0 0,1 1 1,-1-1-1,0 1 1,1 0-1,-1 0 1,1 0-1,-1-1 1,1 1-1,0 1 1,-1-1-1,1 0 0,0 0 1,0 0-1,-1 1 1,1-1-1,0 0 1,0 1-1,1-1 1,-1 1-1,-1 1 1,0 3 48,-1 0 0,1 0 0,0 0-1,0 0 1,0 0 0,1 0 0,0 0 0,0 0 0,1 7 0,0-11-142,0-1 0,0 1 0,1-1 0,-1 1 0,0-1 0,1 1 0,0-1 0,-1 0 0,1 1 0,0-1 0,0 0 0,-1 1 0,1-1 0,0 0 0,0 0 0,0 0 0,1 0 0,-1 0-1,0 0 1,0 0 0,0 0 0,1-1 0,-1 1 0,1 0 0,-1-1 0,0 1 0,1-1 0,-1 1 0,1-1 0,-1 0 0,1 0 0,-1 0 0,1 0 0,-1 0 0,1 0 0,-1 0 0,1 0 0,-1 0 0,1-1 0,1 0-1,3 0 10,-1 0 0,1 0 0,-1 0 0,0-1 0,0 0 0,0 0 0,1-1 0,-2 1 0,10-8 0,-5 2-1,0-1-1,-1-1 1,0 1-1,-1-2 0,0 1 1,-1-1-1,8-16 1,-11 20-1,0 0 1,0-1 0,-1 0-1,0 1 1,0-1-1,-1 0 1,0 0 0,0 0-1,-1 0 1,0 0-1,0 0 1,-3-11 0,3 18-10,0 0 0,0 1 0,0-1 0,0 1 0,0-1 0,0 1 0,0-1 0,0 1 0,0-1 0,0 1 0,-1-1 0,1 1 0,0-1 0,0 1 0,-1-1 0,1 1 0,0-1 0,-1 1 0,1-1 0,0 1 0,-1 0 1,1-1-1,-1 1 0,1 0 0,-1-1 0,1 1 0,-1 0 0,1-1 0,-1 1 0,1 0 0,-1 0 0,1 0 0,-1 0 0,1 0 0,-1-1 0,1 1 0,-1 0 0,0 0 0,1 0 0,-1 0 0,1 1 0,-1-1 0,1 0 0,-1 0 1,1 0-1,-1 0 0,1 0 0,-1 1 0,1-1 0,-1 0 0,1 1 0,-1-1 0,1 0 0,-1 1 0,1-1 0,0 0 0,-1 1 0,1-1 0,-1 1 0,-2 2-6,1-1 0,0 1 1,0-1-1,0 1 0,0 0 0,0 0 0,0 0 0,-2 6 0,1 5 23,-1 1-1,2 0 1,0 0-1,1 0 0,0 0 1,1 0-1,1 0 0,0 0 1,4 15-1,-4-23-182,1-1 0,0 0-1,0 0 1,0 0 0,0-1-1,1 1 1,0 0 0,0-1-1,1 0 1,0 0 0,0 0 0,0 0-1,0 0 1,1-1 0,-1 0-1,1 0 1,0 0 0,1 0-1,-1-1 1,1 0 0,-1 0 0,1-1-1,11 4 1,35 1-4358,8-6-2760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2.945"/>
    </inkml:context>
    <inkml:brush xml:id="br0">
      <inkml:brushProperty name="width" value="0.025" units="cm"/>
      <inkml:brushProperty name="height" value="0.025" units="cm"/>
    </inkml:brush>
  </inkml:definitions>
  <inkml:trace contextRef="#ctx0" brushRef="#br0">107 1 8008,'0'0'14317,"-67"50"-13644,48-5-97,5 3-255,8-2-129,6-5-128,0-5-32,13-9-641,6-7-576,5-14-224,-3-6-673,-2-6-1153,-3-19-2787</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3.303"/>
    </inkml:context>
    <inkml:brush xml:id="br0">
      <inkml:brushProperty name="width" value="0.025" units="cm"/>
      <inkml:brushProperty name="height" value="0.025" units="cm"/>
    </inkml:brush>
  </inkml:definitions>
  <inkml:trace contextRef="#ctx0" brushRef="#br0">0 8 12876,'0'0'9641,"79"-5"-9256,-41 5-289,3 0-64,0 0-32,-2 0-609,-6 0-448,-9-3-480,-7 3-289,-13 0-800,-17 9-8425</inkml:trace>
  <inkml:trace contextRef="#ctx0" brushRef="#br0" timeOffset="1">6 136 13004,'0'0'9385,"91"-3"-8744,-38-13-513,-3 0-96,-3 5-545,-12 5-1921,-12 4-2819,-12 2-3491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3.629"/>
    </inkml:context>
    <inkml:brush xml:id="br0">
      <inkml:brushProperty name="width" value="0.025" units="cm"/>
      <inkml:brushProperty name="height" value="0.025" units="cm"/>
    </inkml:brush>
  </inkml:definitions>
  <inkml:trace contextRef="#ctx0" brushRef="#br0">0 29 9865,'0'0'10698,"86"41"-10666,-35-54-928,0-2-1218,-2-5-2018,-9-1-2915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6.268"/>
    </inkml:context>
    <inkml:brush xml:id="br0">
      <inkml:brushProperty name="width" value="0.025" units="cm"/>
      <inkml:brushProperty name="height" value="0.025" units="cm"/>
    </inkml:brush>
  </inkml:definitions>
  <inkml:trace contextRef="#ctx0" brushRef="#br0">55 1 9961,'-4'11'4202,"-10"24"-2119,6-19-375,1 0 0,1 1 0,0 0 0,-4 26 0,10-42-1657,0 0 0,0 1-1,0-1 1,1 1 0,-1-1 0,0 1-1,1-1 1,-1 0 0,1 1-1,-1-1 1,1 0 0,0 1 0,-1-1-1,1 0 1,0 0 0,0 0 0,0 0-1,0 1 1,0-1 0,0-1 0,0 1-1,1 0 1,-1 0 0,0 0-1,0-1 1,1 1 0,-1 0 0,0-1-1,1 1 1,-1-1 0,1 0 0,-1 1-1,0-1 1,1 0 0,-1 0 0,1 0-1,-1 0 1,1 0 0,-1 0-1,1 0 1,1-1 0,8 0-23,1 0-1,-1-1 1,1 0-1,11-4 1,5-4-42,0-2 0,-1 0-1,48-31 1,29-15-47,-101 57 56,0-1 0,0 1 0,0 0 0,0 0 0,0 0 0,0 0-1,0 1 1,0-1 0,0 1 0,0-1 0,1 1 0,-1 0 0,3 1-1,-5 0 6,1-1-1,-1 1 0,0 0 0,0 0 0,1 0 0,-1-1 0,0 1 1,0 0-1,0 1 0,0-1 0,0 0 0,-1 0 0,1 0 0,0 0 1,0 1-1,-1-1 0,1 0 0,-1 1 0,1-1 0,-1 1 0,0-1 1,1 0-1,-1 1 0,0-1 0,0 1 0,0-1 0,0 3 0,1 98 316,-1-102-395,0 1 0,0-1-1,0 0 1,0 1 0,0-1-1,0 0 1,0 1 0,0-1-1,0 1 1,0-1 0,0 0-1,0 0 1,0 1 0,1-1-1,-1 0 1,0 1 0,0-1-1,0 0 1,1 0-1,-1 1 1,0-1 0,0 0-1,1 0 1,-1 1 0,0-1-1,1 0 1,-1 0 0,0 0-1,0 0 1,1 1 0,-1-1-1,0 0 1,1 0 0,-1 0-1,0 0 1,1 0 0,-1 0-1,0 0 1,1 0 0,5 0-5189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4.001"/>
    </inkml:context>
    <inkml:brush xml:id="br0">
      <inkml:brushProperty name="width" value="0.025" units="cm"/>
      <inkml:brushProperty name="height" value="0.025" units="cm"/>
    </inkml:brush>
  </inkml:definitions>
  <inkml:trace contextRef="#ctx0" brushRef="#br0">61 278 11115,'0'0'3475,"-8"11"-673,4-5-2487,-2 2 200,0 1 0,1-1 1,0 1-1,1 0 0,0 0 0,0 0 0,1 0 1,0 1-1,0-1 0,1 1 0,-2 19 0,5-28-485,-1 0-1,0 0 1,0 0-1,0 0 1,1-1 0,-1 1-1,0 0 1,1 0-1,-1 0 1,1 0-1,-1 0 1,1 0-1,-1-1 1,1 1 0,0 0-1,-1-1 1,1 1-1,0 0 1,0-1-1,-1 1 1,1-1-1,0 1 1,0-1 0,0 1-1,2 0 1,31 2 228,-25-4-227,1 0-1,-1-1 1,0-1 0,18-5-1,-10-1-166,-1-1 1,23-17-1,-26 17 46,0 1-1,0 0 1,1 1-1,16-7 1,-30 15 112,1 0 0,-1 0 1,1 0-1,-1 0 0,1 0 1,-1 0-1,1 0 0,0 0 1,-1 0-1,1 0 0,-1 0 1,1 0-1,-1 0 0,1 0 1,-1 0-1,1 0 0,-1 0 1,1 1-1,-1-1 0,1 0 1,-1 0-1,1 1 0,-1-1 1,0 0-1,1 1 0,-1-1 1,1 1-1,-1-1 1,0 0-1,1 1 0,-1-1 1,0 1-1,0-1 0,1 1 1,-1-1-1,0 1 0,0 0 1,8 28 1087,3 5-11,-8-32-1064,0 0-1,0 0 1,0 0-1,0 0 0,0 0 1,0-1-1,0 1 0,1-1 1,-1 0-1,0 0 1,1 0-1,-1 0 0,1-1 1,0 0-1,-1 1 1,1-1-1,-1 0 0,1-1 1,-1 1-1,1-1 0,-1 1 1,6-3-1,8-1-559,0-2 0,32-14 0,-18 7-1311,9-4-2995,-17 3-2793,-13 6 972</inkml:trace>
  <inkml:trace contextRef="#ctx0" brushRef="#br0" timeOffset="1">463 0 17617,'0'0'6406,"52"32"-7431,-31-32-3139,0 0-9385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4.768"/>
    </inkml:context>
    <inkml:brush xml:id="br0">
      <inkml:brushProperty name="width" value="0.025" units="cm"/>
      <inkml:brushProperty name="height" value="0.025" units="cm"/>
    </inkml:brush>
  </inkml:definitions>
  <inkml:trace contextRef="#ctx0" brushRef="#br0">0 0 14798,'0'0'1228,"0"11"58,12 405 6861,-13-379-7486,0-26-520,0 0 0,0 0 0,2 0 0,-1 0 0,1 0 0,1 0 0,0-1 0,0 1 0,7 17 0,-9-27-130,1 0 0,-1 0 0,0 0 0,1-1 0,-1 1 0,1 0 0,-1 0 0,1-1 0,0 1 0,-1 0 0,1-1 0,0 1 0,-1-1 0,1 1 0,0-1 0,-1 1 0,1-1 0,0 1 0,0-1 0,0 0 0,0 1 0,-1-1 0,1 0 1,0 0-1,0 0 0,0 0 0,0 0 0,0 0 0,1 0 0,0 0 8,-1-1 1,1 0 0,0 0-1,-1 0 1,1 0-1,-1 0 1,0 0 0,1-1-1,-1 1 1,0 0 0,0-1-1,1 1 1,0-3-1,3-4 29,0 0 0,-1-1-1,0 0 1,3-11 0,-3 4-24,-1 1 1,0-1 0,-1 1-1,-1-1 1,-1 0 0,-1-16 0,0 23-25,0 1 0,0 0 0,-1-1 1,0 1-1,0 0 0,-1 0 0,0 0 1,0 0-1,-1 0 0,0 1 0,0-1 0,-9-10 1,12 17-11,0 0 1,1 0 0,-1 1-1,0-1 1,1 0-1,-1 0 1,0 1 0,0-1-1,0 1 1,0-1-1,0 1 1,0-1 0,0 1-1,1-1 1,-1 1-1,0 0 1,0-1 0,-1 1-1,-1 0 1,3 0 1,-1 0 1,1 1-1,-1-1 1,1 0 0,-1 1-1,1-1 1,-1 0-1,1 1 1,0-1-1,-1 1 1,1-1-1,-1 1 1,1-1-1,0 1 1,-1-1-1,1 1 1,0-1-1,0 1 1,-1-1-1,1 1 1,0-1 0,0 1-1,0-1 1,0 2-1,-1 1-4,1 0 1,0 0-1,0-1 0,0 1 1,0 0-1,1 0 0,-1-1 1,1 1-1,-1 0 0,1-1 1,0 1-1,0 0 0,0-1 0,2 3 1,1 0 9,1-1-1,-1 0 1,1 0 0,-1-1-1,1 1 1,0-1 0,1 0 0,-1 0-1,0-1 1,1 0 0,0 0-1,-1 0 1,1 0 0,0-1 0,0 0-1,0-1 1,0 1 0,0-1 0,0 0-1,0 0 1,8-2 0,-1 0 8,0 0 1,0 0 0,0-1 0,-1-1-1,1 0 1,-1-1 0,0-1 0,20-12-1,-22 12 4,-1-1-1,0-1 0,-1 1 1,0-1-1,0-1 0,-1 0 0,0 0 1,0 0-1,-1-1 0,0 0 0,-1 0 1,0 0-1,-1-1 0,4-12 0,-14 44 60,0 0-1,2 1 1,1-1-1,0 1 1,1 24-1,2-45-43,0 0 0,-1 0 0,1-1 0,0 1 0,0 0-1,1 0 1,-1 0 0,0 0 0,0 0 0,0 0 0,1 0 0,-1 0-1,0 0 1,1 0 0,-1-1 0,1 1 0,-1 0 0,1 0 0,-1-1-1,1 1 1,0 0 0,-1 0 0,1-1 0,0 1 0,-1-1 0,1 1-1,0-1 1,0 1 0,0-1 0,1 1 0,1 0 24,-1-1 0,1 0 1,-1 0-1,1 0 1,-1 0-1,1-1 0,-1 1 1,1-1-1,-1 0 0,1 1 1,3-3-1,4-2 20,0 0 0,0 0 0,0-1 0,11-9 1,-5-1-292,1 0-1,-2-1 1,0-1 0,15-23 0,-26 40-1278,-1 10 679,3 24 74,1 5-1507,-7-36 1973,1 0 1,0 0-1,0-1 0,0 1 1,0 0-1,0 0 0,0-1 1,0 1-1,1-1 1,-1 0-1,1 1 0,1 1 1,16 3-5921,-5-6 254</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5.393"/>
    </inkml:context>
    <inkml:brush xml:id="br0">
      <inkml:brushProperty name="width" value="0.025" units="cm"/>
      <inkml:brushProperty name="height" value="0.025" units="cm"/>
    </inkml:brush>
  </inkml:definitions>
  <inkml:trace contextRef="#ctx0" brushRef="#br0">38 1 9289,'0'0'10164,"-4"13"-9038,-22 81 1173,23-82-1986,1 0 1,1 0-1,0-1 0,0 2 0,1-1 1,1 0-1,3 17 0,-4-26-313,1-1 1,0 1-1,0-1 1,0 0-1,0 1 0,1-1 1,-1 0-1,0 0 0,1 0 1,0 0-1,-1 0 1,1 0-1,0 0 0,0-1 1,0 1-1,0-1 0,0 1 1,0-1-1,1 0 1,-1 0-1,0 0 0,1 0 1,-1 0-1,0 0 0,1-1 1,-1 1-1,1-1 1,0 0-1,-1 0 0,1 0 1,-1 0-1,1 0 0,-1 0 1,1-1-1,-1 1 1,4-2-1,11-2-294,0-1 0,0-1 1,0 0-1,16-9 0,-18 8-77,-12 5 406,-1 1-1,1-1 0,-1 1 1,1 0-1,-1 0 1,1 0-1,0 0 0,-1 0 1,1 1-1,0-1 1,0 1-1,-1 0 0,1-1 1,0 1-1,0 1 0,0-1 1,0 0-1,-1 1 1,1-1-1,0 1 0,-1 0 1,1 0-1,0 0 1,-1 0-1,1 1 0,-1-1 1,1 0-1,-1 1 0,0 0 1,0 0-1,0 0 1,0 0-1,4 4 0,-1-1 26,0 0 1,0 0-1,1 0 0,0-1 0,0 0 0,0 0 0,0-1 0,1 1 0,-1-1 0,1-1 0,0 1 0,0-1 0,0-1 0,13 3 1,-5-3-456,0-1 0,1 0 0,-1-1 0,0 0 0,0-1 0,15-5 0,-29 8 380,0-1 0,0 1 0,0-1 1,0 1-1,-1 0 0,1-1 0,0 1 0,-1 0 0,1 0 0,0 0 0,-1-1 0,1 1 0,-1 0 0,1 0 0,-1 0 0,0 0 0,1 0 1,-1 0-1,0 0 0,0 0 0,1 0 0,-1 0 0,0 0 0,0 0 0,0 0 0,0 0 0,0 0 0,-1 0 0,1 2 0,0 46 150,-1-38-115,5 51 944,-1-39-787,-2 0 0,0 1 1,-2-1-1,-5 38 0,5-56-120,1-1 1,-2 1 0,1-1-1,0 0 1,-1 1-1,0-1 1,0 0-1,0 0 1,0 0-1,-1-1 1,0 1 0,1-1-1,-1 1 1,-1-1-1,1 0 1,0 0-1,-1 0 1,1 0-1,-1-1 1,0 0-1,0 1 1,0-1 0,0-1-1,0 1 1,-1-1-1,1 1 1,0-1-1,-1 0 1,-6 0-1,10-1-33,-1 0-1,1 0 0,-1 0 1,1 0-1,-1 0 0,1 0 1,-1 0-1,1-1 0,-1 1 1,1 0-1,-1-1 0,1 0 1,-1 1-1,1-1 0,0 0 1,-1 1-1,1-1 0,0 0 0,0 0 1,-1 0-1,1 0 0,-1-2 1,0 0-1,0 0-1,0 0 1,1-1 0,-1 1 0,1 0 0,0-1 0,0 1 0,0-1-1,-1-4 1,1-8-7,0-1-1,0 1 1,3-21 0,-1 33-11,0-6-34,0 1-1,1 0 0,0-1 0,1 1 1,0 0-1,1 0 0,-1 1 1,2-1-1,-1 1 0,1 0 0,0 0 1,1 0-1,0 1 0,0 0 1,1 0-1,0 1 0,0-1 1,14-8-1,8-4-1153,2 2 0,0 0 1,55-19-1,-75 32 430,18-10-3096,-4-2-2344</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6.685"/>
    </inkml:context>
    <inkml:brush xml:id="br0">
      <inkml:brushProperty name="width" value="0.025" units="cm"/>
      <inkml:brushProperty name="height" value="0.025" units="cm"/>
    </inkml:brush>
  </inkml:definitions>
  <inkml:trace contextRef="#ctx0" brushRef="#br0">150 189 1217,'18'-10'1676,"35"-21"213,-34 11 1646,-18 19-3064,0-1 1,-1 1-1,1 0 1,-1 0-1,1-1 1,-1 1-1,1 0 0,-1-1 1,0 1-1,0 0 1,0-1-1,0 1 1,0 0-1,0-1 1,0-1-1,-1 2-314,1 0-1,-1 0 0,1 1 1,-1-1-1,1 0 0,-1 1 1,0-1-1,1 1 0,-1-1 0,0 1 1,1-1-1,-1 1 0,0-1 1,0 1-1,1-1 0,-1 1 1,0 0-1,0 0 0,0-1 1,0 1-1,1 0 0,-1 0 0,0 0 1,0 0-1,0 0 0,0 0 1,0 0-1,-1 1 0,-27 5 853,14 4-886,1 1 0,1 0 1,-1 1-1,2 1 1,0 0-1,0 0 1,-12 21-1,16-23-43,0-2-11,-33 50 496,38-55-469,1 0 0,-1 1 0,1-1 1,0 1-1,1-1 0,-1 1 0,1-1 1,0 1-1,0 0 0,0 0 0,1 8 1,0-13-88,0 1 1,0 0 0,0-1 0,0 1-1,1-1 1,-1 1 0,0-1 0,0 0-1,1 1 1,-1-1 0,0 1 0,1-1 0,-1 1-1,1-1 1,-1 0 0,0 1 0,1-1-1,-1 0 1,1 1 0,-1-1 0,1 0-1,-1 0 1,1 0 0,-1 1 0,1-1-1,-1 0 1,1 0 0,-1 0 0,1 0-1,-1 0 1,1 0 0,0 0 0,21-2 70,-19 2-34,13-4 2,0 0 0,0-1 0,0-1 0,-1 0 0,0-1-1,0-1 1,-1 0 0,0-1 0,16-13 0,2-4-26,-2-1 0,44-50 0,-61 63 51,-1 0 0,-1-1 1,0 0-1,-1 0 1,-1-1-1,-1-1 0,14-34 1,-25 50 54,-7 8-106,-9 11-28,-121 194 2547,139-211-2504,0 0 0,0 1 0,0-1 0,0 1 0,1-1-1,-1 1 1,1-1 0,-1 1 0,1 0 0,0-1 0,-1 1 0,1-1 0,0 1 0,0 0 0,0-1 0,0 1-1,0 0 1,1-1 0,-1 1 0,0-1 0,1 1 0,-1-1 0,1 1 0,0-1 0,-1 1 0,1-1 0,0 1-1,0-1 1,2 2 0,2 3-49,0-1 0,1-1 0,0 1 0,0-1 0,10 6 0,10 7 87,-21-16-48,0 0-1,0 0 0,0-1 0,1 0 1,-1 0-1,0 0 0,0 0 0,0-1 1,0 0-1,0 0 0,6-2 0,4-3-43,0 0-1,0-2 0,0 0 1,-1 0-1,-1-1 1,16-13-1,-20 15-18,0-1 1,-1 0-1,0 0 0,0-1 0,-1 0 1,0-1-1,0 1 0,-1-1 1,7-17-1,-12 25 45,0 0-1,0 0 1,0 0 0,0 0 0,-1 0-1,1-1 1,-1 1 0,0 0 0,0-1-1,1 1 1,-1 0 0,-1-1 0,1 1-1,0 0 1,-1 0 0,1-1 0,-1 1-1,1 0 1,-3-4 0,2 5-1,0 0 1,0 0-1,-1-1 1,1 1-1,0 1 1,-1-1-1,1 0 1,0 0-1,-1 0 1,1 1-1,-1-1 1,0 1-1,1-1 1,-1 1-1,1-1 1,-1 1-1,0 0 1,1 0-1,-1 0 1,-3 0-1,-1 1-4,0 0-1,0 0 0,0 0 1,0 1-1,0 0 0,0 0 1,1 0-1,-1 1 0,0 0 1,1 0-1,0 0 1,0 1-1,-6 5 0,5-3 21,0 0 1,0 1-1,0 0 0,1 0 0,0 0 0,1 0 1,0 1-1,0 0 0,0 0 0,1 0 0,0 0 1,1 1-1,0-1 0,-2 16 0,4-23-45,0 0-1,0 0 1,0 0-1,0 1 1,0-1-1,1 0 1,-1 0-1,1 0 1,-1 0-1,1 0 1,-1 0-1,1 0 1,-1 0-1,1 0 1,0 0-1,-1 0 1,1 0-1,0 0 1,0 0 0,0-1-1,0 1 1,0 0-1,0-1 1,1 2-1,2-1-178,-1 1 0,1-1-1,0 0 1,-1 0 0,1 0-1,0-1 1,7 1 0,2-1-851,0-1 0,0 0 0,0-1 0,12-3 1,31-15-4187,2-7-2114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7.011"/>
    </inkml:context>
    <inkml:brush xml:id="br0">
      <inkml:brushProperty name="width" value="0.025" units="cm"/>
      <inkml:brushProperty name="height" value="0.025" units="cm"/>
    </inkml:brush>
  </inkml:definitions>
  <inkml:trace contextRef="#ctx0" brushRef="#br0">189 0 12844,'0'0'4351,"-9"3"-1217,-6 2-2439,1 0 0,0 1 1,0 1-1,1 0 1,-14 11-1,18-13-457,2 1-1,-1 0 1,0 0-1,1 1 1,1 0-1,-1 0 1,1 1-1,0-1 1,1 1-1,-7 13 1,11-21-234,1 1 1,0-1 0,0 1 0,0-1 0,0 0-1,-1 1 1,1-1 0,0 1 0,0-1 0,0 1-1,0-1 1,0 1 0,0-1 0,0 1 0,0-1-1,0 1 1,1-1 0,-1 1 0,0-1 0,0 1-1,0-1 1,0 0 0,1 1 0,-1-1 0,0 1 0,0-1-1,1 1 1,-1-1 0,0 0 0,1 1 0,-1-1-1,0 0 1,1 1 0,-1-1 0,1 0 0,-1 0-1,1 1 1,25 3-13,29-10-679,-34 3 399,1-2-321,0 1-1,0 1 1,0 2-1,0 0 1,23 2-1,-44-1 649,0 0-1,0 0 0,0 0 1,0 0-1,0 0 1,0 0-1,0 0 1,-1 0-1,1 0 1,0 0-1,0 0 1,0 1-1,0-1 1,0 0-1,-1 1 1,1-1-1,0 0 1,0 1-1,0-1 0,-1 1 1,1-1-1,0 1 1,-1 0-1,1-1 1,-1 1-1,1 0 1,0-1-1,-1 1 1,0 0-1,1 0 1,-1 0-1,1-1 1,-1 1-1,0 0 0,0 0 1,1 0-1,-1 0 1,0 0-1,0 0 1,0-1-1,0 1 1,0 0-1,0 0 1,0 0-1,0 0 1,0 0-1,-1 0 1,1 0-1,0-1 0,-1 2 1,-1 2 167,0-1 0,0 0 0,0 0 0,0 0 0,-1 0 0,0 0 0,1-1 0,-1 1 0,0-1 0,-5 4 0,-10 5-186,0-1 0,0 0 1,-1-1-1,0-1 0,-1-1 0,0-1 0,0 0 0,-21 2 1,40-8-245,0 0 0,1 0 1,-1 0-1,0 0 0,1-1 1,-1 1-1,0 0 0,1 0 1,-1 0-1,0-1 1,1 1-1,-1 0 0,1-1 1,-1 1-1,0-1 0,1 1 1,-1-1-1,1 1 0,0-1 1,-1 1-1,1-1 1,-1 1-1,1-1 0,0 0 1,-1 1-1,1-1 0,0 0 1,-1 1-1,1-1 0,0 0 1,0 1-1,0-1 0,0 0 1,0 1-1,0-1 1,0 0-1,0 1 0,0-1 1,0 0-1,0 0 0,0 1 1,0-1-1,1 0 0,-1 1 1,0-1-1,1 0 1,-1 1-1,0-1 0,1 1 1,-1-1-1,0 1 0,1-1 1,-1 1-1,1-1 0,0 0 1,20-22-10315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7.353"/>
    </inkml:context>
    <inkml:brush xml:id="br0">
      <inkml:brushProperty name="width" value="0.025" units="cm"/>
      <inkml:brushProperty name="height" value="0.025" units="cm"/>
    </inkml:brush>
  </inkml:definitions>
  <inkml:trace contextRef="#ctx0" brushRef="#br0">247 7 10346,'0'0'12556,"-11"-1"-11868,3-1-541,4 1-83,0 0 0,0 1 0,-1-1 0,1 1 0,0 0 0,0 0 0,0 0 0,0 0-1,-1 1 1,1 0 0,0 0 0,0 0 0,0 0 0,0 1 0,1-1 0,-1 1 0,-6 4 0,-7 7 156,-1 2 0,2 0 0,-25 29 0,34-35 55,1-1 0,-1 1 0,2 1 0,-1-1 0,1 1 0,1 0 0,0 0 0,0 0 0,-4 18 0,8-26-252,0-1 1,0 1 0,-1 0 0,1-1 0,0 1 0,1-1-1,-1 1 1,0 0 0,0-1 0,1 1 0,-1-1 0,1 1-1,-1-1 1,1 1 0,0-1 0,-1 1 0,1-1 0,0 1-1,0-1 1,0 0 0,0 0 0,1 2 0,1-1 0,0 0 1,0 0 0,0-1 0,0 1-1,0-1 1,1 1 0,-1-1-1,0 0 1,0 0 0,5 0 0,10 2 19,1-2 1,0 0-1,23-3 1,-21 1 24,0 1-283,0-2 0,0-1 0,0 0 0,0-1-1,-1-2 1,0 0 0,34-15 0,-54 21 83,1 0 0,0 0-1,-1-1 1,1 1 0,0 0 0,-1-1 0,1 1 0,0 0 0,-1-1 0,1 1 0,-1 0 0,1-1 0,-1 1 0,1-1 0,-1 1 0,1-1-1,-1 0 1,1 1 0,-1-1 0,1 1 0,-1-1 0,0 0 0,0 1 0,1-1 0,-1 0 0,0 1 0,0-1 0,0 0 0,1 0 0,-1 1-1,0-1 1,0 0 0,0 1 0,-1-2 0,1 1-325,-1 0-1,0 0 1,0 0-1,0 0 1,0 0-1,0 0 1,0 0-1,0 0 1,0 0-1,-1 1 1,1-1-1,0 1 1,0-1-1,-1 0 1,1 1 0,-2-1-1,-27-7-6899</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7.694"/>
    </inkml:context>
    <inkml:brush xml:id="br0">
      <inkml:brushProperty name="width" value="0.025" units="cm"/>
      <inkml:brushProperty name="height" value="0.025" units="cm"/>
    </inkml:brush>
  </inkml:definitions>
  <inkml:trace contextRef="#ctx0" brushRef="#br0">1 53 12620,'0'0'10506,"82"-1"-9033,-24-5-608,6-3-384,4 2-257,-6-2-160,-7 2-32,-15 1-545,-12 1-928,-15 3-353,-16 1-3266,-19 1-962,-11 0 929</inkml:trace>
  <inkml:trace contextRef="#ctx0" brushRef="#br0" timeOffset="1">39 66 9417,'0'0'14093,"62"33"-12972,-1-37-608,5-5-385,3-2-96,-2-2-64,-8-1-1441,-8-3-3012,-6-6-8455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8.756"/>
    </inkml:context>
    <inkml:brush xml:id="br0">
      <inkml:brushProperty name="width" value="0.025" units="cm"/>
      <inkml:brushProperty name="height" value="0.025" units="cm"/>
    </inkml:brush>
  </inkml:definitions>
  <inkml:trace contextRef="#ctx0" brushRef="#br0">233 82 4901,'0'0'8103,"1"-9"-5108,-1 3-2846,1-32 2848,-1 36-2866,0 1 0,0 0 0,-1 0 0,1-1-1,0 1 1,-1 0 0,1 0 0,-1-1 0,1 1-1,-1 0 1,0 0 0,0 0 0,1 0 0,-1 0 0,0 0-1,0 0 1,0 0 0,0 0 0,0 1 0,0-1-1,0 0 1,-1 1 0,1-1 0,0 0 0,0 1 0,0 0-1,-1-1 1,1 1 0,0 0 0,-2-1 0,-6 1-93,0 0 0,0 1 0,0 0 0,0 0 0,0 1 0,0 0 0,1 0 0,-1 1 0,0 1 0,1-1 0,0 1 0,0 1 0,0-1 0,1 1 0,-1 1 0,1-1 0,1 1 0,-1 0 0,1 1 0,0 0 0,0 0 0,1 0 0,0 1 0,-6 10 0,11-18-39,-1 1 0,0 0-1,1-1 1,-1 1 0,1 0 0,-1-1 0,1 1 0,0 0 0,-1 0 0,1 0-1,0 0 1,-1-1 0,1 1 0,0 0 0,0 0 0,0 0 0,0 0 0,0 0-1,0-1 1,0 1 0,0 0 0,0 0 0,0 0 0,1 0 0,-1 0 0,0-1-1,1 1 1,-1 0 0,0 0 0,1 0 0,-1-1 0,1 1 0,-1 0 0,1-1-1,-1 1 1,1 0 0,0-1 0,-1 1 0,1-1 0,0 1 0,-1-1 0,1 1-1,0-1 1,1 1 0,4 0-16,0 0-1,-1 0 1,1-1 0,0 0-1,11-1 1,1 0-26,6 1-106,0 1-1,33 6 0,-52-7 139,1 1 0,0 1-1,-1-1 1,1 1 0,-1 0 0,0 0-1,0 0 1,0 1 0,0 0 0,0 0-1,0 0 1,-1 1 0,1-1 0,-1 1-1,0 0 1,4 5 0,-7-7 17,0 0 0,0 0 0,0 0 0,0 0 0,0 0 0,0 0 0,0 0 0,-1 0 0,1 1 0,-1-1 0,0 0 0,1 0 0,-1 1 0,0-1 0,0 0 0,-1 0 0,1 1 0,0-1 0,-1 0 0,-1 4 0,0-2 102,0 0-1,0 0 0,0-1 1,-1 1-1,0-1 0,1 1 1,-1-1-1,-1 0 0,1 0 1,-4 2-1,-8 6 534,-1-2 0,0 0-1,-33 13 1,34-15-466,-1-1 1,0-1-1,0-1 1,0 0-1,-1-1 0,-27 2 1,43-5-193,1 0 0,0 0 0,-1 0 0,1 0 0,-1 0 0,1 0 0,-1 0 0,1 0 0,-1 0 0,1 0 0,-1 0 0,1 0 0,0 0 0,-1 0 0,1-1 0,-1 1 0,1 0 0,0 0 0,-1 0 0,1-1 0,-1 1 0,1 0 0,0-1 0,-1 1 0,1 0 0,0-1 0,0 1 0,-1 0 0,1-1 0,0 1 0,0-1 0,-1 1 0,1 0 0,0-1 0,0 1 0,0-1 0,0 1 0,0-1 0,0 1 0,-1-1 0,11-22-1461,24-19-1995,9-1-1161,7-8-2861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9.084"/>
    </inkml:context>
    <inkml:brush xml:id="br0">
      <inkml:brushProperty name="width" value="0.025" units="cm"/>
      <inkml:brushProperty name="height" value="0.025" units="cm"/>
    </inkml:brush>
  </inkml:definitions>
  <inkml:trace contextRef="#ctx0" brushRef="#br0">94 0 18065,'0'0'5157,"1"13"-4388,-5 125 454,1 59-338,4-178-891,1 0 0,1 0 0,1 0 0,0-1 1,2 1-1,0-1 0,1 0 0,9 17 0,0-17-2722,-16-18 2556,0 0-1,1 0 1,-1 0-1,0 0 0,1 0 1,-1 0-1,0-1 0,0 1 1,1 0-1,-1 0 1,0 0-1,1 0 0,-1-1 1,0 1-1,0 0 1,0 0-1,1-1 0,-1 1 1,0 0-1,0-1 0,0 1 1,1 0-1,-1 0 1,0-1-1,0 1 0,0 0 1,0-1-1,0 1 0,0 0 1,0-1-1,0 1 1,0 0-1,0-1 0,0 1 1,0-1-1,0-26-6894,-4 9 5427,1 9 1307,-1 0 1,0-1-1,-1 1 0,0 1 0,0-1 0,-7-7 1,-43-46 3118,0-1 3847,54 62-6537,1 1 0,0 0 1,-1-1-1,1 1 0,-1 0 1,1-1-1,0 1 0,-1-1 1,1 1-1,0-1 1,-1 1-1,1-1 0,0 1 1,0-1-1,-1 1 0,1-1 1,0 1-1,0-1 0,0 1 1,0-1-1,0 0 0,0 1 1,0-1-1,0 1 1,0-1-1,0 1 0,0-1 1,0 0-1,0 1 0,0-1 1,1 1-1,-1-1 0,0 1 1,0-1-1,1 1 0,-1-1 1,0 1-1,1-1 0,-1 1 1,0 0-1,1-1 1,-1 1-1,1-1 0,-1 1 1,1-1-1,2 0 3,0 1 0,1-1 0,-1 0 0,0 1 0,0 0 0,1-1 0,-1 1 0,6 1 0,69 13-1162,54 24-7164,-89-28 3465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9.486"/>
    </inkml:context>
    <inkml:brush xml:id="br0">
      <inkml:brushProperty name="width" value="0.025" units="cm"/>
      <inkml:brushProperty name="height" value="0.025" units="cm"/>
    </inkml:brush>
  </inkml:definitions>
  <inkml:trace contextRef="#ctx0" brushRef="#br0">159 163 8232,'0'0'6086,"-1"-9"-3663,1 7-2233,0-1 0,-1 0 0,1 0 0,-1 1 0,0-1 1,0 1-1,0-1 0,0 1 0,0-1 0,-1 1 0,1-1 0,-1 1 0,1 0 0,-1 0 0,0 0 0,0 0 0,-2-2 0,2 3-60,-1 0 0,1 0-1,0 0 1,-1 0-1,1 0 1,-1 1 0,1-1-1,-1 1 1,1 0 0,-1 0-1,1-1 1,-1 2 0,1-1-1,-1 0 1,0 0 0,1 1-1,-1 0 1,1-1 0,0 1-1,-1 0 1,1 0 0,0 0-1,-1 0 1,-1 3-1,-2-1 31,1 0 0,0 1-1,0 0 1,0 0-1,1 0 1,-1 1 0,1 0-1,0 0 1,1 0-1,-1 0 1,1 0 0,0 1-1,0-1 1,0 1-1,1 0 1,0 0-1,0 0 1,-1 10 0,3-16-147,0 1 0,0 0-1,0 0 1,0-1 0,0 1 0,0 0 0,0 0 0,0 0 0,1-1 0,-1 1 0,0 0 0,0 0 0,1-1 0,-1 1 0,1 0-1,-1-1 1,0 1 0,1 0 0,-1-1 0,1 1 0,0-1 0,-1 1 0,1-1 0,-1 1 0,1-1 0,0 1 0,-1-1 0,1 1 0,0-1-1,0 0 1,32 3 180,31-17-34,13-19-1051,-61 24 601,1 1 0,1 0 0,0 1 1,-1 1-1,2 1 0,-1 1 0,34-4 0,-51 8 316,0 0 0,-1 0 0,1 0 0,0 1 0,-1-1 0,1 0 0,0 0 0,-1 0 0,1 1-1,-1-1 1,1 0 0,0 1 0,-1-1 0,1 1 0,-1-1 0,1 1 0,-1-1 0,1 1 0,-1-1 0,0 1-1,1-1 1,-1 1 0,1-1 0,-1 1 0,0 0 0,0-1 0,1 1 0,-1 1 0,3 27 954,-12 27 485,7-30-111,14-36 198,19-37-788,-21 25-730,0 0-1,8-28 1,15-33-1967,-31 81 1701,-1 0-1,1 1 1,-1-1 0,1 1-1,0-1 1,0 1 0,0 0 0,0 0-1,0 0 1,0 0 0,0 0-1,0 0 1,0 0 0,0 1-1,0-1 1,1 1 0,-1 0-1,0-1 1,0 1 0,1 0-1,-1 0 1,3 1 0,13-2-2425,13-4-3166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266"/>
    </inkml:context>
    <inkml:brush xml:id="br0">
      <inkml:brushProperty name="width" value="0.025" units="cm"/>
      <inkml:brushProperty name="height" value="0.025" units="cm"/>
    </inkml:brush>
  </inkml:definitions>
  <inkml:trace contextRef="#ctx0" brushRef="#br0">172 84 8392,'0'0'1596,"8"-9"0,26-29 518,-32 37-1919,-1 0 0,0-1 0,0 1 0,0-1 0,0 1 0,0-1 0,0 1-1,0-1 1,0 0 0,-1 1 0,1-1 0,0 0 0,-1 1 0,0-1 0,1-2 0,-1 3-130,0 1-1,-1-1 1,1 1 0,0-1 0,0 1 0,-1-1 0,1 1 0,0-1 0,-1 1-1,1 0 1,0-1 0,-1 1 0,1-1 0,-1 1 0,1 0 0,-1-1 0,1 1 0,-1 0-1,1 0 1,-1-1 0,1 1 0,-1 0 0,1 0 0,-1 0 0,1 0 0,-1 0-1,1 0 1,-1 0 0,0 0 0,-3 0 31,0 0 0,0 0-1,0 0 1,0 1 0,0 0-1,0 0 1,1 0 0,-1 0 0,0 1-1,-3 1 1,-6 7 35,0 0-1,0 0 1,1 1 0,1 1-1,0 0 1,0 0-1,1 1 1,1 0 0,0 1-1,1 0 1,0 1-1,2-1 1,-1 2 0,-7 30-1,14-45-124,0 0 0,0 0 0,0 0 0,0 0 0,0 0 0,0 0 0,0 0 0,0 0 0,1 0 0,-1 0 0,1 0 0,-1 0 0,0 0 0,1 0 0,0-1 0,-1 1 0,1 0 0,-1 0 0,1 0 0,0-1-1,0 1 1,-1 0 0,1-1 0,0 1 0,0 0 0,0-1 0,0 1 0,0-1 0,0 0 0,0 1 0,0-1 0,0 0 0,0 1 0,0-1 0,0 0 0,0 0 0,0 0 0,0 0 0,0 0 0,0 0 0,0 0 0,0 0 0,0-1 0,0 1 0,0 0 0,1-1 0,7-1 44,0 1 1,-1-1 0,1-1-1,11-4 1,11-10-30,0-1-1,-1-2 1,0-1 0,-2-1 0,-1-1-1,0-2 1,30-37 0,-69 95 699,-114 174 276,4-7 252,97-156-1082,3 2 1,-26 76 0,42-90-1195,5-11-3923,10-20-4535</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0.046"/>
    </inkml:context>
    <inkml:brush xml:id="br0">
      <inkml:brushProperty name="width" value="0.025" units="cm"/>
      <inkml:brushProperty name="height" value="0.025" units="cm"/>
    </inkml:brush>
  </inkml:definitions>
  <inkml:trace contextRef="#ctx0" brushRef="#br0">0 1 4548,'0'0'12257,"8"14"-9556,6 19-1272,0 0 0,-2 2-1,-2-1 1,9 50-1,-14-43-681,6 40 240,-9-74-938,0 0 1,-1-1-1,2 1 0,-1 0 1,1-1-1,0 0 1,1 0-1,6 10 0,-8-14-25,-1 0-1,1 0 1,0-1-1,-1 1 0,1-1 1,0 0-1,0 1 1,0-1-1,0 0 0,0 0 1,0 0-1,0 0 1,0-1-1,0 1 0,1-1 1,-1 1-1,0-1 1,0 0-1,1 0 0,3 0 1,-1 0 44,-1-1 0,1 0 0,0-1 0,-1 1 0,1-1 0,-1 0 0,0 0 0,1 0 0,4-5 1,8-5 76,-2-1 0,0 0 0,21-25 0,-35 37-163,175-228 40,-175 229-145,-1 0 0,0 0 0,1 0 0,-1-1 0,0 1 0,1 0 0,-1-1 0,0 1 0,0 0 0,1-1 0,-1 1 0,0 0 0,0-1 0,0 1 0,1 0 0,-1-1 0,0 1 0,0-1 0,0 1 0,0 0 0,0-1 0,0 1 0,0-1 0,0 1 0,0-1 0,0 1 0,0 0 0,0-1 0,0 1 0,0-1 0,0 1 0,-1 0 0,1-1 0,0 1 0,0-1 0,-16 2-6067,-2 4-740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0.437"/>
    </inkml:context>
    <inkml:brush xml:id="br0">
      <inkml:brushProperty name="width" value="0.025" units="cm"/>
      <inkml:brushProperty name="height" value="0.025" units="cm"/>
    </inkml:brush>
  </inkml:definitions>
  <inkml:trace contextRef="#ctx0" brushRef="#br0">0 0 5990,'0'0'11434,"29"56"-8775,-6-37-161,4-4-352,2 2-384,0-4-865,2-3-641,-2-1-224,-2-7-1121,-2-2-1922,-4 0-2338,-5-11-11979</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1.247"/>
    </inkml:context>
    <inkml:brush xml:id="br0">
      <inkml:brushProperty name="width" value="0.025" units="cm"/>
      <inkml:brushProperty name="height" value="0.025" units="cm"/>
    </inkml:brush>
  </inkml:definitions>
  <inkml:trace contextRef="#ctx0" brushRef="#br0">34 206 5061,'0'0'15241,"10"-4"-14392,1-1-769,0-1-1,-1 0 1,1 0 0,-1-1 0,-1 0 0,15-15 0,-18 17 25,-1 0 1,0-1 0,0 0 0,-1 0-1,1-1 1,-1 1 0,-1-1 0,1 0-1,-1 0 1,-1 0 0,1 0-1,-1 0 1,2-14 0,-4 19-64,1 1 0,-1 0-1,0-1 1,0 1 0,0 0 0,0-1 0,0 1 0,0 0-1,-1-1 1,1 1 0,0 0 0,0 0 0,-1-1 0,1 1-1,-1 0 1,0 0 0,1 0 0,-1-1 0,0 1-1,1 0 1,-1 0 0,0 0 0,0 0 0,0 0 0,0 0-1,0 1 1,0-1 0,0 0 0,-1 0 0,1 1 0,0-1-1,0 1 1,0-1 0,-1 1 0,1-1 0,0 1 0,-1 0-1,1 0 1,0 0 0,-1 0 0,1-1 0,0 2-1,-1-1 1,0 0 0,-3 0-27,0 1 0,0 0 0,1 0 0,-1 0-1,1 1 1,-1-1 0,1 1 0,0 0 0,-1 1 0,1-1 0,-6 5 0,1 1 7,0 1 1,1 0 0,0 1-1,1-1 1,0 2 0,0-1-1,-6 15 1,9-18 12,1 0 0,0 1 0,0-1 0,1 1 0,0 0 0,1-1-1,-1 1 1,1 0 0,1 0 0,0 0 0,0 0 0,2 11 0,-2-18-19,0 1 0,1-1 0,-1 1 0,1-1 0,0 1 0,-1-1 0,1 1 0,0-1 0,0 1 0,0-1 0,0 0 0,0 0-1,1 0 1,-1 1 0,0-1 0,0 0 0,1 0 0,-1-1 0,0 1 0,3 1 0,1 0 13,0-1 0,-1 1 0,1-1 0,0 0 0,-1 0 0,1-1 0,6 0 0,3 0 25,0-1 0,0 0 0,0-1 1,15-5-1,-9 0-18,0-1 1,32-17-1,-38 17-17,0 0-1,1 2 1,0-1 0,0 2 0,0 0-1,24-4 1,-38 9-14,0 0-1,0 1 0,1-1 1,-1 0-1,0 1 0,0-1 1,0 1-1,0-1 0,0 1 1,0-1-1,0 1 0,0 0 1,0 0-1,0 0 0,0-1 1,0 1-1,0 0 0,-1 0 1,1 0-1,0 0 0,-1 0 1,1 0-1,-1 1 1,1-1-1,-1 0 0,1 0 1,-1 0-1,0 0 0,1 1 1,-1-1-1,0 0 0,0 0 1,0 1-1,0-1 0,0 1 1,0 60 430,-1-44-301,6 25 205,-4-42-311,-1 0 0,0-1 1,0 1-1,1 0 0,-1-1 0,0 1 1,1-1-1,-1 1 0,0 0 1,1-1-1,-1 1 0,1-1 1,-1 1-1,1-1 0,-1 0 0,1 1 1,0-1-1,-1 1 0,1-1 1,-1 0-1,1 0 0,1 1 0,-1-1 40,0 0 0,1 0-1,-1-1 1,0 1 0,0 0-1,0-1 1,0 1-1,1-1 1,-1 1 0,0-1-1,0 0 1,0 1 0,0-1-1,0 0 1,0 0-1,-1 0 1,1 0 0,1-1-1,3-4-4,0 0 0,0 0 0,-1-1-1,1 0 1,-1 0 0,-1 0-1,0 0 1,0-1 0,0 1 0,-1-1-1,2-8 1,0-11-220,2-53 0,0-1-2508,-6 80 2426,0 0 0,0 0 0,1 0 0,-1 0 0,1 0 0,-1 0-1,1 1 1,-1-1 0,1 0 0,0 0 0,-1 0 0,1 0 0,0 1 0,0-1-1,0 0 1,-1 1 0,1-1 0,0 1 0,0-1 0,0 1 0,0-1 0,0 1-1,0 0 1,0-1 0,0 1 0,0 0 0,0 0 0,0 0 0,0 0 0,0 0 0,0 0-1,0 0 1,0 0 0,0 0 0,2 1 0,-3-1 156,17-1-7273</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1.823"/>
    </inkml:context>
    <inkml:brush xml:id="br0">
      <inkml:brushProperty name="width" value="0.025" units="cm"/>
      <inkml:brushProperty name="height" value="0.025" units="cm"/>
    </inkml:brush>
  </inkml:definitions>
  <inkml:trace contextRef="#ctx0" brushRef="#br0">1 11 6086,'0'0'13186,"8"3"-11393,-6-3-1690,1 1 0,-1 0-1,1 0 1,-1 0 0,0 0-1,0 0 1,1 0 0,-1 1 0,0-1-1,0 1 1,0-1 0,0 1-1,-1 0 1,1 0 0,0 0-1,-1 0 1,1 0 0,1 4 0,-1 1 142,0 0 0,0 0 0,0 0 0,-1 1 0,0-1 1,0 15-1,2 206 2755,-4-227-2954,1 1 0,0 0 0,0 0 0,0 0 0,0-1 0,1 1 0,-1 0 0,0-1 0,1 1 0,-1 0 0,1 0 0,-1-1 0,1 1 0,0-1 0,0 1 0,0-1 0,0 1 0,0-1 0,0 1 0,0-1 0,0 0 0,3 2 0,-2-2 18,0-1-1,-1 1 0,1-1 1,0 0-1,0 0 1,-1 0-1,1 0 0,0 0 1,0 0-1,-1-1 1,1 1-1,0 0 1,-1-1-1,1 0 0,0 1 1,-1-1-1,1 0 1,1-1-1,9-6 154,0 0 0,-1 0-1,0-2 1,12-12 0,23-31-131,-3-3 1,-1-1-1,38-71 0,-75 119-89,6-2-2025,-12 26-898,-12 28-9198,0-25 214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2.710"/>
    </inkml:context>
    <inkml:brush xml:id="br0">
      <inkml:brushProperty name="width" value="0.025" units="cm"/>
      <inkml:brushProperty name="height" value="0.025" units="cm"/>
    </inkml:brush>
  </inkml:definitions>
  <inkml:trace contextRef="#ctx0" brushRef="#br0">5 440 4805,'0'0'10223,"10"2"-7127,-7-1-2859,1 0 0,-1 0-1,0-1 1,0 1 0,1-1 0,-1 1 0,1-1 0,-1 0 0,0-1 0,1 1-1,-1 0 1,0-1 0,0 0 0,1 0 0,-1 0 0,0 0 0,0 0 0,0-1-1,0 1 1,0-1 0,0 0 0,-1 0 0,1 0 0,0 0 0,-1 0-1,0-1 1,1 1 0,-1-1 0,0 0 0,0 1 0,-1-1 0,1 0 0,0 0-1,1-5 1,0 1 21,-1 0 0,1 0-1,-1 0 1,-1 0 0,1 0-1,-1-1 1,0 1 0,-1-1 0,-1-12-1,1 19-247,0-1-1,0 0 0,0 1 1,0-1-1,-1 0 0,1 1 1,-1-1-1,1 1 1,-1-1-1,0 0 0,0 1 1,1 0-1,-1-1 0,0 1 1,0-1-1,0 1 1,-1 0-1,1 0 0,0 0 1,0 0-1,-1 0 0,1 0 1,-1 0-1,1 0 1,-1 0-1,1 1 0,-1-1 1,1 0-1,-1 1 0,1 0 1,-1-1-1,0 1 1,1 0-1,-1 0 0,0 0 1,1 0-1,-1 0 0,0 0 1,1 0-1,-1 0 1,0 1-1,1-1 0,-1 1 1,1-1-1,-1 1 0,0 0 1,-1 1-1,-1 0-18,0 0-1,0 0 1,1 0-1,-1 1 1,1 0 0,-1 0-1,1 0 1,0 0-1,0 0 1,0 0-1,1 1 1,-1-1-1,1 1 1,0 0 0,-2 5-1,1-2-1,0 0 0,0 0 0,1 0 0,0 1-1,0-1 1,0 1 0,0 14 0,2-21 8,1 1 0,-1-1 0,0 1 0,1-1 0,-1 0 1,1 1-1,0-1 0,-1 0 0,1 1 0,0-1 0,0 0 0,-1 0 0,1 0 0,0 0 0,0 0 1,1 0-1,-1 0 0,0 0 0,0 0 0,0 0 0,1 0 0,-1-1 0,0 1 0,0-1 0,1 1 1,-1-1-1,1 1 0,-1-1 0,1 0 0,-1 1 0,0-1 0,3 0 0,58 0-2,-49 0 5,2-1-21,0 0 1,0-1-1,0-1 1,0 0 0,0-1-1,-1-1 1,0 0-1,0-1 1,0 0 0,22-14-1,-26 5 564,-15 6-171,-20 2-101,21 6-361,18 0-146,1-2 118,0 1 1,0-2-1,0 0 1,-1 0-1,1-2 1,-1 0-1,-1 0 1,1-1-1,-1-1 1,0 0-1,0-1 1,-1-1-1,-1 0 1,12-11-1,-9 6 91,-1 1 0,0-2 0,-1 0 0,-1 0 0,0-1 0,-2-1 0,0 0-1,0 0 1,-2-1 0,7-24 0,-11 20 31,-3 23-6,0 0 0,0 0-1,0 0 1,0-1 0,-1 1 0,1 0-1,0 0 1,0 0 0,0 0-1,0-1 1,0 1 0,0 0 0,0 0-1,0 0 1,0 0 0,0 0 0,-1-1-1,1 1 1,0 0 0,0 0-1,0 0 1,0 0 0,0 0 0,-1 0-1,1 0 1,0 0 0,0 0-1,0-1 1,0 1 0,0 0 0,-1 0-1,1 0 1,0 0 0,0 0 0,0 0-1,-1 0 1,1 0 0,0 0-1,0 0 1,0 0 0,0 0 0,-1 0-1,1 1 1,0-1 0,0 0 0,0 0-1,0 0 1,0 0 0,-1 0-1,-1 2-11,-1 0 0,1 1 0,-1-1 0,1 1 0,0-1 0,0 1 0,0 0-1,0 0 1,-1 3 0,-15 32 126,1 1-1,2 0 1,2 1 0,1 0-1,2 1 1,2 0-1,2 1 1,2 0-1,1 65 1,12-75-195,-9-31 82,1 0 0,-1 0 0,1-1 0,-1 1 0,1 0 0,-1 0-1,1 0 1,0-1 0,-1 1 0,1 0 0,0-1 0,-1 1 0,1-1 0,0 1-1,0 0 1,0-1 0,0 0 0,0 1 0,0-1 0,-1 0 0,1 1 0,0-1 0,0 0-1,0 0 1,0 0 0,0 0 0,0 0 0,0 0 0,0 0 0,2 0 0,-1-4 98,0 1 1,0-1-1,-1 1 1,1-1 0,-1 0-1,0 0 1,0 1 0,0-1-1,0 0 1,-1 0-1,0-4 1,2-4 54,1 0-119,0 0-1,1 0 1,0 0-1,1 1 0,1-1 1,-1 1-1,2 0 0,-1 1 1,2-1-1,-1 1 1,15-14-1,-8 12 9,1 0 1,0 1-1,1 0 0,1 1 1,-1 1-1,36-14 0,-52 23-58,1 0 0,0 0 0,0-1 0,0 1 0,0 0 0,0-1 0,0 1 0,-1-1-1,1 1 1,0-1 0,0 0 0,-1 1 0,1-1 0,0 1 0,-1-1 0,1 0-1,-1 0 1,1 0 0,0-1 0,-9-8-159,-28-1 129,32 11 67,0 1 1,0-1 0,0 1-1,1-1 1,-1 1 0,0 0-1,1 1 1,-1-1 0,1 0 0,-1 1-1,1 0 1,0 0 0,-1 0-1,1 0 1,0 1 0,0-1-1,1 1 1,-1-1 0,0 1-1,1 0 1,0 0 0,0 0 0,0 1-1,-2 3 1,1-2 0,0 1 1,1-1-1,0 1 0,0-1 1,0 1-1,1 0 1,0 0-1,0 0 0,1 0 1,-1 0-1,1 0 1,0 0-1,1 0 0,0 0 1,1 6-1,-1-9-36,1-1 0,-1 0-1,1 0 1,-1 0 0,1 0 0,0 0-1,0 0 1,0 0 0,0 0 0,0-1-1,0 1 1,0-1 0,0 0 0,1 0-1,-1 0 1,1 0 0,-1 0-1,1 0 1,-1 0 0,1-1 0,-1 1-1,1-1 1,0 0 0,-1 0 0,1 0-1,-1 0 1,6-1 0,5 0-603,0 0 0,0 0-1,0-2 1,16-4 0,-1-3-4144,50-27 0,-22 5-1734</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3.163"/>
    </inkml:context>
    <inkml:brush xml:id="br0">
      <inkml:brushProperty name="width" value="0.025" units="cm"/>
      <inkml:brushProperty name="height" value="0.025" units="cm"/>
    </inkml:brush>
  </inkml:definitions>
  <inkml:trace contextRef="#ctx0" brushRef="#br0">166 195 5221,'-13'7'7281,"-5"3"-5825,3-3-355,0 1-1,0 0 1,1 1-1,0 1 1,1 0 0,0 1-1,-13 13 1,25-23-1073,0 0 1,0-1-1,1 1 0,-1 0 1,0 0-1,1 0 0,-1 1 1,0-1-1,1 0 1,-1 0-1,1 0 0,0 0 1,-1 0-1,1 1 0,0-1 1,0 0-1,0 0 1,-1 0-1,1 1 0,1-1 1,-1 0-1,0 0 0,0 1 1,0-1-1,1 0 0,-1 0 1,0 0-1,1 0 1,-1 1-1,1-1 0,0 0 1,-1 0-1,1 0 0,0 0 1,-1 0-1,1 0 1,0-1-1,0 1 0,0 0 1,0 0-1,0 0 0,0-1 1,0 1-1,0-1 1,0 1-1,0-1 0,1 1 1,-1-1-1,0 1 0,0-1 1,0 0-1,1 0 0,1 0 1,10 3 1,-1-1-1,0-1 1,24 0 0,-34-1-5,12 1-3,-1-2-1,1 0 1,-1 0 0,1-1-1,-1-1 1,0 0 0,1-1-1,-1 0 1,-1-1-1,1-1 1,-1 0 0,0 0-1,0-1 1,-1-1 0,0 0-1,0-1 1,-1 0 0,12-13-1,-9 8-14,-1 0-1,0-1 1,17-30-1,-25 37 142,0 0-1,0 0 1,-1 0 0,0 0-1,-1-1 1,0 1-1,0-1 1,0 1 0,-1-1-1,0-13 1,-1 20-106,-1 0 1,1-1-1,0 1 1,-1 0-1,1 0 1,-1 0-1,0 0 1,0 0-1,0 0 1,0 0-1,0 0 1,0 1-1,0-1 1,-1 0-1,1 1 1,0-1-1,-1 0 1,0 1-1,1 0 1,-1-1-1,-2 0 1,-1-1-18,0 1 0,0 0 0,0 0 0,-1 0 0,1 1 0,0-1 1,-1 2-1,-7-2 0,1 2-39,0-1 0,1 2 1,-1 0-1,1 0 0,0 1 1,-1 0-1,-20 9 0,22-7 7,1 1 0,-1 1 0,1 0 0,1 0-1,-1 1 1,-13 14 0,18-17 15,-1 1 0,2 0-1,-1 0 1,0 0 0,1 0 0,0 1 0,0-1-1,1 1 1,0 0 0,0 0 0,0 0 0,0 0-1,0 7 1,2-11-6,0 0 0,0-1 0,0 1 0,1 0 0,-1 0 0,1 0 0,-1-1 0,1 1 0,-1 0 0,1 0 0,0-1 0,0 1-1,0-1 1,0 1 0,0-1 0,0 1 0,1-1 0,-1 1 0,0-1 0,1 0 0,-1 0 0,1 0 0,-1 0 0,1 0 0,0 0 0,-1 0 0,1 0 0,0-1 0,-1 1 0,1-1-1,0 1 1,0-1 0,0 0 0,2 1 0,10 1-183,0-1 0,1 0-1,20-1 1,-19-1-278,52 0-1389,79 3-1087,-145-2 2952,-1 0 0,0 0 0,0 0 0,0 0 0,0 1 0,1-1 0,-1 0-1,0 1 1,0-1 0,0 0 0,0 1 0,0 0 0,0-1 0,0 1 0,0 0 0,0-1 0,0 1-1,0 0 1,0 0 0,0 0 0,-1 0 0,1-1 0,0 1 0,-1 1 0,1-1 0,-1 0 0,1 0 0,-1 0-1,1 2 1,-3 35 688,0-16-1645,2-21 719,0-1 135,0 0 0,0 0 0,0 0 0,0 0 1,0 0-1,0 0 0,0 1 0,0-1 0,0 0 0,0 0 0,0 0 0,0 0 0,0 0 0,0 0 0,0 0 0,0 1 0,0-1 0,0 0 0,0 0 0,0 0 0,0 0 0,0 0 0,0 0 0,0 0 0,0 0 0,1 0 1,-1 1-1,0-1 0,0 0 0,0 0 0,0 0 0,0 0 0,0 0 0,0 0 0,0 0 0,1 0 0,-1 0 0,0 0 0,0 0 0,0 0 0,0 0 0,0 0 0,0 0 0,0 0 0,1 0 0,-1 0 0,0 0 0,0 0 1,0 0-1,0 0 0,0 0 0,0 0 0,0 0 0,1 0 0,-1 0 0,0 0 0,0 0 0,0-1 0,0 1 0,0 0 0,0 0 0,0 0 0,0 0 0,1 0 0,11-4-5071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4.251"/>
    </inkml:context>
    <inkml:brush xml:id="br0">
      <inkml:brushProperty name="width" value="0.025" units="cm"/>
      <inkml:brushProperty name="height" value="0.025" units="cm"/>
    </inkml:brush>
  </inkml:definitions>
  <inkml:trace contextRef="#ctx0" brushRef="#br0">77 1 4708,'0'0'16694,"-2"9"-15734,-25 82 387,16-62-934,1 1 0,2 1 0,1-1 0,-4 58 0,10-88-410,1 1 0,0 0 1,0 0-1,0-1 0,1 1 1,-1 0-1,0 0 1,0-1-1,0 1 0,0 0 1,1-1-1,-1 1 0,0 0 1,1-1-1,-1 1 0,0 0 1,1-1-1,-1 1 0,1-1 1,-1 1-1,1-1 0,-1 1 1,1-1-1,-1 1 1,1-1-1,0 1 0,-1-1 1,1 0-1,0 1 0,-1-1 1,1 0-1,0 0 0,-1 1 1,1-1-1,0 0 0,0 0 1,-1 0-1,1 0 0,0 0 1,0 0-1,-1 0 0,1 0 1,0 0-1,-1 0 1,1-1-1,0 1 0,0 0 1,-1 0-1,1-1 0,0 1 1,-1 0-1,1-1 0,-1 1 1,1-1-1,0 1 0,-1-1 1,1 0-1,37-26-1511,-31 21 1117,-1-1-1,0 0 1,0 0-1,-1-1 0,0 0 1,7-13-1,-10 16 497,0-1 0,0 1-1,0-1 1,-1 1 0,0-1 0,0 0-1,0 1 1,-1-1 0,0 0 0,0 0 0,-2-10-1,2 16-53,0 0 0,0-1-1,0 1 1,0 0-1,0 0 1,-1-1-1,1 1 1,0 0 0,0 0-1,0 0 1,0-1-1,-1 1 1,1 0-1,0 0 1,0 0-1,0-1 1,-1 1 0,1 0-1,0 0 1,0 0-1,-1 0 1,1 0-1,0 0 1,0 0 0,-1-1-1,1 1 1,0 0-1,-1 0 1,1 0-1,0 0 1,0 0 0,-1 0-1,1 0 1,0 0-1,0 1 1,-1-1-1,1 0 1,0 0 0,-1 0-1,1 0 1,0 0-1,0 0 1,-1 0-1,1 1 1,0-1 0,0 0-1,0 0 1,-1 0-1,1 0 1,0 1-1,0-1 1,0 0 0,0 0-1,-1 1 1,1-1-1,0 0 1,0 0-1,0 1 1,0-1 0,0 0-1,-16 8-300,14 45 127,3-50 132,-1 0-1,1 1 1,0-1 0,0 0-1,0 0 1,0 0-1,0 0 1,1 0 0,0 0-1,-1 0 1,1-1-1,0 1 1,0-1 0,1 1-1,-1-1 1,0 0-1,1 1 1,-1-1-1,1-1 1,0 1 0,0 0-1,0-1 1,0 1-1,5 1 1,-2-1 5,-1 0 0,1-1 0,0 1 0,-1-1 0,1 0 0,0-1 0,0 1 0,0-1 0,-1-1 0,1 1 0,0-1 0,0 0 0,7-2 0,-10 2-12,0-1-1,-1 1 0,1-1 1,-1 0-1,1 0 0,-1 0 1,0 0-1,0 0 0,0-1 1,0 1-1,0 0 0,0-1 1,-1 0-1,1 1 0,-1-1 1,0 0-1,0 0 0,0 0 1,1-3-1,-12-21 1483,30 62-1235,-19-33-244,1 1 1,0-1-1,-1 1 1,1-1-1,0 0 1,0 0-1,0 0 0,0 0 1,1 0-1,-1-1 1,1 1-1,-1-1 1,1 1-1,-1-1 1,1 0-1,4 1 1,-6-2-8,-1 0 1,1 0-1,0 0 1,-1 0-1,1 0 1,-1 0 0,1 0-1,-1 0 1,1 1-1,-1-1 1,1 0-1,0 0 1,-1 0-1,1 1 1,-1-1-1,1 0 1,-1 0 0,1 1-1,-1-1 1,0 0-1,1 1 1,-1-1-1,1 1 1,-1-1-1,0 1 1,1-1-1,-1 0 1,0 1 0,0-1-1,1 1 1,-1 0-1,0-1 1,0 1-1,0-1 1,1 2-1,-4 23 269,-1-1 330,5-24-553,-1 0 0,1-1 0,0 1 0,0 0 0,-1 0-1,1-1 1,0 1 0,-1-1 0,1 1 0,0 0 0,-1-1 0,1 1-1,-1-1 1,1 1 0,0-1 0,-1 0 0,0 1 0,1-1 0,-1 0 0,1 1-1,-1-1 1,1-1 0,5-20 2,-1-1 0,-2 0 0,0 0 0,-1-1 0,-1 1 0,-1 0 0,-5-33 1,5 55-52,0 0 1,-1 0 0,1 0-1,0 0 1,0 0 0,0 0 0,0 0-1,0 0 1,0 0 0,0 0-1,0 0 1,0 1 0,1-1 0,-1 0-1,0 0 1,1 0 0,-1 0 0,0 0-1,1 0 1,-1 1 0,1-1-1,-1 0 1,2-1 0,22 1-55,-19 2 87,115 8-866,-39-8-6737,-32-1-2872</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1.965"/>
    </inkml:context>
    <inkml:brush xml:id="br0">
      <inkml:brushProperty name="width" value="0.025" units="cm"/>
      <inkml:brushProperty name="height" value="0.025" units="cm"/>
    </inkml:brush>
  </inkml:definitions>
  <inkml:trace contextRef="#ctx0" brushRef="#br0">36 0 15855,'0'0'2979,"-11"72"-2018,2-32 32,2 4-289,3 7-351,0 1-225,4-4-128,0-3-288,0-5-1090,5-6-512,1-10-1345,-3-8-1473</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2.324"/>
    </inkml:context>
    <inkml:brush xml:id="br0">
      <inkml:brushProperty name="width" value="0.025" units="cm"/>
      <inkml:brushProperty name="height" value="0.025" units="cm"/>
    </inkml:brush>
  </inkml:definitions>
  <inkml:trace contextRef="#ctx0" brushRef="#br0">26 156 9897,'-4'-9'4655,"2"5"-4317,-2-2 158,1 0 0,1 0-1,-1 0 1,1 0 0,-3-12 0,5 16-441,0 0 0,0 0 0,-1 0 0,1 0 0,0 0 0,1 0 0,-1 0 0,0 1 0,1-1 0,-1 0 0,1 0 0,-1 0 0,1 0 0,0 0 0,0 1 0,0-1 0,0 0 0,0 1 0,0-1 0,1 0 0,-1 1 0,0 0 0,1-1 0,-1 1 0,1 0 0,-1 0 0,4-2 0,10-4-39,-1 0 0,1 1 0,1 1 0,-1 0 0,1 1 0,0 1 1,24-2-1,-6 2-27,0 2 0,52 6 0,-76-4 5,1 0 0,-1 1 1,0 0-1,0 1 0,0 0 0,0 1 0,-1 0 0,1 0 1,-1 1-1,0 0 0,-1 1 0,1 0 0,10 10 0,-13-10 62,0 1 0,0 0 0,-1 0 0,0 0-1,0 1 1,-1 0 0,0 0 0,0 0 0,-1 0 0,0 1-1,0-1 1,-1 1 0,0 0 0,-1 0 0,1 16 0,-2-7 418,-1 0 1,-1 1 0,0-1 0,-1 0 0,-2 0 0,1 0 0,-2-1 0,0 0 0,-1 0 0,-1 0 0,-19 29 0,22-37-258,-1-1 1,-1 1-1,1-1 1,-1 0 0,-1 0-1,1-1 1,-1 0-1,-1-1 1,1 0 0,-1 0-1,0 0 1,0-1-1,-1-1 1,0 0-1,0 0 1,0-1 0,0 0-1,0 0 1,0-1-1,-1-1 1,1 0-1,-12 0 1,19-1-239,0-1 0,0 1 0,0-1 0,0 0 1,0 1-1,0-2 0,1 1 0,-1 0 0,0 0 0,1-1 0,-1 0 0,0 1 0,1-1 0,0 0 1,-1 0-1,1 0 0,0-1 0,0 1 0,0 0 0,1-1 0,-1 1 0,1-1 0,-1 0 0,1 1 1,0-1-1,0 0 0,0 0 0,-1-5 0,1 3-360,0 0 1,0-1-1,0 1 1,1-1-1,0 1 1,0-1-1,2-5 0,-2 7-384,1-1 0,0 1 0,1-1-1,-1 1 1,1-1 0,0 1 0,0 0-1,3-5 1,20-21-7958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3.276"/>
    </inkml:context>
    <inkml:brush xml:id="br0">
      <inkml:brushProperty name="width" value="0.025" units="cm"/>
      <inkml:brushProperty name="height" value="0.025" units="cm"/>
    </inkml:brush>
  </inkml:definitions>
  <inkml:trace contextRef="#ctx0" brushRef="#br0">0 162 12716,'0'0'2504,"9"3"-753,0 0-1381,0 0 1,0 0-1,0-1 0,0-1 1,0 1-1,1-1 0,8-1 1,-13 0-225,0 0 0,0-1 0,0 0 1,0 0-1,0 0 0,0-1 0,0 1 0,-1-1 1,1 0-1,0 0 0,-1-1 0,0 1 0,0-1 1,0 0-1,0 0 0,0-1 0,4-3 0,-5 2-25,0 1-1,0 0 0,0-1 0,-1 1 0,1-1 0,-1 0 0,0 0 1,0 0-1,-1 0 0,1 0 0,-1 0 0,-1 0 0,1 0 0,-1-1 1,1 1-1,-2-10 0,0 13-74,1-1 0,0 1 0,-1 0-1,0 0 1,0-1 0,1 1 0,-1 0 0,0 0 0,-1 0 0,1 0 0,0 0 0,-1 0 0,1 0 0,-1 1-1,1-1 1,-1 0 0,0 1 0,0-1 0,0 1 0,0 0 0,0 0 0,0 0 0,0 0 0,0 0 0,0 0-1,0 0 1,-1 1 0,1-1 0,0 1 0,-1-1 0,1 1 0,0 0 0,-1 0 0,1 0 0,0 0 0,-1 1-1,1-1 1,-4 1 0,3 1-37,-1-1-1,0 0 0,1 1 0,-1 0 0,1 0 1,-1 0-1,1 0 0,0 1 0,0-1 1,0 1-1,0 0 0,1 0 0,-1 0 1,1 0-1,0 0 0,-1 0 0,1 1 1,1-1-1,-1 1 0,0-1 0,1 1 1,0 0-1,0 0 0,0-1 0,0 6 0,-3 10 35,1-1 0,1 1-1,0 33 1,2-49-36,0-1 0,0 1 1,0-1-1,0 1 0,0-1 0,0 1 1,1-1-1,-1 0 0,1 1 1,0-1-1,-1 0 0,1 1 0,0-1 1,1 0-1,-1 0 0,0 0 1,0 0-1,1 0 0,0 0 0,-1 0 1,1 0-1,0 0 0,0-1 1,0 1-1,0-1 0,0 0 0,0 1 1,0-1-1,0 0 0,1 0 1,-1 0-1,0-1 0,1 1 0,-1 0 1,0-1-1,1 0 0,-1 1 0,1-1 1,-1 0-1,1 0 0,-1-1 1,1 1-1,2-1 0,6-1 38,-1 0-1,1-1 1,-1 0-1,0-1 1,0 0-1,0-1 0,0 0 1,15-11-1,-2-2 19,0 0-1,24-26 1,-39 36-40,0-1 0,-1 1 0,0-1 0,0-1 0,-1 1 0,-1-1 0,1-1 0,5-17 0,-19 64 273,1 0-1,-4 65 1,11-99-279,0-1 0,0 1 0,0-1 1,0 1-1,0-1 0,0 0 0,0 1 0,0-1 1,0 1-1,1-1 0,-1 1 0,1-1 1,-1 1-1,1-1 0,0 0 0,-1 1 1,1-1-1,0 0 0,0 0 0,0 0 1,0 0-1,0 0 0,0 0 0,0 0 0,0 0 1,3 1-1,-2-1 2,0-1 1,0 1-1,1-1 1,-1 0-1,0 0 1,1 0-1,-1 0 1,0-1-1,0 1 1,1-1-1,-1 1 1,0-1-1,0 0 0,0 0 1,3-1-1,7-5 38,0 1 1,-1-2-1,0 0 0,17-15 0,-16 10-19,-1-1 1,0 0 0,0 0-1,-2-1 1,0-1-1,11-25 1,-9 20 43,-9 67-429,-2-34 353,1 0 1,0 0-1,0 0 0,1 0 0,1 0 0,4 13 0,-5-22-187,-1 1 0,1-1 0,-1 0 0,1-1 0,0 1 0,0 0 0,0 0 0,1-1 0,-1 1-1,1-1 1,3 3 0,-3-3-291,-1-1 0,1 1 1,0-1-1,0 0 0,0 0 0,0 0 0,0-1 0,0 1 0,0-1 0,0 1 0,0-1 0,0 0 0,0 0 0,5-1 1,21-4-5984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671"/>
    </inkml:context>
    <inkml:brush xml:id="br0">
      <inkml:brushProperty name="width" value="0.025" units="cm"/>
      <inkml:brushProperty name="height" value="0.025" units="cm"/>
    </inkml:brush>
  </inkml:definitions>
  <inkml:trace contextRef="#ctx0" brushRef="#br0">160 26 8808,'-8'5'4848,"-8"6"-3898,1 0 1,1 1 0,0 1-1,0 0 1,-12 16 0,20-22-606,1 1 0,-1-1 0,1 1 1,1 0-1,-1 1 0,1-1 1,1 1-1,-1-1 0,2 1 0,-1 0 1,1 1-1,0-1 0,0 12 1,2-20-336,0 0 1,0 0-1,0 0 1,0 0-1,0 0 1,1 0 0,-1 0-1,0-1 1,0 1-1,1 0 1,-1 0-1,0 0 1,1 0 0,-1 0-1,1-1 1,-1 1-1,1 0 1,-1 0-1,1-1 1,0 1 0,-1 0-1,1-1 1,0 1-1,0-1 1,-1 1-1,1-1 1,0 1 0,1 0-1,1-1 12,0 1 0,0-1 0,-1 1 0,1-1 0,0 0 0,0 0 0,-1 0-1,1-1 1,0 1 0,3-1 0,4-2 36,0 0 0,0-1 0,0 0 1,14-8-1,4-6-86,-2 0 0,0-2 0,-1-1 0,-1-1 0,-1-1 0,-1-1 1,-1-1-1,31-50 0,-64 94 219,1 0 1,1 0 0,0 2-1,2-1 1,0 1-1,1 0 1,1 0-1,-5 39 1,11-59-207,0 1 0,0 0 0,0-1 0,0 1-1,0-1 1,0 1 0,1-1 0,-1 1 0,1-1 0,-1 0 0,1 1 0,-1-1 0,1 1-1,0-1 1,0 0 0,0 1 0,0-1 0,0 0 0,0 0 0,0 0 0,0 0 0,0 0-1,0 0 1,1 0 0,-1 0 0,0-1 0,1 1 0,-1 0 0,0-1 0,1 1-1,2 0 1,-1 0-429,1-1 0,0 0 0,0 1 0,-1-1 0,1 0 0,0-1 0,-1 1 0,1-1 0,0 0 0,-1 0 0,1 0 0,6-3-1,18-14-5774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3.668"/>
    </inkml:context>
    <inkml:brush xml:id="br0">
      <inkml:brushProperty name="width" value="0.025" units="cm"/>
      <inkml:brushProperty name="height" value="0.025" units="cm"/>
    </inkml:brush>
  </inkml:definitions>
  <inkml:trace contextRef="#ctx0" brushRef="#br0">190 0 6054,'0'0'12700,"-9"13"-11131,5-9-1434,-3 6 137,0 1 1,0-1-1,1 1 0,0 0 0,1 0 0,0 1 0,0-1 0,-3 18 0,1 6 402,2 2 0,1-1 0,2 1 0,1-1 1,5 43-1,-2-65-853,0-1-1,0 1 1,1-1 0,1 0 0,0 0 0,0 0-1,2 0 1,0 0 0,0-1 0,1 0 0,0-1-1,1 0 1,1 0 0,0 0 0,0-1-1,21 18 1,-35-44-4464,-13-11 4183,-98-83 1,34 42 3459,82 68-2967,-1 0 0,1 0 0,0 0 0,0-1 0,0 1 0,0 0 0,0 0 0,0 0 0,0 0 0,0 0 0,-1 0 1,1 0-1,0-1 0,0 1 0,0 0 0,0 0 0,0 0 0,0 0 0,0 0 0,0 0 0,0-1 0,0 1 0,0 0 0,0 0 0,0 0 0,0 0 0,0 0 0,0-1 0,0 1 0,0 0 1,0 0-1,0 0 0,0 0 0,0 0 0,0-1 0,0 1 0,0 0 0,1 0 0,-1 0 0,0 0 0,0 0 0,0 0 0,0 0 0,0-1 0,0 1 0,0 0 0,1 0 0,-1 0 0,0 0 1,0 0-1,0 0 0,0 0 0,0 0 0,0 0 0,1 0 0,-1 0 0,0 0 0,0 0 0,0 0 0,0 0 0,0 0 0,1 0 0,-1 0 0,20-4 520,33 2-941,-44 2 590,83-8-1656,-31-1-2745,-7-1-2570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4.013"/>
    </inkml:context>
    <inkml:brush xml:id="br0">
      <inkml:brushProperty name="width" value="0.025" units="cm"/>
      <inkml:brushProperty name="height" value="0.025" units="cm"/>
    </inkml:brush>
  </inkml:definitions>
  <inkml:trace contextRef="#ctx0" brushRef="#br0">154 0 12172,'-10'3'4115,"-67"22"1208,73-23-5123,-1 0 0,1-1-1,0 2 1,0-1 0,0 0 0,0 1-1,1 0 1,-1 0 0,1 0 0,-1 0-1,1 0 1,0 1 0,0-1 0,0 1-1,1 0 1,0 0 0,-1 0 0,-1 6-1,4-10-206,0 1 0,0-1-1,0 1 1,0-1 0,0 1-1,0-1 1,0 1 0,0-1-1,0 0 1,0 1 0,0-1 0,1 1-1,-1-1 1,0 1 0,0-1-1,0 1 1,1-1 0,-1 0-1,0 1 1,1-1 0,-1 1-1,0-1 1,1 0 0,-1 1-1,0-1 1,1 0 0,-1 0-1,1 1 1,-1-1 0,1 0-1,22 6-245,30-7-340,-44 0 423,182-11-1603,-190 11 1785,1 1 0,-1 0 0,1 0 0,0 0 0,-1 0 0,1 0 0,-1 0 0,1 0 0,-1 0 0,1 1 0,-1-1 0,1 1 0,-1-1 0,1 1 0,-1-1 0,0 1 0,1 0 0,-1 0 0,0 0 0,1-1 0,-1 1 0,0 0 0,0 1 0,0-1 0,0 0 0,0 0 0,0 0 0,0 1 0,0-1 0,-1 0 0,1 1-1,0-1 1,-1 1 0,1-1 0,-1 1 0,1 1 0,-2 0 118,1 0-1,0 1 0,-1-1 1,0 0-1,0 0 0,0 0 0,0-1 1,0 1-1,-1 0 0,1 0 1,-1-1-1,1 1 0,-1-1 1,0 1-1,0-1 0,-1 0 1,-2 3-1,-18 15 896,0-1 0,-30 18 0,46-33-940,0 1-1,0-1 1,0-1 0,0 0-1,-1 0 1,1 0 0,-1-1-1,0 0 1,0 0-1,0-1 1,0 0 0,0-1-1,-11 0 1,18 0-221,0-1 0,0 1 0,1-1 0,-1 1 0,0-1 0,0 0 0,0 1 0,0-1 1,1 0-1,-1 0 0,0 1 0,1-1 0,-1 0 0,1 0 0,-1 0 0,1 0 0,-1 0 0,1 0 0,-1 0 0,1 0 1,0 0-1,0 0 0,-1 0 0,1 0 0,0 0 0,0 0 0,0 0 0,0 0 0,0 0 0,1 0 0,-1 0 0,0 0 1,0 0-1,1 0 0,-1 0 0,0 0 0,1 0 0,-1 0 0,2-1 0,18-40-7213,8 13-669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4.417"/>
    </inkml:context>
    <inkml:brush xml:id="br0">
      <inkml:brushProperty name="width" value="0.025" units="cm"/>
      <inkml:brushProperty name="height" value="0.025" units="cm"/>
    </inkml:brush>
  </inkml:definitions>
  <inkml:trace contextRef="#ctx0" brushRef="#br0">56 391 12364,'-6'11'4633,"0"-1"-3814,-24 45 2406,27-51-2923,1 1 1,1 0 0,-1 0-1,0-1 1,1 1-1,0 0 1,0 0 0,1 0-1,0 1 1,0 8 0,0-13-284,1 0 0,-1 0 1,1 0-1,0-1 0,-1 1 0,1 0 1,0 0-1,-1-1 0,1 1 0,0 0 1,0-1-1,0 1 0,0-1 0,-1 1 1,1-1-1,0 1 0,0-1 0,0 0 1,0 1-1,0-1 0,0 0 0,0 0 1,0 0-1,0 0 0,0 0 1,1 0-1,-1 0 0,0 0 0,1 0 1,34-6 197,-23 0-185,0 0 0,0-1 0,0-1-1,-1 0 1,0 0 0,0-1 0,-1-1 0,0 0-1,13-16 1,-6 6-11,-1-2 0,-2 0-1,0 0 1,15-33 0,-23 39 0,0 0 0,-2-1 0,0 1 0,0-1 0,-2-1 0,2-25 1,-4 36 2,0 1 1,-1-1 0,0 1 0,0-1 0,-1 0 0,0 1 0,0-1 0,0 1 0,-1 0 0,0-1 0,0 1 0,-1 0-1,0 0 1,0 0 0,0 1 0,-1-1 0,0 1 0,0-1 0,-8-7 0,9 10-6,0 1 1,0 0-1,0-1 1,-1 1-1,1 1 1,-1-1-1,1 0 0,-1 1 1,1 0-1,-1 0 1,0 0-1,0 0 1,1 0-1,-1 1 1,0 0-1,0 0 1,0 0-1,0 0 0,0 0 1,-4 2-1,2 0 16,1 0 0,0 0-1,0 1 1,0 0 0,0-1-1,0 2 1,1-1 0,-1 1-1,1-1 1,0 1 0,0 0-1,-5 8 1,2-3 40,1 1 0,0-1-1,0 1 1,1 0 0,0 1 0,1-1-1,1 1 1,-1 0 0,1 0 0,1 0-1,0 0 1,1 0 0,0 17 0,1-25-76,1 0 1,0 0 0,0 0 0,0 0-1,0-1 1,1 1 0,-1 0-1,1-1 1,-1 1 0,1-1 0,0 1-1,0-1 1,0 0 0,0 0 0,1 0-1,-1 0 1,1 0 0,-1 0-1,1-1 1,-1 1 0,1-1 0,0 0-1,0 1 1,0-1 0,0-1 0,-1 1-1,1 0 1,4 0 0,14 2-365,-1 0 1,1-2 0,24 0-1,-13-1-833,-24 0 769,7 1-442,0 0 0,0 0-1,0 1 1,25 8 0,-37-9 825,1 0 0,-1 0 0,0 1 0,0-1 0,0 1 0,0 0 0,0 0 0,-1 0 0,1 0 0,0 1 0,-1-1 0,0 1 0,1-1 0,-1 1 0,0 0 0,0 0 0,-1 0 0,1 0 0,-1 0 0,1 0 0,-1 0 0,0 1 0,0-1 0,0 0 0,-1 1 0,1 4 0,0-1-127,0 47 510,-10-23-3608,6-28 981,-2-2-1736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4.745"/>
    </inkml:context>
    <inkml:brush xml:id="br0">
      <inkml:brushProperty name="width" value="0.025" units="cm"/>
      <inkml:brushProperty name="height" value="0.025" units="cm"/>
    </inkml:brush>
  </inkml:definitions>
  <inkml:trace contextRef="#ctx0" brushRef="#br0">40 1 6502,'-1'10'6684,"-13"93"629,-7 58-1477,19-130-5400,1-1 0,1 1 1,6 37-1,-5-61-411,1 0 1,0-1-1,0 1 0,0 0 1,1-1-1,6 11 1,-8-14-231,0-1-1,0 0 1,1 0 0,-1 0 0,1 0 0,0 0 0,0-1 0,-1 1 0,1 0 0,0-1-1,0 1 1,1-1 0,-1 0 0,0 0 0,0 1 0,1-2 0,-1 1 0,0 0-1,1 0 1,-1-1 0,5 1 0,-6-1-128,0 0-1,0 0 0,1 0 1,-1-1-1,0 1 1,0 0-1,0-1 0,0 1 1,0-1-1,0 1 1,0-1-1,0 1 1,0-1-1,0 0 0,-1 1 1,1-1-1,0 0 1,0 0-1,0 0 1,-1 0-1,1 1 0,-1-1 1,1 0-1,0 0 1,-1 0-1,1-3 0,0 3-33,12-23-7822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5.083"/>
    </inkml:context>
    <inkml:brush xml:id="br0">
      <inkml:brushProperty name="width" value="0.025" units="cm"/>
      <inkml:brushProperty name="height" value="0.025" units="cm"/>
    </inkml:brush>
  </inkml:definitions>
  <inkml:trace contextRef="#ctx0" brushRef="#br0">54 0 15567,'0'0'2632,"-5"8"-497,1-3-1953,-28 43 3193,30-45-3247,1-1 0,-1 1 1,1-1-1,0 1 0,0 0 1,0-1-1,0 1 0,0 0 1,1 0-1,-1 0 0,1 0 1,-1-1-1,1 1 0,0 0 1,1 0-1,-1 0 0,0 0 1,1 3-1,1-5-121,-1 0 0,1 1-1,-1-1 1,1 0 0,-1 0 0,1 0 0,0-1 0,-1 1-1,1 0 1,0 0 0,0-1 0,0 0 0,-1 1 0,1-1-1,0 0 1,0 0 0,0 0 0,0 0 0,0 0 0,-1 0-1,4-1 1,42-8-296,-7-9-800,-33 13 970,0 1 0,1 1-1,-1-1 1,1 1 0,0 1 0,0 0 0,0 0-1,9-1 1,-16 3 208,0 1 0,0 0 0,0 0 0,0 0 0,-1-1-1,1 1 1,0 0 0,0 0 0,-1 0 0,1 0 0,-1 0 0,1 0 0,-1 1 0,1-1-1,-1 0 1,0 0 0,0 0 0,1 2 0,-1 0-45,1-1-1,-1 0 1,1 1-1,0-1 1,0 0-1,0 0 1,0 1-1,0-1 1,0 0-1,1 0 1,-1 0-1,1-1 1,-1 1-1,1 0 1,0-1 0,3 4-1,0-4-149,1 0-1,-1 1 1,1-2 0,-1 1 0,1-1-1,-1 0 1,1 0 0,-1 0-1,1-1 1,-1 0 0,1 0-1,-1 0 1,9-4 0,38-19-5383,-15 3-1659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5.441"/>
    </inkml:context>
    <inkml:brush xml:id="br0">
      <inkml:brushProperty name="width" value="0.025" units="cm"/>
      <inkml:brushProperty name="height" value="0.025" units="cm"/>
    </inkml:brush>
  </inkml:definitions>
  <inkml:trace contextRef="#ctx0" brushRef="#br0">107 133 2018,'0'0'16020,"-10"8"-13511,-4 2-1829,2-2 93,0 1 0,0 0 0,1 0 0,1 2-1,-11 11 1,20-21-778,1-1 0,-1 1 0,1-1-1,0 1 1,-1-1 0,1 1 0,0-1-1,0 1 1,-1-1 0,1 1-1,0 0 1,0-1 0,0 1 0,0-1-1,0 1 1,0 0 0,0-1-1,0 1 1,0 0 0,0-1 0,0 1-1,0-1 1,0 1 0,1 0-1,-1-1 1,0 1 0,0-1 0,1 1-1,-1-1 1,0 1 0,1-1 0,-1 1-1,0-1 1,1 1 0,-1-1-1,1 1 1,-1-1 0,1 0 0,-1 1-1,1-1 1,-1 0 0,1 1-1,-1-1 1,1 0 0,-1 0 0,1 1-1,0-1 1,-1 0 0,1 0 0,-1 0-1,1 0 1,0 0 0,-1 0-1,1 0 1,-1 0 0,1 0 0,0 0-1,0-1 1,45 1-553,-41-1 477,6-1-97,1-1 1,-1 0-1,1 0 0,-1-1 0,0-1 0,0 0 1,0-1-1,-1 0 0,0 0 0,0-1 0,-1 0 1,16-16-1,-2 1 516,-2-1-1,-1-1 1,30-45-1,-41 46 4559,-17 33-4760,0 0 1,1 1-1,0-1 1,1 1-1,1 1 0,-1-1 1,2 1-1,-5 15 1,8-23-120,0 1-1,0 0 1,0 0 0,1 0 0,0-1-1,0 1 1,0 0 0,0 0 0,1 0-1,2 9 1,-2-11-61,0-1 0,1 1 0,-1-1 1,0 1-1,1-1 0,0 0 0,-1 1 0,1-1 0,0 0 0,0 0 0,0 0 1,1-1-1,-1 1 0,0 0 0,1-1 0,-1 0 0,1 1 0,-1-1 1,1 0-1,4 1 0,30 4-2780,2-6-3481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6.079"/>
    </inkml:context>
    <inkml:brush xml:id="br0">
      <inkml:brushProperty name="width" value="0.025" units="cm"/>
      <inkml:brushProperty name="height" value="0.025" units="cm"/>
    </inkml:brush>
  </inkml:definitions>
  <inkml:trace contextRef="#ctx0" brushRef="#br0">48 48 7143,'0'0'14926,"-6"9"-14045,-1 3-585,1 0 1,0 0 0,1 0 0,0 1-1,-4 18 1,8-26-228,0-1-1,1 1 1,-1-1-1,1 1 1,0-1-1,0 1 1,0-1-1,1 1 1,0 0 0,1 4-1,-1-7-54,0 0 0,0 0 1,0 0-1,0 0 0,0 0 0,0 0 1,1 0-1,-1-1 0,1 1 0,-1-1 0,1 1 1,-1-1-1,1 1 0,0-1 0,0 0 1,0 0-1,0 0 0,0 0 0,0 0 0,0-1 1,0 1-1,4 0 0,3 1 16,0-2 0,0 1 0,0-1-1,0 0 1,0-1 0,0 0 0,0 0 0,0-1 0,0-1 0,0 1-1,-1-1 1,1-1 0,-1 1 0,0-1 0,0-1 0,14-10 0,-6 3-28,0-1 0,-1 0 0,0-1 1,-1-1-1,-1 0 0,18-27 0,-28 38-5,-1 0 0,1 0 0,-1 1 0,0-2 0,0 1 0,0 0 0,0 0 0,-1-1 0,0 1 0,0-1 0,0 1 0,0-1 0,0-6 0,-2 10 0,1 1 0,0 0 0,0-1 1,0 1-1,-1 0 0,1-1 1,0 1-1,0 0 0,-1 0 0,1-1 1,0 1-1,-1 0 0,1 0 1,0-1-1,-1 1 0,1 0 0,0 0 1,-1 0-1,1 0 0,0 0 1,-1 0-1,1-1 0,0 1 0,-1 0 1,1 0-1,-1 0 0,1 0 1,0 0-1,-1 0 0,1 1 0,0-1 1,-1 0-1,1 0 0,0 0 1,-1 0-1,1 0 0,0 0 0,-1 1 1,1-1-1,0 0 0,-1 0 1,1 0-1,0 1 0,-1-1 0,1 0 1,0 1-1,0-1 0,0 0 1,-1 0-1,1 1 0,0 0 1,-17 14-124,12-7 129,0 1 0,0 1 0,1-1 0,0 0 0,1 1 0,0 0 1,1 0-1,0 0 0,0 0 0,1 0 0,0 1 0,1 15 0,0-22 31,1 0-1,-1 0 1,1 0-1,-1 1 1,1-1 0,0 0-1,0-1 1,1 1-1,-1 0 1,1 0-1,0 0 1,0-1-1,0 1 1,1-1-1,-1 0 1,1 0 0,0 0-1,0 0 1,0 0-1,0 0 1,0-1-1,0 1 1,1-1-1,-1 0 1,1 0 0,0 0-1,0-1 1,0 1-1,-1-1 1,1 0-1,0 0 1,8 0-1,-3 0 74,-1-1-1,1-1 0,-1 1 0,1-2 1,-1 1-1,0-1 0,1 0 1,-1-1-1,0 0 0,0 0 0,-1-1 1,1 0-1,-1 0 0,0-1 0,0 0 1,13-11-1,-15 12-78,-1-1 0,1 0 0,-1 0 0,0 0 0,0-1 0,-1 1 0,1-1 0,-1 0 0,0 0 0,-1 0 0,0 0 0,0 0 0,0 0 0,0-1 0,-1 1 0,0-1 0,-1 1 0,0-1 0,0 1 0,0-1 0,0 0 0,-3-11 0,1 16-52,1-1 0,0 1 0,-1-1 1,0 1-1,1-1 0,-1 1 0,0 0 0,0 0 1,0 0-1,-1 0 0,1 0 0,0 0 0,-1 1 1,1-1-1,-1 1 0,0 0 0,1 0 1,-1 0-1,0 0 0,0 0 0,0 0 0,1 1 1,-7-1-1,8 0-108,0 1 1,0 0 0,-1 0-1,1 0 1,-1-1 0,1 1-1,0 0 1,-1 1-1,1-1 1,0 0 0,-1 0-1,1 1 1,0-1 0,0 0-1,-1 1 1,1-1-1,0 1 1,0 0 0,-1-1-1,1 1 1,0 0 0,0 0-1,0 0 1,0 0-1,0 0 1,0 0 0,1 0-1,-1 0 1,0 0 0,0 0-1,1 0 1,-1 1-1,1-1 1,-1 0 0,1 0-1,-1 1 1,1-1 0,0 0-1,-1 1 1,1-1 0,0 0-1,0 1 1,0-1-1,0 0 1,1 1 0,-1-1-1,0 0 1,0 1 0,1-1-1,0 2 1,0 0-226,0-1 0,0 0-1,0 0 1,0 0 0,1 0 0,-1 0 0,1 0 0,0 0 0,-1 0 0,1 0-1,0-1 1,0 1 0,0-1 0,0 1 0,0-1 0,0 0 0,0 0-1,1 0 1,-1 0 0,0 0 0,1 0 0,4 0 0,56 5-8176,-31-6 3216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6.470"/>
    </inkml:context>
    <inkml:brush xml:id="br0">
      <inkml:brushProperty name="width" value="0.025" units="cm"/>
      <inkml:brushProperty name="height" value="0.025" units="cm"/>
    </inkml:brush>
  </inkml:definitions>
  <inkml:trace contextRef="#ctx0" brushRef="#br0">86 147 352,'4'-2'913,"34"-26"4445,-36 27-4862,-1 0 1,0-1-1,0 1 1,1-1 0,-1 1-1,0-1 1,0 0 0,-1 1-1,1-1 1,0 0 0,-1 0-1,1 1 1,0-4 0,-1 5-379,0-1 1,0 1 0,0-1-1,-1 1 1,1-1 0,0 1-1,0-1 1,0 1 0,-1-1 0,1 1-1,0-1 1,0 1 0,-1-1-1,1 1 1,-1 0 0,1-1-1,0 1 1,-1 0 0,1-1 0,-1 1-1,1 0 1,0-1 0,-1 1-1,1 0 1,-1 0 0,1 0-1,-1-1 1,1 1 0,-1 0 0,1 0-1,-1 0 1,1 0 0,-1 0-1,1 0 1,-1 0 0,0 0-1,1 0 1,-1 0 0,1 0 0,-1 0-1,1 1 1,-1-1 0,1 0-1,-1 0 1,1 0 0,0 1 0,-1-1-1,1 0 1,-1 1 0,1-1-1,-1 0 1,1 1 0,-30 15 1250,22-10-961,1 0 0,-1 0-1,1 1 1,1 0 0,-1 0-1,1 1 1,0 0 0,1 0 0,0 0-1,0 1 1,1 0 0,0-1-1,0 2 1,1-1 0,-2 12 0,5-20-395,0 0 1,0-1 0,0 1 0,0 0 0,0 0 0,0-1-1,0 1 1,0 0 0,0 0 0,1 0 0,-1-1-1,0 1 1,1 0 0,-1 0 0,0-1 0,1 1 0,-1 0-1,1-1 1,-1 1 0,1-1 0,0 1 0,-1-1 0,1 1-1,-1-1 1,1 1 0,0-1 0,1 1 0,26 5 145,34-15-33,-32 1-445,0-3 1,40-19-1,-45 17-44,2 2 0,-1 1 0,40-9 1,-65 18 378,0 1 0,0 0 1,0-1-1,0 1 0,-1 0 1,1 0-1,0-1 0,0 1 0,0 0 1,0 0-1,0 0 0,0 0 1,0 0-1,-1 0 0,1 1 1,0-1-1,0 0 0,0 0 1,0 1-1,0-1 0,-1 0 1,1 1-1,0-1 0,0 1 1,-1-1-1,1 1 0,0-1 1,0 1-1,-1 0 0,1-1 0,-1 1 1,1 0-1,-1 0 0,1-1 1,-1 1-1,1 0 0,-1 0 1,0 0-1,1-1 0,-1 1 1,0 0-1,0 0 0,1 0 1,-1 0-1,0 0 0,0 0 1,0 0-1,0-1 0,0 1 1,-1 0-1,1 0 0,0 0 0,0 0 1,0 0-1,-1 0 0,1-1 1,-1 1-1,1 0 0,0 0 1,-2 1-1,-1 7 354,-1 0 0,-1 0 0,1 0 0,-9 10 0,14-76 868,2 22-1235,-3 21-100,1 0 0,1-1 0,4-15-1,-6 27-40,1 0-1,0 1 1,0-1-1,0 1 1,0-1-1,0 1 1,0 0-1,1-1 1,-1 1-1,1 0 1,-1 0 0,1 0-1,0 0 1,0 0-1,0 0 1,0 1-1,0-1 1,1 1-1,-1-1 1,0 1-1,1 0 1,3-2-1,81-9-5866,-47 8 372,21-4-8721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7.110"/>
    </inkml:context>
    <inkml:brush xml:id="br0">
      <inkml:brushProperty name="width" value="0.025" units="cm"/>
      <inkml:brushProperty name="height" value="0.025" units="cm"/>
    </inkml:brush>
  </inkml:definitions>
  <inkml:trace contextRef="#ctx0" brushRef="#br0">2 15 7335,'0'0'13170,"-1"9"-11158,1 0-1582,0 0 0,0-1 0,1 1 0,0 0 0,0-1 0,1 1 0,4 12-1,-4-16-317,0-1 0,-1 0 0,2 0 0,-1 0-1,0 0 1,1 0 0,0 0 0,0-1-1,0 1 1,0-1 0,0 0 0,1 0-1,-1 0 1,1 0 0,0 0 0,0-1-1,0 0 1,8 3 0,-2-2-81,0 0 1,1-1-1,-1 0 0,1-1 0,0 0 1,-1-1-1,1 0 0,0-1 1,-1 0-1,1 0 0,-1-1 1,1-1-1,-1 0 0,11-4 1,13-8-2,0-1 1,54-36 0,-54 31-114,50-24-1,-83 45 79,-1 0-1,1-1 1,-1 1 0,1 0-1,-1 0 1,1 0 0,-1-1-1,1 1 1,0 0 0,-1 0-1,1 0 1,-1 0 0,1 0-1,-1 0 1,1 0 0,0 0-1,-1 1 1,1-1 0,-1 0-1,1 0 1,-1 0 0,1 1-1,-1-1 1,1 0 0,-1 0 0,1 1-1,-1-1 1,1 0 0,-1 1-1,0-1 1,1 1 0,-1-1-1,1 1 1,6 24-58,-10 45 213,1-51-13,2-17-124,0-1 0,-1 0 1,1 1-1,0-1 1,0 0-1,0 0 1,0 1-1,0-1 0,1 0 1,-1 1-1,0-1 1,0 0-1,1 0 0,-1 1 1,1-1-1,-1 0 1,1 0-1,0 0 1,-1 0-1,1 0 0,0 0 1,0 0-1,0 0 1,0 0-1,0 0 0,0 0 1,0 0-1,1 0 1,1 0 20,0-1 0,0 0 1,0 1-1,0-2 1,0 1-1,-1 0 0,1 0 1,0-1-1,0 0 0,0 1 1,-1-1-1,1 0 0,3-2 1,70-31 148,-40 17-240,53-17 0,-77 31-44,-1 0 1,1 1 0,0 0-1,0 0 1,0 1 0,0 1-1,0 0 1,0 1 0,12 2 0,-22-3 93,0 1 1,0 0 0,0 0 0,-1 0 0,1 0 0,0 0 0,-1 0 0,1 0 0,-1 1 0,1-1-1,-1 0 1,0 1 0,1-1 0,-1 1 0,0 0 0,0-1 0,0 1 0,0 0 0,-1 0 0,1-1-1,0 1 1,-1 0 0,1 0 0,-1 0 0,0 0 0,1 0 0,-1 3 0,5-50-8365,-6 14 1768,-1-6-3695</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7.469"/>
    </inkml:context>
    <inkml:brush xml:id="br0">
      <inkml:brushProperty name="width" value="0.025" units="cm"/>
      <inkml:brushProperty name="height" value="0.025" units="cm"/>
    </inkml:brush>
  </inkml:definitions>
  <inkml:trace contextRef="#ctx0" brushRef="#br0">1 1 7623,'0'0'13581,"56"16"-13485,-35-16-1890,4-2-7334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061"/>
    </inkml:context>
    <inkml:brush xml:id="br0">
      <inkml:brushProperty name="width" value="0.025" units="cm"/>
      <inkml:brushProperty name="height" value="0.025" units="cm"/>
    </inkml:brush>
  </inkml:definitions>
  <inkml:trace contextRef="#ctx0" brushRef="#br0">216 29 13004,'0'0'5878,"-9"-1"-4565,-1 1-1081,3-1-177,0 1 1,0-1 0,0 1-1,0 1 1,0-1-1,0 1 1,0 1 0,0-1-1,0 1 1,1 0 0,-1 1-1,1-1 1,-1 1 0,1 1-1,0-1 1,0 1 0,-6 5-1,3 1-56,-1 0 0,2 1 0,0 0 0,-9 16 0,14-23 79,1 0-1,-1 0 0,1 1 1,1-1-1,-1 1 1,1-1-1,-1 1 0,1 0 1,1 0-1,-1 0 0,1-1 1,-1 1-1,2 0 1,-1 0-1,2 8 0,-1-11-39,0 0 1,1 0-1,-1 0 0,1 0 0,0 0 0,0 0 0,0-1 0,0 1 0,0 0 0,0-1 0,0 0 0,0 1 0,1-1 0,-1 0 0,1 0 0,-1 0 0,0-1 0,1 1 0,0-1 0,-1 1 0,1-1 0,-1 0 0,1 0 0,4 0 0,67-5 234,-60 2-255,0 0 1,-1-1 0,0-1-1,0 0 1,0-1-1,0-1 1,-1 0 0,22-16-1,-27 18-1,0-1 0,0 1 1,-1-1-1,0-1 0,-1 1 0,1-1 0,-1 1 0,0-2 0,-1 1 1,1 0-1,-2-1 0,1 0 0,-1 0 0,0 0 0,3-16 0,-6 22-17,1 0-1,-1 1 1,0-1-1,0 0 1,0 0-1,0 1 0,-1-1 1,1 0-1,0 1 1,-1-1-1,1 0 1,-1 1-1,1-1 0,-1 0 1,0 1-1,0-1 1,0 1-1,0-1 1,0 1-1,0 0 1,0-1-1,0 1 0,0 0 1,-1 0-1,1 0 1,-1 0-1,1 0 1,-1 0-1,1 0 0,-1 0 1,1 1-1,-1-1 1,0 0-1,1 1 1,-1 0-1,0-1 1,1 1-1,-1 0 0,0 0 1,0 0-1,1 0 1,-1 0-1,-2 1 1,1-1-12,0 0 0,0 0 0,0 1 1,0 0-1,0-1 0,0 1 0,0 0 1,0 0-1,1 1 0,-1-1 0,0 1 1,1-1-1,-1 1 0,1 0 0,0 0 1,-1 0-1,1 0 0,0 0 0,0 0 0,0 1 1,1-1-1,-1 1 0,1-1 0,-1 1 1,0 3-1,1-5-66,0 1-1,1-1 1,0 1 0,-1-1 0,1 1 0,0 0-1,0-1 1,0 1 0,0-1 0,0 1-1,0-1 1,0 1 0,1 0 0,-1-1-1,0 1 1,1-1 0,-1 1 0,1-1-1,0 0 1,-1 1 0,1-1 0,0 0-1,0 1 1,0-1 0,0 0 0,0 0 0,0 0-1,0 0 1,1 0 0,-1 0 0,0 0-1,1 0 1,-1 0 0,0 0 0,1-1-1,1 1 1,2 1-470,-1-1-1,1 0 1,0-1 0,0 1 0,-1-1-1,1 0 1,0 0 0,0-1-1,0 1 1,-1-1 0,6-2-1,24-11-4057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5.327"/>
    </inkml:context>
    <inkml:brush xml:id="br0">
      <inkml:brushProperty name="width" value="0.025" units="cm"/>
      <inkml:brushProperty name="height" value="0.025" units="cm"/>
    </inkml:brush>
  </inkml:definitions>
  <inkml:trace contextRef="#ctx0" brushRef="#br0">1 111 6662,'0'0'8328,"0"-11"-5135,0 7-3010,0 0 1,0 0-1,1 0 1,-1 0-1,1 0 1,0 0 0,0 1-1,0-1 1,1 0-1,-1 0 1,1 1-1,0-1 1,0 1 0,0-1-1,1 1 1,-1 0-1,1 0 1,-1 0-1,1 0 1,0 0 0,0 1-1,1 0 1,-1-1-1,0 1 1,1 0-1,-1 0 1,1 1 0,0-1-1,0 1 1,6-2-1,-8 2-122,0 1 0,0-1 0,1 0 0,-1 1 0,0-1 0,0 1 0,0 0 0,0 0-1,1 0 1,-1 0 0,0 0 0,0 0 0,0 0 0,1 1 0,-1-1 0,0 1 0,0 0 0,0 0-1,0 0 1,0 0 0,0 0 0,0 0 0,3 2 0,-4 0-26,1 0-1,-1 0 1,1 1-1,-1-1 1,0 0 0,0 0-1,0 1 1,-1-1-1,1 0 1,-1 1-1,0-1 1,0 0 0,0 1-1,-1 6 1,-2 9 138,0 1 1,-1-1 0,-11 29-1,10-34-96,0 0-1,1-1 1,1 1-1,0 1 1,1-1-1,1 0 0,0 1 1,1 17-1,0-31-59,1 0-1,-1 0 0,0 0 0,0 0 0,1 0 1,-1 0-1,0 0 0,1 0 0,-1 0 0,1-1 0,-1 1 1,1 0-1,-1 0 0,1 0 0,0-1 0,-1 1 1,1 0-1,0-1 0,0 1 0,-1 0 0,1-1 0,0 1 1,0-1-1,0 0 0,0 1 0,2 0 0,0-1 24,0 1 1,0-1-1,0 0 0,0 0 0,0 0 0,0 0 0,0-1 1,0 1-1,3-2 0,4-1 59,1 0 0,-1-1 1,0-1-1,11-6 0,4-4-45,0-2 0,-1-1-1,24-22 1,-42 34-67,0 0 0,0 0 0,0 0 0,-1 0 0,0-1 0,0 0-1,-1 0 1,0-1 0,0 1 0,-1-1 0,0 1 0,0-1 0,0 0 0,-1 0-1,2-17 1,-5 24 10,1-1 0,0 0-1,-1 1 1,1-1 0,-1 0 0,0 1-1,0-1 1,1 1 0,-1 0-1,0-1 1,0 1 0,0 0 0,0-1-1,-1 1 1,1 0 0,0 0-1,0 0 1,-1 0 0,1 0 0,-1 0-1,1 0 1,-1 1 0,1-1-1,-1 0 1,1 1 0,-1-1 0,0 1-1,1 0 1,-1-1 0,0 1-1,1 0 1,-1 0 0,0 0-1,1 0 1,-1 0 0,0 1 0,1-1-1,-4 2 1,2-2-7,0 0 1,0 0-1,0 1 1,0-1-1,1 1 1,-1 0-1,0 0 1,0 0-1,1 1 0,-1-1 1,1 0-1,-1 1 1,1 0-1,0-1 1,-1 1-1,1 0 1,0 0-1,0 0 0,0 1 1,0-1-1,1 0 1,-1 1-1,-1 4 1,2-6-27,1 1 0,0-1 0,0 1 0,0-1 0,0 1 0,0-1 0,0 0 0,1 1 0,-1-1 0,0 1 0,1-1 0,-1 1 0,1-1 0,-1 0 0,1 1 0,0-1 0,0 0 0,-1 0 0,1 1 0,0-1 0,0 0 0,0 0 0,0 0 0,1 0 0,-1 0 0,0 0 0,0-1 0,0 1 0,1 0 0,-1-1 0,0 1 0,1-1 0,-1 1 0,1-1 0,-1 1 0,1-1 0,-1 0 0,0 0 0,1 0 0,2 0 0,9 2-845,-1-2-1,1 1 1,19-3-1,-27 2 455,2-1-602,1 0 1,0-1-1,-1 1 0,0-2 1,1 1-1,-1-1 1,0 0-1,10-6 1,20-14-6163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5.715"/>
    </inkml:context>
    <inkml:brush xml:id="br0">
      <inkml:brushProperty name="width" value="0.025" units="cm"/>
      <inkml:brushProperty name="height" value="0.025" units="cm"/>
    </inkml:brush>
  </inkml:definitions>
  <inkml:trace contextRef="#ctx0" brushRef="#br0">82 1 7143,'0'0'7981,"-9"11"-4634,3-3-3077,-40 57 2485,43-60-2405,0 1-1,1-1 1,-1 1-1,1-1 1,0 1 0,1 0-1,0 0 1,-1 0-1,2 0 1,-1 0-1,1 0 1,1 12 0,-1-16-326,1-1 1,0 1-1,0-1 1,-1 0-1,1 1 1,0-1-1,0 0 1,1 1-1,-1-1 1,0 0-1,0 0 1,1 0-1,-1 0 1,0 0-1,1 0 0,-1-1 1,1 1-1,-1 0 1,1-1-1,0 1 1,-1-1-1,1 0 1,-1 1-1,1-1 1,0 0-1,-1 0 1,1 0-1,0 0 1,-1 0-1,1 0 1,0-1-1,2 0 1,5 0 34,0 0 1,0-1-1,1 0 0,12-5 1,23-16 38,-37 18-123,1 0 0,-1 1 1,1 0-1,0 0 0,0 1 0,0 0 1,0 0-1,0 1 0,11-1 0,-19 4 51,0 0 0,0 0 0,0 0 0,-1 0 0,1-1 0,0 1 0,0 0 0,-1 1 0,1-1 0,-1 0 0,1 0 0,-1 0 0,1 0 0,-1 0 0,0 1 0,1-1 0,-1 0 0,0 0 0,0 0 0,0 1 0,0-1 0,0 0 0,-1 3 0,1 41 1084,0-35-874,0-8-215,0 0-1,0 0 1,0 0 0,0 0 0,0 0-1,0 0 1,0 0 0,1 0-1,-1 0 1,1 0 0,0-1-1,-1 1 1,1 0 0,0 0-1,0 0 1,0-1 0,1 1-1,-1 0 1,0-1 0,3 3 0,-2-3-3,0 0 0,0 0 1,-1-1-1,1 1 1,0-1-1,0 0 1,0 1-1,0-1 1,0 0-1,0 0 1,0 0-1,0 0 1,-1-1-1,1 1 1,0 0-1,0-1 1,3 0-1,8-5 14,0 0-1,0-1 0,0 0 1,16-13-1,-23 16-63,19-14-140,-14 8-102,1 2 0,-1-1 0,1 2 1,1 0-1,-1 0 0,1 1 0,1 0 1,-1 1-1,25-5 0,-37 10 290,-1 0-1,1 0 0,0 0 1,-1 0-1,1 0 1,-1 1-1,1-1 1,-1 0-1,1 0 0,-1 0 1,1 1-1,-1-1 1,1 0-1,-1 1 1,1-1-1,-1 1 0,1-1 1,-1 0-1,0 1 1,1-1-1,-1 1 1,0-1-1,1 1 0,-1-1 1,0 1-1,0-1 1,1 1-1,-1-1 0,0 1 1,0 0-1,3 27 375,-11 24-1082,4-46-2238,0-5-2911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6.463"/>
    </inkml:context>
    <inkml:brush xml:id="br0">
      <inkml:brushProperty name="width" value="0.025" units="cm"/>
      <inkml:brushProperty name="height" value="0.025" units="cm"/>
    </inkml:brush>
  </inkml:definitions>
  <inkml:trace contextRef="#ctx0" brushRef="#br0">188 96 6758,'0'0'7944,"3"-10"-5157,-1 4-2141,0 2-186,0-1 0,0 0 0,0 0 0,-1 0 0,0 0 0,0 0-1,0 0 1,0 0 0,-1-1 0,0 1 0,0 0 0,-2-7-1,0 10-305,-1 1-1,0 0 0,1 0 0,-1 1 0,0-1 0,0 1 0,0-1 1,0 1-1,1 0 0,-1 0 0,0 0 0,0 0 0,0 1 1,0-1-1,-5 2 0,-7 4-148,1 0-1,0 1 1,0 0 0,1 1 0,0 1 0,0 0-1,1 0 1,0 1 0,-15 18 0,26-28-10,1 0-1,0 0 1,-1 1 0,1-1 0,-1 0-1,1 0 1,0 1 0,-1-1 0,1 0 0,0 1-1,0-1 1,-1 0 0,1 1 0,0-1-1,0 0 1,-1 1 0,1-1 0,0 1 0,0-1-1,0 0 1,0 1 0,-1-1 0,1 1-1,0-1 1,0 1 0,0-1 0,0 0 0,0 1-1,0-1 1,0 1 0,0-1 0,0 1-1,1-1 1,-1 0 0,0 1 0,0-1-1,0 1 1,0-1 0,1 0 0,-1 1 0,0-1-1,0 1 1,1-1 0,-1 0 0,0 1-1,0-1 1,1 0 0,-1 0 0,1 1 0,-1-1-1,0 0 1,1 0 0,-1 1 0,0-1-1,1 0 1,-1 0 0,1 0 0,-1 0-1,1 0 1,-1 0 0,0 0 0,1 1 0,-1-1-1,2-1 1,35 1-690,-30-1 529,16-1-632,1-2 0,41-12 1,-45 10 572,0 0 0,1 2 0,-1 1 0,24-1 0,-40 8 375,-10 7 137,-10 8 311,-75 48 1198,57-43-940,-41 36 0,60-39-894,15-21-7,0 0 0,0 1 0,0-1 0,0 0 1,0 1-1,0-1 0,0 0 0,0 1 0,0-1 0,1 0 0,-1 1 0,0-1 0,0 0 0,0 1 0,0-1 0,0 0 0,1 1 0,-1-1 0,0 0 0,0 0 0,1 1 0,-1-1 0,0 0 0,0 0 0,1 1 0,-1-1 0,0 0 0,1 0 0,-1 0 0,0 0 0,0 0 0,1 1 0,-1-1 0,0 0 0,1 0 0,0 0 0,2 0-287,0 0 0,0 0 0,0 0 1,0 0-1,0-1 0,0 1 0,0-1 0,0 0 0,0 0 0,0 0 0,0 0 0,5-3 0,27-21-4643,3-10-3679</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7.549"/>
    </inkml:context>
    <inkml:brush xml:id="br0">
      <inkml:brushProperty name="width" value="0.025" units="cm"/>
      <inkml:brushProperty name="height" value="0.025" units="cm"/>
    </inkml:brush>
  </inkml:definitions>
  <inkml:trace contextRef="#ctx0" brushRef="#br0">72 0 7623,'0'0'13731,"-1"14"-12226,-39 157 1796,11-62-1883,28-82-1155,1-27-259,0 1 0,0-1 0,0 1-1,1-1 1,-1 0 0,0 1 0,0-1 0,1 1 0,-1-1 0,0 1 0,1-1-1,-1 0 1,1 1 0,-1-1 0,0 0 0,1 0 0,-1 1 0,1-1 0,-1 0-1,1 0 1,-1 1 0,0-1 0,1 0 0,-1 0 0,1 0 0,-1 0 0,2 0 0,1 0-59,0-1 1,0 0 0,0 1 0,0-1 0,0 0 0,0-1 0,0 1 0,0-1 0,-1 1 0,1-1 0,4-4-1,3-1-384,25-17-586,-34 24 1026,0-1 1,0 1-1,-1 0 0,1 0 1,0-1-1,0 1 0,0 0 1,0 0-1,0 0 1,0 0-1,-1 0 0,1 0 1,0 0-1,0 0 0,0 0 1,0 0-1,0 1 0,-1-1 1,1 0-1,0 1 0,0-1 1,0 0-1,-1 1 0,1-1 1,0 1-1,-1-1 0,1 1 1,0 0-1,-1-1 0,1 1 1,0-1-1,-1 1 0,1 0 1,-1 0-1,0-1 0,1 1 1,-1 0-1,1 0 0,-1 0 1,0 1-1,6 20 398,-6-18-355,1 0 1,-1-1-1,1 1 0,0 0 1,1 0-1,-1 0 0,0-1 1,1 1-1,0-1 0,0 1 1,0-1-1,0 1 0,4 3 1,-5-7-18,-1 0 0,1 0 0,-1 0 0,1 0 0,-1 0 0,1 0 0,0 0 0,-1 0 0,1 0 0,-1 0 0,1 0 0,-1 0 0,1 0 0,0-1 0,-1 1 0,1 0 0,-1 0 0,1-1 0,-1 1 0,1 0 0,-1-1 0,0 1 0,1 0 0,-1-1 0,1 1 0,-1-1 0,0 1 0,1-1 0,-1 1 0,0 0 0,1-1 0,-1 0 0,0 1 0,0-1 0,0 1 0,1-2 0,8-24 48,-8 19-39,4-9-69,-2 0 0,0 0 0,-1-1 0,0 0 1,-2-19-1,0 35-63,2 5 80,0-1 1,-1 0 0,1 0 0,1 0 0,-1 0 0,0 0 0,1 0 0,-1 0 0,1-1 0,0 1 0,0-1 0,0 0 0,0 0-1,0 0 1,0 0 0,1 0 0,-1-1 0,1 0 0,-1 1 0,1-1 0,0-1 0,-1 1 0,1 0 0,0-1 0,-1 0-1,1 0 1,0 0 0,0 0 0,-1-1 0,1 1 0,0-1 0,-1 0 0,6-2 0,-1 0 16,0 0-1,0-1 1,0 0 0,-1 0 0,0 0 0,0-1-1,0-1 1,0 1 0,-1-1 0,1 0-1,-1 0 1,-1-1 0,7-10 0,-11 22 9,-1 0 1,1 0 0,-1 0-1,2 0 1,-1 0 0,0 0-1,1 0 1,0-1 0,0 1 0,0-1-1,1 1 1,-1-1 0,1 0-1,0 0 1,1 0 0,-1 0-1,0-1 1,7 6 0,-3-5 31,0-1 0,0 0 0,1 0 0,-1 0 1,1-1-1,0 0 0,-1 0 0,1-1 1,0 0-1,0 0 0,0-1 0,0 0 0,0-1 1,0 0-1,0 0 0,9-3 0,7-3-614,0-2 0,-1 0 0,38-22 0,-13 6-1690,-47 24 2175,0 1 0,0-1 0,0 0 0,0 1 0,0-1 0,0 1 0,0-1 0,1 1 0,-1-1 0,0 1 0,0 0 0,1 0 0,-1 0 0,0 0 0,0 0 0,1 0 0,-1 0 0,0 0 0,3 1 0,3 20-653,-7-16 833,1-4-105,-1 0-1,0-1 1,1 1-1,-1 0 0,1 0 1,-1 0-1,1 0 1,0-1-1,-1 1 0,1 0 1,0-1-1,-1 1 1,1 0-1,0-1 0,0 1 1,-1-1-1,1 1 1,0-1-1,0 1 0,0-1 1,0 0-1,0 1 1,0-1-1,0 0 0,0 0 1,0 0-1,0 0 1,0 0-1,-1 0 0,1 0 1,0 0-1,0 0 1,0 0-1,0 0 0,0-1 1,0 1-1,0 0 1,0-1-1,0 1 1,1-1-1,37-16-3464,-35 14 3115,0 0 1,0 0-1,0 1 0,0 0 0,0 0 0,1 0 0,-1 1 1,1-1-1,-1 1 0,1 0 0,0 0 0,5 0 0,-8 2 399,1-1-1,-1 1 0,1-1 1,-1 1-1,0 0 0,0 0 1,1 0-1,-1 0 0,0 1 1,0-1-1,0 1 0,0-1 1,0 1-1,-1 0 0,1-1 1,0 1-1,-1 0 0,1 0 1,-1 0-1,0 0 0,0 0 1,1 1-1,-1-1 0,1 4 1,8 23 1217,0 0-1,-2 1 1,-1 0 0,-1 0 0,-2 0 0,-1 1 0,-1 37 0,-2-66-1185,0 0 1,-1 0 0,1-1 0,-1 1 0,1 0-1,-1 0 1,0 0 0,0-1 0,0 1 0,0 0 0,0-1-1,0 1 1,0-1 0,0 1 0,-1-1 0,1 0 0,-1 1-1,1-1 1,-1 0 0,1 0 0,-1 0 0,0 0 0,1 0-1,-1 0 1,0-1 0,0 1 0,0-1 0,0 1 0,0-1-1,1 0 1,-1 1 0,0-1 0,-3 0 0,0 0-57,1 0 1,-1 0-1,0 0 0,1 0 1,-1 0-1,1-1 1,-1 0-1,1 0 1,-1 0-1,1-1 1,-1 0-1,1 0 0,-6-3 1,6 2-59,0 0 1,0 0-1,0-1 1,1 1-1,-1-1 1,1 0-1,0 0 0,0 0 1,0 0-1,0-1 1,1 1-1,0-1 1,0 0-1,0 1 1,0-1-1,1 0 0,0 0 1,0 0-1,0 0 1,1 0-1,0-1 1,0 1-1,0 0 1,0 0-1,3-9 1,0 4-1,0 0 0,1 0 0,1 0 0,-1 1 0,2-1 0,-1 1 0,1 0 0,1 1 0,0-1 0,0 2 0,11-11 0,71-53 276,-64 53 471,-1-1 0,-1 0-1,33-37 1,-56 55-610,1 1 1,0-1-1,-1 0 1,1 1-1,-1-1 1,1 0-1,0 1 1,-1-1-1,0 0 1,1 0-1,-1 0 0,1 1 1,-1-1-1,0 0 1,0 0-1,0 0 1,1 0-1,-1 0 1,0 0-1,0 0 1,0 0-1,0 1 1,-1-3-1,1 2-46,-1 1-1,0-1 1,1 1-1,-1-1 1,1 1-1,-1-1 1,0 1-1,0 0 1,1-1-1,-1 1 1,0 0 0,0 0-1,0-1 1,1 1-1,-1 0 1,0 0-1,0 0 1,0 0-1,1 0 1,-2 0-1,-4 0-18,1 1-1,-1 0 0,1 0 0,-1 0 0,1 0 0,-9 4 0,12-4-27,-1 0 1,1 0-1,-1 1 1,1-1-1,-1 0 0,1 1 1,0 0-1,0 0 1,0-1-1,0 1 1,0 0-1,0 0 1,0 1-1,1-1 1,-1 0-1,1 1 0,0-1 1,-1 1-1,1-1 1,0 1-1,1-1 1,-1 1-1,0 0 1,1-1-1,-1 1 1,1 0-1,0 0 0,0 0 1,0-1-1,0 1 1,1 0-1,0 5 1,1-5-56,0 1 0,-1-1 1,1 0-1,1 0 0,-1 0 0,0 0 1,1 0-1,-1 0 0,1 0 0,0-1 1,0 1-1,0-1 0,0 0 0,0 0 1,1 0-1,-1-1 0,1 1 0,-1-1 1,1 1-1,-1-1 0,1 0 0,0-1 1,6 1-1,0 0-1132,0 0-1,1-1 1,-1 0 0,0-1 0,0 0 0,13-4 0,25-12-9409</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7.921"/>
    </inkml:context>
    <inkml:brush xml:id="br0">
      <inkml:brushProperty name="width" value="0.025" units="cm"/>
      <inkml:brushProperty name="height" value="0.025" units="cm"/>
    </inkml:brush>
  </inkml:definitions>
  <inkml:trace contextRef="#ctx0" brushRef="#br0">6 1 7143,'-5'6'-4228</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8.359"/>
    </inkml:context>
    <inkml:brush xml:id="br0">
      <inkml:brushProperty name="width" value="0.025" units="cm"/>
      <inkml:brushProperty name="height" value="0.025" units="cm"/>
    </inkml:brush>
  </inkml:definitions>
  <inkml:trace contextRef="#ctx0" brushRef="#br0">25 1 13357,'0'0'3779,"-1"8"-1473,-5 22-622,0 0-437,1 0 0,1 1 1,1 57-1,3-88-1242,0 1 0,0-1-1,0 1 1,0-1 0,0 1 0,1-1-1,-1 1 1,0-1 0,0 1-1,0-1 1,1 1 0,-1-1-1,0 1 1,0-1 0,1 1 0,-1-1-1,0 0 1,1 1 0,-1-1-1,1 1 1,-1-1 0,0 0-1,1 1 1,-1-1 0,1 0 0,-1 0-1,1 1 1,-1-1 0,1 0-1,-1 0 1,1 0 0,-1 0-1,2 0 1,20-6 189,16-20 40,-18 0-186,-17 21-40,0 0 0,0 0 0,1 0 0,-1 1 0,1-1 0,0 1 0,1 0 0,-1 0 0,6-3 0,-10 7-18,1 1 0,0-1 0,-1 0 0,1 0 0,-1 1 0,1-1 0,-1 1 0,1-1 0,-1 0 0,1 1 0,-1-1 0,0 1 0,1-1 0,-1 1 0,0-1 0,1 1 0,-1 0 0,0-1 0,0 1 0,1-1 0,-1 1 0,0 0 0,0-1 0,0 1 0,0-1 0,0 1 0,0 0 0,0-1 0,0 2 0,4 26-24,-4-25-1,1 5-393,11 56-1221,2-37-2868,-13-26 3933,0 0 0,0 0 0,0 0 1,1 0-1,-1 0 0,0-1 0,0 1 0,0 0 0,1-1 0,-1 1 0,0-1 1,1 1-1,-1-1 0,0 0 0,1 1 0,-1-1 0,3 0 0,7 0-8069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8.901"/>
    </inkml:context>
    <inkml:brush xml:id="br0">
      <inkml:brushProperty name="width" value="0.025" units="cm"/>
      <inkml:brushProperty name="height" value="0.025" units="cm"/>
    </inkml:brush>
  </inkml:definitions>
  <inkml:trace contextRef="#ctx0" brushRef="#br0">36 1 929,'0'0'22282,"-2"11"-21075,-1 0-935,-21 112 1413,22-105-1602,0-1 0,0 2 0,2-1 0,0 0 0,4 23 0,-4-40-83,1 0 1,-1 0-1,0 0 0,1 0 0,-1 0 0,1 0 0,-1 0 0,1-1 0,-1 1 0,1 0 0,0 0 0,-1-1 0,1 1 0,0 0 1,0-1-1,-1 1 0,1-1 0,0 1 0,0-1 0,0 1 0,0-1 0,0 0 0,0 1 0,0-1 0,0 0 0,0 0 0,0 1 0,0-1 1,0 0-1,0 0 0,0 0 0,0 0 0,0-1 0,0 1 0,0 0 0,-1 0 0,1-1 0,2 0 0,1 0-20,0 0 1,0 0-1,0-1 0,-1 0 0,1 0 0,-1 0 0,1 0 0,5-5 0,7-9-294,-2-1 0,0 0-1,0-1 1,17-31 0,-25 37 289,1 0 0,-2 0 0,0 0 0,0-1 0,-1 0 0,-1 1 1,0-1-1,-1-1 0,1-13 0,-22 91 735,11 16-603,2 112 0,6-177 58,1-38-590,-2 0 1,-1 1-1,-7-38 1,8 54 404,-1 1 0,1-1 0,-1 1 0,0 0 0,0 0-1,0 0 1,-1 0 0,0 0 0,0 0 0,0 1 0,-1 0 0,1-1 0,-1 1 0,0 0 0,0 1 0,-1-1 0,1 1 0,-1 0 0,0 0 0,-9-4 0,13 6 16,0 0 0,0 1 0,0-1 0,0 1 1,0 0-1,0-1 0,1 1 0,-1 0 1,0-1-1,0 1 0,0 0 0,0 0 0,0 0 1,0 0-1,0 0 0,0 0 0,0 0 1,0 0-1,0 0 0,0 1 0,0-1 0,0 0 1,0 1-1,0-1 0,0 0 0,0 1 0,0-1 1,0 1-1,1 0 0,-1-1 0,0 1 1,0 0-1,1-1 0,-1 1 0,0 0 0,1 0 1,-1-1-1,1 1 0,-1 0 0,1 0 1,-1 0-1,1 0 0,0 0 0,-1 0 0,1 0 1,0 0-1,0 0 0,0 0 0,0 1 1,0 1 9,0 0 0,0-1 0,0 1 0,1 0 0,-1-1 0,1 1 0,0-1 0,0 1 0,0-1 0,0 1 0,0-1 0,0 1 0,1-1 0,-1 0 0,1 0 0,-1 0 0,4 3 0,1-1-190,0 0 0,0 0 0,0 0 0,1-1 0,-1 0 0,1-1 0,-1 0 0,1 0 0,0 0 0,0-1 0,8 1 0,48-1-8258,-30-5 643</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9.543"/>
    </inkml:context>
    <inkml:brush xml:id="br0">
      <inkml:brushProperty name="width" value="0.025" units="cm"/>
      <inkml:brushProperty name="height" value="0.025" units="cm"/>
    </inkml:brush>
  </inkml:definitions>
  <inkml:trace contextRef="#ctx0" brushRef="#br0">106 72 4228,'0'0'6358,"-11"8"-3940,3-2-1979,1 0-1,-1 0 0,1 1 1,1 0-1,-1 0 0,1 0 0,0 1 1,1 0-1,0 0 0,0 1 1,1-1-1,0 1 0,0 0 1,1 0-1,1 1 0,-1-1 1,1 0-1,-1 12 0,4-19-364,-1-1 0,0 1 0,0-1 0,1 1 0,-1-1 0,1 1 0,-1 0-1,1-1 1,-1 0 0,1 1 0,0-1 0,0 1 0,0-1 0,0 0 0,0 0 0,0 1 0,0-1 0,0 0-1,1 0 1,-1 0 0,0 0 0,1 0 0,-1-1 0,1 1 0,-1 0 0,0-1 0,1 1 0,0-1 0,-1 1-1,1-1 1,-1 0 0,1 1 0,0-1 0,-1 0 0,1 0 0,-1 0 0,1 0 0,0-1 0,2 0-1,4 1 6,-1-2-1,1 1 0,0-1 0,-1 0 1,1 0-1,-1-1 0,11-5 0,-2-2-141,0-1 0,-1 0 0,0-1 0,0-1 0,-1-1 0,13-16 1,-21 24 69,-1-1 0,0 0 1,0 0-1,-1 0 0,1 0 1,-2-1-1,1 1 1,-1-1-1,0 0 0,-1 0 1,0-1-1,0 1 1,0 0-1,-1-1 0,-1 1 1,0-12-1,0 19 14,0 0-1,0 1 0,0-1 0,-1 0 1,1 1-1,0-1 0,0 1 1,-1-1-1,1 0 0,0 1 0,-1-1 1,1 1-1,-1-1 0,1 1 0,-1-1 1,1 1-1,-1-1 0,1 1 1,-1 0-1,1-1 0,-1 1 0,0 0 1,1 0-1,-1-1 0,0 1 1,1 0-1,-1 0 0,0 0 0,1 0 1,-1-1-1,0 1 0,1 0 1,-1 0-1,0 1 0,1-1 0,-1 0 1,0 0-1,1 0 0,-1 0 0,0 0 1,1 1-1,-1-1 0,1 0 1,-1 1-1,0-1 0,1 0 0,-1 1 1,0 0-1,-28 20 278,24-13-216,0 0 0,1 0 0,0 0 0,0 0 0,0 1 0,1-1 0,1 1 0,0 0 0,0 0 0,0 0 0,1 0 0,1 0 0,-1 0 0,1 0 0,1 0 0,3 16-1,-4-23-61,1-1 0,0 1 0,0-1-1,0 0 1,0 1 0,0-1-1,1 0 1,-1 0 0,0 1-1,1-1 1,-1 0 0,0-1 0,1 1-1,0 0 1,-1 0 0,1-1-1,-1 1 1,1 0 0,0-1-1,-1 0 1,1 1 0,0-1 0,-1 0-1,1 0 1,0 0 0,0 0-1,-1 0 1,1 0 0,0-1-1,-1 1 1,1-1 0,0 1 0,-1-1-1,3 0 1,3-1 13,-1 0 1,1-1-1,0 0 1,-1 0-1,1-1 1,10-7-1,-7 3-85,-1 0 0,1-1 0,-2 0-1,1-1 1,-2 0 0,1 0 0,-1 0 0,-1-1 0,0 0-1,0-1 1,-1 1 0,5-17 0,-38 94 143,13 18 236,14-78-253,0 0-1,1 0 1,0 0 0,0-1 0,1 1 0,-1 0-1,1 0 1,1-1 0,-1 1 0,1-1 0,0 1 0,4 8-1,-4-12-48,-1 0 0,0-1 0,1 1 0,-1-1 0,1 1 0,0-1 0,-1 0 0,1 1 0,0-1 0,0 0 0,0 0 0,0 0 0,0 0 0,0-1 0,0 1 0,0 0 0,0-1 0,0 0 0,0 1 0,0-1 0,1 0 0,-1 0 0,0 0 0,0 0 0,0-1 0,0 1 0,1-1 0,-1 1 0,0-1 0,0 0 0,0 1 0,0-1-1,0 0 1,-1 0 0,4-2 0,2-2-6,-1 1 0,1-1 0,-1 0-1,0-1 1,0 1 0,0-1 0,-1 0-1,5-7 1,-4 4-87,0-1-1,-1 1 1,0-1 0,-1 0-1,0 0 1,-1 0 0,0-1-1,0 1 1,-1-1 0,0 0-1,-1 1 1,-1-1 0,1 0-1,-2-12 1,0 23 61,1 1-1,0-1 1,0 0-1,0 0 1,0 1-1,0-1 1,-1 0-1,1 0 1,0 1-1,0-1 1,0 0-1,-1 0 1,1 0 0,0 1-1,0-1 1,-1 0-1,1 0 1,0 0-1,0 0 1,-1 0-1,1 0 1,0 0-1,0 1 1,-1-1-1,1 0 1,0 0-1,-1 0 1,1 0 0,0 0-1,0 0 1,-1 0-1,1 0 1,0-1-1,-1 1 1,1 0-1,0 0 1,0 0-1,-1 0 1,1 0-1,0 0 1,0 0-1,-1-1 1,1 1 0,0 0-1,0 0 1,-1 0-1,1-1 1,0 1-1,0 0 1,0 0-1,0-1 1,-1 1-1,1 0 1,0 0-1,0-1 1,0 1-1,0 0 1,0 0 0,0-1-1,-12 25-99,6-6 195,2 0 0,0 0 0,1 1 0,1 0 0,0 31 0,3-48-141,0-1-1,0 1 0,-1-1 1,1 0-1,0 1 0,0-1 1,0 0-1,0 0 1,1 1-1,-1-1 0,0 0 1,0 0-1,1-1 0,-1 1 1,0 0-1,1 0 0,-1-1 1,1 1-1,-1-1 0,1 1 1,0-1-1,-1 1 1,1-1-1,-1 0 0,1 0 1,0 0-1,-1 0 0,1 0 1,-1 0-1,4-1 0,28-1-3916,-9-4-3316,-3-4-3529</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0.227"/>
    </inkml:context>
    <inkml:brush xml:id="br0">
      <inkml:brushProperty name="width" value="0.025" units="cm"/>
      <inkml:brushProperty name="height" value="0.025" units="cm"/>
    </inkml:brush>
  </inkml:definitions>
  <inkml:trace contextRef="#ctx0" brushRef="#br0">164 69 4612,'0'0'5664,"5"-9"-2455,1-2-2134,-3 6-462,0 1 0,0 0 0,-1-1 0,0 0 0,0 0 0,0 0 0,1-5 0,-6 5 4840,-5 5-3894,-10 7-1044,-7 6-189,1 1-1,0 1 1,1 1-1,1 1 1,-23 22 0,45-39-348,-1 0 0,1 0 0,0 0 1,0 0-1,0 1 0,0-1 1,0 0-1,-1 0 0,1 0 0,0 0 1,0 0-1,0 1 0,0-1 0,0 0 1,0 0-1,0 0 0,0 1 0,0-1 1,0 0-1,0 0 0,0 0 0,-1 1 1,1-1-1,0 0 0,0 0 0,1 0 1,-1 1-1,0-1 0,0 0 0,0 0 1,0 0-1,0 1 0,0-1 0,0 0 1,0 0-1,0 0 0,0 0 0,0 1 1,0-1-1,1 0 0,-1 0 0,0 0 1,0 0-1,0 0 0,0 1 0,1-1 1,-1 0-1,0 0 0,0 0 0,0 0 1,17 4-541,30-3 140,-38-1 257,10-1-53,-2 0 69,0 1 1,32 4 0,-47-4 146,1 0 0,-1 1-1,0-1 1,1 1 0,-1-1 0,0 1 0,1 0-1,-1-1 1,0 1 0,0 1 0,0-1 0,0 0 0,0 0-1,0 1 1,0-1 0,0 1 0,0 0 0,-1-1-1,1 1 1,-1 0 0,1 0 0,-1 0 0,0 0-1,0 0 1,0 0 0,0 0 0,0 1 0,0 1 0,-1-1 61,0-1 1,0 1-1,-1-1 1,1 1 0,-1-1-1,0 0 1,0 1-1,0-1 1,0 0-1,0 1 1,0-1 0,0 0-1,-1 0 1,1 0-1,-1 0 1,0 0 0,1-1-1,-1 1 1,0 0-1,0-1 1,0 1 0,0-1-1,-1 0 1,-2 2-1,-65 27 362,58-25-346,6-3-100,-30 11 209,35-13-224,-1 1 0,1-1-1,-1 1 1,0-1 0,1 0 0,-1 1 0,0-1 0,1 0 0,-1 0 0,0 0 0,1 0 0,-1-1 0,0 1 0,1 0-1,-1-1 1,-2 0 0,4 0-167,0-1 0,1 1 0,-1-1 0,0 1 0,1 0 0,-1-1 0,1 1 0,-1 0 0,1-1 0,0 1 0,-1 0-1,1 0 1,0 0 0,0-1 0,0 1 0,0 0 0,0 0 0,1-1 0,0 1-284,24-27-3999,8-9-2391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0.588"/>
    </inkml:context>
    <inkml:brush xml:id="br0">
      <inkml:brushProperty name="width" value="0.025" units="cm"/>
      <inkml:brushProperty name="height" value="0.025" units="cm"/>
    </inkml:brush>
  </inkml:definitions>
  <inkml:trace contextRef="#ctx0" brushRef="#br0">87 0 6502,'0'0'15828,"-4"11"-13852,-14 35-535,-30 84 1208,44-116-2516,0 0 0,1 0-1,1 0 1,0 0-1,1 0 1,0 1 0,3 19-1,-2-33-133,0 0 1,1 0-1,0 0 0,-1 0 0,1 0 0,0 0 1,-1-1-1,1 1 0,0 0 0,0 0 0,-1-1 1,1 1-1,0 0 0,0-1 0,0 1 0,0-1 1,0 1-1,0-1 0,0 0 0,0 1 0,0-1 1,0 0-1,0 0 0,1 0 0,-1 0 0,0 0 1,0 0-1,0 0 0,0 0 0,0 0 0,0 0 1,0-1-1,0 1 0,0 0 0,2-1 0,40-14-247,-28 4-76,-1 0 0,0-1 0,0 0 0,19-23 0,23-21-459,-56 56 784,0 0-1,0 0 0,0-1 0,0 1 0,1 0 0,-1 0 1,0 0-1,0 0 0,0 0 0,0 0 0,0 0 0,1 0 1,-1 0-1,0 0 0,0-1 0,0 1 0,0 0 1,1 0-1,-1 0 0,0 0 0,0 0 0,0 0 0,0 0 1,1 0-1,-1 0 0,0 1 0,0-1 0,0 0 1,0 0-1,0 0 0,1 0 0,-1 0 0,0 0 0,0 0 1,0 0-1,0 0 0,0 0 0,1 1 0,-1-1 1,0 0-1,0 0 0,0 0 0,0 0 0,0 0 0,0 0 1,0 1-1,0-1 0,0 0 0,1 0 0,-1 0 1,0 1-1,2 14 21,-2 20 12,0-34-33,-1 8-210,0-1-816,1 1 0,0-1 0,0 1 0,2 12 0,-2-20 865,0 0 1,0-1-1,0 1 1,1 0-1,-1 0 1,0-1 0,1 1-1,-1 0 1,0-1-1,1 1 1,-1 0-1,1-1 1,-1 1 0,1-1-1,-1 1 1,1-1-1,-1 1 1,1-1-1,0 1 1,-1-1 0,1 1-1,-1-1 1,2 1-1,0-1-34,-1 0 0,0 0-1,1-1 1,-1 1 0,1 0-1,-1-1 1,0 1-1,1 0 1,-1-1 0,0 0-1,0 1 1,1-1 0,-1 0-1,0 0 1,0 1 0,0-1-1,0 0 1,1-2 0,16-15-8651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605"/>
    </inkml:context>
    <inkml:brush xml:id="br0">
      <inkml:brushProperty name="width" value="0.025" units="cm"/>
      <inkml:brushProperty name="height" value="0.025" units="cm"/>
    </inkml:brush>
  </inkml:definitions>
  <inkml:trace contextRef="#ctx0" brushRef="#br0">166 1 13229,'0'0'992,"-9"6"268,-1 4-694,-1 0 0,1 0 0,1 1 0,0 1 0,1-1 0,0 1-1,0 1 1,1 0 0,1 0 0,-6 17 0,-6 41 341,4 1 1,3 1-1,-4 139 1,25-490-1036,-10 278 119,0-1-1,1 1 1,-1-1 0,0 1-1,0-1 1,0 1 0,0-1-1,1 1 1,-1-1 0,0 1 0,1-1-1,-1 1 1,0 0 0,1-1-1,-1 1 1,0 0 0,1-1-1,-1 1 1,1 0 0,-1-1 0,0 1-1,1 0 1,-1 0 0,1 0-1,-1-1 1,1 1 0,-1 0-1,1 0 1,-1 0 0,1 0 0,-1 0-1,1 0 1,-1 0 0,1 0-1,-1 0 1,1 0 0,-1 0-1,1 0 1,-1 0 0,1 0 0,-1 1-1,1-1 1,-1 0 0,1 0-1,-1 1 1,1-1 0,-1 0-1,1 1 1,-1-1 0,1 1 0,37 20-15,-22-11 47,7 0-11,0-2 0,1 0 1,0-2-1,0-1 0,1-1 1,-1 0-1,1-2 0,0-1 1,0-1-1,-1-1 0,1-2 1,29-5-1,-44 5 40,0 0 1,0-1 0,0 0-1,-1 0 1,1-1-1,-1 0 1,11-9 0,-16 11 40,0-1 0,0 1 0,0-1 0,0 0 0,-1 0 0,0 0 0,1 0 0,-1-1 0,-1 1 0,1-1 0,-1 0 0,0 1 0,0-1 0,0 0 0,-1-1 0,2-4 0,-3 9-89,0 0 0,0 0 0,0 0 1,0 0-1,0 0 0,0 0 0,0 1 1,0-1-1,-1 0 0,1 0 0,0 0 1,0 0-1,-1 0 0,1 0 0,-1 1 0,1-1 1,-1 0-1,1 0 0,-1 0 0,1 1 1,-1-1-1,0 0 0,1 1 0,-1-1 1,0 1-1,1-1 0,-2 0 0,-29-6-13,21 8-17,1-1 0,-1 1 0,0 1 0,-16 4-1,11 0 13,0 0 0,1 2 0,0-1-1,0 2 1,1-1 0,0 2 0,-18 16-1,25-21 27,0 1-1,1-1 0,0 1 1,0 0-1,0 0 1,1 0-1,0 1 0,0 0 1,1-1-1,-1 1 1,2 1-1,-1-1 0,1 0 1,0 1-1,0-1 0,1 1 1,-1 13-1,3-18-41,0 0 1,0 0-1,0 0 0,0 0 0,0 0 0,1 0 0,0 0 1,-1-1-1,1 1 0,0 0 0,0-1 0,0 1 0,1-1 1,-1 0-1,0 0 0,1 0 0,-1 0 0,1 0 0,0-1 1,0 1-1,0-1 0,0 1 0,0-1 0,0 0 1,0 0-1,0-1 0,0 1 0,5 0 0,12 2-1642,0 0 0,1-1-1,22-2 1,-39 0 1005,53 0-8051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1.377"/>
    </inkml:context>
    <inkml:brush xml:id="br0">
      <inkml:brushProperty name="width" value="0.025" units="cm"/>
      <inkml:brushProperty name="height" value="0.025" units="cm"/>
    </inkml:brush>
  </inkml:definitions>
  <inkml:trace contextRef="#ctx0" brushRef="#br0">91 228 4676,'0'0'9743,"-6"8"-5013,3-4-4419,-48 69 3553,47-66-3531,0 0-1,0 1 1,0 0-1,1 0 1,1 0-1,-1 0 1,1 0-1,1 1 1,-2 12-1,3-21-325,0 1-1,0-1 1,0 1 0,0-1-1,0 1 1,0-1-1,0 1 1,0-1 0,0 1-1,0-1 1,0 1-1,1-1 1,-1 1 0,0-1-1,0 1 1,0-1-1,1 1 1,-1-1 0,0 0-1,1 1 1,-1-1-1,0 1 1,1-1 0,-1 0-1,1 1 1,-1-1-1,0 0 1,1 1 0,-1-1-1,1 0 1,-1 0-1,1 0 1,-1 1 0,1-1-1,0 0 1,22-6 132,18-23-142,-24 12-602,26-38 0,-32 40 50,0 1 1,1 0-1,1 0 1,15-13-1,-26 32 540,-1 0 0,0 1 0,-1-1-1,1 0 1,-1 0 0,0 8 0,0-1 140,0 0 0,1 0 1,0 0-1,1 0 0,0 0 1,7 21-1,-8-30-83,1-1-1,-1 1 1,0-1-1,0 0 1,1 1-1,0-1 1,-1 0-1,1 0 1,0 0-1,0 0 1,0 0 0,0-1-1,0 1 1,0-1-1,1 1 1,-1-1-1,1 0 1,-1 0-1,1 0 1,-1 0-1,1 0 1,-1 0-1,1-1 1,0 1-1,-1-1 1,1 0-1,0 0 1,-1 0 0,1 0-1,0 0 1,0-1-1,-1 1 1,1-1-1,-1 0 1,1 1-1,0-1 1,2-2-1,3 0-26,-1-1-1,1-1 1,-1 1-1,1-1 1,-1 0-1,-1-1 1,1 0-1,-1 0 1,10-12-1,-4 3-179,0-1-1,-1-1 0,12-22 1,-17 27 153,0 0 1,-1-1 0,-1 1 0,0-1-1,0 0 1,-2-1 0,1 1 0,-2 0 0,1-23-1,-2 35 14,0 0-1,0 0 1,0 1-1,0-1 1,0 0-1,0 0 1,0 0-1,0 0 1,0 0 0,-1 0-1,1 0 1,0 0-1,-1 0 1,1 0-1,-1 1 1,1-1-1,-1 0 1,1 0-1,-1 0 1,1 1-1,-1-1 1,0 0-1,1 1 1,-1-1-1,0 1 1,0-1-1,0 1 1,1-1-1,-1 1 1,0-1-1,0 1 1,0 0-1,0-1 1,0 1-1,0 0 1,0 0-1,0 0 1,0 0-1,0 0 1,-2 0 4,1 0-1,0 1 1,0 0 0,0-1 0,0 1 0,0 0 0,0 0 0,0 0 0,0 0-1,0 1 1,0-1 0,0 0 0,1 1 0,-1-1 0,0 1 0,-2 3 0,-5 9 136,1 1 0,-1 1 0,2 0 1,1 0-1,0 0 0,0 1 0,2-1 0,0 1 1,1 0-1,1 1 0,0-1 0,2 0 1,1 22-1,-1-36-127,0-1 1,0 1-1,0 0 1,1 0-1,-1-1 0,1 1 1,0-1-1,0 1 1,0 0-1,0-1 1,0 1-1,0-1 1,1 0-1,-1 1 1,1-1-1,0 0 0,0 0 1,0 0-1,0 0 1,0-1-1,0 1 1,0 0-1,0-1 1,1 1-1,-1-1 1,1 0-1,-1 0 0,1 0 1,-1 0-1,1 0 1,-1-1-1,1 1 1,0-1-1,3 1 1,1-1-4,-1 0 1,1-1 0,0 1 0,-1-1 0,1-1 0,-1 1 0,1-1-1,-1 0 1,0-1 0,0 0 0,0 0 0,0 0 0,7-5-1,14-15-94,0-1 0,-1-1 0,-2-1 0,-1-1 0,-1-1 0,-1-1 0,-2-1 0,0-1 0,-3-1 0,26-64 0,-35 74 576,-11 28 331,-14 36-115,8-12-601,1 1-1,2 0 1,1 0 0,1 1 0,2-1-1,1 1 1,3 42 0,7-35-32,-8-38-77,0 0 0,1 1 0,-1-1 0,1 0 0,0 0 0,-1 0 1,1 0-1,0 0 0,0 0 0,0 0 0,0 0 0,0 0 0,0 0 0,0 0 1,0-1-1,0 1 0,0 0 0,0-1 0,0 1 0,1-1 0,-1 1 0,0-1 1,0 0-1,1 1 0,-1-1 0,0 0 0,2 0 0,-2 0-50,0-1 0,0 0-1,0 1 1,0-1 0,-1 0 0,1 0 0,0 1-1,0-1 1,-1 0 0,1 0 0,0 0 0,-1 0-1,1 0 1,-1 0 0,1 0 0,-1 0 0,0 0-1,1 0 1,-1 0 0,0 0 0,0-1-1,0 1 1,0 0 0,0 0 0,0 0 0,0 0-1,0 0 1,0 0 0,0 0 0,-1-1 0,1 1-1,-1-1 1,-8-40-1411,4 34 1321,0 0-1,-1 0 0,0 0 1,0 1-1,-1 0 0,0 0 1,0 0-1,-1 1 0,1 0 1,-12-6-1,7 4 156,0 2 0,-1-1 0,0 1 1,0 1-1,-1 1 0,-19-5 0,75 15 826,64 1 0,-17-10-5189,-4-8-4602,-46 2 1791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1.719"/>
    </inkml:context>
    <inkml:brush xml:id="br0">
      <inkml:brushProperty name="width" value="0.025" units="cm"/>
      <inkml:brushProperty name="height" value="0.025" units="cm"/>
    </inkml:brush>
  </inkml:definitions>
  <inkml:trace contextRef="#ctx0" brushRef="#br0">134 1 8200,'0'0'6998,"-9"0"-2935,0 1-3511,0 0 1,1 1-1,-1 0 1,0 0-1,-8 4 1,15-5-430,-1 0 0,1 0 0,0 0 0,-1 0 0,1 0 0,0 1 0,0-1 0,0 1 0,0 0 0,0-1 0,0 1 0,0 0 0,1 0 0,-1 0 0,1 0 0,-1 0 0,1 1 0,0-1 0,0 0 0,0 1 0,0-1 0,0 0 0,0 1 0,1-1 0,-1 6 0,1-7-115,0 0-1,1 0 1,-1 0 0,1 0 0,0 1 0,-1-1-1,1 0 1,0 0 0,-1 0 0,1-1-1,0 1 1,0 0 0,0 0 0,0 0 0,0-1-1,0 1 1,0 0 0,0-1 0,0 1 0,0-1-1,1 1 1,-1-1 0,0 0 0,0 1 0,0-1-1,1 0 1,-1 0 0,0 0 0,0 0 0,0 0-1,2 0 1,52 0-1001,-40-1 269,-14 1 703,10 0-379,1 0-1,-1 1 1,0 0-1,19 5 1,-28-6 469,-1 1 1,1-1-1,-1 0 1,1 1-1,-1 0 1,1-1-1,-1 1 1,1 0-1,-1-1 1,0 1-1,1 0 1,-1 0-1,0 0 1,0 0-1,0 1 1,0-1-1,0 0 1,0 0-1,0 1 1,0-1-1,0 0 1,0 1-1,-1-1 1,1 1-1,-1-1 1,1 1-1,-1-1 1,0 1-1,1-1 1,-1 1 0,0 0-1,0-1 1,0 1-1,0-1 1,0 1-1,-1-1 1,1 1-1,0 0 1,-1-1-1,1 1 1,-1-1-1,1 1 1,-1-1-1,-1 3 1,-2 1 136,1 0 1,-1 0-1,0-1 1,0 0-1,0 1 1,-1-1-1,1-1 1,-1 1-1,0-1 1,0 1-1,0-1 1,-7 2-1,2 0-160,0-1-1,0 0 1,-1 0-1,0-1 1,-18 3-1,-12-6-1409,17-13-3918,9-5-3532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2.803"/>
    </inkml:context>
    <inkml:brush xml:id="br0">
      <inkml:brushProperty name="width" value="0.025" units="cm"/>
      <inkml:brushProperty name="height" value="0.025" units="cm"/>
    </inkml:brush>
  </inkml:definitions>
  <inkml:trace contextRef="#ctx0" brushRef="#br0">37 184 7175,'0'0'15839,"-2"10"-13987,-10 42-279,6-30-1278,0 1 1,2-1-1,-2 26 1,6-47-287,0-1 0,0 0 0,0 0 1,0 1-1,0-1 0,0 0 0,0 1 1,0-1-1,0 0 0,0 0 0,0 1 0,0-1 1,0 0-1,0 0 0,0 1 0,0-1 0,0 0 1,0 0-1,0 1 0,1-1 0,-1 0 1,0 0-1,0 0 0,0 1 0,0-1 0,1 0 1,-1 0-1,0 0 0,0 1 0,0-1 1,1 0-1,-1 0 0,0 0 0,0 0 0,0 0 1,1 0-1,-1 0 0,0 1 0,0-1 1,1 0-1,-1 0 0,0 0 0,0 0 0,1 0 1,13-9 491,9-16 19,-15 13-553,-1 1 0,0-1 0,-1-1-1,-1 1 1,0-1 0,0 0 0,-1 0 0,-1-1 0,2-19 0,-5 41 21,0-1 0,1 0 0,-1 0 0,2 0 0,-1 0 0,1 0 0,0-1 0,0 1 0,0 0 0,7 10 0,-7-13 16,1-1 0,0 1-1,0-1 1,0 0 0,0 0 0,1 0 0,-1 0 0,1 0 0,-1-1-1,1 0 1,0 0 0,0 0 0,0 0 0,0 0 0,1-1 0,-1 0-1,0 0 1,9 1 0,-3-1 19,0-1-1,1-1 1,-1 0-1,0 0 1,1-1-1,-1 0 1,0 0-1,0-1 1,-1-1-1,1 0 1,-1 0-1,1-1 1,-1 0-1,-1-1 1,1 0-1,-1 0 1,0 0-1,0-1 1,-1-1-1,7-8 1,-6 8-1,-1 0 1,0 0 0,-1-1 0,0 0 0,-1-1 0,0 1-1,0-1 1,-1 0 0,0 0 0,0 0 0,-1-1-1,-1 1 1,0-1 0,0 1 0,-1-1 0,-1 0 0,0 0-1,0 0 1,-3-13 0,3 23-28,0 0 0,0 0 0,0 0 0,-1 0 0,1 0 0,0 0 1,-1 0-1,1 0 0,-1 0 0,1 0 0,-1 0 0,0 0 0,1 0 0,-1 0 0,0 0 0,1 0 0,-1 1 0,0-1 0,0 0 0,0 0 0,0 1 1,0-1-1,0 1 0,0-1 0,0 1 0,0-1 0,0 1 0,0 0 0,0 0 0,0-1 0,-1 1 0,1 0 0,0 0 0,0 0 0,0 0 1,0 0-1,0 0 0,0 1 0,-1-1 0,1 0 0,0 0 0,0 1 0,0-1 0,0 1 0,0-1 0,0 1 0,0-1 0,-1 2 0,-3 1-28,0 0 0,0 0 0,0 1 0,0 0-1,1 0 1,0 0 0,-7 7 0,-5 13-3,-25 46 0,36-60 53,1 0 0,-1 0 0,2 0 0,0 1 0,0-1 0,0 1 0,-1 21 0,4-32-12,0 0 0,0 1 0,0-1 0,0 0 0,0 0 0,0 0 0,0 1 0,0-1 0,0 0 0,0 0 0,0 0 0,0 1 0,0-1 0,0 0 0,0 0 0,0 0 0,0 1-1,1-1 1,-1 0 0,0 0 0,0 0 0,0 0 0,0 1 0,0-1 0,0 0 0,0 0 0,1 0 0,-1 0 0,0 0 0,0 1 0,0-1 0,0 0 0,1 0 0,-1 0 0,0 0 0,0 0 0,0 0 0,0 0 0,1 0 0,-1 0 0,0 0 0,0 0 0,0 0 0,1 0 0,-1 0 0,10-6 73,7-13-6,-10-2-29,-7 20-86,-1 22-64,-7 84 395,11-102-276,0 0 0,0-1-1,1 1 1,-1 0 0,1-1-1,-1 0 1,1 0-1,0 0 1,-1 0 0,1 0-1,7 1 1,-1 1-13,-9-3-11,0-1-1,0 1 1,0-1-1,0 1 1,1-1-1,-1 1 1,0-1-1,0 0 1,1 0-1,-1 1 1,0-1-1,1 0 1,-1 0-1,0 0 1,0-1-1,1 1 1,-1 0-1,0 0 1,0-1-1,1 1 1,1-1-1,19-23-4717,-20 21 3916,9-12-4503,0-3-3470</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3.954"/>
    </inkml:context>
    <inkml:brush xml:id="br0">
      <inkml:brushProperty name="width" value="0.025" units="cm"/>
      <inkml:brushProperty name="height" value="0.025" units="cm"/>
    </inkml:brush>
  </inkml:definitions>
  <inkml:trace contextRef="#ctx0" brushRef="#br0">162 176 4773,'0'0'17611,"-10"-7"-16906,-35-19-193,44 26-495,-1-1 1,0 0-1,0 1 0,1 0 1,-1-1-1,0 1 0,0 0 1,0 0-1,1 0 0,-1 0 0,0 0 1,0 0-1,1 1 0,-1-1 1,0 1-1,0-1 0,1 1 1,-1-1-1,0 1 0,1 0 1,-1 0-1,1 0 0,-1 0 1,1 0-1,-1 0 0,1 0 1,-1 2-1,-28 37 362,27-35-223,-1 0 13,1 1 1,0-1-1,0 1 1,0 0 0,1 0-1,0 1 1,0-1-1,1 0 1,-1 1 0,1-1-1,1 1 1,-1 8-1,2-14-164,0 0-1,-1 0 1,1 1 0,0-1-1,0 0 1,0 0-1,0 0 1,0 0-1,0 0 1,0 0 0,1 0-1,-1 0 1,0-1-1,0 1 1,1 0-1,-1-1 1,0 1-1,1-1 1,-1 1 0,1-1-1,-1 0 1,1 1-1,-1-1 1,0 0-1,1 0 1,-1 0-1,1 0 1,-1-1 0,1 1-1,-1 0 1,3-1-1,48-9-913,-37 2 446,25-9-779,-40 17 1224,1 0 1,0-1-1,0 1 1,0 0-1,0 0 0,-1 0 1,1-1-1,0 1 1,0 0-1,0 0 0,0 1 1,-1-1-1,1 0 0,0 0 1,0 0-1,0 0 1,0 1-1,-1-1 0,1 0 1,0 1-1,0-1 1,-1 1-1,1-1 0,0 1 1,-1-1-1,1 1 1,0-1-1,-1 1 0,1 0 1,-1-1-1,1 1 1,-1 0-1,1-1 0,-1 1 1,1 0-1,-1 0 1,0-1-1,1 2 0,16 74 1118,11 124 0,-27-188-909,0 0 0,-1 0 0,0 0 0,-1 0 0,-1 0 1,0 0-1,0 0 0,-1-1 0,0 1 0,-6 12 0,6-18-114,0 0-1,-1-1 1,1 1-1,-1-1 1,0 0 0,0 0-1,0 0 1,-1-1-1,0 1 1,0-1-1,0-1 1,0 1-1,-1-1 1,1 1 0,-1-1-1,0-1 1,0 1-1,0-1 1,0 0-1,-13 2 1,17-4-71,0 0 1,-1 0-1,1 1 1,0-1-1,0 0 1,0-1-1,0 1 1,-1 0-1,1-1 1,0 1 0,0-1-1,0 1 1,0-1-1,0 0 1,0 0-1,0 0 1,0 0-1,0-1 1,1 1-1,-1 0 1,0-1-1,1 1 1,-1-1-1,1 1 1,-1-1-1,1 0 1,0 0-1,0 0 1,0 0-1,0 1 1,0-1-1,0-1 1,1 1-1,-1 0 1,0 0-1,1 0 1,0 0-1,-1 0 1,1 0-1,0-5 1,0-3-65,0 1 1,0-1-1,1 0 1,0 1-1,0-1 1,1 0-1,0 1 1,6-14-1,0 6-30,0 0 1,2 1-1,0-1 0,1 2 1,0 0-1,1 0 1,1 1-1,1 0 0,15-12 1,19-10 29,79-48 0,6-2 201,-129 82-121,1 1-1,0-1 1,-1-1-1,0 1 0,0-1 1,0 1-1,0-1 1,-1 0-1,0 0 1,0-1-1,0 1 1,-1-1-1,0 1 0,3-10 1,-5 13-11,0 0 0,0 0-1,1-1 1,-1 1 0,-1 0 0,1 0 0,0 0 0,0 0-1,-1 0 1,1-1 0,-1 1 0,0 0 0,0 0-1,0 0 1,0 1 0,0-1 0,-2-3 0,1 3-5,0 0-1,-1-1 1,1 1 0,-1 0 0,0 1-1,0-1 1,0 0 0,0 1 0,0-1 0,0 1-1,0 0 1,0 0 0,0 1 0,-6-2 0,6 1 12,-1 1 1,0-1 0,0 1 0,0 0 0,1 0-1,-1 0 1,0 0 0,0 1 0,0-1-1,1 1 1,-1 0 0,0 0 0,1 1 0,-1-1-1,1 1 1,-1-1 0,1 1 0,0 0 0,0 0-1,0 1 1,0-1 0,0 1 0,-3 3 0,3-1 23,-1 0 1,1 0-1,0 0 1,1 1-1,-1-1 1,1 1-1,0 0 1,0-1-1,1 1 1,0 0-1,0 0 1,0 0-1,0 12 1,1-16-54,0 0 0,0 0 0,1 0 0,-1 0 0,0 0-1,1 0 1,-1 0 0,1-1 0,-1 1 0,1 0 0,0 0 0,0 0 0,0-1 0,0 1 0,0-1 0,0 1 0,0 0 0,1-1 0,-1 0 0,0 1 0,1-1-1,-1 0 1,1 0 0,0 0 0,1 1 0,1 0-52,0-1 0,0 0 0,-1 0 0,1 0 0,0 0 0,0-1 0,0 0 0,0 0-1,0 0 1,0 0 0,0 0 0,5-2 0,-5 2 11,1-1 0,-1 0 0,1 0-1,-1-1 1,1 1 0,-1-1 0,0 0 0,0 0 0,0 0 0,0 0-1,0-1 1,0 0 0,-1 0 0,1 0 0,-1 0 0,0 0-1,0-1 1,0 1 0,0-1 0,-1 0 0,0 0 0,1 0-1,1-7 1,-3 6 169,-1 0 0,0 1 0,0-1 1,0 0-1,-1 1 0,1-1 0,-4-8 0,-1-19 494,5 32-573,28-30 111,-24 24-146,4-5 12,0 0-1,0-1 1,-1-1 0,-1 1-1,10-25 1,-18 33-1176,-4 11-1482,4-5 2253,1 0 0,0 0-1,0 0 1,-1-1 0,2 2-1,-1-1 1,0 0-1,0 0 1,1 0 0,-1 0-1,0 3 1,2 1-2320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4.983"/>
    </inkml:context>
    <inkml:brush xml:id="br0">
      <inkml:brushProperty name="width" value="0.025" units="cm"/>
      <inkml:brushProperty name="height" value="0.025" units="cm"/>
    </inkml:brush>
  </inkml:definitions>
  <inkml:trace contextRef="#ctx0" brushRef="#br0">95 50 5733,'13'-15'2311,"18"-19"13155,-32 38-12006,0 9-2381,-1 1-771,-11 27 613,-33 67-1,33-83-884,1 0 1,1 1 0,1 0 0,2 1 0,1 0 0,-7 47-1,14-72-33,0-1 0,0 0-1,0 1 1,0-1-1,0 1 1,0-1 0,0 0-1,1 1 1,-1-1-1,0 0 1,1 1-1,-1-1 1,1 0 0,0 1-1,-1-1 1,1 0-1,0 0 1,0 0 0,0 0-1,0 0 1,0 0-1,0 0 1,0 0-1,0 0 1,0 0 0,0-1-1,2 2 1,1-1-58,0 1 1,0-1 0,0 0-1,1-1 1,-1 1-1,0-1 1,0 0 0,0 0-1,7 0 1,5-3-1127,1 0 1,-1 0-1,30-12 0,4-7-4409,-41 17 3633,-1 0 0,1 0 1,-1-1-1,0 0 0,-1 0 0,9-9 1,-9 2 1602,-11 2 8969,4 11-8343,-1-1 0,1 1 0,0 0 0,-1 0 0,1 0 0,0 0 0,-1 0 0,1 0 0,0 0 0,-1 0 0,1 0 0,0 0 0,-1 0 0,1 0 0,0 0 0,-1 0 1,1 0-1,0 0 0,-1 0 0,1 1 0,0-1 0,-1 0 0,1 0 0,0 0 0,0 0 0,-1 1 0,1-1 0,0 0 0,0 0 0,-1 1 0,1-1 0,0 1 0,-5 12 16,4-8 65,0 1 0,1 0 0,0-1 0,-1 1 0,2 0 0,-1-1 0,1 1 0,0-1 0,0 1 0,1-1 0,-1 1 0,4 6 0,-3-9-301,0-1 1,0 1-1,0-1 1,1 0 0,-1 1-1,0-1 1,1-1-1,0 1 1,-1 0-1,1-1 1,0 1 0,0-1-1,0 0 1,0 0-1,0 0 1,0 0-1,0 0 1,0-1 0,0 1-1,1-1 1,-1 0-1,0 0 1,4 0-1,4-1-20,0 0 1,1 0-1,-1-1 0,0 0 0,0-1 0,0 0 0,-1-1 0,12-5 0,8-7-53,37-26 0,-12 8 9,-54 34 23,-1 0-1,0 0 1,0-1-1,0 1 1,0 0-1,0 0 1,0 0-1,1 0 1,-1 0-1,0 0 1,0 0-1,0 0 1,0 0-1,0 0 1,1 0-1,-1 0 1,0 0-1,0 0 1,0 0-1,0 0 1,1 0-1,-1 0 1,0 0-1,0 0 1,0 0-1,0 0 1,0 0-1,1 0 1,-1 0-1,0 0 1,0 0-1,0 0 0,0 0 1,0 1-1,1-1 1,-1 0-1,0 0 1,0 0-1,0 0 1,0 0-1,0 0 1,0 0-1,0 1 1,0-1-1,0 0 1,0 0-1,1 0 1,-1 0-1,0 1 1,0-1-1,0 0 1,0 0-1,0 0 1,0 0-1,0 0 1,0 1-1,0-1 1,0 0-1,0 0 1,0 0-1,0 0 1,-1 1-1,-2 18 433,-10 18-52,2 0-300,10-35-87,0 1 0,1-1 0,-1 0 0,1 0 0,0 0-1,0 1 1,0-1 0,0 0 0,0 0 0,0 1 0,1-1 0,-1 0 0,1 0 0,1 4 0,-1-5-34,-1-1 1,1 1 0,0-1 0,0 1 0,0-1 0,0 1 0,0-1 0,0 0 0,0 1 0,0-1 0,0 0 0,0 0 0,0 0-1,0 0 1,0 0 0,0 0 0,0 0 0,0 0 0,0 0 0,0 0 0,0-1 0,0 1 0,0 0 0,0-1 0,0 1 0,0-1-1,0 1 1,0-1 0,0 1 0,-1-1 0,1 0 0,0 1 0,0-2 0,26-25-7161,-19 10-326</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5.484"/>
    </inkml:context>
    <inkml:brush xml:id="br0">
      <inkml:brushProperty name="width" value="0.025" units="cm"/>
      <inkml:brushProperty name="height" value="0.025" units="cm"/>
    </inkml:brush>
  </inkml:definitions>
  <inkml:trace contextRef="#ctx0" brushRef="#br0">20 0 6022,'0'0'20019,"10"63"-18194,-19-18-543,2 4-770,-1-1-352,3-6-128,5-7-32,0-6-160,10-5-1185,6-6-1250,-1-6-1601,0-6-2722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5.810"/>
    </inkml:context>
    <inkml:brush xml:id="br0">
      <inkml:brushProperty name="width" value="0.025" units="cm"/>
      <inkml:brushProperty name="height" value="0.025" units="cm"/>
    </inkml:brush>
  </inkml:definitions>
  <inkml:trace contextRef="#ctx0" brushRef="#br0">19 0 15791,'0'0'2915,"-13"58"-97,7-40 33,6-3-993,0-8-961,0-7-705,7 0-544,7-11-2819,1-11-4773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6.419"/>
    </inkml:context>
    <inkml:brush xml:id="br0">
      <inkml:brushProperty name="width" value="0.025" units="cm"/>
      <inkml:brushProperty name="height" value="0.025" units="cm"/>
    </inkml:brush>
  </inkml:definitions>
  <inkml:trace contextRef="#ctx0" brushRef="#br0">10 1 4773,'0'0'18113,"3"9"-16891,5 27-730,-3 0 1,-1 0-1,-2 1 0,-4 70 1,1-29-408,3-70-692,1-16-1147,2-21-1539,-6 20 1966,0 0 0,0 0 0,-1 1 0,0-1 0,-1 1 0,-5-13 0,-12-25-6413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6.746"/>
    </inkml:context>
    <inkml:brush xml:id="br0">
      <inkml:brushProperty name="width" value="0.025" units="cm"/>
      <inkml:brushProperty name="height" value="0.025" units="cm"/>
    </inkml:brush>
  </inkml:definitions>
  <inkml:trace contextRef="#ctx0" brushRef="#br0">0 45 11659,'0'0'9091,"9"1"-7665,42 3-424,0-3 1,1-2-1,-1-2 1,88-17-1,-64 8-3137,109-3 0,-184 15 2018,0 1 1,0-1 0,0 0-1,0 0 1,0 0 0,0 0 0,0 1-1,0-1 1,0 0 0,0 0-1,0 0 1,0 0 0,0 1 0,0-1-1,0 0 1,0 0 0,0 0-1,0 0 1,0 1 0,0-1-1,0 0 1,0 0 0,0 0 0,0 0-1,0 0 1,0 1 0,0-1-1,1 0 1,-1 0 0,0 0 0,0 0-1,0 0 1,0 0 0,0 1-1,0-1 1,1 0 0,-1 0-1,0 0 1,0 0 0,0 0 0,0 0-1,0 0 1,1 0 0,-1 0-1,0 0 1,0 0 0,0 0 0,0 0-1,1 0 1,-1 0 0,0 0-1,0 0 1,0 0 0,0 0-1,1 0 1,-1 0 0,0 0 0,0 0-1,0 0 1,0 0 0,0 0-1,1 0 1,-1-1 0,0 1 0,-10 6-6723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7.088"/>
    </inkml:context>
    <inkml:brush xml:id="br0">
      <inkml:brushProperty name="width" value="0.025" units="cm"/>
      <inkml:brushProperty name="height" value="0.025" units="cm"/>
    </inkml:brush>
  </inkml:definitions>
  <inkml:trace contextRef="#ctx0" brushRef="#br0">1 86 12300,'0'0'11338,"73"29"-9480,-33-29-609,9-5-576,5-8-353,1-5-224,-1-1-64,-4 1-672,-9 4-2147,-13-1-1729,-10 3-4773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3.991"/>
    </inkml:context>
    <inkml:brush xml:id="br0">
      <inkml:brushProperty name="width" value="0.025" units="cm"/>
      <inkml:brushProperty name="height" value="0.025" units="cm"/>
    </inkml:brush>
  </inkml:definitions>
  <inkml:trace contextRef="#ctx0" brushRef="#br0">1 81 9161,'0'0'13586,"10"-4"-12930,105-44-92,-96 41-562,-1 2 0,1 0 1,-1 1-1,1 1 0,25-1 0,-42 4-7,0 0 0,0 0 1,0 0-1,0 1 0,0-1 0,0 1 0,0 0 1,0-1-1,0 1 0,0 0 0,0 0 0,0 0 0,-1 0 1,1 1-1,0-1 0,-1 0 0,1 1 0,-1-1 1,1 1-1,-1 0 0,0-1 0,1 1 0,-1 0 0,0 0 1,0 0-1,1 2 0,2 8 18,-1 0 0,1-1 0,2 24-1,-5-26 16,0 0-1,1 1 1,1-1-1,6 17 1,-7-22 4,1-1 0,-1 1-1,1-1 1,0 0 0,1 0 0,-1 0 0,0 0 0,1-1 0,-1 0 0,1 1-1,0-1 1,0 0 0,0-1 0,0 1 0,0-1 0,0 1 0,0-1 0,0-1-1,1 1 1,-1-1 0,0 1 0,1-1 0,-1 0 0,0-1 0,1 1 0,7-3-1,-4 2-34,0-1-1,0 0 1,0 0-1,0-1 1,0 0-1,-1 0 1,1-1-1,-1 0 1,0-1-1,0 1 1,-1-1-1,1 0 1,6-8-1,-10 9-104,0 0 0,-1 1 0,1-1 0,-1 0 0,0 0 0,0 0-1,-1 0 1,1-1 0,-1 1 0,0 0 0,0-1 0,0 1 0,-1-1 0,1 1 0,-1-5 0,-2-16-3481,-2-1-4206,4 23 6858,-1-6-7493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7.963"/>
    </inkml:context>
    <inkml:brush xml:id="br0">
      <inkml:brushProperty name="width" value="0.025" units="cm"/>
      <inkml:brushProperty name="height" value="0.025" units="cm"/>
    </inkml:brush>
  </inkml:definitions>
  <inkml:trace contextRef="#ctx0" brushRef="#br0">26 8 6566,'0'0'14355,"6"9"-13634,12 28 101,-1 0 0,17 60 0,-18-50 523,-19-63 1745,-14-46-2929,8 41-119,-25-56-4,31 71-37,0 0-1,-1 0 1,0 1-1,0-1 1,0 1 0,0 0-1,-1 0 1,0 0-1,-7-4 1,7 9-45,7 9-42,12 13-35,-7-17-202,0-1 0,1 0 0,-1 0 1,1-1-1,0 0 0,0 0 0,0-1 0,0 0 0,16 2 0,78-1-5593,-93-4 5383,27 0-5996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8.587"/>
    </inkml:context>
    <inkml:brush xml:id="br0">
      <inkml:brushProperty name="width" value="0.025" units="cm"/>
      <inkml:brushProperty name="height" value="0.025" units="cm"/>
    </inkml:brush>
  </inkml:definitions>
  <inkml:trace contextRef="#ctx0" brushRef="#br0">162 49 11339,'0'0'8386,"-10"-8"-6528,-33-25-721,41 32-1101,1 0-1,-1 0 1,0 0-1,0 0 1,0 1 0,0-1-1,0 1 1,0-1-1,0 1 1,0 0-1,-1 0 1,1 0 0,0 0-1,0 0 1,0 0-1,0 0 1,0 1-1,0-1 1,0 1 0,0-1-1,0 1 1,0 0-1,0 0 1,0 0-1,0 0 1,1 0 0,-1 1-1,0-1 1,1 0-1,-1 1 1,1-1-1,-1 1 1,0 1 0,-3 4 18,0-1 1,0 1-1,1 0 1,0 0-1,1 1 1,-4 10-1,4-12 46,1 0-1,1 0 1,-1 0 0,1 1-1,0-1 1,1 0 0,-1 10-1,1-15-75,0 1 0,1-1 0,-1 1 0,0-1 0,1 1 0,-1-1 0,1 1 0,-1-1 0,1 1 0,0-1 0,0 0 0,0 1 0,-1-1 0,1 0 0,0 0 0,1 0 0,-1 0 0,0 0 0,0 0 0,0 0 0,1 0 0,-1 0 0,0 0 0,1-1 0,-1 1 0,1 0 0,-1-1-1,1 1 1,-1-1 0,1 0 0,-1 1 0,1-1 0,-1 0 0,1 0 0,1 0 0,10-1 10,-1 0 0,1-1 0,-1-1 0,0 0 0,0 0 0,0-1 0,0-1 0,0 0 0,-1 0 0,0-1-1,0-1 1,17-14 0,-12 10-49,1 1-1,-1 0 0,2 2 1,23-10-1,-40 18 23,0-1-1,0 1 1,0 0-1,0-1 1,-1 1-1,1 0 1,0 0 0,0 0-1,0 0 1,0 0-1,0 0 1,0 0-1,0 0 1,-1 0-1,1 1 1,0-1-1,0 0 1,0 0-1,0 1 1,0-1-1,-1 1 1,1-1 0,0 1-1,0-1 1,-1 1-1,1-1 1,0 1-1,-1-1 1,1 1-1,0 1 1,1 1 64,-1-1 0,0 1 1,0 0-1,-1-1 0,1 1 0,0 0 1,-1 0-1,0 0 0,1 0 1,-2 3-1,-8 66 1553,3-47-1222,3-18-316,1-1-1,1 1 0,-1-1 0,1 1 0,0 0 0,1-1 1,0 1-1,0 7 0,0-14-70,1 1 0,0-1 1,-1 0-1,1 1 0,-1-1 1,1 0-1,-1 1 0,1-1 0,0 0 1,-1 0-1,1 1 0,-1-1 1,1 0-1,0 0 0,-1 0 0,1 0 1,0 0-1,-1 0 0,1 0 1,0 0-1,-1 0 0,1 0 1,0-1-1,-1 1 0,1 0 0,-1 0 1,1 0-1,0-1 0,-1 1 1,1 0-1,-1-1 0,1 0 0,21-9 132,-6-2-166,-1 0 1,0-2-1,-1 1 0,12-17 0,-11 14-585,0 0 0,33-27 0,-47 43 561,-1-1 0,0 1 0,0 0 0,1-1 0,-1 1 0,0 0 0,1 0 0,-1-1 0,1 1 0,-1 0 0,0 0 0,1-1 0,-1 1 0,1 0 0,-1 0 0,0 0 0,1 0 0,-1 0 0,1 0 0,-1 0 0,1 0 0,-1 0-1,0 0 1,1 0 0,-1 0 0,1 0 0,-1 0 0,1 0 0,-1 0 0,0 0 0,1 1 0,-1-1 0,1 0 0,-1 0 0,0 0 0,1 1 0,-1-1 0,0 0 0,1 1 0,-1-1 0,0 0 0,1 1 0,-1-1 0,0 0 0,0 1 0,1-1 0,-1 0 0,0 1 0,0-1 0,0 1-1,0-1 1,1 0 0,-1 1 0,0-1 0,0 1 0,0-1 0,0 1 0,0-1 0,0 1 0,0-1 0,0 1 0,-2 38-4183,1-24-1238,12-20-7193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9.162"/>
    </inkml:context>
    <inkml:brush xml:id="br0">
      <inkml:brushProperty name="width" value="0.025" units="cm"/>
      <inkml:brushProperty name="height" value="0.025" units="cm"/>
    </inkml:brush>
  </inkml:definitions>
  <inkml:trace contextRef="#ctx0" brushRef="#br0">0 185 11723,'0'0'8509,"10"-11"-6902,25-24-411,1 1 0,1 1 0,50-32 0,-86 65-1167,-1-1 0,1 1 0,-1-1 0,1 1 1,0-1-1,0 1 0,-1-1 0,1 1 0,0-1 1,0 1-1,0 0 0,-1 0 0,1-1 0,0 1 1,0 0-1,0 0 0,0 0 0,0 0 0,-1 0 1,1 0-1,0 0 0,0 0 0,0 0 0,0 1 1,0-1-1,-1 0 0,1 0 0,0 1 0,0-1 1,1 1-1,-2 1 20,1-1 0,0 1 0,-1-1 0,1 1 0,-1-1 0,0 1 0,0-1 0,1 1 0,-1-1 0,0 1-1,0-1 1,0 1 0,-1-1 0,1 1 0,-1 1 0,-17 58 659,-4-18-429,15-31-76,0 1 0,1-1-1,1 1 1,-6 22-1,35-52-1285,18-36-10027,-31 35 3562</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9.630"/>
    </inkml:context>
    <inkml:brush xml:id="br0">
      <inkml:brushProperty name="width" value="0.025" units="cm"/>
      <inkml:brushProperty name="height" value="0.025" units="cm"/>
    </inkml:brush>
  </inkml:definitions>
  <inkml:trace contextRef="#ctx0" brushRef="#br0">94 0 1954,'0'0'23152,"-2"12"-22324,-34 106 665,24-86-1254,1 1-1,1 0 1,2 0 0,2 1 0,-3 39-1,9-72-232,0-1-1,0 1 0,0 0 1,0 0-1,0-1 0,1 1 1,-1 0-1,0-1 0,0 1 0,1 0 1,-1-1-1,0 1 0,1 0 1,-1-1-1,0 1 0,1-1 1,-1 1-1,1-1 0,-1 1 1,1-1-1,-1 1 0,1-1 1,0 1-1,-1-1 0,1 0 1,-1 1-1,1-1 0,0 0 0,-1 1 1,1-1-1,0 0 0,-1 0 1,1 0-1,0 0 0,0 0 1,-1 0-1,1 0 0,0 0 1,-1 0-1,1 0 0,0 0 1,0 0-1,-1 0 0,1-1 1,0 1-1,-1 0 0,1 0 0,0-1 1,-1 1-1,1-1 0,-1 1 1,2-1-1,33-22 210,-29 15-194,0-1 0,-1 0 0,0 0 0,0 0 1,-1 0-1,0-1 0,3-14 0,4-7-409,-13 35-27,-1 0 1,1 0-1,-1 0 1,0 0-1,0-1 1,0 1-1,0-1 0,-5 3 1,-10 1-11470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0.212"/>
    </inkml:context>
    <inkml:brush xml:id="br0">
      <inkml:brushProperty name="width" value="0.025" units="cm"/>
      <inkml:brushProperty name="height" value="0.025" units="cm"/>
    </inkml:brush>
  </inkml:definitions>
  <inkml:trace contextRef="#ctx0" brushRef="#br0">8 149 8040,'0'0'12518,"-1"-5"-11626,0 2-658,0 2-152,1 0 1,-1 1-1,1-1 1,-1 0-1,1 0 1,0 1-1,-1-1 1,1 0-1,0 0 1,0 1-1,-1-1 1,1 0 0,0 0-1,0 0 1,0 1-1,0-1 1,0 0-1,0 0 1,0 0-1,0 0 1,0 1-1,0-1 1,1 0 0,-1 0-1,0 0 1,1 1-1,-1-1 1,0 0-1,1 0 1,-1 1-1,1-1 1,-1 0-1,1 1 1,-1-1 0,1 1-1,0-1 1,-1 0-1,1 1 1,0-1-1,-1 1 1,1 0-1,0-1 1,-1 1-1,1 0 1,0-1-1,0 1 1,1 0 0,1-2-49,0 1 0,-1-1 0,1 1 0,-1-1 0,1 0 0,-1 0 1,0 0-1,1 0 0,1-4 0,8-5 14,10-8 40,-17 13-27,1 1-1,0-1 1,1 1 0,-1 0-1,1 1 1,0-1-1,0 1 1,1 1-1,-1-1 1,1 1 0,0 1-1,8-3 1,-15 9 103,0-1-1,0 1 1,0-1 0,-1 1 0,1-1 0,-1 1 0,0 0 0,0-1-1,-1 1 1,1 0 0,0-1 0,-2 6 0,-3 5 137,-1 0 0,0 0 0,-1 0 0,-15 22 0,-7 13 681,57-83-3385,-1 0-5988,-11 7-5104</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0.554"/>
    </inkml:context>
    <inkml:brush xml:id="br0">
      <inkml:brushProperty name="width" value="0.025" units="cm"/>
      <inkml:brushProperty name="height" value="0.025" units="cm"/>
    </inkml:brush>
  </inkml:definitions>
  <inkml:trace contextRef="#ctx0" brushRef="#br0">0 1 14318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0.881"/>
    </inkml:context>
    <inkml:brush xml:id="br0">
      <inkml:brushProperty name="width" value="0.025" units="cm"/>
      <inkml:brushProperty name="height" value="0.025" units="cm"/>
    </inkml:brush>
  </inkml:definitions>
  <inkml:trace contextRef="#ctx0" brushRef="#br0">60 0 12844,'0'0'11899,"3"15"-10868,-1-8-908,0 1 7,0 1 0,0-1 0,-1 1 0,0 0 0,-1-1 0,1 1 0,-2 0 0,1-1 0,-1 1 0,-4 14 0,-19 46 741,15-49-482,2 0 0,0 1-1,2-1 1,0 1 0,-4 42-1,9-62-357,0 0-1,0-1 1,0 1-1,0 0 1,0 0-1,0-1 1,0 1-1,1 0 1,-1 0-1,0-1 1,0 1-1,1 0 1,-1 0 0,0-1-1,1 1 1,-1 0-1,1-1 1,-1 1-1,0-1 1,1 1-1,0 0 1,-1-1-1,1 1 1,-1-1-1,1 0 1,0 1-1,-1-1 1,1 1-1,0-1 1,0 0-1,27-2 410,-19-1-364,0 0 0,-1-1 1,1-1-1,9-6 0,14-10-41,-2-1 0,-1-2 0,0-1 1,-2-2-1,-1 0 0,33-46 0,-51 58 463,-4 0-3457,-4 15 2635,0-1 1,0 0-1,0 1 0,0-1 0,0 0 0,0 1 0,0-1 0,0 0 0,0 1 1,-1-1-1,1 1 0,0-1 0,0 0 0,-1 1 0,1-1 0,0 1 0,-1-1 1,1 1-1,-1-1 0,1 1 0,0-1 0,-1 1 0,1-1 0,-1 1 0,0 0 1,1-1-1,-1 1 0,1 0 0,-1 0 0,1-1 0,-1 1 0,0 0 0,1 0 1,-1 0-1,0 0 0,1-1 0,-1 1 0,1 0 0,-1 0 0,0 0 0,0 1 1,-19-2-11865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1.272"/>
    </inkml:context>
    <inkml:brush xml:id="br0">
      <inkml:brushProperty name="width" value="0.025" units="cm"/>
      <inkml:brushProperty name="height" value="0.025" units="cm"/>
    </inkml:brush>
  </inkml:definitions>
  <inkml:trace contextRef="#ctx0" brushRef="#br0">3 1 18546,'0'0'5765,"-3"62"-3010,3-45-1186,8-3-416,5 2-576,0-2-417,2-1-128,0-2 0,-3 0-480,-1-1-1378,-3-6-1666,-4-4-2241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1.893"/>
    </inkml:context>
    <inkml:brush xml:id="br0">
      <inkml:brushProperty name="width" value="0.025" units="cm"/>
      <inkml:brushProperty name="height" value="0.025" units="cm"/>
    </inkml:brush>
  </inkml:definitions>
  <inkml:trace contextRef="#ctx0" brushRef="#br0">26 44 18129,'0'0'6892,"-2"11"-5766,-7 33-606,3 1 0,-2 56-1,8-100-516,0-1 0,0 1-1,-1-1 1,1 1 0,0-1 0,0 1 0,0-1-1,0 1 1,0 0 0,0-1 0,0 1-1,0-1 1,0 1 0,0-1 0,0 1-1,1-1 1,-1 1 0,0-1 0,0 1-1,1-1 1,-1 1 0,0-1 0,0 1-1,1-1 1,-1 1 0,0-1 0,1 1-1,-1-1 1,1 0 0,-1 1 0,1-1-1,-1 0 1,0 1 0,1-1 0,-1 0-1,1 0 1,-1 1 0,1-1 0,0 0 0,-1 0-1,1 0 1,-1 0 0,1 0 0,-1 0-1,1 0 1,-1 0 0,2 0 0,-1-1 8,1 1 1,-1-1-1,0 0 1,1 0 0,-1 0-1,0 1 1,0-1 0,0-1-1,0 1 1,0 0-1,0 0 1,0 0 0,0 0-1,0-1 1,-1 1 0,1 0-1,0-3 1,5-11 20,-2-2 1,0 1 0,-1 0-1,0-1 1,-2 1 0,0-1-1,-1 0 1,-2-24-1,2 41-13,0 1 0,0-1-1,0 0 1,-1 1-1,1-1 1,0 0-1,0 0 1,0 1 0,0-1-1,-1 0 1,1 0-1,0 0 1,0 1-1,0-1 1,-1 0-1,1 0 1,0 0 0,0 0-1,-1 1 1,1-1-1,0 0 1,0 0-1,-1 0 1,1 0-1,0 0 1,-1 0 0,1 0-1,0 0 1,0 0-1,-1 0 1,1 0-1,0 0 1,-1 0-1,1 0 1,0 0 0,0 0-1,-1 0 1,1 0-1,0 0 1,0-1-1,-1 1 1,1 0-1,0 0 1,0 0 0,-1 0-1,1 0 1,0-1-1,0 1 1,-1 0-1,1 0 1,0-1-1,0 1 1,0 0 0,0 0-1,0-1 1,-1 1-1,1 0 1,0 0-1,0-1 1,0 1 0,0 0-1,0 0 1,0-1-1,0 1 1,0 0-1,0-1 1,0 1-1,-11 21 386,10-20-378,1 0 0,-1 0-1,1 0 1,0 0 0,0 0 0,0 0 0,0 1-1,0-1 1,0 0 0,0 0 0,0 0 0,0 0-1,0 0 1,1 1 0,-1-1 0,0 0 0,1 0-1,-1 0 1,1 0 0,-1 0 0,1 0 0,-1 0-1,1 0 1,0 0 0,0-1 0,-1 1 0,3 2-1,29 2 201,-4-3-240,-15 1 9,1-1 0,-1 0 0,1 0-1,0-1 1,0-1 0,18-2 0,-28 1 6,-1 0 0,1 0 0,-1 0 1,1 0-1,-1-1 0,1 1 0,-1-1 1,0 0-1,0 0 0,0 0 0,0-1 1,0 1-1,-1-1 0,1 1 1,-1-1-1,1 0 0,-1 0 0,0 0 1,0 0-1,0-1 0,-1 1 0,1 0 1,-1-1-1,0 1 0,0-1 0,0 1 1,0-1-1,0-7 0,0 10 1,-1-1-1,0 1 1,0-1-1,1 1 1,-1-1-1,0 0 1,0 1-1,-1-1 1,1 1-1,0-1 1,0 1-1,-1-1 1,1 0-1,-1 1 1,1 0-1,-2-3 1,1 3-5,1 1 1,-1-1-1,0 1 0,1-1 1,-1 1-1,0-1 0,1 1 1,-1 0-1,0-1 0,1 1 1,-1 0-1,0 0 0,0-1 1,1 1-1,-1 0 0,0 0 1,0 0-1,0 0 0,1 0 1,-1 0-1,0 0 0,0 0 1,-1 1-1,-1 0-6,0 0-1,0 0 1,0 0 0,0 0 0,1 1-1,-1 0 1,0-1 0,1 1-1,-1 0 1,1 0 0,-1 1 0,1-1-1,0 0 1,0 1 0,-2 2-1,0 4 3,0-1-1,0 1 0,0 0 0,1 0 0,1 0 0,-1 1 1,0 14-1,2-22 8,1 0 0,-1 1 0,1-1 0,0 0 0,0 0-1,0 0 1,0 1 0,0-1 0,0 0 0,0 0 0,1 1 0,0-1 0,-1 0 0,1 0 0,0 0 0,0 0 0,0 0 0,0 0 0,0 0 0,0 0 0,1-1 0,-1 1 0,1 0 0,-1-1 0,1 1 0,-1-1 0,1 1 0,0-1 0,0 0 0,0 0 0,0 0 0,0 0-1,0 0 1,0 0 0,0 0 0,4 0 0,3-1 2,1 0-1,-1 0 1,0-1 0,0 0-1,1-1 1,-1 0-1,-1-1 1,1 1-1,0-2 1,0 1 0,-1-1-1,0-1 1,0 1-1,0-1 1,0-1-1,-1 0 1,8-8-1,1 0-7,-1-2 0,-1 1 0,0-2-1,-2 0 1,0-1 0,15-28-1,-36 67 236,1 1-1,1 0 0,1 0 0,1 0 0,1 1 1,0 0-1,1 27 0,3-49-222,0 1 0,0 0 0,0-1 0,0 1 0,1 0 0,-1-1 0,0 1 0,1 0 0,0-1 0,-1 1 0,1-1 0,0 1 0,0-1 0,-1 0 0,1 1 0,0-1 0,0 0 0,1 1 0,-1-1 0,0 0 0,0 0 0,1 0 0,-1 0 0,0 0 0,1 0 0,-1-1 0,1 1 0,-1 0 0,1-1-1,0 1 1,-1-1 0,1 0 0,-1 1 0,1-1 0,0 0 0,-1 0 0,1 0 0,2 0 0,1 0-93,0-1-1,-1 1 1,1-1-1,-1 0 0,1 0 1,-1-1-1,0 1 1,1-1-1,-1 0 0,0 0 1,0 0-1,0 0 1,5-5-1,-3 0-857,0 0 0,0 0-1,-1 0 1,0-1 0,0 0 0,-1 0-1,0-1 1,0 1 0,-1-1 0,0 0-1,0 1 1,-1-1 0,-1-1 0,2-15-1,1-24-5684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2.254"/>
    </inkml:context>
    <inkml:brush xml:id="br0">
      <inkml:brushProperty name="width" value="0.025" units="cm"/>
      <inkml:brushProperty name="height" value="0.025" units="cm"/>
    </inkml:brush>
  </inkml:definitions>
  <inkml:trace contextRef="#ctx0" brushRef="#br0">29 1 14798,'0'0'12812,"-28"56"-12780,48-45-1761,8-1-2724,5-1-5604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4.717"/>
    </inkml:context>
    <inkml:brush xml:id="br0">
      <inkml:brushProperty name="width" value="0.025" units="cm"/>
      <inkml:brushProperty name="height" value="0.025" units="cm"/>
    </inkml:brush>
  </inkml:definitions>
  <inkml:trace contextRef="#ctx0" brushRef="#br0">0 74 13261,'0'0'8424,"3"-9"-7613,-2 6-758,0 0-1,1 0 1,-1 0 0,1 0 0,-1 0-1,1 0 1,0 1 0,0-1 0,0 0-1,0 1 1,1 0 0,-1 0 0,1-1-1,3-1 1,0 1 28,-1 0 0,1 1 0,0 0 1,1 0-1,-1 1 0,0-1 0,0 1 0,11 0 0,-2 0-17,5-2-11,0 2 0,1 1-1,22 2 1,-40-2-55,0 0 1,0 0-1,0 0 1,0 1-1,0 0 1,0-1-1,0 1 0,0 0 1,0 0-1,0 1 1,-1-1-1,1 1 1,0-1-1,-1 1 1,1 0-1,-1 0 1,0 0-1,1 0 0,-1 0 1,0 0-1,0 1 1,-1-1-1,1 1 1,0-1-1,-1 1 1,0 0-1,1 0 1,0 4-1,-2-3 5,0 1 0,0-1 0,-1 0 0,1 1 0,-1-1 0,0 0 0,0 0-1,0 0 1,-1 0 0,0 0 0,1 0 0,-1 0 0,-1 0 0,1-1 0,-1 1 0,1-1 0,-6 5 0,-8 10 85,-37 29 0,31-28-66,11-10-6,7-6-25,0 0 1,0 0 0,0 1 0,0-1 0,0 1 0,1 0-1,0 0 1,0 0 0,0 0 0,0 0 0,1 1 0,-1-1 0,1 1-1,0 0 1,1-1 0,-2 7 0,3-10 7,1 0 0,-1 1 1,1-1-1,0 0 0,-1 0 0,1 0 0,0-1 0,0 1 1,0 0-1,-1 0 0,1 0 0,0 0 0,0-1 0,0 1 1,1-1-1,-1 1 0,0-1 0,0 1 0,0-1 0,0 1 1,0-1-1,1 0 0,-1 0 0,0 0 0,0 1 0,0-1 1,1 0-1,1-1 0,48 2 66,-40-1-58,117-6-1655,-44-7-5961,-61 8 1572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2.582"/>
    </inkml:context>
    <inkml:brush xml:id="br0">
      <inkml:brushProperty name="width" value="0.025" units="cm"/>
      <inkml:brushProperty name="height" value="0.025" units="cm"/>
    </inkml:brush>
  </inkml:definitions>
  <inkml:trace contextRef="#ctx0" brushRef="#br0">96 348 18001,'-10'9'3000,"0"-1"-2486,-36 38 2918,42-43-3053,1 1 1,1-1-1,-1 1 0,0 0 1,1 0-1,0 0 1,0 0-1,0 1 0,1-1 1,-1 0-1,1 1 1,-1 8-1,2-12-355,0 0 1,0 0-1,1-1 1,-1 1-1,1 0 1,-1 0-1,1 0 1,-1-1-1,1 1 1,-1 0-1,1-1 0,0 1 1,-1 0-1,1-1 1,0 1-1,-1-1 1,1 1-1,0-1 1,0 1-1,0-1 1,-1 0-1,1 1 0,0-1 1,0 0-1,0 0 1,0 1-1,0-1 1,0 0-1,0 0 1,0 0-1,-1 0 1,1 0-1,2-1 1,34-1 40,-25-1-159,0 0 1,-1 0-1,1-1 1,-1-1-1,1 0 1,-1-1-1,-1 0 1,1 0-1,-1-1 1,0 0-1,-1-1 1,0 0-1,0-1 1,-1 0-1,0 0 1,0-1-1,-1 0 1,0 0-1,-1-1 1,8-18-1,-5 9 50,0-2-1,-2 1 0,-1-1 0,0 0 1,-2 0-1,0 0 0,-2-1 0,0 1 1,-2-1-1,-2-29 0,2 50 43,0 0 0,-1 0 0,1 0 0,0 0 0,-1-1 0,1 1 0,-1 0-1,1 0 1,-1 0 0,0 0 0,0 0 0,0 0 0,0 0 0,0 1 0,-1-1 0,1 0 0,-1 0 0,1 1 0,-1-1 0,1 1-1,-3-2 1,2 2 9,0 1 0,0-1 0,0 1 0,0 0 0,0-1 0,0 1 0,0 0 0,0 0 0,0 0 0,0 0 0,0 1 0,0-1 0,0 1 0,0-1 0,0 1 0,0-1 0,-3 3 0,-6 3 80,1 0 0,0 0 0,0 1 0,1 0 0,0 1 0,-8 9 0,5-5 137,1 1 1,1 0 0,-14 21-1,22-30-187,0 0 1,0 0-1,0 0 0,1 1 0,-1-1 0,1 0 0,0 1 1,-1 5-1,2-8-37,0 0 0,0-1 0,1 1 0,-1 0 0,0 0 0,0 0 0,1-1 0,-1 1 0,1 0 0,0-1 0,-1 1 0,1 0 0,0-1 0,0 1 0,0-1 0,0 1 0,0-1 0,1 0 0,-1 1 0,0-1 0,2 1 0,10 6-286,0 0 0,0-1-1,26 9 1,-25-10-263,1 0 0,-1 1 0,-1 0 0,18 12 0,-28-16 221,1 0 1,-1 0-1,0 0 1,0 0-1,0 1 0,0 0 1,0-1-1,-1 1 1,0 0-1,0 0 0,0 0 1,0 0-1,-1 1 1,1-1-1,-1 0 0,0 1 1,0-1-1,-1 1 1,1 5-1,-1 6-4194,0-6-5471</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3.113"/>
    </inkml:context>
    <inkml:brush xml:id="br0">
      <inkml:brushProperty name="width" value="0.025" units="cm"/>
      <inkml:brushProperty name="height" value="0.025" units="cm"/>
    </inkml:brush>
  </inkml:definitions>
  <inkml:trace contextRef="#ctx0" brushRef="#br0">31 45 15375,'0'0'11050,"-4"11"-10351,1-4-609,-2 6-13,1-1 0,0 1 0,0 0 0,-1 15 0,5-25-72,-1-1 0,1 1-1,0-1 1,-1 1 0,1-1-1,1 1 1,-1 0 0,0-1-1,0 1 1,1-1 0,0 1-1,-1-1 1,1 1 0,0-1-1,0 0 1,1 1 0,-1-1-1,0 0 1,1 0 0,-1 0 0,1 0-1,0 0 1,-1 0 0,1 0-1,0-1 1,0 1 0,0 0-1,1-1 1,-1 0 0,0 0-1,4 2 1,3-1 49,0 0 1,0-1-1,0 0 0,1-1 0,-1 1 1,0-2-1,0 1 0,1-2 0,-1 1 1,0-1-1,0 0 0,0-1 1,-1 0-1,1-1 0,0 1 0,-1-2 1,8-4-1,-4 2-24,0-1-1,-1 0 1,0 0-1,0-1 1,-1-1 0,0 0-1,-1 0 1,0-1-1,-1 0 1,13-22-1,-19 29-13,0 1-1,0-1 0,-1 0 0,0 0 0,0 0 0,0-1 0,0 1 0,0 0 1,-1 0-1,0 0 0,0-6 0,0 9-17,0 1 0,0 0 1,-1-1-1,1 1 0,0 0 0,0 0 0,-1-1 1,1 1-1,0 0 0,0 0 0,-1 0 0,1 0 0,0-1 1,0 1-1,-1 0 0,1 0 0,0 0 0,-1 0 1,1 0-1,0 0 0,-1 0 0,1 0 0,0 0 1,-1 0-1,1 0 0,0 0 0,-1 0 0,1 0 0,0 0 1,-1 0-1,1 0 0,0 0 0,0 0 0,-1 0 1,1 0-1,0 1 0,-1-1 0,1 0 0,0 0 1,0 0-1,-1 1 0,1-1 0,0 0 0,0 0 1,-1 1-1,1-1 0,0 0 0,0 0 0,0 1 0,-1-1 1,-12 15-78,8-6 98,0 1 0,1 0 0,0 0 0,1 1 0,-1 0 0,2-1-1,0 1 1,0 0 0,1 0 0,0 0 0,1 0 0,2 20 0,-1-29-7,-1 0-1,1 0 1,-1 1 0,1-1 0,0 0 0,0 0 0,0 0 0,0 0 0,0 0-1,0 0 1,0 0 0,1 0 0,-1-1 0,1 1 0,-1 0 0,1-1 0,0 1-1,0-1 1,0 0 0,0 1 0,2 0 0,0-1 15,-1 1-1,1-1 1,1 0-1,-1 0 1,0-1 0,0 1-1,0-1 1,0 0 0,0 0-1,9-2 1,-5 1 16,1-1 1,0 0-1,-1-1 0,1 1 0,-1-2 1,0 1-1,0-1 0,0-1 0,-1 1 1,10-9-1,-11 8-13,-1-2 1,1 1-1,-1 0 0,-1-1 1,1 0-1,-1 0 0,-1-1 0,1 1 1,-1-1-1,0 0 0,3-14 1,-6 20-122,0-1 1,1 1 0,-1-1 0,0 1-1,0-1 1,0 1 0,-1-1 0,1 1-1,0-1 1,-1 1 0,0 0 0,0-1-1,1 1 1,-1 0 0,-1-1 0,1 1 0,-2-2-1,1 2-214,0 0 0,0 0-1,0 0 1,-1 1-1,1-1 1,0 1 0,-1 0-1,0 0 1,1 0 0,-1 0-1,0 0 1,1 0 0,-1 1-1,0-1 1,0 1-1,1 0 1,-1-1 0,-5 2-1,7-1 63,1 0 1,-1 0-1,0-1 0,0 1 0,0 1 0,0-1 0,0 0 0,0 0 0,0 0 0,0 0 0,1 1 1,-1-1-1,0 0 0,0 1 0,0-1 0,0 1 0,1-1 0,-1 1 0,0-1 0,0 1 1,1 0-1,-1-1 0,1 1 0,-1 0 0,0-1 0,1 1 0,-1 0 0,1 0 0,0 0 0,-1-1 1,1 1-1,0 0 0,-1 0 0,1 0 0,0 0 0,0 0 0,0 0 0,0 0 0,0-1 0,0 1 1,0 0-1,0 0 0,0 0 0,0 0 0,1 1 0,1 14-3691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4.292"/>
    </inkml:context>
    <inkml:brush xml:id="br0">
      <inkml:brushProperty name="width" value="0.025" units="cm"/>
      <inkml:brushProperty name="height" value="0.025" units="cm"/>
    </inkml:brush>
  </inkml:definitions>
  <inkml:trace contextRef="#ctx0" brushRef="#br0">182 308 16303,'0'0'9642,"-11"-5"-8351,6 3-1209,1 0-23,0 0 0,0 0-1,0 0 1,0 0 0,-1 1 0,1 0 0,-1 0 0,1 0 0,-1 0 0,1 1 0,-1-1-1,1 1 1,-1 0 0,0 1 0,1-1 0,-1 1 0,1 0 0,-1 0 0,1 0 0,0 1 0,-1 0-1,1-1 1,-5 4 0,3 1 80,0 0 0,-1 0 1,2 1-1,-1 0 0,1 0 0,-7 13 0,10-18-94,1 1 1,0-1-1,0 1 0,0-1 1,0 1-1,1-1 0,-1 1 0,1 0 1,-1-1-1,1 1 0,0 4 1,0-6-41,1 0-1,-1 0 1,0 0 0,1 0 0,-1 0 0,1 0 0,-1 0 0,1 0 0,-1 0 0,1 0 0,0 0 0,0 0 0,-1-1 0,1 1-1,0 0 1,0 0 0,0-1 0,0 1 0,0-1 0,0 1 0,0-1 0,0 1 0,0-1 0,0 1 0,0-1 0,0 0 0,0 0 0,2 1-1,5 0 8,0-1-1,0 1 1,0-1-1,0-1 0,0 1 1,0-1-1,0-1 1,0 0-1,0 0 0,0 0 1,-1-1-1,1 0 1,-1 0-1,0-1 0,0 0 1,0-1-1,6-5 0,-7 6-25,-1 0-1,0 0 1,0-1-1,0 0 1,-1 0-1,0 0 0,0-1 1,0 1-1,-1-1 1,0 0-1,0 0 0,0 0 1,-1 0-1,1-1 1,-2 1-1,1-1 0,-1 1 1,0-1-1,0 0 1,-1-12-1,0 19 8,0 0 1,0-1-1,0 1 1,0 0-1,0 0 1,0 0-1,0 0 0,0 0 1,0-1-1,-1 1 1,1 0-1,0 0 1,0 0-1,0 0 0,0 0 1,0 0-1,0-1 1,0 1-1,-1 0 1,1 0-1,0 0 0,0 0 1,0 0-1,0 0 1,-1 0-1,1 0 1,0 0-1,0 0 0,0 0 1,0 0-1,0 0 1,-1 0-1,1 0 1,0 0-1,0 0 0,0 0 1,0 0-1,-1 0 1,1 0-1,0 0 1,0 0-1,0 0 0,0 0 1,-1 0-1,1 0 1,0 0-1,0 1 1,0-1-1,0 0 0,0 0 1,0 0-1,-1 0 1,1 0-1,0 0 1,0 1-1,0-1 1,0 0-1,0 0 0,0 0 1,0 0-1,0 1 1,-8 8-83,6-6 83,1 0 1,0 0-1,0 0 1,1 0-1,-1 0 1,0 0-1,1 0 1,0 0 0,0 0-1,0 0 1,0 0-1,0 0 1,1 1-1,-1-1 1,1 0 0,2 5-1,-2-6 11,0 0 1,0 0-1,1 0 1,-1 0-1,1 0 0,0-1 1,-1 1-1,1-1 1,0 1-1,0-1 0,0 0 1,0 1-1,0-1 1,0 0-1,0 0 0,1-1 1,3 2-1,0-1 9,1 0 1,-1 0-1,1-1 0,0 0 1,-1 0-1,1 0 0,-1-1 0,1 0 1,-1-1-1,1 1 0,-1-1 1,0 0-1,0-1 0,12-6 0,-6 2-19,0-1 0,-1-1-1,0 0 1,-1 0 0,1-1-1,-2-1 1,11-13 0,-14 16-1,-1 1 0,-1-1 0,1 0 1,-1-1-1,-1 1 0,0-1 0,0 1 1,0-1-1,-1 0 0,0 0 0,-1 0 1,0-11-1,0 19-5,-1 0 1,0 0-1,0 0 1,0 0-1,0 0 1,0 0-1,0 0 1,0 0-1,0 0 1,-1 0-1,1 0 1,0 0-1,0 0 1,-1 0-1,1 0 1,-1 0-1,1 0 1,-1 1-1,1-1 1,-1 0-1,1 0 1,-1 0-1,0 1 1,0-1-1,0 0 1,0 1 1,0 0 1,0 0-1,0 0 0,0 0 1,0 0-1,0 0 1,0 0-1,0 0 1,0 1-1,0-1 0,0 0 1,0 1-1,0-1 1,0 1-1,0-1 1,0 1-1,0 0 0,1-1 1,-2 2-1,-4 3-2,0 1-1,0-1 1,1 2 0,-8 10-1,5-7 103,1 1 0,1 0 1,0 0-1,1 1 0,0 0 0,0 0 0,1 0 0,1 0 0,0 1 0,1-1 1,0 1-1,1-1 0,1 24 0,0-33-86,1 0-1,0-1 1,-1 1 0,1-1 0,0 1-1,0-1 1,1 0 0,-1 1 0,0-1-1,1 0 1,0 0 0,-1 0 0,1 0-1,0 0 1,0 0 0,0 0 0,0-1-1,4 3 1,-1-1-26,0-1 1,0 0-1,1 0 0,-1 0 1,0-1-1,1 0 0,-1 0 0,11 1 1,-5-2-119,0 0 0,1-1 0,-1 0 1,1-1-1,-1 0 0,0 0 0,0-2 1,14-5-1,-10 2 11,-1-2 0,-1 0 0,1 0 0,-2-1 0,1-1 1,-1 0-1,-1-1 0,17-20 0,-21 23 146,0-1 1,-1 0-1,0 0 0,-1-1 0,0 1 1,0-1-1,-1 0 0,-1 0 1,0-1-1,0 1 0,-1-1 1,1-17-1,-3 28-17,0 1 1,0-1-1,0 1 0,0 0 1,0-1-1,0 1 1,-1-1-1,1 1 0,0 0 1,0-1-1,0 1 0,-1-1 1,1 1-1,0 0 1,-1-1-1,1 1 0,0 0 1,0-1-1,-1 1 0,1 0 1,-1 0-1,1-1 1,0 1-1,-1 0 0,1 0 1,-1 0-1,1 0 1,0-1-1,-1 1 0,1 0 1,-1 0-1,1 0 0,-1 0 1,1 0-1,0 0 1,-1 0-1,1 0 0,-1 0 1,1 0-1,-1 0 0,1 0 1,0 1-1,-1-1 1,1 0-1,-1 0 0,1 0 1,0 1-1,-1-1 1,1 0-1,-1 0 0,1 1 1,-24 12 86,11-2 0,1 1 0,0-1 0,1 2 0,0 0 0,-15 23-1,20-28 6,1 1 0,0 0 0,0 1 0,1-1-1,1 1 1,-1 0 0,1 0 0,1 0 0,0 0-1,-1 14 1,3-22-88,0 0 0,0 0 0,0-1 0,0 1 0,0 0 1,1 0-1,-1 0 0,1-1 0,-1 1 0,1 0 0,0-1 0,0 1 0,0 0 0,-1-1 0,2 1 0,-1-1 0,0 1 0,0-1 0,0 0 0,1 1 0,-1-1 0,0 0 0,1 0 1,3 2-1,-1-2-3,0 1 0,0-1 0,0 0 0,1 0 1,-1 0-1,0-1 0,1 1 0,-1-1 1,1 0-1,5-1 0,2 0-51,-1-1 0,1-1 0,0 0 0,-1 0 1,1-1-1,-1 0 0,13-8 0,-10 2 65,0-1 0,-1 0 0,0-1 0,-1 0 0,0-1 0,-1 0 0,0-1 0,-1-1 0,-1 0 0,0 0 0,-2 0 0,1-1 0,-2 0 0,0-1 0,-1 1 0,0-1 0,-1 0 0,-1-1 0,1-22 0,-9 22 45,-5 19-28,-12 24 12,15-12 28,1 1 0,1-1-1,0 1 1,0 0 0,2 0 0,0 1 0,0-1-1,1 1 1,1-1 0,0 1 0,3 21-1,-2-30-101,1 1-1,0-1 0,0 0 1,0 0-1,1 0 1,0 0-1,0-1 0,0 1 1,1 0-1,0-1 0,0 0 1,0 1-1,1-1 0,0-1 1,0 1-1,0 0 0,0-1 1,1 0-1,0 0 0,0 0 1,0-1-1,0 1 1,1-1-1,-1-1 0,1 1 1,-1-1-1,1 0 0,0 0 1,9 1-1,-23-6-148,-1-2 0,0 1 0,1-1 0,-1 0 0,1-1 0,1 0 0,-12-11 0,-9-6-234,15 13 170,-8-7 872,25 13-159,16 5-220,25 5 33,6 1-480,56 0 1,-93-7 93,-1 0 0,1-1 0,-1-1 0,1 0 0,-1 0 0,0-2 0,0 0 0,0 0 1,15-8-1,9-14 84,-35 25 31,-1 0-1,0 0 1,0 0-1,0 0 1,1 0-1,-1 0 0,0-1 1,-1 1-1,1 0 1,0-1-1,0 1 1,0-1-1,-1 1 0,1-1 1,-1 1-1,1-1 1,-1 1-1,0-1 1,0 0-1,1 1 0,-1-1 1,0 1-1,0-1 1,-1-2-1,0 3 13,-1 0 1,1 0-1,-1 0 0,1 0 0,-1 0 0,0 1 1,1-1-1,-1 1 0,0-1 0,1 1 0,-1-1 0,0 1 1,0 0-1,1 0 0,-1 0 0,0 0 0,0 0 1,-2 1-1,-37 3 324,34-2-271,0 0 1,1 1 0,-1 0 0,0 0-1,1 1 1,0 0 0,0 0 0,0 1-1,0-1 1,-5 7 0,7-8-8,1 1 0,0 0 0,0 0 0,0 0 0,0 0 0,0 0 0,1 1 0,0-1 0,0 1 0,0-1 0,0 1 0,1 0 0,0 0 0,0 0 0,-1 7 0,3-10-59,-1 0 1,1 0 0,-1 0-1,1 0 1,-1 0 0,1 0-1,0 0 1,0 0 0,0 0 0,0-1-1,1 1 1,-1 0 0,0-1-1,1 1 1,-1-1 0,1 1 0,-1-1-1,1 0 1,0 1 0,-1-1-1,1 0 1,0 0 0,0 0-1,0-1 1,0 1 0,0 0 0,0-1-1,0 1 1,0-1 0,4 1-1,9 1-137,1 0 0,-1-1-1,17-1 1,-22 0-162,46-4-3427,-20-6-2475,11-11-8572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5.132"/>
    </inkml:context>
    <inkml:brush xml:id="br0">
      <inkml:brushProperty name="width" value="0.025" units="cm"/>
      <inkml:brushProperty name="height" value="0.025" units="cm"/>
    </inkml:brush>
  </inkml:definitions>
  <inkml:trace contextRef="#ctx0" brushRef="#br0">15 64 14125,'-1'1'502,"0"-1"0,0 0 0,0 1 0,0-1 0,0 1 0,1 0 0,-1-1 1,0 1-1,1-1 0,-1 1 0,0 0 0,1 0 0,-1-1 0,1 1 0,-1 0 0,1 0 0,-1 0 0,1 0 0,0 0 0,-1 0 0,1-1 0,0 3 0,6 21 2259,-5-22-2754,0 0 0,0 1-1,1-2 1,-1 1 0,1 0 0,0 0 0,-1 0 0,1-1-1,0 1 1,0-1 0,0 1 0,0-1 0,0 0 0,1 0-1,-1 0 1,0 0 0,1 0 0,-1 0 0,0-1 0,5 1-1,-1-1 24,1 0-1,-1-1 0,0 0 1,0-1-1,0 0 1,0 0-1,0 0 0,0 0 1,-1-1-1,8-4 0,53-42 15,-55 39-104,1 1 0,0 0-1,0 1 1,0 0 0,22-9 0,-34 17 49,1 0 0,-1 0 0,0 0 0,1 0 0,-1 0 0,0 0 0,1-1 0,-1 1 0,1 0 0,-1 0 0,0 0 0,1 0 0,-1 0 0,1 0 0,-1 1 0,0-1 0,1 0 1,-1 0-1,1 0 0,-1 0 0,0 0 0,1 1 0,-1-1 0,0 0 0,1 0 0,-1 0 0,0 1 0,1-1 0,-1 0 0,0 1 0,0-1 0,1 0 0,-1 1 0,0-1 0,0 0 0,0 1 0,1-1 0,-1 1 0,2 22-42,-12 31 411,9-47-299,-1-3-18,1 0 0,0 0 1,1 0-1,-1 0 0,1 0 1,0 1-1,0-1 0,0 0 1,0 0-1,3 8 0,-3-11-15,1 1-1,0-1 0,1 0 1,-1 1-1,0-1 0,0 0 0,0 0 1,1 0-1,-1 0 0,1 0 0,-1 0 1,1 0-1,-1 0 0,1-1 1,-1 1-1,1-1 0,0 1 0,-1-1 1,1 1-1,0-1 0,0 0 0,-1 0 1,1 0-1,0 0 0,-1 0 0,4-1 1,1 1 4,0-1 0,0 0 0,0 0 0,0 0 0,0-1 0,0 0 0,-1 0 0,1-1 0,-1 1 0,1-1 0,-1 0 0,0-1 0,0 1 0,-1-1 0,1 0 0,5-6 0,5-7-6,-1-1-1,-1 0 0,12-21 0,-9 13-34,-14 64-384,-9 6 471,5-35 16,-1 1 0,2-1-1,0 1 1,0 0 0,0-1 0,1 1 0,1 0 0,2 15-1,-2-23-80,0-1 0,-1 1 1,1-1-1,0 0 0,0 1 0,0-1 0,0 0 0,0 0 0,1 0 0,-1 0 0,0 0 0,0 0 0,1 0 0,-1 0 0,1 0 0,-1 0 0,1-1 0,-1 1 0,1-1 0,-1 1 0,1-1 0,-1 0 0,1 1 0,0-1 0,-1 0 0,1 0 0,0 0 0,-1 0 0,1 0 0,-1-1 0,1 1 0,0 0 1,-1-1-1,2 0 0,3 0-29,-1-1 1,0 1 0,0-1 0,0 0-1,0-1 1,0 1 0,-1-1-1,1 0 1,4-4 0,-5 3-281,0 0 1,-1 0 0,1-1-1,-1 1 1,0-1-1,0 0 1,-1 0-1,1 0 1,-1 0-1,2-8 1,-1 3-1135,-1-1 0,-1 0 0,0 0 1,0-15-1,-1-23-4819</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5.474"/>
    </inkml:context>
    <inkml:brush xml:id="br0">
      <inkml:brushProperty name="width" value="0.025" units="cm"/>
      <inkml:brushProperty name="height" value="0.025" units="cm"/>
    </inkml:brush>
  </inkml:definitions>
  <inkml:trace contextRef="#ctx0" brushRef="#br0">6 0 15791,'0'0'5829,"-6"49"-3202,6-31-1282,12-1-736,8-2-481,5-1-288,7-3-2018,0-2-2242,1-2-3972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5.945"/>
    </inkml:context>
    <inkml:brush xml:id="br0">
      <inkml:brushProperty name="width" value="0.025" units="cm"/>
      <inkml:brushProperty name="height" value="0.025" units="cm"/>
    </inkml:brush>
  </inkml:definitions>
  <inkml:trace contextRef="#ctx0" brushRef="#br0">137 239 17424,'0'0'4303,"-12"-1"-2861,6 0-1240,0 1 0,1-1 0,-1 1-1,0 1 1,0-1 0,0 1 0,0 0 0,0 1 0,0-1 0,1 1 0,-8 3 0,10-3-61,-1 0 0,1 0 0,0 0-1,0 1 1,0-1 0,0 1 0,1 0 0,-1 0-1,1 0 1,0 0 0,-1 0 0,2 0 0,-1 0-1,0 1 1,0-1 0,1 1 0,0-1 0,0 1-1,0 0 1,0 0 0,0-1 0,1 1 0,0 4-1,-1-5-118,1 0 0,0 0 0,1-1 0,-1 1-1,0 0 1,1 0 0,-1 0 0,1-1-1,0 1 1,0 0 0,0-1 0,0 1 0,1-1-1,-1 1 1,1-1 0,-1 0 0,1 1-1,4 3 1,-2-3-8,0 0 0,1 1 0,0-1 0,-1-1 0,1 1 0,0-1 0,1 0 0,-1 0 0,6 2 0,10 0 12,0-1-1,1 0 1,40-1 0,-45-3-109,0-1 0,0 0 0,-1-2 0,1 0 0,-1 0 0,0-2 0,0 0 0,0-1 0,-1 0 0,0-1 0,-1-1 0,22-17 0,-26 19 43,0-1 0,0-1 0,-1 0 0,0 0 0,0-1 0,-1 0 0,0-1 0,-1 1 0,-1-2 0,1 1 0,-2 0 0,0-1 0,0 0 0,-1-1 0,0 1 0,-1-1 0,1-13 0,-3 25 39,-1 0 1,0 1-1,0-1 1,0 0-1,1 0 0,-1 0 1,0 0-1,0 0 1,0 0-1,0 0 0,0 1 1,-1-1-1,1 0 1,0 0-1,0 0 0,0 0 1,-1 0-1,1 1 1,-1-1-1,1 0 0,0 0 1,-1 1-1,1-1 1,-1 0-1,0 1 0,1-1 1,-1 0-1,0 1 0,1-1 1,-1 1-1,0-1 1,1 1-1,-1-1 0,0 1 1,0-1-1,0 1 1,0 0-1,1 0 0,-1-1 1,0 1-1,0 0 1,0 0-1,0 0 0,0 0 1,0 0-1,1 0 1,-1 0-1,0 0 0,0 0 1,0 1-1,0-1 1,0 0-1,-1 1 0,-3 1 42,0 0 0,0 0 0,0 1 0,0 0-1,1 0 1,-1 0 0,-6 6 0,-1 2 176,1 1 1,1 0-1,0 1 0,-16 26 1,23-33-94,-1 0 1,1 1 0,0 0-1,1-1 1,-1 1-1,1 1 1,1-1-1,0 0 1,0 0-1,0 0 1,0 1 0,2 13-1,0-19-113,0 1 0,0-1 0,0 1 0,0-1 0,1 1 0,-1-1 0,1 0 0,-1 0 0,1 0 0,0 0 0,0 0 0,-1 0 0,2 0 0,-1-1 0,0 1 0,0-1 0,0 1 0,1-1-1,-1 0 1,1 0 0,-1 0 0,1 0 0,-1 0 0,1-1 0,0 1 0,-1-1 0,1 0 0,0 0 0,-1 0 0,6 0 0,3 0 9,0 0 0,0-1 0,0-1 0,0 1 0,0-2 1,14-4-1,-12 1-44,-1 0 1,0-1 0,0-1-1,0 0 1,-1 0 0,0-1-1,0-1 1,-1 0 0,-1 0 0,0-1-1,0 0 1,-1 0 0,10-19-1,-8 13 2,-1-1 1,-1 0-1,0-1 0,-2 0 0,0 0 0,-1 0 0,-1-1 0,4-37 0,-39 156 252,27-79-119,0 1 0,2-1-1,0 1 1,1 0 0,1 0 0,1-1-1,5 28 1,-4-41-227,-1 0 0,1 0 1,1-1-1,-1 1 0,1-1 0,0 1 1,0-1-1,1 0 0,0 0 0,0 0 0,0-1 1,1 0-1,0 1 0,0-1 0,0-1 0,0 1 1,1-1-1,0 0 0,0-1 0,0 1 0,0-1 1,1 0-1,-1 0 0,1-1 0,7 2 0,-12-4 20,0 1 0,-1-1 0,1 1-1,-1-1 1,1 0 0,0 0 0,-1 0 0,1 0-1,0 0 1,-1 0 0,1 0 0,0-1-1,-1 1 1,3-1 0,-3 0 57,0 1 0,-1-1 1,1 1-1,-1-1 0,1 1 1,-1 0-1,0-1 0,1 0 0,-1 1 1,0-1-1,1 1 0,-1-1 0,0 1 1,1-1-1,-1 0 0,0 1 0,0-1 1,0 1-1,0-1 0,1 0 0,-1 1 1,0-1-1,0 0 0,-1-1 1,1-1-34,-1 0 1,0-1 0,0 1 0,0 0 0,-1 0 0,1 0 0,-1 0-1,0 0 1,1 0 0,-1 0 0,-1 0 0,-2-3 0,-15-12-126,-2 0 0,0 1 0,0 1 0,-1 1 0,-44-20 0,29 18 1341,-52-17-1,132 45-324,0-3 0,76 7 0,-40-13-3638,-7-6-4213,-11-10-10312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6.515"/>
    </inkml:context>
    <inkml:brush xml:id="br0">
      <inkml:brushProperty name="width" value="0.025" units="cm"/>
      <inkml:brushProperty name="height" value="0.025" units="cm"/>
    </inkml:brush>
  </inkml:definitions>
  <inkml:trace contextRef="#ctx0" brushRef="#br0">223 22 9321,'0'0'13826,"-10"-5"-12571,5 2-1182,1 1 0,-1 0 0,1 0 0,-1 0 1,0 1-1,1-1 0,-1 1 0,0 1 0,0-1 1,0 0-1,0 1 0,0 0 0,0 0 0,0 1 0,0 0 1,0-1-1,0 1 0,0 1 0,1-1 0,-1 1 1,0 0-1,1 0 0,-6 4 0,3-3 41,-46 27 352,51-28-460,-1-1 0,1 1 0,0 0 0,-1 0 0,1 0 0,0 0 0,0 0 0,1 0 0,-1 1 0,0-1 0,1 0 0,-1 1 1,1-1-1,0 1 0,0 0 0,0 0 0,-1 3 0,2-5-23,0 0 1,1-1 0,-1 1-1,0 0 1,1-1 0,-1 1-1,1 0 1,-1-1 0,1 1 0,-1-1-1,1 1 1,-1-1 0,1 1-1,-1-1 1,1 1 0,0-1-1,-1 0 1,1 1 0,0-1-1,-1 0 1,1 1 0,0-1-1,-1 0 1,1 0 0,0 0-1,0 0 1,1 1 0,28 3-234,-22-4 193,74 8-474,-46-6 229,-1 2 0,1 1 0,-1 1 0,0 2 0,41 15 0,-75-22 311,0-1 0,0 0-1,0 1 1,0-1 0,0 1 0,0-1 0,0 1 0,0-1-1,0 1 1,0-1 0,0 1 0,0 0 0,0 0 0,-1-1 0,1 1-1,0 0 1,-1 0 0,1 0 0,0 0 0,-1 0 0,1 0 0,-1 0-1,1 0 1,-1 0 0,0 1 0,0 0 46,0-1 1,-1 0-1,1 0 1,-1 0-1,1 0 1,-1 0-1,0 0 0,1 0 1,-1 0-1,0 0 1,0 0-1,0 0 0,1 0 1,-1 0-1,0 0 1,0-1-1,0 1 1,-2 0-1,-6 4 382,-1 0 1,0-1-1,-18 6 0,-12 1 89,1-2 1,-2-1-1,1-2 0,-54 0 1,94-6-568,0 0 1,0-1 0,0 1-1,1 0 1,-1 0-1,0 0 1,0 0 0,0-1-1,0 1 1,0 0-1,0 0 1,0 0 0,0-1-1,1 1 1,-1 0-1,0 0 1,0-1 0,0 1-1,0 0 1,0 0-1,0 0 1,0-1 0,0 1-1,0 0 1,0 0-1,-1-1 1,1 1 0,0 0-1,0 0 1,0 0-1,0-1 1,0 1 0,0 0-1,0 0 1,-1 0-1,1-1 1,0 1 0,0 0-1,0 0 1,0 0-1,-1 0 1,1 0 0,0 0-1,0-1 1,0 1-1,0 0 1,-1 0 0,1 0-1,0 0 1,0 0-1,-1 0 1,1 0 0,0 0-1,0 0 1,0 0-1,-1 0 1,1 0 0,18-12-2310,16-3-1883,8 0-1863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6.890"/>
    </inkml:context>
    <inkml:brush xml:id="br0">
      <inkml:brushProperty name="width" value="0.025" units="cm"/>
      <inkml:brushProperty name="height" value="0.025" units="cm"/>
    </inkml:brush>
  </inkml:definitions>
  <inkml:trace contextRef="#ctx0" brushRef="#br0">216 34 8808,'0'0'9332,"-12"2"-6113,-1 1-2695,0 0 0,0 1 0,0 1 0,0 0 0,1 0 0,-1 1 0,-17 13 0,23-15-375,1 0 0,0 1 0,0-1 1,0 2-1,1-1 0,0 0 0,0 1 0,0 0 0,0 0 0,1 1 0,0-1 0,1 1 0,0 0 0,0 0 0,0 0 1,0 0-1,-1 11 0,4-16-137,-1 0 0,1 1 1,0-1-1,0 0 0,1 0 1,-1 1-1,0-1 0,1 0 1,-1 0-1,1 0 0,0 1 1,0-1-1,-1 0 0,1 0 1,1 0-1,-1-1 0,0 1 0,0 0 1,1 0-1,-1-1 0,1 1 1,0 0-1,2 1 0,0 0 5,1 0 0,0-1-1,0 0 1,0 1-1,0-2 1,0 1 0,0 0-1,1-1 1,8 1-1,-4-1 1,0 0 0,-1-1-1,1 0 1,-1-1 0,1 0-1,-1 0 1,1-1 0,-1 0 0,0 0-1,0-1 1,12-6 0,-17 6 15,1-1 0,-1 0 0,0 0 0,-1 0 0,1-1 0,-1 1 0,1-1 0,-1 0 0,-1 1 0,1-1 0,-1-1 0,0 1 0,0 0 0,0-1 0,-1 1 0,0-1 0,0 1 0,0-1 0,-1 1 0,0-1 0,0 0 0,0 1 0,-1-1 0,-1-8 0,1 6-326,-1 1-1,0-1 1,-1 0-1,1 0 1,-1 1-1,-1-1 1,-6-10-1,7 14-570,0-1 0,0 1 0,-1 0 0,0 0 0,0 0 0,0 1 0,0-1-1,0 1 1,0 0 0,-1 0 0,-7-3 0,4 3-9016</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7.464"/>
    </inkml:context>
    <inkml:brush xml:id="br0">
      <inkml:brushProperty name="width" value="0.025" units="cm"/>
      <inkml:brushProperty name="height" value="0.025" units="cm"/>
    </inkml:brush>
  </inkml:definitions>
  <inkml:trace contextRef="#ctx0" brushRef="#br0">389 13 13933,'0'0'8568,"-11"-3"-6742,7 2-1686,-1-1-4,0 0 1,-1 1-1,1 0 1,0 0-1,-1 0 0,1 0 1,0 1-1,-1 0 1,1 0-1,-1 1 0,1 0 1,0-1-1,0 2 0,-1-1 1,-5 3-1,-15 7 28,2 0 0,0 2-1,0 1 1,1 1 0,-29 25-1,51-40-162,1 0-1,0 0 1,0 0-1,0 0 0,-1 0 1,1 0-1,0 0 0,0 0 1,0 0-1,-1 1 1,1-1-1,0 0 0,0 0 1,0 0-1,0 0 0,-1 0 1,1 1-1,0-1 0,0 0 1,0 0-1,0 0 1,0 1-1,0-1 0,0 0 1,-1 0-1,1 1 0,0-1 1,0 0-1,0 0 1,0 0-1,0 1 0,0-1 1,0 0-1,0 0 0,0 1 1,0-1-1,0 0 1,0 0-1,1 0 0,-1 1 1,0-1-1,0 0 0,0 0 1,0 0-1,0 1 0,13-2 58,18-7-143,-21 3-117,1 1-1,0 1 1,1 0 0,-1 0 0,0 1 0,1 0-1,20 1 1,-31 1 201,0 0-1,-1 1 0,1-1 1,-1 0-1,1 1 0,-1-1 0,1 1 1,-1-1-1,1 1 0,-1-1 1,1 1-1,-1-1 0,1 1 1,-1 0-1,0-1 0,1 1 1,-1-1-1,0 1 0,0 0 1,0-1-1,1 1 0,-1 0 1,0-1-1,0 1 0,0 0 0,0-1 1,0 1-1,0 0 0,0 0 1,0-1-1,-1 1 0,1 0 1,0-1-1,-1 2 0,-7 27 8,1-20-2,0 0 0,-1 0 0,0 0 0,0-1 0,0 0 0,-1-1 0,-1 0 0,1 0 0,-21 10 0,13-8 107,0-1 1,0-1 0,0-1-1,-1 0 1,-28 4 0,27-10 92,14-7-1381,21-20-8954,-12 21 4472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8.306"/>
    </inkml:context>
    <inkml:brush xml:id="br0">
      <inkml:brushProperty name="width" value="0.025" units="cm"/>
      <inkml:brushProperty name="height" value="0.025" units="cm"/>
    </inkml:brush>
  </inkml:definitions>
  <inkml:trace contextRef="#ctx0" brushRef="#br0">239 0 12684,'0'0'9566,"-11"12"-8215,-24 27 13,3 2 0,1 1 0,-35 62 0,54-83-899,-27 53 630,37-70-1041,0 1 0,0 0-1,0 1 1,1-1 0,0 0-1,0 0 1,0 0 0,1 1-1,-1-1 1,1 0 0,0 1-1,2 5 1,-2-10-48,1-1-1,-1 1 1,1 0 0,-1 0 0,1-1-1,0 1 1,0 0 0,-1-1 0,1 1-1,0-1 1,0 1 0,0-1 0,0 1-1,-1-1 1,1 0 0,0 1 0,0-1-1,0 0 1,0 0 0,0 0 0,0 0-1,0 1 1,0-1 0,0-1 0,1 1-1,30-1 116,-27 0-97,11-2-15,-1 0 1,1-1-1,0-1 1,-1-1 0,17-8-1,-22 9-21,1 0-1,0 0 0,0 1 0,0 0 0,0 1 0,0 0 1,1 1-1,0 1 0,-1-1 0,1 2 0,19 1 0,-29-1 9,-1 1 0,1 0 0,-1-1 0,0 1 0,1 0 0,-1 0 0,0 0-1,0 0 1,0 0 0,0 0 0,0 0 0,0 1 0,0-1 0,0 0-1,0 1 1,-1-1 0,1 0 0,0 1 0,-1-1 0,0 1 0,1-1-1,-1 1 1,0-1 0,1 1 0,-1-1 0,0 1 0,0-1 0,0 1 0,0-1-1,-1 1 1,1-1 0,0 1 0,-1-1 0,1 1 0,-1 1 0,-1 5 36,0 0 1,0 0 0,-1 0 0,0 0 0,-4 8 0,-2 0 229,13-21 88,14-27-140,-15 21-203,0 0 0,0 0 0,-1 0 0,0 0 0,0-17 0,-2 15-286,2 1 0,-1 0 1,7-22-1,-5 35 178,-1-1 0,1 1 0,0-1 0,0 1 0,-1 0 0,1 0 0,0 0 0,-1 0 0,1 0 0,-1 1 1,3 1-1,4 1-18,2 0 87,1-2-1,-1 1 0,0-2 0,1 1 0,-1-2 0,1 0 0,-1 0 1,1-1-1,13-2 0,-19 2 38,0 0 0,0 0 1,-1-1-1,1 1 0,-1-1 0,1 0 0,-1-1 1,0 1-1,0-1 0,0 0 0,0-1 0,0 1 1,-1-1-1,1 0 0,-1 0 0,0 0 1,-1 0-1,1-1 0,6-10 0,-10 14-2,1 0 1,-1 0-1,1 0 0,-1 0 1,0 0-1,1 0 0,-1-1 1,0 1-1,0 0 0,1 0 1,-1 0-1,0-1 0,0 1 1,0 0-1,-1 0 0,1 0 1,0-2-1,-1 2-3,1 1-1,0 0 1,-1-1-1,1 1 1,-1-1-1,1 1 1,0 0-1,-1-1 1,1 1-1,-1 0 1,1-1-1,-1 1 1,1 0 0,-1 0-1,1 0 1,-1-1-1,0 1 1,1 0-1,-1 0 1,1 0-1,-1 0 1,1 0-1,-1 0 1,1 0 0,-2 0-1,0 0 5,-1 1 0,0-1 1,1 1-1,-1 0 0,1 0 0,-1 0 0,1 0 1,-1 0-1,1 1 0,0-1 0,0 1 1,-1-1-1,-2 4 0,-2 3 124,0 1 1,1-1-1,-11 19 1,15-23-78,0 0 0,0-1 0,1 1 0,0 0 0,-1 0 0,1 0 0,1-1 0,-1 1 0,0 0 0,1 0 0,0 0 0,0 0 0,1 8 0,0-11-45,0 1 0,0-1 1,-1 0-1,1 0 0,0 1 1,0-1-1,1 0 0,-1 0 0,0 0 1,0 0-1,0 0 0,1 0 1,-1 0-1,1-1 0,-1 1 1,0 0-1,1-1 0,-1 1 0,1-1 1,-1 0-1,1 1 0,0-1 1,-1 0-1,1 0 0,2 0 1,49-1 130,-43 0-129,4-1-84,0-1-1,-1 0 0,1-1 0,0 0 1,-1-1-1,0-1 0,18-10 0,-13 7-33,-1 1 0,35-11-1,-51 19 145,0 1 0,-1-1 0,1 0 0,-1 1 0,1-1 0,-1 1 0,1-1 0,-1 1 0,0 0 0,1-1 0,-1 1 0,0-1 0,1 1 0,-1 0 0,0-1 0,0 1 0,1-1 1,-1 1-1,0 0 0,0-1 0,0 1 0,0 0 0,0-1 0,0 1 0,0 0 0,0 0 0,0-1 0,0 1 0,-1 1 0,-1 33 264,1-24-95,2-10-196,-1 0 1,1 0-1,-1 0 0,1 0 0,0 0 1,0 0-1,-1 0 0,1 0 1,0 0-1,0-1 0,0 1 0,0 0 1,0-1-1,0 1 0,0 0 1,0-1-1,0 1 0,0-1 0,0 0 1,0 1-1,0-1 0,0 0 1,0 0-1,0 0 0,1 1 0,-1-1 1,0 0-1,0-1 0,0 1 1,0 0-1,2 0 0,42-4-277,-31 1-466,-1 0 1,0-1-1,20-8 1,36-24-7390,-34 14 1441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078"/>
    </inkml:context>
    <inkml:brush xml:id="br0">
      <inkml:brushProperty name="width" value="0.025" units="cm"/>
      <inkml:brushProperty name="height" value="0.025" units="cm"/>
    </inkml:brush>
  </inkml:definitions>
  <inkml:trace contextRef="#ctx0" brushRef="#br0">1 53 12940,'0'0'2338,"54"0"-800,-13 0 384,10-4-993,10-4-321,7 1-31,3-1-289,3 0-224,-3 3-192,-10 0-1153,-12 1-1954,-15 0-4100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8.774"/>
    </inkml:context>
    <inkml:brush xml:id="br0">
      <inkml:brushProperty name="width" value="0.025" units="cm"/>
      <inkml:brushProperty name="height" value="0.025" units="cm"/>
    </inkml:brush>
  </inkml:definitions>
  <inkml:trace contextRef="#ctx0" brushRef="#br0">191 42 15727,'0'0'3363,"-8"2"-331,0 0-2771,2-1 379,0 1 1,1-1-1,-1 1 1,0 1-1,1-1 1,-6 4-1,10-5-653,0 0 0,0 0 0,-1 0-1,1 0 1,0 0 0,0 0 0,0 0-1,0 0 1,0 0 0,1 1 0,-1-1 0,0 0-1,1 1 1,-1-1 0,0 1 0,1-1 0,0 0-1,-1 1 1,1-1 0,0 1 0,0-1 0,0 1-1,0-1 1,0 1 0,0-1 0,0 1 0,0-1-1,1 1 1,-1-1 0,1 1 0,-1-1 0,2 3-1,20 68-4031,6 13 3248,-25-79 705,-1 0-1,0 0 0,0 0 0,0 0 1,-1 1-1,0-1 0,-1 0 0,1 1 1,-1-1-1,0 1 0,-1-1 0,1 0 1,-1 1-1,-1-1 0,-3 12 0,3-12 443,-1 0 0,0 0-1,0 0 1,-1-1 0,0 1-1,0-1 1,0 0 0,-1 0-1,1 0 1,-1-1 0,0 1-1,-1-1 1,1-1 0,-1 1-1,1-1 1,-1 0 0,0 0-1,0 0 1,-1-1 0,1 0-1,0 0 1,-1-1 0,-11 2-1,17-3-315,0 1-1,-1-1 1,1 0 0,-1 0-1,1 0 1,-1 0-1,1 0 1,-1 0 0,1 0-1,-1-1 1,1 1-1,0 0 1,-1-1 0,1 1-1,-1-1 1,1 0-1,0 1 1,0-1 0,-1 0-1,1 0 1,0 0-1,0 0 1,0 0 0,0 0-1,0 0 1,0 0-1,0 0 1,-1-2-1,1 0-23,0 0 0,0-1 0,1 1 0,-1 0 0,1 0 0,0 0 0,0-1 0,0 1 0,0 0 0,0-1 0,1 1 0,1-4 0,1-5-153,0 0 0,1 0-1,1 0 1,0 1 0,1 0 0,8-12 0,9-5-387,2 2 0,1 1 1,1 0-1,50-34 0,-45 37 514,-2-2 0,0-1 1,41-47-1,-62 58 527,-16 15 157,-18 21-16,18-12-452,0 0 0,1 0-1,0 0 1,1 1 0,-7 20 0,10-26-176,0 1-1,1-1 0,0 0 1,0 0-1,0 1 1,1-1-1,0 0 1,0 1-1,0-1 1,0 1-1,1-1 1,0 0-1,0 0 1,1 1-1,2 6 1,-3-10-190,0 0 0,1 0 0,-1-1 0,0 1 0,1 0 0,-1-1 0,1 1 0,0-1 0,-1 0 1,1 1-1,0-1 0,0 0 0,0 0 0,-1 0 0,1 0 0,0 0 0,1-1 0,2 2 0,26 1-8036,0-3-8069</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9.694"/>
    </inkml:context>
    <inkml:brush xml:id="br0">
      <inkml:brushProperty name="width" value="0.025" units="cm"/>
      <inkml:brushProperty name="height" value="0.025" units="cm"/>
    </inkml:brush>
  </inkml:definitions>
  <inkml:trace contextRef="#ctx0" brushRef="#br0">69 142 11179,'0'0'6203,"-2"12"-4447,-9 67 2436,1 122 0,10-125-6618,-5-131-596,-13-55 0,10 76 2552,2 0 1,2-1-1,1 0 0,1 0 1,5-59-1,-2 91 556,-1-1 0,1 1-1,-1-1 1,1 1 0,0-1 0,0 1 0,0 0 0,1-1-1,-1 1 1,1 0 0,0 0 0,0 0 0,0 0-1,0 1 1,1-1 0,-1 0 0,1 1 0,-1 0-1,1-1 1,0 1 0,0 0 0,0 0 0,0 1 0,0-1-1,0 1 1,1-1 0,-1 1 0,0 0 0,1 0-1,-1 1 1,1-1 0,-1 1 0,1-1 0,-1 1-1,1 0 1,-1 1 0,1-1 0,0 1 0,5 1-1,0 0 200,1 0-1,-1 1 1,0 1-1,0-1 1,0 1-1,-1 1 1,1 0-1,-1 0 1,0 1-1,0-1 1,-1 2-1,0-1 1,11 13-1,-14-14-231,0 1 0,-1-1 0,0 1 1,0-1-1,0 1 0,-1 0 0,1 0 0,-2 0 0,1 0 0,-1 1 0,1-1 1,-2 0-1,1 1 0,-1-1 0,0 0 0,0 1 0,-1-1 0,1 1 0,-2-1 1,1 0-1,-4 11 0,-2-2 153,0 0 0,-1 0 1,0-1-1,-1 0 0,-1 0 0,0-1 0,-13 12 1,14-16 57,4-4 11,0 1 1,0-1-1,0 1 1,1 0-1,0 0 1,0 0 0,1 1-1,-4 6 1,7-12-261,1-1 0,-1 1 0,0-1 1,0 1-1,0 0 0,0-1 0,0 1 1,1-1-1,-1 1 0,0-1 0,0 1 1,1-1-1,-1 1 0,0-1 0,1 1 1,-1-1-1,0 0 0,1 1 0,-1-1 1,1 0-1,-1 1 0,1-1 0,-1 0 1,1 1-1,-1-1 0,1 0 0,-1 0 1,1 1-1,-1-1 0,1 0 0,-1 0 1,1 0-1,0 0 0,-1 0 1,1 0-1,-1 0 0,1 0 0,-1 0 1,2 0-1,32 0 69,-27 0-20,30 0-132,0-2 1,-1-1-1,52-12 0,-78 13-83,1-1 0,-1 0 0,0 0 0,0-1 0,0 0-1,0-1 1,-1 0 0,0 0 0,0-1 0,0 0 0,-1-1-1,0 0 1,0 0 0,0-1 0,-1 0 0,9-12 0,-14 16 128,-1 1 0,1 0 0,-1-1 0,1 1 0,-1-1 1,0 1-1,0-1 0,-1 1 0,1-1 0,-1 0 0,0 1 0,0-1 0,0 0 1,0 1-1,-1-5 0,0 7 41,1-1 1,-1 1-1,0 0 1,1-1-1,-1 1 0,0 0 1,0 0-1,0 0 1,0-1-1,0 1 0,0 0 1,0 0-1,-1 1 1,1-1-1,0 0 1,0 0-1,-1 0 0,1 1 1,-1-1-1,1 1 1,0-1-1,-1 1 0,1 0 1,-1-1-1,1 1 1,-1 0-1,1 0 0,-1 0 1,1 0-1,-1 0 1,1 0-1,-1 1 1,1-1-1,-1 0 0,1 1 1,0-1-1,-1 1 1,-1 1-1,-3 0 80,0 1 1,1 0-1,0 0 1,-1 0-1,1 1 1,1-1-1,-1 1 0,0 0 1,1 1-1,0-1 1,0 1-1,0 0 1,1 0-1,-1 0 0,-2 7 1,2-4 0,0 0 1,0 0-1,1 0 1,0 0-1,1 0 1,0 1-1,0-1 1,1 1-1,0-1 1,0 12-1,1-18-125,1 1 0,0-1-1,-1 0 1,1 0 0,0 0-1,0 0 1,0 0 0,0 0 0,0 0-1,0 0 1,1-1 0,-1 1-1,1 0 1,-1-1 0,1 1 0,0-1-1,0 1 1,-1-1 0,1 0-1,0 0 1,0 0 0,0 0 0,0 0-1,0 0 1,0-1 0,1 1-1,-1-1 1,0 1 0,0-1-1,0 0 1,5 0 0,1 1-557,-1-1-1,1 0 1,0 0 0,0-1-1,-1 0 1,1-1 0,-1 1-1,11-5 1,16-14-4131,-1-5-2589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30.599"/>
    </inkml:context>
    <inkml:brush xml:id="br0">
      <inkml:brushProperty name="width" value="0.025" units="cm"/>
      <inkml:brushProperty name="height" value="0.025" units="cm"/>
    </inkml:brush>
  </inkml:definitions>
  <inkml:trace contextRef="#ctx0" brushRef="#br0">220 299 16656,'0'0'1895,"-10"4"171,-3-1-1348,1 2 0,1-1 0,-19 11 0,27-13-605,0 0 1,0-1-1,0 1 0,0 1 1,0-1-1,1 0 0,-1 1 1,1-1-1,-1 1 0,1-1 0,0 1 1,0 0-1,0 0 0,0 0 1,1 1-1,-1-1 0,1 0 1,0 0-1,0 1 0,0-1 1,0 6-1,3-6-101,0 0 0,1 0 1,-1-1-1,1 1 0,0-1 0,-1 1 0,1-1 1,0 0-1,1 0 0,4 2 0,6 4-71,-2 1-124,-1 0 1,0 1-1,0 1 1,-1 0-1,0 0 1,0 1-1,-2 0 1,1 0-1,-2 1 0,9 18 1,-13-24 161,-1-1-1,0 1 1,0 0 0,-1-1-1,0 1 1,0 0 0,0 0-1,-1 0 1,0 0 0,0 0-1,-1 0 1,0 0 0,0 0-1,-1 0 1,0-1 0,0 1-1,0 0 1,-1-1 0,0 0-1,0 1 1,-1-1 0,0-1-1,0 1 1,-5 5 0,0 0 371,-1-1 0,1-1 1,-2 0-1,1 0 1,-1-1-1,-1-1 1,1 0-1,-1 0 1,-1-1-1,1-1 1,-1 0-1,0 0 0,0-2 1,0 1-1,-1-2 1,-16 2-1,29-4-334,1 0-1,-1 0 1,0 0 0,1 0-1,-1 0 1,0 0 0,0 0-1,1-1 1,-1 1-1,0 0 1,1 0 0,-1-1-1,0 1 1,1-1 0,-1 1-1,1 0 1,-1-1-1,1 1 1,-1-1 0,1 1-1,-1-1 1,1 1-1,-1-1 1,1 0 0,0 1-1,-1-1 1,1 0 0,0 1-1,-1-1 1,1 0-1,0 1 1,0-1 0,0 0-1,0 1 1,0-1 0,-1 0-1,1 0 1,1 1-1,-1-1 1,0 0 0,0 1-1,0-1 1,0 0 0,0 0-1,1 1 1,-1-1-1,0 0 1,0 1 0,1-1-1,-1 1 1,1-1-1,-1 0 1,1 0 0,24-37-38,142-113-605,28-30 272,-160 145 347,-2-2-1,-2-1 1,-1-1 0,-2-2-1,-2-1 1,24-52-1,-47 88 10,-1-1 0,1 1-1,-1 0 1,0-1 0,-1 0 0,0 1-1,0-1 1,0 0 0,-1 1-1,-1-11 1,0 16-4,1 1 1,0-1-1,-1 1 0,1-1 0,-1 1 1,1 0-1,-1-1 0,0 1 0,0 0 1,0-1-1,0 1 0,0 0 0,0 0 1,0 0-1,0 0 0,0 0 0,0 0 1,0 0-1,-1 0 0,1 0 0,-2 0 1,-1 0-8,1 0 1,0 1 0,0-1-1,0 1 1,-1 0 0,1 0 0,0 0-1,0 1 1,-1-1 0,1 1-1,0 0 1,0 0 0,0 0-1,-4 2 1,-4 2 25,1 1-1,-1 0 1,1 1 0,1 0-1,-1 0 1,1 1 0,0 0-1,1 1 1,0 0 0,-11 17-1,7-9 171,1 0 0,1 0 0,1 1-1,0 0 1,-9 32 0,16-41-132,-1-1 1,2 0-1,-1 1 1,1 0 0,1-1-1,0 1 1,0-1-1,0 1 1,1 0 0,0-1-1,1 1 1,4 12-1,-4-17-54,0 0 0,0 0 0,0 0 0,0 0 0,1 0 0,0 0 0,0-1 0,0 1 0,0-1 0,1 0 1,-1 0-1,1 0 0,0 0 0,-1-1 0,1 0 0,1 1 0,-1-1 0,0-1 0,0 1 0,1-1 0,-1 1 0,1-1 0,-1-1 0,9 2 0,-7-1-87,1-1 0,0 1 0,0-1 0,0-1 0,0 1 0,0-1 0,0 0 0,0-1 0,-1 0 0,1 0 0,-1 0 0,1-1 0,7-4 0,-4 0 23,-1 0 0,-1 0 0,0-1 0,0 0 0,0 0 0,-1-1 0,8-12 0,-14 20 224,-13 36 726,9-28-795,0-1-1,1 0 1,0 1-1,0 0 1,1 0-1,0-1 1,0 13 0,1-17-81,0-1 1,0 1 0,0 0 0,0-1 0,0 1 0,1 0 0,-1 0 0,1-1-1,-1 1 1,1-1 0,0 1 0,0 0 0,-1-1 0,1 1 0,0-1 0,0 0 0,1 1-1,-1-1 1,0 0 0,0 0 0,1 0 0,-1 1 0,0-1 0,1-1 0,-1 1-1,1 0 1,-1 0 0,1 0 0,0-1 0,-1 1 0,1-1 0,0 0 0,0 1 0,2-1-1,6 0 1,-1 0 0,0 0-1,0-1 1,1-1-1,-1 1 1,0-2 0,0 1-1,-1-1 1,1 0-1,0-1 1,-1 0 0,0-1-1,0 1 1,0-1-1,9-8 1,-2 2-25,1 1 0,27-11 1,-43 21 19,1 0 1,-1 1-1,1-1 1,0 0-1,-1 1 1,1-1-1,-1 1 1,1-1-1,-1 1 1,1 0-1,-1-1 1,0 1 0,1-1-1,-1 1 1,0 0-1,1-1 1,-1 1-1,0 0 1,0-1-1,1 1 1,-1 0-1,0-1 1,0 1-1,0 0 1,0 0 0,0-1-1,0 1 1,0 0-1,0 2 26,0-1 1,0 0-1,1 0 0,0 0 0,-1 0 1,1-1-1,0 1 0,0 0 0,0 0 1,0 0-1,2 2 0,2-1-8,0-1 0,0 0 0,0-1-1,0 1 1,1-1 0,-1 0 0,0 0 0,1-1 0,-1 1-1,1-1 1,-1-1 0,1 1 0,-1-1 0,7-1 0,-6 1-271,1 0 0,0 1 0,0-1 0,0 1 0,0 1 0,0 0 0,8 1 1,-14-1 96,0-1 1,-1 1-1,1-1 1,-1 1 0,1-1-1,-1 1 1,1 0 0,-1-1-1,1 1 1,-1 0 0,1-1-1,-1 1 1,0 0 0,1-1-1,-1 1 1,0 0-1,0 0 1,0 0 0,0-1-1,1 1 1,-1 0 0,0 0-1,0 0 1,-1-1 0,1 1-1,0 0 1,0 0-1,0-1 1,0 1 0,-1 0-1,1 0 1,0-1 0,-1 1-1,1 0 1,0 0 0,-2 0-1,-14 26-6185,5-19-616</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5.136"/>
    </inkml:context>
    <inkml:brush xml:id="br0">
      <inkml:brushProperty name="width" value="0.025" units="cm"/>
      <inkml:brushProperty name="height" value="0.025" units="cm"/>
    </inkml:brush>
  </inkml:definitions>
  <inkml:trace contextRef="#ctx0" brushRef="#br0">1 72 14574,'0'0'2594,"62"-13"-1985,-8 3 320,13 2-64,9 1-257,5-1-288,3 3-191,-3 3-33,-7-1-64,-8 1-64,-14 1-897,-13-1-609,-13-2-1601,-21 0-1057,-8 1-672</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5.461"/>
    </inkml:context>
    <inkml:brush xml:id="br0">
      <inkml:brushProperty name="width" value="0.025" units="cm"/>
      <inkml:brushProperty name="height" value="0.025" units="cm"/>
    </inkml:brush>
  </inkml:definitions>
  <inkml:trace contextRef="#ctx0" brushRef="#br0">58 113 12780,'0'0'1281,"-57"38"129,57-25-257,14-6-192,34-5-193,25-2 353,18-7-160,20-11-480,5-2-385,2-3-128,-8-1-1057,-13 0-2018,-20-3-2306,-21-3-5702</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5.804"/>
    </inkml:context>
    <inkml:brush xml:id="br0">
      <inkml:brushProperty name="width" value="0.025" units="cm"/>
      <inkml:brushProperty name="height" value="0.025" units="cm"/>
    </inkml:brush>
  </inkml:definitions>
  <inkml:trace contextRef="#ctx0" brushRef="#br0">0 75 8648,'0'0'7084,"10"-1"-5824,167-28-510,-92 13 132,103-6 0,-155 20-837,-19 0-78,1 0 0,-1 2 0,0 0 1,0 0-1,1 1 0,-1 1 1,0 0-1,0 1 0,22 8 1,-33-9-16,0-1 0,-1 1 0,1 0 0,-1 0 0,0 0 0,1 0 0,-1 0 0,0 1 0,-1-1 0,1 0 0,0 1 0,-1 0 0,1-1 1,-1 1-1,0 0 0,1 0 0,-2 0 0,1 0 0,0-1 0,0 1 0,-1 0 0,0 1 0,0-1 0,1 0 0,-2 0 0,1 0 1,0 0-1,-1 0 0,1 0 0,-2 3 0,-1 4-1,0-1 1,0 0-1,-1 1 1,0-1 0,-1 0-1,0-1 1,0 1-1,-8 7 1,-29 31-1169,-1-2-1,-3-2 1,-1-2 0,-98 64 0,88-69-2664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6.297"/>
    </inkml:context>
    <inkml:brush xml:id="br0">
      <inkml:brushProperty name="width" value="0.025" units="cm"/>
      <inkml:brushProperty name="height" value="0.025" units="cm"/>
    </inkml:brush>
  </inkml:definitions>
  <inkml:trace contextRef="#ctx0" brushRef="#br0">1 0 12011,'0'0'3492,"18"64"-1987,-14-21-448,3 6-737,0 2-224,2 0-192,0-5-1345,-2-7-2755,1-10-1217</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6.766"/>
    </inkml:context>
    <inkml:brush xml:id="br0">
      <inkml:brushProperty name="width" value="0.025" units="cm"/>
      <inkml:brushProperty name="height" value="0.025" units="cm"/>
    </inkml:brush>
  </inkml:definitions>
  <inkml:trace contextRef="#ctx0" brushRef="#br0">0 70 12204,'0'0'6939,"17"-7"-6100,5-3-487,0 2 0,1 0 1,0 2-1,44-7 0,32 2 68,-1 5 0,110 7 0,-203-1-421,0 1-1,0 0 0,0 0 1,0 0-1,0 0 1,0 1-1,-1 0 1,1 0-1,0 0 1,-1 0-1,0 1 1,1 0-1,6 6 0,-9-8 7,-1 1 0,0 0 0,0 0-1,0-1 1,0 1 0,0 0 0,0 0 0,0 0-1,-1 0 1,1 0 0,0 0 0,-1 0-1,0 0 1,0 0 0,1 0 0,-1 0-1,0 0 1,-1 1 0,1-1 0,0 0-1,-1 0 1,1 0 0,-1 0 0,1 0-1,-1 0 1,0 0 0,0-1 0,0 1-1,0 0 1,0 0 0,-1-1 0,1 1-1,0 0 1,-1-1 0,-2 3 0,-8 7 143,0 0 1,0-1-1,-1 0 1,0-1 0,-1-1-1,-20 11 1,-39 24 471,73-43-628,-1 0 1,0 0-1,1 1 1,-1-1-1,1 0 0,-1 1 1,1-1-1,-1 1 1,1-1-1,0 0 0,-1 1 1,1-1-1,-1 1 1,1-1-1,0 1 1,-1-1-1,1 1 0,0 0 1,0-1-1,-1 1 1,1-1-1,0 1 1,0 0-1,0-1 0,0 1 1,0-1-1,0 1 1,0 0-1,0-1 1,0 1-1,0-1 0,0 1 1,0 0-1,0-1 1,1 1-1,-1-1 0,0 1 1,0 0-1,1-1 1,-1 1-1,0-1 1,1 1-1,-1-1 0,0 1 1,1-1-1,-1 0 1,1 1-1,-1-1 1,1 1-1,-1-1 0,1 0 1,-1 1-1,1-1 1,-1 0-1,1 0 1,0 1-1,-1-1 0,2 0 1,43 15-484,-36-12 415,60 15-592,-40-12 176,-1 1-1,-1 2 1,39 17-1,-64-26 504,0 1-1,0 0 0,-1-1 0,1 1 1,0 0-1,-1 0 0,1 0 0,0 0 1,-1 0-1,0 1 0,1-1 0,-1 0 1,0 1-1,1-1 0,-1 1 0,0-1 1,0 1-1,0-1 0,0 1 0,-1 0 1,1-1-1,0 1 0,-1 0 0,1 0 1,-1 0-1,0 0 0,1-1 0,-1 1 0,0 0 1,0 0-1,0 0 0,-1 0 0,1 0 1,0 0-1,-1-1 0,1 1 0,-1 0 1,1 0-1,-1-1 0,0 1 0,0 0 1,0-1-1,0 1 0,0 0 0,0-1 1,0 0-1,0 1 0,-1-1 0,-1 2 1,-7 6 417,0 0 0,0-1 0,0 0 0,-1-1 0,-19 10 0,6-4 134,-2-2 0,0 0 1,0-2-1,-1 0 0,0-2 0,0-1 1,-1-2-1,-54 3 0,81-7-584,-1 1-1,1-1 1,0 0-1,-1 0 0,1 0 1,0 0-1,-1 0 1,1-1-1,0 1 0,0 0 1,-1-1-1,1 1 1,0 0-1,0-1 0,-1 0 1,1 1-1,0-1 0,0 0 1,-2-1-1,3 2-76,0-1 0,0 0 0,0 0 0,0 1 0,0-1 0,1 0-1,-1 1 1,0-1 0,0 0 0,0 1 0,1-1 0,-1 0 0,0 1 0,1-1-1,-1 0 1,1 1 0,-1-1 0,0 1 0,1-1 0,-1 1 0,1-1 0,-1 1 0,1-1-1,1 0 1,44-29-5485,-3 11-385,8-2-2860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7.360"/>
    </inkml:context>
    <inkml:brush xml:id="br0">
      <inkml:brushProperty name="width" value="0.025" units="cm"/>
      <inkml:brushProperty name="height" value="0.025" units="cm"/>
    </inkml:brush>
  </inkml:definitions>
  <inkml:trace contextRef="#ctx0" brushRef="#br0">1 122 6758,'0'0'11948,"10"1"-10422,-5 0-1428,1 0-1,-1-1 0,0 0 1,0 0-1,1 0 0,-1 0 1,0-1-1,0 0 1,0 0-1,1 0 0,-1-1 1,0 0-1,-1 0 0,1 0 1,0 0-1,-1-1 0,1 0 1,-1 0-1,0 0 0,0-1 1,0 1-1,0-1 0,0 0 1,-1 0-1,0 0 0,0 0 1,0-1-1,0 1 0,3-10 1,-5 12-64,0 1 0,-1-1 1,1 0-1,-1 0 0,1 0 1,-1 0-1,0 0 0,0 0 1,0 0-1,0 0 1,0 0-1,0 0 0,-1 0 1,1 0-1,0 0 0,-1 0 1,-1-3-1,1 4-7,1 1 0,-1-1 0,0 0 0,0 0 0,0 0 0,0 1-1,0-1 1,0 0 0,0 1 0,0-1 0,0 0 0,0 1 0,0 0 0,0-1 0,0 1 0,0 0-1,0-1 1,-1 1 0,1 0 0,0 0 0,-2 0 0,-1 0-1,0 1 0,0 0 0,0-1 1,0 1-1,1 1 0,-1-1 0,0 0 0,1 1 0,-1 0 0,1 0 1,0 0-1,-1 0 0,1 0 0,0 1 0,0-1 0,-3 5 0,0 1 49,1-1-1,0 1 1,1 1-1,0-1 1,0 1-1,1 0 1,0-1-1,-3 16 1,5-21-36,0 0 0,1-1 0,-1 1 0,1 0-1,-1 0 1,1-1 0,0 1 0,0 0 0,0-1 0,1 1 0,-1 0 0,1 0 0,-1-1-1,1 1 1,0-1 0,0 1 0,0 0 0,0-1 0,1 0 0,-1 1 0,1-1 0,-1 0-1,1 0 1,0 0 0,0 0 0,0 0 0,0 0 0,0 0 0,0-1 0,1 1 0,-1-1-1,4 2 1,5 0 0,0-1 0,0 0-1,0-1 1,0 0 0,0-1-1,0 0 1,0-1 0,0 0 0,0 0-1,0-1 1,-1-1 0,1 0-1,-1 0 1,1-1 0,-1-1-1,11-6 1,-9 5-28,-2 0-1,1 0 1,-1-1 0,0-1-1,0 0 1,-1 0-1,0-1 1,0 0 0,-1-1-1,0 1 1,-1-2-1,0 1 1,-1-1 0,6-12-1,-6 2 73,-13 25 27,-13 34 199,18-30-169,-1 0 1,2 0-1,-1 1 0,1-1 1,0 1-1,1-1 0,0 1 1,0 0-1,1-1 0,2 11 1,-2-15-118,0-1 0,0 0 1,0 0-1,0 0 0,1 0 1,-1 0-1,1 0 0,0 0 1,0 0-1,0-1 0,0 1 1,1-1-1,-1 0 0,1 1 1,-1-1-1,1 0 0,0-1 1,0 1-1,0 0 1,0-1-1,0 1 0,0-1 1,0 0-1,1 0 0,-1 0 1,0-1-1,0 1 0,5-1 1,-2 1-30,-1 0 1,1-1 0,0 0-1,-1 0 1,1 0 0,0-1-1,-1 0 1,1 0-1,-1-1 1,1 1 0,-1-1-1,0 0 1,0 0 0,0-1-1,6-3 1,-8 3-326,0 0 0,0 0 0,0 0 0,-1-1 0,1 1 0,-1-1 0,0 0 0,0 1 0,0-1 0,0 0 0,-1 0 0,1 0 0,-1 0 0,0-1 0,-1 1 0,1 0 1,-1 0-1,0-1 0,0 1 0,0-7 0,-5-27-5680,-10-3-4453</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7.701"/>
    </inkml:context>
    <inkml:brush xml:id="br0">
      <inkml:brushProperty name="width" value="0.025" units="cm"/>
      <inkml:brushProperty name="height" value="0.025" units="cm"/>
    </inkml:brush>
  </inkml:definitions>
  <inkml:trace contextRef="#ctx0" brushRef="#br0">0 0 13196,'0'0'11179,"63"18"-12556,-39-18-5702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7.020"/>
    </inkml:context>
    <inkml:brush xml:id="br0">
      <inkml:brushProperty name="width" value="0.025" units="cm"/>
      <inkml:brushProperty name="height" value="0.025" units="cm"/>
    </inkml:brush>
  </inkml:definitions>
  <inkml:trace contextRef="#ctx0" brushRef="#br0">192 0 15951,'0'0'3961,"7"9"-2237,11 12-927,-1 2-1,-1-1 0,-1 2 0,-1 0 0,14 33 0,-24-47-783,-1 0-1,1 0 0,-2 1 0,1-1 0,-2 1 1,1 0-1,-1 0 0,-1 0 0,0 0 0,-1-1 1,0 1-1,0 0 0,-1 0 0,-1-1 1,1 1-1,-2-1 0,-7 17 0,-6 3-332,0-2-1,-2 0 1,-2-1-1,-44 46 0,-48 32-5149,64-66-797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438"/>
    </inkml:context>
    <inkml:brush xml:id="br0">
      <inkml:brushProperty name="width" value="0.025" units="cm"/>
      <inkml:brushProperty name="height" value="0.025" units="cm"/>
    </inkml:brush>
  </inkml:definitions>
  <inkml:trace contextRef="#ctx0" brushRef="#br0">29 2 7495,'0'0'10575,"9"0"-9304,84-1 2287,49 1-603,-142 0-2954,1 0 0,0 0 1,0 0-1,0 0 0,0 0 1,-1 0-1,1 0 0,0 0 1,0 0-1,0 0 0,0 1 0,-1-1 1,1 0-1,0 1 0,0-1 1,-1 1-1,1-1 0,0 1 1,-1-1-1,1 1 0,0-1 1,-1 1-1,1-1 0,-1 1 1,1 0-1,-1 0 0,1-1 0,-1 1 1,0 0-1,1 0 0,-1-1 1,0 1-1,1 0 0,-1 0 1,0 0-1,0-1 0,0 1 1,0 0-1,0 0 0,0 0 0,0 0 1,0-1-1,0 1 0,0 0 1,0 0-1,-1 1 0,0 1 16,-1 0-1,1 0 0,-1 0 0,1 0 1,-1 0-1,0 0 0,0-1 0,0 1 1,-1-1-1,-4 4 0,-143 91 214,149-97-246,0 1 0,0-1 0,0 1 1,0 0-1,0-1 0,0 1 0,0 0 1,0 0-1,1-1 0,-1 1 0,0 0 1,1 0-1,-1 0 0,0 0 0,1 0 1,-1 0-1,1 0 0,0 0 1,-1 0-1,1 0 0,0 0 0,0 0 1,-1 2-1,2-2-20,-1 0 1,1 0-1,0 0 1,-1 0 0,1-1-1,0 1 1,0 0-1,-1-1 1,1 1-1,0-1 1,0 1-1,0-1 1,0 1-1,0-1 1,0 1 0,0-1-1,0 0 1,0 0-1,0 1 1,1-1-1,68 5-1944,-58-5 1431,8 0 77,-1 2-1,1 0 1,-1 1-1,24 7 1,-39-10 460,0 1 0,-1 0 1,1 1-1,-1-1 0,0 1 0,1-1 0,-1 1 1,0 0-1,0 0 0,0 0 0,0 1 0,-1-1 1,1 1-1,0 0 0,-1-1 0,0 1 0,0 0 1,0 0-1,0 1 0,0-1 0,-1 0 0,1 1 1,-1-1-1,0 1 0,0-1 0,0 1 0,0-1 1,-1 1-1,1 0 0,-1 4 0,-1-5 119,0 1 0,0 0-1,0 0 1,0-1 0,-1 1-1,0-1 1,0 1 0,0-1-1,0 0 1,0 1 0,0-1-1,-1 0 1,0 0 0,1-1-1,-1 1 1,0-1 0,0 1-1,-1-1 1,1 0 0,-7 3-1,-6 3 682,-1 0 0,0-1 0,-19 5 0,13-5-189,0-1 0,-1-1 1,0-1-1,0-1 0,0-1 0,0-1 1,-25-2-1,47 0-639,0 1 1,1 0-1,-1 0 1,0-1-1,0 1 0,1-1 1,-1 0-1,0 1 1,1-1-1,-1 0 1,0 0-1,1 0 0,0 0 1,-1 0-1,1-1 1,-1 1-1,1 0 1,0 0-1,0-1 0,0 1 1,0-1-1,0 1 1,0-1-1,0 0 1,0 1-1,1-1 0,-1 0 1,1 0-1,-1 1 1,1-1-1,0 0 1,-1-2-1,1-1-649,0 0 0,1 1-1,-1-1 1,1 0 0,0 1-1,0-1 1,0 1 0,0-1 0,1 1-1,0 0 1,4-8 0,18-21-8621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8.135"/>
    </inkml:context>
    <inkml:brush xml:id="br0">
      <inkml:brushProperty name="width" value="0.025" units="cm"/>
      <inkml:brushProperty name="height" value="0.025" units="cm"/>
    </inkml:brush>
  </inkml:definitions>
  <inkml:trace contextRef="#ctx0" brushRef="#br0">0 0 5445,'0'0'15332,"1"14"-14521,0 59 340,-2-25-753,3 1 1,1-1-1,16 76 0,-19-121-390,1-1 0,-1 1-1,1-1 1,0 1 0,0-1 0,0 0-1,0 1 1,0-1 0,1 0-1,-1 0 1,1 0 0,0 0 0,-1 0-1,1 0 1,0 0 0,0-1-1,0 1 1,0-1 0,0 1 0,0-1-1,1 0 1,3 2 0,-3-3 36,1 0 1,-1 1 0,1-1-1,-1 0 1,1-1-1,-1 1 1,0 0 0,1-1-1,-1 0 1,1 0 0,-1 0-1,0 0 1,0-1 0,5-2-1,6-4 123,0-1 0,0-1-1,-1-1 1,-1 0 0,19-20-1,-13 9-93,-1-1 0,0-1 0,24-50 0,-33 58-106,0-1 1,-1 0-1,-1 0 1,-1 0-1,6-34 1,-18 107-1173,-1 42-2657,8-89 2866,1 0 1,0 0-1,0 0 1,1 0-1,3 8 1,9 11-4344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8.493"/>
    </inkml:context>
    <inkml:brush xml:id="br0">
      <inkml:brushProperty name="width" value="0.025" units="cm"/>
      <inkml:brushProperty name="height" value="0.025" units="cm"/>
    </inkml:brush>
  </inkml:definitions>
  <inkml:trace contextRef="#ctx0" brushRef="#br0">181 186 5093,'0'0'11915,"-5"-8"-9502,3 5-2318,0-1 0,0 1 0,-1 1 0,1-1 0,-1 0 0,1 0 0,-1 1 0,0-1 0,0 1 0,0 0 0,0 0 0,0 0 0,-1 1 0,1-1 0,-1 1 0,1-1 0,-1 1 0,1 0 0,-1 1 0,0-1 1,1 1-1,-1-1 0,0 1 0,0 0 0,1 0 0,-1 1 0,0-1 0,1 1 0,-1 0 0,0 0 0,1 0 0,-1 0 0,1 1 0,-4 1 0,5-2-52,-34 16 608,35-16-625,-1 0 0,1 0-1,0 0 1,-1 0 0,1 0-1,0 0 1,0 0 0,0 0-1,0 0 1,0 1 0,0-1-1,0 0 1,0 1-1,0-1 1,1 1 0,-1-1-1,0 1 1,1-1 0,0 1-1,-1 2 1,1-3-21,1 0 0,-1-1 0,1 1 0,0 0 0,-1-1 0,1 1 0,0 0 0,-1-1 0,1 1 0,0-1 0,0 1 0,-1-1 0,1 0 0,0 1 0,0-1 0,0 0 0,0 1 0,0-1 0,0 0 0,-1 0 0,1 0 0,0 0 0,0 0 0,0 0 0,2 0 0,32 0 104,-28 0-81,353-10 308,-358 1 3855,-3-14-3062,1 22-838,-1-9-94,0 0 0,-1 1 1,-1-1-1,1 1 0,-8-17 1,6 19-370,1-1 0,0 0 0,1 0 0,0 0 0,0 0 0,0 0 0,0-15 0,3 22 33,0 0 1,0 1-1,-1-1 1,1 1 0,0-1-1,0 1 1,0-1-1,-1 1 1,1 0-1,0-1 1,0 1 0,0 0-1,0 0 1,0 0-1,0 0 1,0 0-1,0-1 1,0 2 0,-1-1-1,1 0 1,0 0-1,0 0 1,0 0-1,2 1 1,26 4-1542,116 25-11629,-86-22 7843</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8.852"/>
    </inkml:context>
    <inkml:brush xml:id="br0">
      <inkml:brushProperty name="width" value="0.025" units="cm"/>
      <inkml:brushProperty name="height" value="0.025" units="cm"/>
    </inkml:brush>
  </inkml:definitions>
  <inkml:trace contextRef="#ctx0" brushRef="#br0">275 17 7719,'-11'-1'5937,"-19"-1"-3690,0 1 0,-39 5 0,60-4-1948,1 1 1,-1 1 0,1 0 0,-1 0-1,1 0 1,0 1 0,0 0 0,0 1-1,0 0 1,1 0 0,-1 0 0,1 1-1,0 0 1,-9 10 0,15-15-301,1 1 0,-1-1 0,1 0 0,-1 1 0,1-1 0,-1 1 0,1-1 0,0 1 0,-1-1 0,1 1 0,0 0 0,0-1 0,-1 1 1,1-1-1,0 1 0,0 0 0,0-1 0,0 1 0,-1-1 0,1 1 0,0 0 0,0-1 0,0 1 0,1-1 0,-1 1 0,0 0 0,0-1 0,0 1 0,0 0 0,1-1 0,-1 1 0,0-1 0,0 1 0,1-1 0,-1 1 1,0-1-1,1 1 0,-1-1 0,1 1 0,-1-1 0,1 1 0,-1-1 0,1 0 0,-1 1 0,1-1 0,-1 0 0,1 1 0,-1-1 0,1 0 0,0 0 0,-1 0 0,1 1 0,-1-1 0,1 0 0,0 0 0,-1 0 0,1 0 0,-1 0 1,2 0-1,45 3-758,-43-3 667,80-1-1617,102 3-1317,-185-3 3036,1 1-1,-1 0 0,1 0 1,0 0-1,-1 1 0,1-1 1,-1 0-1,1 1 0,-1-1 1,1 1-1,-1-1 1,1 1-1,-1-1 0,1 1 1,-1 0-1,0 0 0,1 0 1,-1 0-1,0 0 0,0 0 1,0 0-1,0 0 0,0 1 1,0-1-1,0 0 1,0 1-1,0-1 0,0 2 1,-1-1 72,0 0 0,0-1 0,0 1 0,-1 0 0,1 0 0,0-1 0,-1 1 0,1 0 0,-1 0 0,0-1 0,0 1 0,0-1 0,1 1 0,-1-1 0,-1 1 0,1-1 0,0 1 0,0-1 0,0 0 0,-1 0 0,1 0 0,-1 0 0,1 0 0,-3 2 0,-19 13 808,-1-2-1,0 0 1,-1-1-1,-1-2 1,1 0-1,-2-2 1,-50 11-1,76-19-889,-1-1 0,1 1 0,-1-1 0,0 0 0,1 0-1,-1 0 1,1 0 0,-1 0 0,1 0 0,-1 0 0,0-1-1,1 1 1,-1 0 0,1-1 0,-1 0 0,1 1 0,0-1-1,-1 0 1,1 1 0,-1-1 0,1 0 0,-2-2 0,3 2-79,-1 0 0,1-1 0,-1 1 0,1 0 0,0-1 0,0 1 0,-1 0 0,1-1 0,0 1 0,0-1 0,0 1 0,0 0 0,1-1 0,-1 1 0,0-1 0,1 1 0,-1 0 1,1-1-1,0-1 0,5-9-983,0 1 0,1-1 1,15-19-1,66-76-8921,-36 46 118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9.696"/>
    </inkml:context>
    <inkml:brush xml:id="br0">
      <inkml:brushProperty name="width" value="0.025" units="cm"/>
      <inkml:brushProperty name="height" value="0.025" units="cm"/>
    </inkml:brush>
  </inkml:definitions>
  <inkml:trace contextRef="#ctx0" brushRef="#br0">82 1 5285,'0'0'11323,"-5"12"-9161,-4 8-1553,-4 8 238,1 0 0,2 1 0,0 0 0,2 1 0,-5 37-1,12-46-810,1 1 0,1 0 0,4 23 0,-4-37-124,1 0-1,-1 0 1,2 0 0,-1 0 0,1 0-1,1 0 1,0-1 0,0 1 0,0-1-1,10 12 1,-14-18 89,0-1 0,1 1-1,-1-1 1,0 1 0,0-1 0,1 0-1,-1 1 1,0-1 0,0 1 0,1-1-1,-1 0 1,0 1 0,1-1 0,-1 0 0,1 1-1,-1-1 1,1 0 0,-1 1 0,0-1-1,1 0 1,-1 0 0,1 0 0,-1 0-1,1 1 1,-1-1 0,1 0 0,-1 0 0,1 0-1,-1 0 1,1 0 0,-1 0 0,1 0-1,-1 0 1,1 0 0,-1-1 0,1 1-1,-1 0 1,1 0 0,-1 0 0,1-1 0,-1 1-1,0 0 1,1 0 0,-1-1 0,1 1-1,-1 0 1,0-1 0,1 1 0,-1 0 0,0-1-1,1 1 1,-1-1 0,0 1 0,1 0-1,-1-1 1,0 1 0,0-1 0,0 1-1,0-1 1,1 1 0,-1-1 0,0 1 0,0-1-1,0 1 1,0-1 0,0 1 0,0-1-1,0 1 1,-1-2 0,2-44 414,-1 38-377,0-2 10,-1 0 1,0 1-1,-1-1 0,0 1 1,-6-18-1,7 23-48,-1 0 0,1 0 1,-1-1-1,-1 1 0,1 0 1,0 1-1,-1-1 0,0 0 0,0 1 1,0 0-1,0-1 0,-1 1 0,1 0 1,-8-4-1,32 16-191,0-1 0,0 0-1,1-2 1,-1-1 0,40 5 0,-13-6-832,77-3 0,-85-6 995,-39 4 91,1 1 0,0-1 1,-1 1-1,1-1 0,-1 0 1,1 1-1,-1-1 1,1 0-1,-1 0 0,0 0 1,1 0-1,-1 0 0,0 0 1,0-1-1,1 1 0,-1 0 1,0-1-1,-1 1 1,3-3-1,-3 3-16,-1 1 1,1-1-1,0 1 0,-1 0 1,1-1-1,0 1 0,0 0 1,-1 0-1,1-1 0,-1 1 1,1 0-1,0 0 0,-1-1 1,1 1-1,-1 0 0,1 0 1,0 0-1,-1 0 0,1 0 1,-1-1-1,1 1 0,-1 0 1,1 0-1,0 0 0,-1 0 1,1 0-1,-1 0 1,1 1-1,-1-1 0,1 0 1,-1 0-1,1 0 0,0 0 1,-1 0-1,1 1 0,-1-1 1,1 0-1,0 0 0,-1 1 1,-22 7 199,-25 34 843,46-40-1060,0 0-1,0-1 0,1 1 1,-1 0-1,0 0 0,1 0 0,0 0 1,-1 0-1,1 1 0,0-1 1,0 0-1,0 0 0,1 1 0,-1-1 1,0 1-1,1-1 0,0 1 1,-1-1-1,1 1 0,0-1 0,0 1 1,1-1-1,-1 3 0,1-4-61,0 0 0,0 0 0,0-1-1,0 1 1,1 0 0,-1-1 0,0 0-1,0 1 1,0-1 0,0 1 0,1-1-1,-1 0 1,0 0 0,0 0 0,0 0-1,1 0 1,-1 0 0,0 0 0,0 0-1,2-1 1,26-3-924,-13-1-368,-1-1 0,25-12 0,29-11-4582,-63 28 5758,0 0 1,0-1 0,0 2-1,0-1 1,11 1 0,-16 0 248,0 1 0,-1-1 0,1 1 0,0-1 0,-1 1 0,1-1 0,0 1 0,-1-1 0,1 1 0,-1-1 0,1 1 0,-1 0 0,1-1 0,-1 1 0,1 0 0,-1 0 0,0 0 0,1-1 0,-1 1 0,0 0 0,0 0 0,1 0 0,-1-1 0,0 1 0,0 0 0,0 0 0,0 0 0,0 0 0,0-1 0,0 1 0,-1 0 0,1 1 0,-5 31 2069,-27 67 2073,23-77-3449,1 0 0,2 0-1,0 0 1,1 1 0,-2 25 0,7-46-764,0 1 0,0-1 0,0 1 0,0-1 0,1 1 1,-1-1-1,1 1 0,0-1 0,0 0 0,0 1 0,3 5 0,-3-9-29,-1 1 0,1-1 0,-1 1 1,0-1-1,1 0 0,-1 1 0,1-1 0,-1 0 1,1 1-1,-1-1 0,1 0 0,-1 1 1,1-1-1,-1 0 0,1 0 0,0 0 0,-1 1 1,1-1-1,-1 0 0,1 0 0,0 0 0,-1 0 1,1 0-1,-1 0 0,1 0 0,0-1 1,2 1-10,-1-1 1,0 0-1,-1 0 1,1-1 0,0 1-1,0 0 1,0-1-1,-1 1 1,1-1-1,-1 1 1,3-4 0,10-12-360,-2-2 1,1 1 0,-2-2-1,-1 0 1,10-25 0,33-111-1924,-47 137 2107,4-13-107,17-55-110,17-95 0,-53 204 1959,4-9-1358,0 0 0,0-1 0,2 1 1,-1 1-1,-2 22 0,6-34-233,1-1 0,-1 1 1,1 0-1,-1-1 0,1 1 0,-1-1 1,1 1-1,0-1 0,0 1 0,0-1 1,0 0-1,0 1 0,0-1 0,0 0 1,0 0-1,0 0 0,0 0 0,1 0 1,-1 0-1,1 0 0,-1 0 0,0-1 1,1 1-1,-1 0 0,1-1 1,0 1-1,-1-1 0,3 1 0,53 8-2298,-45-8 1753,13 1-679,48 7-636,-68-8 1947,0 0 1,1 1-1,-1-1 0,0 1 0,0 0 0,0 0 0,0 1 1,-1-1-1,1 1 0,5 4 0,-9-6 82,0 0-1,-1 0 1,1 0 0,0 0 0,-1 0-1,1 0 1,0 0 0,-1 0-1,1 0 1,-1 1 0,1-1-1,-1 0 1,0 0 0,0 0 0,0 1-1,1-1 1,-1 0 0,0 0-1,0 1 1,0-1 0,-1 0 0,1 0-1,0 1 1,0-1 0,-1 0-1,1 0 1,-1 0 0,1 0-1,-1 0 1,1 1 0,-1-1 0,0 0-1,0 0 1,1 0 0,-1-1-1,0 1 1,0 0 0,0 0-1,0 0 1,0 0 0,-2 0 0,-45 30 2961,46-30-3023,-9 5 203,-1 1-1,0-1 1,0-1 0,0 0-1,-1-1 1,0 0-1,0-1 1,0-1 0,0 0-1,0 0 1,-14-1-1,26-1-393,0-1 0,1 1 0,-1 0 0,1 0 0,-1-1 0,1 1 0,-1 0-1,0 0 1,1-1 0,-1 1 0,1-1 0,-1 1 0,1-1 0,0 1 0,-1-1 0,1 1 0,-1-1-1,1 1 1,0-1 0,0 1 0,-1-1 0,1 1 0,0-1 0,0 0 0,-1 1 0,1-1-1,0 0 1,0 1 0,0-1 0,0 0 0,1-22-5993,-1 21 5205,5-22-10654</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0.553"/>
    </inkml:context>
    <inkml:brush xml:id="br0">
      <inkml:brushProperty name="width" value="0.025" units="cm"/>
      <inkml:brushProperty name="height" value="0.025" units="cm"/>
    </inkml:brush>
  </inkml:definitions>
  <inkml:trace contextRef="#ctx0" brushRef="#br0">144 58 5317,'3'-3'1949,"-1"1"-1164,1 0 0,-1-1 0,0 1 0,0-1 0,0 0 0,0 1 0,0-1 0,-1 0 0,1 0 0,-1 0 0,0 0 1,1 0-1,-2 0 0,1-1 0,1-2 0,-3 5-638,1 1 1,-1-1 0,1 1-1,0-1 1,-1 1-1,1-1 1,-1 1-1,1 0 1,-1-1 0,0 1-1,1 0 1,-1-1-1,1 1 1,-1 0 0,1 0-1,-1 0 1,0-1-1,1 1 1,-1 0 0,1 0-1,-1 0 1,0 0-1,1 0 1,-1 0 0,0 0-1,1 0 1,-1 1-1,0-1 1,-22 3 366,14 1-461,0 0 0,0 1 1,0-1-1,1 2 1,-1-1-1,1 1 0,1 0 1,-1 1-1,1 0 0,0 0 1,1 1-1,0 0 1,0 0-1,0 0 0,1 1 1,1-1-1,-6 13 1,10-20-67,0 0 1,0 0-1,-1 0 1,1 0-1,0 0 1,0 0-1,0 0 1,0 0 0,0 0-1,1-1 1,-1 1-1,0 0 1,0 0-1,1 0 1,-1 0 0,0 0-1,1-1 1,-1 1-1,1 0 1,-1 0-1,1 0 1,-1-1-1,1 1 1,0 0 0,-1-1-1,1 1 1,0-1-1,0 1 1,-1-1-1,1 1 1,0-1 0,0 1-1,0-1 1,0 0-1,-1 1 1,1-1-1,0 0 1,0 0-1,0 0 1,1 1 0,46-1-820,-29-1 508,-3 1 144,0 0-1,0 1 1,0 1 0,0 1-1,0 0 1,0 1 0,-1 1-1,17 7 1,-25-9 118,-1 1 0,1-1 0,-1 1 0,0 1 0,0 0 0,-1-1 0,1 2 0,-1-1 0,0 1 0,0-1 0,-1 1 0,0 0 0,0 1 0,0-1 0,-1 1 0,0 0 0,0 0 0,-1 0 0,0 0 0,2 8 0,-2-4 321,-1 0 1,0 0-1,0 1 1,-1-1-1,-1 0 1,0 1-1,0-1 1,-1 0-1,-1 0 0,0 0 1,0 0-1,-1 0 1,0-1-1,-1 0 1,-7 13-1,8-17-81,0 0 0,0-1 0,-1 1 0,0-1 0,0 0 0,0 0 0,0 0 0,-1 0 0,0-1 0,0 0 0,0-1 0,0 1 0,-1-1-1,1 0 1,-1-1 0,0 1 0,0-1 0,0-1 0,0 1 0,0-1 0,0-1 0,0 1 0,-1-1 0,-12-1 0,17 0-148,0 1 1,0-1-1,0 0 1,0 1 0,0-1-1,0 0 1,0-1-1,0 1 1,1 0-1,-1-1 1,0 0 0,1 0-1,0 1 1,-1-1-1,1-1 1,0 1-1,0 0 1,0 0 0,0-1-1,-1-2 1,0-1-36,1 1 1,0 0 0,0-1 0,0 0 0,1 1-1,0-1 1,0 0 0,0 0 0,1 1 0,0-8-1,0 1-118,1 0 0,1 0 0,0 0 0,0 0 0,1 0 0,1 0 0,0 1 0,1 0-1,10-20 1,-4 17-54,0-1 0,2 1 0,-1 1 0,2 0-1,-1 1 1,2 0 0,0 1 0,0 1 0,21-11 0,14-3-836,92-29 1,-84 32 180,-49 17 760,0 0-1,0 0 1,-1-1-1,15-10 1,-22 14 92,1-1 1,-1 1-1,1-1 1,-1 1-1,0-1 1,1 1-1,-1-1 1,0 1-1,0-1 0,0 0 1,0 0-1,0 0 1,0-2-1,-1 2 19,0 1 0,0 0 1,0 0-1,0 0 0,0 0 0,0 0 0,0 0 0,-1 0 0,1 0 0,-1 0 1,1 0-1,-1 0 0,1 0 0,-1 0 0,1 0 0,-1 0 0,0 0 0,1 0 1,-1 1-1,0-1 0,0 0 0,0 0 0,0 1 0,0-1 0,0 1 0,0-1 1,-1 0-1,-3-1-4,0-1 0,0 1 0,0 1 0,-1-1 0,1 1 0,-1 0 0,1 0 0,-1 0 1,1 1-1,-1 0 0,1 0 0,-1 0 0,0 1 0,1 0 0,-1 0 0,1 0 0,0 1 0,-1 0 1,-6 3-1,9-4-23,0 1 1,-1-1-1,1 1 0,0 0 1,0 0-1,0 0 1,1 0-1,-1 1 0,0-1 1,1 1-1,0-1 1,-1 1-1,1 0 1,0 0-1,1 0 0,-1 0 1,0 1-1,1-1 1,0 0-1,-1 1 1,2-1-1,-1 0 0,0 1 1,1-1-1,-1 1 1,1 0-1,0-1 1,0 1-1,0-1 0,1 1 1,0 5-1,1-6-97,-1 0 0,0-1 0,1 1 0,0 0 0,-1 0 1,1-1-1,0 1 0,1-1 0,-1 1 0,0-1 0,1 0 0,-1 0 0,1 0 0,0 0 0,-1-1 0,1 1 0,0-1 0,0 1 0,0-1 0,0 0 0,0 0 0,0-1 0,7 2 0,7 1-1843,0-1-1,35 0 1,-51-2 1803,43 0-9756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1.224"/>
    </inkml:context>
    <inkml:brush xml:id="br0">
      <inkml:brushProperty name="width" value="0.025" units="cm"/>
      <inkml:brushProperty name="height" value="0.025" units="cm"/>
    </inkml:brush>
  </inkml:definitions>
  <inkml:trace contextRef="#ctx0" brushRef="#br0">103 24 7719,'-12'4'8707,"1"0"-7312,2-3-848,0 2 0,1-1 0,-1 1 0,1 0 0,0 1 0,0 0 0,-12 7 0,20-10-543,0-1 0,0 0-1,0 0 1,0 1 0,0-1 0,-1 0-1,1 0 1,0 1 0,0-1 0,0 0 0,0 0-1,0 1 1,0-1 0,0 0 0,0 0-1,0 1 1,0-1 0,0 0 0,0 1 0,0-1-1,1 0 1,-1 0 0,0 1 0,0-1-1,0 0 1,0 0 0,0 0 0,0 1 0,1-1-1,-1 0 1,0 0 0,0 0 0,0 1-1,1-1 1,-1 0 0,0 0 0,0 0 0,0 0-1,1 0 1,-1 1 0,0-1 0,0 0-1,1 0 1,-1 0 0,0 0 0,0 0 0,1 0-1,-1 0 1,0 0 0,1 0 0,-1 0-1,0 0 1,0 0 0,1 0 0,-1 0 0,0 0-1,0 0 1,1 0 0,-1-1 0,0 1-1,0 0 1,1 0 0,23 0-333,-22 0 260,65-9-2026,-55 6 1719,0 1-1,0 0 1,0 1-1,18 0 1,-28 2 378,-1 0 0,1-1 0,0 1 0,-1 0 0,0 0 0,1 0 0,-1 1 0,1-1 0,-1 0 0,0 0 0,0 1 0,0-1 0,0 1 0,0-1 0,0 1 0,0-1 0,-1 1 0,1-1 0,0 1 0,-1 0 0,1-1 0,-1 1 0,0 0 0,1 0 0,-1 2 0,5 51 802,-5-51-657,1 2-41,-1 129 2785,-1-123-2455,-1 1 0,0-1-1,0 1 1,-1-1 0,0 0 0,-1 0-1,-1 0 1,-9 16 0,13-26-423,0 0 1,0 0 0,0 0-1,-1-1 1,1 1-1,-1 0 1,0-1-1,1 1 1,-1-1 0,0 1-1,0-1 1,0 0-1,0 0 1,0 0-1,0 0 1,0 0 0,0 0-1,0-1 1,0 1-1,0-1 1,-1 0-1,1 1 1,0-1 0,0 0-1,-1 0 1,1 0-1,0 0 1,0-1-1,-1 1 1,1-1 0,0 1-1,0-1 1,0 0-1,-3-2 1,1 2-55,1-1 0,0 0 0,0 0-1,0 0 1,0-1 0,0 1 0,0-1 0,1 0 0,-1 1 0,1-1 0,0 0 0,0-1 0,0 1-1,0 0 1,0 0 0,1-1 0,0 1 0,-1-1 0,0-7 0,2 4-45,0 0 1,1 0-1,-1 1 1,2-1-1,-1 0 0,1 0 1,0 1-1,0-1 1,1 1-1,-1-1 1,2 1-1,-1 0 0,1 0 1,0 0-1,0 1 1,0-1-1,1 1 1,0 0-1,9-7 1,13-11 83,1 2 0,52-30 0,-46 30-144,-11 7 84,6-4-33,0-1 0,44-39 0,-60 41 105,-22 15 23,6 3-18,-1 0 0,0 1 1,1-1-1,-1 1 1,1 0-1,-1 0 0,1 0 1,-3 3-1,-47 54 879,50-56-823,1 0 0,0-1 0,0 1 0,0 0 0,1 0 0,-1 0 1,1 0-1,-1 0 0,1 1 0,0-1 0,0 0 0,1 0 0,-1 1 0,1-1 0,-1 1 0,1-1 0,0 0 0,0 1 0,1-1 0,0 6 1,0-8-63,0 0 1,0 1 0,0-1-1,0 0 1,0 0 0,1 0 0,-1 0-1,0 0 1,0 0 0,1-1 0,-1 1-1,0 0 1,1-1 0,-1 1-1,1 0 1,-1-1 0,1 0 0,-1 1-1,1-1 1,0 0 0,1 0-1,39 0 65,-34 0-46,12-3-338,0-1 0,0 0 0,0-2 0,0 0 0,-1-1 0,33-18 0,-22 12-266,43-15 1,-72 28 626,-1-1-1,1 1 0,-1 0 1,1 0-1,-1 0 1,0 0-1,1 0 0,-1 0 1,1 0-1,-1 0 1,1 0-1,-1 0 1,0 0-1,1 0 0,-1 0 1,1 0-1,-1 0 1,1 0-1,-1 0 0,0 1 1,1-1-1,-1 0 1,1 0-1,-1 0 1,0 1-1,1-1 0,-1 0 1,0 1-1,1-1 1,-1 0-1,0 1 0,0-1 1,1 0-1,-1 1 1,0-1-1,0 0 0,0 1 1,1-1-1,-1 1 1,0-1-1,0 0 1,0 1-1,0-1 0,0 1 1,0-1-1,0 1 1,0-1-1,0 1 0,0-1 1,0 0-1,0 1 1,0-1-1,0 1 1,0-1-1,-1 1 0,-10 38 1806,3-8-753,8-30-1127,0 0 0,0-1 1,0 1-1,0 0 0,0 0 1,1-1-1,-1 1 1,0 0-1,0 0 0,1-1 1,-1 1-1,1 0 0,-1 0 1,0-1-1,1 1 0,-1-1 1,1 1-1,-1 0 1,1-1-1,0 1 0,-1-1 1,1 1-1,0-1 0,-1 0 1,1 1-1,0-1 1,-1 0-1,1 1 0,0-1 1,0 0-1,0 0 0,-1 0 1,1 1-1,1-1 0,31-5-4620,-6-10-1004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2.189"/>
    </inkml:context>
    <inkml:brush xml:id="br0">
      <inkml:brushProperty name="width" value="0.025" units="cm"/>
      <inkml:brushProperty name="height" value="0.025" units="cm"/>
    </inkml:brush>
  </inkml:definitions>
  <inkml:trace contextRef="#ctx0" brushRef="#br0">199 141 12364,'0'0'7933,"-13"1"-6818,4 0-1043,0 1 0,0-1 0,0 2 1,0-1-1,1 1 0,-1 1 0,1 0 0,0 0 0,0 0 0,1 1 0,-1 0 0,1 1 0,0-1 0,0 2 0,-7 8 0,9-11 14,0 2 0,0-1 0,1 0 0,0 1-1,0 0 1,0 0 0,1 0 0,0 0 0,0 1-1,1-1 1,0 1 0,0 0 0,-1 8-1,3-14-75,0 0 0,0 0-1,0-1 1,1 1-1,-1 0 1,0 0-1,1 0 1,-1 0-1,1 0 1,-1 0-1,1 0 1,-1-1-1,1 1 1,0 0-1,0 0 1,-1-1-1,1 1 1,0 0-1,0-1 1,-1 1-1,1-1 1,0 1-1,0-1 1,0 0-1,0 1 1,0-1-1,0 0 1,0 0-1,0 1 1,0-1-1,0 0 1,0 0-1,0 0 1,0 0-1,0 0 1,1-1-1,43-3 120,-26-3-125,-1 0 1,0-2-1,0 0 1,-1 0-1,0-2 0,-1 0 1,0-1-1,-1-1 1,0 0-1,-1-1 0,0 0 1,-2-1-1,1-1 0,-2 0 1,0-1-1,8-18 1,-3-9 66,-15 41-59,0 1 0,0-1 0,-1 0 0,0 0 0,1 1 0,-1-1 0,0 0 0,0 0 0,0 1 1,-1-1-1,1 0 0,-1 0 0,-1-4 0,2 7-11,-1-1 0,1 1 0,-1-1-1,0 1 1,1 0 0,-1-1 0,0 1 0,1 0 0,-1-1 0,0 1-1,0 0 1,1 0 0,-1 0 0,0-1 0,0 1 0,1 0 0,-1 0 0,0 0-1,0 0 1,0 0 0,1 1 0,-1-1 0,0 0 0,0 0 0,1 0 0,-1 1-1,0-1 1,1 0 0,-1 1 0,0-1 0,1 0 0,-1 1 0,0-1 0,1 1-1,-1-1 1,1 1 0,-1 0 0,1-1 0,-1 1 0,0 0 0,-22 24 54,13-11 67,1 0 0,1 1 1,1 0-1,0 0 1,1 1-1,0 0 0,2 0 1,-1 0-1,2 0 0,0 1 1,1 0-1,1 21 0,1-35-100,0 0-1,1-1 0,-1 1 0,1-1 0,-1 1 0,1-1 0,0 1 0,0-1 0,0 0 1,0 1-1,0-1 0,1 0 0,-1 0 0,1 0 0,0 0 0,-1 0 0,1 0 0,0-1 0,0 1 1,2 1-1,0-1-3,0 0 1,0 0-1,0 0 1,1-1 0,-1 0-1,0 1 1,1-2-1,-1 1 1,0 0 0,9-1-1,-2-1-2,0 1 1,0-2-1,-1 0 1,1 0-1,-1 0 0,1-2 1,-1 1-1,0-1 1,10-6-1,-6 0-114,0 0-1,-1-1 1,0-1 0,-1 0-1,0-1 1,17-23 0,-9 12-90,-18 70 114,-2-37 134,-1-1 63,1 0-1,1 0 0,-1 0 1,1 1-1,4 14 1,-4-21-90,0 1-1,1-1 1,-1 0 0,0 1-1,1-1 1,-1 0 0,1 0 0,-1 0-1,1-1 1,0 1 0,0 0-1,0-1 1,0 1 0,0-1-1,0 1 1,0-1 0,1 0 0,-1 0-1,0 0 1,1 0 0,-1-1-1,1 1 1,4 0 0,7 0 11,-1 0 0,1-1 1,-1 0-1,1-2 0,-1 1 0,0-2 0,1 1 1,-1-2-1,0 0 0,-1 0 0,1-2 1,-1 1-1,0-1 0,0-1 0,-1 0 1,0-1-1,0 0 0,-1-1 0,0 0 1,14-15-1,-23 22-70,1 0-1,0 0 1,-1 0 0,1 0 0,-1-1 0,1 1-1,-1 0 1,0-1 0,0 1 0,0-1 0,-1 1-1,1-1 1,0 1 0,-1-1 0,0 1 0,1-1 0,-1 0-1,-1-2 1,1 4 20,0-1 1,-1 1-1,0 0 0,1-1 0,-1 1 0,0 0 1,0 0-1,1-1 0,-1 1 0,0 0 0,0 0 1,0 0-1,0 0 0,-1 0 0,1 0 0,0 1 1,0-1-1,-1 0 0,1 1 0,0-1 0,-1 1 1,1-1-1,-2 0 0,-1 0 12,0 1 0,0-1 0,1 1 0,-1 0 1,0 0-1,0 0 0,0 0 0,0 1 0,0-1 0,1 1 0,-1 0 0,0 0 0,0 1 0,1-1 1,-1 1-1,1 0 0,-1 0 0,1 0 0,0 0 0,0 0 0,0 1 0,-5 4 0,6-5 18,0 1 0,0-1-1,0 0 1,0 1 0,1 0-1,-1-1 1,1 1 0,-1 0-1,1-1 1,0 1 0,0 0-1,1 0 1,-1 0 0,0 0-1,1 0 1,0 0 0,0 0 0,0 0-1,0 1 1,0-1 0,0 0-1,1 0 1,1 4 0,-1-5-22,1 1 0,-1-1 0,1 1 0,0-1 0,0 0 0,0 0 0,0 0 0,0 0 0,0 0 0,1-1 0,-1 1 0,1-1 0,-1 1 0,1-1 0,-1 0 0,1 0 0,0 0 0,0 0 0,-1-1 0,1 1 0,0-1 0,0 1 0,0-1 0,3 0 1,1 0-304,0 0 0,-1 0 0,1 0 0,0-1 0,-1 0 0,1 0 0,-1-1 0,1 0 1,10-4-1,-13 4-443,0-1 0,-1 1 0,1-1 0,-1 0 1,1 0-1,-1 0 0,0 0 0,0 0 0,0-1 0,-1 0 1,1 1-1,-1-1 0,0 0 0,0 0 0,2-7 0,7-25-10584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2.520"/>
    </inkml:context>
    <inkml:brush xml:id="br0">
      <inkml:brushProperty name="width" value="0.025" units="cm"/>
      <inkml:brushProperty name="height" value="0.025" units="cm"/>
    </inkml:brush>
  </inkml:definitions>
  <inkml:trace contextRef="#ctx0" brushRef="#br0">0 0 14189,'0'0'4581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2.847"/>
    </inkml:context>
    <inkml:brush xml:id="br0">
      <inkml:brushProperty name="width" value="0.025" units="cm"/>
      <inkml:brushProperty name="height" value="0.025" units="cm"/>
    </inkml:brush>
  </inkml:definitions>
  <inkml:trace contextRef="#ctx0" brushRef="#br0">16 0 11018,'0'0'10314,"-7"54"-10090,4-18 417,3 2-577,-1 2-96,1-4-256,0-4-1154,0-8-1088,0-6-1506,-4-9-384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3.238"/>
    </inkml:context>
    <inkml:brush xml:id="br0">
      <inkml:brushProperty name="width" value="0.025" units="cm"/>
      <inkml:brushProperty name="height" value="0.025" units="cm"/>
    </inkml:brush>
  </inkml:definitions>
  <inkml:trace contextRef="#ctx0" brushRef="#br0">3 94 12172,'-1'-8'1334,"1"5"-1162,-1 1 1,1-1-1,0 1 0,0-1 0,0 1 1,0-1-1,0 1 0,1-1 1,-1 0-1,1 1 0,-1 0 0,1-1 1,0 1-1,0-1 0,0 1 0,0 0 1,1 0-1,-1 0 0,1 0 1,-1 0-1,1 0 0,0 0 0,-1 0 1,1 0-1,0 1 0,0-1 0,0 1 1,1-1-1,-1 1 0,0 0 1,0 0-1,1 0 0,-1 0 0,1 1 1,-1-1-1,5 0 0,28-5 225,2 1 0,-1 2 1,0 2-1,60 5 0,-81-3-447,-1 1 0,0 0-1,0 1 1,0 1 0,0 0 0,-1 1 0,1 0-1,-1 1 1,24 15 0,-33-18 58,0-1 0,-1 1 0,1 0-1,-1 0 1,1 0 0,-1 1 0,0-1 0,0 1 0,-1-1 0,1 1 0,-1 0-1,0 0 1,0 0 0,0 1 0,0-1 0,-1 0 0,0 1 0,0-1-1,0 1 1,0-1 0,-1 1 0,0-1 0,1 1 0,-2-1 0,1 1-1,-1 0 1,1-1 0,-1 1 0,0-1 0,-1 0 0,1 1 0,-1-1 0,0 0-1,0 0 1,-3 4 0,-4 6 310,0-1 0,-1-1 0,-1 0 0,0 0 0,0-1 0,-1 0 0,-1-1 0,0-1 0,0 0 0,-1 0 0,0-1 0,-1-1 0,1-1 0,-1 0 0,0-1 0,-1 0 0,0-1 0,1-1 0,-1 0 0,0-2 0,0 0 0,-19-1 0,32 1-368,1-1 1,0 0-1,0 0 0,-1-1 1,1 1-1,0 0 1,-1-1-1,1 1 0,0-1 1,0 0-1,0 0 0,0 0 1,0 0-1,0 0 1,0 0-1,0 0 0,0-1 1,0 1-1,1-1 1,-1 1-1,0-1 0,1 0 1,-1 0-1,1 0 1,0 0-1,0 0 0,0 0 1,0 0-1,0 0 1,0 0-1,0 0 0,1 0 1,-1-1-1,1 1 1,0 0-1,-1 0 0,1-5 1,1 3-471,0 0 0,0 0 1,0 0-1,1 0 0,-1 0 1,1 0-1,0 0 0,0 0 1,0 0-1,1 1 0,-1-1 1,1 1-1,0 0 0,0 0 1,0 0-1,1 0 0,-1 0 1,0 1-1,8-4 0,36-17-7994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060"/>
    </inkml:context>
    <inkml:brush xml:id="br0">
      <inkml:brushProperty name="width" value="0.025" units="cm"/>
      <inkml:brushProperty name="height" value="0.025" units="cm"/>
    </inkml:brush>
  </inkml:definitions>
  <inkml:trace contextRef="#ctx0" brushRef="#br0">0 46 11403,'0'0'5525,"10"5"-3336,10 2-1620,0-1-1,0-1 1,0-1 0,1 0 0,-1-2 0,1 0 0,0-1-1,33-4 1,-13-2-492,-1-2-1,0-2 1,63-23-1,-18 6-739,-88 28 610,0 0 0,0 1 0,0-1 0,0 1 0,0 0 0,1-1 1,-1 1-1,-3 6 0,-5 5 16,-33 37 124,3 1 0,1 2 0,3 2 0,3 2 0,2 1 0,-34 87 0,63-138-640,-1 2-343,3-2-3234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3.644"/>
    </inkml:context>
    <inkml:brush xml:id="br0">
      <inkml:brushProperty name="width" value="0.025" units="cm"/>
      <inkml:brushProperty name="height" value="0.025" units="cm"/>
    </inkml:brush>
  </inkml:definitions>
  <inkml:trace contextRef="#ctx0" brushRef="#br0">29 272 5381,'0'0'11584,"-6"8"-9651,-16 24-294,23-29-10,8-7-1229,11-8-369,-16 9-10,53-45 51,-52 44-46,0-1-1,-1 0 0,1 0 0,-1-1 1,0 1-1,-1-1 0,1 0 0,4-10 1,-13 23 145,0-1 1,1 1-1,-1 1 1,2-1-1,-1 1 1,1-1-1,-3 13 1,5-18-138,1 0 1,-1 0 0,1-1 0,0 1 0,0 0-1,0 0 1,0-1 0,0 1 0,0 0-1,0 0 1,1 0 0,-1-1 0,1 1 0,-1 0-1,1-1 1,0 1 0,-1 0 0,1-1-1,0 1 1,0-1 0,0 1 0,0-1 0,1 0-1,-1 1 1,0-1 0,0 0 0,3 2-1,1-2-13,-1 1-1,0-1 0,1-1 0,-1 1 0,1-1 1,-1 1-1,1-1 0,-1-1 0,1 1 0,4-1 0,3-1-93,0-1 0,-1 0 0,0 0-1,1-1 1,-1-1 0,-1 0-1,1 0 1,-1-1 0,0-1 0,0 1-1,-1-2 1,1 1 0,-2-1-1,10-10 1,-4 2 19,-1 0 0,-1 0 0,0-1 0,-1-1 0,0 0 0,-2-1-1,9-22 1,-17 37 58,1 0 2,0 1 0,-1-1 0,0 1 0,0-1-1,0 0 1,0 1 0,0-1 0,-1 0 0,1 0 0,-1 1 0,0-1 0,-1-7-1,-21 36 278,0 9 257,2 2 0,-25 58 0,39-77-389,0 0 0,1 1 0,0-1 0,1 1 0,2 0 0,0 0 0,0 0 0,2 23 0,0-40-186,0 1 0,0 0 0,0-1 0,1 1 0,-1-1-1,0 1 1,1-1 0,-1 1 0,1-1 0,-1 1 0,1-1 0,0 1 0,-1-1-1,1 0 1,0 1 0,0-1 0,0 0 0,0 0 0,0 0 0,1 1 0,-1-1-1,0 0 1,0-1 0,1 1 0,-1 0 0,1 0 0,-1-1 0,0 1 0,1 0-1,0-1 1,-1 1 0,1-1 0,-1 0 0,1 0 0,-1 0 0,3 1 0,-1-2-73,1 1 0,-1-1 0,1 1 0,-1-1 0,0 0 0,0 0 0,1-1 0,-1 1 1,0 0-1,0-1 0,0 0 0,-1 0 0,1 0 0,0 0 0,-1 0 0,4-4 1,12-17-70,-2-2 1,0 0 0,-1 0 0,14-38-1,4-3 893,-33 66-696,0 0 1,0 0-1,0 0 1,0 0-1,0 1 0,0-1 1,0 0-1,0 0 1,0 0-1,0 0 0,0 0 1,0 0-1,0 1 1,1-1-1,-1 0 0,0 0 1,0 0-1,0 0 1,0 0-1,0 0 0,0 0 1,0 0-1,1 1 1,-1-1-1,0 0 0,0 0 1,0 0-1,0 0 1,0 0-1,1 0 0,-1 0 1,0 0-1,0 0 1,0 0-1,0 0 0,0 0 1,1 0-1,-1 0 1,0 0-1,0 0 0,0 0 1,0 0-1,0 0 1,1 0-1,-1 0 0,0-1 1,0 1-1,0 0 1,0 0-1,0 0 0,0 0 1,0 0-1,1 0 1,-1 0-1,0 0 0,0-1 1,0 1-1,0 0 1,4 26 463,-4-19-457,1 0 0,0 0 1,0-1-1,1 1 0,-1-1 0,1 1 1,4 6-1,-3-9-49,0-2 0,0 1 1,0 0-1,1-1 0,-1 1 0,1-1 1,-1 0-1,1 0 0,0 0 1,0-1-1,0 1 0,0-1 0,0 0 1,0 0-1,0-1 0,0 1 0,1-1 1,-1 0-1,0 0 0,0 0 0,0-1 1,1 1-1,-1-1 0,0 0 1,0 0-1,0 0 0,6-4 0,-3 3-109,0-1-1,0 0 0,-1 0 0,0-1 0,1 0 1,-1 0-1,-1 0 0,1-1 0,-1 0 0,1 0 1,-1 0-1,-1-1 0,1 1 0,-1-1 0,5-9 1,-10 10 640,-6 8-140,-7 7 141,10-6-463,0-1 0,0 1 1,1 0-1,0 1 0,-1-1 1,1 1-1,1-1 0,-1 1 1,1 0-1,0 0 0,0 0 1,0 0-1,1 1 0,-2 9 1,3-15-227,0 0 0,0 1 0,0-1 0,0 0 0,0 1 1,1-1-1,-1 0 0,0 1 0,0-1 0,0 0 0,1 0 1,-1 1-1,0-1 0,0 0 0,1 0 0,-1 0 0,0 1 1,0-1-1,1 0 0,-1 0 0,0 0 0,1 0 0,-1 1 1,0-1-1,1 0 0,-1 0 0,0 0 0,1 0 0,-1 0 0,0 0 1,1 0-1,-1 0 0,0 0 0,1 0 0,-1 0 0,0 0 1,1 0-1,-1-1 0,0 1 0,1 0 0,-1 0 0,0 0 1,1 0-1,-1 0 0,0-1 0,0 1 0,1 0 0,-1 0 1,0-1-1,0 1 0,1 0 0,-1 0 0,0-1 0,0 1 1,1-1-1,8-13-8747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4.004"/>
    </inkml:context>
    <inkml:brush xml:id="br0">
      <inkml:brushProperty name="width" value="0.025" units="cm"/>
      <inkml:brushProperty name="height" value="0.025" units="cm"/>
    </inkml:brush>
  </inkml:definitions>
  <inkml:trace contextRef="#ctx0" brushRef="#br0">1 1 10890,'0'0'1858,"13"62"-1442,5-39-416,5 1-896,2-3-1122,5-5-6919</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4.329"/>
    </inkml:context>
    <inkml:brush xml:id="br0">
      <inkml:brushProperty name="width" value="0.025" units="cm"/>
      <inkml:brushProperty name="height" value="0.025" units="cm"/>
    </inkml:brush>
  </inkml:definitions>
  <inkml:trace contextRef="#ctx0" brushRef="#br0">227 1 5061,'0'0'14141,"-9"1"-13479,-24 3-311,22-4-324,0 0 0,0 1-1,0 1 1,0 0 0,1 0 0,-1 1 0,0 1-1,1 0 1,0 0 0,0 1 0,0 0 0,-10 8-1,15-9 208,1-1 0,1 2-1,-1-1 1,1 0 0,-1 1-1,1-1 1,1 1 0,-1 0-1,-2 6 1,5-10-155,-1 0 1,1 0-1,0 1 0,0-1 1,0 0-1,-1 0 0,1 0 1,0 0-1,1 1 0,-1-1 0,0 0 1,0 0-1,0 0 0,1 0 1,-1 0-1,0 0 0,1 0 1,-1 1-1,2 0 0,-1-1-54,0 1-1,1-1 1,-1 0-1,1 0 1,-1 0 0,1 0-1,0 0 1,-1 0-1,1 0 1,0-1-1,0 1 1,-1-1-1,1 1 1,0-1-1,0 0 1,2 1 0,19 1-230,0-1-1,-1 0 1,1-2 0,29-4 0,-30 1-2361,0-1 1,27-9-1,-5-2-6120</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4.795"/>
    </inkml:context>
    <inkml:brush xml:id="br0">
      <inkml:brushProperty name="width" value="0.025" units="cm"/>
      <inkml:brushProperty name="height" value="0.025" units="cm"/>
    </inkml:brush>
  </inkml:definitions>
  <inkml:trace contextRef="#ctx0" brushRef="#br0">17 1 3043,'0'0'15892,"9"0"-14819,-5 1-895,8-1 95,0 0 1,0 1 0,18 4-1,-28-4-250,0-1 0,0 1 0,0 0 0,-1-1 0,1 1 0,0 0 0,0 0 0,-1 0 0,1 0 0,0 0 0,-1 1 0,1-1 0,2 3 0,-4-3-24,1 0 0,-1 0-1,0 0 1,1 0 0,-1 1 0,0-1 0,0 0 0,0 0 0,0 0 0,0 0 0,0 0 0,0 1 0,0-1-1,0 0 1,0 0 0,-1 0 0,1 0 0,-1 0 0,1 0 0,0 0 0,-1 0 0,0 0 0,1 0 0,-1 0 0,0 0-1,-1 1 1,-4 6 46,-1-1 0,0 0 0,-1-1 0,1 0 0,-16 9 0,14-9 204,-1 1 1,1-1-1,1 2 0,-10 9 1,18-17-221,-1 0 1,1 1 0,0-1 0,-1 0 0,1 0 0,0 1 0,0-1 0,-1 0 0,1 1 0,0-1 0,0 0 0,0 1 0,-1-1 0,1 1 0,0-1 0,0 0 0,0 1 0,0-1-1,0 1 1,0-1 0,0 0 0,0 1 0,0-1 0,0 1 0,0-1 0,0 0 0,0 1 0,0-1 0,0 0 0,1 1 0,-1-1 0,0 1 0,0-1 0,0 0 0,1 1 0,-1-1 0,0 0-1,0 1 1,1-1 0,-1 0 0,0 0 0,0 1 0,1-1 0,-1 0 0,0 0 0,1 0 0,-1 1 0,1-1 0,-1 0 0,0 0 0,1 0 0,-1 0 0,0 0 0,1 0 0,-1 1 0,1-1-1,-1 0 1,0 0 0,1 0 0,-1-1 0,1 1 0,0 0 0,35 1 508,-27-2-277,120-10 1507,-63 3-3412,1 5-8746</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5.159"/>
    </inkml:context>
    <inkml:brush xml:id="br0">
      <inkml:brushProperty name="width" value="0.025" units="cm"/>
      <inkml:brushProperty name="height" value="0.025" units="cm"/>
    </inkml:brush>
  </inkml:definitions>
  <inkml:trace contextRef="#ctx0" brushRef="#br0">1 23 9705,'0'0'11723,"83"-22"-11595,-27 25-160,6 0-1217,-5-3-1569,-5 0-3492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5.503"/>
    </inkml:context>
    <inkml:brush xml:id="br0">
      <inkml:brushProperty name="width" value="0.025" units="cm"/>
      <inkml:brushProperty name="height" value="0.025" units="cm"/>
    </inkml:brush>
  </inkml:definitions>
  <inkml:trace contextRef="#ctx0" brushRef="#br0">45 262 9385,'0'0'14627,"-7"8"-13228,6-6-1308,-26 33 1006,26-34-1059,0 1 0,0-1 0,0 1 0,0-1 0,0 1 0,0 0 0,1-1 0,-1 1 0,1 0 0,-1 0 0,1-1 1,0 1-1,-1 0 0,1 0 0,0 0 0,0-1 0,0 1 0,1 0 0,-1 0 0,0 0 0,1-1 0,-1 1 0,1 0 0,-1 0 0,1-1 0,1 3 0,0-3-113,-1 0 0,1 0 0,-1 1 1,1-2-1,0 1 0,0 0 0,0 0 0,-1 0 0,1-1 0,0 1 0,0-1 0,0 0 0,0 1 0,0-1 1,0 0-1,0 0 0,0 0 0,0 0 0,0-1 0,0 1 0,0 0 0,0-1 0,0 0 0,3-1 0,1 0-323,0 0 0,-1-1 0,1 0-1,0 0 1,-1 0 0,10-8 0,-4-1-159,1-1 0,-2 0 0,0 0 0,0-1 1,-2 0-1,1-1 0,7-20 0,37-116 911,-36 97 298,-32 132 3096,6-52-3382,1 1 0,2 0 1,0 0-1,2 1 0,1 0 1,2 0-1,2 41 0,-1-67-398,1 1 0,0 0 0,0-1 0,0 1 0,0-1-1,0 1 1,1-1 0,-1 1 0,1-1 0,-1 0 0,1 0 0,0 1-1,0-1 1,2 1 0,-3-2 0,0 0 1,0 0-1,0 0 1,1 0-1,-1-1 0,0 1 1,0 0-1,0-1 0,1 1 1,-1-1-1,0 1 1,1-1-1,-1 0 0,0 0 1,1 1-1,-1-1 0,0 0 1,1 0-1,-1 0 1,1-1-1,-1 1 0,0 0 1,1 0-1,-1-1 0,0 1 1,1-1-1,-1 1 1,0-1-1,0 1 0,2-2 1,-2 1-3,0 0 0,0 1 0,-1-1 0,1 0 0,-1 1 0,1-1 0,0 0 0,-1 0 0,0 0 0,1 0 0,-1 1 0,1-1 0,-1 0 0,0 0 0,0 0 0,1 0 0,-1 0 0,0 0 0,0 0 0,0 0 0,0 0 0,0 0 0,0 1 0,-1-1 0,1 0 0,0 0 0,0 0 0,-1 0 0,1 0 0,0 0 0,-1 0 0,1 1 0,-1-1 0,1 0 0,-1 0 0,1 0 0,-1 1 1,0-1-1,1 0 0,-2 0 0,-34-30-1914,28 26 1200,3 1 302,-3-2 368,0 1 0,0-1 0,1-1-1,0 1 1,0-1 0,1-1 0,0 1-1,0-1 1,-7-13 0,13 21 161,0-1 1,0 1-1,0-1 0,0 0 1,1 1-1,-1-1 1,0 1-1,0-1 1,1 1-1,-1-1 1,0 1-1,1-1 1,-1 1-1,1 0 0,-1-1 1,0 1-1,1-1 1,-1 1-1,1 0 1,-1-1-1,1 1 1,-1 0-1,1 0 0,-1-1 1,1 1-1,0 0 1,-1 0-1,1 0 1,-1 0-1,1 0 1,-1 0-1,1 0 1,0 0-1,-1 0 0,1 0 1,30-3 238,-24 3-13,162-10 225,-168 10-651,0 0-1,1-1 1,-1 1 0,0 0 0,1 0-1,-1-1 1,0 1 0,0-1 0,1 1-1,-1-1 1,0 1 0,0-1-1,0 0 1,0 0 0,0 1 0,2-3-1,0-13-3963,-4-3-1514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5.831"/>
    </inkml:context>
    <inkml:brush xml:id="br0">
      <inkml:brushProperty name="width" value="0.025" units="cm"/>
      <inkml:brushProperty name="height" value="0.025" units="cm"/>
    </inkml:brush>
  </inkml:definitions>
  <inkml:trace contextRef="#ctx0" brushRef="#br0">1 1 12620,'0'0'6598,"53"34"-9577,-22-28-4452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7.006"/>
    </inkml:context>
    <inkml:brush xml:id="br0">
      <inkml:brushProperty name="width" value="0.025" units="cm"/>
      <inkml:brushProperty name="height" value="0.025" units="cm"/>
    </inkml:brush>
  </inkml:definitions>
  <inkml:trace contextRef="#ctx0" brushRef="#br0">14 235 5125,'0'0'11504,"-3"9"-9123,-1 7-1604,2 0-1,-1 0 1,2 1 0,0-1-1,1 0 1,4 32 0,-3-43-606,0 1-1,0 0 1,1-1 0,0 1 0,0-1 0,0 1 0,1-1 0,0 0 0,0 0 0,7 9 0,-8-12-147,1 1 1,-1-1-1,1 0 1,0 0-1,0 0 1,-1-1-1,1 1 1,1-1-1,-1 1 1,0-1-1,0 0 1,0 0-1,1 0 1,-1-1-1,1 1 1,-1-1-1,0 0 1,1 0-1,-1 0 1,5-1-1,-4 0 36,-1 0 0,1 0-1,-1 0 1,1-1 0,-1 1-1,0-1 1,1 0 0,-1 0 0,0 0-1,0 0 1,0-1 0,-1 1-1,1-1 1,-1 0 0,1 0-1,-1 0 1,0 0 0,0 0-1,0 0 1,0 0 0,-1-1-1,0 1 1,1-1 0,-1 1-1,1-6 1,2-7-71,-1 1-1,0-1 1,-1 1 0,-1-26-1,0 33-121,-1-20-185,0 27 275,0 1-1,0-1 0,0 0 0,0 1 0,0-1 0,0 0 0,0 1 0,0-1 0,0 1 0,0-1 0,-1 0 0,1 1 1,0-1-1,0 0 0,-1 1 0,1-1 0,0 1 0,-1-1 0,1 1 0,-1-1 0,1 1 0,0-1 0,-1 1 0,1-1 1,-1 1-1,0 0 0,1-1 0,-1 1 0,4 39-1323,-1-34 1343,1-1 0,0 0 0,0 0-1,0 0 1,1-1 0,0 1 0,-1-1 0,1 0-1,0 0 1,1 0 0,-1 0 0,0-1 0,1 0-1,0 0 1,-1 0 0,1 0 0,0-1-1,0 0 1,0 0 0,0 0 0,9 0 0,-3 0 44,-1 0 1,1-1 0,-1 0-1,1 0 1,-1-2 0,1 1-1,-1-1 1,0 0 0,17-7 0,-23 7-8,0 0 0,0 0 0,0 0 1,0 0-1,-1-1 0,1 0 0,-1 1 1,0-1-1,0 0 0,0-1 0,0 1 1,0 0-1,-1-1 0,1 0 0,-1 1 1,0-1-1,0 0 0,-1 0 0,1 0 1,-1-1-1,0 1 0,0 0 0,0 0 1,0-1-1,-1 1 0,0-8 0,0 11-12,0 0 0,0 0 0,0 0 0,0 0 0,-1 0 0,1 0 0,0 0 0,-1 0 0,1 0 0,0 0 0,-1 1 0,1-1 0,-1 0 0,0 0 0,1 0 0,-1 1 0,1-1-1,-1 0 1,0 1 0,0-1 0,1 0 0,-1 1 0,0-1 0,0 1 0,0 0 0,0-1 0,0 1 0,1 0 0,-1-1 0,0 1 0,0 0 0,0 0 0,0 0 0,0 0 0,0 0 0,0 0 0,0 0 0,0 0 0,0 0 0,0 0-1,0 0 1,0 1 0,0-1 0,0 0 0,-1 1 0,-2 1 0,1-1-1,-1 1 0,0-1 1,1 1-1,-1 0 0,1 0 1,0 1-1,-1-1 1,1 1-1,-3 2 0,-1 5 99,0-1 0,1 1 0,0 0-1,-7 17 1,11-22-55,0 0 0,0 0 1,1 0-1,0 0 0,0 1 0,0-1 0,0 0 0,1 1 0,0-1 1,0 0-1,0 0 0,2 8 0,-1-11-47,1 0 0,-1 0 0,0 0 0,1-1 0,0 1 0,-1 0 0,1-1-1,0 1 1,0-1 0,0 0 0,0 0 0,0 1 0,0-1 0,0 0 0,0-1 0,0 1 0,0 0 0,1-1 0,-1 1 0,0-1 0,0 0 0,1 0-1,-1 0 1,0 0 0,1 0 0,-1 0 0,2-1 0,10 1-344,0-2 0,-1 1 0,18-6 1,-14 2-798,-1 0 1,0-2-1,-1 0 1,1-1-1,-2 0 1,1-1-1,14-12 1,-21 15 386,-1-1 1,1 0 0,-1 0-1,-1-1 1,1 0-1,-1 0 1,6-12-1,-10 15 673,1 0 0,-1-1 0,0 1 0,0-1 0,-1 1 0,0-1-1,0 0 1,1-6 0,-2 11 221,0 0 0,0 0 0,0 0 0,0 0-1,0 0 1,0 0 0,0 0 0,0 0 0,0 0 0,0 0-1,0 0 1,-1 0 0,1 1 0,0-1 0,-1 0 0,1 0-1,-1 0 1,1 0 0,-1 0 0,1 0 0,-1 1 0,-1-2 0,2 2-4,-1 0 0,0-1 1,0 1-1,1 0 1,-1 0-1,0 0 1,0 1-1,0-1 1,1 0-1,-1 0 1,0 0-1,0 0 1,1 1-1,-1-1 1,0 0-1,1 1 0,-1-1 1,0 1-1,1-1 1,-1 1-1,0 0 1,-31 34 2986,22-20-2303,0 1 1,2 0 0,0 1 0,1 0-1,-10 34 1,16-45-717,-1 0 0,1 0 0,1 0 0,-1 0 0,1 0 0,0 0-1,0 0 1,1 0 0,-1 0 0,2 0 0,-1 0 0,0 0 0,1 0 0,0 0 0,1-1 0,-1 1 0,1-1 0,0 0 0,0 1-1,1-1 1,6 6 0,14 12-504,-11-13-304,-1 2 0,-1-1 0,11 15 1,-20-24 616,0 0 1,-1 1-1,1-1 0,0 1 1,-1-1-1,0 1 1,0 0-1,1 0 1,-2-1-1,1 1 1,0 0-1,0 0 0,-1 0 1,0 0-1,0 0 1,0 0-1,0 0 1,0 0-1,0 0 1,-1 0-1,1 0 0,-3 5 1,1-5 248,0-1 1,0 1-1,-1 0 0,0-1 0,1 1 1,-1-1-1,0 0 0,0 0 1,0 0-1,0 0 0,-1-1 0,1 1 1,0-1-1,-1 0 0,1 0 1,-1 0-1,1 0 0,-1-1 0,-5 1 1,2 0 21,0 0 1,1-1 0,-1 0-1,0 0 1,0-1-1,1 1 1,-1-2 0,0 1-1,1-1 1,-8-2-1,10 2-203,0 0-1,0 0 0,1 0 0,-1 0 0,1-1 0,0 1 1,0-1-1,-1 0 0,2 0 0,-1 0 0,0 0 0,1 0 0,-1-1 1,1 1-1,0-1 0,0 0 0,0 0 0,1 1 0,-1-1 1,1 0-1,0 0 0,0 0 0,1-1 0,-1 1 0,1 0 0,0 0 1,0 0-1,0 0 0,0-1 0,1 1 0,0 0 0,0 0 0,0 0 1,0 0-1,1 0 0,-1 0 0,1 1 0,0-1 0,0 0 1,0 1-1,1-1 0,-1 1 0,1 0 0,0 0 0,0 0 0,0 0 1,0 0-1,1 1 0,5-4 0,24-10-6,49-16 0,-44 18-43,49-25 0,-78 34 113,1 0 0,-1-1 0,-1 0 0,1-1 0,-1 0 0,0 0 0,0-1 0,-1 0 0,11-16 0,-15 20 71,-1 1 1,0-1-1,-1 0 0,1 0 0,-1 0 0,0 0 0,0 0 0,0 0 0,0-1 0,-1 1 1,1 0-1,-1 0 0,0 0 0,-2-8 0,2 10-78,-1 1-1,1-1 1,-1 1 0,1-1-1,-1 1 1,0-1 0,0 1-1,1 0 1,-1 0-1,0-1 1,0 1 0,0 0-1,-1 0 1,1 0 0,0 0-1,0 0 1,-1 0 0,1 1-1,0-1 1,-1 0 0,1 1-1,-1-1 1,1 1-1,-1-1 1,1 1 0,-1-1-1,1 1 1,-1 0 0,1 0-1,-1 0 1,1 0 0,-1 0-1,1 0 1,-1 1-1,1-1 1,-1 0 0,1 1-1,-1-1 1,1 1 0,-1-1-1,1 1 1,-2 1 0,-2 0-16,-1 1 1,1 1 0,-1-1 0,1 0 0,1 1 0,-1 0 0,0 1 0,1-1 0,0 1 0,0-1 0,0 1 0,0 0-1,1 1 1,0-1 0,-3 7 0,5-10-7,0 1 1,-1-1-1,1 1 0,0-1 0,0 1 0,1-1 1,-1 1-1,1 0 0,-1-1 0,1 1 0,0 0 1,0-1-1,0 1 0,0 0 0,0-1 0,0 1 1,1 0-1,0-1 0,-1 1 0,1 0 1,0-1-1,0 1 0,0-1 0,1 0 0,-1 1 1,1-1-1,-1 0 0,1 0 0,0 0 0,0 0 1,0 0-1,0 0 0,0 0 0,0-1 0,5 3 1,2 1-49,1-1-1,0 0 1,0-1 0,0 0 0,0-1 0,1 0 0,-1 0 0,1-1 0,-1-1 0,1 0 0,16-2 0,-20 2-13,-1-1 1,0-1 0,0 1-1,0-1 1,-1 0 0,1 0 0,0-1-1,-1 0 1,1 0 0,-1 0 0,0 0-1,0-1 1,0 0 0,-1 0 0,1-1-1,-1 1 1,0-1 0,0 0-1,-1 0 1,6-10 0,80-198-2484,-45 101 2336,-44 110 212,-4 6 6,-12 15 36,-19 31 113,16-17 511,1 0-1,-15 42 1,28-63-431,1 0 0,0 0-1,0 0 1,2 1 0,0 0 0,0-1 0,1 1 0,0 0 0,2 0 0,1 15-1,-1-25-228,0 0-1,1-1 1,-1 0-1,1 1 0,-1-1 1,1 0-1,0 0 0,0 0 1,0 0-1,1 0 1,-1 0-1,0 0 0,1-1 1,-1 0-1,1 1 0,-1-1 1,1 0-1,-1 0 0,1 0 1,0 0-1,0-1 1,0 1-1,-1-1 0,1 0 1,6 1-1,36-3-2945,-42 1 1835,0 1 0,0-1 1,0 0-1,0 0 0,0 0 1,-1 0-1,1-1 1,0 1-1,4-4 0,5-8-13106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7.502"/>
    </inkml:context>
    <inkml:brush xml:id="br0">
      <inkml:brushProperty name="width" value="0.025" units="cm"/>
      <inkml:brushProperty name="height" value="0.025" units="cm"/>
    </inkml:brush>
  </inkml:definitions>
  <inkml:trace contextRef="#ctx0" brushRef="#br0">0 81 13068,'22'-3'5665,"11"-10"-3633,-9 3-707,15-4-204,0 3 0,1 1 0,1 3 0,52-5 1,-92 12-1122,-1 0 0,1 0 1,-1 0-1,1-1 0,-1 1 1,0 0-1,1 0 0,-1 0 1,1 0-1,-1 0 0,1 0 0,-1 0 1,1 0-1,-1 0 0,1 1 1,-1-1-1,1 0 0,-1 0 1,1 0-1,-1 0 0,1 1 1,-1-1-1,0 0 0,1 0 1,-1 1-1,1-1 0,-1 0 1,0 1-1,1-1 0,-1 1 1,0-1-1,1 1 0,-11 12 21,-29 15 55,36-26-61,-44 27 34,20-13-39,1 1-1,0 1 0,-24 23 0,49-40-10,-1 0 0,1 0 0,-1 1 0,1-1 0,0 0 0,0 1 0,-1-1 0,1 1 0,0-1 0,0 1 0,1 0 1,-1 0-1,0-1 0,1 1 0,-1 0 0,1 0 0,-1-1 0,1 5 0,0-5-1,0 0-1,1 0 1,-1 0 0,1-1 0,-1 1 0,1 0-1,0 0 1,-1 0 0,1 0 0,0-1-1,0 1 1,0 0 0,-1-1 0,1 1-1,0 0 1,0-1 0,0 1 0,0-1 0,0 0-1,0 1 1,0-1 0,0 0 0,2 1-1,10 1-81,0 0 0,1-1 0,-1-1 0,14-1 0,-14 1-97,25-1-1598,-1-2 1,1-2-1,-1-1 0,55-18 0,-5-3-6148</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7.970"/>
    </inkml:context>
    <inkml:brush xml:id="br0">
      <inkml:brushProperty name="width" value="0.025" units="cm"/>
      <inkml:brushProperty name="height" value="0.025" units="cm"/>
    </inkml:brush>
  </inkml:definitions>
  <inkml:trace contextRef="#ctx0" brushRef="#br0">270 1 17264,'-12'0'1447,"2"0"-1212,1 1-1,-1 0 1,0 1-1,1 0 1,-1 1-1,1 0 1,0 0-1,0 1 1,0 0 0,0 1-1,1 0 1,-1 0-1,1 1 1,1 0-1,-10 8 1,2 2 427,0-1 0,0 2 0,-18 29-1,29-42-552,1 1-1,0 0 1,0 1-1,1-1 1,0 0-1,-1 1 1,2-1-1,-1 1 1,1 0-1,0-1 1,0 1-1,0 0 1,1 0-1,0 0 1,0 0-1,0 0 0,1-1 1,2 10-1,-1-12-102,-1 0-1,1-1 0,0 1 1,0 0-1,1-1 0,-1 1 1,0-1-1,1 0 0,0 0 1,-1 0-1,1 0 0,0 0 1,0-1-1,0 1 1,0-1-1,0 0 0,0 0 1,1 0-1,-1 0 0,0 0 1,6 0-1,5 1-6,1-1-1,-1 0 1,24-2-1,-27-1-22,-1 0 0,1 0 0,-1-1 0,0 0 0,0-1 0,0 0 0,-1 0 0,0-1 0,1 0 0,-2-1 0,1 0 0,-1-1 0,1 0 0,-2 0 0,10-11 0,-12 13 18,0-1-1,0 0 1,-1 0-1,0-1 1,0 1-1,-1-1 1,0 0-1,0 0 1,0 0-1,-1 0 1,0 0-1,-1-1 1,1 1-1,-1-1 1,-1 1-1,1-1 1,-1 1-1,-1-1 1,1 1-1,-1-1 1,-1 1-1,-2-10 1,2 14-46,0-1 0,0 0 0,0 0 0,-1 1 0,1-1 0,-1 1 0,0 0 1,0 0-1,0 0 0,-1 0 0,1 0 0,-1 1 0,1-1 0,-1 1 0,0 0 0,0 0 1,0 1-1,0-1 0,0 1 0,0 0 0,-1 0 0,1 0 0,0 0 0,-1 1 0,1 0 1,0 0-1,-1 0 0,1 0 0,-7 2 0,5-2-7,0 1-1,0 0 1,0 0 0,0 1-1,0-1 1,1 1 0,-1 1-1,0-1 1,1 1 0,-1 0-1,1 0 1,0 0 0,0 1-1,0 0 1,1 0 0,-1 0-1,1 1 1,0-1 0,0 1-1,-4 7 1,6-9-20,1-1-1,0 1 1,-1 0-1,1-1 1,0 1 0,1 0-1,-1-1 1,0 1-1,1 0 1,0 0-1,-1 0 1,1-1 0,0 1-1,0 0 1,1 0-1,-1 0 1,1 0 0,-1-1-1,1 1 1,0 0-1,0-1 1,0 1-1,0 0 1,1-1 0,-1 0-1,1 1 1,-1-1-1,1 0 1,0 1 0,0-1-1,0 0 1,0-1-1,0 1 1,1 0-1,-1 0 1,0-1 0,1 0-1,-1 1 1,1-1-1,0 0 1,2 1 0,10 3-795,0-1 1,1-1-1,-1 0 1,1-1 0,-1 0-1,18-2 1,33 0-3189,2-5-2692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433"/>
    </inkml:context>
    <inkml:brush xml:id="br0">
      <inkml:brushProperty name="width" value="0.025" units="cm"/>
      <inkml:brushProperty name="height" value="0.025" units="cm"/>
    </inkml:brush>
  </inkml:definitions>
  <inkml:trace contextRef="#ctx0" brushRef="#br0">0 40 15407,'0'0'2690,"79"-13"-1184,-37 11-962,4-1-416,5-2-96,6 1-801,0-3-2081,2 1-3140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8.315"/>
    </inkml:context>
    <inkml:brush xml:id="br0">
      <inkml:brushProperty name="width" value="0.025" units="cm"/>
      <inkml:brushProperty name="height" value="0.025" units="cm"/>
    </inkml:brush>
  </inkml:definitions>
  <inkml:trace contextRef="#ctx0" brushRef="#br0">183 64 7815,'3'-8'3668,"11"-28"-412,-14 35-3177,1 1 0,-1 0 0,0-1 0,0 0 1,0 1-1,1-1 0,-1 1 0,0-1 0,0 1 0,0-1 0,0 1 0,0-1 0,0 1 0,0-1 0,0 1 0,0-1 0,0 0 0,0 1 0,-1-1 0,1 1 0,0-1 0,0 1 0,0-1 1,-1 1-1,1-1 0,0 1 0,-1 0 0,1-1 0,0 1 0,-1-1 0,1 1 0,0 0 0,-1-1 0,1 1 0,-1 0 0,1-1 0,-1 1 0,1 0 0,-1 0 0,1-1 0,-1 1 0,1 0 0,-1 0 1,1 0-1,-1 0 0,1 0 0,-1 0 0,1 0 0,-1 0 0,0 0 0,1 0 0,-1 0 0,0 0 0,-29 7 1386,19-1-1164,0 1 1,0 1 0,0 0 0,1 0 0,0 1-1,0 0 1,1 1 0,0 0 0,1 0-1,0 1 1,1 0 0,0 1 0,1-1-1,0 1 1,1 0 0,0 1 0,1-1-1,-3 14 1,7-24-284,-1 0-1,1 0 1,0 0-1,0 0 1,1 0 0,-1 0-1,0 0 1,1 0-1,-1-1 1,1 1 0,-1 0-1,1 0 1,0 0-1,0-1 1,0 1-1,0 0 1,0-1 0,0 1-1,0-1 1,1 1-1,-1-1 1,1 0 0,-1 1-1,3 0 1,1 1 3,-1-1 0,1 0 0,0 0 0,-1 0-1,1-1 1,0 0 0,0 0 0,0 0 0,8 0 0,3-1-20,1 0 1,-1-1-1,1-1 0,-1-1 0,19-5 1,-23 4-81,1 0 1,-1-1 0,0-1-1,0 0 1,-1-1 0,0 0-1,0-1 1,11-9 0,-18 13 81,0 0 1,0 0 0,0 0-1,-1 0 1,1 0 0,-1-1-1,0 0 1,0 0 0,-1 0-1,1 0 1,-1 0 0,0 0-1,0-1 1,-1 1 0,0 0-1,0-1 1,0 1-1,-1-1 1,1 0 0,-1 1-1,-1-9 1,0 11-2,0-1 0,-1 1-1,1-1 1,-1 1 0,1 0 0,-1 0 0,0-1-1,0 1 1,0 0 0,-1 1 0,1-1 0,-1 0-1,0 1 1,1-1 0,-1 1 0,0 0-1,-1 0 1,1 0 0,0 0 0,0 1 0,-1-1-1,1 1 1,-1 0 0,1 0 0,-1 0-1,0 0 1,1 1 0,-1 0 0,0-1 0,1 1-1,-5 1 1,-2-1-23,0 0 1,-1 1-1,1 0 0,0 0 1,0 1-1,0 1 0,0 0 0,0 0 1,1 1-1,-11 5 0,9-2 41,-1 1-1,2 0 0,-1 1 1,-10 11-1,17-16 28,0 0 0,1 0-1,0 1 1,0-1 0,0 1 0,0-1-1,1 1 1,-1 0 0,1 0 0,0 1-1,1-1 1,-2 9 0,3-12-40,0 0 1,0 0-1,0 0 1,1 0-1,-1 0 1,1 0-1,0-1 0,-1 1 1,1 0-1,0 0 1,0 0-1,0-1 1,0 1-1,0-1 0,0 1 1,1-1-1,-1 1 1,0-1-1,1 1 1,-1-1-1,1 0 1,0 0-1,-1 0 0,1 0 1,0 0-1,0 0 1,-1-1-1,1 1 1,0-1-1,0 1 0,0-1 1,4 1-1,8 2-2,1-1 0,0 0 0,17-1-1,-27-1-17,36 1-989,1-2 0,51-8-1,-79 7 757,0-1 0,0 0 0,0-1 1,0-1-1,-1 0 0,0-1 0,0 0 0,0-1 0,-1 0 0,13-11 0,-23 17 241,1-1 1,-1 0-1,0 0 1,0 0-1,0-1 0,0 1 1,0 0-1,0-1 1,-1 1-1,1-1 1,-1 0-1,0 1 1,1-1-1,0-4 0,-2 5 30,0 1-1,0-1 1,0 0-1,0 1 1,0-1-1,-1 1 1,1-1-1,0 1 1,-1-1-1,1 1 1,-1-1-1,0 1 1,1 0-1,-1-1 1,0 1-1,0 0 1,0-1-1,0 1 1,0 0-1,-1-1 1,-4-3 99,0 1 1,0 0 0,0 0-1,-1 1 1,1 0 0,-1 0-1,0 0 1,0 1-1,-12-2 1,-46-9-550,0 3 0,-116-3-1,182 22-9226</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8.966"/>
    </inkml:context>
    <inkml:brush xml:id="br0">
      <inkml:brushProperty name="width" value="0.025" units="cm"/>
      <inkml:brushProperty name="height" value="0.025" units="cm"/>
    </inkml:brush>
  </inkml:definitions>
  <inkml:trace contextRef="#ctx0" brushRef="#br0">298 14 6022,'0'0'9422,"-14"-3"-7703,6 1-1451,2 1-94,-1-1 1,0 1-1,1 0 1,-1 1 0,0 0-1,0 0 1,1 0-1,-1 1 1,0-1-1,0 2 1,1-1 0,-1 1-1,-12 5 1,3 1 138,0 2 0,0-1 0,1 2 0,0 0 0,-19 19-1,29-25-138,-1 1-1,1 1 0,0-1 0,0 0 0,1 1 0,0 0 0,0 0 0,0 1 0,1-1 0,0 1 0,1-1 0,0 1 0,0 0 0,-1 15 0,2-21-152,1 0-1,0 0 1,0 0-1,1 0 1,-1-1-1,0 1 1,1 0-1,-1 0 1,1 0-1,0-1 1,-1 1 0,1 0-1,0-1 1,0 1-1,0 0 1,0-1-1,0 1 1,1-1-1,-1 0 1,0 1-1,1-1 1,-1 0-1,1 0 1,1 1-1,2 1 9,0-1 0,0 0 0,0 0 0,0-1 0,0 0 0,0 0 0,0 0 0,10 0 0,4-1 123,0 0 1,0-2 0,0 0 0,21-6 0,-22 3-50,0-1-1,0 0 1,-1-2 0,0 0 0,-1-1 0,25-16-1,-35 21-51,-1 0 0,1 0 0,-1 0 0,0-1 0,0 0 0,0 0 0,-1 0 0,0-1-1,0 1 1,0-1 0,0 0 0,-1 0 0,0 0 0,-1-1 0,1 1 0,-1-1 0,0 0-1,-1 1 1,0-1 0,1-12 0,-2 17-46,0 0 1,-1-1-1,1 1 0,0 0 0,-1 0 0,0-1 0,0 1 1,0 0-1,0 0 0,0 0 0,0 0 0,0 0 0,0 0 1,-1 0-1,1 0 0,-1 0 0,0 1 0,1-1 0,-1 1 1,-3-3-1,0 1-47,0 1 0,1 0 0,-1 0 0,0 0 0,0 1 0,0 0 0,0 0 0,0 0 0,-8 0 0,5 0-307,-1 1 0,0 0 0,0 1 0,0 0 0,0 0 0,0 1-1,1 0 1,-1 1 0,1 0 0,-1 0 0,-9 6 0,-11 16-3148,13 0-2183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9.526"/>
    </inkml:context>
    <inkml:brush xml:id="br0">
      <inkml:brushProperty name="width" value="0.025" units="cm"/>
      <inkml:brushProperty name="height" value="0.025" units="cm"/>
    </inkml:brush>
  </inkml:definitions>
  <inkml:trace contextRef="#ctx0" brushRef="#br0">64 0 11659,'0'0'2135,"-2"8"-635,-13 62 2344,-1-6-1671,4 0-1,-6 81 1,18-141-2128,-1-1 0,1 1-1,0 0 1,0 0 0,1-1-1,-1 1 1,1 0 0,0-1 0,0 1-1,0-1 1,0 1 0,0-1-1,1 1 1,0-1 0,4 6-1,-3-6-32,-1-1-1,1 0 0,0-1 1,1 1-1,-1 0 0,0-1 1,0 0-1,1 0 0,-1 0 1,1 0-1,-1 0 0,1-1 1,-1 1-1,1-1 0,-1 0 0,7-1 1,0 1 17,1-1 1,-1-1-1,1 0 1,-1-1-1,0 0 1,0 0-1,0-1 0,0 0 1,-1-1-1,1 0 1,-1 0-1,11-10 1,-5 3-38,-1 0-1,0-1 1,-1 0 0,-1-1 0,0 0 0,14-22-1,-31 84-460,-4-15 311,6-25-175,1 0 0,-1 0 0,1 1 0,1-1-1,0 1 1,0-1 0,0 1 0,1-1 0,0 1 0,3 14-1,-2-22 169,-1 0 0,1 0-1,-1 0 1,1-1-1,0 1 1,0 0-1,-1 0 1,1-1-1,0 1 1,0-1 0,0 1-1,0-1 1,0 1-1,0-1 1,0 1-1,-1-1 1,1 0 0,1 1-1,-1-1 1,0 0-1,0 0 1,0 0-1,0 0 1,0 0 0,2 0-1,27-5-4186,-1-12-495</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0.108"/>
    </inkml:context>
    <inkml:brush xml:id="br0">
      <inkml:brushProperty name="width" value="0.025" units="cm"/>
      <inkml:brushProperty name="height" value="0.025" units="cm"/>
    </inkml:brush>
  </inkml:definitions>
  <inkml:trace contextRef="#ctx0" brushRef="#br0">153 221 8040,'0'0'5018,"-10"7"-1762,-12 7-1412,-34 31-1,49-39-1513,0 0 0,1 1 1,0 0-1,0 0 0,0 0 0,1 1 0,0 0 0,1 0 1,0 0-1,-4 10 0,8-17-301,0 0 0,-1 0 0,1 0-1,0 0 1,0 0 0,0 0 0,0-1 0,0 1 0,0 0-1,1 0 1,-1 0 0,0 0 0,0 0 0,1 0 0,-1 0-1,0-1 1,1 1 0,-1 0 0,1 0 0,-1-1 0,1 1-1,-1 0 1,1 0 0,-1-1 0,1 1 0,0-1 0,0 1-1,-1 0 1,1-1 0,0 0 0,0 1 0,-1-1 0,1 1-1,0-1 1,0 0 0,0 0 0,0 1 0,0-1 0,0 0 0,-1 0-1,1 0 1,0 0 0,0 0 0,0 0 0,0 0 0,0 0-1,1-1 1,47-5 130,-33 1-364,-1 0-1,-1-1 1,1-1 0,-1 0-1,0-1 1,-1 0 0,17-14-1,-20 15-117,-1-1 1,0 0-1,-1-1 0,1 0 0,-2 0 0,1 0 0,-1-1 0,-1 0 0,0-1 0,6-13 1,-6 8-782,-11 28 1087,-9 29 801,13-36-630,0-1 0,1 1 0,-1 0 0,1-1 0,0 1 0,0 0 0,1-1 0,-1 1 0,1-1 0,0 1 0,2 5 0,-2-9-85,-1 0 0,1 0 0,0 0 0,-1 0 0,1 0 0,0 0 0,0-1 0,0 1 0,0 0 0,0 0 0,0-1 0,0 1 0,0-1 0,0 1 1,0-1-1,0 1 0,0-1 0,2 1 0,0-1 52,1 1 1,-1-1 0,1 0 0,-1 0-1,1 0 1,-1-1 0,1 1-1,5-3 1,1 0-27,-1-1 0,0-1 0,1 1 0,-1-2-1,-1 1 1,1-1 0,-1 0 0,0-1 0,-1 0 0,1 0 0,6-10 0,1-1-92,-2 1-1,0-2 1,-1 0 0,11-23 0,-19 34-103,0 0 0,-1 0-1,0 0 1,0-1 0,-1 1 0,0-1 0,0 1-1,-1-1 1,0 0 0,-1 0 0,0 0 0,-1-14-1,0 23 90,1-1 0,0 1 0,0 0 0,0-1 0,0 1 0,0 0 0,-1-1 0,1 1-1,0 0 1,0-1 0,-1 1 0,1 0 0,0-1 0,0 1 0,-1 0 0,1 0-1,0 0 1,-1-1 0,1 1 0,0 0 0,-1 0 0,1 0 0,-1 0 0,1-1 0,0 1-1,-1 0 1,1 0 0,0 0 0,-1 0 0,1 0 0,-1 0 0,1 0 0,0 0-1,-1 0 1,1 0 0,-1 0 0,1 0 0,0 1 0,-1-1 0,1 0 0,0 0-1,-1 0 1,1 0 0,0 1 0,-1-1 0,1 0 0,0 0 0,-1 1 0,1-1 0,0 0-1,0 1 1,-1-1 0,1 0 0,0 1 0,0-1 0,0 0 0,-1 1 0,1-1-1,0 0 1,0 1 0,0 0 0,-15 22-36,2 7 188,1 2 0,1-1 0,2 1 0,1 1 1,2-1-1,1 1 0,1 0 0,2 60 0,10-66-530,-7-27 299,-1 1 1,1-1-1,-1 1 0,1 0 1,-1-1-1,1 1 0,0-1 1,-1 0-1,1 1 0,0-1 1,-1 1-1,1-1 0,0 0 1,-1 0-1,1 1 0,0-1 1,-1 0-1,1 0 0,0 0 1,0 0-1,-1 0 0,1 0 1,0 0-1,0 0 0,0 0 1,-1 0-1,1 0 0,0 0 1,-1-1-1,1 1 0,0 0 1,0-1-1,0 1 0,0-2-69,0 0 0,0 1 0,0-1 0,0 0 0,0 1 0,0-1 0,0 0 0,-1 0 0,1 0 0,-1 0 0,1 0 0,-1 0 0,0 0 0,0 0 0,0 0 0,0 0 0,0 0 0,0 0 0,-1-2 0,-7-40-216,2 31 649,0 0 0,-1 1 0,-1 0 0,0 1 0,-1 0 0,-15-16 0,15 18 264,0-1 0,1 0-1,0 0 1,1-1-1,0 0 1,1 0 0,-8-19-1,14 30-514,0 0 0,0-1-1,0 1 1,0-1 0,0 1 0,0-1-1,0 1 1,1-1 0,-1 1-1,0 0 1,0-1 0,0 1 0,1-1-1,-1 1 1,0 0 0,1-1-1,-1 1 1,0 0 0,0-1 0,1 1-1,-1 0 1,1 0 0,-1-1-1,0 1 1,1 0 0,-1 0 0,1 0-1,-1-1 1,0 1 0,1 0-1,-1 0 1,1 0 0,-1 0 0,1 0-1,-1 0 1,1 0 0,-1 0-1,0 0 1,1 0 0,-1 0 0,2 0-1,25 1-72,-22 0 102,13 1-225,0 1-1,0 1 1,28 11 0,36 7-3917,-23-15-1564</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0.806"/>
    </inkml:context>
    <inkml:brush xml:id="br0">
      <inkml:brushProperty name="width" value="0.025" units="cm"/>
      <inkml:brushProperty name="height" value="0.025" units="cm"/>
    </inkml:brush>
  </inkml:definitions>
  <inkml:trace contextRef="#ctx0" brushRef="#br0">339 83 10570,'0'11'6310,"-6"112"-2409,-3 45-1824,7-56-5108,1-111 2903,1-1 1,0 1-1,-1-1 1,1 1 0,-1-1-1,1 1 1,0-1-1,-1 0 1,1 1-1,-1-1 1,0 0-1,1 1 1,-1-1 0,1 0-1,-1 0 1,1 1-1,-1-1 1,0 0-1,1 0 1,-1 0 0,1 0-1,-1 0 1,0 0-1,1 0 1,-1 0-1,1 0 1,-1 0-1,0 0 1,1 0 0,-1-1-1,1 1 1,-1 0-1,0-1 1,-24-5-2544,13 1 1352,1 0 0,0-1 0,0-1 0,-17-12 0,12 6 735,1-1 1,-19-21-1,15 12 1227,1-1-1,1-1 0,-25-48 1,34 57 138,1 0-1,0 0 1,1-1 0,1 0 0,-3-19 0,7 33-558,0-1 1,1 0-1,0 1 1,-1-1-1,1 0 0,0 1 1,1-1-1,-1 0 1,1 1-1,0-1 0,0 0 1,0 1-1,0-1 1,0 1-1,1 0 0,0-1 1,-1 1-1,1 0 1,1 0-1,-1 0 1,0 0-1,1 1 0,-1-1 1,1 0-1,0 1 1,0 0-1,0 0 0,0 0 1,0 0-1,5-2 1,15-4 94,0 2-1,1 1 1,-1 1 0,1 0 0,0 2 0,0 1 0,0 1 0,0 1 0,0 1-1,45 9 1,-56-7-325,1 0 1,0 0-1,-1 1 0,0 1 0,0 0 0,-1 1 0,1 1 0,-2 0 0,1 0 1,-1 1-1,13 13 0,-19-17 4,0 1 0,-1-1 0,0 1 0,0 0 0,0 0 0,-1 0 1,0 0-1,0 1 0,-1-1 0,1 1 0,-1 0 0,-1 0 0,1-1 0,-1 1 0,-1 0 1,1 0-1,-1 0 0,0 1 0,-1-1 0,0 0 0,0-1 0,0 1 0,-1 0 0,-4 13 0,1-10 171,-1 0 0,0 0 0,0-1 0,-1 1 0,0-1 0,-1-1-1,0 1 1,0-2 0,-1 1 0,0-1 0,0 0 0,-1-1-1,1 0 1,-2 0 0,1-1 0,-21 7 0,5-3 180,-1-1 0,0-1 1,-1-1-1,1-1 0,-52 1 1,76-6-404,-52-3 201,54 3-207,1 0-1,-1 0 1,0 0 0,0 0-1,0 0 1,1 0 0,-1 0-1,0-1 1,0 1-1,0 0 1,1 0 0,-1-1-1,0 1 1,0 0 0,1-1-1,-1 1 1,0-1 0,0 1-1,1-1 1,-1 1 0,1-1-1,-1 1 1,1-1 0,-1 0-1,0 1 1,1-1-1,0 0 1,-1 1 0,1-1-1,0 0 1,-1 0 0,1 1-1,0-1 1,0 0 0,-1 0-1,1 0 1,0 1 0,0-1-1,0 0 1,0 0 0,0 0-1,0 0 1,0 1 0,1-1-1,-1 0 1,0 0-1,0 0 1,1 1 0,-1-1-1,0 0 1,1 1 0,-1-1-1,1 0 1,-1 0 0,1 1-1,0-2 1,5-3-764,1-1 1,-1 1-1,1 0 1,0 1 0,0 0-1,0 0 1,1 0-1,10-3 1,40-15-5748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1.368"/>
    </inkml:context>
    <inkml:brush xml:id="br0">
      <inkml:brushProperty name="width" value="0.025" units="cm"/>
      <inkml:brushProperty name="height" value="0.025" units="cm"/>
    </inkml:brush>
  </inkml:definitions>
  <inkml:trace contextRef="#ctx0" brushRef="#br0">118 142 10218,'0'0'9716,"1"-8"-9930,-1 5 134,2-12-18,-1 0 0,-1 1-1,0-1 1,-3-16 0,3 29 103,-1-1 1,1 1-1,-1 0 0,0-1 1,1 1-1,-1 0 0,0 0 1,0-1-1,0 1 0,-1 0 1,1 0-1,-1 0 0,1 0 1,-1 1-1,-2-4 0,2 5 10,1-1 0,-1 0 0,0 1 0,0-1 0,1 1 0,-1 0 0,0-1 0,0 1 0,0 0 0,0 0 0,1 0 0,-1 0 0,0 1-1,0-1 1,0 0 0,1 1 0,-1-1 0,0 1 0,0 0 0,1-1 0,-1 1 0,1 0 0,-1 0 0,-1 2 0,-1 0 67,0 0-1,0 1 1,0-1 0,1 1 0,-1 0 0,1 0-1,0 0 1,1 1 0,-1-1 0,1 1 0,-1-1-1,1 1 1,1 0 0,-1 0 0,0 5 0,-1-2 164,1 1 1,1 0 0,0 0 0,0 0 0,1 0-1,0 0 1,2 18 0,-1-24-210,0 0 0,1 0 0,-1 0 0,1-1 0,-1 1 0,1 0 0,0 0 1,0-1-1,0 1 0,0-1 0,1 0 0,-1 1 0,1-1 0,-1 0 0,1-1 0,0 1 0,0 0 0,-1-1 0,1 1 0,0-1 0,1 0 1,-1 0-1,0 0 0,0-1 0,0 1 0,0-1 0,1 0 0,-1 0 0,0 0 0,4 0 0,2 0-14,0 0 0,-1-1 1,1 0-1,0 0 0,0-1 0,-1 0 0,1-1 0,-1 0 1,0 0-1,9-5 0,-6 0-21,0-1 0,-1 0 0,0 0 0,0-1 0,-1 0-1,0-1 1,-1 0 0,-1 0 0,0-1 0,0 0 0,-1 0 0,0 0 0,5-21 0,-21 59 162,4-13-1,1 0 1,0 0-1,1 1 1,0 0-1,1-1 1,1 1-1,0 0 1,1 1-1,0 14 1,1-28-127,1 1 0,-1-1 0,0 0 0,1 1 0,-1-1 0,1 0 0,-1 0 0,1 0 0,0 1 0,-1-1 0,1 0 0,0 0 0,0 0 1,0 0-1,-1 0 0,1 0 0,0 0 0,1-1 0,-1 1 0,0 0 0,0 0 0,0-1 0,0 1 0,2 0 0,1 0 41,0 0-1,0 0 0,0-1 1,0 1-1,0-1 1,0 0-1,0 0 1,5 0-1,3-2 62,0 0 0,0-1-1,0 0 1,18-7 0,-1-4-72,-2 0-1,32-22 1,-47 28-215,-1-1-1,-1 0 1,1 0-1,-1-1 1,-1 0-1,0 0 1,11-17-1,-47 67-205,20-31 516,-1 2 0,1-1 0,1 1 0,0 0 0,0 0-1,1 1 1,1-1 0,0 1 0,-4 20 0,8-32-153,0 0 1,0 1-1,0-1 0,0 0 1,0 1-1,0-1 0,0 0 1,0 0-1,0 1 0,0-1 1,0 0-1,0 1 0,0-1 1,1 0-1,-1 1 0,0-1 1,0 0-1,0 0 0,0 1 0,0-1 1,1 0-1,-1 0 0,0 0 1,0 1-1,1-1 0,-1 0 1,0 0-1,0 0 0,1 1 1,-1-1-1,0 0 0,0 0 1,1 0-1,-1 0 0,0 0 0,1 0 1,-1 0-1,1 0 0,15-2 40,13-13-1518,-27 12 625,1 0-1,0 0 0,-1 0 1,0 0-1,1 0 0,-1 0 1,-1-1-1,4-5 0,1-14-6431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1.790"/>
    </inkml:context>
    <inkml:brush xml:id="br0">
      <inkml:brushProperty name="width" value="0.025" units="cm"/>
      <inkml:brushProperty name="height" value="0.025" units="cm"/>
    </inkml:brush>
  </inkml:definitions>
  <inkml:trace contextRef="#ctx0" brushRef="#br0">105 0 7527,'0'0'11632,"4"12"-10612,1 3-541,-2-1-1,0 2 1,0-1 0,-2 0-1,0 0 1,0 1 0,-2-1-1,-3 27 1,-1-9 185,1 1 0,1-1 0,2 1 1,5 43-1,-4-74-745,0-1 1,0 0 0,1 0-1,-1 1 1,1-1-1,0 0 1,0 0 0,0 0-1,0 0 1,0 0 0,0 0-1,0 0 1,1 0-1,-1 0 1,1-1 0,-1 1-1,3 1 1,-3-4-149,-1-1 0,1 1 0,-1-1 1,1 0-1,-1 1 0,1-1 0,-1 0 0,0 0 0,0 1 1,0-1-1,0 0 0,0 1 0,0-1 0,-1-3 0,0-4 164,0 1-1,-1 0 0,-1-1 1,1 1-1,-1 0 0,0 0 0,-1 0 1,0 1-1,-5-9 0,-51-62 244,18 25 590,45 50-422,10 4 11,11 5 34,53 14-3431,-50-15-162,-1-2-1,40 1 1,-20-4-4843</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2.133"/>
    </inkml:context>
    <inkml:brush xml:id="br0">
      <inkml:brushProperty name="width" value="0.025" units="cm"/>
      <inkml:brushProperty name="height" value="0.025" units="cm"/>
    </inkml:brush>
  </inkml:definitions>
  <inkml:trace contextRef="#ctx0" brushRef="#br0">164 1 4324,'0'0'16175,"-9"-1"-15497,1 2-491,1 0-1,-1 0 0,1 1 1,-1 0-1,1 0 1,-1 1-1,1 0 0,0 1 1,0-1-1,1 1 0,-1 0 1,1 1-1,0 0 0,0 0 1,0 0-1,1 0 0,-1 1 1,1 0-1,1 0 1,-1 1-1,-6 13 0,11-20-186,0 1 1,-1-1-1,1 1 0,0-1 0,0 0 1,0 1-1,0-1 0,0 1 0,0-1 1,0 0-1,0 1 0,0-1 0,0 1 1,0-1-1,0 1 0,0-1 0,0 0 1,0 1-1,1-1 0,-1 1 0,0-1 1,0 0-1,0 1 0,1-1 0,-1 0 1,0 1-1,0-1 0,1 0 0,-1 1 1,0-1-1,1 0 0,-1 0 0,1 1 1,19 5-709,33-6-1662,-40-1 1537,8 1 212,-13-1 404,0 0-1,0 1 1,0 0-1,0 1 0,0-1 1,0 1-1,0 1 1,-1 0-1,1 0 1,0 0-1,-1 1 1,8 4-1,-15-7 230,1 0-1,-1 1 0,1-1 0,-1 0 1,0 0-1,1 1 0,-1-1 1,0 0-1,1 1 0,-1-1 0,0 1 1,1-1-1,-1 0 0,0 1 0,0-1 1,1 1-1,-1-1 0,0 1 1,0-1-1,0 1 0,0-1 0,0 1 1,0-1-1,0 1 0,0-1 0,0 1 1,0-1-1,0 1 0,0-1 1,0 1-1,0-1 0,0 1 0,0-1 1,-1 1-1,-16 12 890,-26 2 723,25-10-1452,0-1-1,0-1 1,0-1-1,-1 0 1,1-1-1,0-1 1,-26-3-1,44 2-351,0 1-1,-1-1 0,1 1 0,0-1 1,0 1-1,0-1 0,0 1 0,0-1 1,0 1-1,0-1 0,0 1 0,0-1 1,0 1-1,0-1 0,0 1 0,0-1 1,1 1-1,-1-1 0,0 1 1,0-1-1,0 1 0,1 0 0,-1-1 1,0 1-1,1-1 0,-1 1 0,0 0 1,1-1-1,-1 1 0,0 0 0,1-1 1,-1 1-1,1 0 0,0-1 0,25-14-7223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2.507"/>
    </inkml:context>
    <inkml:brush xml:id="br0">
      <inkml:brushProperty name="width" value="0.025" units="cm"/>
      <inkml:brushProperty name="height" value="0.025" units="cm"/>
    </inkml:brush>
  </inkml:definitions>
  <inkml:trace contextRef="#ctx0" brushRef="#br0">211 330 5445,'0'0'6417,"-11"-1"-3289,-3 1-2398,0 0 0,0 1 1,0 0-1,0 2 0,0-1 0,-18 7 0,27-7-511,1-1 0,-1 1 0,1-1 0,0 1 0,-1 0 0,1 1 0,0-1 0,0 1 0,0 0 0,1 0 0,-1 0 0,1 1 0,0-1 0,-1 1 0,1-1 0,1 1 0,-1 0 0,1 0 0,-1 1 0,1-1 0,1 0 0,-1 1 0,0-1 0,1 1 0,-1 9 0,2-13-194,0 1-1,0-1 1,1 1 0,-1-1-1,1 1 1,-1-1 0,1 1-1,-1-1 1,1 0-1,0 1 1,0-1 0,0 0-1,-1 0 1,1 1 0,1-1-1,-1 0 1,0 0 0,0 0-1,0 0 1,0 0-1,1 0 1,-1-1 0,1 1-1,-1 0 1,0-1 0,1 1-1,-1-1 1,1 1 0,-1-1-1,1 0 1,-1 0-1,1 1 1,-1-1 0,3 0-1,61 1 186,-62-2-188,13-1-65,0-1-1,0 0 0,0-2 1,-1 0-1,1 0 0,-1-2 1,-1 0-1,1 0 0,-1-1 0,-1-1 1,1-1-1,-2 0 0,18-17 1,-17 15 1,-1 0 0,0-1 0,-1 0-1,-1-1 1,0 0 0,-1-1 0,0 0 0,-1-1 0,-1 1 0,-1-1 0,0-1 0,6-26 0,-11 35 18,0 0-1,0 0 1,0 0-1,-1 0 1,0 0-1,-1 0 1,0 0-1,0 0 1,-1 0-1,-3-12 1,3 17 17,0-1 0,0 1 0,0 0-1,0 0 1,-1 0 0,1 1 0,-1-1 0,1 0 0,-1 1 0,0 0 0,0-1 0,0 1 0,-1 1-1,1-1 1,0 0 0,-1 1 0,1 0 0,-1-1 0,1 1 0,-1 1 0,1-1 0,-1 0 0,0 1-1,1 0 1,-6 0 0,-1 1 36,-1 0-1,1 0 1,0 1-1,-1 0 0,1 1 1,0 1-1,1-1 1,-1 1-1,1 1 1,-1 0-1,1 0 1,1 1-1,-12 9 1,13-10 107,0 1 0,0 0 0,0 0 1,1 1-1,0 0 0,0 0 0,1 0 1,0 0-1,0 1 0,1 0 0,0 0 1,0 1-1,1-1 0,0 1 0,-3 16 1,6-22-123,0-1 0,0 1 0,0 0 0,1 0 0,0 0 0,-1-1 0,1 1 0,0 0 0,0-1 0,0 1 0,1 0 0,-1-1 0,1 0 1,-1 1-1,1-1 0,0 0 0,0 0 0,0 0 0,0 0 0,0 0 0,0 0 0,1-1 0,-1 1 0,0-1 0,1 1 0,0-1 0,-1 0 0,4 1 1,11 4-1,-1-1 0,1 0 0,25 3 1,-29-6-53,23 4-409,40 7-1446,-71-11 1338,1-1 1,-1 1-1,0 0 1,1 0-1,-1 1 0,0 0 1,0 0-1,-1 0 1,1 0-1,5 6 1,3 22-4219,-14-22-1419,11-13 1638</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3.272"/>
    </inkml:context>
    <inkml:brush xml:id="br0">
      <inkml:brushProperty name="width" value="0.025" units="cm"/>
      <inkml:brushProperty name="height" value="0.025" units="cm"/>
    </inkml:brush>
  </inkml:definitions>
  <inkml:trace contextRef="#ctx0" brushRef="#br0">76 0 5381,'0'0'11558,"-5"10"-9690,-11 21 228,-18 47 0,30-66-1793,0 1 0,0-1 0,1 1 0,1 0 0,0 0 0,1 0 0,1 0 0,1 18 0,-1-28-355,1 0 1,-1 0 0,1 0 0,0 0 0,0 0 0,0 0-1,0 0 1,1-1 0,-1 1 0,1 0 0,0-1-1,0 1 1,0-1 0,0 0 0,0 1 0,0-1 0,5 3-1,-3-2-388,1-1 0,-1 1 0,1-1 0,0 0-1,0 0 1,0-1 0,0 0 0,1 1 0,8-1-1,-4 0-657,0-1 0,0 0 0,-1 0 0,1-1 0,0-1-1,0 0 1,-1 0 0,1-1 0,-1 0 0,17-8 0,-14 4 52,1-1 1,-1-1-1,20-18 1,-6-7 3629,-24 31-1777,0-1 0,-1 1 0,1-1-1,-1 0 1,0 0 0,0 1 0,-1-1 0,1-6 0,-1 9-628,0 0 1,0 0 0,0 0 0,-1 0-1,1 1 1,0-1 0,-1 0 0,1 0-1,0 1 1,-1-1 0,1 0 0,-1 1-1,1-1 1,-1 0 0,0 1 0,1-1-1,-1 1 1,0-1 0,1 1 0,-1-1-1,0 1 1,1 0 0,-1-1 0,0 1-1,0 0 1,1 0 0,-1-1 0,0 1-1,0 0 1,0 0 0,0 0 0,1 0-1,-1 0 1,0 0 0,0 0 0,0 0-1,0 0 1,1 0 0,-1 1 0,-1-1-1,-37 11 1452,32-7-1299,0 0 0,0 0 0,1 1 0,-1 0 0,1 0 0,-6 7 1,10-9-228,-1 0 0,0 0 0,1 0 0,0 0 1,0 1-1,0-1 0,0 0 0,0 1 0,1 0 0,-1-1 1,1 1-1,0 0 0,0 0 0,0 5 0,1-8-98,0 0 0,0 0-1,0 0 1,1 0 0,-1 0-1,0 0 1,0 0-1,1 0 1,-1 0 0,1-1-1,-1 1 1,1 0 0,-1 0-1,1 0 1,0-1 0,-1 1-1,1 0 1,0-1-1,-1 1 1,1-1 0,0 1-1,0-1 1,0 1 0,0-1-1,1 1 1,33 7-43,35-11-1056,-48-1 385,-1 0 0,1-2 0,-2-1 0,24-10 0,32-10 863,-75 27-109,-1 0 0,0 0 1,1 0-1,-1 0 0,0 0 0,1 0 1,-1 0-1,0 1 0,0-1 1,1 0-1,-1 0 0,0 0 0,1 0 1,-1 0-1,0 1 0,0-1 1,0 0-1,1 0 0,-1 0 1,0 1-1,0-1 0,0 0 0,1 0 1,-1 1-1,0-1 0,0 0 1,0 1-1,0-1 0,0 0 0,0 0 1,0 1-1,1-1 0,-1 0 1,0 1-1,0-1 0,0 0 0,0 1 1,0-1-1,-1 0 0,1 1 1,0-1-1,0 0 0,0 0 1,0 1-1,0-1 0,0 0 0,0 1 1,-1-1-1,1 0 0,0 0 1,0 1-1,0-1 0,0 0 0,-1 1 1,-8 24 616,6-20-208,2-2-354,0-1 1,0 1 0,0 0-1,0 0 1,0 0 0,1 0-1,-1 0 1,1-1-1,0 1 1,0 0 0,0 0-1,0 0 1,1 0 0,-1 0-1,1 0 1,0 4 0,1-6-57,-1 1 0,1-1 0,0 1 1,-1-1-1,1 1 0,0-1 0,0 0 0,-1 0 1,1 0-1,0 0 0,0 0 0,1 0 0,-1 0 1,0-1-1,0 1 0,0-1 0,0 0 0,0 1 1,1-1-1,-1 0 0,0 0 0,4-1 1,13-1-483,0 0 0,0-1 1,0-1-1,0-1 0,-1-1 1,0 0-1,0-1 0,-1-1 1,19-12-1,21-7-1347,-59 44 3974,1-16-2110,0 1 0,0 0 0,1-1 0,-1 1 0,0 0 0,1 0 0,0 0 1,0-1-1,-1 1 0,1 0 0,0 0 0,0 0 0,0 0 0,1-1 0,-1 1 1,0 0-1,1 0 0,1 3 0,6-4-44,-1 0 0,1-1-1,0 0 1,0 0 0,0-1 0,0 0 0,0 0-1,-1-1 1,1 0 0,0 0 0,-1-1 0,10-5-1,10-5-458,-2-2-1,25-19 1,22-12-1634,-72 77 3369,-5-11-600,4-14-563,-1 0-1,1 1 1,0-1 0,0 1 0,0-1-1,1 1 1,1 11 0,0-17-189,0-1 1,-1 1-1,1 0 0,0-1 0,0 1 1,0 0-1,0-1 0,0 1 1,0-1-1,0 0 0,1 1 0,-1-1 1,0 0-1,0 1 0,0-1 1,0 0-1,0 0 0,1 0 1,-1 0-1,0 0 0,0 0 0,0-1 1,0 1-1,0 0 0,2-1 1,30-6-2896,-14-4-677,-3 1-5595,-8 7-1060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758"/>
    </inkml:context>
    <inkml:brush xml:id="br0">
      <inkml:brushProperty name="width" value="0.025" units="cm"/>
      <inkml:brushProperty name="height" value="0.025" units="cm"/>
    </inkml:brush>
  </inkml:definitions>
  <inkml:trace contextRef="#ctx0" brushRef="#br0">293 102 6086,'-12'1'6950,"-2"1"-6479,0 0-1,0 1 0,1 0 0,-1 1 1,1 1-1,0 0 0,0 1 0,1 0 1,0 1-1,-13 9 0,13-7-3,1 1-1,0 1 0,0 0 1,1 0-1,0 1 1,1 0-1,0 1 1,1 0-1,1 0 0,-8 19 1,13-28-421,0 0 0,1 0-1,0 0 1,-1 0 0,2 1 0,-1-1 0,0 0 0,1 1 0,0-1 0,0 1 0,0-1 0,0 0-1,1 1 1,0-1 0,0 0 0,0 1 0,0-1 0,1 0 0,-1 0 0,1 0 0,0 0 0,0 0 0,1 0-1,-1-1 1,1 1 0,0-1 0,0 0 0,0 0 0,0 0 0,1 0 0,-1 0 0,1-1 0,-1 1-1,1-1 1,0 0 0,0 0 0,0 0 0,0-1 0,7 2 0,-1 0-27,1 0 1,0 0 0,0-2-1,0 1 1,0-1 0,0-1-1,0 0 1,0 0-1,1-1 1,-1-1 0,0 1-1,-1-2 1,1 0-1,0 0 1,-1-1 0,1 0-1,-1-1 1,0 0 0,-1-1-1,1 0 1,13-11-1,-17 12-30,1-1-1,-1 0 0,0 0 0,-1-1 0,0 1 0,0-1 0,0 0 0,-1-1 0,0 1 0,0-1 0,-1 0 0,0 0 0,0 0 0,-1 0 0,0 0 0,0-1 0,-1 1 1,0-1-1,0 1 0,-1-1 0,-1 1 0,1-1 0,-1 1 0,-1-1 0,1 1 0,-2 0 0,1 0 0,-7-15 0,3 11-400,-1 0 0,0 1 0,-1 0 0,0 0 0,0 1 0,-1-1 0,-1 2-1,-13-12 1,9 10-1303,-1 1 0,1 0 0,-19-9-1,12 10-3558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3.631"/>
    </inkml:context>
    <inkml:brush xml:id="br0">
      <inkml:brushProperty name="width" value="0.025" units="cm"/>
      <inkml:brushProperty name="height" value="0.025" units="cm"/>
    </inkml:brush>
  </inkml:definitions>
  <inkml:trace contextRef="#ctx0" brushRef="#br0">148 139 5541,'0'-12'4228,"1"-2"-3147,0 3-612,0 0 1,-1-1-1,0 1 1,0 0-1,-1 0 1,-4-17-1,4 27-385,1 0 0,-1 0 0,1 0 0,-1 0 0,0 0 0,1 0 0,-1 0 0,0 0 0,0 0 0,0 0 0,0 1 0,1-1 0,-1 0 0,0 1 0,0-1 0,0 1-1,-1-1 1,1 1 0,0-1 0,0 1 0,0 0 0,0-1 0,0 1 0,0 0 0,-1 0 0,1 0 0,0 0 0,0 0 0,0 0 0,0 0 0,0 0 0,-1 0 0,1 1 0,0-1 0,0 0 0,0 1 0,0-1 0,0 1 0,-2 0 0,-2 2 267,0 0 1,0 0-1,0 0 1,0 0-1,1 1 0,-6 5 1,3-3 149,1 1 0,-1 1 0,2-1 0,-1 1 0,1 0 0,0 1 0,1-1 0,0 1 0,0 0 0,-4 15 0,7-19-457,0 1 1,0-1 0,1 0-1,0 1 1,0-1 0,0 0-1,1 0 1,0 1 0,0-1-1,0 0 1,0 0 0,1 0-1,0 0 1,0 0 0,0 0-1,1 0 1,0-1 0,-1 1-1,2-1 1,5 6 0,6 8-14,0-2 0,2-1 0,0 0 0,0 0 0,34 19 0,-49-33-9,0-1 0,0 1-1,0-1 1,0 0-1,0 0 1,0 1 0,0-1-1,0 0 1,-1 0-1,1-1 1,0 1-1,0 0 1,0-1 0,0 1-1,0-1 1,0 0-1,-1 1 1,1-1-1,0 0 1,0 0 0,-1 0-1,1 0 1,-1-1-1,1 1 1,-1 0-1,0-1 1,1 1 0,-1-1-1,0 1 1,0-1-1,0 1 1,0-1-1,1-3 1,15-30-2188,-11 4-6454,-6 25 954</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4.724"/>
    </inkml:context>
    <inkml:brush xml:id="br0">
      <inkml:brushProperty name="width" value="0.025" units="cm"/>
      <inkml:brushProperty name="height" value="0.025" units="cm"/>
    </inkml:brush>
  </inkml:definitions>
  <inkml:trace contextRef="#ctx0" brushRef="#br0">2 48 10186,'0'0'7329,"0"-8"-5850,-1-25-534,4 27-217,4 11-607,5 10-185,-7-3 2,-1 1 1,0 0-1,5 25 1,7 24-382,-14-59 436,-1 0-1,1-1 1,0 1-1,-1-1 1,1 1-1,0-1 1,1 0 0,-1 0-1,0 0 1,1 0-1,-1 0 1,1-1-1,-1 1 1,1-1 0,0 1-1,0-1 1,0 0-1,-1 0 1,1 0-1,0-1 1,0 1 0,0-1-1,1 1 1,-1-1-1,0 0 1,0 0 0,0-1-1,0 1 1,0 0-1,5-3 1,4 1-95,0-1 0,-1 0 0,1-1-1,-1 0 1,0-1 0,16-9 0,45-37-793,-66 47 891,-1-1-1,0 0 1,0 0-1,0-1 1,0 1-1,-1-1 1,0 0-1,0 0 1,5-13 0,-9 19 25,0 0 1,0 0-1,0 0 1,0 0-1,0 0 1,0 0-1,0 0 1,0 0 0,0 0-1,0 0 1,-1 0-1,1 0 1,0 0-1,0 0 1,0 0 0,0 0-1,0 0 1,0 0-1,0 0 1,0 0-1,0 0 1,0 0-1,0 0 1,0 0 0,-1 0-1,1 0 1,0 0-1,0 0 1,0 0-1,0 0 1,0 0 0,0 0-1,0-1 1,0 1-1,0 0 1,0 0-1,0 0 1,0 0-1,0 0 1,0 0 0,0 0-1,0 0 1,0 0-1,0 0 1,0 0-1,0 0 1,0 0 0,0-1-1,0 1 1,0 0-1,0 0 1,0 0-1,0 0 1,0 0 0,0 0-1,0 0 1,0 0-1,0 0 1,0 0-1,0-1 1,-10 9 479,-9 12-166,12-10-193,1 1 0,1-1-1,0 1 1,-6 20 0,9-25-46,0 0-1,1-1 1,0 1 0,0 0 0,1 0-1,-1 0 1,1-1 0,0 1-1,1 0 1,0 0 0,2 10 0,-2-14-55,0 0 0,0 0 0,1 0 1,-1-1-1,0 1 0,1 0 1,-1-1-1,1 1 0,0-1 0,0 0 1,-1 0-1,1 1 0,0-1 0,0 0 1,0-1-1,0 1 0,0 0 1,0-1-1,0 1 0,0-1 0,1 1 1,-1-1-1,0 0 0,0 0 0,0 0 1,0 0-1,1 0 0,-1-1 1,0 1-1,0-1 0,0 1 0,2-2 1,5 0 88,0 0 0,-1-1 1,1 0-1,-1-1 0,0 1 0,12-9 1,-13 7-106,1 0 0,-1-1 1,0 0-1,0 0 1,-1-1-1,0 1 0,0-1 1,0-1-1,-1 1 0,0-1 1,-1 0-1,0 0 0,0-1 1,0 1-1,-1-1 0,-1 0 1,1 0-1,-1 0 1,1-17-1,-3 26-29,0 0 0,0 0 0,0 0 0,0 1 0,0-1 1,0 0-1,0 0 0,0 0 0,0 0 0,-1 0 0,1 1 0,0-1 0,0 0 0,0 0 1,0 0-1,0 0 0,0 0 0,0 0 0,0 1 0,-1-1 0,1 0 0,0 0 0,0 0 0,0 0 1,0 0-1,0 0 0,-1 0 0,1 0 0,0 0 0,0 0 0,0 0 0,0 0 0,-1 0 1,1 0-1,0 0 0,0 0 0,0 0 0,0 0 0,0 0 0,-1 0 0,1 0 0,0 0 0,0 0 1,0 0-1,0 0 0,-1 0 0,1 0 0,0 0 0,0 0 0,0 0 0,0 0 0,0-1 1,0 1-1,-1 0 0,1 0 0,0 0 0,0 0 0,0 0 0,0 0 0,0-1 0,-9 15-84,7-6-10,-1-1 0,1 1 1,1-1-1,0 1 0,0 0 0,0 0 0,1 0 0,0-1 0,0 1 0,1 0 0,0 0 0,4 12 0,-4-17-153,0 0 0,0 0 1,1 0-1,0 0 0,-1 0 0,1 0 0,0-1 0,0 1 0,1-1 0,-1 1 0,0-1 0,1 0 1,3 2-1,-3-2-312,1 0 0,0 0 0,0 0 0,0-1 1,0 0-1,0 0 0,0 0 0,0 0 0,1 0 1,-1-1-1,0 0 0,6 0 0,21-6-4129,2-12-855</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5.065"/>
    </inkml:context>
    <inkml:brush xml:id="br0">
      <inkml:brushProperty name="width" value="0.025" units="cm"/>
      <inkml:brushProperty name="height" value="0.025" units="cm"/>
    </inkml:brush>
  </inkml:definitions>
  <inkml:trace contextRef="#ctx0" brushRef="#br0">145 1 7111,'0'0'7062,"-9"9"-4916,-15 15-915,1 1 1,0 1-1,2 1 0,-23 39 0,44-66-1235,0 0 0,0 0 0,0 1 1,0-1-1,0 0 0,0 0 1,0 0-1,-1 1 0,1-1 1,0 0-1,0 0 0,0 1 0,0-1 1,0 0-1,0 0 0,0 1 1,0-1-1,0 0 0,1 0 0,-1 0 1,0 1-1,0-1 0,0 0 1,0 0-1,0 1 0,0-1 0,0 0 1,0 0-1,1 0 0,-1 0 1,0 1-1,0-1 0,0 0 0,0 0 1,1 0-1,-1 0 0,0 0 1,0 1-1,0-1 0,1 0 1,13 2-455,21-7-1037,-32 5 1245,55-8-4319,1 3-1,87 3 0,-129 4 4804,2 8 4871,-18-10-4916,-1 0 0,0 1 0,1-1 0,-1 0 0,0 1 0,1-1 1,-1 0-1,0 1 0,0-1 0,0 1 0,1-1 0,-1 0 0,0 1 0,0-1 0,0 1 0,0-1 1,0 1-1,0-1 0,0 1 0,0-1 0,0 0 0,0 1 0,0-1 0,0 1 0,0-1 0,0 2 0,-16 12 2292,-15 1 203,-54 18 0,68-27-2535,0-2 0,0 0-1,-1 0 1,-34 1 0,56-19-5690,16-6-241,10-6-2001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5.612"/>
    </inkml:context>
    <inkml:brush xml:id="br0">
      <inkml:brushProperty name="width" value="0.025" units="cm"/>
      <inkml:brushProperty name="height" value="0.025" units="cm"/>
    </inkml:brush>
  </inkml:definitions>
  <inkml:trace contextRef="#ctx0" brushRef="#br0">185 0 12716,'-10'6'4869,"4"-2"-4604,-21 13 1259,-43 34-1,63-46-1324,1 0 1,0 1 0,0 0-1,0 0 1,1 1 0,0-1-1,0 1 1,1 0-1,0 1 1,0-1 0,0 1-1,1-1 1,-3 11 0,6-16-197,0-1-1,0 0 1,-1 0 0,1 0 0,0 0 0,0 0-1,1 0 1,-1 1 0,0-1 0,0 0 0,0 0-1,1 0 1,-1 0 0,1 0 0,-1 0 0,1 0-1,-1 0 1,1 0 0,-1 0 0,1 0 0,0 0-1,0-1 1,-1 1 0,1 0 0,2 1 0,0-1 4,-1 1 1,1-1 0,0 0 0,0 0 0,0 0-1,0 0 1,0 0 0,0-1 0,5 1-1,5-1 9,0 0 0,0-1 0,21-3-1,-14-1-310,-2 0 0,1-1-1,0-1 1,-1-1 0,22-12-1,85-60-1530,-78 49 1885,-30 24 664,-9 14 687,-9 29 39,-3-14-1271,2-16-19,0 0-1,1 0 0,0 0 1,0 0-1,1 0 0,0 9 1,0-14-133,0 0 1,0 1 0,1-1-1,-1 0 1,1 0 0,-1 1-1,1-1 1,0 0 0,-1 0-1,1 0 1,0 0 0,0 0 0,0 0-1,0 0 1,-1 0 0,1 0-1,1 0 1,-1 0 0,0 0-1,0-1 1,0 1 0,0 0-1,1-1 1,-1 1 0,0-1 0,0 0-1,1 1 1,-1-1 0,0 0-1,1 0 1,-1 1 0,0-1-1,1 0 1,1-1 0,10 1-21,0-1-1,-1 0 1,1-1 0,-1 0 0,1-1-1,-1 0 1,0-1 0,12-6 0,14-8-1311,39-25 1,3-2-442,-56 39 1448,-24 6 318,1 1 0,0-1 0,-1 0 0,1 0 1,-1 1-1,1-1 0,-1 0 0,1 0 0,-1 1 1,0-1-1,1 1 0,-1-1 0,1 0 0,-1 1 1,0-1-1,1 1 0,-1-1 0,0 1 0,1-1 0,-1 1 1,0-1-1,0 1 0,0-1 0,1 1 0,-1 0 1,0 4 150,0 0 0,0 1 0,0-1 0,0 0 1,-1 0-1,0 0 0,-2 6 0,-7 20 103,7-25-156,1 0-1,-1 1 0,1-1 0,1 0 1,-1 1-1,1-1 0,0 1 1,1-1-1,-1 1 0,1 0 1,0-1-1,3 13 0,-3-19-92,1 1 0,0 0 0,0 0 0,0 0 0,0-1 0,0 1 0,0 0 0,0-1 0,0 1 0,0-1 0,0 0-1,0 1 1,0-1 0,0 0 0,0 1 0,0-1 0,1 0 0,-1 0 0,0 0 0,0 0 0,0 0 0,0 0 0,2-1 0,30-4 321,-8-4-1003,0-1 0,0-2 0,-1 0 0,41-29 0,-38 23-1357,2 1 0,48-21 1,-51 33 2152,-26 5-95,1 0 0,-1 0-1,1 0 1,-1 0 0,0 1-1,1-1 1,-1 0-1,1 0 1,-1 0 0,0 1-1,1-1 1,-1 0 0,1 0-1,-1 1 1,0-1 0,1 0-1,-1 1 1,0-1 0,0 0-1,1 1 1,-1-1 0,0 1-1,0-1 1,1 0-1,-1 1 1,0-1 0,0 1-1,0 0 1,0 3 183,0 0 0,0 1 0,-1-1 0,0 0 0,0 0 0,0 0 1,-3 8-1,-4 14-2515,7-17 187,1-8 1886,0-1-1,0 0 1,1 1-1,-1-1 1,0 0-1,0 1 1,0-1-1,0 0 1,0 1-1,0-1 1,0 0-1,1 0 1,-1 1-1,0-1 1,0 0-1,1 1 1,-1-1-1,0 0 1,0 0-1,0 0 1,1 1-1,-1-1 1,0 0-1,1 0 1,-1 0-1,0 0 1,1 0-1,-1 1 1,0-1-1,1 0 1,-1 0-1,0 0 1,0 0-1,1 0 1,-1 0-1,0 0 1,1 0-1,-1 0 1,0 0-1,1 0 1,-1-1-1,0 1 1,1 0-1,-1 0 1,0 0-1,1 0 1,-1 0-1,0 0 1,1-1-1,15-4-2576</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6.046"/>
    </inkml:context>
    <inkml:brush xml:id="br0">
      <inkml:brushProperty name="width" value="0.025" units="cm"/>
      <inkml:brushProperty name="height" value="0.025" units="cm"/>
    </inkml:brush>
  </inkml:definitions>
  <inkml:trace contextRef="#ctx0" brushRef="#br0">8 43 7623,'0'0'9054,"-1"10"-7500,-1 14-940,-3 59 2994,6-82-3582,-1 0-1,1 0 0,0 0 1,-1 0-1,1 0 1,0-1-1,0 1 0,-1 0 1,1 0-1,0-1 1,0 1-1,0 0 0,0-1 1,0 1-1,0-1 0,0 1 1,0-1-1,0 0 1,0 1-1,0-1 0,0 0 1,0 0-1,0 0 1,0 1-1,0-1 0,1 0 1,-1-1-1,0 1 0,0 0 1,0 0-1,0 0 1,0-1-1,2 0 0,41-9 121,-15-3-1073,41-25 0,25-12-2695,-85 45 3489,0 1 0,0 1 0,1 0 0,-1 0 0,1 1 0,-1 1 1,15-1-1,-24 2 241,0 0 0,0 0 0,0 1 0,0-1 0,0 0 0,-1 1 1,1-1-1,0 1 0,0 0 0,0-1 0,-1 1 0,1-1 0,0 1 0,0 0 0,-1 0 1,1-1-1,-1 1 0,1 0 0,-1 0 0,1 0 0,-1 0 0,1 0 0,-1 0 1,0 0-1,0-1 0,1 1 0,-1 0 0,0 0 0,0 0 0,0 0 0,0 0 0,0 0 1,0 0-1,0 0 0,-1 0 0,1 0 0,0 0 0,0 0 0,-1 0 0,0 1 1,-13 44 2104,-6-14-1257,16-26-659,-1-1 1,2 1-1,-1-1 0,1 1 1,0 0-1,0 1 0,0-1 0,1 0 1,-2 12-1,24-19 146,-6-6-612,0-1 1,0 0-1,-1 0 0,0-2 0,-1 1 0,15-16 1,5-2-898,7-6-522,-19 15 923,1 1 1,39-26-1,-59 43 705,-1 0 0,0-1 1,1 1-1,-1-1 0,1 1 1,-1 0-1,0 0 1,1-1-1,-1 1 0,1 0 1,-1 0-1,1-1 0,-1 1 1,1 0-1,-1 0 0,1 0 1,-1 0-1,1 0 1,-1 0-1,1 0 0,-1 0 1,1 0-1,-1 0 0,1 0 1,-1 0-1,1 0 0,-1 0 1,1 0-1,-1 1 1,1-1-1,-1 0 0,1 0 1,-1 1-1,1-1 0,-1 0 1,1 0-1,-1 1 1,0-1-1,1 1 0,-1-1 1,1 1-1,-4 27 874,-21 34 154,23-60-971,-3 7 150,0-1-14,0 0 1,1 0-1,-1 1 0,2-1 1,-1 1-1,1 0 0,-1 12 1,3-21-272,1 1 1,-1 0-1,0-1 0,1 1 1,-1-1-1,0 1 0,1 0 1,-1-1-1,1 1 0,-1-1 1,1 1-1,0-1 1,-1 0-1,1 1 0,-1-1 1,1 0-1,0 1 0,-1-1 1,1 0-1,0 1 0,-1-1 1,1 0-1,0 0 1,-1 0-1,1 0 0,0 0 1,0 0-1,-1 0 0,1 0 1,0 0-1,-1 0 1,1 0-1,0 0 0,-1-1 1,1 1-1,1-1 0,29-7-2562,28-29-6901,-51 32 7524,31-24-9047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6.421"/>
    </inkml:context>
    <inkml:brush xml:id="br0">
      <inkml:brushProperty name="width" value="0.025" units="cm"/>
      <inkml:brushProperty name="height" value="0.025" units="cm"/>
    </inkml:brush>
  </inkml:definitions>
  <inkml:trace contextRef="#ctx0" brushRef="#br0">77 0 8008,'0'0'18043,"-9"6"-17680,6-5-261,-36 19-322,38-20 179,-1 1 0,0 0 0,1 0 0,-1 0 0,1 0 0,-1 0 0,1 0 0,0 0 0,-1 1 0,1-1 0,0 0 0,0 1 0,0-1 0,0 1 0,0-1 0,0 1 0,1 0 1,-1-1-1,0 1 0,1 0 0,-1 2 0,2-2 34,0 0 0,0 0 0,0 0 0,0 0 1,0 0-1,1-1 0,-1 1 0,1 0 0,-1-1 1,1 1-1,0-1 0,-1 0 0,1 1 0,0-1 1,0 0-1,4 1 0,35 16 91,-29-14-63,-1 0 1,1-1 0,0 0-1,0-1 1,1 0-1,-1-1 1,0-1 0,1 0-1,-1 0 1,0-1-1,0-1 1,1 0 0,-1-1-1,-1 0 1,1 0 0,0-2-1,-1 1 1,0-2-1,22-12 1,-18 8 202,-8 6 48,-1-1-1,1 1 1,0 0-1,1 1 1,-1 0-1,16-5 1,-22 10-243,-1-1 0,1 0-1,-1 1 1,1-1 0,-1 1 0,1 0 0,-1-1 0,0 1 0,0-1 0,1 1 0,-1-1-1,0 1 1,-1 0 0,1-1 0,0 1 0,-1 2 0,-6 29-152,-1 11-2165,10-16-4787,2-21-1825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0.989"/>
    </inkml:context>
    <inkml:brush xml:id="br0">
      <inkml:brushProperty name="width" value="0.025" units="cm"/>
      <inkml:brushProperty name="height" value="0.025" units="cm"/>
    </inkml:brush>
  </inkml:definitions>
  <inkml:trace contextRef="#ctx0" brushRef="#br0">1 277 5509,'0'0'20307,"1"12"-20061,0 14-159,5 63 184,-5-88-264,0 1 1,-1-1 0,1 1-1,0-1 1,0 1 0,0-1-1,0 0 1,0 1-1,0-1 1,0 0 0,1 0-1,-1 0 1,0 0 0,1 0-1,-1 0 1,1 0 0,-1-1-1,1 1 1,-1 0 0,1-1-1,-1 1 1,1-1-1,0 1 1,-1-1 0,1 0-1,0 0 1,-1 0 0,1 0-1,0 0 1,-1 0 0,1 0-1,-1-1 1,1 1 0,2-1-1,3 0 28,-1-1-1,1 1 1,-1-1 0,0 0-1,0-1 1,0 1 0,9-6-1,-9 4-21,-1 0 0,1 0 1,-1-1-1,0 1 0,0-1 0,-1 0 0,1-1 0,-1 1 0,0-1 1,-1 0-1,1 0 0,2-7 0,-11 26 85,-11 37 84,15-48-180,1-1 0,0 0 0,0 0 0,0 0 0,-1 1 0,1-1 1,0 0-1,1 0 0,-1 1 0,0-1 0,0 0 0,0 0 0,1 0 0,-1 1 0,0-1 0,1 0 1,-1 0-1,1 0 0,0 0 0,-1 0 0,1 0 0,0 0 0,0 0 0,-1 0 0,1 0 1,0 0-1,0-1 0,0 1 0,0 0 0,0-1 0,0 1 0,0 0 0,1-1 0,-1 1 0,0-1 1,2 1-1,2 0 11,0 0 0,-1-1 0,1 1 0,0-1 0,0 0 0,0-1 0,0 1 1,-1-1-1,1 0 0,0 0 0,-1 0 0,1-1 0,0 1 0,-1-1 0,0-1 1,1 1-1,-1 0 0,0-1 0,4-3 0,4-5-21,0-1 0,-1 0-1,0 0 1,10-18 0,2 0-69,-23 29 76,0 1 1,1 0-1,-1 0 0,0 0 1,0 0-1,0 0 1,0-1-1,0 1 0,0 0 1,0 0-1,1 0 1,-1 0-1,0 0 0,0 0 1,0 0-1,0 0 1,1 0-1,-1 0 0,0 0 1,0 0-1,0 0 0,0 0 1,1 0-1,-1 0 1,0 0-1,0 0 0,0 0 1,0 0-1,0 0 1,1 0-1,-1 0 0,0 0 1,0 0-1,0 0 1,0 0-1,1 0 0,-1 0 1,0 0-1,0 0 1,0 0-1,0 1 0,0-1 1,0 0-1,1 0 1,-1 0-1,0 0 0,0 0 1,0 0-1,0 1 1,0-1-1,0 0 0,0 0 1,0 0-1,0 0 1,0 1-1,0-1 0,0 0 1,0 0-1,0 0 0,0 0 1,0 1-1,0-1 1,0 0-1,0 0 0,4 23-78,-3 33-59,-1-51 133,0-3 4,0 1-1,0-1 0,0 1 0,0-1 1,0 1-1,1-1 0,-1 0 1,1 1-1,0-1 0,0 0 1,0 0-1,0 1 0,0-1 0,0 0 1,0 0-1,1 0 0,-1 0 1,1 0-1,0-1 0,-1 1 1,4 2-1,-3-3-6,0 0 1,0-1-1,0 1 0,0-1 1,0 1-1,0-1 1,0 0-1,0 0 0,1 0 1,-1 0-1,0 0 1,0 0-1,0 0 1,0-1-1,0 1 0,0-1 1,0 0-1,0 1 1,0-1-1,0 0 0,0 0 1,0 0-1,-1-1 1,1 1-1,3-3 0,7-6-259,1-1-1,-1-1 1,-1 0-1,0 0 0,-1-1 1,0-1-1,-1 0 1,0 0-1,9-22 1,2-14-160,22-82 0,-16 47 11,-18 71 530,-4 28 113,-3 44 270,-1-39-379,3 62 398,4 0 0,30 144 0,-30-206-421,-3-17 155,-4-4-261,0 0-1,0 0 0,-1 0 1,1 0-1,-1 0 0,1 0 0,-1 0 1,0 0-1,1 0 0,-1 0 1,0 0-1,0 1 0,-3-4 0,-25-37-594,-3 1-1,-1 2 0,-2 1 0,-1 2 1,-72-55-1,88 76 1316,21 17 553,37 20-89,-10-10-972,-1-2 0,1 0 0,0-2 0,36 5 1,-47-11-1147,0 0 1,0-1 0,0-1-1,0 0 1,18-4 0,-9-5-5639,-5-9-4451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1.332"/>
    </inkml:context>
    <inkml:brush xml:id="br0">
      <inkml:brushProperty name="width" value="0.025" units="cm"/>
      <inkml:brushProperty name="height" value="0.025" units="cm"/>
    </inkml:brush>
  </inkml:definitions>
  <inkml:trace contextRef="#ctx0" brushRef="#br0">1 0 8040,'0'0'10153,"8"60"-7174,-7-26-609,-1 6-288,0 7-961,0 4-768,0-3-225,0-5-96,0-7-64,0-10-545,11-12-256,3-9-512,-2-5-417,-1-6-1793,-7-17-4228</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1.689"/>
    </inkml:context>
    <inkml:brush xml:id="br0">
      <inkml:brushProperty name="width" value="0.025" units="cm"/>
      <inkml:brushProperty name="height" value="0.025" units="cm"/>
    </inkml:brush>
  </inkml:definitions>
  <inkml:trace contextRef="#ctx0" brushRef="#br0">1 40 6854,'0'0'19571,"59"-17"-18738,1 11-353,6 1-320,3-2-96,-7 4-64,-9 2-224,-11 1-1025,-12 0-1281,-15 7-1314,-12 2-3363</inkml:trace>
  <inkml:trace contextRef="#ctx0" brushRef="#br0" timeOffset="1">45 213 8488,'0'0'13068,"62"19"-10697,-22-27-802,10-7-704,2-1-673,-4-2-160,-4 3-1185,-11 0-1634,-7 2-2209,-8 1-3652</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2.033"/>
    </inkml:context>
    <inkml:brush xml:id="br0">
      <inkml:brushProperty name="width" value="0.025" units="cm"/>
      <inkml:brushProperty name="height" value="0.025" units="cm"/>
    </inkml:brush>
  </inkml:definitions>
  <inkml:trace contextRef="#ctx0" brushRef="#br0">53 1 6566,'0'0'6155,"-1"10"-1772,-20 69 697,14-57-4215,1 1 1,0-1-1,2 1 0,1 1 0,0-1 0,2 32 0,1-54-859,0 0 0,0 0 0,0 0-1,0-1 1,0 1 0,0 0 0,0 0 0,0-1 0,1 1 0,-1 0-1,0-1 1,0 1 0,1 0 0,-1 0 0,1-1 0,-1 1-1,1-1 1,-1 1 0,1 0 0,-1-1 0,1 1 0,-1-1 0,1 1-1,-1-1 1,1 1 0,0-1 0,0 0 0,-1 1 0,1-1-1,0 0 1,-1 0 0,1 1 0,0-1 0,0 0 0,-1 0 0,1 0-1,0 0 1,0 0 0,0 0 0,-1 0 0,1 0 0,1-1 0,0 1 6,0-1 1,0 1 0,-1-1-1,1 0 1,0 0 0,-1 0 0,1 0-1,-1 0 1,1 0 0,-1 0-1,0-1 1,1 1 0,-1-1 0,0 1-1,0-1 1,0 1 0,1-3 0,4-13-37,-1-1 0,-1-1 1,0 1-1,-2-1 0,0 1 1,-1-1-1,-3-37 1,2 39-23,-4-1 8,-3 15-76,6 4 105,0 0 0,0 0 0,0 0 0,0 0 0,0 0 0,1 1 0,-1-1 0,0 0 0,1 1 0,-1-1 0,1 0 0,-1 1 0,1-1 0,0 1 0,0-1 0,-1 0 0,1 1 1,0-1-1,1 3 0,-1 0-156,0 0-1,0 1 1,1-1 0,0 0 0,-1 0 0,2 0 0,-1 0 0,0 0 0,1 0 0,0 0 0,0 0-1,0 0 1,0-1 0,1 1 0,-1-1 0,1 0 0,0 0 0,0 0 0,0 0 0,1 0 0,-1-1-1,1 1 1,-1-1 0,1 0 0,0 0 0,-1 0 0,1-1 0,5 2 0,3 1-1578,0-1 0,1-1 0,-1 0 1,1 0-1,-1-1 0,1-1 0,-1 0 1,22-3-1,11-7-4498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148"/>
    </inkml:context>
    <inkml:brush xml:id="br0">
      <inkml:brushProperty name="width" value="0.025" units="cm"/>
      <inkml:brushProperty name="height" value="0.025" units="cm"/>
    </inkml:brush>
  </inkml:definitions>
  <inkml:trace contextRef="#ctx0" brushRef="#br0">314 0 4548,'0'0'11307,"-24"61"-8745,-1-31-416,-7 5-480,-9 2-641,-1 3-160,2 0-481,4-2-224,9-1-96,7-5-32,8-4 0,4-7-416,5-6-865,2-7-609,-1-8-896,2-12-10507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2.379"/>
    </inkml:context>
    <inkml:brush xml:id="br0">
      <inkml:brushProperty name="width" value="0.025" units="cm"/>
      <inkml:brushProperty name="height" value="0.025" units="cm"/>
    </inkml:brush>
  </inkml:definitions>
  <inkml:trace contextRef="#ctx0" brushRef="#br0">173 19 5381,'0'0'10709,"-9"0"-6647,2 1-3732,-1 0-1,1 0 0,-1 0 1,1 1-1,0 0 0,0 1 0,0 0 1,0 0-1,0 0 0,0 1 1,1 0-1,0 0 0,0 0 1,0 1-1,0 0 0,1 0 0,-1 1 1,-5 8-1,7-9-178,0-1 1,1 1-1,0 1 1,0-1-1,0 0 1,1 1-1,-1-1 1,1 1-1,0 0 1,-1 10-1,3-15-146,0 1-1,0 0 1,0-1-1,0 1 1,0 0-1,1-1 1,-1 1-1,1 0 1,-1-1-1,1 1 1,0-1 0,-1 1-1,1-1 1,0 1-1,0-1 1,0 0-1,0 1 1,0-1-1,0 0 1,1 0-1,-1 0 1,0 0 0,0 0-1,1 0 1,-1 0-1,1 0 1,-1 0-1,1-1 1,-1 1-1,1-1 1,0 1-1,-1-1 1,1 0 0,0 1-1,-1-1 1,1 0-1,0 0 1,-1 0-1,1 0 1,3-1-1,6 0-501,1 0 0,-1-1-1,1 0 1,-1 0 0,0-2 0,0 1-1,0-2 1,0 1 0,-1-1-1,0-1 1,0 0 0,16-12-1,-9 6 50,1 2 0,34-16-1,-52 26 563,1-1 0,-1 1-1,0 0 1,1 0 0,-1 0 0,0 0-1,1 0 1,-1 0 0,1 0-1,-1 0 1,0 0 0,1 0 0,-1 0-1,0 0 1,1 1 0,-1-1-1,0 0 1,1 0 0,-1 0 0,0 0-1,1 1 1,-1-1 0,0 0-1,1 0 1,-1 0 0,0 1 0,0-1-1,1 0 1,-1 1 0,0-1-1,0 0 1,0 0 0,1 1 0,-1-1-1,0 0 1,0 1 0,0-1-1,0 1 1,6 23 1455,-6-21-1469,1 0 0,-1-1 0,0 1 0,1 0 0,0 0 0,0 0 0,0 0 0,0 0 0,0-1 0,0 1 1,1-1-1,-1 1 0,1-1 0,0 1 0,0-1 0,0 0 0,2 2 0,2-1-82,-1-1 0,1-1-1,0 1 1,0-1 0,0 0 0,0 0-1,0-1 1,0 0 0,0 0 0,0 0-1,0-1 1,0 0 0,0 0 0,-1 0-1,8-3 1,12-5-675,0-1 0,27-15-1,-18 8-734,-21 10 908,-8 4 454,0 0 1,0 1 0,0-1 0,1 1-1,-1 0 1,1 0 0,-1 1-1,1 0 1,-1 0 0,9 0 0,-13 5 192,-1-1 1,1 1-1,-1 0 1,0 0-1,0 0 1,-1 0-1,0 5 1,0-6-129,0 4 88,0-1 0,0 1 1,0 0-1,1-1 1,0 1-1,1 8 0,-1-14-141,0 0-1,0-1 0,1 1 1,-1 0-1,0 0 0,0-1 1,1 1-1,-1 0 0,0-1 1,1 1-1,-1 0 0,1-1 0,-1 1 1,1-1-1,-1 1 0,1 0 1,0-1-1,-1 1 0,1-1 1,0 0-1,-1 1 0,1-1 1,0 0-1,1 1 0,0-1-117,0 0 0,0 0 0,0 0-1,0 0 1,0 0 0,0-1-1,0 1 1,0-1 0,0 1 0,0-1-1,-1 0 1,1 0 0,0 0 0,2-1-1,8-8-2070,0 0-1,0-1 0,-1 0 1,-1-1-1,0 0 0,0 0 0,-1-1 1,14-28-1,-23 41 2165,30-53-4110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2.740"/>
    </inkml:context>
    <inkml:brush xml:id="br0">
      <inkml:brushProperty name="width" value="0.025" units="cm"/>
      <inkml:brushProperty name="height" value="0.025" units="cm"/>
    </inkml:brush>
  </inkml:definitions>
  <inkml:trace contextRef="#ctx0" brushRef="#br0">100 1 6694,'0'0'12524,"-3"11"-10276,-33 97 1954,24-77-3753,0 0 0,3 1 0,0 0 1,3 0-1,-6 58 0,12-88-440,-1 0 0,1 0-1,0 0 1,0 0 0,0 0 0,1 0 0,-1 0 0,0 0-1,1-1 1,-1 1 0,1 0 0,-1 0 0,1 0 0,0-1 0,0 1-1,0 0 1,0-1 0,0 1 0,0-1 0,1 1 0,-1-1-1,0 0 1,1 1 0,-1-1 0,1 0 0,0 0 0,-1 0 0,1 0-1,0 0 1,-1 0 0,4 0 0,-2 0 4,0-1 0,1 0 0,-1 0 0,0-1-1,0 1 1,1-1 0,-1 1 0,0-1 0,0 0 0,0 0 0,0-1 0,0 1 0,0-1 0,0 1 0,-1-1 0,1 0 0,0 0-1,3-3 1,20-21-248,-2-1-1,0-2 0,-2 0 0,-1-1 0,24-46 1,-40 63-1991,-5 7-4816</inkml:trace>
  <inkml:trace contextRef="#ctx0" brushRef="#br0" timeOffset="1">169 298 6246,'0'0'8360,"-18"51"-3716,15-35-1345,3-2-768,3-5-962,11-5-672,5-4-641,6 0-192,2-8-800,2-8-1859,-2-3-1761,0-4-3555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3.361"/>
    </inkml:context>
    <inkml:brush xml:id="br0">
      <inkml:brushProperty name="width" value="0.025" units="cm"/>
      <inkml:brushProperty name="height" value="0.025" units="cm"/>
    </inkml:brush>
  </inkml:definitions>
  <inkml:trace contextRef="#ctx0" brushRef="#br0">51 55 2146,'0'0'4436,"-3"9"2232,-9 19-3341,6-16-1762,0 1 1,1-1-1,0 1 1,1 0-1,0 1 1,-2 20-1,6-33-1553,0-1-1,0 1 1,0 0-1,1-1 1,-1 1-1,0 0 0,0-1 1,0 1-1,1-1 1,-1 1-1,0 0 1,1-1-1,-1 1 0,1-1 1,-1 1-1,0-1 1,1 1-1,-1-1 1,1 1-1,-1-1 0,1 0 1,0 1-1,-1-1 1,1 0-1,-1 1 1,1-1-1,0 0 1,-1 0-1,1 1 0,0-1 1,-1 0-1,1 0 1,0 0-1,-1 0 1,1 0-1,0 0 0,-1 0 1,1 0-1,0 0 1,-1 0-1,1-1 1,1 1-1,0-1-7,0 1 1,1-1-1,-1 1 1,0-1-1,0 0 1,0 0-1,0 0 1,0 0-1,0 0 1,0 0-1,0-1 1,2-2-1,1-3-103,-1-1 0,0 0 0,0-1 0,-1 1 0,0-1-1,-1 1 1,1-1 0,-2 0 0,2-14 0,1-37-421,-4 63 580,0 0-1,0 0 0,0 1 0,0-1 0,0 0 0,1 0 0,0 1 0,0-1 0,0 0 0,0 0 0,0 0 0,0 0 0,1 0 0,0-1 0,-1 1 0,1 0 0,0-1 0,0 1 0,1-1 0,-1 1 0,3 1 0,0-2-12,-1 1-1,1-1 0,-1-1 1,1 1-1,0-1 1,0 1-1,0-2 1,0 1-1,0 0 0,0-1 1,0 0-1,0 0 1,8-1-1,-7 0-80,0-1-1,0 1 1,0-1 0,0 0-1,0 0 1,0-1 0,-1 0-1,1 0 1,-1 0 0,0 0 0,0-1-1,6-5 1,-8 6-1,1-1 1,-1 1-1,0 0 0,0-1 1,0 0-1,0 0 0,-1 0 0,1 0 1,-1 0-1,0 0 0,-1-1 1,1 1-1,-1-1 0,1 1 1,-2-1-1,2-7 0,-2 11 34,0 1-1,0 0 1,0-1-1,0 1 1,0 0-1,0-1 1,0 1-1,0 0 1,0-1-1,0 1 1,0 0-1,0-1 1,0 1-1,-1 0 1,1 0-1,0-1 1,0 1-1,0 0 1,-1-1-1,1 1 1,0 0-1,0 0 1,-1-1-1,1 1 1,0 0-1,0 0 1,-1 0-1,1-1 1,0 1-1,-1 0 1,1 0-1,0 0 1,-1 0-1,1 0 1,0 0-1,-1 0 1,1 0-1,-18 4-19,-11 17 99,21-12 82,1 2-1,1-1 1,0 1-1,0 0 1,1 0-1,-5 15 1,8-21-35,1 0 1,-1 0 0,1 1 0,0-1 0,0 1 0,0-1 0,1 1 0,0-1 0,0 1 0,0-1-1,1 1 1,0-1 0,0 1 0,0-1 0,1 0 0,2 7 0,-2-10-111,-1 1 1,1-1 0,0 0-1,0 0 1,1 0-1,-1 0 1,0 0 0,1-1-1,-1 1 1,1 0 0,0-1-1,-1 0 1,1 0-1,0 0 1,0 0 0,0 0-1,0-1 1,0 1 0,0-1-1,0 1 1,0-1-1,0 0 1,0-1 0,0 1-1,-1 0 1,1-1 0,0 0-1,0 1 1,5-3-1,3-1-82,-1 1 0,0-1 0,0-1-1,-1 0 1,1 0 0,-1-1 0,8-7-1,-4 2-119,0 0-1,-1-1 0,-1-1 0,0 0 1,0 0-1,-2-1 0,0 0 1,0 0-1,-1-1 0,-1 0 0,8-24 1,-15 38 432,-6 20 380,-17 71 536,22-83-1108,0 1 1,0 0 0,1-1-1,0 1 1,0 0 0,0-1-1,1 1 1,1-1-1,-1 1 1,4 8 0,-4-14-91,-1-1 0,1 1 0,0-1 0,0 1 0,0-1-1,0 0 1,0 1 0,0-1 0,1 0 0,-1 0 0,0 0 0,0 0 0,1 0 0,-1 0 0,1 0 0,-1 0 0,1-1 0,-1 1 0,1 0 0,0-1 0,-1 0 0,1 1 0,0-1 0,-1 0 0,1 0 0,0 0 0,-1 0 0,1 0 0,3 0 0,-2-1-465,-1 0 1,1 1-1,0-1 1,0 0-1,-1 0 1,1-1-1,0 1 1,-1 0 0,1-1-1,-1 0 1,0 1-1,0-1 1,1 0-1,-1 0 1,0 0-1,2-5 1,14-24-8382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3.704"/>
    </inkml:context>
    <inkml:brush xml:id="br0">
      <inkml:brushProperty name="width" value="0.025" units="cm"/>
      <inkml:brushProperty name="height" value="0.025" units="cm"/>
    </inkml:brush>
  </inkml:definitions>
  <inkml:trace contextRef="#ctx0" brushRef="#br0">16 1 6662,'0'0'12396,"-16"52"-10026,16-25-992,2-1-706,12 0-544,6-4-320,2-4-1762,7-7-3203,2-3-5957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4.048"/>
    </inkml:context>
    <inkml:brush xml:id="br0">
      <inkml:brushProperty name="width" value="0.025" units="cm"/>
      <inkml:brushProperty name="height" value="0.025" units="cm"/>
    </inkml:brush>
  </inkml:definitions>
  <inkml:trace contextRef="#ctx0" brushRef="#br0">164 267 8520,'0'0'12332,"-9"-3"-10389,6 2-1784,-1 0 0,1-1 0,-1 2 0,0-1 0,1 0 0,-1 1 0,0-1 0,1 1 0,-1 0 0,0 0 0,0 1-1,1-1 1,-1 1 0,0 0 0,1 0 0,-1 0 0,1 0 0,-1 1 0,1-1 0,0 1 0,-1 0 0,1 0 0,0 0 0,0 0 0,0 1 0,-4 4 0,1-2-23,1 1 0,0-1 0,1 1 0,-1 0 0,1 0 0,0 0 0,0 1 0,1 0 0,0 0 0,0-1 0,1 2 0,0-1 0,0 0 0,0 0 0,1 1 0,0 13-1,1-19-127,0 0-1,0 0 0,1-1 0,-1 1 1,1 0-1,0 0 0,-1 0 0,1-1 1,0 1-1,0 0 0,0-1 0,0 1 0,0-1 1,1 1-1,-1-1 0,0 1 0,1-1 1,-1 0-1,1 0 0,-1 0 0,1 0 1,0 0-1,-1 0 0,1 0 0,0 0 1,0-1-1,0 1 0,-1-1 0,1 1 0,0-1 1,0 0-1,0 0 0,0 1 0,0-1 1,3-1-1,3 1-9,-1 0-1,1-1 1,-1 0 0,1 0 0,-1-1-1,0 0 1,0 0 0,12-5 0,-2-4-102,0 0 0,-1-1 1,0 0-1,-1-2 1,-1 0-1,0 0 0,-1-1 1,0-1-1,-1 0 1,-1-1-1,-1 0 0,0-1 1,-2 0-1,0 0 1,0-1-1,-2 0 0,0 0 1,-2 0-1,0-1 0,-1 0 1,1-21-1,-4 39 123,0 0 0,0 0-1,0-1 1,0 1 0,0 0 0,0 0-1,-1 0 1,1 0 0,0 0 0,-1 0-1,0 1 1,0-1 0,1 0 0,-1 0-1,0 0 1,0 0 0,-1 1 0,1-1-1,0 1 1,-1-1 0,1 1 0,0-1 0,-1 1-1,0 0 1,1 0 0,-1-1 0,0 1-1,0 0 1,1 1 0,-1-1 0,0 0-1,0 1 1,0-1 0,0 1 0,0-1-1,0 1 1,0 0 0,0 0 0,0 0-1,0 0 1,0 0 0,0 0 0,0 0-1,0 1 1,-3 0 0,-4 2 28,0-1 1,0 2 0,0-1 0,0 1-1,0 0 1,1 1 0,0 0-1,-12 9 1,5-1 271,1 0 0,-20 25 0,31-35-238,0 0 0,1 0-1,-1 0 1,1 1 0,0-1 0,0 1 0,0-1 0,0 1-1,1 0 1,0 0 0,-1 0 0,1 0 0,1 0-1,-1 0 1,1 0 0,-1 0 0,1 0 0,0 0-1,1 7 1,0-9-72,0-1 0,0 1-1,1 0 1,-1-1 0,0 1 0,1-1-1,-1 1 1,1-1 0,-1 1 0,1-1-1,0 0 1,0 0 0,-1 0 0,1 0-1,0 0 1,0 0 0,0-1 0,0 1-1,0-1 1,0 1 0,4-1 0,52 5-384,-39-4-51,-4 0-147,0 0 0,1 1 0,-1 1 0,0 1 1,0 0-1,26 11 0,-36-13 565,-1 1-1,0-1 1,1 1-1,-1 0 1,0 1-1,-1-1 0,1 0 1,0 1-1,-1 0 1,0 0-1,0 0 1,0 0-1,-1 1 1,1-1-1,-1 1 1,0-1-1,0 1 1,-1 0-1,1 0 1,-1 0-1,0 0 1,0 0-1,-1 0 1,1 7-1,-2 2 141,0 1 0,-1-1 0,-1 0 0,0 0 0,-1-1 0,0 1 0,-9 19 1,4-11-1409,8-16-3758</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0.868"/>
    </inkml:context>
    <inkml:brush xml:id="br0">
      <inkml:brushProperty name="width" value="0.025" units="cm"/>
      <inkml:brushProperty name="height" value="0.025" units="cm"/>
    </inkml:brush>
  </inkml:definitions>
  <inkml:trace contextRef="#ctx0" brushRef="#br0">7 1 9289,'0'0'9550,"0"13"-8119,-3 47-123,1-29-1018,1-1-1,1 1 1,4 34-1,-2-60-268,-1 0 0,1 0 1,0 0-1,1 0 0,-1 0 0,1-1 0,0 1 0,4 4 0,-3-5-275,-1 1 0,0-1 0,0 1 0,-1-1 0,1 1 0,-1 0 0,2 6 0,-4-10 28,0 0-1,0-1 0,0 1 0,0 0 0,0-1 0,-1 1 0,1 0 0,0-1 0,0 1 1,0 0-1,-1-1 0,1 1 0,0 0 0,-1-1 0,1 1 0,0-1 0,-1 1 0,1-1 0,-1 1 1,1-1-1,-1 1 0,1-1 0,-1 1 0,1-1 0,-1 0 0,0 1 0,1-1 0,-1 0 1,1 1-1,-1-1 0,0 0 0,1 0 0,-1 0 0,0 0 0,1 1 0,-1-1 0,0 0 0,1 0 1,-1 0-1,0 0 0,0-1 0,1 1 0,-1 0 0,0 0 0,1 0 0,-2-1 0,0 1-170,-26 0-7482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1.228"/>
    </inkml:context>
    <inkml:brush xml:id="br0">
      <inkml:brushProperty name="width" value="0.025" units="cm"/>
      <inkml:brushProperty name="height" value="0.025" units="cm"/>
    </inkml:brush>
  </inkml:definitions>
  <inkml:trace contextRef="#ctx0" brushRef="#br0">0 27 9705,'0'0'8264,"76"-8"-7848,-35 8-223,4 0-97,11 0-321,1 0-1568,6-5-2980,1-8-3619</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1.585"/>
    </inkml:context>
    <inkml:brush xml:id="br0">
      <inkml:brushProperty name="width" value="0.025" units="cm"/>
      <inkml:brushProperty name="height" value="0.025" units="cm"/>
    </inkml:brush>
  </inkml:definitions>
  <inkml:trace contextRef="#ctx0" brushRef="#br0">359 23 15759,'-12'-5'1169,"-2"1"-659,0 0 0,0 1-1,-1 1 1,1 0 0,-21 0 0,26 2-365,1 0 0,-1 1 0,0 0 0,1 1 0,-1 0 0,1 0 0,-1 0-1,1 1 1,0 1 0,0 0 0,0 0 0,-9 6 0,7-2-43,-1 1 0,1 1 0,1-1 0,0 2 0,0-1 0,1 1 0,0 0 0,1 1 0,0 0-1,-6 16 1,9-18 4,0-1 0,1 1 1,0 1-1,1-1 0,0 0 0,0 1 0,1-1 0,1 1 0,0-1 0,0 1 0,1-1 0,0 0 0,1 1 0,3 10 0,-3-16-90,0 1-1,1-1 0,0 1 1,0-1-1,1 0 0,-1 0 1,1 0-1,0-1 0,0 1 1,1-1-1,-1 0 0,1 0 1,0 0-1,0-1 0,0 0 1,1 0-1,-1 0 0,1-1 1,0 1-1,8 1 0,4 1 14,0-1-1,0-1 0,0-1 0,0 0 0,30-2 0,-41-1-19,-1 0-1,1 0 0,-1 0 0,0-1 0,1 1 0,-1-2 1,0 1-1,0-1 0,10-6 0,-14 8 0,0 0-1,0 0 0,0-1 1,0 1-1,0-1 1,0 0-1,-1 1 0,1-1 1,-1 0-1,1 0 1,-1 0-1,0 0 1,1 0-1,-1 0 0,0-1 1,0 1-1,-1 0 1,1 0-1,0-1 0,-1 1 1,0 0-1,1-1 1,-1 1-1,0-1 1,0 1-1,0-1 0,0 1 1,-1 0-1,0-4 1,-1 3 8,1 1 0,-1-1 0,0 1 0,1 0 1,-1 0-1,0 0 0,0 0 0,-1 0 0,1 0 1,0 0-1,-1 1 0,1-1 0,-1 1 0,1 0 0,-1 0 1,0 0-1,0 0 0,1 0 0,-1 0 0,0 1 1,0-1-1,0 1 0,0 0 0,-2 0 0,-13-1 202,1 1-1,-28 3 1,31-1-112,1 0 0,0 2 0,0 0 0,0 0 0,0 1 0,-16 9 0,24-12-80,0 1 0,0-1 0,1 1 0,-1 0 0,1 1 0,-1-1 1,1 1-1,0 0 0,0 0 0,1 0 0,-1 0 0,1 1 0,0-1 0,0 1 1,1 0-1,-1 0 0,1 0 0,-2 6 0,4-11-24,0 1 0,0 0 0,0-1 0,0 1 0,0-1 0,0 1 0,0 0 0,0-1-1,0 1 1,0-1 0,1 1 0,-1-1 0,0 1 0,0-1 0,1 1 0,-1-1 0,0 1 0,0-1 0,1 1-1,-1-1 1,1 1 0,-1-1 0,0 1 0,1-1 0,-1 0 0,1 1 0,-1-1 0,1 0 0,0 1 0,23 4 34,27-9 52,-18-3-159,0-1 1,-1-2-1,0-2 1,42-21-1,118-70-2687,-192 102 2751,48-27-708,-72 62 918,9-17 38,-12 14 153,-23 37-1,44-60-357,1 0 0,0 0 0,1 1 0,0 0 0,0 0 1,1 0-1,0 0 0,0 0 0,1 1 0,-1 12 0,3-21-34,0 0 0,0-1 0,0 1 0,0 0 0,0 0 0,0 0 0,0-1 0,1 1 0,-1 0 0,0 0 0,1-1 1,-1 1-1,0 0 0,1-1 0,-1 1 0,1 0 0,-1-1 0,1 1 0,-1 0 0,1-1 0,-1 1 0,1-1 0,0 1 0,-1-1 0,1 1 0,0-1 0,0 1 0,27 1-450,-20-3-101,1 0 1,-1-1-1,0-1 1,15-5-1,20-18-3812,-1-9-2873</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2.150"/>
    </inkml:context>
    <inkml:brush xml:id="br0">
      <inkml:brushProperty name="width" value="0.025" units="cm"/>
      <inkml:brushProperty name="height" value="0.025" units="cm"/>
    </inkml:brush>
  </inkml:definitions>
  <inkml:trace contextRef="#ctx0" brushRef="#br0">157 0 6758,'0'0'8766,"-8"10"-5643,1-1-2646,-80 112 5229,79-110-5474,1 1-1,1 0 1,0 0 0,0 0-1,2 1 1,-1-1-1,2 1 1,0 0-1,-3 23 1,6-35-226,0 0-1,0 0 1,0 0 0,0 0 0,0 0 0,0 0-1,0 0 1,1 0 0,-1-1 0,0 1 0,1 0 0,-1 0-1,1 0 1,-1 0 0,1-1 0,-1 1 0,1 0 0,-1-1-1,1 1 1,0 0 0,-1-1 0,1 1 0,0 0 0,-1-1-1,1 0 1,0 1 0,0-1 0,0 1 0,-1-1 0,1 0-1,0 1 1,0-1 0,0 0 0,0 0 0,0 0 0,0 0-1,1 0 1,0 0 4,0 0 0,0 0-1,0 0 1,0-1-1,0 1 1,0-1 0,-1 1-1,1-1 1,0 0 0,0 0-1,-1 0 1,1 0 0,0 0-1,-1 0 1,1 0-1,-1 0 1,3-3 0,4-7-72,-1 0 0,0 0 0,0-1 0,-1 0 0,-1 0 0,0-1 0,-1 1 0,0-1 0,-1 0 0,0 0 1,-1-1-1,-1 1 0,0 0 0,-1-19 0,-10 52-88,9-15 158,0-1 0,1 1 0,0-1 0,0 1 0,0-1 0,0 1 0,1-1 0,0 0 0,0 1 0,0-1 0,0 0 0,1 1 0,4 7 0,-4-10-1,0 1-1,0-1 0,0 0 0,1 0 0,0 0 0,-1 0 0,1 0 0,0-1 0,0 1 0,0-1 1,0 1-1,0-1 0,0 0 0,0 0 0,0-1 0,0 1 0,0-1 0,1 1 0,-1-1 1,5 0-1,1-1 0,0 0 1,0 0-1,0-1 1,0 0-1,-1 0 1,1-1 0,0 0-1,-1-1 1,0 0-1,0 0 1,0-1-1,0 0 1,-1 0 0,0 0-1,0-1 1,0-1-1,-1 1 1,0-1-1,0 0 1,-1 0 0,1-1-1,-2 1 1,1-1-1,-1 0 1,5-15-1,-7 13-36,-9 13-34,-8 14-18,10-7 98,0 1-1,0-1 0,1 1 1,0-1-1,1 1 0,0 0 1,1 1-1,-1 13 1,3-22-4,0-1 1,-1 1 0,1 0 0,1 0 0,-1 0-1,0-1 1,1 1 0,-1 0 0,1 0 0,0-1-1,0 1 1,0-1 0,0 1 0,0-1 0,1 1-1,-1-1 1,1 0 0,0 1 0,-1-1 0,1 0-1,0 0 1,0 0 0,0 0 0,1-1-1,-1 1 1,0-1 0,1 1 0,-1-1 0,1 0-1,-1 0 1,1 0 0,0 0 0,-1 0 0,1-1-1,0 1 1,0-1 0,4 1 0,7-1-1,0-1 1,1 0-1,-1-1 1,0 0-1,-1-1 1,1 0-1,0-2 1,-1 1-1,0-2 0,0 1 1,0-2-1,-1 0 1,0 0-1,0-1 1,-1-1-1,0 0 1,0 0-1,-1-1 1,-1 0-1,1-1 0,-2 0 1,1-1-1,7-15 1,-13 22-18,-1 1 0,0 0 0,-1-1 0,1 1 0,-1-1 0,0 1 0,0-1 0,0 1 0,0-1 0,-1 0 0,0 1 0,0-1 0,0 0 0,-2-5 0,2 9 7,0 1-1,-1-1 1,1 0 0,-1 1 0,1-1-1,-1 1 1,1-1 0,-1 1-1,1 0 1,-1-1 0,1 1-1,-1-1 1,0 1 0,1 0-1,-1 0 1,1-1 0,-1 1 0,0 0-1,1 0 1,-1 0 0,0 0-1,1-1 1,-1 1 0,0 0-1,0 0 1,1 1 0,-1-1 0,0 0-1,1 0 1,-1 0 0,0 0-1,1 0 1,-1 1 0,0-1-1,1 0 1,-2 1 0,-22 13 133,17-7-94,1 1 1,-1-1 0,2 1-1,-1 0 1,1 1-1,0-1 1,-6 18 0,9-21-34,0 0 0,0 1 0,0-1 1,1 1-1,0-1 0,0 1 0,0 0 0,1-1 1,-1 1-1,2 0 0,-1-1 0,1 1 0,-1 0 1,2-1-1,1 7 0,-3-11-71,1 0 0,0 1 0,0-1 0,-1 0 0,1 0 0,0 0 0,0 0 0,1 0 0,-1 0 0,0 0 0,0 0 0,0 0 0,1 0 0,-1 0 0,0-1-1,1 1 1,-1-1 0,1 1 0,-1-1 0,1 1 0,-1-1 0,1 0 0,-1 0 0,1 0 0,-1 0 0,3 0 0,-2 0-212,0 0 0,-1 0 0,1-1-1,-1 1 1,1 0 0,0-1 0,-1 1 0,1-1-1,-1 0 1,1 1 0,-1-1 0,1 0 0,-1 0-1,0 0 1,1 0 0,-1 0 0,0-1 0,0 1-1,0 0 1,0 0 0,0-1 0,0 1 0,1-3-1,6-24-6033,-3-4-4112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2.478"/>
    </inkml:context>
    <inkml:brush xml:id="br0">
      <inkml:brushProperty name="width" value="0.025" units="cm"/>
      <inkml:brushProperty name="height" value="0.025" units="cm"/>
    </inkml:brush>
  </inkml:definitions>
  <inkml:trace contextRef="#ctx0" brushRef="#br0">21 1 10922,'0'0'10827,"-21"60"-10731,39-45-1346,3-2-3074,1-6-5253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492"/>
    </inkml:context>
    <inkml:brush xml:id="br0">
      <inkml:brushProperty name="width" value="0.025" units="cm"/>
      <inkml:brushProperty name="height" value="0.025" units="cm"/>
    </inkml:brush>
  </inkml:definitions>
  <inkml:trace contextRef="#ctx0" brushRef="#br0">174 91 10314,'0'0'3779,"-11"-6"-2562,5 2-1148,-48-23 777,50 25-635,0 1 0,-1-1 0,1 1 0,-1 0 0,1 0 1,-1 1-1,0-1 0,1 1 0,-1 0 0,0 0 0,1 0 0,-1 1 1,-6 1-1,10-2-169,0 1 0,0-1 0,0 1 0,0-1 0,0 0 1,1 1-1,-1 0 0,0-1 0,0 1 0,0 0 0,1-1 0,-1 1 1,0 0-1,1 0 0,-1-1 0,1 1 0,-1 0 0,1 0 0,-1 0 0,1 0 1,-1 0-1,1 0 0,0 0 0,0 0 0,-1 0 0,1 0 0,0 0 0,0 0 1,0 0-1,0 0 0,0 0 0,0 0 0,1 0 0,-1 0 0,0 0 1,1 1-1,-1 0-4,1 0 0,0-1 0,-1 1 0,1-1 0,0 1 0,0-1 1,0 1-1,0-1 0,0 1 0,0-1 0,1 0 0,-1 0 0,0 0 0,1 0 1,-1 0-1,0 0 0,1 0 0,0 0 0,-1 0 0,3 0 0,5 1 4,1 0 0,-1-2 0,0 1 0,1-1 0,-1 0 0,0-1 0,1 0 0,15-4 0,-21 4-37,-1 1 1,0-1-1,0 0 0,0 0 1,0-1-1,1 1 1,-2-1-1,1 0 0,0 1 1,0-1-1,0 0 1,-1-1-1,1 1 0,-1 0 1,0-1-1,0 1 1,0-1-1,0 0 0,0 0 1,0 0-1,-1 0 1,0 0-1,1 0 0,-1 0 1,0 0-1,0-1 1,0-3-1,-1 5 0,0 1 0,0 0 0,0 0-1,0-1 1,0 1 0,0 0 0,0-1 0,-1 1 0,1 0 0,0 0 0,-1 0-1,1-1 1,-1 1 0,1 0 0,-1 0 0,0 0 0,0 0 0,1 0 0,-1 0 0,0 0-1,0 0 1,0 0 0,0 1 0,0-1 0,0 0 0,-1 0 0,-2-1-3,1 1 1,0 0 0,-1 0-1,1 0 1,-1 0 0,1 1-1,-1-1 1,1 1 0,-7 0-1,3 0-6,0 1 0,0 0 0,0 0 0,0 0 0,0 1 0,0 0 0,1 1 0,-1-1-1,-11 7 1,12-3-15,-1 0 0,1 0-1,1 1 1,-1 0-1,1 0 1,1 0 0,-1 0-1,1 1 1,0-1 0,1 1-1,0 0 1,0 1-1,-3 13 1,5-13-274,-1-1 0,2 1 0,-1-1 0,1 1 0,0 0 0,2 8 0,-1-11-392,0 0 0,1 0 0,-1 0 0,2 0 0,-1 0-1,0 0 1,1-1 0,6 10 0,14 12-6159</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2.821"/>
    </inkml:context>
    <inkml:brush xml:id="br0">
      <inkml:brushProperty name="width" value="0.025" units="cm"/>
      <inkml:brushProperty name="height" value="0.025" units="cm"/>
    </inkml:brush>
  </inkml:definitions>
  <inkml:trace contextRef="#ctx0" brushRef="#br0">209 173 14734,'0'0'1639,"-10"0"619,1 0-1860,0 0 0,0 0 0,0 1 0,0 0-1,0 1 1,0 0 0,0 0 0,0 1 0,1 0 0,0 0 0,-1 1 0,1 0 0,0 1-1,-11 8 1,13-8-238,1 1 1,-1 0-1,1 1 0,1-1 0,-1 1 0,1-1 0,0 1 1,1 1-1,0-1 0,0 0 0,0 1 0,-2 14 0,4-19-137,1-1-1,0 1 1,-1 0-1,1-1 0,0 1 1,0 0-1,1 0 1,-1-1-1,0 1 1,1 0-1,0-1 0,-1 1 1,1-1-1,0 1 1,1-1-1,-1 1 0,0-1 1,1 0-1,-1 1 1,1-1-1,0 0 1,-1 0-1,1 0 0,0 0 1,0 0-1,1-1 1,-1 1-1,0-1 0,0 1 1,1-1-1,-1 0 1,1 0-1,-1 0 1,1 0-1,0 0 0,-1-1 1,1 1-1,0-1 1,4 0-1,4 1-28,-1 0 0,0-1-1,1-1 1,-1 0 0,0 0 0,0-1-1,0 0 1,0-1 0,0 0-1,0 0 1,-1-1 0,1-1 0,-1 1-1,0-1 1,-1-1 0,1 0 0,-1 0-1,0-1 1,0 0 0,-1 0 0,0-1-1,-1 1 1,10-15 0,-6 6-53,0-1 0,0 0 1,-2 0-1,0-1 1,-1-1-1,-1 1 0,-1-1 1,0 0-1,-1 0 0,-2-1 1,2-32-1,-4 50 56,0 0-1,0 1 1,0-1 0,0 1 0,0-1-1,0 1 1,-1-1 0,1 0 0,0 1-1,-1-1 1,0 1 0,1 0 0,-1-1-1,0 1 1,1-1 0,-1 1 0,0 0-1,0-1 1,0 1 0,0 0 0,0 0-1,-2-1 1,2 1-3,-1 1 0,1 0 0,-1 0 0,1-1 0,-1 1 0,1 0 1,0 0-1,-1 0 0,1 1 0,-1-1 0,1 0 0,-1 0 0,1 1 0,0-1 0,-1 1 0,1-1 0,0 1 0,-1 0 0,1 0 0,0-1 0,0 1 0,0 0 0,0 0 0,-1 0 0,0 2 0,-9 8 52,0 1-1,0 0 0,2 0 0,0 1 0,0 0 1,1 1-1,1 0 0,0 0 0,1 1 0,0 0 1,1 0-1,1 0 0,0 1 0,-1 21 0,4-35-31,1 0-1,1 0 1,-1 0-1,0 1 1,0-1-1,1 0 1,-1 0-1,1 0 1,-1 0-1,1 0 1,0 0-1,0 0 1,0 0-1,0 0 1,0 0-1,1-1 1,-1 1-1,0 0 1,1-1-1,0 1 1,2 2-1,0-2-10,0 0 0,1 0-1,-1 0 1,0-1 0,0 1 0,1-1-1,-1 0 1,1 0 0,9 0 0,3 0-919,1-2 0,-1 0 0,1-1 1,25-6-1,-29 5-556,-1 0 0,1 1 0,18-1-1,-31 4 1463,0-1 0,0 1-1,0-1 1,0 1 0,0 0-1,0-1 1,0 1-1,0 0 1,-1 0 0,1 0-1,0 0 1,-1 0 0,1 0-1,0 0 1,-1 0 0,1 0-1,-1 0 1,0 0-1,1 0 1,-1 0 0,0 0-1,0 0 1,1 0 0,-1 1-1,0-1 1,0 0-1,0 0 1,0 0 0,-1 0-1,1 0 1,0 1 0,-1 0-1,-5 45 240,6-45-228,-4 37-1437,4-29-3027</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3.190"/>
    </inkml:context>
    <inkml:brush xml:id="br0">
      <inkml:brushProperty name="width" value="0.025" units="cm"/>
      <inkml:brushProperty name="height" value="0.025" units="cm"/>
    </inkml:brush>
  </inkml:definitions>
  <inkml:trace contextRef="#ctx0" brushRef="#br0">25 87 16688,'0'0'7329,"11"5"-6859,-5-2-444,0-1 1,0 0-1,0 0 0,0 0 1,0-1-1,0 0 0,1 0 0,-1-1 1,1 1-1,5-2 0,-8 1-19,-1-1 0,0 1 0,0-1 0,0 1 0,-1-1 0,1 0 0,0-1 0,0 1-1,0 0 1,-1-1 0,1 1 0,-1-1 0,1 0 0,-1 0 0,0 0 0,1 0 0,-1 0 0,0-1 0,0 1 0,-1-1-1,1 1 1,-1-1 0,1 0 0,-1 1 0,0-1 0,0 0 0,0 0 0,0 0 0,0-3 0,0 5-4,-1-1 0,1 1 0,-1-1 0,0 1 0,1-1 0,-1 1 0,0 0 0,0-1 0,0 1 1,0-1-1,0 1 0,-1-1 0,1 1 0,0-1 0,-1 1 0,1 0 0,-1-1 0,1 1 0,-1 0 0,0-1 1,0 1-1,1 0 0,-1 0 0,0 0 0,0-1 0,0 1 0,0 0 0,0 0 0,0 1 0,-1-1 0,1 0 1,0 0-1,0 0 0,-1 1 0,1-1 0,0 1 0,-1-1 0,1 1 0,-1 0 0,1-1 0,-1 1 0,1 0 0,0 0 1,-1 0-1,1 0 0,-3 0 0,-2 0 0,1 1 0,-1-1 0,0 1 0,1 0 0,0 1 0,-1-1 0,1 1 0,0 0 0,-1 0 0,1 1 0,-6 4 0,4-2 18,1 0 0,0 1 1,1 0-1,-1 0 0,1 1 0,0-1 0,1 1 0,-6 11 1,8-14 17,0 1-1,0-1 1,0 1 0,1 0 0,0 0 0,0 0 0,0 0 0,0 0 0,1 0 0,-1 0 0,1 0 0,1 0-1,-1 0 1,3 9 0,-2-12-6,0 0 0,0 0 0,1 1 0,-1-1 0,1 0 0,0 0 0,-1-1 0,1 1 0,0 0 0,0 0 0,0-1 0,1 0 1,-1 1-1,0-1 0,0 0 0,1 0 0,-1 0 0,1 0 0,-1 0 0,1-1 0,-1 1 0,1-1 0,-1 0 0,4 1 0,8 0 9,0 0-1,0-1 1,15-2 0,-8-2-173,0 0-1,0-1 1,0-1 0,-1-1-1,0-1 1,0-1-1,-1-1 1,0 0-1,-1-1 1,0-2 0,-1 1-1,16-17 1,-36 35 520,-1 0-1,2 1 1,-1-1 0,0 1 0,1 0 0,0-1 0,1 1-1,0 0 1,0 0 0,0 0 0,1 13 0,0-18-365,0-1 0,0 1 0,1-1 0,-1 1 0,0-1 0,1 1 0,-1-1 1,1 1-1,-1-1 0,1 0 0,0 1 0,0-1 0,0 0 0,-1 1 0,1-1 1,0 0-1,1 0 0,-1 0 0,0 0 0,0 0 0,2 1 0,1 0 17,0 0-1,0 0 1,0-1-1,0 1 0,0-1 1,0 0-1,8 0 1,3 0-104,-1 0 0,1-1 1,26-5-1,6-9-2250,-21-6-2933,-14 3-1641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4.439"/>
    </inkml:context>
    <inkml:brush xml:id="br0">
      <inkml:brushProperty name="width" value="0.025" units="cm"/>
      <inkml:brushProperty name="height" value="0.025" units="cm"/>
    </inkml:brush>
  </inkml:definitions>
  <inkml:trace contextRef="#ctx0" brushRef="#br0">120 50 7079,'0'0'15732,"-5"14"-14109,-26 69 109,-23 64-130,47-123-1475,0 1 1,2-1-1,0 1 1,0 25 0,4-47-124,1 0 0,0 0 0,0-1 0,0 1 0,1 0 0,-1 0 0,1 0 1,-1-1-1,1 1 0,0 0 0,0-1 0,0 1 0,1-1 0,-1 1 1,0-1-1,1 1 0,0-1 0,-1 0 0,1 0 0,0 0 0,3 3 1,-2-3 10,1 0 1,0-1 0,-1 1 0,1-1 0,0 1-1,0-1 1,0 0 0,0-1 0,0 1 0,0-1 0,0 1-1,0-1 1,5-1 0,6-1-194,1 0 0,-1-1 0,0-1 0,0 0 0,-1-1-1,26-12 1,-17 3-1830,-1 0 0,26-21-1,24-17-10159,-52 46 10606,-19 6 1761,-1 0 1,1 0 0,-1 0-1,0 0 1,1 0 0,-1 0-1,1 1 1,-1-1 0,1 0-1,-1 0 1,0 1-1,1-1 1,-1 0 0,1 0-1,-1 1 1,0-1 0,1 0-1,-1 1 1,0-1-1,0 0 1,1 1 0,-1-1-1,0 1 1,0-1 0,1 0-1,-1 1 1,0-1 0,0 1-1,0-1 1,0 1-1,0-1 1,0 1 0,0-1-1,0 1 1,0-1 0,0 1-1,-4-3 6344,-11-15-5633,15 16-903,0 1 1,0-1 0,0 1-1,0-1 1,0 1 0,-1 0 0,1-1-1,0 1 1,0-1 0,-1 1-1,1 0 1,0-1 0,-1 1-1,1 0 1,0-1 0,-1 1-1,1 0 1,-1-1 0,1 1 0,0 0-1,-1 0 1,1 0 0,-1-1-1,1 1 1,-1 0 0,1 0-1,-1 0 1,1 0 0,0 0-1,-2 0 1,-1 13 46,8 25 262,-3-34-280,0 0-1,1 0 1,-1 0 0,1 0-1,0 0 1,0-1-1,0 1 1,0-1 0,0 0-1,1 0 1,0 0-1,-1-1 1,1 1-1,0-1 1,0 0 0,0 0-1,1 0 1,-1 0-1,0-1 1,1 0 0,-1 0-1,1 0 1,0 0-1,-1-1 1,6 0-1,2 1-100,0-1 0,-1 0-1,1-1 1,0 0-1,-1-1 1,1 0-1,-1-1 1,21-8 0,-25 8-97,55-29-1623,-57 29 1355,-1 1 1,0-1-1,0 0 1,0 0 0,-1-1-1,1 1 1,-1-1-1,0 0 1,0 0-1,0 0 1,4-7 0,-7 10-31,0 1 134,0 0 325,0 0-1,-1 1 1,1-1 0,0 0 0,0 0 0,0 0 0,0 0 0,-1 1 0,1-1-1,0 0 1,0 0 0,0 0 0,0 1 0,0-1 0,0 0 0,0 0 0,0 0-1,-1 1 1,1-1 0,0 0 0,0 0 0,0 1 0,0-1 0,0 0 0,0 0-1,0 1 1,0-1 0,1 0 0,-1 0 0,0 0 0,0 1 0,0-1 0,0 0 0,0 0-1,0 0 1,0 1 0,0-1 0,1 0 0,-1 0 0,0 0 0,0 1 0,0-1-1,0 0 1,1 0 0,-1 0 0,0 0 0,0 0 0,0 0 0,1 1 0,-1-1-1,12 6-105,0-5-115,-1-1 0,0-1-1,0 0 1,0-1-1,0 0 1,17-5 0,-15 3-846,-1-1 0,1 0 0,-1 0 0,0-1 0,0-1 0,-1 0 0,0-1 0,0 0 1,11-14 9636,-33 27-5227,-16 15-749,22-14-2201,1-1 1,-1 1-1,1 0 0,0 1 1,0-1-1,1 0 0,0 1 1,0 0-1,1 0 0,-1 0 1,1 0-1,1 0 1,-2 11-1,4-17-353,-1 0 0,0 0 0,0 0 0,1 1 0,-1-1-1,0 0 1,1 0 0,0 0 0,-1 0 0,1 1 0,-1-1 0,1 0 0,0 0 0,0 0 0,0-1 0,0 1 0,0 0-1,0 0 1,0 0 0,0-1 0,0 1 0,0 0 0,0-1 0,0 1 0,0-1 0,1 1 0,-1-1 0,0 0 0,0 1-1,0-1 1,1 0 0,-1 0 0,0 0 0,0 0 0,1 0 0,-1 0 0,0 0 0,1-1 0,1 0 0,6 0 10,0 0 1,0-1-1,0 0 1,14-5-1,4-5-129,-1-1-1,0-1 1,-1-1-1,-1-1 1,0-1-1,-1-2 1,-1 0-1,-1-1 1,0-1-1,-2-1 1,27-40-1,-36 46-66,-2 0 1,11-28-1,-16 39 138,-2-1-1,1 0 0,0 1 1,-1-1-1,0 0 1,0 0-1,-1 0 0,0 0 1,0 0-1,0 0 1,-2-9-1,2 15 27,-1-1-1,1 1 1,0-1 0,0 0-1,-1 1 1,1-1 0,0 1 0,-1-1-1,1 1 1,-1-1 0,1 1-1,-1-1 1,1 1 0,-1-1-1,1 1 1,-1 0 0,1-1 0,-1 1-1,1 0 1,-1 0 0,0-1-1,1 1 1,-1 0 0,1 0-1,-1 0 1,0 0 0,1-1 0,-1 1-1,0 0 1,1 0 0,-1 1-1,0-1 1,1 0 0,-1 0-1,0 0 1,1 0 0,-1 0 0,1 1-1,-1-1 1,0 0 0,1 1-1,-1-1 1,1 0 0,-1 1-1,1-1 1,-1 1 0,1-1 0,-2 1-1,-23 23 436,15-10-253,1 1 0,0 0-1,1 0 1,1 1 0,1 0-1,0 0 1,1 1 0,0-1-1,2 1 1,0 0 0,1 0-1,0 1 1,2 33 0,1-46-165,0 0 0,0-1 0,1 1 0,-1 0 0,1-1 0,0 1 0,1-1 0,-1 1 0,1-1 0,-1 0 0,1 0 0,1 0 0,-1-1 0,0 1 0,1-1 0,0 1 0,0-1 0,0 0 0,0-1 0,0 1 0,0-1 0,1 0 0,-1 0 0,1 0 0,0 0 0,-1-1 0,10 2 0,4 0-239,1 0 1,0-1-1,0-1 0,0-1 1,0-1-1,19-3 0,-23 2-716,1-1 1,-1-1-1,17-6 0,45-23-5560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9.023"/>
    </inkml:context>
    <inkml:brush xml:id="br0">
      <inkml:brushProperty name="width" value="0.025" units="cm"/>
      <inkml:brushProperty name="height" value="0.025" units="cm"/>
    </inkml:brush>
  </inkml:definitions>
  <inkml:trace contextRef="#ctx0" brushRef="#br0">163 170 5990,'0'0'14355,"-8"-6"-13117,-29-19-448,35 24-757,0 0 0,0 0 0,0 1 0,0-1 0,0 1 0,0 0 0,0-1 0,0 1 0,0 0 0,-1 0 0,1 0 0,0 1 0,0-1 0,0 0 0,0 1 0,0 0 0,0-1 0,0 1 0,0 0 0,0 0 0,0 0 0,1 0 0,-1 0 0,0 0 0,1 1 0,-1-1 0,-1 3 0,-4 2 124,1 0-1,1 1 1,-1 0 0,-7 12 0,10-13-11,-1 0 0,1 0-1,0 1 1,1-1 0,0 1-1,0 0 1,0 0 0,-1 11-1,3-17-117,0 1 1,0-1-1,0 1 0,0-1 0,0 0 0,0 1 1,1-1-1,-1 1 0,0-1 0,1 0 1,-1 1-1,1-1 0,0 0 0,-1 0 0,1 0 1,0 1-1,0-1 0,0 0 0,1 1 1,-1-1-15,1 0 0,0 0 0,0 0 0,-1-1 0,1 1 1,0 0-1,0-1 0,0 1 0,0-1 0,0 0 0,0 0 0,0 0 1,0 0-1,0 0 0,0 0 0,0 0 0,3-2 0,5 0 10,-1-1-1,0-1 1,0 0-1,-1 0 1,1 0-1,-1-1 0,0-1 1,0 1-1,0-1 1,-1-1-1,0 1 0,0-1 1,7-10-1,3-4-5,-1-1 1,-1-1-1,18-35 0,-29 50-4,0 1 1,-1-1-1,0 0 0,0 0 1,-1 0-1,0 0 1,0 0-1,-1 0 1,1-9-1,-6 11 18,-5 13-25,-7 14 39,5-1 40,1 0 0,1 1 0,1 1 0,1-1 0,1 1 0,0 1 0,2-1 0,1 1 0,-1 22 0,4-42-79,0 0 0,0 1 0,0-1 0,0 0 0,0 0 0,1 0 0,0 0 0,-1 0 0,1 0 0,1 0 0,-1 0 0,0 0 0,1 0 0,-1-1 0,1 1 0,0-1 0,-1 1 0,6 4 0,-4-5 2,0 0 0,0-1 0,0 1 0,0 0-1,1-1 1,-1 0 0,0 0 0,1 0 0,-1 0-1,1-1 1,-1 1 0,1-1 0,-1 0-1,1 0 1,-1 0 0,8-2 0,-1 0 6,0 0 0,0-1 1,-1-1-1,1 1 0,-1-1 0,0-1 1,0 0-1,0 0 0,-1-1 1,0 0-1,0-1 0,0 1 0,10-14 1,-7 8 2,0-1 1,-1-1 0,0 0-1,-1 0 1,-1-1 0,0 0-1,8-24 1,-21 54 24,0-4 38,1 1 0,0 0 0,0 0 1,2 0-1,-1 1 0,2-1 0,0 1 0,0 0 0,2 20 0,0-31-71,-1 0 0,1 0 1,-1 0-1,1 0 0,0 0 0,0-1 1,0 1-1,0 0 0,0 0 0,0-1 1,1 1-1,-1 0 0,1-1 0,-1 1 1,1-1-1,-1 0 0,1 0 0,0 1 1,-1-1-1,4 1 0,-1 0 3,1-1 0,-1 0-1,0 0 1,1 0 0,-1 0 0,0-1 0,1 0-1,-1 0 1,7-1 0,-1 0 0,-1 0 0,0-1 0,0 0 0,0-1-1,0 0 1,0-1 0,0 0 0,14-8 0,-16 7-11,-1-1-1,1 1 1,-1-1 0,0 0-1,0-1 1,-1 1 0,0-1 0,0 0-1,-1-1 1,1 1 0,-2-1-1,1 1 1,-1-1 0,0 0-1,-1-1 1,0 1 0,0 0-1,1-16 1,-3 24-2,0 0 1,0 0-1,0 0 1,0-1-1,0 1 0,0 0 1,0 0-1,0 0 0,0-1 1,0 1-1,0 0 1,0 0-1,0 0 0,0-1 1,0 1-1,0 0 0,0 0 1,0 0-1,0-1 0,0 1 1,0 0-1,0 0 1,0 0-1,-1-1 0,1 1 1,0 0-1,0 0 0,0 0 1,0 0-1,0 0 1,-1-1-1,1 1 0,0 0 1,0 0-1,0 0 0,0 0 1,-1 0-1,1 0 0,0 0 1,0 0-1,0 0 1,-1 0-1,1 0 0,0 0 1,0 0-1,0 0 0,-1 0 1,1 0-1,-11 8-26,-7 17 18,14-17 76,1 1 0,0-1 0,1 1 0,0 0 0,0 0 0,1 0 0,0 13 0,1-20-47,0 1-1,0 0 1,0-1-1,0 1 1,1-1-1,-1 1 1,1-1-1,0 0 1,-1 1-1,1-1 1,0 0-1,0 1 1,1-1-1,-1 0 1,0 0-1,1 0 1,0 0-1,-1 0 1,1 0-1,0 0 1,0-1-1,0 1 1,0-1-1,0 1 1,0-1-1,0 0 1,1 0-1,-1 0 1,0 0-1,4 1 1,3 0-87,-1-1 0,0 0 0,0 0 0,1 0 0,-1-1 0,1-1 0,-1 1 0,16-4 0,-20 3-302,-1 0-1,1-1 0,0 1 0,0-1 0,-1 0 0,1 0 0,-1 0 0,7-5 0,-8 4-233,0 1 0,0 0-1,0-1 1,0 1 0,0-1-1,0 0 1,-1 0-1,1 1 1,-1-1 0,0 0-1,0 0 1,1-5-1,2-25-7426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9.349"/>
    </inkml:context>
    <inkml:brush xml:id="br0">
      <inkml:brushProperty name="width" value="0.025" units="cm"/>
      <inkml:brushProperty name="height" value="0.025" units="cm"/>
    </inkml:brush>
  </inkml:definitions>
  <inkml:trace contextRef="#ctx0" brushRef="#br0">1 1 15567,'0'0'10858,"58"31"-34496</inkml:trace>
  <inkml:trace contextRef="#ctx0" brushRef="#br0" timeOffset="1">470 67 22838,'0'0'4228,"-20"53"-2243,20-29-1152,0 3-641,1 3-160,12 2-64,-4-2-1473,0 2-1346,-2-7-480,-2-5-673,-5-10-2850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9.691"/>
    </inkml:context>
    <inkml:brush xml:id="br0">
      <inkml:brushProperty name="width" value="0.025" units="cm"/>
      <inkml:brushProperty name="height" value="0.025" units="cm"/>
    </inkml:brush>
  </inkml:definitions>
  <inkml:trace contextRef="#ctx0" brushRef="#br0">1 55 15471,'0'0'4943,"9"-8"-2439,-6 5-2337,1-1 17,-1 0 0,2 0 0,-1 1 0,0 0 0,1-1 0,-1 2 0,1-1 0,0 0-1,0 1 1,0 0 0,0 0 0,0 1 0,1-1 0,-1 1 0,0 0 0,11 0-1,18 0 400,5 0-133,40 5-1,-68-3-423,0 1 0,0 0 0,0 0-1,0 2 1,0-1 0,-1 1 0,1 1-1,11 6 1,-19-9-22,0 0 0,0 0 0,0 0 1,0 0-1,-1 0 0,1 1 0,-1-1 0,0 1 0,0-1 0,0 1 0,0 0 0,0 0 0,0 0 1,-1 0-1,1 0 0,-1 0 0,0 1 0,0-1 0,0 0 0,-1 1 0,1-1 0,-1 1 0,1-1 1,-1 0-1,0 1 0,-1-1 0,1 1 0,-1-1 0,-1 6 0,0-1 40,-2 0-1,1 0 1,-1 0 0,0 0-1,0-1 1,-1 0 0,0 0-1,-1 0 1,1-1 0,-12 10-1,-104 88 1009,119-103-1037,2 0 0,-1 0 0,0 0 0,0-1 0,0 1 0,0 0 0,0 0 0,1 0 0,-1 0-1,0 1 1,1-1 0,-1 0 0,1 0 0,-1 0 0,1 0 0,0 1 0,0-1 0,-1 0 0,1 2 0,0-2-10,1-1 0,-1 1 0,0 0 0,1-1 0,-1 1 0,1 0 0,-1-1 0,1 1 0,-1-1 0,1 1 0,0-1 0,-1 1 0,1-1 0,0 0 0,-1 1 0,1-1 0,0 0 0,-1 1 0,1-1 0,0 0 0,-1 0 0,1 0 0,1 1 0,57 0-118,-44-1 21,-6 0-123,104-5-4131,-99 3 1876,0-1 0,1 0 0,15-7 0,4-4-6477</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0.082"/>
    </inkml:context>
    <inkml:brush xml:id="br0">
      <inkml:brushProperty name="width" value="0.025" units="cm"/>
      <inkml:brushProperty name="height" value="0.025" units="cm"/>
    </inkml:brush>
  </inkml:definitions>
  <inkml:trace contextRef="#ctx0" brushRef="#br0">162 61 5125,'0'0'16554,"19"-21"-9752,-12 12-6322,4-5-331,-3 1 132,-33 10-151,14 3-7,0 0-1,0 2 0,0-1 0,1 1 1,-1 1-1,0 0 0,1 0 0,0 1 1,-15 8-1,20-10-67,1 1 0,0-1 1,0 1-1,1 0 0,-1 0 1,0 0-1,1 1 0,0-1 1,0 1-1,0 0 0,0 0 0,1 0 1,-1 0-1,1 0 0,0 1 1,0-1-1,1 0 0,-1 1 1,1 0-1,0-1 0,0 1 1,1 0-1,-1 0 0,1 5 0,0-8-41,0-1-1,1 1 0,-1-1 0,0 0 1,1 1-1,-1-1 0,1 0 0,-1 0 0,1 1 1,-1-1-1,1 0 0,0 0 0,0 0 1,0 1-1,0-1 0,0 0 0,0 0 1,0-1-1,0 1 0,0 0 0,0 0 1,2 1-1,2 0 2,-1-1 1,0 1-1,1-1 1,-1 1-1,1-1 0,0-1 1,4 1-1,8 0-70,1-1-1,30-3 1,-37 1-464,0 0 1,0-1-1,-1 0 1,1-1-1,0 0 1,-1 0-1,13-8 0,4-9-4516,-6-5-4182,-15 13 1348</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1.017"/>
    </inkml:context>
    <inkml:brush xml:id="br0">
      <inkml:brushProperty name="width" value="0.025" units="cm"/>
      <inkml:brushProperty name="height" value="0.025" units="cm"/>
    </inkml:brush>
  </inkml:definitions>
  <inkml:trace contextRef="#ctx0" brushRef="#br0">69 245 7719,'0'0'18487,"-8"5"-17964,2-1-342,-1 0 0,1 0-1,0 0 1,-11 11 0,16-13-89,-1 0-1,0 0 1,1 0-1,-1 0 1,1 0-1,-1 0 1,1 0 0,0 1-1,0-1 1,0 0-1,0 1 1,1-1 0,-1 1-1,0-1 1,1 1-1,0-1 1,0 1-1,0-1 1,0 1 0,0-1-1,0 1 1,1-1-1,0 5 1,0-6-79,0 0 0,1 0 0,-1-1 0,0 1 0,1 0 0,-1 0 0,0-1 0,1 1 0,-1-1 0,1 1 0,-1-1 0,1 0 0,-1 0 0,1 1 0,-1-1 0,1 0 0,-1 0 0,1-1 0,2 1 0,32-4-134,0-6-791,-28 7 530,1 0 0,0 1 0,0 0 0,0 0 0,18 0-1,-25 2 357,1 0-1,-1 0 0,0 1 0,0-1 0,1 1 0,-1 0 1,0-1-1,0 1 0,0 0 0,0 1 0,0-1 0,0 0 1,0 0-1,0 1 0,0-1 0,-1 1 0,1 0 0,-1-1 1,1 1-1,-1 0 0,1 0 0,-1 0 0,0 0 0,0 0 1,0 0-1,0 0 0,-1 0 0,2 4 0,2 9 160,-1 0 0,0 0-1,-1 0 1,0 1 0,-2-1 0,0 1-1,0-1 1,-1 0 0,-1 1 0,-8 27-1,9-35 69,-1-1-1,-1 1 1,0-1-1,0 0 1,0 0-1,-1 0 1,0 0-1,0-1 1,0 1 0,-1-1-1,0 0 1,0-1-1,-1 1 1,0-1-1,0 0 1,0 0-1,0-1 1,-1 0-1,0 0 1,0 0-1,0-1 1,0 0-1,-9 2 1,14-4-184,-1-1 1,1 1-1,0-1 1,0 0 0,0 1-1,0-1 1,0 0-1,-1 0 1,1-1-1,0 1 1,0 0-1,0-1 1,0 1-1,0-1 1,0 0-1,0 0 1,0 0 0,0 0-1,0 0 1,0 0-1,0 0 1,1 0-1,-3-3 1,2 1-20,0 0 0,0 0 0,0 0 0,0-1 0,0 1 0,1 0 0,0-1 0,0 1 0,0-1 1,0 0-1,0 1 0,0-7 0,1 0-108,0 0 1,0 0-1,1 0 1,0 0-1,1 0 1,0 1-1,0-1 1,1 0-1,7-15 1,-2 12-3,0 2 1,0-1 0,1 1 0,0 1-1,1-1 1,0 1 0,12-8 0,85-53-636,-82 57 494,-1-1-1,0-2 0,-1 0 1,30-30-1,-51 45 254,0 1-1,-1-1 0,1 0 1,-1 0-1,1 0 0,-1 0 1,0 0-1,0 0 0,0-1 0,0 1 1,0 0-1,0-4 0,-1 5 11,0 0 0,0 1 0,0-1 0,0 1 0,0-1 0,0 0 0,0 1 0,0-1 0,0 1 0,-1-1 0,1 0 0,0 1 0,0-1 0,-1 1 0,1-1 0,0 1 0,-1-1 0,1 1 0,-1-1 0,1 1 0,-1 0-1,1-1 1,-1 1 0,1-1 0,-1 1 0,1 0 0,-1 0 0,1-1 0,-2 1 0,-1-1 14,1 1 1,-1 0-1,0-1 0,0 1 0,0 0 0,1 1 1,-1-1-1,0 0 0,0 1 0,1 0 1,-1 0-1,0 0 0,1 0 0,-1 0 0,1 0 1,-1 0-1,1 1 0,0-1 0,-3 3 1,-3 3 60,0 1 1,0-1-1,0 1 1,1 1-1,-6 9 1,11-15-38,0-1 0,1 1 0,-1 0 0,0 0 0,1 0 0,0 0 0,-1 0 0,1 0 0,1 0 0,-1 0 0,0 1 0,1-1 0,0 0 0,-1 0 0,1 1 0,0-1 0,1 0 0,-1 0 0,1 1 0,-1-1 0,3 5 0,-2-7-40,0 1 0,1 0 0,-1-1 1,1 0-1,0 1 0,-1-1 0,1 0 0,0 0 1,0 0-1,0 0 0,0 0 0,0 0 0,0-1 0,0 1 1,0-1-1,0 1 0,0-1 0,0 0 0,0 0 0,0 0 1,0 0-1,0 0 0,0 0 0,1-1 0,-1 1 0,0 0 1,2-2-1,4 0 0,0 0 1,-1 0-1,1-1 1,-1 0-1,0 0 1,7-4-1,1-5-139,0 0-1,0-1 0,-1 0 0,-1-1 1,-1-1-1,0 0 0,0 0 0,8-19 1,-11 20 46,-2 0 0,0-1 0,0 0 0,-2 0 1,0 0-1,0-1 0,-1 0 0,-1 0 0,1-28 0,-4 44 84,0-1 0,0 1-1,1 0 1,-1-1 0,0 1 0,0 0-1,0-1 1,0 1 0,0 0-1,0-1 1,0 1 0,0 0 0,-1-1-1,1 1 1,0 0 0,0-1-1,0 1 1,0 0 0,0 0-1,0-1 1,-1 1 0,1 0 0,0-1-1,0 1 1,0 0 0,-1 0-1,1 0 1,0-1 0,0 1-1,-1 0 1,1 0 0,0 0 0,-1-1-1,1 1 1,0 0 0,0 0-1,-1 0 1,1 0 0,0 0 0,-1 0-1,1 0 1,0 0 0,-1 0-1,1 0 1,0 0 0,-1 0-1,1 0 1,0 0 0,-1 0 0,1 0-1,0 0 1,-1 0 0,1 0-1,0 0 1,0 1 0,-1-1 0,1 0-1,0 0 1,-1 0 0,1 1-1,0-1 1,0 0 0,0 0-1,-1 0 1,1 1 0,0-1 0,0 0-1,0 1 1,-1-1 0,-17 19 1,8-5 139,0 0 1,1 0-1,1 1 1,0 0 0,1 0-1,1 1 1,0 0 0,2 0-1,-1 0 1,2 0-1,0 1 1,-1 28 0,4-43-133,0 0 0,0-1 0,0 1 1,1 0-1,-1 0 0,0 0 0,1 0 1,-1-1-1,1 1 0,0 0 0,-1 0 1,1-1-1,0 1 0,0-1 0,0 1 1,0 0-1,0-1 0,1 0 0,-1 1 1,0-1-1,1 0 0,-1 0 0,3 2 1,-1-2 8,0 1 0,1-1 0,0 0 1,-1 0-1,1 0 0,0 0 0,-1-1 1,1 1-1,0-1 0,0 0 0,3-1 1,6 0-131,0-1 0,-1 0 0,1-1 0,-1-1 0,24-9 0,-10-2-571,-20 12 624,0-1 1,0 1 0,0 0-1,0 0 1,1 0 0,-1 1-1,1 0 1,10-2 0,-15 39 2147,-3-34-2060,1 1-1,0-1 1,0 1-1,0-1 1,0 1 0,1-1-1,-1 1 1,0 0-1,0-1 1,1 1 0,-1-1-1,1 0 1,0 1-1,-1-1 1,1 1 0,0-1-1,0 0 1,0 1-1,0-1 1,0 0-1,0 0 1,1 1 0,1 0-9,0-1 0,1 0 1,-1 0-1,0-1 1,0 1-1,1-1 0,-1 1 1,0-1-1,7-1 1,112-4-623,-71 0-7702,-41 2 656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1.929"/>
    </inkml:context>
    <inkml:brush xml:id="br0">
      <inkml:brushProperty name="width" value="0.025" units="cm"/>
      <inkml:brushProperty name="height" value="0.025" units="cm"/>
    </inkml:brush>
  </inkml:definitions>
  <inkml:trace contextRef="#ctx0" brushRef="#br0">190 110 5221,'3'-2'1181,"0"0"0,0-1 0,-1 1 0,1-1 1,-1 0-1,0 0 0,0 0 0,0 0 0,0 0 0,0 0 0,1-5 1,-3 7-1037,1 1 1,-1-1-1,0 1 1,0-1-1,0 1 1,0-1 0,0 1-1,0-1 1,0 1-1,0-1 1,0 1 0,0-1-1,-1 1 1,1-1-1,0 1 1,0-1-1,0 1 1,0-1 0,-1 1-1,1 0 1,0-1-1,-1 1 1,1-1 0,0 1-1,-1 0 1,1-1-1,0 1 1,-1 0-1,0-1 1,-1 0 51,0 1 1,1-1-1,-1 1 1,0-1-1,0 1 1,0 0-1,0 0 1,0 0-1,0 0 1,0 0-1,0 0 0,-3 1 1,-3 1-21,1 1 0,0-1 0,0 1 0,0 1 0,0-1 0,0 1 0,1 1 0,0-1 0,0 1 0,0 0 0,0 0 0,-8 11 0,10-12-140,0 1 0,0 0 1,0 0-1,0 0 0,1 1 1,0-1-1,0 1 1,1 0-1,0 0 0,-1-1 1,2 1-1,-1 1 0,1-1 1,0 0-1,0 0 1,1 8-1,0-12-36,1-1 1,0 0-1,-1 0 1,1 0-1,0 0 0,0 0 1,0-1-1,0 1 0,0 0 1,0 0-1,0 0 1,0-1-1,0 1 0,0-1 1,0 1-1,0-1 0,1 1 1,-1-1-1,0 0 1,0 1-1,1-1 0,-1 0 1,0 0-1,0 0 0,1 0 1,-1 0-1,0 0 1,0 0-1,1-1 0,-1 1 1,0 0-1,2-2 0,45-11 87,-2-19-27,-40 26-77,0 1 0,1 0-1,0 0 1,0 1 0,0 0-1,11-5 1,-17 10 7,0 0 1,-1-1-1,1 1 0,-1 0 0,1 0 1,-1 0-1,1 0 0,-1 0 0,1 0 1,-1 0-1,0 0 0,0 0 0,1 0 1,-1-1-1,0 2 0,0-1 1,0 0-1,0 0 0,0 0 0,0 0 1,0 0-1,-1 0 0,0 1 0,1 3 0,-1 12 8,-1 0-1,0 0 1,-2 0-1,0 0 1,-1-1-1,0 1 1,-1-1-1,-12 20 1,8-16 32,-1 0 1,-1-2 0,-1 1-1,-1-2 1,0 0 0,-18 16-1,26-28-10,0 0-1,-1 0 0,1-1 0,-1 0 0,-11 5 1,17-9-17,0 1-1,0 0 1,1-1 0,-1 1 0,0-1 0,0 1 0,0-1 0,0 0 0,0 1 0,-1-1 0,1 0 0,0 0 0,0 0 0,0 0-1,0 0 1,0 0 0,0 0 0,0 0 0,0 0 0,0 0 0,0 0 0,0-1 0,0 1 0,0 0 0,0-1 0,0 1 0,0-1 0,0 1-1,0-1 1,0 0 0,0 1 0,0-1 0,1 0 0,-1 0 0,0 0 0,1 1 0,-1-1 0,0 0 0,1 0 0,-1 0 0,1 0-1,-1 0 1,1 0 0,0 0 0,-1 0 0,1 0 0,0-2 0,-1-4-13,1 0 0,1-1-1,-1 1 1,1 0 0,1 0-1,-1 0 1,1 0 0,1 0 0,-1 0-1,1 0 1,0 1 0,0-1 0,1 1-1,0 0 1,0 0 0,1 0 0,9-9-1,9-8-8,2 0 0,43-31-1,-44 37 33,44-33 1,-43 35-8,-1-2 0,0 0 0,-2-2 0,0-1 0,-1 0 0,32-43 0,-52 62-5,0-1-1,0 1 1,0-1 0,0 1 0,0-1-1,0 1 1,0-1 0,-1 0 0,1 1-1,-1-1 1,1 0 0,-1 1-1,0-1 1,0 0 0,0 0 0,0 0-1,0-2 1,0 3-4,-1 1 0,1-1 1,-1 1-1,1-1 0,-1 1 0,1-1 0,-1 1 0,1-1 0,-1 1 0,0-1 1,1 1-1,-1 0 0,0-1 0,1 1 0,-1 0 0,0 0 0,1 0 0,-1-1 1,0 1-1,1 0 0,-1 0 0,0 0 0,0 0 0,1 0 0,-1 0 0,0 1 1,-1-1-1,-3 1-7,1 0 1,-1 0-1,0 1 1,1-1-1,-1 1 1,1 0-1,-1 1 1,1-1 0,0 1-1,0 0 1,-4 3-1,-2 5 2,0 0 0,1 1 0,1 0 0,-14 24 0,20-31 30,-1 0 0,1 0 0,0 1 0,0-1-1,0 1 1,1-1 0,-1 1 0,1 0 0,1 0 0,-1-1 0,1 1 0,0 0-1,1 0 1,-1 0 0,3 7 0,-2-11-19,0 0 0,0 0 0,1-1 0,-1 1 0,0-1 0,1 1 0,0-1 0,-1 1 0,1-1 0,0 0 0,0 0 0,-1 0 0,1 0 0,0 0 0,0 0 0,0-1 1,0 1-1,0-1 0,0 1 0,0-1 0,1 0 0,-1 0 0,0 1 0,2-2 0,59-1-406,-59 2 287,7-2-481,-1 0 0,1 0 0,-1-1 0,11-4-1,39-20-6426,-28 9-286</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2.366"/>
    </inkml:context>
    <inkml:brush xml:id="br0">
      <inkml:brushProperty name="width" value="0.025" units="cm"/>
      <inkml:brushProperty name="height" value="0.025" units="cm"/>
    </inkml:brush>
  </inkml:definitions>
  <inkml:trace contextRef="#ctx0" brushRef="#br0">104 1 15214,'0'0'9903,"-10"0"-8969,4 1-867,1-1 0,-1 1 1,1 0-1,-1 1 0,1-1 0,-1 1 0,1 0 0,0 0 0,-8 5 0,11-5-22,-1 0 0,1 0-1,-1 0 1,1 1 0,0-1-1,0 0 1,0 1 0,0 0 0,0-1-1,1 1 1,-1 0 0,1 0 0,0 0-1,0 0 1,0 0 0,0 1 0,0-1-1,1 0 1,-1 0 0,1 0-1,0 6 1,1-7-34,-1-1-1,1 1 0,0-1 1,-1 0-1,1 1 0,0-1 1,0 0-1,0 0 0,0 0 1,0 0-1,0 0 1,0 0-1,0 0 0,1 0 1,-1 0-1,0 0 0,1 0 1,-1-1-1,0 1 0,1-1 1,-1 1-1,1-1 0,-1 1 1,1-1-1,-1 0 1,1 0-1,-1 0 0,1 0 1,-1 0-1,1 0 0,-1 0 1,2-1-1,6 2-11,0-2 0,0 1 0,0-1 0,13-3 0,-12-1-128,0 0 0,0 0-1,0-1 1,-1 0 0,1 0 0,-2-1 0,1-1 0,-1 1 0,0-1 0,0-1 0,8-11 0,-25 87 978,9-66-816,0 0-1,0 1 0,0-1 1,0 0-1,0 1 1,0-1-1,1 0 1,-1 1-1,1-1 0,-1 0 1,1 0-1,-1 0 1,1 1-1,0-1 1,-1 0-1,1 0 0,0 0 1,0 0-1,0 0 1,0 0-1,0 0 1,0-1-1,0 1 0,0 0 1,0 0-1,3 0 1,0 1-4,0-1 1,0 0 0,0-1 0,0 1 0,0-1-1,0 0 1,0 1 0,0-2 0,5 1-1,8-3-291,-1 0-1,1-1 1,24-9-1,-23 5-328,-12 5 496,0 0 0,1 1 0,0-1 0,-1 1 0,1 0 1,0 1-1,0 0 0,0 0 0,0 0 0,0 1 0,11 1 0,16 1-2740,3-4-3624,-10-4 267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850"/>
    </inkml:context>
    <inkml:brush xml:id="br0">
      <inkml:brushProperty name="width" value="0.025" units="cm"/>
      <inkml:brushProperty name="height" value="0.025" units="cm"/>
    </inkml:brush>
  </inkml:definitions>
  <inkml:trace contextRef="#ctx0" brushRef="#br0">266 138 17745,'-12'0'795,"5"1"-712,-30 1 1095,-44 8 0,72-8-883,-1-1 1,1 2-1,0-1 1,0 1-1,0 1 1,0 0-1,1 0 1,-1 0-1,1 1 1,0 0-1,-9 9 1,16-13-282,-1 0 0,1 0 0,0-1 0,0 1 0,0 1 0,1-1 0,-1 0 0,0 0 0,0 0 0,1 0 0,-1 0 0,0 1 0,1-1 0,-1 0 0,1 1 0,0-1 0,-1 0 0,1 1 0,0-1 0,0 1 0,0-1 0,0 0 0,0 1 0,0-1 0,0 1 0,1 1 0,0-2-5,0 1 0,1-1 0,-1 1 1,0-1-1,1 0 0,-1 1 1,1-1-1,-1 0 0,1 0 1,0 0-1,-1 0 0,1 0 1,0 0-1,0-1 0,3 2 1,8 1 24,0-1 1,0 0-1,0 0 0,15-1 1,-19-1-8,1-1 1,-1 0-1,0-1 1,0 1-1,0-2 1,0 1-1,0-1 1,0-1-1,-1 1 1,1-2-1,-1 1 0,0-1 1,0 0-1,-1-1 1,0 0-1,8-7 1,-12 10-123,0-1 0,1 0 0,-1-1 0,-1 1 1,1-1-1,0 1 0,-1-1 0,0 0 0,0 0 0,-1 1 0,0-1 1,2-10-1,-3 9-269,1 1 1,-2-1-1,1 1 1,-1-1-1,0 1 0,0-1 1,0 1-1,-1 0 1,0-1-1,0 1 1,0 0-1,-1 0 1,0 0-1,-3-4 1,-10-16-3881,2 0-1805</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3.301"/>
    </inkml:context>
    <inkml:brush xml:id="br0">
      <inkml:brushProperty name="width" value="0.025" units="cm"/>
      <inkml:brushProperty name="height" value="0.025" units="cm"/>
    </inkml:brush>
  </inkml:definitions>
  <inkml:trace contextRef="#ctx0" brushRef="#br0">101 209 11403,'0'0'5477,"-10"-1"-4287,4 1-1012,-1 1 0,0-1-1,0 1 1,0 1 0,1-1 0,-12 4-1,16-4-79,1 0 0,-1-1 0,0 1 0,0 0 0,0 0-1,1 0 1,-1 0 0,1 0 0,-1 0 0,1 1 0,-1-1 0,1 0 0,0 1-1,-1-1 1,1 1 0,0 0 0,0-1 0,0 1 0,0 0 0,1 0 0,-1-1-1,0 1 1,1 0 0,-1 0 0,1 0 0,0 0 0,-1 0 0,1 0 0,0 0-1,0 0 1,0 0 0,1 0 0,-1 0 0,0-1 0,1 3 0,0-3-60,0 0 0,-1 0 0,1-1 0,0 1 0,0-1 0,-1 1 0,1-1 0,0 1 0,0-1 0,0 1 0,0-1 0,0 1 0,0-1 0,0 0 0,0 0 0,0 0 0,0 1 0,0-1 0,0 0 0,0 0 0,0 0 0,0 0 0,1-1 0,26-1 40,-27 2-54,10-3-154,0 0 0,-1 0 0,0-1 0,0-1 0,0 0 0,0 0 0,-1 0 0,0-2 0,0 1 0,0-1 0,-1 0 0,0-1 0,8-9 0,-6 7 181,-1-1 1,0-1-1,-1 1 0,0-2 0,-1 1 0,0-1 0,-1 0 1,-1 0-1,7-22 0,-12 35-20,0 0 0,0 0 0,0 0 0,1 0 0,-1 0 0,0-1 0,0 1 0,0 0 0,0 0 0,0 0 0,0 0 0,0 0 0,0 0 0,0-1 0,0 1 1,1 0-1,-1 0 0,0 0 0,0 0 0,0 0 0,0-1 0,0 1 0,0 0 0,0 0 0,0 0 0,0 0 0,0 0 0,0-1 0,0 1 0,0 0 0,0 0 0,-1 0 0,1 0 0,0 0 0,0-1 0,0 1 0,0 0 0,0 0 0,0 0 0,0 0 0,0 0 0,0 0 0,0 0 0,-1-1 0,1 1 0,0 0 1,0 0-1,0 0 0,0 0 0,0 0 0,0 0 0,-1 0 0,1 0 0,0 0 0,0 0 0,0 0 0,0 0 0,0 0 0,-1 0 0,1 0 0,0 0 0,0 0 0,0 0 0,0 0 0,-1 0 0,-10 10 568,-11 20-273,8-7 214,-20 44 0,31-59-453,0 0 1,0 0-1,1 1 1,0-1-1,0 1 0,1-1 1,0 1-1,1-1 1,0 17-1,0-24-85,1 1 1,-1-1-1,0 0 0,1 1 0,-1-1 0,0 0 0,1 0 0,-1 0 1,1 0-1,0 0 0,-1 1 0,1-1 0,0 0 0,0 0 0,0-1 1,0 1-1,0 0 0,0 0 0,0 0 0,0-1 0,0 1 0,0 0 1,3 0-1,-1 0-22,0 0 1,0 0 0,0-1 0,0 1-1,1-1 1,-1 0 0,0 0 0,0 0 0,6-2-1,-2 1-198,1-1 0,-1 0 0,0 0 1,0 0-1,0-1 0,0-1 0,11-6 0,-13 6-58,31-26-968,-34 28 1246,0 0 1,0 0-1,-1 0 1,1 0-1,0 0 0,-1 0 1,0 0-1,1 0 1,-1-1-1,0 1 0,0 0 1,0-1-1,0 1 0,0-4 1,-18 27 1353,13-13-1238,0 0 0,0 1 0,1-1 0,0 1 1,1 0-1,-2 10 0,3-17-116,0-1 1,1 1-1,0 0 1,-1 0-1,1-1 1,0 1-1,0 0 1,0 0-1,0-1 1,0 1-1,0 0 1,1 0-1,-1-1 1,0 1-1,1 0 1,0-1-1,-1 1 0,1 0 1,0-1-1,0 1 1,0-1-1,0 1 1,0-1-1,0 0 1,0 1-1,0-1 1,1 0-1,-1 0 1,0 0-1,1 0 1,-1 0-1,1 0 0,-1 0 1,1 0-1,0-1 1,-1 1-1,1 0 1,1-1-1,2 1-235,-1 0-1,0-1 1,0 0-1,0 0 1,0 0-1,1-1 1,-1 1-1,0-1 1,0 0-1,0 0 1,0-1-1,0 1 1,0-1-1,-1 0 1,1 0-1,0 0 1,-1 0-1,1-1 1,-1 1-1,0-1 1,4-4-1,20-32-1188,-6-7 4527,-19 45-2954,0 0 0,0 0 0,0 0 0,0 1-1,1-1 1,-1 1 0,0-1 0,0 1 0,0 0-1,0 0 1,1 0 0,-1 0 0,0 0 0,4 1-1,2 0 55,9-2-250,0 0 1,-1-1 0,0-1-1,1 0 1,-1-2 0,0 0 0,-1 0-1,1-1 1,24-15 0,-29 15 2,0-1 0,0 0 0,-1-1 0,0 0 0,-1-1 0,0 0 0,0 0 0,-1-1 0,0 0 0,0-1 0,-1 0 0,-1 0 0,7-13 0,-6-5 640,-6 29-579,-1 0-1,0-1 1,0 1 0,0-1-1,0 1 1,0 0-1,0-1 1,0 1-1,0-1 1,0 1 0,0 0-1,0-1 1,0 1-1,0 0 1,0-1-1,0 1 1,0-1-1,0 1 1,0 0 0,-1-1-1,1 1 1,0 0-1,0-1 1,0 1-1,-1 0 1,1-1-1,0 1 1,0 0 0,-1 0-1,1-1 1,0 1-1,-1 0 1,1 0-1,0 0 1,-1-1 0,1 1-1,0 0 1,-1 0-1,1 0 1,0 0-1,-1 0 1,1 0-1,-1-1 1,1 1 0,0 0-1,-1 0 1,1 0-1,-1 0 1,1 1-1,0-1 1,-1 0-1,1 0 1,0 0 0,-1 0-1,1 0 1,-1 0-1,1 1 1,0-1-1,-1 0 1,1 0 0,0 0-1,0 1 1,-1-1-1,1 1 1,-5 2 38,1 0 1,0 1 0,0 0-1,0 0 1,0 0 0,1 0-1,0 0 1,0 1-1,0 0 1,0-1 0,1 1-1,-1 0 1,1 0 0,1 0-1,-3 8 1,-1 7 229,0 1 0,-3 33 0,7-45-265,-2 17 115,1 1 0,3 38 0,-1-59-184,0-1 0,1 1 0,-1-1 0,1 0 0,1 1 0,-1-1 0,1 0 0,0 0 0,0 0 0,0 0 0,1 0 0,0-1 0,-1 1 0,2-1 0,-1 0 1,1 0-1,-1 0 0,9 7 0,-11-10-11,0 0 0,-1-1 1,1 1-1,0 0 0,0-1 1,0 1-1,0 0 0,0-1 1,0 1-1,0-1 0,0 0 1,0 1-1,0-1 0,0 0 1,0 1-1,0-1 0,0 0 1,1 0-1,-1 0 0,0 0 1,0 0-1,0 0 0,0-1 1,0 1-1,0 0 0,0 0 1,0-1-1,0 1 0,1-1 1,-1 1-1,-1-1 0,1 1 1,0-1-1,0 0 0,0 1 1,0-1-1,0 0 0,0 0 1,-1 0-1,1 1 0,0-1 1,-1 0-1,1 0 0,-1 0 1,1 0-1,-1 0 0,1 0 1,-1 0-1,0 0 0,0 0 0,1-1 1,-1 1-1,0 0 0,0 0 1,0 0-1,0 0 0,0 0 1,-1-2-1,2-5-138,-1 1 0,0-1 0,-1 0 0,0 0 0,0 1 1,-1-1-1,-3-10 0,-5-2 312,-2 1 0,0 0 0,-1 1 0,0 0 1,-2 1-1,0 0 0,-1 2 0,-1-1 1,0 2-1,-1 1 0,0 0 0,-25-13 0,27 19 900,24 10-222,31 14-297,-6-8-454,0-2 1,0-1 0,54 3 0,-54-8-2142,59-7 1,-51-4-3653,-8-6-5247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3.721"/>
    </inkml:context>
    <inkml:brush xml:id="br0">
      <inkml:brushProperty name="width" value="0.025" units="cm"/>
      <inkml:brushProperty name="height" value="0.025" units="cm"/>
    </inkml:brush>
  </inkml:definitions>
  <inkml:trace contextRef="#ctx0" brushRef="#br0">4 45 18546,'0'0'178,"-1"0"0,1 1 1,0-1-1,-1 0 0,1 1 1,0-1-1,0 0 0,0 1 1,-1-1-1,1 0 0,0 1 1,0-1-1,0 1 0,0-1 1,0 1-1,-1-1 0,1 0 1,0 1-1,0-1 0,0 1 1,0-1-1,0 1 0,1-1 1,-1 0-1,0 1 0,0-1 1,0 1-1,0-1 0,0 0 1,0 1-1,1-1 0,-1 1 1,0-1-1,0 0 0,1 1 1,-1-1-1,0 0 0,1 1 1,-1-1-1,0 0 0,1 0 1,-1 1-1,0-1 0,1 0 1,-1 0-1,0 0 0,1 1 1,0-1-1,32 3 1251,37-14-4544,-34 0 556,17-9-6162,-22 9 4818,0 0 3391,-30 18 11710,0 24-7102,-2-22-3906,1 19 1335,3-17-3072,5-5-3516,1-5-7039</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23.592"/>
    </inkml:context>
    <inkml:brush xml:id="br0">
      <inkml:brushProperty name="width" value="0.025" units="cm"/>
      <inkml:brushProperty name="height" value="0.025" units="cm"/>
    </inkml:brush>
  </inkml:definitions>
  <inkml:trace contextRef="#ctx0" brushRef="#br0">8297 376 5637,'-5'-11'5066,"2"3"-4903,-1 0 0,0 0-1,0 0 1,-1 0-1,0 1 1,0 0-1,-1 0 1,0 0-1,0 1 1,0-1-1,-1 2 1,0-1-1,0 1 1,-1 0-1,0 0 1,1 1-1,-12-4 1,-6 2-126,1 0-1,-1 3 1,0 0 0,-26 0-1,-104 7-28,129-3 52,-214 16 42,-134 4-113,-260-39 678,72 1 240,-1278 21-784,1215-24 284,-150 2 120,-93 69-517,644-34-4,-540 63 396,650-60-323,1 5 0,1 4-1,1 6 1,-169 77 0,278-111-79,-25 12-39,1 0-1,1 2 1,-31 23 0,50-33 27,0 0 0,0 0 0,1 0 0,0 1 0,0 0 0,0 0 0,1 0 0,-1 1-1,2-1 1,-1 1 0,1 0 0,0 0 0,0 0 0,1 1 0,0-1 0,0 1 0,-1 14 0,3-12-3,1 0-1,0 0 0,0 0 1,1 0-1,1-1 0,-1 1 1,2-1-1,-1 1 1,1-1-1,0 0 0,1 0 1,0-1-1,1 1 0,0-1 1,0 0-1,0-1 1,1 0-1,0 0 0,1 0 1,-1-1-1,13 8 0,14 7 69,0-1 0,1-1 0,1-2-1,41 13 1,81 23 11,2-7 0,2-7 0,203 23 1,505 10-23,655-16-86,-990-41 67,1863 16-2,-1228-100-40,-14-111 198,-1115 172-179,236-54 3,-239 51 16,0-2 0,-1-1 0,0-2 0,-1-2 0,33-22 1,-60 34 8,-1 0 0,1 0 0,-1-1 0,-1-1 0,1 1 0,-1-1 0,-1-1 0,1 1 0,-2-1 0,1 0 0,-1 0 0,0-1 0,-1 0 1,0 0-1,-1 0 0,0 0 0,0 0 0,-1-1 0,0 1 0,-1-1 0,-1 1 0,1-1 0,-2 1 0,1-1 0,-1 0 0,-1 1 0,0-1 0,-1 1 0,1 0 1,-2 0-1,0 0 0,0 0 0,-1 1 0,-6-10 0,-6-7-19,-1 2 0,-2 0 0,-1 1 0,0 1 0,-2 1 0,-32-24 0,-13-4 10,-81-42 0,41 34-105,-2 5-1,-2 6 1,-3 4-1,-1 5 0,-1 5 1,-239-32-1,137 43-472,-1 10-1,-436 34 0,382 2-2530,4-2-2436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4:41.363"/>
    </inkml:context>
    <inkml:brush xml:id="br0">
      <inkml:brushProperty name="width" value="0.025" units="cm"/>
      <inkml:brushProperty name="height" value="0.025" units="cm"/>
    </inkml:brush>
  </inkml:definitions>
  <inkml:trace contextRef="#ctx0" brushRef="#br0">1998 196 3876,'-254'-4'3853,"55"-1"-2371,-212 23 0,365-11-1482,0 1 1,1 3-1,1 1 0,0 2 1,0 3-1,2 1 1,0 2-1,-76 50 0,75-40-38,2 1-1,2 3 1,0 1-1,3 1 1,1 3-1,2 0 1,-51 80-1,39-41 8,3 2-1,4 2 0,4 1 1,-44 161-1,54-139 200,4 0-1,5 1 1,-2 189 0,18-269-138,1-1 1,0 1-1,2-1 0,1 0 1,1 0-1,2 0 1,0-1-1,1 0 0,19 35 1,-9-28-24,0-1 0,3 0 0,0-2 0,2 0 0,0-1 0,32 24 0,8 0-31,2-4 0,2-2 0,1-4 0,3-3-1,104 41 1,-54-33-47,2-6 0,252 48 1,269-22 42,-384-58 81,0-12 1,397-55-1,-580 45-42,-1-4 0,-1-3 0,0-3-1,-2-4 1,-1-3 0,-2-2 0,118-77 0,-137 75-1,-1-3 0,-1-3 0,-3-1 0,-1-2 0,-3-3 0,-1-1 0,-3-2 0,-1-1 0,-3-2 1,31-67-1,-37 57 4,-4-1 0,-2-2 0,-3 0 0,15-95 0,-20 55 78,-4-1 0,-3-120 1,-9 186 3,-2 0 0,-2 0 0,-1 1 0,-2-1 0,-2 2 0,-2-1 0,-1 1 0,-2 1 0,-2 1 1,-1 0-1,-2 1 0,-1 1 0,-2 1 0,-1 1 0,-57-58 0,24 32-69,-2 4-1,-3 2 1,-2 3 0,-3 2-1,-1 4 1,-2 3 0,-146-63-1,165 85-276,-1 1 0,-1 3 0,-1 3 0,0 1 0,0 3 0,-1 2 0,0 3 0,0 2 0,0 3 0,0 2 0,0 2 0,-88 23 0,-48 29-2009</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4:58.926"/>
    </inkml:context>
    <inkml:brush xml:id="br0">
      <inkml:brushProperty name="width" value="0.025" units="cm"/>
      <inkml:brushProperty name="height" value="0.025" units="cm"/>
    </inkml:brush>
  </inkml:definitions>
  <inkml:trace contextRef="#ctx0" brushRef="#br0">6175 0 3459,'-879'112'5755,"747"-92"-5661,-231 67 1,-113 81-652,-298 102 498,631-221 244,2 7-1,3 5 1,2 7-1,4 6 1,3 5-1,-130 105 1,77-40-170,-171 175-1,246-209-9,5 5-1,-140 206 1,-164 378-254,60 32-79,255-521 336,9 5 0,10 2 0,-61 313 0,-71 975-173,54 1375-150,148-2389 772,15 883 1096,10-967-1058,100 545 0,-82-753-348,74 212 0,-68-279-73,6-1 1,101 180 0,-61-157-75,118 145 0,136 120-321,-244-303 94,6-5 0,178 141-1,-215-198 127,3-3-1,2-3 0,2-4 1,2-3-1,140 49 0,-123-60 44,1-5 0,1-4-1,1-4 1,198 6 0,-148-24 107,-1-7 0,254-45 0,689-166 234,-870 169-322,220-82 0,-281 72-93,305-161 1,-203 65 115,-8-11 0,309-261 0,-449 324 106,-3-5 1,-6-4 0,-5-5 0,-5-4-1,-5-5 1,-6-3 0,73-150 0,-52 54 100,-9-4 0,-10-5 0,102-441 0,47-760 208,-142 138 131,-82-4-514,-13 1209-12,-14-938-123,0 180 41,14 662 67,-28-706 1,14 741 13,-7 1-1,-7 1 1,-83-262-1,53 263-25,-7 4 1,-5 2-1,-7 3 0,-145-199 1,81 155-67,-9 6 0,-257-239 1,273 297 3,-5 6-1,-5 6 1,-4 7 0,-5 7 0,-217-103 0,261 151-2,-1 4-1,-2 5 1,-2 5 0,-1 5 0,-1 5 0,-2 5 0,1 5 0,-2 5-1,-133 8 1,131 11-1002,-230 51 0,113-1-1676</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5:11.174"/>
    </inkml:context>
    <inkml:brush xml:id="br0">
      <inkml:brushProperty name="width" value="0.025" units="cm"/>
      <inkml:brushProperty name="height" value="0.025" units="cm"/>
    </inkml:brush>
  </inkml:definitions>
  <inkml:trace contextRef="#ctx0" brushRef="#br0">1334 159 416,'-15'1'6166,"-13"5"-5974,1 1 1,0 1-1,0 1 0,0 1 0,1 2 0,-34 20 1,30-12-137,1 2 1,0 1 0,2 1-1,0 1 1,2 1 0,1 2 0,1 0-1,2 2 1,1 0 0,1 2-1,-20 43 1,-7 36-34,4 2 0,-30 128 0,61-201-25,-139 559-195,-77 658 0,37 636 185,145-1115 93,45-1 25,6-666-64,5 0-1,5-1 1,4 0-1,55 164 1,-54-215-15,2 0-1,3-2 1,3-1 0,2-2 0,2 0-1,3-2 1,2-2 0,2-2-1,69 66 1,-66-76-29,1-1-1,1-3 1,2-1 0,1-3-1,2-2 1,87 36 0,-113-55-72,2 0 1,-1-2-1,1-1 1,0-1 0,1-1-1,-1-1 1,1-1-1,0-2 1,-1 0-1,1-2 1,-1-1-1,1-1 1,-1-2-1,0 0 1,-1-2-1,34-14 1,-13-1-93,0-3 0,-1-2 0,-2-2 0,-1-2 0,67-65 0,-19 3 229,90-121 0,285-462 474,-57-37-594,-249 400-79,-14-6 0,-15-6 0,166-644 0,-254 785 287,-8-3 1,-8 0 0,-8-1 0,-10-290-1,-16 351 203,-5 1-1,-6 1 1,-6 0 0,-4 2-1,-7 1 1,-4 1-1,-94-192 1,85 224-367,-5 2 0,-3 2 1,-3 3-1,-5 3 0,-2 2 0,-4 4 0,-3 2 1,-4 4-1,-117-79 0,-227-122 55,81 55-936,18-29-1484,195 128 510</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5:19.897"/>
    </inkml:context>
    <inkml:brush xml:id="br0">
      <inkml:brushProperty name="width" value="0.025" units="cm"/>
      <inkml:brushProperty name="height" value="0.025" units="cm"/>
    </inkml:brush>
  </inkml:definitions>
  <inkml:trace contextRef="#ctx0" brushRef="#br0">231 152 5605,'0'0'433,"-9"3"-161,-22 4-5,1-2-1,-55 4 1,18-7 3513,58-3-3267,29 7-257,-5 1-255,0-1 0,0-1 0,1 0 0,0-1 0,0-1 0,0 0 0,0-1 0,24 0 0,1-3 5,1-1 0,46-9 0,28-8 5,202-27 79,-260 42-35,1 2-1,-1 2 1,89 13 0,-100-7 54,0-1 0,0-3-1,1-1 1,-1-3 0,0-2 0,0-2-1,68-17 1,-80 13-61,2 1 0,-1 2 0,1 2 0,0 1 0,0 2 0,0 1 1,1 2-1,-1 2 0,44 8 0,6 9 24,1-3 0,100 4 0,-139-19-58,-1-2 0,0-2-1,0-2 1,0-2 0,76-21 0,-70 12 59,1 2 1,0 2-1,0 3 1,1 2-1,0 2 1,0 3-1,0 3 1,94 14 0,-56 1-29,97 5 0,-152-20-8,1-2 1,-1-2-1,0-1 1,0-2-1,51-13 1,3-8-15,116-28 49,-171 47-93,1 2 0,0 1-1,64 3 1,-70 3 25,0 3-1,0 0 1,0 3-1,35 11 1,122 56-10,-120-45 40,109 32 0,-154-56 16,0-1 0,51 4 0,-12-14-1166,-57 3 536,-1 1 0,0-1 0,0 0 1,0-1-1,0 1 0,0-1 0,6-4 0,10-11-4822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5:31.791"/>
    </inkml:context>
    <inkml:brush xml:id="br0">
      <inkml:brushProperty name="width" value="0.025" units="cm"/>
      <inkml:brushProperty name="height" value="0.025" units="cm"/>
    </inkml:brush>
  </inkml:definitions>
  <inkml:trace contextRef="#ctx0" brushRef="#br0">387 568 5221,'-13'6'-342,"-18"10"340,0 1-1,1 2 0,1 1 1,1 1-1,-49 48 0,61-51 88,1 1 1,1 0-1,0 1 0,1 1 0,2 0 0,0 1 0,1 0 0,1 0 0,1 1 1,1 0-1,1 1 0,1-1 0,1 1 0,2 0 0,0 0 0,1 1 1,2-1-1,3 26 0,-2-39-65,0 1 1,1-1-1,1 1 0,0-1 1,0 0-1,1 0 0,1-1 1,0 1-1,0-1 0,10 11 1,-3-6 0,0-1-1,1 0 1,1-1 0,0 0 0,26 15-1,12 2 31,0-3 0,113 40 1,-57-27-4,2-5 0,2-4 0,1-5 0,1-6 0,178 10 0,-217-28-53,-1-3 1,0-3-1,0-4 1,0-3-1,-1-3 0,105-34 1,-108 24-16,-1-4 0,-1-2 0,-1-4 0,116-76 0,-160 91 39,0-1 0,-1 0 0,-1-2 0,-1 0 0,-1-2 0,20-31 0,-28 37 64,-2-2 0,0 0 0,-1 0 1,0 0-1,-2-1 0,-1 0 0,0-1 0,-2 0 0,4-35 1,-7 31 9,-1 0 0,-1 0 0,-1 1 0,-1-1 0,-1 0 0,-2 1 0,0 0 0,-12-29 0,3 20 1,-1 0-1,-2 0 1,-1 2-1,-2 1 1,-25-31-1,8 17-40,-2 2 0,-2 2 1,-2 1-1,-2 2 0,-1 3 0,-2 1 0,-1 3 0,-1 2 0,-2 2 0,-1 3 0,-1 1 0,0 4 0,-2 1 1,0 4-1,-1 1 0,0 4 0,-87-5 0,81 13-129,0 2 0,0 2-1,1 4 1,-81 18 0,101-13-204,1 1 0,0 1 0,1 3 0,0 2 0,2 1 0,0 2 0,-36 27 0,-14 22-1423,4 8-1196</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5:38.787"/>
    </inkml:context>
    <inkml:brush xml:id="br0">
      <inkml:brushProperty name="width" value="0.025" units="cm"/>
      <inkml:brushProperty name="height" value="0.025" units="cm"/>
    </inkml:brush>
  </inkml:definitions>
  <inkml:trace contextRef="#ctx0" brushRef="#br0">824 177 4164,'0'0'107,"-12"-8"133,7 5-172,-2-3 34,-2 1-1,1 0 1,-1 1-1,0-1 1,0 2-1,0-1 1,0 1-1,0 1 1,-1 0 0,-15-2-1,6 4 9,1 1-1,0 1 1,-1 1-1,1 0 1,0 1 0,1 2-1,-1-1 1,1 2-1,-17 9 1,9-3-12,1 2 0,0 0 0,1 2 0,1 1 0,-27 27 0,13-5 19,1 1 0,2 1 0,2 2 0,2 1 0,-40 87 0,51-93-99,1 2 0,2 0 0,2 1-1,2 0 1,-7 50 0,15-72-13,2-1 1,0 1-1,1-1 0,1 1 1,0 0-1,2-1 0,0 0 1,2 1-1,0-1 0,1-1 1,0 1-1,2-1 0,17 31 1,0-13-20,2-1-1,1-1 1,1-2 0,2 0 0,1-3-1,2 0 1,0-2 0,52 30 0,-24-21-12,1-3 0,2-2 1,1-4-1,95 27 1,-91-36-41,0-3 0,1-3 0,0-3 0,75 0 0,-95-9 13,0-2 0,0-3 0,-1-1 1,0-3-1,0-2 0,72-26 0,-95 26 49,-1-1 0,0-1-1,0-1 1,-1-2 0,-1 0 0,-1-2-1,-1 0 1,0-2 0,-1 0-1,32-41 1,-33 32 29,0 0 0,-2-2 0,-2 0-1,0-1 1,-3 0 0,0-1 0,-2-1 0,10-53-1,-12 39 8,-2-1 0,-2 0-1,-3 0 1,-1-1-1,-3 1 1,-2 0-1,-1 0 1,-4 0-1,-26-88 1,24 103 5,-2 1-1,-2 1 1,-1 1-1,-1 0 1,-2 1 0,-1 0-1,-1 2 1,-2 1-1,0 0 1,-2 2 0,-1 1-1,-1 0 1,0 3 0,-48-29-1,38 29 45,-2 2 0,0 2 0,0 2 0,-2 1 0,0 2 0,-56-8 0,44 12 120,-1 2-1,0 3 1,0 3-1,-87 9 1,105-3-324,0 1 0,1 1 0,-1 3 0,2 1 0,-1 1 0,2 2 0,0 1 0,-59 40 0,57-31-581,0 2-1,2 2 1,1 0 0,-31 40-1,-6 19-3080</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6:06.092"/>
    </inkml:context>
    <inkml:brush xml:id="br0">
      <inkml:brushProperty name="width" value="0.025" units="cm"/>
      <inkml:brushProperty name="height" value="0.025" units="cm"/>
    </inkml:brush>
  </inkml:definitions>
  <inkml:trace contextRef="#ctx0" brushRef="#br0">3229 241 5541,'-164'-53'-829,"70"25"1433,-106-48 0,162 60-521,-1 1-1,0 2 0,0 2 1,-1 2-1,-1 2 1,0 1-1,0 2 1,-48 2-1,-15 6-20,0 6 1,-103 22-1,-91 14-25,-135 27 864,350-54-757,2 4 1,0 3 0,-92 44-1,107-37-124,1 2 0,2 2-1,2 4 1,2 2 0,-60 56-1,91-72-96,1 0 0,1 2 0,2 1 0,1 1 0,1 1 0,2 0 0,1 2 0,1 0 0,2 1 0,2 1 0,-15 56 0,-7 107-105,-11 213 0,41-341 156,-5 61 35,11 240 0,6-304 1,2 0-1,4-1 1,2 0-1,4-1 1,34 87-1,-19-81-7,2-2 0,4-2 1,3-1-1,2-2 0,99 109 0,-77-105 0,3-3-1,2-2 1,4-5 0,121 76 0,-114-89-12,1-5 1,3-2-1,170 50 1,286 40 83,-329-84 7,-49-11-92,307 22 1,-344-52 40,0-6 1,1-5 0,129-24-1,-122 9 15,48-7-14,203-60 0,-344 74-35,0-2 0,-1-1 0,-1-3 0,-1-1 0,-1-1 0,-1-3 0,-1-1 0,-2-1 0,0-2 0,-2-1 0,-1-2-1,-2-1 1,-2-1 0,0-2 0,-3 0 0,-1-2 0,-2-1 0,-1 0 0,-3-1 0,-1-1 0,-2-1 0,-2 0 0,-2-1 0,9-85 0,-17 54 124,-4 0-1,-2 0 1,-20-99 0,-66-218 522,77 340-594,-36-133 556,-133-325 0,139 417-521,-3 2 0,-4 2 1,-4 2-1,-4 3 1,-82-91-1,83 114-66,-3 2 0,-3 3 0,-2 2 0,-2 4 0,-2 2 0,-108-54 0,111 69-366,-2 4 1,0 2-1,-1 4 1,-2 2-1,0 4 1,-1 2-1,-124-7 1,91 22-1008,3 9-566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178"/>
    </inkml:context>
    <inkml:brush xml:id="br0">
      <inkml:brushProperty name="width" value="0.025" units="cm"/>
      <inkml:brushProperty name="height" value="0.025" units="cm"/>
    </inkml:brush>
  </inkml:definitions>
  <inkml:trace contextRef="#ctx0" brushRef="#br0">749 1 9513,'0'9'4377,"5"33"-2279,2-1 0,2 0 0,28 79-1,-24-82-1587,-1 0-1,-1 1 0,-3 0 0,-1 1 0,3 55 0,-11-81-505,-1 0-1,0 0 1,-1-1-1,0 1 1,-1 0-1,-1-1 1,0 0 0,-1 0-1,0-1 1,-1 0-1,0 0 1,-1 0-1,-1-1 1,1 0 0,-2 0-1,0-1 1,-21 17-1,-3 0-291,-2-2 0,-1-1-1,-1-2 1,-61 26 0,41-23-1025,-1-3 1,-1-3 0,-1-2 0,-70 10 0,4-13-4587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6:08.517"/>
    </inkml:context>
    <inkml:brush xml:id="br0">
      <inkml:brushProperty name="width" value="0.025" units="cm"/>
      <inkml:brushProperty name="height" value="0.025" units="cm"/>
    </inkml:brush>
  </inkml:definitions>
  <inkml:trace contextRef="#ctx0" brushRef="#br0">67 1 2691,'0'0'832,"-54"27"-832,48-22 0,0 1-64,6 2-192,0 8-321,22 9-415,12 14 575</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6:09.327"/>
    </inkml:context>
    <inkml:brush xml:id="br0">
      <inkml:brushProperty name="width" value="0.025" units="cm"/>
      <inkml:brushProperty name="height" value="0.025" units="cm"/>
    </inkml:brush>
  </inkml:definitions>
  <inkml:trace contextRef="#ctx0" brushRef="#br0">0 0 1313,'0'0'817,"0"9"-353,0 92 1699,1-99-2152,0 1 1,-1-1 0,1 0 0,0 0 0,0 1 0,0-1 0,1 0 0,-1 0 0,1 0 0,-1 0 0,1-1 0,-1 1 0,1 0 0,0-1 0,0 1 0,0-1 0,0 1 0,0-1 0,2 1 0,50 25 120,-44-22-124,279 123 1075,29 15 236,-235-108-1118,2-3 0,98 24 0,-156-48-149,-1 2-1,0 1 1,-1 2-1,0 0 1,36 27 0,-17-7 161,74 71 1,-105-84-81,-71-81-3261,32 34 416</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6:09.916"/>
    </inkml:context>
    <inkml:brush xml:id="br0">
      <inkml:brushProperty name="width" value="0.025" units="cm"/>
      <inkml:brushProperty name="height" value="0.025" units="cm"/>
    </inkml:brush>
  </inkml:definitions>
  <inkml:trace contextRef="#ctx0" brushRef="#br0">335 129 1698,'0'0'405,"-10"-7"-52,-5-6-680,2 2 868,0 0 0,-1 1 0,-21-11-1,30 18-319,0 1 0,0-1 0,0 1-1,0 1 1,0-1 0,-1 1 0,1 0-1,0 0 1,-1 1 0,1-1-1,-1 1 1,1 0 0,-1 1 0,1-1-1,0 1 1,-9 2 0,5 0-185,0 1 1,0 0-1,1 0 1,0 0-1,0 1 1,0 1-1,0-1 1,1 1-1,0 0 1,0 1-1,1 0 0,-1 0 1,-6 11-1,10-13-33,0 0 0,0 1 0,0 0 0,1-1 0,0 1 0,0 0 0,1 0 0,0 0 0,0 0 0,0 1 0,1-1 0,0 0 0,0 0 0,0 0 0,1 1 0,0-1 0,0 0 0,1 0 0,-1 0 0,1-1 0,5 11 0,5 5 12,0 1-1,2-2 0,0 0 0,2-1 0,0 0 0,22 19 0,119 93-999,-136-115 548,1-1-1,0-2 0,1 0 0,37 15 0,-47-24 313,0 1 0,0-2 0,0 0 0,1 0-1,-1-1 1,1-1 0,-1 0 0,1-1 0,0 0-1,19-4 1,-29 4 118,0-1-1,-1-1 1,1 1 0,0 0-1,0-1 1,-1 0-1,1 0 1,-1 0-1,1 0 1,-1 0-1,0-1 1,0 0 0,0 1-1,0-1 1,0 0-1,3-5 1,-2 1 72,0 0 0,-1 0-1,0 0 1,0 0 0,0-1 0,-1 1 0,0-1 0,1-8-1,0-6 232,-2-1 0,0 0 0,-1 1-1,-2-1 1,-3-23 0,-1 18 9,0 1 0,-2 0 0,-1 1 0,0 0 0,-3 0 0,-21-38 0,25 50-194,0 1 0,-1 0-1,-1 1 1,0 0-1,0 1 1,-1 0-1,-1 0 1,0 1-1,0 1 1,-1 0 0,0 0-1,0 1 1,-21-8-1,29 14-56,0 1 0,-1-1 0,1 1-1,-1 0 1,1 0 0,-1 1 0,1-1 0,-1 1-1,0 1 1,1-1 0,-1 1 0,1 0 0,-1 0-1,1 0 1,-1 1 0,1 0 0,0 0-1,-6 3 1,-3 4-27,0 1-1,0 0 1,1 1 0,-18 20-1,-35 27-3183,57-51-665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7:03.198"/>
    </inkml:context>
    <inkml:brush xml:id="br0">
      <inkml:brushProperty name="width" value="0.025" units="cm"/>
      <inkml:brushProperty name="height" value="0.025" units="cm"/>
    </inkml:brush>
  </inkml:definitions>
  <inkml:trace contextRef="#ctx0" brushRef="#br0">531 5 2755,'-9'0'507,"-47"-2"1063,15 0-1832,0 1 0,-44 6 0,78-4 281,-1 2-1,1-1 1,0 1-1,-1 0 1,1 1-1,1 0 1,-1 0-1,0 0 1,1 1-1,0 0 1,0 0-1,1 1 1,-1-1-1,-8 13 1,-6 10 225,-35 63 1,38-60-120,3-8-78,1 0 0,0 0 0,2 1 0,2 1 0,0-1 0,1 2 1,1-1-1,2 1 0,0 0 0,-1 42 0,6-45-348,1-1 1,1 1 0,1-1-1,1 1 1,1-1-1,1 0 1,1-1 0,1 0-1,1 0 1,18 33-1,-13-31 372,1 0-1,0-1 1,2 0-1,1-1 1,0-1-1,2-1 1,0-1-1,1 0 1,1-2-1,0 0 1,1-2-1,1 0 0,0-2 1,28 11-1,42 12 269,0-3 0,2-4 0,2-5 0,0-4 0,0-4 0,2-5 0,118-2 0,-149-10-433,0-3 0,0-3 0,-1-3 0,0-3 0,-1-3 0,-1-3 0,126-56 0,-173 67 43,-1-1 1,-1 0 0,0-2-1,0 0 1,-1-1 0,-1 0-1,0-1 1,14-18 0,-20 20 52,-1 1 1,0-1 0,0-1 0,-1 1 0,-1-1-1,0-1 1,-1 1 0,0-1 0,-2 0 0,1 0 0,-1 0-1,0-17 1,-1 15 72,-2 0 0,0 0-1,0 0 1,-2 0 0,0 0 0,-1 0-1,0 0 1,-2 1 0,0-1 0,0 1-1,-1 1 1,-1-1 0,-1 1-1,0 0 1,0 0 0,-2 1 0,0 1-1,0-1 1,-1 2 0,0-1 0,-16-11-1,-4-1 82,0 1 0,-1 2 0,-1 1 0,-1 1 0,-52-19 0,32 18 116,-2 2 0,-113-19-1,12 19-1263,-265 5 0,391 13 638,-47 0-1835</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7:07.136"/>
    </inkml:context>
    <inkml:brush xml:id="br0">
      <inkml:brushProperty name="width" value="0.025" units="cm"/>
      <inkml:brushProperty name="height" value="0.025" units="cm"/>
    </inkml:brush>
  </inkml:definitions>
  <inkml:trace contextRef="#ctx0" brushRef="#br0">2195 195 2210,'0'0'2039,"-12"-12"-1569,-9-8-358,-1 1-1,-2 1 0,1 1 1,-2 1-1,0 1 1,-1 1-1,-55-21 1,41 26-56,-1 1 1,-1 3 0,1 1 0,-1 2 0,1 1-1,-45 7 1,-252 48-706,107-13-284,109-25 846,-21 3 707,-156 40 0,258-48-421,1 1 0,0 2 1,1 2-1,0 2 0,1 1 0,2 2 1,0 2-1,-46 37 0,75-53-182,-1 0-1,1 0 1,0 1-1,1-1 1,0 1-1,0 1 1,1-1-1,0 1 1,1 0-1,-1 1 0,-3 12 1,7-17-19,0 0 0,0 0 0,0 0 0,1 0 0,0 0 0,0 0 0,0-1 1,1 1-1,-1 0 0,1 0 0,0 0 0,1 0 0,-1-1 0,1 1 0,0 0 0,0-1 0,0 0 0,1 1 0,-1-1 0,1 0 0,0 0 1,1 0-1,-1-1 0,8 7 0,14 9 39,1 0 1,0-2 0,2 0 0,0-2-1,45 17 1,159 43 3,-100-42-32,2-5 1,1-7 0,0-5 0,1-6 0,254-15-1,-310-3 68,0-2 0,-1-4 0,0-4-1,-1-3 1,-1-4 0,-2-2 0,142-75-1,-194 89 48,-1-2-1,0-1 0,-1 0 1,0-1-1,-2-2 0,0 0 0,28-37 1,-41 48-63,0-2 1,-1 1 0,0 0-1,-1-1 1,0 0 0,0 0-1,-1-1 1,0 1 0,2-17-1,-5 19-29,0 0-1,0 0 0,0 0 0,-1 0 1,-1 0-1,1 0 0,-1 0 0,0 1 0,-1-1 1,0 0-1,0 1 0,-1 0 0,1 0 0,-7-8 1,1 3-34,-1 1 0,-1-1 0,0 2 0,0-1 0,-1 2 0,0-1 0,-1 2 0,0 0 0,0 0 0,-1 1 0,0 1 0,-26-9 0,3 4-40,-1 2 1,1 1-1,-77-5 0,46 11-542,1 3-1,0 3 1,-1 3-1,2 3 1,-125 35-1,51-4-2340</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7:08.292"/>
    </inkml:context>
    <inkml:brush xml:id="br0">
      <inkml:brushProperty name="width" value="0.025" units="cm"/>
      <inkml:brushProperty name="height" value="0.025" units="cm"/>
    </inkml:brush>
  </inkml:definitions>
  <inkml:trace contextRef="#ctx0" brushRef="#br0">1720 95 6278,'-39'-18'99,"-1"2"0,0 2 0,-1 1 1,-1 3-1,0 1 0,-70-6 0,49 15-58,0 3 0,0 3 0,0 2 0,-119 33-1,56-1-35,-162 73-1,230-87 25,0 3 0,3 3 0,-59 41-1,93-57-19,0 1 0,0 1 0,2 1 0,0 0 0,1 1 0,2 1 0,0 1 0,1 0 0,1 1 0,-12 26 0,22-39 0,0 0-1,0 1 1,1-1-1,0 1 1,1 0 0,0 0-1,1 0 1,0 0 0,1 0-1,0 0 1,1 0-1,3 20 1,-1-22 2,0 0 0,0-1 0,1 1 0,0 0 0,1-1 0,-1 0 0,2 0 0,-1-1 0,1 1 0,0-1 0,1 0 0,0-1 0,0 0 0,0 0 0,11 7 0,12 4 41,0 0-1,1-2 0,0-1 0,1-2 1,1-1-1,0-1 0,53 8 1,244 12 231,465-26-123,-567-18-288,333-65 0,-276 8 115,-240 56 22,-1-2 0,0-1 0,-2-3 0,48-29 0,-76 40 71,-1 1 0,-1-2-1,1 0 1,-2 0 0,1-1-1,-2 0 1,0-1 0,0-1-1,-1 1 1,-1-1 0,0-1-1,11-28 1,-16 33-34,0 0 1,0 0-1,-1 0 0,-1 0 1,0-1-1,0 1 0,-1 0 1,0-1-1,0 1 0,-2 0 1,1-1-1,-1 1 0,0 0 1,-1 0-1,-1 0 0,1 1 1,-1-1-1,-1 1 0,0 0 1,0 0-1,-8-10 0,-3 2-144,0 0-1,0 1 1,-2 1-1,1 1 1,-2 0-1,0 2 1,-1 0-1,0 1 1,-1 1-1,0 0 1,-37-10-1,8 6-472,-1 2-1,-1 2 0,0 2 0,-55 0 0,2 6-1307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7:50.558"/>
    </inkml:context>
    <inkml:brush xml:id="br0">
      <inkml:brushProperty name="width" value="0.025" units="cm"/>
      <inkml:brushProperty name="height" value="0.025" units="cm"/>
    </inkml:brush>
  </inkml:definitions>
  <inkml:trace contextRef="#ctx0" brushRef="#br0">1754 98 2242,'1'-1'159,"-1"0"0,1 0 0,-1 0 0,1 0 0,-1 0 0,1 0 0,-1 0 0,1-1 0,-1 1 0,0 0 0,0 0 0,0-1 0,0 1 0,0 0 0,0 0 0,0-1 0,0 1 0,0 0 0,0 0 0,-1 0 0,1-1 0,-1-1 0,-11-33 2425,6 33-2410,0 0 1,0 0 0,0 1 0,0 0-1,-1 0 1,1 0 0,-1 0 0,1 1-1,-1 1 1,0-1 0,-12 1 0,-7-2 7,-35-4 17,0 3-1,1 3 1,-1 2 0,-113 19-1,41 0 140,42-9-132,0 5 0,-168 52 0,179-37-54,1 2 1,-76 48-1,116-59-121,1 2-1,2 2 1,0 1-1,2 2 1,-51 56-1,78-76-17,0 1-1,1 0 1,0 0-1,1 0 1,0 1-1,1-1 1,0 1-1,1 0 0,0 0 1,1 1-1,0-1 1,1 1-1,0-1 1,1 1-1,0-1 1,2 0-1,2 18 1,-2-20-10,0 0 0,0 0 0,1 0 0,0-1 0,0 1 1,1-1-1,1 0 0,0 0 0,0 0 0,0-1 0,1 0 0,0 0 1,1 0-1,0-1 0,0 0 0,1 0 0,0-1 0,0 0 0,0 0 1,1-1-1,17 9 0,-1-7 12,-1 0-1,1-2 1,0-1 0,41 2 0,107-6 81,-77-2-74,45-3 8,0-5 1,153-32-1,-217 25-23,-1-3 0,0-3 1,-2-4-1,87-44 0,-34 4 87,168-117 0,-272 169-79,-1-1 0,-1-1 0,-1 0 0,0-2 0,31-38 0,-47 53-6,-1 0-1,0-1 1,0 0 0,-1 1-1,1-1 1,-1 0 0,0 0-1,0 0 1,-1 0-1,1 0 1,-1-1 0,0 1-1,-1 0 1,1-1-1,-1 1 1,0 0 0,0-1-1,-1 1 1,0 0 0,0-1-1,0 1 1,0 0-1,-1 0 1,0 0 0,0 0-1,0 0 1,-1 0 0,0 1-1,0-1 1,0 1-1,0 0 1,-1-1 0,1 2-1,-1-1 1,-8-6-1,-4-3 65,-1 1 0,0 1 0,-1 0 0,0 1 0,-1 1-1,0 1 1,-1 1 0,1 0 0,-1 2 0,0 0-1,-23-2 1,-96-6-544,4 11-3610,105 3 2378,-3-1-2503</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8:54.141"/>
    </inkml:context>
    <inkml:brush xml:id="br0">
      <inkml:brushProperty name="width" value="0.025" units="cm"/>
      <inkml:brushProperty name="height" value="0.025" units="cm"/>
    </inkml:brush>
  </inkml:definitions>
  <inkml:trace contextRef="#ctx0" brushRef="#br0">26 155 4324,'-9'5'2004,"-8"4"1679,29-12-1490,15-7-1810,1 0 1,-1 2-1,1 1 1,1 1 0,-1 2-1,43-2 1,-1 6-368,15 1-101,0-3-1,156-24 1,-211 20-9,65-12-91,-85 17 129,0 0 0,0 0 0,0 1 0,0 1 0,-1 0 0,1 0 0,13 4 1,-19-3 55,1 0 0,-1 1 1,1-1-1,-1 1 1,0 0-1,0 1 0,0-1 1,-1 1-1,1 0 1,4 6-1,-5-6 11,0 0 0,0-1-1,1 1 1,-1-1 0,1 0 0,0 0-1,0 0 1,0 0 0,0-1 0,5 3-1,-9-5 65,-15 0 411,-160 13 1484,-2 0-769,66-16-721,0-4 1,-135-28-1,278 27-828,26 0 328,92-6-182,6 1-1632,164-36 0,-170 15 766,-189 37 1746,0 3 1,0 1 0,-61 20-1,-9 2 179,15-14-551,-1-5-1,0-3 1,-114-7-1,105-1-278,103 1-44,0 0 0,1 0-1,-1 0 1,0 0 0,1 0-1,-1 0 1,0 0 0,1 0-1,-1 0 1,0 0 0,1 0-1,-1 0 1,0 0 0,1 0-1,-1 1 1,1-1 0,-1 0-1,0 0 1,1 1 0,-1-1-1,1 0 1,-1 1 0,1-1-1,-1 1 1,1-1 0,-1 1-1,1-1 1,-1 1 0,1-1-1,0 1 1,-1-1 0,1 1-1,0-1 1,-1 1 0,1 0-1,0-1 1,0 1 0,0 0-1,0-1 1,0 1 0,-1 0-1,1-1 1,0 1 0,0 0-1,0-1 1,1 1 0,-1 0-1,0-1 1,0 1 0,0-1-1,0 1 1,1 0 0,-1-1-1,0 1 1,1-1 0,0 2-1,0 0-243,0 1 0,1-1 0,-1 0 0,1 1 0,0-1-1,0 0 1,-1 0 0,2 0 0,-1 0 0,0-1 0,0 1 0,5 2 0,20 2-3775,1-5-2819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9:02.900"/>
    </inkml:context>
    <inkml:brush xml:id="br0">
      <inkml:brushProperty name="width" value="0.025" units="cm"/>
      <inkml:brushProperty name="height" value="0.025" units="cm"/>
    </inkml:brush>
  </inkml:definitions>
  <inkml:trace contextRef="#ctx0" brushRef="#br0">989 99 1057,'0'0'7997,"-2"-8"-7421,0-6-528,1 8 489,0-1 0,-1 0 0,0 0 0,0 0 0,-3-8 0,4 14-373,0-1 0,0 0-1,-1 0 1,1 1 0,0-1-1,-1 0 1,1 1 0,0 0-1,-1-1 1,0 1 0,1 0-1,-1-1 1,0 1 0,0 0-1,1 0 1,-1 1 0,0-1-1,0 0 1,0 1 0,0-1-1,0 1 1,0-1 0,0 1-1,-3 0 1,-438 1 3690,388 3-3782,0 3 1,0 3-1,1 1 0,-79 29 0,115-34-43,12-5-21,0 0 1,0 1-1,1 0 0,-1 0 0,0 1 1,1 0-1,0 0 0,-1 0 0,1 0 1,1 1-1,-1 0 0,0 0 1,1 0-1,0 1 0,0-1 0,0 1 1,1 0-1,-1 0 0,1 0 0,0 1 1,1-1-1,-1 1 0,1 0 0,0-1 1,1 1-1,-1 0 0,1 0 1,0 0-1,1 0 0,-1 8 0,0 7-12,1-1 0,1 0 1,1 1-1,1-1 0,0 0 0,2 0 0,0-1 0,9 22 0,-8-26-4,1-1 0,1 0 0,0 0 0,1-1 0,1 0 0,0 0 0,0-1 0,1-1 0,1 0 0,24 19 1,-18-19-13,0 0 1,1-1-1,0-1 1,1-1 0,0 0-1,0-2 1,1 0-1,-1-2 1,1 0 0,0-1-1,0-1 1,1-1 0,34-3-1,-15-2-2,0-1 0,-1-3-1,0-1 1,0-2 0,-1-1 0,43-21-1,-61 24 21,-2 0 0,1-2-1,-1 0 1,-1-1-1,0-1 1,-1-1 0,0 0-1,-1-1 1,-1-1-1,0-1 1,-2 0 0,1 0-1,-2-2 1,-1 1-1,0-2 1,-1 1 0,-1-2-1,-1 1 1,9-36-1,-16 53 27,0 0 0,0 0 0,-1-1 0,1 1 0,-1 0 0,0-1 0,0 1 0,0 0 0,0 0 0,-1-1 0,1 1 0,-1 0 0,0 0 0,0-1 0,0 1 0,0 0 0,-1 0 0,1 0 0,-1 0 0,-4-5-1,3 5 34,-1 1-1,0-1 0,0 1 0,0-1 0,0 1 0,-1 0 1,1 1-1,-1-1 0,1 1 0,-1 0 0,1 0 0,-1 0 0,0 0 1,-6 1-1,-269 0 1011,119 4-1632,159-4 418,1 0 1,0 1-1,0-1 1,0 0 0,0 0-1,0 0 1,0 0 0,-1 0-1,1-1 1,0 1-1,0 0 1,0 0 0,0-1-1,0 1 1,0-1 0,0 1-1,0-1 1,0 1-1,0-1 1,0 1 0,0-1-1,0 0 1,0 0 0,1 1-1,-1-1 1,0 0-1,1 0 1,-1 0 0,0 0-1,0-2 1,-1-14-5662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29:11.990"/>
    </inkml:context>
    <inkml:brush xml:id="br0">
      <inkml:brushProperty name="width" value="0.025" units="cm"/>
      <inkml:brushProperty name="height" value="0.025" units="cm"/>
    </inkml:brush>
  </inkml:definitions>
  <inkml:trace contextRef="#ctx0" brushRef="#br0">288 334 929,'0'0'1105,"-3"-11"-689,-28-105 3866,28 113-2400,0 10-1172,-1 12-414,-48 758 2117,22 104-1393,28-739-877,-20 596 135,19 295 19,4-960-322,4 80-9,6 1-1,6-2 0,57 230 1,-41-234-391,20 253 1,-52-397 422,-1-1-1,0 1 1,1 0 0,-1 0 0,1 0 0,0 0 0,0-1 0,1 1 0,-1-1-1,1 1 1,0-1 0,0 1 0,0-1 0,0 0 0,1 0 0,-1 0-1,1 0 1,4 3 0,-2-3 6,0-1-1,0 1 0,0-1 1,1 0-1,-1-1 0,1 0 1,-1 0-1,1 0 1,0 0-1,-1-1 0,11 0 1,62 1 84,129 20 0,-189-18-111,1 0-1,-1-1 1,1-2 0,18 0-1,-31-1 31,1 0 0,-1 0 0,0-1 0,0 0 0,0 0 0,0 0 0,0-1 0,0 1 0,0-1 0,-1-1 0,0 1 0,1-1 0,-1 0 0,-1 0 0,7-7 0,15-18 95,-2-1 1,-1-1 0,-1-1 0,21-42 0,-31 50-97,-1-1 0,-2 0-1,0 0 1,-2-1 0,-1 0 0,-1 0-1,2-28 1,2-547 85,-20 368-83,-13-536 53,27 435-34,-8-386 37,-35 311-49,-2-50 2,35 208 5,4-493 57,4 716-68,3-140-35,-5 149 34,0 0 0,-2-1 1,0 1-1,-1 0 0,-1 0 1,-11-26-1,15 43-8,0 0 0,0 1 0,0-1-1,0 0 1,0 1 0,0-1 0,0 1-1,-1 0 1,1-1 0,0 1 0,-1 0 0,1 0-1,-1 0 1,0 0 0,1 0 0,-1 0 0,0 0-1,1 0 1,-1 1 0,0-1 0,0 1-1,0-1 1,1 1 0,-1 0 0,0 0 0,0 0-1,0 0 1,0 0 0,0 0 0,1 0 0,-1 1-1,0-1 1,-3 1 0,-6 3 9,-1 1 0,1-1 0,0 2 1,-13 7-1,-4 2 91,5-5 19,0-2-1,-1-1 0,0-1 1,0 0-1,0-2 1,-37 1-1,-145-11 574,134 1-480,51 3-119,0 1 0,0 1 1,0 1-1,0 1 0,0 0 0,0 2 0,0 0 1,1 1-1,-1 2 0,1 0 0,-35 18 0,-12 18-4,67-53-2578,6-14-92,-3-8-683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535"/>
    </inkml:context>
    <inkml:brush xml:id="br0">
      <inkml:brushProperty name="width" value="0.025" units="cm"/>
      <inkml:brushProperty name="height" value="0.025" units="cm"/>
    </inkml:brush>
  </inkml:definitions>
  <inkml:trace contextRef="#ctx0" brushRef="#br0">581 23 9673,'0'0'4757,"-15"-6"-3124,12 5-1579,-2-1-2,0-1 0,0 1-1,-1 0 1,1 1 0,-1-1-1,1 1 1,-1 0 0,0 1-1,0-1 1,1 1 0,-1 0-1,0 0 1,1 1 0,-1 0-1,0 0 1,1 0-1,-1 1 1,1 0 0,-1 0-1,1 0 1,-9 5 0,-17 15 410,0 0 0,1 2 0,2 2 0,1 0 0,1 2 1,1 0-1,-39 59 0,39-47 44,2 0 0,2 2 0,1 0 0,2 1 0,2 1 0,-10 48 0,19-62-435,2 1 1,0 0 0,2 0 0,2 0 0,1 0 0,1 0 0,2-1 0,7 37 0,-6-47-276,2-1 0,0 1 0,2-1 0,0-1 0,0 0-1,2 0 1,0 0 0,1-1 0,1-1 0,1 0 0,0 0 0,1-2 0,22 19-1,-20-20-1021,0-1 0,34 17 0,43 12-5879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3:03.093"/>
    </inkml:context>
    <inkml:brush xml:id="br0">
      <inkml:brushProperty name="width" value="0.025" units="cm"/>
      <inkml:brushProperty name="height" value="0.025" units="cm"/>
    </inkml:brush>
  </inkml:definitions>
  <inkml:trace contextRef="#ctx0" brushRef="#br0">433 11 4068,'0'0'229,"-11"-2"2494,-3-1-2322,1 1 0,-1 0-1,1 1 1,-1 0 0,0 1 0,1 1 0,-1 0-1,1 1 1,-1 0 0,1 1 0,0 1-1,-17 6 1,15-1-249,1 1 0,-1 0 1,1 1-1,1 1 0,0 0 0,1 0 0,0 1 0,1 1 0,1 0 0,0 1 0,1 0 1,0 0-1,1 1 0,1 0 0,1 0 0,-6 21 0,1 6 70,1-1 0,3 2 0,1-1 0,2 1 1,3 59-1,2-72-170,2 1 1,0-1 0,3 0 0,0 0 0,2-1 0,1 0-1,2 0 1,18 36 0,-23-53-42,1-1 0,0 0 0,1 0 0,0-1 0,1 0-1,0 0 1,1-1 0,0 0 0,0-1 0,1 0 0,0 0 0,1-2 0,0 1 0,0-1 0,1-1 0,-1 0 0,1-1 0,1-1-1,-1 0 1,26 5 0,-23-8 5,-1 0 0,1 0-1,-1-2 1,1 0 0,-1-1-1,0 0 1,1-1 0,-1-1-1,0 0 1,-1-1 0,1-1-1,25-14 1,-21 8-1,-1 0 0,0-2 1,-1 0-1,-1-1 0,0 0 0,-1-1 0,-1-1 0,17-26 1,-10 9 39,-1-1 0,-2-1 0,-1 0 0,-2-2 0,-2 1 0,-1-2 0,-2 0 1,-2 0-1,5-67 0,-11 83 63,-2 1 1,-1-1-1,0 1 1,-2 0-1,0-1 1,-2 1-1,0 1 1,-2-1-1,-11-26 1,14 39-73,0 0 1,-1 1 0,0 0 0,0 0 0,-1 0 0,0 1 0,-1 0 0,1 0 0,-2 0 0,1 1 0,0 0 0,-1 1 0,0-1 0,-1 1 0,1 1 0,-1 0 0,0 0 0,0 1 0,0 0 0,0 0-1,0 1 1,-1 0 0,-18-1 0,17 4-36,0-1 0,0 1-1,0 1 1,0 0 0,0 1-1,0 0 1,1 0 0,0 1-1,-1 1 1,1-1 0,-18 13 0,16-8-173,-1-1 1,2 2-1,-1 0 1,1 0 0,1 1-1,0 0 1,0 1 0,-10 16-1,7 6-1478,13-33 1233,0 0 1,-1 0 0,1 1 0,0-1-1,0 0 1,0 0 0,0 0 0,0 0 0,0 1-1,1-1 1,-1 0 0,0 0 0,1 0-1,-1 0 1,0 0 0,2 2 0,6 1-7954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3:25.528"/>
    </inkml:context>
    <inkml:brush xml:id="br0">
      <inkml:brushProperty name="width" value="0.025" units="cm"/>
      <inkml:brushProperty name="height" value="0.025" units="cm"/>
    </inkml:brush>
  </inkml:definitions>
  <inkml:trace contextRef="#ctx0" brushRef="#br0">141 102 2434,'0'0'2034,"-8"-4"-1500,2 1-466,-47-18 2081,49 20-1810,0-1 0,0 1-1,0 0 1,0 1 0,0-1-1,0 1 1,0 0 0,0 0-1,0 0 1,-1 0-1,1 1 1,-7 1 0,10 0-233,-1 0 1,1 0-1,-1 0 1,1 0-1,0 0 1,0 0-1,0 0 1,0 0-1,0 1 1,1-1-1,-1 0 1,1 0-1,0 1 0,-1-1 1,1 1-1,0-1 1,0 0-1,1 4 1,34-6 1911,1 0-1287,-13-1-83,1 1 0,36 6-1,1 1-343,92 0-1,-74-6-125,54 2-60,81 4-44,-171-5-28,1-2 0,0-1 0,0-3 0,-1-1 0,1-2 1,-1-2-1,61-22 0,-83 25 74,0 1 1,0 0 0,1 2 0,0 0 0,-1 2 0,1 0 0,0 1-1,0 2 1,-1 0 0,30 7 0,-2-1-123,0-3 0,90-1 1,29 2 11,17 5-42,197-13-1,-119-3 61,482-45 48,-300 11-83,718 29-62,-414 37 69,434-31 32,-806 28-39,-58-2-7,1197-27-280,-1200-29-18,137-4 651,-335 43-355,140 25 0,-248-29-454,0 1 0,1-1 0,-1-1 0,1 0 1,-1 0-1,15-3 0,9-10-4890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3:27.197"/>
    </inkml:context>
    <inkml:brush xml:id="br0">
      <inkml:brushProperty name="width" value="0.025" units="cm"/>
      <inkml:brushProperty name="height" value="0.025" units="cm"/>
    </inkml:brush>
  </inkml:definitions>
  <inkml:trace contextRef="#ctx0" brushRef="#br0">1880 243 3171,'0'0'4116,"-11"-8"-2819,-48-28-719,-1 3 1,-1 2-1,-2 4 0,-1 2 1,-103-26-1,107 39-344,0 3 1,-1 3-1,0 2 0,-92 6 1,-242 45 536,364-42-748,-52 8 631,-105 30 1,166-36-539,-1 1-1,1 1 1,0 0 0,1 2-1,0 0 1,0 2-1,2 0 1,-1 1-1,-24 24 1,37-31-107,0 1-1,1 1 1,0-1-1,0 1 1,1 0 0,0 0-1,0 1 1,1-1-1,1 1 1,-1 0 0,1 0-1,-2 19 1,4-21-6,1-1 1,-1 1-1,1-1 0,1 1 1,0 0-1,0-1 1,0 1-1,1-1 0,0 0 1,0 0-1,1 1 0,0-1 1,1-1-1,-1 1 1,1 0-1,0-1 0,1 0 1,6 7-1,6 4 15,1-2 0,0 0 0,1-1 0,1-1 0,0-1 0,1-1 0,0 0 0,32 10 0,13 1 50,107 20 1,-80-24-17,1-5-1,0-4 1,0-4-1,169-12 1,-196-1-24,1-2 0,-1-3-1,-1-2 1,-1-4 0,0-3 0,-1-2 0,82-45 0,-119 54 30,0-2 0,-1 0 1,-1-2-1,-1-1 1,24-24-1,-40 36-26,0-1 0,-1 0 0,0 0-1,0-1 1,-1 1 0,0-2 0,-1 1 0,0 0-1,-1-1 1,0 0 0,0 0 0,-1 0 0,-1-1 0,0 1-1,0-1 1,-1-19 0,-1 25-21,-1 0 1,0 0-1,0 0 1,-1 0-1,0 1 1,0-1-1,0 0 0,0 1 1,-1-1-1,0 1 1,0 0-1,-1 0 0,1 0 1,-7-7-1,1 4-3,0 1-1,0-1 0,0 2 1,-1-1-1,1 1 0,-2 0 1,-11-4-1,-14-3-11,0 1 0,-1 2 0,-58-8 0,-1 6-174,-176 0 0,113 15-2703,91-2 336,-32 1-5030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4:13.874"/>
    </inkml:context>
    <inkml:brush xml:id="br0">
      <inkml:brushProperty name="width" value="0.025" units="cm"/>
      <inkml:brushProperty name="height" value="0.025" units="cm"/>
    </inkml:brush>
  </inkml:definitions>
  <inkml:trace contextRef="#ctx0" brushRef="#br0">221 17 3075,'-18'18'1457,"-38"30"-1,17-17-445,33-24-883,0-1 1,0 1-1,1 0 1,0 0 0,0 1-1,1-1 1,0 1-1,0 0 1,1 0 0,-4 14-1,-3 13 127,-5 44 1,10-50-78,-6 59 86,3-1 0,4 2 1,12 133-1,-5-175-114,2-1 0,2-1 0,18 64-1,-21-96-120,0-1 0,0 0-1,1 0 1,1 0 0,0-1 0,0 0-1,1 0 1,1-1 0,-1 1-1,2-2 1,-1 1 0,2-1-1,-1 0 1,1-1 0,0 0-1,1-1 1,15 8 0,-22-13-22,0 0 0,0 0 0,0-1 0,1 1 0,-1-1 0,1 0 0,-1 0 0,1-1 0,-1 0 0,1 1 0,-1-1 0,1-1 0,-1 1 0,1-1 0,-1 0 0,1 0 0,8-3 1,-8 1 9,1 0 0,-1 0 0,0-1 0,0 0 0,0 0 0,0 0 0,-1-1 1,1 1-1,-1-1 0,0 0 0,4-9 0,6-12 68,-1-1 0,-2 0 1,-1-1-1,10-42 0,-15 52-48,25-84 227,-6-1 0,-4-2-1,-4 0 1,2-116 0,-19 210-251,1-1 0,-2 0 0,1 1 1,-2 0-1,1-1 0,-1 1 0,-1 0 1,0 1-1,-1-1 0,0 1 0,0-1 1,-9-10-1,-3-2 14,-2 1 1,0 1 0,-38-31 0,40 38-95,-29-31-252,24 9-2627,14 14-636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4:26.150"/>
    </inkml:context>
    <inkml:brush xml:id="br0">
      <inkml:brushProperty name="width" value="0.025" units="cm"/>
      <inkml:brushProperty name="height" value="0.025" units="cm"/>
    </inkml:brush>
  </inkml:definitions>
  <inkml:trace contextRef="#ctx0" brushRef="#br0">122 104 96,'0'0'3427,"2"4"-3016,-36-12 971,33 8-1308,0-1 1,0 1-1,0 0 0,0 0 1,0 0-1,0 0 0,0 0 1,0 0-1,0 0 0,0 0 1,0 0-1,1 0 0,-1 1 1,0-1-1,0 0 0,0 1 1,0-1-1,0 0 0,0 1 1,1-1-1,-1 1 0,0 0 1,0-1-1,1 1 0,-1-1 1,0 1-1,1 0 0,-1 0 1,1-1-1,-1 1 0,1 0 1,-1 0-1,1 0 0,-1 0 1,1 0-1,-1 1 0,25-2-95,-6 2 15,1-1 0,36-3 0,-48 1-28,1 0-1,0-1 1,-1 0-1,0 0 1,1-1-1,-1 0 1,0-1-1,0 1 0,10-9 1,-10 7 2,1 1 1,-1 0-1,1 0 0,0 0 1,0 1-1,0 0 0,0 1 1,0 0-1,0 0 0,1 1 1,-1 0-1,1 0 0,9 1 1,-49-16 116,-9 8 279,-51-3 1,79 10-201,0 1 0,0 0 0,0 1 0,0 0 0,0 0 0,0 2 0,0-1 0,-20 9 0,31-11-145,0 0-1,0 0 1,0 0 0,0 0-1,0 1 1,0-1 0,0 0-1,0 1 1,1-1 0,-1 1-1,0-1 1,0 1 0,0-1-1,1 1 1,-1 0 0,0-1-1,1 1 1,-1 0 0,0-1-1,1 1 1,-1 0-1,1 0 1,-1 0 0,1 0-1,0-1 1,-1 1 0,1 0-1,0 0 1,-1 0 0,1 0-1,0 0 1,0 2 0,1-2-14,1 0 1,-1 1-1,0-1 1,1 0-1,0 1 1,-1-1 0,1 0-1,0 0 1,-1 0-1,1-1 1,0 1-1,0 0 1,0-1-1,2 1 1,74 13-48,-55-13 21,1-2 0,0 0 1,0-2-1,-1 0 0,0-2 1,1 0-1,37-15 0,-61 20 22,0 0-1,1 0 1,-1 0 0,0 0-1,0 0 1,0 0 0,0 0-1,1 0 1,-1 0 0,0 0-1,0 0 1,0 0-1,0 0 1,1 0 0,-1-1-1,0 1 1,0 0 0,0 0-1,0 0 1,1 0 0,-1 0-1,0 0 1,0 0-1,0 0 1,0 0 0,0-1-1,0 1 1,0 0 0,1 0-1,-1 0 1,0 0 0,0 0-1,0-1 1,0 1-1,0 0 1,0 0 0,0 0-1,0 0 1,0-1 0,0 1-1,0 0 1,0 0 0,0 0-1,0 0 1,0-1-1,0 1 1,0 0 0,0 0-1,0 0 1,0 0 0,0-1-1,0 1 1,0 0 0,0 0-1,0 0 1,-1 0-1,1 0 1,0-1 0,0 1-1,0 0 1,0 0 0,0 0-1,-17-7 35,-24-3 65,40 10-93,-28-7 76,-1 2 1,-1 1 0,1 1 0,-1 2 0,1 1 0,-1 1-1,1 2 1,0 1 0,-44 11 0,162-10-2449,-50-5 160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7:00.496"/>
    </inkml:context>
    <inkml:brush xml:id="br0">
      <inkml:brushProperty name="width" value="0.025" units="cm"/>
      <inkml:brushProperty name="height" value="0.025" units="cm"/>
    </inkml:brush>
  </inkml:definitions>
  <inkml:trace contextRef="#ctx0" brushRef="#br0">222 585 2883,'-138'38'334,"79"-21"2593,57-16-2915,1-1-1,0 1 0,0-1 1,-1 1-1,1-1 0,0 1 0,0 0 1,0-1-1,0 1 0,-1 0 0,1 0 1,0 0-1,1 0 0,-1 0 1,0 0-1,0 0 0,0 0 0,1 0 1,-1 0-1,0 1 0,1-1 0,-1 0 1,1 0-1,0 1 0,-1-1 0,1 2 284,24-7 1103,920-293-15,-658 201-1372,-47 14 5,-17 3 474,45-14 146,-235 85-809,-4 0-694,-60 12-821,0-1-1926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7:46.214"/>
    </inkml:context>
    <inkml:brush xml:id="br0">
      <inkml:brushProperty name="width" value="0.025" units="cm"/>
      <inkml:brushProperty name="height" value="0.025" units="cm"/>
    </inkml:brush>
  </inkml:definitions>
  <inkml:trace contextRef="#ctx0" brushRef="#br0">1680 114 3043,'-79'-8'975,"-2"4"1,1 2 0,-90 11-1,-238 50 872,367-50-1841,1 1-1,-1 3 0,2 1 1,0 3-1,-71 40 0,21-2 35,-97 80 0,149-106 56,0 1-1,2 2 0,-57 68 1,83-90-73,1 1 1,0 1 0,1-1 0,1 1 0,-1 0-1,2 0 1,0 1 0,0 0 0,1 0-1,1 0 1,0 0 0,1 1 0,0-1-1,1 1 1,1-1 0,0 1 0,1-1-1,2 18 1,1-20-8,-1 0-1,2 0 0,-1 0 1,1 0-1,1-1 0,0 1 1,10 12-1,59 66 95,-51-63-113,-3-3 146,0-1 1,1-2-1,1 0 0,1-1 1,0-2-1,2 0 0,0-2 1,0 0-1,2-2 1,0-1-1,0-2 0,1 0 1,50 9-1,7-5 22,146 6 0,92-19 104,-154-2-222,1622-36-127,-1500 30 87,173-8 2,-362 6-25,0-5 0,145-37 0,-205 39 38,0-2 0,0-2 0,42-23 1,-71 32-6,0-1 0,-1 0 0,1-1 0,-2 0 0,0-2 0,0 1 0,-1-1 0,0-1-1,-1 0 1,0 0 0,-1-1 0,11-19 0,-16 21-2,0 1 0,-1 0 0,0-1-1,-1 1 1,0-1 0,0 0-1,-2 0 1,1 0 0,-1 0 0,-1 1-1,-3-20 1,1 9-9,-2 1 0,-1 1 0,0-1 1,-2 1-1,-11-24 0,0 11 4,-1 2 1,-1 0 0,-2 0-1,-1 2 1,-1 1-1,-1 2 1,-39-31-1,-14-3 207,-129-74 0,129 89-142,-2 4 1,-2 3-1,-2 4 1,-126-32-1,99 40-40,-1 4 1,-1 6-1,-128-1 0,38 13-575,1 10 1,-260 41 0,-272 102-4121,488-92 1099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8:15.527"/>
    </inkml:context>
    <inkml:brush xml:id="br0">
      <inkml:brushProperty name="width" value="0.025" units="cm"/>
      <inkml:brushProperty name="height" value="0.025" units="cm"/>
    </inkml:brush>
  </inkml:definitions>
  <inkml:trace contextRef="#ctx0" brushRef="#br0">8 10 1345,'-8'-8'3976,"18"6"1075,9 7-1266,-9-1-4746,10 14 1849,-13-12-658,-1 0 0,1-1 1,1 1-1,-1-1 0,11 4 0,189 108 1366,-117-68-1440,-64-33-152,1-1 0,1-2-1,51 19 1,-33-16 20,-1 3 0,-1 2-1,0 2 1,46 32 0,-11-7 114,-68-42-119,72 41 499,-1 4 1,144 117-1,-99-62-146,198 125 1,-73-58 356,4-4-462,-9-7 416,71 63 27,-156-113-531,24 18 405,-98-54-412,-45-38-15,79 55 0,-92-67 347,-27-22-642,1 0 0,-1-1 0,1 0 0,0 1 0,0-1 0,0 0 0,0-1 1,1 1-1,8 3 0,-25-6-15322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8:50.777"/>
    </inkml:context>
    <inkml:brush xml:id="br0">
      <inkml:brushProperty name="width" value="0.025" units="cm"/>
      <inkml:brushProperty name="height" value="0.025" units="cm"/>
    </inkml:brush>
  </inkml:definitions>
  <inkml:trace contextRef="#ctx0" brushRef="#br0">91 55 3876,'0'0'2567,"-11"0"-1216,-4 1-852,10 0-192,-1 0 0,1-1 1,-1 0-1,1 0 0,-1 0 0,1 0 1,-1-1-1,1 0 0,-9-2 0,12-1 2206,13 2-1932,15-1-472,517-1 2218,324-9-431,-623 3-1496,443-6-53,-683 16-370,0 0 0,0 0 0,-1 0 0,1 1 0,0 0 0,-1-1 0,1 1 0,5 3 0,-8-4-2,-1 0 0,0 0 0,0 0 0,0 1 0,0-1 0,0 0 1,0 0-1,1 0 0,-1 0 0,0 0 0,0 0 0,0 1 0,0-1 0,0 0 0,0 0 0,0 0 0,0 0 0,0 1 0,0-1 0,0 0 0,0 0 0,0 0 0,0 0 0,0 1 1,0-1-1,0 0 0,0 0 0,0 0 0,0 0 0,0 1 0,0-1 0,0 0 0,0 0 0,0 0 0,0 0 0,-1 0 0,1 1 0,0-1 0,0 0 0,0 0 0,0 0 0,0 0 1,0 0-1,0 0 0,-1 0 0,1 0 0,0 1 0,0-1 0,0 0 0,0 0 0,-1 0 0,-21 8-2362,2-4-421,-1-1-806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2:22.805"/>
    </inkml:context>
    <inkml:brush xml:id="br0">
      <inkml:brushProperty name="width" value="0.025" units="cm"/>
      <inkml:brushProperty name="height" value="0.025" units="cm"/>
    </inkml:brush>
  </inkml:definitions>
  <inkml:trace contextRef="#ctx0" brushRef="#br0">102 101 2594,'0'0'550,"4"-11"1420,-2 3-1460,10-36 446,-8 7 2586,-6 38-3410,1-1-1,-1 1 1,0 0 0,1 0 0,-1 0 0,1 0 0,-1 0 0,1 0 0,0 1 0,0-1 0,-1 0 0,1 1 0,-1 1 0,-1 6-110,1 0 0,0 0 0,0 1 0,1-1 0,0 0-1,1 1 1,0-1 0,0 1 0,2 9 0,0 15 20,-2 193 10,-25 1005 804,-43 356 687,66-1441-1415,6 181 267,-2-309-658,1 0-1,1-1 1,7 22 0,-3-12-3729,-7-20-17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1.293"/>
    </inkml:context>
    <inkml:brush xml:id="br0">
      <inkml:brushProperty name="width" value="0.025" units="cm"/>
      <inkml:brushProperty name="height" value="0.025" units="cm"/>
    </inkml:brush>
  </inkml:definitions>
  <inkml:trace contextRef="#ctx0" brushRef="#br0">42 322 11179,'-1'9'5237,"-3"18"-5018,-1-1 531,2 0 1,-1 31-1,4-51-613,0 0 0,0 0 1,1 0-1,-1 0 0,1 0 0,1 0 0,-1 0 1,1 0-1,0 0 0,1-1 0,-1 1 0,1-1 1,0 0-1,0 1 0,7 6 0,-10-11-90,0-1 0,1 0 0,-1 1 0,0-1 0,0 0 0,1 1-1,-1-1 1,0 0 0,1 1 0,-1-1 0,1 0 0,-1 1 0,0-1 0,1 0-1,-1 0 1,1 0 0,-1 0 0,0 1 0,1-1 0,-1 0 0,1 0 0,-1 0-1,1 0 1,-1 0 0,1 0 0,-1 0 0,1 0 0,-1 0 0,1 0-1,-1 0 1,1 0 0,-1-1 0,0 1 0,1 0 0,-1 0 0,1 0 0,-1-1-1,1 1 1,7-22 589,-6-37-737,-2 53 162,0-11-450,-1 0-1,-1 0 1,-6-31-1,6 41 322,0 0-1,-1 0 1,1 0-1,-1 0 0,-1 0 1,1 1-1,-1-1 0,0 1 1,-1 0-1,1 0 1,-8-6-1,11 11 69,1 1-1,0-1 1,0 1-1,-1-1 1,1 1-1,0-1 1,0 1-1,-1-1 1,1 1-1,0 0 1,-1-1-1,1 1 1,-1 0-1,1-1 1,-1 1-1,1 0 1,0-1-1,-1 1 1,1 0-1,-1 0 1,1 0-1,-1-1 1,1 1 0,-1 0-1,1 0 1,-1 0-1,0 0 1,1 0-1,-1 0 1,1 0-1,-1 0 1,1 0-1,-1 0 1,1 1-1,-1-1 1,1 0-1,-1 0 1,1 0-1,-1 0 1,1 1-1,-1-1 1,1 0-1,0 1 1,-1-1-1,1 0 1,-1 1-1,1-1 1,0 0 0,-1 1-1,1-1 1,0 1-1,-1-1 1,1 1-1,0-1 1,0 1-1,0-1 1,-1 1-1,1-1 1,0 1-1,0-1 1,0 1-1,0-1 1,0 1-1,0-1 1,0 2-1,0 1 37,0 0 0,0 1 0,0-1-1,0 0 1,1 1 0,-1-1-1,1 0 1,0 0 0,2 5 0,1-1 15,1-1 1,0 0-1,0-1 1,0 0-1,0 1 1,1-1-1,0-1 1,0 1-1,0-1 1,0 0 0,1-1-1,0 0 1,0 0-1,0 0 1,0-1-1,0 0 1,0 0-1,10 1 1,17 2 152,1-2 1,56-1 0,-70-2-186,-3 0 7,-1-2 0,1 1 1,-1-2-1,0 0 0,0-2 1,19-6-1,-31 9-13,0 1 1,0-1-1,0-1 1,0 1-1,0-1 1,-1 1-1,1-1 1,-1-1-1,0 1 1,0-1-1,0 1 0,0-1 1,-1 0-1,1 0 1,-1-1-1,0 1 1,0-1-1,-1 0 1,0 1-1,1-1 1,-1 0-1,-1 0 1,3-11-1,-4 15-13,0-1 1,0 0-1,0 1 0,-1-1 1,1 1-1,0-1 0,-1 1 1,1-1-1,-1 1 0,0-1 1,1 1-1,-1-1 0,0 1 1,0 0-1,0-1 1,0 1-1,0 0 0,0 0 1,0 0-1,0 0 0,-1 0 1,1 0-1,0 0 0,-1 0 1,1 0-1,0 1 0,-1-1 1,1 0-1,-1 1 0,1 0 1,-1-1-1,1 1 0,-1 0 1,0-1-1,1 1 0,-1 0 1,-2 1-1,-3-2-10,0 1 1,1 0-1,-1 1 0,0 0 0,1 0 1,-1 0-1,1 1 0,-9 3 0,7-1 8,0 1 1,0 0-1,1 0 0,-1 1 0,1 0 1,0 0-1,1 1 0,0 0 0,0 0 0,0 1 1,1-1-1,0 1 0,0 0 0,1 0 1,0 1-1,1 0 0,0-1 0,0 1 0,1 0 1,0 0-1,0 1 0,1-1 0,0 19 1,2-26 15,-1 1 0,1 0 1,0-1-1,-1 1 0,1 0 1,1-1-1,-1 1 0,0-1 1,1 1-1,-1-1 1,1 0-1,0 0 0,-1 0 1,1 0-1,0 0 0,1 0 1,2 2-1,1 0 13,-1-1-1,1 0 0,0-1 1,0 1-1,0-1 1,0 0-1,9 1 0,6 0 68,1-1-1,-1 0 1,34-4-1,-31 0-65,1-1-1,-1-2 1,-1 0 0,1-2 0,-1 0-1,0-2 1,0 0 0,-1-2 0,-1 0-1,0-2 1,0 0 0,-1-1 0,23-22-1,-29 23-11,1-1-1,-2 0 1,0-1-1,0-1 1,-2 0-1,0-1 1,-1 0-1,0 0 1,-2-1-1,0 0 0,-1-1 1,-1 0-1,0 0 1,-2 0-1,0-1 1,2-33-1,-6 50-17,0-1 1,0 1-1,0-1 0,0 0 0,-1 1 1,1-1-1,-1 1 0,0-1 0,0 1 0,0 0 1,-1-1-1,1 1 0,-1 0 0,0 0 0,0 0 1,0 0-1,0 0 0,-4-4 0,3 5-7,1 1 0,-1 0-1,1 0 1,-1 0-1,0 0 1,1 0 0,-1 0-1,0 1 1,0-1 0,0 1-1,1 0 1,-1 0-1,0 0 1,0 0 0,0 0-1,1 1 1,-1-1 0,0 1-1,0 0 1,1 0 0,-1 0-1,0 0 1,1 0-1,-1 0 1,-2 3 0,-6 3 10,1 0 1,0 0-1,0 1 1,1 0 0,0 1-1,0 0 1,1 0-1,0 1 1,1 0-1,0 1 1,1-1 0,0 1-1,0 1 1,1-1-1,1 1 1,0 0 0,0 0-1,1 0 1,1 0-1,-1 16 1,1-17-9,1 1 0,1-1 0,0 1 0,0 0 0,1-1 0,1 0 0,0 1 0,0-1 0,1 0 0,1 0 0,0 0 0,0 0 0,1-1 0,0 0 0,1 0 0,0 0 0,1 0 0,0-1 0,0 0 0,1-1 0,0 0 0,11 8 0,-4-6-864,1-1 0,0 0 0,1-2 0,0 0 1,1-1-1,-1 0 0,1-1 0,0-1 1,0-1-1,0-1 0,1 0 0,35-3 1,-38 0 316,-1 0 0,0-1 0,0-1 0,0-1 0,-1 0 0,1-1 0,-1-1 0,26-13 0,-31 14 762,0-1 0,-1-1 0,0 1-1,0-1 1,0-1 0,-1 1 0,0-1 0,7-11 0,-11 15 35,-1 1 0,0-1 1,1 0-1,-2 0 0,1 0 1,0-1-1,-1 1 0,0 0 1,0-1-1,0 1 1,0 0-1,-1-7 0,0 10-149,0-1 0,-1 0 0,1 0 0,0 1 0,-1-1 0,0 1 0,1-1 0,-1 0 0,0 1 0,0-1 0,0 1 0,0-1 0,0 1 0,0 0 0,0 0-1,-1-1 1,1 1 0,0 0 0,-1 0 0,1 0 0,-1 0 0,1 0 0,-1 1 0,1-1 0,-1 0 0,0 1 0,1-1 0,-1 1 0,0-1 0,1 1 0,-1 0 0,0 0 0,-2 0 0,-6 0 117,1 0 0,0 1 0,0 0 0,0 0 0,0 1 0,0 0 0,1 0 0,-1 1 0,0 1 0,1-1 0,0 1 0,-15 10 0,18-11-98,0 0-1,1 0 1,0 1-1,-1-1 1,1 1 0,0 0-1,0 1 1,1-1-1,0 0 1,-1 1-1,1 0 1,1 0 0,-1 0-1,1 0 1,0 0-1,0 0 1,0 1 0,1-1-1,0 1 1,0-1-1,0 1 1,0 6 0,2-10-84,-1-1 0,0 0-1,1 1 1,-1-1 0,1 1 0,-1-1 0,1 0 0,0 1 0,-1-1 0,1 0 0,0 0 0,0 0 0,0 0 0,0 1 0,0-1 0,0-1 0,0 1 0,1 0 0,-1 0-1,0 0 1,0 0 0,1-1 0,-1 1 0,0-1 0,1 1 0,-1-1 0,1 1 0,-1-1 0,0 0 0,3 0 0,49 2 225,-45-3-188,7-1-61,-1 0 1,0-1-1,0 0 0,-1-1 1,1-1-1,-1 0 0,0-1 1,0-1-1,0 0 1,20-15-1,-16 9-85,-1 0 0,0-1 0,0-1-1,-2-1 1,0 0 0,19-28 0,-37 51 60,0 0 0,0 1 0,0 0 0,1 0 1,0 0-1,1 0 0,0 1 0,0-1 0,0 1 0,1-1 0,1 1 0,0 0 0,0-1 0,2 15 1,-1-18-57,0 0 0,0-1 0,1 1 1,-1-1-1,1 0 0,0 1 1,1-1-1,-1 0 0,1 0 0,0 0 1,0 0-1,0-1 0,0 1 1,0-1-1,1 0 0,0 0 0,0 0 1,-1 0-1,2-1 0,-1 0 1,0 1-1,0-1 0,1-1 1,-1 1-1,1-1 0,0 0 0,7 1 1,-2 0-855,0-1 0,-1 0 1,1-1-1,0 0 0,0-1 1,16-2-1,17-15-4680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2:24.943"/>
    </inkml:context>
    <inkml:brush xml:id="br0">
      <inkml:brushProperty name="width" value="0.025" units="cm"/>
      <inkml:brushProperty name="height" value="0.025" units="cm"/>
    </inkml:brush>
  </inkml:definitions>
  <inkml:trace contextRef="#ctx0" brushRef="#br0">526 32 4805,'-24'1'636,"0"1"1,0 1 0,1 2 0,-1 0-1,1 1 1,0 1 0,-32 16 0,25-10-116,2 3 0,0 0 0,0 1 0,2 2 1,-26 23-1,42-32-431,0 0 0,0 1 1,1 0-1,0 0 1,1 1-1,0 0 1,1 0-1,1 1 0,0 0 1,0 1-1,-4 17 1,6-12 23,0 1 0,1 0 1,1 0-1,1 0 1,1 0-1,1 0 1,4 26-1,3-1-18,3-1-1,2 0 1,2 0-1,1-2 1,2 0-1,33 53 1,-36-67-97,2-2 1,1 0 0,0-1-1,2-1 1,1-1-1,27 24 1,-40-40-29,0-1 0,0 0 0,1 0-1,-1 0 1,1-1 0,1 0 0,-1-1 0,1 0 0,-1-1 0,1 0 0,0 0 0,0-1-1,0 0 1,1-1 0,-1 0 0,0-1 0,1 0 0,-1 0 0,0-1 0,1-1-1,-1 1 1,13-5 0,-11 0 62,-1 0 0,0 0 0,0-1 0,0 0 0,-1-1 0,0 0 0,-1-1-1,0 0 1,0 0 0,-1-1 0,0 0 0,-1 0 0,0-1 0,7-13 0,6-15 347,-1-1 0,23-75 0,-23 50-26,-2-1-1,-4-1 1,-2 0 0,-4 0 0,-2 0 0,-6-88 0,0 138-307,0 0 0,-2 1 0,0-1 0,0 1 0,-2 0 0,0 0 1,-1 0-1,0 1 0,-12-20 0,14 28-25,-1 1 0,0-1 0,0 1 0,-1 0 0,0 0 0,0 0 0,0 1 0,-1 0 0,0 0 0,0 1 1,0 0-1,0 0 0,-1 0 0,1 1 0,-1 0 0,0 1 0,0 0 0,0 0 0,0 1 0,-12-1 0,-7 1-46,1 1 1,-1 2-1,1 1 1,0 1-1,0 1 1,0 1-1,0 2 0,1 0 1,1 2-1,-1 0 1,-29 19-1,47-25-133,1 0-1,0 0 1,0 1-1,0 0 1,1 0 0,-6 6-1,-2 15-2247,12-25 2029,1 1 0,0 0-1,0-1 1,-1 1-1,1-1 1,0 1 0,1-1-1,-1 1 1,0 0-1,0-1 1,1 1 0,-1-1-1,1 1 1,-1-1-1,2 3 1,8 4-5491</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8:58.078"/>
    </inkml:context>
    <inkml:brush xml:id="br0">
      <inkml:brushProperty name="width" value="0.025" units="cm"/>
      <inkml:brushProperty name="height" value="0.025" units="cm"/>
    </inkml:brush>
  </inkml:definitions>
  <inkml:trace contextRef="#ctx0" brushRef="#br0">1 2 8072,'0'0'12209,"8"0"-10992,33-1 38,18 0-268,109 13 0,-166-12-983,0 0 0,0 0-1,0 1 1,0-1-1,-1 0 1,1 1-1,0 0 1,0-1-1,0 1 1,0 0 0,-1 0-1,1 0 1,0 0-1,-1 0 1,1 0-1,-1 0 1,1 1-1,-1-1 1,0 1 0,1-1-1,0 3 1,-2-3 16,1 0 1,-1 1 0,0-1 0,0 1-1,-1-1 1,1 1 0,0-1 0,0 1-1,-1-1 1,1 1 0,0-1 0,-1 0-1,0 1 1,1-1 0,-1 0 0,0 1-1,0-1 1,1 0 0,-1 0-1,0 0 1,-1 1 0,-9 9 281,0 0 0,-1-2 0,-25 17 0,34-24-246,-32 23 535,10-7-65,0-1 0,-1-1-1,-1-2 1,-31 14-1,56-28-482,43 0-3620,-21-4-608,0-2-3363</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8:59.391"/>
    </inkml:context>
    <inkml:brush xml:id="br0">
      <inkml:brushProperty name="width" value="0.025" units="cm"/>
      <inkml:brushProperty name="height" value="0.025" units="cm"/>
    </inkml:brush>
  </inkml:definitions>
  <inkml:trace contextRef="#ctx0" brushRef="#br0">196 31 6822,'0'-1'533,"0"0"-1,0 0 1,0-1-1,-1 1 0,1 0 1,0 0-1,0 0 1,-1 0-1,1-1 0,-1 1 1,1 0-1,-1 0 1,1 0-1,-1 0 0,0 0 1,1 0-1,-1 0 1,0 0-1,0 0 0,0 1 1,-1-2-1,0 1-231,0 0 1,0 0-1,0 0 0,0 0 0,0 1 0,0-1 0,0 1 1,0 0-1,0-1 0,0 1 0,0 0 0,-2 0 1,-1 1-229,1-1 1,-1 1-1,1 0 1,-1 0 0,1 0-1,0 1 1,-1-1 0,1 1-1,0 0 1,0 0-1,-7 6 1,1 2 55,0 1 0,1 1 0,1-1 0,0 1 0,0 1 0,1-1 1,1 1-1,0 1 0,1-1 0,0 1 0,1 0 0,1 0 0,0 0 0,1 0 0,1 1 0,0 22 0,0-35-116,2 0 1,-1 1-1,0-1 0,0 0 1,1 0-1,-1 1 0,1-1 1,0 0-1,0 0 0,-1 0 1,1 0-1,1 0 0,-1 0 1,0 0-1,0 0 0,1-1 0,-1 1 1,1 0-1,-1-1 0,1 1 1,0-1-1,0 0 0,0 1 1,0-1-1,2 1 0,1 0-1,-1-1 0,1 1-1,0-1 1,-1 0-1,1 0 1,0-1 0,0 1-1,0-1 1,-1 0 0,1-1-1,0 1 1,5-2 0,-5 1 52,0 0 0,0-1 0,0 1 0,0-1 0,0 0 1,-1-1-1,1 1 0,-1-1 0,1 0 0,-1 0 0,5-5 1,-7 7 30,0-1 1,0 0 0,-1 0 0,1-1-1,-1 1 1,1 0 0,-1 0 0,0-1-1,0 1 1,0-1 0,0 1 0,0-1 0,-1 1-1,1-1 1,-1 0 0,1 1 0,-1-1-1,0 0 1,0 1 0,-1-1 0,1 1-1,-1-6 1,-1 6-46,1 0 1,-1-1-1,0 1 0,1 0 1,-1 0-1,0 0 0,0 0 1,0 0-1,-1 0 0,1 1 0,0-1 1,-1 1-1,1 0 0,-1-1 1,1 1-1,-1 0 0,0 1 1,1-1-1,-1 0 0,0 1 1,0-1-1,1 1 0,-4 0 0,0-1-55,1 0 0,-1 1-1,0 0 1,1 0-1,-1 0 1,1 1 0,-1 0-1,1 0 1,-1 0-1,1 1 1,-6 2 0,10-4-20,-1 1 0,1 0 1,0 0-1,0 0 0,0 0 0,0-1 1,0 2-1,0-1 0,0 0 1,0 0-1,0 0 0,0 0 1,1 1-1,-1-1 0,0 0 1,1 1-1,-1 1 0,1-2-51,0-1 0,0 1 0,0-1 0,0 1 0,0 0 0,1-1 0,-1 1 0,0-1-1,1 1 1,-1-1 0,0 1 0,1-1 0,-1 1 0,0-1 0,1 0 0,-1 1 0,1-1-1,-1 1 1,1-1 0,-1 0 0,1 0 0,-1 1 0,1-1 0,-1 0 0,1 0 0,-1 1-1,1-1 1,0 0 0,-1 0 0,1 0 0,-1 0 0,1 0 0,0 0 0,-1 0 0,1 0-1,-1 0 1,1 0 0,0 0 0,-1 0 0,1-1 0,0 1 0,5-1-782,0-1 0,0 1 1,-1-1-1,1 0 0,0 0 1,-1-1-1,0 0 0,1 0 1,-1 0-1,8-7 0,-3 3-886,22-15-4416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8:59.749"/>
    </inkml:context>
    <inkml:brush xml:id="br0">
      <inkml:brushProperty name="width" value="0.025" units="cm"/>
      <inkml:brushProperty name="height" value="0.025" units="cm"/>
    </inkml:brush>
  </inkml:definitions>
  <inkml:trace contextRef="#ctx0" brushRef="#br0">74 1 11082,'0'0'15834,"-3"8"-15209,-1 0-513,2-6-90,0 1 1,1-1-1,-1 1 0,1 0 0,0 0 0,0 0 1,0 0-1,1 0 0,-1 0 0,0 0 1,1 5-1,2-6-5,1-1 1,0 0 0,-1 0-1,1 0 1,0 0 0,-1 0-1,1 0 1,0-1-1,0 1 1,0-1 0,0 0-1,0 0 1,0 0 0,3-1-1,5 2-4,1 0-63,0 1 0,0 0 0,0 1 0,-1 1-1,16 6 1,-26-10 55,1 1 1,-1-1-1,1 1 0,-1 0 0,1 0 0,-1-1 0,0 1 1,1 0-1,-1 0 0,0 0 0,0 0 0,0 1 1,1-1-1,-1 0 0,-1 0 0,1 1 0,0-1 0,0 1 1,0-1-1,-1 0 0,1 1 0,-1 0 0,1-1 0,-1 1 1,1-1-1,-1 1 0,0-1 0,0 1 0,0 0 0,0-1 1,0 1-1,0-1 0,0 1 0,-1 0 0,1-1 1,-1 1-1,1-1 0,-1 1 0,1-1 0,-1 1 0,0-1 1,0 0-1,0 1 0,0-1 0,0 0 0,0 1 0,0-1 1,0 0-1,0 0 0,0 0 0,-3 1 0,-3 5 165,0 0 0,0-1 0,-1 0 0,0 0 0,0-1 0,-1 0 0,0 0-1,0-1 1,0 0 0,0-1 0,0 0 0,-1 0 0,1-1 0,-1 0 0,0-1-1,-12 1 1,20-3-292,0 1-1,0-1 0,0 1 0,0-1 0,0 0 1,1 0-1,-1 0 0,0 0 0,0 0 0,1 0 1,-1 0-1,1 0 0,-1-1 0,1 1 0,-1-1 1,1 1-1,0-1 0,0 0 0,0 1 0,0-1 1,0 0-1,0 0 0,0 0 0,0 0 0,1 0 1,-1 0-1,1 0 0,-1-4 0,-4-61-8278,5 63 7562,0-39-7452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00.075"/>
    </inkml:context>
    <inkml:brush xml:id="br0">
      <inkml:brushProperty name="width" value="0.025" units="cm"/>
      <inkml:brushProperty name="height" value="0.025" units="cm"/>
    </inkml:brush>
  </inkml:definitions>
  <inkml:trace contextRef="#ctx0" brushRef="#br0">0 45 11435,'0'0'8424,"49"0"-4997,-25 0-1121,2-2-416,1-3-737,2 0-737,2 1-383,-2-4-322,-5-1-2305,1-2-4004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04.500"/>
    </inkml:context>
    <inkml:brush xml:id="br0">
      <inkml:brushProperty name="width" value="0.025" units="cm"/>
      <inkml:brushProperty name="height" value="0.025" units="cm"/>
    </inkml:brush>
  </inkml:definitions>
  <inkml:trace contextRef="#ctx0" brushRef="#br0">33 79 3555,'-23'6'2519,"14"-2"6097,33-4-4931,111 13-2287,411-34 1832,-396 17-3188,35-4 535,249-4-316,-312 13-217,513-41 121,-220 26 666,-304 15-706,-124 0-6825,4-7-21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05.696"/>
    </inkml:context>
    <inkml:brush xml:id="br0">
      <inkml:brushProperty name="width" value="0.025" units="cm"/>
      <inkml:brushProperty name="height" value="0.025" units="cm"/>
    </inkml:brush>
  </inkml:definitions>
  <inkml:trace contextRef="#ctx0" brushRef="#br0">53 23 3619,'0'0'16400,"12"-3"-15146,-3 0-1024,-1-1 64,0 2 1,1-1 0,-1 1-1,1 0 1,0 0 0,-1 1 0,1 1-1,0-1 1,16 3 0,-25-2-286,1 0-1,0 1 1,-1-1 0,1 1 0,-1-1 0,1 1 0,-1-1-1,0 1 1,1 0 0,-1-1 0,1 1 0,-1-1 0,0 1-1,0 0 1,1-1 0,-1 1 0,0 0 0,0 0 0,0-1-1,0 1 1,0 0 0,0-1 0,0 1 0,0 0-1,0 0 1,0-1 0,0 1 0,0 0 0,0-1 0,-1 2-1,-7 22 167,-1-12-51,0 1-1,-1-1 0,0-1 1,-1 0-1,-24 19 1,24-21 96,-1 1 1,1 0 0,0 1-1,1 0 1,1 1-1,-14 21 1,23-33-205,-1 0 0,1 1 0,0-1 0,0 0 0,0 1 0,-1-1 0,1 0 0,0 1 0,0-1 0,0 1 0,0-1 0,0 0-1,0 1 1,0-1 0,0 0 0,0 1 0,0-1 0,0 1 0,0-1 0,0 0 0,0 1 0,0-1 0,0 1 0,1-1 0,-1 0 0,0 1 0,0-1 0,0 0 0,1 1 0,-1-1 0,0 0 0,0 1 0,1-1 0,-1 0-1,1 1 1,17 3 187,25-7-84,-43 3-118,33-7-1307,1-1 0,54-20 1,12-13-9427,-62 23 2746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06.023"/>
    </inkml:context>
    <inkml:brush xml:id="br0">
      <inkml:brushProperty name="width" value="0.025" units="cm"/>
      <inkml:brushProperty name="height" value="0.025" units="cm"/>
    </inkml:brush>
  </inkml:definitions>
  <inkml:trace contextRef="#ctx0" brushRef="#br0">120 7 12492,'0'0'6080,"-11"0"-3747,5 0-2140,0 0 0,0 1 0,1-1-1,-1 1 1,0 0 0,0 1 0,1-1 0,-1 1-1,-7 4 1,9-4-100,2 0-1,-1 0 0,0 0 0,0 0 0,1 1 1,-1-1-1,1 1 0,-1-1 0,1 1 1,0 0-1,0 0 0,1 0 0,-1 0 0,0 1 1,1-1-1,0 0 0,0 0 0,0 1 1,0-1-1,0 8 0,0-9-54,1 1-1,0 0 1,-1-1 0,1 1-1,0-1 1,0 1 0,1 0-1,-1-1 1,0 1 0,1-1-1,0 1 1,-1-1 0,1 1-1,0-1 1,0 1 0,1-1-1,-1 0 1,0 0 0,1 1-1,-1-1 1,1 0 0,0 0-1,0-1 1,0 1 0,2 2-1,2-1 49,-1-1-1,0 0 0,1 0 0,0 0 0,-1-1 1,1 1-1,0-1 0,0-1 0,0 1 0,9-1 1,-7 0 35,1-1 0,0 0 0,0 0 0,0-1 0,0 0 0,-1-1 0,1 0 0,-1 0 0,9-5 0,-14 6-97,0 1-1,0 0 0,0-1 1,-1 0-1,1 0 0,-1 0 1,0 0-1,1 0 0,-1 0 1,0-1-1,0 1 0,0-1 1,-1 1-1,1-1 0,0 0 1,-1 1-1,0-1 0,0 0 1,0 0-1,0 0 1,0 0-1,-1 0 0,1 0 1,-1-1-1,0 1 0,1 0 1,-2 0-1,1 0 0,-1-5 1,0 5-28,0 1 1,-1-1-1,1 1 0,-1-1 1,0 1-1,0 0 1,0 0-1,0-1 0,0 1 1,0 1-1,0-1 1,0 0-1,-1 0 1,1 1-1,-1 0 0,0-1 1,1 1-1,-1 0 1,-3-1-1,-56-15-1834,60 17 1687,-27-4-1417,13 4-902,9 5-4724,7 3 761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07.010"/>
    </inkml:context>
    <inkml:brush xml:id="br0">
      <inkml:brushProperty name="width" value="0.025" units="cm"/>
      <inkml:brushProperty name="height" value="0.025" units="cm"/>
    </inkml:brush>
  </inkml:definitions>
  <inkml:trace contextRef="#ctx0" brushRef="#br0">7 1 7783,'0'0'364,"-1"0"-1,1 1 0,-1-1 1,1 0-1,0 1 1,-1-1-1,1 0 0,-1 1 1,1-1-1,0 1 0,-1-1 1,1 0-1,0 1 0,0-1 1,-1 1-1,1-1 1,0 1-1,0-1 0,0 1 1,0-1-1,0 1 0,-1 0 1,1-1-1,0 1 1,0-1-1,0 1 0,0-1 1,1 1-1,-1-1 0,0 1 1,0-1-1,0 1 0,0-1 1,1 1-1,19 7 4545,41-9-4404,-49 1 649,41-5-621,-41 3-544,1 1 0,-1 0 0,0 0 0,0 2 0,1-1 0,18 5 0,-22 1-1118,-6 0-5555</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07.520"/>
    </inkml:context>
    <inkml:brush xml:id="br0">
      <inkml:brushProperty name="width" value="0.025" units="cm"/>
      <inkml:brushProperty name="height" value="0.025" units="cm"/>
    </inkml:brush>
  </inkml:definitions>
  <inkml:trace contextRef="#ctx0" brushRef="#br0">233 73 9705,'0'0'3785,"-1"-9"-801,2 6-2834,-1 1 0,0 0 0,0-1 0,0 1-1,0 0 1,0-1 0,-1 1 0,1 0 0,-1-1 0,1 1 0,-1 0-1,0 0 1,0-1 0,0 1 0,0 0 0,0 0 0,-1 0-1,1 0 1,0 1 0,-1-1 0,0 0 0,1 0 0,-1 1 0,0-1-1,0 1 1,0 0 0,0-1 0,0 1 0,0 0 0,0 0 0,0 0-1,-1 1 1,1-1 0,0 0 0,0 1 0,-1 0 0,1-1-1,-1 1 1,1 0 0,0 0 0,-1 0 0,-2 1 0,0-1-66,0 1 0,0-1 0,0 1 0,1 0 1,-1 0-1,0 1 0,0-1 0,1 1 0,-1 0 1,1 0-1,0 1 0,-1-1 0,1 1 0,-7 6 1,4-2-4,0 0 0,1 1 0,0 0 0,0 0 0,1 0 0,0 0 0,-5 12 1,2-3 67,2 1 0,0 0 1,0 1-1,2 0 0,0-1 1,2 1-1,-2 25 1,4-40-129,0-1 1,0 1 0,0-1-1,0 1 1,1-1-1,-1 0 1,1 1 0,0-1-1,0 0 1,0 0 0,0 1-1,1-1 1,-1 0 0,1 0-1,0 0 1,0-1-1,0 1 1,0 0 0,0-1-1,1 1 1,-1-1 0,4 3-1,0-2 23,0-1-1,0 1 1,0-1 0,1 0-1,-1-1 1,1 1-1,-1-1 1,1-1-1,-1 1 1,12-1 0,-12-1-3,-1 0 0,1 0 1,-1 0-1,0 0 1,1-1-1,-1 0 0,0 0 1,0-1-1,0 1 0,0-1 1,-1 0-1,1 0 1,4-5-1,-7 7-2,0-1 0,0 1 0,0-1 0,-1 0 0,1 1 0,-1-1 0,1 0 0,-1 0 0,0 0 0,0 0 0,0 0 0,0 0 0,0-1 0,0 1-1,0 0 1,-1 0 0,1-1 0,-1 1 0,0 0 0,1-1 0,-1 1 0,0 0 0,-1-1 0,1 1 0,0 0 0,-1-1 0,1 1 0,-1 0 0,0 0 0,1 0 0,-1-1 0,0 1 0,0 0 0,-2-2 0,0 2-8,0-1 0,0 1 0,0 0 0,0 0 0,0 0 0,0 0 1,-1 1-1,1-1 0,0 1 0,-1 0 0,1 0 0,-1 0 0,0 0 1,1 1-1,-1 0 0,0-1 0,1 1 0,-1 1 0,-5 0 0,6-2-82,1 1 0,0 0-1,0 1 1,-1-1-1,1 0 1,0 1 0,0-1-1,0 1 1,-1-1-1,1 1 1,0 0 0,0 0-1,0 0 1,0 0 0,0 1-1,1-1 1,-1 0-1,0 1 1,1-1 0,-1 1-1,1 0 1,-1-1 0,1 1-1,0 0 1,-1 0-1,1 0 1,0 0 0,0 0-1,1 0 1,-1 0-1,0 0 1,0 4 0,1-6-106,0 1 0,0 0-1,1-1 1,-1 1 0,0-1 0,0 1 0,1 0 0,-1-1 0,0 1 0,1-1 0,-1 1 0,0-1 0,1 1-1,-1-1 1,1 1 0,-1-1 0,1 1 0,-1-1 0,1 0 0,0 1 0,-1-1 0,1 0 0,-1 1 0,1-1-1,0 0 1,-1 0 0,1 0 0,-1 0 0,1 1 0,0-1 0,-1 0 0,1 0 0,0 0 0,-1 0 0,1 0-1,0-1 1,-1 1 0,2 0 0,27-7-6027,-3-9-1017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061"/>
    </inkml:context>
    <inkml:brush xml:id="br0">
      <inkml:brushProperty name="width" value="0.025" units="cm"/>
      <inkml:brushProperty name="height" value="0.025" units="cm"/>
    </inkml:brush>
  </inkml:definitions>
  <inkml:trace contextRef="#ctx0" brushRef="#br0">58 0 9417,'0'9'4303,"-3"39"-2529,-2 1 1,-14 58-1,-5 40 147,22-132-1752,0-6-68,1-1 0,0 1 0,1-1 0,-1 1 0,2-1 0,-1 1 0,1-1 0,0 1 1,4 11-1,-5-20-65,0 1 0,1-1 0,-1 1 0,0-1 0,0 0 0,1 1 0,-1-1 0,0 1 0,1-1 0,-1 1 0,1-1 0,-1 0 0,0 1 1,1-1-1,-1 0 0,1 0 0,-1 1 0,1-1 0,-1 0 0,1 0 0,-1 0 0,1 1 0,-1-1 0,1 0 0,0 0 0,-1 0 0,1 0 0,-1 0 1,1 0-1,-1 0 0,1 0 0,-1 0 0,1-1 0,-1 1 0,1 0 0,-1 0 0,1 0 0,-1-1 0,1 1 0,-1 0 0,1 0 0,-1-1 0,1 1 0,-1 0 1,1-1-1,-1 1 0,0-1 0,1 1 0,-1 0 0,0-1 0,1 1 0,-1-1 0,16-25 935,-8 0-843,-1 0-1,-2-1 1,0 1-1,1-42 1,-4-57-894,-1 128 708,-1 0 1,1 0-1,-1 0 0,1-1 0,0 1 0,0 0 0,0 0 1,1-1-1,-1 1 0,1 0 0,-1-1 0,1 1 1,0-1-1,0 0 0,0 0 0,0 0 0,1 0 0,-1 0 1,0 0-1,1 0 0,-1-1 0,1 1 0,0-1 1,-1 0-1,1 0 0,0 0 0,0 0 0,0 0 0,4 0 1,10 2-2183,-1 0 1,1-1-1,30-1 0,-11-1-2964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166"/>
    </inkml:context>
    <inkml:brush xml:id="br0">
      <inkml:brushProperty name="width" value="0.025" units="cm"/>
      <inkml:brushProperty name="height" value="0.025" units="cm"/>
    </inkml:brush>
  </inkml:definitions>
  <inkml:trace contextRef="#ctx0" brushRef="#br0">89 0 14125,'-7'6'227,"0"0"-1,-1 1 0,2 0 1,-1 0-1,1 0 0,0 1 1,1 0-1,0 0 0,0 1 0,1-1 1,0 1-1,0 0 0,1 0 1,0 0-1,1 0 0,0 1 1,0-1-1,1 1 0,0 0 1,1-1-1,0 1 0,2 16 1,5 14 16,2-1 0,1-1 0,2 0 0,22 49 0,10 33 842,-35-97-728,-8-42 23,-7-38-193,1 29-385,-2 0 1,0 1-1,-2 0 1,-1 0-1,-14-25 1,9 34 151,4 18 154,11 2-83,-1-1 1,0 1-1,0-1 0,1 1 0,-1-1 1,1 1-1,0-1 0,-1 1 0,1-1 1,0 1-1,0 0 0,0-1 0,0 1 0,0 0 1,0-1-1,1 1 0,-1-1 0,0 1 1,1-1-1,0 4 0,2 1 84,0 1 0,1-1 0,-1 0 0,1 0-1,0 0 1,1-1 0,-1 1 0,1-1 0,0 0 0,0 0-1,1-1 1,0 1 0,-1-1 0,1-1 0,1 1 0,-1-1 0,14 5-1,-4-2 24,0-1 0,1 0 0,0-1 0,0-1 0,0-1 0,23 0 0,-32-1-105,0-1 0,0-1-1,0 0 1,0 0 0,0 0 0,0-1 0,0 0 0,0-1 0,-1 1-1,1-2 1,-1 1 0,0-1 0,9-6 0,-11 6-12,0 0 0,-1-1 0,1 0 0,-1 0 0,0 0 0,-1 0 0,1-1 0,-1 1 0,0-1 0,-1 0 0,1 0 0,-1 0 0,0 0 0,-1 0 0,1 0 0,-1-1 0,0-8 0,0 11-21,-1-1 0,0 1 1,0-1-1,-1 1 0,1-1 0,-1 1 1,0-1-1,-2-5 0,3 9 2,0 0 0,-1 0-1,1 0 1,-1 0 0,0 1-1,1-1 1,-1 0 0,1 0-1,-1 1 1,0-1 0,0 0-1,1 1 1,-1-1 0,0 1-1,0-1 1,0 1 0,0-1-1,0 1 1,1-1 0,-1 1-1,0 0 1,0 0 0,0-1-1,0 1 1,0 0 0,0 0-1,0 0 1,0 0 0,0 0-1,0 0 1,0 1 0,0-1-1,0 0 1,0 0 0,0 1-1,0-1 1,0 0 0,0 1-1,0-1 1,1 1 0,-1-1-1,0 1 1,0 0 0,0-1-1,0 2 1,-4 2 24,1 0 0,0 0 0,0 1 0,0-1 1,0 1-1,1 0 0,0 0 0,0 0 0,0 1 0,1-1 0,-1 1 0,1-1 1,1 1-1,-1 0 0,1 0 0,-1 6 0,1-9 0,1 1 1,-1-1-1,1 1 1,-1-1-1,1 1 1,0-1-1,0 1 0,1-1 1,-1 1-1,1-1 1,0 0-1,0 1 0,0-1 1,0 0-1,0 0 1,1 1-1,-1-1 1,1 0-1,0 0 0,0-1 1,0 1-1,0 0 1,1-1-1,-1 1 0,1-1 1,-1 0-1,1 1 1,5 1-1,0-1-25,1 0 0,-1 0-1,1-1 1,0-1 0,0 0 0,-1 0-1,1 0 1,0-1 0,0-1 0,0 1 0,15-4-1,5-4-291,-1 0 0,33-15-1,1 1 185,-61 21 112,1 0 0,-1 0 0,1 1 0,-1-1 0,1 0 0,-1 1 0,1 0 0,-1-1 0,1 1 0,-1 0 0,1 0 0,0 0 0,-1 0 0,1 0 0,0 0 0,-1 0 0,1 1 0,-1-1 0,1 0 0,-1 1 0,1 0 0,-1-1 0,1 1 0,-1 0 0,1 0 0,1 1 0,-2 0 40,0 1 0,0 0 0,0-1 1,0 1-1,-1 0 0,1 0 0,-1 0 0,1 0 0,-1 0 1,0-1-1,-1 5 0,5 31 383,-2-32-402,1 0 1,-1 0-1,1-1 0,0 0 0,1 1 0,-1-1 1,1 0-1,0-1 0,0 1 0,1-1 0,-1 1 0,1-1 1,0-1-1,0 1 0,0-1 0,1 0 0,-1 0 1,1 0-1,0-1 0,0 0 0,-1 0 0,1 0 1,1-1-1,-1 0 0,0 0 0,0 0 0,0-1 0,1 0 1,-1 0-1,0-1 0,11-2 0,-13 2-10,0-1-1,-1 0 1,1 0-1,0 0 1,-1 0-1,0 0 1,0-1-1,0 0 1,0 1-1,0-1 1,0 0-1,0-1 1,-1 1 0,0 0-1,0-1 1,0 1-1,0-1 1,0 0-1,-1 1 1,1-1-1,-1 0 1,0 0-1,0 0 1,-1 0-1,1 0 1,-1 0-1,0-5 1,1-3-8,-1 1 1,0-1-1,-1 0 0,0 0 1,-1 1-1,0-1 1,-1 1-1,-5-15 0,-42-67-146,71 102 128,1 0 0,0-2 0,0-1 0,0 0 0,1-2 0,0 0 0,0-2 0,0 0 0,0-2 0,40-4 0,-61 4-114,0 0-1,-1-1 1,1 1-1,0 0 1,0-1-1,-1 0 1,1 1 0,0-1-1,-1 0 1,1 0-1,-1 0 1,1 0-1,-1 0 1,1 0-1,-1-1 1,0 1-1,1 0 1,-1-1 0,0 1-1,0-1 1,0 1-1,0-1 1,1-3-1,1-28-5786,-7-6-4093</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07.880"/>
    </inkml:context>
    <inkml:brush xml:id="br0">
      <inkml:brushProperty name="width" value="0.025" units="cm"/>
      <inkml:brushProperty name="height" value="0.025" units="cm"/>
    </inkml:brush>
  </inkml:definitions>
  <inkml:trace contextRef="#ctx0" brushRef="#br0">114 1 13164,'0'0'12930,"-8"10"-11868,-26 35-250,32-43-787,1 0 1,0 0-1,-1 0 1,1 0-1,0 0 1,0 0-1,0 0 1,1 0-1,-1 0 1,0 1-1,1-1 1,-1 0-1,1 1 1,0 4-1,0-6-18,0 0 0,1 0 0,-1 0 0,1 0 0,-1 0-1,1 0 1,-1-1 0,1 1 0,-1 0 0,1 0 0,0 0-1,-1 0 1,1-1 0,0 1 0,0 0 0,0-1-1,0 1 1,0 0 0,-1-1 0,1 1 0,0-1 0,2 1-1,5 1-41,1 0-1,-1-1 0,1 0 0,-1 0 1,1-1-1,8 0 0,2 0-200,-13 0 163,4 0 16,0 0 0,-1 1 0,1 0 0,0 1 0,-1 0 0,1 0 0,-1 1 1,0 0-1,0 0 0,17 10 0,-25-12 73,0 0 0,0 0 0,0 0 0,0 1 1,0-1-1,0 0 0,0 0 0,0 1 0,-1-1 0,1 0 1,0 1-1,-1-1 0,1 1 0,-1-1 0,0 1 0,0-1 0,1 1 1,-1-1-1,0 1 0,0-1 0,0 1 0,0-1 0,-1 1 0,1-1 1,0 1-1,-1-1 0,1 1 0,-1-1 0,1 0 0,-1 1 1,0-1-1,1 0 0,-1 1 0,0-1 0,0 0 0,0 0 0,0 0 1,0 0-1,0 0 0,0 0 0,-2 1 0,-6 6 295,0 0 0,0 0 0,-18 11 0,3-5 663,-42 20-1,57-30-897,0 0 0,0-1 0,-1 0 0,0-1 0,1 0 0,-1-1 0,0 0 1,-12 0-1,20-2-162,0 1 1,0-1-1,0 0 1,0 1 0,0-1-1,0 0 1,1 0 0,-1 0-1,0-1 1,0 1 0,1 0-1,-1-1 1,1 1 0,-1-1-1,1 0 1,0 1 0,-1-1-1,1 0 1,0 0 0,0 0-1,0 1 1,0-1 0,1 0-1,-1 0 1,0-1-1,1 1 1,0 0 0,-1 0-1,1-3 1,-2-11-1815,0 0 0,1-28 0,1 32 482,0-38-4278,0 0-1965</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08.204"/>
    </inkml:context>
    <inkml:brush xml:id="br0">
      <inkml:brushProperty name="width" value="0.025" units="cm"/>
      <inkml:brushProperty name="height" value="0.025" units="cm"/>
    </inkml:brush>
  </inkml:definitions>
  <inkml:trace contextRef="#ctx0" brushRef="#br0">0 46 9769,'0'0'7976,"67"-15"-4805,-38 14-833,2 1-224,4 0-512,-1 0-449,-1 0-513,2 0-512,-1 0-96,-4 0-320,-4-4-1826,-6-7-3940,0-3-14093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24.118"/>
    </inkml:context>
    <inkml:brush xml:id="br0">
      <inkml:brushProperty name="width" value="0.025" units="cm"/>
      <inkml:brushProperty name="height" value="0.025" units="cm"/>
    </inkml:brush>
  </inkml:definitions>
  <inkml:trace contextRef="#ctx0" brushRef="#br0">10 15 9129,'-5'-5'7975,"1"0"-5348,4 1 287,0 3-1632,0 6-1443,5 12-415,-1-2-1570,-4 5-3652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3.971"/>
    </inkml:context>
    <inkml:brush xml:id="br0">
      <inkml:brushProperty name="width" value="0.025" units="cm"/>
      <inkml:brushProperty name="height" value="0.025" units="cm"/>
    </inkml:brush>
  </inkml:definitions>
  <inkml:trace contextRef="#ctx0" brushRef="#br0">1 69 3812,'0'0'7799,"12"-7"-7441,-2 1-284,-2 1-30,-1 1 1,0 0-1,1 0 0,0 1 1,0 0-1,0 0 0,0 1 1,0 0-1,15-1 0,605-19 489,3 30-431,-612-8-91,711 59 1889,-178-7-1654,-469-47-180,86-7 0,-141 0 107,0-1 1,-1-1-1,1-2 1,-1-1-1,0-1 0,50-23 1,-68 27-220,12-10-872,-16-3-3905,-5-2-2491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4.723"/>
    </inkml:context>
    <inkml:brush xml:id="br0">
      <inkml:brushProperty name="width" value="0.025" units="cm"/>
      <inkml:brushProperty name="height" value="0.025" units="cm"/>
    </inkml:brush>
  </inkml:definitions>
  <inkml:trace contextRef="#ctx0" brushRef="#br0">0 152 6342,'0'0'13976,"8"-4"-13341,11-2-456,0 1 1,0 0-1,1 2 0,39-3 1,27-5-89,-22-1-759,0-2 1,81-30 0,-143 43 549,22-13-2549,-24 13 2409,1 1 1,-1-1 0,1 1-1,-1-1 1,0 0 0,1 0-1,-1 1 1,0-1 0,1 0-1,-1 1 1,0-1 0,0 0-1,0 0 1,0 0 0,0 1-1,0-1 1,0 0 0,0 0-1,0 1 1,0-2 0,-4-8-4639</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5.082"/>
    </inkml:context>
    <inkml:brush xml:id="br0">
      <inkml:brushProperty name="width" value="0.025" units="cm"/>
      <inkml:brushProperty name="height" value="0.025" units="cm"/>
    </inkml:brush>
  </inkml:definitions>
  <inkml:trace contextRef="#ctx0" brushRef="#br0">367 1 11211,'0'0'6454,"2"3"-6251,0-2-188,-1 1 0,-1 0 0,1-1 0,0 1 0,0 0 1,-1-1-1,1 1 0,-1 0 0,1 0 0,-1 0 0,0-1 1,0 1-1,1 0 0,-2 0 0,1 0 0,0 0 0,0 0 0,0-1 1,-1 1-1,1 0 0,-2 3 0,-1 0 14,1 0 1,-1 0-1,0-1 0,0 1 1,0-1-1,-1 0 0,-6 6 1,-7 5 56,-1-2 1,-35 22-1,2-9 403,0-2 1,-102 31-1,160-56-644,-1 0 1,0 1-1,1 0 0,-1 0 0,13 1 0,6 1-256,23-4-458,-1 3 0,0 2 0,0 3 0,86 19 0,-82-10-2596,0-1-2455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6.110"/>
    </inkml:context>
    <inkml:brush xml:id="br0">
      <inkml:brushProperty name="width" value="0.025" units="cm"/>
      <inkml:brushProperty name="height" value="0.025" units="cm"/>
    </inkml:brush>
  </inkml:definitions>
  <inkml:trace contextRef="#ctx0" brushRef="#br0">232 132 11723,'0'0'6561,"-11"13"-6107,-209 288 2418,253-349-4196,-1-1 1,-3-2-1,42-97 1,1-1 45,-99 233 4636,7-19-2959,3 2-1,-9 70 1,26-136-416,0 0 1,0 0-1,0 0 1,0 0 0,0 0-1,0 0 1,-1 0-1,1 0 1,0 0-1,-1 0 1,1 0-1,0 0 1,-1 0-1,1 0 1,-1 0-1,1 0 1,-1 0-1,0-1 1,1 1 0,-1 0-1,0 0 1,0-1-1,1 1 1,-1 0-1,0-1 1,0 1-1,0-1 1,0 1-1,-1-1 1,0 0 0,1 0 1,-1-1-1,1 1 1,-1-1-1,0 0 1,1 1 0,-1-1-1,1 0 1,0 0-1,-1 0 1,1 0-1,0 0 1,-1 0-1,1-1 1,-2-2-1,-9-11 139,0-2-1,-11-22 1,17 29 155,5 10-230,1 0 0,0-1 0,-1 1 0,1 0 0,0-1 1,0 1-1,-1-1 0,1 1 0,0 0 0,0-1 0,0 1 0,0-1 0,0 1 1,-1-1-1,1 1 0,0 0 0,0-1 0,0 1 0,0-1 0,0 1 0,0-1 0,0 1 1,0-1-1,1 1 0,-1-1 0,0 1 0,0 0 0,0-1 0,0 1 0,1-1 1,-1 1-1,0 0 0,1-1 0,17-3 719,45 15-673,-25-3-136,-30-8-415,0 0 1,0 0-1,0 0 0,0-1 0,0 0 0,-1-1 0,14-4 0,-15 4-267,-1 0 1,0-1-1,0 0 1,0 0 0,0-1-1,-1 0 1,1 1-1,-1-1 1,0-1-1,0 1 1,4-7-1,15-23-5719</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6.453"/>
    </inkml:context>
    <inkml:brush xml:id="br0">
      <inkml:brushProperty name="width" value="0.025" units="cm"/>
      <inkml:brushProperty name="height" value="0.025" units="cm"/>
    </inkml:brush>
  </inkml:definitions>
  <inkml:trace contextRef="#ctx0" brushRef="#br0">83 26 8104,'0'0'5941,"-5"13"-4104,4-10-1773,-50 135 2545,44-119-2332,2 0-1,1 1 0,0 0 0,2 0 0,0 0 1,1 24-1,1-43-274,0 0 0,0 0 1,0 0-1,0 1 1,0-1-1,0 0 0,0 0 1,1 1-1,-1-1 0,1 0 1,-1 0-1,1 0 0,-1 0 1,1 0-1,-1 0 0,1 0 1,0 0-1,0 0 1,-1 0-1,1 0 0,0 0 1,0 0-1,0-1 0,0 1 1,0 0-1,0-1 0,0 1 1,0-1-1,0 1 1,1-1-1,-1 1 0,0-1 1,0 0-1,0 1 0,1-1 1,-1 0-1,0 0 0,0 0 1,0 0-1,1 0 1,-1 0-1,0-1 0,0 1 1,1 0-1,-1-1 0,0 1 1,0 0-1,0-1 0,0 1 1,1-2-1,4 0 35,0-1-1,0 0 1,0-1-1,-1 1 0,1-1 1,-1 0-1,0-1 1,5-5-1,8-15-5,-1-1 0,-1-1 0,-1 0 0,-2-2 0,0 1 0,-2-1 0,-2-1 0,0 0 0,7-49 0,-28 112 154,-1 3 398,-18 73-1,28-92-304,1 1 0,1-1 0,1 0 0,2 20 0,-2-35-353,0 1 1,0-1-1,0 1 1,0-1 0,1 1-1,-1-1 1,1 1 0,0-1-1,0 0 1,0 1 0,0-1-1,0 0 1,0 0 0,0 0-1,1 0 1,-1 0-1,1 0 1,0 0 0,-1 0-1,1-1 1,0 1 0,0-1-1,0 1 1,0-1 0,1 0-1,-1 0 1,0 0 0,0 0-1,1 0 1,-1 0-1,0 0 1,1-1 0,-1 0-1,1 1 1,-1-1 0,1 0-1,-1 0 1,4 0 0,9-6-3119,-2-9-2209</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7.400"/>
    </inkml:context>
    <inkml:brush xml:id="br0">
      <inkml:brushProperty name="width" value="0.025" units="cm"/>
      <inkml:brushProperty name="height" value="0.025" units="cm"/>
    </inkml:brush>
  </inkml:definitions>
  <inkml:trace contextRef="#ctx0" brushRef="#br0">68 0 10218,'0'0'11007,"-9"8"-9773,0-1-968,6-5-208,-1 0 0,1 1 0,0-1 0,0 1 0,0-1 0,1 1 0,-1 0 0,0 0 0,1 0-1,0 1 1,0-1 0,-3 6 0,5-9-70,0 1 0,-1-1-1,1 1 1,0-1 0,-1 1 0,1-1-1,0 1 1,0-1 0,0 1 0,-1-1-1,1 1 1,0 0 0,0-1 0,0 1-1,0-1 1,0 1 0,0-1-1,0 1 1,0 0 0,0-1 0,0 1-1,1-1 1,-1 1 0,0-1 0,0 1-1,0-1 1,1 1 0,-1-1 0,0 1-1,1-1 1,-1 1 0,0-1 0,1 1-1,-1-1 1,1 0 0,-1 1-1,0-1 1,1 1 0,-1-1 0,1 0-1,-1 0 1,1 1 0,0-1 0,-1 0-1,1 0 1,0 0 0,36 1-411,-34-2 405,1 1 1,-1-1 0,1 1 0,-1 0 0,1 0 0,-1 0 0,1 0-1,-1 1 1,1 0 0,-1-1 0,0 1 0,5 2 0,-4 3 1,1-1 0,0 1 1,-1 0-1,0 0 0,-1 1 0,1-1 1,-1 1-1,-1 0 0,1 0 0,-1 0 1,0 0-1,0 0 0,0 12 0,1 3 42,-2 0 0,0 0 0,-3 29-1,0-42 121,1 0 0,-2-1 0,1 0 0,-1 1 0,0-1 0,-1 0 0,0-1 0,0 1 0,-7 8 0,8-12-72,1-1-1,0 1 1,-1-1 0,1 0-1,-1 0 1,0 0 0,0-1-1,0 1 1,-1-1 0,1 1-1,-1-1 1,1 0 0,-1 0-1,0-1 1,1 1 0,-1-1-1,0 0 1,0 0 0,0 0-1,0 0 1,-6 0 0,8-2-67,0 0 0,0 0 1,0 0-1,0 0 0,0 0 1,1 0-1,-1 0 1,0-1-1,1 1 0,-1-1 1,1 1-1,0-1 1,-1 1-1,1-1 0,0 0 1,0 0-1,0 0 0,0 1 1,0-1-1,1 0 1,-1 0-1,1 0 0,-1 0 1,1 0-1,0 0 1,-1-4-1,-3-58-743,4 61 637,0-4 26,0-1-1,1 2 0,0-1 1,0 0-1,1 0 0,0 0 1,0 0-1,1 1 0,0-1 1,0 1-1,0 0 0,1 0 1,-1 0-1,2 0 0,-1 1 1,1 0-1,5-6 0,9-5 68,1 1 0,0 0-1,37-18 1,-39 23 22,-1 0 0,0-1 0,0 0 0,-1-2 1,25-24-1,-29 16 127,-12 20-133,0 1 0,0-1 0,0 1 0,0-1 0,0 1 1,0-1-1,0 1 0,0-1 0,0 1 0,0-1 0,0 1 0,0 0 0,-1-1 1,1 1-1,0-1 0,0 1 0,0-1 0,-1 1 0,1 0 0,0-1 0,0 1 1,-1 0-1,1-1 0,0 1 0,-1 0 0,0-1 0,0 0 6,-1 1 0,0 0 0,1 0 0,-1 0 0,1-1 0,-1 2 0,0-1 0,1 0 0,-1 0 0,1 0 0,-1 1 0,1-1 0,-1 1 0,1-1 0,-1 1 0,1-1 0,-1 1 0,1 0 0,0 0 0,-1 0 0,1 0 0,0 0 0,-2 1 1,-4 4-13,0 1 1,1-1 0,0 1-1,0 0 1,0 0 0,1 1 0,-1-1-1,2 1 1,-1 1 0,2-1 0,-1 0-1,1 1 1,0 0 0,0 0 0,1 0-1,1 0 1,-2 17 0,3-24-3,1-1 0,-1 1 0,1-1 0,0 1 0,-1-1 0,1 0 0,0 0 0,0 1 1,0-1-1,0 0 0,0 0 0,0 0 0,0 0 0,0 0 0,1 0 0,-1 0 0,0 0 0,0 0 0,1-1 0,-1 1 0,1-1 0,-1 1 1,0-1-1,1 1 0,-1-1 0,1 0 0,-1 1 0,1-1 0,-1 0 0,1 0 0,0 0 0,-1-1 0,3 1 0,4 0 19,0-1 1,1 0-1,-1 0 0,0 0 0,9-4 0,-4 0 7,0-1-1,0-1 0,-1 0 0,21-16 0,-22 14-35,2 1 0,-1 0 0,1 1 0,18-8 1,-30 20-46,1 1 0,-1-1 0,-1 1 0,1-1 0,-1 1 1,0-1-1,-1 8 0,1-12 48,0 14 3,-1-13 13,1-1 0,0 1 0,0 0 0,0-1 0,0 1 0,0 0 0,0-1 0,0 1 0,0 0 0,1-1 0,-1 1 0,1 0 0,0 1 0,0-2 13,1 0-1,-1-1 0,0 1 1,0 0-1,1-1 0,-1 1 1,0-1-1,1 0 1,-1 1-1,1-1 0,-1 0 1,0 0-1,1 0 0,-1 0 1,1 0-1,-1 0 1,1 0-1,-1 0 0,3-1 1,9-3 11,-1 0 0,0-1 1,0 0-1,0-1 1,0 0-1,-1-1 0,0-1 1,-1 1-1,17-17 0,7-2-169,-34 26 125,1-1 1,-1 1-1,0 0 1,0-1 0,1 1-1,-1 0 1,0 0-1,1-1 1,-1 1 0,0 0-1,1 0 1,-1 0-1,0-1 1,1 1 0,-1 0-1,0 0 1,1 0-1,-1 0 1,0 0 0,1 0-1,-1 0 1,1 0-1,-1 0 1,0 0 0,1 0-1,-1 0 1,0 0-1,1 0 1,-1 0 0,1 0-1,-1 0 1,0 0 0,1 1-1,0-1 1,-2 15 56,-14 30 458,12-35-377,2-9-102,0 1-1,0-1 0,1 1 0,-1-1 1,1 1-1,-1 0 0,1-1 0,0 1 1,-1 0-1,1-1 0,0 1 0,0 0 1,0-1-1,0 1 0,1 0 0,-1-1 1,0 1-1,1 0 0,-1-1 1,1 1-1,0-1 0,-1 1 0,1-1 1,1 3-1,0-3-3,0 0 0,-1-1 0,1 1 1,0 0-1,-1-1 0,1 0 0,0 1 1,0-1-1,0 0 0,-1 0 0,1 0 0,0 0 1,0 0-1,0 0 0,-1 0 0,1-1 1,0 1-1,2-1 0,12-5 36,-1 1 0,0-2 1,23-13-1,-8-1-48,-24 16-258,0 1 0,0-1 0,0 1 0,1 0 0,0 1 0,0-1 0,12-3 0,-18 7-532,-15 36-7442,13-26 2055</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8.071"/>
    </inkml:context>
    <inkml:brush xml:id="br0">
      <inkml:brushProperty name="width" value="0.025" units="cm"/>
      <inkml:brushProperty name="height" value="0.025" units="cm"/>
    </inkml:brush>
  </inkml:definitions>
  <inkml:trace contextRef="#ctx0" brushRef="#br0">114 3 14734,'0'0'11264,"-10"-1"-12027,3 0 679,0 1 1,1 0 0,-1 0 0,0 0-1,0 1 1,-11 3 0,15-4 69,1 1 0,-1 0 0,1 0 0,0 0-1,0 0 1,0 0 0,-1 1 0,1-1 0,0 1 0,1-1 0,-1 1 0,0 0 0,0 0 0,1 0 0,-1 0 0,1 0-1,0 0 1,-1 0 0,1 0 0,0 0 0,0 1 0,0-1 0,1 1 0,-1-1 0,1 0 0,-1 1 0,1 2 0,-1-2 15,1 1 1,0-1 0,0 0 0,0 1-1,0-1 1,0 0 0,1 0 0,0 1-1,0-1 1,-1 0 0,2 0-1,-1 0 1,0 0 0,1 0 0,-1 0-1,1 0 1,0 0 0,0-1 0,0 1-1,0 0 1,1-1 0,-1 0 0,1 0-1,-1 0 1,1 0 0,0 0 0,-1 0-1,1-1 1,0 1 0,0-1-1,1 0 1,-1 0 0,0 0 0,0 0-1,0 0 1,1-1 0,-1 0 0,5 1-1,1-1 70,-1 1 0,1-2 0,0 1 0,-1-1 0,1 0 0,0-1 0,-1 0 0,0 0 0,1-1 0,-1 0 0,0 0 0,0-1-1,-1 0 1,9-6 0,31-35 550,-44 42-582,0 0-1,-1-1 1,1 1-1,-1-1 1,1 1-1,-1-1 1,0 0-1,-1 0 1,1 0-1,-1 0 0,1 0 1,0-6-1,-20 22 587,15-9-584,-1 0-1,1 0 1,0 1 0,1-1 0,-1 1-1,0 0 1,1 0 0,0 0-1,0 0 1,0 0 0,1 0-1,-1 1 1,1-1 0,0 0 0,0 8-1,1-11-30,0 0-1,1-1 0,-1 1 0,1 0 1,-1-1-1,1 1 0,-1 0 1,1-1-1,-1 1 0,1-1 1,0 1-1,-1-1 0,1 1 0,0-1 1,-1 1-1,1-1 0,0 0 1,0 1-1,-1-1 0,1 0 1,0 0-1,0 0 0,0 1 1,0-1-1,-1 0 0,1 0 0,0 0 1,0 0-1,0 0 0,1-1 1,30-1 267,-13-2-222,0-1 0,0-1-1,33-15 1,-38 14-122,0 1-1,1 0 1,0 2-1,0-1 1,1 2 0,-1 0-1,17-1 1,-31 4 56,0 0 0,-1 0 0,1 0 0,-1 0 0,1 0 0,0 0 0,-1 0 0,1 0 0,-1 1-1,1-1 1,-1 0 0,1 0 0,-1 0 0,1 1 0,-1-1 0,1 0 0,-1 1 0,1-1 0,-1 0 0,1 1 0,-1-1 0,0 1 0,1-1 0,-1 1 0,0-1 0,1 1 0,-1-1 0,0 1 0,0-1 0,1 1 0,-1 0 0,-2 23 26,-16 21 552,14-38-398,1-1-1,0 1 1,0 0-1,1 1 1,0-1-1,0 0 1,1 1-1,-2 14 1,3-21-161,0-1 0,1 1 1,-1-1-1,0 1 1,0-1-1,0 1 0,0 0 1,1-1-1,-1 1 1,0-1-1,1 1 0,-1-1 1,0 1-1,1-1 1,-1 0-1,0 1 0,1-1 1,-1 1-1,1-1 1,-1 0-1,1 1 1,-1-1-1,1 0 0,-1 0 1,1 1-1,-1-1 1,1 0-1,0 0 0,0 0 1,26 3 284,23-12 26,-35 3-413,0-1-1,-1-1 1,0 0-1,24-19 1,22-13-2098,-75 60 1869,-2 5-2742,2-17-8302,8-8 4262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507"/>
    </inkml:context>
    <inkml:brush xml:id="br0">
      <inkml:brushProperty name="width" value="0.025" units="cm"/>
      <inkml:brushProperty name="height" value="0.025" units="cm"/>
    </inkml:brush>
  </inkml:definitions>
  <inkml:trace contextRef="#ctx0" brushRef="#br0">0 0 19346,'0'0'3171,"53"5"-7943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8.413"/>
    </inkml:context>
    <inkml:brush xml:id="br0">
      <inkml:brushProperty name="width" value="0.025" units="cm"/>
      <inkml:brushProperty name="height" value="0.025" units="cm"/>
    </inkml:brush>
  </inkml:definitions>
  <inkml:trace contextRef="#ctx0" brushRef="#br0">0 1 5637,'0'0'22133,"53"5"-26873,-47 8-2883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8.738"/>
    </inkml:context>
    <inkml:brush xml:id="br0">
      <inkml:brushProperty name="width" value="0.025" units="cm"/>
      <inkml:brushProperty name="height" value="0.025" units="cm"/>
    </inkml:brush>
  </inkml:definitions>
  <inkml:trace contextRef="#ctx0" brushRef="#br0">0 69 5669,'0'0'18033,"10"6"-16218,6 3-1330,0-1 0,1-1 0,0 0-1,1-1 1,-1 0 0,1-2 0,0 0-1,0-1 1,32 1 0,-36-4-435,-1 0 0,0-1 1,0-1-1,0 0 0,20-5 1,-30 6-41,-1 0 0,1 0 1,-1 0-1,0 0 0,0 0 1,1 0-1,-1-1 0,0 1 1,0-1-1,0 1 0,-1-1 1,1 0-1,0 1 0,-1-1 0,1 0 1,-1 0-1,1-1 0,-1 1 1,0 0-1,0 0 0,0-1 1,0 1-1,0 0 0,-1-1 1,1 1-1,-1-1 0,1 1 1,-1-1-1,0 1 0,0-1 1,0 1-1,0-1 0,-1 1 0,1-1 1,-1 1-1,1 0 0,-2-4 1,1 4-15,-1-1 1,1 0-1,-1 1 1,1 0-1,-1-1 0,0 1 1,0 0-1,0 0 1,0 0-1,-1 0 1,1 0-1,0 0 1,-1 1-1,1-1 0,-1 1 1,0 0-1,1 0 1,-1 0-1,0 0 1,0 0-1,1 0 1,-1 1-1,0 0 0,-4-1 1,-4 0-37,1 0-1,-1 1 1,0 0-1,1 1 1,-17 3 0,15-1 18,1 1 1,0 0 0,0 1-1,0 0 1,1 1-1,0 0 1,0 1 0,1 0-1,-15 13 1,19-16 20,1 1 0,-1-1 0,1 1 0,0 0 0,0 0 0,0 0 0,0 1-1,1-1 1,0 1 0,0 0 0,1 0 0,0 0 0,0 0 0,0 0 0,0 0 0,1 1 0,0-1 0,1 1 0,-1 6 0,2-9 0,1-1 0,-1 0 0,0 0 1,1 0-1,0 0 0,0 0 0,0 0 0,0 0 1,0-1-1,0 1 0,1-1 0,-1 1 0,1-1 1,-1 0-1,1 0 0,0 0 0,0 0 0,0-1 1,0 1-1,1-1 0,-1 0 0,0 0 0,0 0 0,5 1 1,9 2-408,1 0 1,-1-1 0,23 0-1,-19-1-1425,1-2-1,-1 0 0,25-4 0,15-12-6638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19.742"/>
    </inkml:context>
    <inkml:brush xml:id="br0">
      <inkml:brushProperty name="width" value="0.025" units="cm"/>
      <inkml:brushProperty name="height" value="0.025" units="cm"/>
    </inkml:brush>
  </inkml:definitions>
  <inkml:trace contextRef="#ctx0" brushRef="#br0">323 13 7207,'0'0'7703,"-10"-4"-5386,5 3-2229,1-1 0,-1 0 0,0 1 0,1 0 0,-1 0 0,0 1 0,0-1 0,0 1 0,0 0 0,0 1 0,1-1 0,-1 1 0,0 0 0,0 0 0,0 0 0,1 0 0,-1 1 0,1 0 0,-1 0 0,1 0 0,0 1 0,0 0 0,0-1 0,0 1 0,0 1 0,-3 3 0,-13 11 115,1 2 0,2 0 1,0 1-1,1 0 0,-19 34 1,25-38-60,1 1 1,1 1-1,1-1 0,0 1 1,1 1-1,1-1 1,-4 38-1,9-55-123,-1 0 0,1-1 0,0 1 0,0 0 1,0 0-1,0 0 0,0 0 0,1 0 0,-1 0 0,0 0 0,1 0 0,0 0 0,-1 0 0,1 0 0,0-1 0,0 1 1,0 0-1,0-1 0,0 1 0,1 0 0,-1-1 0,0 0 0,3 2 0,-2-1 65,0-1-1,1 0 1,-1 0 0,1-1 0,0 1-1,-1 0 1,1-1 0,0 0-1,-1 0 1,1 0 0,0 0-1,-1 0 1,1 0 0,-1 0-1,4-2 1,6-1 253,0 0 0,0-1 0,-1-1 0,1 0 0,-1-1 0,14-8-1,-20 10-169,1-1-1,-1 1 0,0-1 0,0 0 0,-1 0 0,1 0 1,-1-1-1,-1 1 0,6-9 0,-9 12-124,1 1 0,0 0 0,-1-1 1,1 1-1,-1-1 0,0 1 0,0 0 0,1-1 0,-1 1 1,0-1-1,0 1 0,0-1 0,0 1 0,0-1 0,-1 1 0,1 0 1,0-1-1,-1 1 0,0-3 0,0 3-30,-1-1 0,1 1-1,0 0 1,-1-1 0,1 1 0,-1 0-1,0 0 1,1 0 0,-1 0 0,0 0 0,0 0-1,1 1 1,-1-1 0,0 1 0,0-1-1,0 1 1,0-1 0,0 1 0,-2 0 0,-2-1-28,0 1 1,0 0-1,-1 0 1,1 0 0,0 1-1,0 0 1,-11 3 0,15-4 4,0 1 0,0-1 0,0 1 0,1 0 0,-1 0 1,0 0-1,1 0 0,-1 0 0,1 0 0,-1 0 0,1 1 1,0-1-1,-1 0 0,1 1 0,0-1 0,0 1 1,0-1-1,0 1 0,0 0 0,0-1 0,0 1 0,1 0 1,-1 0-1,1 0 0,-1 0 0,1-1 0,0 1 0,0 3 0,0-4 6,0 0-1,1-1 0,-1 1 0,1 0 0,-1-1 0,1 1 0,-1-1 0,1 1 0,0-1 0,-1 1 0,1-1 0,0 1 0,-1-1 0,1 1 0,0-1 0,-1 0 0,1 0 0,0 1 0,0-1 0,-1 0 0,1 0 0,0 0 0,0 0 0,0 0 0,-1 0 0,1 0 0,0 0 0,0 0 1,1 0-1,29-2 23,-28 2-16,13-4 15,0 1-1,0-2 0,-1 0 0,0-1 0,1-1 0,-2 0 1,21-13-1,-17 9-45,1 1 0,0 1 1,34-12-1,-53 21 16,1 0-1,-1 0 1,1 0-1,0-1 1,-1 1 0,1 0-1,-1 0 1,1 0-1,0 0 1,-1 0 0,1 0-1,-1 0 1,1 0-1,0 0 1,-1 1-1,1-1 1,0 0 0,-1 0-1,1 0 1,-1 1-1,1-1 1,-1 0 0,1 1-1,-1-1 1,1 1-1,-1-1 1,1 0 0,-1 1-1,1-1 1,-1 1-1,0-1 1,1 1-1,-1-1 1,1 1 0,1 27-192,-17 30 164,2-26-12,9-23-121,-1 0 0,1 1 0,1 0 0,0 0 0,0 0 0,1 0 0,-1 13 0,3-23 80,0 0 0,0 1 0,0-1 0,0 0 0,0 0 0,0 1 0,0-1 0,0 0 0,1 0 0,-1 0 0,0 1 0,0-1 0,0 0 0,0 0 0,0 0 0,0 0 0,1 1 0,-1-1 0,0 0 0,0 0 0,0 0 0,0 0 0,1 1 0,-1-1 0,0 0 0,0 0 0,0 0 0,1 0 0,-1 0 0,0 0 0,0 0 0,0 0 0,1 0 0,-1 0 0,0 0 0,0 0 0,1 0 0,-1 0 0,0 0 0,0 0 0,0 0 0,1 0 0,-1 0 0,0 0 0,0 0 0,0 0 0,1 0 0,-1 0 0,0 0 0,0-1 0,0 1 0,1 0 0,11-8-3183,4-9-2164</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20.096"/>
    </inkml:context>
    <inkml:brush xml:id="br0">
      <inkml:brushProperty name="width" value="0.025" units="cm"/>
      <inkml:brushProperty name="height" value="0.025" units="cm"/>
    </inkml:brush>
  </inkml:definitions>
  <inkml:trace contextRef="#ctx0" brushRef="#br0">31 101 11979,'0'0'7074,"-5"10"-5179,-18 27-876,22-37-989,1 0 0,0 1-1,0-1 1,0 0-1,-1 0 1,1 1 0,0-1-1,0 0 1,0 1-1,0-1 1,0 0 0,0 0-1,0 1 1,-1-1-1,1 0 1,0 1 0,0-1-1,0 0 1,0 1-1,0-1 1,1 0-1,-1 1 1,0-1 0,0 0-1,0 0 1,0 1-1,0-1 1,0 0 0,0 1-1,0-1 1,1 0-1,-1 0 1,0 1 0,0-1-1,0 0 1,1 0-1,-1 1 1,0-1 0,0 0-1,1 0 1,-1 0-1,17 2 692,18-8 97,-26 1-663,0 0 1,-1 0-1,1-1 1,-1 0-1,0-1 1,-1 1-1,11-13 1,-14 15-60,0-1 1,0 0-1,-1 0 1,1 0-1,-1 0 1,0 0-1,-1-1 1,1 0-1,-1 1 0,0-1 1,0 0-1,-1 0 1,1-10-1,-2 15-98,0 1 0,0-1-1,0 1 1,0-1 0,0 1-1,0 0 1,-1-1 0,1 1 0,0-1-1,0 1 1,-1-1 0,1 1-1,0 0 1,0-1 0,-1 1-1,1 0 1,0-1 0,-1 1 0,1 0-1,-1 0 1,1-1 0,0 1-1,-1 0 1,1 0 0,-1 0-1,1-1 1,-1 1 0,1 0 0,-1 0-1,1 0 1,-1 0 0,1 0-1,0 0 1,-1 0 0,1 0 0,-1 0-1,1 0 1,-1 0 0,1 0-1,-1 1 1,1-1 0,-1 0-1,1 0 1,0 0 0,-1 0 0,1 1-1,-1-1 1,1 0 0,0 1-1,-1-1 1,0 1 0,-23 14-119,8 1 113,0 0 0,2 1 1,-15 22-1,23-31 23,1 0 1,0 0-1,1 1 1,0-1-1,0 1 0,1 0 1,0 0-1,0 0 1,1 0-1,-1 12 1,3-20-27,0 0 0,0 0 1,0 0-1,0 0 0,0 0 1,1 0-1,-1 0 0,0 0 1,0 0-1,1 0 0,-1 0 1,1 0-1,-1 0 0,1 0 0,-1 0 1,1 0-1,0-1 0,-1 1 1,1 0-1,0 0 0,0-1 1,0 1-1,-1 0 0,1-1 1,0 1-1,2 0 0,0 0-147,0 0 0,0 0-1,0 0 1,1-1 0,-1 1-1,0-1 1,1 0 0,5 0 0,1-1-1101,-1 0 1,1 0 0,-1-1 0,0-1 0,15-4 0,11-11-6504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20.549"/>
    </inkml:context>
    <inkml:brush xml:id="br0">
      <inkml:brushProperty name="width" value="0.025" units="cm"/>
      <inkml:brushProperty name="height" value="0.025" units="cm"/>
    </inkml:brush>
  </inkml:definitions>
  <inkml:trace contextRef="#ctx0" brushRef="#br0">142 0 6502,'0'0'14761,"-3"11"-13742,-13 51 743,4-20-760,2 1 0,1 0 1,-4 70-1,13-111-1034,0 0-1,0 1 1,0-1-1,0 0 1,0 1 0,0-1-1,1 0 1,-1 0-1,1 0 1,0 1-1,-1-1 1,1 0 0,0 0-1,1 0 1,-1 0-1,0 0 1,0 0-1,1-1 1,-1 1-1,1 0 1,-1-1 0,1 1-1,0-1 1,0 1-1,0-1 1,0 0-1,0 0 1,0 0-1,0 0 1,0 0 0,0 0-1,0-1 1,0 1-1,1-1 1,-1 1-1,3-1 1,2 0-370,-1 0 0,1 0-1,0-1 1,0 0 0,-1 0 0,1-1-1,0 0 1,-1 0 0,0-1 0,0 1-1,8-5 1,-13 5 335,1 1 0,0 0 0,0 0-1,0 0 1,0 0 0,0 1 0,0-1 0,0 0-1,0 1 1,0-1 0,0 1 0,0 0 0,4 0-1,-6 0 71,1 0 1,-1 0-1,0 1 0,1-1 0,-1 0 0,1 0 0,-1 1 1,1-1-1,-1 0 0,0 1 0,1-1 0,-1 1 0,0-1 0,1 0 1,-1 1-1,0-1 0,0 1 0,1-1 0,-1 1 0,0-1 0,0 1 1,0-1-1,0 1 0,0-1 0,0 1 0,0-1 0,0 1 0,0-1 1,0 1-1,0-1 0,0 1 0,0-1 0,0 1 0,-1 4 187,0 0 0,-1-1 0,1 1 0,-1 0 0,0-1-1,0 0 1,-1 1 0,1-1 0,-1 0 0,-4 4 0,-2 2 339,0 0 0,-1-1 0,-1 0 0,1-1 0,-1 0 0,-14 7 0,18-11-344,1-1 0,-1 0 0,0 0 0,-1 0 0,1-1 0,0 0-1,-1 0 1,1-1 0,-1 0 0,1 0 0,-1-1 0,-10-1 0,15 0-217,1 0 0,0 0 1,0 0-1,0 0 1,0 0-1,0 0 0,1-1 1,-1 1-1,0-1 0,1 0 1,-1 1-1,1-1 0,-1 0 1,1 0-1,0 0 0,0 0 1,0 0-1,0 0 0,0 0 1,0 0-1,0-1 0,1 1 1,-1 0-1,1 0 0,0-1 1,0 1-1,0-5 1,-1 2-476,1-1 0,0 0 1,0 0-1,0 1 0,1-1 1,0 0-1,0 1 0,0-1 1,1 1-1,3-8 0,-3 9-340,1 0 0,1 0 0,-1 1 0,0-1-1,1 1 1,0 0 0,-1 0 0,1 0 0,6-3-1,19-7-6850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21.325"/>
    </inkml:context>
    <inkml:brush xml:id="br0">
      <inkml:brushProperty name="width" value="0.025" units="cm"/>
      <inkml:brushProperty name="height" value="0.025" units="cm"/>
    </inkml:brush>
  </inkml:definitions>
  <inkml:trace contextRef="#ctx0" brushRef="#br0">15 299 4036,'0'0'24487,"-3"5"-24444,2-4-45,0 1 4,-1 1 0,1-1-1,0 0 1,0 0 0,0 0 0,0 1 0,0-1 0,1 0 0,-1 1 0,0 4 0,2-6-2,0 0 1,-1 0-1,1 0 0,0 0 1,-1-1-1,1 1 1,0 0-1,0 0 1,0 0-1,0-1 0,0 1 1,0-1-1,0 1 1,0 0-1,0-1 0,0 0 1,0 1-1,0-1 1,0 0-1,0 1 1,0-1-1,0 0 0,1 0 1,-1 0-1,0 0 1,0 0-1,0 0 0,0 0 1,0 0-1,2-1 1,72-4-654,-52 2-868,0 2 0,42 2 0,-64-1 1475,0 0-1,0 0 1,0 1-1,1-1 1,-1 0-1,0 1 1,0-1-1,0 0 1,0 1-1,0 0 1,0-1 0,0 1-1,0 0 1,0-1-1,0 1 1,0 0-1,0 0 1,-1 0-1,1 0 1,0 0-1,0-1 1,-1 2-1,1-1 1,0 1-1,11 13-1471,-11-14 1413,0-1-1,0 0 0,0 1 1,0-1-1,-1 0 1,1 1-1,0-1 0,0 0 1,0 0-1,0 0 1,0 0-1,0 0 0,0 0 1,0 0-1,0 0 1,0-1-1,0 1 0,0 0 1,0 0-1,0-1 0,0 1 1,0-1-1,-1 1 1,1-1-1,0 1 0,0-1 1,0 1-1,-1-1 1,1 0-1,0 0 0,-1 1 1,2-2-1,21-30-2067,-20 28 1697,11-21-18,-1-1-1,-1-1 0,-1 0 0,11-48 1,-12 40 1359,1 1 1,22-45-1,-33 85 3237,-23 60-3068,-37 84 2568,53-128-3281,1 0 0,1 0 1,1 1-1,1 0 1,0 25-1,3-48-317,-1 0 0,1 1 0,0-1-1,0 0 1,0 1 0,0-1 0,0 1-1,0-1 1,0 0 0,0 1 0,0-1-1,0 1 1,0-1 0,0 0 0,0 1-1,0-1 1,0 1 0,0-1 0,1 0-1,-1 1 1,0-1 0,0 0 0,0 1-1,1-1 1,-1 0 0,0 1 0,0-1-1,1 0 1,-1 0 0,0 1 0,0-1 0,1 0-1,-1 0 1,0 0 0,1 1 0,-1-1-1,1 0 1,-1 0 0,0 0 0,1 0-1,14-11 181,10-26-47,-19 22-140,0 0 0,-1-1-1,-1 1 1,0-1 0,-1 0-1,-1 0 1,0-20 0,-2 34-125,0 37-465,0-31 577,0 1-1,0 0 1,1 0 0,-1 0-1,1 0 1,0 0 0,0 0-1,1-1 1,0 1 0,0 0-1,3 5 1,-3-7 31,0-1-1,0 0 0,0 0 1,0 0-1,0 0 1,1 0-1,-1 0 0,1-1 1,-1 1-1,1-1 1,0 0-1,-1 0 1,1 0-1,0 0 0,0 0 1,0 0-1,0-1 1,0 1-1,0-1 0,3 0 1,9 0 32,-1-1 0,0-1-1,1 0 1,-1-1 0,0 0 0,-1-1 0,1 0 0,-1-1-1,1-1 1,-2 0 0,14-9 0,-1 3-22,-20 13 40,-8 11 237,-14 25 587,7-15-410,9-20-426,-1 1 0,1 0 0,0 0 0,1-1-1,-1 1 1,0 0 0,1 0 0,0 0 0,-1 0 0,1 0 0,1 4 0,-1-6-14,1 0 0,-1 0 0,1 0 0,0 0 0,0 0 0,-1 0 0,1-1 0,0 1 0,0 0 0,0-1 0,0 1 0,0 0 0,0-1 0,0 1 1,0-1-1,0 0 0,0 1 0,0-1 0,0 0 0,0 1 0,0-1 0,0 0 0,1 0 0,-1 0 0,0 0 0,0 0 0,0 0 0,0 0 0,0-1 0,0 1 0,2-1 0,5 0-5,0-1 0,-1 0 0,1-1 0,-1 0 0,1 0-1,-1 0 1,0-1 0,9-6 0,51-40-4483,-66 48 4168,36-28-5826</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22.011"/>
    </inkml:context>
    <inkml:brush xml:id="br0">
      <inkml:brushProperty name="width" value="0.025" units="cm"/>
      <inkml:brushProperty name="height" value="0.025" units="cm"/>
    </inkml:brush>
  </inkml:definitions>
  <inkml:trace contextRef="#ctx0" brushRef="#br0">1 0 4388,'8'7'10214,"16"-4"-8824,-18-3-203,13 2 117,0 1-1,0 0 1,22 8 0,-33-9-1165,0 1 0,-1 0-1,1 1 1,-1-1 0,0 1 0,0 1 0,0-1 0,-1 1 0,0 1-1,8 7 1,-12-11-131,0 0-1,-1 0 0,1 1 1,0-1-1,-1 1 0,0-1 0,1 1 1,-1 0-1,0-1 0,-1 1 1,1 0-1,0 0 0,-1 0 1,1 0-1,-1-1 0,0 1 1,0 0-1,0 0 0,-2 6 0,1-4 17,-1 0-1,0 0 0,0 0 1,-1 0-1,1 0 0,-1 0 0,0 0 1,-1-1-1,-6 8 0,-6 4 68,-1-1 0,0-1 0,-39 23-1,34-24-165,1 0 1246,40-19 173,7-5-1333,135-49 3295,-77 40-5282,0 12-6978,-94 8 2725</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22.340"/>
    </inkml:context>
    <inkml:brush xml:id="br0">
      <inkml:brushProperty name="width" value="0.025" units="cm"/>
      <inkml:brushProperty name="height" value="0.025" units="cm"/>
    </inkml:brush>
  </inkml:definitions>
  <inkml:trace contextRef="#ctx0" brushRef="#br0">0 34 10122,'0'0'9993,"58"-5"-8007,-24-1 32,6-1-833,0 1-801,1 1-320,-1 2-64,-3 1-1057,-3 2-1025,-8 0-1089,-7 0-3971</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22.696"/>
    </inkml:context>
    <inkml:brush xml:id="br0">
      <inkml:brushProperty name="width" value="0.025" units="cm"/>
      <inkml:brushProperty name="height" value="0.025" units="cm"/>
    </inkml:brush>
  </inkml:definitions>
  <inkml:trace contextRef="#ctx0" brushRef="#br0">46 0 13164,'0'0'7303,"-46"51"-7239,46-30-64,0-6-64,5 3-832,4-4-706,3-5-1185,-2-1-1056,1-7-2339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5:23.759"/>
    </inkml:context>
    <inkml:brush xml:id="br0">
      <inkml:brushProperty name="width" value="0.025" units="cm"/>
      <inkml:brushProperty name="height" value="0.025" units="cm"/>
    </inkml:brush>
  </inkml:definitions>
  <inkml:trace contextRef="#ctx0" brushRef="#br0">150 35 12556,'0'0'5285,"-8"3"-3700,2 0-1503,1 0 0,-1 0 0,1 0 0,0 1 0,0 0 0,0 0-1,1 0 1,-1 1 0,1-1 0,0 1 0,0 0 0,1 0-1,-1 0 1,1 1 0,0-1 0,1 1 0,-4 10 0,-7 19 326,1 0 1,2 1-1,1 0 0,2 0 1,2 1-1,1-1 0,2 1 1,2 1-1,4 47 1,2-58-407,-2-19 46,-2-17 233,-6-168-1075,-1 33-2256,5 142 3017,0 0 0,0 0 1,0-1-1,0 1 0,0 0 0,1 0 1,-1-1-1,1 1 0,0 0 0,-1 0 1,1 0-1,0 0 0,0 0 0,0 0 0,0 0 1,1 0-1,-1 0 0,0 1 0,4-4 1,-1 2 23,1 1 1,0-1 0,0 1 0,0 0 0,0 0 0,0 1-1,8-2 1,12-4 198,0 0-1,-1-2 0,0 0 0,27-15 1,-45 20 2,1 1 1,-1-1 0,0 0-1,0 0 1,0-1-1,-1 0 1,1 0 0,-1 0-1,0-1 1,-1 1 0,1-1-1,-1 0 1,0-1 0,-1 1-1,1-1 1,-1 1 0,-1-1-1,1 0 1,1-9 0,-7 8 283,-7 15-475,-7 14-185,-1 12 386,2 1-1,1 0 0,2 2 1,1-1-1,2 2 1,2-1-1,1 1 0,2 0 1,1 1-1,3 70 1,1-107-201,-1 0 0,1 0 0,0 0 0,0 1 0,0-1 0,0 0 0,0 0 0,0 0 0,1 0 0,-1 0 0,0 0 0,0 0 0,1 0 0,-1 0 0,1-1 0,-1 1 0,1 0 0,-1 0 0,1 0 0,-1 0 0,1 0 0,0-1 0,0 1 0,-1 0 0,1-1 0,0 1 0,0 0 0,0-1 0,0 1 0,-1-1 0,1 1 0,0-1 0,0 0 0,0 1 0,0-1 0,0 0 0,0 0 0,0 0 0,0 0 0,0 1 0,2-2 0,-1 1-10,0-1-1,0 0 1,0 1-1,0-1 1,1-1-1,-1 1 1,-1 0-1,1 0 1,0-1-1,0 1 1,0-1-1,-1 1 1,1-1-1,-1 0 1,1 0-1,-1 1 1,2-5-1,3-6-46,-1 0-1,0-1 0,-1 0 0,0 0 0,-1 0 0,-1 0 0,2-18 0,-2-100-692,-2 83 133,0 52 593,1-1 0,-1 1 0,1-1 0,0 0 0,0 1 0,1-1 0,-1 0 0,1 1 0,-1-1 0,1 0 0,0 0 0,0-1 0,1 1 0,-1 0 0,0-1 0,1 1 0,0-1 0,0 0 0,-1 0 0,1 0 0,0 0 0,1 0 0,-1-1 0,0 1 0,0-1 0,1 0 0,-1 0 0,5 1 0,-5-1 46,0 0-1,0-1 1,0 1-1,0-1 1,0 1-1,0-1 1,1 0-1,-1 0 1,0 0-1,0-1 1,0 1-1,0-1 1,0 0-1,0 1 1,0-2-1,0 1 1,0 0-1,0 0 1,-1-1-1,1 0 1,0 1-1,-1-1 1,1 0-1,-1 0 1,0 0-1,0-1 1,0 1-1,0-1 1,0 1-1,0-1 1,2-5-1,0-13 125,-16 23-126,9 0-30,-1 1 0,0 0 0,1 0 0,0 0 0,0 0 0,0 1 0,-3 4 0,3-3 7,0 1 0,0 0-1,1-1 1,0 1-1,0 0 1,0 0-1,1 1 1,-1 8-1,1-13 7,1-1-1,0 1 0,0-1 1,0 1-1,0-1 0,0 1 1,1-1-1,-1 1 0,0-1 1,1 1-1,-1-1 0,1 1 0,-1-1 1,1 1-1,0-1 0,0 0 1,-1 0-1,1 1 0,0-1 1,0 0-1,0 0 0,0 0 0,1 0 1,-1 0-1,0 0 0,0 0 1,1 0-1,-1 0 0,0-1 1,1 1-1,-1-1 0,1 1 0,-1-1 1,1 1-1,-1-1 0,1 0 1,-1 0-1,3 1 0,3-1 17,0-1 0,0 1 0,1-1 0,-1-1 0,0 1 0,0-1 0,0 0 0,0-1-1,0 1 1,-1-2 0,1 1 0,-1-1 0,0 1 0,0-2 0,7-5 0,-9 6 17,0 1 0,0-1 0,0 1 0,-1-1 0,0 0 0,0-1 0,0 1 0,0 0 0,0-1 0,-1 0 0,0 1 0,0-1 0,-1 0 0,1 0 0,-1 0 0,0-1-1,0 1 1,0 0 0,-1 0 0,0 0 0,0-1 0,-1-5 0,0 9-11,0 0 0,0 0 0,1 1-1,-1-1 1,0 0 0,0 1 0,-1-1-1,1 1 1,0-1 0,0 1 0,-1 0-1,1-1 1,-1 1 0,1 0-1,-1 0 1,0 0 0,1 0 0,-1 0-1,0 1 1,0-1 0,0 0 0,1 1-1,-1-1 1,0 1 0,0 0 0,-3 0-1,4-1-25,0 1-1,0 0 0,0 0 0,0 0 0,0 0 1,1 0-1,-1 0 0,0 0 0,0 0 0,0 0 1,0 0-1,0 1 0,0-1 0,1 0 0,-1 1 1,0-1-1,0 0 0,0 1 0,1-1 0,-1 1 1,0-1-1,1 1 0,-1 0 0,0-1 0,1 1 1,-1 0-1,1-1 0,-1 1 0,1 0 0,-1 0 1,1-1-1,0 1 0,-1 0 0,1 0 1,0 0-1,-1 0 0,1 0 0,0-1 0,0 1 1,0 0-1,0 0 0,0 0 0,0 0 0,0 0 1,0 0-1,0-1 0,1 1 0,-1 0 0,0 0 1,0 0-1,1 0 0,-1 0 0,1-1 0,0 2 1,0 0 2,0-1 1,0 1 0,1 0 0,-1-1 0,1 1 0,0-1-1,-1 1 1,1-1 0,0 0 0,0 0 0,0 0-1,0 0 1,0 0 0,0 0 0,0 0 0,0-1-1,0 1 1,0-1 0,0 1 0,1-1 0,1 0-1,53 1 85,-48-1-75,2-1-78,-1-1-1,0 0 1,1-1 0,-1 0 0,14-6-1,-15 5-65,0 1 0,1 0-1,-1 0 1,1 1 0,-1 0-1,13-1 1,-21 4 122,-1-1 1,1 0 0,-1 1-1,1-1 1,-1 1-1,0-1 1,1 1-1,-1-1 1,1 1-1,-1-1 1,0 1-1,0-1 1,1 1-1,-1 0 1,0-1 0,0 1-1,0-1 1,1 1-1,-1 0 1,0-1-1,0 1 1,0 0-1,0-1 1,0 1-1,0-1 1,0 1-1,-1 0 1,1-1 0,0 1-1,0 0 1,0-1-1,-1 1 1,1 0-1,-8 25 193,-3-1 44,8-18-35,0 0 0,0 0 0,0 1-1,1-1 1,0 1 0,0-1 0,-1 15 0,3-21-169,1-1 1,-1 1-1,0 0 1,1-1-1,-1 1 1,0-1-1,1 1 1,-1-1-1,1 1 1,-1-1-1,1 1 1,-1-1-1,1 1 1,-1-1-1,1 0 0,0 1 1,-1-1-1,1 0 1,0 0-1,-1 1 1,1-1-1,0 0 1,-1 0-1,1 0 1,0 0-1,-1 0 1,1 0-1,0 0 1,-1 0-1,1 0 1,0 0-1,-1 0 1,1 0-1,1-1 1,29-6 659,45-37-337,-61 34-467,0 0-1,0 1 1,1 1-1,23-8 1,-39 15 104,0 1 0,1 0 0,-1 0 0,1-1 0,-1 1 1,1 0-1,-1 0 0,1 0 0,-1 0 0,0-1 0,1 1 0,-1 0 1,1 0-1,-1 0 0,1 0 0,-1 0 0,1 0 0,-1 0 1,1 0-1,-1 1 0,1-1 0,-1 0 0,1 0 0,-1 0 1,1 0-1,-1 1 0,0-1 0,1 0 0,-1 0 0,1 1 0,-1-1 1,0 0-1,1 1 0,-1-1 0,0 0 0,1 1 0,-1-1 1,0 1-1,0-1 0,1 0 0,-1 1 0,0 0 0,-6 26-153,-24 29 266,28-53-130,-2 3 711,-10 11-3207,13-17 2150,0 0 0,0-1 0,0 1 0,0-1 0,0 1 0,0-1 0,0 1 0,0-1 0,0 1 0,0-1 0,0 0 0,0 0 0,1 1 0,-1-1 0,0 0 0,1 0 0,-1 0 0,0 0 0,1 0 0,-2-2 0,-12-17-6705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3.646"/>
    </inkml:context>
    <inkml:brush xml:id="br0">
      <inkml:brushProperty name="width" value="0.025" units="cm"/>
      <inkml:brushProperty name="height" value="0.025" units="cm"/>
    </inkml:brush>
  </inkml:definitions>
  <inkml:trace contextRef="#ctx0" brushRef="#br0">1 209 13901,'9'-13'251,"4"-5"8,2 1-1,0 0 1,1 2 0,35-29-1,-43 38-209,1 0 1,-1 0-1,1 1 0,0 0 1,0 1-1,0 0 0,1 0 1,-1 1-1,1 0 0,0 0 1,0 1-1,0 1 0,0 0 0,1 0 1,14 2-1,-24-1-60,1 0-1,-1 0 1,1 1 0,-1-1 0,1 1-1,-1 0 1,1-1 0,-1 1 0,0 0-1,1 0 1,-1 0 0,0 0-1,0 0 1,1 0 0,-1 0 0,0 0-1,0 0 1,0 1 0,0-1-1,-1 0 1,1 1 0,1 1 0,-1 1 12,0 0 0,0 0 1,0 0-1,0 0 1,0 1-1,-1-1 0,0 0 1,0 6-1,-1 3 61,0 1 1,-2-1-1,1 0 0,-8 19 0,-3 3 54,7-22 131,1 1 1,0-1-1,0 0 1,2 1-1,0 0 1,0 0 0,2 0-1,-1 17 1,2-30-234,0-1 0,1 1 0,-1 0 1,1 0-1,-1 0 0,0-1 0,1 1 1,0 0-1,-1 0 0,1-1 1,-1 1-1,1-1 0,0 1 0,-1 0 1,1-1-1,0 1 0,0-1 0,-1 0 1,1 1-1,0-1 0,0 0 0,0 1 1,0-1-1,0 0 0,-1 0 0,1 0 1,0 0-1,0 0 0,0 0 1,0 0-1,0 0 0,1 0 0,32-4 210,-21-1-193,-1 0 0,1 0 0,-1-2 1,-1 1-1,1-1 0,-1-1 1,-1 0-1,20-18 0,1-5-222,37-49-1,-56 66 103,0-1 1,-1-1-1,-1 0 0,0 0 0,-1-1 1,-1 0-1,8-25 0,-17 42 79,1 1 0,0-1 1,-1 0-1,1 0 0,0 0 0,-1 1 0,1-1 0,0 0 1,-1 0-1,1 0 0,0 0 0,-1 0 0,1 0 0,0 0 0,-1 0 1,1 0-1,0 0 0,-1 0 0,1 0 0,0 0 0,-1 0 0,1 0 1,0 0-1,-1 0 0,1-1 0,0 1 0,-1 0 0,1 0 0,0 0 1,-1-1-1,1 1 0,0 0 0,0 0 0,-1-1 0,1 1 0,0 0 1,0 0-1,-1-1 0,1 1 0,0 0 0,0-1 0,0 1 1,0 0-1,0-1 0,-1 1 0,1 0 0,0-1 0,0 1 0,0 0 1,0-1-1,0 1 0,0 0 0,0-1 0,0 1 0,0 0 0,0-1 1,0 1-1,1-1 0,-24 23 89,16-12 272,1 0-1,1 0 0,0 0 0,0 0 0,-5 20 0,9-28-271,0 0-1,0 1 1,1-1-1,-1 0 1,1 0 0,-1 0-1,1 0 1,0 1-1,0-1 1,0 0-1,0 0 1,0 0-1,1 0 1,-1 1 0,0-1-1,1 0 1,0 0-1,-1 0 1,1 0-1,0 0 1,0 0-1,0 0 1,1 0 0,-1 0-1,0-1 1,1 1-1,-1 0 1,1-1-1,-1 1 1,1-1-1,0 0 1,0 1 0,0-1-1,-1 0 1,1 0-1,4 1 1,5 1-71,0-1 1,1 0 0,0 0-1,-1-1 1,1-1-1,0 0 1,-1 0 0,1-2-1,0 1 1,-1-1-1,1-1 1,-1 0 0,0-1-1,0 0 1,0 0 0,0-1-1,10-7 1,14-11-18,-1-1 0,-2-1 0,43-43 0,-55 50 7,-18 41-329,-8 9 274,3-22 117,1 0-1,0 1 0,1-1 0,1 1 0,-1 0 0,3 17 0,-1-25-34,0 0-1,0 0 1,0 0-1,0 0 1,0-1-1,1 1 1,-1 0-1,1-1 1,0 1-1,0-1 1,0 1-1,0-1 1,0 0-1,1 0 1,-1 0-1,1 0 1,-1-1-1,1 1 1,-1-1-1,1 1 1,0-1-1,0 0 1,0 0-1,0 0 1,0 0-1,0-1 1,0 1-1,4-1 1,7 2-8,0 0 0,1-2-1,-1 0 1,0 0 0,1-1 0,-1-1-1,0 0 1,26-9 0,0-3 25,64-33-1,-90 40-40,-7 3 32,0 1-1,0 0 1,0 0 0,0 1-1,13-3 1,-18 5-19,1 0 1,-1 0-1,1 0 0,-1 0 1,1 0-1,-1 1 0,1-1 0,-1 1 1,1-1-1,-1 1 0,0 0 1,1 0-1,-1 0 0,0 0 0,0 1 1,0-1-1,0 1 0,0-1 1,0 1-1,3 2 0,-1-1 44,0 1-1,0-1 0,0 0 1,1-1-1,-1 1 0,1-1 1,0 0-1,0 0 0,0 0 1,0-1-1,0 0 0,0 0 1,0 0-1,0 0 0,1-1 1,-1 0-1,0 0 0,0 0 1,9-2-1,11-3 28,-1 0-1,45-17 1,-36 11-151,-27 9 13,98-27-479,-94 27 505,0 1 0,-1-1 0,1 2 0,0-1 0,-1 1 0,1 1 0,0 0 0,17 4 0,-24-4 33,0 1 0,0-1 0,0 1 0,-1 0 0,1 1 0,0-1 0,-1 0 0,0 1 0,0-1 0,1 1 0,-1 0 0,-1 0 0,1-1 0,0 1-1,-1 1 1,1-1 0,-1 0 0,0 0 0,0 4 0,0-4-158,0 0-1,0 0 0,0-1 1,0 1-1,0 0 1,0-1-1,1 1 0,-1 0 1,1-1-1,0 0 1,0 1-1,0-1 1,0 0-1,0 0 0,0 0 1,0 0-1,1 0 1,-1-1-1,1 1 0,3 1 1,12-5-6276,5-12-7612</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7:32.645"/>
    </inkml:context>
    <inkml:brush xml:id="br0">
      <inkml:brushProperty name="width" value="0.025" units="cm"/>
      <inkml:brushProperty name="height" value="0.025" units="cm"/>
    </inkml:brush>
  </inkml:definitions>
  <inkml:trace contextRef="#ctx0" brushRef="#br0">10 90 7143,'0'0'2413,"-1"-8"-1581,-2-2-545,-3-28 1199,6 36-1376,1 1-1,-1 0 1,1-1 0,-1 1-1,1 0 1,-1-1 0,1 1 0,0 0-1,0 0 1,-1-1 0,1 1-1,0 0 1,0 0 0,0 0 0,0 0-1,1 0 1,-1 0 0,0 1 0,0-1-1,0 0 1,1 1 0,-1-1-1,0 0 1,1 1 0,-1 0 0,1-1-1,-1 1 1,0 0 0,1 0-1,1-1 1,53-2 781,-46 3-630,6-1-30,-8 0-163,0 1 0,1-1 0,-1 1 0,0 1 1,1 0-1,-1 0 0,0 0 0,0 1 1,0 0-1,0 1 0,0 0 0,0 0 0,11 7 1,-18-10-62,-1 1 0,1-1 0,0 0 1,-1 1-1,1-1 0,-1 1 0,1-1 1,-1 1-1,0 0 0,1-1 0,-1 1 1,1 0-1,-1-1 0,0 1 0,0 0 1,1-1-1,-1 1 0,0 0 0,0-1 1,0 1-1,0 0 0,0 0 1,0-1-1,0 1 0,0 0 0,0-1 1,0 1-1,0 1 0,-16 15 314,-35 8 136,45-23-463,4-2 24,-39 20 170,40-19-183,0 0-1,-1-1 1,1 1-1,0 0 0,0 0 1,-1 0-1,1 0 1,0 0-1,0 0 0,0 0 1,0 0-1,0 0 1,0 0-1,1 1 1,-1-1-1,0 0 0,1 1 1,-1-1-1,1 0 1,-1 1-1,1-1 0,0 1 1,-1-1-1,1 1 1,0-1-1,0 2 0,1-2 2,-1 0-1,1 0 0,0 0 0,-1 0 1,1 0-1,0 0 0,0 0 0,0-1 1,-1 1-1,1 0 0,0-1 0,0 1 0,0 0 1,0-1-1,1 1 0,-1-1 0,0 0 1,0 1-1,0-1 0,0 0 0,0 0 0,2 0 1,32 4 78,-23-3-54,52 7-105,-5 0-2109,0-3-4664,-34-4 1670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7:35.218"/>
    </inkml:context>
    <inkml:brush xml:id="br0">
      <inkml:brushProperty name="width" value="0.025" units="cm"/>
      <inkml:brushProperty name="height" value="0.025" units="cm"/>
    </inkml:brush>
  </inkml:definitions>
  <inkml:trace contextRef="#ctx0" brushRef="#br0">0 129 3171,'76'-11'844,"382"-39"4184,-248 49-4118,121-9 1741,-99-10-1937,113-13 4466,-325 31-5083,0 1 1,0 0 0,0 2 0,0 0 0,0 1 0,0 1 0,-1 1-1,39 13 1,-10-2 83,1-3 1,0-1-1,66 4 0,154 0 390,-221-14-633,952 2 44,-38 0 9,-719 15 12,307 61 0,14 4 1,454-37 24,2-71 30,751 55-1612,-1583-14 1355,143 7-1219,-111-22-5575,-113-8-2595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14.511"/>
    </inkml:context>
    <inkml:brush xml:id="br0">
      <inkml:brushProperty name="width" value="0.025" units="cm"/>
      <inkml:brushProperty name="height" value="0.025" units="cm"/>
    </inkml:brush>
  </inkml:definitions>
  <inkml:trace contextRef="#ctx0" brushRef="#br0">18 1 1409,'0'0'128,"-17"64"801,17-50-448,0 0-353,0-4 2114,3-2-2114,6 0-96,-1-6-32,2 0-32,-4-2-769,-2 0-800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16.168"/>
    </inkml:context>
    <inkml:brush xml:id="br0">
      <inkml:brushProperty name="width" value="0.025" units="cm"/>
      <inkml:brushProperty name="height" value="0.025" units="cm"/>
    </inkml:brush>
  </inkml:definitions>
  <inkml:trace contextRef="#ctx0" brushRef="#br0">193 124 1698,'0'0'288,"-8"-5"-181,-4-3-66,0-1 1,0-1 0,1 0-1,-11-11 1,19 17 24,-4-4-156,-1 0 0,0 0 0,-17-12 1,23 18 270,-1 1-1,1-1 1,-1 1 0,0 0 0,1 0 0,-1 0 0,0 0 0,0 0 0,0 1 0,0-1 0,0 1 0,0 0 0,0 0 0,0 0 0,0 0 0,0 0 0,0 1 0,1-1 0,-5 2 0,6-2-162,1 1 0,0-1 0,-1 1 0,1-1 0,0 0 0,-1 1 0,1-1 0,0 1 0,0-1 0,-1 1 0,1-1 0,0 1 0,0-1 0,0 1 0,0-1 0,0 1 0,0-1 0,-1 1 0,1-1 0,0 1 0,1-1 0,-1 1 0,0 0 0,0-1 0,0 1 0,0-1 0,0 1 0,0-1 0,1 1 0,-1-1 0,0 0 0,0 1 0,1-1 0,-1 1 0,0-1 0,1 1 0,-1-1 0,0 0 0,1 1 0,-1-1 0,1 0 0,-1 1 0,0-1 0,1 0 0,-1 0 0,2 1 0,21 21 845,-21-21-849,18 16 32,3 4 189,2-1 1,0-1-1,39 21 1,31 14-159,57 27 95,-119-64-135,-1 2 0,0 1 1,42 36-1,-35-25-16,53 31 0,176 117 467,-203-133-433,272 166 72,-66-64 70,10 36 65,-89-52-115,-26-31-82,157 106 129,-225-141-109,136 69 1,-128-78 0,118 85 0,14 51 554,-236-192-793,0 0-1,0 0 1,1 0 0,-1 0 0,1 0 0,-1 0 0,1-1-1,-1 1 1,1-1 0,-1 0 0,1 0 0,2 0-1,22 5-2336,-24-3-250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20.655"/>
    </inkml:context>
    <inkml:brush xml:id="br0">
      <inkml:brushProperty name="width" value="0.025" units="cm"/>
      <inkml:brushProperty name="height" value="0.025" units="cm"/>
    </inkml:brush>
  </inkml:definitions>
  <inkml:trace contextRef="#ctx0" brushRef="#br0">215 0 2242,'0'0'192,"-56"64"-256,32-42 0,3 0 64,-2 0 32,-3 1 0,3 2 64,2 1-64,0-3-64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22.247"/>
    </inkml:context>
    <inkml:brush xml:id="br0">
      <inkml:brushProperty name="width" value="0.025" units="cm"/>
      <inkml:brushProperty name="height" value="0.025" units="cm"/>
    </inkml:brush>
  </inkml:definitions>
  <inkml:trace contextRef="#ctx0" brushRef="#br0">1 1223 1153,'0'0'673,"4"-8"-625,0-1 156,1 1-1,0-1 1,0 1 0,1 0 0,0 0-1,0 1 1,1-1 0,0 2 0,0-1-1,1 1 1,13-10 0,44-23 296,-3-3 1,61-52 0,-63 45 224,125-76 0,-152 109-653,1 2 1,45-13 0,-17 5-8,-23 11-41,70-13 1,-17 4 54,-45 11-61,0 2 1,88-1-1,43-7 87,258-40-36,-353 43-46,0-3 1,102-32-1,2-1 4,184-6-19,-282 44-11,-25 0 4,94-29 0,-111 25 2,0 3-1,0 1 1,1 2 0,58-2 0,-67 9-43,0-1 1,-1-3-1,0-1 0,0-1 1,0-3-1,66-25 0,-81 27 114,1 2 0,0 0 1,0 2-1,29-2 0,28-5-92,46-25-2,-60 15 98,1-4-56,-53 18 93,0 1-1,0 1 1,0 0 0,1 1 0,27-3-1,3-4 9,-46 6-3086,0-5-1980</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23.755"/>
    </inkml:context>
    <inkml:brush xml:id="br0">
      <inkml:brushProperty name="width" value="0.025" units="cm"/>
      <inkml:brushProperty name="height" value="0.025" units="cm"/>
    </inkml:brush>
  </inkml:definitions>
  <inkml:trace contextRef="#ctx0" brushRef="#br0">0 467 4548,'0'0'14788,"3"-11"-13854,5-11-640,2 0 1,0 0-1,0 1 0,2 0 1,23-30-1,88-103 462,-105 134-721,8-13-53,-16 19-134,1 0 1,0 1-1,1 1 0,1-1 0,15-11 0,-28 24 50,0 0 1,0 1-1,0-1 0,0 0 1,0 0-1,0 0 0,0 0 1,0 0-1,0 0 0,0 0 0,0 0 1,0 1-1,0-1 0,0 0 1,0 0-1,0 0 0,0 0 1,0 0-1,0 0 0,0 0 1,0 0-1,0 1 0,0-1 1,0 0-1,0 0 0,0 0 0,0 0 1,0 0-1,0 0 0,0 0 1,0 1-1,0-1 0,0 0 1,0 0-1,0 0 0,0 0 1,0 0-1,1 0 0,-1 0 1,0 0-1,0 0 0,0 0 0,0 0 1,0 0-1,0 0 0,0 0 1,0 1-1,1-1 0,-1 0 1,0 0-1,0 0 0,0 0 1,0 0-1,0 0 0,0 0 1,0 0-1,1 0 0,-1 0 0,0 0 1,0 0-1,0-1 0,-5 9-5113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24.412"/>
    </inkml:context>
    <inkml:brush xml:id="br0">
      <inkml:brushProperty name="width" value="0.025" units="cm"/>
      <inkml:brushProperty name="height" value="0.025" units="cm"/>
    </inkml:brush>
  </inkml:definitions>
  <inkml:trace contextRef="#ctx0" brushRef="#br0">0 361 6598,'0'0'16352,"8"-13"-15557,27-56-418,-3-1 1,40-131-1,-68 194-474,0 9 41,3 26 36,4 50 121,-10-69-93,-1-4-7,17 100 40,-15-96-45,0-1 1,1 1 0,-1-1-1,2 0 1,-1 0 0,1 0-1,1-1 1,-1 0 0,1 1-1,6 5 1,-11-12-29,0-1 1,0 0-1,0 1 1,0-1-1,1 0 0,-1 1 1,0-1-1,0 0 0,0 1 1,0-1-1,1 0 0,-1 0 1,0 1-1,0-1 0,1 0 1,-1 0-1,0 0 1,1 1-1,-1-1 0,0 0 1,0 0-1,1 0 0,-1 0 1,0 0-1,1 1 0,-1-1 1,0 0-1,1 0 0,-1 0 1,0 0-1,1 0 0,-1 0 1,0 0-1,1 0 1,-1 0-1,0-1 0,1 1 1,-1 0-1,0 0 0,1 0 1,-1 0-1,0 0 0,1 0 1,-1-1-1,0 1 0,1 0 1,-1 0-1,0 0 1,0-1-1,0 1 0,1 0 1,-1-1-1,2-18-6677,-2 18 6079,0-17-8414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24.771"/>
    </inkml:context>
    <inkml:brush xml:id="br0">
      <inkml:brushProperty name="width" value="0.025" units="cm"/>
      <inkml:brushProperty name="height" value="0.025" units="cm"/>
    </inkml:brush>
  </inkml:definitions>
  <inkml:trace contextRef="#ctx0" brushRef="#br0">0 0 10154,'0'0'17328,"43"32"-17488,-26-31-1506,-3-1-1921,-4 2-2627,-1 3-4997</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25.113"/>
    </inkml:context>
    <inkml:brush xml:id="br0">
      <inkml:brushProperty name="width" value="0.025" units="cm"/>
      <inkml:brushProperty name="height" value="0.025" units="cm"/>
    </inkml:brush>
  </inkml:definitions>
  <inkml:trace contextRef="#ctx0" brushRef="#br0">0 46 13132,'0'0'9674,"30"0"-12269,-19-23-3234,-1 0-6887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285"/>
    </inkml:context>
    <inkml:brush xml:id="br0">
      <inkml:brushProperty name="width" value="0.025" units="cm"/>
      <inkml:brushProperty name="height" value="0.025" units="cm"/>
    </inkml:brush>
  </inkml:definitions>
  <inkml:trace contextRef="#ctx0" brushRef="#br0">71 70 15086,'-7'28'1933,"-18"56"-1,16-60-1258,1 0 0,1 1 0,-3 28 0,8-37-332,0 0-1,2-1 1,0 1 0,0 0-1,2 0 1,0 0-1,5 19 1,-6-30-297,1 0 0,0 0 0,0-1 0,0 1 0,1-1 1,-1 1-1,1-1 0,0 0 0,1 0 0,-1 0 0,1 0 0,-1-1 0,1 1 0,0-1 0,0 0 1,1 0-1,-1-1 0,1 1 0,-1-1 0,1 0 0,0 0 0,0 0 0,-1-1 0,1 0 0,1 0 0,5 1 1,3-2-9,-1 0 0,1 0 0,-1-2 0,1 1 0,-1-2 0,1 0 0,-1 0 0,0-2 0,-1 1 0,1-1 0,-1-1 0,0-1 0,0 1 0,-1-2 0,1 0 0,12-12 0,2-2-13,-1-2-1,-1 0 0,-2-2 0,0 0 0,24-41 0,-32 45-14,-1 0 0,-2-2-1,0 1 1,-1-1 0,11-46 0,-14 27-3720,-4 0-3873,-3 48 500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25.454"/>
    </inkml:context>
    <inkml:brush xml:id="br0">
      <inkml:brushProperty name="width" value="0.025" units="cm"/>
      <inkml:brushProperty name="height" value="0.025" units="cm"/>
    </inkml:brush>
  </inkml:definitions>
  <inkml:trace contextRef="#ctx0" brushRef="#br0">0 393 14382,'0'0'11888,"9"-15"-10986,77-156-268,-72 141-640,-2-1 0,-1 0 0,-1-1 0,9-50 0,-22 106-14,1 0 0,2 0 1,0 0-1,2 0 1,1-1-1,0 1 1,2 0-1,1-1 0,0 0 1,2 0-1,16 33 1,1-22 133,-24-33-241,1 0 1,-1 0-1,0 0 0,0 0 0,0 0 0,1 0 0,-1 0 1,1 0-1,-1 0 0,0-1 0,1 1 0,-1-1 0,1 1 1,-1-1-1,1 1 0,0-1 0,-1 0 0,1 0 0,-1 0 1,1 0-1,0 0 0,1 0 0,3-8-5057,-6-12-4729</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26.852"/>
    </inkml:context>
    <inkml:brush xml:id="br0">
      <inkml:brushProperty name="width" value="0.025" units="cm"/>
      <inkml:brushProperty name="height" value="0.025" units="cm"/>
    </inkml:brush>
  </inkml:definitions>
  <inkml:trace contextRef="#ctx0" brushRef="#br0">0 1 8712,'0'0'9054,"3"8"-8461,6 16-344,30 77 282,-35-93-518,0-1-1,0 1 1,0-1-1,1 1 1,0-1-1,1-1 1,-1 1-1,1-1 1,1 0-1,7 6 1,1-8 49,-12-13-1963,-4 8 1385,1-1-1,-1 0 1,1 0-1,-1 0 1,0 1-1,0-1 1,1 0-1,-1 0 1,-1 1-1,1-1 1,0 1-1,0-1 1,-2-1-1,-14-8-6775</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27.194"/>
    </inkml:context>
    <inkml:brush xml:id="br0">
      <inkml:brushProperty name="width" value="0.025" units="cm"/>
      <inkml:brushProperty name="height" value="0.025" units="cm"/>
    </inkml:brush>
  </inkml:definitions>
  <inkml:trace contextRef="#ctx0" brushRef="#br0">1 266 11179,'0'0'12780,"62"-67"-11435,-26 37-480,4-4-289,-2 2-223,-2 4-225,-5 3-96,-1 6-32,-8 5-833,-6 5-2146,-6 2-3107</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54.142"/>
    </inkml:context>
    <inkml:brush xml:id="br0">
      <inkml:brushProperty name="width" value="0.025" units="cm"/>
      <inkml:brushProperty name="height" value="0.025" units="cm"/>
    </inkml:brush>
  </inkml:definitions>
  <inkml:trace contextRef="#ctx0" brushRef="#br0">0 258 8264,'0'0'11226,"5"11"-10895,-4-8-248,20 45 319,-19-45-293,-1 0 1,0 0-1,1 0 0,0-1 1,-1 1-1,1-1 0,0 1 1,0-1-1,1 0 1,-1 0-1,0 0 0,1 0 1,-1 0-1,1 0 0,-1-1 1,6 3-1,-7-5 15,-1 0 0,1 0 0,0 0 0,-1 0 0,1-1 0,-1 1 0,1 0 0,-1 0 0,1 0 1,-1 0-1,0-1 0,0 1 0,0 0 0,1 0 0,-1-1 0,0 1 0,-1 0 0,1 0 0,0 0 0,0-1 0,-1-1 0,-4-34 852,-16-15-184,19 49-730,1 0 1,0 0 0,-1 0-1,1 1 1,-1-1 0,0 1 0,0-1-1,0 1 1,0 0 0,0 0-1,-1 0 1,1 0 0,-1 0-1,1 0 1,-1 1 0,-4-3 0,7 8-55,0 0 0,0-1 0,0 1 0,0 0 0,1-1 0,-1 1 0,1 0 0,0-1 0,2 5 0,-2-5-33,0 0-1,1 0 1,-1-1 0,1 1 0,0 0 0,0-1 0,0 1 0,0-1 0,0 1 0,0-1 0,1 0 0,-1 0-1,1 0 1,-1-1 0,1 1 0,3 1 0,-5-3-52,1 0 0,-1 1-1,1-1 1,-1 0 0,0 0-1,1 0 1,-1 0 0,1-1 0,-1 1-1,0 0 1,1-1 0,-1 1-1,0-1 1,1 1 0,-1-1 0,0 1-1,0-1 1,0 0 0,1 0 0,-1 0-1,0 1 1,0-1 0,0 0-1,0-1 1,0 1 0,-1 0 0,1 0-1,0 0 1,0 0 0,-1-1-1,1 1 1,-1 0 0,1 0 0,-1-1-1,1 1 1,-1-1 0,0-1-1,5-12-935,-2-1 0,0 0 0,2-21 0,7-37-737,-9 77 2053,0 0 1,-1 0 0,0 0-1,0 1 1,0-1 0,0 1 0,0-1-1,1 7 1,8 21 753,-9-20-642,2 0-1,-1-1 1,2 1 0,-1-1-1,12 18 1,-16-28-402,0 1 0,0-1 1,1 0-1,-1 0 1,0 0-1,0 0 0,0 1 1,0-1-1,0 0 1,0 0-1,1 0 1,-1 0-1,0 0 0,0 0 1,0 0-1,1 0 1,-1 1-1,0-1 0,0 0 1,0 0-1,0 0 1,1 0-1,-1 0 0,0 0 1,0 0-1,0 0 1,1 0-1,-1 0 1,0 0-1,0 0 0,0 0 1,1 0-1,-1-1 1,0 1-1,0 0 0,0 0 1,0 0-1,1 0 1,-1 0-1,0 0 0,0 0 1,0 0-1,0-1 1,0 1-1,1 0 1,-1 0-1,0 0 0,0 0 1,0-1-1,0 1 1,0 0-1,0 0 0,0 0 1,0 0-1,0-1 1,1 1-1,-1 0 0,0 0 1,5-22 422,-1-25 29,-4 22-369,5-72 11,-5 96-111,0 0 1,0 1-1,0-1 1,0 0-1,0 1 1,0-1 0,0 0-1,0 1 1,0-1-1,0 0 1,1 1-1,-1-1 1,0 1-1,0-1 1,1 0 0,-1 1-1,0-1 1,1 1-1,-1-1 1,1 1-1,-1-1 1,1 1-1,-1-1 1,1 1 0,-1-1-1,1 1 1,-1 0-1,1-1 1,0 1-1,-1 0 1,1 0-1,0-1 1,17 14-51,13 35 78,-30-45-14,13 27 17,-11-23-17,0 1 1,0-1-1,1 0 0,0 0 0,0 0 0,1-1 0,-1 1 0,10 8 0,-13-15 11,-1 0 0,1 0 1,-1-1-1,1 1 0,0 0 1,-1-1-1,1 1 1,-1 0-1,1-1 0,-1 1 1,0-1-1,1 1 0,-1-1 1,1 1-1,-1-1 0,0 1 1,1-1-1,-1 1 0,0-1 1,0 1-1,1-1 1,-1 1-1,0-1 0,0 0 1,0 1-1,0-1 0,0 1 1,0-1-1,0 0 0,0 1 1,0-1-1,0 0 1,0 1-1,0-1 0,0 1 1,-1-2-1,2-29 367,-1 30-365,0-139 14,0 140-67,0-1 0,0 1-1,0 0 1,0-1 0,0 1-1,0 0 1,0-1 0,0 1-1,0 0 1,0 0 0,0-1 0,0 1-1,0 0 1,0-1 0,0 1-1,0 0 1,1-1 0,-1 1 0,0 0-1,0-1 1,0 1 0,0 0-1,1 0 1,-1-1 0,0 1-1,0 0 1,0 0 0,1 0 0,-1-1-1,0 1 1,1 0 0,-1 0-1,0 0 1,0 0 0,1-1-1,10 8-1021,9 16-488,-8 4 389,19 32-3309,-24-57-1994,-7-9 955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54.719"/>
    </inkml:context>
    <inkml:brush xml:id="br0">
      <inkml:brushProperty name="width" value="0.025" units="cm"/>
      <inkml:brushProperty name="height" value="0.025" units="cm"/>
    </inkml:brush>
  </inkml:definitions>
  <inkml:trace contextRef="#ctx0" brushRef="#br0">1 0 10634,'0'0'7495,"2"12"-6112,6 18-548,1 0 1,1-1-1,1 0 1,2 0-1,23 38 1,-13-30-663,1-2 1,1 0-1,53 53 1,-122-155 1454,21 38-1520,15 20-82,0 0 1,1-1-1,0 0 1,-10-19-1,18 28-32,0 0 0,1 0 0,-1 1 0,0-1 0,0 1 0,1-1 0,-1 1 0,0-1 0,1 1 0,-1 0 1,0-1-1,1 1 0,-1 0 0,0 0 0,1 0 0,-1 0 0,1 1 0,1-1 0,-1 1-2,1-1 0,-1 0 0,1 0 0,-1 0 0,1 0 0,-1-1 0,0 1 0,1-1 0,-1 1 1,0-1-1,1 0 0,-1 0 0,3-1 0,-4-3 47,0 0 0,0 0 0,-1 0 0,0 0 0,1 0 1,-2 0-1,1 0 0,-1 0 0,1 0 0,-1 0 0,-2-5 1,3 9-51,0 18 131,0-14-3496</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56.375"/>
    </inkml:context>
    <inkml:brush xml:id="br0">
      <inkml:brushProperty name="width" value="0.025" units="cm"/>
      <inkml:brushProperty name="height" value="0.025" units="cm"/>
    </inkml:brush>
  </inkml:definitions>
  <inkml:trace contextRef="#ctx0" brushRef="#br0">0 239 7944,'2'2'604,"-1"0"1,0-1-1,0 1 1,1 0-1,-1-1 1,1 1 0,0-1-1,-1 0 1,1 1-1,0-1 1,0 0 0,0 0-1,0 0 1,0 0-1,0 0 1,2 0 0,-2-1-429,-1 0 0,0 0 0,0 0 1,0 0-1,0-1 0,1 1 0,-1 0 1,0 0-1,0-1 0,0 1 0,0-1 1,0 1-1,0-1 0,0 0 0,0 1 1,0-1-1,0 0 0,0 0 0,-1 0 1,1 1-1,1-3 0,1-2-36,0 0-1,-1 0 1,1 0-1,-1 0 0,0 0 1,0 0-1,-1-1 1,0 1-1,0-1 1,1-8-1,-2 6-8,-1-51 617,1 58-706,0-1 0,0 1 0,-1-1-1,1 1 1,0-1 0,-1 1 0,1-1 0,0 1-1,-1 0 1,0-1 0,1 1 0,-1 0-1,0-1 1,0 1 0,0 0 0,0 0 0,0 0-1,0 0 1,0 0 0,0 0 0,0 0 0,-1 0-1,1 0 1,0 0 0,0 1 0,-1-1-1,1 0 1,-1 1 0,1 0 0,-1-1 0,1 1-1,-3-1 1,3 2-37,0-1 0,0 1-1,0 0 1,0-1 0,0 1-1,0 0 1,0 0 0,0-1 0,0 1-1,0 0 1,0 0 0,1 0-1,-1 0 1,0 0 0,1 0 0,-1 0-1,0 1 1,1-1 0,0 0-1,-1 0 1,1 0 0,0 1-1,-1-1 1,1 0 0,0 0 0,0 1-1,0-1 1,0 0 0,1 2-1,-2 51 54,2-41-54,-1-12-4,3 53 12,-3-52-10,1 0 0,-1 0-1,0 1 1,1-1-1,-1 0 1,1 0-1,0 0 1,-1 0-1,1 0 1,0-1 0,0 1-1,0 0 1,1 0-1,-1-1 1,0 1-1,1 0 1,-1-1-1,1 1 1,-1-1-1,1 0 1,0 0 0,2 2-1,-3-3 8,0 0-1,0 0 1,0 0-1,0 0 1,0 0-1,-1 0 1,1 0-1,0 0 1,0 0-1,0-1 1,0 1-1,-1 0 1,1-1 0,0 1-1,0-1 1,-1 1-1,1-1 1,0 1-1,-1-1 1,1 1-1,0-1 1,-1 0-1,1 1 1,-1-1-1,1 0 1,-1 1 0,1-1-1,0-1 1,12-28 137,-9 20-108,1-2-24,0 1 0,1 1-1,0-1 1,1 1-1,0 0 1,15-15-1,-17 21 29,-1 0-1,1 1 1,0-1-1,-1 1 1,2 0-1,-1 1 1,0-1-1,0 1 1,1 0 0,0 0-1,-1 1 1,1-1-1,0 1 1,0 1-1,-1-1 1,7 1-1,-12-2 176,0 0 0,-1 0 1,1 0-1,-1 0 0,1 0 0,-1 1 0,0-1 0,0 0 0,0 0 0,0 1 0,-2-3 0,-1-2-77,-3-4-55,0 1 0,0 0 1,-1 0-1,0 1 0,0 0 1,-12-8-1,19 16-240,39 3-5188,-22-3 575,-1 0-3191</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57.401"/>
    </inkml:context>
    <inkml:brush xml:id="br0">
      <inkml:brushProperty name="width" value="0.025" units="cm"/>
      <inkml:brushProperty name="height" value="0.025" units="cm"/>
    </inkml:brush>
  </inkml:definitions>
  <inkml:trace contextRef="#ctx0" brushRef="#br0">1 250 11755,'0'0'7378,"0"9"-6236,0 28-261,0-37-851,0 0-1,0 1 1,0-1 0,0 1-1,0-1 1,0 1 0,0-1 0,0 1-1,0-1 1,1 1 0,-1-1-1,0 1 1,0-1 0,0 0-1,0 1 1,1-1 0,-1 1-1,0-1 1,1 0 0,-1 1 0,0-1-1,0 0 1,1 1 0,-1-1-1,1 0 1,-1 1 0,0-1-1,1 0 1,-1 0 0,1 0-1,-1 1 1,0-1 0,1 0-1,-1 0 1,1 0 0,-1 0 0,1 0-1,-1 0 1,1 0 0,-1 0-1,1 0 1,-1 0 0,1 0-1,-1 0 1,1 0 0,-1 0-1,0 0 1,1-1 0,-1 1 0,1 0-1,-1 0 1,1 0 0,-1-1-1,0 1 1,1 0 0,-1-1-1,0 1 1,1 0 0,-1-1-1,0 1 1,1 0 0,-1-1 0,0 1-1,1-1 1,17-22 1307,-12-1-681,-2 0 0,0-1-1,0-34 1,-1 24-351,-2 28-208,1 9-15,3 14-79,0-1-1,0 1 1,2-1 0,0 0-1,1-1 1,0 1 0,20 24-1,-28-38 9,1-1 0,-1 1-1,1-1 1,-1 1-1,0-1 1,1 0-1,-1 1 1,1-1-1,-1 1 1,1-1-1,-1 0 1,1 0 0,0 1-1,-1-1 1,1 0-1,-1 0 1,1 0-1,-1 0 1,1 0-1,0 0 1,-1 0 0,1 0-1,-1 0 1,1 0-1,0 0 1,-1 0-1,1 0 1,-1 0-1,1 0 1,0-1-1,10-17 458,-1-37 261,-9 45-710,0 5 17,0-5-29,0 0 1,1 0-1,1 0 1,6-17-1,-9 26-11,1 0-1,-1 0 0,1 0 1,-1 0-1,1 0 0,0 0 1,-1 0-1,1 0 0,0 0 1,0 1-1,-1-1 1,1 0-1,0 1 0,0-1 1,0 0-1,0 1 0,0-1 1,0 1-1,0-1 0,0 1 1,2-1-1,-2 2-1,1-1 1,0 0-1,-1 1 1,1-1 0,0 1-1,-1-1 1,1 1-1,-1 0 1,1-1-1,0 1 1,-1 0-1,0 0 1,1 0-1,-1 1 1,0-1-1,1 0 1,-1 0-1,1 3 1,8 7 22,-8-7-17,1 0 0,0-1 0,0 1 0,0-1 0,0 0 0,0 0-1,1 0 1,-1-1 0,1 1 0,0-1 0,-1 1 0,6 1 0,-8-4-13,-1-1 0,1 1 1,0 0-1,-1 0 1,1-1-1,-1 1 0,1 0 1,-1-1-1,1 1 0,-1 0 1,0-1-1,1 1 0,-1-1 1,1 1-1,-1-1 1,0 1-1,1-1 0,-1 1 1,0-1-1,0 1 0,1-1 1,-1 0-1,0 1 0,0-1 1,0 1-1,0-1 1,0 1-1,0-1 0,0 0 1,0 1-1,0-1 0,0 0 1,0-27-869,0 21 321,0-47-4792,0 19-2594,0 21 2069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57.853"/>
    </inkml:context>
    <inkml:brush xml:id="br0">
      <inkml:brushProperty name="width" value="0.025" units="cm"/>
      <inkml:brushProperty name="height" value="0.025" units="cm"/>
    </inkml:brush>
  </inkml:definitions>
  <inkml:trace contextRef="#ctx0" brushRef="#br0">0 55 8552,'0'0'3571,"3"9"-656,10 28 2133,31 65 1,-5-45-4875,-20-36-661,-9-12 365,-1 1 1,0 1-1,0 0 0,-1 0 0,-1 1 0,10 18 0,-45-68 2545,5 10-1942,-4-12-123,-23-48-1,44 75-359,-1-1 1,2 0-1,0 0 0,1 0 1,0 0-1,1 0 0,1-1 0,-1-16 1,3 29-30,1 0 1,-1 0-1,1 0 1,-1 0-1,1 1 1,0-1-1,0 0 1,0 0-1,0 1 1,0-1-1,1 1 0,-1-1 1,0 1-1,1-1 1,-1 1-1,1 0 1,0 0-1,-1 0 1,1 0-1,0 0 1,-1 0-1,1 0 1,0 0-1,0 1 1,0-1-1,0 1 1,0 0-1,0-1 1,0 1-1,0 0 1,0 0-1,-1 0 1,5 1-1,-3-2-17,0 1 0,0 0-1,0 0 1,0 0 0,0 1 0,0-1 0,0 1 0,0 0-1,-1-1 1,1 1 0,0 1 0,0-1 0,-1 0-1,1 1 1,-1-1 0,1 1 0,-1 0 0,1-1 0,-1 1-1,0 0 1,0 1 0,0-1 0,2 3 0,-1 4 144,-1-1 0,0 1 0,0-1 0,-1 1 0,0 0 0,0 0 0,-1-1 0,0 1 0,-3 14 0,3-17 82,-1 0 1,-1 0-1,1 0 0,-1 0 1,0 0-1,0-1 0,-1 1 1,1 0-1,-1-1 0,-1 0 1,1 0-1,-1 0 0,0 0 1,-6 6-1,10-10-191,-1-1 1,1 1-1,-1 0 0,0 0 1,0-1-1,1 1 0,-1 0 1,0-1-1,0 1 0,0-1 1,1 1-1,-1-1 0,0 1 1,0-1-1,0 0 0,0 1 1,0-1-1,0 0 0,0 0 1,0 0-1,0 0 0,0 0 1,0 0-1,0 0 0,0 0 1,0 0-1,0 0 0,0-1 1,0 1-1,0 0 0,0-1 1,0 1-1,0 0 0,1-1 1,-1 1-1,0-1 0,0 0 1,0 1-1,1-1 0,-1 0 1,0 1-1,0-1 0,1 0 0,-1 0 1,1 1-1,-1-1 0,1 0 1,-1 0-1,1 0 0,-1 0 1,1 0-1,0 0 0,0 0 1,-1 0-1,1 0 0,0 0 1,0 0-1,0 0 0,0 0 1,0-1-1,-1-10-1463,-1 0-1,2 0 1,0-18 0,13-30-7188,-4 30 2615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58.769"/>
    </inkml:context>
    <inkml:brush xml:id="br0">
      <inkml:brushProperty name="width" value="0.025" units="cm"/>
      <inkml:brushProperty name="height" value="0.025" units="cm"/>
    </inkml:brush>
  </inkml:definitions>
  <inkml:trace contextRef="#ctx0" brushRef="#br0">1 238 6951,'0'0'16463,"0"8"-15513,-1 6-575,2 1 0,0 0 0,0-1 0,1 0-1,1 1 1,1-1 0,0 0 0,1 0 0,9 19 0,-8-19-314,1 0 0,1 0 1,0 0-1,1-1 0,1 0 1,0-1-1,0 0 0,1-1 1,15 13-1,-25-23-77,0 0 1,0 0-1,0-1 1,0 1-1,0 0 1,0 0-1,0 0 1,0-1-1,0 1 1,1-1-1,-1 1 1,0-1-1,0 1 1,1-1-1,-1 0 1,0 1-1,1-1 1,-1 0-1,0 0 1,1 0-1,-1 0 1,0 0-1,1 0 1,-1-1-1,0 1 1,0 0-1,2-1 1,-2 0 7,0-1-1,0 1 1,0-1-1,-1 1 1,1-1 0,0 1-1,-1-1 1,1 1 0,-1-1-1,1 1 1,-1-1-1,0 0 1,0 1 0,0-1-1,0 0 1,0 1 0,-1-4-1,0-5 3,0 0-1,-1 0 1,0 1-1,-1-1 1,0 1-1,-6-12 1,6 14 9,-1 1 0,0-1-1,0 1 1,-1 0 0,1 0 0,-1 1 0,-1 0 0,1-1 0,-1 2-1,0-1 1,0 1 0,0 0 0,0 0 0,-14-5 0,20 9-13,0 0 1,-1 0 0,1 0-1,-1 0 1,1 0 0,-1 0-1,1 0 1,0 1 0,-1-1-1,1 0 1,-1 0 0,1 0-1,0 1 1,-1-1 0,1 0-1,0 1 1,-1-1 0,1 0-1,0 1 1,0-1 0,-1 0 0,1 1-1,0-1 1,0 0 0,0 1-1,-1-1 1,1 1 0,0-1-1,0 1 1,0-1 0,0 0-1,0 1 1,0-1 0,0 1-1,0-1 1,0 1 0,0-1-1,0 1 1,0-1 0,0 0-1,0 1 1,0-1 0,1 1-1,-1-1 1,0 0 0,0 1-1,0-1 1,1 1 0,-1-1-1,0 0 1,0 1 0,1-1-1,12 25-259,-11-23 166,0-1 0,0 1 0,0-1 1,0 1-1,0-1 0,0 0 0,0 0 0,1 0 0,-1 0 0,0 0 0,1-1 0,-1 1 0,0-1 0,1 1 0,-1-1 0,1 0 0,-1 0 1,1 0-1,-1 0 0,0 0 0,1-1 0,-1 1 0,1-1 0,-1 0 0,0 0 0,1 1 0,-1-1 0,0-1 0,0 1 0,0 0 0,0 0 1,0-1-1,0 1 0,0-1 0,0 0 0,-1 0 0,1 1 0,-1-1 0,1 0 0,1-3 0,6-10-33,-1 0 1,0 0-1,-1-1 0,9-27 0,-7 17 289,-9 26-142,0 0 0,1-1 0,-1 1-1,0-1 1,0 1 0,0-1 0,1 1-1,-1 0 1,0-1 0,0 1 0,1 0-1,-1-1 1,0 1 0,1 0-1,-1-1 1,0 1 0,1 0 0,-1 0-1,0-1 1,1 1 0,-1 0 0,1 0-1,-1 0 1,0 0 0,1-1 0,-1 1-1,1 0 1,-1 0 0,1 0-1,-1 0 1,0 0 0,1 0 0,-1 0-1,1 0 1,-1 0 0,1 0 0,-1 0-1,0 1 1,1-1 0,-1 0 0,1 0-1,-1 0 1,0 0 0,1 1 0,-1-1-1,1 0 1,-1 1 0,0-1-1,1 0 1,-1 0 0,0 1 0,0-1-1,1 1 1,-1-1 0,0 0 0,1 1-1,21 31 790,-12-17-525,-10-15-253,1 1 0,-1-1 0,1 1 0,0 0 0,-1-1-1,1 1 1,0-1 0,-1 0 0,1 1 0,0-1 0,0 1-1,-1-1 1,1 0 0,0 0 0,0 1 0,0-1 0,0 0-1,-1 0 1,1 0 0,0 0 0,0 0 0,0 0 0,0 0-1,-1 0 1,1-1 0,0 1 0,0 0 0,0 0 0,-1-1-1,1 1 1,0 0 0,0-1 0,-1 1 0,1-1 0,0 1-1,-1-1 1,1 1 0,-1-1 0,1 1 0,0-1 0,-1 0-1,1 1 1,-1-1 0,0 0 0,1 0 0,0 0 0,19-47 559,-12 26-630,-7 20 23,0 0-1,0 0 0,0 0 1,0 0-1,0 0 0,1 0 1,-1 1-1,1-1 1,-1 0-1,1 1 0,0 0 1,0-1-1,-1 1 0,1 0 1,0 0-1,0 0 1,0 0-1,0 0 0,0 0 1,3 0-1,-3 1 10,0 0-1,0 0 0,0 1 1,0-1-1,0 1 1,0-1-1,0 1 1,0 0-1,0-1 1,0 1-1,-1 0 1,1 0-1,0 1 1,-1-1-1,1 0 1,-1 0-1,3 4 0,7 7 17,-2 1-1,1 1 1,-2 0-1,11 22 1,-9-18 120,5 7 362,-10-19-349,-1 1 0,1 0 1,-1 0-1,-1 0 0,1 0 1,-1 1-1,0 0 0,-1-1 1,2 10-1,-29-36 285,16 5-526,1-1 0,1 0 1,0 0-1,1 0 1,0-1-1,1 0 1,1 0-1,1-1 1,0 1-1,2-1 1,-1-31-1,2 52 131,1 0 0,-1 0 0,1 0 0,-1 0 1,1 0-1,1 0 0,-1 0 0,0 0 0,1-1 0,0 1 0,0 0 0,0-1 0,3 5 1,-4-7-18,0-1 1,-1 1-1,1 0 0,0-1 1,0 1-1,-1 0 1,1-1-1,0 1 1,0-1-1,0 1 1,0-1-1,0 0 1,0 1-1,0-1 1,0 0-1,0 0 1,0 0-1,0 0 1,0 1-1,0-1 1,2-1-1,-2 1 10,1-1 0,0 0 0,0 0 0,-1 0 0,1 0 0,-1 0-1,1 0 1,-1 0 0,1 0 0,-1-1 0,0 1 0,0-1 0,1 1 0,-1-1-1,0 1 1,1-3 0,51-97 795,-38 70-685,0 1 0,30-41 0,-41 68-542</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39:59.955"/>
    </inkml:context>
    <inkml:brush xml:id="br0">
      <inkml:brushProperty name="width" value="0.025" units="cm"/>
      <inkml:brushProperty name="height" value="0.025" units="cm"/>
    </inkml:brush>
  </inkml:definitions>
  <inkml:trace contextRef="#ctx0" brushRef="#br0">0 28 3555,'19'-8'64,"1"-2"-32,3 0-576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909"/>
    </inkml:context>
    <inkml:brush xml:id="br0">
      <inkml:brushProperty name="width" value="0.025" units="cm"/>
      <inkml:brushProperty name="height" value="0.025" units="cm"/>
    </inkml:brush>
  </inkml:definitions>
  <inkml:trace contextRef="#ctx0" brushRef="#br0">107 400 9289,'0'0'5087,"-8"3"-4008,3-1-833,-58 30 2280,60-30-2309,0 0 0,0 1 0,0-1 1,0 1-1,1-1 0,-1 1 0,1 0 0,-2 3 0,3-4-119,0-1 1,1 0 0,-1 0-1,1 0 1,0 1 0,-1-1-1,1 0 1,0 0 0,-1 1 0,1-1-1,0 0 1,0 0 0,0 1-1,0-1 1,1 0 0,-1 1-1,0-1 1,0 0 0,1 0 0,-1 1-1,1-1 1,-1 0 0,2 1-1,-1-1-41,0 0 0,0 0-1,0 0 1,0 0-1,0 0 1,1 0 0,-1-1-1,0 1 1,0-1 0,1 1-1,-1-1 1,1 1-1,-1-1 1,0 0 0,1 1-1,-1-1 1,1 0 0,2 0-1,32-2 294,-27 2-222,6-3-84,1 1-1,-1-2 1,0 0 0,0-1 0,0-1-1,-1 0 1,0-1 0,0 0 0,-1-1 0,0-1-1,0 0 1,-1-1 0,0 0 0,20-22-1,-31 31-37,0 0 0,0-1 0,1 1-1,-1 0 1,0-1 0,0 1-1,0-1 1,0 0 0,-1 1 0,1-1-1,0 0 1,-1 0 0,1 1-1,-1-1 1,0 0 0,1 0 0,-1-3-1,0 5-6,-1-1-1,1 0 0,-1 0 0,1 1 0,0-1 0,-1 0 1,1 1-1,-1-1 0,0 0 0,1 1 0,-1-1 0,1 1 1,-1-1-1,0 1 0,0-1 0,1 1 0,-1-1 0,0 1 1,0 0-1,1-1 0,-1 1 0,0 0 0,0 0 0,0 0 1,1 0-1,-2-1 0,-2 1-9,-1 0 0,1 0 0,0 0 0,0 1 0,-1-1-1,1 1 1,0 0 0,0 0 0,0 0 0,0 1 0,0-1 0,0 1 0,-6 4 0,7-4 20,-1 1 1,1 0-1,0 0 0,0 0 1,0 0-1,0 0 0,1 1 1,-1-1-1,1 1 0,0-1 1,0 1-1,0 0 1,0 0-1,1 0 0,0 0 1,-2 6-1,3-8 15,0-1-1,0 1 1,0-1 0,0 1-1,0-1 1,1 1 0,-1-1-1,0 1 1,1-1 0,-1 1-1,1-1 1,0 1 0,-1-1 0,1 0-1,0 1 1,0-1 0,0 0-1,2 2 1,-1-1 5,0 0 1,1-1-1,-1 1 0,1-1 1,-1 0-1,1 1 0,-1-1 1,1 0-1,0-1 0,0 1 1,0 0-1,0-1 0,3 1 1,8 0-10,0-1 0,0 0 0,0 0 0,0-1 1,0-1-1,-1-1 0,1 0 0,0 0 0,-1-1 1,0-1-1,0 0 0,0-1 0,20-13 0,-19 9-43,0-1 0,0-1 0,-1 0-1,-1-1 1,0 0 0,0-1-1,-1 0 1,-1 0 0,-1-1 0,12-24-1,-15 26 13,1 1 0,-2-1 0,0-1 0,0 1 0,-1-1 0,-1 1 0,0-1 0,-1 0 0,-1 0-1,0-1 1,0 1 0,-3-19 0,1 30 9,1 1-1,-1-1 0,0 1 1,0 0-1,0 0 0,0-1 1,0 1-1,0 0 0,-1 0 1,1 0-1,-1 0 1,1 0-1,-1 0 0,0 1 1,0-1-1,0 0 0,0 1 1,0 0-1,0-1 1,0 1-1,0 0 0,-1 0 1,1 0-1,0 0 0,-1 1 1,1-1-1,-1 1 0,1-1 1,-5 1-1,3 0-8,-1 0-1,1 0 1,0 0 0,0 1-1,0 0 1,-1 0 0,1 0-1,0 0 1,0 1 0,0 0-1,1 0 1,-1 0-1,0 0 1,1 0 0,-1 1-1,-3 3 1,-4 6 60,0 1 0,1 0 0,0 1 0,1 0 0,1 1 0,0-1 0,1 1 0,1 1 0,0 0 0,2-1 0,-1 2 0,2-1 0,0 0 0,1 1 0,0-1 0,2 20 0,1-29-37,0 0 0,0 0 0,1 0 0,0 0 0,0 0 0,1-1 0,0 1 0,0-1 1,0 0-1,1 1 0,0-2 0,0 1 0,1 0 0,0-1 0,0 0 0,0 0 0,0 0 0,1-1 0,-1 0 1,1 0-1,0 0 0,1-1 0,-1 0 0,1 0 0,7 2 0,-2 0-171,1-1 1,-1-1-1,1 0 1,-1 0-1,1-2 1,0 1-1,0-2 0,0 1 1,0-2-1,0 0 1,0 0-1,0-1 0,15-5 1,-21 4-382,-1 0-1,1 0 1,-1 0-1,0-1 1,0 0 0,0 0-1,-1 0 1,7-7 0,12-16-4783</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1.515"/>
    </inkml:context>
    <inkml:brush xml:id="br0">
      <inkml:brushProperty name="width" value="0.025" units="cm"/>
      <inkml:brushProperty name="height" value="0.025" units="cm"/>
    </inkml:brush>
  </inkml:definitions>
  <inkml:trace contextRef="#ctx0" brushRef="#br0">0 363 4068,'2'-32'9198,"3"4"-4109,-2 19-4776,0 0 0,1 1-1,0-1 1,0 1 0,1 0 0,0 0 0,0 0-1,1 1 1,0 0 0,1 0 0,-1 0-1,10-6 1,22-13-46,-37 26-245,0-1 1,-1 1-1,1-1 1,0 1-1,-1 0 1,1 0 0,0-1-1,0 1 1,-1 0-1,1 0 1,0 0-1,0 0 1,-1 0 0,1 0-1,0 0 1,0 0-1,0 0 1,-1 0-1,1 0 1,0 0 0,0 1-1,-1-1 1,1 0-1,0 0 1,-1 1-1,1-1 1,0 1 0,-1-1-1,1 1 1,0-1-1,-1 1 1,1-1-1,-1 1 1,1-1 0,-1 1-1,1-1 1,-1 1-1,0 0 1,1-1 0,-1 1-1,0 0 1,1 0-1,-1-1 1,0 1-1,0 0 1,0 0 0,0-1-1,0 1 1,1 0-1,-1 0 1,-1-1-1,1 2 1,1 23 934,-1-14-760,0-1 1,0 1-1,1-1 1,1 1-1,0-1 0,0 0 1,1 0-1,0 0 1,0 0-1,1 0 0,6 9 1,-10-18-194,1 0 1,-1 0 0,1 0-1,-1-1 1,1 1 0,-1 0-1,1 0 1,0-1 0,-1 1-1,1-1 1,0 1 0,-1 0-1,1-1 1,0 1 0,0-1-1,0 0 1,0 1 0,0-1-1,-1 0 1,1 1 0,0-1-1,0 0 1,0 0 0,0 0-1,0 0 1,0 0 0,0 0-1,0 0 1,0 0 0,0 0-1,0 0 1,0 0 0,0-1-1,-1 1 1,1 0 0,0-1-1,0 1 1,0-1-1,0 1 1,-1-1 0,1 1-1,0-1 1,0 0 0,-1 1-1,1-1 1,0 0 0,-1 1-1,1-1 1,-1 0 0,1 0-1,-1 0 1,1 0 0,3-6 34,0 0 1,-1 0 0,0 0 0,0-1 0,2-7 0,3-21 35,-2-1 1,-1 1 0,-1-1 0,-3-52 0,0 94-103,1-1 0,-1 1 0,1-1 0,0 1 0,0-1 0,0 0 0,1 0 0,3 6 0,4 6 56,1 7 12,-8-16-1,0 1 0,0 0 1,1-1-1,0 0 0,0 0 0,1 0 0,0 0 0,0-1 1,1 0-1,0 0 0,9 8 0,-14-14-12,-1 1 0,1-1 0,0 0 0,-1 0 0,1 0 0,-1 1 0,1-1 0,-1 0 0,1 0 0,0 0 0,-1 0 0,1 0 1,0 0-1,-1 0 0,1 0 0,-1 0 0,1 0 0,0-1 0,-1 1 0,1 0 0,-1 0 0,1-1 0,-1 1 0,1 0 0,-1 0 0,1-1 0,-1 1 0,1-1 0,-1 1 0,1 0 0,0-2 0,9-22 627,-4-32 25,-6 53-648,-1-52 103,0 37-116,0-1 0,4-31 0,-2 50-23,-1 0 0,0 0 0,1-1-1,-1 1 1,0 0 0,0 0 0,1 0 0,-1 0 0,0 0 0,1 0 0,-1 0-1,0 0 1,0 0 0,1 0 0,-1 0 0,0 0 0,1 0 0,-1 0 0,0 0 0,0 0-1,1 0 1,-1 0 0,0 1 0,1-1 0,-1 0 0,0 0 0,0 0 0,1 0 0,-1 1-1,0-1 1,0 0 0,0 0 0,1 0 0,-1 1 0,0-1 0,0 0 0,0 0 0,0 1-1,0-1 1,1 0 0,-1 1 0,0-1 0,0 1 0,10 11-55,7 14 23,-7-10 18,0 0 1,1 0 0,0-2-1,28 28 1,-20-32-1016,-4-12-3833,-8-6-1006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2.577"/>
    </inkml:context>
    <inkml:brush xml:id="br0">
      <inkml:brushProperty name="width" value="0.025" units="cm"/>
      <inkml:brushProperty name="height" value="0.025" units="cm"/>
    </inkml:brush>
  </inkml:definitions>
  <inkml:trace contextRef="#ctx0" brushRef="#br0">57 210 4132,'0'0'16752,"-7"-4"-15113,-26-12-438,32 16-1174,1-1-1,-1 1 1,0 0 0,1 0-1,-1 0 1,1 0 0,-1 0 0,1 1-1,-1-1 1,1 0 0,-1 0 0,1 0-1,-1 0 1,1 1 0,-1-1 0,1 0-1,-1 0 1,1 1 0,-1-1 0,1 0-1,-1 1 1,1-1 0,0 0 0,-1 1-1,1-1 1,0 1 0,-1-1-1,1 1 1,0-1 0,0 1 0,-1-1-1,1 1 1,0-1 0,0 1 0,0-1-1,0 1 1,-1-1 0,1 1 0,0-1-1,0 1 1,0 0 0,-1 27 330,1-24-262,1 4-30,0 0 1,0 0 0,1 0 0,0 1 0,0-2-1,6 15 1,-7-19-63,0 0 0,0-1 0,0 1 0,1-1-1,-1 1 1,1-1 0,-1 0 0,1 0 0,0 0 0,0 1-1,0-2 1,0 1 0,0 0 0,0 0 0,0-1-1,1 1 1,-1-1 0,1 1 0,-1-1 0,1 0 0,-1 0-1,1 0 1,5 0 0,-7-1 7,0 0-1,0-1 1,0 1 0,0-1 0,0 0-1,0 1 1,0-1 0,0 0-1,0 1 1,-1-1 0,1 0-1,0 0 1,0 0 0,-1 0-1,1 0 1,0 1 0,-1-1-1,1-1 1,-1 1 0,1 0-1,-1 0 1,0 0 0,1 0-1,-1 0 1,0 0 0,0 0 0,0-3-1,4-37 220,-3 37-206,-1-122 207,0 126-231,0 0 1,0 0-1,0 0 1,0-1-1,0 1 0,0 0 1,0 0-1,0 0 1,0 0-1,0-1 1,0 1-1,0 0 0,0 0 1,0 0-1,0 0 1,0-1-1,0 1 1,0 0-1,1 0 0,-1 0 1,0 0-1,0 0 1,0-1-1,0 1 1,0 0-1,0 0 0,1 0 1,-1 0-1,0 0 1,0 0-1,0 0 1,0 0-1,0 0 0,1 0 1,-1 0-1,0-1 1,0 1-1,0 0 1,0 0-1,1 0 0,-1 0 1,0 0-1,0 0 1,0 0-1,0 0 1,1 1-1,-1-1 0,0 0 1,0 0-1,0 0 1,0 0-1,13 7-75,8 12-37,8 16 122,28 30 25,-53-61-32,0 0 0,0-1-1,1 1 1,-1-1 0,1 0 0,0 0-1,0 0 1,0-1 0,0 1 0,0-1-1,8 2 1,-12-5 11,0 1 0,0-1-1,0 1 1,0 0 0,0-1 0,0 0 0,-1 1-1,1-1 1,0 1 0,0-1 0,-1 0 0,1 0-1,0 1 1,-1-1 0,1 0 0,-1 0 0,1 0-1,-1 0 1,1 0 0,-1 0 0,0 0 0,1 1-1,-1-1 1,0 0 0,0 0 0,0 0-1,0 0 1,0 0 0,0 0 0,0 0 0,0 0-1,0 0 1,-1-2 0,-1-39 662,-1 31-611,0 1-1,0-1 1,-1 0-1,-1 1 1,1 0-1,-2 0 1,1 0-1,-1 1 1,-1 0-1,0 0 1,0 1-1,-1-1 0,0 1 1,0 1-1,-1 0 1,0 0-1,-16-9 1,49 44-609,-23-27 416,1 0-1,-1 0 1,1 0-1,-1-1 1,1 1-1,-1 0 1,1-1 0,0 1-1,-1-1 1,1 0-1,0 0 1,-1 1-1,1-1 1,0 0-1,-1 0 1,1-1-1,0 1 1,-1 0-1,1 0 1,0-1-1,-1 1 1,1-1-1,-1 0 1,1 1 0,-1-1-1,1 0 1,-1 0-1,1 0 1,-1 0-1,0 0 1,0 0-1,1 0 1,-1 0-1,1-2 1,1-2-830,-1 1 1,0 0-1,0-1 1,0 1-1,-1-1 0,1 0 1,-1 1-1,0-1 1,-1 0-1,1-8 1,0-17-7231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2.920"/>
    </inkml:context>
    <inkml:brush xml:id="br0">
      <inkml:brushProperty name="width" value="0.025" units="cm"/>
      <inkml:brushProperty name="height" value="0.025" units="cm"/>
    </inkml:brush>
  </inkml:definitions>
  <inkml:trace contextRef="#ctx0" brushRef="#br0">1 0 7944,'0'0'8632,"3"11"-6625,0-1-1838,2 8 634,1 0 0,11 24 0,-16-39-668,0 1 0,1-1 1,0 1-1,0-1 0,0 0 0,0 0 1,0 0-1,1 0 0,0 0 0,-1 0 1,1-1-1,0 1 0,0-1 1,0 0-1,0 0 0,1 0 0,-1 0 1,1-1-1,-1 1 0,5 0 0,-6-2-107,1 0-1,-1 0 0,0-1 1,0 1-1,1-1 0,-1 0 1,0 1-1,0-1 0,0 0 1,0 0-1,0-1 0,0 1 1,0 0-1,0-1 0,-1 1 1,1-1-1,0 1 0,-1-1 1,1 0-1,-1 0 0,2-2 1,30-52 247,-19 30-212,-13 24-67,0 0 1,1 0-1,-1 0 0,0 0 1,1 0-1,-1 0 0,1 1 1,0-1-1,-1 1 0,1-1 1,0 1-1,0 0 0,0-1 1,0 1-1,0 0 0,0 0 1,0 1-1,1-1 0,-1 0 1,0 1-1,4-1 0,-4 1 1,1 1-1,-1-1 0,0 1 0,0 0 1,0 0-1,-1-1 0,1 1 0,0 1 1,0-1-1,0 0 0,-1 0 0,1 1 1,0-1-1,-1 1 0,0-1 0,1 1 0,-1 0 1,0-1-1,0 1 0,0 0 0,0 0 1,0 0-1,1 2 0,4 11 362,-1 0-1,0 0 1,-1 1 0,-1 0-1,0-1 1,-1 1 0,-1 0-1,-1 29 1,0-43-329,0-1-1,0 1 0,-1-1 1,1 1-1,0-1 1,-1 1-1,1 0 1,-1-1-1,1 0 0,-1 1 1,0-1-1,1 1 1,-1-1-1,0 0 0,0 1 1,0-1-1,0 0 1,0 0-1,-1 0 1,1 0-1,0 0 0,0 0 1,-1 0-1,1 0 1,0 0-1,-1-1 1,1 1-1,-1-1 0,1 1 1,-1-1-1,1 1 1,-1-1-1,0 0 1,1 0-1,-1 0 0,1 0 1,-1 0-1,1 0 1,-1 0-1,0 0 0,1-1 1,-1 1-1,1 0 1,-3-2-1,-2 1-221,-1-1 0,1 0 0,0 0 0,-1-1 0,1 0 0,0 0 0,0 0 0,1-1 0,-8-5 0,11 7-68,0 0 0,0 0-1,0-1 1,0 1 0,1 0 0,-1-1 0,1 1 0,-1-1-1,1 1 1,0-1 0,-1-3 0,2 4-246,0 0 1,0-1-1,0 1 0,0 0 1,0 0-1,0-1 1,0 1-1,1 0 0,-1 0 1,1 0-1,0 0 0,-1-1 1,1 1-1,0 0 0,0 0 1,1 0-1,-1 1 1,0-1-1,0 0 0,1 0 1,-1 1-1,1-1 0,0 0 1,0 1-1,-1 0 0,1-1 1,0 1-1,0 0 0,0 0 1,0 0-1,4-1 1,17-6-3835</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3.868"/>
    </inkml:context>
    <inkml:brush xml:id="br0">
      <inkml:brushProperty name="width" value="0.025" units="cm"/>
      <inkml:brushProperty name="height" value="0.025" units="cm"/>
    </inkml:brush>
  </inkml:definitions>
  <inkml:trace contextRef="#ctx0" brushRef="#br0">0 502 737,'6'-3'1052,"0"-1"0,0 1 0,-1-1 1,0 0-1,1 0 0,-2-1 0,1 1 0,0-1 1,-1 0-1,0 0 0,0-1 0,0 1 0,-1-1 1,0 0-1,4-10 0,-5 10-329,0 0 0,-1-1-1,0 1 1,0 0 0,-1 0 0,0-1 0,0 1-1,0 0 1,-1-1 0,-2-10 0,3 15-660,0 1-1,0 0 1,-1 0 0,1-1-1,-1 1 1,1 0 0,-1 0 0,1-1-1,-1 1 1,0 0 0,0 0-1,1 0 1,-1 0 0,0 0 0,0 0-1,0 0 1,0 0 0,0 0-1,0 1 1,0-1 0,-1 0 0,1 1-1,0-1 1,0 1 0,-3-1-1,4 1-53,-1 0 0,0 0 0,0 0 0,0 0 0,0 1 0,0-1 0,1 0 0,-1 1 0,0-1 0,0 1 0,1-1 0,-1 1 0,0-1 0,1 1 0,-1-1 0,0 1 0,1 0 0,-1-1 0,1 1 0,-1 0 0,1-1 0,-1 1 0,1 0 0,-1 0 0,1 0 0,0-1 0,0 1 0,-1 0 0,1 0 0,0 0 0,0 0 0,0 0-1,0 0 1,0-1 0,0 1 0,0 0 0,0 0 0,1 1 0,-2 16-27,2 0-1,0 0 0,6 25 1,-5-35 11,0 0 0,0-1 0,1 1 0,0-1 1,0 1-1,1-1 0,0 0 0,0 0 0,1 0 1,5 6-1,-9-12 10,-1-1 0,1 1-1,-1 0 1,1 0 0,0 0 0,-1 0 0,1 0-1,0-1 1,0 1 0,-1 0 0,1 0 0,0-1 0,0 1-1,0-1 1,0 1 0,0-1 0,0 1 0,0-1 0,0 0-1,0 1 1,0-1 0,0 0 0,0 0 0,0 0-1,1 0 1,-1 0 0,0 0 0,0 0 0,0 0 0,0 0-1,0 0 1,0-1 0,0 1 0,0 0 0,0-1-1,0 1 1,0-1 0,0 1 0,0-1 0,0 0 0,0 1-1,0-1 1,-1 0 0,1 1 0,0-1 0,0 0 0,-1 0-1,1 0 1,-1 0 0,1 0 0,-1 0 0,1 0-1,-1 0 1,1 0 0,-1 0 0,0 0 0,1 0 0,-1 0-1,0 0 1,0-1 0,3-9 49,0 0 0,-1 0 0,-1 0 0,1-16 0,-1 10-12,0-3-2,-1 1 1,0-1 0,-1 1 0,-2 0 0,-6-30 0,18 63-107,2 4-4,0 1 1,2-1-1,0-1 1,1 0 0,17 15-1,-31-32 49,1 1-1,-1-1 1,1 1-1,0-1 1,-1 1-1,1-1 1,-1 0-1,1 1 1,0-1-1,0 0 1,-1 0-1,1 0 1,0 1-1,-1-1 1,1 0-1,0 0 1,0 0-1,-1 0 1,1 0-1,0 0 1,-1 0-1,1-1 1,0 1-1,0 0 1,-1 0-1,1 0 1,0-1-1,-1 1 1,1 0-1,-1-1 1,1 1-1,1-2 1,-1 1-57,0-1-1,0 0 1,0 0 0,0 0 0,0 0 0,0 0 0,-1 0 0,1-1 0,-1 1 0,1 0 0,-1-3-1,0-65-2453,-1 63 2049,-1-11-401,-1 0 0,-1 0 0,0 0 0,-1 1 0,-13-27 0,-46-83-1096,39 80 3092,93 217 3359,-55-138-3924,-6-13-76,0 0 0,1-1 0,1 0 0,1 0 0,1-1 0,0 0 0,21 23 0,-32-39-459,1 0 1,0 0-1,-1 0 0,1 0 1,0-1-1,0 1 0,0 0 1,0 0-1,0-1 0,0 1 1,0 0-1,0-1 0,0 1 1,0-1-1,0 1 1,0-1-1,0 0 0,0 1 1,1-1-1,-1 0 0,0 0 1,0 0-1,0 0 0,0 0 1,3 0-1,-3-1 24,-1 0 1,1-1-1,0 1 0,-1 0 0,1 0 1,-1 0-1,0-1 0,1 1 1,-1 0-1,0 0 0,0-1 0,0 1 1,1 0-1,-1-1 0,-1 1 1,1 0-1,0 0 0,-1-3 1,0-7 105,-2 0 1,1 0 0,-9-22 0,6 23-153,0-1 1,0 1-1,-1 0 0,0 0 0,-1 1 1,0 0-1,0 0 0,-1 1 0,-13-11 1,21 21-28,0 0 0,0 0 0,0-1 0,0 1 1,0 0-1,1 0 0,-1 0 0,1 0 1,-1 0-1,1-1 0,-1 1 0,1 0 0,0 0 1,1 1-1,0 0 37,0 0 1,0 0-1,1 0 0,-1-1 1,1 1-1,-1-1 1,1 1-1,0-1 0,0 0 1,0 0-1,0 0 1,1-1-1,-1 1 0,6 1 1,-8-2 4,1-1 0,-1 0-1,0 0 1,1 0 0,-1 0 0,0-1 0,1 1 0,-1 0 0,0-1-1,0 1 1,1 0 0,-1-1 0,0 1 0,0-1 0,0 0 0,0 1-1,1-1 1,-1 0 0,0 0 0,0 0 0,0 0 0,-1 0 0,1 0-1,0 0 1,0 0 0,0 0 0,-1 0 0,1 0 0,-1 0 0,1-1-1,-1 1 1,1 0 0,-1 0 0,0-1 0,1 1 0,-1 0 0,0-1-1,0 1 1,0 0 0,0-1 0,-1-1 0,3-89 280,-2 92-285,0-1 0,0 1 0,0 0 0,0 0-1,0 0 1,0 0 0,0 0 0,0-1 0,0 1 0,0 0 0,0 0 0,0 0 0,0 0 0,0-1 0,0 1 0,0 0 0,0 0 0,0 0 0,0 0 0,0 0 0,0-1-1,1 1 1,-1 0 0,0 0 0,0 0 0,0 0 0,0 0 0,0 0 0,0-1 0,0 1 0,0 0 0,1 0 0,-1 0 0,0 0 0,0 0 0,0 0 0,0 0 0,0 0 0,1 0-1,-1 0 1,0 0 0,0 0 0,0 0 0,0 0 0,0 0 0,1 0 0,-1 0 0,0 0 0,0 0 0,1 0 0,8 7-83,6 11 29,-4-3 54,0 0-1,1-1 0,16 16 1,-25-27 8,0-1 0,0 1 1,0 0-1,0-1 0,0 1 0,1-1 1,-1 0-1,1 0 0,-1 0 1,1-1-1,0 1 0,0-1 1,0 0-1,0 0 0,0 0 0,0-1 1,0 1-1,0-1 0,0 0 1,0 0-1,5-1 0,-7 0 16,0 0 0,0-1 1,-1 1-1,1 0 0,0-1 0,0 0 0,-1 1 0,1-1 0,-1 0 0,0 0 0,1 0 0,-1 0 0,0 0 0,0 0 0,0 0 1,-1 0-1,1 0 0,0 0 0,-1 0 0,1-1 0,-1 1 0,0-4 0,3-59 332,-3 54-335,-2-13-6,2 18-14,-1 0 0,1-1 0,0 1 0,0-1 0,1 1 0,1-9 0,-1 14-8,-1 1 0,0 0 1,1 0-1,-1 0 1,0 0-1,1 0 1,-1 0-1,1 0 1,-1 0-1,0 0 0,1 0 1,-1 0-1,1 0 1,-1 0-1,0 0 1,1 0-1,-1 0 1,1 0-1,-1 0 0,0 0 1,1 1-1,-1-1 1,0 0-1,1 0 1,-1 0-1,0 1 1,1-1-1,-1 0 0,0 0 1,0 1-1,1-1 1,-1 0-1,0 1 1,0-1-1,0 0 1,1 1-1,-1-1 0,0 1 1,0-1-1,0 0 1,0 1-1,0-1 1,0 1-1,13 18-65,-13-19 65,7 12-145,-6-8-28,1-1 0,0 1 0,0 0 0,0-1 0,0 0 0,0 1 1,1-1-1,0 0 0,0 0 0,-1 0 0,2-1 0,-1 1 0,0-1 1,6 4-1,-8-6 5,-1-1 1,1 1-1,-1 0 1,1-1 0,0 1-1,-1 0 1,1-1-1,-1 1 1,1-1-1,-1 1 1,1-1 0,-1 1-1,1-1 1,-1 1-1,1-1 1,-1 1-1,0-1 1,1 0 0,-1 1-1,0-1 1,0 0-1,0 1 1,1-1 0,-1 0-1,0 1 1,0-1-1,0 0 1,0 1-1,0-1 1,0 0 0,0 0-1,0 1 1,0-1-1,-1 0 1,1-3-744,2-19-4717</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4.599"/>
    </inkml:context>
    <inkml:brush xml:id="br0">
      <inkml:brushProperty name="width" value="0.025" units="cm"/>
      <inkml:brushProperty name="height" value="0.025" units="cm"/>
    </inkml:brush>
  </inkml:definitions>
  <inkml:trace contextRef="#ctx0" brushRef="#br0">68 158 3395,'0'0'18017,"-5"8"-17451,1-1-410,0 0-1,0 1 1,1-1-1,0 1 1,1 0 0,0 0-1,0 0 1,0 0-1,1 0 1,1 0-1,-1 0 1,1 0 0,2 12-1,2-10 189,3-21-97,3-21 118,-8 8-280,-2 0 0,0 1 0,-5-33 0,4 46-72,-1 0 0,0 0 0,-1 0 1,0 0-1,-1 0 0,0 0 1,0 1-1,-1 0 0,-1 0 0,-7-10 1,13 19-15,0 0 1,0 0-1,0 0 1,0-1-1,0 1 1,0 0-1,0 0 1,0 0-1,0 0 1,0 0-1,0-1 1,0 1-1,0 0 1,0 0-1,-1 0 1,1 0-1,0 0 1,0 0 0,0 0-1,0-1 1,0 1-1,0 0 1,0 0-1,-1 0 1,1 0-1,0 0 1,0 0-1,0 0 1,0 0-1,-1 0 1,1 0-1,0 0 1,0 0-1,0 0 1,0 0-1,0 0 1,-1 0 0,1 0-1,0 0 1,0 0-1,0 0 1,0 0-1,0 0 1,-1 0-1,1 0 1,0 0-1,0 1 1,0-1-1,0 0 1,0 0-1,0 0 1,-1 0-1,1 0 1,0 0-1,0 0 1,0 0-1,0 1 1,0-1 0,0 0-1,0 0 1,0 0-1,0 0 1,0 0-1,0 1 1,0-1-1,-1 18-78,7 23-40,5 1 197,19 58 431,-27-90-446,2 1-1,0-1 1,0 0-1,0 0 1,1-1-1,14 17 1,-19-25-53,0 1 1,0-1-1,1 0 0,-1 1 1,0-1-1,1 0 0,-1 0 1,1 0-1,-1 0 0,1 0 1,0 0-1,-1-1 0,1 1 1,0 0-1,0-1 0,-1 1 1,1-1-1,0 0 0,2 0 1,-3 0 0,1 0 0,-1-1 0,1 1 1,-1-1-1,0 1 0,1-1 0,-1 0 0,0 1 1,1-1-1,-1 0 0,0 0 0,0 0 0,0 0 1,0 0-1,0 0 0,0-1 0,0 1 0,1-2 1,1-3 16,0 0 0,0-1 0,-1 1 0,1-1 0,-1 0 0,-1 1 0,1-1 0,-1-10 1,1 0 0,-2-1 0,0 0 0,-4-23 0,3 35-21,0 0 0,0 0 0,-1 0 1,0 1-1,0-1 0,-1 1 0,1-1 0,-1 1 0,0 0 0,0 0 0,-1 0 0,0 1 0,-6-8 0,9 11-8,1 1 1,-1-1-1,1 1 0,-1-1 0,0 1 1,1-1-1,-1 0 0,0 1 0,1 0 1,-1-1-1,0 1 0,1-1 0,-1 1 1,0 0-1,0 0 0,1-1 0,-1 1 1,0 0-1,0 0 0,0 0 1,1 0-1,-1 0 0,0 0 0,0 0 1,0 0-1,1 0 0,-1 0 0,-1 1 1,1 0-4,0 0 0,0 0 0,0 0 0,0 0 0,0 1 0,1-1 0,-1 0 0,1 0 0,-1 1 0,1-1 0,-1 0 0,1 0 0,0 1 0,-1-1 0,1 3 1,1 60-76,-1-55 94,1 6 12,1 0 0,1 0-1,3 15 1,-4-24 41,-1-1 0,1 0-1,0 0 1,0 0-1,0 0 1,1 0 0,0-1-1,-1 1 1,2-1 0,-1 0-1,1 0 1,4 5-1,-8-9-59,1 1 0,-1-1 0,1 1 0,0-1 1,-1 0-1,1 1 0,0-1 0,-1 0 0,1 1 0,0-1 0,-1 0 0,1 0 0,0 0 0,-1 0 0,1 0 0,0 0 0,0 1 0,-1-2 0,1 1 0,0 0 0,-1 0 0,1 0 0,0 0 0,0 0 0,-1-1 0,1 1 0,0 0 0,-1 0 0,2-1 0,12-21 198,0-39 2,-12 52-202,0-4 13,-1 5-18,0 0-1,1 0 1,0 1-1,0-1 1,5-9 0,-7 16-5,1 0 0,-1 0 0,1 1 0,-1-1 0,1 0 1,-1 1-1,1-1 0,-1 1 0,1-1 0,0 0 0,-1 1 1,1-1-1,0 1 0,-1 0 0,1-1 0,0 1 0,0 0 1,-1-1-1,1 1 0,0 0 0,0 0 0,-1-1 0,2 1 1,0 1-7,0-1 0,-1 0 0,1 1 0,-1 0 0,1-1 0,0 1 0,-1 0 0,0 0 0,1 0 0,-1 0 0,1 0 1,-1 0-1,0 0 0,0 0 0,2 3 0,-1-1 14,30 25 22,-31-28-23,-1 1 0,1-1 1,-1 0-1,1 0 1,-1 0-1,1 1 1,-1-1-1,1 0 1,0 0-1,-1 0 0,1 0 1,-1 0-1,1 0 1,-1 0-1,1 0 1,-1 0-1,1-1 1,-1 1-1,1 0 0,-1 0 1,1 0-1,-1-1 1,1 1-1,0-1 1,8-20 284,-4-11-137,-4 21-109,1 0 0,0 0 0,0 0 0,1 1 1,0-1-1,8-16 0,1 15-886,-5 19-1404,-2 22-4758,-5-12-3207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5.395"/>
    </inkml:context>
    <inkml:brush xml:id="br0">
      <inkml:brushProperty name="width" value="0.025" units="cm"/>
      <inkml:brushProperty name="height" value="0.025" units="cm"/>
    </inkml:brush>
  </inkml:definitions>
  <inkml:trace contextRef="#ctx0" brushRef="#br0">0 0 9513,'0'0'13132,"53"11"-11690,-27 5-802,2 1 65,3 4-353,-3 1-288,1 0-64,-5 1 0,0-3-864,-7-4-1154,-7-2-1185,-5-2-2435</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5.862"/>
    </inkml:context>
    <inkml:brush xml:id="br0">
      <inkml:brushProperty name="width" value="0.025" units="cm"/>
      <inkml:brushProperty name="height" value="0.025" units="cm"/>
    </inkml:brush>
  </inkml:definitions>
  <inkml:trace contextRef="#ctx0" brushRef="#br0">12 352 15086,'0'0'2664,"-3"-13"-27,1 3-2254,0-1 0,0 0-1,1 1 1,0-1 0,1 0 0,0 0-1,1 0 1,0 0 0,1 1-1,0-1 1,0 0 0,7-15 0,0 8-96,0 1-1,1 1 1,1 0 0,0 0 0,20-20 0,-25 29-261,0 1 0,0 1 0,1-1-1,0 1 1,0 0 0,0 1 0,0 0 0,1 0-1,0 0 1,0 1 0,0 0 0,0 1 0,0 0 0,14-2-1,-19 3-24,0 1 0,0 0 0,0 1 0,-1-1-1,1 0 1,0 1 0,0-1 0,0 1 0,-1 0 0,1 0-1,-1 0 1,1 0 0,0 1 0,-1-1 0,0 1-1,1-1 1,-1 1 0,0 0 0,3 3 0,-1 0 12,0 0 0,-1 0 0,0 1 0,0-1 0,0 1 0,0-1 1,-1 1-1,2 10 0,2 8 48,-2 0 0,-1 0 0,0 35 0,-2-32 5,-2 85 658,-2-105-389,0-19-245,-1-20-162,4 28 49,1 0 0,-1 0 0,1 0-1,0 0 1,0 0 0,1 1 0,-1-1 0,1 0 0,0 1 0,0-1 0,0 1 0,0 0 0,0-1 0,1 1 0,-1 0-1,1 0 1,0 1 0,0-1 0,0 1 0,1-1 0,-1 1 0,0 0 0,1 0 0,0 0 0,-1 1 0,8-3 0,-8 3 3,1 0 0,-1 0 0,1 0 0,-1 0 0,1 1 0,0 0 0,-1-1 0,1 1 0,-1 1 0,1-1 0,0 0 0,-1 1 0,1 0 0,-1 0 0,1 0 0,-1 0 0,0 0 0,1 1 0,-1-1 0,0 1 0,0 0 0,0 0 0,0 0 0,0 1 0,-1-1 0,1 1 0,0-1 0,-1 1 0,4 5 0,-2 2 110,0-1 1,0 1-1,-1 0 0,0 0 0,0 0 0,-1 0 1,-1 1-1,0-1 0,0 1 0,-1-1 1,0 1-1,-1-1 0,0 0 0,-1 1 0,0-1 1,-6 18-1,6-22-48,0 0 0,0 0-1,0 0 1,-1 0 0,0 0 0,0-1 0,-1 1 0,1-1 0,-1 0 0,-1 0 0,1 0-1,-1 0 1,1-1 0,-1 0 0,0 0 0,-1 0 0,1-1 0,-1 1 0,0-2 0,1 1 0,-1 0-1,-1-1 1,1 0 0,0 0 0,0-1 0,-1 0 0,-9 1 0,14-2-198,-1 0 1,0 0-1,0-1 0,1 1 1,-1-1-1,0 1 0,1-1 1,-1 0-1,1 0 1,-1 0-1,1 0 0,-1 0 1,1-1-1,0 1 0,0-1 1,0 0-1,0 1 1,0-1-1,0 0 0,0 0 1,0 0-1,1 0 1,-1-1-1,1 1 0,-1 0 1,1-1-1,-1-2 0,-7-34-4605,9-3-3352,4 14-295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6.205"/>
    </inkml:context>
    <inkml:brush xml:id="br0">
      <inkml:brushProperty name="width" value="0.025" units="cm"/>
      <inkml:brushProperty name="height" value="0.025" units="cm"/>
    </inkml:brush>
  </inkml:definitions>
  <inkml:trace contextRef="#ctx0" brushRef="#br0">70 133 8456,'0'0'19026,"5"-8"-18588,-2 2-384,0 0 0,-1 0 0,0 0 0,0 0 0,0 0 0,-1-1 0,0 1 0,0 0 1,-1-1-1,1-6 0,-2 10-17,1 1 1,0 0 0,0 0 0,-1 0-1,0 0 1,1-1 0,-1 1-1,0 0 1,0 0 0,0 0 0,0 0-1,0 1 1,0-1 0,-1 0-1,1 0 1,-1 1 0,1-1-1,-1 1 1,1-1 0,-1 1 0,0 0-1,0 0 1,0-1 0,0 1-1,0 0 1,0 1 0,0-1 0,0 0-1,0 1 1,0-1 0,0 1-1,-1 0 1,1-1 0,0 1 0,0 0-1,0 0 1,-1 1 0,1-1-1,-3 1 1,4-1-36,-1 1-1,0 0 1,1 0-1,-1 0 1,1 0-1,-1 0 1,1 0-1,-1 0 1,1 0-1,0 1 1,-1-1-1,1 0 1,0 1-1,0-1 1,0 1-1,0-1 1,0 1-1,1 0 1,-1-1-1,0 1 1,1 0-1,-1 0 1,1-1-1,0 1 1,-1 0-1,1 0 1,0 0-1,0-1 1,1 5-1,-2 5-36,1 0 0,0-1-1,4 21 1,0-15 34,1 0-1,1-1 1,0 0-1,1 0 1,0 0-1,1-1 1,1 0-1,0-1 1,1 0-1,14 14 1,-23-25-21,1 0 0,-1-1 0,0 1 0,1-1 1,0 1-1,-1-1 0,1 0 0,0 1 0,-1-1 0,1 0 0,0 0 0,0 0 0,0 0 1,0-1-1,0 1 0,0-1 0,0 1 0,1-1 0,-1 0 0,0 1 0,0-1 1,0 0-1,0 0 0,0-1 0,0 1 0,1 0 0,-1-1 0,0 1 0,0-1 0,0 0 1,0 0-1,0 0 0,0 0 0,-1 0 0,1 0 0,0 0 0,0 0 0,-1-1 0,1 1 1,-1-1-1,1 1 0,-1-1 0,0 0 0,2-2 0,20-43-3234,-11-1-3719,-7 4-4449</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7.094"/>
    </inkml:context>
    <inkml:brush xml:id="br0">
      <inkml:brushProperty name="width" value="0.025" units="cm"/>
      <inkml:brushProperty name="height" value="0.025" units="cm"/>
    </inkml:brush>
  </inkml:definitions>
  <inkml:trace contextRef="#ctx0" brushRef="#br0">0 202 5285,'0'0'20227,"4"-10"-18940,-3 5-1144,2-4 110,1 0-1,-1 0 1,2 0-1,-1 1 1,9-13 0,-12 20-240,0-1 1,1 1-1,-1-1 1,0 1 0,1-1-1,-1 1 1,1 0-1,-1 0 1,1-1-1,-1 1 1,1 0 0,0 0-1,0 1 1,-1-1-1,1 0 1,0 1 0,0-1-1,0 1 1,0-1-1,0 1 1,0 0-1,0 0 1,0 0 0,0 0-1,0 0 1,0 1-1,0-1 1,0 0 0,-1 1-1,1 0 1,0-1-1,0 1 1,0 0-1,-1 0 1,1 0 0,0 0-1,-1 0 1,4 3-1,7 7-2,-1 1-1,0 0 1,0 1-1,-1 0 1,-1 1-1,-1 0 1,10 20-1,22 32-275,-39-64 259,-1-1-1,1 0 1,0 1 0,-1-1-1,1 0 1,0 1 0,0-1-1,0 0 1,0 0 0,1 0-1,-1 0 1,0 0 0,0 0-1,0 0 1,1-1 0,-1 1-1,0 0 1,1-1 0,-1 1-1,1-1 1,-1 1 0,4-1-1,-4 0 13,0-1-1,0 0 1,0 1-1,0-1 1,0 0-1,-1 0 1,1 0-1,0 0 1,0 0-1,-1 0 1,1 0-1,0 0 1,-1 0-1,1-1 1,-1 1 0,1 0-1,-1 0 1,0 0-1,1-1 1,-1 1-1,0-1 1,2-16 230,0-1 1,-1-29 0,-1 41-101,0-7 62,-1 0 1,-1 0-1,0 0 0,-7-25 1,7 33-147,0 0 1,0 0 0,0 0-1,-1 1 1,0-1 0,-1 1 0,1 0-1,-1-1 1,0 2 0,0-1 0,0 0-1,-1 1 1,-5-5 0,9 8-54,0 0 0,0 1 0,1-1 1,-1 0-1,0 1 0,0-1 0,0 0 0,0 1 1,0-1-1,0 1 0,0 0 0,0-1 0,0 1 1,0 0-1,-1 0 0,1 0 0,0-1 1,0 1-1,0 0 0,0 0 0,0 1 0,0-1 1,0 0-1,-1 0 0,1 0 0,0 1 1,0-1-1,0 1 0,0-1 0,0 1 0,0-1 1,0 1-1,0-1 0,1 1 0,-1 0 0,0 0 1,0-1-1,0 1 0,1 0 0,-1 0 1,0 0-1,1 0 0,-1 0 0,1 0 0,-1 0 1,1 0-1,-1 0 0,1 0 0,0 0 1,0 0-1,-1 0 0,1 0 0,0 0 0,0 1 1,0-1-1,0 0 0,1 2 0,-2 1-44,1 0 0,-1 0 0,1 1-1,1-1 1,-1 0 0,1 1 0,-1-1 0,1 0 0,0 0-1,1 1 1,-1-1 0,1 0 0,4 7 0,-6-11-40,1 1-1,-1-1 1,0 0 0,1 1 0,-1-1 0,1 1 0,0-1 0,-1 0 0,1 0-1,-1 1 1,1-1 0,-1 0 0,1 0 0,0 0 0,-1 1 0,1-1 0,0 0 0,-1 0-1,1 0 1,-1 0 0,1 0 0,0 0 0,-1 0 0,1-1 0,0 1 0,-1 0-1,1 0 1,-1 0 0,1-1 0,0 1 0,-1 0 0,1 0 0,-1-1 0,1 1-1,-1-1 1,1 1 0,-1 0 0,1-1 0,-1 1 0,0-1 0,1 1 0,-1-1 0,1 0-1,16-28-3394,-15 24 2746,25-51-8982,-10 24 2093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7.610"/>
    </inkml:context>
    <inkml:brush xml:id="br0">
      <inkml:brushProperty name="width" value="0.025" units="cm"/>
      <inkml:brushProperty name="height" value="0.025" units="cm"/>
    </inkml:brush>
  </inkml:definitions>
  <inkml:trace contextRef="#ctx0" brushRef="#br0">10 350 9129,'0'0'9860,"-2"10"-7474,2-5-2232,-4 20 804,2 0-1,1 31 1,0-50-831,2 0 1,-1 0-1,1 0 1,0 0-1,0 0 1,0 0-1,1 0 1,0 0-1,0-1 1,0 1-1,1 0 1,0-1-1,0 0 1,1 0-1,-1 0 1,8 7-1,-11-11-119,1 0 0,-1-1 0,1 1 1,0-1-1,-1 1 0,1-1 0,0 1 0,-1-1 0,1 1 0,0-1 0,0 0 0,0 1 1,-1-1-1,1 0 0,0 0 0,0 1 0,0-1 0,-1 0 0,1 0 0,0 0 0,0 0 0,0 0 1,0 0-1,0-1 0,-1 1 0,1 0 0,0 0 0,1-1 0,-1 0 32,0 0 1,0 0-1,0 0 0,0-1 0,0 1 0,0 0 1,0-1-1,-1 1 0,1 0 0,-1-1 1,1 1-1,-1-1 0,1 1 0,-1-3 0,4-59 1247,-4 56-1159,0-5-64,0 1 1,-1-1-1,0 1 1,-1-1-1,0 1 1,-1 0-1,0 0 0,-1 0 1,0 0-1,0 0 1,-2 1-1,1 0 1,-14-19-1,7 21-92,12 22-80,13 23-12,-10-33 116,1-1 1,-1 1-1,0-1 0,1 1 1,0-1-1,0 0 1,0 0-1,0-1 0,0 1 1,0-1-1,9 3 0,-11-5 7,-1 1-1,1-1 1,-1 0-1,1 0 1,-1 0-1,0 0 1,1 0-1,-1 0 0,1 0 1,-1-1-1,1 1 1,-1 0-1,0-1 1,1 1-1,-1-1 1,0 0-1,1 1 0,-1-1 1,0 0-1,0 0 1,0 0-1,0 0 1,1 0-1,-1 0 1,-1 0-1,1 0 0,0 0 1,0 0-1,0 0 1,0-1-1,-1 1 1,1 0-1,-1-1 1,1 1-1,-1 0 0,0-1 1,1 1-1,-1-1 1,0 1-1,0-1 1,0 1-1,0-1 1,0 0-1,3-22 54,-2-1 0,0 1 0,-2 0 0,0 0 0,-2 0 0,-1 0 0,0 1 0,-2-1 0,-1 1 0,-1 0 1,-19-40-1,25 60-53,1 1 0,0-1 1,0 1-1,-1-1 1,1 1-1,-1 0 1,0 0-1,1 0 1,-1 0-1,0 0 1,0 0-1,0 1 0,-1-1 1,1 1-1,0-1 1,-4-1-1,5 9-36,0-1-1,0 0 0,0 1 1,1-1-1,0 1 0,1 9 1,-1-12 28,2 28 60,1 0 0,2 0 1,2-1-1,0 1 0,2-2 0,1 1 0,2-1 0,26 49 1,-35-73-25,0 0 0,1 0 0,-1-1 1,1 1-1,0-1 0,1 0 0,-1 0 1,1 0-1,0 0 0,0-1 0,6 4 1,-9-6-29,0 0 0,0-1 1,0 1-1,1 0 0,-1-1 1,0 1-1,0-1 0,0 0 1,1 0-1,-1 0 1,0 0-1,0 0 0,1 0 1,-1-1-1,0 1 0,0-1 1,0 1-1,0-1 0,0 0 1,0 0-1,0 0 0,0 0 1,0 0-1,0-1 0,0 1 1,0 0-1,-1-1 1,1 1-1,-1-1 0,1 0 1,-1 0-1,2-2 0,2-3-230,0-1 0,-1 1 0,0-1 0,-1 0 0,5-14 0,1-22-3445,-7 3-2889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281"/>
    </inkml:context>
    <inkml:brush xml:id="br0">
      <inkml:brushProperty name="width" value="0.025" units="cm"/>
      <inkml:brushProperty name="height" value="0.025" units="cm"/>
    </inkml:brush>
  </inkml:definitions>
  <inkml:trace contextRef="#ctx0" brushRef="#br0">77 1 15695,'0'0'875,"-8"11"663,-2 6-653,1 0 0,0 1 0,1 0 0,1 0 0,1 1 0,1 0 0,0 0 0,-4 37 0,8-45-650,1 1 0,0-1 0,1 0 1,0 0-1,0 1 0,7 19 1,-7-28-202,0 0 1,0-1-1,1 1 1,0 0 0,-1-1-1,1 1 1,0-1-1,0 1 1,0-1 0,1 0-1,-1 0 1,0 0 0,1 0-1,-1-1 1,1 1-1,0-1 1,0 1 0,-1-1-1,1 0 1,0 0-1,0 0 1,0 0 0,0-1-1,0 1 1,0-1-1,1 0 1,-1 0 0,0 0-1,4-1 1,1 0-11,0 0 0,-1-1 0,1 0-1,0-1 1,-1 0 0,0 0 0,0 0 0,0-1 0,0 0 0,0-1 0,-1 1 0,0-1 0,0-1-1,10-10 1,1-2-44,-1-1 0,-1-1 0,19-32-1,-34 52 14,13-22-330,19-43 1,-29 57-253,-1 1 0,0-1 0,0 1 0,-1-1-1,0 0 1,1-9 0,-2 17 459,0 0-1,0 0 1,0-1 0,0 1-1,0 0 1,0 0-1,0 0 1,0-1 0,0 1-1,0 0 1,0 0 0,0-1-1,0 1 1,0 0 0,0 0-1,0 0 1,0-1 0,0 1-1,0 0 1,0 0-1,0 0 1,-1-1 0,1 1-1,0 0 1,0 0 0,0 0-1,0-1 1,0 1 0,-1 0-1,1 0 1,0 0 0,0 0-1,0 0 1,0 0 0,-1-1-1,1 1 1,0 0-1,0 0 1,0 0 0,-1 0-1,1 0 1,0 0 0,0 0-1,-1 0 1,1 0 0,0 0-1,0 0 1,0 0 0,-1 0-1,1 0 1,0 0 0,0 0-1,0 0 1,-1 0-1,-9 0-7001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8.365"/>
    </inkml:context>
    <inkml:brush xml:id="br0">
      <inkml:brushProperty name="width" value="0.025" units="cm"/>
      <inkml:brushProperty name="height" value="0.025" units="cm"/>
    </inkml:brush>
  </inkml:definitions>
  <inkml:trace contextRef="#ctx0" brushRef="#br0">0 168 9929,'0'0'11830,"10"6"-10906,7 7-583,-1 1 0,1 1 0,-2 0 0,0 1 0,-1 1 0,-1 0 0,16 28 0,12 22 173,-23-36 102,38 51-1,-55-82-597,-1 1 0,0-1-1,0 0 1,0 1 0,0-1-1,1 0 1,-1 1-1,0-1 1,0 0 0,0 0-1,1 1 1,-1-1 0,0 0-1,1 0 1,-1 0-1,0 1 1,0-1 0,1 0-1,-1 0 1,0 0 0,1 0-1,-1 0 1,0 0 0,1 0-1,-1 0 1,0 1-1,1-1 1,-1 0 0,0 0-1,1 0 1,-1-1 0,0 1-1,1 0 1,-1 0-1,0 0 1,1 0 0,-1 0-1,1-1 1,5-15 498,-5-33 317,-1 42-622,-1-51 125,-2 0 0,-3 1 1,-2 0-1,-3 0 0,-30-93 1,52 229-7368,-7-30-2578,-4-24 2066</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9.101"/>
    </inkml:context>
    <inkml:brush xml:id="br0">
      <inkml:brushProperty name="width" value="0.025" units="cm"/>
      <inkml:brushProperty name="height" value="0.025" units="cm"/>
    </inkml:brush>
  </inkml:definitions>
  <inkml:trace contextRef="#ctx0" brushRef="#br0">0 407 14350,'0'0'2914,"7"10"-634,-2-3-1821,30 42 1643,-33-47-1964,0 0-1,0 1 1,0-1-1,0 0 1,1-1-1,-1 1 1,1 0-1,-1-1 1,1 1-1,0-1 1,0 0 0,-1 0-1,1 0 1,0 0-1,0 0 1,0-1-1,0 1 1,0-1-1,6 0 1,-7-1-115,0 0 0,0 1 0,-1-1 0,1 0 1,0 0-1,0-1 0,-1 1 0,1 0 0,-1-1 1,1 1-1,-1-1 0,0 1 0,1-1 1,-1 1-1,0-1 0,0 0 0,0 0 0,0 0 1,-1 1-1,1-1 0,0 0 0,-1 0 0,1 0 1,-1-2-1,9-53 91,-8 31-336,0 0 1,-1 0 0,-2 0 0,-1 1 0,-1-1 0,-11-41-1,19 74 183,0 0 0,0 0 0,1 0 0,0 0 0,11 10-1,-13-13 95,0 0 0,0-1 0,1 0 0,0 1 0,-1-1 0,1-1 0,0 1 0,0-1 0,1 1 0,-1-1-1,0 0 1,1-1 0,5 2 0,-8-3-17,-1 0 0,1-1 0,-1 1-1,1-1 1,0 0 0,-1 1 0,0-1 0,1 0-1,-1 0 1,1 0 0,-1 0 0,0 0 0,0 0-1,1 0 1,-1-1 0,0 1 0,0 0 0,0-1-1,0 1 1,-1-1 0,1 1 0,0-1 0,-1 1-1,1-1 1,-1 1 0,1-1 0,-1-1 0,13-54 343,-11 44-331,1-7-21,8-39 25,-11 55-59,1 1-1,0 0 0,0 0 1,0 0-1,0 0 1,1 0-1,-1 0 1,1 0-1,0 1 0,0-1 1,0 0-1,0 1 1,4-4-1,-4 5-6,-1 0 1,1 1-1,0-1 0,0 1 1,-1-1-1,1 1 0,0 0 1,0 0-1,-1 0 1,1 0-1,0 0 0,0 0 1,0 0-1,-1 0 0,1 1 1,0-1-1,0 1 0,-1 0 1,1-1-1,-1 1 0,1 0 1,0 0-1,1 1 1,40 31 21,-20-15-19,-21-17 16,0 0-1,0 1 1,0-1-1,0 0 1,0-1-1,0 1 1,0 0-1,0-1 1,0 1-1,0-1 1,0 1-1,0-1 1,1 0-1,-1 0 1,0 0 0,0 0-1,0 0 1,0-1-1,1 1 1,-1-1-1,0 1 1,2-2-1,1-1 28,1-1 1,-2 1-1,1-1 1,0 0-1,-1 0 0,6-7 1,-7 8-35,-1-1-1,1 1 1,1 0 0,-1 0-1,0 0 1,1 0-1,-1 0 1,1 1 0,0-1-1,0 1 1,0 0 0,0 0-1,0 1 1,0-1 0,1 1-1,-1 0 1,6-1 0,-4 3-2,0 0 0,1 1 0,-1-1 0,0 1 0,-1 1 0,1-1 0,0 1 0,-1 0 0,1 0 1,-1 0-1,0 1 0,0 0 0,0 0 0,-1 0 0,8 8 0,7 10 210,32 46-1,-39-50 388,-1 1-1,19 39 1,-27-50-332,0 1 1,0-1 0,-1 1-1,0 0 1,-1 0 0,0 0-1,0 0 1,-1 0 0,-1 18-1,1-25-248,-1 0 0,1 0 0,-1-1-1,0 1 1,1 0 0,-1 0 0,0 0-1,0-1 1,0 1 0,-1 0 0,1-1-1,0 1 1,0-1 0,-1 0 0,1 1 0,-1-1-1,1 0 1,-1 0 0,0 0 0,0 0-1,1 0 1,-1 0 0,0 0 0,0-1-1,0 1 1,0-1 0,0 1 0,1-1 0,-1 0-1,0 0 1,0 0 0,0 0 0,0 0-1,0 0 1,0 0 0,0-1 0,-3 0-1,-3 0-43,0-1 0,0 0-1,0 0 1,0-1-1,0 0 1,0 0-1,-10-7 1,10 6-4,-1-2 1,1 1-1,1-1 1,-1-1 0,1 1-1,0-1 1,0-1-1,1 1 1,0-1-1,0 0 1,1 0-1,0-1 1,1 1-1,0-1 1,0 0-1,0-1 1,2 1-1,-1 0 1,1-1-1,0 0 1,1 1-1,0-1 1,1-14 0,8-55 38,-1 9-3071,-6 66 2352,-2-10-2141,-5 7-2254,-13 4-4806</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0:09.462"/>
    </inkml:context>
    <inkml:brush xml:id="br0">
      <inkml:brushProperty name="width" value="0.025" units="cm"/>
      <inkml:brushProperty name="height" value="0.025" units="cm"/>
    </inkml:brush>
  </inkml:definitions>
  <inkml:trace contextRef="#ctx0" brushRef="#br0">10 127 16239,'0'0'4196,"-2"9"-3854,-6 30 69,8-39-402,0 1-1,0 0 1,0 0-1,1 0 1,-1 0-1,0-1 1,0 1-1,1 0 1,-1 0-1,0-1 1,1 1-1,-1 0 1,1-1-1,-1 1 1,1 0-1,-1-1 1,1 1-1,0-1 1,-1 1-1,1-1 1,0 1-1,-1-1 0,1 1 1,0-1-1,0 0 1,-1 1-1,1-1 1,0 0-1,0 0 1,0 1-1,-1-1 1,1 0-1,0 0 1,0 0-1,0 0 1,0 0-1,-1 0 1,1 0-1,0 0 1,0-1-1,0 1 1,-1 0-1,1 0 1,1-1-1,1 0 22,1 0 0,-1 0-1,1 0 1,-1 0-1,0-1 1,0 1-1,0-1 1,0 0-1,4-2 1,-1-4 10,0-1 0,0 0 0,-1 0 0,0 0 0,-1-1 0,0 0 0,0 0 0,-1 0 0,0 0 0,-1 0 0,1-12 0,7-23 35,-10 45-80,1 0-1,-1-1 1,0 1-1,0 0 1,0 0-1,0 0 1,0-1-1,1 1 1,-1 0-1,0 0 1,0 0-1,0 0 0,1-1 1,-1 1-1,0 0 1,0 0-1,1 0 1,-1 0-1,0 0 1,0 0-1,1 0 1,-1 0-1,0 0 1,0-1-1,1 1 1,-1 0-1,0 0 1,0 0-1,1 1 1,-1-1-1,0 0 1,0 0-1,1 0 1,-1 0-1,0 0 1,0 0-1,1 0 1,-1 0-1,0 0 1,0 1-1,0-1 0,1 0 1,-1 0-1,0 0 1,0 0-1,0 1 1,1-1-1,-1 0 1,0 0-1,0 0 1,0 1-1,0-1 1,0 1-1,15 15-681,-11-11-255,5 1-2336,-3-4-3304</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7:06.298"/>
    </inkml:context>
    <inkml:brush xml:id="br0">
      <inkml:brushProperty name="width" value="0.025" units="cm"/>
      <inkml:brushProperty name="height" value="0.025" units="cm"/>
    </inkml:brush>
  </inkml:definitions>
  <inkml:trace contextRef="#ctx0" brushRef="#br0">1142 0 9321,'-14'10'336,"-31"20"-231,0 2-1,3 2 1,1 2 0,-43 47-1,67-63-63,0 0-1,1 1 1,1 1-1,1 0 1,1 1-1,1 0 1,1 1-1,1 1 1,2 0-1,0 0 1,-6 37-1,11-20-12,2 0 0,2-1 0,2 1 1,2 0-1,18 77 0,-9-56 165,6 91 0,-18-71 68,-4 0 0,-19 132 0,-51 161 482,36-212-582,-20 236-1,51-324-131,3 0-1,4 0 1,3 0-1,3 0 1,23 89-1,-8-74-68,39 173-401,-55-219 297,-1 0 0,-3 0 0,-5 92 0,-6-75-16,-2-1-1,-4 0 0,-30 87 1,-84 172 744,106-267-403,-36 81 336,-226 583 1731,244-592-1909,5 2 0,5 1 0,-23 245 0,48-170 134,37 359-1,-6 209-171,-18-278-175,7-326-802,56 260 0,-13-115-529,-54-265-3701,-4-37 1650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7:06.654"/>
    </inkml:context>
    <inkml:brush xml:id="br0">
      <inkml:brushProperty name="width" value="0.025" units="cm"/>
      <inkml:brushProperty name="height" value="0.025" units="cm"/>
    </inkml:brush>
  </inkml:definitions>
  <inkml:trace contextRef="#ctx0" brushRef="#br0">118 737 12748,'-18'35'154,"0"0"0,3 1 1,1 1-1,1 1 0,2 0 0,2 0 1,2 1-1,-5 71 0,11-101-81,1 1 0,1-1 0,-1 0-1,1 0 1,1 0 0,0 1 0,0-1 0,1-1 0,0 1 0,1 0 0,8 15-1,-8-19-21,0 0 0,0 0-1,0 0 1,1-1 0,0 1-1,0-1 1,0 0-1,0-1 1,0 1 0,1-1-1,0 0 1,-1 0 0,1-1-1,0 0 1,1 0 0,-1 0-1,0-1 1,8 1-1,-3 0-34,0-1 0,-1 0 0,1-1 0,0 0 0,0 0 0,0-2 0,-1 1 0,17-5 0,-22 4-46,1 0 1,-1-1-1,0 0 0,0 0 1,0 0-1,0 0 0,-1-1 1,1 0-1,-1 0 1,0 0-1,0 0 0,0-1 1,-1 1-1,1-1 1,-1 0-1,0 0 0,3-8 1,19-51-247,-2 0 0,15-74 1,12-38-313,63-122 347,16-46-1514,-79 178-584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7:07.309"/>
    </inkml:context>
    <inkml:brush xml:id="br0">
      <inkml:brushProperty name="width" value="0.025" units="cm"/>
      <inkml:brushProperty name="height" value="0.025" units="cm"/>
    </inkml:brush>
  </inkml:definitions>
  <inkml:trace contextRef="#ctx0" brushRef="#br0">125 1631 7431,'-7'-11'507,"-104"-182"2034,110 192-2467,0 0-1,0 0 0,1 0 1,-1-1-1,1 1 0,-1 0 1,1 0-1,-1 0 1,1-1-1,0 1 0,0 0 1,-1-1-1,1 1 0,0 0 1,0-1-1,0 1 1,0 0-1,1-1 0,-1 1 1,0 0-1,1 0 0,-1-1 1,1 1-1,-1 0 0,1 0 1,-1 0-1,1-1 1,0 1-1,-1 0 0,3-2 1,1 0-48,1 0 0,0 0 0,-1 0 0,1 1-1,0-1 1,8-1 0,16-10 118,52-35 92,-3-3 1,103-90-1,126-145-283,33-77-135,-251 255 609,115-181 1,-188 260 229,0 1 2293,-14 32-1839,-6 18-955,-6 14-168,3 1 1,1 0-1,1 1 1,3 0 0,0-1-1,3 1 1,1 0-1,1-1 1,12 50 0,-8-60-299,0-1 1,2 0-1,1-1 1,1 0 0,25 39-1,-23-43-466,1-1 0,1-1-1,1 0 1,1-1 0,0-1 0,37 27-1,42 14-4412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4:26.421"/>
    </inkml:context>
    <inkml:brush xml:id="br0">
      <inkml:brushProperty name="width" value="0.025" units="cm"/>
      <inkml:brushProperty name="height" value="0.025" units="cm"/>
    </inkml:brush>
  </inkml:definitions>
  <inkml:trace contextRef="#ctx0" brushRef="#br0">2 1 4100,'0'0'8146,"0"0"-8073,-1 1 0,1-1 0,0 1 0,0-1 0,0 1 0,-1 0 0,1-1 0,0 1 0,0-1 0,0 1 0,0-1 1,0 1-1,0 0 0,0-1 0,0 1 0,0-1 0,0 1 0,1 0 0,-1-1 0,0 1 0,0-1 0,0 1 0,1-1 0,-1 1 0,0-1 0,1 1 0,0 0 0,144 69 944,173 57 0,-246-100-741,-1 2 0,-1 4 1,104 66-1,-66-32 54,26 16 180,140 115 0,103 70 451,189 164-571,-261-186-369,-238-199-21,96 50 0,-91-57-34,83 62-1,-141-91 14,29 23-7,1-1 0,2-3 0,97 49 0,-126-72-141,-10-5-219,0 0 1,0 1-1,0 0 0,-1 1 0,0 0 1,11 8-1,-27-12-6472,-3 0 2194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4:35.134"/>
    </inkml:context>
    <inkml:brush xml:id="br0">
      <inkml:brushProperty name="width" value="0.025" units="cm"/>
      <inkml:brushProperty name="height" value="0.025" units="cm"/>
    </inkml:brush>
  </inkml:definitions>
  <inkml:trace contextRef="#ctx0" brushRef="#br0">47 157 4068,'0'12'2498,"0"-20"-1660,-1-26 764,4 32-1589,-1 0-13,0 1 1,-1 0 0,1 0 0,0-1 0,-1 1-1,1-1 1,-1 0 0,1 1 0,-1-1-1,3-4 1,-4 6 4,0-1 0,1 1 0,-1-1 0,0 1-1,0-1 1,1 1 0,-1-1 0,0 1 0,0-1 0,0 1-1,0-1 1,1 1 0,-1-1 0,0 1 0,0-1 0,0 0-1,0 1 1,0-1 0,-1 1 0,1-1 0,0 1 0,0-1 0,0 1-1,0-1 1,-1 1 0,1-1 0,0 1 0,0-1 0,-1 1-1,1-1 1,0 1 0,-1-1 0,1 1 0,-1 0 0,1-1-1,0 1 1,-1 0 0,1-1 0,-1 1 0,1 0 0,-1-1-1,1 1 1,-1 0 0,1 0 0,-1 0 0,1 0 0,-2-1-1,-10-5 394,33-33-355,-21 39-32,0 0 15,-1-1 10,0 1-1,0 0 1,0-1 0,0 1-1,0-1 1,0 1-1,0-1 1,0 0 0,0 1-1,0-1 1,0 0-1,0 0 1,0 1-1,1-1 1,-1 0 0,0 0-1,0-1 1,0 2-42,1 0-10,-32-16 134,31 15-116,1 0 1,0 1 0,-1-1-1,1 1 1,-1-1-1,1 1 1,-1-1 0,1 1-1,-1 0 1,1-1-1,-1 1 1,1 0-1,-1-1 1,1 1 0,-1 0-1,0 0 1,1-1-1,-1 1 1,1 0 0,-1 0-1,0 0 1,1 0-1,-1 0 1,0 0-1,1 0 1,-1 0 0,1 0-1,-1 0 1,0 0-1,0 0 1,1 0-72,1 1-408,-1-1 272,1 0 1,0 0-1,-1 1 0,1-1 1,0 0-1,-1 1 1,1-1-1,0 1 1,-1-1-1,1 1 1,-1-1-1,1 1 0,-1 0 1,1-1-1,-1 1 1,1-1-1,-1 1 1,0 0-1,1-1 0,-1 1 1,0 0-1,0 0 1,1 1-1,-1 8-3291</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1:41.747"/>
    </inkml:context>
    <inkml:brush xml:id="br0">
      <inkml:brushProperty name="width" value="0.025" units="cm"/>
      <inkml:brushProperty name="height" value="0.025" units="cm"/>
    </inkml:brush>
  </inkml:definitions>
  <inkml:trace contextRef="#ctx0" brushRef="#br0">0 100 8136,'0'0'2546,"9"-5"-2589,18-9 119,0 1 0,0 2 0,1 1-1,1 1 1,0 1 0,0 2-1,55-5 1,225-1 949,-292 12-985,988 18 2005,-727-20-2036,386 8 217,-513 9 7,214 49 0,89 11-69,291-55-71,-179-12-42,-336 4-70,305 11 450,-2-36-154,80-48 246,-9-47-123,-574 100-394,-17 4 6,1 1 0,0 0 0,25-2-1,-48-7-8840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2:48.043"/>
    </inkml:context>
    <inkml:brush xml:id="br0">
      <inkml:brushProperty name="width" value="0.025" units="cm"/>
      <inkml:brushProperty name="height" value="0.025" units="cm"/>
    </inkml:brush>
  </inkml:definitions>
  <inkml:trace contextRef="#ctx0" brushRef="#br0">242 26 3011,'-1'-26'14929,"-1"45"-10525,0 43-4364,7 303 1439,-7-342-1284,0 1 1,-9 37 0,6-37-6,1-1 1,-2 42-1,-15 288 1412,12-245-1208,7-64-369,-2-1 0,-11 47 0,7-57-22,-92 414 237,82-336-170,4 0 1,1 124-1,13 1419-11,-5-1350-60,2 145-14,28-102 24,1 56 3,-34 209-12,2-276 0,-2 465-128,21-561-74,-6-147-50,-9-5 1144,0-58-3177,1-1-5386,1-36 854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622"/>
    </inkml:context>
    <inkml:brush xml:id="br0">
      <inkml:brushProperty name="width" value="0.025" units="cm"/>
      <inkml:brushProperty name="height" value="0.025" units="cm"/>
    </inkml:brush>
  </inkml:definitions>
  <inkml:trace contextRef="#ctx0" brushRef="#br0">18 1 16560,'0'0'1857,"-17"56"161,17-32-96,0-8-480,14 0-65,9-7-801,8-1-415,7-5-354,3-3-2081,2 0-1730,-3-15-4484</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2:50.300"/>
    </inkml:context>
    <inkml:brush xml:id="br0">
      <inkml:brushProperty name="width" value="0.025" units="cm"/>
      <inkml:brushProperty name="height" value="0.025" units="cm"/>
    </inkml:brush>
  </inkml:definitions>
  <inkml:trace contextRef="#ctx0" brushRef="#br0">11182 136 3491,'0'0'6567,"-57"-3"2732,-27 7-6757,52-2-2558,1-1-1,-55-5 1,58 2 17,-1 2 0,0 0 0,1 2 1,-56 11-1,-45 3 20,-360-19 37,235-3-74,-156-23 26,192 8 2,104 13-10,-758-37-4,451 56-11,29 1-33,44-5 82,-219-2-13,249-32-22,25 0 30,-287 18-44,92 4 26,-321-6 15,82 2 13,-1115 20 301,1505 14-358,-91 1 37,-133-14 299,545-13-233,-25 1 750,40 0-826,0 0 0,0 1 0,0-1 0,0 0 1,0 0-1,0 0 0,0 1 0,0-1 0,0 0 0,0 1 0,0-1 1,1 1-1,-1-1 0,0 1 0,0 0 0,1-1 0,-1 1 1,0 0-1,1-1 0,-1 1 0,0 0 0,1 0 0,-1 0 1,1-1-1,-1 1 0,1 0 0,0 0 0,-1 0 0,1 0 0,0 0 1,0 0-1,0 0 0,-1 1 0,1-2-96,-6-35-7111,-4 11-1015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2:16.186"/>
    </inkml:context>
    <inkml:brush xml:id="br0">
      <inkml:brushProperty name="width" value="0.025" units="cm"/>
      <inkml:brushProperty name="height" value="0.025" units="cm"/>
    </inkml:brush>
  </inkml:definitions>
  <inkml:trace contextRef="#ctx0" brushRef="#br0">1164 194 5830,'0'0'619,"-6"-9"-662,2 2 33,0-1 0,0 1 1,1-1-1,0 1 0,0-1 0,1 0 1,0 0-1,0 0 0,1 0 0,0-1 0,1-13 1,0 20 21,0 1 0,0-1 0,0 1 1,0-1-1,0 0 0,0 1 0,0-1 0,0 1 1,-1-1-1,1 1 0,-1-1 0,1 1 1,-1-1-1,0 1 0,1-1 0,-1 1 1,0 0-1,0-1 0,0 1 0,0 0 0,0 0 1,0 0-1,-2-2 0,-1 2 63,0 0 0,1 0 0,-1 0 0,0 0 0,0 1 0,0 0 0,0-1 0,-6 2 0,5-1-29,-99-1 418,0 6 1,-120 19-1,185-17-343,1 2 0,-1 2 0,2 1 0,0 2 0,0 2 0,2 1 0,0 2 0,-64 45 0,76-46-112,0 1 0,2 1 0,0 1 0,1 1 0,1 1 0,1 1 0,1 0 0,-21 41 0,31-52-11,1 1 0,0 0 1,1 0-1,1 1 0,0 0 0,1 0 1,1-1-1,0 2 0,1-1 1,1 0-1,0 0 0,1 0 1,1 0-1,0 0 0,1 0 0,0 0 1,1-1-1,10 23 0,1-7-2,2-1-1,1-1 1,1 0-1,1-2 1,1 0-1,2-1 1,1-2-1,48 39 1,-15-20 45,1-3 0,2-2-1,76 34 1,-48-33 20,0-4-1,3-3 1,0-5-1,2-4 1,1-4-1,0-4 1,1-4-1,102-2 1,-86-10-16,0-6 0,0-4 0,-1-5 0,-1-4 0,-1-6 0,169-64 0,-230 72 26,0-2 1,-2-1 0,-1-3-1,0-1 1,-2-2 0,63-56 0,-91 70-48,-1 0 0,0-1 0,-1-1 0,0 0 1,-1 0-1,-1-1 0,-1 0 0,12-32 1,-16 34-8,-1 1 0,-1-1 0,-1 1 1,0-1-1,0 0 0,-2 0 1,0 0-1,0 0 0,-2 0 1,0 0-1,0 1 0,-9-27 0,2 19-4,0 0 0,-1 0 0,-2 1-1,0 0 1,-1 1 0,-1 1-1,-1 0 1,0 0 0,-28-23-1,5 7 14,-3 2 0,0 2-1,-63-35 1,31 28 31,-1 2 0,-2 4 0,-1 3 0,-2 4 0,0 3 0,-117-16 0,56 20 68,-1 6 0,-272 14 0,331 5-413,0 4-1,1 3 0,1 4 1,0 3-1,2 4 1,-95 44-1,87-28-1340,1 3 0,-135 98-1,89-43-3041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4:47.067"/>
    </inkml:context>
    <inkml:brush xml:id="br0">
      <inkml:brushProperty name="width" value="0.025" units="cm"/>
      <inkml:brushProperty name="height" value="0.025" units="cm"/>
    </inkml:brush>
  </inkml:definitions>
  <inkml:trace contextRef="#ctx0" brushRef="#br0">63 0 3972,'0'0'9166,"-8"10"-8809,0-2-254,6-5-74,-1-1 1,0 1 0,0 0-1,1 0 1,0 1-1,-1-1 1,1 0 0,1 1-1,-1-1 1,0 1-1,1-1 1,0 1 0,0 0-1,0 0 1,0 0-1,0 0 1,1 7 0,2 88 175,1-55-140,-2-1 0,-3 1-1,-10 70 1,5-42-126,7-41-4474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4:48.202"/>
    </inkml:context>
    <inkml:brush xml:id="br0">
      <inkml:brushProperty name="width" value="0.025" units="cm"/>
      <inkml:brushProperty name="height" value="0.025" units="cm"/>
    </inkml:brush>
  </inkml:definitions>
  <inkml:trace contextRef="#ctx0" brushRef="#br0">58 54 4004,'0'0'5050,"-4"-8"-4265,-12-26 5,6 23 545,2 14-547,1 15-183,0 40-223,3 0 0,2 0 0,3 0 1,9 65-1,-6-93-803,1 0 1,2-1 0,12 36-1,-13-53-2173,-3-10-1640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5:14.840"/>
    </inkml:context>
    <inkml:brush xml:id="br0">
      <inkml:brushProperty name="width" value="0.025" units="cm"/>
      <inkml:brushProperty name="height" value="0.025" units="cm"/>
    </inkml:brush>
  </inkml:definitions>
  <inkml:trace contextRef="#ctx0" brushRef="#br0">0 2335 4132,'0'0'4997,"10"-4"-4741,38-24 185,-17 10 895,61-27-1,229-58 971,-263 84-1921,-1-3 0,-1-3-1,-1-2 1,54-36 0,82-39 595,5 31-769,-23 11 411,-160 56-560,0 0 1,0 0-1,0 1 0,19-1 1,-16 2 5,0 0 1,29-9 0,79-25-32,-91 30-25,-2-3 0,1 0 1,-1-2-1,-1-1 0,0-2 1,48-29-1,-32 7 24,-29 21-35,1 1-1,1 1 0,0 1 0,0 0 0,1 2 0,29-12 0,120-45-2,-113 42 95,1 3 1,111-29-1,-37 19 38,158-61 0,-126 37-73,120-29-21,-139 40-43,73-27 23,-102 26 11,158-71 35,88-62-36,-283 149-26,116-28 1,-115 38 42,119-49-1,29-42-9,15-6-26,-183 93 58,0 2 0,77-18 1,-113 35-27,-1 0 0,1-2 0,-1-1 0,0-1 0,27-15 0,-47 36-2226,-3-2-2819,0-6 740</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5:56.976"/>
    </inkml:context>
    <inkml:brush xml:id="br0">
      <inkml:brushProperty name="width" value="0.025" units="cm"/>
      <inkml:brushProperty name="height" value="0.025" units="cm"/>
    </inkml:brush>
  </inkml:definitions>
  <inkml:trace contextRef="#ctx0" brushRef="#br0">0 33 5541,'0'0'11136,"8"-16"-10356,-5 16-689,0-1 0,0 1 0,0 0 0,0 1 0,0-1 0,1 0 1,-1 1-1,-1 0 0,1 0 0,5 1 0,6 2 188,60 2 13,0-2 1,0-4-1,126-16 1,66-2-246,-246 18-47,-9-1 1,0 0-1,0 2 1,0-1-1,0 1 1,-1 0-1,1 1 1,0 1-1,-1 0 1,15 5-1,-80-3 561,-575-1 1190,1203-1-1452,-1180 16 635,557-18-811,49-4-930,10-4-134,10-4-1497,5 1-1859,3-2-2232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6:41.243"/>
    </inkml:context>
    <inkml:brush xml:id="br0">
      <inkml:brushProperty name="width" value="0.025" units="cm"/>
      <inkml:brushProperty name="height" value="0.025" units="cm"/>
    </inkml:brush>
  </inkml:definitions>
  <inkml:trace contextRef="#ctx0" brushRef="#br0">236 212 609,'-54'-12'3983,"-68"-27"-518,111 35-3013,5 2-272,0 1-1,0-1 0,0 1 0,0 0 0,0 0 1,-6 1-1,12 0 2,19 0 706,183-14-350,-27 1-247,217 2-194,-464 11-39,-117 0 235,-192-24 0,363 19-252,29-1 50,35-2 69,-43 8-155,251-25-360,66-10-158,-302 29 565,-41 4 62,-45 5 60,-92 29-115,69-12-197,71-17-950,10-3-1441</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6:42.277"/>
    </inkml:context>
    <inkml:brush xml:id="br0">
      <inkml:brushProperty name="width" value="0.025" units="cm"/>
      <inkml:brushProperty name="height" value="0.025" units="cm"/>
    </inkml:brush>
  </inkml:definitions>
  <inkml:trace contextRef="#ctx0" brushRef="#br0">72 46 833,'0'0'1414,"-9"0"-880,2 0-64,3 0-145,0 1 1,0-1-1,0 0 0,0 0 0,0 0 0,0-1 0,0 0 1,0 0-1,0 0 0,0 0 0,-7-3 0,10 3 151,23-1 602,354-14-167,160-2-2997,-526 21 1935,-21 4 173,-23 5 241,-30 0 451,-1-3 0,-121 0 0,-129-24 390,306 15-1094,-17-1 67,24 1-280,6 0-327,23-1-506,11-7-795</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7:22.439"/>
    </inkml:context>
    <inkml:brush xml:id="br0">
      <inkml:brushProperty name="width" value="0.025" units="cm"/>
      <inkml:brushProperty name="height" value="0.025" units="cm"/>
    </inkml:brush>
  </inkml:definitions>
  <inkml:trace contextRef="#ctx0" brushRef="#br0">1 5299 3491,'0'0'7912,"0"6"-7229,1 14-80,7-32 205,8-46 66,-8-50 400,-11-182 0,-2 133-1334,2-6 170,0-849 436,27 409 0,1-429 633,-36 733-1087,-4-207 114,38 96-334,-19 375 129,-1-1 0,-2 0 0,-1 0-1,-2 0 1,-2 1 0,-9-43 0,7 46-8,1 1 0,2-1 0,2 0 0,1 0 0,7-63 0,1-33-619,-8 128 77,-12 6-11052</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7:42.735"/>
    </inkml:context>
    <inkml:brush xml:id="br0">
      <inkml:brushProperty name="width" value="0.025" units="cm"/>
      <inkml:brushProperty name="height" value="0.025" units="cm"/>
    </inkml:brush>
  </inkml:definitions>
  <inkml:trace contextRef="#ctx0" brushRef="#br0">83 55 3043,'0'0'1185,"-2"7"-1601,-1 5 200,1 0 1998,-1 1 6544,32-26-6485,44-15-489,-10 5-974,-99 22 3105,18 0-3106,-27 1-4,0 3 1,-49 9 0,194 17-689,-17-20 196,-59-6 85,-31-3 432,-169-12-104,176 12-299,0 0 0,0 0 0,1 0 0,-1 0 0,0 0 0,0 0 0,0-1 0,1 1 0,-1 0 0,0 0 0,0 0 0,0 0 0,0 0 0,0 0 0,1-1 0,-1 1 0,0 0 0,0 0 0,0 0 0,0-1 0,0 1 0,0 0 0,0 0 0,0 0 0,0-1 0,0 1 0,1 0 0,-1 0 0,0 0 0,0-1 0,0 1 0,0 0 0,0 0 0,-1 0 0,1-1 0,0 1 0,0 0 0,0 0 0,0 0 0,0-1 0,0 1 0,0 0 0,0 0 0,0 0 0,0 0 0,-1-1 0,1 1 0,0 0 0,0 0 0,0 0 0,0 0 0,-1 0 0,1-1 0,0 1 0,0 0 0,0 0 0,0 0 0,-1 0 0,20-9-47,181-21-18,-193 29 193,-88 1 419,-16 2-3123,118-12-1076,3-10-1686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983"/>
    </inkml:context>
    <inkml:brush xml:id="br0">
      <inkml:brushProperty name="width" value="0.025" units="cm"/>
      <inkml:brushProperty name="height" value="0.025" units="cm"/>
    </inkml:brush>
  </inkml:definitions>
  <inkml:trace contextRef="#ctx0" brushRef="#br0">205 16 15086,'0'0'6513,"-12"-3"-6161,-4-1-175,-1 1-1,1 1 0,-29-1 0,41 2-141,-1 1 0,1 0 1,-1 1-1,1-1 0,-1 1 1,1-1-1,0 2 0,-1-1 0,1 0 1,0 1-1,0-1 0,0 1 1,0 1-1,0-1 0,0 0 0,1 1 1,-1 0-1,1 0 0,-1 0 1,1 0-1,0 0 0,-4 6 1,7-8-39,-1 0 0,1 0 0,-1 0 0,1 0 1,0-1-1,-1 1 0,1 0 0,0 0 0,0 0 1,-1 0-1,1 0 0,0 0 0,0 0 0,0 0 0,0 0 1,0 0-1,0 0 0,1 0 0,-1 0 0,0 0 1,0 0-1,1 0 0,-1 0 0,1 0 0,-1 0 1,2 1-1,-1-1-17,1 1-1,0 0 1,0-1 0,0 1 0,0-1-1,0 0 1,0 0 0,0 1 0,1-1 0,3 1-1,10 2-252,-1-1-1,30 3 1,-32-5-12,28 4-300,-10-2 365,0 1 1,-1 2-1,44 13 1,-72-18 266,0-1 0,-1 1 0,1-1 0,-1 1-1,1 0 1,-1-1 0,1 1 0,-1 0 0,1 0 0,-1 0 0,0 1 0,1-1 0,-1 0 0,0 0 0,0 1 0,0-1 0,0 0 0,0 1-1,0-1 1,-1 1 0,1 0 0,1 2 0,-3-3 49,1 0 1,0 0-1,0 1 0,-1-1 0,1 0 1,-1 0-1,1 1 0,-1-1 0,1 0 1,-1 0-1,0 0 0,1 0 0,-1 0 0,0 0 1,0 0-1,0 0 0,0 0 0,0 0 1,0-1-1,0 1 0,0 0 0,0 0 1,0-1-1,-1 1 0,1-1 0,0 1 1,0-1-1,-1 0 0,0 1 0,-18 5 165,-1-1 0,0-1 0,1-1 0,-1 0 0,0-2 0,0 0 0,0-2 0,-34-4 0,53 5-422,0-1-1,-1 0 0,1 1 1,0-1-1,0 0 1,0 0-1,-1 0 1,1 0-1,0-1 1,1 1-1,-1 0 1,0-1-1,0 1 0,-2-4 1,-5-19-7452,9 2-6384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01.166"/>
    </inkml:context>
    <inkml:brush xml:id="br0">
      <inkml:brushProperty name="width" value="0.025" units="cm"/>
      <inkml:brushProperty name="height" value="0.025" units="cm"/>
    </inkml:brush>
  </inkml:definitions>
  <inkml:trace contextRef="#ctx0" brushRef="#br0">111 10 4260,'-9'-1'1731,"-29"1"2090,37 0-3547,0 0 0,0 0 0,0 0-1,0 0 1,0 0 0,0 0 0,0 0 0,0 0-1,0 0 1,0 0 0,0 1 0,0-1 0,0 0-1,0 1 1,1-1 0,-1 0 0,0 1 0,0 0-1,0-1 1,0 1 0,1-1 0,-1 1 0,-1 1 0,35 3 339,130 10-57,-399-14 4072,235-1-4713,25 0-268,3-1 269,-1-2-1,0 0 1,0-2-1,0-1 1,34-13-1,-59 18 128,-13 4 22,1 0 0,-1 0 0,1 1 0,0 0 0,0 1 0,0 0 0,1 1 0,-12 8 0,19-12-63,1-1-20,0 0 0,0 0 0,0 0 0,0 1 0,0-1 0,1 1 0,-1-1 0,0 1 0,1 0 0,0-1 0,-1 1 0,1 0 0,0 0 1,0 0-1,0 0 0,0 0 0,0 0 0,0 0 0,1 1 0,-1-1 0,1 0 0,0 0 0,-1 1 0,1-1 0,0 3 0,1-3-15,-1 0 0,1 0-1,0-1 1,0 1 0,-1 0 0,1 0 0,1-1-1,-1 1 1,0-1 0,0 1 0,0-1 0,1 1-1,-1-1 1,1 0 0,-1 1 0,1-1 0,-1 0 0,1 0-1,0 0 1,0-1 0,-1 1 0,1 0 0,0-1-1,0 1 1,0-1 0,0 1 0,0-1 0,0 0 0,2 0-1,-2 0-155,0 1 1,0-1-1,0 0 0,0 0 0,0-1 0,0 1 0,0 0 0,0-1 0,0 1 0,0-1 0,0 0 1,0 1-1,-1-1 0,1 0 0,0 0 0,0 0 0,-1-1 0,1 1 0,-1 0 0,1-1 0,-1 1 1,0 0-1,1-1 0,-1 0 0,2-2 0,15-30-4477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31.295"/>
    </inkml:context>
    <inkml:brush xml:id="br0">
      <inkml:brushProperty name="width" value="0.025" units="cm"/>
      <inkml:brushProperty name="height" value="0.025" units="cm"/>
    </inkml:brush>
  </inkml:definitions>
  <inkml:trace contextRef="#ctx0" brushRef="#br0">509 132 3940,'0'0'12161,"-5"-8"-11377,1 3-686,3 2-49,-1 1 0,1-1 0,-1 1-1,0 0 1,1-1 0,-1 1 0,0 0 0,-1 0 0,1 0 0,0 1 0,0-1-1,-1 0 1,1 1 0,-1 0 0,1-1 0,-1 1 0,0 0 0,1 0 0,-1 1-1,0-1 1,0 0 0,0 1 0,-3 0 0,-287-5 2839,288 5-2839,0 0-1,0 1 1,0 0 0,0-1-1,1 2 1,-1-1 0,0 0-1,1 1 1,-1 0 0,1 0-1,-1 0 1,1 1 0,0 0-1,0-1 1,-7 8 0,5-4 25,0 1 1,1-1 0,0 1-1,0 0 1,1 0-1,0 1 1,0-1 0,-4 15-1,2-3 21,1 1-1,1 0 0,1 0 1,1 0-1,1 0 0,0 0 0,3 25 1,-2-41-83,1 1 0,0-1 0,0 0 1,0 1-1,0-1 0,1 0 1,0 0-1,-1 0 0,2 0 0,-1 0 1,0-1-1,1 1 0,-1-1 0,1 1 1,0-1-1,6 5 0,-3-4 30,0 0 0,0 0 0,1 0 0,0-1 0,0 0 0,-1 0 0,2-1 0,-1 0 0,8 1 0,5 0 117,0-1 0,0 0 0,0-2-1,0-1 1,0 0 0,30-7 0,-29 3-72,0-1 0,0-1 0,-1-1 1,-1-1-1,1 0 0,-1-2 0,-1 0 0,0-1 0,-1-1 1,24-22-1,-30 25 17,-1 0 0,0-1 1,-1 0-1,0-1 1,0 0-1,-2 0 0,1-1 1,-2 0-1,1 0 1,-2-1-1,0 1 0,-1-1 1,0 0-1,-1-1 0,0 1 1,0-22-1,-3 33-97,-1 0 0,0 0 0,0 0 0,0 0-1,0 0 1,-1 0 0,1 0 0,-1 1 0,0-1 0,1 1 0,-1-1-1,-1 1 1,1-1 0,0 1 0,0 0 0,-1 0 0,1 0 0,-1 0-1,0 1 1,1-1 0,-1 1 0,0-1 0,0 1 0,0 0-1,0 0 1,0 1 0,-4-2 0,-11-2-23,1 0 0,-1 0 0,-24 0 0,20 4-365,-27-2-262,47 2 195,0-1 0,0 1 1,0 0-1,0-1 1,0 1-1,0-1 1,0 0-1,0 1 1,0-1-1,1 0 1,-1 0-1,0 0 1,0 0-1,1-1 0,-1 1 1,1 0-1,-3-4 1,-1-6-7369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43.339"/>
    </inkml:context>
    <inkml:brush xml:id="br0">
      <inkml:brushProperty name="width" value="0.025" units="cm"/>
      <inkml:brushProperty name="height" value="0.025" units="cm"/>
    </inkml:brush>
  </inkml:definitions>
  <inkml:trace contextRef="#ctx0" brushRef="#br0">1 60 4420,'0'0'15033,"11"0"-14515,46-3-273,0-2 1,-1-3 0,0-2-1,62-20 1,-118 30-239,0 0 0,0 0 0,-1 0 0,1 0 1,0 0-1,0 0 0,0 0 0,0 0 0,0 0 0,0 0 0,0-1 1,0 1-1,0 0 0,0 0 0,0 0 0,0 0 0,0 0 1,0 0-1,0 0 0,0 0 0,0 0 0,0-1 0,0 1 1,0 0-1,0 0 0,0 0 0,0 0 0,-24 1 35,-32 7-23,-87 11 360,11-1 812,240-21-780,101-42-593,-300 73 413,-65 17 296,153-44-540,1 0-1,-1-1 1,0 1-1,1-1 0,-1 0 1,0 1-1,1-1 0,-1 0 1,0-1-1,0 1 1,-2-1-1,4 0-221,0 0 1,0 1-1,0-1 1,1 0-1,-1 0 1,0 0-1,0 0 0,1 0 1,-1 0-1,1 0 1,-1 0-1,1-1 1,-1 1-1,1 0 1,0 0-1,0 0 0,-1 0 1,1-1-1,0 1 1,0 0-1,0 0 1,0 0-1,0-1 1,1 1-1,-1-2 0,2-20-8552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0:11.629"/>
    </inkml:context>
    <inkml:brush xml:id="br0">
      <inkml:brushProperty name="width" value="0.025" units="cm"/>
      <inkml:brushProperty name="height" value="0.025" units="cm"/>
    </inkml:brush>
  </inkml:definitions>
  <inkml:trace contextRef="#ctx0" brushRef="#br0">129 0 4292,'0'0'2365,"-25"23"-3214,-1 11 76,20-25 1504,0 0 0,-1 0 1,-1-1-1,1 0 0,-1 0 0,-17 13 1,24-21-567,0 0 0,1 0 1,-1 1-1,1-1 1,-1 0-1,1 1 1,-1-1-1,1 0 1,-1 1-1,1-1 0,-1 1 1,1-1-1,-1 1 1,1-1-1,0 1 1,-1-1-1,1 1 0,0-1 1,0 1-1,-1 0 1,1-1-1,0 1 1,0-1-1,0 1 1,0 0-1,0-1 0,0 1 1,0 0-1,0-1 1,0 1-1,0 0 1,0-1-1,0 1 0,0-1 1,0 1-1,1 0 1,-1 0-141,1 0 1,0 0-1,-1-1 0,1 1 1,0-1-1,-1 1 0,1-1 1,0 1-1,0-1 1,0 1-1,-1-1 0,1 0 1,0 1-1,0-1 0,0 0 1,0 0-1,0 0 1,0 0-1,0 0 0,-1 0 1,1 0-1,0 0 1,0 0-1,0 0 0,0 0 1,1-1-1,5-1 19,0-1-1,-1 1 1,1-2 0,-1 1-1,0-1 1,0 0 0,9-7-1,-10 6-33,1 1-1,0-1 0,0 2 0,0-1 1,1 1-1,-1-1 0,1 2 0,13-5 0,19 3 342,0 1 0,75 5 0,-28 1-320,98-8 19,59 1 2,-215 6 39,0 2 1,42 11 0,-40-8-37,58 6-1,-32-11-34,-1 3 1,0 2-1,0 2 1,0 3-1,55 19 1,-62-16-28,1-2 0,1-2 1,0-2-1,86 3 0,-49-4 14,9 7-39,-1 3 0,0 5 0,115 45 0,-156-54 31,1-3 1,0-1-1,0-4 1,0-1-1,57-4 0,123 13 48,66 34 55,21 4-23,237 7-42,-259-29 195,139 7 44,-235-30-223,308 49 0,-425-46 88,0-3-1,90-5 0,-87-3-99,165 19-1,11 21-29,146 27-11,-215-39 16,-137-21-3,0 2 0,-1 2 1,76 25-1,-91-22-14,-1-3 0,87 10-1,-85-15-2,0 2 0,82 24 0,215 64 29,-185-56-18,-65-12-7,-41-12 0,0-1 0,1-3 0,68 6 0,-108-15 11,1 0 0,-1 0-1,0 2 1,0-1 0,21 10-1,-21-8-4,-11-2 685,-7 0-713,-9 0-1395,4-3-1834,-1 0-3198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0:33.478"/>
    </inkml:context>
    <inkml:brush xml:id="br0">
      <inkml:brushProperty name="width" value="0.025" units="cm"/>
      <inkml:brushProperty name="height" value="0.025" units="cm"/>
    </inkml:brush>
  </inkml:definitions>
  <inkml:trace contextRef="#ctx0" brushRef="#br0">165 31 4773,'-7'-2'745,"2"1"196,0 0 0,-1-1 0,1 2 0,0-1 0,0 1 0,0 0 0,0 0 0,-9 1 0,14 0-801,0 0 0,-1 0 0,1 0 0,0 0 0,0 0 0,-1 0 0,1 0 0,0 1 0,0-1 0,0 0 0,0 0 1,0 0-1,1 0 0,-1 0 0,0 0 0,0 0 0,1 0 0,-1 0 0,1 0 0,-1 0 0,1 0 0,-1 0 0,1 0 0,0 1 1,5 1 38,0 0 1,-1-1 0,1 0 0,0 0 0,0 0 0,0-1 0,0 0-1,0 0 1,9 0 0,65-2 442,-40-1-523,40-3-135,0-3 0,0-4 0,104-30 0,-297 54 490,-492 78 2471,922-139-2813,66 33-715,-562 31 1249,-167-5 518,440-15-8067,-47-3 1063</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0:34.117"/>
    </inkml:context>
    <inkml:brush xml:id="br0">
      <inkml:brushProperty name="width" value="0.025" units="cm"/>
      <inkml:brushProperty name="height" value="0.025" units="cm"/>
    </inkml:brush>
  </inkml:definitions>
  <inkml:trace contextRef="#ctx0" brushRef="#br0">59 65 6022,'0'0'3747,"7"-8"-1371,-3 4-1955,22-28 1470,-24 30-1496,-1 0 0,1 1-1,0-1 1,0 0-1,0 1 1,0-1 0,1 1-1,-1 0 1,0-1 0,1 1-1,-1 0 1,1 1-1,-1-1 1,5-1 0,-6 5-172,0 0 0,0-1 1,-1 1-1,1 0 1,-1 0-1,0 0 0,1 0 1,-1-1-1,0 1 1,-1 0-1,1 0 0,-1 3 1,-2 8-4,-1 0 0,0 0 0,-1-1 0,-1 1 0,0-1 0,0 0 0,-2 0 0,1-1 0,-11 12 0,10-13-132,0 0-1,0 1 1,1 0 0,0 0 0,1 1-1,1-1 1,0 2 0,1-1 0,0 0 0,-2 19-1,6-31-83,0 1-1,0-1 1,1 0 0,-1 0-1,0 0 1,1 0-1,-1-1 1,1 1-1,-1 0 1,1 0-1,-1 0 1,1 0 0,0 0-1,-1-1 1,1 1-1,0 0 1,0 0-1,-1-1 1,1 1-1,0-1 1,0 1 0,0-1-1,0 1 1,0-1-1,0 1 1,0-1-1,0 0 1,0 0-1,0 1 1,0-1 0,0 0-1,0 0 1,0 0-1,0 0 1,2-1-1,43-1 39,-45 2-46,9-2-285,1 0 0,0-1 0,-1 0 1,18-8-1,-17 6-508,0-1 0,0 0 0,0-1 0,0 0 0,-1-1 0,0 0 0,-1 0 0,0-1 0,0 0 0,-1-1 0,14-21 0,-19 24 221,-39 51 4798,15-14-2294,-20 39 1,35-57-1696,0 0 1,1 0 0,1 0 0,0 0 0,0 1 0,-2 24-1,5-36-245,1 0-1,0 0 0,0 0 1,0 0-1,0 0 0,0 0 1,0 0-1,0 0 0,0 0 0,0 0 1,0 0-1,1 0 0,-1 0 1,0 0-1,0-1 0,1 1 1,-1 0-1,1 0 0,-1 0 0,1 0 1,-1 0-1,1-1 0,0 1 1,-1 0-1,1-1 0,0 1 1,0 0-1,0 0 0,1-1-54,0 1 0,-1-1 0,1 0 0,0 0 0,-1 0 0,1 0 0,0 0 0,0 0 0,-1-1 0,1 1 0,0 0 0,-1-1 0,1 1 0,2-2 0,4-2-555,1 0 0,-1-1 0,0 0-1,14-12 1,-7 3-1138,-1-1 0,-1 0-1,13-19 1,4-13-3322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0:34.584"/>
    </inkml:context>
    <inkml:brush xml:id="br0">
      <inkml:brushProperty name="width" value="0.025" units="cm"/>
      <inkml:brushProperty name="height" value="0.025" units="cm"/>
    </inkml:brush>
  </inkml:definitions>
  <inkml:trace contextRef="#ctx0" brushRef="#br0">161 10 10634,'0'0'7623,"-10"6"-5968,1-1-1355,-56 37 2302,62-40-2511,0 0 1,-1 1 0,1-1 0,0 1 0,1 0-1,-1 0 1,1 0 0,-1 0 0,1 1 0,0-1-1,0 1 1,0-1 0,1 1 0,-1 0-1,1 0 1,0-1 0,-1 7 0,2-9-88,1 1-1,-1-1 1,1 0 0,0 1-1,0-1 1,-1 0 0,1 0-1,0 0 1,0 0 0,0 0-1,0 0 1,0 0 0,1 0-1,-1 0 1,0 0 0,0-1-1,1 1 1,-1 0 0,0-1-1,1 1 1,-1-1 0,0 0-1,1 1 1,-1-1 0,1 0-1,1 0 1,47 7 79,-42-6-84,4 0-28,0 1-1,0 0 1,-1 1-1,1 0 1,-1 0-1,1 2 1,16 8-1,-25-11 27,0-1 0,0 2-1,0-1 1,0 0 0,0 1-1,-1-1 1,1 1 0,-1 0 0,0 0-1,1 0 1,-1 0 0,-1 0 0,1 0-1,0 1 1,-1-1 0,0 0 0,1 1-1,-1 0 1,-1-1 0,1 1-1,-1-1 1,1 1 0,-1 0 0,0-1-1,0 1 1,0 0 0,-1-1 0,-1 8-1,0-4 14,-1-1 0,0 0 0,0 0 0,0 0 0,0 0 0,-1-1 0,0 1 0,0-1 0,-1 0-1,1 0 1,-1 0 0,0-1 0,0 0 0,-1 0 0,-7 5 0,-2 0 225,0 0 0,-1-1 1,0-1-1,-30 9 0,42-15-113,-1 1 1,1-1-1,-1 0 0,1 0 1,-1-1-1,0 1 1,0-1-1,1 0 0,-1 0 1,0-1-1,1 1 0,-8-3 1,10 2-86,0 0-1,0 0 1,1-1 0,-1 1 0,0-1-1,0 1 1,1-1 0,-1 0 0,1 0-1,-1 1 1,1-1 0,0 0 0,0 0-1,0 0 1,0-1 0,0 1 0,0 0-1,0 0 1,1 0 0,-1-1 0,1 1-1,0 0 1,-1-1 0,1 1 0,1-5-1,-1-5-51,0-1-1,1 1 0,0-1 1,1 1-1,1 0 0,0 0 0,0 0 1,1 0-1,1 0 0,0 1 1,8-13-1,6-6-93,2 0 1,37-39 0,-12 13 152,-41 46-46,-7 2-3557,2 7 3396,-1 1 1,1 0 0,0 0-1,0-1 1,0 1 0,0 0-1,0 0 1,0-1 0,0 1-1,0 0 1,0-1 0,0 1-1,0 0 1,0-1 0,0 1-1,0 0 1,0 0 0,0-1-1,0 1 1,0 0 0,0-1-1,0 1 1,0 0 0,1 0-1,-1-1 1,0 1 0,0 0-1,0 0 1,0-1 0,1 1-1,-1 0 1,0 0 0,0 0-1,1-1 1,-1 1 0,0 0-1,0 0 1,1 0 0,-1 0-1,0-1 1,0 1 0,1 0-1,-1 0 1,0 0-1,1 0 1,-1 0 0,0 0-1,0 0 1,1 0 0,-1 0-1,0 0 1,1 0 0,-1 0-1,0 0 1,1 0 0,-1 0-1,0 1 1,0-1 0,1 0-1,-1 0 1,17-2-4557</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0:34.928"/>
    </inkml:context>
    <inkml:brush xml:id="br0">
      <inkml:brushProperty name="width" value="0.025" units="cm"/>
      <inkml:brushProperty name="height" value="0.025" units="cm"/>
    </inkml:brush>
  </inkml:definitions>
  <inkml:trace contextRef="#ctx0" brushRef="#br0">206 1 10666,'0'0'10511,"-7"11"-9721,-73 106-147,44-68-1097,-47 84-1,89-165-7430,-2 6 1660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0:35.280"/>
    </inkml:context>
    <inkml:brush xml:id="br0">
      <inkml:brushProperty name="width" value="0.025" units="cm"/>
      <inkml:brushProperty name="height" value="0.025" units="cm"/>
    </inkml:brush>
  </inkml:definitions>
  <inkml:trace contextRef="#ctx0" brushRef="#br0">182 16 12139,'0'0'2403,"-10"-3"-6,5 0-2166,0 1 0,0 1 0,-1-1 0,1 1 0,-1 0 0,1 0 0,-1 0 0,1 1 0,-1 0 0,1 0 1,-1 0-1,1 1 0,-1 0 0,1 0 0,-1 0 0,1 1 0,0 0 0,-1 0 0,1 0 0,0 1 0,1-1 0,-1 1 0,0 0 0,1 1 1,-1-1-1,1 1 0,-4 4 0,5-5-171,1 0 1,0-1 0,0 1-1,0 1 1,0-1 0,0 0-1,0 0 1,1 1-1,0-1 1,0 1 0,0-1-1,0 1 1,0-1-1,1 1 1,-1 0 0,1-1-1,0 1 1,0 0 0,1 4-1,0-5-40,0-1 0,0 0 0,1 1-1,-1-1 1,1 0 0,-1 0 0,1 0 0,0 0-1,-1-1 1,1 1 0,0 0 0,0-1 0,0 1 0,1-1-1,-1 0 1,0 0 0,0 0 0,1 0 0,-1 0-1,1 0 1,-1 0 0,1-1 0,-1 0 0,1 1-1,-1-1 1,1 0 0,4 0 0,4-1 21,0 1-1,0-1 1,0-1 0,0 0-1,0-1 1,0 0 0,-1 0 0,19-9-1,-25 10-31,-1 1-1,0-1 1,1 1-1,-1-1 0,0 0 1,0 0-1,-1 0 1,1-1-1,0 1 0,-1-1 1,1 1-1,-1-1 1,0 0-1,0 0 0,0 0 1,0 0-1,0 0 1,-1-1-1,1 1 0,-1 0 1,0-1-1,0 1 1,0-1-1,-1 1 0,1-1 1,-1 0-1,0 1 1,0-1-1,0 1 0,0-1 1,-2-4-1,1 6-20,0 1-1,0-1 1,0 0 0,0 0-1,-1 1 1,1-1 0,-1 1-1,1-1 1,-1 1 0,0 0-1,1-1 1,-1 1 0,0 0-1,0 0 1,0 0 0,0 1-1,0-1 1,0 0 0,0 1-1,0-1 1,0 1 0,0-1-1,0 1 1,0 0 0,-3 0-1,1 0-92,0 0-1,0 0 1,-1 0-1,1 0 1,0 1-1,0-1 1,-1 1-1,1 0 1,0 0-1,0 1 1,0-1-1,-4 3 1,5-1-39,-1 0 0,1-1 0,0 1 0,1 0 0,-1 1 0,0-1-1,1 0 1,0 1 0,-1-1 0,1 1 0,1 0 0,-1 0 0,1 0 0,-3 7 0,2 1-1467,1-1-1,0 0 1,0 1 0,2 13-1,0 1-4345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0:35.606"/>
    </inkml:context>
    <inkml:brush xml:id="br0">
      <inkml:brushProperty name="width" value="0.025" units="cm"/>
      <inkml:brushProperty name="height" value="0.025" units="cm"/>
    </inkml:brush>
  </inkml:definitions>
  <inkml:trace contextRef="#ctx0" brushRef="#br0">95 30 16720,'0'0'2856,"-9"9"-1132,5-5-1485,-44 46 2095,46-47-2283,0-1 0,0 0-1,0 1 1,0 0 0,1-1 0,-1 1-1,1 0 1,-1 0 0,1 0-1,0-1 1,0 1 0,1 1 0,-1-1-1,0 0 1,1 0 0,0 0-1,0 0 1,0 0 0,0 0 0,0 0-1,2 5 1,-2-8-45,1 1-1,-1-1 1,1 1-1,-1-1 1,1 1-1,0-1 1,-1 1-1,1-1 1,-1 0-1,1 0 1,0 1-1,-1-1 1,1 0-1,0 0 1,0 0-1,-1 0 1,1 1 0,0-1-1,-1 0 1,1 0-1,0-1 1,0 1-1,-1 0 1,1 0-1,0 0 1,-1 0-1,1-1 1,0 1-1,-1 0 1,1 0-1,0-1 1,-1 1-1,1-1 1,22-13 233,-20 10-162,1-1 0,-1 1 0,0-1 0,0 0 0,0 0 0,-1 0 0,1 0 0,-1 0 0,-1 0 0,1-1 0,-1 1 0,0 0 0,0-1 0,0 0 0,-1-10 0,0 13-66,0 1 0,-1-1 0,1 1 1,-1-1-1,1 1 0,-1-1 1,0 1-1,0 0 0,0-1 1,-1 1-1,1 0 0,-1 0 1,1 0-1,-1 0 0,1 0 1,-1 0-1,0 0 0,0 0 1,0 1-1,0-1 0,0 1 1,0 0-1,-1-1 0,1 1 0,0 0 1,-1 0-1,1 1 0,-1-1 1,1 0-1,-1 1 0,1-1 1,-1 1-1,1 0 0,-1 0 1,-4 1-1,5-1-103,1 0 0,0 0 0,0 0 0,0 0-1,0 1 1,0-1 0,0 0 0,-1 1 0,1-1 0,0 1 0,0-1 0,0 1 0,0 0 0,0-1-1,1 1 1,-1 0 0,0 0 0,0-1 0,0 1 0,1 0 0,-1 0 0,0 0 0,1 0 0,-1 0-1,0 1 1,1-1-267,0 0 0,-1 0 0,1 0 0,0 0 0,0 0 0,0 0 0,0 0 0,0 0 0,0 0 0,0 0 0,0 0 0,0 0 0,0 0 0,1 0 0,-1 0-1,0 0 1,1 0 0,-1 0 0,1-1 0,0 3 0,11 5-9746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637"/>
    </inkml:context>
    <inkml:brush xml:id="br0">
      <inkml:brushProperty name="width" value="0.025" units="cm"/>
      <inkml:brushProperty name="height" value="0.025" units="cm"/>
    </inkml:brush>
  </inkml:definitions>
  <inkml:trace contextRef="#ctx0" brushRef="#br0">1 125 12556,'0'0'9764,"10"3"-8328,0-1-1274,0-1 0,0 0 0,0 0 0,0 0 0,0-2 0,0 1 0,0-1 0,15-4 0,-21 5-149,1-1-1,-1-1 0,1 1 0,-1-1 0,1 1 0,-1-1 1,0-1-1,0 1 0,0-1 0,0 1 0,0-1 1,-1 0-1,1 0 0,-1-1 0,0 1 0,0-1 1,0 1-1,0-1 0,-1 0 0,1 0 0,-1-1 0,0 1 1,3-9-1,-5 12-36,1 0 0,0-1 0,-1 1 1,1-1-1,-1 1 0,0-1 0,1 1 1,-1-1-1,0 1 0,0-1 0,0 1 0,0-1 1,0 0-1,-1 1 0,1-1 0,0 1 1,-1-1-1,1 1 0,-1 0 0,1-1 0,-1 1 1,0-1-1,1 1 0,-1 0 0,0-1 0,0 1 1,0 0-1,0 0 0,0 0 0,0 0 1,0 0-1,-1 0 0,1 0 0,0 0 0,-1 0 1,1 1-1,0-1 0,-3 0 0,1 0 0,0 1-1,0 0 0,0 0 0,0 0 1,0 1-1,0-1 0,1 1 1,-1 0-1,0 0 0,0-1 0,1 2 1,-1-1-1,0 0 0,1 1 0,-1-1 1,1 1-1,0-1 0,0 1 1,-1 0-1,-2 4 0,-2 2 67,0 1 1,0 0-1,1 1 1,0 0-1,1 0 0,0 0 1,0 0-1,-3 14 0,7-22-19,0 1 0,0-1-1,1 1 1,-1-1 0,1 1-1,-1 0 1,1-1-1,0 1 1,0 0 0,0-1-1,0 1 1,0 0 0,1-1-1,-1 1 1,1-1-1,0 1 1,0 0 0,0-1-1,0 0 1,0 1 0,0-1-1,1 0 1,-1 1 0,1-1-1,-1 0 1,1 0-1,0 0 1,0 0 0,0-1-1,0 1 1,0 0 0,1-1-1,-1 0 1,0 1-1,1-1 1,-1 0 0,1 0-1,-1 0 1,3 0 0,4 1-7,1 0 0,-1-1 1,0 0-1,1 0 0,-1-1 1,0 0-1,1-1 0,-1 0 1,19-5-1,-3-1-113,0-2-1,27-15 1,-13 7-15,-39 16 114,1 1-1,0 0 1,-1-1-1,1 1 0,-1 0 1,1 0-1,0 0 0,-1-1 1,1 1-1,0 0 0,-1 0 1,1 0-1,0 0 0,-1 0 1,1 0-1,0 0 1,-1 0-1,1 1 0,-1-1 1,1 0-1,0 0 0,-1 0 1,1 1-1,0-1 0,-1 0 1,1 1-1,-1-1 1,1 0-1,-1 1 0,1-1 1,-1 1-1,1-1 0,-1 1 1,1-1-1,-1 1 0,0-1 1,1 1-1,-1-1 1,0 1-1,0 0 0,1-1 1,-1 1-1,0-1 0,0 1 1,0 0-1,0-1 0,1 1 1,-1 0-1,0 0 0,-1 50 739,1-45-614,-1 0 1,1-1 0,-1 1-1,2 0 1,-1-1 0,1 1-1,2 10 1,-1-13-102,1 0 0,0-1 1,-1 1-1,1-1 0,1 0 0,-1 0 1,0 0-1,0 0 0,1-1 0,-1 1 1,1-1-1,-1 0 0,1 0 0,-1 0 1,1 0-1,0-1 0,-1 0 1,1 1-1,7-2 0,0 1-25,0 0 1,0-1-1,0 0 0,-1-1 1,20-5-1,-24 4-143,1 1 1,-1-1-1,0-1 1,0 1-1,0-1 0,0 0 1,0 0-1,-1-1 0,0 0 1,0 0-1,7-9 1,-9 11-537,-1-1 0,0 0 0,0 0 0,0 0 0,0 0 0,-1 0 0,0 0 0,1-1 0,-1 1 0,-1 0 0,1-1 0,-1-5 0,0-4-4302</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0:43.103"/>
    </inkml:context>
    <inkml:brush xml:id="br0">
      <inkml:brushProperty name="width" value="0.025" units="cm"/>
      <inkml:brushProperty name="height" value="0.025" units="cm"/>
    </inkml:brush>
  </inkml:definitions>
  <inkml:trace contextRef="#ctx0" brushRef="#br0">377 363 1249,'-16'4'1516,"-145"41"-236,108-28 2020,-73 33 0,124-50-3159,1 1 0,0-1 0,-1 1 0,1-1 0,0 1 0,-1 0 0,1 0 0,0 0 1,0 0-1,0 0 0,0 0 0,0 0 0,0 0 0,0 0 0,0 0 0,0 1 0,0 0 0,1-1-110,0-1 0,0 1 0,0-1-1,0 1 1,1 0 0,-1-1-1,0 1 1,0-1 0,1 1-1,-1-1 1,0 1 0,0-1 0,1 1-1,-1-1 1,1 0 0,-1 1-1,0-1 1,1 1 0,-1-1 0,1 0-1,-1 1 1,1-1 0,-1 0-1,1 0 1,-1 1 0,1-1-1,-1 0 1,1 0 0,6 2 20,-1 0 1,0 0-1,1-1 1,-1 0-1,0 0 1,8 0-1,30-5 67,-1-1 0,-1-2-1,1-1 1,43-17 0,-1 3-88,745-160 175,-164 39-154,-237 32-301,-417 107 437,-11 1-73,-22 0 28,15 3-30,0 0-1,0 0 0,0 0 1,0 1-1,0 0 0,0 0 1,-7 3-1,13-4-129,0 1 1,0-1-1,0 0 0,0 0 0,0 0 1,0 0-1,0 1 0,0-1 0,0 0 1,0 0-1,0 0 0,0 0 0,0 1 1,0-1-1,0 0 0,0 0 0,0 0 1,0 1-1,0-1 0,0 0 0,0 0 1,0 0-1,0 0 0,0 1 0,0-1 1,0 0-1,0 0 0,1 0 0,-1 0 1,0 0-1,0 1 0,0-1 1,0 0-1,0 0 0,1 0 0,-1 0 1,0 0-1,0 0 0,0 0 0,0 0 1,1 0-1,-1 1 0,0-1 0,0 0 1,0 0-1,0 0 0,1 0 0,-1 0 1,0 0-1,0 0 0,0 0 0,1 0 1,-1 0-1,0-1 0,0 1 0,0 0 1,0 0-1,1 0 0,-1 0 0,0 0 1,0 0-1,0 0 0,0 0 0,1 0 1,-1-1-1,0 1 0,16 0-2220,0-3-1088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13.114"/>
    </inkml:context>
    <inkml:brush xml:id="br0">
      <inkml:brushProperty name="width" value="0.025" units="cm"/>
      <inkml:brushProperty name="height" value="0.025" units="cm"/>
    </inkml:brush>
  </inkml:definitions>
  <inkml:trace contextRef="#ctx0" brushRef="#br0">1 130 3972,'0'0'12876,"9"-7"-12577,-6 4-303,4-3 141,0 0-1,1 0 1,-1 1-1,1-1 1,0 2-1,1-1 1,-1 1 0,1 1-1,0-1 1,0 1-1,0 1 1,0 0-1,0 0 1,10 0-1,-8 1 41,-1 0 0,1 0 0,21-6-1,-29 7-320,0-1 0,1 0 0,-1 0 0,0-1 1,0 1-1,0 0 0,0-1 0,0 0 0,0 0 0,0 0 0,-1 0 0,1 0 0,-1 0 0,1-1 0,-1 1 0,3-6 0,-4 1-3545,-1-2-1937</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14.968"/>
    </inkml:context>
    <inkml:brush xml:id="br0">
      <inkml:brushProperty name="width" value="0.025" units="cm"/>
      <inkml:brushProperty name="height" value="0.025" units="cm"/>
    </inkml:brush>
  </inkml:definitions>
  <inkml:trace contextRef="#ctx0" brushRef="#br0">0 55 8680,'0'0'2344,"30"2"496,-6 0-2515,0-1 1,1-1 0,-1-2-1,0 0 1,0-2 0,0 0-1,-1-2 1,39-14 0,-19 8-1554,-14 5-2910,-15 5-789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49.045"/>
    </inkml:context>
    <inkml:brush xml:id="br0">
      <inkml:brushProperty name="width" value="0.025" units="cm"/>
      <inkml:brushProperty name="height" value="0.025" units="cm"/>
    </inkml:brush>
  </inkml:definitions>
  <inkml:trace contextRef="#ctx0" brushRef="#br0">8445 303 3523,'-13'-2'2248,"-85"-11"-1655,-155 0-1,73 6-565,-353-15 168,-185-13 1115,-956-50-34,1334 88-716,-663 93 1,508-6-497,-961 310 0,1201-306-30,4 12 0,-380 221 0,576-293-24,2 1 0,1 3 1,1 3-1,3 1 1,-77 86-1,107-106-7,1 1-1,0 1 0,2 0 1,1 1-1,1 0 1,1 1-1,1 1 1,1 0-1,2 0 0,0 1 1,2 0-1,1 0 1,2 0-1,0 1 1,3 38-1,2-50-21,0 0 0,2-1 0,0 1-1,1-1 1,1 0 0,0 0 0,1-1 0,1 1 0,0-1 0,1-1-1,1 0 1,0 0 0,1-1 0,0 0 0,1-1 0,20 16 0,12 6 16,0-1 0,3-3 0,90 44 1,-34-27 80,2-5 0,2-5 0,1-4 0,1-6 1,163 21-1,571 11 383,-668-52-479,430 26 55,503 8 172,-883-51-66,247-43 0,219-73 384,-634 115-507,1469-340 391,-1167 245-301,-5-16 1,397-196-1,-689 287-74,-2-3-1,-1-3 1,-2-2 0,-2-2-1,99-96 1,-126 106 130,0 0 1,-2-2-1,-1-1 0,-2 0 1,-2-2-1,-1-1 0,-1 0 1,-3-2-1,-1 0 0,-1 0 1,9-51-1,-19 62-93,0-1 0,-2 0-1,-2-1 1,0 1 0,-2 0 0,-1 0 0,-2 0-1,0 1 1,-2 0 0,-1 0 0,-14-32 0,6 24-15,-1 0 0,-3 1 0,0 1 1,-2 1-1,-2 0 0,-1 2 1,-48-47-1,45 54-53,-1 1 1,-1 1-1,0 2 1,-2 1-1,0 1 1,-1 2-1,-1 1 0,-1 2 1,0 1-1,0 2 1,-58-9-1,-29 4-1531,-1 4 0,-136 7-1,151 4-723,-47-2-2448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0.212"/>
    </inkml:context>
    <inkml:brush xml:id="br0">
      <inkml:brushProperty name="width" value="0.025" units="cm"/>
      <inkml:brushProperty name="height" value="0.025" units="cm"/>
    </inkml:brush>
  </inkml:definitions>
  <inkml:trace contextRef="#ctx0" brushRef="#br0">80 910 4869,'-9'-6'1030,"2"1"-795,-1-1 0,1 0 1,0 0-1,1-1 0,-1 1 0,-8-14 1,13 18-226,1-1 0,-1 1 0,1-1 1,0 1-1,-1-1 0,1 0 0,1 0 1,-1 0-1,0 1 0,1-1 0,-1 0 1,1 0-1,0 0 0,0 0 0,0 0 1,0 0-1,0 0 0,1 0 0,0 0 1,-1 0-1,1 1 0,0-1 0,0 0 1,1 0-1,-1 1 0,0-1 0,1 1 1,0-1-1,-1 1 0,4-3 0,2-3 17,1 1-1,0-1 1,1 2-1,0-1 0,0 1 1,0 0-1,1 1 1,0 0-1,0 1 1,0 0-1,1 0 0,-1 1 1,16-2-1,16-1 51,0 1-1,51 2 0,-40 2-29,1008-80-93,-188 9 44,-612 57 70,1173-75 473,637-3 388,-1731 91-965,1482-27-62,315-53 258,-215-38 3759,-1079 61-3465,-776 50-1906,-20-6-1308</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1.710"/>
    </inkml:context>
    <inkml:brush xml:id="br0">
      <inkml:brushProperty name="width" value="0.025" units="cm"/>
      <inkml:brushProperty name="height" value="0.025" units="cm"/>
    </inkml:brush>
  </inkml:definitions>
  <inkml:trace contextRef="#ctx0" brushRef="#br0">47 165 3940,'0'0'1943,"0"-10"1708,0-52 840,0 10 2475,0 50-5824,-1 5-373,-8 17-629,1 1 0,2 0 0,0 0 0,1 1 0,1 0 0,1 0 1,-1 39-1,4-60-137,0 0 0,0 0 0,0 0 1,0 0-1,0 1 0,0-1 0,0 0 1,0 0-1,0 0 0,1 1 0,-1-1 1,0 0-1,1 0 0,-1 0 0,1 0 1,-1 0-1,1 0 0,0 0 0,-1 0 0,1 0 1,0 0-1,0 0 0,0 0 0,0 0 1,0-1-1,0 1 0,0 0 0,0-1 1,0 1-1,0-1 0,0 1 0,0-1 1,0 1-1,0-1 0,0 0 0,1 1 1,-1-1-1,0 0 0,0 0 0,0 0 0,1 0 1,-1 0-1,0 0 0,0-1 0,0 1 1,3-1-1,1 0 26,1-1 1,-1 0-1,1 0 0,-1-1 1,0 1-1,0-1 0,0-1 1,8-5-1,2-4 33,-1 0 0,0-1 0,-1-1 0,-1 0 0,0 0 0,-1-2 0,-1 1 0,0-1-1,14-36 1,-28 69 33,1 1-1,1 0 0,0 0 1,2 0-1,1 18 0,-1-11-30,0-23-61,0 0 1,-1 0-1,1 0 0,0 0 0,0 0 0,0 1 0,1-1 1,-1 0-1,0 0 0,0 0 0,1 0 0,-1 0 0,0 0 0,1 0 1,-1 0-1,1 0 0,0 0 0,-1 0 0,1 0 0,0 0 0,-1 0 1,1 0-1,0-1 0,0 1 0,0 0 0,0-1 0,0 1 1,0 0-1,0-1 0,0 1 0,0-1 0,0 1 0,0-1 0,0 0 1,0 0-1,0 1 0,0-1 0,0 0 0,1 0 0,-1 0 0,0 0 1,0 0-1,0 0 0,0 0 0,0-1 0,0 1 0,1 0 1,-1-1-1,1 0 0,4-1 13,0 0-1,-1 0 1,1-1 0,-1 0-1,0 0 1,0 0 0,0-1 0,6-5-1,0-2-878,0 0 0,0-1 0,-1 0-1,-1-1 1,0 0 0,-1-1 0,0 0 0,-1 0-1,10-28 1,-5-9-5762</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2.068"/>
    </inkml:context>
    <inkml:brush xml:id="br0">
      <inkml:brushProperty name="width" value="0.025" units="cm"/>
      <inkml:brushProperty name="height" value="0.025" units="cm"/>
    </inkml:brush>
  </inkml:definitions>
  <inkml:trace contextRef="#ctx0" brushRef="#br0">99 1 12524,'-6'11'2899,"-2"3"-2243,-7 13 870,0 0 1,2 1 0,1 1 0,-16 59 0,27-87-1507,1 0-1,0 0 1,-1 1-1,1-1 1,0 0-1,0 1 1,0-1-1,0 0 1,0 1-1,1-1 1,-1 0-1,0 1 1,0-1-1,1 0 1,-1 0-1,1 1 1,-1-1-1,1 0 1,0 0-1,-1 0 1,1 0-1,0 0 1,0 0-1,0 0 1,0 0-1,0 0 1,0 0-1,2 1 1,0-1-7,-1 0 0,1 0 0,0-1 1,0 1-1,0-1 0,0 1 0,0-1 0,0 0 0,0-1 0,0 1 0,0 0 1,4-2-1,9-2-19,1-1 1,-1-1 0,22-10-1,-18 5-161,42-18-792,-59 28 918,0 0 0,1 0 0,-1 0 0,1 0 0,-1 1-1,1-1 1,-1 1 0,1 0 0,-1 0 0,1 0 0,-1 0 0,1 1 0,0 0 0,-1-1 0,5 3 0,-7-2 48,1 1 0,-1-1 0,1 1 0,-1 0 0,0-1 0,1 1 0,-1 0 0,0 0 0,0 0-1,-1 0 1,1 0 0,0 0 0,-1 0 0,1 0 0,-1 0 0,1 1 0,-1-1 0,0 0 0,0 0-1,0 0 1,0 0 0,-1 1 0,1 1 0,-1 3 183,0 0 1,0 0-1,0 0 1,-1 0-1,-5 13 0,4-15 62,-1 1 1,0-1-1,0 1 0,-1-1 0,1 0 0,-1-1 0,0 1 0,-1-1 0,1 0 0,-1 0 0,1 0 0,-1-1 0,0 0 1,0 0-1,-1-1 0,1 0 0,-11 3 0,14-5-272,0 1 0,-1 0 0,1-1 0,-1 0 0,1 0 0,-1 0 0,1 0 0,0 0 0,-1-1 0,1 0 0,-1 1 0,1-1 0,0-1 0,-1 1 0,1 0 0,0-1 0,0 1 0,0-1 0,0 0 0,1 0 0,-1 0 0,0-1-1,1 1 1,-1 0 0,1-1 0,0 0 0,0 0 0,0 1 0,0-1 0,0 0 0,1-1 0,0 1 0,-1 0 0,1 0 0,-1-6 0,2 9-150,0-1-1,-1 1 0,1-1 0,0 1 1,0 0-1,0-1 0,0 1 1,0-1-1,-1 1 0,1-1 0,0 1 1,0-1-1,0 1 0,0-1 1,0 1-1,1 0 0,-1-1 0,0 1 1,0-1-1,0 1 0,0-1 1,0 1-1,1 0 0,-1-1 0,0 1 1,0-1-1,1 1 0,-1 0 1,0-1-1,1 1 0,-1 0 0,0-1 1,1 1-1,-1 0 0,0-1 1,1 1-1,-1 0 0,1 0 0,20-1-7114,-13 2 5800,13 1-2849</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2.432"/>
    </inkml:context>
    <inkml:brush xml:id="br0">
      <inkml:brushProperty name="width" value="0.025" units="cm"/>
      <inkml:brushProperty name="height" value="0.025" units="cm"/>
    </inkml:brush>
  </inkml:definitions>
  <inkml:trace contextRef="#ctx0" brushRef="#br0">35 104 2530,'0'0'12535,"8"-6"-9081,25-20-988,-33 25-2284,1 1-1,0-1 1,-1 1 0,1-1-1,0 1 1,-1-1-1,1 1 1,-1-1 0,1 0-1,-1 1 1,1-1 0,-1 0-1,1 0 1,-1 1-1,0-1 1,1 0 0,-1 0-1,0 0 1,0 1-1,1-1 1,-1-1 0,-12-3 1300,-21 9-954,29 0-492,0-1 0,0 1 0,1-1 1,-1 1-1,1 0 0,0 1 0,0-1 0,-3 6 0,-1 15 125,7-24-158,0 0-1,0-1 0,0 1 0,1 0 1,-1 0-1,0-1 0,0 1 1,1 0-1,-1-1 0,0 1 1,1 0-1,-1-1 0,1 1 0,-1-1 1,1 1-1,-1-1 0,1 1 1,-1-1-1,1 1 0,-1-1 0,1 1 1,0-1-1,-1 0 0,1 1 1,0-1-1,-1 0 0,1 1 0,0-1 1,1 0-1,11 2 32,0 0 0,1-1 0,-1-1 0,0 0 1,1-1-1,22-5 0,75-18 548,-79 17-143,-39 6-301,0 0 0,1-1 0,-1 0 0,0 0 0,1 0 0,-1-1 0,1 0 0,0 0 1,0-1-1,0 1 0,0-1 0,1-1 0,-1 1 0,1-1 0,0 0 0,0 0 0,1 0 0,0-1 0,0 0 0,0 0 0,-5-10 0,14 15-471,1 0-1,-1 0 0,0 0 0,0 1 0,1 0 0,8 0 0,-12 0 72,67 0-8125,-30-6-1772</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3.483"/>
    </inkml:context>
    <inkml:brush xml:id="br0">
      <inkml:brushProperty name="width" value="0.025" units="cm"/>
      <inkml:brushProperty name="height" value="0.025" units="cm"/>
    </inkml:brush>
  </inkml:definitions>
  <inkml:trace contextRef="#ctx0" brushRef="#br0">107 224 11018,'0'0'8152,"2"-8"-6727,3-27-747,-5 35-662,0-1 0,0 1-1,0-1 1,0 0-1,0 1 1,-1-1-1,1 1 1,0-1-1,0 1 1,-1-1 0,1 1-1,-1-1 1,1 1-1,0 0 1,-1-1-1,1 1 1,-1-1 0,1 1-1,-1 0 1,1-1-1,-1 1 1,1 0-1,-1 0 1,1-1-1,-1 1 1,1 0 0,-1 0-1,1 0 1,-1 0-1,1 0 1,-1 0-1,0 0 1,1 0-1,-1 0 1,1 0 0,-1 0-1,0 0 1,-21 3 177,18-1-180,0-1 0,0 1-1,1 1 1,-1-1 0,0 0 0,1 1-1,0 0 1,-1 0 0,1 0 0,0 0-1,0 0 1,1 1 0,-1-1 0,1 1-1,-4 7 1,3-5 18,0 1 0,0 0-1,0 0 1,1 0 0,0 0-1,1 0 1,-1 0 0,1 12 0,1-18-30,-1 0 0,1 0 0,0 0 0,0 0 0,0-1 1,1 1-1,-1 0 0,0 0 0,0 0 0,0 0 0,1 0 0,-1-1 1,0 1-1,1 0 0,-1 0 0,0 0 0,1-1 0,-1 1 1,1 0-1,0-1 0,-1 1 0,1 0 0,0-1 0,-1 1 0,1-1 1,0 1-1,-1-1 0,1 1 0,0-1 0,0 0 0,0 1 0,1-1 1,1 1 1,0-1 1,0 0-1,0 0 1,-1-1 0,1 1-1,0-1 1,0 1-1,0-1 1,0 0 0,3-2-1,6-2 29,-1-1-1,0 0 0,21-15 1,-13 4 59,-1 0 0,0-1 0,-2 0 0,23-33 0,-31 39 3,-1 1 0,0-1 1,-1 0-1,0-1 0,-1 0 1,-1 0-1,0 0 0,0 0 1,2-26-1,-6 39-93,0 0 0,0 0-1,0 0 1,0 0 0,0 0-1,-1 0 1,1 0 0,0 0-1,0 0 1,0 0 0,0 0-1,0 0 1,0 0 0,-1 0-1,1 0 1,0 0 0,0 0-1,0 0 1,0 0 0,0 0-1,0 0 1,-1 0 0,1 0-1,0 0 1,0 0 0,0 0-1,0 0 1,0 0 0,0-1-1,0 1 1,-1 0 0,1 0-1,0 0 1,0 0 0,0 0-1,0 0 1,0 0 0,0 0 0,0 0-1,0-1 1,0 1 0,0 0-1,0 0 1,0 0 0,0 0-1,0 0 1,0 0 0,0-1-1,0 1 1,0 0 0,0 0-1,0 0 1,0 0 0,0 0-1,0 0 1,0-1 0,0 1-1,0 0 1,0 0 0,0 0-1,0 0 1,0 0 0,0 0-1,0-1 1,0 1 0,0 0-1,0 0 1,0 0 0,1 0-1,-11 12-26,-6 21-38,5 0 47,-12 59-1,20-78 28,1 0 1,1 0-1,0 0 1,1 0-1,0 1 1,1-1-1,3 15 1,-3-27-5,-1-1 1,1 1-1,-1 0 1,1-1-1,0 1 1,-1-1 0,1 1-1,0-1 1,0 0-1,0 1 1,0-1-1,0 0 1,1 0 0,-1 0-1,0 1 1,0-1-1,1-1 1,-1 1 0,1 0-1,-1 0 1,1 0-1,-1-1 1,1 1-1,-1-1 1,1 1 0,0-1-1,-1 0 1,1 1-1,0-1 1,-1 0-1,1 0 1,0 0 0,-1 0-1,1-1 1,0 1-1,-1 0 1,1-1 0,-1 1-1,1-1 1,0 0-1,-1 1 1,1-1-1,1-1 1,5-2 100,0 0 1,1 0-1,-1-1 0,-1 0 1,1 0-1,9-10 0,-5 2-6,0 0 0,-1-1 0,-1 0 0,0-1 0,-1 0 0,-1-1-1,0 1 1,9-30 0,-22 60-99,1-1-1,1 1 1,0 0-1,1-1 1,0 1-1,1 29 1,1-42 6,1-1 0,-1 1 0,0 0 0,1 0 0,-1 0 0,1-1 0,-1 1 1,1 0-1,0-1 0,0 1 0,0-1 0,0 1 0,0-1 0,0 1 0,0-1 0,0 1 0,1-1 1,-1 0-1,0 0 0,1 0 0,-1 0 0,1 0 0,-1 0 0,1 0 0,0 0 0,-1-1 0,1 1 1,0-1-1,0 1 0,-1-1 0,1 1 0,0-1 0,0 0 0,0 0 0,-1 0 0,1 0 1,0 0-1,0-1 0,0 1 0,-1 0 0,3-2 0,4 1 52,0-1 0,0 0 0,0 0 0,-1-1 0,1 0 0,-1 0 0,1-1 0,7-6 1,-1 0 100,-1 0 1,-1-2 0,15-16 0,-23 24-142,0 0 1,-1-1 0,0 1 0,0-1 0,0 0 0,0 0 0,-1 0 0,0 0 0,0 0 0,0 0-1,-1-1 1,0 1 0,1-10 0,-18 51-16,14-27 6,0 1-1,0-1 0,1 1 0,1-1 1,0 17-1,0-24-14,0-1-1,0 1 1,0-1 0,0 0-1,0 1 1,0-1 0,1 1-1,-1-1 1,1 0 0,-1 1-1,1-1 1,-1 0 0,1 0 0,0 1-1,0-1 1,0 0 0,-1 0-1,1 0 1,0 0 0,0 0-1,1 0 1,-1 0 0,0 0 0,0-1-1,0 1 1,0 0 0,1-1-1,-1 1 1,0-1 0,1 1-1,-1-1 1,1 1 0,-1-1 0,0 0-1,1 0 1,-1 0 0,1 0-1,-1 0 1,0 0 0,1 0-1,-1 0 1,1-1 0,-1 1-1,0 0 1,1-1 0,-1 1 0,0-1-1,2-1 1,-2 2-177,1-1-1,-1 0 1,1 1 0,-1-1 0,0 0-1,0 0 1,1 0 0,-1-1 0,0 1-1,0 0 1,0 0 0,0 0 0,0-1 0,0 1-1,-1-1 1,1 1 0,0 0 0,-1-1-1,1 1 1,0-3 0,3-20-5542,-2-7-4073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3.811"/>
    </inkml:context>
    <inkml:brush xml:id="br0">
      <inkml:brushProperty name="width" value="0.025" units="cm"/>
      <inkml:brushProperty name="height" value="0.025" units="cm"/>
    </inkml:brush>
  </inkml:definitions>
  <inkml:trace contextRef="#ctx0" brushRef="#br0">0 1 15855,'0'0'6438,"14"58"-6342,9-45-32,8-3-1377,0-2-2178,0-1-4485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980"/>
    </inkml:context>
    <inkml:brush xml:id="br0">
      <inkml:brushProperty name="width" value="0.025" units="cm"/>
      <inkml:brushProperty name="height" value="0.025" units="cm"/>
    </inkml:brush>
  </inkml:definitions>
  <inkml:trace contextRef="#ctx0" brushRef="#br0">1 87 14798,'0'0'7207,"0"-61"-5478,3 47-1056,8 6-513,7 4-128,3 4-96,1 0-1121,1 0-1313,3 0-3108,-6 0-5508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4.138"/>
    </inkml:context>
    <inkml:brush xml:id="br0">
      <inkml:brushProperty name="width" value="0.025" units="cm"/>
      <inkml:brushProperty name="height" value="0.025" units="cm"/>
    </inkml:brush>
  </inkml:definitions>
  <inkml:trace contextRef="#ctx0" brushRef="#br0">55 0 2851,'0'0'14638,"-4"12"-12738,-7 13-1190,-18 42 1412,27-62-1937,0 1 0,1-1 0,-1 1 0,1-1 0,0 1 0,0-1 0,1 1 0,0 0 0,0 7 0,0-12-170,1-1 0,-1 1 0,1-1 0,-1 0 0,1 1 0,0-1 0,-1 0 0,1 1 0,-1-1 0,1 0-1,-1 0 1,1 0 0,0 1 0,-1-1 0,1 0 0,0 0 0,-1 0 0,1 0 0,-1 0 0,1 0 0,0 0 0,-1-1 0,1 1 0,0 0 0,-1 0 0,1 0 0,-1-1 0,1 1 0,-1 0 0,1 0 0,-1-1 0,1 1 0,-1-1 0,2 1 0,19-12 438,38-46-92,-47 46-318,-1 0 0,2 0 0,0 1 0,21-15 0,-33 26-43,-1-1 0,0 1-1,1 0 1,-1 0 0,1-1-1,-1 1 1,0 0 0,1 0 0,-1 0-1,1-1 1,-1 1 0,0 0-1,1 0 1,-1 0 0,1 0-1,-1 0 1,1 0 0,-1 0-1,0 0 1,1 0 0,-1 0 0,1 0-1,-1 0 1,1 0 0,-1 1-1,0-1 1,1 0 0,-1 0-1,1 0 1,-1 1 0,0-1 0,1 0-1,-1 0 1,0 1 0,1-1-1,-1 0 1,0 1 0,1-1-1,-1 0 1,0 1 0,0-1 0,0 0-1,1 1 1,2 27-27,-11 37 9,8-62 23,-2 4 33,1 0 0,0 0 0,1 0 0,-1 0 0,1 1 1,2 11-1,-2-18-37,0-1 0,0 1 1,1 0-1,-1 0 0,0 0 1,1-1-1,-1 1 0,0 0 1,1-1-1,-1 1 0,1 0 1,-1-1-1,1 1 1,0 0-1,-1-1 0,1 1 1,-1-1-1,1 1 0,0-1 1,0 0-1,-1 1 0,1-1 1,0 1-1,1-1 0,0 0-20,0 0 0,0 0-1,0 0 1,0 0 0,0-1-1,0 1 1,0-1 0,0 1-1,0-1 1,0 0 0,0 0 0,0 0-1,0 0 1,2-1 0,39-30-2667,-4-6-3442,-9 6-2184</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4.481"/>
    </inkml:context>
    <inkml:brush xml:id="br0">
      <inkml:brushProperty name="width" value="0.025" units="cm"/>
      <inkml:brushProperty name="height" value="0.025" units="cm"/>
    </inkml:brush>
  </inkml:definitions>
  <inkml:trace contextRef="#ctx0" brushRef="#br0">95 14 10666,'-8'6'5493,"-2"1"-4184,-34 25 2521,41-29-3403,0-1 0,-1 1-1,1 0 1,1 0 0,-1 0 0,0 1-1,1-1 1,0 0 0,-1 1 0,-1 6 0,29-9-315,-19-3-128,0-1 1,0 1 0,0-1 0,0 0 0,-1 0-1,0-1 1,1 0 0,-1 0 0,0 0-1,-1 0 1,1-1 0,-1 0 0,0 0 0,0 0-1,3-7 1,21-21-1241,-56 83 983,22-41 374,0 0-1,1 0 1,0 1 0,0-1-1,1 1 1,0 0-1,1 1 1,0-1-1,1 1 1,0-1-1,-1 13 1,4-22-99,-1 0 0,0 0 0,1-1 0,-1 1 0,0 0 0,1 0 0,-1 0 0,1-1 0,-1 1 0,1 0 0,0-1 0,-1 1 0,1 0 0,0-1 0,-1 1 1,1-1-1,0 1 0,0-1 0,-1 1 0,1-1 0,0 0 0,0 1 0,0-1 0,0 0 0,0 0 0,-1 1 0,1-1 0,0 0 0,0 0 0,0 0 0,0 0 0,0 0 0,0 0 0,0-1 0,-1 1 0,2 0 0,34-11-478,-27 6-333,0-2 0,0 1-1,-1-1 1,9-9-1,27-34-8019,-23 22 2525</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4.823"/>
    </inkml:context>
    <inkml:brush xml:id="br0">
      <inkml:brushProperty name="width" value="0.025" units="cm"/>
      <inkml:brushProperty name="height" value="0.025" units="cm"/>
    </inkml:brush>
  </inkml:definitions>
  <inkml:trace contextRef="#ctx0" brushRef="#br0">43 208 5125,'0'0'5461,"-3"8"-1772,-3 1-2832,-19 40 3680,24-46-4327,-1 0 0,1 0 0,0 0 1,0 0-1,0 0 0,1 0 0,-1 0 0,1 0 0,-1 0 1,1 0-1,0 0 0,0 0 0,1 0 0,0 4 1,0-5-204,1-1 0,-1 0 0,1 0 0,-1 0 0,1 0 0,0 0 0,-1 0 1,1 0-1,0-1 0,0 1 0,0-1 0,-1 1 0,1-1 0,0 1 0,0-1 1,0 0-1,0 0 0,0 0 0,0 0 0,3-1 0,42-7 84,-35 3-68,-1-1 0,0 0 0,0-1 0,-1 0 0,0 0 0,0-2 0,0 1 0,-1-1 0,0 0 0,7-12 0,0 1 128,-2 0 1,0-2-1,-1 1 0,11-28 0,-20 40-79,-1 4 16,-1-1 0,1 1 1,-1-1-1,0 0 0,0 0 1,-1 0-1,0 0 0,0 0 1,0 0-1,-1 0 0,0-11 1,0 16-67,-1 1 1,1-1 0,-1 0-1,1 1 1,-1-1 0,1 0-1,-1 1 1,1-1 0,-1 1 0,0-1-1,1 1 1,-1-1 0,0 1-1,1-1 1,-1 1 0,0 0 0,0-1-1,1 1 1,-1 0 0,0 0-1,0 0 1,1-1 0,-1 1 0,0 0-1,0 0 1,0 0 0,0 0-1,1 0 1,-1 0 0,0 1 0,0-1-1,0 0 1,1 0 0,-1 1-1,0-1 1,0 0 0,1 1-1,-1-1 1,-1 1 0,-29 17 350,16-6-246,1 1 1,0 1-1,1 0 0,0 1 1,2 0-1,-12 19 1,16-24-44,1 1 0,0 0-1,1 0 1,0 0 0,1 1 0,0 0 0,1 0 0,0 0 0,1 0 0,-1 20 0,3-31-83,0 0 1,0 0-1,0 0 0,0 0 1,0 0-1,1 0 1,-1 0-1,0 0 0,1 0 1,-1 0-1,0 0 0,1-1 1,0 1-1,-1 0 1,1 0-1,-1 0 0,1-1 1,0 1-1,-1 0 1,1-1-1,0 1 0,0-1 1,0 1-1,-1-1 0,3 1 1,29 4 53,31-15-109,5-15-1390,7-3-2520,-23 19-5677,-35 8 1735</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5.168"/>
    </inkml:context>
    <inkml:brush xml:id="br0">
      <inkml:brushProperty name="width" value="0.025" units="cm"/>
      <inkml:brushProperty name="height" value="0.025" units="cm"/>
    </inkml:brush>
  </inkml:definitions>
  <inkml:trace contextRef="#ctx0" brushRef="#br0">58 56 9417,'0'0'3384,"2"-8"145,1-2-2585,4-28 2554,-8 38-3344,0 0 1,0 0-1,0 0 1,0 0-1,0 0 1,0 0 0,0 0-1,0 1 1,1-1-1,-1 0 1,0 0-1,0 1 1,0-1-1,0 0 1,0 1 0,0-1-1,0 1 1,1 0-1,-1-1 1,-1 2-1,-4 5-7,-1 0 0,1 1-1,1 0 1,-8 12 0,12-17-93,-1 0 1,0 0-1,1 0 1,0 0-1,0 1 1,0-1-1,0 0 1,0 0-1,1 1 1,-1-1-1,1 0 1,0 1-1,0-1 1,0 1 0,0-1-1,2 6 1,1-7-87,0-1 1,0 0 0,-1 0 0,1 0 0,1 0 0,-1-1-1,0 1 1,0-1 0,0 1 0,0-1 0,0 0 0,0 0 0,0-1-1,7 0 1,-3 0-350,90-13-1781,-96 15 2184,-1-1 0,0 0 0,0 1 0,0-1 1,0 0-1,0 1 0,1-1 0,-1 0 0,0 0 0,0 1 1,0-1-1,0 0 0,0 1 0,0-1 0,0 0 0,0 1 1,0-1-1,0 0 0,0 1 0,0-1 0,-1 0 0,1 1 0,0-1 1,0 0-1,0 1 0,0-1 0,0 0 0,-1 0 0,1 1 1,0-1-1,0 0 0,-1 0 0,1 1 0,0-1 0,0 0 1,-1 0-1,1 0 0,0 1 0,-1-1 0,-9 12 533,-5 3-98,0-1 1,-1-1-1,-1-1 0,0 0 1,-25 12-1,41-23-489,1-1-1,-1 0 1,1 0 0,-1 1-1,1-1 1,-1 0-1,1 0 1,0 0 0,-1 1-1,0-1 1,1 0-1,-1 0 1,1 0 0,-1 0-1,1 0 1,-1 0-1,1 0 1,-1 0 0,1 0-1,-1 0 1,1 0 0,-1-1-1,1 1 1,-1 0-1,1 0 1,-1 0 0,1-1-1,-1 1 1,1 0-1,0-1 1,-1 1 0,0-1-1,2-17-2031,18-31-3508,-15 42 4220,14-33-5289</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5.650"/>
    </inkml:context>
    <inkml:brush xml:id="br0">
      <inkml:brushProperty name="width" value="0.025" units="cm"/>
      <inkml:brushProperty name="height" value="0.025" units="cm"/>
    </inkml:brush>
  </inkml:definitions>
  <inkml:trace contextRef="#ctx0" brushRef="#br0">96 1 15503,'-1'8'2754,"-8"31"669,-25 74-1,24-85-3058,0 1-1,2 0 1,1 0 0,1 0-1,1 1 1,0 42-1,5-72-361,0 1-1,0-1 0,0 0 1,0 0-1,0 1 0,0-1 0,0 0 1,0 0-1,0 1 0,0-1 1,0 0-1,0 0 0,0 1 0,0-1 1,0 0-1,0 0 0,0 1 1,0-1-1,0 0 0,1 0 0,-1 0 1,0 1-1,0-1 0,0 0 1,0 0-1,1 0 0,-1 0 0,0 1 1,0-1-1,0 0 0,1 0 1,-1 0-1,0 0 0,0 0 0,0 0 1,1 1-1,-1-1 0,0 0 1,0 0-1,1 0 0,-1 0 0,0 0 1,0 0-1,1 0 0,12-8 40,7-16-81,6-19-338,-19 29 247,1 1 1,0 0-1,1 0 1,0 1-1,1 0 1,18-17-1,-28 29 128,0 0-1,0-1 0,1 1 1,-1 0-1,0 0 0,0 0 1,0 0-1,0-1 0,1 1 1,-1 0-1,0 0 0,0 0 0,0 0 1,0 0-1,1 0 0,-1 0 1,0 0-1,0-1 0,1 1 1,-1 0-1,0 0 0,0 0 1,0 0-1,1 0 0,-1 0 1,0 0-1,0 0 0,1 0 1,-1 1-1,0-1 0,0 0 1,0 0-1,1 0 0,-1 0 1,0 0-1,0 0 0,0 0 0,1 0 1,-1 1-1,0-1 0,0 0 1,0 0-1,1 0 0,0 15-42,-8 30 233,3-23 117,4-21-297,0-1 0,0 1 1,0-1-1,0 1 0,0-1 0,0 1 0,0-1 0,0 1 0,0-1 0,0 1 0,0-1 0,1 1 0,-1-1 0,0 0 1,0 1-1,1-1 0,-1 1 0,0-1 0,0 0 0,1 1 0,-1-1 0,1 0 0,-1 1 0,0-1 0,1 0 0,-1 1 1,1-1-1,-1 0 0,0 0 0,1 0 0,-1 0 0,1 1 0,-1-1 0,1 0 0,-1 0 0,1 0 0,0 0 1,26-6 107,24-21-145,-49 26 22,1-1-13,3-2-1,-1 1 1,1-1-1,0 1 0,-1 1 0,1-1 0,1 1 0,-1 0 0,0 0 0,11-1 0,-16 4 21,0-1 0,0 1-1,-1 0 1,1-1 0,0 1 0,-1 0-1,1-1 1,0 1 0,-1 0 0,1 0 0,-1-1-1,1 1 1,-1 0 0,0 0 0,1 0 0,-1 0-1,0 0 1,0 0 0,1 0 0,-1 0-1,0 0 1,0-1 0,0 1 0,0 0 0,0 0-1,0 0 1,-1 0 0,1 0 0,0 0-1,0 0 1,-1 0 0,1 0 0,-1 1 0,-8 36 314,3-25-151,4-8 23,-1 0 0,1 0 0,0 1 0,1-1 1,-1 1-1,0 10 0,18-24 471,35-50-426,-44 48-249,1 0 0,1 0 0,0 0 0,0 1-1,1 0 1,11-7 0,-20 16 13,-1-1 1,0 1-1,1 0 0,-1 0 0,0 0 0,1-1 0,-1 1 0,0 0 0,1 0 0,-1 0 0,1 0 0,-1 0 1,0 0-1,1 0 0,-1 0 0,0 0 0,1 0 0,-1 0 0,1 0 0,-1 0 0,0 0 0,1 0 0,-1 0 1,1 0-1,-1 1 0,0-1 0,1 0 0,-1 0 0,0 0 0,1 1 0,-1-1 0,0 0 0,0 0 1,1 1-1,-1-1 0,0 0 0,0 1 0,1-1 0,7 20-39,-7-18 47,-1 0 1,1 1-1,-1-1 0,1 0 0,0 0 1,0 0-1,0 0 0,0 0 0,0 0 1,0-1-1,1 1 0,-1 0 0,0 0 0,1-1 1,0 1-1,-1-1 0,3 2 0,3-2 64,-1 0 0,1 0 0,0 0-1,0-1 1,-1 0 0,1 0 0,8-2-1,15-8-612,-29 9 406,-1 1 1,1-1 0,0 1 0,0-1 0,-1 1-1,1-1 1,0 0 0,-1 1 0,1-1-1,-1 0 1,1 0 0,-1 1 0,1-1 0,-1 0-1,0 0 1,1 0 0,-1 1 0,0-1 0,0 0-1,1 0 1,-1 0 0,0 0 0,0 0-1,0 0 1,0-1 0,-6-9-4649,-11 0-3282</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5.976"/>
    </inkml:context>
    <inkml:brush xml:id="br0">
      <inkml:brushProperty name="width" value="0.025" units="cm"/>
      <inkml:brushProperty name="height" value="0.025" units="cm"/>
    </inkml:brush>
  </inkml:definitions>
  <inkml:trace contextRef="#ctx0" brushRef="#br0">1 21 13933,'0'0'2050,"48"-18"673,-20 16-641,5 2-1698,4 0-352,-3 11-641,4-4-3170,5-3-9482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6.612"/>
    </inkml:context>
    <inkml:brush xml:id="br0">
      <inkml:brushProperty name="width" value="0.025" units="cm"/>
      <inkml:brushProperty name="height" value="0.025" units="cm"/>
    </inkml:brush>
  </inkml:definitions>
  <inkml:trace contextRef="#ctx0" brushRef="#br0">1 487 15695,'0'0'3363,"14"-10"-2066,73-55-1330,-3-3 0,-4-3-1,73-83 1,-144 144-83,0-1 0,0 0-1,-1 0 1,-1-1 0,0 0 0,0 0 0,7-21 0,-14 32 120,0 1 1,0 0-1,0 0 0,0 0 1,0 0-1,0 0 1,0 0-1,1-1 0,-1 1 1,0 0-1,0 0 1,0 0-1,0 0 0,0 0 1,0-1-1,0 1 1,0 0-1,0 0 0,0 0 1,0 0-1,0-1 0,0 1 1,0 0-1,0 0 1,0 0-1,0 0 0,0 0 1,0-1-1,0 1 1,0 0-1,-1 0 0,1 0 1,0 0-1,0 0 1,0-1-1,0 1 0,0 0 1,0 0-1,0 0 0,0 0 1,-1 0-1,1 0 1,0 0-1,0 0 0,0 0 1,0-1-1,0 1 1,-1 0-1,1 0 0,0 0 1,0 0-1,0 0 1,0 0-1,-1 0 0,-10 6 159,-11 13 100,10-4-173,2 0 0,0 1 0,0 0 0,2 1 0,0-1 0,1 2 0,1-1 0,0 1 0,1 0 0,1 0-1,1 0 1,-1 20 0,4-37-116,0 1 0,0-1 0,0 0-1,0 0 1,0 0 0,0 0 0,1 1-1,-1-1 1,0 0 0,0 0 0,1 0-1,-1 0 1,1 0 0,-1 0 0,1 0-1,0 0 1,-1 0 0,1 0 0,0 0-1,0 0 1,-1 0 0,1 0 0,0-1 0,0 1-1,0 0 1,0-1 0,0 1 0,2 0-1,0 0-113,0-1-1,0 1 0,0-1 1,0 0-1,0 0 1,-1 0-1,1 0 0,0-1 1,0 1-1,0-1 1,4-1-1,4-2-693,0 0 0,0-1 0,-1 0 0,1 0 0,9-9 0,25-23-3624,-2-7-1558</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6.967"/>
    </inkml:context>
    <inkml:brush xml:id="br0">
      <inkml:brushProperty name="width" value="0.025" units="cm"/>
      <inkml:brushProperty name="height" value="0.025" units="cm"/>
    </inkml:brush>
  </inkml:definitions>
  <inkml:trace contextRef="#ctx0" brushRef="#br0">85 1 9321,'0'0'6176,"-8"11"-4329,-2 6-1498,0 0-1,1 0 0,0 1 1,2 0-1,0 0 0,1 1 1,1 0-1,1 0 0,0 0 1,2 1-1,-1 27 0,3-44-277,0 0-1,1 1 1,-1-1-1,1 0 1,0 0-1,0 0 1,0 0-1,0 0 1,0 0-1,1 0 1,-1 0 0,1 0-1,0-1 1,0 1-1,0-1 1,0 1-1,0-1 1,1 0-1,-1 0 1,1 0-1,-1 0 1,1 0-1,0 0 1,0-1-1,-1 1 1,1-1-1,0 0 1,0 0-1,1 0 1,-1 0-1,0-1 1,0 1-1,0-1 1,1 0-1,3 0 1,0 0 55,-1 0 0,0-1 0,1 0 1,-1 0-1,0 0 0,0-1 0,0 0 0,0 0 1,0 0-1,0-1 0,-1 0 0,1 0 0,-1 0 0,0-1 1,0 0-1,0 0 0,7-7 0,-8 5-7,-1 0-1,1 0 0,-1 0 1,0 0-1,-1-1 1,1 1-1,-1-1 1,0 1-1,-1-1 0,0 0 1,0 0-1,0 0 1,-1-12-1,-1 13-123,1 0 0,0 1 0,-1-1 0,0 0 1,-1 0-1,1 1 0,-1-1 0,0 1 0,-1-1 0,1 1 0,-1 0 0,0 0 1,0 0-1,0 0 0,-1 1 0,-5-7 0,8 11-125,0-1 1,1 0-1,-1 1 0,0-1 1,0 1-1,1-1 0,-1 1 0,0-1 1,0 1-1,0-1 0,0 1 1,1 0-1,-1 0 0,0-1 1,0 1-1,0 0 0,0 0 1,0 0-1,0 0 0,0 0 0,0 0 1,0 0-1,-1 0 0,2 1-190,-1-1-1,1 1 1,0-1 0,-1 1-1,1-1 1,-1 1-1,1-1 1,0 1-1,0-1 1,-1 1-1,1 0 1,0-1-1,0 1 1,0-1 0,0 1-1,-1 0 1,1-1-1,0 1 1,0 0-1,0-1 1,0 1-1,1 0 1,-1-1-1,0 1 1,0-1 0,0 1-1,0 0 1,1-1-1,-1 1 1,0-1-1,0 1 1,2 0-1,5 9-7206</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7.292"/>
    </inkml:context>
    <inkml:brush xml:id="br0">
      <inkml:brushProperty name="width" value="0.025" units="cm"/>
      <inkml:brushProperty name="height" value="0.025" units="cm"/>
    </inkml:brush>
  </inkml:definitions>
  <inkml:trace contextRef="#ctx0" brushRef="#br0">1 5 13837,'0'0'12780,"60"22"-12684,-28-22-64,0-5-897,-7-4-2434,-7-4-3972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7.649"/>
    </inkml:context>
    <inkml:brush xml:id="br0">
      <inkml:brushProperty name="width" value="0.025" units="cm"/>
      <inkml:brushProperty name="height" value="0.025" units="cm"/>
    </inkml:brush>
  </inkml:definitions>
  <inkml:trace contextRef="#ctx0" brushRef="#br0">17 0 7239,'0'0'17328,"6"60"-16175,-12-11-672,-2 3-321,2-2-96,3-7-64,3-7 0,6-14-192,14-13-801,10-9-641,8-12-704,5-20-929,2-13-1409,-3-9-1314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526"/>
    </inkml:context>
    <inkml:brush xml:id="br0">
      <inkml:brushProperty name="width" value="0.025" units="cm"/>
      <inkml:brushProperty name="height" value="0.025" units="cm"/>
    </inkml:brush>
  </inkml:definitions>
  <inkml:trace contextRef="#ctx0" brushRef="#br0">1 203 13965,'0'0'8616,"9"3"-7249,-2-1-1235,0 0-1,0-1 1,-1 0-1,1 0 1,0-1-1,0 1 1,0-2 0,0 1-1,0-1 1,0 0-1,0 0 1,0-1-1,0 0 1,-1 0 0,1-1-1,11-5 1,-16 6-129,24-10 89,-1-2-1,37-27 0,-57 38-82,-1 0 0,0 0-1,0-1 1,0 1-1,0-1 1,-1 0-1,1 0 1,-1 0 0,0 0-1,0-1 1,0 1-1,-1-1 1,0 0 0,0 1-1,0-1 1,0 0-1,-1 0 1,0-1 0,0 1-1,0 0 1,0 0-1,-1-7 1,-1 11-13,1 0 0,0 0-1,-1 0 1,0 0 0,1 0 0,-1 0 0,1 0 0,-1 1 0,0-1-1,0 0 1,1 0 0,-1 1 0,0-1 0,0 0 0,0 1-1,0-1 1,0 1 0,0-1 0,0 1 0,0 0 0,0-1 0,0 1-1,0 0 1,0-1 0,0 1 0,0 0 0,0 0 0,0 0-1,0 0 1,0 0 0,-1 0 0,1 1 0,0-1 0,0 0 0,-1 1-1,-3 0-25,0 0-1,0 0 1,0 0-1,0 1 1,0 0-1,-8 4 1,0 5 56,-1 1-1,1 0 1,1 0 0,0 1 0,1 0-1,1 1 1,0 1 0,1 0 0,0 0-1,1 1 1,1 0 0,0 0 0,1 0-1,1 1 1,1 0 0,-5 35 0,9-50-21,-1 1 0,1 0-1,0 0 1,0 0 0,0 0 0,1 0 0,-1 0 0,1-1 0,-1 1 0,1 0 0,0 0 0,0-1 0,0 1 0,0 0 0,1-1 0,-1 1 0,1-1-1,-1 0 1,1 1 0,0-1 0,0 0 0,0 0 0,0 0 0,1-1 0,-1 1 0,0 0 0,1-1 0,-1 1 0,1-1 0,-1 0 0,1 0 0,0 0-1,0 0 1,-1 0 0,1-1 0,0 1 0,0-1 0,0 0 0,0 0 0,5 0 0,2 0-439,0-1-1,0 0 1,-1-1 0,1 0-1,0-1 1,-1 1 0,1-2 0,-1 0-1,0 0 1,17-10 0,16-20-5092,0-9-3869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304"/>
    </inkml:context>
    <inkml:brush xml:id="br0">
      <inkml:brushProperty name="width" value="0.025" units="cm"/>
      <inkml:brushProperty name="height" value="0.025" units="cm"/>
    </inkml:brush>
  </inkml:definitions>
  <inkml:trace contextRef="#ctx0" brushRef="#br0">19 0 13645,'-2'9'1308,"-6"45"2204,3 1 0,2 63 0,4-88-2828,2 1 0,1-1-1,10 35 1,-13-59-658,1 2 24,0-1 0,0 1 0,1 0 1,0-1-1,7 13 0,-9-19-42,-1 0 1,1-1-1,-1 1 0,1 0 1,0-1-1,-1 1 1,1-1-1,0 1 0,-1-1 1,1 1-1,0-1 1,0 1-1,-1-1 0,1 0 1,0 1-1,0-1 1,0 0-1,-1 0 0,1 1 1,0-1-1,0 0 0,0 0 1,0 0-1,1 0 1,0-1 9,0 0 0,0 0 1,-1 0-1,1 0 0,0 0 1,0 0-1,-1-1 0,1 1 1,0 0-1,-1-1 0,1 0 1,-1 1-1,0-1 0,2-3 0,23-35 46,-2-2 0,36-88 0,7-14-79,-67 143-56,0-1 0,1 1 0,-1 0 0,1 0 1,-1 0-1,1 0 0,-1 0 0,1 0 0,-1 0 1,1 0-1,0 0 0,0 0 0,-1 0 0,1 0 1,0 1-1,0-1 0,0 0 0,0 1 1,0-1-1,0 0 0,0 1 0,0-1 0,0 1 1,0-1-1,1 1 0,-1 0 0,0 0 0,0-1 1,2 1-1,3 12-4680,-5 11-3375,-3-7-4035</inkml:trace>
  <inkml:trace contextRef="#ctx0" brushRef="#br0" timeOffset="1">155 362 9129,'0'0'9256,"-8"62"-7270,8-46-160,13-5 96,0 0-865,6-3-769,2-2-192,2-5-608,1-1-2339,0-2-2979,0-15-6854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7.976"/>
    </inkml:context>
    <inkml:brush xml:id="br0">
      <inkml:brushProperty name="width" value="0.025" units="cm"/>
      <inkml:brushProperty name="height" value="0.025" units="cm"/>
    </inkml:brush>
  </inkml:definitions>
  <inkml:trace contextRef="#ctx0" brushRef="#br0">177 7 9641,'0'0'8136,"-8"14"-6497,-8 14-693,-18 42 0,29-57-616,0 0 0,0 1 0,2 0 0,0 0 0,0 0 0,1 0 0,0 15 0,3-27-310,-1 0 1,1 0-1,-1 0 1,1 0-1,0 0 1,0 0-1,0 0 1,0 0-1,0 0 1,0 0-1,0 0 1,1 0-1,-1-1 1,1 1-1,-1 0 1,1-1-1,-1 0 0,1 1 1,0-1-1,0 0 1,0 0-1,0 0 1,0 0-1,0 0 1,0 0-1,0-1 1,0 1-1,0-1 1,1 1-1,-1-1 1,0 0-1,0 0 1,4 0-1,12 1 8,1-1 1,-1-1-1,19-3 1,-24 2-1,1 0-25,-4 1-33,0-1-1,0 1 1,0 1-1,17 1 1,-26-1 26,0 0 0,0 0 0,0 0 0,0 1 0,1-1 0,-1 0 0,0 1 0,0-1 0,0 1 0,0-1 0,0 1 0,0-1 0,0 1 0,0 0 0,0 0 0,0-1 0,0 1 0,0 0 0,0 0 0,-1 0 0,1 0 0,0 0 0,-1 0 0,1 0 0,-1 0 0,1 0 0,-1 0 0,1 0 0,-1 1 0,0-1 0,1 0 0,-1 0 0,0 0 1,0 0-1,0 1 0,0-1 0,0 0 0,0 0 0,0 0 0,-1 1 0,1-1 0,0 0 0,-1 0 0,1 0 0,-1 0 0,0 2 0,-2 3 41,0 0 1,-1-1-1,1 1 0,-1-1 1,0 0-1,0 0 0,-1-1 1,0 1-1,0-1 0,0 0 1,0 0-1,-11 6 1,-5 1 42,0 0 0,-27 9 0,33-14-55,0-1 0,-1-1 1,-30 5-1,42-8-297,0-1-1,0 1 1,0-1 0,0 0 0,-1 0-1,1-1 1,0 1 0,0-1 0,0 0 0,0 0-1,0 0 1,0-1 0,1 1 0,-1-1-1,0 0 1,1 0 0,-1 0 0,1-1-1,-1 1 1,-3-5 0,-15-28-5867</inkml:trace>
  <inkml:trace contextRef="#ctx0" brushRef="#br0" timeOffset="1">12 67 7559,'0'0'4580,"56"-24"-1473,-20 15-64,13 2-1377,4 0-161,1 2-832,3 2-577,-5 1-256,-5-2-2371,-10-1-5092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8.521"/>
    </inkml:context>
    <inkml:brush xml:id="br0">
      <inkml:brushProperty name="width" value="0.025" units="cm"/>
      <inkml:brushProperty name="height" value="0.025" units="cm"/>
    </inkml:brush>
  </inkml:definitions>
  <inkml:trace contextRef="#ctx0" brushRef="#br0">47 58 12300,'0'0'4153,"9"-7"-2455,-5 5-1601,56-33 1694,-55 33-1724,-1 0 0,0 0-1,1 1 1,0-1-1,-1 1 1,1 0 0,0 0-1,0 0 1,0 1-1,-1 0 1,1 0 0,0 0-1,0 0 1,5 2 0,-9-1-67,0-1 0,0 1 1,-1 0-1,1-1 0,0 1 1,0 0-1,-1 0 0,1 0 1,-1 0-1,1-1 1,0 1-1,-1 0 0,0 0 1,1 0-1,-1 0 0,0 0 1,1 0-1,-1 0 1,0 0-1,0 0 0,0 1 1,0-1-1,0 1 0,-1 32 22,1-24-4,-20 177 250,0 13 243,20-145-349,-2 53 91,1-100 87,0 1 1,-1 0 0,0-1 0,0 1 0,-1-1-1,0 0 1,0 0 0,-1 0 0,-8 12-1,12-19-269,-1 1 0,0 0 0,0-1 0,0 0 0,0 1-1,0-1 1,0 0 0,-1 1 0,1-1 0,0 0 0,-1 0 0,1 0-1,-1 0 1,1 0 0,-1 0 0,1-1 0,-1 1 0,1 0-1,-1-1 1,0 1 0,1-1 0,-1 0 0,0 0 0,0 1 0,1-1-1,-1 0 1,-2-1 0,1 0-15,1 0 0,0 0-1,-1-1 1,1 0 0,0 1 0,0-1-1,0 0 1,0 0 0,0 0 0,0 0-1,1 0 1,-1-1 0,1 1 0,-1 0-1,0-4 1,-6-10 22,1-1 0,1-1 0,-7-32-1,8 29-148,0 2-62,1 0-1,0 0 1,2 0 0,0 0 0,1 0 0,1-1-1,3-30 1,-2 49-17,-1-1 0,1 1 0,0 0-1,-1-1 1,1 1 0,0 0 0,-1 0 0,1 0-1,0-1 1,0 1 0,0 0 0,0 0 0,0 0-1,1 0 1,-1 1 0,0-1 0,0 0 0,1 0-1,-1 1 1,0-1 0,1 1 0,-1-1 0,3 0-1,36-3-5294,-27 4 3231,18-3-4170</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8.860"/>
    </inkml:context>
    <inkml:brush xml:id="br0">
      <inkml:brushProperty name="width" value="0.025" units="cm"/>
      <inkml:brushProperty name="height" value="0.025" units="cm"/>
    </inkml:brush>
  </inkml:definitions>
  <inkml:trace contextRef="#ctx0" brushRef="#br0">109 109 16624,'0'0'2594,"-9"-1"70,1 0-2173,0 1 0,0 1-1,0-1 1,-1 1 0,-13 4 0,20-5-460,0 1 0,1-1 0,-1 1 0,0-1 0,0 1 0,1 0 0,-1 0 0,1-1 0,-1 1 0,1 0 0,-1 1 0,1-1 0,-1 0 0,1 0 0,0 0 0,0 1 0,-1-1 0,1 1 0,0-1 0,0 1 0,1-1 0,-1 1 0,0 0 0,0-1 0,1 1-1,-1 0 1,1 0 0,0 0 0,-1-1 0,1 1 0,0 0 0,0 0 0,0 0 0,0-1 0,0 1 0,1 0 0,-1 0 0,1 3 0,0-4-31,0 0 0,0 0-1,-1 0 1,1-1-1,0 1 1,0 0 0,0 0-1,0-1 1,0 1 0,0 0-1,0-1 1,0 1-1,0-1 1,1 1 0,-1-1-1,0 0 1,0 1 0,0-1-1,1 0 1,-1 0-1,0 0 1,0 0 0,0 0-1,2 0 1,32-3-17,-26 1 12,0 0 1,-1 0-1,1-1 1,0 0-1,-1-1 1,0 0-1,1 0 1,-2-1-1,1 0 1,0 0-1,-1-1 1,7-7-1,7-9-27,-1 0-1,22-33 1,-25 33 17,-19 64-1128,-7-5 539,6-27 29,0 1-1,0 0 0,1 0 0,0 0 0,1 1 1,1-1-1,0 11 0,5-14-2750,9-7-1975</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8:59.716"/>
    </inkml:context>
    <inkml:brush xml:id="br0">
      <inkml:brushProperty name="width" value="0.025" units="cm"/>
      <inkml:brushProperty name="height" value="0.025" units="cm"/>
    </inkml:brush>
  </inkml:definitions>
  <inkml:trace contextRef="#ctx0" brushRef="#br0">131 0 10570,'0'0'1164,"-9"10"1243,-5 8-1750,0 1 0,2 1 0,0 0 0,1 0 0,1 1 0,1 1 0,0 0 0,2 0 0,1 0 0,1 1 0,0 0 0,2 0 0,-1 34 0,4-56-645,0 1 0,0 0 1,0-1-1,0 1 0,0 0 0,0-1 0,0 1 0,1 0 0,-1-1 0,1 1 0,-1 0 0,1-1 0,0 1 0,-1-1 0,1 1 0,0-1 0,0 0 0,0 1 0,0-1 0,0 0 0,0 1 0,1-1 0,-1 0 0,3 2 0,-2-3 1,0 1-1,1 0 1,-1-1-1,0 0 0,1 0 1,-1 1-1,1-1 1,-1-1-1,0 1 0,1 0 1,-1 0-1,1-1 1,-1 0-1,0 1 0,3-2 1,6-3-27,0 0-1,-1 0 1,0-1 0,0-1 0,-1 1 0,10-10 0,-5 3-231,-1-1 0,0 0 1,-1-1-1,-1 0 0,11-19 1,-27 43 272,1 0 0,0-1 1,0 1-1,1 1 0,1-1 1,-1 0-1,2 1 0,-1-1 1,1 1-1,0 0 0,1-1 1,1 13-1,0-21-13,-1 0 0,1 0-1,-1 0 1,1 1 0,-1-1 0,1 0 0,-1 0-1,1 0 1,0 0 0,0 0 0,-1-1 0,1 1-1,0 0 1,0 0 0,0 0 0,0-1 0,0 1-1,0 0 1,0-1 0,0 1 0,1-1 0,-1 1-1,0-1 1,0 0 0,0 0 0,0 1-1,1-1 1,-1 0 0,0 0 0,0 0 0,0 0-1,1 0 1,-1 0 0,0-1 0,0 1 0,0 0-1,1-1 1,0 0 0,4 0 134,0-1-1,0 1 1,-1-1 0,1-1-1,-1 1 1,9-6 0,0-2-56,0 0-1,21-22 1,-31 28-85,-1 0-1,1-1 0,-1 1 1,0 0-1,0-1 0,0 0 0,0 0 1,-1 0-1,0 0 0,0 0 1,0 0-1,1-9 0,-3 13-5,0 1 0,0-1-1,0 1 1,0-1 0,0 0-1,0 1 1,0-1 0,0 1-1,0-1 1,0 1 0,0-1-1,0 1 1,0-1 0,0 1-1,0-1 1,-1 1 0,1-1-1,0 1 1,0-1 0,-1 1-1,1-1 1,0 1 0,-1-1-1,1 1 1,0 0 0,-1-1-1,1 1 1,-1 0 0,1-1 0,-1 1-1,1 0 1,-1-1 0,0 1-1,-20 3 31,-18 20 66,30-13 68,0 0 0,1 1 0,1 0 0,-8 13 0,13-20-65,0-1 0,0 1-1,0 0 1,1 0 0,-1 1-1,1-1 1,0 0-1,0 0 1,1 1 0,-1-1-1,1 0 1,0 1 0,0-1-1,0 0 1,1 1 0,1 5-1,-1-8-88,0-1-1,0 0 1,0 0-1,1 0 0,-1 0 1,0 0-1,0-1 1,1 1-1,-1 0 1,1 0-1,-1-1 1,1 1-1,-1-1 1,1 1-1,-1-1 0,1 0 1,-1 0-1,1 0 1,-1 1-1,1-1 1,0-1-1,-1 1 1,1 0-1,-1 0 1,1-1-1,1 0 0,44-11 155,17-22-72,-50 26-131,-1 0 0,2 0 0,-1 1 0,1 1 0,19-5 0,-24-4 827,13-20-556,-22 33-235,0 1 1,0-1 0,1 1 0,-1-1 0,0 1-1,1 0 1,-1 0 0,1 0 0,-1-1-1,1 1 1,-1 1 0,1-1 0,0 0 0,0 0-1,-1 1 1,1-1 0,3 0 0,12 37-91,-15-32 93,0 0-1,1-1 1,-1 1-1,1-1 1,0 1-1,0-1 1,0 0-1,1 0 1,-1 0-1,1-1 1,-1 1-1,1-1 1,0 0-1,0 0 1,0 0-1,0-1 1,0 1 0,1-1-1,-1 0 1,5 0-1,1 0 3,1-2 0,-1 1 0,0-1 0,0-1 0,0 0 0,0 0 0,15-6 0,-23 7-5,0 0-1,-1 1 1,1-1 0,0 1-1,0-1 1,0 1 0,0 0-1,0 0 1,0 0 0,0 0-1,0 0 1,0 0 0,3 1-1,-4 0 2,0-1-1,0 1 0,-1 0 0,1 0 1,0 0-1,-1 0 0,1 0 1,-1 0-1,1 0 0,-1 0 0,1 0 1,-1 0-1,0 0 0,1 0 0,-1 0 1,0 0-1,0 0 0,0 0 0,0 0 1,0 0-1,0 0 0,0 1 0,0-1 1,-1 1-1,1 0 4,0 0 0,0 0 0,0 1-1,0-1 1,0 0 0,0 0 0,0 0 0,1 1 0,-1-1 0,1 0 0,0 0 0,1 3 0,-1-4-13,0 0 1,0-1-1,0 1 0,0-1 1,0 1-1,0-1 1,1 1-1,-1-1 0,0 0 1,0 1-1,1-1 1,-1 0-1,0 0 0,0 0 1,1 0-1,-1 0 1,0 0-1,0 0 1,1-1-1,-1 1 0,0 0 1,0-1-1,2 0 1,-2 1-223,0 0 1,-1-1 0,1 1-1,-1 0 1,1-1 0,0 1-1,-1-1 1,1 1 0,-1-1-1,1 1 1,-1-1 0,1 1-1,-1-1 1,0 1 0,1-1-1,-1 0 1,0 1 0,1-1-1,-1 0 1,0 1 0,0-1-1,1 0 1,-1 1 0,0-1-1,0 0 1,0 1 0,0-1-1,0 0 1,0-1 0,0-15-10537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1.339"/>
    </inkml:context>
    <inkml:brush xml:id="br0">
      <inkml:brushProperty name="width" value="0.025" units="cm"/>
      <inkml:brushProperty name="height" value="0.025" units="cm"/>
    </inkml:brush>
  </inkml:definitions>
  <inkml:trace contextRef="#ctx0" brushRef="#br0">124 0 16592,'0'0'6908,"-7"15"-6519,1-5-313,-1 1 20,1 1 0,0 0 0,1 0 0,1 0 0,-1 0 0,-3 26 0,-7 56 760,-10 80 546,25-194-1328,1-13-88,-1 1 1,-2 0 0,-1 0 0,-2 1 0,-15-59-1,25 110-225,-5-16 235,1 0 0,0 0 0,0-1-1,1 1 1,-1 0 0,1-1-1,-1 1 1,5 6 0,1-2-138,0 0 0,1 0 0,-1 0 0,2-1 0,-1 0 0,1-1 0,0 0 0,12 6 0,-16-9-31,-1-1 1,1 1-1,0-1 1,0 0 0,0-1-1,0 1 1,1-1-1,-1 0 1,0-1 0,1 1-1,-1-1 1,0 0 0,1 0-1,-1 0 1,0-1-1,0 0 1,1 0 0,9-4-1,4-16-4060,-3 3-1063,-3 13 5200,1 14 6073,-13-8-5827,0 0 0,0 0-1,0 0 1,0 0 0,0 0 0,0 0 0,1 0 0,-1 0 0,0-1 0,1 1 0,-1 0 0,1-1 0,-1 1 0,1-1 0,1 1 0,0-1 47,1 0 0,-1 0-1,0-1 1,0 1 0,1-1 0,-1 0 0,0 1-1,0-1 1,1-1 0,-1 1 0,0 0 0,0-1-1,0 0 1,-1 1 0,1-1 0,0 0-1,-1-1 1,1 1 0,-1 0 0,4-5 0,-3 2-126,0 1 0,-1-1 1,1 1-1,-1-1 1,0 0-1,0 0 0,-1 0 1,1 0-1,-1 0 1,0 0-1,-1-1 0,1-8 1,-1 13-73,0 1 1,0-1 0,0 1 0,0-1-1,0 0 1,0 1 0,0-1-1,0 1 1,-1-1 0,1 1-1,0-1 1,0 0 0,0 1 0,-1-1-1,1 1 1,0-1 0,-1 1-1,1 0 1,0-1 0,-1 1-1,1-1 1,-1 1 0,1 0-1,0-1 1,-1 1 0,1 0 0,-1-1-1,1 1 1,-1 0 0,0 0-1,1-1 1,-1 1 0,1 0-1,-1 0 1,1 0 0,-1 0-1,1 0 1,-1 0 0,0 0 0,1 0-1,-1 0 1,1 0 0,-1 0-1,1 0 1,-1 0 0,0 0-1,1 1 1,-1-1 0,1 0-1,-1 0 1,1 1 0,-1-1 0,1 0-1,-1 1 1,1-1 0,0 0-1,-1 1 1,1-1 0,-1 1-1,-29 24-119,23-15 119,1 1-1,0-1 1,1 1 0,0 0-1,0 1 1,1-1 0,1 1-1,0 0 1,1-1 0,0 1-1,-1 20 1,3-31 0,0-1 0,0 1 1,0 0-1,1 0 0,-1 0 0,0 0 0,0 0 0,1-1 1,-1 1-1,0 0 0,1 0 0,-1 0 0,1-1 0,-1 1 1,1 0-1,-1-1 0,1 1 0,-1 0 0,1-1 1,0 1-1,-1-1 0,1 1 0,0-1 0,0 1 0,-1-1 1,3 1-1,27 3-24,-21-4-157,0-1 0,0-1 1,0 1-1,0-2 1,8-2-1,-3-2-1183,0 0 0,-1-1 0,0 0 0,0-1-1,-1 0 1,17-17 0,4-9-4689</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1.678"/>
    </inkml:context>
    <inkml:brush xml:id="br0">
      <inkml:brushProperty name="width" value="0.025" units="cm"/>
      <inkml:brushProperty name="height" value="0.025" units="cm"/>
    </inkml:brush>
  </inkml:definitions>
  <inkml:trace contextRef="#ctx0" brushRef="#br0">150 1 15278,'0'0'2168,"-10"9"-156,-5 6-1348,0 0 0,2 2 0,0-1 0,1 2 0,1-1 0,0 2 0,1-1 0,1 1 0,1 1-1,-9 34 1,15-48-614,1-1 0,0 0 0,0 1 0,1-1 0,-1 1 0,1-1 0,1 1 0,-1-1 0,1 0 1,2 11-1,-2-13-46,0-1 0,1 0 0,-1-1 0,1 1-1,-1 0 1,1 0 0,-1 0 0,1-1 0,0 1 0,0-1 0,0 0 0,0 1 0,0-1 0,0 0 0,0 0 0,0 0 0,0 0 0,1-1 0,-1 1 0,0-1 0,1 1 0,-1-1 0,0 0 0,1 0 0,-1 0 0,0 0 0,3 0 0,6-1-48,0 0 0,-1-1 0,0 0 0,1 0 1,-1-1-1,0 0 0,0-1 0,-1 0 0,1-1 0,-1 0 0,14-10 0,6-2-123,-28 16 163,1 0 0,-1 0 0,1 0 0,-1 0 0,1 0-1,0 1 1,-1-1 0,1 0 0,0 1 0,-1-1 0,1 1 0,0-1-1,0 1 1,-1 0 0,1 0 0,0 0 0,0 0 0,0 0-1,-1 0 1,1 1 0,0-1 0,0 0 0,1 2 0,-2-1 3,0 0 0,0 0 0,0 1 1,0-1-1,-1 0 0,1 1 0,0-1 1,-1 1-1,1-1 0,-1 1 0,0-1 1,1 1-1,-1-1 0,0 1 0,0 0 1,0-1-1,0 1 0,0-1 0,-1 1 1,1 1-1,-3 13 16,-1-1 1,0 1-1,-12 24 1,16-39 262,-3 8 313,0-3-3532,10-14-5536,6-10 2311</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2.021"/>
    </inkml:context>
    <inkml:brush xml:id="br0">
      <inkml:brushProperty name="width" value="0.025" units="cm"/>
      <inkml:brushProperty name="height" value="0.025" units="cm"/>
    </inkml:brush>
  </inkml:definitions>
  <inkml:trace contextRef="#ctx0" brushRef="#br0">67 1 15278,'0'0'7560,"-22"74"-6151,10-35-32,-1 1-288,3 0-480,3-3-417,4-4-160,3-5-64,0-7-416,10-6-673,4-3-961,0-8-961,0-4-1666,-1 0-4580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2.380"/>
    </inkml:context>
    <inkml:brush xml:id="br0">
      <inkml:brushProperty name="width" value="0.025" units="cm"/>
      <inkml:brushProperty name="height" value="0.025" units="cm"/>
    </inkml:brush>
  </inkml:definitions>
  <inkml:trace contextRef="#ctx0" brushRef="#br0">21 76 13613,'0'0'7431,"9"0"-6273,0 1-971,-1-1 0,1-1-1,-1 0 1,1 0 0,-1 0 0,11-4-1,-16 4-166,-1 0 0,1 1-1,-1-1 1,1 0 0,-1 0 0,1-1-1,-1 1 1,0-1 0,0 1 0,0-1-1,0 1 1,0-1 0,0 0 0,0 0-1,0 0 1,-1 0 0,1-1-1,-1 1 1,1 0 0,-1-1 0,0 1-1,0 0 1,0-1 0,0 0 0,-1 1-1,1-1 1,-1 1 0,1-5-1,-1 6 0,-1 1-1,1-1 0,0 1 0,-1-1 0,1 1 0,-1-1 0,1 1 0,-1-1 0,1 1 0,-1-1 0,1 1 0,-1-1 0,0 1 0,1 0 0,-1-1 1,1 1-1,-1 0 0,0 0 0,1-1 0,-1 1 0,0 0 0,1 0 0,-1 0 0,0 0 0,1 0 0,-1 0 0,0 0 0,0 0 0,1 0 1,-1 0-1,0 0 0,1 0 0,-1 1 0,-1-1 0,-27 8 54,21-2-51,1-1 1,-1 2-1,1-1 1,0 1-1,1 0 0,0 0 1,0 1-1,0 0 0,1 0 1,0 0-1,0 0 0,1 1 1,1 0-1,-1 0 0,1 0 1,1 0-1,-3 19 0,5-28-14,0 1 0,0 0-1,0 0 1,0 0 0,0-1-1,0 1 1,0 0 0,0 0-1,1-1 1,-1 1 0,0 0-1,1-1 1,-1 1 0,1 0-1,-1-1 1,0 1 0,1 0-1,-1-1 1,1 1 0,0-1-1,-1 1 1,1-1 0,-1 1-1,1-1 1,0 1 0,-1-1-1,1 0 1,0 1 0,1-1-1,30 2 92,-23-3-80,1-1 1,-1 0-1,0-1 1,15-5-1,16-15 12,-30 17-30,-1-1-1,1 2 1,1-1 0,-1 2-1,1-1 1,0 1 0,0 1-1,0 0 1,17-2 0,-27 5 2,-1 0-1,1 0 1,-1 0-1,1 0 1,-1 1 0,0-1-1,1 0 1,-1 0 0,1 0-1,-1 1 1,0-1 0,1 0-1,-1 0 1,1 1-1,-1-1 1,0 0 0,0 1-1,1-1 1,-1 1 0,0-1-1,1 0 1,-1 1 0,0-1-1,0 1 1,0-1 0,0 1-1,1-1 1,-1 1-1,0-1 1,0 0 0,0 1-1,0-1 1,0 2 0,0 24 371,-1-25-305,1 1 1,-1 0 0,1-1-1,0 1 1,0-1-1,-1 1 1,1 0 0,0-1-1,1 1 1,-1 0 0,0-1-1,0 1 1,1 0-1,-1-1 1,1 1 0,-1-1-1,1 1 1,0-1 0,0 1-1,-1-1 1,1 1-1,2 1 1,2-2-29,1-1-1,-1 0 1,0 1-1,1-2 1,-1 1 0,0-1-1,0 0 1,1 0-1,-1 0 1,0-1 0,0 0-1,0 0 1,-1 0-1,9-5 1,-7 4-60,0 0-1,0 0 1,0 1 0,0 0-1,1 0 1,0 0 0,-1 1-1,10-1 1,-15 12-1884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3.466"/>
    </inkml:context>
    <inkml:brush xml:id="br0">
      <inkml:brushProperty name="width" value="0.025" units="cm"/>
      <inkml:brushProperty name="height" value="0.025" units="cm"/>
    </inkml:brush>
  </inkml:definitions>
  <inkml:trace contextRef="#ctx0" brushRef="#br0">167 213 9449,'0'0'8072,"-10"-3"-6172,6 1-1775,0 1-1,0-1 1,0 1-1,-1-1 1,1 1-1,0 0 1,0 1-1,-1-1 1,1 1-1,-1 0 1,1 0-1,0 0 1,-1 1-1,1-1 1,0 1-1,-1 0 1,1 0-1,0 1 1,0-1-1,0 1 1,0 0-1,0 0 1,0 0-1,1 1 0,-1-1 1,1 1-1,-6 6 1,5-5-73,0 1-1,0 0 1,1 0 0,0 1 0,0-1-1,0 1 1,1-1 0,0 1-1,0 0 1,0 0 0,1 0 0,-1 0-1,2 0 1,-1 0 0,1 9-1,0-14-42,0 0 0,0 0 0,0 0 0,0 0 0,1 0 0,-1 0 0,0 0-1,1-1 1,-1 1 0,1 0 0,-1 0 0,1 0 0,-1 0 0,1-1 0,-1 1-1,1 0 1,0 0 0,0-1 0,-1 1 0,1-1 0,0 1 0,0 0 0,0-1-1,-1 0 1,1 1 0,0-1 0,0 1 0,0-1 0,0 0 0,0 0 0,0 0-1,0 1 1,0-1 0,0 0 0,0 0 0,0 0 0,0 0 0,0-1-1,0 1 1,0 0 0,0 0 0,1-1 0,5-1 61,0 1 0,-1-1 0,1 0-1,-1-1 1,9-3 0,4-6 18,-1 0 0,0 0 0,-1-2 0,0 0 0,-1-2 0,24-28 0,-20 18 57,0-1 0,-2-1 0,26-54 0,-28 37 400,-25 51-511,-4 11-79,-1 11 161,1 1 0,1 0 1,2 0-1,1 1 0,2 0 0,0 1 1,2 0-1,-1 44 0,6-74-103,0 1-1,0 0 1,0-1 0,0 1-1,0-1 1,0 1 0,1-1-1,-1 1 1,1-1 0,-1 1-1,1-1 1,0 1-1,-1-1 1,1 1 0,0-1-1,0 0 1,0 1 0,0-1-1,0 0 1,0 0 0,0 0-1,0 0 1,1 0-1,-1 0 1,3 1 0,-1-1 8,0 0 1,1 0-1,-1-1 0,0 1 1,0-1-1,1 0 1,-1 0-1,0 0 1,1 0-1,-1 0 0,6-3 1,2 1 26,0-2 0,0 0 1,-1 0-1,1-1 0,-1 0 0,14-10 1,-8 3-22,-2-1 0,0-1 0,21-24 1,-31 33-19,0 0 0,0 0 0,-1-1 0,1 1 0,-1-1 0,0 0 0,-1 1 1,0-1-1,0 0 0,0-1 0,0 1 0,-1 0 0,0 0 0,0-12 0,-1 17-7,0 1-1,0-1 0,-1 1 0,1-1 1,0 1-1,0-1 0,-1 1 1,1-1-1,0 1 0,-1-1 1,1 1-1,0-1 0,-1 1 1,1-1-1,-1 1 0,1 0 0,-1-1 1,1 1-1,-1 0 0,1 0 1,-1-1-1,1 1 0,-1 0 1,1 0-1,-1 0 0,1-1 1,-1 1-1,0 0 0,1 0 0,-1 0 1,1 0-1,-1 0 0,1 0 1,-1 0-1,0 1 0,1-1 1,-1 0-1,1 0 0,-1 1 0,-24 8-53,16-2 89,1 0 0,0 0-1,0 1 1,0 1 0,1-1-1,1 1 1,-1 1 0,1-1 0,1 1-1,0 0 1,0 0 0,1 0-1,0 1 1,1 0 0,-3 15 0,6-25-30,0 0 1,0 0 0,0-1 0,0 1 0,0 0 0,0 0 0,0 0 0,0 0 0,1-1 0,-1 1 0,0 0 0,1 0 0,-1 0 0,0-1 0,1 1 0,-1 0 0,1-1 0,-1 1 0,1 0 0,0-1 0,-1 1 0,1-1 0,-1 1 0,1-1 0,0 1 0,0-1 0,-1 1 0,1-1 0,0 0 0,1 1 0,31 1 121,-20-5-95,-1 1 0,0-2 0,18-6 0,42-27-16,-55 26-58,0 2-1,1 0 0,0 1 0,0 1 1,1 0-1,34-7 0,-51 14 33,-1 0-1,0 0 1,0-1-1,0 1 1,1 0-1,-1 0 1,0 0-1,0 1 1,1-1 0,-1 0-1,0 0 1,0 1-1,0-1 1,1 0-1,-1 1 1,0-1-1,0 1 1,0 0-1,0-1 1,0 1 0,0 0-1,0 0 1,0-1-1,0 1 1,0 0-1,-1 0 1,1 0-1,0 0 1,0 0-1,-1 0 1,1 0 0,0 2-1,0 2-3,0 1 0,0 0 0,-1-1 1,1 1-1,-1 0 0,-1 6 0,1-8 22,-1-1-1,1 1 1,-1-1 0,1 1-1,1-1 1,-1 1 0,0-1-1,1 1 1,0-1 0,-1 1-1,1-1 1,1 0 0,-1 1 0,0-1-1,1 0 1,3 5 0,-3-6 6,0-1 0,0 0 0,1 0 1,-1 0-1,0 0 0,1 0 0,-1 0 1,0-1-1,1 1 0,-1-1 1,1 0-1,-1 0 0,0 0 0,1 0 1,-1 0-1,1 0 0,-1-1 0,1 1 1,-1-1-1,0 1 0,1-1 0,-1 0 1,0 0-1,0 0 0,4-2 1,7-5 14,1 0 0,22-20 0,-21 16-30,-12 10 3,1-1-7,0 0-1,0 0 1,0 0-1,0 0 0,0 1 1,0 0-1,1 0 1,-1 0-1,1 0 0,-1 1 1,1 0-1,8-2 1,-12 4-2,0 1 1,0-1 0,-1 0-1,1 0 1,0 0 0,0 0-1,-1 1 1,1-1 0,-1 0-1,1 1 1,-1-1 0,0 0-1,1 1 1,-1-1 0,0 1 0,0-1-1,0 1 1,0-1 0,0 0-1,0 1 1,0-1 0,-1 2-1,-3 38-1182,3-37 571,0 0-663,0 0-3152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5.195"/>
    </inkml:context>
    <inkml:brush xml:id="br0">
      <inkml:brushProperty name="width" value="0.025" units="cm"/>
      <inkml:brushProperty name="height" value="0.025" units="cm"/>
    </inkml:brush>
  </inkml:definitions>
  <inkml:trace contextRef="#ctx0" brushRef="#br0">160 306 10794,'0'-2'359,"1"-1"0,-1 1-1,0 0 1,-1 0 0,1 0-1,0-1 1,-1 1 0,1 0-1,-1 0 1,0 0 0,0 0-1,0 0 1,0 0 0,0 0-1,0 0 1,0 0 0,0 0-1,-2-1 1,1 2-191,1 0 0,0 0-1,-1 1 1,1-1 0,-1 1 0,1-1 0,-1 0 0,1 1 0,-1 0 0,1-1-1,-1 1 1,0 0 0,1 0 0,-1 0 0,1 0 0,-1 0 0,1 1-1,-1-1 1,-1 1 0,-3 1-15,0 0 0,0 0 0,1 0 0,0 1-1,-1 0 1,1 0 0,0 1 0,0 0 0,1-1 0,-1 2-1,-6 7 1,6-7-72,0 1-1,1 0 1,0 0-1,0 0 0,0 1 1,1-1-1,0 1 1,0 0-1,0 0 1,1 0-1,0 0 0,1 0 1,0 1-1,-1 9 1,2-17-79,1 1 1,-1 0-1,0 0 1,1 0 0,-1-1-1,0 1 1,1 0-1,-1-1 1,1 1-1,0 0 1,-1-1-1,1 1 1,-1-1 0,1 1-1,0-1 1,-1 1-1,1-1 1,0 1-1,0-1 1,-1 0-1,1 1 1,0-1 0,0 0-1,0 1 1,-1-1-1,1 0 1,0 0-1,0 0 1,0 0-1,0 0 1,0 0 0,-1 0-1,1 0 1,0 0-1,1-1 1,34-7 76,-22 1-63,0 0 0,0-1 1,-1-1-1,0 0 1,0-1-1,-1 0 0,0-1 1,12-14-1,-5 3 5,0-1-1,-2-1 1,23-40-1,-37 59-11,22-46 29,-24 47-19,1 1 0,-1-1 1,0 1-1,0-1 0,0 0 0,-1 1 0,1-1 1,-1 0-1,0 0 0,0 1 0,-1-7 1,1 10-19,-1 0 1,0 0 0,0 0-1,0 0 1,0 0-1,1 0 1,-1 0 0,0 0-1,0 0 1,0 1 0,0-1-1,1 0 1,-1 0-1,0 1 1,0-1 0,1 1-1,-1-1 1,0 1 0,1-1-1,-1 1 1,0-1-1,0 2 1,-4 4 7,0 0-1,1 1 1,0 0-1,0 0 1,0 0-1,1 1 1,0-1-1,-3 13 1,-13 67 106,17-78-133,-11 89 317,13-93-241,0 0-1,-1-1 0,1 1 0,1 0 1,-1 0-1,1 0 0,0-1 0,0 1 1,0 0-1,1-1 0,-1 1 0,1-1 1,0 1-1,1-1 0,-1 0 1,6 8-1,-5-10-12,0-1 0,0 1 1,0 0-1,0-1 0,0 0 0,0 1 1,0-1-1,0-1 0,1 1 0,-1 0 1,0-1-1,0 1 0,1-1 0,-1 0 1,0 0-1,1-1 0,-1 1 0,0-1 1,1 1-1,-1-1 0,0 0 0,0 0 1,0-1-1,0 1 0,0-1 0,0 1 1,0-1-1,0 0 0,4-4 0,7-5 56,0 0 1,-1-1-1,0-1 0,11-14 0,-14 16-90,-1 0 0,0-1 0,-1 1 0,0-2 1,-1 1-1,0-1 0,-1 0 0,-1-1 0,0 1 0,4-19 1,-9 32-13,0 0 0,-1 0 0,1 0 0,0 1 0,0-1 0,0 0 0,0 0 0,0 0 0,0 1 0,0-1 0,-1 0 0,1 0 0,0 0 1,0 0-1,0 1 0,-1-1 0,1 0 0,0 0 0,0 0 0,0 0 0,-1 0 0,1 0 0,0 0 0,0 0 0,0 1 0,-1-1 0,1 0 0,0 0 1,0 0-1,-1 0 0,1 0 0,0 0 0,0 0 0,-1-1 0,1 1 0,0 0 0,0 0 0,0 0 0,-1 0 0,1 0 0,0 0 0,0 0 0,0 0 0,-1 0 1,1-1-1,0 1 0,0 0 0,0 0 0,0 0 0,-1 0 0,1-1 0,0 1 0,0 0 0,0 0 0,0 0 0,0-1 0,0 1 0,-1 0 0,1 0 1,0-1-1,0 1 0,0 0 0,0 0 0,0 0 0,0-1 0,0 1 0,0 0 0,0-1 0,-15 15-78,2 3 61,1 0 0,1 1 0,-16 30 0,23-39 60,0 1 0,0-1 0,0 1 0,1 0-1,1 0 1,0 0 0,0 0 0,1 0 0,0 16 0,1-25-37,1 0 1,-1 0-1,0 0 1,1-1-1,-1 1 1,1 0-1,0 0 1,-1 0-1,1-1 1,0 1-1,-1 0 1,1-1-1,0 1 1,0-1-1,-1 1 1,1-1-1,0 1 1,0-1 0,0 1-1,0-1 1,0 0-1,0 1 1,0-1-1,0 0 1,0 0-1,0 0 1,0 0-1,0 0 1,0 0-1,0 0 1,-1 0-1,1 0 1,0 0-1,0-1 1,0 1-1,2-1 1,37-12 126,-28 5-116,0-1 0,-1-1 0,0 0 0,-1 0 0,0-1 0,-1 0 0,0-1 0,9-14 0,14-19 5,-31 46-25,0 1-1,0-1 1,0 1 0,0-1-1,-1 1 1,1 0-1,-1-1 1,1 1-1,-1 0 1,1-1-1,-1 1 1,0 0-1,0-1 1,0 1 0,0 0-1,0 0 1,-1 3-1,2 46-75,-1-50 87,0 1 0,0-1-1,0 1 1,0-1 0,0 0-1,0 1 1,0-1 0,0 0-1,1 1 1,-1-1 0,0 0-1,1 1 1,-1-1 0,1 0-1,-1 0 1,1 0 0,0 1-1,0-1 1,0 0 0,-1 0-1,1 0 1,0 0 0,0 0 0,0 0-1,0 0 1,1-1 0,-1 1-1,0 0 1,0-1 0,0 1-1,1-1 1,-1 1 0,0-1-1,0 1 1,1-1 0,-1 0-1,0 0 1,1 1 0,-1-1-1,1 0 1,-1 0 0,0-1-1,1 1 1,-1 0 0,0 0 0,1-1-1,-1 1 1,0 0 0,1-1-1,-1 0 1,0 1 0,2-2-1,4-1 38,1 0 0,0-1 0,-1 0 0,1-1-1,-1 0 1,-1 0 0,8-7 0,-3 2-31,-1 0 1,0-1 0,-1-1-1,-1 0 1,0 0 0,0 0-1,-1-1 1,11-27 0,-28 76-160,5-19 139,0 0-1,1 0 1,1 0 0,-1 25 0,4-41-23,0 0-1,0-1 1,0 1-1,0 0 1,0 0-1,1-1 1,-1 1-1,0 0 1,0 0-1,1-1 1,-1 1-1,0 0 0,1-1 1,-1 1-1,0 0 1,1-1-1,-1 1 1,1-1-1,-1 1 1,1-1-1,0 1 1,-1-1-1,1 1 1,-1-1-1,1 0 1,0 1-1,0-1 1,-1 0-1,1 1 1,0-1-1,-1 0 1,1 0-1,0 0 1,0 1-1,-1-1 1,1 0-1,0 0 1,0 0-1,-1 0 1,1-1-1,0 1 1,0 0-1,-1 0 1,1 0-1,0-1 1,0 1-1,-1 0 1,1-1-1,0 1 1,-1 0-1,1-1 1,0 0-1,39-23-3311,-20 6 299,-2-1 0,0-1 0,25-36 0,10-35-2110,-20 11 5797,-13 1 6764,-23 87-1155,-5 8-3569,-26 62-1873,20-43-396,3 0 1,0 1 0,3 0-1,1 1 1,1-1 0,-1 71-1,11-101-313,2-14 4,4-14-9,-7 7-139,-1 1 1,-1 0-1,0-1 0,-1 1 1,0-1-1,-4-19 1,4 29 2,-1 1 0,0-1 0,0 0-1,0 0 1,-1 1 0,0-1 0,1 1 0,-1 0 0,-1-1 0,1 1 0,-1 0-1,0 0 1,0 0 0,0 1 0,0-1 0,0 1 0,-1 0 0,0 0 0,0 0-1,0 0 1,0 0 0,-7-2 0,-5 3 13,12 10-9,5-6 32,-1-1 0,1 1 1,-1-1-1,1 1 0,0-1 1,0 0-1,-1 1 0,1-1 1,0 0-1,0 0 0,0 0 1,0 0-1,1 0 0,-1 0 1,0 0-1,2 2 0,7 1-644,0 0-1,1 0 0,-1-1 0,1-1 0,0 1 1,-1-2-1,20 2 0,81-6-6457,-96 2 6644,62-8-1313,-71 8 2115,0-1 0,0 1 0,-1-1 0,1 0 0,-1-1-1,1 1 1,-1-1 0,0 0 0,1 0 0,7-7-1,-13 9-183,0 1-1,1 0 0,-1 0 0,0-1 0,1 1 0,-1 0 1,0 0-1,1-1 0,-1 1 0,0 0 0,0-1 0,1 1 1,-1 0-1,0-1 0,0 1 0,0-1 0,0 1 0,0 0 1,1-1-1,-1 1 0,0-1 0,0 1 0,0 0 0,0-1 1,0 1-1,0-1 0,0 1 0,0 0 0,0-1 0,-1 1 1,1-1-1,0 1 0,0-1 0,-14-3 2367,-22 7-688,23 1-1583,1 0 0,1 1-1,-1 0 1,1 1 0,0 0 0,0 1-1,1 0 1,-1 0 0,2 2 0,-1-1-1,1 1 1,-10 13 0,19-22-252,-1 0 0,1 1 0,0-1 1,-1 0-1,1 1 0,0-1 0,0 1 0,-1-1 1,1 1-1,0-1 0,0 0 0,0 1 0,0-1 1,0 1-1,-1-1 0,1 1 0,0-1 0,0 1 1,0-1-1,0 1 0,0-1 0,1 1 0,-1-1 1,0 1-1,0-1 0,0 1 0,0-1 0,0 1 1,1-1-1,-1 0 0,0 1 0,1 0 0,18 6-239,42-6-811,-37-1 240,39 9-1319,-59-8 1908,0 0-1,0 1 1,0-1-1,0 1 1,0-1 0,0 1-1,0 0 1,0 1-1,-1-1 1,1 1-1,-1-1 1,5 6 0,-8-7 257,1 0 1,0 0-1,-1 0 1,1 0-1,-1 0 1,0 0-1,1 1 1,-1-1-1,0 0 1,0 0-1,0 0 1,0 0 0,0 1-1,0-1 1,0 0-1,0 0 1,0 0-1,0 1 1,-1-1-1,1 0 1,0 0-1,-1 0 1,1 0-1,-1 0 1,0 0-1,1 0 1,-1 0 0,0 0-1,1 0 1,-1 0-1,0 0 1,0 0-1,0-1 1,0 1-1,0 0 1,0-1-1,0 1 1,0 0-1,0-1 1,-2 1-1,-49 22 1053,47-21-1150,-23 6 796,12-6-2793,9-6-8316,7-6-313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820"/>
    </inkml:context>
    <inkml:brush xml:id="br0">
      <inkml:brushProperty name="width" value="0.025" units="cm"/>
      <inkml:brushProperty name="height" value="0.025" units="cm"/>
    </inkml:brush>
  </inkml:definitions>
  <inkml:trace contextRef="#ctx0" brushRef="#br0">133 0 17200,'0'0'2573,"-11"1"-779,4-1-1373,-1 1 0,1 0 0,-1 0 0,1 1 0,0 0 0,-1 1 0,1-1 1,-7 5-1,10-5-337,1 0 1,0 0 0,0 0 0,0 1 0,0 0 0,0-1 0,1 1 0,-1 0 0,1 0 0,-1 0 0,1 1 0,0-1 0,0 0 0,1 1 0,-1 0 0,1-1 0,0 1 0,0 0-1,0 0 1,-1 7 0,2-8-44,-1 1-1,1-1 1,0 1-1,0-1 1,0 1-1,0-1 0,1 0 1,-1 1-1,1-1 1,0 1-1,0-1 1,0 0-1,0 0 1,1 0-1,-1 0 0,1 0 1,0 0-1,4 6 1,-4-8-28,1 1-1,-1-1 1,0 0 0,1 0 0,-1 0-1,1 0 1,0 0 0,-1 0-1,1-1 1,-1 1 0,1-1 0,0 1-1,0-1 1,-1 0 0,1 0 0,0-1-1,-1 1 1,1-1 0,0 1 0,-1-1-1,1 0 1,0 0 0,-1 0 0,1 0-1,3-2 1,5-3-132,0 0-1,-1-1 1,1 0-1,-2-1 1,1 1-1,-1-2 1,0 0-1,-1 0 1,0 0-1,0-1 1,-1 0-1,6-12 1,-12 22 111,-1-1 0,1 1 0,-1-1 0,1 1 0,-1-1 0,0 0 1,1 1-1,-1-1 0,0 0 0,0 1 0,1-1 0,-1 0 0,0 1 1,0-1-1,0 0 0,0 1 0,0-1 0,0 0 0,0 0 0,0 1 1,0-1-1,0 0 0,0 1 0,0-1 0,-1 0 0,1 1 0,-1-2 0,-13 8-193,14-6 196,-1 1 0,0-1 0,1 0 0,-1 1 0,0-1 1,1 1-1,-1 0 0,1-1 0,-1 1 0,1-1 0,-1 1 1,1 0-1,-1-1 0,1 1 0,0 0 0,-1 0 0,1-1 1,0 1-1,0 0 0,-1 0 0,1 0 0,0-1 1,0 1-1,0 0 0,0 0 0,0 0 0,0-1 0,0 1 1,0 0-1,1 0 0,-1 0 0,0-1 0,0 1 0,1 0 1,-1 0-1,0-1 0,1 1 0,-1 0 0,1-1 0,-1 1 1,1 0-1,-1-1 0,1 1 0,-1-1 0,1 1 0,0-1 1,-1 1-1,1-1 0,0 1 0,-1-1 0,1 0 0,1 1 1,6 1-248,0 0 1,0-1-1,1-1 1,-1 1-1,0-1 1,0 0-1,1-1 1,-1 0-1,0 0 1,15-5-1,40-4 750,-62 11-429,-1-1-1,1 0 1,-1 1 0,0-1-1,0 1 1,1-1 0,-1 1 0,0-1-1,0 1 1,1-1 0,-1 1 0,0-1-1,0 1 1,0-1 0,0 1 0,0-1-1,0 1 1,0-1 0,0 1 0,0-1-1,0 1 1,0-1 0,0 1-1,0-1 1,-1 1 0,1-1 0,0 1-1,0-1 1,-1 2 0,-6 25 418,4-17 12,3-10-480,-1 1 0,1 0-1,0-1 1,0 1 0,0-1 0,0 1 0,0 0-1,0-1 1,0 1 0,0 0 0,0-1 0,0 1 0,0 0-1,0-1 1,0 1 0,0-1 0,0 1 0,1 0-1,-1-1 1,0 1 0,0-1 0,1 1 0,-1-1-1,1 1 1,-1-1 0,0 1 0,1-1 0,-1 1-1,1-1 1,-1 1 0,1-1 0,-1 0 0,1 1 0,-1-1-1,1 0 1,0 1 0,-1-1 0,1 0 0,1 1-1,1-1-39,0-1-1,0 1 0,0 0 0,0-1 0,0 1 0,0-1 0,0 0 1,0 0-1,3-2 0,8-3-1327,0-1 0,23-17 0,-1-9-8655,-23 17-1569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5.662"/>
    </inkml:context>
    <inkml:brush xml:id="br0">
      <inkml:brushProperty name="width" value="0.025" units="cm"/>
      <inkml:brushProperty name="height" value="0.025" units="cm"/>
    </inkml:brush>
  </inkml:definitions>
  <inkml:trace contextRef="#ctx0" brushRef="#br0">154 261 8584,'1'-1'541,"0"-1"1,0 1-1,0 0 0,0 0 1,0-1-1,-1 1 0,1 0 0,0-1 1,-1 1-1,1-1 0,-1 1 0,1-1 1,-1 1-1,0-1 0,1 1 1,-1-1-1,0 1 0,0-1 0,0-2 1,-1 4-383,1-1 0,-1 1 0,0-1 1,1 0-1,-1 1 0,1 0 0,-1-1 0,0 1 1,1-1-1,-1 1 0,0 0 0,0-1 0,1 1 1,-1 0-1,0 0 0,0 0 0,0 0 1,1-1-1,-1 1 0,0 0 0,0 0 0,1 1 1,-1-1-1,0 0 0,-1 0 0,-4 1-63,0 1-1,0-1 0,1 1 0,-1 0 1,0 0-1,1 1 0,0 0 1,-10 6-1,7-3 10,1 0 0,1 0 0,-1 0 0,1 1 1,0-1-1,0 2 0,1-1 0,0 1 0,0-1 0,1 1 0,0 1 0,1-1 0,-1 0 0,2 1 1,-4 15-1,6-23-103,0 0 0,1 1 0,-1-1 0,1 0 0,-1 0 0,1 0 0,0 1 0,-1-1 0,1 0 0,0 0 0,0 0 0,0 0 0,-1 0 0,1 0 0,0 0 0,0-1 1,0 1-1,1 0 0,-1 0 0,0-1 0,0 1 0,0-1 0,1 1 0,-1-1 0,0 1 0,0-1 0,1 0 0,-1 0 0,0 1 0,1-1 0,-1 0 0,0 0 0,1-1 0,-1 1 0,2 0 0,54-6 122,-40 0-114,0 0-1,0 0 1,-1-2-1,0 0 1,0-1-1,-1-1 1,0 0-1,15-14 1,-8 5 0,-1-1 1,-1-1 0,-1-1-1,22-31 1,-30 37-118,-1-1 0,11-25 1,-19 36 58,1 0 0,-1-1 0,0 0 0,0 1-1,-1-1 1,0 0 0,0 0 0,-1 0 0,0-13 0,0 19 36,-1 0-1,1 0 0,0 0 1,-1 0-1,1-1 0,-1 1 0,0 0 1,1 0-1,-1 0 0,0 0 1,1 0-1,-1 0 0,0 1 1,0-1-1,0 0 0,0 0 1,0 1-1,0-1 0,0 0 1,0 1-1,0-1 0,0 1 1,0-1-1,-1 1 0,1 0 1,0-1-1,0 1 0,0 0 0,0 0 1,-1 0-1,1 0 0,0 0 1,0 0-1,-1 0 0,1 0 1,0 0-1,0 1 0,-2 0 1,-3 0 8,-1 1 0,1-1-1,0 1 1,0 1 0,1-1 0,-9 5 0,-6 7 260,0 0 1,1 1-1,-24 26 0,35-33-27,0 1-1,0 0 1,1 0-1,0 1 1,1 0-1,0 0 1,1 0-1,0 1 0,-5 13 1,10-23-219,0 0 0,-1 0 0,1 1 0,0-1 0,0 0 0,-1 0 0,1 0 0,0 1 0,0-1 0,0 0 0,1 0 0,-1 0 0,0 1 0,0-1 0,1 0 0,-1 0 0,0 0 0,1 0 0,-1 1 0,1-1 0,0 0 0,-1 0 0,1 0 0,0 0 0,0-1 0,-1 1 0,1 0 0,0 0 0,1 1 0,1-1 7,0 0-1,0 1 0,1-1 0,-1 0 1,0 0-1,0-1 0,1 1 0,-1-1 1,0 0-1,7 0 0,9-1-82,0-1 0,35-8 0,-53 9 57,9-1-88,-1 0 1,0 0-1,1 1 0,0 0 0,-1 1 1,1 0-1,0 0 0,17 4 0,-25-4 78,0 1-1,0 0 1,0-1 0,0 1-1,0 0 1,0 0-1,-1 0 1,1 1-1,0-1 1,-1 0-1,1 1 1,0-1-1,-1 1 1,0-1-1,1 1 1,-1 0-1,2 3 1,-2-2 20,0 1-1,0-1 1,0 1-1,-1-1 1,1 1 0,-1-1-1,0 1 1,0-1 0,0 1-1,-1-1 1,1 1-1,-1-1 1,0 1 0,-1 3-1,-21 46-169,21-50-451,0-1-1,0 1 0,0 0 1,0-1-1,0 1 0,0-1 1,-1 1-1,-4 2 1,-1-3-6363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6.472"/>
    </inkml:context>
    <inkml:brush xml:id="br0">
      <inkml:brushProperty name="width" value="0.025" units="cm"/>
      <inkml:brushProperty name="height" value="0.025" units="cm"/>
    </inkml:brush>
  </inkml:definitions>
  <inkml:trace contextRef="#ctx0" brushRef="#br0">0 161 8872,'0'0'6220,"1"9"-3380,-1-7-2777,0 0 56,-1 0-1,1 0 1,0-1-1,0 1 1,0 0-1,0 0 1,1 0-1,-1 0 0,1 0 1,-1-1-1,1 1 1,-1 0-1,1 0 1,0-1-1,0 1 1,0 0-1,0-1 0,0 1 1,0-1-1,0 1 1,1-1-1,-1 0 1,0 1-1,1-1 1,-1 0-1,1 0 0,-1 0 1,1 0-1,0 0 1,0 0-1,-1-1 1,1 1-1,0-1 1,0 1-1,0-1 0,-1 1 1,1-1-1,0 0 1,0 0-1,0 0 1,0 0-1,2-1 1,4 0 101,0 0 1,0 0-1,0-1 1,-1-1 0,1 1-1,-1-1 1,0 0-1,0-1 1,0 0 0,0 0-1,0 0 1,-1-1 0,0 0-1,7-7 1,-6 6-169,-1 0 1,0 0 0,0-1-1,-1 0 1,0 0 0,0 0-1,-1-1 1,0 1 0,0-1-1,-1 0 1,0 0 0,0 0-1,2-11 1,-5 17-50,0 0-1,1 1 1,-1-1-1,0 0 1,0 0-1,0 0 1,0 0-1,0 0 1,-1 0 0,1 0-1,-1 0 1,1 0-1,-1 1 1,0-1-1,1 0 1,-1 0 0,0 1-1,0-1 1,0 0-1,0 1 1,-1-1-1,1 1 1,0-1-1,-1 1 1,1 0 0,-1 0-1,1-1 1,-1 1-1,0 0 1,1 0-1,-1 1 1,0-1 0,0 0-1,0 0 1,1 1-1,-1 0 1,0-1-1,0 1 1,0 0-1,0 0 1,0 0 0,0 0-1,0 0 1,0 0-1,0 0 1,-2 1-1,-2 0-29,0 0 1,0 0-1,0 1 0,0-1 0,0 1 0,0 1 0,0-1 0,1 1 0,-1 0 0,1 0 1,0 1-1,0-1 0,0 1 0,-5 5 0,4-1 20,1-1 0,-1 1 0,1 1 0,1-1 0,-1 1 0,1 0 0,1-1 0,0 2 0,0-1 0,1 0 0,0 1 0,0-1 0,1 1 0,0-1 0,1 14 0,1-22 6,-1 0 0,0 1 0,0-1-1,1 0 1,-1 0 0,1 1 0,-1-1 0,1 0 0,-1 0 0,1 0-1,0 0 1,-1 0 0,1 0 0,0 0 0,0 0 0,0 0 0,0 0 0,0 0-1,0-1 1,0 1 0,0 0 0,0-1 0,2 2 0,0-1 8,0 0 0,1 0 0,-1 0 0,0-1 0,1 1 0,-1-1 0,1 0 0,5-1 0,2 0 36,-1 0 0,1-1 0,-1-1 0,0 0 0,10-4 0,51-30 229,-57 28-221,0 1 0,1 0 0,0 1 0,0 1 0,1 0 0,0 1 0,0 0 0,22-2 0,-37 7-45,0 1 1,1-1-1,-1 0 0,1 1 1,-1-1-1,0 1 0,0 0 1,1-1-1,-1 1 1,0 0-1,0 0 0,0 0 1,1 0-1,-1 0 0,0 0 1,-1 0-1,1 0 0,0 0 1,0 0-1,0 1 1,-1-1-1,1 0 0,0 0 1,-1 1-1,1-1 0,-1 1 1,0-1-1,1 0 0,-1 1 1,0-1-1,0 1 1,0-1-1,0 3 0,0 64 545,-2-47-453,2-19-86,0 0 1,0 0 0,0 0-1,0 0 1,1 1-1,-1-1 1,0 0 0,1 0-1,0 0 1,-1 0-1,1 0 1,0 0 0,0 0-1,0 0 1,0-1-1,0 1 1,3 3 0,-2-4 7,0 0 0,-1-1 0,1 1 0,-1 0 0,1-1 0,0 1 1,0-1-1,-1 0 0,1 1 0,0-1 0,0 0 0,-1 0 0,1 0 0,0-1 1,0 1-1,-1 0 0,1-1 0,0 1 0,-1-1 0,1 1 0,0-1 0,-1 0 1,3-1-1,7-4 25,0-1 0,-1 0 1,1-1-1,-1 0 0,-1 0 1,11-13-1,-8 9-33,0 1-1,26-20 1,-16 22-536,-10 14 874,-11-2-377,0 0-1,0 0 1,-1 0-1,1 0 1,-1 1-1,1-1 1,-1 0 0,0 0-1,-1 4 1,2 16-2835,5-6-3517,1-13-3855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8.485"/>
    </inkml:context>
    <inkml:brush xml:id="br0">
      <inkml:brushProperty name="width" value="0.025" units="cm"/>
      <inkml:brushProperty name="height" value="0.025" units="cm"/>
    </inkml:brush>
  </inkml:definitions>
  <inkml:trace contextRef="#ctx0" brushRef="#br0">212 135 14510,'0'0'6411,"-3"9"-4163,-6 11-1684,-1 1 0,-1-1 0,-1-1 0,0 0-1,-2-1 1,-20 23 0,15-19-562,1 0 0,2 1-1,0 1 1,-17 35-1,33-59-10,-1 1 0,1-1 1,0 0-1,-1 1 0,1-1 0,0 0 0,-1 1 0,1-1 0,0 0 0,0 1 0,-1-1 0,1 0 0,0 1 0,0-1 0,0 1 0,0-1 0,0 0 0,0 1 0,-1-1 1,1 1-1,0-1 0,0 1 0,0-1 0,0 0 0,0 1 0,1-1 0,-1 1 0,0-1 0,0 1 0,0-1 0,0 0 0,0 1 0,1-1 0,-1 1 0,0-1 1,0 0-1,0 1 0,1-1 0,15-11-216,20-31-232,50-97-851,-23 33 630,-63 105 676,0 1 0,0-1 0,0 0 0,1 1-1,-1-1 1,0 0 0,1 1 0,-1-1 0,1 1 0,-1-1-1,1 0 1,-1 1 0,1-1 0,-1 1 0,1-1 0,-1 1-1,1 0 1,-1-1 0,1 1 0,0 0 0,-1-1 0,1 1 0,0 0-1,-1-1 1,3 1 0,-2 17-122,-9 29-64,-48 103 429,37-103 649,1 0-1,-11 52 0,29-110-860,0 0 1,-1 0-1,0 1 0,-1-1 0,0 1 0,-1-1 0,0 1 0,-1 0 1,0 0-1,-1 0 0,0 0 0,-11-16 0,15 27-93,6 0 48,0 1 0,0 0 0,0 0 0,-1 0 0,1 0 1,7 4-1,19 5-28,-3-6 51,1-2-1,50-3 0,-47 0-2,53 5 0,-83-4 9,1 1 1,0-1-1,0 1 1,-1 0-1,1 0 1,-1 0-1,1 0 0,-1 1 1,1-1-1,-1 1 1,0-1-1,1 1 0,-1 0 1,0 0-1,0 0 1,0 0-1,-1 0 0,1 0 1,0 1-1,-1-1 1,0 0-1,1 1 0,-1-1 1,0 1-1,0 0 1,0-1-1,-1 1 1,1 0-1,-1 0 0,1-1 1,-1 1-1,0 3 1,0 0 88,0 0 1,0 0-1,-1 0 1,0 0-1,0 0 1,0-1-1,-1 1 1,0 0-1,0-1 1,0 1-1,0-1 1,-1 0 0,0 1-1,-5 5 1,3-74 1439,3 15-1511,0 33-58,1 1 0,1-1-1,0 0 1,1 0 0,1 0 0,5-23-1,-6 37 4,-1 0 0,1 0 0,0 0 0,0 0 0,0 0-1,0 0 1,0 0 0,0 0 0,0 0 0,0 0 0,0 0 0,0 0-1,0 1 1,1-1 0,-1 1 0,0-1 0,0 1 0,1-1 0,-1 1-1,0 0 1,1-1 0,1 1 0,39-2-24,-14 2 32,-18-4-5,1 1 0,-1-1-1,0-1 1,0 1 0,0-2 0,-1 0 0,0 0 0,0 0 0,0-1-1,-1 0 1,0-1 0,0 0 0,-1 0 0,0-1 0,0 0-1,-1 0 1,-1-1 0,1 1 0,-1-1 0,-1 0 0,0-1-1,0 1 1,-1-1 0,-1 1 0,1-1 0,-2 0 0,1-16-1,-2 26 21,0 1-1,0 0 0,0-1 1,0 1-1,0 0 0,0 0 1,-1-1-1,1 1 0,0 0 1,0-1-1,0 1 0,0 0 1,-1 0-1,1-1 0,0 1 1,0 0-1,-1 0 0,1 0 1,0-1-1,0 1 0,-1 0 1,1 0-1,0 0 0,-1 0 1,1 0-1,0 0 0,-1 0 1,1 0-1,0-1 0,-1 1 1,1 0-1,0 0 0,0 0 1,-1 0-1,1 1 0,0-1 1,-1 0-1,1 0 0,0 0 1,-1 0-1,1 0 0,0 0 1,-1 0-1,1 1 0,0-1 1,0 0-1,-1 0 0,1 0 1,0 0-1,0 1 0,-1-1 1,1 0-1,0 0 0,0 1 1,0-1-1,0 0 0,-1 1 1,1-1-1,0 0 0,0 0 1,0 1-1,-17 17-124,0 11 182,2 1 1,0 1 0,3 0-1,0 1 1,2 0-1,1 1 1,2 0 0,1 0-1,-2 61 1,8-91-48,-1 0 0,2-1 1,-1 1-1,0 0 0,0 0 1,1 0-1,0 0 0,-1-1 1,1 1-1,0 0 0,0-1 1,1 1-1,-1 0 0,3 2 1,-3-3-4,0-1 0,1 0 0,-1 0 1,1 0-1,-1-1 0,1 1 1,-1 0-1,1-1 0,-1 1 0,1 0 1,0-1-1,-1 0 0,1 1 1,0-1-1,-1 0 0,1 0 0,0 0 1,-1 0-1,1 0 0,0 0 1,-1-1-1,1 1 0,0-1 0,-1 1 1,1-1-1,1 0 0,5-3 17,0 0-1,0 0 0,-1-1 0,0 0 1,1 0-1,-2-1 0,1 0 0,-1 0 1,0-1-1,0 0 0,7-11 0,3-5-8,-1-2 1,16-33-1,-23 43-29,-1 0-1,-1-1 1,0 0 0,-1 0-1,-1 0 1,0-1 0,2-29-1,-29 84-203,14-19 226,0 1 0,2 0-1,0 0 1,1 1 0,1 0-1,1 0 1,-2 33 0,6-53-5,0 0 0,0 0 0,0 1 0,0-1 0,1 0 0,-1 0 0,0 0 0,1 0 0,-1 0 0,1 0 0,-1 0 1,1 0-1,-1 0 0,1 0 0,0 0 0,0 0 0,-1 0 0,1 0 0,0-1 0,0 1 0,0 0 0,0 0 0,0-1 0,0 1 0,0-1 1,0 1-1,0-1 0,0 1 0,0-1 0,0 0 0,0 1 0,0-1 0,1 0 0,-1 0 0,0 0 0,0 0 0,0 0 0,0 0 0,0 0 1,1 0-1,-1-1 0,2 0 0,2 1 10,0-2 0,0 1 0,1 0 0,-1-1 0,0 0 0,0 0 0,-1-1 0,7-3 0,4-5-9,-1 0 0,-1-1-1,0-1 1,-1 0 0,-1 0-1,1-2 1,-2 1 0,0-1-1,-1 0 1,-1-1 0,9-22-1,-44 104-243,21-56 266,1 1 1,0-1-1,1 1 0,0 0 1,1 0-1,0 0 0,1 0 1,0 1-1,1-1 0,0 17 1,1-27-21,0 0 1,0 0-1,1-1 1,-1 1-1,1 0 1,-1 0-1,1 0 1,-1 0-1,1-1 1,0 1-1,-1 0 1,1-1-1,0 1 1,-1 0-1,1-1 1,0 1-1,0-1 1,0 1-1,0-1 1,-1 1-1,1-1 1,0 0-1,0 1 1,0-1-1,0 0 1,0 0-1,0 0 1,0 0-1,0 0 1,0 0-1,0 0 1,0 0-1,0 0 1,0 0-1,1-1 1,38-10 223,-29 4-206,0-1 1,0 0-1,0-1 1,-1 0-1,-1-1 1,1 0 0,8-13-1,52-83-1373,-69 104 1295,-7 16-38,0 0 1,1 0-1,-3 17 1,4-20 72,2-1 49,0-1 0,1 0-1,0 1 1,0 16 0,1-26-27,0 1-1,1-1 1,-1 1-1,0 0 1,0-1 0,0 1-1,1-1 1,-1 1-1,0-1 1,0 1 0,1-1-1,-1 1 1,1-1-1,-1 1 1,0-1 0,1 1-1,-1-1 1,1 0-1,-1 1 1,1-1 0,-1 0-1,1 1 1,-1-1-1,1 0 1,0 0 0,-1 1-1,1-1 1,-1 0-1,1 0 1,0 0 0,-1 0-1,1 0 1,-1 0-1,1 0 1,0 0 0,-1 0-1,1 0 1,-1 0-1,1 0 1,0-1 0,-1 1-1,1 0 1,-1 0-1,1-1 1,-1 1-1,2-1 1,29-14 83,-9-4-122,-1-1-1,-1-2 1,-1 0 0,-1-1-1,-1 0 1,0-2 0,-2 0-1,-1-1 1,-1 0-1,-2-1 1,0 0 0,10-47-1,-20 73 19,4-30-180,-7 22 108,-7 17-75,-10 21 335,1 1 0,2 1 0,1 1 0,1 0 0,2 1 1,1 0-1,2 1 0,1 0 0,2 1 0,1-1 0,0 54 0,5-88-167,0 1 0,0-1 0,0 0 1,0 0-1,-1 1 0,1-1 0,0 0 0,0 0 1,0 1-1,0-1 0,0 0 0,0 1 0,0-1 1,0 0-1,1 0 0,-1 1 0,0-1 0,0 0 1,0 0-1,0 1 0,0-1 0,0 0 0,0 0 1,1 1-1,-1-1 0,0 0 0,0 0 1,0 0-1,1 1 0,-1-1 0,0 0 0,0 0 1,0 0-1,1 0 0,-1 1 0,0-1 0,0 0 1,1 0-1,-1 0 0,0 0 0,0 0 0,1 0 1,-1 0-1,0 0 0,1 0 0,-1 0 0,0 0 1,8-11 158,-6 1-160,-1 0 0,-1 0 1,0 0-1,0 0 0,-1 0 1,0 0-1,-1 1 0,0-1 1,0 0-1,-1 1 0,-1-1 1,-5-12-1,-5-2 12,0 1 0,-2 0 0,-21-25 0,36 47 99,31 3 166,27 19 31,-4-2-1762,-18-13-5982,-27-7-605</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8.842"/>
    </inkml:context>
    <inkml:brush xml:id="br0">
      <inkml:brushProperty name="width" value="0.025" units="cm"/>
      <inkml:brushProperty name="height" value="0.025" units="cm"/>
    </inkml:brush>
  </inkml:definitions>
  <inkml:trace contextRef="#ctx0" brushRef="#br0">174 1 18674,'-55'9'8225,"2"-4"-4326,1-2-3350,52-3-554,-1 0 0,1 0-1,-1 0 1,1 0 0,-1 0 0,1 0-1,-1 1 1,1-1 0,-1 0 0,1 0 0,-1 0-1,1 0 1,-1 1 0,1-1 0,-1 0-1,1 0 1,0 1 0,-1-1 0,1 0 0,-1 1-1,1-1 1,0 0 0,-1 1 0,1-1-1,0 1 1,-1-1 0,1 1 0,0-1 0,0 0-1,0 1 1,-1-1 0,1 1 0,0-1 0,0 1-1,0-1 1,0 1 0,0-1 0,0 1-1,0-1 1,0 1 0,0-1 0,0 1 0,0 0-1,0-1 1,0 0 0,1 1 0,-1-1-1,0 1 1,0-1 0,0 1 0,1 0 0,17 20-589,-4-14 18,0-1 0,0 0 0,25 6 1,-28-9 86,1 0 1,-1 0 0,0 2 0,-1-1 0,1 1 0,-1 1 0,16 10 0,-26-15 506,1-1 1,0 1 0,0-1 0,-1 1-1,1 0 1,0-1 0,-1 1 0,1 0-1,-1-1 1,1 1 0,-1 0 0,1 0 0,-1 0-1,1 0 1,-1-1 0,0 1 0,1 0-1,-1 0 1,0 0 0,0 0 0,0 0-1,0 0 1,0 0 0,0 0 0,0 0-1,0 0 1,0-1 0,0 1 0,0 0-1,-1 0 1,1 0 0,0 0 0,-1 0 0,1 0-1,-1-1 1,1 1 0,-1 0 0,1 0-1,-1-1 1,1 1 0,-1 0 0,0 0-1,1-1 1,-1 1 0,0-1 0,0 1-1,1-1 1,-1 1 0,0-1 0,0 1-1,-1-1 1,-49 20 2043,47-19-2067,-15 4 388,1 0 0,-2-1 1,1-1-1,-27 0 0,50-15-2390,4 4 347,1 0 0,1 0 0,-1 1 0,14-7-1,16-12-5578,-10 3 2130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09.992"/>
    </inkml:context>
    <inkml:brush xml:id="br0">
      <inkml:brushProperty name="width" value="0.025" units="cm"/>
      <inkml:brushProperty name="height" value="0.025" units="cm"/>
    </inkml:brush>
  </inkml:definitions>
  <inkml:trace contextRef="#ctx0" brushRef="#br0">0 183 8392,'59'15'4719,"-57"-15"-3942,20 6 6560,-20 5-4874,-3 1-2011,-8 35 1995,7-40-2145,0 0 1,1-1-1,-1 1 0,2 0 1,-1 0-1,1 0 0,0 0 0,1 10 1,-1-17-294,1 1 0,-1 0 1,1-1-1,-1 1 0,1-1 0,-1 1 1,1-1-1,0 1 0,-1-1 1,1 1-1,0-1 0,-1 0 0,1 1 1,0-1-1,0 0 0,-1 0 1,1 0-1,0 1 0,0-1 0,-1 0 1,1 0-1,0 0 0,0 0 1,-1 0-1,1 0 0,0 0 0,0-1 1,-1 1-1,1 0 0,0 0 1,0 0-1,0-1 0,26-9 128,-14 1-238,-1 0 0,-1-1 0,17-18 0,13-12-488,-40 39 541,-7 35 16,-3 11 955,43-45-448,-12-6-595,-1-1-1,-1-2 0,1 0 0,23-14 1,28-12-2138,-73 36 2162,0-1 0,0 1 0,0 0 0,1 1-1,-1-1 1,0 0 0,1 0 0,-1 0 0,1 0 0,-1 1 0,1-1-1,-1 0 1,1 0 0,0 1 0,-1 1 0,1-3 53,0 1 0,0 0 0,0-1 1,0 1-1,0-1 0,0 1 0,0-1 0,0 1 0,0 0 1,0-1-1,0 1 0,0-1 0,0 1 0,0-1 1,0 1-1,0 0 0,1-1 0,-1 1 0,0-1 1,1 1-1,-1-1 0,0 1 0,1-1 0,-1 0 0,0 1 1,1-1-1,-1 1 0,1-1 0,-1 0 0,1 1 1,-1-1-1,1 0 0,-1 1 0,1-1 0,-1 0 1,1 0-1,-1 0 0,1 0 0,-1 1 0,1-1 0,0 0 1,0 0-1,5-1-277,1 1 1,-1-1 0,0 0-1,1-1 1,-1 1-1,0-1 1,6-3-1,13-4 281,-25 9 74,1 0 0,-1 0 0,0 0 0,0 0 0,1 0 0,-1 0-1,0 0 1,0 0 0,1 0 0,-1 0 0,0 0 0,0 0 0,1 1-1,-1-1 1,0 0 0,0 0 0,0 0 0,1 0 0,-1 0-1,0 1 1,0-1 0,0 0 0,1 0 0,-1 0 0,0 1 0,0-1-1,0 0 1,0 0 0,0 0 0,0 1 0,0-1 0,1 0 0,-1 0-1,0 1 1,0-1 0,0 0 0,0 0 0,0 1 0,0-1 0,0 0-1,0 0 1,0 1 0,-1 19 719,-8 17 442,6-29-786,1-3-87,-1 0 1,2-1-1,-1 1 1,0 0-1,1 0 1,-1 8 0,23-16 257,-13-3-778,-1 1 0,1-1-1,-1-1 1,0 1 0,-1-1-1,0-1 1,0 1 0,0-1-1,4-9 1,41-83-4208,-34 62 2701,-7 20 1058,-7 12 813,1 0 0,-1-1 0,0 1-1,0-1 1,-1 1 0,0-1 0,2-13 1099,-6 22-1044,0 0 0,0 0 0,0 0 0,1 0 0,-1 0 0,1 1 0,-1-1 0,1 0 0,0 1 0,0-1 0,0 1 0,0-1 0,-1 6 0,-5 10-100,-3-3 282,2 1 1,0 0-1,0 1 0,2 0 1,0 0-1,1 1 0,1-1 0,1 1 1,0 0-1,0 23 0,3-40-394,-1-1 0,1 1-1,0-1 1,0 1 0,0-1 0,0 1 0,0-1-1,0 0 1,0 1 0,0-1 0,0 1 0,0-1-1,0 1 1,1-1 0,-1 1 0,0-1 0,0 1-1,0-1 1,1 1 0,-1-1 0,0 0 0,0 1-1,1-1 1,-1 0 0,0 1 0,1-1 0,-1 0-1,0 1 1,1-1 0,-1 0 0,1 1 0,-1-1-1,1 0 1,-1 0 0,0 0 0,1 0-1,0 1 1,18-11 290,14-23-107,-13 5-164,-1-1-1,-1 0 1,14-34 0,-15 30-73,1 0 0,26-35 1,-43 67 39,1-1 0,0 0 0,-1 1 0,1 0 0,0-1 0,0 1 0,0 0 1,0 0-1,0 0 0,0 0 0,0 1 0,5-2 0,-6 2-8,0-1 0,0 1 0,0 0 1,0 0-1,0 0 0,0-1 0,0 1 0,0 0 0,0 1 0,0-1 0,0 0 1,0 0-1,0 0 0,0 1 0,0-1 0,0 0 0,0 1 0,0-1 1,-1 1-1,1-1 0,0 1 0,0-1 0,0 1 0,0 0 0,-1-1 0,1 1 1,0 0-1,0 1 0,-1-2-159,1 2 2,-1 0-1,0-1 1,0 1 0,0 0 0,0-1-1,-1 1 1,1 0 0,0-1 0,-1 1-1,1 0 1,-1-1 0,1 1 0,-1-1-1,0 1 1,0-1 0,-1 3 0,-17 22-162,-32 58 1,30-32-2554,20-51 2823,-1 3-2036</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0.382"/>
    </inkml:context>
    <inkml:brush xml:id="br0">
      <inkml:brushProperty name="width" value="0.025" units="cm"/>
      <inkml:brushProperty name="height" value="0.025" units="cm"/>
    </inkml:brush>
  </inkml:definitions>
  <inkml:trace contextRef="#ctx0" brushRef="#br0">2 1 13229,'-2'15'2690,"2"-2"1154,0 8-833,0-4-609,0-1-673,9 2-704,2 0-416,1-1-353,-1 0-128,-2 0-128,0-1 32,-5 1-96,-2-3-448,-1-3-385,-1-4-705,0-3-1376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1.131"/>
    </inkml:context>
    <inkml:brush xml:id="br0">
      <inkml:brushProperty name="width" value="0.025" units="cm"/>
      <inkml:brushProperty name="height" value="0.025" units="cm"/>
    </inkml:brush>
  </inkml:definitions>
  <inkml:trace contextRef="#ctx0" brushRef="#br0">79 7 4356,'0'0'14814,"9"-2"-12534,-8 1-2229,0 0 1,0 1-1,0-1 1,0 1 0,0 0-1,0-1 1,1 1-1,-1 0 1,0 0 0,0 0-1,0 0 1,1 0-1,-1 0 1,0 0 0,0 0-1,1 0 1,-1 0-1,0 1 1,0-1 0,0 0-1,0 1 1,0-1-1,1 1 1,-1 0-1,0-1 1,0 1 0,0 0-1,0 0 1,1 1-1,0 3 107,-1 0-1,0 0 1,0 0 0,-1 0-1,1 0 1,-1 0-1,0 0 1,-1 0-1,0 6 1,-20 140 1266,13-110-1205,2-1 0,2 2 0,1 59 0,2-100-215,1 0-1,0 0 1,0 0 0,0 0-1,0 0 1,0 0-1,1 0 1,-1 0-1,0 0 1,0-1-1,1 1 1,-1 0-1,0 0 1,1 0-1,-1 0 1,1-1-1,-1 1 1,1 0-1,-1 0 1,1-1-1,0 1 1,-1 0-1,1-1 1,0 1 0,-1 0-1,1-1 1,0 1-1,0-1 1,0 0-1,1 1 1,-2-1-6,1 0 1,0-1 0,0 1 0,0 0 0,-1-1-1,1 1 1,0-1 0,-1 1 0,1-1 0,0 1-1,-1-1 1,1 1 0,-1-1 0,1 0 0,-1 1-1,1-1 1,-1 0 0,1 0 0,-1 1 0,0-1-1,1 0 1,-1 0 0,0 0 0,0 1-1,1-1 1,-1 0 0,0 0 0,0 0 0,0 0-1,0 1 1,0-1 0,0-1 0,0-10-229,0 0 0,-1 0 0,0 0-1,-1 0 1,0 0 0,-1 1 0,0-1 0,-1 1 0,0-1 0,-1 1 0,0 1 0,-1-1 0,0 1 0,-1 0 0,0 0-1,0 1 1,-1 0 0,-1 0 0,-10-9 0,8 13 379,9 8 403,2-2-503,1 0 1,-1 0 0,1 0 0,0 0-1,-1 0 1,1-1 0,0 1 0,0 0-1,0 0 1,0 0 0,-1-1 0,1 1-1,0-1 1,0 1 0,0 0 0,0-1 0,2 1-1,17 4 18,1-1-1,0-1 0,0 0 0,0-2 1,0 0-1,0-2 0,24-3 0,-44 4-78,38-6-2710,-4-6-3380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2.806"/>
    </inkml:context>
    <inkml:brush xml:id="br0">
      <inkml:brushProperty name="width" value="0.025" units="cm"/>
      <inkml:brushProperty name="height" value="0.025" units="cm"/>
    </inkml:brush>
  </inkml:definitions>
  <inkml:trace contextRef="#ctx0" brushRef="#br0">0 58 7207,'0'0'12283,"9"-6"-11823,5-2-306,0 1 1,0 0 0,1 1 0,-1 1 0,1 0-1,1 1 1,-1 1 0,0 0 0,26 0 0,-40 2-153,1 1 0,-1 0 0,1 0 0,-1 1 0,1-1 1,-1 0-1,1 0 0,-1 1 0,1-1 0,-1 1 0,1-1 1,-1 1-1,0 0 0,1-1 0,-1 1 0,0 0 0,0 0 0,0 0 1,0 0-1,1 0 0,-1 0 0,0 0 0,-1 1 0,1-1 1,1 2-1,0 1 1,-1 0 0,0-1 0,0 1 0,0 0 1,-1-1-1,0 1 0,1 0 0,-1 0 0,0 0 0,-1 4 0,-2 10 20,-1 0 0,0-1 0,-9 24-1,-1-5 0,4-11 17,0 0-1,2 0 1,1 1 0,1 0 0,1 1 0,-1 30 0,6-56-23,0 0-1,0 0 1,0 0 0,0 0 0,0 0 0,0 0-1,0 0 1,1 0 0,-1-1 0,0 1 0,0 0-1,1 0 1,-1 0 0,1 0 0,-1 0 0,1 0-1,-1 0 1,1-1 0,0 1 0,-1 0 0,1-1-1,0 1 1,0 0 0,0-1 0,-1 1 0,1-1-1,0 1 1,0-1 0,0 1 0,0-1 0,0 0-1,0 1 1,0-1 0,0 0 0,0 0 0,0 0-1,0 0 1,0 0 0,0 0 0,0 0 0,0 0-1,0 0 1,0 0 0,0 0 0,0-1 0,-1 1-1,1 0 1,0-1 0,2 0 0,3-1 37,1-1 1,0 0-1,-1 0 0,0-1 1,1 1-1,5-6 1,10-10-9,0-1 1,-1-1 0,29-37-1,-39 44-82,-1 0 0,0-1 1,-2 0-1,1-1 0,-2 0 0,0 0 0,6-24 0,-11 19-492,-11 34 381,-13 36 185,16-30 23,0-1 1,2 1-1,0-1 1,1 1-1,1 0 1,1 0-1,1 1 1,2 19-1,-2-37-25,0-1-1,0 1 1,0-1-1,1 1 1,-1-1-1,1 0 0,-1 1 1,1-1-1,-1 0 1,1 1-1,0-1 1,0 0-1,0 0 1,0 1-1,0-1 0,0 0 1,0 0-1,0 0 1,0 0-1,0 0 1,0-1-1,1 1 1,-1 0-1,2 0 0,0 0 36,-1-1-1,1 1 0,0-1 0,-1 0 1,1 0-1,0 0 0,-1 0 0,1 0 1,0-1-1,-1 1 0,1-1 0,3-1 1,4-2 84,-1 0 1,0 0 0,0-1 0,0 0 0,-1-1 0,10-7 0,-4 1-113,0-1 0,-1-1 0,0 0-1,-2-1 1,1 0 0,-2-1 0,0 0 0,0 0 0,-2-1 0,0 0 0,-1-1 0,-1 0 0,6-30 0,-19 90-187,2-17 193,1-1 0,1 1 0,1 0 1,1-1-1,3 33 0,-2-56-10,0 0 0,0 1 1,0-1-1,0 0 0,0 0 0,1 0 1,-1 0-1,0 0 0,1 1 0,-1-1 0,1 0 1,-1 0-1,1 0 0,-1 0 0,1 0 0,0 0 1,0-1-1,-1 1 0,1 0 0,0 0 0,0 0 1,0-1-1,0 1 0,0 0 0,0-1 0,0 1 1,0-1-1,0 1 0,0-1 0,0 0 1,0 1-1,0-1 0,1 0 0,-1 0 0,0 0 1,0 1-1,0-1 0,3-1 0,-2 1 72,1-1-1,0 0 1,0 0-1,-1 0 1,1-1 0,-1 1-1,1 0 1,-1-1-1,0 0 1,1 1-1,-1-1 1,0 0 0,0 0-1,2-4 1,6-9-70,-2 0 0,0-1 0,0 0 1,-2-1-1,0 1 0,-1-1 0,-1 0 1,0-1-1,-1 1 0,-1-1 0,-1 1 1,-1-29-1,-11 80-408,11-33 367,-1 7-5,0 0 1,0-1-1,1 1 0,0 0 0,2 15 1,-2-21 7,1-1 0,-1 0 0,0 0 1,1 1-1,0-1 0,-1 0 0,1 0 0,0 0 1,0 1-1,-1-1 0,1 0 0,0 0 1,0 0-1,0-1 0,0 1 0,0 0 1,0 0-1,1 0 0,-1-1 0,0 1 0,0-1 1,1 1-1,-1-1 0,0 1 0,0-1 1,1 0-1,-1 1 0,1-1 0,-1 0 1,0 0-1,1 0 0,-1 0 0,0 0 0,1 0 1,-1-1-1,0 1 0,1 0 0,-1-1 1,0 1-1,1-1 0,1 0 0,1-1 8,1 0-1,-1-1 1,1 1 0,-1-1-1,0 1 1,0-1-1,0 0 1,0-1 0,-1 1-1,1-1 1,-1 0-1,4-6 1,34-58 33,-24 38-24,-3 12-69,-13 18 47,-1 0 1,0 0-1,0 0 1,0 0-1,1 0 1,-1 0-1,0 0 1,0 0-1,0 0 1,1 0-1,-1 0 1,0 0-1,0 0 1,0 0-1,0 0 1,1 0-1,-1 0 0,0 0 1,0 0-1,0 0 1,0 1-1,1-1 1,-1 0-1,0 0 1,0 0-1,0 0 1,0 0-1,0 0 1,0 1-1,0-1 1,1 0-1,-1 0 1,0 0-1,0 0 1,0 1-1,0-1 1,0 0-1,0 0 1,0 0-1,0 0 0,0 1 1,0-1-1,0 0 1,0 0-1,0 0 1,0 1-1,0-1 1,0 0-1,0 0 1,-3 43-246,1-32 229,0 10 39,-10 132 467,11-152-487,1-1 0,0 1 0,0-1-1,0 1 1,0-1 0,0 1 0,0-1-1,0 1 1,0 0 0,1-1 0,-1 1 0,0-1-1,0 1 1,0-1 0,0 1 0,1-1 0,-1 1-1,0-1 1,1 0 0,-1 1 0,0-1 0,1 1-1,-1-1 1,0 0 0,1 1 0,-1-1 0,1 0-1,-1 1 1,1-1 0,-1 0 0,1 0-1,-1 1 1,1-1 0,-1 0 0,1 0 0,-1 0-1,1 0 1,-1 0 0,1 0 0,-1 0 0,1 0-1,-1 0 1,1 0 0,-1 0 0,1 0 0,-1 0-1,1 0 1,-1 0 0,1 0 0,0-1-1,1 0-107,0 0-1,0 1 1,0-1-1,0-1 1,0 1-1,0 0 1,0 0-1,0-1 1,-1 1-1,1-1 0,1-2 1,1-2-1059,0 0 0,-1-1-1,0 1 1,0-1 0,-1 0 0,1 0 0,-1 0 0,-1-1-1,0 1 1,1-15 0,-1-8-5944</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3.181"/>
    </inkml:context>
    <inkml:brush xml:id="br0">
      <inkml:brushProperty name="width" value="0.025" units="cm"/>
      <inkml:brushProperty name="height" value="0.025" units="cm"/>
    </inkml:brush>
  </inkml:definitions>
  <inkml:trace contextRef="#ctx0" brushRef="#br0">6 1 15855,'0'0'5958,"-5"65"-5222,13-46-255,6 0-353,4-5-96,4-2-320,1-4-1666,4-3-1730,0-3-1953,-1 0-961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3.511"/>
    </inkml:context>
    <inkml:brush xml:id="br0">
      <inkml:brushProperty name="width" value="0.025" units="cm"/>
      <inkml:brushProperty name="height" value="0.025" units="cm"/>
    </inkml:brush>
  </inkml:definitions>
  <inkml:trace contextRef="#ctx0" brushRef="#br0">164 1 9353,'0'0'12299,"-8"-1"-10772,0 2-1191,1 0 0,-1 1 0,1 0 0,-1 0 0,1 0 0,0 1 0,-1 0 0,2 1 0,-1 0 0,0 0 0,1 0 1,-1 1-1,1-1 0,1 2 0,-1-1 0,1 1 0,-9 10 0,-2 9 65,16-25-412,0 1 0,0-1 0,0 1 0,0 0 0,0-1-1,0 1 1,0-1 0,0 1 0,0-1 0,1 1 0,-1-1 0,0 0-1,0 1 1,1-1 0,-1 1 0,0-1 0,1 1 0,-1-1-1,0 0 1,1 1 0,-1-1 0,1 0 0,-1 1 0,1-1-1,-1 0 1,0 0 0,1 1 0,-1-1 0,1 0 0,-1 0-1,1 0 1,-1 0 0,1 1 0,-1-1 0,1 0 0,0 0-1,-1 0 1,1 0 0,-1 0 0,1-1 0,-1 1 0,1 0 0,-1 0-1,1 0 1,-1 0 0,1-1 0,29 1-2299,-11-1-3,1 1 0,25 3 0,-40-2 2040,0 0 0,0 0 1,0 0-1,0 1 0,0 0 0,-1-1 0,1 2 1,-1-1-1,0 0 0,1 1 0,-1 0 1,0 0-1,0 0 0,3 5 0,-6-7 394,0-1 0,0 1 0,-1 0 0,1 0 0,0 0 0,-1 0 0,1 0 0,-1 0 0,1 0 0,-1 0 0,0 0 0,1 0 0,-1 0 0,0 1 0,0-1 0,0 0 0,1 0 0,-1 0 0,-1 0 0,1 0 0,0 0 0,0 0 0,0 1 0,0-1 0,-2 2 0,1-1 168,0 0-1,-1 1 1,1-1 0,-1 0 0,0 0 0,0 0 0,0 0 0,0-1 0,0 1-1,-4 2 1,-5 3 863,-1-1-1,-1-1 1,-15 6-1,27-10-1083,-13 4 282,0-1 0,-1 0-1,1-1 1,-1-1 0,-23 1-1,37-3-412,1 0 0,-1 1 0,0-1-1,1 0 1,-1 0 0,0 0 0,1 0-1,-1 0 1,0 0 0,1 0 0,-1 0-1,0 0 1,1-1 0,-1 1 0,0 0-1,1 0 1,-1-1 0,1 1 0,-1 0-1,1-1 1,-1 1 0,0 0 0,1-1-1,-1 1 1,1-1 0,0 1 0,-1-1-1,1 1 1,-1-1 0,1 1 0,0-1-1,-1 1 1,1-1 0,0 0 0,-1 1-1,1-1 1,0 0 0,0 1 0,0-1-1,0 1 1,0-1 0,0 0 0,0 1-1,0-1 1,0 0 0,0 1 0,0-1-1,0 0 1,0 1 0,0-1 0,1 0-1,-1 1 1,0-1 0,0 1 0,1-1-1,-1 0 1,1 0 0,1-3-895,0 0 1,1 1-1,-1-1 1,1 1 0,0 0-1,0 0 1,5-5-1,14-6-6003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350"/>
    </inkml:context>
    <inkml:brush xml:id="br0">
      <inkml:brushProperty name="width" value="0.025" units="cm"/>
      <inkml:brushProperty name="height" value="0.025" units="cm"/>
    </inkml:brush>
  </inkml:definitions>
  <inkml:trace contextRef="#ctx0" brushRef="#br0">1 0 10410,'0'0'12209,"4"9"-11168,1 10-550,-1-7 132,-1 1 0,2 0 1,10 20-1,-14-31-606,1-1 0,-1 0-1,1 0 1,-1 1 0,1-1 0,-1 0 0,1 0 0,0 0-1,0 0 1,-1-1 0,1 1 0,0-1 0,0 1 0,0-1-1,0 1 1,0-1 0,0 0 0,0 0 0,0 0 0,0 0-1,0 0 1,0 0 0,-1-1 0,1 1 0,0-1-1,0 1 1,3-2 0,4-1-179,-1 0-1,0-1 0,0 1 1,12-9-1,-3 1-812,-1-1-1,0 0 0,26-28 1,-41 39 911,-3 3 159,0 0 1,0 0-1,0 0 0,0 0 1,1 1-1,-1-1 1,0 1-1,1-1 0,-2 4 1,2-3 103,0-2-135,-20 41 1921,20-40-1872,0 0-1,0-1 0,1 1 0,-1 0 0,0 0 0,1 0 0,-1 1 0,1-1 1,0 0-1,0 0 0,0 0 0,0 0 0,0 0 0,0 0 0,0 0 0,1 0 1,-1 1-1,2 2 0,-1-4-94,0-1 1,1 1-1,-1 0 1,0-1-1,1 1 1,-1-1-1,1 0 1,-1 1-1,0-1 1,1 0-1,-1 0 0,1 0 1,-1 0-1,1 0 1,-1 0-1,1 0 1,-1-1-1,1 1 1,1-1-1,29-9 3,-18 3-392,0-1 0,24-18 0,-27 18-6,-1 1 0,1 0 0,0 0 0,0 1 0,17-6 1,-27 15 508,-1 1 1,0 0 0,0 0 0,0 0 0,0 0-1,-1-1 1,-1 7 0,-8 18 475,8-22-569,-1-1 0,1 1 0,0-1-1,0 1 1,1 0 0,0 0-1,0 0 1,0 0 0,1 0 0,0 0-1,0 6 1,2-12-576,-1 1 0,1 0 1,0-1-1,-1 1 0,1-1 0,0 0 0,-1 1 1,1-1-1,0 0 0,0 0 0,0 0 0,-1-1 1,1 1-1,0 0 0,-1 0 0,1-1 0,2 0 1,19-11-8550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3.840"/>
    </inkml:context>
    <inkml:brush xml:id="br0">
      <inkml:brushProperty name="width" value="0.025" units="cm"/>
      <inkml:brushProperty name="height" value="0.025" units="cm"/>
    </inkml:brush>
  </inkml:definitions>
  <inkml:trace contextRef="#ctx0" brushRef="#br0">125 290 13325,'0'0'9486,"-11"0"-8515,7 0-850,-1 0 0,0 0 0,0 1 0,1 0 0,-1-1 0,0 2-1,1-1 1,-1 1 0,1-1 0,0 1 0,-1 0 0,1 1-1,0-1 1,0 1 0,0 0 0,1 0 0,-1 0 0,1 0-1,0 1 1,-1-1 0,1 1 0,1 0 0,-1 0 0,1 0 0,-1 0-1,1 1 1,0-1 0,1 0 0,-1 1 0,1-1 0,0 1-1,-1 7 1,2-11-101,-1 1-1,1 0 1,0-1-1,0 1 1,0 0-1,0-1 1,0 1-1,0 0 1,0-1 0,0 1-1,1 0 1,-1-1-1,1 1 1,-1-1-1,1 1 1,0 0-1,0-1 1,-1 0-1,1 1 1,0-1-1,0 0 1,1 1-1,-1-1 1,0 0-1,0 0 1,2 1-1,0 0-7,0-1-1,0 0 1,0 0-1,0 0 0,0 0 1,0-1-1,0 1 1,1-1-1,-1 0 1,0 0-1,0 0 0,6-1 1,3-1 0,0 0-1,-1-1 1,0-1 0,0 1 0,0-2 0,20-10-1,-18 6-17,0 0-1,-1 0 1,0-1-1,-1-1 1,0 1-1,-1-2 1,0 0-1,0 0 1,-2-1-1,1 0 1,-2 0-1,0-1 1,0 0-1,-1 0 1,-1 0-1,-1-1 1,0 0-1,0 0 1,-2 0-1,0-1 1,-1 1-1,0-20 1,-1 31 0,-1 0-1,1 0 1,-1 0 0,0 1 0,0-1-1,0 0 1,-1 0 0,1 1 0,-1-1-1,0 1 1,0-1 0,0 1 0,-1 0-1,1 0 1,-1 0 0,1 0 0,-1 0-1,0 0 1,0 1 0,-1 0 0,1-1-1,0 1 1,-1 0 0,1 1 0,-1-1 0,1 1-1,-1-1 1,0 1 0,0 0 0,0 0-1,0 1 1,0-1 0,0 1 0,1 0-1,-1 0 1,0 0 0,0 1 0,0-1-1,0 1 1,0 0 0,0 0 0,0 0-1,1 1 1,-1-1 0,1 1 0,-1 0-1,1 0 1,-1 0 0,1 1 0,0-1-1,0 1 1,-5 5 0,3-3 10,0 1 0,1 0 0,-1-1 0,1 2 1,0-1-1,1 0 0,0 1 0,0 0 0,0 0 0,1 0 1,0 0-1,0 0 0,1 0 0,-1 0 0,2 1 0,-1-1 0,1 10 1,1-15-7,0 0 1,0 0 0,0 0 0,0 0 0,0 0-1,0 0 1,0 0 0,1-1 0,-1 1 0,0 0 0,1-1-1,0 1 1,-1-1 0,1 0 0,0 1 0,0-1-1,0 0 1,0 0 0,0 0 0,3 1 0,52 16-121,-36-13 18,-10-2-57,1 1 0,-1 0-1,0 1 1,0 0 0,0 1 0,18 13 0,-25-16 152,0 1-1,-1-1 0,1 1 1,-1 0-1,0-1 1,0 1-1,0 1 1,-1-1-1,0 0 1,1 1-1,-2-1 1,1 1-1,0 0 0,-1 0 1,0-1-1,0 1 1,0 0-1,-1 0 1,1 6-1,-1-1-99,-1 13 34,-4-12-2805,-2-9-2160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4.728"/>
    </inkml:context>
    <inkml:brush xml:id="br0">
      <inkml:brushProperty name="width" value="0.025" units="cm"/>
      <inkml:brushProperty name="height" value="0.025" units="cm"/>
    </inkml:brush>
  </inkml:definitions>
  <inkml:trace contextRef="#ctx0" brushRef="#br0">0 430 11627,'0'0'9759,"13"-5"-8500,16-9-842,-1-1 0,0-1-1,-1-1 1,-1-1 0,34-32-1,119-129 106,-164 163-463,26-32 65,-39 45-107,1 0 0,-1-1 0,0 1-1,0-1 1,0 0 0,-1 0 0,1 0-1,-1 0 1,0 0 0,0 0 0,0-7-1,-16 32-80,4-2-132,2 1 0,0 0 0,1 0 0,1 1-1,1 0 1,1 0 0,0 0 0,2 1 0,1-1-1,0 1 1,3 39 0,-1-59 79,0 0 0,0 1-1,1-1 1,-1 0 0,1 0 0,-1 1 0,1-1-1,0 0 1,0 0 0,0 0 0,0 0 0,0 0-1,0 0 1,1 0 0,-1 0 0,1 0 0,-1-1-1,1 1 1,-1 0 0,1-1 0,0 0-1,0 1 1,0-1 0,0 0 0,0 0 0,0 0-1,0 0 1,1 0 0,-1-1 0,0 1 0,0-1-1,0 1 1,1-1 0,-1 0 0,0 0 0,4 0-1,1 0-379,-1-1-1,1 0 1,-1 0-1,0-1 1,1 0-1,-1 0 0,0 0 1,0-1-1,-1 0 1,1 0-1,0 0 1,5-5-1,32-34-4529,-9-8 3476,-6-16 3243,-24 53-501,-1-1 1,-1 1 0,0-1-1,0 0 1,-2-25 0,0 38-1069,0 0-1,0 0 1,0 0 0,0 0 0,0-1 0,0 1 0,-1 0 0,1 0 0,0 0-1,-1 0 1,1 0 0,-1 0 0,1 0 0,-1 0 0,0 0 0,1 0 0,-1 0-1,0 0 1,0 0 0,0 0 0,1 0 0,-1 1 0,0-1 0,0 0 0,0 1-1,0-1 1,0 1 0,0-1 0,0 1 0,-1-1 0,-1 1 0,1-1-24,1 1 0,-1 1 1,0-1-1,0 0 0,0 0 0,0 1 1,1-1-1,-1 1 0,0-1 0,1 1 0,-1 0 1,0 0-1,1 0 0,-1 0 0,1 0 1,-1 0-1,1 0 0,-1 0 0,1 1 1,-2 1-1,-7 10 214,1 1 1,1-1-1,0 1 0,1 1 1,0 0-1,-9 30 0,12-33-11,1 0-1,0 1 0,1-1 0,1 1 0,0 0 0,0-1 0,1 1 1,1 0-1,2 17 0,-2-27-263,0-1 0,0 1 0,0-1 0,0 0 0,0 0 0,1 1 0,-1-1 0,1 0 0,-1 0 0,1 0 0,0 0-1,0-1 1,0 1 0,0 0 0,0-1 0,0 1 0,0-1 0,0 0 0,1 0 0,-1 0 0,0 0 0,1 0 0,-1 0 0,1-1 0,-1 1 0,1-1 0,0 1 0,-1-1 0,1 0 0,-1 0 0,1 0 0,-1-1 0,4 0 0,2 0 43,-1 0 1,0 0 0,1-1-1,-1 0 1,0-1 0,0 0-1,-1 0 1,1 0-1,-1 0 1,10-8 0,-8 5-83,-1-1-1,0-1 1,0 1 0,-1-1 0,0 0 0,0 0 0,-1-1 0,0 0 0,0 0 0,-1 0-1,0 0 1,-1-1 0,0 0 0,0 1 0,-1-1 0,-1 0 0,1 0 0,-2 0 0,1-1-1,-1 1 1,-1 0 0,0 0 0,-3-11 0,4 18-100,-1 1 0,1 0 0,-1 0 0,0 0 0,0 0 0,0 0 0,0 0 0,0 0 0,-1 0 0,1 0 0,0 1 0,-1-1 0,0 1 0,1-1 0,-1 1 0,0-1 0,0 1 0,1 0 0,-1 0 0,0 0 0,0 0 0,0 0 0,-1 0 0,1 0 0,0 1 0,0-1 0,-4 1 0,5 0-146,-1 0 0,0 0 0,1 1 0,-1-1 0,0 1 0,1-1 0,-1 1 0,1 0 0,-1 0 0,1-1 0,-1 1 0,1 0 1,-1 1-1,1-1 0,0 0 0,0 0 0,0 0 0,-1 1 0,1-1 0,0 0 0,1 1 0,-1-1 0,0 1 0,0 0 0,1-1 0,-1 1 1,1-1-1,-1 1 0,1 0 0,-1-1 0,1 1 0,0 0 0,0 0 0,0-1 0,0 3 0,0 17-4280,0 1-496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5.104"/>
    </inkml:context>
    <inkml:brush xml:id="br0">
      <inkml:brushProperty name="width" value="0.025" units="cm"/>
      <inkml:brushProperty name="height" value="0.025" units="cm"/>
    </inkml:brush>
  </inkml:definitions>
  <inkml:trace contextRef="#ctx0" brushRef="#br0">247 34 17296,'0'0'2077,"-11"-4"-310,5 2-1670,0 0 1,0 0-1,0 0 0,-1 1 1,1-1-1,-1 2 0,1-1 0,-1 1 1,1 0-1,-1 0 0,1 0 1,-1 1-1,1 0 0,-1 1 1,1 0-1,0-1 0,0 2 0,0-1 1,0 1-1,0 0 0,-10 7 1,6-1 148,0 1 1,1 0 0,0 1-1,0 0 1,-11 19 0,18-26-153,-1 0 0,1 1 1,-1-1-1,1 1 1,1-1-1,-1 1 1,1 0-1,0 0 0,0 0 1,0-1-1,0 1 1,1 0-1,0 0 1,0 0-1,0 0 0,1 0 1,0 0-1,0 0 1,2 6-1,-1-8-73,0 0 1,1 0-1,-1 0 0,1-1 1,0 1-1,-1-1 0,1 1 0,0-1 1,0 0-1,1-1 0,-1 1 0,0 0 1,1-1-1,-1 0 0,1 0 0,-1 0 1,1 0-1,0 0 0,-1-1 1,1 0-1,4 0 0,4 1 43,0-1-1,0 0 1,0-1-1,0 0 1,17-5-1,-17 2-43,0 0-1,1-1 1,-2-1 0,1 0 0,-1-1-1,0 0 1,0 0 0,0-1-1,12-13 1,-18 16 23,1-1 1,-1 0-1,0 0 1,0 0-1,-1 0 0,0-1 1,0 1-1,0-1 0,-1 0 1,0-1-1,0 1 0,-1 0 1,0-1-1,0 1 1,-1-1-1,1-15 0,-3 20-77,1 1 0,-1-1 0,0 0-1,0 0 1,-1 1 0,1-1 0,-1 1 0,1-1 0,-1 1-1,0 0 1,0 0 0,0-1 0,0 1 0,0 1-1,0-1 1,0 0 0,-1 0 0,1 1 0,-1-1-1,1 1 1,-1 0 0,0 0 0,0 0 0,1 0-1,-1 0 1,0 1 0,0-1 0,0 1 0,0 0 0,1 0-1,-1 0 1,-4 0 0,4 0-254,-1 0 0,0-1 0,1 2 0,-1-1 0,0 0 0,1 1 0,-1-1 0,0 1 0,1 0 0,-1 0 0,1 1 0,-1-1 0,1 1 0,0-1 0,0 1 0,-1 0 0,1 0 0,1 1 0,-1-1 0,0 1 0,0-1 0,1 1 0,0 0 0,-1 0 0,-2 6 0,-1 29-3887,5-36 3748,1-1 0,0 1 0,0-1 0,1 1 0,-1 0 0,0-1 0,1 1 0,-1-1 0,0 1 0,1-1 0,0 1 0,-1-1 0,2 3-1,9 3-4750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5.491"/>
    </inkml:context>
    <inkml:brush xml:id="br0">
      <inkml:brushProperty name="width" value="0.025" units="cm"/>
      <inkml:brushProperty name="height" value="0.025" units="cm"/>
    </inkml:brush>
  </inkml:definitions>
  <inkml:trace contextRef="#ctx0" brushRef="#br0">0 56 16688,'0'0'13036,"67"-42"-20371,-39 29-224</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5.849"/>
    </inkml:context>
    <inkml:brush xml:id="br0">
      <inkml:brushProperty name="width" value="0.025" units="cm"/>
      <inkml:brushProperty name="height" value="0.025" units="cm"/>
    </inkml:brush>
  </inkml:definitions>
  <inkml:trace contextRef="#ctx0" brushRef="#br0">203 61 416,'-8'-4'15439,"0"1"-14664,0-1 0,0 1 1,0 1-1,0-1 0,0 2 0,-1-1 0,-11 0 1,15 2-608,0 0 0,0 0-1,1 0 1,-1 1 0,0 0 0,1 0 0,-1 0 0,1 1 0,-1-1 0,1 1 0,-1 0 0,1 0 0,0 1 0,0-1 0,0 1 0,0 0 0,-3 4 0,3-4-9,1 1 1,0-1 0,0 1 0,0 0-1,1 0 1,-1 0 0,1 0-1,0 1 1,0-1 0,0 0-1,1 1 1,0-1 0,-1 1 0,2 0-1,-1-1 1,0 1 0,1 9-1,1-12-143,-1 1 0,1 0 0,-1 0-1,1 0 1,0-1 0,0 1 0,1-1-1,-1 1 1,0-1 0,1 1 0,0-1-1,-1 0 1,1 1 0,0-1 0,0 0-1,0 0 1,0-1 0,1 1 0,-1 0 0,0-1-1,1 1 1,-1-1 0,1 0 0,0 0-1,-1 0 1,1 0 0,0 0 0,0-1-1,-1 1 1,4-1 0,0 2-23,0-1 0,0-1 0,0 1 0,-1-1 0,1 0 0,0 0 0,0-1 0,0 0 0,-1 0 0,1 0 0,0 0 0,-1-1-1,1 0 1,-1-1 0,0 1 0,0-1 0,0 0 0,0 0 0,0 0 0,0-1 0,-1 0 0,0 0 0,0 0 0,0 0 0,0-1 0,0 1 0,-1-1 0,0 0 0,0 0 0,0 0 0,-1 0 0,0-1 0,0 1 0,0-1 0,-1 0 0,1 1 0,-2-1 0,1 0 0,0 0 0,-1-6 0,0 8-13,0 1 1,0 0 0,0-1-1,0 1 1,-1-1-1,0 1 1,1 0 0,-1 0-1,0-1 1,-1 1 0,1 0-1,0 0 1,-1 0-1,0 0 1,0 0 0,0 1-1,-3-6 1,3 7-29,0-1 1,0 1-1,-1 0 1,1-1-1,0 1 1,0 0-1,0 0 0,-1 0 1,1 1-1,-1-1 1,1 0-1,-1 1 1,1 0-1,0-1 0,-1 1 1,1 0-1,-1 0 1,1 1-1,-1-1 1,1 0-1,-1 1 0,1 0 1,-1-1-1,1 1 1,-3 1-1,2 0-64,0 0 1,0 0-1,0 1 0,0-1 1,0 1-1,1-1 0,-1 1 0,1 0 1,0 0-1,-1 0 0,1 0 0,1 0 1,-1 1-1,0-1 0,1 1 1,0-1-1,-2 6 0,2-7-81,1 0-1,-1 1 0,0-1 1,1 0-1,0 1 1,-1-1-1,1 0 1,0 1-1,0-1 0,0 0 1,0 1-1,1-1 1,-1 0-1,1 1 1,-1-1-1,1 0 0,0 0 1,0 1-1,0-1 1,0 0-1,0 0 1,1 0-1,-1 0 0,1 0 1,-1-1-1,1 1 1,3 3-1,22 4-4189,6-3-1371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6.193"/>
    </inkml:context>
    <inkml:brush xml:id="br0">
      <inkml:brushProperty name="width" value="0.025" units="cm"/>
      <inkml:brushProperty name="height" value="0.025" units="cm"/>
    </inkml:brush>
  </inkml:definitions>
  <inkml:trace contextRef="#ctx0" brushRef="#br0">205 95 14189,'0'0'7197,"-12"-5"-6701,3 2-415,6 1-50,-1 0 0,0 0 1,0 1-1,0-1 0,0 1 0,0 0 0,0 0 1,0 1-1,0-1 0,-1 1 0,1 0 1,0 0-1,0 1 0,0-1 0,0 1 1,-1 0-1,1 0 0,0 0 0,0 0 1,-3 3-1,-4 2 299,2 0 1,-1 1-1,1 1 0,0 0 1,-11 12-1,18-17-222,-1 0-1,0 1 1,1-1-1,0 0 1,-1 1-1,1-1 1,1 1-1,-1 0 1,0-1-1,1 1 1,0 0-1,0 0 1,0 0-1,0 0 1,1 0-1,-1 0 1,1 1-1,1 7 1,0-11-99,0 1 0,0-1 0,0 1 0,1-1 0,-1 0 0,0 1 0,1-1 0,-1 0 0,1 0 0,-1 0 0,1 0 0,0 0 0,-1 0 0,1-1 0,0 1 0,0-1 0,-1 1 0,1-1 0,0 1 0,0-1 0,0 0 0,0 0 0,0 0 0,-1 0 1,1 0-1,0 0 0,0-1 0,2 0 0,4 1 1,1-1 1,-1-1 0,0 0-1,0 0 1,9-3 0,-6-1-86,1-1 1,-1 0-1,-1-1 1,0 0 0,0-1-1,0 0 1,-1 0 0,9-12-1,-14 16 73,0 0 0,0 0 0,-1-1-1,1 1 1,-1-1 0,0 0-1,0 0 1,-1 0 0,0 0 0,0 0-1,0-1 1,-1 1 0,0-1 0,0 1-1,-1-1 1,0 1 0,-1-13 0,1 18-1,-1 0 0,1 0 0,0 0 0,-1 0 0,1 0 1,-1 0-1,0 0 0,1 0 0,-1 0 0,0 0 1,1 0-1,-1 0 0,0 1 0,0-1 0,0 0 1,0 1-1,0-1 0,0 0 0,0 1 0,0-1 0,0 1 1,0 0-1,0-1 0,0 1 0,0 0 0,0 0 1,0-1-1,0 1 0,0 0 0,0 0 0,-1 0 1,1 0-1,0 1 0,0-1 0,0 0 0,0 0 1,0 1-1,0-1 0,0 0 0,0 1 0,-1 0 0,-2 1-7,-1-1-1,1 1 1,0 0-1,0 0 0,1 1 1,-1-1-1,0 1 1,-5 6-1,-25 41 159,32-48-215,1 0 1,0 0-1,0 1 0,0-1 1,0 0-1,0 1 1,0-1-1,0 1 1,1-1-1,-1 1 1,1-1-1,0 1 1,0 0-1,0-1 1,0 1-1,0-1 1,1 1-1,-1-1 1,1 1-1,1 4 1,-1-6-244,0 0 1,0-1 0,0 1-1,0 0 1,0 0 0,1-1-1,-1 1 1,0-1 0,0 1-1,0-1 1,1 1-1,-1-1 1,0 0 0,1 1-1,-1-1 1,0 0 0,1 0-1,-1 0 1,2 0 0,17 0-6258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6.521"/>
    </inkml:context>
    <inkml:brush xml:id="br0">
      <inkml:brushProperty name="width" value="0.025" units="cm"/>
      <inkml:brushProperty name="height" value="0.025" units="cm"/>
    </inkml:brush>
  </inkml:definitions>
  <inkml:trace contextRef="#ctx0" brushRef="#br0">251 10 10794,'0'0'6753,"-10"-1"-4820,-1 0-1509,0 0-1,0 1 1,0 0 0,0 1 0,1 0 0,-1 1 0,0 0 0,1 1 0,-1 0-1,1 1 1,0 0 0,0 0 0,1 1 0,-10 6 0,11-5-88,0 0 1,1 0 0,0 0-1,1 1 1,-1 0 0,1 0-1,-7 12 1,11-17-300,1-1 0,0 1 0,0-1 0,0 1 0,0 0-1,0 0 1,0 0 0,0 0 0,1 0 0,-1 0 0,1-1 0,-1 1 0,1 1 0,0-1 0,0 0-1,0 0 1,0 0 0,0 0 0,0 0 0,0 0 0,1 0 0,-1 0 0,1 0 0,0 0 0,-1-1-1,1 1 1,0 0 0,0 0 0,0 0 0,0-1 0,0 1 0,1 0 0,-1-1 0,1 0 0,-1 1-1,1-1 1,-1 0 0,1 1 0,3 1 0,3 1-20,1 0 1,0-1-1,0 0 0,0-1 0,0 1 1,1-2-1,-1 1 0,1-1 0,-1-1 1,0 0-1,1 0 0,-1-1 0,19-3 1,-14 1-63,-1-1 0,0 0 1,0 0-1,-1-1 0,1-1 1,-1 0-1,0-1 1,22-16-1,-30 19 3,1 0 0,-1-1 1,1 1-1,-1-1 0,0 0 1,-1 0-1,1 0 0,-1 0 1,4-10-1,-7 14 36,1-1 0,0 1 1,-1-1-1,0 0 0,1 1 0,-1-1 1,0 0-1,0 0 0,0 1 1,0-1-1,0 0 0,0 1 0,-1-1 1,1 0-1,0 1 0,-1-1 0,1 0 1,-1 1-1,0-1 0,0 1 0,0-1 1,1 1-1,-1-1 0,0 1 1,-1 0-1,1-1 0,0 1 0,0 0 1,0 0-1,-1 0 0,1 0 0,-1 0 1,1 0-1,-1 0 0,1 1 0,-1-1 1,1 0-1,-3 0 0,-12-4-655,-1 0 0,0 1 0,0 1 0,0 1 0,-29-1 0,-3-1-5847,28 1-1974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6.998"/>
    </inkml:context>
    <inkml:brush xml:id="br0">
      <inkml:brushProperty name="width" value="0.025" units="cm"/>
      <inkml:brushProperty name="height" value="0.025" units="cm"/>
    </inkml:brush>
  </inkml:definitions>
  <inkml:trace contextRef="#ctx0" brushRef="#br0">0 19 4036,'0'0'21172,"71"25"-20564,-23-25-415,7-2-193,1-5-641,-1-1-1985,-1-4-1955,-5-3-6597</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7.447"/>
    </inkml:context>
    <inkml:brush xml:id="br0">
      <inkml:brushProperty name="width" value="0.025" units="cm"/>
      <inkml:brushProperty name="height" value="0.025" units="cm"/>
    </inkml:brush>
  </inkml:definitions>
  <inkml:trace contextRef="#ctx0" brushRef="#br0">155 1 13132,'0'0'13085,"5"9"-13037,0 0-40,-1-2-4,0 0 0,1-1 0,-1 1 1,1-1-1,0 0 0,11 10 0,-14-15 1,0 0 0,-1 0 0,1 1 0,0-1 0,-1 1 0,0-1 0,1 1 0,-1-1 0,0 1-1,0 0 1,0 0 0,0-1 0,0 1 0,0 0 0,0 0 0,-1 0 0,1 0 0,-1 0 0,0 0 0,1 0 0,-1 0 0,0 0-1,0 0 1,0 1 0,0-1 0,-1 0 0,1 0 0,0 0 0,-1 0 0,0 0 0,1 0 0,-1 0 0,0-1 0,0 1 0,0 0-1,0 0 1,0-1 0,-1 1 0,1 0 0,-3 1 0,-7 8 55,0-1 1,-1-1-1,0 0 0,-25 13 0,-2 2-66,38-24-14,1 1 0,-1-1 0,0 1 0,0-1 1,1 1-1,-1-1 0,0 1 0,1-1 0,-1 1 1,0-1-1,1 1 0,-1 0 0,1-1 0,-1 1 0,1 0 1,0 0-1,-1 0 0,1-1 0,0 1 0,-1 0 1,1 0-1,0 0 0,0-1 0,0 1 0,0 0 0,0 0 1,-1 0-1,2 0 0,-1 0 0,0 0 0,0-1 1,0 1-1,0 0 0,1 0 0,-1 0 0,0-1 1,0 1-1,1 0 0,-1 0 0,1 0 0,-1-1 0,1 1 1,-1 0-1,1-1 0,0 1 0,-1-1 0,1 1 1,0 0-1,-1-1 0,1 0 0,0 1 0,-1-1 0,1 1 1,0-1-1,0 0 0,0 1 0,0-1 0,-1 0 1,3 0-1,57 16-409,-53-15 328,19 3-148,-19-4 212,1 1 0,-1 0 0,0 0 0,1 1 0,-1 0 0,11 4 1,-18-6 38,0 0 1,0 0 0,0 0 0,1 1 0,-1-1 0,0 0-1,0 0 1,1 0 0,-1 0 0,0 1 0,0-1 0,0 0 0,0 0-1,1 0 1,-1 1 0,0-1 0,0 0 0,0 0 0,0 0-1,0 1 1,0-1 0,0 0 0,1 0 0,-1 1 0,0-1-1,0 0 1,0 0 0,0 1 0,0-1 0,0 0 0,0 1 0,0-1-1,0 0 1,-1 0 0,1 1 0,0-1 0,0 0 0,0 0-1,0 0 1,0 1 0,-12 8 344,-13 1 455,-9 0-170,-1 0 0,-1-3 0,0-1 0,-43 2 0,124-28-4006,62-19-4520,-35 14-184,-23 6-453</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7.805"/>
    </inkml:context>
    <inkml:brush xml:id="br0">
      <inkml:brushProperty name="width" value="0.025" units="cm"/>
      <inkml:brushProperty name="height" value="0.025" units="cm"/>
    </inkml:brush>
  </inkml:definitions>
  <inkml:trace contextRef="#ctx0" brushRef="#br0">174 104 11915,'0'0'4922,"1"-8"-1484,0 6-3299,-1-29 2221,0 30-2294,-1 0-1,1 0 1,-1 0 0,1 1-1,-1-1 1,0 0 0,1 0-1,-1 1 1,0-1 0,0 0 0,1 1-1,-1-1 1,0 1 0,0-1-1,0 1 1,0 0 0,0-1-1,0 1 1,0 0 0,0-1-1,0 1 1,1 0 0,-1 0 0,0 0-1,0 0 1,0 0 0,0 0-1,0 0 1,0 0 0,0 0-1,0 1 1,0-1 0,0 0 0,0 1-1,0-1 1,0 0 0,0 1-1,0 0 1,-6 2 29,0 1-1,0-1 1,0 1 0,1 1-1,0-1 1,0 1-1,0 0 1,0 0 0,1 1-1,0 0 1,-5 7 0,0 1 37,1-1 1,0 2 0,1-1-1,-8 21 1,14-29-59,0 1 0,0-1 1,0 1-1,0 0 0,1 0 0,1 0 0,-1 0 0,1 13 1,0-18-67,1 1 0,-1-1 0,1 0 0,-1 0 0,1 0 1,0 0-1,0 0 0,0 0 0,0-1 0,0 1 0,0 0 1,0 0-1,0-1 0,1 1 0,-1-1 0,1 1 0,-1-1 1,1 1-1,0-1 0,0 0 0,-1 0 0,1 0 0,0 0 1,0 0-1,0 0 0,0-1 0,0 1 0,0 0 0,0-1 1,0 0-1,5 1 0,2-1 1,1 0 0,-1-1 0,1 0 0,-1 0 0,0-1 0,1 0 0,-1-1 0,0 0 0,0 0 0,0-1 0,-1 0 0,1-1 0,-1 1 0,0-2 0,0 1 0,-1-1 0,0 0-1,0-1 1,12-14 0,-12 12-24,0 0-1,0 0 0,-1-1 0,0 0 0,0 0 0,-1 0 0,-1-1 0,0 0 0,0 0 0,-1 0 1,-1 0-1,0 0 0,0-1 0,-1 1 0,0-1 0,-2-15 0,1 25-91,-1-1 0,1 1-1,-1 0 1,0-1 0,1 1 0,-1 0-1,0 0 1,0 0 0,-1 0 0,1 0-1,0 0 1,-1 0 0,1 0 0,-1 1-1,0-1 1,1 1 0,-1-1 0,0 1-1,0-1 1,0 1 0,0 0 0,0 0-1,0 0 1,0 0 0,-1 0 0,1 1-1,0-1 1,0 0 0,-1 1 0,1 0-1,0 0 1,-1 0 0,1 0 0,0 0-1,-1 0 1,1 0 0,0 1 0,-1-1-1,1 1 1,0 0 0,0-1 0,0 1-1,0 0 1,-1 0 0,1 1 0,0-1-1,1 0 1,-1 1 0,0-1 0,0 1-1,1-1 1,-1 1 0,1 0-1,-3 3 1,2 0-404,-1 1-1,1 0 1,1 0 0,-1 1-1,1-1 1,0 0-1,0 0 1,1 1-1,-1-1 1,2 0 0,-1 1-1,1-1 1,0 0-1,1 8 1,12 3-3482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864"/>
    </inkml:context>
    <inkml:brush xml:id="br0">
      <inkml:brushProperty name="width" value="0.025" units="cm"/>
      <inkml:brushProperty name="height" value="0.025" units="cm"/>
    </inkml:brush>
  </inkml:definitions>
  <inkml:trace contextRef="#ctx0" brushRef="#br0">0 64 8104,'0'0'12838,"1"8"-10873,-1-4-1863,0-1-1,1 0 1,-1 0-1,1 0 1,0 0-1,0 0 1,0-1 0,0 1-1,1 0 1,-1 0-1,1-1 1,-1 1-1,1-1 1,0 1 0,0-1-1,0 0 1,0 0-1,1 0 1,-1 0-1,1 0 1,-1 0 0,1 0-1,0-1 1,-1 0-1,1 1 1,0-1-1,0 0 1,0 0 0,0-1-1,0 1 1,0-1-1,0 1 1,0-1-1,0 0 1,0 0 0,5-1-1,-1 1-82,0 0-1,0-1 0,0 0 1,-1 0-1,1-1 1,0 1-1,-1-2 0,1 1 1,-1-1-1,1 0 1,-1 0-1,9-6 1,-12 6-72,0 1 0,0-1 0,0 1 0,0-1 0,-1 0 0,1 0 0,-1 0 0,0-1 0,0 1 0,0 0 0,0-1 0,0 1 1,-1-1-1,1 0 0,-1 1 0,0-1 0,0 0 0,-1 0 0,1 0 0,-1 0 0,0 0 0,0 0 0,0 0 0,-1-4 1,1 7 35,-1 0 0,1 0 0,-1 0 0,1 0 0,-1 0 0,1 0 0,-1 0 0,0 0 0,1 0 0,-1 0 0,0 1 0,0-1 0,0 0 0,0 0 0,1 1 0,-1-1 0,0 0 0,0 1 0,0-1 0,-1 1 0,1-1 0,0 1 0,0 0 0,0-1 0,0 1 0,0 0 0,0 0 0,-1 0 0,1 0 0,0 0 0,0 0 0,0 0 0,0 0 0,0 0 0,-1 1 0,1-1 0,0 0 0,0 1 0,0-1 0,0 1 0,-1 0 0,-4 1 55,0 0 0,0 1 0,0 0 0,1 0-1,-1 0 1,-7 6 0,4-1 193,1 1-1,0 0 1,0 1-1,-9 14 1,15-21-174,-1 0 1,1 1-1,1-1 1,-1 1 0,0-1-1,1 1 1,0 0-1,0 0 1,0-1-1,0 1 1,1 0-1,-1 0 1,1 0 0,0 0-1,0 0 1,1 0-1,0 7 1,1-10-52,-1 1 0,1 0 1,0-1-1,0 1 0,0-1 0,0 1 0,0-1 1,0 0-1,0 0 0,0 0 0,0 0 1,0 0-1,1 0 0,-1-1 0,0 1 1,1-1-1,-1 0 0,0 1 0,1-1 0,-1 0 1,0-1-1,1 1 0,2-1 0,57-6-657,-2-18-368,-11 3 490,-49 24 594,1-1 0,-1 1 0,0 0 0,1-1 1,-1 1-1,0 0 0,0-1 0,0 1 0,0 0 0,-1 0 0,1-1 0,0 1 1,-1 0-1,0 2 0,-1 1 171,0 0 1,1 0-1,0 0 1,0 0-1,1 0 1,-1 0-1,1 0 0,1 8 1,-1-11-214,0-1 1,1 0-1,-1 1 0,1-1 1,0 0-1,0 1 0,-1-1 1,1 0-1,0 0 0,0 0 1,0 1-1,0-1 0,0 0 1,0-1-1,1 1 1,-1 0-1,0 0 0,0 0 1,1-1-1,-1 1 0,0 0 1,1-1-1,-1 0 0,1 1 1,-1-1-1,0 0 0,1 1 1,-1-1-1,1 0 1,-1 0-1,1 0 0,2-1 1,5 1-219,1-1 0,-1-1 0,0 1 0,0-1 0,0-1 0,-1 1 0,1-2 0,-1 1 0,1-1 1,9-7-1,22-8-5322,-52 31-6905</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8.163"/>
    </inkml:context>
    <inkml:brush xml:id="br0">
      <inkml:brushProperty name="width" value="0.025" units="cm"/>
      <inkml:brushProperty name="height" value="0.025" units="cm"/>
    </inkml:brush>
  </inkml:definitions>
  <inkml:trace contextRef="#ctx0" brushRef="#br0">209 68 14862,'-10'0'2322,"2"0"-1967,0 1 0,0 0-1,0 0 1,0 0 0,0 1-1,0 0 1,0 1 0,0 0 0,1 0-1,-1 1 1,1 0 0,0 0-1,0 0 1,1 1 0,-1 0 0,1 1-1,-8 7 1,8-7-149,1 1 1,-1 0-1,1 0 1,0 0-1,1 0 0,0 1 1,0-1-1,0 1 1,1 0-1,1 1 1,-1-1-1,1 0 0,0 1 1,1-1-1,0 1 1,1-1-1,0 10 0,0-16-198,1 0-1,0-1 1,-1 1-1,1-1 1,0 1-1,0-1 1,0 1-1,0-1 0,0 0 1,0 1-1,1-1 1,-1 0-1,0 0 1,1 0-1,-1 0 1,1 0-1,-1 0 0,1 0 1,-1-1-1,1 1 1,-1 0-1,1-1 1,0 1-1,-1-1 1,1 0-1,0 0 0,0 1 1,-1-1-1,1 0 1,0 0-1,0-1 1,-1 1-1,3-1 1,3 1 5,-1-1 0,1 0 0,-1 0 0,1-1 0,-1 1 0,0-2 0,12-4 0,-5-1-1,-1-1 1,0-1-1,-1 1 0,0-2 1,-1 0-1,0 0 0,17-24 1,-23 28-6,1 1 0,-1-1 0,0 0 0,-1 0 0,0 0 0,0-1 0,-1 1 0,1-1 0,-2 0 0,1 0 1,-1 0-1,0 1 0,-1-1 0,0 0 0,0 0 0,-2-14 0,1 19-22,0 1 0,0-1 0,0 1-1,0 0 1,-1-1 0,1 1 0,-1 0 0,1 0 0,-1-1-1,0 1 1,0 1 0,0-1 0,0 0 0,0 0 0,0 1 0,0-1-1,-1 1 1,1 0 0,-1 0 0,1-1 0,-1 2 0,1-1-1,-1 0 1,1 0 0,-1 1 0,0 0 0,1-1 0,-1 1 0,0 0-1,0 0 1,-3 1 0,2-1-144,0 1 0,-1-1 1,1 1-1,0 0 0,0 0 0,0 0 0,0 1 0,0-1 0,0 1 1,0 0-1,1 0 0,-1 1 0,0-1 0,1 1 0,0 0 0,0-1 0,0 1 1,0 1-1,-3 3 0,-7 30-2169,12-9-2060,4-12-1692</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8.490"/>
    </inkml:context>
    <inkml:brush xml:id="br0">
      <inkml:brushProperty name="width" value="0.025" units="cm"/>
      <inkml:brushProperty name="height" value="0.025" units="cm"/>
    </inkml:brush>
  </inkml:definitions>
  <inkml:trace contextRef="#ctx0" brushRef="#br0">6 85 23350,'0'0'8232,"-5"-53"-8200,17 42-609,1 3-1120,3 3-1378,0 2-1441,-1 2-1474,3-3-2594</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8.863"/>
    </inkml:context>
    <inkml:brush xml:id="br0">
      <inkml:brushProperty name="width" value="0.025" units="cm"/>
      <inkml:brushProperty name="height" value="0.025" units="cm"/>
    </inkml:brush>
  </inkml:definitions>
  <inkml:trace contextRef="#ctx0" brushRef="#br0">174 51 14926,'0'0'3289,"-8"-9"-423,5 5-2554,-29-26 1106,30 29-1358,1 0-1,-1 0 0,0 1 1,0-1-1,0 0 0,1 1 0,-1-1 1,0 1-1,0-1 0,0 1 1,0 0-1,0 0 0,0 0 1,0 0-1,0 0 0,0 0 0,0 1 1,0-1-1,1 1 0,-1-1 1,0 1-1,0 0 0,0-1 1,1 1-1,-1 0 0,-1 2 0,-4 2 77,1 0-1,1 1 1,-1 0-1,1 0 1,0 1-1,0-1 0,1 1 1,0 0-1,0 0 1,0 1-1,1-1 1,-4 16-1,3-9 100,1 0 0,0 0 0,1 1 0,0-1 0,2 1 0,0 20 0,0-32-222,1 0-1,0 1 1,-1-1 0,1 0-1,0 0 1,1 0-1,-1 0 1,0 0-1,1 0 1,0 0 0,0 0-1,0 0 1,0-1-1,0 1 1,0-1-1,1 0 1,-1 1-1,1-1 1,-1 0 0,1-1-1,0 1 1,0 0-1,0-1 1,0 1-1,0-1 1,0 0 0,0 0-1,5 0 1,-3 0-7,1 0 1,-1 0-1,0-1 0,0 0 1,1 0-1,-1 0 1,0 0-1,0-1 1,0 0-1,1 0 1,-1-1-1,0 1 1,0-1-1,-1 0 0,1 0 1,0-1-1,5-3 1,-2-2 12,-1 1 1,1-1 0,-2-1-1,1 1 1,-1-1 0,0 0-1,-1 0 1,0-1-1,-1 1 1,0-1 0,0 0-1,3-15 1,-6 21 11,-1-1 1,1 1-1,0 0 1,-1-1 0,0 1-1,0 0 1,-1-1-1,1 1 1,-1 0-1,0 0 1,0 0-1,0-1 1,0 1-1,-3-5 1,2 6-26,0 1 0,0-1 1,-1 1-1,1-1 0,0 1 0,-1 0 1,0 0-1,1 0 0,-1 0 0,0 0 1,0 0-1,0 1 0,0 0 0,-1-1 1,1 1-1,0 0 0,0 1 0,-1-1 1,1 1-1,-6-1 0,6 0-49,1 1 0,0-1 0,-1 1 0,1 0 1,-1 0-1,1 0 0,-1 0 0,1 0 0,-1 1 0,1-1 0,0 1 0,-1-1 0,1 1 0,0 0 0,-1 0 0,1 0 0,0 0 0,0 0 0,0 1 0,0-1 0,0 1 0,0-1 1,0 1-1,0 0 0,1-1 0,-1 1 0,1 0 0,-1 0 0,1 0 0,0 1 0,0-1 0,0 0 0,0 0 0,0 1 0,0-1 0,0 0 0,1 1 0,-1-1 0,1 1 0,0-1 1,0 1-1,0-1 0,0 0 0,1 5 0,-1-6-122,0 0-1,1 1 1,-1-1 0,1 0 0,-1 1 0,1-1-1,-1 0 1,1 0 0,0 0 0,0 0 0,-1 0 0,1 0-1,0 0 1,0 0 0,0 0 0,0 0 0,0 0-1,1 0 1,-1-1 0,0 1 0,0 0 0,0-1 0,1 1-1,-1-1 1,0 1 0,0-1 0,3 1 0,42 3-5508,-39-4 4445,29 0-5824</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9.206"/>
    </inkml:context>
    <inkml:brush xml:id="br0">
      <inkml:brushProperty name="width" value="0.025" units="cm"/>
      <inkml:brushProperty name="height" value="0.025" units="cm"/>
    </inkml:brush>
  </inkml:definitions>
  <inkml:trace contextRef="#ctx0" brushRef="#br0">241 2 7944,'-8'0'7708,"-4"1"-7090,-1 1 0,1 0 0,0 0 0,0 1 0,1 1 0,-1 0 0,1 1 0,-1 0 0,2 0 0,-14 10 0,17-11-280,0 0 0,0 1 0,1 0 0,0 0 0,0 1 0,0-1 0,1 1 0,0 1 0,0-1 0,1 1 0,-1 0 0,1 0 0,1 0 0,-1 0 0,1 1 0,1-1 0,-4 15 0,6-21-319,0 1 0,-1 0 0,1-1 0,0 1 0,0-1 1,1 1-1,-1 0 0,0-1 0,1 1 0,-1-1 0,0 1 0,1-1 1,0 1-1,-1-1 0,1 1 0,0-1 0,0 1 0,0-1 0,0 0 1,0 0-1,0 1 0,0-1 0,0 0 0,1 0 0,-1 0 1,2 1-1,2 0 0,-1 0 0,0 0 0,1-1 0,-1 0 0,1 0 0,-1 0 0,1 0 1,0-1-1,6 1 0,1-1-13,0-1 0,0 0 0,0-1 1,0 0-1,0-1 0,-1 0 0,12-5 1,-1-3-47,-1-1 0,-1-1 0,27-21 1,-42 30 35,1-1 1,0 0-1,-1 0 1,0 0 0,0-1-1,-1 0 1,1 0-1,-1 0 1,0 0 0,-1 0-1,0-1 1,0 0-1,0 0 1,-1 0 0,2-9-1,-4 14-2,0 1-1,0 0 1,-1-1 0,1 1-1,-1-1 1,1 1 0,-1 0-1,1-1 1,-1 1-1,0 0 1,0-1 0,0 1-1,0 0 1,0 0 0,0 0-1,0 0 1,0 0-1,0 0 1,0 0 0,0 0-1,-1 0 1,1 1 0,0-1-1,-1 0 1,1 1-1,-1-1 1,1 1 0,0 0-1,-1-1 1,1 1 0,-1 0-1,1 0 1,-1 0 0,1 0-1,-3 0 1,-57 3-235,46 1 338,0 1 0,0 1-1,0 0 1,1 1 0,0 0-1,1 1 1,0 1-1,0 0 1,-15 14 0,28-23-108,0 0 1,0 0 0,0 0 0,-1 0 0,1 0-1,0 0 1,0 0 0,0 0 0,0 0-1,-1 1 1,1-1 0,0 0 0,0 0 0,0 0-1,0 0 1,0 0 0,0 0 0,-1 1-1,1-1 1,0 0 0,0 0 0,0 0 0,0 0-1,0 0 1,0 1 0,0-1 0,0 0-1,0 0 1,0 0 0,0 0 0,0 1 0,0-1-1,0 0 1,0 0 0,0 0 0,0 0-1,0 1 1,0-1 0,0 0 0,0 0 0,0 0-1,0 0 1,0 1 0,0-1 0,1 0-1,-1 0 1,0 0 0,0 0 0,0 0 0,0 1-1,0-1 1,13 1-1506,18-7-5864,-12-8-3510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19.777"/>
    </inkml:context>
    <inkml:brush xml:id="br0">
      <inkml:brushProperty name="width" value="0.025" units="cm"/>
      <inkml:brushProperty name="height" value="0.025" units="cm"/>
    </inkml:brush>
  </inkml:definitions>
  <inkml:trace contextRef="#ctx0" brushRef="#br0">175 60 5541,'0'0'13805,"-7"-9"-12203,-27-30-209,33 38-1345,0 0-1,0 0 1,0 0-1,0 0 1,0 0-1,0 1 1,-1-1-1,1 0 1,0 0 0,0 1-1,-1-1 1,1 1-1,0-1 1,-1 1-1,1 0 1,-1 0-1,1-1 1,0 1-1,-1 0 1,1 0-1,-1 0 1,1 1 0,0-1-1,-1 0 1,1 0-1,-1 1 1,1-1-1,0 1 1,-1-1-1,1 1 1,0-1-1,0 1 1,-1 0-1,1 0 1,-2 1 0,-1 3 45,-1-1 0,1 1 1,0 0-1,1 0 0,-7 11 1,8-12-22,-7 12 141,0 0 1,2 1 0,-11 31-1,16-39-185,-1 0 0,1 1-1,1-1 1,0 0 0,0 1 0,1-1-1,0 1 1,0-1 0,3 11-1,-3-18-24,0-1 0,1 1 0,0 0 0,-1-1 0,1 1 0,0-1 0,0 1 0,-1-1 0,1 1 0,0-1 0,1 1 0,-1-1 0,0 0 0,0 0 0,1 1 0,-1-1 0,0 0 0,1 0 0,-1 0 0,1-1 0,-1 1 0,3 1 0,0-1 9,1 0-1,-1 0 0,0-1 1,0 1-1,0-1 0,1 0 1,-1 0-1,0 0 0,5-2 1,2 0 13,0 0 1,0-1 0,-1-1 0,1 0 0,-1 0 0,13-8-1,-11 4 56,0-1-1,0 0 1,-1-1-1,0 0 1,0 0-1,11-17 1,-18 22 34,-1 0 1,0 0 0,1 0-1,-2-1 1,1 1-1,-1-1 1,1 1 0,-2-1-1,1 0 1,-1 0-1,0 0 1,0 0 0,0 0-1,-1 0 1,0 0 0,0-1-1,0 1 1,-2-7-1,0 10-96,1 0-1,0 0 0,-1 0 0,1 1 0,-1-1 0,0 0 0,0 1 1,0-1-1,0 1 0,0 0 0,-1 0 0,1 0 0,-1 0 0,1 0 1,-1 0-1,0 0 0,0 1 0,0 0 0,0-1 0,0 1 1,0 0-1,0 1 0,0-1 0,-6 0 0,6 0-57,0 1 1,0-1-1,0 1 0,-1 0 0,1 0 0,0 0 0,0 0 1,0 1-1,-1 0 0,1-1 0,0 1 0,0 0 1,0 0-1,0 1 0,1-1 0,-1 1 0,0-1 1,0 1-1,1 0 0,-1 0 0,1 0 0,0 0 1,-1 0-1,1 1 0,-2 2 0,1 2-346,0 0-1,0 1 0,0-1 1,1 1-1,0-1 1,-1 9-1,2 18-3400,10-6-4714,5-14-1792</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0.112"/>
    </inkml:context>
    <inkml:brush xml:id="br0">
      <inkml:brushProperty name="width" value="0.025" units="cm"/>
      <inkml:brushProperty name="height" value="0.025" units="cm"/>
    </inkml:brush>
  </inkml:definitions>
  <inkml:trace contextRef="#ctx0" brushRef="#br0">161 0 9033,'0'0'15406,"-59"6"-14381,44 21-448,3 9-33,0 3-384,3 4-96,4-1-32,2-2-32,3-4 64,-1-4-96,-1-5-352,-3-5-1249,-5-6-1250,-3-5-1505,-2-8-4581</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0.468"/>
    </inkml:context>
    <inkml:brush xml:id="br0">
      <inkml:brushProperty name="width" value="0.025" units="cm"/>
      <inkml:brushProperty name="height" value="0.025" units="cm"/>
    </inkml:brush>
  </inkml:definitions>
  <inkml:trace contextRef="#ctx0" brushRef="#br0">1 183 11082,'2'-14'2766,"-1"7"-2355,1 0-1,-1 0 1,1 0 0,1 0 0,-1 0 0,1 1-1,1-1 1,-1 1 0,1 0 0,0 0-1,0 0 1,1 0 0,-1 1 0,1 0 0,0 0-1,1 0 1,0 0 0,-1 1 0,10-5 0,-1 2-160,1 0 1,1 0 0,-1 2 0,1 0-1,-1 1 1,1 0 0,1 1 0,-1 1-1,0 1 1,26 1 0,-33 0-166,1 1 0,-1 0 0,1 0 0,-1 1 0,0 0 0,1 1 0,-1 0 0,-1 1 0,1 0 0,0 0 0,-1 1 0,0 0 0,0 0 0,0 1 0,-1 0 0,0 0 0,0 1 0,0 0 0,7 10 0,-12-15-76,0 1 1,0 0-1,-1 0 1,1-1-1,-1 1 0,1 0 1,-1 1-1,0-1 0,0 0 1,-1 0-1,1 0 0,0 0 1,-1 1-1,0-1 0,0 0 1,0 1-1,0-1 0,-1 0 1,1 0-1,-1 1 0,-1 3 1,0-2 28,-1 0 0,0-1 0,0 0 0,0 1 0,0-1 0,-1-1 0,1 1 0,-1 0 0,0-1 0,0 0 0,0 0 1,-7 4-1,-12 5 122,-1-1 1,0-1-1,-1-1 1,-30 7-1,49-14-156,-69 15-1793,72-17-460,16 0-6426,5 0 1931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1.266"/>
    </inkml:context>
    <inkml:brush xml:id="br0">
      <inkml:brushProperty name="width" value="0.025" units="cm"/>
      <inkml:brushProperty name="height" value="0.025" units="cm"/>
    </inkml:brush>
  </inkml:definitions>
  <inkml:trace contextRef="#ctx0" brushRef="#br0">3 160 11243,'0'0'10255,"11"1"-8035,34 1-319,-42-2-1752,1-1-1,0 1 1,-1-1-1,1 0 1,-1 0 0,0 0-1,1 0 1,-1-1 0,0 1-1,1-1 1,-1 0 0,0 0-1,-1 0 1,1-1 0,5-4-1,28-39 284,-33 42-349,0 0-44,-1 1-1,0-1 0,1 0 1,-1 1-1,0-1 0,-1 0 0,1 0 1,-1 0-1,0 0 0,0 0 1,0-1-1,0 1 0,-1 0 1,1-1-1,-1 1 0,-1-5 1,1 8-37,-1 0 1,1 0 0,-1 0 0,0 1 0,1-1 0,-1 0 0,0 1-1,0-1 1,1 0 0,-1 1 0,0-1 0,0 1 0,0-1 0,0 1 0,0-1-1,0 1 1,0 0 0,0-1 0,0 1 0,0 0 0,0 0 0,0 0-1,0 0 1,0 0 0,0 0 0,0 0 0,0 0 0,0 0 0,-2 1-1,-31 7-45,25-2 36,0 1 0,1-1 0,-1 2 0,2-1 0,-1 1 0,1 0 0,0 1 0,0-1 0,1 1 0,1 1 0,-1-1 0,1 1 0,1 0 0,0 0 0,0 1 0,1-1 0,1 1 0,-2 12 0,4-22 7,0 0 1,0 0-1,0 0 1,1-1-1,-1 1 1,1 0-1,-1 0 1,0 0-1,1 0 1,0-1-1,-1 1 1,1 0-1,-1-1 1,1 1-1,0 0 1,-1-1-1,1 1 1,0-1-1,0 1 1,0-1-1,-1 1 0,1-1 1,0 1-1,0-1 1,0 0-1,0 0 1,0 1-1,0-1 1,0 0-1,0 0 1,-1 0-1,1 0 1,0 0-1,0 0 1,0 0-1,0-1 1,0 1-1,0 0 1,0 0-1,0-1 1,0 1-1,-1 0 1,3-2-1,41-15 22,-26 7-31,0-2 1,0-1-1,-1 0 1,-1-1 0,0-1-1,27-32 1,-43 47 10,1 0 1,-1-1-1,0 1 1,0 0-1,0-1 1,0 1 0,0 0-1,0-1 1,0 1-1,1 0 1,-1-1-1,0 1 1,0-1-1,0 1 1,0 0-1,-1-1 1,1 1-1,0 0 1,0-1-1,0 1 1,0 0-1,0-1 1,0 1-1,0 0 1,-1 0 0,1-1-1,0 1 1,0 0-1,-1-1 1,1 1-1,0 0 1,0 0-1,-1-1 1,1 1-1,0 0 1,0 0-1,-1 0 1,1 0-1,0-1 1,-1 1-1,1 0 1,0 0-1,-1 0 1,0 0 0,-27-7 344,23 6-268,-1 1-1,0 0 1,1 0 0,-1 0-1,0 0 1,1 1 0,-1 0-1,-9 3 1,7 2-77,0 1 1,0 0-1,0 1 1,1 0-1,0 0 1,0 0 0,1 1-1,0 0 1,1 0-1,0 0 1,0 1-1,1 0 1,0 0-1,1 0 1,0 0-1,-3 21 1,6-30-3,1 0 0,-1 1 0,0-1 0,0 0 0,0 0 0,1 0 1,-1 0-1,1 1 0,-1-1 0,1 0 0,-1 0 0,1 0 0,-1 0 1,1 0-1,0 0 0,0 0 0,0-1 0,-1 1 0,1 0 0,0 0 1,0 0-1,0-1 0,1 2 0,34 8 7,36-11 4,-66 0-21,0 0-1,0-1 1,-1 0-1,1 0 1,-1 0-1,1-1 1,-1 0-1,0 0 1,9-7-1,-10 7 2,0 0-1,0 0 1,1 0-1,-1 0 0,1 1 1,0 0-1,0 0 0,0 0 1,0 0-1,0 1 1,0 0-1,7-1 0,-12 3 10,0-1-1,1 0 0,-1 0 0,0 1 0,1-1 0,-1 0 0,0 1 0,1-1 0,-1 0 0,0 1 0,0-1 0,1 1 0,-1-1 0,0 0 1,0 1-1,0-1 0,0 1 0,0-1 0,1 0 0,-1 1 0,0-1 0,0 1 0,0-1 0,0 1 0,0-1 0,0 1 0,0-1 0,-1 0 1,1 1-1,0-1 0,0 1 0,0-1 0,0 0 0,0 1 0,-1-1 0,1 1 0,0-1 0,0 0 0,-1 1 0,1-1 0,0 0 0,-1 1 1,-11 19 18,-15-7 453,26-13-459,1 0-1,0 0 0,-1 0 1,1-1-1,0 1 0,0 0 1,-1 0-1,1 0 0,0 0 1,-1 0-1,1 0 0,0-1 1,0 1-1,-1 0 1,1 0-1,0-1 0,0 1 1,0 0-1,-1 0 0,1-1 1,0 1-1,0 0 0,0 0 1,0-1-1,0 1 0,-1 0 1,1-1-1,0 1 1,0 0-1,0 0 0,0-1 1,0 1-1,0 0 0,0-1 1,0 1-1,0 0 0,0-1 1,0 1-1,0 0 0,0-1 1,1 1-1,-1 0 1,20-53 590,-9 27-744,7-64 174,-17 89-44,-1 1 1,1-1-1,-1 0 1,1 1-1,-1-1 0,1 0 1,0 1-1,-1-1 0,1 1 1,0-1-1,-1 1 1,1-1-1,0 1 0,0 0 1,-1-1-1,1 1 0,0 0 1,0-1-1,0 1 1,-1 0-1,1 0 0,0 0 1,0 0-1,0 0 0,0 0 1,-1 0-1,1 0 1,0 0-1,0 0 0,0 1 1,0-1-1,33 10-1767,-21-6-1654,7-4-7377,-7 0-1116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1.667"/>
    </inkml:context>
    <inkml:brush xml:id="br0">
      <inkml:brushProperty name="width" value="0.025" units="cm"/>
      <inkml:brushProperty name="height" value="0.025" units="cm"/>
    </inkml:brush>
  </inkml:definitions>
  <inkml:trace contextRef="#ctx0" brushRef="#br0">240 41 19923,'0'0'2557,"-12"-6"352,-4-1-2330,-1 1 0,1 0 0,-1 1 0,-34-4 0,45 8-533,0 0 0,0 1 1,0 0-1,0 1 0,0-1 1,0 1-1,0 0 0,1 1 1,-10 2-1,12-2-53,0-1 0,0 1 1,1-1-1,-1 1 0,1 0 0,-1 0 0,1 0 0,0 0 0,0 0 0,0 1 1,0-1-1,0 1 0,1-1 0,-1 1 0,1 0 0,-1 0 0,1-1 1,0 1-1,0 0 0,-1 4 0,2-6-7,0 1 0,0-1 0,0 0-1,0 0 1,0 0 0,0 0 0,0 1 0,0-1-1,0 0 1,1 0 0,-1 0 0,0 0 0,1 0 0,-1 1-1,1-1 1,-1 0 0,1 0 0,0 0 0,-1 0 0,1-1-1,0 1 1,0 0 0,0 0 0,-1 0 0,1 0 0,0-1-1,0 1 1,0-1 0,0 1 0,0 0 0,0-1 0,1 0-1,-1 1 1,0-1 0,0 0 0,2 1 0,52 6-1133,-37-6 592,31 3-1178,-37-5 1433,-1 2 0,1-1-1,-1 2 1,0-1 0,1 2 0,-1-1-1,0 1 1,0 1 0,10 5 0,-20-9 357,0 1 1,0-1-1,-1 1 1,1 0-1,0-1 1,-1 1-1,1-1 1,-1 1-1,1 0 1,-1-1-1,1 1 0,-1 0 1,1 0-1,-1 0 1,0-1-1,1 1 1,-1 0-1,0 0 1,0 0-1,0 0 1,1-1-1,-1 1 1,0 0-1,0 0 1,0 0-1,0 0 1,-1 0-1,1 0 1,0-1-1,0 1 1,0 0-1,-1 0 0,1 0 1,0-1-1,-1 1 1,1 0-1,-1 0 1,1-1-1,-1 1 1,1 0-1,-1-1 1,0 1-1,1 0 1,-1-1-1,0 1 1,1-1-1,-1 1 1,0-1-1,0 0 1,1 1-1,-2-1 0,-44 28 2933,41-26-2979,-6 4 259,0 1-259,0-1 0,0-1 0,-1 0 0,1-1 0,-1 0 0,0 0 0,-25 3 0,72-37-8152,17-10-1980,-23 18 4077</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2.090"/>
    </inkml:context>
    <inkml:brush xml:id="br0">
      <inkml:brushProperty name="width" value="0.025" units="cm"/>
      <inkml:brushProperty name="height" value="0.025" units="cm"/>
    </inkml:brush>
  </inkml:definitions>
  <inkml:trace contextRef="#ctx0" brushRef="#br0">1 11 10218,'55'4'4884,"-54"-4"-4595,0 0 1,0-1-1,0 1 0,0 0 0,0 0 0,0 0 1,0-1-1,0 1 0,0-1 0,-1 1 0,1-1 1,0 1-1,0-1 0,0 1 0,-1-1 0,1 1 1,0-1-1,-1 0 0,1 0 0,0 1 0,0-2 1,-1-1 3669,-7 9-2963,2 2-841,0-1 1,0 1 0,1 0-1,0 0 1,1 0-1,0 0 1,0 1 0,0-1-1,1 1 1,1 0 0,-1 0-1,1 11 1,1-19-142,1 0 0,-1 0 0,1-1 1,-1 1-1,1 0 0,0 0 0,-1 0 0,1 0 1,0-1-1,0 1 0,-1 0 0,1-1 0,0 1 0,0 0 1,0-1-1,0 1 0,0-1 0,0 0 0,0 1 1,0-1-1,0 0 0,0 1 0,0-1 0,0 0 0,0 0 1,0 0-1,0 0 0,0 0 0,0 0 0,2-1 1,37-1 331,-39 2-337,18-3 34,0-1 0,1-1 1,25-11-1,-30 10-81,1 0 0,-1 2 1,1-1-1,0 2 1,0 0-1,17 0 1,-32 4 32,-1-1 0,1 1 1,-1 0-1,1 0 1,0-1-1,-1 1 1,1 0-1,-1 0 0,0 0 1,1 0-1,-1-1 1,0 1-1,0 0 0,1 0 1,-1 0-1,0 0 1,0 0-1,0 0 1,0 0-1,0 0 0,0 0 1,0 0-1,0 0 1,-1-1-1,1 1 1,0 0-1,-1 0 0,1 0 1,-1 1-1,-7 30 25,7-31-6,1-1-1,-1 1 1,1 0 0,-1 0-1,1-1 1,0 1 0,-1 0-1,1 0 1,0 0 0,-1 0-1,1-1 1,0 1 0,0 0-1,0 0 1,0 0 0,0 0-1,0 0 1,0-1 0,0 1-1,0 0 1,0 0 0,1 0-1,-1 0 1,0-1 0,1 1-1,-1 0 1,0 0 0,1 0-1,-1-1 1,1 1 0,-1 0-1,1-1 1,-1 1 0,2 1-1,0-2 4,0 0-1,0 0 0,1-1 0,-1 1 0,0 0 0,0-1 0,0 1 0,0-1 0,0 0 0,0 0 0,0 0 0,0 0 0,2-1 0,63-45 8,-67 47-25,30-25-61,-20 15 8,1 1-1,0 0 0,1 1 1,0 0-1,14-6 0,-25 21-396,0-1 0,0 1 0,-1 0 0,0 0 0,-1 11 0,0-12-169,2 14-3795,8-14-2284,2-6 806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9.378"/>
    </inkml:context>
    <inkml:brush xml:id="br0">
      <inkml:brushProperty name="width" value="0.025" units="cm"/>
      <inkml:brushProperty name="height" value="0.025" units="cm"/>
    </inkml:brush>
  </inkml:definitions>
  <inkml:trace contextRef="#ctx0" brushRef="#br0">0 334 17104,'0'0'3764,"17"-7"-2334,55-20-114,119-27-1,102-8 902,89-1-1823,541-19 1,396 66-1336,-152 5 1119,-1047 6 169,21-1 158,170 13-1,-309-7-510,55 9 47,-54-9-77,1 1-1,0 0 1,-1 0 0,1 1 0,-1-1-1,1 1 1,-1 0 0,0 0 0,1 0-1,-1 0 1,5 5 0,-8-7 4,1 1 0,-1-1 0,1 0 0,-1 1 0,0-1 0,1 1 0,-1-1 0,0 0 0,1 1 0,-1-1-1,0 1 1,0-1 0,0 1 0,1-1 0,-1 1 0,0-1 0,0 1 0,0-1 0,0 1 0,0-1 0,0 1 0,0 0 0,0-1 0,0 1 0,0-1 0,0 1 0,0-1 0,-1 1 0,1-1 0,0 1 0,0-1 0,-1 1 0,1-1 0,0 0-1,0 1 1,-1-1 0,1 1 0,0-1 0,-1 0 0,1 1 0,-1-1 0,1 0 0,0 1 0,-1-1 0,1 0 0,-2 1 0,-22 6-1398,-55-3-5446,36-7-261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2.726"/>
    </inkml:context>
    <inkml:brush xml:id="br0">
      <inkml:brushProperty name="width" value="0.025" units="cm"/>
      <inkml:brushProperty name="height" value="0.025" units="cm"/>
    </inkml:brush>
  </inkml:definitions>
  <inkml:trace contextRef="#ctx0" brushRef="#br0">196 65 13741,'0'0'1868,"-10"0"-901,2 0-559,-50 3-114,55-3-96,-1 0 1,1 1 0,-1 0-1,1 0 1,-1 0 0,1 0-1,0 0 1,0 1 0,-1-1 0,1 1-1,0 0 1,1 0 0,-1 0-1,0 1 1,-4 3 0,13-5 4231,23-10-3869,9-25-439,-37 33-71,0 0 1,1 0 0,-1 0 0,0-1-1,0 1 1,0 0 0,0 0 0,0-1-1,0 1 1,-1 0 0,1-1 0,0 1 0,-1-1-1,1 1 1,-1-1 0,1 1 0,-1-1-1,0 1 1,0-1 0,1 1 0,-1-1 0,0 0-1,0 1 1,-1-1 0,1 1 0,0-1-1,-1 1 1,0-4 0,0 4-33,-1 0 1,0 0-1,1 1 0,-1-1 1,1 0-1,-1 0 0,0 1 0,0-1 1,1 1-1,-1 0 0,0-1 1,0 1-1,0 0 0,1 0 1,-1 0-1,0 0 0,0 1 1,0-1-1,1 0 0,-1 1 1,0-1-1,0 1 0,-2 1 0,-38 19-66,34-14 66,1 0-1,0 1 0,0-1 0,-10 17 1,15-21 65,-1 0 0,1 0 0,1 1 0,-1-1 0,0 1 0,1-1 0,0 1 0,0 0 0,0 0 0,0-1 0,0 1 0,1 0 0,0 0 0,0 0 0,0 6 0,1-9-65,0 1 0,0-1 0,0 0 0,0 0 0,0 0 0,0 0 0,0 0 0,0-1 0,1 1 0,-1 0 0,0 0 0,1-1 0,-1 1 0,0-1 0,1 1 0,-1-1 0,1 0 1,-1 1-1,0-1 0,1 0 0,-1 0 0,1 0 0,-1 0 0,3 0 0,39-3 71,-30 0-167,1 0 0,-1-1 0,0-1 0,0 0 0,22-13 0,-25 12 24,1 0-1,-1 1 0,1 1 1,0-1-1,0 2 0,1 0 1,-1 0-1,20-2 0,-30 6 59,-1-1 0,1 1 0,0-1-1,0 1 1,-1-1 0,1 1 0,-1-1-1,1 1 1,-1 0 0,1-1 0,-1 1-1,1 0 1,-1-1 0,1 1 0,-1 0 0,0-1-1,1 1 1,-1 0 0,0 0 0,0 0-1,0-1 1,1 1 0,-1 0 0,0 0-1,0 0 1,0 0 0,0-1 0,-1 1-1,1 0 1,0 0 0,0 0 0,-1 1 0,-4 37 155,3-31-72,1-6-71,1-1 0,0 1-1,-1 0 1,1 0 0,0 0-1,0-1 1,0 1 0,0 0 0,0 0-1,0 0 1,0-1 0,1 1 0,-1 0-1,0 0 1,1-1 0,0 1-1,-1 0 1,1-1 0,0 1 0,0 0-1,0-1 1,0 0 0,0 1 0,0-1-1,1 1 1,-1-1 0,0 0-1,3 1 1,-1-1-2,1 0-1,-1 0 1,1 0 0,-1-1-1,1 0 1,-1 1 0,1-1-1,0-1 1,-1 1 0,1-1-1,0 1 1,-1-1-1,1 0 1,3-2 0,80-32-369,-72 27 209,0 1 0,1 0-1,-1 2 1,1-1 0,1 2-1,-1 0 1,30-2 0,-45 6 164,0 0 0,0 1 1,1-1-1,-1 1 0,0-1 1,0 1-1,0 0 0,0 0 0,0-1 1,0 1-1,0 0 0,-1 0 1,1 0-1,0 0 0,0 0 1,-1 0-1,1 0 0,0 0 1,-1 0-1,1 0 0,-1 0 1,1 0-1,-1 1 0,0-1 1,0 0-1,1 0 0,-1 0 1,0 1-1,0-1 0,0 0 0,0 0 1,-1 3-1,1-1-345,1 0 0,-2 1-1,1-1 1,0 0 0,-1 0-1,1 1 1,-1-1 0,0 0 0,0 0-1,0 0 1,-3 6 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3.710"/>
    </inkml:context>
    <inkml:brush xml:id="br0">
      <inkml:brushProperty name="width" value="0.025" units="cm"/>
      <inkml:brushProperty name="height" value="0.025" units="cm"/>
    </inkml:brush>
  </inkml:definitions>
  <inkml:trace contextRef="#ctx0" brushRef="#br0">4 231 9577,'0'0'15561,"8"-4"-15112,8-6-306,-1 0 0,0 0-1,-1-2 1,0 0 0,-1 0 0,14-18 0,-2-1 29,41-68 1,-71 140-141,-1-4-42,1 1 1,1 68-1,0-9 55,3-87 83,-1-1-1,0 1 0,-1-1 1,0 0-1,0 0 0,-1 0 1,0 0-1,-1-1 0,0 1 1,0-1-1,-1 0 0,0-1 1,0 1-1,-1-1 1,0 0-1,0-1 0,0 0 1,-1 0-1,0 0 0,-9 4 1,16-10-115,0 1 0,-1-1 0,1 1 0,0-1 0,-1 1 0,1-1 0,0 0 0,-1 1 0,1-1 0,0 0 0,-1 0 0,1 0 1,-1 0-1,1 0 0,0 0 0,-1-1 0,1 1 0,0 0 0,-1-1 0,1 1 0,0-1 0,-1 1 0,1-1 0,0 0 0,-2 0 0,1-2 17,0 1 0,0 0-1,0-1 1,0 0-1,0 1 1,0-1 0,1 0-1,-1 0 1,1 0 0,-2-5-1,-1-6 25,0-1 0,2-1 0,-3-23 0,4 25-551,-1-5 808,1-1 0,1 1-1,4-35 1,-3 48-657,0 0 0,1 0 0,0 0 0,0 1 0,0-1 0,6-9 0,-5 11-631,-1 0 0,1 1 0,0-1 0,1 1 0,-1-1 0,0 1 0,1 0 0,0 1 0,7-5 0,4 0-5974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4.037"/>
    </inkml:context>
    <inkml:brush xml:id="br0">
      <inkml:brushProperty name="width" value="0.025" units="cm"/>
      <inkml:brushProperty name="height" value="0.025" units="cm"/>
    </inkml:brush>
  </inkml:definitions>
  <inkml:trace contextRef="#ctx0" brushRef="#br0">0 1 14029,'0'0'7303,"53"1"-19795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4.709"/>
    </inkml:context>
    <inkml:brush xml:id="br0">
      <inkml:brushProperty name="width" value="0.025" units="cm"/>
      <inkml:brushProperty name="height" value="0.025" units="cm"/>
    </inkml:brush>
  </inkml:definitions>
  <inkml:trace contextRef="#ctx0" brushRef="#br0">185 177 10025,'0'0'11825,"-11"-4"-11035,10 4-784,-4-2 106,0 0 0,1 0 1,-1 1-1,0 0 0,0 0 1,0 0-1,0 0 0,0 1 1,0 0-1,0 0 0,0 0 1,0 1-1,0 0 1,0 0-1,0 0 0,0 0 1,0 1-1,0 0 0,1 0 1,-8 4-1,4 1 179,0-1 0,1 1 0,0 1 0,-8 10 0,13-16-244,0 0 1,0 0 0,1 0-1,-1 0 1,1 1 0,0-1-1,0 1 1,0-1 0,0 1-1,0-1 1,0 1 0,1 0-1,-1-1 1,1 1 0,0 0-1,0-1 1,0 1 0,0 0-1,0-1 1,1 6 0,0-7-46,0 0 1,1-1 0,-1 1-1,0 0 1,0 0 0,1-1-1,-1 1 1,0-1 0,1 1-1,-1-1 1,0 1-1,1-1 1,-1 0 0,1 0-1,-1 0 1,0 0 0,1 0-1,-1 0 1,1 0 0,-1 0-1,2-1 1,31-4 51,-21-1-69,0-1 0,-1 1 0,0-2 0,0 0 0,0 0 0,-1-1 0,-1 0 0,0-1 0,0 0 0,-1-1 0,0 0 0,0 0 0,-2-1 0,1 0 0,7-18 0,-17 91-188,-5-25-1332,-2 72 0,9-108 1457,0 1-1,0-1 1,0 1-1,0-1 1,0 1-1,0-1 1,0 1-1,0 0 1,0-1-1,0 1 1,0-1 0,0 1-1,0-1 1,1 1-1,-1-1 1,0 1-1,0-1 1,1 1-1,-1-1 1,0 1-1,0-1 1,1 1-1,-1-1 1,1 0-1,-1 1 1,0-1 0,1 0-1,-1 1 1,1-1-1,-1 0 1,1 1-1,-1-1 1,1 0-1,0 1 1,19-10-1609,15-24-761,-21 12 1311,-1 0 1,-2-2-1,10-23 0,-9 14 1884,-2 1 0,-1-2 0,8-54 0,-42 148 3609,6-19-3582,5-9-66,7-18 230,1-1 0,0 1 0,1 1 1,1-1-1,-5 32 0,9-46-924,0-1 1,0 1-1,0-1 1,0 1-1,0-1 0,0 1 1,1-1-1,-1 1 1,0-1-1,0 1 1,0-1-1,1 1 0,-1-1 1,0 0-1,0 1 1,1-1-1,-1 1 0,0-1 1,1 0-1,-1 1 1,0-1-1,1 0 1,-1 0-1,1 1 0,-1-1 1,0 0-1,1 0 1,-1 1-1,1-1 0,-1 0 1,1 0-1,-1 0 1,1 0-1,-1 0 1,1 0-1,-1 0 0,1 0 1,-1 0-1,1 0 1,-1 0-1,1 0 0,-1 0 1,1 0-1,-1 0 1,0 0-1,1-1 1,-1 1-1,1 0 0,-1 0 1,1-1-1,-1 1 1,1-1-1,25-13 81,-1-7-134,26-20-196,-47 39 226,-1-1 0,1 1 0,0 0 0,0 0 0,0 0 0,0 1 0,0-1 0,0 1 0,1 0 0,8-1 0,-12 4 19,0 1 0,0-1-1,0 0 1,0 1 0,0-1 0,-1 1 0,1-1 0,-1 1 0,1 0 0,-1-1 0,0 1 0,0-1-1,0 1 1,-1 0 0,0 3 0,1-1-3,-3 30-247,2-6 2278,4-30-998,5-18-472,-3 2-717,-1 1 1,0-1-1,-1 1 0,-1-1 1,-1 0-1,-1-21 0,0 38-385,12 18-3416,-5-15 2930,0 0 1,0-1-1,0 0 0,0 0 1,1 0-1,-1-1 0,0 0 1,1-1-1,-1 0 1,8 0-1,11 0-7521</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5.361"/>
    </inkml:context>
    <inkml:brush xml:id="br0">
      <inkml:brushProperty name="width" value="0.025" units="cm"/>
      <inkml:brushProperty name="height" value="0.025" units="cm"/>
    </inkml:brush>
  </inkml:definitions>
  <inkml:trace contextRef="#ctx0" brushRef="#br0">80 1 13613,'-16'6'6898,"4"11"-3969,-5 25-1673,13-33-322,-2 9-552,0 1 0,1-1 0,0 1 0,2 0 0,1 0 0,-1 26 0,3-44-368,-1 0-1,1 1 1,0-1-1,0 0 1,0 0-1,0 1 1,0-1 0,1 0-1,-1 1 1,0-1-1,1 0 1,-1 0-1,1 1 1,-1-1-1,1 0 1,-1 0 0,1 0-1,0 0 1,-1 0-1,1 0 1,0 0-1,0 0 1,0 0-1,0 0 1,0 0 0,0 0-1,0-1 1,0 1-1,1 0 1,-1-1-1,0 1 1,0-1-1,0 1 1,1-1 0,-1 0-1,0 0 1,0 1-1,1-1 1,-1 0-1,0 0 1,1 0-1,-1 0 1,0 0-1,1-1 1,-1 1 0,0 0-1,0-1 1,1 1-1,-1 0 1,0-1-1,0 0 1,0 1-1,2-2 1,5-2 11,-1 1 1,0-1-1,0 0 0,-1 0 0,1-1 1,-1 0-1,10-11 0,48-87 66,-72 151-176,1-20 285,2 1 1,0-1 0,2 1 0,1 32-1,1-61-186,1 1-1,0-1 1,0 1-1,0-1 0,0 1 1,0 0-1,0-1 1,0 1-1,0-1 1,0 1-1,0 0 0,1-1 1,-1 1-1,0-1 1,0 1-1,0-1 1,1 1-1,-1-1 1,0 1-1,1-1 0,-1 1 1,0-1-1,1 1 1,-1-1-1,1 0 1,-1 1-1,1-1 0,-1 0 1,0 1-1,1-1 1,0 0-1,-1 0 1,1 1-1,-1-1 0,1 0 1,-1 0-1,1 0 1,-1 0-1,1 1 1,0-1-1,-1 0 0,1 0 1,-1 0-1,1 0 1,-1-1-1,1 1 1,0 0-1,-1 0 1,1 0-1,-1 0 0,1-1 1,-1 1-1,1 0 1,-1 0-1,1-1 1,0 0-1,27-21 129,-24 16-490,0 0-1,-1-1 1,1 1 0,-1-1 0,-1 0-1,0 0 1,0 0 0,2-8 0,1-59-10168,-5 39 2460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5.737"/>
    </inkml:context>
    <inkml:brush xml:id="br0">
      <inkml:brushProperty name="width" value="0.025" units="cm"/>
      <inkml:brushProperty name="height" value="0.025" units="cm"/>
    </inkml:brush>
  </inkml:definitions>
  <inkml:trace contextRef="#ctx0" brushRef="#br0">1 0 12492,'0'0'9417,"17"52"-10058,-2-42-1121,0 1-1729,1-3-1634,0 1-4868</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6.076"/>
    </inkml:context>
    <inkml:brush xml:id="br0">
      <inkml:brushProperty name="width" value="0.025" units="cm"/>
      <inkml:brushProperty name="height" value="0.025" units="cm"/>
    </inkml:brush>
  </inkml:definitions>
  <inkml:trace contextRef="#ctx0" brushRef="#br0">74 299 8840,'0'0'15807,"-4"4"-14985,-5 4-442,1 1 0,0 0 0,0 1 0,-7 10 0,13-16-276,-1-1-1,1 1 1,0 0 0,0 0-1,0 0 1,0 0 0,1 0 0,0 0-1,0 0 1,0 0 0,0 0-1,0 1 1,1-1 0,0 0-1,0 1 1,1 5 0,-1-9-101,1 0 0,0 0 0,-1 0 1,1 0-1,0-1 0,0 1 1,0 0-1,-1-1 0,1 1 0,0 0 1,0-1-1,0 1 0,0-1 1,0 1-1,0-1 0,0 0 0,0 0 1,1 1-1,-1-1 0,0 0 1,0 0-1,0 0 0,0 0 0,0 0 1,0 0-1,0 0 0,0 0 1,1-1-1,-1 1 0,0 0 0,0-1 1,0 1-1,1-2 0,37-15-40,-25 6 38,0-1 0,-1-1 0,-1 0 0,0 0 0,0-2 0,-1 1 0,-1-1 0,-1-1 0,0 0 0,7-18 0,-8 14 115,0 0-1,-1-1 0,-2-1 1,0 1-1,-1-1 1,-1 1-1,0-43 1,-3 62-117,0 1 1,0-1 0,0 1-1,0-1 1,0 1 0,0-1-1,0 1 1,0-1 0,0 1 0,-1-1-1,1 1 1,-1 0 0,1-1-1,-1 1 1,0 0 0,1-1-1,-1 1 1,0 0 0,0 0 0,0-1-1,0 1 1,0 0 0,0 0-1,0 0 1,0 0 0,0 0-1,-1 1 1,1-1 0,0 0-1,0 1 1,-1-1 0,1 0 0,-1 1-1,1 0 1,0-1 0,-1 1-1,1 0 1,-1 0 0,-1-1-1,-1 2-4,0 0-1,0 0 1,0 0-1,0 0 0,1 0 1,-1 1-1,0 0 1,1 0-1,-1 0 0,1 0 1,0 0-1,-1 1 0,-3 3 1,-16 16 83,-37 46 1,54-61 21,1 0 1,0 0 0,1 1 0,-1 0 0,1 0-1,1 0 1,0 0 0,0 1 0,0 0 0,1-1 0,-1 14-1,3-20-93,0 0-1,1 0 1,-1 0-1,1 0 1,-1 0-1,1 0 1,0 0-1,0-1 1,0 1-1,0 0 1,0-1-1,0 1 1,0 0-1,1-1 1,-1 0-1,0 1 1,1-1-1,0 0 1,-1 1-1,1-1 1,0 0-1,-1 0 1,1 0-1,0-1 1,0 1 0,0 0-1,0-1 1,-1 1-1,1-1 1,0 0-1,4 1 1,10 1-57,0 0 0,30 0 0,-34-2-62,1 0-37,19 1-378,1 0 0,35 8 0,-61-8 246,0 0 0,0 1 0,0-1 0,-1 2 0,1-1 0,-1 1 0,1 0 0,-1 0 0,0 0 0,0 1 0,-1 0 0,1 1 0,-1-1 0,1 1 0,-2 0 0,7 8 0,-9-11 271,-1 0 1,0 1-1,0-1 1,0 1-1,0-1 1,-1 1-1,1-1 1,-1 1-1,1 0 1,-1-1-1,0 1 1,0 0-1,0-1 1,0 1-1,-1-1 1,1 1-1,-1 0 1,1-1-1,-1 1 1,0-1-1,0 1 1,0-1-1,-1 1 1,1-1-1,0 0 1,-1 0-1,0 0 1,1 0-1,-1 0 1,0 0 0,0 0-1,0 0 1,0-1-1,-5 3 1,5-2-509,-1 0 1,0-1 0,0 1-1,0-1 1,0 0 0,0 0-1,-1 0 1,1-1 0,0 1 0,0-1-1,-4 1 1,-2-1-6428</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26.403"/>
    </inkml:context>
    <inkml:brush xml:id="br0">
      <inkml:brushProperty name="width" value="0.025" units="cm"/>
      <inkml:brushProperty name="height" value="0.025" units="cm"/>
    </inkml:brush>
  </inkml:definitions>
  <inkml:trace contextRef="#ctx0" brushRef="#br0">65 1 11050,'0'0'19309,"1"8"-18807,-1 17-282,-1 0 0,-1 0 1,-1-1-1,-1 1 0,-9 28 0,-5 28 296,3 60 81,11-96-4519,-1-1-6783,5-35-2262</inkml:trace>
  <inkml:trace contextRef="#ctx0" brushRef="#br0" timeOffset="1">15 577 17873,'0'0'11531,"-13"51"-10506,13-44-897,0 0-32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32.672"/>
    </inkml:context>
    <inkml:brush xml:id="br0">
      <inkml:brushProperty name="width" value="0.025" units="cm"/>
      <inkml:brushProperty name="height" value="0.025" units="cm"/>
    </inkml:brush>
  </inkml:definitions>
  <inkml:trace contextRef="#ctx0" brushRef="#br0">1 1 3331,'0'0'4719,"10"4"-4404,59 29 2605,113 37 0,7-20-2543,224 31-1,-36-16 231,-197-30-376,116 38 668,-21-3-324,395 54-485,-521-87-75,-1 6-1,147 65 1,63 20 5,148 40-116,27-21 329,11-53 15,-364-69-195,-109-13-7,-1-3-1,1-3 0,97-4 1,-150-3-135,0-1 0,-1-1 0,1 0 0,-1-2 0,31-11 0,-47 16-133,-1-1-1,1 1 1,-1-1 0,1 1 0,-1-1 0,1 1-1,-1-1 1,0 1 0,1-1 0,-1 1 0,1-1-1,-1 1 1,0-1 0,0 0 0,1 1 0,-1-1-1,0 0 1,0 1 0,0-1 0,0 0-1,0 1 1,1-1 0,-2-1 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35.249"/>
    </inkml:context>
    <inkml:brush xml:id="br0">
      <inkml:brushProperty name="width" value="0.025" units="cm"/>
      <inkml:brushProperty name="height" value="0.025" units="cm"/>
    </inkml:brush>
  </inkml:definitions>
  <inkml:trace contextRef="#ctx0" brushRef="#br0">75 32 4164,'0'0'14488,"12"-5"-13719,2-1-425,1 1 0,0 0-1,26-3 1,-36 7-248,-1 0 0,1 1 0,-1 0 0,1 0-1,-1 0 1,0 1 0,1-1 0,-1 1 0,8 3 0,-10-4-83,-1 1 0,1 0-1,-1 0 1,1 0 0,-1 0 0,0 0 0,0 0-1,1 0 1,-1 0 0,0 0 0,0 1 0,0-1-1,0 1 1,0-1 0,-1 0 0,1 1 0,0-1 0,-1 1-1,1 0 1,-1-1 0,1 1 0,-1-1 0,0 1-1,0 0 1,0-1 0,0 4 0,0-2-2,0 0 0,-1-1 1,0 1-1,1-1 0,-1 1 0,0-1 1,0 1-1,-1-1 0,1 1 0,0-1 1,-1 0-1,1 0 0,-1 0 0,0 0 1,0 0-1,-3 3 0,-42 30 224,26-21-69,-3 3 81,-1 1 681,-32 29-1,52-42-775,0-1 1,1 1 0,0 0-1,0 0 1,0 0 0,0 0-1,1 1 1,0 0 0,0-1-1,0 1 1,1 0 0,0 0-1,-1 7 1,2-12-143,1 0 0,0 0 0,0 0-1,0 0 1,0 0 0,1 0 0,-1 0 0,0 0-1,0 0 1,0 0 0,1 0 0,-1-1 0,0 1-1,1 0 1,-1 0 0,1 0 0,-1 0 0,1-1-1,0 1 1,-1 0 0,1 0 0,0-1 0,-1 1-1,1-1 1,1 2 0,28 7 101,41-9-716,-60-1 257,66-8-2079,-49 3-2027,0-1 0,38-15 0,3-12-2300,-28 7 5302,-11 2 3134,-4-3 3377,-23 25-4443,-1 0 1,0 0-1,0-1 0,0 1 0,0 0 0,0-1 0,-1 1 1,1-1-1,-1 0 0,0 1 0,0-1 0,0 0 0,-1 0 1,1 0-1,-1 1 0,0-1 0,0 0 0,-1-6 0,0 9-483,0 0 0,1 0 0,-1 0-1,0 1 1,0-1 0,1 0 0,-1 0 0,0 1-1,0-1 1,0 0 0,0 1 0,0-1-1,0 1 1,0-1 0,0 1 0,0-1 0,0 1-1,-1 0 1,1 0 0,0-1 0,0 1-1,0 0 1,0 0 0,0 0 0,-1 0 0,1 0-1,0 1 1,0-1 0,-1 1 0,-36 9 602,31-5-571,1 0-1,0 0 1,0 1-1,0 0 1,0 0-1,1 1 0,0-1 1,0 1-1,1 0 1,0 1-1,0-1 1,-3 11-1,4-11-56,1-1 1,-1 1-1,1 0 1,1 0-1,-1 0 1,1 1-1,1-1 1,-1 0-1,1 0 1,1 0-1,-1 1 1,1-1-1,0 0 1,4 12-1,-3-15-92,1 0 1,-1 0-1,1-1 0,0 1 0,0-1 0,0 0 0,1 0 0,-1 0 0,1 0 1,-1-1-1,1 1 0,0-1 0,0 0 0,0 0 0,0 0 0,0-1 0,1 0 1,-1 1-1,0-1 0,1-1 0,-1 1 0,1-1 0,-1 0 0,1 0 0,-1 0 1,9-1-1,-5 0-28,-1 0 1,0 0-1,1 0 1,-1-1-1,0 0 1,0 0-1,0 0 1,0-1-1,0-1 1,-1 1-1,1-1 1,-1 0-1,0 0 1,0-1-1,9-8 1,-12 9-66,0 0 1,-1 0 0,1 0 0,-1-1 0,0 1-1,0-1 1,0 1 0,-1-1 0,0 0 0,0 1-1,0-1 1,0 0 0,-1 0 0,1 0 0,-1 0-1,-1 1 1,1-1 0,-1 0 0,1 0 0,-1 0 0,-1 1-1,-1-7 1,0 5-767,0 0 1,0 0-1,0 1 0,-1-1 1,1 1-1,-1 0 0,-1 0 1,1 0-1,-10-8 0,0 2-5145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8.685"/>
    </inkml:context>
    <inkml:brush xml:id="br0">
      <inkml:brushProperty name="width" value="0.025" units="cm"/>
      <inkml:brushProperty name="height" value="0.025" units="cm"/>
    </inkml:brush>
  </inkml:definitions>
  <inkml:trace contextRef="#ctx0" brushRef="#br0">10 117 16848,'0'0'2792,"1"10"-2547,-8 192 1973,4-148 1890,4-127-3723,13-91-1,-8 150-394,4 20-87,8 28-55,-13-26 203,-2-2-51,0-1 0,1 1 0,0-1 0,0 0 0,0 0 0,0-1 0,1 1 0,0-1 0,0 0 1,0 0-1,0-1 0,1 1 0,0-1 0,-1 0 0,1-1 0,9 3 0,-11-4 9,0 0 0,0 0 1,1-1-1,-1 0 0,0 0 0,0 0 0,1 0 1,-1-1-1,0 1 0,0-1 0,0 0 0,0 0 1,0-1-1,0 1 0,0-1 0,0 0 0,0 0 1,-1 0-1,1-1 0,-1 1 0,1-1 0,-1 0 1,0 0-1,0 0 0,4-6 0,0-2 36,0 0 0,0-1 0,-1 0 0,-1 0 0,0-1 0,-1 1 0,0-1 0,-1 0 0,0 0 0,-1 0 0,-1-1 0,0 1 0,-2-24 0,1 36-53,1 1 1,-1-1-1,0 0 0,0 1 0,0-1 1,0 1-1,-1-1 0,1 1 0,0-1 1,0 0-1,0 1 0,0-1 0,0 1 1,-1-1-1,1 1 0,0-1 0,-1 1 1,1-1-1,0 1 0,-1-1 0,1 1 1,0 0-1,-1-1 0,1 1 0,-1-1 1,1 1-1,-1 0 0,0-1 0,0 1-6,0 0 0,1 0 0,-1 0-1,0 1 1,0-1 0,1 0-1,-1 0 1,0 1 0,0-1 0,1 0-1,-1 1 1,0-1 0,1 1-1,-1-1 1,1 1 0,-1-1 0,0 1-1,1-1 1,-1 1 0,1-1-1,0 1 1,-1 0 0,1-1 0,-1 3-1,-16 32-16,2 1 0,1 1 0,2 0 0,-11 64 0,19-89 120,2 1-1,-1 0 1,1-1-1,1 1 0,1 0 1,-1 0-1,2 0 0,2 18 1,-2-30-85,0 1 0,0 0-1,-1-1 1,1 1 0,1 0 0,-1-1 0,0 1 0,0-1-1,0 0 1,1 1 0,-1-1 0,1 0 0,-1 0 0,1 0 0,-1 0-1,1 0 1,0 0 0,0 0 0,-1 0 0,1-1 0,0 1-1,0-1 1,0 0 0,-1 1 0,1-1 0,0 0 0,0 0-1,0 0 1,0 0 0,0 0 0,0-1 0,0 1 0,-1 0-1,1-1 1,0 0 0,2 0 0,4-2 26,1 1 0,-1-2 0,0 1 0,0-1 0,-1 0 0,13-9 0,4-7-328,-2 0 0,-1-2 0,0 0 0,-2-2 0,26-39 0,-26 32-2252,-1-1 0,15-40 0,-14 21-3445</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35.576"/>
    </inkml:context>
    <inkml:brush xml:id="br0">
      <inkml:brushProperty name="width" value="0.025" units="cm"/>
      <inkml:brushProperty name="height" value="0.025" units="cm"/>
    </inkml:brush>
  </inkml:definitions>
  <inkml:trace contextRef="#ctx0" brushRef="#br0">0 51 18193,'0'0'9321,"19"-49"-8072,-5 47-896,3 2-289,4 0-64,0 0-513,0 1-1281,2 7-928,-3-2-866,1-4-1889,-1-2-4804</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35.905"/>
    </inkml:context>
    <inkml:brush xml:id="br0">
      <inkml:brushProperty name="width" value="0.025" units="cm"/>
      <inkml:brushProperty name="height" value="0.025" units="cm"/>
    </inkml:brush>
  </inkml:definitions>
  <inkml:trace contextRef="#ctx0" brushRef="#br0">295 1 13677,'-10'2'2285,"-7"3"-1479,0 1 0,1 1 0,0 0 0,0 1 0,0 1 0,1 0 0,0 1 0,1 1 0,0 0 0,-22 24 0,26-25-573,1 0 0,1 1 0,-1 0 0,2 1 0,0 0 0,0 0 0,1 0 0,0 1 0,1 0-1,1 0 1,0 0 0,1 1 0,0-1 0,1 1 0,0 16 0,2-27-218,0 1-1,0-1 1,1 1 0,-1-1-1,1 1 1,0-1 0,0 1 0,0-1-1,1 1 1,-1-1 0,1 0-1,0 0 1,0 0 0,0 0-1,0 0 1,0 0 0,1 0-1,-1-1 1,1 0 0,0 1 0,0-1-1,0 0 1,0 0 0,0 0-1,0-1 1,5 3 0,-1-2 3,-1 0 1,1 0-1,0 0 1,-1-1 0,1 0-1,0-1 1,0 1-1,0-1 1,0-1-1,0 1 1,0-1 0,-1 0-1,10-3 1,-12 2-5,0 0 0,0 1 0,0-1 1,-1-1-1,1 1 0,-1 0 0,0-1 0,1 0 1,-1 1-1,0-1 0,-1-1 0,1 1 0,-1 0 1,1-1-1,-1 1 0,0-1 0,0 0 1,0 1-1,1-7 0,-2 7-15,0 0 0,0 0 0,0-1 0,-1 1 0,1 0 1,-1-1-1,0 1 0,0 0 0,0-1 0,0 1 0,-1 0 0,1-1 0,-1 1 0,0 0 0,0 0 0,0-1 0,0 1 1,-1 0-1,1 0 0,-1 0 0,0 0 0,0 1 0,0-1 0,-3-2 0,-4-3 304,-8-9-3888,17 17 3329,0-1-1,0 1 1,0 0-1,0-1 1,0 1-1,0-1 1,0 1-1,-1-1 1,1 1-1,1-1 1,-1 1-1,0-1 1,0 1-1,0 0 1,0-1-1,0 1 1,0-1-1,0 1 1,1-1-1,-1 1 1,0 0-1,0-1 1,0 1-1,1-1 1,-1 1-1,0 0 1,1-1-1,-1 1 1,0 0-1,1 0 1,-1-1-1,0 1 1,1 0-1,-1 0 1,1-1-1,-1 1 1,0 0-1,1 0 1,-1 0-1,1 0 1,-1 0-1,1 0 1,-1 0-1,1 0 1,16-6-8467</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36.277"/>
    </inkml:context>
    <inkml:brush xml:id="br0">
      <inkml:brushProperty name="width" value="0.025" units="cm"/>
      <inkml:brushProperty name="height" value="0.025" units="cm"/>
    </inkml:brush>
  </inkml:definitions>
  <inkml:trace contextRef="#ctx0" brushRef="#br0">50 37 13741,'0'0'14152,"-5"10"-13682,2-5-417,-17 42 139,19-44-183,1-1-1,-1 0 0,1 1 1,-1-1-1,1 1 1,0-1-1,0 0 1,1 1-1,-1-1 1,0 1-1,1-1 1,-1 0-1,1 1 1,0-1-1,0 0 1,0 0-1,0 0 0,0 1 1,0-1-1,1 0 1,-1 0-1,1-1 1,2 4-1,44 24-478,-42-27 365,0 1-1,-1-1 1,1 1-1,-1 0 1,0 1-1,0-1 1,0 1-1,0 0 1,-1 1-1,1-1 1,-1 1-1,6 8 1,-10-12 115,1 1 0,-1-1 0,1 0 0,-1 1 0,0-1 0,1 1 0,-1-1 0,0 1 0,0-1 1,0 1-1,0-1 0,0 1 0,-1-1 0,1 1 0,0-1 0,-1 1 0,1-1 0,-1 1 0,0-1 1,1 0-1,-1 1 0,0-1 0,0 0 0,0 0 0,-1 2 0,-1 1 66,-1-1 1,0 0-1,0 0 0,0 0 0,-1 0 1,1 0-1,-9 3 0,1-1-245,1-1-1,-1 0 0,0-1 1,0 0-1,0-1 0,-13 1 1,24-4-115,0 0 0,0 0 0,0 0 0,0 1 0,1-1 0,-1 0 1,0 0-1,0 0 0,1 0 0,-1 0 0,1-1 0,-1 1 1,1 0-1,-1 0 0,1 0 0,0 0 0,0 0 0,-1-1 1,1 1-1,0 0 0,0 0 0,0-1 0,0 1 0,0 0 0,1 0 1,-1 0-1,0 0 0,1-2 0,-1-4-1425,0-21-5140</inkml:trace>
  <inkml:trace contextRef="#ctx0" brushRef="#br0" timeOffset="1">57 16 12139,'0'0'7367,"54"-16"-6117,-29 16-418,6 0-383,-1 0-289,-1 8-64,-2-3-320,-4 2-2210,-1-4-4389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49:36.935"/>
    </inkml:context>
    <inkml:brush xml:id="br0">
      <inkml:brushProperty name="width" value="0.025" units="cm"/>
      <inkml:brushProperty name="height" value="0.025" units="cm"/>
    </inkml:brush>
  </inkml:definitions>
  <inkml:trace contextRef="#ctx0" brushRef="#br0">2395 176 10634,'-9'-8'1943,"-4"-4"-1381,-1 1-1,-1 0 0,0 1 0,-1 0 1,0 1-1,-24-9 0,-4 4-246,0 2-1,-1 2 0,-47-3 1,-141-4-528,143 12 119,-195-10-1068,-337 24 1,551-3 1528,0 3-1,1 2 1,0 4 0,-74 27-1,115-31-78,0 1-1,0 2 0,2 1 0,-49 34 1,59-36-60,1 1 0,1 1 0,0 0 0,1 1 0,0 0 0,2 1 0,0 1 1,-11 20-1,15-22-164,1 1 0,0-1 0,1 2 1,1-1-1,0 1 0,2-1 1,0 1-1,1 0 0,0 0 0,3 34 1,2-28-48,0 0-1,2-1 1,1 1 0,0-1 0,2-1 0,1 1 0,17 32 0,-5-20-14,1-1 1,1-1-1,2-2 0,1 0 1,2-1-1,0-2 0,2-1 1,1-1-1,57 35 0,-56-42-13,1-2-1,2 0 0,-1-3 0,2 0 1,0-3-1,0-1 0,59 9 1,-45-14 129,-1-2 1,1-2-1,-1-2 1,1-2-1,57-12 1,-17-5 445,-1-4 1,-1-4 0,-2-4-1,-1-3 1,148-86-1,-149 71-284,117-92-1,-162 110-241,-1-1-1,-1-3 0,-3-1 1,53-71-1,-76 92-18,-1-2 1,0 1-1,-1-1 1,-1-1-1,10-33 0,-17 47-34,1 0 0,-1 0 0,0 0 0,0-1 0,0 1 0,-1 0 0,0-1 0,0 1 0,0 0 0,0-1 0,-1 1 0,0 0 0,0 0 0,-1 0 0,1-1 0,-1 1 0,0 1 0,-1-1 0,1 0 0,-1 0 0,0 1 0,0 0 0,0-1 0,-1 1 0,1 0 0,-5-3 0,-2 0-174,-1 1 1,1 1 0,-1-1 0,0 2-1,0-1 1,0 2 0,-1-1-1,1 2 1,-1-1 0,-14 0-1,-20 0-2114,-61 4-1,40 1-1591,-6-2-2624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2:29.281"/>
    </inkml:context>
    <inkml:brush xml:id="br0">
      <inkml:brushProperty name="width" value="0.025" units="cm"/>
      <inkml:brushProperty name="height" value="0.025" units="cm"/>
    </inkml:brush>
  </inkml:definitions>
  <inkml:trace contextRef="#ctx0" brushRef="#br0">8968 512 7559,'0'0'438,"-8"-4"224,-16-5-523,-1 1 1,1 1-1,-1 1 0,0 2 1,-1 0-1,-39-1 0,31 3-206,-1-1-1,1-2 0,-61-17 1,32 0-176,0 3 1,-2 3-1,0 2 1,-131-9 0,127 20 910,-77-2 60,-241-41 0,297 27-673,-499-78 803,113 67 410,-311-31-48,236 12-1155,397 45-114,-243 25 1,-221 64 329,-13 1 9,-288 74-243,19 78 8,730-188-8,3 9 0,-168 83 1,267-108 121,1 3 1,3 2 0,1 4 0,2 2-1,2 3 1,2 2 0,-70 81 0,108-109-175,2 0 1,1 0 0,0 2 0,2 0 0,1 0-1,1 2 1,-11 32 0,20-48-49,0 1 1,0 0-1,2 0 1,-1 0-1,1 1 1,1-1-1,0 0 1,0 0-1,1 1 0,1-1 1,0 0-1,0 0 1,1-1-1,1 1 1,0 0-1,0-1 1,1 0-1,0 0 1,1 0-1,10 13 1,-3-7 57,1 0 1,0-2 0,1 1 0,0-2-1,1 0 1,0-1 0,2 0 0,18 9 0,-8-8 97,0-1-1,1-1 1,0-1 0,53 10 0,3-9 69,0-3 1,162-7-1,-41-16-121,230-46 0,-76 7-292,200 16-185,3 37 370,16-1-492,-340-11-130,263-50 0,234-79-1013,-197 33 1241,1337-216 2350,-1335 234-1616,877-242-855,-1195 256 601,-194 65-29,-1-2 0,0 0 1,-1-2-1,-1-1 0,35-30 0,-57 44 8,-1 0 1,0 0-1,0 0 0,0-1 1,0 1-1,-1-1 0,1 0 1,-1 0-1,0 0 0,2-7 1,-3 9 24,-1 0 0,1 1 0,-1-1 1,0 0-1,0 0 0,0 0 0,0 1 0,0-1 1,-1 0-1,1 0 0,0 1 0,-1-1 0,1 0 1,-1 0-1,0 1 0,1-1 0,-1 1 0,0-1 0,0 1 1,0-1-1,0 1 0,0-1 0,0 1 0,-1 0 1,1 0-1,0-1 0,-1 1 0,-2-1 0,-21-12 279,0 2 0,-1 0 0,-1 2 0,0 1 0,-40-8-1,29 6-176,-1011-229 2586,745 192-2644,-463-14-1,-39 78-1758,269 35-2312,270-14 352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6:27.616"/>
    </inkml:context>
    <inkml:brush xml:id="br0">
      <inkml:brushProperty name="width" value="0.025" units="cm"/>
      <inkml:brushProperty name="height" value="0.025" units="cm"/>
    </inkml:brush>
  </inkml:definitions>
  <inkml:trace contextRef="#ctx0" brushRef="#br0">4225 1004 3683,'-205'34'405,"2"10"0,2 8 0,3 9 0,2 8 0,-287 145-1,-958 599-110,1397-786-260,-521 335-139,432-268 463,4 6 0,-125 128 1,231-206-281,2 2-1,1 0 1,1 1 0,1 1 0,-15 30 0,27-45-79,0 0-1,1 0 1,1 1-1,0 0 0,0 0 1,1 0-1,1 1 1,0-1-1,1 0 1,0 1-1,1-1 1,0 1-1,1-1 1,0 1-1,6 19 1,-4-25-11,0 1-1,1-1 1,1 0 0,-1 0 0,1 0 0,0-1 0,0 1 0,1-1 0,0-1-1,0 1 1,0-1 0,1 0 0,0 0 0,0-1 0,0 0 0,0 0-1,1-1 1,0 0 0,11 3 0,12 4-2,0-2 0,1-2 0,53 5 0,2-7-7,0-3 1,0-4-1,0-4 0,109-24 1,337-102 362,-452 110-309,924-282 789,-436 128-603,693-226-88,-22-63-321,-998 362 197,-6-11-1,-4-10 1,-6-10-1,282-222 0,-439 303 17,-2-4 0,-2-3 0,93-115 0,-136 146 58,-1-1-1,-2 0 1,-1-2 0,23-57 0,-33 65 20,0 0-1,-2 0 0,0-1 0,-2 1 0,-1-1 0,-1 0 0,-2-40 1,-1 51-35,-1 0 1,0 1 0,-1-1 0,-1 1 0,0 0 0,-1 0 0,0 0 0,-1 1 0,-1 0 0,0 0-1,-13-17 1,7 14 16,0 1-1,-1 0 1,-1 1-1,0 1 1,-1 0-1,0 1 0,-28-15 1,1 6-40,-1 1 1,0 3 0,-2 1-1,0 3 1,-1 1-1,-63-7 1,-31 4-80,0 5 0,-261 17 0,-279 81-422,437-41 232,2 10 1,-426 161-1,508-150-306,2 7 0,4 6 0,4 8 0,-261 201 0,220-129-1304,1 6-486</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5:24.194"/>
    </inkml:context>
    <inkml:brush xml:id="br0">
      <inkml:brushProperty name="width" value="0.025" units="cm"/>
      <inkml:brushProperty name="height" value="0.025" units="cm"/>
    </inkml:brush>
  </inkml:definitions>
  <inkml:trace contextRef="#ctx0" brushRef="#br0">103 121 4260,'0'0'1778,"-10"0"-935,-4 2-537,-31 3 1264,12-3 3686,53 25-2416,2-10-2702,1-1 0,1-1 0,0-1 0,1 0 0,0-2 0,1-1 0,50 14 0,-41-17-109,-1-1 1,1-1 0,0-2-1,1-1 1,64-5-1,-99 3-24,1-1 0,-1 0 0,0 0 0,1 0 0,-1 0 0,1 0 0,-1 0 0,0-1 0,1 1 0,-1 0 0,0-1 0,1 1-1,-1-1 1,0 1 0,1-1 0,-1 0 0,0 1 0,0-1 0,0 0 0,0 0 0,0 0 0,0 0 0,0 0 0,0 0 0,0 0-1,0 0 1,-1 0 0,1-1 0,0 1 0,-1 0 0,1 0 0,-1-1 0,1 1 0,-1 0 0,1-1 0,-1 1 0,0 0 0,0-1-1,0 1 1,0-1 0,0 1 0,0 0 0,0-1 0,0 1 0,-1 0 0,1-1 0,0 1 0,-1 0 0,1-1 0,-1 1-1,0 0 1,1 0 0,-1-1 0,0 1 0,0 0 0,0 0 0,0 0 0,0 0 0,0 0 0,0 0 0,0 0 0,0 0 0,-2-1-1,-26-22 44,0 2 0,-1 0 0,-1 2-1,-39-19 1,49 30-32,1 0 0,-1 2 1,0 0-1,-1 1 0,1 1 0,-1 1 0,0 2 1,-29-1-1,45 3 15,-1 1 0,1 0 0,0 0 1,-1 1-1,1-1 0,-10 6 0,14-7-26,-1 1 1,1 0-1,1 0 1,-1 0-1,0 0 0,0 0 1,0 0-1,0 1 0,1-1 1,-1 0-1,1 1 0,-1 0 1,1-1-1,0 1 1,-1 0-1,1-1 0,0 1 1,0 0-1,0 0 0,0 0 1,1 0-1,-1 0 0,0 4 1,1-5-13,0 0 0,0 0 1,1-1-1,-1 1 0,1 0 1,-1 0-1,1-1 0,-1 1 0,1-1 1,-1 1-1,1 0 0,0-1 0,-1 1 1,1-1-1,0 1 0,-1-1 1,1 0-1,0 1 0,0-1 0,-1 0 1,1 1-1,0-1 0,0 0 1,0 0-1,1 0 0,28 5-61,-21-4 55,30 6 29,1-2 0,0-2 0,0-1 0,0-3 0,0-1 0,0-1 0,64-16 0,-106 16 213,-13-3-105,-33-7-49,25 7-50,-91-32 36,79 24 29,-2 2-1,0 1 0,0 2 0,-59-7 1,300 14 381,52 1-5608,-207 9 1309,-5 2-1350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5:30.889"/>
    </inkml:context>
    <inkml:brush xml:id="br0">
      <inkml:brushProperty name="width" value="0.025" units="cm"/>
      <inkml:brushProperty name="height" value="0.025" units="cm"/>
    </inkml:brush>
  </inkml:definitions>
  <inkml:trace contextRef="#ctx0" brushRef="#br0">1 1156 1602,'0'0'816,"0"-6"-1019,0-2-97,3-11 2049,-1 18-1644,0 0-1,0 0 1,0 1 0,0-1 0,-1 1-1,1-1 1,0 1 0,0-1 0,0 1-1,0 0 1,0 0 0,0 0-1,3 1 1,6-2-18,-1-1 0,1 0-1,-1 0 1,0-1 0,1 0-1,-1 0 1,0-1 0,16-10-1,-16 9 9,0 0 0,1 0-1,-1 1 1,1 0 0,0 1-1,1 0 1,16-1 0,22-1-20,-1-2-1,84-24 1,-88 20-59,-33 9 22,0 1 0,0 1 0,0 0 0,1 0 0,-1 1 0,0 1 0,0 0 0,0 0 0,0 1 0,0 1 0,15 7 0,-10-5 15,1 0 0,1-1 0,-1-1 0,20 2 0,33-1-43,6 1 292,153-7-1,-185-7-104,0-2-1,74-26 1,-73 21-146,-29 8-10,0 0-1,-1-2 0,0 0 1,-1-1-1,0-1 1,0 0-1,19-19 1,-21 17 0,1 1 1,0 0 0,1 2-1,0-1 1,1 2-1,0 0 1,26-10 0,-3 9-18,0 2-1,50-5 1,-53 9 14,-1-1 1,0-1-1,46-16 0,148-49 32,-128 42-3,108-46-1,-164 59-3,0 2 0,1 2-1,70-10 1,-23 5 33,39-8 32,175-12 0,-266 32-104,0-2-1,0-1 1,47-17-1,-49 13 2,0 1-1,1 3 1,58-6-1,-59 12-24,0-1 0,0-2 0,-1-2 0,0-1 0,0-2 0,45-18 0,-27 5 7,1 2 0,1 3-1,95-17 1,86-13 28,78-12 917,-188 34-486,-102 19-553,0 0 1,1 2 0,0 1-1,0 1 1,0 1 0,55 5 0,-28 8-650,-36-6-238,-1-1 0,31 2 1,-27-6-1275</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5:44.210"/>
    </inkml:context>
    <inkml:brush xml:id="br0">
      <inkml:brushProperty name="width" value="0.025" units="cm"/>
      <inkml:brushProperty name="height" value="0.025" units="cm"/>
    </inkml:brush>
  </inkml:definitions>
  <inkml:trace contextRef="#ctx0" brushRef="#br0">35 1 5221,'0'0'4116,"4"13"-4079,-4-7-33,-1 0 0,0 0 0,0 0 0,0-1 0,-1 1 0,0 0-1,0-1 1,0 1 0,-4 4 0,3-3-4,0-1 0,0 1 0,1-1-1,0 1 1,0 0 0,-2 12 0,3-15-123,1 0 1,-1 0-1,1-1 0,0 1 1,0 0-1,1 0 1,-1-1-1,1 1 1,-1 0-1,1-1 1,0 1-1,1 0 1,-1-1-1,1 1 1,-1-1-1,1 0 1,0 0-1,0 1 1,1-1-1,4 5 0,9 0-2263</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6:40.792"/>
    </inkml:context>
    <inkml:brush xml:id="br0">
      <inkml:brushProperty name="width" value="0.025" units="cm"/>
      <inkml:brushProperty name="height" value="0.025" units="cm"/>
    </inkml:brush>
  </inkml:definitions>
  <inkml:trace contextRef="#ctx0" brushRef="#br0">3 59 641,'-1'-29'5770,"0"-1"-3634,27 42-2110,-12-6-413,1 0 0,-1-1 0,1 0 0,0-1 0,0 0 0,0-2 0,20 2 0,8-3-1342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9.109"/>
    </inkml:context>
    <inkml:brush xml:id="br0">
      <inkml:brushProperty name="width" value="0.025" units="cm"/>
      <inkml:brushProperty name="height" value="0.025" units="cm"/>
    </inkml:brush>
  </inkml:definitions>
  <inkml:trace contextRef="#ctx0" brushRef="#br0">47 1 18289,'-2'8'433,"-37"330"7118,33 12-4287,14-307-3061,1-26-2446,-8-17 2025,-1 0 0,1 0 0,-1 0 0,1 0 0,-1 0 0,0 1 0,1-1 0,-1 0 0,1 0 0,-1-1 0,1 1 0,-1 0 0,1 0 0,-1 0 0,0 0 0,1 0 0,-1 0 0,1-1 0,-1 1 0,0 0 0,1 0 0,-1 0 0,1-1 0,-1 1 0,0 0 0,1-1 0,-1 1 0,0 0 0,0-1 0,1 1 0,-1 0 0,0-1 0,0 1 0,0-1 0,1 1 0,-1 0 0,0-2 0,10-16-5222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6:41.695"/>
    </inkml:context>
    <inkml:brush xml:id="br0">
      <inkml:brushProperty name="width" value="0.025" units="cm"/>
      <inkml:brushProperty name="height" value="0.025" units="cm"/>
    </inkml:brush>
  </inkml:definitions>
  <inkml:trace contextRef="#ctx0" brushRef="#br0">0 1 7399,'0'0'-897,"67"4"769,-52 3-1057,-5-5-3107</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5:07.415"/>
    </inkml:context>
    <inkml:brush xml:id="br0">
      <inkml:brushProperty name="width" value="0.025" units="cm"/>
      <inkml:brushProperty name="height" value="0.025" units="cm"/>
    </inkml:brush>
  </inkml:definitions>
  <inkml:trace contextRef="#ctx0" brushRef="#br0">115 56 4068,'0'0'-352,"-60"-5"512,36 0-224,7 1 2402,8 2-2242,4-1 0,5-1-96,3-1-1121,14 1 640,2-7-992,1-2-929</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5:08.445"/>
    </inkml:context>
    <inkml:brush xml:id="br0">
      <inkml:brushProperty name="width" value="0.025" units="cm"/>
      <inkml:brushProperty name="height" value="0.025" units="cm"/>
    </inkml:brush>
  </inkml:definitions>
  <inkml:trace contextRef="#ctx0" brushRef="#br0">0 237 2659,'0'0'838,"9"-1"-726,168-25 891,-95 14-872,111-3-1,-95 9 442,-47-1-364,-1-3-1,0-1 0,-1-3 1,0-2-1,-1-2 1,86-45-1,-125 59-82,1 0 1,0 1-1,0 1 0,0-1 1,0 2-1,0-1 0,1 1 1,-1 1-1,16 1 0,48-6-1597,-58 0-498,-2-3-2065</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5:10.221"/>
    </inkml:context>
    <inkml:brush xml:id="br0">
      <inkml:brushProperty name="width" value="0.025" units="cm"/>
      <inkml:brushProperty name="height" value="0.025" units="cm"/>
    </inkml:brush>
  </inkml:definitions>
  <inkml:trace contextRef="#ctx0" brushRef="#br0">0 2605 4068,'0'0'1057,"11"-1"-262,4 0-607,-1 0 1,1 2-1,0-1 0,0 2 0,-1 0 0,1 0 1,15 6-1,2 5-136,0-1-1,1-2 1,0-1 0,0-2 0,1-1 0,66 3 0,-23-13 508,1-4 1,144-33 0,-210 39-530,537-107 1774,-464 96-1735,1 3 0,114 2 0,-116 7 40,-43-2-54,0-1 0,0-2-1,48-14 1,118-46 75,-9 3 161,101-16-143,649-184-42,-471 108-535,87-27 216,-444 152 253,165-19 0,-181 35-483,-1-4 0,166-52 0,-17-26-45,188-62 803,-121 78-44,-182 49-67,212-76 1,702-236 150,-966 319-365,355-136-1175,-112 36 1338,-291 109 36,-1-2 1,0-1-1,-2-2 0,0-1 1,50-42-1,-14 11 723,-50 40-866,1 1 0,0 1 0,0 1 0,1 1 0,25-6 0,49-20-948,-88 30 872,-5 3 76,0 1 1,0-1 0,0 0-1,0-1 1,-1 1-1,1 0 1,0-1-1,-1 0 1,1 1-1,-1-1 1,0 0 0,0 0-1,1 0 1,-1-1-1,-1 1 1,3-4-1,-4 6 109,-1 0-1,0-1 0,1 1 1,-1 0-1,0-1 0,1 1 1,-1 0-1,0 0 1,1-1-1,-1 1 0,0 0 1,0 0-1,1 0 0,-1 0 1,0 0-1,1 0 0,-1 0 1,0 0-1,0 1 0,1-1 1,-1 0-1,0 0 1,1 1-1,-1-1 0,0 0 1,0 1-1,-21 7 76,13-2-188,0 1-1,0 1 1,1 0 0,0 0 0,-9 13-1,-12 11-1264,21-29-1170,-1-4-1340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5:11.680"/>
    </inkml:context>
    <inkml:brush xml:id="br0">
      <inkml:brushProperty name="width" value="0.025" units="cm"/>
      <inkml:brushProperty name="height" value="0.025" units="cm"/>
    </inkml:brush>
  </inkml:definitions>
  <inkml:trace contextRef="#ctx0" brushRef="#br0">20 2322 5830,'-1'0'9,"1"0"0,-1 0 1,0 0-1,0 0 0,1 0 1,-1 0-1,0-1 1,0 1-1,1 0 0,-1 0 1,0 0-1,1-1 0,-1 1 1,0 0-1,1-1 1,-1 1-1,0 0 0,1-1 1,-1 1-1,1-1 1,-1 1-1,1-1 0,-1 0 1,1 1-1,-1-1 0,1 1 1,-1-1-1,1 0 1,0 1-1,-1-1 0,1-1 1,-1 0 21,1-1 1,0 1-1,0-1 1,0 1-1,1 0 1,-1-1-1,0 1 1,1 0 0,0-1-1,1-2 1,1-4 192,1 1 0,0 1 0,0-1 0,1 1 0,7-10 0,-8 13-93,0 1 0,1 0 0,-1 0 0,0 0 0,1 0 0,0 1 0,0-1 0,-1 1 0,1 0 0,0 1 1,1-1-1,-1 1 0,0 0 0,8 0 0,10 0 359,48 2 0,-38 1-367,25 0-38,0-2-1,-1-3 0,0-2 1,101-23-1,433-126 108,107-67-165,-320 90 85,213-14 119,-100 30-435,398-123 535,-650 177-219,52-15 139,319-41 0,-360 81-262,330-92 0,-322 59 3,477-149 96,-512 143-2,456-91-1,-540 140 107,-2-5 1,141-53-1,-265 79-103,-5 3-13,-1-1-1,1 1 1,-1-2 0,0 1 0,0-1 0,0 0 0,0 0 0,-1-1 0,1 0-1,5-5 1,-25 5-2307,-14-5-2899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7:08.142"/>
    </inkml:context>
    <inkml:brush xml:id="br0">
      <inkml:brushProperty name="width" value="0.025" units="cm"/>
      <inkml:brushProperty name="height" value="0.025" units="cm"/>
    </inkml:brush>
  </inkml:definitions>
  <inkml:trace contextRef="#ctx0" brushRef="#br0">126 155 1409,'0'0'1890,"17"-61"-1986,-17 45 961,0 0-193,-2 1-479,-11 1 63,-6 3-224,-4 3 32,-6 3-384,1 2-801,0-3-2082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7:08.496"/>
    </inkml:context>
    <inkml:brush xml:id="br0">
      <inkml:brushProperty name="width" value="0.025" units="cm"/>
      <inkml:brushProperty name="height" value="0.025" units="cm"/>
    </inkml:brush>
  </inkml:definitions>
  <inkml:trace contextRef="#ctx0" brushRef="#br0">1 0 320,'0'0'769,"19"50"-769</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7:09.855"/>
    </inkml:context>
    <inkml:brush xml:id="br0">
      <inkml:brushProperty name="width" value="0.025" units="cm"/>
      <inkml:brushProperty name="height" value="0.025" units="cm"/>
    </inkml:brush>
  </inkml:definitions>
  <inkml:trace contextRef="#ctx0" brushRef="#br0">10980 44 7079,'0'0'138,"-9"-6"-68,8 5-69,-7-4 0,0-1 0,0 1 0,-1 1 0,-16-7 0,21 10-14,0-1 0,1 2 1,-1-1-1,0 0 0,0 1 1,0 0-1,1-1 0,-1 2 1,0-1-1,0 0 0,0 1 1,0 0-1,1-1 0,-1 2 1,0-1-1,1 0 0,-1 1 1,-6 3-1,-33 21-939,-1-3 0,-88 34 0,-102 16 1037,-953 230 2964,824-227-2729,-1465 277 417,594-196-1447,1093-141 726,-788 108 96,276-33 21,-626 156 1180,1089-198-1301,-539 142 65,12 35-37,242-28 58,376-147 40,2 4 0,-143 107 0,206-136-137,1 2 0,-47 50 0,73-70 3,-1 1 1,2 0-1,-1 0 1,1 0-1,0 1 1,1 0-1,0 0 1,1 1-1,0-1 1,0 1-1,1 0 1,1 0-1,0 0 1,0 0-1,1 13 1,1-19 13,2 1 0,-1-1 0,1 0 0,-1 0 0,1 0 0,1 1 0,-1-2 1,1 1-1,0 0 0,0-1 0,0 1 0,1-1 0,-1 0 0,1 0 0,0 0 0,0 0 0,1-1 1,-1 0-1,1 0 0,9 5 0,9 4 32,1 0 1,0-2-1,25 7 1,18 2-74,1-2 1,0-4-1,114 8 1,214-14-491,-286-7 390,793-64 84,-6-77 25,-556 83 13,1209-238 79,-27-109 79,260-94 900,-1635 466-1197,631-146-1165,-9-35 209,-238 32 3191,534-265 1,-1024 428-2018,96-50 156,-118 58-235,0-2 1,-1 0-1,0-1 1,22-22-1,-38 33-9,0 0-1,-1 0 1,1 0-1,0-1 1,-1 1-1,0-1 1,0 0-1,0 0 1,0 1-1,-1-1 1,1 0 0,-1-1-1,0 1 1,0 0-1,0-5 1,-1 6-29,0 0 1,-1-1-1,1 1 1,-1 0-1,0 0 1,0 1-1,0-1 1,0 0-1,0 0 1,0 0-1,-1 1 1,1-1-1,-1 0 1,0 1-1,0 0 1,0-1-1,0 1 1,0 0-1,-1 0 1,1 0 0,-4-2-1,-14-8-13,1 1 0,-2 1 0,1 1 0,-1 1-1,-1 1 1,0 1 0,0 0 0,-38-4 0,-21 3-371,-84 2 0,145 5 286,-145 1-1187,-14 2-731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8:52.656"/>
    </inkml:context>
    <inkml:brush xml:id="br0">
      <inkml:brushProperty name="width" value="0.025" units="cm"/>
      <inkml:brushProperty name="height" value="0.025" units="cm"/>
    </inkml:brush>
  </inkml:definitions>
  <inkml:trace contextRef="#ctx0" brushRef="#br0">1 390 2338,'136'-58'3132,"-117"52"-3061,0 1-1,0 0 1,0 2 0,1 0-1,29 0 1,114 16 222,0-1-287,58-22 115,-122 3 149,114 7 0,-113 11 161,117 28-1,-99-15-292,17-5 6,176 2 0,-145-13-21,-99-4-76,741 39 195,1-38-238,-257-39 27,120-4 56,-187 8-25,38 0 324,431 45-220,-296-39-166,336-8 51,-595 30-38,-105-1-13,552-17 0,383 7 128,-737 16-96,659-27-5,-34-15 148,-581 25-121,1127-30-32,-984 36 46,263-10 104,1928-101 132,-2654 110-145,311 3 462,-513 7-957,1 1 0,-1 0 0,0 1 0,0 0 1,0 1-1,0 1 0,-1 0 0,0 1 0,17 9 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8:54.676"/>
    </inkml:context>
    <inkml:brush xml:id="br0">
      <inkml:brushProperty name="width" value="0.025" units="cm"/>
      <inkml:brushProperty name="height" value="0.025" units="cm"/>
    </inkml:brush>
  </inkml:definitions>
  <inkml:trace contextRef="#ctx0" brushRef="#br0">1 97 6502,'0'0'1191,"11"-6"-1143,13-5-33,0 2 0,1 0 0,-1 2 1,1 0-1,1 2 0,31-2 0,23 1 3,-1 3-1,97 10 0,157 34-58,-24-6-123,322-4-1,315-49 800,-160 1 324,75 20-680,1189-24 467,568-53-463,-2406 70-1297,-6-5-1164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092"/>
    </inkml:context>
    <inkml:brush xml:id="br0">
      <inkml:brushProperty name="width" value="0.025" units="cm"/>
      <inkml:brushProperty name="height" value="0.025" units="cm"/>
    </inkml:brush>
  </inkml:definitions>
  <inkml:trace contextRef="#ctx0" brushRef="#br0">162 304 15375,'0'0'6256,"-11"7"-4019,-2 4-1940,0 0 0,0 1 0,1 0 0,1 1 0,0 1 0,1 0 0,0 0 0,1 1 0,1 0 0,-7 17 0,9-17-101,1-1 0,1 0 0,-5 24-1,9-35-169,-1 1-1,1 0 1,0 0-1,0 0 0,0 0 1,1 0-1,-1 0 0,3 6 1,-3-9-22,1 1 0,-1-1 0,1 0 0,-1 0 0,1 1 1,0-1-1,0 0 0,0 0 0,0 0 0,0 0 0,0 0 0,0 0 0,0 0 0,0 0 0,0 0 1,1-1-1,-1 1 0,0 0 0,0-1 0,1 1 0,-1-1 0,1 1 0,1-1 0,2 1 46,1 0-1,-1-1 0,1 1 0,-1-2 1,1 1-1,-1 0 0,1-1 0,-1 0 1,1 0-1,-1-1 0,0 0 0,1 0 1,-1 0-1,5-3 0,-1-1 14,0 1 0,-1-2 0,1 0 0,-1 0 1,0 0-1,12-16 0,-2-1 9,-2-1 1,0-1-1,-1-1 1,13-34-1,-26 57-68,2-6 8,1 0 0,-1 0-1,-1-1 1,0 0-1,0 0 1,1-18 0,-11 35-509,-4 18 463,0 1 1,2 0-1,0 0 0,2 1 0,1 0 0,1 1 0,1-1 1,0 30-1,3-54-20,1 1 0,0-1 0,0 0 0,0 0 0,0 1-1,0-1 1,0 0 0,1 0 0,-1 0 0,1 1 0,-1-1 0,1 0 0,0 0 0,0 0 0,0 0 0,0 0 0,0 0 0,1 0 0,-1 0 0,0-1 0,1 1-1,0 0 1,-1-1 0,1 0 0,0 1 0,0-1 0,-1 0 0,1 0 0,0 1 0,0-2 0,1 1 0,-1 0 0,0 0 0,0-1 0,0 1 0,0-1 0,1 1-1,-1-1 1,0 0 0,0 0 0,1 0 0,-1 0 0,0-1 0,0 1 0,1-1 0,-1 1 0,0-1 0,0 0 0,0 1 0,0-1 0,0 0 0,0-1 0,0 1-1,2-2 1,7-4-275,-1 1-1,-1-2 1,1 1-1,-1-2 1,-1 1-1,0-1 1,14-18-1,44-79-2185,-36 51 2153,31-84-1,-50 109-184,-1-1 0,-1 0 1,-2 0-1,5-52 0,-14 71 951,-4 16 268,-8 16 447,13-19-1088,-14 24 653,2 0 0,0 1 0,2 0 0,0 1 0,2 0 0,1 0 0,2 1 0,0 0 0,2 1 0,1-1 0,1 1 1,2-1-1,5 57 0,-3-75-655,0 0 0,0-1 1,0 1-1,1-1 1,1 0-1,-1 0 0,7 9 1,-10-18-30,0 0 0,0 0 1,0 0-1,1 0 0,-1 0 1,0 0-1,0 0 0,0 0 0,1 0 1,-1 0-1,0 0 0,0 0 1,0 0-1,1 0 0,-1 0 1,0 0-1,0 0 0,0 0 1,0 0-1,1 0 0,-1-1 1,0 1-1,0 0 0,0 0 1,0 0-1,1 0 0,-1 0 1,0-1-1,0 1 0,0 0 1,0 0-1,0 0 0,0-1 0,0 1 1,0 0-1,0 0 0,1 0 1,-1 0-1,0-1 0,0 1 1,0 0-1,0 0 0,0 0 1,0-1-1,0 1 0,0 0 1,0 0-1,0-1 0,-1 1 1,5-37-269,-1-1 0,-4-55 1,0 31-1183,0 83 1288,0-10 292,1-1 0,0 1 1,1 0-1,2 16 0,-2-24-102,-1-1 0,1 0 0,0 1 1,0-1-1,-1 0 0,1 0 0,1 0 0,-1 0 0,0 0 1,0 0-1,1 0 0,0 0 0,-1 0 0,1-1 0,0 1 0,-1-1 1,1 1-1,0-1 0,0 0 0,0 0 0,1 1 0,-1-1 0,0-1 1,0 1-1,0 0 0,5 0 0,-1 0 43,0-1 0,1 0 0,-1 0 0,0 0 0,1-1 1,-1 0-1,0-1 0,0 1 0,1-1 0,-1 0 0,-1 0 0,1-1 0,0 0 0,0 0 0,-1 0 1,0-1-1,0 0 0,0 0 0,8-9 0,-3 3-45,0-1 0,-1 0-1,0-1 1,-1 0 0,-1-1 0,0 1-1,10-25 1,-27 59-835,-4 10 854,1 0 1,-13 46 0,25-70 23,-8 41 372,9-46-409,0 0 0,-1 0 0,1 1 1,0-1-1,1 0 0,-1 0 0,0 0 0,1 0 1,0 0-1,0 0 0,0 0 0,2 4 0,-2-5-19,0-1-1,0 0 1,0 0-1,1 0 1,-1-1-1,0 1 0,1 0 1,-1 0-1,0-1 1,1 1-1,-1-1 1,1 1-1,0-1 1,-1 1-1,1-1 0,-1 0 1,1 0-1,-1 0 1,1 0-1,0 0 1,-1 0-1,1 0 0,-1-1 1,1 1-1,-1-1 1,1 1-1,-1-1 1,3 0-1,40-23 172,-25 8-338,-16 12-9,1 0 0,0 0 0,0 1 1,0 0-1,1-1 0,-1 2 0,1-1 0,0 0 0,0 1 0,-1 0 0,9-2 0,-14 48-360,-2-20-448,4-20-1189,2-16 695,2-26-2336,-5 12-1947,0 21 4337,0-15-6052</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8:55.627"/>
    </inkml:context>
    <inkml:brush xml:id="br0">
      <inkml:brushProperty name="width" value="0.025" units="cm"/>
      <inkml:brushProperty name="height" value="0.025" units="cm"/>
    </inkml:brush>
  </inkml:definitions>
  <inkml:trace contextRef="#ctx0" brushRef="#br0">0 336 8232,'15'-3'149,"79"-8"-79,0 4 1,144 8-1,-93 1-46,1026-38 14,2868-102 1387,-886 87-1196,-3030 50-198,-1 1 11,-1-4-1,131-23 0,-249 26-7,57-14 419,-59 15-381,1-1 0,0 1 0,-1-1 0,1 1 0,0-1 0,-1 1-1,1-1 1,-1 0 0,1 0 0,-1 0 0,0 0 0,1 0-1,-1 0 1,0 0 0,1 0 0,-1-1 0,0 1 0,0 0-1,0-1 1,0 1 0,-1-1 0,1 1 0,0-1 0,-1 1 0,1-1-1,0 0 1,-1 1 0,0-1 0,1-2 0,-2 3-68,0 0 0,1 1 1,-1-1-1,0 0 0,0 1 0,0-1 1,0 0-1,0 1 0,0-1 0,0 1 1,0 0-1,0-1 0,0 1 1,0 0-1,0 0 0,0-1 0,0 1 1,0 0-1,0 0 0,0 0 0,0 0 1,0 0-1,0 1 0,-2-1 0,-35 4-1225,29-3 307,-15 0-1579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5.601"/>
    </inkml:context>
    <inkml:brush xml:id="br0">
      <inkml:brushProperty name="width" value="0.025" units="cm"/>
      <inkml:brushProperty name="height" value="0.025" units="cm"/>
    </inkml:brush>
  </inkml:definitions>
  <inkml:trace contextRef="#ctx0" brushRef="#br0">3 86 4933,'-1'-10'10009,"0"-66"-3160,12 83-5060,4 19-1367,-1 1 0,-1 0 1,-2 1-1,-1 0 0,10 46 1,-12-48-208,7 31 222,0-3 263,36 91-1,-50-142-687,1 1 0,0-1-1,0 1 1,1-1 0,-1 0 0,0 1-1,1-1 1,0 0 0,0-1-1,0 1 1,0-1 0,4 4-1,-5-6-30,0 1 0,-1 0 0,1-1-1,-1 1 1,1-1 0,0 1 0,0-1-1,-1 0 1,1 0 0,0 0 0,-1 0-1,1 0 1,0 0 0,0 0-1,-1-1 1,1 1 0,0 0 0,-1-1-1,1 0 1,-1 1 0,1-1 0,-1 0-1,1 0 1,-1 0 0,1 0-1,-1 0 1,1 0 0,-1 0 0,0 0-1,0-1 1,1 0 0,9-11-947,-1 0 1,-1 0-1,9-16 0,20-46-6686,-18 34 1588</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6.057"/>
    </inkml:context>
    <inkml:brush xml:id="br0">
      <inkml:brushProperty name="width" value="0.025" units="cm"/>
      <inkml:brushProperty name="height" value="0.025" units="cm"/>
    </inkml:brush>
  </inkml:definitions>
  <inkml:trace contextRef="#ctx0" brushRef="#br0">79 328 10826,'0'0'10576,"-9"-2"-8623,8 1-1879,-1 0 0,1 1 0,-1-1 0,0 1 0,0 0 0,1 0 0,-1-1 0,0 1-1,1 0 1,-1 0 0,0 1 0,0-1 0,1 0 0,-1 0 0,0 1 0,1-1 0,-1 1 0,1 0-1,-1-1 1,0 1 0,1 0 0,0 0 0,-3 1 0,2 2 14,-1 0-1,1 0 1,0 0 0,0 0 0,0 0-1,1 0 1,-1 1 0,1-1 0,0 0-1,-1 9 1,-1 0 10,1 0 0,0 0 0,1-1 0,0 1 0,1 0 0,1 0 0,0 0 0,1 0 0,0 0 0,4 12 0,-5-23-91,-1 0 1,1-1-1,0 1 0,0-1 0,0 1 0,1-1 0,-1 1 0,0-1 0,0 1 0,1-1 0,-1 0 0,1 0 0,-1 0 0,1 0 0,0 0 1,-1 0-1,1 0 0,0-1 0,0 1 0,-1 0 0,1-1 0,0 0 0,0 1 0,0-1 0,0 0 0,-1 0 0,1 0 0,0 0 1,0 0-1,0 0 0,0-1 0,0 1 0,-1-1 0,1 1 0,0-1 0,0 0 0,-1 0 0,1 1 0,2-3 0,3-1 43,0 0-1,1-1 0,-2 0 1,1 0-1,0-1 1,-1 0-1,7-8 0,0-4 36,-1 0 0,0-1 0,-2-1 0,0 0 0,-1 0 0,-1-1 0,0 0-1,-2 0 1,6-36 0,-7 49-119,1 17-64,6 25-104,-10-28 184,-1-3 26,0 0-1,0 0 1,0-1 0,0 1 0,1 0 0,0 0-1,-1-1 1,1 1 0,0-1 0,0 0 0,0 1-1,4 2 1,-5-4-2,1-1 1,-1 0-1,0 1 0,0-1 0,0 0 0,0 0 1,0 1-1,1-1 0,-1 0 0,0 0 0,0 0 1,0-1-1,1 1 0,-1 0 0,0 0 1,0-1-1,0 1 0,0 0 0,0-1 0,0 1 1,0-1-1,1 0 0,-2 1 0,1-1 0,0 0 1,0 0-1,0 1 0,0-1 0,0 0 0,-1 0 1,1 0-1,0 0 0,-1 0 0,1 0 0,0 0 1,-1-1-1,10-14 134,-2 1 1,0-1 0,7-21-1,-11 25-124,1-1 0,0 1 0,1 1-1,0-1 1,1 1 0,0 0 0,13-15-1,-19 26-20,-1-1-1,1 1 1,-1-1 0,1 0-1,0 1 1,-1 0-1,1-1 1,0 1-1,-1-1 1,1 1-1,0 0 1,0-1-1,-1 1 1,1 0-1,0 0 1,0-1-1,0 1 1,-1 0-1,1 0 1,0 0-1,0 0 1,0 0-1,0 0 1,-1 0-1,1 1 1,0-1 0,0 0-1,0 0 1,-1 1-1,1-1 1,0 0-1,0 1 1,-1-1-1,1 1 1,0-1-1,-1 1 1,1-1-1,-1 1 1,2 0-1,20 35-113,-5-10 100,-16-25-30,1 0 0,-1 0 0,1 0 0,0 0 1,-1 0-1,1-1 0,0 1 0,-1 0 0,1-1 0,0 0 0,0 1 1,-1-1-1,1 0 0,0 0 0,0 0 0,-1 0 0,1 0 1,0 0-1,0-1 0,0 1 0,-1-1 0,1 1 0,0-1 0,-1 0 1,1 1-1,0-1 0,-1 0 0,1 0 0,-1 0 0,0 0 1,1 0-1,-1-1 0,0 1 0,1 0 0,-1-1 0,0 1 0,1-3 1,7-6-647,-1-1 1,-1 0-1,11-19 0,-18 29 600,31-67-4438,-16 21-3186,-9 30 2611</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6.540"/>
    </inkml:context>
    <inkml:brush xml:id="br0">
      <inkml:brushProperty name="width" value="0.025" units="cm"/>
      <inkml:brushProperty name="height" value="0.025" units="cm"/>
    </inkml:brush>
  </inkml:definitions>
  <inkml:trace contextRef="#ctx0" brushRef="#br0">33 99 5605,'0'0'5333,"0"9"-4393,2 27 80,2-25-594,1-15-879,1-13-1469,-6-5 689,-9-4 6817,2 7-4362,4 10-2146,-11-29-1455,-3 19 8976,17 23-3812,0 2-945,4-6-5752,16-3-2486,-9 3 1929,0 0-933</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6.961"/>
    </inkml:context>
    <inkml:brush xml:id="br0">
      <inkml:brushProperty name="width" value="0.025" units="cm"/>
      <inkml:brushProperty name="height" value="0.025" units="cm"/>
    </inkml:brush>
  </inkml:definitions>
  <inkml:trace contextRef="#ctx0" brushRef="#br0">51 9 4356,'0'0'21898,"-7"0"-21743,5 1-151,0-1 0,0 0 0,1 0 0,-1 1 0,0-1 0,0 1 0,1 0 0,-1-1 1,0 1-1,1 0 0,-1 0 0,0 0 0,1 0 0,0 0 0,-1 1 0,1-1 0,0 0 0,-1 1 0,1-1 0,0 1 0,0-1 0,0 1 0,-1 1 1,1 2 3,0-1 1,-1 1-1,1-1 1,1 1 0,-1 0-1,1-1 1,0 1-1,0 0 1,0-1 0,2 8-1,-2-11-8,0 0-1,0 0 0,0 0 1,1 0-1,-1 0 0,0 0 1,0-1-1,1 1 1,-1 0-1,1 0 0,-1 0 1,1-1-1,-1 1 1,1 0-1,-1 0 0,1-1 1,0 1-1,-1 0 0,1-1 1,0 1-1,0-1 1,0 1-1,-1-1 0,1 1 1,0-1-1,2 1 1,27-3 39,25-21-355,-52 21 268,-1 1 0,1-1 1,0 1-1,-1 0 0,1-1 1,0 1-1,0 1 1,0-1-1,0 0 0,0 1 1,0-1-1,0 1 0,0 0 1,0 0-1,0 0 1,0 0-1,0 1 0,0-1 1,0 1-1,0 0 0,0 0 1,0 0-1,-1 0 1,1 1-1,0-1 0,-1 1 1,1-1-1,-1 1 1,1 0-1,-1 0 0,0 0 1,0 0-1,3 4 0,4 7 31,-1 0-1,-1 0 0,-1 0 0,0 1 0,7 23 0,-11-33 20,10 34 248,0 1 0,6 50 0,-14-57 1572,1 49 0,-10-60-387,-7-19-462,9-3-924,1-1 0,0 0 0,-1 1 0,1-1-1,0 0 1,0 0 0,0 0 0,0 0 0,0 0 0,1 0 0,-3-4 0,-18-30-16,2 0-1,1-2 1,-17-46 0,30 65-715,1 0-1,1 0 0,-3-31 0,6 36-924,0 1 0,2-1 0,0 1 0,0-1 1,7-26-1,1 5-5178,2-6-3887</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7.644"/>
    </inkml:context>
    <inkml:brush xml:id="br0">
      <inkml:brushProperty name="width" value="0.025" units="cm"/>
      <inkml:brushProperty name="height" value="0.025" units="cm"/>
    </inkml:brush>
  </inkml:definitions>
  <inkml:trace contextRef="#ctx0" brushRef="#br0">21 1 13421,'0'0'7981,"-4"10"-6786,-1 8-674,1 1-1,1 1 0,1-1 1,0 0-1,1 1 0,1-1 0,1 1 1,1-1-1,6 27 0,-2-17-291,1 1 0,2-1 0,1-1 0,1 1 0,26 46 0,-34-70-219,1 0 0,-1-1 0,1 1 0,1-1-1,-1 0 1,0 0 0,1-1 0,8 6 0,-12-8-16,1 0-1,-1-1 1,0 1 0,0 0-1,0 0 1,0-1 0,1 1-1,-1-1 1,0 1 0,1-1-1,-1 0 1,0 1 0,1-1-1,-1 0 1,0 0 0,1 0-1,-1 0 1,1 0 0,-1 0-1,0-1 1,1 1 0,-1 0-1,0-1 1,1 1 0,-1-1-1,0 1 1,0-1 0,1 1-1,-1-1 1,0 0 0,0 0-1,0 0 1,0 0 0,0 1-1,0-1 1,0-1 0,0 1-1,0 0 1,-1 0 0,2-2-1,4-11-319,-1-1 0,0 0-1,-1 0 1,-1 0-1,0-1 1,1-18 0,-4 34 181,-14 5-6,8-4 295,2-17-67,-3-15-1,2 5 212,0 0 0,-2-39-1,10 69-288,0 0 0,0 0-1,0 0 1,0 0 0,1-1 0,-1 1-1,8 4 1,-8-5-10,-1-1 23,0 0-1,1 0 0,-1 0 1,1 0-1,0 0 1,-1-1-1,1 1 1,0-1-1,0 0 0,0 0 1,0 0-1,0 0 1,5 0-1,-7-1 29,1 0 0,0 0 0,-1 0 0,1 0 0,0-1 0,0 1 0,-1-1 0,1 1 0,-1-1 0,1 0 0,0 1 1,-1-1-1,1 0 0,-1 0 0,0 0 0,1 0 0,-1 0 0,2-2 0,0-2 15,0 1 1,0 0 0,-1-1 0,1 0-1,-1 0 1,0 0 0,0 0-1,-1 0 1,0 0 0,1 0 0,-2 0-1,1-1 1,-1 1 0,1-6-1,-1-1-5,1 8-42,-1 0 1,1 0-1,-1 0 1,0 0-1,0 0 1,0 0-1,-1 0 1,0 0-1,1 0 1,-1 0-1,-1 0 1,0-3 0,1 7-25,0 1 0,0 0 0,1 0 0,-1 0 1,0 0-1,1-1 0,-1 1 0,1 0 0,0 0 1,-1 0-1,1 0 0,0 0 0,-1 0 0,1 1 1,0-1-1,0 0 0,0 0 0,0 0 0,0 0 1,0 0-1,0 1 0,-2 29 155,2-25-75,0-1 0,1 1-1,-1 0 1,1 0 0,0-1-1,0 1 1,1-1-1,-1 1 1,1-1 0,1 1-1,5 9 1,-4-9-152,1 0-1,1-1 1,-1 1-1,1-1 1,0-1 0,0 1-1,1-1 1,9 6-1,-11-7-916,6 3-681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8.094"/>
    </inkml:context>
    <inkml:brush xml:id="br0">
      <inkml:brushProperty name="width" value="0.025" units="cm"/>
      <inkml:brushProperty name="height" value="0.025" units="cm"/>
    </inkml:brush>
  </inkml:definitions>
  <inkml:trace contextRef="#ctx0" brushRef="#br0">1 11 16592,'0'0'5381,"8"-2"-5162,9-1-447,0 1 0,31-2 0,45 5-8609,-33 0-978,-47 4 23376,-13-5-13303,0 0 0,0 0 0,0 0 0,0 1 0,1-1 0,-1 0 0,0 0 0,0 0 0,0 0 0,0 0 0,1 0 0,-1 0 0,0 0 1,0 0-1,2-1 2322,-2 1-2322,-3 7 2315,0 7-4890,3-12 2299,-1 0 1,1 0-1,0 1 0,0-1 1,0 0-1,0 0 0,0 1 0,1-1 1,-1 0-1,1 0 0,-1 0 1,1 1-1,0-1 0,0 0 0,0 0 1,0 0-1,0 0 0,0 0 1,1-1-1,-1 1 0,3 2 0,1 0-107,0 0 0,0-1 0,0 0 0,1 0 0,-1-1-1,8 3 1,-8-3 27,0 0 0,-1 0 0,1 0-1,0 0 1,-1 1 0,0-1-1,1 1 1,-1 0 0,0 1 0,-1-1-1,6 6 1,-8-7 130,0 0-1,-1 0 1,1 0-1,-1-1 1,1 1-1,-1 0 1,1 0-1,-1 0 1,0 0-1,0 0 1,0 0-1,0 0 1,-1 0 0,1-1-1,0 1 1,-1 0-1,1 0 1,-1 0-1,0 0 1,1-1-1,-1 1 1,0 0-1,0-1 1,0 1-1,0-1 1,-1 1-1,1-1 1,0 1-1,-1-1 1,1 0 0,-1 1-1,1-1 1,-1 0-1,0 0 1,1 0-1,-3 0 1,1 2 27,-1-1 1,1 0-1,-1 0 1,0 0-1,0 0 1,0-1 0,0 0-1,0 1 1,0-1-1,0-1 1,0 1-1,0-1 1,0 1-1,-1-1 1,-6-1-1,8-1-380,1 0 0,0 0 0,0 0 0,0 0 0,1 0 0,-1 0 0,0 0 0,1-1 0,0 1 0,-1-1 0,1 1-1,0-1 1,0 0 0,1 1 0,-1-1 0,0 0 0,1 1 0,0-1 0,-1-5 0,0 0-1190,-5-29-5573</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8.562"/>
    </inkml:context>
    <inkml:brush xml:id="br0">
      <inkml:brushProperty name="width" value="0.025" units="cm"/>
      <inkml:brushProperty name="height" value="0.025" units="cm"/>
    </inkml:brush>
  </inkml:definitions>
  <inkml:trace contextRef="#ctx0" brushRef="#br0">1 0 4869,'0'0'15753,"6"13"-13794,49 115 2152,-36-77-3560,2-2 1,38 66 0,-58-113-534,1 1 0,-1-1 1,0 0-1,1 0 0,-1 1 1,1-1-1,0 0 0,0-1 1,0 1-1,0 0 0,0-1 1,0 1-1,0-1 0,0 1 1,1-1-1,-1 0 0,0 0 0,1 0 1,-1 0-1,1 0 0,4 0 1,-5-2 6,0 0 0,-1 0 0,1 0 0,0 0 0,-1 0 1,1 0-1,-1-1 0,1 1 0,-1 0 0,0-1 0,1 1 0,-1-1 0,0 0 1,0 1-1,0-1 0,0 0 0,0 0 0,-1 0 0,1 0 0,-1 1 0,1-1 1,-1 0-1,1 0 0,-1 0 0,0 0 0,0 0 0,0 0 0,-1-3 1,1 5-24,2-64-11,-2 61-8,0 0 0,0 0-1,0 0 1,0 0 0,-1 0-1,0 1 1,1-1 0,-1 0 0,0 0-1,0 1 1,-1-1 0,1 0-1,0 1 1,-1-1 0,0 1-1,1 0 1,-1 0 0,0-1 0,-3-1-1,5 4 6,-1 0-1,1 1 1,0-1-1,-1 0 1,1 0-1,-1 0 1,1 0-1,-1 1 0,1-1 1,-1 0-1,1 0 1,0 1-1,-1-1 1,1 0-1,0 1 1,-1-1-1,1 0 1,0 1-1,-1-1 1,1 0-1,0 1 1,0-1-1,0 1 0,-1-1 1,1 1-1,0-1 1,0 0-1,0 1 1,0-1-1,0 1 1,0-1-1,0 1 1,0-1-1,0 1 1,0-1-1,0 1 1,0-1-1,0 1 1,0-1-1,0 1 0,0-1 1,0 0-1,1 1 1,0 27-35,0-24 56,0 0-1,0-1 1,0 1-1,0-1 1,1 1-1,-1-1 1,1 1-1,0-1 1,0 0-1,0 1 0,0-1 1,1-1-1,0 1 1,-1 0-1,1 0 1,0-1-1,0 0 1,0 0-1,0 1 1,1-2-1,-1 1 1,1 0-1,-1-1 1,1 1-1,-1-1 1,1 0-1,0-1 0,0 1 1,-1 0-1,1-1 1,0 0-1,0 0 1,4 0-1,-5 0-5,0 0-1,0-1 1,0 1-1,1-1 0,-1 1 1,0-1-1,0 0 1,0 0-1,0 0 0,0 0 1,0-1-1,-1 1 1,1-1-1,0 0 0,-1 0 1,1 0-1,-1 0 1,1 0-1,-1 0 0,0-1 1,0 1-1,0-1 1,0 1-1,-1-1 1,1 0-1,-1 0 0,0 0 1,1 0-1,-1 0 1,-1 0-1,1 0 0,0 0 1,-1 0-1,1 0 1,-1 0-1,0-1 0,0 1 1,0 0-1,-1-5 1,0 7-35,1 1 1,0-1-1,0 0 1,0 0-1,-1 1 1,1-1-1,0 0 0,-1 1 1,1-1-1,0 1 1,-1-1-1,1 0 1,-1 1-1,1-1 1,-1 1-1,1-1 1,-1 1-1,1-1 1,-1 1-1,0 0 1,1-1-1,-1 1 1,0 0-1,1-1 1,-1 1-1,0 0 1,0 0-1,1 0 0,-1-1 1,0 1-1,1 0 1,-1 0-1,0 0 1,0 0-1,1 0 1,-1 1-1,-1-1 1,-33 10-4426,18-5-4558,10-4 666</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8.889"/>
    </inkml:context>
    <inkml:brush xml:id="br0">
      <inkml:brushProperty name="width" value="0.025" units="cm"/>
      <inkml:brushProperty name="height" value="0.025" units="cm"/>
    </inkml:brush>
  </inkml:definitions>
  <inkml:trace contextRef="#ctx0" brushRef="#br0">0 1 13837,'0'0'8008,"67"2"-8265,-39 6-1696,-3-1-2179,3 2-1249,-6-2 608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9.246"/>
    </inkml:context>
    <inkml:brush xml:id="br0">
      <inkml:brushProperty name="width" value="0.025" units="cm"/>
      <inkml:brushProperty name="height" value="0.025" units="cm"/>
    </inkml:brush>
  </inkml:definitions>
  <inkml:trace contextRef="#ctx0" brushRef="#br0">1 176 4708,'0'0'18274,"0"10"-17255,-1 3-717,2 0-1,-1 1 0,2-1 1,0 0-1,0 1 0,2-1 1,-1 0-1,7 13 0,3-1-155,-1-2-457,0 1 0,9 29-1,-19-47 228,0 1 0,-1 0-1,1 0 1,-1 1 0,0-1-1,-1 0 1,0 0 0,0 0-1,-1 0 1,1 1 0,-2-1-1,-3 13 1,5-19 91,0 0 1,0 0-1,-1 0 1,1 0-1,-1-1 1,1 1-1,-1 0 1,1 0-1,-1 0 1,0 0-1,1-1 1,-1 1-1,0 0 1,1-1-1,-1 1 1,0 0-1,0-1 1,0 1-1,0-1 1,0 1-1,1-1 1,-1 0-1,0 1 1,0-1-1,0 0 1,0 0-1,0 0 1,0 1-1,0-1 1,0 0-1,0 0 1,0-1-1,0 1 0,0 0 1,0 0-1,0 0 1,0-1-1,0 1 1,0 0-1,0-1 1,0 1-1,0-1 1,0 1-1,0-1 1,1 1-1,-1-1 1,0 0-1,0 1 1,1-1-1,-1 0 1,0 0-1,1 0 1,-1 1-1,1-1 1,-1 0-1,1 0 1,-1 0-1,1 0 1,0 0-1,0 0 1,-1-1-1,-3-13 23,1 0 1,0 0-1,1 0 0,1 0 0,0-1 0,1 1 1,1 0-1,3-19 0,31-123 21,-24 115 16,18-89 477,-30 142-399,-1 4 46,1 0 1,1 1-1,0-1 0,4 25 0,-3-38-158,-1 0-1,1 0 0,-1-1 0,1 1 1,-1 0-1,1 0 0,0 0 1,0 0-1,0-1 0,0 1 0,1 0 1,-1-1-1,0 1 0,1-1 0,-1 1 1,1-1-1,-1 0 0,3 2 0,-2-2 6,0-1 0,0 1-1,1-1 1,-1 0-1,0 0 1,0 0 0,1 0-1,-1 0 1,0 0-1,0-1 1,1 1 0,-1-1-1,0 1 1,0-1 0,0 0-1,0 0 1,0 0-1,0 0 1,0 0 0,3-3-1,5-3 14,-1 0-1,-1-1 0,1 0 0,-1-1 1,0 0-1,-1 0 0,9-14 1,-10 13-53,0 1 1,0 0 0,1 1 0,1 0-1,-1 0 1,1 0 0,0 1-1,1 0 1,9-5 0,-13 10 8,0 0 0,0 1 1,0 0-1,0 0 0,1 0 0,-1 1 1,0-1-1,0 1 0,0 1 0,0-1 1,1 1-1,-1-1 0,7 4 0,31 1-1071,-39-5 609,0 0 1,0-1-1,-1 1 1,1-1-1,0 0 0,-1 1 1,1-2-1,-1 1 0,7-4 1,20-15-5766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559"/>
    </inkml:context>
    <inkml:brush xml:id="br0">
      <inkml:brushProperty name="width" value="0.025" units="cm"/>
      <inkml:brushProperty name="height" value="0.025" units="cm"/>
    </inkml:brush>
  </inkml:definitions>
  <inkml:trace contextRef="#ctx0" brushRef="#br0">1 112 11915,'0'0'10277,"9"-9"-8868,-2 3-1133,0-1 0,0 1-1,0 1 1,1-1 0,-1 1 0,1 0 0,1 1 0,-1 0-1,1 0 1,-1 1 0,1 0 0,0 1 0,0 0-1,10-1 1,-13 2-248,-1 1 1,1-1-1,0 1 0,-1 1 0,1-1 0,0 1 1,-1 0-1,1 1 0,5 1 0,-9-2-33,0 1 0,0-1-1,0 0 1,-1 1 0,1-1-1,0 1 1,-1-1 0,1 1 0,-1 0-1,1 0 1,-1 0 0,0 0-1,0 0 1,0 0 0,0 0-1,0 0 1,-1 0 0,1 0 0,0 0-1,-1 1 1,0-1 0,1 0-1,-1 0 1,0 1 0,0 2-1,-1 6 19,0-1 0,0 0-1,-1 0 1,0 1 0,-1-1-1,0-1 1,-8 18-1,6-15 202,0 1 0,1 1-1,-5 19 1,9-32-207,0-1-1,0 1 1,0-1 0,0 0-1,0 1 1,0-1-1,0 1 1,0-1 0,0 0-1,0 1 1,0-1 0,0 1-1,0-1 1,1 0 0,-1 1-1,0-1 1,0 0 0,0 1-1,0-1 1,1 1 0,-1-1-1,0 0 1,0 0-1,1 1 1,-1-1 0,0 0-1,1 1 1,-1-1 0,0 0-1,1 0 1,-1 0 0,0 1-1,1-1 1,-1 0 0,0 0-1,1 0 1,-1 0 0,0 0-1,1 0 1,0 1-1,23-6 178,22-15-37,-28 8-142,0-1 1,-2 0-1,1-1 0,24-28 0,-36 36-41,0 0 0,-1 0-1,1 0 1,-1 0-1,-1-1 1,1 0 0,-1 1-1,0-1 1,-1-1-1,1 1 1,-2 0 0,1-1-1,-1 1 1,0-1-1,0 1 1,-1-16 0,-1 22 27,0 0 0,1-1 0,-1 1 0,0 0 0,1-1 0,-1 1 0,0 0 0,0 0 1,0 0-1,0 0 0,0-1 0,-1 2 0,1-1 0,0 0 0,0 0 0,-1 0 0,1 0 0,0 1 0,-1-1 1,1 1-1,-1-1 0,1 1 0,-1 0 0,1-1 0,0 1 0,-1 0 0,0 0 0,1 0 0,-1 0 1,1 0-1,-1 0 0,1 1 0,-3-1 0,4 0 2,0 1-4,-1-1 1,1 0-1,0 0 1,-1 0-1,1 0 1,0 0-1,0 0 1,-1 0-1,1 0 0,0 1 1,0-1-1,0 0 1,-1 0-1,1 0 1,0 1-1,0-1 1,0 0-1,-1 0 0,1 1 1,0-1-1,0 0 1,0 0-1,0 1 1,0-1-1,0 0 1,-1 0-1,1 1 0,0-1 1,0 0-1,0 0 1,0 1-1,0-1 1,0 0-1,0 1 1,0-1-1,0 0 0,0 0 1,1 1-1,-1-1 1,0 0-1,0 1 1,0-1-1,0 0 1,0 0-1,0 1 0,1-1 1,-1 0-1,0 0 1,0 0-1,0 1 1,1-1-1,-1 1-100,1 0 1,-1 0-1,1 0 0,-1-1 1,1 1-1,-1 0 0,1 0 1,0-1-1,0 1 0,-1 0 1,1-1-1,0 1 0,0 0 1,0-1-1,0 1 0,-1-1 1,3 1-1,22-2-5234,-12-11-974,-3-5-2442</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9.794"/>
    </inkml:context>
    <inkml:brush xml:id="br0">
      <inkml:brushProperty name="width" value="0.025" units="cm"/>
      <inkml:brushProperty name="height" value="0.025" units="cm"/>
    </inkml:brush>
  </inkml:definitions>
  <inkml:trace contextRef="#ctx0" brushRef="#br0">1 0 6438,'0'0'19603,"10"7"-19320,1 2-184,-1 0 1,0 1 0,0 1-1,-1-1 1,0 1-1,-1 1 1,-1 0 0,12 22-1,-6-9-75,7 17-12,37 55 0,-42-82-1066,-15-15 989,0 0 1,0 0-1,1 0 0,-1 0 0,0 0 0,0 0 1,0 0-1,0 0 0,1 0 0,-1 0 0,0 0 1,0 0-1,0 0 0,0 0 0,1 0 0,-1-1 1,0 1-1,0 0 0,0 0 0,0 0 1,0 0-1,0 0 0,1 0 0,-1 0 0,0-1 1,0 1-1,0 0 0,0 0 0,0 0 0,0 0 1,0 0-1,0-1 0,0 1 0,1 0 0,-1 0 1,0 0-1,0 0 0,0-1 0,0 1 1,0 0-1,0 0 0,0 0 0,0 0 0,0-1 1,0 1-1,0 0 0,0 0 0,-1 0 0,1-1 1,0-1-365,-1-1 1,1 0-1,-1 1 1,0-1-1,0 1 1,0 0-1,0-1 1,0 1-1,-1 0 1,1-1-1,-1 1 1,1 0 0,-3-2-1,-26-23-5336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10.152"/>
    </inkml:context>
    <inkml:brush xml:id="br0">
      <inkml:brushProperty name="width" value="0.025" units="cm"/>
      <inkml:brushProperty name="height" value="0.025" units="cm"/>
    </inkml:brush>
  </inkml:definitions>
  <inkml:trace contextRef="#ctx0" brushRef="#br0">0 389 13965,'0'0'9834,"66"-58"-8425,-18 22-384,8-9-385,6 0-319,-2-4-225,-5 5-32,-8 4-160,-9 7-1282,-11 10-1825,-16 7-2306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10.776"/>
    </inkml:context>
    <inkml:brush xml:id="br0">
      <inkml:brushProperty name="width" value="0.025" units="cm"/>
      <inkml:brushProperty name="height" value="0.025" units="cm"/>
    </inkml:brush>
  </inkml:definitions>
  <inkml:trace contextRef="#ctx0" brushRef="#br0">0 306 17104,'0'0'7378,"3"9"-6796,29 77 225,-27-75-783,0 0 0,0-1 0,1 1 1,1-1-1,0-1 0,15 17 1,-22-26-20,0 0 1,0 1 0,0-1 0,1 0 0,-1 0 0,0 0 0,0 0 0,0 1-1,1-1 1,-1 0 0,0 0 0,0 0 0,0 0 0,1 0 0,-1 0-1,0 0 1,0 0 0,1 0 0,-1 1 0,0-1 0,0 0 0,1 0-1,-1 0 1,0 0 0,0 0 0,1-1 0,-1 1 0,0 0 0,0 0-1,1 0 1,-1 0 0,0 0 0,0 0 0,0 0 0,1 0 0,-1 0-1,0-1 1,0 1 0,0 0 0,1 0 0,-1 0 0,0 0 0,0-1-1,5-15 177,-4-29 31,-1 37-171,-2-16 13,-1 0 0,-1 1 0,-1-1 0,-1 1 0,-16-41 1,24 71-65,2 0 0,-1-1 0,1 1 0,0-1 0,0 0 1,1-1-1,0 1 0,0-1 0,0 0 0,0 0 0,1 0 1,10 6-1,-14-9 8,1-1 0,0 1 0,0-1 0,0 1 0,0-1 0,0 0 0,0 0 0,0-1 0,0 1 0,0-1 0,0 1 0,0-1 0,1 0 0,-1 0 0,0 0 0,0-1-1,0 1 1,0-1 0,0 1 0,1-1 0,-1 0 0,-1-1 0,1 1 0,0 0 0,0-1 0,0 1 0,-1-1 0,1 0 0,-1 0 0,1 0 0,-1 0 0,0-1 0,3-3 0,2-3 75,-2 0 0,1-1 0,-2 0-1,1 0 1,-1 0 0,-1-1 0,1 0-1,-2 1 1,0-1 0,0 0 0,-1 0 0,0 0-1,-1 0 1,0 0 0,-1 0 0,-3-18 0,-1 17-55,0 23-170,1 24-11,3-19 119,1-2 85,-1 0 1,2 0-1,0 0 1,4 21-1,-4-33-27,-1-1 0,0 1 0,1-1 0,-1 1 0,1 0 1,-1-1-1,1 1 0,0-1 0,-1 1 0,1-1 0,0 0 0,0 1 0,0-1 0,0 0 0,1 0 0,-1 0 0,0 1 0,0-1 0,1 0 1,-1-1-1,0 1 0,1 0 0,-1 0 0,1-1 0,-1 1 0,1 0 0,0-1 0,-1 0 0,1 1 0,-1-1 0,1 0 0,0 0 0,-1 0 1,1 0-1,0 0 0,-1 0 0,1 0 0,0-1 0,-1 1 0,1-1 0,-1 1 0,1-1 0,-1 1 0,1-1 0,-1 0 0,1 0 0,-1 0 1,2-1-1,6-5 13,1 0 0,-1-1 0,-1 0 0,1 0 0,-1-1 1,-1 0-1,0-1 0,0 1 0,-1-1 0,0-1 0,6-13 1,-4 9-48,1-1-1,1 1 1,20-26 0,-29 41 10,-1-1 0,1 1-1,-1-1 1,1 1 0,-1-1-1,1 1 1,0-1 0,-1 1 0,1 0-1,0-1 1,-1 1 0,1 0-1,0-1 1,-1 1 0,1 0-1,0 0 1,0 0 0,-1 0 0,1-1-1,0 1 1,0 0 0,-1 0-1,1 1 1,0-1 0,0 0 0,-1 0-1,1 0 1,0 0 0,0 1-1,1 0 1,19 18-428,-19-17 213,0 0 0,-1 0-1,1 0 1,0 0 0,0 0-1,1 0 1,-1 0 0,0-1 0,1 1-1,-1-1 1,1 0 0,-1 0-1,5 2 1,-2-3-246,0 0-1,0 0 0,0-1 1,0 0-1,0 1 0,0-2 1,0 1-1,0 0 0,-1-1 1,1 0-1,0 0 1,-1-1-1,7-3 0,1-3-1367,0 0-1,-1 0 0,14-16 0,3-7-3056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11.148"/>
    </inkml:context>
    <inkml:brush xml:id="br0">
      <inkml:brushProperty name="width" value="0.025" units="cm"/>
      <inkml:brushProperty name="height" value="0.025" units="cm"/>
    </inkml:brush>
  </inkml:definitions>
  <inkml:trace contextRef="#ctx0" brushRef="#br0">71 297 4324,'0'0'6369,"0"-9"-1575,1-23-1100,-1 32-3626,0 0 1,0 0 0,0 1-1,-1-1 1,1 0 0,0 1-1,0-1 1,0 0 0,0 0-1,-1 1 1,1-1 0,0 0-1,0 0 1,0 0 0,-1 1-1,1-1 1,0 0 0,0 0-1,-1 0 1,1 0 0,0 0-1,-1 1 1,1-1-1,0 0 1,0 0 0,-1 0-1,1 0 1,0 0 0,-1 0-1,1 0 1,0 0 0,-1 0-1,1 0 1,0 0 0,-1 0-1,1 0 1,0 0 0,0-1-1,-1 1 1,1 0 0,0 0-1,0 0 1,-1 0 0,1 0-1,0-1 1,0 1-1,-1 0 1,1 0 0,0 0-1,0-1 1,0 1 0,-1 0-1,1 0 1,0-1 0,0 1-1,0 0 1,0 0 0,0-1-1,-1 1 1,1 0 0,0-1-1,0 1 1,0 0 0,0-1-1,0 1 1,0 0 0,0 0-1,0-1 1,-13 18 858,-21 59 1474,32-70-2235,0 0-1,0 0 1,1 0-1,0 0 1,0 0 0,0 1-1,1-1 1,0 0-1,0 1 1,1-1-1,1 8 1,-2-14-159,1 1 0,-1 0 1,1 0-1,-1 0 0,1-1 0,-1 1 1,1 0-1,-1-1 0,1 1 0,0-1 1,-1 1-1,1 0 0,0-1 0,0 0 1,0 1-1,-1-1 0,1 1 0,0-1 1,0 0-1,0 0 0,0 1 0,0-1 1,-1 0-1,1 0 0,0 0 0,0 0 1,0 0-1,0 0 0,0 0 0,0 0 1,0-1-1,-1 1 0,1 0 0,2-1 1,28-14 170,-23 7-155,-1 0-1,-1 0 0,1 0 0,-1-1 0,-1 0 0,0-1 1,0 1-1,-1-1 0,0 0 0,0 0 0,-1 0 0,-1 0 1,3-19-1,-1-13-18,-1 0 1,-4-48-1,0 35-34,-1 16-40,-1 33-93,1 24-4,-1 3 296,2 1 1,1 0-1,1 0 1,1 0-1,8 40 1,-9-56-113,0-1 1,1 1 0,0-1 0,0 0-1,0 0 1,1 0 0,-1 0 0,1 0-1,0 0 1,1-1 0,-1 1 0,1-1 0,0 0-1,0 0 1,0-1 0,1 1 0,-1-1-1,1 0 1,0 0 0,0 0 0,0-1-1,0 1 1,0-1 0,0-1 0,1 1-1,-1-1 1,1 0 0,7 1 0,39-1-1751,-46-2 877,0 1 0,0-1 0,0-1 0,0 1 0,-1-1 0,12-4 0,18-18-6607</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31.684"/>
    </inkml:context>
    <inkml:brush xml:id="br0">
      <inkml:brushProperty name="width" value="0.025" units="cm"/>
      <inkml:brushProperty name="height" value="0.025" units="cm"/>
    </inkml:brush>
  </inkml:definitions>
  <inkml:trace contextRef="#ctx0" brushRef="#br0">57 1 801,'0'0'5509,"-8"6"-4618,2-2-723,3-2-51,0 0-1,0 0 1,0 0-1,0 0 1,1 1-1,-1-1 1,1 1-1,-1 0 1,1 0-1,0 0 1,0 0 0,0 0-1,1 0 1,-1 0-1,1 1 1,0-1-1,0 0 1,0 1-1,-1 6 1,2-9-92,1 0 0,0-1 0,-1 1 0,1 0 0,0 0 1,-1-1-1,1 1 0,0-1 0,0 1 0,0-1 0,-1 1 0,1-1 0,0 1 0,0-1 1,0 0-1,0 1 0,0-1 0,0 0 0,0 0 0,0 0 0,0 0 0,0 0 1,0 0-1,0 0 0,1 0 0,38-1 109,-31 1-30,452-26 380,66 1-338,-469 29 683,74 15 1,24 3-514,-54-15-243,289 34 20,-379-39-90,90 18 27,1-5-1,130 3 0,140-19 1199,-371 1-1534,1 0 1,-1 0 0,0 0 0,0 0-1,1 0 1,-1-1 0,0 1 0,0-1-1,1 1 1,-1-1 0,0 0 0,0 0 0,0 0-1,0 0 1,0 0 0,2-3 0,13-15-5760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35.486"/>
    </inkml:context>
    <inkml:brush xml:id="br0">
      <inkml:brushProperty name="width" value="0.025" units="cm"/>
      <inkml:brushProperty name="height" value="0.025" units="cm"/>
    </inkml:brush>
  </inkml:definitions>
  <inkml:trace contextRef="#ctx0" brushRef="#br0">0 1 4100,'0'0'3166,"11"2"-3038,113 5 688,-109-5-575,0 0-1,0 1 0,0 0 1,16 7-1,48 8 112,2-14-308,0-3 0,105-13 0,-108 4-12,1 4 1,128 10-1,-79 8-6,1-5-1,1-6 1,193-21-1,-126-1-12,271 8 1,-384 18 220,0 3 1,101 25 0,-144-16 138,-36-16-600,-1-1 1,0 1-1,1-1 0,-1 0 0,1 0 0,0-1 1,7 2-1,2-2-2752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37.447"/>
    </inkml:context>
    <inkml:brush xml:id="br0">
      <inkml:brushProperty name="width" value="0.025" units="cm"/>
      <inkml:brushProperty name="height" value="0.025" units="cm"/>
    </inkml:brush>
  </inkml:definitions>
  <inkml:trace contextRef="#ctx0" brushRef="#br0">0 192 7207,'0'0'811,"10"4"-640,15 2 164,0-1 1,1-1-1,-1-1 0,50-2 0,-2-2 191,-1-4 0,1-3 0,133-33 0,-49-1-438,165-38 16,-252 67-108,0 2 1,115-2-1,-175 13-331,-1 0 0,0 0 1,0 1-1,0 0 0,0 1 0,0 0 0,0 0 0,0 1 0,-1 0 1,9 5-1,6 4-4513</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4.416"/>
    </inkml:context>
    <inkml:brush xml:id="br0">
      <inkml:brushProperty name="width" value="0.025" units="cm"/>
      <inkml:brushProperty name="height" value="0.025" units="cm"/>
    </inkml:brush>
  </inkml:definitions>
  <inkml:trace contextRef="#ctx0" brushRef="#br0">66 834 3940,'0'0'8979,"-9"5"-7201,7-3-1495,-30 17 912,30-18-1008,1 0-1,-1 0 0,0 1 0,1-1 1,-1 0-1,1 1 0,0-1 0,-1 1 1,1 0-1,0-1 0,0 1 0,0 0 1,0 0-1,0-1 0,0 1 0,1 0 1,-2 3-1,14-8 844,6-10-479,-1-1 0,-1-1 0,0-1 0,26-32 0,0 0 15,563-555 960,-558 558-1506,-31 28-133,1 1 0,0 0 0,33-21 0,-53 41-6374,-16 16 1544,-10-4-2226</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04.776"/>
    </inkml:context>
    <inkml:brush xml:id="br0">
      <inkml:brushProperty name="width" value="0.025" units="cm"/>
      <inkml:brushProperty name="height" value="0.025" units="cm"/>
    </inkml:brush>
  </inkml:definitions>
  <inkml:trace contextRef="#ctx0" brushRef="#br0">253 0 13549,'0'0'3117,"-8"9"-2391,-8 19-282,1 0-1,2 1 0,0 0 0,-10 38 0,-40 94-133,38-103 151,2 0-1,-26 108 1,48-162-426,0 0-1,0 1 0,0-1 1,1 0-1,0 1 1,0-1-1,0 1 0,0-1 1,1 0-1,-1 1 1,1-1-1,0 0 0,2 5 1,-1-7-24,-1 0 1,1 0 0,0-1-1,-1 1 1,1-1 0,0 1-1,0-1 1,0 0 0,0 0-1,0 0 1,0 0 0,1 0-1,-1 0 1,0-1 0,1 1-1,-1-1 1,0 1 0,1-1-1,-1 0 1,0 0 0,1 0-1,-1 0 1,0 0 0,1-1-1,3 0 1,5-1 106,0 0 0,0-1 0,-1 0 0,1-1 0,-1 0 0,0-1 0,11-5 0,69-49 536,-49 31-448,264-151 40,-134 82-8574,-108 58-4404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44.150"/>
    </inkml:context>
    <inkml:brush xml:id="br0">
      <inkml:brushProperty name="width" value="0.025" units="cm"/>
      <inkml:brushProperty name="height" value="0.025" units="cm"/>
    </inkml:brush>
  </inkml:definitions>
  <inkml:trace contextRef="#ctx0" brushRef="#br0">1 0 6342,'0'0'2616,"12"5"-2029,175 58 798,-7-3-432,444 208 1682,-200-80-1933,-390-174-746,-10-3-140,0-1 0,0-1 0,48 11 0,-71-20-185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932"/>
    </inkml:context>
    <inkml:brush xml:id="br0">
      <inkml:brushProperty name="width" value="0.025" units="cm"/>
      <inkml:brushProperty name="height" value="0.025" units="cm"/>
    </inkml:brush>
  </inkml:definitions>
  <inkml:trace contextRef="#ctx0" brushRef="#br0">30 56 19090,'0'0'3427,"-29"-49"-1857,29 42-1154</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45.846"/>
    </inkml:context>
    <inkml:brush xml:id="br0">
      <inkml:brushProperty name="width" value="0.025" units="cm"/>
      <inkml:brushProperty name="height" value="0.025" units="cm"/>
    </inkml:brush>
  </inkml:definitions>
  <inkml:trace contextRef="#ctx0" brushRef="#br0">1 8 3203,'0'0'4559,"9"-1"-4014,1-1-369,0 0 0,0 1 0,0 0 0,1 1 0,-1 0 1,0 1-1,0 0 0,0 0 0,17 6 0,64 30 209,-61-23-296,1-1 1,0-1-1,0-2 0,1-1 0,0-2 0,47 5 0,-47-9 41,0 1 0,-1 2 0,59 17-1,84 45 384,-9-3 1076,-88-45-1433,1-3 0,0-3 0,105 5 0,-8-1-102,-1 6 11,59 8 284,278 4 1,-463-36-303,95 4 459,-124-2-488,0 1 0,-1 1 0,0 0 0,0 2 0,30 13 1,-37-15-3548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53.792"/>
    </inkml:context>
    <inkml:brush xml:id="br0">
      <inkml:brushProperty name="width" value="0.025" units="cm"/>
      <inkml:brushProperty name="height" value="0.025" units="cm"/>
    </inkml:brush>
  </inkml:definitions>
  <inkml:trace contextRef="#ctx0" brushRef="#br0">98 356 3587,'-6'-177'3452,"1"-1"2876,5 177-5639,-8 27 517,-13 74-209,4 1-1,-5 142 0,18-181-862,-9 192 142,11 1 0,41 333 0,70 801-127,-106-1271-153,27 770-18,-18 154-304,-7-150 91,19-451 347,3 199-336,-38-128-289,2-398-777,-6 0 0,-40 161 0,49-253 663,-1 0 0,0 0-1,-2-1 1,-1 0 0,-22 37 0,3-22-2299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55.103"/>
    </inkml:context>
    <inkml:brush xml:id="br0">
      <inkml:brushProperty name="width" value="0.025" units="cm"/>
      <inkml:brushProperty name="height" value="0.025" units="cm"/>
    </inkml:brush>
  </inkml:definitions>
  <inkml:trace contextRef="#ctx0" brushRef="#br0">19282 1 5349,'0'0'5066,"-10"5"-4617,-6 3-306,-4 3-28,1-1 0,-1-1 1,0-1-1,-1-1 0,0-1 1,-41 7-1,-449-10 171,125-4-214,3 14 403,-150 2-80,-1190-25-780,-4 0 3492,-3352 88-1676,5009-76-1477,-1056 23 577,-2-33 404,-1355-17-743,1480 24-165,259-8 238,-434 1 356,896 21 839,-287 50 0,528-57-1513,-13 1-444,19 0-4564,18-3-918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58.334"/>
    </inkml:context>
    <inkml:brush xml:id="br0">
      <inkml:brushProperty name="width" value="0.025" units="cm"/>
      <inkml:brushProperty name="height" value="0.025" units="cm"/>
    </inkml:brush>
  </inkml:definitions>
  <inkml:trace contextRef="#ctx0" brushRef="#br0">181 1 3972,'0'0'160,"-68"0"1826,48 0-1506,2 0 481,3 0-448,1 0-321,3 0-96,2 0-96,2 1-384,1 4-321,-1 0-384,2 2-801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58.755"/>
    </inkml:context>
    <inkml:brush xml:id="br0">
      <inkml:brushProperty name="width" value="0.025" units="cm"/>
      <inkml:brushProperty name="height" value="0.025" units="cm"/>
    </inkml:brush>
  </inkml:definitions>
  <inkml:trace contextRef="#ctx0" brushRef="#br0">1 58 10634,'0'0'5039,"8"-8"-3570,-1 4-1273,-1-1 0,0 1 1,1 0-1,0 1 1,0-1-1,0 1 1,0 1-1,1-1 1,-1 1-1,0 1 1,1-1-1,0 1 0,-1 1 1,9-1-1,465-10 1310,-480 11-1505,0 0 0,-1 0 0,1 0 1,0 1-1,-1-1 0,1 0 0,0 0 0,-1 1 0,1-1 1,0 0-1,-1 1 0,1-1 0,-1 0 0,1 1 1,-1-1-1,1 1 0,-1-1 0,1 1 0,-1-1 0,1 1 1,-1-1-1,0 1 0,1 0 0,-1-1 0,0 1 1,1 0-1,-1-1 0,0 1 0,0 0 0,0-1 0,0 1 1,0 0-1,0-1 0,1 1 0,-2 0 0,1-1 1,0 1-1,0 0 0,0-1 0,0 1 0,0 0 0,0-1 1,-1 2-1,-11 32 310,-27 35 682,-72 93 1,-4 7-211,54-57-188,56-99-437,-1-1 0,2 1 0,0 0 0,0 0-1,2 1 1,-1-1 0,0 20 0,3-32-147,0-1 0,0 1 0,0 0 0,0 0 0,0 0 0,0 0 0,0-1 0,0 1 0,0 0 0,1 0 0,-1 0 0,0-1 0,1 1 0,-1 0 0,0 0 0,1-1 1,-1 1-1,1 0 0,-1-1 0,1 1 0,-1 0 0,1-1 0,-1 1 0,1-1 0,0 1 0,-1-1 0,1 1 0,0-1 0,0 1 0,-1-1 0,1 0 0,0 1 0,0-1 0,0 0 0,-1 0 0,1 0 0,0 0 0,0 0 0,1 0 0,0 0-10,-1 0 0,1 0 0,-1-1 0,1 1 0,-1-1 0,1 1 1,-1-1-1,0 1 0,1-1 0,-1 0 0,0 0 0,0 0 0,1 0 0,-1 0 0,0 0 0,0 0 0,0 0 0,0 0 0,0 0 0,-1-1 1,2-1-1,1-3-482,-1-1 0,0 1 0,0-1 0,-1 0 0,1 0 0,-1 0 0,-1-7 1,0 6-735,0-1 0,0 0 0,-1 1 0,-1-1 1,-3-11-1,-13-24-7044</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59.096"/>
    </inkml:context>
    <inkml:brush xml:id="br0">
      <inkml:brushProperty name="width" value="0.025" units="cm"/>
      <inkml:brushProperty name="height" value="0.025" units="cm"/>
    </inkml:brush>
  </inkml:definitions>
  <inkml:trace contextRef="#ctx0" brushRef="#br0">1 18 13901,'0'0'5862,"53"10"-4133,-13-10 33,11 0-160,11-1-642,3-8-511,6 1-353,1 3-32,-8 1-384,-5 4-1282,-10 0-1441,-8 0-1697,-10 0-2819</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59.440"/>
    </inkml:context>
    <inkml:brush xml:id="br0">
      <inkml:brushProperty name="width" value="0.025" units="cm"/>
      <inkml:brushProperty name="height" value="0.025" units="cm"/>
    </inkml:brush>
  </inkml:definitions>
  <inkml:trace contextRef="#ctx0" brushRef="#br0">0 3 19314,'0'0'6182,"65"37"-5061,-17-37-384,10-3-449,1-7-224,-1 1 0,-5 1-448,-4 3-1025,-10 4-1314,-10 0-1441,-11-1-3363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59:59.814"/>
    </inkml:context>
    <inkml:brush xml:id="br0">
      <inkml:brushProperty name="width" value="0.025" units="cm"/>
      <inkml:brushProperty name="height" value="0.025" units="cm"/>
    </inkml:brush>
  </inkml:definitions>
  <inkml:trace contextRef="#ctx0" brushRef="#br0">46 1 18065,'0'0'2354,"-1"13"-720,-17 117 1652,8-67-2345,-4 94-1,13-129-961,0-17-269,0 0-1,1 0 0,0 0 0,1 0 1,0 0-1,1 0 0,0 0 1,1 0-1,0-1 0,8 18 0,-10-26-10,0-1 0,0 0 0,0 0-1,0 0 1,0 0 0,0 0 0,0-1-1,0 1 1,1 0 0,-1 0 0,0-1-1,1 1 1,-1-1 0,1 1-1,-1-1 1,0 0 0,1 1 0,-1-1-1,1 0 1,-1 0 0,1 0 0,-1 0-1,1 0 1,-1 0 0,1-1 0,-1 1-1,1 0 1,-1-1 0,2 0-1,17-13-4732</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00.172"/>
    </inkml:context>
    <inkml:brush xml:id="br0">
      <inkml:brushProperty name="width" value="0.025" units="cm"/>
      <inkml:brushProperty name="height" value="0.025" units="cm"/>
    </inkml:brush>
  </inkml:definitions>
  <inkml:trace contextRef="#ctx0" brushRef="#br0">192 0 13068,'0'0'4068,"-11"5"-2002,-1 1-1688,0 1 0,0 0 0,0 1 0,1 0 0,1 1-1,-1 0 1,2 0 0,-1 1 0,1 1 0,1 0 0,0 0 0,0 0 0,-7 16 0,9-15-137,1-1 0,0 1 0,1 0 0,1 0 1,0 0-1,0 1 0,1-1 0,0 24 1,1-31-208,2 0 0,-1-1 1,0 1-1,1 0 0,0 0 1,0 0-1,1-1 0,-1 1 1,1-1-1,0 1 0,0-1 1,0 0-1,1 1 0,0-1 1,0 0-1,0-1 1,0 1-1,0 0 0,1-1 1,-1 0-1,1 0 0,0 0 1,0 0-1,0-1 0,7 4 1,2-2 35,0 1-1,0-2 1,0 0 0,0 0 0,1-1 0,-1-1 0,1 0 0,0-1 0,-1 0 0,1-1-1,-1-1 1,1 0 0,-1-1 0,0 0 0,0-1 0,0-1 0,0 0 0,20-12-1,-24 13-32,0-1 0,-1-1 0,1 0 0,-2 0-1,1 0 1,-1-1 0,0 0 0,0 0 0,0-1 0,-1 0-1,-1 0 1,1-1 0,-1 1 0,-1-1 0,0 0-1,0 0 1,0-1 0,-1 1 0,-1-1 0,0 0-1,0 0 1,-1 1 0,0-1 0,-1 0 0,-1-20 0,0 25-39,0 0 1,0-1-1,-1 1 1,1 0-1,-1 0 1,-1 0-1,1 1 1,-1-1-1,0 0 1,0 1-1,0 0 1,0-1-1,-1 1 1,1 1-1,-1-1 1,0 0-1,-1 1 1,1 0-1,0 0 1,-1 0-1,0 1 1,0-1 0,0 1-1,-10-3 1,2 1-85,-1 1 1,0 0-1,0 1 1,0 1-1,-1 0 1,1 0-1,0 2 1,-19 2-1,29-2-126,1-1-1,-1 1 0,0 0 1,0 1-1,0-1 0,0 1 1,-6 3-1,-7 14-4636,16-14-788</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00.981"/>
    </inkml:context>
    <inkml:brush xml:id="br0">
      <inkml:brushProperty name="width" value="0.025" units="cm"/>
      <inkml:brushProperty name="height" value="0.025" units="cm"/>
    </inkml:brush>
  </inkml:definitions>
  <inkml:trace contextRef="#ctx0" brushRef="#br0">56 167 8456,'0'0'16111,"18"-1"-15262,14-4-681,0-1 0,-1-2 1,1 0-1,-2-3 0,41-18 0,-25 4-224,70-49 0,-116 85-152,-8 7 128,-21 49 136,2 0 1,-28 109-1,-11 148 506,64-308-553,-1 3 251,0 0 0,-2 0 0,-11 32 0,15-48-151,0 0 0,-1 0 0,1 0 0,-1 0-1,1 0 1,-1 0 0,0-1 0,0 1 0,0-1 0,-1 1 0,1-1 0,-1 1 0,1-1-1,-1 0 1,0 0 0,1-1 0,-1 1 0,0-1 0,0 1 0,0-1 0,-1 0-1,1 0 1,0 0 0,0 0 0,-1-1 0,1 1 0,0-1 0,-5 0 0,3-1-46,1 0 0,0-1 0,-1 0 0,1 1 0,0-2 0,0 1 0,0 0 0,1-1 0,-1 1 0,0-1 0,1 0 0,0-1 0,-1 1 0,2 0 0,-1-1 0,0 0 0,0 1 0,-1-6 0,-9-13-29,-20-46-1,26 53-5,0-1-37,-2-3-166,0 0-1,2 0 1,0-1-1,-4-23 0,11 43 72,0-1 0,1 1-1,-1-1 1,0 1 0,0-1-1,0 1 1,1-1 0,-1 1-1,0-1 1,1 1 0,-1 0-1,0-1 1,1 1 0,-1 0-1,1-1 1,-1 1-1,0 0 1,1-1 0,-1 1-1,1 0 1,-1 0 0,1-1-1,-1 1 1,1 0 0,-1 0-1,1 0 1,-1 0 0,1 0-1,-1 0 1,1 0 0,0 0-1,-1 0 1,1 0 0,0 0-1,27 0-1505,-21 0 792,77-1-7670,-35-7 977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869"/>
    </inkml:context>
    <inkml:brush xml:id="br0">
      <inkml:brushProperty name="width" value="0.025" units="cm"/>
      <inkml:brushProperty name="height" value="0.025" units="cm"/>
    </inkml:brush>
  </inkml:definitions>
  <inkml:trace contextRef="#ctx0" brushRef="#br0">67 1 13357,'-2'9'2386,"-32"187"6768,3 117-6921,31-308-2284,3 31 125,-3-35-153,0 0 0,1-1 0,-1 1 0,1 0-1,-1-1 1,1 1 0,-1-1 0,1 1 0,-1-1 0,1 1 0,-1-1 0,1 1-1,0-1 1,-1 1 0,1-1 0,0 0 0,-1 1 0,1-1 0,0 0-1,0 0 1,-1 1 0,1-1 0,0 0 0,0 0 0,-1 0 0,1 0 0,0 0-1,0 0 1,0 0 0,-1 0 0,1-1 0,0 1 0,0 0 0,-1 0 0,1-1-1,0 1 1,-1 0 0,1-1 0,0 1 0,-1-1 0,1 1 0,0-1-1,18-15-4148,2-9-3122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491"/>
    </inkml:context>
    <inkml:brush xml:id="br0">
      <inkml:brushProperty name="width" value="0.025" units="cm"/>
      <inkml:brushProperty name="height" value="0.025" units="cm"/>
    </inkml:brush>
  </inkml:definitions>
  <inkml:trace contextRef="#ctx0" brushRef="#br0">23 146 10218,'-2'-1'330,"0"0"1,1 0-1,0 0 0,-1 0 1,1 0-1,-1-1 1,1 1-1,0 0 1,0-1-1,0 1 0,0-1 1,0 1-1,0-1 1,0 1-1,1-1 0,-1 0 1,0 1-1,1-1 1,0 0-1,-1 0 1,1 0-1,0 1 0,0-1 1,0 0-1,0-2 1,1 1-151,0 1 0,0-1 1,0 0-1,1 1 0,-1-1 0,1 1 1,-1-1-1,1 1 0,0 0 0,0 0 1,0 0-1,0 0 0,1 0 0,2-2 1,4-2 77,1 0 1,0 0 0,0 1-1,1 0 1,0 1 0,21-6-1,-31 9-228,1 1-1,0-1 1,-1 1-1,1-1 1,0 1-1,0 0 1,-1 0-1,1 0 1,0 0-1,0 0 1,-1 0-1,1 0 1,0 0-1,0 1 1,-1-1-1,1 1 1,0-1-1,-1 1 1,1 0-1,-1 0 1,1 0-1,-1-1 1,1 1-1,-1 1 1,0-1-1,1 0 1,-1 0-1,2 2 1,-2 1-20,0-1 1,-1 0 0,1 0-1,-1 0 1,1 0-1,-1 1 1,0-1 0,0 0-1,0 0 1,-1 0-1,1 1 1,-1-1 0,0 0-1,0 0 1,-1 4-1,-5 10 39,-1 0 0,0 0-1,-19 27 1,18-32-27,1 1 0,0 0-1,1 0 1,1 1 0,0 0 0,-7 26-1,13-40-20,0 1-1,0 0 1,-1-1-1,1 1 0,0 0 1,0 0-1,0-1 1,0 1-1,0 0 1,1 0-1,-1-1 0,0 1 1,0 0-1,0 0 1,1-1-1,-1 1 1,0 0-1,1-1 0,-1 1 1,0 0-1,1-1 1,-1 1-1,1-1 0,-1 1 1,1-1-1,-1 1 1,1-1-1,0 1 1,-1-1-1,1 1 0,-1-1 1,1 0-1,0 1 1,0-1-1,-1 0 1,1 0-1,0 1 0,-1-1 1,1 0-1,0 0 1,0 0-1,-1 0 1,1 0-1,0 0 0,0 0 1,-1 0-1,1 0 1,0-1-1,0 1 0,-1 0 1,1 0-1,0-1 1,-1 1-1,1 0 1,0-1-1,0 0 0,42-18 105,-20 5-71,-1-1 1,-1-1 0,-1-1 0,0-1 0,-1-1 0,-1-1 0,-1 0 0,-1-1 0,-1-1 0,-1 0-1,0-1 1,12-32 0,-19 33 24,-7 22-60,0 0 0,0 0 0,0 0 0,0 0 0,0 0 0,0 0 0,0 0 0,0 1 0,-1-1 1,1 0-1,0 0 0,0 0 0,0 0 0,0 0 0,0 0 0,0 0 0,0 0 0,0 0 0,0 0 0,0 0 0,-1 0 0,1 0 0,0 0 0,0 0 0,0 0 0,0 0 0,0 0 0,0 0 0,0 0 0,0 0 1,0 0-1,0 0 0,-1 0 0,1 0 0,0 0 0,0-1 0,0 1 0,0 0 0,0 0 0,0 0 0,0 0 0,0 0 0,0 0 0,0 0 0,0 0 0,0 0 0,0 0 0,0 0 0,0 0 0,0 0 1,0-1-1,0 1 0,0 0 0,-1 0 0,1 0 0,0 0 0,0 0 0,0 0 0,-19 34 9,10-15 192,2 0 1,1 0-1,0 0 1,1 1-1,1 0 1,1 0-1,1 0 1,1 31-1,1-49-185,0 0-1,0 0 0,0 0 1,1 0-1,-1 0 0,1 0 0,0 0 1,-1 0-1,1 0 0,0 0 1,0 0-1,1 0 0,-1 0 1,0-1-1,0 1 0,1-1 1,-1 1-1,1-1 0,-1 1 0,1-1 1,0 0-1,0 0 0,-1 1 1,1-1-1,0-1 0,0 1 1,0 0-1,0 0 0,0-1 0,0 1 1,0-1-1,1 0 0,-1 1 1,0-1-1,0 0 0,0 0 1,0-1-1,0 1 0,0 0 1,0-1-1,0 1 0,3-2 0,4 0 11,0 0-1,0-1 0,0 0 0,0-1 0,0 0 1,-1 0-1,1-1 0,9-7 0,-7 3-22,0 0 0,0-1 0,-1-1 0,-1 1 0,1-2 0,-2 1-1,0-1 1,0 0 0,-1-1 0,0 0 0,-1 0 0,-1-1 0,4-13 0,-17 51-363,-13 49 373,20-69 28,0 0 0,0 0 0,1 0 0,-1 1 0,1-1 0,0 0 0,1 1 0,-1-1 0,1 0 0,-1 0 0,1 0 0,0 0 0,1 1 0,3 6 0,-3-9-22,0 1 1,0-1 0,1 0-1,-1-1 1,1 1-1,-1 0 1,1-1 0,0 1-1,0-1 1,0 0 0,-1 0-1,1 0 1,0 0 0,0-1-1,0 1 1,1-1-1,-1 0 1,0 0 0,0 0-1,0 0 1,0 0 0,5-2-1,2 1 5,-1-1 0,1 0-1,-1 0 1,0-1 0,0-1-1,9-4 1,16-13-9,-28 16-70,1 0-1,-1 1 1,1 0-1,0 0 0,0 1 1,0 0-1,0 0 0,0 0 1,1 1-1,15-2 0,-22 4 52,0 0-1,0 1 0,0-1 0,0 0 1,1 1-1,-1-1 0,0 1 0,0 0 1,0-1-1,0 1 0,0 0 0,0 0 1,0-1-1,0 1 0,-1 0 0,1 0 1,0 0-1,0 0 0,-1 0 1,1 0-1,-1 0 0,1 0 0,-1 1 1,1-1-1,-1 0 0,0 0 0,1 0 1,-1 2-1,8 44-101,-6-25 87,-1-19 20,-1 0 1,1-1 0,0 1-1,-1-1 1,1 1 0,0-1-1,1 1 1,-1-1 0,0 0-1,1 0 1,-1 0 0,1 1-1,-1-1 1,1-1 0,0 1-1,0 0 1,0 0 0,0-1-1,0 1 1,1-1 0,-1 1-1,0-1 1,1 0 0,-1 0-1,1 0 1,-1-1-1,1 1 1,-1 0 0,1-1-1,-1 0 1,1 1 0,0-1-1,-1 0 1,1 0 0,-1-1-1,1 1 1,0-1 0,-1 1-1,1-1 1,2-1 0,13-4 7,-1 0-1,0-1 1,0-1 0,25-16 0,-28 16-5,21-14 1,-22 13-6,0 1 0,0 0 0,1 1 1,0 1-1,0 0 0,0 0 0,30-6 0,-43 12 21,0 0 0,0 0 0,0 1 0,0-1 0,0 0 0,0 0 0,0 1 0,0-1 1,0 0-1,0 1 0,0-1 0,0 1 0,0-1 0,0 1 0,-1-1 0,1 1 0,0 0 0,0-1 0,-1 1 0,1 0 0,-1 0 0,1 0 0,0-1 0,-1 1 0,1 0 0,-1 0 0,0 0 0,1 0 0,-1 0 0,0 0 0,1 0 0,-1 0 0,0 0 0,0 0 0,0 0 0,0 2 0,-1 47 92,0-34-765,2-14-2245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01.967"/>
    </inkml:context>
    <inkml:brush xml:id="br0">
      <inkml:brushProperty name="width" value="0.025" units="cm"/>
      <inkml:brushProperty name="height" value="0.025" units="cm"/>
    </inkml:brush>
  </inkml:definitions>
  <inkml:trace contextRef="#ctx0" brushRef="#br0">83 294 18289,'0'0'9033,"-9"-2"-8745,6 1-271,1 0 0,-1 1 0,1-1 0,-1 1 0,0 0 0,1 0 0,-1 0 0,1 0 0,-1 0 0,0 0 0,1 1 0,-1-1-1,1 1 1,-1 0 0,1 0 0,-5 2 0,5-1-7,0 0-1,0 0 1,0 0 0,0 0-1,0 0 1,0 1 0,1-1-1,-1 1 1,1 0-1,0-1 1,0 1 0,0 0-1,0 0 1,0-1-1,0 1 1,1 0 0,-1 0-1,1 0 1,0 5 0,0-6-6,0 0 0,-1-1 0,1 1 0,0-1 0,0 1 0,0 0 0,0-1 0,1 1 0,-1 0 0,0-1 0,1 1 0,-1-1 1,1 1-1,-1-1 0,1 1 0,0-1 0,0 1 0,-1-1 0,1 0 0,0 1 0,0-1 0,0 0 0,1 0 0,-1 0 0,0 0 0,0 0 1,1 0-1,-1 0 0,0 0 0,3 1 0,1-1 15,0 0 1,0-1-1,0 1 0,0-1 1,0 0-1,0 0 1,0-1-1,0 0 0,7-1 1,-3 0-1,0-1-1,0 0 1,0 0 0,0-1 0,-1 0 0,1 0 0,-1-1-1,0 0 1,10-9 0,5-6 1,31-37-1,-13 14-86,-53 78-360,3-14 311,-14 36 239,22-53-245,0 0-1,0-1 1,1 1-1,-1 0 1,1 0-1,-1 0 1,1 0-1,0 0 1,1 0-1,-1-1 0,1 1 1,1 6-1,-1-9-44,-1 0 0,1 0 0,0 0-1,0 0 1,0 0 0,0 0 0,0 0-1,0 0 1,0-1 0,0 1 0,0 0-1,0-1 1,0 1 0,0 0 0,0-1-1,1 0 1,-1 1 0,0-1 0,0 0-1,1 1 1,-1-1 0,0 0 0,1 0-1,-1 0 1,0 0 0,0 0 0,1 0-1,-1-1 1,0 1 0,0 0 0,1-1-1,0 0 1,3 0-486,-1 0 1,1-1-1,-1 1 0,1-1 1,-1 0-1,0-1 0,7-4 1,2-6-604,0 0 0,-1-2 0,0 1 1,-1-1-1,-1-1 0,0 0 0,11-26 1,15-44-1030,-5 0 3504,-11 30 2456,-17 41 3087,-6 13-2555,-18 24-1067,-28 45-1212,34-44-404,-21 45 0,32-60-1413,1 0-1,0 1 1,0 0-1,1 0 1,0-1-1,0 1 1,1 1-1,0-1 1,1 12-1,0-19-106,0 0 1,1 1-1,-1-1 0,1 0 0,-1 0 1,1-1-1,0 1 0,0 0 0,0 0 1,0 0-1,0 0 0,0-1 0,1 1 1,-1 0-1,0-1 0,1 1 0,-1-1 1,1 0-1,2 2 0,0 0 13,1-1 0,-1 0 0,1 0 0,-1 0 0,1-1 0,0 0 0,-1 0 0,6 1 0,10 0-73,-1-2 1,1 0-1,22-3 1,-40 3 28,69-6-133,-70 7 176,-1 0-1,1 0 0,0 0 1,-1 0-1,1 0 0,-1 0 1,1 0-1,-1 0 0,1 0 1,-1 0-1,0 1 1,0-1-1,0 0 0,1 0 1,-1 0-1,0 1 0,0-1 1,-1 3-1,1 34 885,0-31-496,0-7-387,0 1-1,0-1 1,0 0 0,1 0-1,-1 0 1,0 1-1,0-1 1,1 0-1,-1 0 1,0 0-1,0 1 1,1-1-1,-1 0 1,0 0-1,1 0 1,-1 0 0,0 0-1,1 0 1,-1 0-1,0 0 1,0 0-1,1 0 1,-1 0-1,0 0 1,1 0-1,-1 0 1,0 0-1,1 0 1,-1 0-1,0 0 1,1 0 0,-1-1-1,0 1 1,0 0-1,1 0 1,-1 0-1,0 0 1,0-1-1,1 1 1,-1 0-1,0 0 1,0-1-1,14-7 304,-4-2-332,-1-1 1,0 0-1,-1-1 0,0 1 1,-1-1-1,0-1 1,-1 1-1,0-1 1,-1 0-1,-1-1 0,3-14 1,-6 26-149,0 33-166,0-28 324,0 0 0,1 0 1,-1 0-1,1 0 0,0-1 0,0 1 0,0-1 0,0 1 0,0-1 0,1 0 1,-1 0-1,1 0 0,-1 0 0,1 0 0,0-1 0,-1 1 0,1-1 1,0 1-1,0-1 0,0 0 0,0 0 0,0-1 0,1 1 0,5 0 0,10 1 28,1 0 0,36-2 0,-43 0-4,-1-1-2,0 0 0,0-1 0,0 0 0,0-1 0,0 0 0,0-1 0,-1 0 0,1-1 0,-1 0 0,18-12 0,-23 13-10,-1 0 0,0 0 1,1 0-1,-2-1 1,1 1-1,0-1 1,-1 0-1,0 0 0,0-1 1,-1 1-1,1-1 1,-1 0-1,-1 0 1,1 0-1,-1 0 0,0-1 1,0 1-1,-1-1 1,1 1-1,-2-1 1,1-9-1,-1 15-11,0-1 0,0 1 1,0-1-1,-1 1 0,1-1 0,-1 1 0,1-1 1,-1 1-1,1 0 0,-1-1 0,0 1 1,0 0-1,0-1 0,1 1 0,-1 0 0,-1 0 1,1 0-1,0 0 0,0 0 0,0 0 1,0 0-1,-1 0 0,1 0 0,0 1 0,-1-1 1,1 0-1,-1 1 0,1 0 0,-1-1 0,1 1 1,-1 0-1,1-1 0,-1 1 0,1 0 1,-1 0-1,1 0 0,-1 0 0,1 1 0,-2-1 1,-4 1-12,0 0 1,0 0-1,1 0 1,-1 1-1,1 0 1,-1 0 0,-11 7-1,-1 3 40,0 0 0,0 1 0,2 2-1,-26 24 1,36-32 30,0 1 1,1-1-1,0 2 0,0-1 1,1 0-1,0 1 0,0 0 1,1 0-1,0 1 0,0-1 0,1 1 1,-2 16-1,4-23-52,1 0 0,0 0 0,0 0 0,0 0 0,0 0 0,1 0 0,-1 0 0,1 0 0,0 0-1,0 0 1,0 0 0,0-1 0,0 1 0,1 0 0,-1-1 0,1 1 0,0-1 0,0 1 0,3 3 0,0-2 5,0-1 0,0 1 0,0-1 0,1 0 1,-1 0-1,1 0 0,0-1 0,0 0 0,6 2 0,14 2-126,0-2 0,1-1 0,39 0-1,-60-3 43,23 1-293,68-2-2236,-34-9-2715,-9-9-3166</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02.944"/>
    </inkml:context>
    <inkml:brush xml:id="br0">
      <inkml:brushProperty name="width" value="0.025" units="cm"/>
      <inkml:brushProperty name="height" value="0.025" units="cm"/>
    </inkml:brush>
  </inkml:definitions>
  <inkml:trace contextRef="#ctx0" brushRef="#br0">1 165 6342,'0'0'5408,"12"7"-4170,-6-3-1087,3 2 52,1-1 0,-1 0-1,1-1 1,0 0 0,0 0-1,0-1 1,1-1 0,15 3-1,470 6 1828,-306-13-1983,728-24 301,-536 10-221,1272-62 1486,441-14 933,-1863 86-2527,618 1 458,-756 17 19,-52-6-1806,1-2-4762,-37-4-3382</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09.824"/>
    </inkml:context>
    <inkml:brush xml:id="br0">
      <inkml:brushProperty name="width" value="0.025" units="cm"/>
      <inkml:brushProperty name="height" value="0.025" units="cm"/>
    </inkml:brush>
  </inkml:definitions>
  <inkml:trace contextRef="#ctx0" brushRef="#br0">120 237 12588,'-9'7'395,"-7"8"-321,0 1 0,-16 20 0,27-29 41,-1 0 0,1 1 0,0 0 0,0 0 0,1 0 0,0 1 0,1-1 0,-1 1 0,-1 12 0,5-21-101,0 0 1,-1 1-1,1-1 0,0 0 0,0 0 1,0 0-1,0 1 0,0-1 1,0 0-1,0 0 0,0 0 1,0 1-1,0-1 0,1 0 0,-1 0 1,0 0-1,0 0 0,0 1 1,0-1-1,0 0 0,0 0 1,0 0-1,0 0 0,0 1 0,1-1 1,-1 0-1,0 0 0,0 0 1,0 0-1,0 0 0,0 0 0,1 1 1,-1-1-1,0 0 0,0 0 1,0 0-1,1 0 0,-1 0 1,0 0-1,0 0 0,0 0 0,1 0 1,-1 0-1,0 0 0,0 0 1,0 0-1,0 0 0,1 0 1,-1 0-1,0 0 0,0 0 0,0 0 1,1 0-1,-1 0 0,0 0 1,0-1-1,0 1 0,0 0 1,1 0-1,-1 0 0,0 0 0,0 0 1,0 0-1,0-1 0,0 1 1,0 0-1,1 0 0,-1 0 1,0-1-1,13-10 341,-1-4-96,-1-1 1,-1 0 0,0 0-1,-1-1 1,-1 0-1,-1-1 1,7-23-1,-6 15-203,-2 0-1,-1 0 1,-1-1 0,1-43-1,-5 67-20,0 0-1,0 0 0,0 0 1,-1 0-1,1 0 1,-1 0-1,0 0 0,0 0 1,0 0-1,-2-4 1,3 7-19,0-1 1,-1 1 0,1 0 0,0-1-1,-1 1 1,1 0 0,0-1 0,0 1-1,-1 0 1,1 0 0,0-1 0,-1 1-1,1 0 1,-1 0 0,1 0 0,0 0-1,-1 0 1,1 0 0,-1-1 0,1 1-1,0 0 1,-1 0 0,1 0 0,-1 0-1,1 0 1,0 0 0,-1 0 0,0 1-1,-15 14 337,9-5-311,1 2 0,1-1 0,0 1 0,0-1 0,1 1 0,1 1-1,0-1 1,0 0 0,1 1 0,1-1 0,0 1 0,2 20 0,-1-33-33,1 0-1,-1 0 1,0 1 0,1-1 0,-1 0 0,0 0 0,1 0 0,-1 0-1,1 0 1,-1 0 0,0 0 0,1 0 0,-1 0 0,1 0-1,-1 0 1,0 0 0,1 0 0,-1 0 0,0-1 0,1 1 0,-1 0-1,1 0 1,-1 0 0,0 0 0,1-1 0,-1 1 0,0 0-1,0 0 1,1-1 0,-1 1 0,0 0 0,0-1 0,1 1 0,-1-1-1,4-4 117,0-1 0,0 0 0,0-1 0,-1 1 0,0 0 0,-1-1 0,1 0 0,-1 1-1,-1-1 1,1 0 0,0-10 0,0 2 7,-1 0-1,-1-1 1,0 1-1,-3-20 1,3 34-126,0 0-1,0 0 1,0 0-1,0 0 1,0-1 0,-1 1-1,1 0 1,0 0-1,-1 0 1,1 0 0,0 0-1,-1 0 1,0 0-1,1 0 1,-1 0 0,1 0-1,-1 0 1,0 0-1,0 1 1,0-1 0,1 0-1,-1 0 1,0 1-1,0-1 1,0 1 0,0-1-1,0 1 1,0-1-1,0 1 1,0-1 0,0 1-1,0 0 1,-1 0-1,1-1 1,0 1 0,0 0-1,0 0 1,0 0-1,0 0 1,0 0 0,-1 1-1,1-1 1,0 0-1,0 0 1,0 1 0,0-1-1,0 1 1,0-1-1,0 1 1,0-1 0,0 1-1,0 0 1,0-1-1,0 1 1,1 0 0,-1 0-1,0 0 1,0-1-1,1 1 1,-1 0 0,0 2-1,-2 4-9,0 0 0,1 1 0,0-1 0,0 0 0,1 1 0,0 0 0,0-1 0,1 1 0,1 13 0,-1-18-104,0-1 0,1 0 0,-1 1-1,1-1 1,0 1 0,-1-1 0,1 0 0,0 0-1,0 1 1,1-1 0,-1 0 0,0 0-1,1 0 1,2 3 0,-2-4-102,-1 0-1,1 0 1,0 0 0,-1-1 0,1 1-1,0 0 1,-1-1 0,1 1-1,0-1 1,0 0 0,-1 0-1,1 0 1,0 0 0,0 0-1,-1 0 1,1 0 0,0 0 0,0-1-1,0 1 1,-1-1 0,1 1-1,0-1 1,1-1 0,25-15-6015</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10.976"/>
    </inkml:context>
    <inkml:brush xml:id="br0">
      <inkml:brushProperty name="width" value="0.025" units="cm"/>
      <inkml:brushProperty name="height" value="0.025" units="cm"/>
    </inkml:brush>
  </inkml:definitions>
  <inkml:trace contextRef="#ctx0" brushRef="#br0">32 341 4548,'0'0'9828,"8"-3"-9192,-2 1-569,1-1 1,-1 0 0,0 0 0,1-1 0,-1 0-1,-1 0 1,1 0 0,-1-1 0,1 1 0,-1-1-1,-1-1 1,1 1 0,-1-1 0,0 1 0,0-1-1,0 0 1,-1-1 0,0 1 0,4-11-1,-6 11-7,1 0 0,-1 0 0,0 0 0,-1 0 0,1 0 0,-1 0 0,-1 0 0,1 0 0,-1 0-1,0 1 1,-3-12 0,4 15-47,-1 0 0,0 0 0,0 0 0,0 0 0,0 1 0,0-1 0,-1 0 0,1 1 0,0-1 0,-1 1 0,1-1 0,-1 1 0,1 0 0,-1-1 0,0 1 0,0 0 0,1 0 0,-1 0 0,0 0 0,0 1 0,0-1 0,0 1 0,0-1 0,0 1 0,0-1 0,0 1 0,0 0 0,0 0-1,-1 0 1,1 0 0,0 1 0,0-1 0,0 0 0,0 1 0,0-1 0,0 1 0,-2 1 0,0 0-5,0 0-1,0 1 0,0-1 1,0 1-1,1 0 0,-1 0 1,1 0-1,-1 0 1,1 0-1,0 1 0,1 0 1,-1-1-1,1 1 0,-1 0 1,1 0-1,0 1 0,1-1 1,-1 0-1,-1 7 1,-1 3 60,1 0 1,0 0 0,1 0 0,-1 28-1,3-41-64,0 0 1,-1 0-1,1 0 0,0 0 0,0 0 0,0 0 0,1 0 0,-1 0 0,0 0 0,0 0 0,0 0 0,1 0 0,-1 0 0,0 0 0,1-1 0,-1 1 0,1 0 0,-1 0 0,1 0 0,0 0 0,-1-1 0,1 1 0,0 0 0,-1-1 0,1 1 0,0 0 0,0-1 0,0 1 1,0-1-1,-1 1 0,1-1 0,0 0 0,0 1 0,0-1 0,0 0 0,0 0 0,0 1 0,0-1 0,0 0 0,0 0 0,0 0 0,0 0 0,2-1 0,1 0 5,0 0-1,0 0 1,0 0-1,0-1 1,-1 1 0,1-1-1,0 0 1,-1 0-1,1-1 1,4-3 0,10-12 7,0-1 0,-1 0 0,0-1 0,-2-1 0,-1-1 0,0 0 0,-2 0 0,0-1 0,-2-1 0,14-43 0,-23 45 15,-5 22-17,-7 11-16,-8 21 9,0 0 0,2 2 1,2 0-1,1 1 0,2 1 1,1 0-1,-8 50 0,18-82-5,-4 27 36,5-31-41,0 0 1,0 1 0,0-1-1,0 0 1,0 1 0,0-1-1,0 0 1,0 1 0,0-1-1,0 1 1,0-1 0,0 0-1,0 1 1,0-1 0,0 0-1,0 1 1,0-1 0,0 0-1,1 1 1,-1-1 0,0 0-1,0 1 1,0-1 0,1 0-1,-1 0 1,0 1 0,0-1-1,1 0 1,-1 0 0,0 1 0,0-1-1,1 0 1,-1 0 0,0 0-1,1 0 1,-1 1 0,0-1-1,1 0 1,-1 0 0,0 0-1,1 0 1,-1 0 0,0 0-1,1 0 1,-1 0 0,1 0-1,-1 0 1,0 0 0,1 0-1,-1 0 1,0 0 0,1 0-1,-1 0 1,0-1 0,1 1-1,-1 0 1,0 0 0,1 0-1,-1 0 1,0-1 0,0 1-1,1 0 1,-1 0 0,0-1-1,9-7-287,0 0 1,-1 0-1,0-1 0,-1 0 1,0-1-1,0 1 0,-1-1 0,-1-1 1,1 1-1,5-19 0,13-36-3372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17.746"/>
    </inkml:context>
    <inkml:brush xml:id="br0">
      <inkml:brushProperty name="width" value="0.025" units="cm"/>
      <inkml:brushProperty name="height" value="0.025" units="cm"/>
    </inkml:brush>
  </inkml:definitions>
  <inkml:trace contextRef="#ctx0" brushRef="#br0">49 311 5221,'0'0'1297,"0"-8"-3203,3-21 2136,-3 29-205,-1-1 1,1 1 0,0 0-1,0 0 1,0-1-1,0 1 1,0 0-1,0 0 1,1 0-1,-1-1 1,0 1-1,0 0 1,0 0-1,0 0 1,0-1 0,0 1-1,0 0 1,0 0-1,0 0 1,0-1-1,1 1 1,-1 0-1,0 0 1,0 0-1,0 0 1,0 0 0,1-1-1,-1 1 1,0 0-1,0 0 1,0 0-1,1 0 1,-1 0-1,0 0 1,0 0-1,0 0 1,1 0-1,-1 0 1,0 0 0,0 0-1,0 0 1,1 0-1,-1 0 1,10 6 234,-9-6-279,-1 1 0,0-1-1,1 1 1,-1-1 0,1 0 0,-1 1 0,1-1 0,0 1 0,-1-1 0,1 0 0,-1 1-1,1-1 1,0 0 0,-1 0 0,1 1 0,-1-1 0,1 0 0,0 0 0,-1 0 0,1 0-1,0 0 1,-1 0 0,1 0 0,0 0 0,-1 0 0,1 0 0,1-1 0,-1-1 96,0 0 0,1 0 0,-1 0 0,0 0 0,0 0 0,0 0 1,-1-1-1,1 1 0,-1 0 0,1-1 0,-1 1 0,1 0 0,-1-1 0,0 1 1,0 0-1,-1-5 0,1 5 93,0 1 1,0 0-1,0 0 0,-1-1 1,1 1-1,0 0 1,-1 0-1,1 0 0,-1-1 1,1 1-1,-1 0 1,1 0-1,-1 0 0,0 0 1,1 0-1,-1 0 1,0 0-1,0 0 0,0 0 1,0 0-1,0 1 1,0-1-1,0 0 0,0 0 1,0 1-1,0-1 0,0 1 1,-1-1-1,1 1 1,0 0-1,-3-1 0,-36 4 1147,39-3-1275,0 0-1,0 1 0,-1-1 0,1 0 0,0 0 0,0 1 0,0-1 0,-1 0 0,1 1 0,0-1 1,0 1-1,0 0 0,0-1 0,0 1 0,0 0 0,0 0 0,0-1 0,0 1 0,0 0 1,0 0-1,1 0 0,-1 0 0,0 0 0,1 0 0,-1 0 0,1 1 0,-1-1 0,0 2 0,2-2-47,0-1 0,0 1 0,0 0 0,0 0 0,-1-1 0,1 1 0,1 0-1,-1-1 1,0 1 0,0-1 0,0 1 0,0-1 0,0 0 0,0 1 0,0-1-1,1 0 1,-1 0 0,0 0 0,0 0 0,0 0 0,1 0 0,-1 0 0,2-1-1,29-1-6,-28 0 12,0 0-1,-1 1 0,0-2 0,1 1 0,-1 0 0,0-1 1,0 1-1,0-1 0,0 0 0,-1 0 0,4-4 1,-5 5 37,1 0 1,-1 0-1,0 0 1,1 0 0,-1 0-1,0 0 1,0 0-1,0-1 1,0 1-1,-1 0 1,1 0 0,-1-1-1,1 1 1,-1 0-1,0-1 1,0 1 0,0-1-1,0 1 1,-1-4-1,1 6 23,-1-1 0,0 0 0,0 1 0,0-1 0,0 1 0,0 0 0,0-1 0,0 1-1,0 0 1,0 0 0,0-1 0,0 1 0,0 0 0,0 0 0,0 0 0,0 0 0,0 0 0,0 0 0,0 1-1,0-1 1,0 0 0,0 0 0,0 1 0,-1 0 0,-25 9 326,22-7-361,0 0 1,1 0-1,-1 0 0,1 1 1,0 0-1,0 0 0,0 0 1,1 0-1,-1 0 0,1 1 1,0 0-1,1-1 0,-1 1 1,1 0-1,0 0 0,0 1 1,-2 6-1,6-12-19,0 1 1,0 0 0,0-1-1,0 0 1,-1 1 0,1-1-1,0 0 1,0 0 0,0 0-1,0 0 1,0 0-1,0 0 1,0-1 0,0 1-1,0-1 1,0 1 0,2-2-1,5-3 10,0 0 0,0-1-1,0 0 1,-1 0 0,0-1-1,0 0 1,-1 0 0,0-1 0,7-9-1,4-7 22,28-48 0,-46 71-32,1 0-1,0 1 0,0-1 1,-1 0-1,1 0 0,-1 0 1,1 0-1,0 0 0,-1 1 1,0-1-1,1 0 0,-1 0 1,1-1-1,-1 1 0,0 0 1,0 0-1,0 0 1,0 0-1,0 0 0,0 0 1,0 0-1,0 0 0,0 0 1,0 0-1,0 0 0,-1-2 1,-1 4-8,0-1 0,1 1 0,-1 0 0,0 0 0,1 0 0,-1 0 0,1 0 0,0 0 0,-1 1 0,1-1 0,0 0 0,0 1 0,0-1 0,0 1 0,-2 2 0,-16 22 47,1 1-1,1 1 1,1 1 0,2 0-1,0 1 1,-12 44 0,25-73-38,1 1 1,-1 0-1,1-1 1,0 1-1,-1 0 0,1-1 1,0 1-1,0 0 1,0 0-1,0-1 1,0 1-1,1 0 1,-1 0-1,1 2 0,0-4-3,-1 0-1,0 1 0,1-1 0,-1 0 0,1 0 0,-1 1 0,0-1 0,1 0 0,-1 0 0,1 0 0,-1 0 0,1 0 0,-1 0 0,1 1 0,-1-1 0,0 0 1,1-1-1,-1 1 0,1 0 0,-1 0 0,1 0 0,-1 0 0,1 0 0,-1 0 0,0 0 0,1-1 0,-1 1 0,1 0 0,-1 0 0,0-1 0,1 1 0,0-1 0,5-3 20,-1 0 0,1-1-1,-1 0 1,1-1-1,5-7 1,6-8-27,-1-1-1,-1 0 1,-1-2-1,-2 1 1,0-2 0,-1 0-1,-1 0 1,-2-1-1,7-27 1,-16 38-139,-4 14 85,-4 10 0,9-9 58,-19 29 67,2 1 0,0 1 0,3 1 0,0 0 0,-15 59 0,26-80-32,0-4 0,1 0-1,0 0 1,0 1-1,0-1 0,1 0 1,1 1-1,-1-1 1,1 0-1,1 13 0,0-19-34,-1-1 1,1 1-1,0-1 0,0 1 0,-1-1 0,1 1 0,0-1 0,0 1 0,0-1 0,-1 0 0,1 0 0,0 1 0,0-1 0,0 0 0,0 0 1,0 0-1,-1 0 0,1 0 0,0 0 0,0 0 0,0 0 0,0-1 0,0 1 0,-1 0 0,1 0 0,0-1 0,0 1 0,0-1 1,-1 1-1,1 0 0,0-1 0,0 1 0,-1-1 0,1 0 0,0 0 0,8-6 15,-1 0 0,0-1 0,0 0-1,-1-1 1,0 0 0,0 0 0,9-18 0,0-3 34,17-43 1,-26 54-114,-1 0 0,0-1 0,-2 0 0,0 0 0,2-40 0,-6 59 61,0 0 0,0 0 0,0 0 0,1 0 0,-1 0 0,0 0 0,0 0 0,0 0 0,-1 0 0,1 0 0,0 1 0,0-1 0,0 0 0,-1 0 0,1 0 0,0 0 0,-1 0 0,1 0 0,-1 1 0,1-1 0,-1 0 0,1 0 0,-1 0 0,0 1 0,1-1 0,-2 0-1,1 1 0,0 0 0,0 0 0,0 0 0,-1 0 0,1 1 0,0-1 0,0 0 0,0 1 0,0-1 0,0 1 0,0-1 0,0 1 0,0-1 0,1 1 0,-1 0 0,0-1 0,0 1 0,-1 1 0,-35 45-10,13-5 119,3 1 1,1 1-1,2 0 1,-16 59-1,33-99-105,0-1 0,0 1-1,1 0 1,-1 0-1,1 0 1,0 0 0,0-1-1,0 1 1,2 7-1,-2-10-3,0-1-1,0 1 1,1 0-1,-1-1 1,0 1-1,1-1 1,-1 1-1,0-1 1,1 0-1,-1 1 1,1-1-1,-1 1 1,1-1-1,-1 0 1,1 1-1,-1-1 1,1 0-1,-1 1 1,1-1-1,-1 0 1,1 0-1,0 0 1,-1 1-1,2-1 1,24-7-251,-14-1-267,0-1 0,0 0 0,-1 0-1,0-1 1,-1-1 0,0 0 0,0 0-1,-2-1 1,11-17 0,16-28-3053</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21.826"/>
    </inkml:context>
    <inkml:brush xml:id="br0">
      <inkml:brushProperty name="width" value="0.025" units="cm"/>
      <inkml:brushProperty name="height" value="0.025" units="cm"/>
    </inkml:brush>
  </inkml:definitions>
  <inkml:trace contextRef="#ctx0" brushRef="#br0">1 671 5990,'0'0'5685,"13"-6"-5578,137-70 416,232-159 0,82-46-720,-443 270 211,-4 2 7,0 0 0,0 1 0,0 0 0,1 2-1,0 0 1,1 1 0,34-5 0,-53 10-6,0 0 0,1 0 0,-1 0 0,0 0-1,0 1 1,1-1 0,-1 0 0,0 0 0,0 0 0,1 1 0,-1-1 0,0 0 0,0 0-1,0 1 1,1-1 0,-1 0 0,0 1 0,0-1 0,0 0 0,0 0 0,0 1-1,0-1 1,0 0 0,0 1 0,1-1 0,-1 0 0,0 1 0,0-1 0,0 0-1,-1 1 1,1-1 0,0 0 0,0 1 0,0-1 0,0 0 0,0 0 0,0 1-1,0-1 1,0 0 0,-1 1 0,1-1 0,0 0 0,0 0 0,0 1 0,-1-1-1,1 0 1,0 0 0,0 0 0,-1 1 0,1-1 0,0 0 0,0 0 0,-1 0-1,1 1 1,-13 14 149,13-14-172,-3 2-158,1 0 1,-1 0-1,0 0 0,0-1 1,0 1-1,0-1 0,0 1 1,-1-1-1,1 0 0,-1 0 1,1-1-1,-6 3 0,-3-3-3106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05.035"/>
    </inkml:context>
    <inkml:brush xml:id="br0">
      <inkml:brushProperty name="width" value="0.025" units="cm"/>
      <inkml:brushProperty name="height" value="0.025" units="cm"/>
    </inkml:brush>
  </inkml:definitions>
  <inkml:trace contextRef="#ctx0" brushRef="#br0">1 37 5573,'0'0'3710,"9"-1"-3576,95-12 145,-25 2 497,82 0 0,120 28-433,-18 1-115,580-5 291,857 6 1082,-1087 24-497,-207-6-1029,-99-22-40,415-30 0,65-40-13,0 63 9,-691-2-29,0-5 0,0-3 0,0-5 1,137-27-1,-204 27 16,0 2-1,52-3 1,-80 9-110,0-1 0,-1 1 0,1 0 0,0-1-1,-1 1 1,1-1 0,-1 1 0,1 0 0,-1-1 0,0 1-1,1 0 1,-1 0 0,0-1 0,1 1 0,-1 0 0,0 0-1,0 0 1,0-1 0,0 1 0,1 0 0,-1 0 0,0 0-1,-1 0 1,1-1 0,0 1 0,0 0 0,0 0 0,0 0 0,-1 1-1,1 3-2603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48.678"/>
    </inkml:context>
    <inkml:brush xml:id="br0">
      <inkml:brushProperty name="width" value="0.025" units="cm"/>
      <inkml:brushProperty name="height" value="0.025" units="cm"/>
    </inkml:brush>
  </inkml:definitions>
  <inkml:trace contextRef="#ctx0" brushRef="#br0">0 399 7559,'0'0'2280,"6"-2"-2190,27-1 87,-20 2 160,1-1 1,0 0-1,-1-1 0,15-4 0,108-61 1278,-106 50-1524,1 1-1,1 2 0,1 1 0,57-16 0,136-3-14,-95 17-77,-74 7 2,95 0 1,-126 9 29,-1 2 1,0 0 0,0 2-1,0 1 1,0 1 0,30 11-1,-18-2 43,1-3-1,0-1 1,68 10-1,-83-18-57,0-2-1,0 0 0,0-2 1,-1 0-1,1-2 0,0 0 0,42-13 1,23-15 49,-37 12-39,1 3 0,68-14 1,-107 28 8,1 0 0,0 0 0,1 2 0,-1 0 0,0 0 0,0 1 0,0 1 0,0 0 1,0 1-1,-1 1 0,1 0 0,-1 1 0,22 10 0,-1 7 112,-1 2 0,58 54-1,-64-52-133,1-2 1,0-2-1,55 33 0,-72-49-18,0 0 1,1-1 0,0-1-1,0 0 1,1-1 0,-1 0-1,1-1 1,-1 0-1,1-1 1,0-1 0,0 0-1,-1 0 1,1-1 0,21-5-1,-3-3 32,-2-2 0,0-1 0,0-1 0,-1-2 0,41-27 0,36-19 30,-82 51-9,0 0-1,0 2 1,0 0 0,1 2 0,0 1-1,0 1 1,1 0 0,-1 2-1,1 1 1,-1 1 0,1 1 0,0 2-1,-1 0 1,0 1 0,39 13-1,-6-1-15,2-1 0,116 12-1,-149-26-50,1 0 0,0-2 0,-1 0 0,1-2 0,-1-2 0,0 0 0,0-1-1,0-2 1,26-11 0,102-59-107,18-8 132,-149 77 35,0 1 1,1 1-1,0 1 0,0 1 1,47-3-1,-36 7 35,0 2 0,0 2-1,-1 1 1,40 9 0,-7 5 84,71 29 1,-94-31-149,0-1 0,91 16 0,-114-28-58,0-1 0,0-1 0,1-1 0,-1 0-1,0-2 1,0-1 0,0 0 0,39-13 0,-6-5-98,58-33-1,-62 28 130,85-31-1,-118 52 42,-1 0 0,0 1 0,1 1 0,0 1 0,0 0 0,0 1 1,0 1-1,0 0 0,28 5 0,-28 0 0,0 1 0,0 0 1,0 2-1,-1 0 0,-1 0 0,1 2 1,-1 0-1,22 19 0,-22-16-55,0-2 0,0 0 1,2 0-1,-1-2 0,1 0 0,1-1 0,32 11 0,-24-15-11,1-1 0,0-2-1,0 0 1,0-2 0,46-6 0,-32 2 82,47 2 0,-73 3-38,0 2 0,0-1 0,0 2 1,-1 0-1,1 1 0,25 10 0,41 24 112,-59-25-146,1-2-1,0-1 0,0 0 0,1-2 1,1-1-1,-1 0 0,1-2 1,42 3-1,-49-7 6,11-3 99,0 3 1,1 0-1,-1 2 1,0 1-1,0 1 1,0 1 0,52 20-1,27 29 228,35 14-136,-125-62-175,0-1-1,1-1 0,-1-1 1,1 0-1,0-1 0,28 0 1,-3-5-36,53-10 0,38-1 220,-121 13-609,1 1 1,0 0-1,0 0 0,0 2 0,-1 0 1,1 1-1,13 5 0,4 4-3212</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3:19.343"/>
    </inkml:context>
    <inkml:brush xml:id="br0">
      <inkml:brushProperty name="width" value="0.025" units="cm"/>
      <inkml:brushProperty name="height" value="0.025" units="cm"/>
    </inkml:brush>
  </inkml:definitions>
  <inkml:trace contextRef="#ctx0" brushRef="#br0">38 20 4805,'-29'3'5219,"21"3"-2984,17 4-764,0-6-1231,-1-2-1,1 1 1,1-1-1,-1 0 0,0-1 1,0 0-1,1-1 1,-1 1-1,0-2 1,15-1-1,12 0 288,560 12 1133,-557-10-1531,1204-6 2133,-772-20-2156,48-1-25,-109 44-1,-1-1 11,-388-16-89,1610 11 156,-1097-17-124,-21-1-36,55 2 20,-137-1-4,-295 4-66,135 4-291,-230 3 326,79 20 0,-80-15 11,0-1-1,48 3 1,313-9 70,-393-4-56,0 1-1,-1-1 1,1-1 0,-1 0 0,0 0-1,1 0 1,-1-1 0,10-5-1,-6-7-3065,-1 2-3028,2-3-3609</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3:41.345"/>
    </inkml:context>
    <inkml:brush xml:id="br0">
      <inkml:brushProperty name="width" value="0.025" units="cm"/>
      <inkml:brushProperty name="height" value="0.025" units="cm"/>
    </inkml:brush>
  </inkml:definitions>
  <inkml:trace contextRef="#ctx0" brushRef="#br0">1 218 4164,'0'0'1249,"8"-4"-288,26-15-4,-21 10-344,0 1-1,0 1 1,1 0-1,0 1 1,0 0-1,0 1 1,1 1 0,22-4-1,262-21-147,61-1-295,-79 44-163,0 0 1268,-247-12-1050,0 0 1,0 3-1,64 16 1,-59-13-65,1-2 1,0-1 0,1-2-1,71-5 1,162-29-231,-243 26 18,232-28 340,274 2-1,-322 28-247,937 5 158,-822 8-184,250 11 29,372-12-15,-195-8-21,-520 10-21,117 2 32,532 7-17,2-1 22,455-80-114,-608 30 100,3 33-1,-688-1-2,1184 34-22,-866-21-12,887-11-128,-67-61 138,-784 34 12,821-8-759,-1080 30 669,-119 1 126,-20 0-53,0 0 1,0 1 0,1 0 0,-1 0 0,0 0 0,0 1-1,10 2 1,-13 8-3985,-3-9 2129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833"/>
    </inkml:context>
    <inkml:brush xml:id="br0">
      <inkml:brushProperty name="width" value="0.025" units="cm"/>
      <inkml:brushProperty name="height" value="0.025" units="cm"/>
    </inkml:brush>
  </inkml:definitions>
  <inkml:trace contextRef="#ctx0" brushRef="#br0">1 1 7079</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3:48.093"/>
    </inkml:context>
    <inkml:brush xml:id="br0">
      <inkml:brushProperty name="width" value="0.025" units="cm"/>
      <inkml:brushProperty name="height" value="0.025" units="cm"/>
    </inkml:brush>
  </inkml:definitions>
  <inkml:trace contextRef="#ctx0" brushRef="#br0">0 48 7655,'0'0'5349,"11"2"-5012,2 0-218,0-1 1,1 0-1,-1-1 0,0-1 1,0 0-1,0-1 1,18-4-1,19-3 301,0 3 0,0 2 0,1 2-1,51 5 1,-4-1 278,347 12 936,144-2-353,-346-38-1113,-158 13 178,111-1 0,-103 18-309,127 23 0,-43-4 22,185 30-50,30 3 25,302-39-229,-1-59-26,-525 27-9,22-4 153,300 9-1,-282 25 81,385 10-38,-514-31 58,137-27 1,31-3-17,0 25-36,-204 12 30,-1 2-1,1 2 0,73 18 1,-54-7 10,0-3 0,88 8 0,-118-18-57,0-3-1,-1 0 0,1-2 0,0-2 1,0 0-1,51-16 0,-9-4-23,-40 11 80,0 1 0,0 2 0,1 2 0,1 1 0,-1 2 0,51-1 0,-85 6-13,1-1 0,0 2-1,-1-1 1,1 0 0,-1 0 0,1 0-1,0 1 1,-1-1 0,1 1 0,-1-1-1,1 1 1,-1 0 0,0-1-1,1 1 1,-1 0 0,0 0 0,1 0-1,-1 0 1,0 0 0,0 0 0,0 0-1,0 1 1,0-1 0,0 0 0,0 1-1,0-1 1,-1 0 0,1 1-1,0-1 1,-1 1 0,1-1 0,-1 1-1,0 0 1,1 2 0,8 18-235,6-15-4277,-4-9-1519,-4-6-479</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58.208"/>
    </inkml:context>
    <inkml:brush xml:id="br0">
      <inkml:brushProperty name="width" value="0.025" units="cm"/>
      <inkml:brushProperty name="height" value="0.025" units="cm"/>
    </inkml:brush>
  </inkml:definitions>
  <inkml:trace contextRef="#ctx0" brushRef="#br0">26 88 4676,'0'0'8200,"-6"-4"-7693,-13-10 622,20 11 458,18 7-726,-9-2-799,0 0 0,0-1 0,0 0 0,0-1-1,0 0 1,-1-1 0,1 0 0,16-4 0,-14 3 98,-1 0 0,1 1 0,-1 0 0,1 1-1,-1 0 1,18 3 0,-12 0-128,0 0 0,0-1 0,1-1 0,-1-1 0,0 0 0,1-2 0,22-3 0,-3-4-21,0-1 0,44-20 0,-71 26 5,0 1 0,1-1 0,0 2 0,0-1 0,0 2 0,0-1 0,0 2 0,20 0 0,-12 3 69,0 0 1,0 2-1,0 0 0,20 9 1,-7-4-70,1-1 0,0-1 1,0-2-1,37 2 0,139-2-29,-91-4 20,85-2 14,39 3 27,-205 0-9,57 14 0,-62-10-35,1-1 0,48 2 1,-17-7-6,8-2 9,-1 4 0,0 2 1,90 19-1,-87-11-10,0-3 1,1-4 0,145-7-1,58 4 2,-80 10 6,179 18-6,-184-17 0,210-11 0,-200-5 0,186-31 12,-71 2-3,105-3-3,-19 0-1,160 15 0,-152 3 54,-51-1-27,-320 17-10,-1-2-15,0 2 0,0 2 0,0 2 0,0 1 0,48 14 0,-56-1 622,-26-14-6985</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10.613"/>
    </inkml:context>
    <inkml:brush xml:id="br0">
      <inkml:brushProperty name="width" value="0.025" units="cm"/>
      <inkml:brushProperty name="height" value="0.025" units="cm"/>
    </inkml:brush>
  </inkml:definitions>
  <inkml:trace contextRef="#ctx0" brushRef="#br0">0 112 11819,'0'0'1047,"11"-2"-1015,69-15-11,289-52 388,-285 57-266,1 4 0,126 5 0,222 16 508,-207 1-561,0 0-9,-123-15-48,107 2 281,-207-1-311,-1 0-1,0 1 1,1-1 0,-1 1-1,0-1 1,1 1-1,-1 0 1,0 0 0,0 0-1,3 2 1,-4-3-78,0 1 0,-1-1 0,1 1 0,-1-1 0,1 1 0,-1-1 0,1 1 1,-1-1-1,0 1 0,1-1 0,-1 1 0,0 0 0,1-1 0,-1 1 0,0 0 0,0-1 0,1 1 0,-1 0 0,0-1 0,0 1 0,0 0 1,0 0-1,0-1 0,0 1 0,0 0 0,0-1 0,0 1 0,0 0 0,-1-1 0,1 1 0,0 0 0,0-1 0,-1 1 0,1 0 0,0-1 0,-1 1 1,1-1-1,-1 2 0,-16 12-3566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08.356"/>
    </inkml:context>
    <inkml:brush xml:id="br0">
      <inkml:brushProperty name="width" value="0.025" units="cm"/>
      <inkml:brushProperty name="height" value="0.025" units="cm"/>
    </inkml:brush>
  </inkml:definitions>
  <inkml:trace contextRef="#ctx0" brushRef="#br0">41 56 3716,'0'0'3512,"-8"8"-3325,-20 26 85,28-33-244,-1 0-1,0 0 1,1 0 0,-1 1-1,1-1 1,0 0-1,-1 0 1,1 0 0,0 1-1,0-1 1,-1 0-1,1 0 1,0 1 0,0-1-1,1 0 1,-1 0-1,0 1 1,0-1 0,1 0-1,-1 0 1,0 0-1,1 1 1,-1-1 0,1 0-1,0 0 1,-1 0-1,1 0 1,0 0 0,0 0-1,-1 0 1,1 0-1,0 0 1,0-1 0,0 1-1,0 0 1,2 1-1,2 0 95,-1 1 0,0 0 0,1-1 0,-1 0-1,1 0 1,8 2 0,3-2-17,1-2 0,-1 1 1,0-2-1,0 0 0,0-1 0,0 0 0,0-2 1,0 0-1,-1 0 0,26-12 0,-21 8-45,0 1 0,0 1 0,1 1-1,0 1 1,39-3 0,62 16 379,-92-5-379,1-1-1,-1-2 1,1-1-1,39-4 1,3-5 251,0 4 1,132 8-1,-173 2-217,1 0-1,-1 2 1,0 2 0,60 24-1,-55-19-78,0-1 0,77 16 0,93-8 225,352-8 0,-468-20-198,-1-4 0,0-4 1,120-35-1,-114 25-24,-63 18 13,0 2 0,1 1 0,61 1 0,102 16 60,-10 1-45,-88-13-31,1-5-1,131-20 0,244-40 130,-447 62-239,17-1-82,0-1 1,68-17 0,-112 21-120,0 0 106,-1 0-1,1-1 0,0 1 1,-1 0-1,1 0 1,-1 0-1,1 0 0,-1-1 1,1 1-1,0 0 0,-1-1 1,1 1-1,-1 0 1,0-1-1,1 1 0,-1 0 1,1-1-1,-1 1 1,1-1-1,-1 1 0,0-1 1,1 1-1,-1-1 0,0 0 1,1-9-7188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09.260"/>
    </inkml:context>
    <inkml:brush xml:id="br0">
      <inkml:brushProperty name="width" value="0.025" units="cm"/>
      <inkml:brushProperty name="height" value="0.025" units="cm"/>
    </inkml:brush>
  </inkml:definitions>
  <inkml:trace contextRef="#ctx0" brushRef="#br0">1 208 3331,'145'11'2583,"-114"-7"-2478,1 0 1,-1-2-1,1-2 0,0-1 0,56-8 0,168-71 1116,-66 17-472,49 6-429,-237 57-361,0-1-115,1 1 1,-1-1-1,1 0 0,-1 1 0,0-1 0,0 0 0,1 0 0,-1 0 0,0-1 0,2-1 0,-2-3-2118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38.278"/>
    </inkml:context>
    <inkml:brush xml:id="br0">
      <inkml:brushProperty name="width" value="0.025" units="cm"/>
      <inkml:brushProperty name="height" value="0.025" units="cm"/>
    </inkml:brush>
  </inkml:definitions>
  <inkml:trace contextRef="#ctx0" brushRef="#br0">647 1 5637,'-85'0'582,"-149"3"669,191 0-1292,0 2 1,1 2 0,-59 17-1,40 1 115,59-24-53,-1 0 1,1 0-1,-1 1 1,1-1-1,0 1 0,0-1 1,0 1-1,0 0 1,0 0-1,0 0 0,0 0 1,1 0-1,-1 1 1,1-1-1,0 0 0,-1 1 1,1-1-1,0 1 1,0-1-1,-1 6 0,3-7-7,-1 1 0,0-1 0,1 0 0,-1 1 1,1-1-1,-1 0 0,1 0 0,0 0 0,-1 1 0,1-1 0,0 0 0,0 0 0,0 0 0,0 0 0,0 0 0,0 0 0,0 0 0,0-1 0,0 1 0,0 0 0,1-1 0,-1 1 0,0 0 0,0-1 0,1 1 0,-1-1 0,0 0 0,2 1 0,48 8 258,-37-7-235,345 57 1076,396 13 0,469-64-399,-828-10-355,1016-59 473,-8 0 3071,-1050 47-6615,-230-1-1292</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35.963"/>
    </inkml:context>
    <inkml:brush xml:id="br0">
      <inkml:brushProperty name="width" value="0.025" units="cm"/>
      <inkml:brushProperty name="height" value="0.025" units="cm"/>
    </inkml:brush>
  </inkml:definitions>
  <inkml:trace contextRef="#ctx0" brushRef="#br0">72 17 1281,'0'0'4057,"-8"1"-2610,1-1-1036,-27 2 339,12 4 2696,70-5 1369,-33-4-4376,23-5-101,0 2 0,50-2-1,16 7-308,717 20 444,-542-9-428,-113-8-31,-153 0-10,0 0-1,-1 0 1,1 1-1,0 1 1,12 5 0,-11-3 64,0-2 0,1 0 0,26 5 0,316 6 211,-237-12-238,193 26-18,27 1 13,-96-24-33,284-7 58,-324-16-57,195-7 8,486 3 41,-474 11-53,16-2 0,-347 5 23,-43 2 11,1 2 0,0 2 1,61 5-1,-75 5-59,-1 0-3692,-11-8-2214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37.240"/>
    </inkml:context>
    <inkml:brush xml:id="br0">
      <inkml:brushProperty name="width" value="0.025" units="cm"/>
      <inkml:brushProperty name="height" value="0.025" units="cm"/>
    </inkml:brush>
  </inkml:definitions>
  <inkml:trace contextRef="#ctx0" brushRef="#br0">1 229 3555,'0'0'7202,"6"-4"-6449,21-1-416,0 2 0,54 2 1,-10-1-309,433-51 14,118-4 84,1649 47 44,-1517 13 147,-4-56 3026,-720 49-3120,-16 3-172,0 0 1,1-1-1,-1-1 1,21-7-1,-35 10-94,1-1 1,-1 1-1,0 0 0,0 0 1,0 0-1,0-1 0,1 1 1,-1 0-1,0 0 0,0-1 0,0 1 1,0 0-1,0 0 0,0-1 1,0 1-1,0 0 0,0 0 1,0-1-1,0 1 0,0 0 0,0 0 1,0-1-1,0 1 0,0 0 1,0 0-1,0-1 0,0 1 1,0 0-1,0 0 0,0-1 0,-1 1 1,1 0-1,0 0 0,0-1 1,0 1-1,0 0 0,0 0 1,-1 0-1,1 0 0,0-1 0,0 1 1,-1 0-1,1 0 0,0 0 1,0 0-1,0 0 0,-1 0 1,1-1-1,0 1 0,0 0 0,-1 0 1,1 0-1,-23-12-3673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8.395"/>
    </inkml:context>
    <inkml:brush xml:id="br0">
      <inkml:brushProperty name="width" value="0.025" units="cm"/>
      <inkml:brushProperty name="height" value="0.025" units="cm"/>
    </inkml:brush>
  </inkml:definitions>
  <inkml:trace contextRef="#ctx0" brushRef="#br0">119 243 4452,'-9'0'1127,"2"0"-551,-46-2 1564,50 2-1814,-1 0-1,1-1 1,-1 0 0,1 0 0,0 0-1,-1 0 1,1 0 0,0-1-1,0 1 1,0-1 0,0 0-1,0 0 1,-5-4 0,58 3 1793,90 9-1699,1-6 0,225-29 0,276-80-308,-444 71-32,42-8-32,-333 61 59,73-7-754,-10 3-4343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9.863"/>
    </inkml:context>
    <inkml:brush xml:id="br0">
      <inkml:brushProperty name="width" value="0.025" units="cm"/>
      <inkml:brushProperty name="height" value="0.025" units="cm"/>
    </inkml:brush>
  </inkml:definitions>
  <inkml:trace contextRef="#ctx0" brushRef="#br0">0 325 6822,'0'0'267,"12"-6"32,4-2-213,0 0-1,1 1 1,0 1-1,0 1 0,34-7 1,383-26-103,6 0-463,633-37 3347,281 48-2509,-788-5-304,716-26 378,-609 82 1735,-218 12-1576,-338-34-673,221-25 0,-314 19-1153,1-1 0,29-11 0,1-2-4093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160"/>
    </inkml:context>
    <inkml:brush xml:id="br0">
      <inkml:brushProperty name="width" value="0.025" units="cm"/>
      <inkml:brushProperty name="height" value="0.025" units="cm"/>
    </inkml:brush>
  </inkml:definitions>
  <inkml:trace contextRef="#ctx0" brushRef="#br0">0 0 15887,'0'0'1313,"0"87"-256,0-27 160,0 6-576,0 3-257,0-2-255,0-4-33,3-6-64,2-8-673,-1-14-768,-1-9-1538,-3-15-1409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45.226"/>
    </inkml:context>
    <inkml:brush xml:id="br0">
      <inkml:brushProperty name="width" value="0.025" units="cm"/>
      <inkml:brushProperty name="height" value="0.025" units="cm"/>
    </inkml:brush>
  </inkml:definitions>
  <inkml:trace contextRef="#ctx0" brushRef="#br0">0 572 7687,'0'0'13352,"8"-8"-12504,10-9-492,1 0 0,1 1 0,1 1 0,42-22 0,110-47 92,-78 40-321,14-8-55,27-11 39,191-123-1,-318 180-114,-5 2-17,0 1 0,0 0 0,0 1 0,1-1 0,-1 1 0,1 0 0,-1 0 1,1 0-1,7-1 0,-12 4-206,-1 1 1,1 0-1,-1-1 1,0 1-1,0 0 1,0-1-1,1 1 1,-1-1-1,-1 1 1,1-1-1,0 0 1,0 1-1,-2 0 1,-5 4-1140,0-1 1,0 0-1,-1 0 0,-10 3 1,-19 7-4438</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45.618"/>
    </inkml:context>
    <inkml:brush xml:id="br0">
      <inkml:brushProperty name="width" value="0.025" units="cm"/>
      <inkml:brushProperty name="height" value="0.025" units="cm"/>
    </inkml:brush>
  </inkml:definitions>
  <inkml:trace contextRef="#ctx0" brushRef="#br0">366 0 10602,'0'0'10106,"-4"11"-9519,-7 11-444,-1-1-1,-1-1 1,-1 1 0,-26 28 0,-80 75 162,-10 11 139,127-132-411,1 0 1,-1 0 0,1 0 0,0 0-1,0 0 1,0 0 0,0 1 0,-2 6 0,10-1 135,15-6-50,5-5 164,-1-1 1,1-1-1,-1-2 1,43-14-1,1-1 350,-3 5-127,72-19-1020,137-55-1,-225 66-2918,-13 0-2412</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46.943"/>
    </inkml:context>
    <inkml:brush xml:id="br0">
      <inkml:brushProperty name="width" value="0.025" units="cm"/>
      <inkml:brushProperty name="height" value="0.025" units="cm"/>
    </inkml:brush>
  </inkml:definitions>
  <inkml:trace contextRef="#ctx0" brushRef="#br0">92 182 5189,'13'-10'-139,"189"-151"15701,-185 153-13019,-19 20-943,-18 22-886,-81 102-401,35-50-109,-55 96 0,108-154-554,13-28 336,0 0-1,0 0 0,0 0 1,1 0-1,-1 0 0,0 0 1,0 1-1,0-1 1,0 0-1,1 0 0,-1 0 1,0 0-1,0 0 1,0 0-1,0 0 0,1 0 1,-1 0-1,0 0 1,0 0-1,0 0 0,1 0 1,-1 0-1,0 0 1,0 0-1,0 0 0,1 0 1,-1 0-1,0 0 1,0 0-1,0 0 0,0 0 1,1 0-1,-1 0 1,0-1-1,0 1 0,0 0 1,0 0-1,1 0 1,-1 0-1,0 0 0,0-1 1,0 1-1,0 0 1,0 0-1,0 0 0,0 0 1,1-1-1,-1 1 0,0 0 1,0 0-1,0 0 1,0 0-1,0-1 0,0 1 1,0 0-1,0-1 1,38-43-1793,149-213-6503,-128 170 7779,-2-2 3313,-87 144-1061,-33 85 0,55-122-1464,-48 133 1235,49-127-1209,2-1-1,0 1 0,1 0 1,-1 40-1,5-63-278,0-1 0,0 1 0,0 0 0,0 0 1,0 0-1,0 0 0,0 0 0,0 0 0,0 0 0,0 0 0,1-1 0,-1 1 0,0 0 0,1 0 0,-1 0 1,1 0-1,-1-1 0,1 1 0,-1 0 0,1-1 0,-1 1 0,1 0 0,0-1 0,-1 1 0,1 0 0,0-1 1,0 1-1,-1-1 0,1 0 0,0 1 0,0-1 0,0 0 0,0 1 0,0-1 0,-1 0 0,1 0 0,0 0 1,0 0-1,0 1 0,0-1 0,1-1 0,-1 1-27,1 0 1,-1-1-1,1 1 0,-1 0 1,0-1-1,1 0 1,-1 1-1,0-1 0,1 0 1,-1 1-1,0-1 0,0 0 1,0 0-1,0 0 1,0 0-1,0 0 0,0 0 1,0-1-1,0 1 0,0 0 1,-1 0-1,1-1 1,-1 1-1,1 0 0,0-3 1,-1 0-171,1-1 1,-1 0 0,-1 0 0,1 0-1,-1 1 1,0-1 0,0 0 0,0 1-1,0-1 1,-1 0 0,0 1 0,0 0-1,0-1 1,-1 1 0,1 0-1,-1 0 1,0 1 0,0-1 0,0 0-1,-1 1 1,1 0 0,-1 0 0,0 0-1,0 0 1,-5-3 0,0 0 483,0 1 0,0 0-1,-1 0 1,1 0 0,-1 1 0,0 1 0,0 0 0,0 0 0,-1 1 0,-17-2 0,96 0 4103,-29-2-4129,-1-2 0,51-18 0,-51 15-406,3-2-1773,-14 3-4327,-17 5-5167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49.628"/>
    </inkml:context>
    <inkml:brush xml:id="br0">
      <inkml:brushProperty name="width" value="0.025" units="cm"/>
      <inkml:brushProperty name="height" value="0.025" units="cm"/>
    </inkml:brush>
  </inkml:definitions>
  <inkml:trace contextRef="#ctx0" brushRef="#br0">76 1 6919,'0'0'17216,"1"7"-17013,-10 221 2722,-11-254-875,-28-40-2018,88 61-235,79-30-1073,-100 29-1153,-10 2-1852,-1-1-2910</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0.232"/>
    </inkml:context>
    <inkml:brush xml:id="br0">
      <inkml:brushProperty name="width" value="0.025" units="cm"/>
      <inkml:brushProperty name="height" value="0.025" units="cm"/>
    </inkml:brush>
  </inkml:definitions>
  <inkml:trace contextRef="#ctx0" brushRef="#br0">68 1 16239,'0'0'4954,"0"9"-3998,-14 139 1770,6-94-2180,0 56-1,8-109-541,0-1 0,0 1 0,0-1 0,0 1 0,0-1 0,0 1 0,0 0 1,0-1-1,0 1 0,0-1 0,0 1 0,1-1 0,-1 1 0,0-1 0,0 1 0,1-1 0,-1 1 0,0-1 0,1 1 0,-1-1 1,0 1-1,1-1 0,-1 0 0,0 1 0,1-1 0,-1 1 0,1-1 0,-1 0 0,1 0 0,0 1 0,18-5 155,22-25 52,-35 25-216,-6 3 5,64-42 15,-60 41-22,0 0 1,-1 1 0,1-1 0,0 1 0,0 0-1,0-1 1,0 2 0,0-1 0,0 0 0,1 1-1,-1 0 1,0 0 0,0 0 0,0 0 0,0 1-1,6 1 1,-8-1 4,0 1-1,0-1 0,-1 0 1,1 1-1,0-1 0,-1 1 1,0 0-1,1 0 1,-1-1-1,0 1 0,0 0 1,0 0-1,0 0 0,0 0 1,0 0-1,-1 0 0,1 0 1,-1 0-1,1 0 1,-1 1-1,0-1 0,0 0 1,0 0-1,0 0 0,0 1 1,-1-1-1,0 4 0,0 0 49,0 1-1,0 0 0,0-1 1,-1 1-1,0-1 0,-1 1 0,-6 10 1,3-8 118,0-1 0,-1 0 1,-1-1-1,1 0 0,-1 0 1,-1 0-1,1-1 1,-1-1-1,0 1 0,0-1 1,-1-1-1,1 0 0,-1 0 1,0-1-1,0 0 1,0-1-1,-1 0 0,1 0 1,0-1-1,-1-1 0,1 0 1,-1 0-1,-12-2 1,5-5-1245,16-2-3229,23-13-4684,-3 7 1551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1.126"/>
    </inkml:context>
    <inkml:brush xml:id="br0">
      <inkml:brushProperty name="width" value="0.025" units="cm"/>
      <inkml:brushProperty name="height" value="0.025" units="cm"/>
    </inkml:brush>
  </inkml:definitions>
  <inkml:trace contextRef="#ctx0" brushRef="#br0">1 431 11050,'0'0'12332,"9"5"-10874,-7-4-1385,1 1 0,0 0 0,0-1 0,0 0 1,0 0-1,0 0 0,0 0 0,0 0 0,0-1 1,0 1-1,0-1 0,0 0 0,1 0 0,-1 0 1,0 0-1,0 0 0,0-1 0,0 1 1,0-1-1,0 0 0,0 0 0,0 0 0,0-1 1,0 1-1,0-1 0,0 1 0,4-5 0,-3 4-15,1-1 0,-1 0 0,0 0 0,0 0 0,0 0 0,0-1 0,0 1 0,-1-1 0,0 0 0,0 0 0,0 0 0,0-1-1,-1 1 1,1-1 0,-1 1 0,0-1 0,0 0 0,-1 0 0,2-6 0,-4 10-51,1 0-1,0 1 1,0-1 0,0 1 0,-1-1-1,1 1 1,0-1 0,-1 1 0,1-1 0,0 1-1,-1-1 1,1 1 0,-1 0 0,1-1-1,-1 1 1,1 0 0,-1-1 0,1 1-1,-1 0 1,1 0 0,-1-1 0,1 1-1,-1 0 1,0 0 0,1 0 0,-1 0-1,1 0 1,-1-1 0,1 1 0,-1 0 0,0 1-1,1-1 1,-1 0 0,1 0 0,-2 0-1,-23 6-116,14 3 107,1-1-1,0 2 0,1-1 0,0 1 0,1 1 0,0-1 1,0 2-1,1-1 0,1 1 0,0 0 0,1 0 1,0 1-1,-5 18 0,10-31 6,0 1 1,-1 0-1,1 0 1,0-1-1,0 1 0,0 0 1,0 0-1,-1 0 1,1-1-1,0 1 1,1 0-1,-1 0 0,0 0 1,0-1-1,0 1 1,0 0-1,1 0 1,-1-1-1,0 1 0,1 0 1,-1-1-1,0 1 1,1 0-1,-1-1 0,1 1 1,-1 0-1,1-1 1,0 1-1,-1-1 1,1 1-1,1 0 0,0-1 9,-1 1 0,1-1 0,0 0-1,0 0 1,0 0 0,0 0 0,0 0 0,0 0-1,0 0 1,-1-1 0,1 1 0,4-2-1,3-2 39,1 0-1,0-1 0,-1 0 1,9-6-1,8-10 8,-1-2-1,39-44 1,-16 15-52,-47 51-15,-1 1 1,1-1-1,0 0 1,-1 0-1,1 0 1,0 1-1,-1-1 1,1 0-1,0 0 1,0 1-1,0-1 1,0 1-1,0-1 1,0 1-1,0-1 1,0 1-1,0 0 1,0-1-1,0 1 1,0 0-1,0 0 1,0 0-1,0 0 1,1 0-1,-1 1-4,0-1 0,-1 1 0,1 0 0,0 0 0,-1 0 1,1 0-1,-1 0 0,0-1 0,1 1 0,-1 0 0,0 0 0,1 0 0,-1 0 0,0 0 0,0 0 0,0 0 0,0 0 0,0 0 0,0 2 0,-9 56-118,9-59 134,-10 40 54,6-27 23,0 0 1,1 1 0,1-1 0,-1 18-1,3-30-71,0-1-1,0 1 1,0 0-1,0 0 1,0 0-1,0 0 1,1 0-1,-1 0 1,0-1-1,1 1 1,-1 0-1,0 0 1,1 0-1,-1-1 1,1 1-1,-1 0 1,1 0-1,-1-1 1,1 1-1,0-1 1,-1 1-1,1 0 1,0-1-1,0 1 1,-1-1-1,1 0 1,0 1-1,0-1 1,0 1-1,-1-1 1,1 0-1,0 0 1,0 0 0,0 1-1,0-1 1,0 0-1,0 0 1,0 0-1,-1 0 1,1-1-1,0 1 1,0 0-1,0 0 1,0 0-1,0-1 1,0 1-1,-1 0 1,1-1-1,0 1 1,0-1-1,1 0 1,4-2 31,0 0-1,0 0 1,0 0 0,0-1 0,8-6 0,0-3-8,-1-1 0,-1-1-1,0 0 1,-1 0 0,0-1 0,9-20-1,44-110-216,-26 54-79,-21 52 2,-11 23 111,1 1 0,1 0 1,0 0-1,1 0 0,19-24 1,-44 82-249,0-13 597,2 0-1,1 0 0,1 1 0,1 1 0,2 0 0,2 0 0,0 1 0,2-1 0,2 1 0,1 1 0,1-1 0,5 50 0,4-56 4,-5-24-83,-3-16-105,-4-4-241,-1 0-1,0 1 1,-1 0 0,-1 0-1,-1 0 1,-1 1 0,0 0-1,-1 0 1,0 1 0,-1 1-1,-1-1 1,0 2 0,-16-14-1,28 27 268,0-1 0,0 1-1,0 0 1,0-1-1,0 1 1,0 0-1,1-1 1,-1 1 0,0 0-1,0-1 1,0 1-1,1 0 1,-1-1-1,0 1 1,0 0 0,1-1-1,-1 1 1,0 0-1,1 0 1,-1-1-1,0 1 1,1 0 0,-1 0-1,0 0 1,1 0-1,-1 0 1,0-1-1,1 1 1,-1 0 0,1 0-1,-1 0 1,0 0-1,1 0 1,-1 0-1,0 0 1,1 0 0,-1 0-1,1 1 1,22-6 38,-21 5 30,49-5 255,33-5-317,-36-6-4311,-47 16 3914,-1 0 0,1-1-1,-1 1 1,0 0 0,1 0-1,-1-1 1,0 1 0,1 0 0,-1-1-1,0 1 1,1 0 0,-1-1-1,0 1 1,0-1 0,1 1-1,-1 0 1,0-1 0,0 1-1,0-1 1,0 1 0,0-1-1,0 1 1,1 0 0,-1-1 0,0 1-1,0-1 1,0 1 0,0-1-1,-1 0 1,1 1-297,0-9-12155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1.513"/>
    </inkml:context>
    <inkml:brush xml:id="br0">
      <inkml:brushProperty name="width" value="0.025" units="cm"/>
      <inkml:brushProperty name="height" value="0.025" units="cm"/>
    </inkml:brush>
  </inkml:definitions>
  <inkml:trace contextRef="#ctx0" brushRef="#br0">1 0 18097,'0'0'5830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2.073"/>
    </inkml:context>
    <inkml:brush xml:id="br0">
      <inkml:brushProperty name="width" value="0.025" units="cm"/>
      <inkml:brushProperty name="height" value="0.025" units="cm"/>
    </inkml:brush>
  </inkml:definitions>
  <inkml:trace contextRef="#ctx0" brushRef="#br0">75 1 6662,'0'0'17307,"-9"5"-16805,4-2-482,1 1-1,-1-1 1,1 1-1,-1-1 1,1 1-1,0 1 1,1-1-1,-1 0 1,1 1-1,0 0 1,0 0-1,0 0 1,1 0-1,0 0 1,0 0-1,0 1 1,0-1-1,1 1 1,0-1-1,0 1 1,1 0-1,-1 7 1,1-11-16,-1 7 3,0 0 0,1 0 1,0 0-1,1 0 0,-1 0 0,5 16 1,-4-23-3,0 1 0,0-1 0,0 0 0,0 0 0,1 0 0,-1 0 0,1-1 0,-1 1 1,1 0-1,0 0 0,-1-1 0,1 0 0,0 1 0,0-1 0,0 0 0,0 0 1,0 0-1,1 0 0,-1 0 0,0 0 0,0 0 0,1-1 0,-1 1 0,0-1 0,1 0 1,-1 0-1,1 0 0,-1 0 0,0 0 0,5-1 0,3 0 68,0-1-1,0 0 1,0 0-1,-1-1 1,1 0 0,-1-1-1,1 0 1,-1-1-1,0 1 1,-1-2 0,10-6-1,12-12 65,44-45 0,-23 20-81,-50 49-57,-1-1 0,1 1 0,-1-1 0,1 1 0,-1 0 1,1-1-1,-1 1 0,1 0 0,-1 0 0,1-1 0,-1 1 0,1 0 0,-1 0 0,1 0 0,-1-1 0,1 1 0,0 0 0,-1 0 0,1 0 0,-1 0 0,1 0 0,0 0 0,-1 0 0,1 0 0,-1 1 0,1-1 0,-1 0 0,1 0 1,0 0-1,-1 1 0,1-1 0,-1 0 0,1 1 0,-1-1 0,1 0 0,-1 1 0,1-1 0,-1 0 0,0 1 0,1-1 0,-1 1 0,0-1 0,1 1 0,-1-1 0,0 1 0,1-1 0,-1 1 0,0 0 0,0-1 0,0 1 0,0-1 0,1 1 1,-1-1-1,0 1 0,0 0 0,0-1 0,0 1 0,-1 0 0,9 55-106,-5-26 73,-3-29 20,0 1 0,1-1 0,-1 1 0,0-1 0,1 0 0,0 0 1,-1 1-1,1-1 0,0 0 0,-1 0 0,1 0 0,0 0 0,0 0 0,0 0 0,0 0 1,0 0-1,0 0 0,0 0 0,0 0 0,1-1 0,-1 1 0,0 0 0,0-1 0,3 1 1,-1 0-62,0-1 0,0 0 0,-1 0 1,1 0-1,0-1 0,0 1 0,0-1 1,-1 1-1,1-1 0,0 0 0,4-2 1,6-4-570,1-1 0,-1 0 0,18-15 0,-28 21 460,59-44-8945,-33 27 1506</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2.432"/>
    </inkml:context>
    <inkml:brush xml:id="br0">
      <inkml:brushProperty name="width" value="0.025" units="cm"/>
      <inkml:brushProperty name="height" value="0.025" units="cm"/>
    </inkml:brush>
  </inkml:definitions>
  <inkml:trace contextRef="#ctx0" brushRef="#br0">112 193 6854,'0'0'12359,"-8"4"-10555,2-1-1574,-53 32 1866,56-33-2062,0 0-1,0 1 1,0-1 0,0 1-1,1 0 1,-1 0-1,1 0 1,0 0 0,0 0-1,0 0 1,0 0-1,1 1 1,-1-1 0,1 1-1,0-1 1,0 1-1,-1 6 1,2-9-37,0 0 1,0-1-1,1 1 0,-1-1 1,0 1-1,0 0 0,1-1 1,-1 1-1,0-1 0,0 1 0,1-1 1,-1 1-1,1-1 0,-1 1 1,1-1-1,-1 1 0,1-1 1,-1 0-1,1 1 0,-1-1 1,1 1-1,-1-1 0,1 0 1,0 0-1,-1 0 0,1 1 0,-1-1 1,1 0-1,0 0 0,-1 0 1,1 0-1,0 0 0,-1 0 1,1 0-1,0 0 0,26-2 84,-27 2-81,13-3 25,-1 0 0,1-1 0,-1 0 0,-1-1 1,1 0-1,-1-1 0,0-1 0,0 0 0,15-12 0,-1-2 30,0-2 0,32-37 0,-46 47 210,0 0-1,-1 0 0,-1 0 0,0-1 1,-1-1-1,-1 1 0,11-31 0,-55 94 436,30-38-626,1 0 0,0 0 1,0 1-1,1-1 0,0 2 1,1-1-1,1 0 0,0 1 1,0-1-1,1 1 0,1 0 1,0 17-1,2-28-64,-1 1 0,1-1 1,0 1-1,0-1 0,1 0 0,-1 1 1,0-1-1,1 0 0,-1 0 1,1 0-1,0 0 0,-1 0 0,1 0 1,0 0-1,0-1 0,1 1 0,-1-1 1,0 1-1,0-1 0,1 0 0,-1 0 1,4 1-1,28 5-2599,-32-8 1774,1 1 0,-1 0 0,1 0 1,-1-1-1,1 1 0,-1-1 0,1 0 0,-1 0 0,1 0 0,3-2 0,11-13-14683</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3.007"/>
    </inkml:context>
    <inkml:brush xml:id="br0">
      <inkml:brushProperty name="width" value="0.025" units="cm"/>
      <inkml:brushProperty name="height" value="0.025" units="cm"/>
    </inkml:brush>
  </inkml:definitions>
  <inkml:trace contextRef="#ctx0" brushRef="#br0">48 0 8552,'0'0'12673,"1"11"-11744,-2 17-318,-1 0-1,-1 0 1,-14 53-1,8-43-512,-7 71-1,16-107-99,0-1 0,0 1 0,0-1 0,0 1 0,0 0 0,0-1-1,0 1 1,0-1 0,1 1 0,-1 0 0,1-1 0,-1 1 0,1-1-1,-1 0 1,1 1 0,0-1 0,0 1 0,0-1 0,1 2 0,-1-3 15,0 1 1,0 0-1,1-1 0,-1 1 1,0-1-1,0 0 1,0 1-1,0-1 1,1 0-1,-1 0 1,0 0-1,0 0 1,0 0-1,1 0 1,-1 0-1,0 0 0,0 0 1,1-1-1,0 1 1,6-3 183,0-1 0,0 1 0,-1-1 0,1 0 1,12-11-1,42-37 435,-2-2 1,-2-3 0,54-71-1,-105 117-2261,-18 10-5972,-7 1-2163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515"/>
    </inkml:context>
    <inkml:brush xml:id="br0">
      <inkml:brushProperty name="width" value="0.025" units="cm"/>
      <inkml:brushProperty name="height" value="0.025" units="cm"/>
    </inkml:brush>
  </inkml:definitions>
  <inkml:trace contextRef="#ctx0" brushRef="#br0">1 290 14478,'10'-14'1756,"8"-8"-1131,2 0-1,0 0 1,1 2-1,1 1 1,1 1 0,32-20-1,-19 17 155,1 2 0,71-26 0,-88 38-718,1 1 0,0 1 0,1 1 0,-1 1 0,1 0-1,-1 2 1,25 1 0,-43 0-68,0 0-1,0 0 0,-1 0 1,1 1-1,0-1 1,-1 1-1,1-1 1,0 1-1,-1 0 0,1 0 1,-1 0-1,1 0 1,-1 1-1,1-1 1,-1 1-1,0-1 0,0 1 1,0 0-1,0 0 1,0 0-1,0 0 1,0 0-1,-1 0 0,1 0 1,-1 1-1,0-1 1,1 1-1,-1-1 1,0 1-1,-1-1 0,1 1 1,0 0-1,-1-1 1,1 1-1,-1 0 1,0-1-1,0 1 0,0 0 1,0 0-1,0-1 1,-1 1-1,0 4 0,-3 7 113,1-1-1,-2 1 1,0-1-1,0 0 1,-1 0-1,-15 23 1,-25 26 490,-10 17-85,55-77-527,0 0 0,0 0 0,0 0 0,0 0 1,0 0-1,1 0 0,-1 0 0,1 0 0,0 0 0,-1 0 0,1 0 1,0 0-1,0 1 0,0-1 0,1 0 0,-1 0 0,0 0 0,1 0 1,0 0-1,-1 0 0,1 0 0,0 0 0,0 0 0,0 0 0,0-1 1,2 4-1,4 2-156,-1 0 1,1 0 0,0 0 0,15 9-1,4 5 59,-12-9-24,-1 1 1,-1 1-1,0 0 0,-1 1 0,0 0 1,13 27-1,-21-37 205,0 1-1,-1 0 1,0 0-1,0 0 1,0 0 0,-1 0-1,0 0 1,0 0 0,-1 0-1,0 1 1,0-1 0,0 0-1,0 0 1,-1 1 0,0-1-1,-1 0 1,0 0 0,1 0-1,-2 0 1,1 0 0,-1-1-1,0 1 1,-4 6 0,-3 1 363,-1-1 1,0 1 0,0-2 0,-1 0-1,-1 0 1,1-1 0,-2-1-1,-26 15 1,29-18-286,0-1 0,0-1 0,0 1 0,0-2 0,-1 0-1,1 0 1,-1-1 0,0 0 0,0-1 0,0-1 0,0 0 0,-22-3 0,29 2-225,-1 0 1,1-1 0,0 0 0,0-1 0,0 1-1,0-1 1,0 0 0,0 0 0,1 0 0,-1-1-1,1 0 1,0 0 0,0 0 0,0 0 0,1 0-1,0-1 1,-1 0 0,1 1 0,1-1 0,-1 0-1,1-1 1,0 1 0,0 0 0,1-1-1,-1 1 1,0-9 0,1 8-538,1 1 0,0-1 0,0 1 0,0-1 0,0 1 0,1 0 0,0-1 0,0 1 0,0 0 0,1-1 0,0 1 0,0 0 0,0 0 0,1 0 0,-1 1 0,1-1 0,6-7 0,22-19-7556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3.367"/>
    </inkml:context>
    <inkml:brush xml:id="br0">
      <inkml:brushProperty name="width" value="0.025" units="cm"/>
      <inkml:brushProperty name="height" value="0.025" units="cm"/>
    </inkml:brush>
  </inkml:definitions>
  <inkml:trace contextRef="#ctx0" brushRef="#br0">0 9 15439,'0'0'8584,"53"22"-7079,-24-22-1056,6 0-385,4 0-64,6-2-1250,2-8-1504,-3 0-1570,-3 1-2339</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3.708"/>
    </inkml:context>
    <inkml:brush xml:id="br0">
      <inkml:brushProperty name="width" value="0.025" units="cm"/>
      <inkml:brushProperty name="height" value="0.025" units="cm"/>
    </inkml:brush>
  </inkml:definitions>
  <inkml:trace contextRef="#ctx0" brushRef="#br0">174 38 15439,'0'0'1937,"-12"4"-9,-5 3-1224,0 1 1,0 1 0,-18 11-1,28-15-519,1-1 0,-1 1 1,1 0-1,0 1 0,0-1 0,0 1 0,1 1 0,0-1 0,0 1 0,0 0 0,-5 11 0,10-18-185,0 1 0,-1-1 1,1 0-1,0 1 0,0-1 0,0 0 0,0 1 0,-1-1 1,1 1-1,0-1 0,0 0 0,0 1 0,0-1 0,0 0 1,0 1-1,0-1 0,0 1 0,0-1 0,0 0 0,0 1 1,0-1-1,1 1 0,-1-1 0,0 0 0,0 1 0,0-1 1,0 0-1,1 1 0,-1-1 0,0 0 0,0 1 1,1-1-1,-1 0 0,0 0 0,1 1 0,-1-1 0,0 0 1,0 0-1,1 0 0,-1 1 0,1-1 0,21-2 109,23-16 106,-22 2-670,-1-1 1,0-2-1,28-31 0,4-3-3134,-53 52 3433,-1 1 0,0 0 0,0-1 0,1 1 0,-1 0 0,0 0-1,0-1 1,1 1 0,-1 0 0,0-1 0,1 1 0,-1 0 0,1 0 0,-1 0 0,0 0 0,1-1-1,-1 1 1,1 0 0,-1 0 0,0 0 0,1 0 0,-1 0 0,1 0 0,-1 0 0,0 0-1,1 0 1,-1 0 0,1 0 0,-1 0 0,1 1 0,3 12-1557,-9 34 2240,2-27-1330,4-20 658,-1 1 1,0 0-1,1 0 0,-1-1 0,0 1 0,1 0 0,0-1 0,-1 1 0,1 0 0,-1-1 0,1 1 0,-1-1 0,1 1 0,0-1 0,0 1 0,-1-1 0,1 1 1,0-1-1,0 0 0,-1 1 0,1-1 0,0 0 0,0 0 0,0 0 0,-1 0 0,1 0 0,0 0 0,0 0 0,0 0 0,0 0 0,-1 0 0,1 0 0,0 0 1,0 0-1,0-1 0,-1 1 0,1 0 0,1-1 0,1 0-689,15-3-4189</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4.066"/>
    </inkml:context>
    <inkml:brush xml:id="br0">
      <inkml:brushProperty name="width" value="0.025" units="cm"/>
      <inkml:brushProperty name="height" value="0.025" units="cm"/>
    </inkml:brush>
  </inkml:definitions>
  <inkml:trace contextRef="#ctx0" brushRef="#br0">158 72 769,'7'-12'3767,"0"0"1,-1 0-1,8-22 1,-14 32-2263,0 18 220,-4 5-1229,-1 0 0,-1-1 0,0 0 0,-2 0 0,0 0 0,-1-1 0,-14 21 0,-5 14 901,6-11-494,-27 64 509,44-95-1348,0 1 0,1 0 1,1 1-1,1-1 0,0 0 1,-1 19-1,23-63 534,38-104-269,-41 91-489,1 1-1,2 2 0,2 0 0,1 1 0,30-37 1,-50 72 90,1 1 0,0 0 0,0 0 0,0 0 0,0 1 1,1-1-1,0 1 0,-1 0 0,1 0 0,0 1 0,1-1 1,-1 1-1,0 0 0,1 1 0,-1-1 0,1 1 0,-1 0 1,1 1-1,0-1 0,-1 1 0,1 0 0,0 0 0,10 3 0,-15-3 65,-1 1 0,1-1 0,0 1 0,0-1 0,0 1 0,-1-1-1,1 1 1,0 0 0,-1 0 0,1-1 0,-1 1 0,1 0 0,-1 0-1,1-1 1,-1 1 0,1 0 0,-1 0 0,0 0 0,1 0 0,-1 0-1,0 0 1,0 0 0,0 0 0,0 0 0,0 0 0,0 0 0,0-1 0,0 1-1,0 0 1,0 0 0,0 0 0,-1 0 0,1 0 0,0 0 0,-1 1-1,-16 33 320,3-20 126,0-1 1,0 0 0,-1-1-1,-1-1 1,0 0 0,-1-1 0,0-1-1,-28 12 1,44-22-467,1 1 0,0-1 0,0 0 0,-1 0 0,1 0-1,0 0 1,0 1 0,-1-1 0,1 0 0,0 0 0,-1 0 0,1 0 0,0 0 0,0 0 0,-1 0 0,1 0-1,0 0 1,-1 0 0,1 0 0,0 0 0,-1 0 0,1 0 0,0 0 0,-1 0 0,1 0 0,0 0 0,0 0-1,-1 0 1,1-1 0,0 1 0,0 0 0,-1 0 0,1 0 0,0-1 0,0 1 0,-1 0 0,1 0 0,0 0-1,0-1 1,-1 1 0,7-14-1405,16-14-1908,25-10-4509,-19 18 1853</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4.394"/>
    </inkml:context>
    <inkml:brush xml:id="br0">
      <inkml:brushProperty name="width" value="0.025" units="cm"/>
      <inkml:brushProperty name="height" value="0.025" units="cm"/>
    </inkml:brush>
  </inkml:definitions>
  <inkml:trace contextRef="#ctx0" brushRef="#br0">73 0 17040,'0'0'7719,"-33"72"-6181,20-45-129,1-2-928,1-2-417,7-8-96,4-6-513,0-5-448,9-4-64,5-4-32,3-11-833,2-7-416,2-8-352,5-6-1634,2-10-961</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4.739"/>
    </inkml:context>
    <inkml:brush xml:id="br0">
      <inkml:brushProperty name="width" value="0.025" units="cm"/>
      <inkml:brushProperty name="height" value="0.025" units="cm"/>
    </inkml:brush>
  </inkml:definitions>
  <inkml:trace contextRef="#ctx0" brushRef="#br0">143 1 9417,'0'0'12615,"-7"15"-11489,-4 13-543,-70 176 2967,71-176-3232,2 0 0,0 0 0,2 1 0,-5 55 0,14-249-2897,-3 164 2617,9 20-247,-5-16-263,1 1 0,-1-2-1,1 1 1,-1 0 0,1-1-1,0 0 1,0 0 0,0-1-1,0 1 1,0-1 0,1 0 0,-1 0-1,0-1 1,7 0 0,3 1-2299,1-1 1,0-1-1,24-5 1,-8-3-5195</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0:55.096"/>
    </inkml:context>
    <inkml:brush xml:id="br0">
      <inkml:brushProperty name="width" value="0.025" units="cm"/>
      <inkml:brushProperty name="height" value="0.025" units="cm"/>
    </inkml:brush>
  </inkml:definitions>
  <inkml:trace contextRef="#ctx0" brushRef="#br0">141 384 9833,'0'0'10928,"-9"1"-9252,3 0-1471,-1 0-1,0 0 1,1 1-1,0 0 1,-1 1-1,1-1 1,0 1-1,0 1 1,0-1-1,1 1 1,-1 0-1,1 0 1,0 0-1,0 1 1,0 0-1,0 0 1,1 0-1,0 0 1,0 1-1,1 0 1,-1-1-1,1 1 1,1 1-1,-1-1 1,-2 10-1,5-15-198,0 0 1,0 0-1,-1 0 0,1 0 0,0 0 1,0 0-1,0 0 0,1 0 0,-1 0 0,0 0 1,0 0-1,0 0 0,1 0 0,-1 0 1,1 0-1,-1 0 0,1 0 0,-1 0 0,1 0 1,-1 0-1,1-1 0,0 1 0,-1 0 0,1 0 1,0-1-1,0 1 0,0 0 0,0-1 1,-1 1-1,1-1 0,0 1 0,0-1 0,0 1 1,0-1-1,0 0 0,0 1 0,0-1 0,0 0 1,0 0-1,0 0 0,1 0 0,-1 0 1,0 0-1,0 0 0,0 0 0,0 0 0,1-1 1,4 0 2,-1 0 0,1 0 0,-1 0-1,0-1 1,1 1 0,-1-1 0,0-1 0,6-3 0,8-8-460,-1-1-1,33-35 1,-38 36-37,1-1 0,1 2-1,0 0 1,31-20 0,-45 33 470,-1-1 0,0 1 0,1 0 0,-1-1 0,0 1 0,1 0 0,-1-1 1,1 1-1,-1 0 0,0-1 0,1 1 0,-1 0 0,1 0 0,-1 0 0,1 0 0,-1-1 0,1 1 1,-1 0-1,1 0 0,-1 0 0,1 0 0,-1 0 0,1 0 0,-1 0 0,1 0 0,-1 0 0,1 1 1,-1-1-1,1 0 0,-1 0 0,0 0 0,1 0 0,-1 1 0,1-1 0,-1 0 0,1 0 1,-1 1-1,0-1 0,1 0 0,-1 1 0,0-1 0,1 0 0,-1 1 0,0-1 0,0 1 0,1-1 1,-1 1-1,0-1 0,0 0 0,0 1 0,1-1 0,-1 1 0,0-1 0,0 1 0,0-1 1,0 1-1,0-1 0,0 1 0,0-1 0,0 1 0,0-1 0,0 1 0,0-1 0,0 1 0,-1-1 1,1 1-1,0-1 0,0 1 0,-1 0 0,-14 48 492,8-29-320,6-18-70,0 0 1,1 0-1,-1 1 0,1-1 0,0 0 1,-1 0-1,1 1 0,0-1 0,0 0 1,0 0-1,1 1 0,-1-1 0,0 0 1,1 0-1,0 0 0,-1 1 0,1-1 0,0 0 1,0 0-1,0 0 0,1 0 0,-1 0 1,0-1-1,1 1 0,-1 0 0,1-1 1,-1 1-1,3 1 0,1-1 9,0 0 0,0-1-1,-1 1 1,1-1 0,0-1-1,0 1 1,0-1 0,0 0-1,0 0 1,0 0 0,10-2-1,-3-1-28,0 0 0,0 0 0,-1-1 0,0-1 0,1 0 0,-1-1 0,-1 0-1,1 0 1,-1-1 0,12-12 0,5-4-3,-1-1 0,30-38 1,-39 42-83,-1-1 0,-1-1 0,-1 0 0,-1-1 0,-1-1 0,-1 0 1,-1 0-1,-1-1 0,-1 0 0,7-43 0,-14 68 18,-1-1-1,0 1 1,0-1-1,0 0 1,1 1 0,-1-1-1,0 0 1,0 1 0,0-1-1,0 1 1,0-1-1,0 0 1,0 1 0,0-1-1,0 0 1,-1 1-1,1-1 1,0 1 0,0-1-1,0 0 1,-1 1-1,1-1 1,0 1 0,-1-1-1,1 1 1,0-1-1,-1 1 1,1-1 0,-1 1-1,1-1 1,-1 1-1,1 0 1,-1-1 0,1 1-1,-2-1 1,1 1-6,-1 0 0,0 1 1,0-1-1,1 1 1,-1-1-1,0 1 0,1-1 1,-1 1-1,1 0 0,-1 0 1,1 0-1,-3 2 0,-47 42 8,48-41 40,-16 14 267,2 2 0,0 0 0,1 1 0,2 0 0,-25 48 0,34-57-215,-1 0-1,2 0 1,0 0 0,0 1 0,1 0-1,1 0 1,0 0 0,0 0 0,2 0 0,0 0-1,0 0 1,1 0 0,5 26 0,-4-33-79,0-1 0,0 1 1,1-1-1,0 0 1,0 0-1,0 0 1,0 0-1,1 0 0,0-1 1,0 0-1,0 0 1,0 0-1,1 0 1,-1 0-1,1-1 1,0 0-1,0 0 0,10 4 1,-7-4-303,1 0 1,-1 0 0,1-1-1,17 3 1,-17-4-728,0-1 0,0 0 1,0 0-1,16-3 1,10-8-6549</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3.447"/>
    </inkml:context>
    <inkml:brush xml:id="br0">
      <inkml:brushProperty name="width" value="0.025" units="cm"/>
      <inkml:brushProperty name="height" value="0.025" units="cm"/>
    </inkml:brush>
  </inkml:definitions>
  <inkml:trace contextRef="#ctx0" brushRef="#br0">54 266 10730,'0'0'4084,"-9"-1"-2066,-25-3-267,34 4-1679,-1 0 1,1 0-1,-1 0 1,1 0-1,-1 0 0,1-1 1,-1 1-1,1 0 0,0 0 1,-1-1-1,1 1 1,-1 0-1,1 0 0,0-1 1,-1 1-1,1 0 1,0-1-1,-1 1 0,1 0 1,0-1-1,-1 1 1,1-1-1,0 1 0,0-1 1,0 1-1,-1-1 1,1 1-1,0 0 0,0-1 1,0 1-1,0-1 1,0 1-1,0-1 0,0 1 1,0-1-1,0 1 1,0-1-1,0 1 0,0-1 1,0 1-1,0-1 1,1 1-1,-1-1 0,0 1 1,0 0-1,0-1 1,1 1-1,-1-1 0,0 1 1,1 0-1,-1-1 1,0 1-1,1 0 0,0-1 1,15-18 557,3 4-423,1 0 0,1 1 0,0 1-1,1 1 1,1 1 0,0 1 0,0 1-1,1 1 1,0 1 0,0 2 0,0 0 0,1 1-1,0 1 1,48 2 0,-23 11-160,-47-8-45,1-1-1,0 1 0,0-1 0,0 0 1,0 0-1,1-1 0,-1 1 0,0-1 1,0 0-1,0 0 0,0 0 0,0-1 1,1 1-1,-1-1 0,0 0 0,0 0 0,0-1 1,0 1-1,-1-1 0,1 0 0,5-3 1,-6 3-231,37-31-1313,-25 12-2418,-9-3-5609,-6 11 707</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3.773"/>
    </inkml:context>
    <inkml:brush xml:id="br0">
      <inkml:brushProperty name="width" value="0.025" units="cm"/>
      <inkml:brushProperty name="height" value="0.025" units="cm"/>
    </inkml:brush>
  </inkml:definitions>
  <inkml:trace contextRef="#ctx0" brushRef="#br0">0 1 15855,'0'0'2610,"12"5"-1398,5 4-540,1 1-1,-2 0 0,23 19 1,-33-25-567,0 1-1,0 1 1,-1-1 0,1 1 0,-1 0 0,-1 0 0,1 1-1,-1-1 1,0 1 0,-1 0 0,1 0 0,-2 0 0,5 15 0,-6-12-31,0 0 0,-1-1 0,0 1 0,-1 0 0,0 0 1,0-1-1,-1 1 0,-1-1 0,1 1 0,-2-1 0,1 0 1,-1 0-1,-9 15 0,-31 41-821,-6-5-4611,34-43-2452</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4.644"/>
    </inkml:context>
    <inkml:brush xml:id="br0">
      <inkml:brushProperty name="width" value="0.025" units="cm"/>
      <inkml:brushProperty name="height" value="0.025" units="cm"/>
    </inkml:brush>
  </inkml:definitions>
  <inkml:trace contextRef="#ctx0" brushRef="#br0">0 48 7944,'0'0'5754,"2"-8"-2657,6-24-935,-8 32-2114,0-1 1,0 1 0,0 0 0,1-1-1,-1 1 1,0 0 0,0-1 0,0 1-1,0 0 1,0 0 0,0-1 0,1 1-1,-1 0 1,0-1 0,0 1 0,1 0-1,-1 0 1,0-1 0,0 1 0,1 0-1,-1 0 1,0 0 0,0 0 0,1-1-1,-1 1 1,0 0 0,1 0 0,-1 0-1,0 0 1,1 0 0,-1 0-1,0 0 1,1 0 0,-1 0 0,0 0-1,1 0 1,-1 0 0,0 0 0,1 0-1,-1 0 1,0 0 0,1 0 0,-1 0-1,0 0 1,1 1 0,-1-1 0,0 0-1,0 0 1,1 0 0,-1 0 0,0 1-1,0-1 1,1 0 0,-1 0 0,0 1-1,0-1 1,0 0 0,1 0 0,-1 1-1,0-1 1,0 0 0,0 1 0,0-1-1,0 0 1,0 1 0,1-1 0,-1 1-1,10 19 802,2 19-224,-2 2 0,-1-1 0,6 68 0,-10-58 217,23 89 0,-28-138-811,0 0 0,0-1-1,0 1 1,0 0 0,0-1 0,0 1 0,0 0-1,0-1 1,0 1 0,0-1 0,1 1-1,-1 0 1,0-1 0,1 1 0,-1-1 0,0 1-1,1 0 1,-1-1 0,1 1 0,-1-1-1,1 1 1,-1-1 0,1 0 0,-1 1-1,1-1 1,-1 0 0,1 1 0,-1-1 0,1 0-1,0 1 1,-1-1 0,1 0 0,0 0-1,-1 0 1,1 0 0,0 0 0,-1 1-1,1-1 1,0 0 0,-1-1 0,1 1 0,-1 0-1,1 0 1,0 0 0,-1 0 0,1 0-1,0-1 1,-1 1 0,1 0 0,-1 0-1,1-1 1,0 1 0,-1-1 0,1 1 0,-1 0-1,1-1 1,-1 1 0,1-1 0,-1 1-1,0-1 1,1 0 0,0 0 0,30-47-225,-23 35-703,3-2-1277,1-3-2501,-5 4-1825,1-2-4375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5.113"/>
    </inkml:context>
    <inkml:brush xml:id="br0">
      <inkml:brushProperty name="width" value="0.025" units="cm"/>
      <inkml:brushProperty name="height" value="0.025" units="cm"/>
    </inkml:brush>
  </inkml:definitions>
  <inkml:trace contextRef="#ctx0" brushRef="#br0">0 164 14670,'0'0'7698,"11"0"-6369,-4 1-1186,1-1-31,0 1 1,-1-1-1,1 0 1,0-1 0,-1 0-1,12-2 1,-16 2-98,-1 0 1,1 0 0,-1-1 0,1 1-1,-1 0 1,1-1 0,-1 0 0,0 1-1,0-1 1,0 0 0,0 0-1,0 0 1,0 0 0,-1-1 0,1 1-1,-1 0 1,1-1 0,-1 1 0,0-1-1,0 0 1,0 1 0,0-1 0,0 0-1,0-4 1,0 2 26,-1 0-1,0 0 1,1 0-1,-2 0 1,1 0 0,0 0-1,-1 0 1,-3-9-1,4 12-31,0 1-1,-1 0 1,1 0-1,-1 0 0,1-1 1,-1 1-1,0 0 1,1 0-1,-1 0 1,0 0-1,0 0 0,0 0 1,0 0-1,0 0 1,0 1-1,0-1 1,0 0-1,0 0 0,0 1 1,0-1-1,0 1 1,0-1-1,-1 1 1,1-1-1,0 1 0,0 0 1,-1 0-1,1-1 1,0 1-1,-1 0 1,1 0-1,0 0 0,0 0 1,-1 1-1,1-1 1,0 0-1,0 1 1,-2 0-1,0 0-19,1 0 0,0 1 0,0 0-1,0 0 1,0 0 0,0-1 0,0 2 0,1-1 0,-1 0-1,1 0 1,-1 0 0,1 1 0,0-1 0,0 1 0,0-1-1,0 1 1,0-1 0,0 5 0,-10 50-64,10-46 65,0-1 0,1 1 0,0 0 0,0 0 0,1-1 0,4 18 0,-5-26 11,1-1-1,-1 1 0,1 0 1,-1-1-1,1 0 0,0 1 1,0-1-1,-1 1 1,1-1-1,0 0 0,0 0 1,1 1-1,-1-1 0,0 0 1,0 0-1,0 0 0,1 0 1,-1 0-1,1-1 1,2 2-1,-2-1 5,1-1-1,-1 0 1,1 0 0,-1 0 0,1-1-1,-1 1 1,1 0 0,-1-1 0,1 0-1,-1 0 1,1 1 0,-1-1 0,0-1 0,1 1-1,-1 0 1,0-1 0,4-2 0,4-3 15,0-1 0,0-1 1,-1 0-1,0 0 0,-1 0 1,0-1-1,11-18 1,0-6 48,18-41 1,-19 36 76,-15 109 557,-4-46-540,0-11 49,1 0 0,0 0 0,1 0-1,0 0 1,6 21 0,-7-32-183,1 0 1,0 0-1,0 1 1,0-1-1,0 0 0,0 0 1,0 0-1,1 0 1,-1-1-1,1 1 0,-1 0 1,1-1-1,0 1 1,0-1-1,-1 1 0,1-1 1,0 0-1,0 0 1,1 1-1,-1-2 0,0 1 1,0 0-1,0 0 1,1-1-1,-1 1 1,0-1-1,0 0 0,1 1 1,-1-1-1,0 0 1,1-1-1,-1 1 0,0 0 1,1-1-1,-1 1 1,0-1-1,0 0 0,3-1 1,0 1-41,-1-1 1,1 0-1,-1 0 0,0 0 1,1-1-1,-1 1 1,0-1-1,-1 0 0,1 0 1,0 0-1,-1-1 1,0 1-1,0-1 0,0 0 1,0 0-1,3-7 1,-3 6-657,-1 1 1,0-1-1,0 0 1,-1 0 0,1 0-1,-1-1 1,0 1-1,-1 0 1,1-9 0,-2-15-5346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098"/>
    </inkml:context>
    <inkml:brush xml:id="br0">
      <inkml:brushProperty name="width" value="0.025" units="cm"/>
      <inkml:brushProperty name="height" value="0.025" units="cm"/>
    </inkml:brush>
  </inkml:definitions>
  <inkml:trace contextRef="#ctx0" brushRef="#br0">52 27 13036,'0'0'8472,"-2"12"-7185,-16 70 33,9-51-791,2 1 0,1-1 0,2 1 0,0 0 1,3 53-1,1-84-525,0-1 0,0 1 0,0-1 0,0 1 0,0-1 1,0 1-1,0-1 0,0 1 0,0-1 0,1 1 0,-1-1 0,0 0 0,0 1 0,0-1 1,1 1-1,-1-1 0,0 0 0,1 1 0,-1-1 0,0 1 0,1-1 0,-1 0 0,0 1 1,1-1-1,-1 0 0,1 0 0,-1 1 0,1-1 0,-1 0 0,0 0 0,1 0 1,-1 0-1,1 0 0,-1 1 0,1-1 0,-1 0 0,1 0 0,-1 0 0,1 0 0,-1 0 1,1 0-1,-1-1 0,1 1 0,-1 0 0,1 0 0,-1 0 0,1 0 0,-1 0 1,0-1-1,1 1 0,-1 0 0,1 0 0,-1-1 0,0 1 0,1 0 0,-1-1 0,0 1 1,1-1-1,20-23 447,-14 7-354,-2 0 0,0-1 0,-1 0 0,0 0 1,-2 0-1,1-19 0,-7-108 24,4 136-124,-1 0 1,-1 1 0,1 0 0,-6-15 0,3 21-285,2 12 144,1 13 55,1-3 65,-1-6 9,1 0 0,0 0 0,1 0 0,1 0 0,5 23 0,-6-34 14,0 0-1,0 0 1,1-1-1,-1 1 1,0-1 0,1 1-1,0-1 1,-1 0-1,1 1 1,0-1-1,0 0 1,0 0-1,1-1 1,-1 1-1,0 0 1,1-1-1,-1 1 1,1-1-1,-1 0 1,1 0-1,0 0 1,0 0-1,-1 0 1,1 0 0,0-1-1,0 1 1,0-1-1,0 0 1,0 0-1,-1 0 1,1 0-1,0-1 1,6-1-1,-4 1 18,0-1 0,-1 0 0,1 0 0,0-1 0,-1 1 0,1-1 0,-1 0-1,0 0 1,0-1 0,0 1 0,0-1 0,0 0 0,-1 0 0,0 0 0,0 0 0,0-1-1,0 1 1,-1-1 0,0 0 0,0 0 0,0 0 0,2-6 0,0-3-740,1-1 1,-2 0-1,0 0 0,2-20 1,-10 105 597,2-46 421,1 0 1,2 1-1,0-1 0,6 41 0,-6-63-261,0 0 1,1 0-1,-1 0 0,1 0 1,-1 0-1,1-1 1,-1 1-1,1 0 0,0 0 1,0 0-1,0-1 1,0 1-1,0-1 0,1 1 1,-1 0-1,0-1 1,1 0-1,-1 1 0,1-1 1,-1 0-1,1 0 1,0 0-1,-1 0 0,1 0 1,0 0-1,0 0 1,0-1-1,-1 1 0,1-1 1,0 1-1,0-1 1,0 0-1,0 0 0,0 0 1,0 0-1,0 0 1,0 0-1,0 0 0,0-1 1,0 1-1,0-1 1,0 1-1,1-2 0,5-1 117,-1 0 0,0-1 0,0 0-1,0 0 1,0-1 0,-1 1 0,0-1-1,0-1 1,7-7 0,-2 1-224,-1 0 0,0-1 0,-1-1-1,0 1 1,-1-2 0,-1 1 0,0-1 0,-1 0 0,-1 0 0,0-1 0,-1 0 0,0 0 0,0-16 0,-19 92-969,13-46 1003,-6 57 59,8-66-52,0 0 0,0 0-1,0 0 1,0-1 0,1 1 0,0 0 0,0 0 0,0-1 0,1 1 0,0-1 0,3 8 0,-4-11-142,0 0-1,0 1 1,0-1 0,1 0-1,-1 0 1,0 0-1,0 0 1,1 0 0,-1 0-1,1 0 1,-1-1-1,1 1 1,-1 0 0,1-1-1,0 1 1,-1-1-1,1 0 1,0 0 0,-1 1-1,1-1 1,0 0-1,-1 0 1,1 0 0,0-1-1,-1 1 1,1 0 0,-1-1-1,1 1 1,0-1-1,-1 1 1,1-1 0,-1 0-1,3-1 1,2-1-753,-1-1 0,0 1 0,1-1 0,-2 0 0,1-1 0,0 1 0,6-9 0,10-19-5560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5.502"/>
    </inkml:context>
    <inkml:brush xml:id="br0">
      <inkml:brushProperty name="width" value="0.025" units="cm"/>
      <inkml:brushProperty name="height" value="0.025" units="cm"/>
    </inkml:brush>
  </inkml:definitions>
  <inkml:trace contextRef="#ctx0" brushRef="#br0">0 1 16976,'0'0'3972,"49"40"-3876,-17-36-288,5-1-2179,1-1-3554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5.941"/>
    </inkml:context>
    <inkml:brush xml:id="br0">
      <inkml:brushProperty name="width" value="0.025" units="cm"/>
      <inkml:brushProperty name="height" value="0.025" units="cm"/>
    </inkml:brush>
  </inkml:definitions>
  <inkml:trace contextRef="#ctx0" brushRef="#br0">79 285 11307,'0'0'3240,"-10"9"-1057,1 0-1604,1 0 0,-1 1-1,-13 19 1,20-24-430,-1-1 0,0 1 1,1 0-1,0 0 0,0 0 1,1 0-1,-1 0 0,1 0 0,0 0 1,1 0-1,-1 1 0,1-1 1,0 0-1,0 1 0,1 4 1,0-8-142,0 0 1,-1-1 0,1 1 0,0-1-1,0 0 1,0 1 0,0-1 0,0 1 0,0-1-1,0 0 1,1 0 0,-1 0 0,0 0 0,1 0-1,-1 0 1,0 0 0,1 0 0,-1-1-1,1 1 1,0 0 0,-1-1 0,1 1 0,-1-1-1,1 0 1,0 1 0,0-1 0,-1 0-1,1 0 1,0 0 0,2-1 0,1 1 24,0 0 1,1-1 0,-1 1-1,0-1 1,0 0 0,0-1-1,0 1 1,0-1 0,5-3-1,3-3 38,-2-1-1,1-1 1,-1 0 0,-1-1-1,0 0 1,0 0-1,-1-1 1,-1 0 0,13-23-1,-11 16 6,0-1 1,-2-1-1,0 0 0,-1 0 1,8-40-1,-14 25-3,-6 31-108,-4 21 66,2 0 199,1 1 0,1 0 0,0-1 1,2 1-1,0 1 0,0-1 0,2 0 0,0 1 0,1-1 0,3 24 0,-2-39-214,-1 1-1,1-1 1,0 0 0,0 0 0,0 1 0,0-1-1,0 0 1,0 0 0,1 0 0,-1-1 0,0 1-1,1 0 1,0 0 0,-1-1 0,1 1 0,0-1-1,0 1 1,0-1 0,0 0 0,0 0 0,0 0-1,0 0 1,1 0 0,-1-1 0,0 1 0,0 0-1,1-1 1,-1 0 0,0 1 0,1-1 0,2 0-1,-1-1 22,0 1-1,1 0 0,-1-1 0,0 0 0,0 0 1,0 0-1,0 0 0,0-1 0,0 0 0,0 0 1,0 0-1,-1 0 0,1 0 0,-1-1 0,1 0 1,3-3-1,2-5 56,-1-1 0,0 0-1,-1 0 1,0-1 0,0 0 0,-2 0 0,1 0 0,-2-1 0,4-15-1,1-17 241,5-61 0,-6 45-521,-15 102 167,2 1-1,2 0 1,3 45 0,0-72 23,1 0 1,1-1-1,1 1 0,0-1 1,0 1-1,1-1 1,1 0-1,1-1 1,-1 1-1,2-1 0,0 0 1,0-1-1,12 15 1,-19-26-2,0 0-1,0 1 1,1-1 0,-1 0 0,0 1 0,0-1 0,0 0-1,0 0 1,1 1 0,-1-1 0,0 0 0,0 0-1,1 1 1,-1-1 0,0 0 0,0 0 0,1 0 0,-1 1-1,0-1 1,1 0 0,-1 0 0,0 0 0,1 0 0,-1 0-1,0 0 1,1 0 0,-1 1 0,0-1 0,1 0 0,-1 0-1,0 0 1,1-1 0,-1 1 0,0 0 0,1 0 0,-1 0-1,0 0 1,1 0 0,-1 0 0,0 0 0,0 0 0,1-1-1,-1 1 1,0 0 0,1 0 0,-1-1 0,0-14 40,-7 5-35,-1 1-1,0 0 1,-1 0 0,0 0 0,0 1 0,-1 0-1,0 1 1,-21-11 0,8 3 10,-16-8-7,30 18 15,0 1-1,0-1 0,1 0 0,0-1 1,0 0-1,1 0 0,-1-1 0,-7-9 1,15 16-13,-1-1-1,1 0 1,0 0 0,0 0 0,-1 1 0,1-1 0,0 0 0,0 0-1,0 0 1,0 1 0,0-1 0,0 0 0,0 0 0,0 0 0,1 1 0,-1-1-1,0 0 1,0 0 0,1 1 0,-1-1 0,0 0 0,1 0 0,-1 1-1,1-1 1,-1 0 0,1 1 0,-1-1 0,1 1 0,-1-1 0,1 0 0,0 1-1,-1 0 1,1-1 0,0 1 0,-1-1 0,1 1 0,0 0 0,0-1-1,-1 1 1,1 0 0,1 0 0,39-15-156,-33 13 102,-1 0-47,70-22-2686,-26 4-2347,3-5-5088</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6.733"/>
    </inkml:context>
    <inkml:brush xml:id="br0">
      <inkml:brushProperty name="width" value="0.025" units="cm"/>
      <inkml:brushProperty name="height" value="0.025" units="cm"/>
    </inkml:brush>
  </inkml:definitions>
  <inkml:trace contextRef="#ctx0" brushRef="#br0">82 113 9097,'0'0'12577,"-8"-4"-11243,6 3-1280,0 1 0,-1-1 0,1 0-1,-1 0 1,1 1 0,-1-1 0,1 1-1,-1 0 1,1 0 0,-1 0 0,0 0-1,1 0 1,-1 1 0,1-1 0,-1 1-1,-4 1 1,5 0-11,0-1 1,0 1-1,0 0 1,1-1-1,-1 1 0,0 0 1,1 0-1,-1 0 0,1 0 1,0 1-1,-1-1 1,1 0-1,0 1 0,1-1 1,-1 0-1,0 1 0,1-1 1,-1 1-1,1-1 0,0 1 1,-1-1-1,2 4 1,-2-5-31,1-1 1,0 1 0,0-1 0,0 1 0,0-1-1,-1 1 1,1 0 0,0-1 0,0 1-1,0-1 1,0 1 0,1-1 0,-1 1 0,0-1-1,0 1 1,0-1 0,0 1 0,0-1 0,1 1-1,-1-1 1,0 1 0,0-1 0,1 1-1,-1-1 1,0 1 0,1-1 0,-1 0 0,1 1-1,-1-1 1,0 1 0,1-1 0,-1 0 0,1 0-1,0 1 1,16-10 339,16-27 61,21-46 371,-54 82-786,0-1 0,0 1 1,0 0-1,1-1 0,-1 1 1,0 0-1,0-1 1,1 1-1,-1 0 0,0-1 1,1 1-1,-1 0 1,0 0-1,1 0 0,-1-1 1,0 1-1,1 0 1,-1 0-1,0 0 0,1 0 1,-1 0-1,1 0 1,-1 0-1,0-1 0,1 1 1,-1 0-1,0 0 1,1 1-1,-1-1 0,1 0 1,-1 0-1,0 0 1,1 0-1,-1 0 0,0 0 1,1 0-1,-1 1 1,1-1-1,-1 0 0,0 0 1,0 0-1,1 1 1,-1-1-1,0 0 0,1 0 1,-1 1-1,0-1 1,0 0-1,1 1 0,-1-1 1,0 0-1,0 1 1,0-1-1,0 0 0,1 1 1,-1-1-1,0 1 0,0-1 1,0 0-1,0 1 1,0 0-1,8 32-104,-6-25 93,-2-8 12,2 12 32,2 0 0,-1 0 0,1 0 0,1-1 0,8 16 0,-12-26-21,0 1 0,0-1 1,0 1-1,1-1 0,-1 1 0,0-1 1,1 0-1,-1 1 0,1-1 1,-1 0-1,1 0 0,-1 0 0,1 0 1,0-1-1,0 1 0,-1 0 0,1-1 1,2 1-1,-2-1 4,1 0 0,-1 0 0,1-1 0,-1 1 0,0-1 1,1 0-1,-1 0 0,0 1 0,1-1 0,-1-1 0,0 1 0,0 0 0,0 0 0,0-1 0,0 1 1,0-1-1,3-3 0,9-10 456,-1-1 1,18-27 0,-20 28-284,0 0 0,0 0 0,20-18 0,-31 33-193,1-1 0,-1 0 0,1 0 0,0 1 1,-1-1-1,1 0 0,0 1 0,0-1 0,-1 0 0,1 1 0,0-1 0,0 1 0,0-1 0,0 1 1,0 0-1,-1-1 0,1 1 0,0 0 0,0 0 0,0 0 0,0 0 0,0-1 0,0 1 0,0 0 1,0 1-1,0-1 0,0 0 0,0 0 0,0 0 0,0 1 0,0-1 0,0 0 0,0 1 0,-1-1 1,1 1-1,0-1 0,0 1 0,0-1 0,-1 1 0,2 1 0,1 2-8,0 1 1,0 0-1,-1 0 0,0 0 0,0 1 0,2 6 0,-4-9 21,1 1 0,0-1 0,0 0 0,0 0 0,0 0 0,0 0 0,1 0 0,0 0 0,-1 0 0,1-1 0,0 1 0,3 3 0,-4-6 29,0 0 1,0 0-1,0 0 0,0 0 0,0-1 0,0 1 1,0 0-1,0 0 0,0-1 0,0 1 0,0 0 1,0-1-1,0 1 0,0-1 0,-1 0 0,1 1 1,0-1-1,0 1 0,-1-1 0,1 0 0,0 0 1,-1 1-1,1-1 0,-1 0 0,1 0 0,0-1 1,21-32 208,-13 19-269,-6 12-231,0-1 0,0 1 0,0 0 1,0 0-1,0 1 0,1-1 0,-1 1 0,1-1 0,0 1 0,0 0 1,4-1-1,29-8-8530,-19 6 947</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7.077"/>
    </inkml:context>
    <inkml:brush xml:id="br0">
      <inkml:brushProperty name="width" value="0.025" units="cm"/>
      <inkml:brushProperty name="height" value="0.025" units="cm"/>
    </inkml:brush>
  </inkml:definitions>
  <inkml:trace contextRef="#ctx0" brushRef="#br0">76 0 17777,'0'0'9401,"-10"8"-9289,5-4-107,-1 1 0,1-1 1,0 1-1,0 0 1,1 0-1,0 1 0,-1-1 1,2 1-1,-1 0 0,1 0 1,0 0-1,0 1 0,0-1 1,1 1-1,0-1 0,1 1 1,-2 8-1,4-15-18,-1 1 0,1 0 1,-1-1-1,1 1 0,-1-1 0,1 1 0,0-1 1,-1 1-1,1-1 0,0 1 0,-1-1 0,1 0 1,0 1-1,0-1 0,-1 0 0,1 1 0,0-1 1,0 0-1,-1 0 0,1 0 0,0 0 0,0 0 1,0 0-1,-1 0 0,1 0 0,0 0 0,0 0 1,1-1-1,29-2-694,0-4-392,-15 3 245,0 0 1,1 2-1,-1 0 1,1 0-1,-1 2 1,22 1-1,-36 0 864,-1-1-1,0 1 0,0-1 1,1 1-1,-1 0 1,0-1-1,0 1 0,0 0 1,0 0-1,0 0 1,0 0-1,0 0 0,0 0 1,0 0-1,-1 0 0,1 0 1,0 0-1,-1 1 1,1-1-1,-1 0 0,1 0 1,-1 1-1,0-1 1,1 0-1,-1 1 0,0-1 1,0 0-1,0 1 1,0-1-1,0 0 0,0 1 1,0-1-1,0 0 1,-1 1-1,1-1 0,-1 0 1,0 2-1,0 3 287,0 0 0,-1 1 0,0-1 0,-1 0 0,1 0 0,-6 8 0,-33 39 2014,37-49-2140,1-1 0,0 1 0,-1-1-1,1 0 1,-1 0 0,0-1-1,0 1 1,0-1 0,-1 0-1,1 0 1,0 0 0,-5 1-1,8-3-194,0 0 0,0 0 0,1 0 0,-1 0 0,0 0 0,0 0 0,1 0 0,-1 0 0,0 0 0,1 0 0,-1-1-1,0 1 1,1 0 0,-1-1 0,0 1 0,1 0 0,-1-1 0,0 1 0,1-1 0,-1 1 0,1-1 0,-1 1 0,1-1-1,-1 1 1,1-1 0,-1 1 0,1-1 0,0 0 0,-1 1 0,1-1 0,0 0 0,0 1 0,-1-1 0,1 0 0,0 0-1,0 1 1,0-1 0,0 0 0,0-1 0,1-36-2292,-1 29 1602,15-80-6332,-3 36 1527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7.714"/>
    </inkml:context>
    <inkml:brush xml:id="br0">
      <inkml:brushProperty name="width" value="0.025" units="cm"/>
      <inkml:brushProperty name="height" value="0.025" units="cm"/>
    </inkml:brush>
  </inkml:definitions>
  <inkml:trace contextRef="#ctx0" brushRef="#br0">6 1 11371,'0'0'8771,"1"8"-6700,0 14-995,-1 0 1,-3 30-1,0-24-65,2-1 1,2 43-1,0-64-952,0 1 1,0 0-1,0 0 0,1 0 1,0-1-1,0 1 0,1-1 1,0 1-1,0-1 1,1 0-1,-1 0 0,1-1 1,0 1-1,10 9 0,-13-14-47,0 0-1,0 1 0,0-1 0,0 0 1,0 0-1,1-1 0,-1 1 0,0 0 1,0 0-1,1-1 0,-1 1 0,0 0 0,1-1 1,-1 1-1,1-1 0,-1 0 0,1 1 1,-1-1-1,1 0 0,-1 0 0,1 0 1,-1 0-1,3-1 0,-2 0 3,-1 0 0,0 0 0,1 0 0,-1 0 0,0 0 0,0 0-1,0-1 1,0 1 0,0 0 0,0-1 0,0 1 0,0-1 0,-1 1 0,1-1 0,-1 1 0,1-1 0,0-2 0,2-10 48,-1 1-1,-1-1 1,0-24 0,-1 34-66,0 2-3,-3-32 22,3 33-30,0 0 1,0 1-1,0-1 0,-1 0 1,1 1-1,0-1 0,0 0 1,-1 0-1,1 1 0,0-1 1,-1 1-1,1-1 0,-1 0 1,1 1-1,0-1 1,-1 1-1,0-1 0,1 1 1,-1-1-1,1 1 0,-1-1 1,1 1-1,-1 0 0,0-1 1,1 1-1,-1 0 0,0 0 1,0-1-1,1 1 0,-1 0 1,0 0-1,1 0 0,-1 0 1,0 0-1,0 0 1,1 0-1,-1 0 0,0 0 1,0 0-1,0 1 0,0 1-2,0 0 0,0 1 0,0-1 0,1 1 0,-1-1 0,1 1 0,-1-1 0,1 1 0,0-1 0,0 1 0,0-1 0,0 1 0,1-1 0,-1 1 0,1-1 0,-1 1 0,1-1 0,0 1 0,0-1 0,1 3 0,1-3 24,0-1 1,0 1-1,0-1 1,0 0-1,0 0 1,0 0-1,0 0 1,1-1-1,-1 0 1,0 1-1,0-1 1,1 0-1,-1 0 1,0-1-1,0 1 1,0-1-1,0 1 1,1-1-1,-1 0 1,0 0-1,0-1 1,0 1-1,-1-1 1,1 1-1,0-1 1,0 0-1,-1 0 1,4-3-1,5-5 47,0 0 0,-1 0-1,0-1 1,16-22-1,7-27 140,-33 104-635,1-25 440,-1-10 14,-1-1 46,1 0-1,1 0 1,-1 0-1,1-1 1,3 13-1,-3-19-39,-1 0-1,1 1 1,-1-1 0,1 0-1,-1 0 1,1 0-1,0 0 1,-1 0-1,1 0 1,0 0 0,0 0-1,0-1 1,0 1-1,0 0 1,0 0-1,0-1 1,0 1 0,0 0-1,0-1 1,0 1-1,0-1 1,0 0 0,0 1-1,1-1 1,-1 0-1,0 0 1,0 1-1,0-1 1,1 0 0,-1 0-1,0 0 1,0-1-1,1 1 1,-1 0-1,0 0 1,0-1 0,0 1-1,0-1 1,1 1-1,-1-1 1,0 1 0,0-1-1,0 0 1,1 0-1,3-3 39,1 0 1,-1 0-1,0 0 0,0-1 0,0 0 0,0 0 0,-1 0 1,0-1-1,0 1 0,-1-1 0,1 0 0,-1 0 0,2-7 0,2-3-175,-1 0-1,-1-1 0,-1 1 0,3-19 0,-11 59-732,1-11 808,0 0 0,1 1 1,1-1-1,0 0 0,1 1 0,2 23 1,-1-37-38,-1 1 1,0-1-1,0 1 0,0-1 1,1 1-1,-1-1 1,0 1-1,1-1 1,-1 1-1,0-1 1,1 1-1,-1-1 0,1 0 1,-1 1-1,1-1 1,-1 0-1,0 1 1,1-1-1,-1 0 1,1 0-1,0 1 0,-1-1 1,1 0-1,-1 0 1,1 0-1,0 0 1,0 0-256,0 0 0,0 0 0,0 0 0,-1 0 1,1 0-1,0 0 0,0 0 0,0 0 0,0 0 0,0-1 1,-1 1-1,1 0 0,0-1 0,0 1 0,-1-1 1,1 1-1,0-1 0,0 1 0,-1-1 0,1 1 0,-1-1 1,1 0-1,0 1 0,-1-1 0,1-1 0,2-13-6305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8.055"/>
    </inkml:context>
    <inkml:brush xml:id="br0">
      <inkml:brushProperty name="width" value="0.025" units="cm"/>
      <inkml:brushProperty name="height" value="0.025" units="cm"/>
    </inkml:brush>
  </inkml:definitions>
  <inkml:trace contextRef="#ctx0" brushRef="#br0">1 1 17489,'0'0'8231,"38"53"-13964,-29-38-609,-2 3-6438</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8.945"/>
    </inkml:context>
    <inkml:brush xml:id="br0">
      <inkml:brushProperty name="width" value="0.025" units="cm"/>
      <inkml:brushProperty name="height" value="0.025" units="cm"/>
    </inkml:brush>
  </inkml:definitions>
  <inkml:trace contextRef="#ctx0" brushRef="#br0">68 259 12620,'0'0'9561,"-1"8"-8782,-2 11-697,1-1 1,1 1-1,1-1 0,1 1 0,1-1 0,0 1 0,5 17 0,9 66-151,-15-91 151,-1 0 0,0-1 0,0 1 0,-1 0 0,-1-1 0,0 1 0,-4 14 0,5-22 43,-1 0-1,0 0 1,1 0-1,-1-1 0,0 1 1,-1-1-1,1 1 1,0-1-1,-1 0 1,1 0-1,-1 0 0,1 0 1,-1 0-1,0-1 1,-3 2-1,5-2-100,0-1 0,0 0 0,0 1 0,-1-1 0,1 0 0,0 1 0,0-1 0,0 0 0,0 0 0,0 0 0,0 0 0,0 0 1,0 0-1,-1 0 0,1-1 0,0 1 0,0 0 0,0-1 0,0 1 0,0 0 0,0-1 0,0 1 0,0-1 0,0 0 0,0 1 0,0-1 0,1 0 0,-1 0 0,0 1 0,0-1 0,1 0 0,-1 0 0,0 0 0,1 0 0,-1 0 0,1 0 0,-1 0 0,1 0 0,0 0 0,-1 0 0,1 0 0,0 0 0,0 0 0,-1 0 0,1-3 1,-1-4-80,1-1 0,-1 0 0,2 0 1,-1 0-1,1 0 0,0 1 1,1-1-1,0 0 0,0 1 0,7-17 1,5-4-180,29-47 0,-9 17 300,-21 36-45,0-1-3,-1 0 0,14-40 0,-28 74 204,0-1 0,0 1 0,1 0 0,1-1 1,-1 1-1,2 0 0,1 12 0,-1-21-209,0 0-1,0 0 0,0 0 1,0-1-1,0 1 0,0 0 1,0 0-1,1-1 1,-1 1-1,0-1 0,1 1 1,-1-1-1,0 0 0,1 1 1,-1-1-1,0 0 0,1 0 1,-1 0-1,0 0 0,1 0 1,-1 0-1,0 0 1,1 0-1,-1-1 0,1 1 1,1-2-1,36-13 209,-8-9-286,34-23 398,-60 44-573,-1 1 0,1 0 0,0 0 0,0 0 0,0 0 1,1 1-1,-1 0 0,0 0 0,1 1 0,-1-1 0,0 1 1,8 1-1,-4-1-563,0 1 1,0-1-1,-1-1 0,14-1 1,-12 0-823,0 0 0,-1-1 0,1 0 0,-1-1 0,0 0 0,17-10 1,8-13-2011,-9-8 4116,-15 8 3143,-6-2 3355,-4 29-6899,0-1 0,0 1 0,0 0 0,-1-1 1,1 1-1,0 0 0,0-1 0,0 1 0,0 0 1,0 0-1,-1-1 0,1 1 0,0 0 0,0 0 0,0-1 1,-1 1-1,1 0 0,0 0 0,0-1 0,-1 1 1,1 0-1,0 0 0,0 0 0,-1 0 0,1 0 1,0-1-1,-1 1 0,1 0 0,0 0 0,-1 0 0,1 0 1,0 0-1,-1 0 0,1 0 0,0 0 0,-1 0 1,1 0-1,0 0 0,0 0 0,-1 1 0,1-1 1,0 0-1,-1 0 0,1 0 0,0 0 0,0 0 1,-1 1-1,1-1 0,0 0 0,-1 0 0,1 0 0,0 1 1,0-1-1,0 0 0,-1 1 0,-15 12 885,12-7-696,0 0 0,0 0 0,1 0 0,0 1 0,0 0 0,1-1 0,0 1 0,0 0 0,0 0 0,1 0 0,0 0 0,0 13 0,3-19-243,-1-1 0,0 1 0,1-1-1,-1 0 1,1 1 0,-1-1 0,0 0 0,1 0 0,-1 0 0,1 0-1,-1 0 1,1 0 0,-1 0 0,1 0 0,-1-1 0,0 1 0,1-1-1,2 0 1,2-3 13,1-1 0,-1 0-1,1 0 1,-1 0 0,-1-1-1,1 0 1,-1 0 0,0-1-1,5-7 1,35-65 23,-27 37-67,-17 36-54,-12 27 144,6-10 172,0 1-1,0 0 1,2-1 0,-1 1 0,2 1-1,-3 19 1,4-29-232,1-1-1,0 1 1,0 0-1,0-1 1,0 1-1,0-1 1,0 1-1,1-1 1,-1 1-1,1-1 1,0 1-1,0-1 1,0 0-1,0 1 1,0-1-1,0 0 1,0 0-1,1 0 1,-1 0-1,1 0 0,0 0 1,-1 0-1,1 0 1,0-1-1,0 1 1,0-1-1,0 1 1,1-1-1,-1 0 1,0 0-1,1 0 1,-1 0-1,0 0 1,1 0-1,-1-1 1,1 1-1,4-1 1,1 0-6,0 0 0,-1-1 0,1 0-1,0 0 1,-1-1 0,1 0 0,-1 0 0,1-1 0,-1 0 0,0 0 0,0-1 0,11-7 0,-14 9-18,0-1 1,-1 0 0,1 0-1,0 0 1,-1 0 0,0 0-1,1-1 1,-1 0 0,-1 0-1,1 1 1,0-2 0,-1 1 0,0 0-1,0 0 1,0-1 0,-1 1-1,0-1 1,1 1 0,-1-1-1,-1 0 1,1-9 0,-1 14-5,0-1 0,-1 1-1,1-1 1,-1 1 0,1-1 0,-1 1 0,1 0-1,-1-1 1,1 1 0,-1 0 0,1 0 0,-1-1 0,1 1-1,-1 0 1,1 0 0,-1 0 0,1 0 0,-1-1 0,0 1-1,1 0 1,-1 0 0,1 0 0,-1 0 0,1 0 0,-1 0-1,0 1 1,1-1 0,-1 0 0,1 0 0,-1 0 0,1 1-1,-1-1 1,1 0 0,-1 0 0,1 1 0,-1-1 0,1 0-1,-1 1 1,1-1 0,-1 1 0,1 0 0,-25 14-46,-10 28 365,34-41-289,-1 1 0,1-1 0,0 0 0,-1 0 1,1 1-1,0-1 0,1 0 0,-1 1 0,0-1 1,1 1-1,-1-1 0,1 1 0,0-1 1,0 1-1,0 0 0,0-1 0,0 1 0,0-1 1,2 5-1,-1-6-28,0 0 0,1 0 0,-1 0 0,0 0 0,1 0 0,-1 0 0,0-1 0,1 1 0,-1-1 0,1 1 0,-1-1 0,1 1 0,-1-1 0,1 0 0,-1 0 0,1 0 0,-1 0 0,1 0 0,1 0 0,33-3-1036,-26 0-222,1 0-1,-1-1 1,0 0 0,0-1 0,-1 0 0,1 0-1,15-14 1,9-7-5163</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29.273"/>
    </inkml:context>
    <inkml:brush xml:id="br0">
      <inkml:brushProperty name="width" value="0.025" units="cm"/>
      <inkml:brushProperty name="height" value="0.025" units="cm"/>
    </inkml:brush>
  </inkml:definitions>
  <inkml:trace contextRef="#ctx0" brushRef="#br0">96 0 15855,'-31'5'7645,"0"7"-3625,29-10-3915,-1-1 0,1 1 1,0-1-1,0 1 1,0-1-1,0 1 0,0 0 1,0 0-1,1 0 0,-1 0 1,1 0-1,-1 1 0,1-1 1,0 0-1,0 1 0,0-1 1,0 1-1,0-1 1,0 1-1,1-1 0,-1 1 1,1 3-1,0-5-122,1 0 0,-1 0 0,1 0 0,0 0 0,-1 0 1,1 0-1,0 0 0,0-1 0,-1 1 0,1 0 0,0 0 0,0-1 0,0 1 0,0-1 0,0 1 0,0-1 0,0 1 1,0-1-1,0 0 0,1 1 0,-1-1 0,0 0 0,0 0 0,0 0 0,2 0 0,39 5-833,-32-5 464,16 2-371,-17-1 338,0-1 0,0 1 0,0 1 0,0-1 1,0 1-1,10 5 0,-18-7 421,-1 0 0,1 0-1,0 0 1,-1 1 0,1-1 0,0 0 0,-1 1-1,1-1 1,-1 1 0,1-1 0,-1 1 0,1-1-1,-1 1 1,1-1 0,-1 1 0,0-1-1,1 1 1,-1-1 0,0 1 0,1 0 0,-1-1-1,0 1 1,0 0 0,1-1 0,-1 1 0,0 0-1,0-1 1,0 1 0,0 1 0,-12 18 797,-26 10 382,28-23-1190,-1-1-1,0 0 1,-20 8 0,1-8-4743,9-5-5316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0.234"/>
    </inkml:context>
    <inkml:brush xml:id="br0">
      <inkml:brushProperty name="width" value="0.025" units="cm"/>
      <inkml:brushProperty name="height" value="0.025" units="cm"/>
    </inkml:brush>
  </inkml:definitions>
  <inkml:trace contextRef="#ctx0" brushRef="#br0">58 90 4132,'0'0'20270,"-8"-1"-19528,6 1-732,0 0 0,1-1 0,-1 1 1,1 0-1,-1 0 0,0 0 0,1 0 0,-1 0 1,0 1-1,1-1 0,-1 0 0,0 1 0,1 0 1,-1-1-1,1 1 0,-1 0 0,1-1 0,-1 1 1,1 0-1,0 0 0,-1 0 0,1 0 0,0 1 1,0-1-1,-2 3 0,1 0-35,1 0 0,-1 1-1,1-1 1,0 1 0,0-1 0,1 1-1,0 0 1,0-1 0,0 1 0,0-1 0,1 7-1,-1-10 11,0-1-1,0 1 1,0 0-1,0 0 0,0-1 1,0 1-1,0 0 0,0 0 1,0 0-1,0-1 1,0 1-1,0 0 0,0 0 1,1-1-1,-1 1 0,0 0 1,1-1-1,-1 1 1,0 0-1,1-1 0,-1 1 1,1-1-1,-1 1 0,1 0 1,-1-1-1,1 1 1,0-1-1,-1 1 0,1-1 1,0 0-1,-1 1 0,1-1 1,0 0-1,-1 1 1,1-1-1,0 0 0,0 0 1,-1 0-1,1 0 0,0 1 1,0-1-1,-1 0 1,1 0-1,0-1 0,0 1 1,-1 0-1,1 0 0,0 0 1,0 0-1,-1-1 1,1 1-1,0 0 0,-1-1 1,1 1-1,0 0 0,-1-1 1,1 1-1,0-1 1,-1 1-1,1-1 0,4-3-17,0 0 0,0 0-1,0-1 1,-1 1 0,7-9-1,-11 11 18,1 1-1,0-1 0,0 1 1,0 0-1,0-1 1,0 1-1,0 0 0,0 0 1,0-1-1,0 1 0,0 0 1,1 0-1,-1 0 1,1 1-1,-1-1 0,0 0 1,1 0-1,0 1 0,-1-1 1,1 1-1,-1-1 1,1 1-1,-1 0 0,1 0 1,0 0-1,-1 0 0,1 0 1,0 0-1,-1 0 1,1 0-1,0 1 0,-1-1 1,1 0-1,-1 1 0,1 0 1,-1-1-1,1 1 1,-1 0-1,1 0 0,-1-1 1,0 1-1,1 0 0,-1 1 1,0-1-1,0 0 1,0 0-1,2 3 0,6 7-12,0 1-1,-1 0 1,0 1 0,8 18-1,-11-21 62,7 14-11,-1 1-1,-1 0 0,9 36 0,-16-49 210,-1 1 0,0-1 0,0 1 0,-1-1 0,-1 1 0,0-1 0,-1 1 0,0-1 0,-5 21 0,5-30-150,1 0 0,-1 0 0,0 0 0,-1 0 0,1 0 0,0 0 0,-1 0 0,0-1 0,1 1 0,-1 0 0,0-1 0,-1 1 0,1-1 0,0 0 0,-1 0 0,1 0 0,-1 0 0,1 0 0,-1 0 0,0-1 0,0 1 0,0-1 0,0 0 0,0 0 0,0 0 0,0 0 0,0-1 0,-1 1 0,1-1 0,0 0 0,0 0 0,-1 0 0,1 0 0,0 0 0,0-1 0,0 0 0,-4 0 0,2-1-104,0 1 0,0-1 0,1 0 0,-1-1 0,1 1 0,-1-1 0,1 0-1,0 0 1,0 0 0,0 0 0,0-1 0,1 0 0,-1 1 0,1-1 0,0 0-1,0-1 1,0 1 0,1-1 0,0 1 0,0-1 0,0 0 0,0 0 0,-1-6-1,3 6 11,-1 0-1,1 0 1,0-1-1,1 1 0,-1 0 1,1 0-1,0 0 1,1 0-1,-1 0 1,1 0-1,0 0 0,0 0 1,0 0-1,1 1 1,-1-1-1,5-4 0,7-9-71,1 1-1,26-24 0,-9 10 46,-6 4 42,64-72 18,-83 90-14,-1 1-1,0-2 0,0 1 1,-1-1-1,0 1 0,-1-2 1,0 1-1,0 0 0,2-17 1,-5 25 1,-1 1 1,1 0-1,-1 0 1,0-1-1,1 1 1,-1 0-1,0 0 1,0-1-1,0 1 0,0 0 1,0-1-1,0 1 1,0 0-1,-1 0 1,1-1-1,0 1 1,-1 0-1,1 0 1,-1-1-1,1 1 1,-1 0-1,0 0 1,1 0-1,-1 0 1,0 0-1,0 0 1,0 0-1,0 0 1,0 0-1,0 1 1,0-1-1,0 0 1,0 0-1,0 1 1,0-1-1,0 1 1,-1-1-1,1 1 1,0 0-1,0-1 1,-1 1-1,1 0 1,0 0-1,-1 0 1,1 0-1,0 0 1,0 0-1,-1 0 1,1 0-1,-3 1 1,-1 0 20,-1 1 0,1-1 0,0 1 0,-1 1 0,1-1 1,0 1-1,0 0 0,1 0 0,-1 0 0,-6 6 1,3-1-15,0 1 1,1 0 0,-1 1-1,2 0 1,-1 0 0,2 1-1,-1-1 1,2 1 0,-1 0-1,1 0 1,1 1 0,0-1-1,1 1 1,0 0 0,-1 16-1,3-26-34,0-1 0,0 0 0,1 0 0,-1 1 0,0-1 0,0 0 0,1 1 0,-1-1 0,1 0 0,-1 0 0,1 0 0,-1 0 0,1 1 0,0-1 0,-1 0 0,1 0 0,0 0-1,0 0 1,0 0 0,0-1 0,0 1 0,0 0 0,0 0 0,0-1 0,0 1 0,0 0 0,1-1 0,-1 1 0,0-1 0,0 0 0,1 1 0,-1-1 0,0 0 0,0 0 0,1 0 0,-1 0 0,0 0-1,1 0 1,-1 0 0,0 0 0,2-1 0,3 1-411,0-1-1,0-1 0,0 1 1,0-1-1,-1 0 0,1 0 1,-1-1-1,7-3 1,0-3-1925,0 0 0,0-1 0,18-21 0,1-6-6014</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0.576"/>
    </inkml:context>
    <inkml:brush xml:id="br0">
      <inkml:brushProperty name="width" value="0.025" units="cm"/>
      <inkml:brushProperty name="height" value="0.025" units="cm"/>
    </inkml:brush>
  </inkml:definitions>
  <inkml:trace contextRef="#ctx0" brushRef="#br0">58 1 7815,'0'0'5675,"-6"11"-3983,0-2-1376,-25 49 1880,28-53-1846,1 1 0,0-1 1,0 1-1,1-1 0,-1 1 0,1-1 0,0 1 0,1 0 0,-1 0 1,2 9-1,0-14-311,-1 0 0,1 0 0,0-1 0,0 1 0,0 0 0,0 0 0,0-1 0,0 1 0,0 0 0,0-1 0,0 1 1,1-1-1,-1 1 0,0-1 0,0 0 0,0 0 0,1 1 0,-1-1 0,0 0 0,0 0 0,3 0 0,34 0-27,-32 0 30,72 0-16,-78 0-27,1 1 0,0-1 1,-1 0-1,1 0 0,-1 0 0,1 1 0,-1-1 0,1 0 0,0 0 0,-1 1 0,1-1 0,-1 0 1,1 1-1,-1-1 0,0 1 0,1-1 0,-1 1 0,1-1 0,-1 1 0,0-1 0,1 1 0,-1-1 1,0 1-1,0-1 0,1 1 0,-1-1 0,0 1 0,0 0 0,0-1 0,0 1 0,0-1 0,0 1 1,0 0-1,0-1 0,0 1 0,0 0 0,0-1 0,0 1 0,0-1 0,0 1 0,-1 0 0,1-1 1,0 1-1,0-1 0,-1 1 0,1-1 0,0 1 0,-1-1 0,1 1 0,-1 0 0,-17 29 314,5-14 162,8-8-115,-1-1 0,1 0 0,-1 0 1,-1 0-1,1-1 0,-1 0 0,0-1 0,0 1 0,-1-1 0,-12 6 0,20-11-356,-1 0 0,1 0 0,0 0 0,-1 0 0,1 0 0,0 0 0,-1-1-1,1 1 1,0 0 0,-1 0 0,1 0 0,0-1 0,0 1 0,-1 0 0,1 0-1,0-1 1,0 1 0,-1 0 0,1-1 0,0 1 0,0 0 0,0 0 0,-1-1-1,1 1 1,0-1 0,0 1 0,0 0 0,0-1 0,0 1 0,0 0 0,0-1 0,0 1-1,0 0 1,0-1 0,0 1 0,0 0 0,0-1 0,0 1 0,0-1 0,0 1-1,0-1 1,3-18-588,0 11-171,0-1 1,0 0-1,1 1 1,1 0 0,-1 0-1,2 0 1,6-9 0,25-27-6135,-35 42 6541,26-29-6997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745"/>
    </inkml:context>
    <inkml:brush xml:id="br0">
      <inkml:brushProperty name="width" value="0.025" units="cm"/>
      <inkml:brushProperty name="height" value="0.025" units="cm"/>
    </inkml:brush>
  </inkml:definitions>
  <inkml:trace contextRef="#ctx0" brushRef="#br0">128 59 13773,'-5'12'1628,"-6"20"48,1-1 1,1 2-1,1-1 0,-5 61 1,13-43-628,3 0 1,9 60 0,-4-44-724,-3-2-120,-6-47-489,-5-45-761,-2-8-643,-1 1 1,-21-50-1,18 52 1007,1-1 0,-11-49 0,22 82 713,0 1 0,0-1 0,0 1 0,0-1 0,0 1 0,0-1 1,0 1-1,0 0 0,0-1 0,0 1 0,0-1 0,0 1 0,0-1 0,0 1 1,0 0-1,1-1 0,-1 1 0,0-1 0,0 1 0,0 0 0,1-1 0,-1 1 0,0-1 1,0 1-1,1 0 0,-1 0 0,0-1 0,1 1 0,-1 0 0,0-1 0,1 1 1,-1 0-1,1 0 0,-1 0 0,0-1 0,1 1 0,-1 0 0,1 0 0,-1 0 1,0 0-1,1 0 0,-1 0 0,1 0 0,-1 0 0,1 0 0,-1 0 0,1 0 1,-1 0-1,0 0 0,1 0 0,-1 0 0,1 1 0,31 10 698,-19-6-409,-6-3-281,0-1 1,0 1 0,0-1 0,0-1-1,0 1 1,0-1 0,0-1 0,0 1-1,0-1 1,0 0 0,0-1 0,0 1-1,-1-1 1,1-1 0,7-3 0,-5 1-10,1-1 0,-1 0 0,-1 0-1,1-1 1,-1 0 0,0-1 0,-1 1 0,0-2 0,7-9 0,-1-2-73,0-1 0,-2 0 0,0-1 0,-2 0 0,0-1 1,-2 0-1,0 0 0,4-31 0,-37 138-498,-24 180 3613,44-210-1718,2 0 0,5 105 1,0-156-1343,-1 0 0,0-1 1,0 1-1,1 0 0,-1-1 1,1 1-1,0 0 0,0-1 1,0 1-1,0-1 0,0 1 1,1-1-1,-1 0 0,1 0 1,-1 1-1,1-1 1,0 0-1,0 0 0,0-1 1,0 1-1,0 0 0,0-1 1,1 1-1,-1-1 0,4 2 1,-3-2-8,-1-1 0,0 0 0,0 0 0,0 0 0,0 0 0,1-1 0,-1 1 0,0-1 0,0 1 0,0-1 0,0 0 0,0 1 0,0-1 0,0 0 0,0 0 0,0-1 0,0 1 0,-1 0 0,1-1 0,0 1 0,-1-1 0,1 1 0,-1-1 0,0 0 0,1 1 0,-1-1 0,0 0 0,0 0 0,0 0 0,0 0 0,0-4 0,5-8-135,-1-1-1,-1 1 1,-1-1-1,0 0 1,0-1-1,-2 1 1,0 0-1,-2-30 1,0 30-393,-1 0 0,0 0 0,-1 0 0,-1 0 0,0 1 0,-1-1 0,-1 1 0,-13-25 0,18 37 476,1 1 0,-1-1 0,0 1 0,0-1 0,0 1 0,0 0 0,0 0-1,0-1 1,0 1 0,0 0 0,0 0 0,0 0 0,-1 0 0,1 0 0,0 0 0,-1 0 0,1 1 0,-1-1 0,1 1 0,-1-1 0,1 1 0,-1-1 0,0 1 0,1 0 0,-1-1-1,1 1 1,-1 0 0,0 0 0,-1 1 0,1 0 39,0 0 0,1 0 0,-1 0-1,0 0 1,1 1 0,0-1-1,-1 1 1,1-1 0,0 1 0,-1 0-1,1-1 1,0 1 0,0 0 0,0 0-1,1 0 1,-1 0 0,0-1 0,1 1-1,-1 0 1,1 0 0,-1 5-1,-2 46 29,3-51-301,0 1 1,1 0-1,-1 0 1,1 0-1,-1 0 1,1-1-1,0 1 1,0 0-1,0 0 0,1-1 1,-1 1-1,1-1 1,-1 0-1,1 1 1,0-1-1,2 2 1,17 9-6289</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1.373"/>
    </inkml:context>
    <inkml:brush xml:id="br0">
      <inkml:brushProperty name="width" value="0.025" units="cm"/>
      <inkml:brushProperty name="height" value="0.025" units="cm"/>
    </inkml:brush>
  </inkml:definitions>
  <inkml:trace contextRef="#ctx0" brushRef="#br0">74 357 9257,'0'0'11456,"-6"8"-10170,-38 59 709,40-61-1812,1 1-1,0-1 1,0 1 0,1 0-1,0 0 1,0 0 0,1 0-1,-1 0 1,2 1 0,-1 11-1,1-18-177,0-1-1,1 1 0,-1-1 0,0 0 1,1 1-1,-1-1 0,0 1 1,1-1-1,-1 0 0,1 1 1,-1-1-1,1 0 0,-1 0 0,1 1 1,-1-1-1,1 0 0,-1 0 1,1 0-1,-1 1 0,1-1 1,-1 0-1,1 0 0,-1 0 0,1 0 1,-1 0-1,1 0 0,-1 0 1,1 0-1,0-1 0,-1 1 1,1 0-1,-1 0 0,1-1 1,19-4 153,-9-1-111,-1 0 1,-1-1 0,1 0 0,-1-1 0,0 0 0,-1-1 0,0 1 0,12-19 0,35-33-330,-54 59 265,-1 0 1,0 1-1,1-1 1,-1 1-1,1-1 0,-1 1 1,1-1-1,-1 1 1,1-1-1,-1 1 0,1-1 1,0 1-1,-1 0 1,1-1-1,-1 1 1,1 0-1,0-1 0,-1 1 1,1 0-1,0 0 1,-1 0-1,1 0 0,0 0 1,0 0-1,-1 0 1,1 0-1,0 0 0,-1 0 1,1 0-1,0 0 1,0 0-1,-1 0 0,1 1 1,0-1-1,-1 0 1,1 0-1,-1 1 0,1-1 1,0 1-1,-1-1 1,1 1-1,-1-1 0,1 0 1,-1 1-1,1 0 1,0 0-1,8 39-51,-3-8 601,-5-32-514,-1 1 0,1-1-1,-1 0 1,1 1 0,-1-1 0,0 0-1,1 0 1,-1 1 0,1-1 0,-1 0-1,1 0 1,-1 0 0,1 1 0,0-1-1,-1 0 1,1 0 0,-1 0 0,1 0-1,-1 0 1,1 0 0,-1 0 0,1 0-1,-1-1 1,1 1 0,0 0 0,-1 0 0,1 0-1,-1 0 1,1-1 0,-1 1 0,0 0-1,1-1 1,-1 1 0,1 0 0,-1-1-1,1 1 1,-1 0 0,0-1 0,1 1-1,-1-1 1,0 1 0,1-1 0,-1 1-1,0-1 1,1 0 0,18-26 88,-17 23-63,8-11-98,25-33 27,-34 46-78,1 0 1,0 1 0,-1-1-1,1 0 1,0 1 0,0-1 0,1 1-1,-1 0 1,0 0 0,0 0 0,1 0-1,-1 0 1,0 0 0,1 0-1,-1 1 1,1-1 0,-1 1 0,1 0-1,3 0 1,-4 1 85,-1-1 0,0 1 0,1 0 1,-1 1-1,0-1 0,0 0 0,0 0 0,1 0 0,-1 1 0,-1-1 0,1 1 1,0-1-1,0 0 0,0 1 0,-1 0 0,1-1 0,-1 1 0,1-1 1,-1 1-1,0 0 0,1-1 0,-1 1 0,0 0 0,0-1 0,-1 3 0,8 26 60,-7-30-41,1 1 0,-1 0 1,0 0-1,1-1 0,-1 1 0,1 0 1,-1 0-1,1-1 0,-1 1 0,1-1 1,0 1-1,-1 0 0,1-1 0,0 1 1,-1-1-1,1 0 0,0 1 1,0-1-1,-1 1 0,1-1 0,0 0 1,0 0-1,0 1 0,-1-1 0,1 0 1,2 0-1,0 0 13,0-1-1,-1 1 1,1-1 0,0 0-1,0 0 1,0 0 0,-1 0 0,1-1-1,-1 1 1,1-1 0,-1 1-1,1-1 1,-1 0 0,0 0 0,2-2-1,33-40 36,-25 29-112,10-13-357,0 0 0,-3-1 0,20-36 0,-32 50 545,0 0-1,-1-1 1,-1 0 0,0 0-1,-1 0 1,-1-1-1,-1 1 1,2-31 0,-20 132 1098,14-60-1072,0 1 0,2-1 0,1 0 0,1 0 0,2 1 0,0-1 0,1-1 0,2 1 0,0-1 0,17 35 0,-22-52-147,-1-4-5,0-1 0,0 1 0,0 0 0,0 0-1,1 0 1,-1-1 0,1 1 0,0-1 0,-1 1 0,1-1-1,0 0 1,1 1 0,2 1 0,-7-32 338,-1 20-218,0-1 1,0 1-1,-1 0 0,0 0 1,-1 0-1,1 1 0,-1-1 0,-1 1 1,-10-11-1,-5-2 413,-40-28 1,-13-12-50,115 52-674,36-3-2255,-26-3-3295,-9-4-2399</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2.506"/>
    </inkml:context>
    <inkml:brush xml:id="br0">
      <inkml:brushProperty name="width" value="0.025" units="cm"/>
      <inkml:brushProperty name="height" value="0.025" units="cm"/>
    </inkml:brush>
  </inkml:definitions>
  <inkml:trace contextRef="#ctx0" brushRef="#br0">34 164 4324,'-26'0'13803,"26"0"-13579,-1-1 0,1 1 0,-1 0 0,1 0 1,-1-1-1,1 1 0,0 0 0,-1-1 0,1 1 0,-1 0 0,1-1 1,0 1-1,-1 0 0,1-1 0,0 1 0,0-1 0,-1 1 1,1-1-1,0 1 0,0-1 0,0 1 0,0-1 0,-1 1 1,1-1-1,0 1 0,0-1 0,0 0 0,1-1-99,-1 0-1,1-1 1,0 1-1,0 0 1,0 0-1,0 0 1,1 0-1,-1 0 1,0 0-1,1 0 0,0 0 1,-1 0-1,1 1 1,0-1-1,0 1 1,0-1-1,3-1 1,0 0-67,0 0-1,0 0 1,0 1 0,1 0-1,-1 0 1,1 0 0,-1 0 0,1 1-1,0 0 1,8-1 0,-12 2-67,-1 0-1,1 0 1,0 0 0,0 1 0,0-1-1,-1 0 1,1 1 0,0-1 0,0 1-1,-1-1 1,1 1 0,0 0 0,-1 0 0,1 0-1,0 0 1,-1 0 0,0 0 0,1 0-1,-1 0 1,0 1 0,1-1 0,-1 1 0,0-1-1,0 1 1,0-1 0,0 1 0,0-1-1,-1 1 1,1 0 0,0 0 0,-1-1 0,1 1-1,-1 0 1,0 0 0,0 0 0,1 2-1,1 131-667,-2-135 675,-1 1 1,1-1 0,0 0-1,0 0 1,0 1 0,0-1 0,0 0-1,0 0 1,0 1 0,0-1 0,0 0-1,0 0 1,0 1 0,0-1 0,1 0-1,-1 0 1,0 0 0,0 1-1,0-1 1,0 0 0,0 0 0,0 0-1,0 1 1,1-1 0,-1 0 0,0 0-1,0 0 1,0 0 0,1 1 0,-1-1-1,0 0 1,0 0 0,0 0-1,1 0 1,-1 0 0,0 0 0,0 0-1,0 0 1,1 0 0,-1 1 0,11-7 18,7-13 103,1-14 49,-1-1-1,-2 0 1,-1-1 0,13-51-1,-22 80-261,-1 16 9,3 25-1,-7-29 91,2 11 16,1 4-42,0 0-1,13 32 1,-16-49 33,0-1 0,1 1 1,-1-1-1,1 1 0,0-1 1,0 0-1,0 0 0,0 0 1,0 0-1,1 0 0,-1 0 1,1-1-1,0 1 0,0-1 1,0 0-1,0 0 0,0 0 1,0 0-1,1 0 0,-1-1 0,1 0 1,3 2-1,-5-3 81,0 0 1,0 0-1,0 0 0,0 0 1,0 0-1,0 0 0,0-1 1,0 1-1,0-1 0,0 1 1,0-1-1,0 0 0,0 0 1,-1 0-1,1 0 0,0 0 1,-1 0-1,1 0 0,2-3 1,-1 0 40,0 1 0,0-1 0,0 0 0,0-1 0,-1 1 1,1 0-1,2-9 0,0-2-39,-1-1 0,-1 1 0,0-1 0,1-17 1,-3 21-97,0 4-18,0 1 0,-1 0-1,1-1 1,-1 1 0,-1-1 0,0 1 0,0 0 0,0-1-1,-3-8 1,4 16 2,0 0 0,0 0 0,0-1 0,-1 1 0,1 0 0,0 0 0,0 0 0,0-1 0,0 1 0,0 0 0,0 0 0,-1 0 0,1-1 0,0 1 0,0 0 0,0 0 0,-1 0 0,1 0 0,0 0 0,0-1 0,0 1 1,-1 0-1,1 0 0,0 0 0,0 0 0,-1 0 0,1 0 0,0 0 0,0 0 0,0 0 0,-1 0 0,1 0 0,0 0 0,0 0 0,-1 0 0,1 0 0,0 0 0,0 0 0,-1 0 0,1 0 0,-6 11-237,0 15 147,4-2 79,0-1 0,3 34 1,-1-56 25,0 0 1,0 0 0,0-1-1,0 1 1,0 0 0,0 0-1,1 0 1,-1 0 0,0 0-1,0-1 1,1 1 0,-1 0-1,0 0 1,1 0 0,-1-1-1,1 1 1,-1 0-1,1-1 1,0 1 0,-1 0-1,1-1 1,0 1 0,-1-1-1,1 1 1,0-1 0,0 1-1,-1-1 1,1 1 0,0-1-1,0 0 1,0 1 0,0-1-1,-1 0 1,1 0 0,0 0-1,0 0 1,0 0 0,0 0-1,0 0 1,0 0-1,-1 0 1,1 0 0,0 0-1,0 0 1,0-1 0,0 1-1,0 0 1,-1-1 0,1 1-1,0-1 1,0 1 0,-1-1-1,1 1 1,0-1 0,0 0-1,5-3 22,-1 1-1,0-1 0,0 0 1,0 0-1,-1 0 0,7-8 1,11-32 63,-20 37-141,1 0 0,0 1 0,0-1 0,1 0 0,0 1 0,5-7 0,-2 14-1091,-3 12 812,1 17 451,-5-28-193,1 5 83,0 0 0,1 0 0,-1 0 0,1-1 1,1 1-1,-1-1 0,5 8 0,-6-12 5,-1-1 0,1 0 0,0 0 0,0 0 0,0 0 0,0 0 0,0 0-1,0 0 1,1 0 0,-1 0 0,0 0 0,0 0 0,1-1 0,-1 1 0,0 0 0,1-1 0,-1 1 0,0-1 0,1 0 0,-1 1 0,1-1 0,-1 0-1,1 0 1,-1 0 0,1 0 0,-1 0 0,1 0 0,-1-1 0,0 1 0,1 0 0,-1-1 0,1 1 0,-1-1 0,0 1 0,1-1 0,-1 0 0,0 0-1,0 0 1,1 1 0,0-3 0,39-29-47,-24 11-2584,-10-1-5787,-7 13 2343</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2.958"/>
    </inkml:context>
    <inkml:brush xml:id="br0">
      <inkml:brushProperty name="width" value="0.025" units="cm"/>
      <inkml:brushProperty name="height" value="0.025" units="cm"/>
    </inkml:brush>
  </inkml:definitions>
  <inkml:trace contextRef="#ctx0" brushRef="#br0">109 0 15375,'0'0'7922,"-2"13"-6929,-1 21-250,1 1 1,4 43 0,-2-62-640,2 1 1,0-1 0,1 1 0,1-1 0,0 0 0,1 0-1,13 28 1,-8-32-505,-9-18-859,-12-23 399,-1 16 856,-1 0 0,0 1 0,-17-11 0,17 12 184,0 0 0,0 0 0,-16-20 0,28 31-149,1-1 1,-1 1-1,1-1 0,0 0 1,-1 1-1,1-1 0,-1 0 1,1 0-1,0 1 0,0-1 1,-1 0-1,1 1 0,0-1 0,0 0 1,0 0-1,0 0 0,0 1 1,0-1-1,0 0 0,0 0 1,0 1-1,0-1 0,0 0 1,1 0-1,-1 1 0,0-1 1,1 0-1,-1 0 0,0 1 0,1-1 1,-1 0-1,1 1 0,-1-1 1,1 1-1,-1-1 0,1 0 1,-1 1-1,1-1 0,0 1 1,-1 0-1,1-1 0,0 1 0,-1-1 1,1 1-1,0 0 0,1-1 1,40-12 169,-33 11-139,25-5-80,14-4-1054,-21 0-5034,-21 6-204</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3.348"/>
    </inkml:context>
    <inkml:brush xml:id="br0">
      <inkml:brushProperty name="width" value="0.025" units="cm"/>
      <inkml:brushProperty name="height" value="0.025" units="cm"/>
    </inkml:brush>
  </inkml:definitions>
  <inkml:trace contextRef="#ctx0" brushRef="#br0">0 18 12556,'0'0'7879,"54"-16"-8359,-17 15-1410,4 1-1729,2 0-449,-2 0-1185</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3.798"/>
    </inkml:context>
    <inkml:brush xml:id="br0">
      <inkml:brushProperty name="width" value="0.025" units="cm"/>
      <inkml:brushProperty name="height" value="0.025" units="cm"/>
    </inkml:brush>
  </inkml:definitions>
  <inkml:trace contextRef="#ctx0" brushRef="#br0">94 258 11627,'0'0'12001,"-8"6"-10773,-6 3-835,3-3-131,1 2 1,-1-1 0,1 1 0,0 1 0,-9 10-1,19-19-269,0 0-1,0 0 1,0 1 0,0-1-1,0 0 1,0 0-1,0 1 1,0-1-1,0 0 1,0 0-1,0 1 1,0-1 0,0 0-1,0 0 1,0 1-1,0-1 1,0 0-1,0 0 1,0 1 0,1-1-1,-1 0 1,0 0-1,0 0 1,0 1-1,0-1 1,0 0-1,1 0 1,-1 0 0,0 0-1,0 1 1,0-1-1,1 0 1,-1 0-1,0 0 1,0 0-1,1 0 1,-1 0 0,0 0-1,0 0 1,0 0-1,1 1 1,-1-1-1,0 0 1,0 0-1,1 0 1,-1 0 0,0 0-1,0-1 1,1 1-1,-1 0 1,28 3-1085,26-4-1238,-28-2 1263,-18 2 707,1-1 0,-1 1 1,0 1-1,1 0 0,-1 0 0,1 0 0,-1 1 0,0 1 1,9 1-1,-16-2 442,0 0 0,0 0 0,0 0 1,0-1-1,0 1 0,0 0 0,0 0 0,0 1 1,0-1-1,0 0 0,-1 0 0,1 0 1,-1 0-1,1 1 0,-1-1 0,1 0 1,-1 1-1,0-1 0,1 0 0,-1 1 0,0-1 1,0 0-1,0 1 0,0-1 0,0 0 1,0 1-1,-1-1 0,1 0 0,0 1 0,-1-1 1,1 0-1,-1 0 0,-1 3 0,0 1 349,0 0 0,0 0-1,-1 0 1,0-1-1,0 1 1,0-1 0,-4 5-1,1-3-243,1-1-1,-1 1 1,0-1-1,0 0 0,-1 0 1,0-1-1,0 0 1,0 0-1,0 0 1,0-1-1,-1 0 0,-8 2 1,16-5-292,-1-1 0,1 1 0,-1 0 0,1 0 0,-1-1-1,1 1 1,-1 0 0,1-1 0,-1 1 0,1 0 0,-1-1 0,1 1 0,0 0 0,-1-1 0,1 1 0,0-1 0,-1 1 0,1-1-1,0 1 1,0-1 0,0 1 0,-1-1 0,1 1 0,0-1 0,0 1 0,0-1 0,0 0 0,0 1 0,0-1 0,0 1 0,0-1 0,0 1-1,0-1 1,0 1 0,0-1 0,1 0 0,-1 1 0,0-1 0,6-26-3677,0 16 2145,1-1 0,0 1 0,0 1 0,14-16 0,43-39 2533,-19 20 6313,-50 61-3250,-11 54-2969,15-69-961,1 1 1,0 0-1,-1-1 0,1 1 1,0-1-1,0 1 0,0-1 1,0 1-1,0-1 0,1 1 1,-1 0-1,0-1 0,1 1 0,-1-1 1,1 1-1,0-1 0,-1 0 1,1 1-1,0-1 0,0 0 1,0 1-1,1 1 0,0-3-13,-1 1 0,1-1 0,-1 0 0,1 1 0,0-1 0,-1 0 0,1 0 0,-1 0 0,1 0 0,0 0 0,-1 0 0,1-1 0,-1 1 0,1 0-1,-1-1 1,1 1 0,-1-1 0,1 0 0,-1 1 0,1-1 0,-1 0 0,3-2 0,7-4 114,-1-1-1,0 0 1,0-1-1,-1 1 1,0-2-1,-1 0 1,0 0-1,0 0 1,-1-1-1,0 0 1,6-15-1,-6 10-1,0 0-1,-1 0 0,-1 0 1,-1-1-1,0 0 0,-2 0 1,3-34-1,-5 47-123,-1 1 1,1-1-1,0 1 0,-1-1 1,0 0-1,0 1 0,0 0 1,0-1-1,-1 1 0,1-1 1,-1 1-1,0 0 0,0 0 1,0 0-1,0 0 0,0 0 1,-1 1-1,1-1 0,-1 1 1,0-1-1,-3-1 0,4 3-9,0 0-1,0 0 1,0 0-1,0 1 1,0-1-1,0 1 1,0-1 0,0 1-1,0 0 1,0 0-1,-1 0 1,1 0-1,0 0 1,0 0-1,0 1 1,0-1 0,0 1-1,0-1 1,0 1-1,0 0 1,0 0-1,0 0 1,1 0-1,-1 0 1,0 0-1,1 0 1,-1 1 0,0-1-1,1 1 1,-1-1-1,1 1 1,0 0-1,0-1 1,0 1-1,0 0 1,0 0 0,-1 2-1,-5 7 11,1 1 0,1 0 1,0 0-1,-4 16 0,8-23 35,0 0 0,0 0 0,0 0 0,0 0 0,1 1 1,-1-1-1,1 0 0,1 0 0,-1 0 0,1 1 0,0-1 0,0 0 0,3 7 0,-2-9-31,-1-1-1,1 0 1,0 1 0,0-1-1,0 0 1,1 0-1,-1-1 1,0 1-1,1 0 1,-1-1 0,1 0-1,-1 1 1,1-1-1,0 0 1,0 0 0,-1-1-1,1 1 1,4 0-1,62 5-101,-47-5-302,38 10-2743,-21-1-2713,-15-3-524,-5-3-2033</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5.016"/>
    </inkml:context>
    <inkml:brush xml:id="br0">
      <inkml:brushProperty name="width" value="0.025" units="cm"/>
      <inkml:brushProperty name="height" value="0.025" units="cm"/>
    </inkml:brush>
  </inkml:definitions>
  <inkml:trace contextRef="#ctx0" brushRef="#br0">89 505 15855,'0'0'2904,"-9"0"-272,6 0-2517,0 0 0,-1 0 0,1 0 0,0 0 0,0 1 0,0-1 0,0 1 0,0 0 0,0 0 0,0 0 0,0 0 0,0 0 0,0 1 0,1-1 0,-1 1 0,0 0 0,1 0 0,0 0 0,-1 0 1,1 0-1,0 0 0,0 1 0,0-1 0,0 1 0,1 0 0,-1-1 0,1 1 0,-1 0 0,1 0 0,0 0 0,0 0 0,0 0 0,1 0 0,-1 0 0,1 0 0,-1 0 0,1 0 0,0 1 0,0-1 0,1 0 0,0 6 0,0-8-110,-1 0 0,1 0 0,-1 0 0,1 0 0,-1 0 0,1 0 0,0 0 1,-1 0-1,1 0 0,0 0 0,0 0 0,0 0 0,0-1 0,-1 1 0,1 0 0,0-1 0,0 1 0,1-1 0,-1 1 0,0-1 0,0 1 0,0-1 0,0 0 0,0 1 0,0-1 0,1 0 0,-1 0 1,0 0-1,0 0 0,0 0 0,0 0 0,1 0 0,-1-1 0,0 1 0,0 0 0,0-1 0,0 1 0,2-1 0,2 0 16,0-1 0,0 1-1,0-1 1,0 0 0,0 0 0,0-1-1,5-4 1,-1 0-114,0-2 0,-1 1 0,0-1 0,0-1 0,-1 1 0,-1-1 0,0 0 0,0-1 0,0 1 0,-2-1 0,1-1 0,-1 1 0,3-17 0,-7 26-580,0 14 64,-8 27 709,6-31 121,0 0 0,1 0 0,0 0 0,0 0 0,0 0 1,1 1-1,2 12 0,-2-20-205,0-1 1,1 1-1,-1-1 1,1 1-1,-1-1 1,1 1-1,-1-1 1,1 1-1,-1-1 0,1 1 1,-1-1-1,1 0 1,0 1-1,-1-1 1,1 0-1,0 1 1,-1-1-1,1 0 1,0 0-1,-1 0 1,1 0-1,0 0 1,-1 0-1,1 0 1,0 0-1,-1 0 0,1 0 1,0 0-1,0 0 1,-1 0-1,1 0 1,-1-1-1,1 1 1,0 0-1,-1-1 1,1 1-1,0 0 1,-1-1-1,1 1 1,-1-1-1,1 1 0,-1-1 1,1 1-1,0-2 1,26-18 293,-12 1-345,0 0 0,-2-1 0,0 0 0,-1-1 0,-1-1 0,-1 0 0,0 0 0,-2-1 0,-1 0 0,-1 0 0,-1 0 0,-1-1-1,2-35 1,-20 115-384,2-16 534,3 1 412,-7 78 0,15-109-503,0 1-1,1 0 0,1 0 0,0-1 0,0 1 1,1 0-1,0-1 0,1 1 0,0-1 0,1 0 1,0 0-1,10 17 0,-13-25-32,0-1 0,0 1 0,0 0 0,0 0 0,0-1 0,1 1 0,-1-1 0,0 1 0,1-1 0,-1 0 0,1 0 0,0 1 0,-1-1 0,1 0 0,0-1 0,0 1 0,0 0 0,0 0 0,-1-1 0,1 1 0,0-1 0,0 1 0,4-1 0,-4-1 12,1 0 0,-1 1 0,0-2 0,0 1 0,0 0 0,0 0 0,0-1 0,0 1 0,-1-1 0,1 1 0,0-1 0,-1 0 0,1 0 0,-1 1 0,1-1 0,-1 0 0,1-3 0,7-13 44,-1 0 1,-1-1 0,9-33-1,-14 44-64,16-62 60,-3 0 1,-2-2 0,-4 0 0,0-77 0,-30 229 356,16-28-359,3-1 1,1 0-1,8 61 0,-6-103-19,0 0 0,0 0 0,1 0 0,0-1 0,1 1 0,-1-1 0,2 0 0,-1 0-1,7 11 1,-9-18 6,-1-1 0,0 0-1,0 1 1,0-1-1,1 0 1,-1 1 0,0-1-1,0 0 1,1 1-1,-1-1 1,0 0 0,1 0-1,-1 0 1,0 1-1,1-1 1,-1 0 0,0 0-1,1 0 1,-1 0-1,0 1 1,1-1 0,-1 0-1,1 0 1,-1 0 0,0 0-1,1 0 1,-1 0-1,0 0 1,1 0 0,-1 0-1,1 0 1,-1-1-1,0 1 1,1 0 0,-1 0-1,0 0 1,1 0-1,0-1 1,6-15 541,-3-23-261,-3 26-333,-1 0 1,0 0-1,-2 0 0,1 0 0,-1 0 0,-1 1 1,-1-1-1,1 1 0,-2-1 0,0 1 0,0 0 1,-1 1-1,-11-16 0,17 26-98,3 0 28,1 0-1,0 0 0,0 0 0,-1 1 1,1 0-1,0-1 0,0 1 0,5 1 0,26-2-88,-24-3 165,-1 0-1,1 0 1,-1-1 0,0 0 0,0-1-1,-1 0 1,0-1 0,0 0-1,0 0 1,-1-1 0,0 0 0,7-9-1,-9 10 47,-1 0 0,1-1 0,-1 0 0,-1 0 0,1 0 0,-1 0 1,-1-1-1,0 0 0,0 0 0,0 0 0,-1 0 0,-1 0 0,1 0 0,-1-18 0,-1 26-37,0 0 1,0 0-1,0 0 0,0 0 1,0 0-1,0 1 0,0-1 1,0 0-1,0 0 0,0 0 1,0 0-1,-1 1 0,1-1 1,0 0-1,-1 0 0,1 1 1,0-1-1,-1 0 0,1 0 1,-1 1-1,1-1 1,-1 0-1,0 1 0,1-1 1,-1 1-1,0-1 0,1 1 1,-1-1-1,0 1 0,0-1 1,1 1-1,-1 0 0,0-1 1,0 1-1,0 0 0,1 0 1,-1 0-1,0 0 0,0-1 1,0 1-1,0 0 1,1 0-1,-1 1 0,0-1 1,0 0-1,0 0 0,0 0 1,1 0-1,-1 1 0,0-1 1,0 0-1,0 1 0,1-1 1,-1 1-1,0-1 0,-1 2 1,-2 0-50,0 1-1,1 0 1,-1 0 0,0 0 0,1 0-1,0 0 1,-1 1 0,1 0 0,-3 4-1,-2 9 128,1 0 0,1 0-1,0 0 1,1 1 0,1 0-1,1 0 1,0 0-1,1 0 1,1 1 0,1-1-1,4 35 1,-3-50-56,-1-1 0,1 1 0,-1-1 0,1 0 0,0 1 0,0-1 1,0 1-1,1-1 0,-1 0 0,0 0 0,1 0 0,-1 0 0,1 0 0,0 0 0,0 0 0,0-1 1,0 1-1,0-1 0,0 1 0,0-1 0,0 0 0,1 1 0,-1-1 0,1 0 0,-1-1 1,0 1-1,1 0 0,-1-1 0,6 1 0,-4-1 3,0 0 0,0 0 0,1 0 0,-1 0 1,0-1-1,1 0 0,-1 0 0,0 0 0,0 0 0,0-1 0,0 1 0,0-1 1,0 0-1,-1 0 0,1-1 0,0 1 0,2-4 0,5-6-33,0-1-1,-2 0 1,0 0-1,0-1 1,-1 0-1,7-19 1,-6 14-154,1 1-1,22-33 1,-29 53-340,-1 11 403,-1 17 285,-1-28-179,-5 61 508,2-50-244,2 1 1,0 0 0,0-1 0,1 1 0,1-1 0,3 22 0,-4-35-264,0 1 0,0-1 0,1 1 0,-1-1 0,0 1 0,0-1 0,0 1 0,0-1 0,0 1 0,1-1-1,-1 1 1,0-1 0,0 1 0,1-1 0,-1 0 0,0 1 0,1-1 0,-1 1 0,0-1 0,1 0 0,-1 1 0,1-1 0,-1 0 0,1 0 0,-1 1 0,1-1 0,-1 0 0,1 0 0,-1 0 0,1 1 0,-1-1 0,1 0 0,-1 0-1,1 0 1,-1 0 0,1 0 0,-1 0 0,1 0 0,-1 0 0,1 0 0,-1 0 0,1-1 0,-1 1 0,1 0 0,-1 0 0,1 0 0,-1-1 0,1 1 0,-1 0 0,1 0 0,-1-1 0,0 1 0,1 0 0,-1-1 0,1 1-1,-1-1 1,0 1 0,1 0 0,-1-1 0,0 1 0,0-1 0,1 1 0,-1-2 0,19-30-3198,-14 1-2203,-1-7-3304</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5.361"/>
    </inkml:context>
    <inkml:brush xml:id="br0">
      <inkml:brushProperty name="width" value="0.025" units="cm"/>
      <inkml:brushProperty name="height" value="0.025" units="cm"/>
    </inkml:brush>
  </inkml:definitions>
  <inkml:trace contextRef="#ctx0" brushRef="#br0">4 1 9641,'-3'19'6022,"3"2"-4357,0-3 129,12 1-1345,8-3-225,4-2-192,3-2-1538,6-1-2177,0-5-257,-3 1 353,-2-6-1602</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5.748"/>
    </inkml:context>
    <inkml:brush xml:id="br0">
      <inkml:brushProperty name="width" value="0.025" units="cm"/>
      <inkml:brushProperty name="height" value="0.025" units="cm"/>
    </inkml:brush>
  </inkml:definitions>
  <inkml:trace contextRef="#ctx0" brushRef="#br0">16 344 2755,'14'1'12960,"-18"5"-7364,-14 18-4662,17-22-816,0 0-1,0 0 1,0 0 0,1-1-1,-1 1 1,0 0-1,1 0 1,0 0 0,-1 0-1,1 0 1,0 0-1,0 0 1,0 2 0,1-4-61,-1 0 0,1 0 0,0 0 0,-1 0 0,1 0 0,-1 0 1,1 0-1,0 0 0,-1 0 0,1 0 0,-1-1 0,1 1 0,0 0 0,-1-1 1,1 1-1,-1 0 0,1-1 0,-1 1 0,1 0 0,-1-1 0,0 1 1,1-1-1,-1 1 0,1-1 0,-1 0 0,41-48 745,-29 32-868,-1 0 0,0-1 0,-1-1 0,-2 0-1,1 0 1,-2-1 0,-1 0 0,0 0 0,-1-1-1,-2 1 1,0-1 0,-1 0 0,-1 0 0,-2-30-1,1 50 57,0 0-1,0 0 0,0 1 0,0-1 1,0 0-1,0 0 0,0 0 0,0 0 0,0 1 1,0-1-1,-1 0 0,1 0 0,0 0 0,-1 1 1,1-1-1,0 0 0,-1 0 0,1 1 1,-1-1-1,1 0 0,-1 1 0,0-1 0,1 1 1,-1-1-1,0 0 0,1 1 0,-1 0 0,0-1 1,1 1-1,-1-1 0,0 1 0,0 0 0,0-1 1,1 1-1,-1 0 0,0 0 0,0 0 1,0 0-1,0 0 0,1 0 0,-3 0 0,1 1 4,0-1-1,0 1 1,0 0-1,0 0 1,0 0-1,0 1 1,0-1-1,1 0 1,-1 1-1,0-1 1,1 1-1,-1 0 1,1-1-1,-2 4 1,-10 14 355,2 1 1,1 0 0,-12 31-1,19-43-165,0 1-1,0 0 0,1 0 0,1 1 1,-1-1-1,1 0 0,1 0 1,0 1-1,0-1 0,1 1 0,1 9 1,-1-16-225,1 0 0,-1-1 0,1 1 0,-1-1 0,1 1 0,0-1 0,0 1 0,0-1 0,0 0 0,0 0 0,0 0 0,1 0 0,-1 0 0,1-1 0,0 1 0,-1-1 0,1 0 0,0 1 0,0-1 0,-1 0 0,1-1 0,6 2 0,8 1-1779,0 0 1,30 0-1,-32-2-42,64 10-8971,-30-4 9801,-24-4 4860,0-2 4042,-23-2-7604,-1 0 0,1 0 0,-1 0 0,1 0 0,0 0 0,-1 0 0,0 0 0,1-1-1,-1 1 1,0 0 0,1-1 0,-1 1 0,0-1 0,0 1 0,0-1 0,-1 0 0,2-2-1,17-37 501,-18 37-522,3-5-175,0 0 0,-1 1-1,0-1 1,-1-1 0,0 1-1,0 0 1,-1-1-1,0 1 1,-1 0 0,0-1-1,-2-14 1,2 24-70,0-1 1,-1 0 0,1 0-1,0 0 1,0 1-1,0-1 1,-1 0-1,1 0 1,0 1-1,-1-1 1,1 0-1,-1 1 1,1-1-1,-1 0 1,1 1 0,-1-1-1,0 1 1,1-1-1,-1 1 1,1-1-1,-1 1 1,0-1-1,0 1 1,1 0-1,-1-1 1,0 1-1,0 0 1,1 0 0,-1-1-1,0 1 1,0 0-1,0 0 1,1 0-1,-1 0 1,0 0-1,0 0 1,0 0-1,1 0 1,-1 1-1,0-1 1,0 0 0,0 0-1,1 1 1,-1-1-1,0 0 1,1 1-1,-1-1 1,0 1-1,1-1 1,-1 1-1,0-1 1,0 2-1,-3 1 3,0 0-1,0 0 1,1 1-1,-1 0 0,1-1 1,-5 10-1,2-3 223,1 0 0,1 1-1,0-1 1,1 1 0,-1 0-1,2 0 1,0 0-1,0 1 1,1 15 0,0-23-172,1-1 0,1 0 0,-1 0 0,0 1 1,1-1-1,0 0 0,-1 0 0,1 0 0,0 0 0,1 0 0,-1 0 1,1 0-1,-1 0 0,1 0 0,0 0 0,0-1 0,0 1 0,0-1 1,0 0-1,1 1 0,-1-1 0,1 0 0,0 0 0,-1-1 0,1 1 1,0 0-1,0-1 0,0 0 0,0 0 0,0 0 0,0 0 0,0 0 1,1 0-1,-1-1 0,7 0 0,-5 1-207,0-1 1,0 0-1,0 0 0,1 0 1,-1-1-1,0 0 1,0 0-1,0 0 0,0 0 1,0-1-1,8-4 0,-9 3-808,0 1 0,0-1 0,-1 0 1,1-1-1,-1 1 0,1-1 0,-1 1 0,3-5 0,12-21-12953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6.512"/>
    </inkml:context>
    <inkml:brush xml:id="br0">
      <inkml:brushProperty name="width" value="0.025" units="cm"/>
      <inkml:brushProperty name="height" value="0.025" units="cm"/>
    </inkml:brush>
  </inkml:definitions>
  <inkml:trace contextRef="#ctx0" brushRef="#br0">227 171 6086,'3'-10'8445,"0"0"-7785,5-14 1376,-1 0 0,-1 0-1,5-45 1,-11 69-2001,-1-1-1,1 1 1,0-1-1,0 1 1,-1-1-1,1 1 1,0-1-1,-1 1 0,1-1 1,0 1-1,-1-1 1,1 1-1,-1 0 1,1-1-1,-1 1 1,1 0-1,-1-1 1,1 1-1,-1 0 1,1 0-1,-1-1 1,1 1-1,-1 0 1,1 0-1,-1 0 1,0 0-1,1 0 1,-1 0-1,1 0 1,-1 0-1,1 0 1,-1 0-1,0 0 1,1 0-1,-1 0 1,1 0-1,-1 1 1,1-1-1,-1 0 1,1 0-1,-1 1 1,1-1-1,-1 0 1,1 1-1,-1-1 1,-28 14 284,5 1-196,1 0-1,1 2 1,1 0 0,0 2 0,1 0 0,1 1-1,1 1 1,-19 30 0,36-50-124,0 0 0,0 0 0,0 0 1,1 0-1,-1 1 0,0-1 0,1 0 0,-1 0 0,1 1 0,-1-1 1,1 0-1,0 1 0,0-1 0,-1 0 0,1 1 0,0-1 1,0 1-1,0-1 0,0 0 0,1 1 0,-1-1 0,0 0 0,0 1 1,1-1-1,0 2 0,1-2 1,-1 0-1,0 0 1,1 0 0,-1-1 0,1 1 0,-1 0-1,1-1 1,-1 1 0,1-1 0,-1 0-1,1 0 1,0 1 0,-1-1 0,1 0 0,-1 0-1,1-1 1,0 1 0,1 0 0,15-4-33,-1 0 0,33-11 0,-40 11-18,74-19-157,-77 21 191,1 1 0,-1 0 0,0 0 0,0 1 0,0 0 0,1 0 0,-1 0 0,0 1 0,0 0 0,8 3 0,-13-3 15,-1 0 0,1 0 0,0 0-1,-1 0 1,1 0 0,0 1 0,-1-1 0,0 0 0,1 1 0,-1 0 0,0-1 0,0 1 0,0 0 0,0-1 0,0 1 0,0 0-1,0 0 1,0 0 0,-1 0 0,1 0 0,-1 0 0,0 0 0,1 0 0,-1 0 0,0 0 0,0 0 0,0 0 0,-1 0 0,1 0 0,0 0-1,-1 0 1,0 2 0,0 2 102,-1-1 0,0 1 0,0-1 0,0 1 0,0-1 0,-1 1 0,0-1-1,0 0 1,-1-1 0,-3 6 0,1-4-90,-1 0 1,0 0-1,0 0 1,0-1-1,0 0 0,-1-1 1,0 0-1,0 0 1,0 0-1,0-1 0,-1 0 1,1-1-1,-1 0 1,0 0-1,0-1 0,0 0 1,1-1-1,-17 0 1,24-1-145,0 1 1,1 0-1,-1-1 1,0 1-1,1 0 0,-1-1 1,1 1-1,-1-1 1,0 0-1,1 1 1,-1-1-1,1 1 1,0-1-1,-1 0 1,1 1-1,-1-1 1,1 0-1,0 1 1,0-1-1,-1 0 1,1 0-1,0 1 1,0-1-1,0 0 1,0 0-1,0 1 1,0-1-1,0 0 1,0 0-1,0 0 1,3-25-4297,7-4-2696</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6.840"/>
    </inkml:context>
    <inkml:brush xml:id="br0">
      <inkml:brushProperty name="width" value="0.025" units="cm"/>
      <inkml:brushProperty name="height" value="0.025" units="cm"/>
    </inkml:brush>
  </inkml:definitions>
  <inkml:trace contextRef="#ctx0" brushRef="#br0">1 0 18738,'0'0'4964,"0"66"-4067,1-25 160,0 6-672,3 3-257,1-4-32,0-4-96,0-8 0,1-7 32,1-10-256,-2-11-449,0-6-224,0-1-256,-4-16-1153,-1-6-1538,-1-9-2978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365"/>
    </inkml:context>
    <inkml:brush xml:id="br0">
      <inkml:brushProperty name="width" value="0.025" units="cm"/>
      <inkml:brushProperty name="height" value="0.025" units="cm"/>
    </inkml:brush>
  </inkml:definitions>
  <inkml:trace contextRef="#ctx0" brushRef="#br0">136 72 14061,'0'0'4591,"-12"-1"-2722,8 0-1732,1 0 1,-1 1-1,0-1 1,0 1-1,0 0 1,0 0-1,0 0 1,0 1-1,0 0 1,1-1-1,-1 1 1,0 0-1,0 1 1,1-1-1,-1 1 1,1-1-1,-1 1 1,1 0-1,0 1 1,0-1-1,0 0 1,0 1-1,0 0 1,0 0-1,1-1 1,-1 2 0,1-1-1,-2 3 1,0 1 61,1-1 1,0 0 0,0 1 0,1 0 0,0 0 0,0-1 0,1 1 0,0 0-1,0 0 1,0 1 0,1 9 0,0-15-168,0 1 0,1-1 0,-1 0 0,1 1 0,-1-1 0,1 1 0,0-1 0,0 0 0,0 0 0,0 0 0,1 1 0,-1-1 0,0 0 0,1 0 0,0-1 0,-1 1 0,1 0 0,0 0 0,0-1 0,0 1 0,0-1 0,0 0 0,0 1 0,0-1 0,1 0 0,-1 0 0,0-1 0,1 1 0,-1 0 0,0-1 0,1 1 0,-1-1 0,1 0 0,2 0 0,2 0 35,0 0 1,0-1-1,0 0 1,0-1-1,0 1 1,-1-1-1,1 0 1,-1-1-1,1 1 1,-1-1-1,0-1 1,0 1-1,0-1 1,0 0-1,-1-1 1,0 1-1,0-1 1,0 0-1,0 0 1,3-6-1,-2 4-78,-1-1 0,0 1 0,0-1-1,-1 0 1,0-1 0,-1 1 0,1 0-1,-2-1 1,1 0 0,-1 0 0,-1 0-1,1 0 1,-1 0 0,-1-18 0,0 25-70,-1 0 1,1 0 0,-1-1 0,1 1-1,-1 0 1,0 0 0,0 0 0,0 0-1,0 0 1,0 0 0,0 0 0,0 0-1,-1 1 1,1-1 0,-1 0 0,1 1-1,-1-1 1,0 1 0,0-1 0,1 1-1,-1 0 1,0 0 0,0 0 0,0 0-1,0 0 1,-1 0 0,1 1-1,0-1 1,0 1 0,0-1 0,-1 1-1,1 0 1,0 0 0,0 0 0,-1 0-1,1 0 1,-4 1 0,2-1-34,1 1 0,-1 0 0,0-1-1,1 1 1,-1 1 0,0-1 0,1 0 0,0 1 0,-1 0 0,1 0 0,0 0-1,0 0 1,0 0 0,0 1 0,0-1 0,0 1 0,1 0 0,-1 0-1,1 0 1,0 0 0,0 0 0,-2 5 0,3-6-19,0 0 0,0 0 1,0 1-1,1-1 0,-1 0 0,1 1 0,-1-1 1,1 1-1,0-1 0,0 0 0,0 1 0,0-1 1,0 1-1,1-1 0,-1 1 0,1-1 0,-1 0 1,1 1-1,0-1 0,0 0 0,2 4 0,-1-5-114,0 1 0,-1-1 0,1 1 0,0-1 0,0 1 0,1-1 0,-1 0 0,0 0-1,0 0 1,1 0 0,-1-1 0,0 1 0,1-1 0,-1 1 0,0-1 0,1 0 0,3 0 0,3 0-402,0-1 1,0 1 0,0-2-1,-1 0 1,18-5 0,10-10 899,-14 0-166,13-8 3327,-34 32-347,-1 18-2030,-1 6-32,0 36 1081,1-64-1902,0 1-1,0-1 1,1 0-1,-1 1 0,1-1 1,0 0-1,0 0 0,0 0 1,0 1-1,1-1 0,-1 0 1,1 0-1,0-1 1,4 6-1,-4-7-104,1 1 1,-1-1-1,1 1 0,0-1 1,0 0-1,0 0 0,0 0 1,0 0-1,0-1 0,0 1 1,0-1-1,0 0 0,0 0 1,0 0-1,0 0 0,0 0 1,0-1-1,0 1 0,6-3 1,53-21 510,-54 20-558,2-2-168,-1 1 0,2 0 0,-1 1 0,0 0 0,1 1 0,0 0 0,0 0 0,19-1 0,-29 4 134,0 0-1,0 0 0,0 1 0,-1-1 0,1 0 1,0 0-1,-1 1 0,1-1 0,0 1 0,0-1 0,-1 0 1,1 1-1,-1-1 0,1 1 0,0 0 0,-1-1 1,1 1-1,-1-1 0,0 1 0,1 0 0,-1-1 0,1 1 1,-1 0-1,0 0 0,1-1 0,-1 3 0,8 29 25,-8-28-15,0 0 1,1 0 0,0 0 0,0 0-1,0 0 1,0 0 0,1-1 0,0 1-1,3 6 1,-5-10-79,1 0 1,-1 1-1,1-1 0,-1 0 0,1 1 1,0-1-1,-1 0 0,1 0 1,-1 0-1,1 1 0,-1-1 0,1 0 1,0 0-1,-1 0 0,1 0 0,0 0 1,-1 0-1,1 0 0,-1 0 1,1 0-1,0-1 0,-1 1 0,1 0 1,-1 0-1,1 0 0,-1-1 0,1 1 1,0 0-1,-1-1 0,1 1 1,-1 0-1,0-1 0,1 1 0,-1-1 1,1 1-1,-1-1 0,0 1 0,1-1 1,-1 1-1,0-1 0,1 1 1,-1-1-1,0 1 0,0-1 0,1 1 1,-1-1-1,0 0 0,0 1 1,0-1-1,0 0 0,11-34-7538,-11 34 7085,5-24-6745</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7.197"/>
    </inkml:context>
    <inkml:brush xml:id="br0">
      <inkml:brushProperty name="width" value="0.025" units="cm"/>
      <inkml:brushProperty name="height" value="0.025" units="cm"/>
    </inkml:brush>
  </inkml:definitions>
  <inkml:trace contextRef="#ctx0" brushRef="#br0">1 107 8936,'0'0'11788,"69"-46"-10059,-36 35-223,4-2-417,-2 3-641,0 0-384,-5 3-64,-6 2-1089,-9 2-1762,-6 2-1601</inkml:trace>
  <inkml:trace contextRef="#ctx0" brushRef="#br0" timeOffset="1">9 256 5125,'0'0'18193,"69"-23"-16655,-27-3-706,1-1-640,-1 3-127,-6 0-33,-9 7-161,-6 5-1184,-11 3-1377,-9 5-1891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7.540"/>
    </inkml:context>
    <inkml:brush xml:id="br0">
      <inkml:brushProperty name="width" value="0.025" units="cm"/>
      <inkml:brushProperty name="height" value="0.025" units="cm"/>
    </inkml:brush>
  </inkml:definitions>
  <inkml:trace contextRef="#ctx0" brushRef="#br0">1 193 19122,'0'0'4837,"63"-11"-3524,-21-7-416,2-3-769,1-1-128,-5 1-545,-4 2-1344,-6-3-1026,-7 3-1217,-7 0-1762,-4-2-2786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7.870"/>
    </inkml:context>
    <inkml:brush xml:id="br0">
      <inkml:brushProperty name="width" value="0.025" units="cm"/>
      <inkml:brushProperty name="height" value="0.025" units="cm"/>
    </inkml:brush>
  </inkml:definitions>
  <inkml:trace contextRef="#ctx0" brushRef="#br0">54 334 6598,'0'0'4500,"-5"9"-1505,1-1-2382,-29 57 3657,31-60-3885,0-1 0,0 1-1,1 0 1,0 0 0,-1-1 0,2 1 0,-1 0 0,0 0 0,1 0 0,0 0 0,0 0 0,1 0-1,0 6 1,0-11-354,0 1-1,-1 0 0,1-1 0,0 1 1,-1-1-1,1 1 0,0-1 0,0 1 0,0-1 1,-1 1-1,1-1 0,0 0 0,0 0 1,0 1-1,0-1 0,0 0 0,0 0 1,0 0-1,0 0 0,0 0 0,-1 0 1,1 0-1,0 0 0,0 0 0,0-1 0,0 1 1,0 0-1,0-1 0,0 1 0,-1 0 1,1-1-1,0 1 0,0-1 0,0 1 1,-1-1-1,2-1 0,30-19 394,-15 5-304,29-36 0,-36 39-112,0 1-1,1 0 1,1 0 0,0 1-1,0 0 1,16-9 0,-27 19-9,0 1 0,-1-1 0,1 1 0,0-1 1,0 1-1,0-1 0,-1 1 0,1 0 0,0-1 1,0 1-1,0 0 0,0 0 0,0 0 0,0-1 0,-1 1 1,1 0-1,0 0 0,0 0 0,0 1 0,0-1 0,0 0 1,0 0-1,0 0 0,-1 1 0,1-1 0,0 0 0,0 1 1,0-1-1,-1 1 0,1-1 0,0 1 0,0-1 1,-1 1-1,1 0 0,0-1 0,-1 1 0,1 0 0,-1-1 1,1 2-1,13 43 171,-4-6 378,-10-38-497,1 0 0,-1 0 1,1 0-1,-1 0 0,1 1 1,0-1-1,-1 0 1,1 0-1,0 0 0,0 0 1,0 0-1,-1 0 0,1-1 1,0 1-1,0 0 1,0 0-1,0-1 0,1 1 1,-1-1-1,0 1 0,2 0 1,0-1 10,0 0-1,0 0 1,0-1 0,-1 1-1,1-1 1,0 0 0,0 1 0,0-1-1,-1-1 1,1 1 0,0 0-1,-1-1 1,1 1 0,-1-1 0,1 0-1,-1 1 1,0-1 0,0-1-1,3-2 1,40-51-134,-33 40-76,7-3-852,-19 19 971,1 0 0,-1 0 1,0 0-1,0 0 0,1 0 0,-1 0 0,0 0 0,1 0 0,-1 0 1,0 0-1,0 0 0,1 0 0,-1 0 0,0 1 0,0-1 0,1 0 1,-1 0-1,0 0 0,0 0 0,1 0 0,-1 1 0,0-1 0,0 0 1,0 0-1,1 0 0,-1 1 0,0-1 0,0 0 0,0 0 1,0 0-1,0 1 0,1-1 0,-1 0 0,0 0 0,0 1 0,0-1 1,0 0-1,0 1 0,0-1 0,0 0 0,0 0 0,0 1 0,0 4-701,0 0-1,0 1 0,-1-1 0,1 0 0,-1 0 0,-1 0 0,-1 7 0,-1-4-3513</inkml:trace>
  <inkml:trace contextRef="#ctx0" brushRef="#br0" timeOffset="1">422 0 13965,'0'0'9065,"16"57"-16560,-4-41 1185</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8.212"/>
    </inkml:context>
    <inkml:brush xml:id="br0">
      <inkml:brushProperty name="width" value="0.025" units="cm"/>
      <inkml:brushProperty name="height" value="0.025" units="cm"/>
    </inkml:brush>
  </inkml:definitions>
  <inkml:trace contextRef="#ctx0" brushRef="#br0">17 0 9449,'0'0'13319,"0"12"-12668,-16 282 5505,16-293-6137,0 0 1,0 0-1,0 0 1,0 0-1,0 0 1,0 0-1,0 0 0,0 0 1,0 0-1,0 0 1,1 0-1,-1 0 1,0 0-1,1 0 1,-1 0-1,1 0 1,-1 0-1,1 0 1,-1-1-1,1 1 1,-1 0-1,1 0 1,0 0-1,0-1 1,-1 1-1,1 0 1,0-1-1,0 1 0,0-1 1,0 1-1,0-1 1,0 1-1,0-1 1,0 0-1,0 1 1,0-1-1,0 0 1,0 0-1,0 0 1,0 0-1,0 0 1,0 0-1,0 0 1,0 0-1,0 0 1,0 0-1,2-1 1,1 0 57,1-1 0,-1 0 1,1 0-1,-1 0 0,0 0 1,0-1-1,0 1 0,0-1 1,4-5-1,7-7 0,-2-1-1,0 0 1,-1-2 0,-1 1-1,0-1 1,10-25 0,-3-1-1269,20-73 0,-42 127-11604,-3 9 3395</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8.539"/>
    </inkml:context>
    <inkml:brush xml:id="br0">
      <inkml:brushProperty name="width" value="0.025" units="cm"/>
      <inkml:brushProperty name="height" value="0.025" units="cm"/>
    </inkml:brush>
  </inkml:definitions>
  <inkml:trace contextRef="#ctx0" brushRef="#br0">0 1 13965,'0'0'7335,"41"60"-5926,-20-50-640,1-5-641,1-4-128,5-1-961,0-9-1921,2-10-3588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8.879"/>
    </inkml:context>
    <inkml:brush xml:id="br0">
      <inkml:brushProperty name="width" value="0.025" units="cm"/>
      <inkml:brushProperty name="height" value="0.025" units="cm"/>
    </inkml:brush>
  </inkml:definitions>
  <inkml:trace contextRef="#ctx0" brushRef="#br0">90 18 15791,'0'0'5680,"-9"6"-3988,3-3-1528,0 0 0,1 1-1,0 0 1,0 0-1,0 0 1,0 0 0,0 1-1,1 0 1,0 0 0,0 0-1,1 1 1,-1-1-1,1 1 1,0 0 0,1 0-1,-1 0 1,1 0 0,0 0-1,1 1 1,0-1 0,0 0-1,-1 8 1,2-13-153,0-1 1,0 1-1,1-1 0,-1 1 1,0-1-1,0 0 1,0 1-1,0-1 0,0 1 1,1-1-1,-1 0 1,0 1-1,0-1 0,1 1 1,-1-1-1,0 0 1,0 1-1,1-1 0,-1 0 1,0 0-1,1 1 1,-1-1-1,1 0 0,-1 0 1,0 0-1,1 1 1,-1-1-1,1 0 0,-1 0 1,0 0-1,1 0 1,-1 0-1,1 0 0,22-1 392,18-13 88,16-30-483,6-5-550,-62 49 542,-1 0-1,0-1 0,1 1 0,-1 0 1,1 0-1,-1 0 0,1-1 1,-1 1-1,1 0 0,-1 0 1,1 0-1,-1 0 0,0 0 1,1 0-1,-1 0 0,1 0 1,-1 0-1,1 0 0,-1 0 0,1 0 1,-1 0-1,1 1 0,-1-1 1,1 0-1,-1 0 0,1 0 1,-1 1-1,0-1 0,1 0 1,-1 0-1,0 1 0,1-1 1,-1 0-1,1 1 0,-1-1 1,0 1-1,0-1 0,1 0 0,-1 1 1,0-1-1,0 1 0,0-1 1,1 1-1,-1-1 0,0 1 1,0-1-1,0 0 0,0 1 1,0-1-1,0 1 0,0-1 1,0 1-1,0 0 0,0 42 170,1-11 308,0-31-453,-1 0 0,1-1 1,0 1-1,-1-1 0,1 1 1,0-1-1,-1 1 0,1-1 1,0 1-1,0-1 0,0 0 0,-1 1 1,1-1-1,0 0 0,0 0 1,0 0-1,0 1 0,0-1 1,-1 0-1,1 0 0,0 0 1,0 0-1,0-1 0,0 1 0,0 0 1,-1 0-1,1 0 0,0-1 1,0 1-1,0 0 0,0-1 1,28-12 334,56-55-344,-20 14-836,-64 53 795,-1 0 1,1 1-1,-1-1 1,1 1-1,0-1 1,-1 1 0,1-1-1,-1 1 1,1 0-1,0-1 1,-1 1-1,1 0 1,0-1-1,0 1 1,-1 0 0,1 0-1,0 0 1,0 0-1,-1-1 1,1 1-1,0 0 1,0 0-1,-1 1 1,1-1-1,0 0 1,0 0 0,-1 0-1,1 0 1,1 1-1,-1 0 12,-1 0 0,1 1-1,0-1 1,-1 0-1,1 0 1,-1 1 0,0-1-1,1 0 1,-1 1 0,0-1-1,0 0 1,0 1-1,0-1 1,0 0 0,0 3-1,-14 69 554,9-52-138,4-20-361,1-1 0,0 1 0,0-1 0,-1 1-1,1 0 1,0-1 0,0 1 0,0 0 0,0-1-1,0 1 1,0 0 0,0 0 0,0-1 0,0 1-1,0 0 1,0-1 0,0 1 0,1 0 0,-1-1-1,0 1 1,0-1 0,1 1 0,-1 0 0,0-1-1,1 1 1,-1-1 0,1 1 0,-1-1-1,1 1 1,-1-1 0,1 1 0,-1-1 0,2 1-1,0-1 5,-1 0-1,1 0 0,0 0 0,-1 0 0,1-1 0,-1 1 1,1-1-1,0 1 0,-1-1 0,1 0 0,-1 1 0,1-1 1,1-2-1,52-40-389,-50 38 165,20-20-417,-20 18 283,0 1 0,1 1 0,-1-1 0,1 1 0,1-1 0,-1 2 0,1-1 0,0 1 0,13-7 0,-19 54 401,-14 8 469,39-72-8562,-9 0-620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9.345"/>
    </inkml:context>
    <inkml:brush xml:id="br0">
      <inkml:brushProperty name="width" value="0.025" units="cm"/>
      <inkml:brushProperty name="height" value="0.025" units="cm"/>
    </inkml:brush>
  </inkml:definitions>
  <inkml:trace contextRef="#ctx0" brushRef="#br0">43 0 8712,'0'0'7725,"-5"9"-4180,-1 3-2822,0 0 1,1 0 0,1 0 0,0 1 0,0-1 0,1 1 0,1 0 0,0 0 0,0 16-1,2-28-713,0 0 0,0-1 0,0 1-1,0 0 1,0-1 0,0 1-1,1 0 1,-1-1 0,0 1 0,0 0-1,0-1 1,1 1 0,-1-1 0,0 1-1,1 0 1,-1-1 0,1 1-1,-1-1 1,0 1 0,1-1 0,-1 1-1,1-1 1,-1 0 0,1 1-1,0-1 1,-1 0 0,1 1 0,-1-1-1,2 1 1,20-6 236,16-22-63,-24 13-127,-4 2-59,1 1 1,0 1 0,0 0 0,1 1 0,19-12 0,-31 21 4,1 0 0,-1 0 1,1 0-1,-1 1 1,1-1-1,0 0 0,-1 0 1,1 1-1,-1-1 0,1 0 1,-1 1-1,0-1 0,1 0 1,-1 1-1,1-1 0,-1 1 1,0-1-1,1 1 0,-1-1 1,0 1-1,1-1 0,-1 1 1,0-1-1,0 1 0,0-1 1,1 1-1,-1 0 1,0-1-1,0 1 0,0-1 1,0 1-1,0-1 0,0 1 1,0 0-1,0-1 0,0 1 1,0-1-1,-1 1 0,1-1 1,0 1-1,-1 0 0,-1 32 300,-1-13-93,1-15-147,1 1-1,0 0 1,0-1-1,1 1 1,0 0 0,0 0-1,0 0 1,2 9 0,-1-14-50,-1 0 1,1 0 0,0 0 0,-1-1 0,1 1 0,0 0 0,0-1 0,0 1 0,0-1 0,-1 1 0,1-1 0,0 1 0,0-1-1,0 0 1,0 0 0,0 1 0,0-1 0,0 0 0,0 0 0,0 0 0,0 0 0,0 0 0,0 0 0,0 0 0,0 0-1,0-1 1,0 1 0,0 0 0,2-1 0,30-11 240,-16-1-378,0-1 0,0 0 0,-2-2 0,22-25 1,4-4-544,-41 45 659,0-1 0,0 1 0,0 0-1,0-1 1,0 1 0,0 0 0,0-1 0,1 1-1,-1 0 1,0 0 0,0-1 0,0 1 0,0 0-1,1 0 1,-1-1 0,0 1 0,0 0 0,1 0-1,-1 0 1,0-1 0,0 1 0,1 0 0,-1 0-1,0 0 1,0 0 0,1 0 0,-1 0 0,0-1-1,1 1 1,-1 0 0,0 0 0,0 0 0,1 0-1,-1 0 1,0 0 0,1 0 0,-1 0 0,0 0-1,1 1 1,-1-1 0,0 0 0,1 0-1,-1 0 1,0 0 0,0 0 0,1 0 0,-1 0-1,0 1 1,1-1 0,-4 20 0,-14 30 334,16-49-325,-8 38 274,9-39-368,0 1 0,0 0 0,0-1 0,0 1 1,1 0-1,-1-1 0,0 1 0,0 0 0,1-1 0,-1 1 0,0-1 0,1 1 1,-1 0-1,0-1 0,1 1 0,-1-1 0,1 1 0,-1-1 0,1 1 1,-1-1-1,1 1 0,-1-1 0,1 0 0,0 1 0,-1-1 0,1 0 1,-1 0-1,1 1 0,0-1 0,-1 0 0,1 0 0,0 0 0,0 0 1,-1 0-1,1 0 0,0 0 0,-1 0 0,1 0 0,0 0 0,-1 0 1,1 0-1,0 0 0,-1-1 0,1 1 0,0 0 0,-1 0 0,1-1 1,-1 1-1,1 0 0,0-1 0,0 0 0,18-11-7380,3-8-7292</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39.767"/>
    </inkml:context>
    <inkml:brush xml:id="br0">
      <inkml:brushProperty name="width" value="0.025" units="cm"/>
      <inkml:brushProperty name="height" value="0.025" units="cm"/>
    </inkml:brush>
  </inkml:definitions>
  <inkml:trace contextRef="#ctx0" brushRef="#br0">48 76 14798,'0'0'14697,"8"-7"-14745,26-21 5,-33 28 40,-1-1 0,1 0 1,0 0-1,0 1 0,0-1 0,-1 0 1,1 0-1,0 0 0,-1 0 1,1 0-1,-1 0 0,1 0 0,-1 0 1,1 0-1,-1 0 0,0 0 0,1 0 1,-1 0-1,0 0 0,0 0 0,0 0 1,0 0-1,0 0 0,0-1 1,0 1-1,0 0 0,-1 0 0,1 0 1,0 0-1,-1 0 0,1 0 0,-1-2 1,0 2-5,0 1 0,0-1 0,1 0 0,-1 1 0,0-1 0,0 1 0,0-1 0,0 1-1,1 0 1,-1-1 0,0 1 0,0 0 0,0 0 0,0-1 0,0 1 0,0 0 0,0 0 0,0 0 0,0 0 0,0 0 0,0 0 0,0 1 0,0-1 0,0 0 0,0 0 0,1 1 0,-1-1 0,0 0 0,0 1 0,0-1 0,-1 2 0,-3 2-12,0 1 1,1-1-1,-1 1 1,1 0-1,0 1 1,1-1-1,-1 0 1,1 1-1,0 0 1,1 0-1,-1 0 1,-2 12-1,0-1 70,1 0 0,1 1 0,-2 28-1,4-43-33,1 1-1,0 0 0,0 0 0,0 0 0,1-1 1,-1 1-1,1 0 0,0 0 0,0-1 0,0 1 0,0 0 1,1-1-1,0 1 0,-1-1 0,1 0 0,0 0 1,5 6-1,-5-7-14,1-1-1,0 1 1,0-1 0,0 1 0,0-1 0,0 0-1,0 0 1,0 0 0,0 0 0,0-1 0,1 1-1,-1-1 1,0 0 0,0 0 0,1 0 0,-1 0-1,0 0 1,0-1 0,0 0 0,1 0 0,4-2-1,1 0-127,-1 0-1,-1-1 0,1 0 0,0-1 0,-1 0 1,0 0-1,0 0 0,0-1 0,-1 0 1,8-9-1,-6 5-58,0 1-1,-1-1 1,0-1 0,-1 1 0,0-1 0,8-20 0,-17 46 600,1 0 1,0 0-1,1 29 1,2 2-3480,-1-14-5116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0.608"/>
    </inkml:context>
    <inkml:brush xml:id="br0">
      <inkml:brushProperty name="width" value="0.025" units="cm"/>
      <inkml:brushProperty name="height" value="0.025" units="cm"/>
    </inkml:brush>
  </inkml:definitions>
  <inkml:trace contextRef="#ctx0" brushRef="#br0">0 0 4612,'0'0'11499,"4"14"-9876,13 68 2118,11 154 0,-14 106-914,-9-194-2304,0 2-176,7 0 0,6-1 0,40 153 0,-34-200-175,-4 0 0,-5 2 0,3 136 0,-18-224-155,7 88 28,-6-94-59,0-1 0,1 0 0,1 1 0,-1-1 0,1-1 0,1 1 0,0 0 0,7 12 0,-11-20-47,1-1 0,-1 1-1,0-1 1,0 1 0,0-1-1,0 1 1,1-1 0,-1 0-1,0 1 1,0-1 0,1 1-1,-1-1 1,0 0 0,1 1-1,-1-1 1,0 0 0,1 1-1,-1-1 1,1 0 0,-1 0-1,0 1 1,1-1 0,-1 0-1,1 0 1,-1 0 0,1 0-1,-1 1 1,1-1 0,-1 0-1,1 0 1,-1 0 0,0 0-1,1 0 1,-1 0 0,1 0-1,-1 0 1,1 0 0,-1-1-1,1 1 1,-1 0 0,1 0-1,-1 0 1,1 0 0,0-1-1,5-21-5057,-6-8-2109</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1.583"/>
    </inkml:context>
    <inkml:brush xml:id="br0">
      <inkml:brushProperty name="width" value="0.025" units="cm"/>
      <inkml:brushProperty name="height" value="0.025" units="cm"/>
    </inkml:brush>
  </inkml:definitions>
  <inkml:trace contextRef="#ctx0" brushRef="#br0">0 378 7783,'0'0'11312,"14"1"-10767,88-2 279,-1-5 1,138-25 0,-79 8-539,1196-136 312,-320 101 368,-999 58-718,8 1 148,1-1 1,-1-2-1,1-2 1,-1-2-1,79-22 0,39-19-1356,-153 39-4427,-7 1-603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706"/>
    </inkml:context>
    <inkml:brush xml:id="br0">
      <inkml:brushProperty name="width" value="0.025" units="cm"/>
      <inkml:brushProperty name="height" value="0.025" units="cm"/>
    </inkml:brush>
  </inkml:definitions>
  <inkml:trace contextRef="#ctx0" brushRef="#br0">1 50 14221,'0'0'10218,"35"-50"-20980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1.922"/>
    </inkml:context>
    <inkml:brush xml:id="br0">
      <inkml:brushProperty name="width" value="0.025" units="cm"/>
      <inkml:brushProperty name="height" value="0.025" units="cm"/>
    </inkml:brush>
  </inkml:definitions>
  <inkml:trace contextRef="#ctx0" brushRef="#br0">1 0 10922,'0'0'3027,"8"0"-1500,14 1-633,-1 1 0,1 1 0,-1 0 0,0 2 0,25 9 0,108 45 1349,-151-58-2090,0 0 0,0 1 0,0-1-1,0 1 1,0 0 0,-1-1 0,1 1-1,0 0 1,-1 1 0,0-1 0,1 0 0,-1 1-1,0-1 1,0 1 0,0 0 0,2 4-1,-4-5-58,0 1 0,1-1 0,-1 0 0,0 0 0,0 0-1,0 1 1,0-1 0,0 0 0,-1 0 0,1 0 0,-1 1 0,0-1-1,1 0 1,-1 0 0,0 0 0,0 0 0,0 0 0,0 0-1,-1-1 1,1 1 0,0 0 0,-1-1 0,0 1 0,-2 2 0,-176 151 1241,69-62-3375,94-80-3331</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2.665"/>
    </inkml:context>
    <inkml:brush xml:id="br0">
      <inkml:brushProperty name="width" value="0.025" units="cm"/>
      <inkml:brushProperty name="height" value="0.025" units="cm"/>
    </inkml:brush>
  </inkml:definitions>
  <inkml:trace contextRef="#ctx0" brushRef="#br0">1 441 7303,'0'0'12572,"9"0"-11152,-3-1-1281,0 0 0,0 0 0,0-1 0,0 0 0,0 0 0,0 0 0,0-1 0,-1 0-1,1 0 1,-1 0 0,0-1 0,0 0 0,0 0 0,-1 0 0,6-7 0,14-15 291,32-47 0,-37 48-364,8-11-1,51-74 194,-69 95-98,-1 0 1,0 0-1,-1-1 1,-1 0-1,8-28 0,-15 59-78,0 0-1,2 0 0,0 0 0,0 0 0,1-1 0,1 1 1,1 0-1,0-1 0,1 0 0,0 0 0,1 0 0,13 21 1,-11-21-259,1 0 0,0-1 1,1 0-1,0 0 1,23 20-1,-26-27-320,1 0-1,-1 0 1,1-1 0,0 0-1,1-1 1,-1 0 0,1 0-1,0 0 1,0-1 0,17 3-1,15-4-7719</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3.522"/>
    </inkml:context>
    <inkml:brush xml:id="br0">
      <inkml:brushProperty name="width" value="0.025" units="cm"/>
      <inkml:brushProperty name="height" value="0.025" units="cm"/>
    </inkml:brush>
  </inkml:definitions>
  <inkml:trace contextRef="#ctx0" brushRef="#br0">1 92 9449,'0'0'7314,"2"10"-6498,31 123 1411,14 70-744,-28-48 2366,50-664-3678,-68 501-187,0 0-1,1 1 0,0 0 1,0-1-1,6-12 0,-7 18-14,0 0 0,1 0 0,-1 0-1,0 1 1,1-1 0,-1 1 0,1-1-1,0 1 1,-1-1 0,1 1 0,0 0-1,0 0 1,0 0 0,0 0 0,0 0 0,0 1-1,0-1 1,0 0 0,0 1 0,1 0-1,-1-1 1,0 1 0,0 0 0,3 0-1,0 0-68,-1 0-1,1 1 1,0-1-1,0 1 1,0 0-1,-1 0 1,1 0-1,7 4 1,-11-5 82,0 1 0,0 0 0,0 0 0,0 0 0,0-1 0,0 1 1,0 0-1,0 0 0,0 0 0,-1 0 0,1 1 0,0-1 0,-1 0 1,1 0-1,0 0 0,-1 1 0,1-1 0,-1 0 0,0 0 0,0 1 0,1-1 1,-1 0-1,0 1 0,0-1 0,0 0 0,0 1 0,0-1 0,-1 0 1,1 1-1,0-1 0,-1 0 0,1 0 0,0 1 0,-1-1 0,0 0 1,1 0-1,-1 0 0,-1 2 0,-8 11 159,-1 0 0,0-1 0,-1 0 0,-1-1 0,0 0 0,0-1 0,-29 18 0,12-7 28,19-14-676,-18 14 1733,24-19-3278,13-12-4329,12-11-2502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4.329"/>
    </inkml:context>
    <inkml:brush xml:id="br0">
      <inkml:brushProperty name="width" value="0.025" units="cm"/>
      <inkml:brushProperty name="height" value="0.025" units="cm"/>
    </inkml:brush>
  </inkml:definitions>
  <inkml:trace contextRef="#ctx0" brushRef="#br0">308 108 4004,'0'0'7628,"6"-10"-5839,4-7-1529,12-23 1659,6-1 3696,-29 55-3661,-13 22-1535,-1-2 1,-2 0 0,-1 0 0,-35 47 0,21-32-325,21-30-95,-51 79 11,-81 98-1,143-196-92,0 0-1,0-1 1,0 1-1,0 0 1,0 0-1,0 0 1,0 0-1,0-1 1,0 1-1,0 0 1,0 0-1,0 0 1,0 0-1,0-1 1,0 1-1,-1 0 1,1 0-1,0 0 1,0 0-1,0-1 1,0 1 0,0 0-1,0 0 1,0 0-1,0 0 1,-1 0-1,1 0 1,0-1-1,0 1 1,0 0-1,0 0 1,0 0-1,-1 0 1,1 0-1,0 0 1,0 0-1,0 0 1,0 0-1,-1 0 1,1 0 0,0 0-1,0 0 1,0 0-1,0 0 1,-1 0-1,1 0 1,0 0-1,0 0 1,0 0-1,0 0 1,-1 0-1,1 0 1,0 0-1,0 0 1,0 0-1,0 0 1,0 0-1,-1 0 1,1 1-1,0-1 1,0 0 0,0 0-1,1-18-2755,6-18-3878</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4.673"/>
    </inkml:context>
    <inkml:brush xml:id="br0">
      <inkml:brushProperty name="width" value="0.025" units="cm"/>
      <inkml:brushProperty name="height" value="0.025" units="cm"/>
    </inkml:brush>
  </inkml:definitions>
  <inkml:trace contextRef="#ctx0" brushRef="#br0">1 0 5701,'0'0'13453,"85"38"-12524,-29-29-96,5 2-193,5 2-287,-1 3-289,-6 4-96,-11-3-1698,-13 4-2690,-14-2-5926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6.083"/>
    </inkml:context>
    <inkml:brush xml:id="br0">
      <inkml:brushProperty name="width" value="0.025" units="cm"/>
      <inkml:brushProperty name="height" value="0.025" units="cm"/>
    </inkml:brush>
  </inkml:definitions>
  <inkml:trace contextRef="#ctx0" brushRef="#br0">1 2488 4740,'8'-11'4522,"232"-285"962,145-155-3973,-173 206-872,465-525-712,-435 498 50,-157 178 132,-27 34 125,-4-3 0,67-99 0,-118 158-242,0-1 0,-1 1-1,1-1 1,-1 1 0,0-1-1,0 0 1,2-10-1,-4 15-37,0-1 0,0 1 0,0-1 0,0 0 0,0 1 0,0-1 0,0 1 0,0-1 0,-1 1 0,1-1 0,0 1 0,0-1 0,-1 1 0,1-1 0,0 1 0,-1-1 0,1 1 0,0-1 0,-1 1 0,1-1 0,-1 1 0,1 0 0,0-1 0,-1 1 0,0-1 0,-27-2-2796,-11 6-2176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7.022"/>
    </inkml:context>
    <inkml:brush xml:id="br0">
      <inkml:brushProperty name="width" value="0.025" units="cm"/>
      <inkml:brushProperty name="height" value="0.025" units="cm"/>
    </inkml:brush>
  </inkml:definitions>
  <inkml:trace contextRef="#ctx0" brushRef="#br0">1 9 4132,'0'0'10399,"0"0"-10386,0 0-1,0 0 1,0-1 0,0 1-1,0 0 1,0-1-1,0 1 1,0 0 0,0-1-1,0 1 1,0 0 0,0-1-1,0 1 1,0 0-1,0-1 1,0 1 0,1 0-1,-1 0 1,0-1 0,0 1-1,0 0 1,0 0 0,1-1-1,-1 1 1,0 0-1,0 0 1,1 0 0,-1-1-1,0 1 1,1 0 0,-1 0-1,0 0 1,0 0-1,1 0 1,-1-1 0,0 1-1,1 0 1,-1 0 0,0 0-1,1 0 1,-1 0-1,0 0 1,1 0 0,-1 0-1,0 0 1,1 0 0,-1 1-1,0-1 1,0 0-1,1 0 1,-1 0 0,11 6 219,0 1 0,-1 0 0,0 1 0,0 0 0,-1 0 1,0 1-1,10 14 0,-5-9-82,50 61 644,100 150 1,27 34-142,-77-135-256,187 157 0,154 77 822,-343-282-976,234 119-1,-333-185-167,-11-7-1168,-8-8-2293,-12-12-4792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7.817"/>
    </inkml:context>
    <inkml:brush xml:id="br0">
      <inkml:brushProperty name="width" value="0.025" units="cm"/>
      <inkml:brushProperty name="height" value="0.025" units="cm"/>
    </inkml:brush>
  </inkml:definitions>
  <inkml:trace contextRef="#ctx0" brushRef="#br0">1 0 6919,'0'0'13543,"1"14"-12758,5 196 243,-7-110-2949,1-42-1719,-1-74-7116</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8.159"/>
    </inkml:context>
    <inkml:brush xml:id="br0">
      <inkml:brushProperty name="width" value="0.025" units="cm"/>
      <inkml:brushProperty name="height" value="0.025" units="cm"/>
    </inkml:brush>
  </inkml:definitions>
  <inkml:trace contextRef="#ctx0" brushRef="#br0">0 186 12620,'0'0'3715,"2"11"-2812,0-4-678,-1 1 1,1-1-1,0 0 1,0 0-1,1 0 1,0 0-1,0-1 1,1 1-1,0-1 0,0 0 1,0 0-1,1 0 1,0-1-1,0 1 1,1-1-1,-1 0 1,1-1-1,0 1 1,0-1-1,11 5 1,-10-6-153,0 0 1,0-1 0,0 0 0,1-1-1,-1 1 1,1-1 0,-1-1-1,1 1 1,0-1 0,-1-1-1,9 0 1,-13 0 2,1 0 1,0 0-1,-1 0 1,1-1-1,-1 1 0,1-1 1,-1 1-1,0-1 0,0-1 1,0 1-1,0 0 1,0-1-1,0 1 0,-1-1 1,1 0-1,-1 0 0,1 0 1,-1 0-1,0 0 1,-1 0-1,1-1 0,0 1 1,1-7-1,3-11 116,-2 0-1,0 0 1,-1 0-1,-2-1 1,0 1 0,-1 0-1,-1-1 1,-7-39-1,8 58-174,-1 1-1,0-1 0,0 0 0,0 1 0,0-1 1,0 1-1,-1-1 0,1 1 0,-1 0 0,1-1 1,-1 1-1,0 0 0,0 0 0,0 0 0,0 0 1,0 1-1,0-1 0,-4-2 0,5 4-25,1 0-1,-1-1 1,0 1-1,0 0 0,0 0 1,0 0-1,0 0 1,1 0-1,-1 0 1,0 0-1,0 0 1,0 0-1,0 0 1,0 0-1,1 0 1,-1 1-1,0-1 1,0 0-1,0 1 1,1-1-1,-1 0 1,-1 2-1,1-1-84,-1 1-1,1-1 1,-1 1-1,1-1 1,0 1-1,0 0 1,0 0 0,0 0-1,0 0 1,0-1-1,1 1 1,-1 0 0,0 3-1,-2 12-2698,1-8-3446</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8.830"/>
    </inkml:context>
    <inkml:brush xml:id="br0">
      <inkml:brushProperty name="width" value="0.025" units="cm"/>
      <inkml:brushProperty name="height" value="0.025" units="cm"/>
    </inkml:brush>
  </inkml:definitions>
  <inkml:trace contextRef="#ctx0" brushRef="#br0">197 100 4837,'6'-10'8029,"-1"2"-6632,21-37 618,-18 9 3851,-9 40-5602,0 0 0,-1 0 0,0 0 0,0 0 1,0 0-1,0-1 0,-1 1 0,-4 4 0,-5 11-202,-56 106-22,-57 154 0,112-239-2613,12-31 327,9-26 222,6-16-2050,2-9-992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061"/>
    </inkml:context>
    <inkml:brush xml:id="br0">
      <inkml:brushProperty name="width" value="0.025" units="cm"/>
      <inkml:brushProperty name="height" value="0.025" units="cm"/>
    </inkml:brush>
  </inkml:definitions>
  <inkml:trace contextRef="#ctx0" brushRef="#br0">1 1 14253,'0'0'3428,"2"75"-2435,-2-22 736,3 11-191,1 7-802,2 1-319,-3-2-225,3-4 224,-2-6 33,0-9-257,2-10-96,-1-10-128,3-13-929,4-12-768,4-6-1090,-3-9-1121,4-17-2882</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9.172"/>
    </inkml:context>
    <inkml:brush xml:id="br0">
      <inkml:brushProperty name="width" value="0.025" units="cm"/>
      <inkml:brushProperty name="height" value="0.025" units="cm"/>
    </inkml:brush>
  </inkml:definitions>
  <inkml:trace contextRef="#ctx0" brushRef="#br0">79 1 10346,'0'0'9096,"-1"13"-8690,-1 3-317,1 0-1,1 0 1,0 0 0,1 0-1,1 0 1,0 0-1,1 0 1,1-1 0,6 18-1,-2-19-49,1 0-1,0 0 0,1 0 0,0-1 1,1-1-1,13 12 0,34 41-236,-51-48-1133,-17-13-1155,7-5 2073,0 0-1,-1 0 1,1 0-1,0 0 1,-1-1-1,1 1 1,0-1-1,-4-3 1,-46-42-2197,-18-14 2053,63 55 1056,-1 0 1,1 1 0,-1-1 0,-1 2-1,1-1 1,-14-3 0,50 8 2649,36-8-5930,-25-7-2119</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49.733"/>
    </inkml:context>
    <inkml:brush xml:id="br0">
      <inkml:brushProperty name="width" value="0.025" units="cm"/>
      <inkml:brushProperty name="height" value="0.025" units="cm"/>
    </inkml:brush>
  </inkml:definitions>
  <inkml:trace contextRef="#ctx0" brushRef="#br0">48 76 4516,'0'0'12556,"-48"0"-10890,48 1-545,1 1-833,16-2 32,8 0 97,11 0-289,11-4-64,11-9-96,11-5-1698,6-1-2498,3-5-1505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50.076"/>
    </inkml:context>
    <inkml:brush xml:id="br0">
      <inkml:brushProperty name="width" value="0.025" units="cm"/>
      <inkml:brushProperty name="height" value="0.025" units="cm"/>
    </inkml:brush>
  </inkml:definitions>
  <inkml:trace contextRef="#ctx0" brushRef="#br0">1 126 8456,'9'-4'2205,"124"-45"1445,-90 36-3508,63-11 0,-37 9-706,-48 9-129,0 1 1,0 2-1,1 0 1,-1 1-1,26 1 1,-47 1 816,1 1-1,-1 0 1,1-1-1,-1 1 1,1 0-1,-1-1 1,0 1-1,1 0 1,-1-1 0,0 1-1,0 0 1,1 0-1,-1 0 1,0-1-1,0 1 1,0 0-1,0 0 1,0-1-1,0 1 1,0 0 0,0 0-1,0 0 1,0-1-1,-1 1 1,1 0-1,0 0 1,-1-1-1,1 1 1,-1 1-1,-8 24 2182,9-26-2299,-1 1 0,1-1 0,-1 1 0,1-1 0,-1 1 0,1-1 0,0 1 0,-1 0 0,1-1 1,0 1-1,-1-1 0,1 1 0,0 0 0,0-1 0,0 1 0,0 0 0,0-1 0,0 1 0,0 0 0,0-1 0,0 1 0,0 0 0,0-1 0,0 1 0,0 0 0,0-1 0,0 1 0,1 0 0,-1 0 0,16-16-4682,-2-7-2360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50.405"/>
    </inkml:context>
    <inkml:brush xml:id="br0">
      <inkml:brushProperty name="width" value="0.025" units="cm"/>
      <inkml:brushProperty name="height" value="0.025" units="cm"/>
    </inkml:brush>
  </inkml:definitions>
  <inkml:trace contextRef="#ctx0" brushRef="#br0">72 1 10634,'0'0'96</inkml:trace>
  <inkml:trace contextRef="#ctx0" brushRef="#br0" timeOffset="1">4 306 14446,'0'0'929,"-3"93"-289,5-43-544,17 1-993,4-5-1633,2-3-3043</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1:50.748"/>
    </inkml:context>
    <inkml:brush xml:id="br0">
      <inkml:brushProperty name="width" value="0.025" units="cm"/>
      <inkml:brushProperty name="height" value="0.025" units="cm"/>
    </inkml:brush>
  </inkml:definitions>
  <inkml:trace contextRef="#ctx0" brushRef="#br0">0 1 7175,'0'10'-139,"1"18"1097,0 1 0,2 0 1,11 47-1,-6-40-979,-1 0 0,-2 0 0,0 39 0,-3-40 140,1 1 1,1-1 0,11 35 0,-15-68-107,1 0 1,0 1-1,0-2 1,0 1-1,0 0 1,0 0-1,0 0 0,1 0 1,-1-1-1,1 1 1,-1 0-1,1-1 1,-1 0-1,1 1 0,0-1 1,0 0-1,0 0 1,2 1-1,-4-1-12,1-1 0,0 0 0,-1 0 0,1 0 0,0 0 0,-1 0 0,1 0 0,-1 0 0,1 0 0,0 0-1,-1 0 1,1 0 0,0 0 0,-1 0 0,1 0 0,-1 0 0,1-1 0,0 1 0,-1 0 0,1 0 0,-1-1 0,1 1 0,0-1 0,0 0-35,0 0 0,-1 0 1,1-1-1,0 1 1,-1 0-1,1 0 0,-1 0 1,1-1-1,-1 1 1,0 0-1,1-1 0,-1 1 1,0 0-1,0-1 1,0 1-1,0-2 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21.491"/>
    </inkml:context>
    <inkml:brush xml:id="br0">
      <inkml:brushProperty name="width" value="0.025" units="cm"/>
      <inkml:brushProperty name="height" value="0.025" units="cm"/>
    </inkml:brush>
  </inkml:definitions>
  <inkml:trace contextRef="#ctx0" brushRef="#br0">46 348 3395,'0'0'7485,"-9"2"-6044,-2 1-1835,-14 1 4581,25-9-1719,15-9-1170,164-152 501,0 0-6021,-175 161-2537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21.863"/>
    </inkml:context>
    <inkml:brush xml:id="br0">
      <inkml:brushProperty name="width" value="0.025" units="cm"/>
      <inkml:brushProperty name="height" value="0.025" units="cm"/>
    </inkml:brush>
  </inkml:definitions>
  <inkml:trace contextRef="#ctx0" brushRef="#br0">1 188 11115,'0'0'5914,"-1"-8"-4462,1 4-1369,0 1 0,0 0-1,1-1 1,-1 1 0,0 0-1,1 0 1,0-1 0,0 1-1,0 0 1,0 0-1,1 0 1,-1 0 0,3-3-1,0 0 1,1 1 0,0 0 0,0 0 0,0 0 0,1 1 0,-1 0 0,8-4 0,5-5-59,0 1 1,1 1-1,0 1 0,1 1 0,0 0 1,0 2-1,1 0 0,24-4 1,-44 11-25,0 0 1,0 0 0,0 0-1,0 0 1,0 0-1,0 0 1,0 0 0,0 0-1,0 0 1,0 1-1,0-1 1,0 0 0,0 1-1,0-1 1,0 1-1,0-1 1,0 1 0,0-1-1,0 1 1,0 0-1,-1-1 1,1 1 0,0 0-1,-1 0 1,1-1-1,0 1 1,-1 0 0,1 0-1,-1 0 1,1 0-1,-1 0 1,0 0 0,1 0-1,-1 0 1,0 0-1,0 0 1,1 0 0,-1 0-1,0 0 1,0 0-1,0 0 1,-1 0 0,1 0-1,0 0 1,0 1-1,-1 6 33,-1-1 0,1 1 0,-1-1-1,0 0 1,-4 9 0,-117 228-882,114-223-2631</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24.509"/>
    </inkml:context>
    <inkml:brush xml:id="br0">
      <inkml:brushProperty name="width" value="0.025" units="cm"/>
      <inkml:brushProperty name="height" value="0.025" units="cm"/>
    </inkml:brush>
  </inkml:definitions>
  <inkml:trace contextRef="#ctx0" brushRef="#br0">1 0 9993,'0'0'8953,"4"10"-8099,2 1-660,0 0 0,0 0-1,1-1 1,1 0 0,0-1 0,0 0 0,1 0-1,0 0 1,19 13 0,52 34 462,4 2-12,-2 4 1,85 83-1,87 121 176,44 45-434,-9 7 1746,-232-252-1594,-39-46-283,1-1 0,36 29 1,-46-40-169,1-1 1,0-1-1,1 0 1,0 0-1,0-1 1,0 0-1,1-1 1,14 3-1,-25-6-23,-21-2-7073,7-3 117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25.148"/>
    </inkml:context>
    <inkml:brush xml:id="br0">
      <inkml:brushProperty name="width" value="0.025" units="cm"/>
      <inkml:brushProperty name="height" value="0.025" units="cm"/>
    </inkml:brush>
  </inkml:definitions>
  <inkml:trace contextRef="#ctx0" brushRef="#br0">19 1 14221,'0'0'8403,"0"8"-7357,2 296 577,-3-180-3400,-4-145-4842,-1 6 3591,-2-21-3154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25.491"/>
    </inkml:context>
    <inkml:brush xml:id="br0">
      <inkml:brushProperty name="width" value="0.025" units="cm"/>
      <inkml:brushProperty name="height" value="0.025" units="cm"/>
    </inkml:brush>
  </inkml:definitions>
  <inkml:trace contextRef="#ctx0" brushRef="#br0">0 100 5926,'0'0'9411,"3"8"-7985,12 32 56,1-1 1,2-1-1,35 56 1,-41-75-1304,0-2-1,1 0 1,1 0 0,1-1 0,0-1 0,1-1 0,1 0 0,0-1 0,23 14 0,-37-25-118,-1-1-1,1 1 1,1 0 0,-1-1-1,0 0 1,0 1 0,0-1 0,1-1-1,-1 1 1,1 0 0,-1-1 0,0 0-1,1 0 1,-1 0 0,1 0-1,-1 0 1,6-2 0,-6 1 26,-1-1 0,1 0 0,-1 0 0,0 1 0,0-2 0,0 1 0,0 0 0,0 0 0,-1 0 0,1-1 0,0 1 0,-1-1 0,0 0 0,0 1 0,0-1 0,0 0 0,0 0 0,0 1 0,-1-1 0,1-5 0,6-46 529,-2-1 0,-3 0 0,-4-58 1,1 69-429,1 39-174,0-7 11,0 1 0,-1 0 0,0-1 0,-1 1 0,0 0 0,0 0 0,-8-18 0,2 18-410,2 14 590,0 21-3100,5-16-4104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433"/>
    </inkml:context>
    <inkml:brush xml:id="br0">
      <inkml:brushProperty name="width" value="0.025" units="cm"/>
      <inkml:brushProperty name="height" value="0.025" units="cm"/>
    </inkml:brush>
  </inkml:definitions>
  <inkml:trace contextRef="#ctx0" brushRef="#br0">126 0 13581,'0'0'2498,"-10"6"-336,1 1-1861,0 0-1,0 0 0,0 1 1,1 0-1,1 1 1,-1-1-1,1 1 0,1 1 1,0-1-1,0 1 0,0 1 1,2-1-1,-1 0 0,-5 21 1,8-24-175,1 0 1,-1 0 0,1 0-1,1 1 1,-1-1 0,1 0-1,0 1 1,1-1-1,1 8 1,-1-13-102,0 0 0,-1 1-1,1-1 1,1 0 0,-1 0 0,0 0-1,0 0 1,1 0 0,-1 0 0,1-1-1,0 1 1,-1 0 0,1-1 0,0 1 0,0-1-1,0 0 1,0 1 0,0-1 0,0 0-1,1 0 1,-1-1 0,0 1 0,0 0-1,1-1 1,-1 1 0,1-1 0,-1 0-1,0 0 1,1 0 0,2 0 0,4 0 114,1-1 0,-1 0 0,0 0-1,1-1 1,-1 0 0,0-1 0,0 0 0,0 0 0,-1-1 0,1 0 0,-1 0 0,10-8 0,7-6 38,0-2 1,28-30-1,-21 20-182,-32 30-24,0-1 1,0 1 0,1 0 0,-1-1 0,1 1 0,-1 0-1,0 0 1,1-1 0,-1 1 0,1 0 0,-1 0 0,0 0-1,1-1 1,-1 1 0,1 0 0,-1 0 0,1 0 0,-1 0-1,1 0 1,-1 0 0,0 0 0,1 0 0,-1 0 0,1 0-1,-1 0 1,1 0 0,-1 1 0,1-1 0,-1 0 0,0 0-1,1 0 1,-1 1 0,1-1 0,-1 0 0,0 0 0,1 1-1,-1-1 1,0 0 0,1 1 0,-1-1 0,0 0 0,1 1-1,-1-1 1,0 0 0,0 1 0,1-1 0,-1 1 0,0-1-1,0 1 1,0-1 0,0 0 0,0 1 0,0-1 0,0 1-1,0-1 1,0 1 0,0-1 0,0 1 0,0-1 0,0 1-1,0 0 1,4 45-13,-4-26-253,0-17 143,1 0 0,-1 0 0,0 0 0,1 0 1,0 0-1,-1 0 0,1 0 0,1 0 0,-1 0 1,0-1-1,0 1 0,1 0 0,0-1 0,0 1 1,-1-1-1,1 0 0,1 1 0,-1-1 0,0 0 0,0 0 1,1 0-1,-1-1 0,1 1 0,0-1 0,-1 1 1,1-1-1,0 0 0,0 0 0,0 0 0,0 0 1,0 0-1,0-1 0,0 0 0,0 1 0,0-1 1,0 0-1,0 0 0,0-1 0,0 1 0,0-1 0,0 1 1,0-1-1,0 0 0,0 0 0,0-1 0,-1 1 1,5-3-1,4-3-967,0 0 0,0-1 0,-1 0 0,14-15 1,10-11-3848</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25.928"/>
    </inkml:context>
    <inkml:brush xml:id="br0">
      <inkml:brushProperty name="width" value="0.025" units="cm"/>
      <inkml:brushProperty name="height" value="0.025" units="cm"/>
    </inkml:brush>
  </inkml:definitions>
  <inkml:trace contextRef="#ctx0" brushRef="#br0">1 63 3171,'0'0'13036,"10"-53"-11370,-8 47 544,1 3-64,2 3-576,0 12-770,-1 15 1,2 12 128,-1 7-256,-2 9-385,1 2-160,-1 1-128,1-4 64,-1-10-833,0-10-1793,-3-19-2819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26.985"/>
    </inkml:context>
    <inkml:brush xml:id="br0">
      <inkml:brushProperty name="width" value="0.025" units="cm"/>
      <inkml:brushProperty name="height" value="0.025" units="cm"/>
    </inkml:brush>
  </inkml:definitions>
  <inkml:trace contextRef="#ctx0" brushRef="#br0">1 145 11819,'0'0'6534,"50"9"-5861,-2-9-481,11-1-96,9-12-96,13-4-672,9-6-1026,4-7-1249,3-4-1217,-4-2-2466</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27.328"/>
    </inkml:context>
    <inkml:brush xml:id="br0">
      <inkml:brushProperty name="width" value="0.025" units="cm"/>
      <inkml:brushProperty name="height" value="0.025" units="cm"/>
    </inkml:brush>
  </inkml:definitions>
  <inkml:trace contextRef="#ctx0" brushRef="#br0">1 139 10378,'11'2'1057,"48"7"1772,75 3 1,-87-13-3138,1-3 1,88-18 0,88-38-4906,-154 40 5411,-12 7 3701,107-11-1,-131 20-3826,42-4-2453,-58 2-2349</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32.370"/>
    </inkml:context>
    <inkml:brush xml:id="br0">
      <inkml:brushProperty name="width" value="0.025" units="cm"/>
      <inkml:brushProperty name="height" value="0.025" units="cm"/>
    </inkml:brush>
  </inkml:definitions>
  <inkml:trace contextRef="#ctx0" brushRef="#br0">33 0 3107,'0'0'14947,"0"11"-13793,0 35-57,0 48-282,13 113 0,-8-124-2982,-14-114 1653,1 0 0,2-1 0,1 0 0,1 0 0,2 0 0,3-55 0,-1 83 607,0 0-1,1 0 1,-1 0-1,1-1 1,0 1-1,0 0 1,0 0 0,1 0-1,-1 0 1,1 0-1,0 1 1,0-1 0,0 0-1,1 1 1,-1 0-1,1-1 1,0 1-1,0 0 1,0 0 0,0 1-1,6-5 1,-2 4 81,0-1 1,0 2 0,0-1-1,1 1 1,-1 0-1,0 0 1,1 1 0,0 0-1,-1 0 1,1 1-1,8 1 1,-15-1-152,0-1 0,0 1-1,0 0 1,0 1 0,-1-1 0,1 0 0,0 0 0,0 0 0,0 0-1,-1 1 1,1-1 0,0 0 0,0 1 0,-1-1 0,1 0 0,0 1-1,-1-1 1,1 1 0,0-1 0,-1 1 0,1 0 0,-1-1 0,1 1-1,-1-1 1,1 1 0,-1 0 0,1 0 0,-1-1 0,0 1 0,1 0-1,-1 0 1,0-1 0,0 1 0,0 0 0,1 0 0,-1 0 0,0-1-1,0 1 1,0 0 0,0 0 0,0 0 0,-1 0 0,1-1-1,0 1 1,0 0 0,0 0 0,-1-1 0,1 1 0,0 0 0,-1 0-1,1-1 1,-1 1 0,1 0 0,-1-1 0,0 2 0,-2 3 344,0 0 0,0 0 0,-1 0 0,0 0 0,0 0 0,-6 6 0,-42 27 1696,31-24-1674,1 1 0,-24 23 0,37-29-1167,10-7-3335,14-16-3285,-2-9-1096</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32.884"/>
    </inkml:context>
    <inkml:brush xml:id="br0">
      <inkml:brushProperty name="width" value="0.025" units="cm"/>
      <inkml:brushProperty name="height" value="0.025" units="cm"/>
    </inkml:brush>
  </inkml:definitions>
  <inkml:trace contextRef="#ctx0" brushRef="#br0">94 1 16848,'0'0'4692,"-5"11"-3789,-17 49-38,-33 85-81,51-140-550,2-7-213,2-19-453,8-29-1179,24-84-2190,-34 192 5844,3-23-1476,-3-14-276,1-13-186,0-1 0,1 0 0,-1 0 0,1 0 1,1 0-1,0 0 0,1 9 0,-2-16-98,0 1 0,0-1 1,1 1-1,-1-1 0,0 0 0,0 1 0,0-1 0,0 0 1,0 1-1,1-1 0,-1 0 0,0 1 0,0-1 0,0 0 1,1 1-1,-1-1 0,0 0 0,1 1 0,-1-1 1,0 0-1,1 0 0,-1 0 0,0 1 0,1-1 0,-1 0 1,0 0-1,1 0 0,-1 0 0,0 0 0,1 0 0,-1 1 1,1-1-1,-1 0 0,0 0 0,1 0 0,-1 0 0,1 0 1,-1-1-1,0 1 0,1 0 0,-1 0 0,1 0 1,-1 0-1,0 0 0,1 0 0,-1-1 0,0 1 0,1 0 1,-1 0-1,0-1 0,1 1 0,-1 0 0,0 0 0,0-1 1,1 1-1,-1-1 0,11-20 241,-10 17-234,0 0-1,-1 0 1,0 0 0,1 0 0,-1 0 0,-1 0 0,1 0 0,-1 0-1,1 0 1,-1 0 0,0 0 0,-1 0 0,-2-6 0,2 8-17,1 0 1,-1 0 0,0 0-1,0 0 1,0 1-1,0-1 1,0 1 0,0-1-1,-1 1 1,1 0-1,0 0 1,-1 0 0,1 0-1,-1 0 1,1 1-1,-1-1 1,1 1-1,-1-1 1,1 1 0,-1 0-1,0 0 1,-2 0-1,4 0 6,1 0 0,0 0 0,0 0-1,-1 0 1,1 0 0,0 0-1,-1 0 1,1 0 0,0 0-1,-1 0 1,1 0 0,0 0-1,0 0 1,-1 0 0,1 0-1,0 0 1,-1 1 0,1-1 0,0 0-1,0 0 1,-1 0 0,1 0-1,0 0 1,0 1 0,-1-1-1,1 0 1,0 0 0,0 1-1,0-1 1,-1 0 0,1 0-1,0 1 1,0-1 0,0 0 0,0 0-1,0 1 1,0-1 0,-1 0-1,1 1 1,0-1 0,0 0-1,0 0 1,0 1 0,0-1-1,0 0 1,0 1 0,0-1-1,0 0 1,1 1 0,-1-1 0,0 0-1,0 0 1,0 1 0,0-1-1,0 1 1,1-1 3,-1 1 1,1 0-1,-1 0 0,1 0 1,0-1-1,-1 1 0,1 0 1,0-1-1,0 1 1,-1-1-1,1 1 0,0-1 1,0 1-1,0-1 0,0 1 1,-1-1-1,1 0 0,0 1 1,2-1-1,3 1-92,1-1-1,-1 0 1,1 0 0,-1-1-1,0 0 1,1 0-1,-1 0 1,0-1 0,1 0-1,-1 0 1,0-1 0,7-3-1,-7 2-669,0 0 1,-1 0-1,0 0 0,1-1 0,-1 1 0,-1-1 0,5-6 1,8-16-6618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33.446"/>
    </inkml:context>
    <inkml:brush xml:id="br0">
      <inkml:brushProperty name="width" value="0.025" units="cm"/>
      <inkml:brushProperty name="height" value="0.025" units="cm"/>
    </inkml:brush>
  </inkml:definitions>
  <inkml:trace contextRef="#ctx0" brushRef="#br0">0 20 3876,'0'0'13805,"6"12"-11697,2 5-1642,-1 0-1,0 0 0,-2 0 0,0 1 0,-1 0 1,3 23-1,-5-7-204,-1-11-177,0 0 1,2 0-1,1-1 1,10 37-1,-26-89-510,0 2 127,2 0 0,0 0 0,2-1 0,1 0 0,2-1-1,-3-38 1,8 65 315,0-1-1,1 1 1,-1-1-1,1 1 1,0-1-1,0 1 1,0 0 0,0 0-1,0-1 1,1 1-1,-1 0 1,1 0-1,0 0 1,0 1-1,0-1 1,1 0-1,-1 1 1,1-1-1,-1 1 1,1 0-1,0 0 1,3-3-1,0 2 49,1 0 0,-1 0-1,0 1 1,1 0 0,-1 0-1,1 0 1,0 1-1,-1 0 1,1 0 0,9 0-1,-15 1-42,0 0-1,0 0 0,0 0 0,0 1 1,0-1-1,0 0 0,0 1 0,0-1 0,-1 0 1,1 1-1,0-1 0,0 1 0,0-1 1,0 1-1,-1-1 0,1 1 0,0 0 1,-1-1-1,1 1 0,0 0 0,-1 0 1,1 0-1,-1-1 0,1 1 0,-1 0 0,1 2 1,4 33 640,-5-25-419,-1 0 0,0-1 1,-1 1-1,-5 16 0,3-17 22,-1-1 0,0 0-1,0 0 1,-8 10 0,12-17-234,0 0 0,0 0 0,-1-1 0,1 1 0,0-1 0,0 1 0,-1-1 0,1 1 0,-1-1 0,0 0 0,1 1 0,-1-1 0,0 0 0,0 0 0,1 0 0,-1-1 0,0 1 0,0 0 0,0-1 0,0 1 0,0-1 0,0 0 0,0 0 0,0 1 0,0-1 0,0-1 0,-1 1-1,-1 0 1,3-1-125,0-1 0,1 1-1,-1 0 1,0 0 0,0-1-1,1 1 1,-1 0 0,0-1-1,1 1 1,-1-1 0,1 1 0,0 0-1,-1-1 1,1 1 0,0-1-1,0 1 1,0-1 0,0 1-1,0-1 1,1 1 0,-1-3-1,9-33-4432,3 16 242,3 4-1843</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34.049"/>
    </inkml:context>
    <inkml:brush xml:id="br0">
      <inkml:brushProperty name="width" value="0.025" units="cm"/>
      <inkml:brushProperty name="height" value="0.025" units="cm"/>
    </inkml:brush>
  </inkml:definitions>
  <inkml:trace contextRef="#ctx0" brushRef="#br0">108 1 9097,'0'0'11653,"-1"11"-10323,-34 199 1115,35-210-2438,0-1 0,0 1 0,0 0 0,0-1 0,0 1 1,0 0-1,0-1 0,-1 1 0,1 0 0,0 0 0,0-1 1,0 1-1,0 0 0,-1 0 0,1-1 0,0 1 0,0 0 1,0 0-1,-1 0 0,1-1 0,0 1 0,-1 0 0,1 0 1,0 0-1,0 0 0,-1-1 0,1 1 0,0 0 1,-1 0-1,1 0 0,0 0 0,0 0 0,-1 0 0,1 0 1,0 0-1,-1 0 0,1 0 0,0 0 0,-1 0 0,1 0 1,0 0-1,-1 0 0,1 1 0,0-1 0,0 0 0,-1 0 1,1 0-1,0 0 0,0 0 0,-1 1 0,1-1 0,0 0 1,0 0-1,-1 1 0,1-1 0,0 0 0,0 0 0,0 1 1,0-1-1,-1 0 0,1 0 0,0 1 0,0-1 1,0 0-1,0 1 0,0-1 0,0 1 0,-12-23-276,-17-56-2314,29 78 2579,0 0-1,0 0 1,0 1 0,0-1 0,0 0 0,0 0 0,0 0 0,0 0 0,0 0 0,0 0 0,0 0 0,-1 1 0,1-1 0,0 0-1,0 0 1,0 0 0,0 0 0,0 0 0,0 0 0,0 0 0,0 0 0,-1 0 0,1 0 0,0 0 0,0 0 0,0 0-1,0 1 1,0-1 0,0 0 0,-1 0 0,1 0 0,0 0 0,0 0 0,0 0 0,0 0 0,0 0 0,0 0 0,-1 0 0,1-1-1,0 1 1,0 0 0,0 0 0,0 0 0,0 0 0,0 0 0,0 0 0,-1 0 0,1 0 0,0 0 0,0 0 0,0 0-1,0 0 1,0-1 0,0 1 0,0 0 0,0 0 0,0 0 0,0 0 0,-1 0 0,1 0 0,0 0 0,0-1 0,0 1 0,0 0-1,0 0 1,0 0 0,0 0 0,0 0 0,0-1 0,-3 18-98,1 18 143,2-33-29,1 0 1,-1 0 0,1 0-1,-1-1 1,1 1-1,0 0 1,0 0 0,0 0-1,0-1 1,0 1 0,0 0-1,0-1 1,1 1 0,-1-1-1,0 0 1,1 1-1,-1-1 1,1 0 0,0 0-1,-1 0 1,1 0 0,0 0-1,0 0 1,0-1-1,-1 1 1,1 0 0,0-1-1,0 0 1,0 1 0,0-1-1,0 0 1,0 0 0,0 0-1,0 0 1,0 0-1,3-1 1,-2 1 4,0 0-1,0 0 1,0 0-1,0-1 1,0 1-1,-1-1 1,1 0-1,0 0 1,0 0-1,0 0 1,-1 0 0,1 0-1,-1-1 1,1 1-1,-1-1 1,1 0-1,-1 0 1,0 0-1,0 0 1,0 0-1,0 0 1,0 0-1,-1-1 1,3-3-1,-4 5 15,-1 1 0,1-1 0,-1 0-1,1 0 1,-1 0 0,1 1 0,-1-1-1,1 0 1,-1 0 0,0 1 0,1-1-1,-1 1 1,0-1 0,0 0 0,1 1-1,-1-1 1,0 1 0,0 0-1,0-1 1,0 1 0,0 0 0,1-1-1,-1 1 1,0 0 0,0 0 0,-1 0-1,-39-10 341,25 7-162,12 2-199,-33-12 451,30 7-269,25 4-263,6 2-254,33-1-2431,-22-7-2661,-16-1-979</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34.498"/>
    </inkml:context>
    <inkml:brush xml:id="br0">
      <inkml:brushProperty name="width" value="0.025" units="cm"/>
      <inkml:brushProperty name="height" value="0.025" units="cm"/>
    </inkml:brush>
  </inkml:definitions>
  <inkml:trace contextRef="#ctx0" brushRef="#br0">0 0 3203,'0'0'17056,"4"14"-16421,16 84-1051,6 101 0,-26-197 699,0-2-417,0 0 0,0 0-1,0 1 1,0-1 0,0 0 0,0 0 0,0 0 0,0 1-1,0-1 1,0 0 0,0 0 0,0 0 0,0 1 0,0-1-1,0 0 1,0 0 0,0 0 0,0 0 0,0 1 0,0-1-1,0 0 1,0 0 0,0 0 0,0 1 0,0-1 0,0 0 0,0 0-1,-1 0 1,1 0 0,0 1 0,0-1 0,0 0 0,0 0-1,0 0 1,-1 0 0,1 0 0,0 0 0,0 0 0,0 1-1,-1-1 1,1 0 0,0 0 0,0 0 0,0 0 0,0 0-1,-1 0 1,1 0 0,0 0 0,0 0 0,0 0 0,-1 0 0,1 0-1,0 0 1,0 0 0,0 0 0,-1 0 0,1 0 0,0-1-1,0 1 1,0 0 0,0 0 0,-1 0 0,1 0 0,0 0-1,0 0 1,0 0 0,0-1 0,-1 1 0,-14-6-6470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2:34.824"/>
    </inkml:context>
    <inkml:brush xml:id="br0">
      <inkml:brushProperty name="width" value="0.025" units="cm"/>
      <inkml:brushProperty name="height" value="0.025" units="cm"/>
    </inkml:brush>
  </inkml:definitions>
  <inkml:trace contextRef="#ctx0" brushRef="#br0">1 371 11563,'0'0'7281,"8"2"-6336,-6-1-915,1 0 29,0 0 1,0 0-1,0 0 0,0 0 1,0-1-1,0 1 0,0-1 1,0 0-1,0 0 0,0 0 1,0 0-1,0 0 0,1-1 1,-1 0-1,0 1 0,0-1 1,-1 0-1,1 0 0,0-1 1,0 1-1,0 0 0,-1-1 1,1 0-1,-1 0 0,1 0 1,-1 0-1,0 0 0,0 0 1,3-4-1,13-22 341,0-2 1,-3 0-1,0-1 1,-2 0-1,15-56 0,-1 8-362,-27 76-64,2 0 1,-1 0-1,0 0 0,1 0 1,-1 1-1,1-1 1,0 0-1,0 0 1,3-3-1,-4 5 10,0 1-1,0 0 1,-1 0 0,1-1 0,0 1-1,0 0 1,-1 0 0,1 0-1,0 0 1,0 0 0,-1 0 0,1 0-1,0 0 1,0 0 0,0 0-1,-1 0 1,1 0 0,0 1 0,0-1-1,-1 0 1,1 0 0,0 1 0,-1-1-1,1 1 1,0-1 0,-1 1-1,1-1 1,0 1 0,-1-1 0,1 1-1,-1-1 1,1 1 0,-1 0-1,0-1 1,1 1 0,-1 0 0,1-1-1,-1 1 1,0 0 0,0 0-1,1 0 1,22 43-155,-20-36-154,0-1 1,1 1 0,0 0-1,0-1 1,1 0-1,0 0 1,0 0 0,1 0-1,0-1 1,0 0 0,0 0-1,11 6 1,6-3-4262</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3:02.818"/>
    </inkml:context>
    <inkml:brush xml:id="br0">
      <inkml:brushProperty name="width" value="0.025" units="cm"/>
      <inkml:brushProperty name="height" value="0.025" units="cm"/>
    </inkml:brush>
  </inkml:definitions>
  <inkml:trace contextRef="#ctx0" brushRef="#br0">34 824 2530,'0'0'7245,"-6"-6"-6888,-21-14-117,27 19-234,0 1-1,0 0 0,0 0 1,0-1-1,0 1 0,-1 0 0,1 0 1,0-1-1,0 1 0,0 0 0,0 0 1,0-1-1,0 1 0,0 0 1,1-1-1,-1 1 0,0 0 0,0 0 1,0-1-1,0 1 0,0 0 0,0 0 1,0-1-1,1 1 0,-1 0 1,0 0-1,0 0 0,0-1 0,0 1 1,1 0-1,-1 0 0,0 0 0,0 0 1,1 0-1,-1-1 0,0 1 0,0 0 1,1 0-1,-1 0 0,0 0 1,0 0-1,1 0 0,-1 0 0,0 0 1,0 0-1,1 0 0,-1 0 0,0 0 1,0 0-1,1 0 0,-1 0 1,21-5 57,-17 4-27,339-95 179,-48 12 58,-211 64-205,135-13 1,141 16-55,134-15 25,-138-25 141,417-45 521,-116 63-546,271-58-155,-891 92 1,627-113 121,-527 93-324,2 5 0,145 0 0,-268 19 210,3-3 62,-21-1 88,-30-3 25,-25 9-294,0 2-1,0 3 1,1 2 0,-67 19 0,12-4-70,-335 46-1597,-625 18 1,-7-13 1812,3 37 730,-1 80 597,540-82-220,511-102-947,40-6 143,44-5-134,230-39-167,-133 18-26,758-125 44,94-13 67,6 44-43,-696 94-76,716-73 96,-951 87-170,311-28-734,-497 34-3145,22-3-2558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0.211"/>
    </inkml:context>
    <inkml:brush xml:id="br0">
      <inkml:brushProperty name="width" value="0.025" units="cm"/>
      <inkml:brushProperty name="height" value="0.025" units="cm"/>
    </inkml:brush>
  </inkml:definitions>
  <inkml:trace contextRef="#ctx0" brushRef="#br0">104 1 13164,'0'0'3737,"-7"9"-945,-3 5-2003,-7 8 1719,-27 47-1,40-63-2372,1 1 1,-1 0-1,2 0 0,-1 0 1,1 0-1,0 1 0,0-1 1,1 1-1,0-1 0,0 1 0,1 0 1,0-1-1,1 10 0,0-15-128,-1 0 0,1 0 0,0 0 0,1 0-1,-1 0 1,0 0 0,1 0 0,-1 0 0,1-1-1,-1 1 1,1 0 0,0-1 0,0 0 0,-1 1-1,1-1 1,0 0 0,0 0 0,1 0 0,-1 0 0,0 0-1,0 0 1,0-1 0,1 1 0,-1-1 0,0 0-1,0 1 1,1-1 0,-1 0 0,0-1 0,1 1-1,2-1 1,2 1-5,1-1 0,-1 1-1,0-2 1,0 1 0,0-1-1,0 0 1,-1-1 0,1 1-1,6-5 1,0-2-136,0-1 1,-1 0-1,0-1 0,-1 0 0,-1-1 0,1 0 0,-2 0 1,0-1-1,0-1 0,-1 1 0,-1-2 0,0 1 1,-1-1-1,8-29 0,-14 43 141,0 1 0,1-1 0,-1 0 0,0 1 0,0-1 0,0 0 0,1 1 0,-1-1 0,0 0 0,0 1-1,0-1 1,0 0 0,0 0 0,0 1 0,-1-1 0,1 0 0,0 1 0,0-1 0,0 0 0,-1 1 0,1-1 0,0 0 0,-1 1 0,1-1 0,0 1 0,-2-2 0,-12 11 248,-13 30 322,19-25-198,0 1 1,2 1 0,-9 26-1,13-35-304,0 1 0,0-1 0,1 0 0,0 1 0,1-1 0,-1 0 0,1 1 0,1-1 0,-1 1 0,4 12 0,-3-17-101,1 0 0,-1-1-1,1 1 1,-1-1 0,1 1-1,0-1 1,0 1 0,0-1 0,0 0-1,0 0 1,1 0 0,-1 0-1,1 0 1,-1-1 0,1 1 0,0-1-1,0 1 1,-1-1 0,1 0-1,0 0 1,6 0 0,2 2-845,0-2 0,0 1 0,1-2 0,18 0 0,16-4-6875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779"/>
    </inkml:context>
    <inkml:brush xml:id="br0">
      <inkml:brushProperty name="width" value="0.025" units="cm"/>
      <inkml:brushProperty name="height" value="0.025" units="cm"/>
    </inkml:brush>
  </inkml:definitions>
  <inkml:trace contextRef="#ctx0" brushRef="#br0">92 291 6342,'-8'13'4175,"4"-6"-3892,-46 84 3959,45-81-3499,0 2 1,1-1-1,0 0 1,1 1 0,0-1-1,1 1 1,-2 18 0,4-29-707,0 0 0,0 0 0,0 0 0,0 0 0,0 0 0,0 0 0,1 0 0,-1 0 0,0 0 0,0 0 0,1 0 0,-1 0 0,0-1 0,1 1 1,-1 0-1,1 0 0,-1 0 0,1 0 0,0 0 0,-1-1 0,1 1 0,0 0 0,0-1 0,-1 1 0,1 0 0,0-1 0,0 1 0,0-1 0,0 1 0,1 0 1,0-1 49,1 0 0,0 0 0,-1 0 0,1 0 0,0 0 0,-1 0 1,1 0-1,0-1 0,-1 0 0,1 1 0,3-3 0,4-1 194,0-1 0,0 0 0,-1 0 0,0-1 1,11-8-1,8-13-113,-2-2 0,0 0 1,-2-2-1,-1 0 0,-2-2 1,-1-1-1,-1 0 0,-3-1 1,0-1-1,-2 0 1,-2-1-1,12-64 0,-81 248-125,47-119 442,1 2 0,2-1 0,0 1 0,2 0 0,1 1 0,1 58 0,4-83-445,0-1 0,0 0-1,1 0 1,-1 0 0,1 0 0,0-1-1,0 1 1,1 0 0,-1-1 0,1 0-1,0 1 1,5 4 0,-6-7-202,0 0 0,0 0 0,0-1 0,0 1 0,1 0 0,-1-1-1,1 1 1,-1-1 0,1 0 0,4 2 0,-5-3-275,0 1 1,0-1-1,0 0 0,0 0 0,0 0 1,0 0-1,0 0 0,0 0 0,0-1 1,0 1-1,0-1 0,0 1 0,0-1 1,0 0-1,0 0 0,3-2 0,8-11-8430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3:03.876"/>
    </inkml:context>
    <inkml:brush xml:id="br0">
      <inkml:brushProperty name="width" value="0.025" units="cm"/>
      <inkml:brushProperty name="height" value="0.025" units="cm"/>
    </inkml:brush>
  </inkml:definitions>
  <inkml:trace contextRef="#ctx0" brushRef="#br0">155 431 10762,'-31'2'27,"-38"5"17,65-6-70,0 0 0,0 0 0,0 0 0,0 0 0,0 1 0,1-1 0,-1 1 0,0 0 0,1 0 0,-1 0 0,1 1 0,-6 5 0,31-7-32,53-6 562,0-3 1,0-4-1,78-23 1,-62 14-415,412-102-71,242-48 90,-677 158 325,-62 11 104,-8 2 34,-38 6 404,-352 75-664,177-33-309,-553 102 451,741-143-532,49-5-794,30-8 251,-1-2 0,0-2-1,89-31 1,-76 21 372,72-20-15,804-203 69,-936 240 2,-17 2 152,-30 1 104,-113 13-31,-307 66-1,326-52-264,-64 12-1807,9-7-3234</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14.449"/>
    </inkml:context>
    <inkml:brush xml:id="br0">
      <inkml:brushProperty name="width" value="0.025" units="cm"/>
      <inkml:brushProperty name="height" value="0.025" units="cm"/>
    </inkml:brush>
  </inkml:definitions>
  <inkml:trace contextRef="#ctx0" brushRef="#br0">0 199 2466,'8'-3'294,"23"-8"888,0 1 0,39-6 0,-45 12-1035,0 0 0,1 2 0,-1 1 0,0 1 0,1 1 0,41 8 0,-11 1-89,1-3-1,-1-2 1,1-3 0,67-6 0,224-40 1085,-304 37-920,393-28 494,6 36-743,-315 2 50,803 36 679,-645-24-637,795 66 30,9-34-96,-758-39 0,-59-6 16,292-37 0,-407 18-9,632-49 520,-263 18-622,-46 3 8,-386 40 79,709-12 182,-448 46-181,80 1 9,721-89 190,-815 33 292,-263 25-498,1 4 1,101 16-1,-161-19-1,-19 0 23,-1 0 1,0 0-1,0 0 0,0 0 0,0 0 0,1 0 1,-1 0-1,0 0 0,0 0 0,0 0 0,0-1 1,0 1-1,0 0 0,0 0 0,1 0 0,-1 0 0,0 0 1,0 0-1,0-1 0,0 1 0,0 0 0,0 0 1,0 0-1,0 0 0,0-1 0,0 1 0,0 0 1,0 0-1,0 0 0,0 0 0,0-1 0,0 1 1,0 0-1,0 0 0,0 0 0,0 0 0,0 0 0,0-1 1,0 1-1,0 0 0,0 0 0,0 0 0,-1 0 1,1 0-1,0-1 0,0 1 0,0 0 0,0 0 1,0 0-1,-2-2 32,0 1-1,0-1 1,0 1 0,0-1 0,0 1 0,-1 0 0,1 0-1,0 0 1,0 0 0,-1 0 0,1 1 0,-3-1 0,-25-3 34,-1 2 0,-48 2 0,54 1-94,-1-1 0,1-1 0,-1-1 0,-38-8 0,39 5-24,0 3 0,0 0 0,0 1 0,-1 1 0,1 2-1,-40 7 1,-10-1 92,-643 13-1598,298-15 479,6 22-968,257-15 682,-9 0-442</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14.855"/>
    </inkml:context>
    <inkml:brush xml:id="br0">
      <inkml:brushProperty name="width" value="0.025" units="cm"/>
      <inkml:brushProperty name="height" value="0.025" units="cm"/>
    </inkml:brush>
  </inkml:definitions>
  <inkml:trace contextRef="#ctx0" brushRef="#br0">181 90 4837,'-56'-23'-417,"12"1"417,9 6 0,9 0-576,7 4-1314</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16.132"/>
    </inkml:context>
    <inkml:brush xml:id="br0">
      <inkml:brushProperty name="width" value="0.025" units="cm"/>
      <inkml:brushProperty name="height" value="0.025" units="cm"/>
    </inkml:brush>
  </inkml:definitions>
  <inkml:trace contextRef="#ctx0" brushRef="#br0">0 131 1986,'0'0'1697,"10"2"-976,33 4 78,68 2 0,-60-6-637,69 12 0,-15 2-296,168 7-1,110-23 333,-211-2-234,-28 0 269,18-2-2,294 32-1,-173 3-57,289-7 1,-177-13-99,1380 16 80,-499-87 51,87 0-690,233 9 1162,-471 25-227,-135 7-437,393-20-78,20-7 272,-1133 32-123,981 22 11,-489 21-129,-81-4 515,296 53-370,-736-60-2680,-197-17 251</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2.536"/>
    </inkml:context>
    <inkml:brush xml:id="br0">
      <inkml:brushProperty name="width" value="0.025" units="cm"/>
      <inkml:brushProperty name="height" value="0.025" units="cm"/>
    </inkml:brush>
  </inkml:definitions>
  <inkml:trace contextRef="#ctx0" brushRef="#br0">0 68 8616,'37'5'8178,"23"-6"-5428,-19-1-1576,167 3 1234,237-3-1068,-410 0-1338,0-1 1,0-2 0,47-13-1,-61 7-886,-21 11 815,0-1-1,0 1 0,-1-1 1,1 1-1,0 0 0,0-1 0,0 1 1,0-1-1,0 1 0,-1 0 1,1-1-1,0 1 0,0 0 1,-1-1-1,1 1 0,0 0 0,-1 0 1,1-1-1,0 1 0,-1 0 1,1 0-1,0-1 0,-1 1 1,1 0-1,0 0 0,-1 0 1,1 0-1,-1 0 0,1-1 0,-1 1 1,-47-10-5556,43 9 4819,-48-9-6155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2.864"/>
    </inkml:context>
    <inkml:brush xml:id="br0">
      <inkml:brushProperty name="width" value="0.025" units="cm"/>
      <inkml:brushProperty name="height" value="0.025" units="cm"/>
    </inkml:brush>
  </inkml:definitions>
  <inkml:trace contextRef="#ctx0" brushRef="#br0">561 47 14221,'0'0'2568,"-9"-8"-1431,-25-25-133,33 33-889,0-1 1,1 0-1,-1 1 0,0-1 1,0 1-1,0-1 0,0 1 1,0 0-1,0-1 1,0 1-1,0 0 0,0 0 1,0 0-1,0 0 0,0 0 1,0 0-1,0 0 0,0 0 1,0 0-1,0 0 1,0 0-1,0 0 0,0 1 1,0-1-1,0 1 0,0-1 1,0 0-1,0 1 1,0 0-1,1-1 0,-1 1 1,0-1-1,-1 2 0,-33 32-503,15-14 703,-55 40 609,-90 52 0,41-29 1531,115-76-2294,4-5-97,1 1 0,-1 0 0,1 0 0,0 0 0,0 1 0,0-1 0,0 1 0,1 0 0,0 0 0,0 0 0,0 0 0,0 1 0,0-1 0,-2 7 0,6-10-58,-1-1 1,0 1 0,1 0 0,-1 0-1,1 0 1,-1 0 0,1 0 0,-1-1 0,1 1-1,0 0 1,-1 0 0,1-1 0,0 1-1,0-1 1,0 1 0,-1 0 0,1-1-1,0 0 1,0 1 0,0-1 0,0 1-1,0-1 1,0 0 0,0 0 0,0 0-1,0 1 1,0-1 0,0 0 0,0 0-1,0 0 1,0 0 0,1-1 0,46 2 65,-41-1-42,8 0-158,356-6 306,-246-3-3018,-3-6-4096,-51 2-3762</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3.565"/>
    </inkml:context>
    <inkml:brush xml:id="br0">
      <inkml:brushProperty name="width" value="0.025" units="cm"/>
      <inkml:brushProperty name="height" value="0.025" units="cm"/>
    </inkml:brush>
  </inkml:definitions>
  <inkml:trace contextRef="#ctx0" brushRef="#br0">7 196 4805,'0'0'17894,"12"5"-16784,-4-1-908,-4-1-137,1-1 1,-1 0 0,0 0-1,0 0 1,1-1 0,-1 0-1,1 0 1,-1 0-1,1 0 1,0-1 0,-1 1-1,1-1 1,0 0-1,-1-1 1,1 1 0,0-1-1,7-2 1,2-3 91,0 0 0,-1-1 0,1-1 0,-1 0 0,-1-1 0,14-13 0,-20 17-111,0 0 0,-1-1 0,1 1 1,-1-1-1,-1 0 0,1-1 0,-1 0 0,0 1 1,0-1-1,-1 0 0,0-1 0,0 1 0,3-15 0,-6 20-36,0 1 0,0-1 0,0 0 0,0 1 0,0-1-1,0 0 1,0 1 0,0-1 0,-1 0 0,1 1-1,-1-1 1,1 0 0,-1 1 0,1-1 0,-1 1 0,0-1-1,0 1 1,0 0 0,0-1 0,0 1 0,0 0-1,0 0 1,-1-1 0,1 1 0,0 0 0,-1 0-1,1 0 1,0 1 0,-1-1 0,1 0 0,-1 0 0,1 1-1,-1-1 1,0 1 0,1 0 0,-1-1 0,0 1-1,1 0 1,-1 0 0,0 0 0,1 0 0,-1 0-1,0 0 1,-2 1 0,-3 0-9,0-1 1,-1 2-1,1-1 0,0 1 0,0 0 0,0 0 1,0 1-1,0 0 0,-6 4 0,0 3 27,0 0 0,1 0 1,0 1-1,1 1 0,0 0 0,1 0 0,0 1 0,1 1 0,0-1 0,2 1 0,-1 1 0,2-1 1,0 1-1,0 1 0,2-1 0,0 1 0,0 0 0,-1 23 0,5-37-24,0-1 0,0 1-1,0 0 1,0-1 0,1 1-1,-1 0 1,0-1 0,1 1 0,0-1-1,-1 1 1,1-1 0,0 1 0,-1-1-1,1 1 1,0-1 0,0 1 0,0-1-1,1 0 1,-1 0 0,0 0 0,0 0-1,1 0 1,-1 0 0,0 0-1,4 2 1,-1-2-57,1 1-1,-1-1 1,1 0 0,-1 0-1,1-1 1,0 1 0,-1-1-1,1 0 1,7-1-1,3-1-761,1 0-1,0-2 0,-1 0 0,28-10 0,12-15-3546,0-6-2417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3.906"/>
    </inkml:context>
    <inkml:brush xml:id="br0">
      <inkml:brushProperty name="width" value="0.025" units="cm"/>
      <inkml:brushProperty name="height" value="0.025" units="cm"/>
    </inkml:brush>
  </inkml:definitions>
  <inkml:trace contextRef="#ctx0" brushRef="#br0">188 1 15951,'0'0'5701,"-12"9"-3768,2-2-1684,-74 58 2266,71-55-2135,1 1 0,1 0 1,0 1-1,1 0 0,-11 16 0,21-28-376,-1 1 1,1 0-1,0-1 1,-1 1-1,1-1 1,0 1 0,-1 0-1,1-1 1,0 1-1,0 0 1,0-1-1,-1 1 1,1 0-1,0-1 1,0 1 0,0 0-1,0-1 1,0 1-1,0 0 1,1-1-1,-1 1 1,0 0-1,0-1 1,0 1 0,1 0-1,-1-1 1,0 1-1,0 0 1,1-1-1,0 1 1,22 8 5,45-11-382,-53 1 144,14-1-151,-9 1 196,0 0-1,28 2 1,-43-1 167,0 1 1,0 0-1,-1 0 0,1 0 1,-1 0-1,1 1 0,-1 0 1,1 0-1,-1 0 0,0 0 1,0 1-1,0-1 0,0 1 1,0 0-1,4 6 1,-6-8 29,-1 1 0,0 0 0,1 0 0,-1 0 1,0 0-1,0 0 0,0 0 0,0 0 0,0 0 1,-1 0-1,1 0 0,-1 0 0,1 0 0,-1 1 1,0-1-1,0 0 0,0 0 0,0 1 0,0-1 1,-1 0-1,1 0 0,0 0 0,-1 1 1,0-1-1,1 0 0,-1 0 0,0 0 0,0 0 1,-1 0-1,1 0 0,0 0 0,0-1 0,-1 1 1,1 0-1,-1-1 0,0 1 0,1-1 0,-1 0 1,0 1-1,-2 0 0,-8 6 186,1-1 0,-1 0 0,0-1 0,0 0 0,-16 4 1,11-3-317,-1-2 1,0 0 0,0-1-1,-36 3 1,38-9-3278,11-8-2962,4-12-9382</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4.432"/>
    </inkml:context>
    <inkml:brush xml:id="br0">
      <inkml:brushProperty name="width" value="0.025" units="cm"/>
      <inkml:brushProperty name="height" value="0.025" units="cm"/>
    </inkml:brush>
  </inkml:definitions>
  <inkml:trace contextRef="#ctx0" brushRef="#br0">7 1 15503,'0'0'5669,"1"12"-4505,2 29-399,-3 1 0,-5 57-1,1-53-564,2 0 0,7 73-1,-5-117-167,0 1-1,0-1 1,0 0-1,0 0 1,1 0-1,-1 0 1,1 0-1,0 0 1,0 0 0,0 0-1,0 0 1,0 0-1,0 0 1,0 0-1,0 0 1,1-1-1,-1 1 1,1-1-1,0 1 1,-1-1-1,1 1 1,0-1-1,0 0 1,-1 0 0,1 0-1,0 0 1,0 0-1,0 0 1,0-1-1,1 1 1,-1-1-1,0 1 1,0-1-1,3 0 1,-1 0 81,1-1 1,0 1 0,-1-1-1,1 0 1,-1-1 0,1 1-1,-1-1 1,1 0-1,-1 0 1,0 0 0,0-1-1,0 0 1,0 1 0,6-7-1,34-40 152,-3-2 0,-1-1 0,-3-2-1,46-89 1,-82 140-791,11-19 1178,-10 13-2489,-6 6-4598,-13 7-975</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4.758"/>
    </inkml:context>
    <inkml:brush xml:id="br0">
      <inkml:brushProperty name="width" value="0.025" units="cm"/>
      <inkml:brushProperty name="height" value="0.025" units="cm"/>
    </inkml:brush>
  </inkml:definitions>
  <inkml:trace contextRef="#ctx0" brushRef="#br0">0 1 14189,'0'0'7784,"59"24"-6471,-37-20-576,2-3-641,5 1-160,3-2-865,1 0-833,5 0-1088,0-4-1539,0-9-639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126"/>
    </inkml:context>
    <inkml:brush xml:id="br0">
      <inkml:brushProperty name="width" value="0.025" units="cm"/>
      <inkml:brushProperty name="height" value="0.025" units="cm"/>
    </inkml:brush>
  </inkml:definitions>
  <inkml:trace contextRef="#ctx0" brushRef="#br0">90 74 20083,'0'0'2434,"3"-8"-458,-2 2-1694,-1 2-220,1 0 1,-1-1-1,1 1 1,1 0 0,-1 0-1,0 0 1,1 0-1,0 0 1,0 0 0,0 0-1,1 0 1,-1 1-1,4-4 1,-5 6-378,-5 9-662,-42 36 1168,39-39-6,0 1-1,1-1 0,0 1 0,0 0 1,0 1-1,0 0 0,1 0 0,0 0 1,-4 8-1,9-14-182,0-1 0,0 1 0,0-1 1,0 1-1,0 0 0,-1-1 0,1 1 0,0 0 0,0-1 1,1 1-1,-1 0 0,0-1 0,0 1 0,0-1 1,0 1-1,0 0 0,1-1 0,-1 1 0,0-1 0,1 1 1,-1 0-1,0-1 0,1 1 0,-1-1 0,1 1 0,-1-1 1,1 0-1,-1 1 0,1-1 0,-1 1 0,1-1 0,-1 0 1,1 1-1,-1-1 0,1 0 0,0 0 0,-1 1 0,1-1 1,-1 0-1,1 0 0,0 0 0,-1 0 0,1 0 0,0 0 1,0 0-1,40 1 103,-31-2-91,70 8 12,-76-7-35,0 1 0,-1-1 0,1 1 0,0 0 0,0 0 0,-1 1 0,1-1 0,-1 1 0,1 0 0,-1 0 0,0 0 0,0 0 0,0 0 0,0 1 1,0-1-1,0 1 0,-1 0 0,4 4 0,-6-6 16,1 1 0,-1-1-1,1 0 1,-1 1 0,1 0 0,-1-1 0,0 1 0,0-1 0,0 1 0,0-1 0,0 1 0,0 0 0,0-1 0,0 1 0,-1-1 0,1 1-1,0-1 1,-1 1 0,1-1 0,-1 1 0,0-1 0,-1 3 0,-1-1 66,0 0-1,1 0 1,-1 0 0,0 0-1,-1-1 1,1 1 0,0-1-1,-7 4 1,-5 0 342,1 0-1,-1 0 1,-25 5-1,34-10-315,-1 1 1,1-1-1,-1 0 0,0-1 0,0 0 0,-7 0 0,-10-9-2205,23 7 1450,-1 1 1,1-1-1,-1 1 1,1-1 0,0 1-1,-1-1 1,1 0-1,0 1 1,0-1-1,0 0 1,-1-3-1,-3-12-10837</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5.414"/>
    </inkml:context>
    <inkml:brush xml:id="br0">
      <inkml:brushProperty name="width" value="0.025" units="cm"/>
      <inkml:brushProperty name="height" value="0.025" units="cm"/>
    </inkml:brush>
  </inkml:definitions>
  <inkml:trace contextRef="#ctx0" brushRef="#br0">209 1 13293,'-8'0'2679,"0"0"-2328,0 1-1,0 0 0,0 1 0,0 0 0,0 0 0,0 0 0,0 1 0,1 1 0,-1-1 0,1 1 0,0 0 1,0 1-1,1 0 0,-1 0 0,-5 6 0,4-5-186,1 1 0,1 0 1,-1 0-1,1 1 0,1 0 0,-1 0 1,1 0-1,1 0 0,-1 1 0,1 0 1,1 0-1,0 0 0,-3 16 0,6-24-159,0-1 1,0 1-1,0 0 0,0 0 0,0 0 1,0 0-1,0 0 0,1-1 0,-1 1 1,0 0-1,1 0 0,-1 0 0,0-1 0,1 1 1,-1 0-1,1 0 0,-1-1 0,1 1 1,0 0-1,-1-1 0,1 1 0,0-1 1,-1 1-1,1-1 0,0 1 0,0-1 0,-1 1 1,1-1-1,0 0 0,0 0 0,0 1 1,0-1-1,-1 0 0,1 0 0,0 0 1,0 0-1,0 0 0,0 0 0,0 0 0,-1 0 1,1 0-1,0 0 0,0 0 0,1-1 1,43-10 244,-28 3-215,-1-1 0,0-1-1,-1-1 1,0 0 0,18-18-1,-17 15-10,0 1 0,1 0 0,30-17 0,-46 30-24,-1 0 1,1 0-1,-1 0 0,0-1 0,1 1 0,-1 0 0,0 0 0,1 0 1,-1 0-1,1 0 0,-1 0 0,0 0 0,1 0 0,-1 0 0,1 0 1,-1 0-1,0 0 0,1 0 0,-1 0 0,1 0 0,-1 0 0,0 0 0,1 1 1,-1-1-1,1 0 0,-1 0 0,0 0 0,1 1 0,-1-1 0,0 0 1,1 0-1,-1 1 0,0-1 0,1 1 0,4 17 22,-5 31 114,-1-40-64,0 9 1,0-13 134,0-1-1,1 0 1,0 0-1,0 1 1,0-1-1,1 0 0,1 8 1,-2-11-171,0-1 0,1 1 1,-1-1-1,0 1 0,1-1 0,-1 1 1,0-1-1,1 1 0,-1-1 1,1 1-1,-1-1 0,1 1 0,-1-1 1,1 0-1,-1 1 0,1-1 1,-1 0-1,1 0 0,0 1 0,-1-1 1,1 0-1,0 0 0,24-5 267,-14-1-253,0-1 1,0 0-1,-1-1 1,0 0 0,0 0-1,11-14 1,-13 14-59,-1 0 1,1 1 0,1-1 0,0 1-1,0 1 1,0 0 0,1 0-1,17-7 1,-27 13-3,1-1 1,-1 1 0,1 0-1,0 0 1,-1 0 0,1 0-1,-1 0 1,1 0 0,-1 0-1,1 0 1,-1 0-1,1 0 1,-1 0 0,1 0-1,-1 1 1,1-1 0,0 0-1,-1 0 1,1 0-1,-1 1 1,0-1 0,1 0-1,-1 1 1,1-1 0,-1 0-1,1 1 1,-1-1-1,0 0 1,1 2 0,6 19-67,-7 37 238,-1-41-85,0-16-61,1 0-1,0 0 0,0 0 0,0 0 0,0 0 0,0 0 1,0-1-1,0 1 0,0 0 0,0 0 0,1 0 1,-1 0-1,0 0 0,0 0 0,1 0 0,-1-1 0,1 1 1,-1 0-1,1 0 0,-1 0 0,1-1 0,-1 1 0,1 0 1,0-1-1,-1 1 0,1 0 0,0-1 0,-1 1 1,3 0-1,-1-1 9,0 0 1,0 0-1,0-1 1,0 1-1,-1-1 0,1 1 1,0-1-1,0 0 1,0 1-1,0-1 1,-1 0-1,1 0 1,0 0-1,1-2 1,61-51 158,-50 40-513,0 2 0,0 0 0,17-11-1,-30 23 283,-1-1 0,0 1 0,1 0 0,-1-1-1,1 1 1,-1-1 0,1 1 0,-1 0 0,1-1-1,-1 1 1,1 0 0,-1-1 0,1 1 0,-1 0-1,1 0 1,-1 0 0,1-1 0,0 1-1,-1 0 1,1 0 0,-1 0 0,1 0 0,0 0-1,-1 0 1,1 0 0,-1 0 0,1 0 0,0 1-1,-1-1 1,1 0 0,-1 0 0,1 0-1,-1 1 1,1-1 0,-1 0 0,1 1 0,-1-1-1,1 0 1,-1 1 0,1-1 0,0 1 0,-2 26-381,1-25 267,-1 0 0,1 0 1,0 1-1,0-1 0,0 0 1,0 0-1,0 1 0,0-1 1,0 0-1,1 0 1,0 4-1,0-6 57,0 0-1,-1 1 1,1-1 0,0 0 0,-1 1-1,1-1 1,0 0 0,-1 0-1,1 0 1,0 0 0,-1 0 0,1 0-1,0 0 1,0 0 0,-1 0 0,1 0-1,0 0 1,-1 0 0,1 0-1,0-1 1,-1 1 0,1 0 0,0 0-1,-1-1 1,1 1 0,0-1 0,-1 1-1,1 0 1,-1-1 0,1 1-1,-1-1 1,1 1 0,0-2 0,18-16-1008,3-12 715,-19 25 450,0-1 0,1 1 0,-1 0 0,1 0 0,0 0 0,1 0 0,0 1 0,-1-1 0,9-4 0,-13 9 63,1 1 0,-1-1 0,1 0 0,-1 1 0,0-1 0,1 1 0,-1-1 0,1 1 0,-1-1 0,0 1 0,0-1 0,1 1 0,-1-1 0,0 1 1,0-1-1,1 1 0,-1-1 0,0 1 0,0 0 0,0-1 0,0 1 0,0-1 0,0 1 0,0 0 0,0-1 0,0 1 0,0-1 0,0 1 0,-1-1 0,1 1 0,0 0 0,-1 0 0,-2 25 1444,-6 1-211,6-22-1187,1 1-1,0-1 0,0 1 0,1 0 1,-1-1-1,1 1 0,0 0 1,1 0-1,-1 0 0,1 0 1,1-1-1,0 10 0,0-14-143,0 0 0,0 0 0,0-1-1,0 1 1,0 0 0,0 0 0,0-1 0,0 1-1,0-1 1,0 1 0,1-1 0,-1 1-1,0-1 1,0 0 0,1 0 0,-1 1 0,0-1-1,0 0 1,1 0 0,-1 0 0,0 0-1,0 0 1,1-1 0,-1 1 0,0 0 0,0-1-1,1 1 1,-1-1 0,2 0 0,36-15 253,15-21-35,14-10-167,-63 44-122,0 0 0,0 1 1,1 0-1,-1 0 0,1 0 1,0 0-1,-1 1 0,1 0 0,0 0 1,10 0-1,-15 2 46,0-1 0,-1 1 0,1-1 0,0 1 0,-1-1 0,1 1 0,-1 0 0,1-1-1,-1 1 1,1 0 0,-1-1 0,0 1 0,1 0 0,-1 0 0,0-1 0,1 1 0,-1 0 0,0 0 0,0 0 0,0 0 0,0-1 0,0 1 0,0 0-1,0 0 1,0 1 0,0 32 53,-1-24-40,0 2 217,0 0-4613</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6.363"/>
    </inkml:context>
    <inkml:brush xml:id="br0">
      <inkml:brushProperty name="width" value="0.025" units="cm"/>
      <inkml:brushProperty name="height" value="0.025" units="cm"/>
    </inkml:brush>
  </inkml:definitions>
  <inkml:trace contextRef="#ctx0" brushRef="#br0">140 219 9545,'9'-24'7973,"-9"24"-7852,0 0-1,-1 0 1,1-1 0,0 1-1,0 0 1,0 0 0,-1-1 0,1 1-1,0 0 1,-1 0 0,1 0-1,0 0 1,0 0 0,-1-1 0,1 1-1,0 0 1,-1 0 0,1 0-1,0 0 1,-1 0 0,1 0-1,0 0 1,-1 0 0,1 0 0,0 0-1,0 0 1,-1 0 0,1 0-1,0 1 1,-1-1 0,1 0 0,0 0-1,0 0 1,-1 0 0,1 0-1,0 1 1,-1-1 0,1 0 0,-6 3 114,1 0 0,0 1 1,0-1-1,0 1 0,0 0 1,-4 5-1,-4 7-100,0 0 0,0 1 0,-14 28 0,22-36-42,0 0 0,1 1 0,0 0 0,1 0 0,0 0 1,1 0-1,0 0 0,-1 20 0,2-29-86,1 0 1,1 0 0,-1-1-1,0 1 1,0 0 0,0 0-1,0 0 1,1 0 0,-1 0-1,0-1 1,1 1 0,-1 0 0,0 0-1,1-1 1,-1 1 0,1 0-1,0 0 1,-1-1 0,1 1-1,-1-1 1,1 1 0,0-1-1,0 1 1,-1-1 0,1 1 0,0-1-1,0 1 1,-1-1 0,1 0-1,0 1 1,0-1 0,0 0-1,0 0 1,0 0 0,-1 0 0,1 0-1,0 0 1,0 0 0,0 0-1,0 0 1,0 0 0,0 0-1,-1 0 1,1-1 0,0 1-1,1-1 1,4 0 15,0-1-1,0 0 1,-1-1-1,1 1 1,9-6-1,16-16-23,0-1 0,-2-1 0,0-2 0,-2 0 1,45-64-1,-86 145-741,8-36 742,-20 70-6,24-79 47,0 1-1,1 0 0,0-1 1,1 1-1,0 0 0,0-1 1,1 1-1,1 9 0,-1-17-30,-1 1-1,1-1 1,0 1-1,0-1 1,-1 1-1,1-1 0,0 0 1,1 1-1,-1-1 1,0 0-1,0 0 1,0 0-1,1 0 1,-1 0-1,0 0 1,1 0-1,-1 0 0,1-1 1,-1 1-1,1 0 1,0-1-1,-1 1 1,1-1-1,-1 0 1,1 0-1,0 1 0,-1-1 1,1 0-1,0 0 1,0 0-1,-1-1 1,1 1-1,-1 0 1,3-1-1,3-1 9,1 1-1,-1-1 1,1 0-1,-1-1 1,0 0 0,9-5-1,1-2-5,-1-2-1,-1 0 1,0 0-1,0-1 1,-1-1-1,-1-1 1,-1 0-1,0 0 1,-1-1-1,0-1 1,11-25-1,-11 18-56,-1 0 0,-1 0 0,-2-1 0,0 0 0,-2 0 0,0 0 0,-2-1 0,0-33 0,-4 64 34,-1 0-1,0 0 0,0 0 1,0-1-1,0 1 1,-1-1-1,1 1 0,-5 4 1,-6 12 195,-20 45 1099,-45 102-224,67-140-1060,1 0 1,2 1-1,1 0 0,-4 34 0,10-60 4,1 30 11,0-32-12,1-1 1,-1 1-1,0 0 1,0-1 0,1 1-1,-1-1 1,1 1-1,-1 0 1,0-1-1,1 1 1,-1-1-1,1 0 1,-1 1-1,1-1 1,0 1-1,-1-1 1,1 0-1,-1 1 1,1-1 0,0 0-1,-1 1 1,1-1-1,0 0 1,-1 0-1,1 0 1,0 0-1,-1 0 1,1 0-1,0 0 1,-1 0-1,1 0 1,0 0-1,0 0 1,-1 0-1,1 0 1,0 0 0,-1-1-1,1 1 1,-1 0-1,1-1 1,0 1-1,3-2-3,0-1-1,0 1 0,-1 0 1,0-1-1,1 0 0,-1 0 1,0 0-1,0 0 0,0 0 1,-1-1-1,1 1 0,-1-1 1,0 0-1,0 0 1,2-5-1,22-63-2289,-15 14-5108,-10 37 241</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7.169"/>
    </inkml:context>
    <inkml:brush xml:id="br0">
      <inkml:brushProperty name="width" value="0.025" units="cm"/>
      <inkml:brushProperty name="height" value="0.025" units="cm"/>
    </inkml:brush>
  </inkml:definitions>
  <inkml:trace contextRef="#ctx0" brushRef="#br0">83 123 8680,'0'0'10122,"9"-8"-7442,-7 6-2569,4-4 217,0 1 0,1-1 0,-1 1 0,1 1-1,0-1 1,0 1 0,0 0 0,1 1 0,-1 0-1,1 0 1,0 0 0,0 1 0,0 1 0,11-2-1,-16 3-327,0 0-1,0 0 1,0 0-1,0 1 0,0 0 1,0-1-1,0 1 0,-1 0 1,1 0-1,0 1 1,-1-1-1,1 0 0,-1 1 1,1 0-1,-1 0 1,1-1-1,-1 1 0,0 0 1,0 1-1,0-1 0,0 0 1,1 4-1,-2-4 48,0-1 0,0 1-1,-1 0 1,1 1-1,-1-1 1,1 0 0,-1 0-1,0 0 1,1 0 0,-1 0-1,0 0 1,-1 0 0,1 0-1,0 1 1,-1-1 0,1 0-1,-1 0 1,1 0 0,-1 0-1,0 0 1,0 0 0,0-1-1,0 1 1,0 0 0,-1 0-1,1-1 1,0 1 0,-1 0-1,1-1 1,-1 0-1,-3 3 1,-21 14 555,0-2 0,-1 0 0,-1-2 0,-1-1 0,-37 11 0,13-3-723,229-94-10924,-100 43 6670,-3 1 809,-24 13 5902,-28 4 3833,-19 10-6002,1 0-1,-1 0 0,0 0 1,-1 0-1,1 0 1,0 0-1,0 0 1,-1-1-1,0 1 1,1-1-1,-1 1 0,0-1 1,0 0-1,0 1 1,-1-1-1,1 0 1,0 0-1,-1-5 1,-3 7-76,0 0 0,-1 0 0,1 0 0,-1 0 0,1 1 1,-1 0-1,1-1 0,-1 1 0,1 0 0,-1 1 0,1-1 0,-7 2 1,6 0-84,0 0 1,-1 1-1,1 0 0,0-1 1,0 1-1,1 1 1,-1-1-1,0 0 1,1 1-1,0 0 0,0 0 1,0 0-1,1 0 1,-1 0-1,1 0 1,0 1-1,0-1 0,-2 10 1,4-13 3,0-1 1,1 1-1,-1-1 1,1 1-1,-1 0 1,1-1 0,-1 1-1,1-1 1,-1 1-1,1-1 1,-1 0-1,1 1 1,-1-1-1,1 1 1,0-1-1,-1 0 1,1 0-1,0 1 1,-1-1-1,1 0 1,0 0 0,0 0-1,-1 0 1,1 0-1,0 0 1,-1 0-1,1 0 1,0 0-1,0 0 1,1 0-1,29-2 95,-29 2-90,73-10-123,-41 5-480,0 1 1,40 1-1,-72 3 576,1 0 1,-1 0-1,0 0 0,1 1 0,-1-1 1,0 1-1,0-1 0,0 1 0,1 0 0,-1 0 1,0 0-1,0 0 0,0 0 0,0 0 1,0 1-1,-1-1 0,1 1 0,0-1 0,-1 1 1,1-1-1,-1 1 0,1 0 0,-1 0 1,0 0-1,2 3 0,2 24 3190,-13-74 93,1 11-3327,5 19 42,0 8-14,1-1 0,0 0-1,1 0 1,0-14-1,0 20-54,0 1 0,1-1 0,-1 1-1,0 0 1,1-1 0,-1 1 0,1-1 0,-1 1-1,1 0 1,0 0 0,-1-1 0,1 1-1,0 0 1,0 0 0,0 0 0,0 0-1,0 0 1,0 0 0,0 0 0,1 0-1,-1 1 1,0-1 0,0 0 0,1 1 0,-1-1-1,0 0 1,1 1 0,-1 0 0,0-1-1,1 1 1,-1 0 0,2 0 0,72-1-6336,-23-1 187</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7.902"/>
    </inkml:context>
    <inkml:brush xml:id="br0">
      <inkml:brushProperty name="width" value="0.025" units="cm"/>
      <inkml:brushProperty name="height" value="0.025" units="cm"/>
    </inkml:brush>
  </inkml:definitions>
  <inkml:trace contextRef="#ctx0" brushRef="#br0">0 89 2114,'11'-32'8777,"-8"22"-6718,0 1 1,0 0-1,1 0 1,5-11-1,-8 20-1975,-1 0-1,0 0 1,0 0 0,1 0-1,-1 0 1,0 0 0,0 0-1,0 1 1,1-1 0,-1 0-1,0 0 1,0 0 0,0 0 0,1 0-1,-1 0 1,0 0 0,0 0-1,0 1 1,0-1 0,1 0-1,-1 0 1,0 0 0,0 0-1,0 1 1,0-1 0,0 0-1,1 0 1,-1 0 0,0 1-1,0-1 1,0 0 0,0 0-1,0 0 1,0 1 0,0-1-1,0 0 1,0 0 0,0 1-1,0-1 1,0 0 0,0 0-1,0 0 1,0 1 0,0-1 0,0 0-1,0 0 1,0 1 0,-1-1-1,1 0 1,0 0 0,2 18 170,-22 239 2025,20-255-2277,-1 0-1,1 0 1,0-1 0,0 1-1,0 0 1,0 0 0,0-1-1,0 1 1,1 0 0,-1 0-1,1-1 1,-1 1 0,1 0-1,-1-1 1,1 1-1,0-1 1,0 1 0,0-1-1,0 1 1,0-1 0,0 1-1,0-1 1,0 0 0,1 0-1,-1 1 1,0-1 0,1 0-1,-1 0 1,1-1 0,0 1-1,-1 0 1,1 0-1,-1-1 1,1 1 0,0-1-1,0 1 1,-1-1 0,1 0-1,0 0 1,0 0 0,-1 0-1,1 0 1,0 0 0,0 0-1,3-1 1,1-1 15,1 0 0,-1 0 0,1-1-1,-1 1 1,0-1 0,0-1 0,0 1 0,-1-1 0,1 0 0,8-9 0,9-13 35,-1-1 0,29-48 0,-42 60-48,-8 14-4,0 0 1,-1-1-1,1 1 1,0 0-1,0 0 1,-1-1-1,1 1 1,0 0-1,0 0 0,0 0 1,1 0-1,-1 0 1,0 1-1,0-1 1,0 0-1,1 0 1,-1 1-1,2-1 1,-2 1 0,-1 0 0,1 1 0,-1-1 0,1 0 0,-1 1 0,1-1 0,-1 1 0,1-1 0,-1 1 0,1-1 0,-1 1 0,1 0 0,-1-1 0,0 1 0,1-1 0,-1 1 0,0 0 0,0-1 0,0 1 0,1 0 0,-1-1 0,0 1 0,0 0 0,0-1 0,0 2 0,0 66 103,-1-53-51,1-14-31,0 0-1,0 0 1,0 1-1,0-1 1,0 0-1,0 1 1,0-1-1,0 0 1,0 0-1,1 1 1,-1-1-1,0 0 1,1 0-1,-1 0 1,1 1-1,-1-1 1,1 0 0,0 0-1,-1 0 1,1 0-1,0 0 1,0 0-1,0 0 1,0 0-1,0-1 1,0 1-1,1 1 1,0-2 0,0 0-1,0 0 1,-1 0 0,1 0 0,0 0 0,0-1 0,0 1-1,-1 0 1,1-1 0,0 1 0,-1-1 0,1 0 0,0 0-1,-1 1 1,1-1 0,2-2 0,5-4 63,1 0 0,-1-1 0,0 0 0,13-16 0,14-31-3,-28 40-54,1 1-1,20-23 1,-28 41-51,0 1 0,0 0 0,0 0 0,-1-1 0,1 1-1,-1 0 1,-1 0 0,0 5 0,-10 56 53,6-41-214,0 0-1,0 38 1,5-63 113,0 1 0,0-1 0,-1 0 0,1 0 0,0 1 0,0-1 0,0 0 0,0 0 0,0 1 0,0-1 0,0 0 0,0 0 0,0 1 0,0-1 0,0 0 0,0 0 0,0 1 0,1-1 0,-1 0 0,0 0 0,0 1 0,0-1 0,0 0 0,0 0 0,0 1 0,1-1 0,-1 0 0,0 0 0,0 0 0,0 1 0,1-1 0,-1 0 0,0 0 1,0 0-1,1 0 0,-1 0 0,0 1 0,0-1 0,1 0 0,-1 0 0,0 0 0,0 0 0,1 0 0,-1 0 0,0 0 0,0 0 0,1 0 0,-1 0 0,0 0 0,0 0 0,1 0 0,-1 0 0,0 0 0,1 0 0,-1 0 0,0-1 0,0 1 0,0 0 0,1 0 0,-1 0 0,0 0 0,1-1 0,11-14-5114,-3-9-1237</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8.230"/>
    </inkml:context>
    <inkml:brush xml:id="br0">
      <inkml:brushProperty name="width" value="0.025" units="cm"/>
      <inkml:brushProperty name="height" value="0.025" units="cm"/>
    </inkml:brush>
  </inkml:definitions>
  <inkml:trace contextRef="#ctx0" brushRef="#br0">6 0 13325,'0'0'7847,"-5"62"-7623,14-48-192,11 1-1345,1-5-1794,2-4-3940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8.556"/>
    </inkml:context>
    <inkml:brush xml:id="br0">
      <inkml:brushProperty name="width" value="0.025" units="cm"/>
      <inkml:brushProperty name="height" value="0.025" units="cm"/>
    </inkml:brush>
  </inkml:definitions>
  <inkml:trace contextRef="#ctx0" brushRef="#br0">85 352 12172,'0'0'4190,"-6"8"-1691,-4 6-1822,-36 53 3298,43-63-3704,0 1-1,0 0 0,1 0 0,0 1 0,0-1 1,0 0-1,1 1 0,-1-1 0,1 1 1,0-1-1,1 10 0,0-14-266,0 0 0,1-1 1,-1 1-1,1 0 0,0-1 0,-1 1 1,1-1-1,-1 1 0,1 0 0,0-1 0,0 0 1,-1 1-1,1-1 0,0 1 0,0-1 1,-1 0-1,1 0 0,0 1 0,0-1 0,0 0 1,0 0-1,-1 0 0,1 0 0,0 0 1,0 0-1,0 0 0,0 0 0,0-1 1,27-2 80,-20 1-70,0-1 0,-1-1-1,1 0 1,-1 0 0,0 0 0,0-1-1,0 0 1,0 0 0,-1 0-1,11-13 1,-2 1 8,-1-1-1,22-35 1,-24 30-19,-1 0 0,-1 0 0,-1-1 0,-1 0 0,-1-1 0,-1 0 0,-2 0 0,0 0 0,-2-1 0,0 1 0,-3-30 0,1 53-6,0 0 0,0 0 0,0 0 0,0 0 1,-1 0-1,1 0 0,0 0 0,-1 0 0,0 0 0,1 0 1,-1 0-1,0 0 0,0 0 0,0 0 0,0 0 0,-1 1 1,1-1-1,0 0 0,-1 1 0,1-1 0,-1 1 0,1 0 1,-4-3-1,2 4 0,1-1 0,-1 0 0,1 1 1,-1 0-1,0 0 0,1-1 0,-1 1 0,0 1 1,1-1-1,-1 0 0,1 1 0,-1-1 0,1 1 0,-1 0 1,1 0-1,-1 0 0,1 0 0,-1 0 0,-2 3 1,-13 7 213,1 2 0,0 0-1,1 1 1,1 0 0,0 1 0,1 1 0,0 1 0,1 0 0,-17 31 0,28-45-191,1 0 1,-1 0-1,1 0 0,-1 1 1,1-1-1,0 1 0,1-1 1,-1 0-1,1 1 0,-1-1 1,1 1-1,0-1 0,0 1 1,1 4-1,0-6-11,-1 1 1,1-1 0,0 0-1,0 0 1,1 1 0,-1-1-1,0 0 1,1 0-1,-1 0 1,1 0 0,0 0-1,0-1 1,-1 1 0,1 0-1,4 1 1,6 3-84,1 0 1,-1-1 0,1 0-1,0-2 1,0 1-1,15 1 1,12 4-600,-31-7 441,-1 1-1,1 0 0,-1 1 0,1 0 1,-1 1-1,-1-1 0,1 1 0,0 1 1,10 10-1,-15-13-45,-1 0-1,1 0 1,0 0 0,-1 1-1,0-1 1,0 1-1,0 0 1,0-1 0,-1 1-1,2 5 1,-2-5-255,-1-1 1,1 1-1,-1-1 0,0 1 0,0-1 1,0 0-1,-1 1 0,1-1 1,-1 1-1,0-1 0,0 0 1,0 1-1,-3 5 0</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39.179"/>
    </inkml:context>
    <inkml:brush xml:id="br0">
      <inkml:brushProperty name="width" value="0.025" units="cm"/>
      <inkml:brushProperty name="height" value="0.025" units="cm"/>
    </inkml:brush>
  </inkml:definitions>
  <inkml:trace contextRef="#ctx0" brushRef="#br0">57 1 7527,'0'0'14745,"8"10"-13053,-6-8-1609,3 3 95,-1 1 0,1 0 0,-1 0 0,0 1 0,-1-1 0,1 1 0,-1-1 0,-1 1 0,1 0 0,-1 0 0,0 1 0,1 11 0,3 86 737,18 159-394,-29-279-762,0 1 0,-1 0 1,0 0-1,-1 1 0,-11-17 1,5 9 13,-1-4-1,0 3 115,1 0 1,2-1 0,-17-45-1,28 68 120,0 0 0,0-1 0,0 1 0,0 0 0,0-1 0,0 1 0,0 0 0,0-1 0,0 1 0,0 0 0,0-1 0,0 1 0,0 0 0,0-1 0,1 1 0,-1 0 0,0-1 0,0 1 0,0 0 0,0-1 0,1 1 0,-1 0 0,0 0 0,0-1 0,0 1 0,1 0 0,-1 0 0,0-1 0,1 1 0,-1 0 0,0 0 0,0 0 0,1 0 0,-1 0 0,0-1 0,1 1 0,-1 0 0,0 0 0,1 0 0,-1 0 0,0 0 0,1 0 0,18 0 102,-13 0-60,106 6 489,-1 0-1639,-38-11-4400,-31-5-5085</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0.008"/>
    </inkml:context>
    <inkml:brush xml:id="br0">
      <inkml:brushProperty name="width" value="0.025" units="cm"/>
      <inkml:brushProperty name="height" value="0.025" units="cm"/>
    </inkml:brush>
  </inkml:definitions>
  <inkml:trace contextRef="#ctx0" brushRef="#br0">0 56 8968,'0'0'5985,"2"-9"-2734,4-26-806,1 23 414,0 18-1684,2 15-479,3 80 1087,-11-76-1680,2 1-1,0-1 1,14 45 0,-17-67-102,1-1 1,0 1 0,0-1 0,0 0-1,0 1 1,1-1 0,-1 0-1,1 0 1,-1 0 0,1 0 0,0 0-1,0 0 1,0 0 0,4 3 0,-5-5 3,1 1 0,-1-1 1,1 1-1,-1-1 0,1 1 1,0-1-1,-1 0 0,1 0 1,-1 0-1,1 0 0,-1 0 1,1 0-1,0 0 0,-1 0 1,1-1-1,-1 1 0,1-1 1,2 0-1,1-2 13,1-1-1,-1 1 1,0-1-1,0 0 1,0 0-1,-1 0 1,1-1-1,-1 0 1,0 0 0,5-9-1,61-107 90,-70 120-109,1 0 1,-1 1-1,1-1 0,-1 0 1,1 0-1,-1 1 0,1-1 1,-1 0-1,1 1 0,0-1 1,-1 0-1,1 1 0,0-1 1,-1 1-1,1-1 0,0 1 1,0 0-1,-1-1 0,1 1 1,0 0-1,0-1 0,0 1 1,0 0-1,0 0 0,-1 0 1,1 0-1,2 0 1,-2 0 0,0 1 1,0 0 0,0 0 0,0 0 0,-1 0 0,1 0 0,0 0 0,0 0 0,-1 0-1,1 0 1,0 0 0,-1 0 0,1 0 0,-1 0 0,1 1 0,-1 1 0,10 62 89,-9-56-55,0 1-24,0 0 1,0 0-1,0-1 0,1 1 0,0-1 1,6 14-1,-8-22 3,1 0 0,0 1 1,-1-1-1,1 0 0,0 0 0,0 1 0,0-1 1,0 0-1,0 0 0,0 0 0,0 0 1,0 0-1,0 0 0,1-1 0,-1 1 0,0 0 1,0-1-1,1 1 0,-1-1 0,1 1 1,-1-1-1,0 1 0,1-1 0,-1 0 0,1 0 1,-1 0-1,1 0 0,-1 0 0,0 0 1,1 0-1,-1 0 0,1-1 0,-1 1 0,1 0 1,-1-1-1,0 1 0,1-1 0,-1 0 1,0 1-1,0-1 0,1 0 0,-1 0 0,0 0 1,2-2-1,10-7 48,-1-2 1,-1 1-1,0-1 1,0-1 0,-1 0-1,-1-1 1,0 0-1,-1 0 1,11-25-1,31-49 114,-50 87-176,0 1 0,1-1 1,-1 1-1,0-1 0,0 1 0,1 0 0,-1-1 1,0 1-1,1-1 0,-1 1 0,0-1 0,1 1 1,-1 0-1,0-1 0,1 1 0,-1 0 0,1 0 1,-1-1-1,1 1 0,-1 0 0,1 0 0,-1-1 1,1 1-1,-1 0 0,1 0 0,-1 0 0,1 0 1,-1 0-1,1 0 0,-1 0 0,1 0 0,-1 0 1,1 0-1,6 17-61,-7 38-44,0-48 103,-6 46 70,0 5-3203,16-76-11982</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0.831"/>
    </inkml:context>
    <inkml:brush xml:id="br0">
      <inkml:brushProperty name="width" value="0.025" units="cm"/>
      <inkml:brushProperty name="height" value="0.025" units="cm"/>
    </inkml:brush>
  </inkml:definitions>
  <inkml:trace contextRef="#ctx0" brushRef="#br0">8 273 8200,'0'0'7858,"0"12"-4660,-2 58 394,3-70-3518,-1 1-1,0 0 1,0 0 0,1-1-1,-1 1 1,1 0-1,-1-1 1,1 1 0,-1-1-1,1 1 1,-1 0-1,1-1 1,0 1 0,-1-1-1,1 1 1,0-1-1,-1 0 1,1 1-1,0-1 1,0 0 0,-1 1-1,1-1 1,0 0-1,0 0 1,-1 0 0,1 0-1,0 0 1,0 0-1,0 0 1,-1 0 0,1 0-1,0 0 1,0 0-1,0 0 1,-1-1 0,1 1-1,0 0 1,1-1-1,30-11 404,-27 8-372,-1 0 0,0 0-1,0-1 1,0 1 0,0-1 0,-1 0-1,1 0 1,-1 0 0,0 0-1,-1-1 1,1 1 0,-1-1-1,0 1 1,-1-1 0,1 0-1,-1 0 1,0 0 0,-1 0-1,0 0 1,1 0 0,-2 0-1,0-9 1,0 14-102,1 0 0,0 0 1,0 0-1,-1 0 0,1 1 0,0-1 0,-1 0 0,1 0 1,-1 0-1,1 1 0,-1-1 0,0 0 0,1 0 0,-1 1 1,0-1-1,1 1 0,-1-1 0,0 0 0,0 1 0,1-1 1,-1 1-1,0 0 0,0-1 0,0 1 0,0 0 0,0-1 1,0 1-1,1 0 0,-1 0 0,0 0 0,0 0 0,0 0 1,0 0-1,0 0 0,0 0 0,0 0 0,0 1 1,0-1-1,0 0 0,1 0 0,-1 1 0,0-1 0,0 1 1,0-1-1,0 1 0,1-1 0,-2 2 0,-2 0-38,0 1-1,1-1 1,-1 1-1,1 0 1,0 0-1,0 0 1,0 0-1,1 0 1,-4 6-1,-2 6-1,1 0-1,1 1 1,1 0 0,0 0-1,1 1 1,0-1 0,2 1-1,0 0 1,1 0 0,0 0-1,3 20 1,-2-35 2,1 0 0,-1-1 0,1 1 0,0-1 0,-1 1 0,1-1 0,0 1 0,0-1 0,0 1 0,0-1 0,0 0 0,1 0 0,-1 1 0,0-1 0,0 0 1,1 0-1,-1 0 0,1 0 0,-1-1 0,1 1 0,-1 0 0,1-1 0,-1 1 0,1-1 0,0 1 0,-1-1 0,1 0 0,0 1 0,0-1 0,-1 0 0,1 0 0,0 0 0,-1-1 0,1 1 0,0 0 1,-1-1-1,1 1 0,0-1 0,1 0 0,5-1-230,0-1 1,0 0 0,-1 0-1,1-1 1,-1 0 0,0 0-1,7-5 1,2-5-344,0 0-1,-1-2 1,-1 1-1,0-2 1,-2 1 0,0-2-1,0 0 1,-2 0-1,14-32 1,-16 27 932,0 0 0,-1-1 0,-2 0 0,0 0 1,-1-1-1,-2 1 0,-1-48 0,-1 71-269,0 0 1,0 0-1,0 1 1,0-1-1,0 0 1,0 0-1,0 1 1,0-1-1,0 0 0,0 0 1,-1 1-1,1-1 1,0 0-1,0 1 1,-1-1-1,1 0 1,-1 1-1,1-1 1,0 0-1,-1 1 1,1-1-1,-1 1 0,0-1 1,1 1-1,-1-1 1,1 1-1,-1-1 1,-1 0-1,1 1-1,-1 0 1,1 0-1,0 0 0,0 1 1,-1-1-1,1 0 0,0 0 0,0 1 1,-1-1-1,1 1 0,0-1 1,0 1-1,0 0 0,0-1 0,-2 2 1,-33 34 900,29-27-747,1 1-1,0 0 1,1 0-1,0 1 1,0 0-1,1 0 1,1 0-1,0 0 1,0 0-1,1 1 1,1-1-1,0 1 1,0 0-1,2 16 1,0-26-229,-1 1 1,1-1-1,0 1 1,0-1-1,0 1 1,0-1-1,0 1 1,0-1 0,1 0-1,-1 0 1,1 1-1,0-1 1,-1 0-1,1-1 1,0 1-1,0 0 1,3 1-1,44 24-700,-42-24 646,0 0 1,0 1-1,0-1 0,-1 2 1,1-1-1,7 7 0,-11-9 125,0 0-1,1 0 0,-1 0 0,1 0 0,-1-1 1,1 0-1,0 1 0,0-1 0,-1-1 0,1 1 1,0-1-1,0 1 0,0-1 0,0 0 0,0 0 1,7-2-1,6 1 86,-17 0-110,1 1 0,0-1 1,-1 0-1,1 0 0,-1 0 0,1 0 0,-1 0 0,1 0 0,-1 0 1,0-1-1,1 1 0,-1 0 0,0 0 0,0 0 0,0 0 0,0 0 1,0 0-1,0-1 0,-1-1 0,0-25 582,1 25-467,-1 0 0,0 0-1,0 0 1,-1 0-1,1 0 1,-1 0-1,1 0 1,-1 0 0,-2-2-1,2 3-16,0 0 0,1 0 0,-1-1 0,1 1 0,0 0 1,0-1-1,0 1 0,0-1 0,0 1 0,-1-6 0,48 6-129,-4 4-568,36-3-2514,-28-8-5886,-17-4-5028</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1.644"/>
    </inkml:context>
    <inkml:brush xml:id="br0">
      <inkml:brushProperty name="width" value="0.025" units="cm"/>
      <inkml:brushProperty name="height" value="0.025" units="cm"/>
    </inkml:brush>
  </inkml:definitions>
  <inkml:trace contextRef="#ctx0" brushRef="#br0">10 6 3748,'2'-1'3365,"-2"0"-3107,0 1 1,5 2 8283,-5-2-8283,4 13 3686,-2 23-3744,-2-31 1147,3 150 3055,-8 172-1583,9-401-2781,3 1 1,4 0-1,3 1 1,26-82-1,-38 148-86,0-1 0,1 1 1,0-1-1,0 1 0,0 0 0,1 0 0,0 0 0,0 1 1,0-1-1,9-7 0,-10 10-19,0 1 0,1 0 1,-1 0-1,1 0 0,0 0 0,-1 1 0,1-1 1,0 1-1,0 0 0,0 0 0,0 0 0,0 1 1,1-1-1,-1 1 0,0 0 0,0 0 0,0 0 1,0 1-1,5 1 0,-8-2 46,1 0 1,-1 0-1,1 0 0,-1 0 0,1 0 1,-1 1-1,1-1 0,-1 1 1,1-1-1,-1 1 0,1 0 1,-1-1-1,0 1 0,1 0 0,-1 0 1,0 0-1,0 0 0,0 0 1,0 0-1,0 0 0,0 0 0,0 1 1,0-1-1,0 0 0,0 1 1,-1-1-1,1 0 0,0 1 0,-1-1 1,0 1-1,1-1 0,-1 1 1,0-1-1,1 1 0,-1-1 0,0 1 1,0-1-1,0 1 0,-1 0 1,1-1-1,0 1 0,-1 1 0,-1 2 27,0 0 1,0 0-1,0 0 0,-1-1 0,0 1 0,0-1 0,0 0 0,0 0 0,-1 0 0,1 0 0,-6 4 0,-9 7 159,-1-1 1,-1-1 0,0 0-1,-1-1 1,0-2 0,-1 0-1,0-1 1,-28 7 0,50-15-235,0-1 0,-1 0 0,1 0 0,0 0 1,0 0-1,0 0 0,0 0 0,0 0 0,0 0 0,0 0 0,0 1 1,-1-1-1,1 0 0,0 0 0,0 0 0,0 0 0,0 0 1,0 0-1,-1 0 0,1 0 0,0 0 0,0 0 0,0 0 0,0 0 1,0 0-1,0 0 0,-1 0 0,1 0 0,0 0 0,0 0 1,0 0-1,0 0 0,0 0 0,-1 0 0,1-1 0,0 1 1,0 0-1,0 0 0,0 0 0,0 0 0,0 0 0,0 0 0,0 0 1,-1 0-1,1 0 0,0-1 0,0 1 0,0 0 0,0 0 1,0 0-1,0 0 0,0 0 0,0 0 0,0-1 0,0 1 0,0 0 1,0 0-1,0 0 0,0 0 0,0 0 0,0-1 0,0 1 1,0 0-1,0 0 0,10-10-2533,20-10-2592,-3 3-1309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842"/>
    </inkml:context>
    <inkml:brush xml:id="br0">
      <inkml:brushProperty name="width" value="0.025" units="cm"/>
      <inkml:brushProperty name="height" value="0.025" units="cm"/>
    </inkml:brush>
  </inkml:definitions>
  <inkml:trace contextRef="#ctx0" brushRef="#br0">136 0 13645,'0'0'5226,"0"15"-3977,-2 94 1634,-17 126-1,12-188-2534,-2 0 0,-1 0 0,-3-1 0,-2-1 0,-30 66 0,34-98-228,6-22 11,6-29-163,11-40-1015,4-1-1,34-102 1,-41 151 447,-4 13 404,0-4 26,1 1 0,1 1 0,1-1 0,18-32 0,-25 50 163,1-1 0,0 0 0,-1 1 0,1-1 0,0 1 0,0 0 0,0-1 0,0 1 0,1 0 0,-1 0 0,1 1 0,-1-1 0,1 0 0,0 1-1,-1 0 1,1-1 0,0 1 0,0 0 0,0 1 0,0-1 0,0 0 0,0 1 0,0 0 0,0-1 0,0 1 0,0 0 0,0 1 0,0-1 0,0 0 0,0 1 0,0 0 0,0 0 0,0 0 0,0 0 0,0 0-1,-1 0 1,1 1 0,0 0 0,-1-1 0,4 4 0,2 1 77,1 0 1,-2 1-1,1 0 0,-1 0 1,0 1-1,0 0 0,-1 0 1,11 17-1,-16-21-26,1-1-1,0 0 1,-1 1 0,1-1 0,-1 1-1,0 0 1,0-1 0,-1 1 0,1 0-1,-1-1 1,0 1 0,0 0 0,0 0-1,0 0 1,-1-1 0,1 1 0,-1 0-1,0-1 1,0 1 0,0-1 0,-1 1-1,1-1 1,-1 1 0,0-1 0,0 0-1,0 0 1,-5 5 0,-2 2 192,0-1 0,-1 0 0,-1-1 0,1 0 0,-1-1 0,-1 0 0,1-1 0,-1 0 0,0 0 0,-1-1 0,1-1 0,-1 0 0,-19 2 0,31-6-281,0 1-1,0-1 0,0 0 0,0 0 0,-1 0 0,1 0 0,0 0 0,0 0 0,0 0 0,0-1 0,0 1 0,-1 0 1,1-1-1,0 1 0,0-1 0,0 1 0,0-1 0,0 1 0,0-1 0,0 0 0,1 1 0,-1-1 0,0 0 0,0 0 1,0 0-1,1 1 0,-2-3 0,1 0-152,0 1 0,1 0-1,-1-1 1,1 1 0,0-1 0,0 1 0,0-1 0,0 1 0,0 0 0,0-1-1,1 1 1,0-4 0,3-6-1363,0 0-1,0 0 0,2 1 0,6-13 1,15-18-7200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2.017"/>
    </inkml:context>
    <inkml:brush xml:id="br0">
      <inkml:brushProperty name="width" value="0.025" units="cm"/>
      <inkml:brushProperty name="height" value="0.025" units="cm"/>
    </inkml:brush>
  </inkml:definitions>
  <inkml:trace contextRef="#ctx0" brushRef="#br0">33 14 7847,'0'0'16133,"-2"12"-14478,-9 45-272,5-30-939,0 0 1,-2 42 0,8-69-442,0 0 0,1 0 0,-1 1 0,0-1 0,0 0 0,0 0 0,0 0 0,1 1 0,-1-1 0,0 0 0,0 0 0,0 0 0,1 0 0,-1 1 0,0-1 0,0 0 0,1 0 0,-1 0 0,0 0 0,1 0 0,-1 0 0,0 0 0,0 0 0,1 0 0,-1 0 0,0 0 0,0 0 0,1 0 0,-1 0 0,0 0 0,0 0 0,1 0 0,-1 0 0,0 0 0,1 0 0,-1 0 0,0-1 0,0 1 0,0 0 0,1 0 0,-1 0-1,0 0 1,0-1 0,0 1 0,1 0 0,11-8 106,-8 3-88,0 0 0,0-1 0,-1 0 0,0 1 0,0-1 0,0 0 0,-1-1 0,0 1 1,0 0-1,-1-1 0,2-11 0,-1-2 21,-1 0 0,-2-32 0,1 51-48,0 0 0,0 1 0,0-1 0,0 0 0,1 0 0,-1 1 0,0-1 0,0 0 0,0 0 0,0 1 0,-1-1 0,1 0 0,0 1 0,0-1 0,0 0 0,-1 0 0,1 1 0,0-1 0,0 0 0,-1 1 0,1-1 0,-1 1 0,1-1 0,-1 0 0,1 1 0,-1-1 0,1 1 0,-1-1 0,1 1 1,-1-1-1,0 1 0,1 0 0,-1-1 0,0 1 0,1 0 0,-1 0 0,0-1 0,0 1 0,0 1-26,0 0 1,0-1 0,0 1-1,0 0 1,0 0-1,1 0 1,-1 0-1,0 0 1,1 0 0,-1 1-1,1-1 1,-1 0-1,1 0 1,-1 0 0,1 0-1,0 1 1,0-1-1,-1 0 1,1 0-1,0 1 1,0-1 0,1 2-1,-1 0-116,0-1-1,0 0 1,0 1-1,0-1 0,0 0 1,1 1-1,-1-1 1,1 0-1,0 0 1,0 0-1,0 1 1,0-1-1,0 0 1,0 0-1,0 0 0,1 0 1,-1-1-1,1 1 1,-1 0-1,1 0 1,0-1-1,-1 1 1,1-1-1,0 0 1,0 0-1,0 1 0,0-1 1,1 0-1,3 1 1,4 0-1285,1 0 1,-1-1-1,1 0 0,-1 0 1,16-2-1,-18 1 296,27 0-3791</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2.358"/>
    </inkml:context>
    <inkml:brush xml:id="br0">
      <inkml:brushProperty name="width" value="0.025" units="cm"/>
      <inkml:brushProperty name="height" value="0.025" units="cm"/>
    </inkml:brush>
  </inkml:definitions>
  <inkml:trace contextRef="#ctx0" brushRef="#br0">154 1 12011,'0'0'6396,"-8"0"-4336,0 3-1800,0 0 0,0 0-1,0 0 1,0 1 0,0 0-1,1 0 1,0 1 0,0 0-1,0 0 1,1 1 0,-1 0-1,1 0 1,0 1 0,1-1-1,0 1 1,0 0 0,0 1-1,1-1 1,0 1 0,1 0-1,0 0 1,0 0 0,0 0-1,-1 13 1,4-19-248,0-1 0,0 1 1,0-1-1,1 1 0,-1-1 1,0 1-1,1-1 0,-1 1 0,1-1 1,0 1-1,-1-1 0,1 0 1,0 1-1,0-1 0,0 0 0,0 0 1,0 0-1,0 0 0,0 0 1,0 0-1,1 0 0,-1 0 1,0 0-1,1 0 0,-1-1 0,0 1 1,1 0-1,-1-1 0,1 1 1,-1-1-1,1 0 0,-1 0 0,1 1 1,-1-1-1,1 0 0,-1 0 1,1 0-1,2-1 0,2 1 41,0 0 0,0-1 0,0 0 0,0 0 0,0 0 0,0 0 0,-1-1 0,1 0 0,7-5 0,-5 2 129,0-1 0,0 0 0,-1 0 1,0-1-1,-1 0 0,10-13 0,-14 18-149,0 0-1,0-1 0,-1 1 0,1-1 1,-1 1-1,1-1 0,-1 0 0,0 1 1,0-1-1,0 0 0,0 0 0,-1 0 0,1 1 1,-1-1-1,0 0 0,0 0 0,0 0 1,0 0-1,0 0 0,-1 0 0,1 0 1,-1 0-1,0 0 0,0 1 0,0-1 1,-1-3-1,0 4-127,1 1 0,0-1 0,-1 1 0,1 0 1,-1 0-1,1-1 0,-1 1 0,0 0 0,1 0 0,-1 0 0,0 1 1,0-1-1,0 0 0,0 1 0,0-1 0,0 1 0,-3-1 0,-21 0-5097,20 1 3267,-2 0-4150</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3.027"/>
    </inkml:context>
    <inkml:brush xml:id="br0">
      <inkml:brushProperty name="width" value="0.025" units="cm"/>
      <inkml:brushProperty name="height" value="0.025" units="cm"/>
    </inkml:brush>
  </inkml:definitions>
  <inkml:trace contextRef="#ctx0" brushRef="#br0">17 54 3876,'0'0'13506,"3"-9"-13319,9-25-171,-12 34-14,0-1 0,0 1-1,0 0 1,0-1 0,0 1 0,0-1 0,0 1 0,0-1 0,0 1 0,0 0 0,0-1 0,1 1 0,-1-1 0,0 1 0,0 0 0,0-1 0,1 1 0,-1 0 0,0-1-1,0 1 1,1 0 0,-1-1 0,0 1 0,1 0 0,-1 0 0,0-1 0,1 1 0,-1 0 0,1 0 0,-1 0 0,0-1 0,1 1 0,-1 0 0,1 0 0,-1 0 0,1 0-1,-1 0 1,0 0 0,1 0 0,-1 0 0,1 0 0,-1 0 0,1 0 0,-1 0 0,0 0 0,1 1 0,-1-1 0,1 0 0,-1 0 0,0 0 0,1 1 0,-1-1 0,1 0-1,-1 1 1,8 16 169,-8-17-220,0 1 1,1 0-1,-1 0 0,0 0 0,0-1 1,0 1-1,0 0 0,0 0 0,-1 0 1,1 0-1,0-1 0,0 1 0,0 0 1,-1 0-1,1 0 0,0-1 0,-1 1 1,1 0-1,-1-1 0,1 1 0,-1 0 1,1-1-1,-1 1 0,1-1 0,-1 1 1,0 0-1,1-1 0,-2 1 0,-21-4-3106,0-2 4468,22 5-1489,1 6-1810,0-2-2141,0-1 999</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3.829"/>
    </inkml:context>
    <inkml:brush xml:id="br0">
      <inkml:brushProperty name="width" value="0.025" units="cm"/>
      <inkml:brushProperty name="height" value="0.025" units="cm"/>
    </inkml:brush>
  </inkml:definitions>
  <inkml:trace contextRef="#ctx0" brushRef="#br0">210 250 9257,'0'0'5915,"-2"-9"-3155,0 3-2440,0 0-1,0 1 1,0-1 0,-1 0 0,1 1 0,-2-1 0,1 1 0,0 0 0,-1 0 0,0 0-1,0 0 1,-1 1 0,1 0 0,-1 0 0,0 0 0,0 0 0,0 1 0,0-1 0,-1 2-1,0-1 1,1 0 0,-1 1 0,0 0 0,0 1 0,-12-3 0,15 4-304,-1 0 0,1 1 1,0-1-1,-1 1 0,1 0 0,0-1 1,0 1-1,0 1 0,-1-1 1,1 0-1,0 1 0,1 0 0,-1-1 1,0 1-1,0 0 0,1 0 1,-1 1-1,1-1 0,0 1 0,0-1 1,0 1-1,0 0 0,0-1 0,0 1 1,1 0-1,-3 6 0,2-4 1,0 0-1,0 0 0,1 0 0,-1 1 0,1-1 1,1 0-1,-1 0 0,1 1 0,-1-1 1,2 0-1,-1 0 0,1 1 0,-1-1 0,1 0 1,1 0-1,2 9 0,-2-11-11,0-1 0,0 0-1,0 1 1,0-1 0,1 0 0,-1 0-1,1 0 1,-1-1 0,1 1 0,0-1-1,-1 1 1,1-1 0,0 0 0,0 0-1,0 0 1,0 0 0,0-1 0,0 1-1,0-1 1,0 0 0,0 0-1,0 0 1,0 0 0,0 0 0,1-1-1,-1 1 1,4-2 0,3 0 13,1-1-1,-1 0 1,0 0-1,0-1 1,0 0 0,16-9-1,-11 2-7,-1 0-1,0 0 0,0-2 0,-1 0 0,-1 0 0,0-1 0,12-19 0,-17 22 68,-1 1-1,0-2 0,0 1 0,-1-1 0,-1 0 1,0 0-1,-1 0 0,0 0 0,0-1 1,-2 1-1,1-15 0,-10 35 4,-2 18-61,2 0 1,0 1-1,2 0 1,1 0-1,1 0 0,2 1 1,0 29-1,2-53 12,0 0-1,0 0 1,0 1 0,1-1 0,0 0 0,-1 0-1,1 0 1,1 1 0,-1-1 0,4 7 0,-4-10-23,0 0 0,0 0 1,0 0-1,0 0 0,0 0 1,0 0-1,1 0 0,-1 0 0,0 0 1,1 0-1,-1-1 0,0 1 1,1-1-1,-1 1 0,1-1 1,-1 0-1,1 1 0,-1-1 1,1 0-1,-1 0 0,1 0 1,-1 0-1,1 0 0,-1 0 1,1-1-1,-1 1 0,1 0 1,-1-1-1,1 1 0,-1-1 1,0 1-1,1-1 0,-1 0 1,2-1-1,3-2 32,0 0 1,0-1 0,-1 0-1,0 0 1,0 0 0,0 0-1,0-1 1,-1 0-1,0 0 1,0 0 0,-1 0-1,6-13 1,21-63-205,-29 79-307,-6 29 466,2-10 19,0 0 0,1 0 0,0 0-1,1 26 1,2-42-5,-1 1-1,0 0 1,0 0-1,1-1 1,-1 1-1,0 0 0,1-1 1,-1 1-1,1 0 1,-1-1-1,1 1 1,-1 0-1,1-1 1,-1 1-1,1-1 1,0 1-1,-1-1 1,1 0-1,0 1 1,-1-1-1,1 0 1,0 1-1,-1-1 1,1 0-1,0 0 1,0 1-1,-1-1 1,1 0-1,0 0 1,0 0-1,0 0 0,-1 0 1,1 0-1,0 0 1,0 0-1,-1-1 1,1 1-1,0 0 1,0 0-1,-1-1 1,1 1-1,1-1 1,33-16 224,-20 3-208,0 0 0,0 0 0,-2-1 0,0-1 0,-1-1 1,0 0-1,-1 0 0,-1-1 0,13-33 0,-32 86-304,2 1-1,-5 70 1,12-104 163,0-1 0,0 1 0,0-1 1,0 1-1,0 0 0,1-1 0,-1 1 0,1-1 0,-1 1 1,1-1-1,0 1 0,-1-1 0,1 1 0,0-1 1,0 0-1,0 1 0,0-1 0,0 0 0,0 0 1,1 0-1,-1 0 0,0 0 0,0 0 0,1 0 0,-1 0 1,2 0-1,0 0-526,0 0 0,-1 0 0,1-1 0,0 1 0,-1-1 0,1 0 0,0 0 0,-1 0 0,1 0 0,0 0 0,0 0 0,-1-1 0,1 1 0,0-1-1,3-2 1,14-10-8561</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4.174"/>
    </inkml:context>
    <inkml:brush xml:id="br0">
      <inkml:brushProperty name="width" value="0.025" units="cm"/>
      <inkml:brushProperty name="height" value="0.025" units="cm"/>
    </inkml:brush>
  </inkml:definitions>
  <inkml:trace contextRef="#ctx0" brushRef="#br0">8 46 14542,'0'0'6064,"8"-6"-3758,-5 5-2189,45-27 2321,-45 26-2348,0 1 0,0-1 0,0 1 0,0 0 0,0 0 0,0 1 0,0-1 0,0 1 0,0-1 0,1 1 0,-1 0 0,0 0 0,0 0 0,0 1 1,0-1-1,1 1 0,-1-1 0,5 3 0,-7-2-86,1 1 1,-1-1-1,0 1 1,0-1-1,1 1 1,-1-1-1,0 1 1,0 0-1,-1 0 1,1-1 0,0 1-1,-1 0 1,1 0-1,-1 0 1,1 0-1,-1 0 1,0 0-1,0 0 1,0-1-1,0 1 1,0 0-1,0 0 1,0 0-1,-1 0 1,0 3 0,0 1 19,-1 0 0,1-1 1,-1 1-1,0 0 0,-1 0 1,-5 10-1,-47 43 241,45-51 41,1 1 0,0 0 0,0 1 0,1 0 0,1 1 0,-11 17 1,18-28-295,1 1 1,-1-1-1,0 1 1,0-1 0,1 1-1,-1-1 1,0 1 0,1-1-1,-1 1 1,0-1 0,1 1-1,-1-1 1,1 1-1,-1-1 1,1 0 0,-1 1-1,1-1 1,-1 0 0,1 1-1,-1-1 1,1 0-1,-1 0 1,1 0 0,0 1-1,-1-1 1,1 0 0,-1 0-1,1 0 1,0 0 0,-1 0-1,1 0 1,-1 0-1,1 0 1,0 0 0,-1 0-1,1-1 1,-1 1 0,2 0-1,28-2 45,6-6-101,0-2 0,64-27-1,-40 14-2832,-57 22 2168,17-8-2425,-15-1-4661,-6 4-229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4.531"/>
    </inkml:context>
    <inkml:brush xml:id="br0">
      <inkml:brushProperty name="width" value="0.025" units="cm"/>
      <inkml:brushProperty name="height" value="0.025" units="cm"/>
    </inkml:brush>
  </inkml:definitions>
  <inkml:trace contextRef="#ctx0" brushRef="#br0">0 29 15471,'0'0'10185,"56"24"-8583,-17-22-866,4-2-415,2 0-225,-1 0-64,0-2-448,-6-7-1314,-6-2-1697,-9-4-2083,-4-2-7077</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4.856"/>
    </inkml:context>
    <inkml:brush xml:id="br0">
      <inkml:brushProperty name="width" value="0.025" units="cm"/>
      <inkml:brushProperty name="height" value="0.025" units="cm"/>
    </inkml:brush>
  </inkml:definitions>
  <inkml:trace contextRef="#ctx0" brushRef="#br0">48 0 11915,'0'0'11083,"-27"64"-8905,18-41-352,2 0-834,3-5-767,4 0-193,0-6-64,0-4-417,6-3-191,2-5-449,0 0-609,-1-1-96,1-14-608,-1 1-321,-4-8-1953,0 0-3267</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5.213"/>
    </inkml:context>
    <inkml:brush xml:id="br0">
      <inkml:brushProperty name="width" value="0.025" units="cm"/>
      <inkml:brushProperty name="height" value="0.025" units="cm"/>
    </inkml:brush>
  </inkml:definitions>
  <inkml:trace contextRef="#ctx0" brushRef="#br0">3 273 12812,'-1'18'578,"0"-13"109,0 0 0,1 0 0,0 1 1,0-1-1,1 0 0,-1 1 1,2 6-1,-1-10-573,0 0 1,0-1-1,0 1 0,0-1 1,0 1-1,0-1 0,0 1 1,1-1-1,-1 0 0,0 0 1,1 1-1,-1-1 0,1 0 1,0 0-1,-1 0 0,1-1 1,0 1-1,-1 0 0,1-1 1,0 1-1,0-1 0,-1 1 1,1-1-1,0 0 0,3 0 1,3 1-47,0 0-1,0-1 1,0 0 0,0-1 0,0 0 0,0 0-1,-1-1 1,1 0 0,0 0 0,11-5 0,-3-1 7,0-2 1,0 0-1,14-12 1,14-9-1098,-49 55-446,-8 5 1838,-10 27 545,22-52-788,-1-1 0,2 1-1,-1 0 1,0-1-1,1 1 1,-1 0 0,1 0-1,0-1 1,0 1-1,1 0 1,-1 0 0,2 5-1,-1-8-98,0-1-1,-1 1 0,1 0 1,0 0-1,0 0 1,0 0-1,0-1 1,0 1-1,0-1 0,0 1 1,0 0-1,0-1 1,1 0-1,-1 1 1,0-1-1,0 0 1,0 1-1,0-1 0,1 0 1,-1 0-1,0 0 1,0 0-1,0 0 1,1 0-1,-1-1 1,0 1-1,0 0 0,0-1 1,0 1-1,0 0 1,1-1-1,-1 1 1,1-2-1,38-18 663,-20 5-701,-1-2 1,-1 0 0,-1-1-1,0-1 1,-1-1-1,-1 0 1,19-35-1,-25 37-215,0 1 1,0-2-1,-2 1 0,-1-1 0,0 0 0,-1 0 0,-1-1 1,-1 0-1,0 1 0,-1-22 0,-2 41 228,0 0 0,0-1 0,0 1 0,0 0 0,0-1-1,0 1 1,0 0 0,0-1 0,0 1 0,0 0 0,0-1 0,0 1 0,0 0-1,0-1 1,0 1 0,0 0 0,-1 0 0,1-1 0,0 1 0,0 0 0,0-1-1,0 1 1,-1 0 0,1 0 0,0-1 0,0 1 0,0 0 0,-1 0 0,1 0-1,0-1 1,-1 1 0,1 0 0,0 0 0,0 0 0,-1 0 0,1 0 0,0-1-1,-1 1 1,1 0 0,0 0 0,-1 0 0,1 0 0,-15 10 266,-11 20 339,16-15-287,0 1 0,1-1 0,1 2 0,1-1 0,0 1 0,1 1 0,1-1 0,1 1-1,0 0 1,1 0 0,1 0 0,1 0 0,1 0 0,0 0 0,5 34 0,-4-48-404,0 0 0,0 1-1,1-1 1,-1 0 0,1 1 0,0-1-1,0 0 1,0 0 0,1-1 0,-1 1-1,1 0 1,0-1 0,0 0-1,1 0 1,-1 1 0,0-2 0,1 1-1,0 0 1,0-1 0,-1 0 0,2 0-1,-1 0 1,0 0 0,0-1 0,0 1-1,1-1 1,6 1 0,-12-3 58,1-1 0,0 1 0,0 0-1,0 0 1,0-1 0,-1 1 0,1 0 0,-1 0 0,1 0 0,-1 0 0,1 0 0,-1 0 0,0-1 0,1 1 0,-1 0 0,-1-1 0,-13-11-126,0 1 1,-1 1 0,-29-18-1,33 23 150,0-1 0,0 0 0,1-1 1,0 0-1,0-1 0,1 0 0,0-1 0,1 0 0,-11-14 0,20 23 52,-1 0 0,1 1 0,-1-1 0,1 0 0,0 1 0,-1-1 0,1 0 0,0 1 0,0-1 0,0 0 0,0 0-1,0 1 1,0-1 0,-1 0 0,2 0 0,-1 1 0,0-1 0,0 0 0,0 0 0,0 1 0,0-1 0,1 0 0,-1 1 0,0-1 0,0 0 0,1 1 0,-1-1 0,1 0 0,21-12 551,38 4-380,-52 9-95,35-2-101,17-2-720,-26-4-2671,-34 8 3142,1 0-1,-1 0 1,0 0-1,0 0 1,1-1-1,-1 1 1,0 0-1,0 0 1,1 0 0,-1-1-1,0 1 1,0 0-1,1 0 1,-1-1-1,0 1 1,0 0-1,0 0 1,0-1-1,0 1 1,0 0-1,1-1 1,-1 1 0,0 0-1,0-1 1,0 1-1,0 0 1,0-1-1,0 1 1,0 0-1,0-1 1,0 1-1,0 0 1,0 0 0,0-1-1,-1 1 1,1 0-1,0-1 1,0 1-1,0 0 1,0 0-1,0-1 1,-1 1-1,-8-8-10943</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5.544"/>
    </inkml:context>
    <inkml:brush xml:id="br0">
      <inkml:brushProperty name="width" value="0.025" units="cm"/>
      <inkml:brushProperty name="height" value="0.025" units="cm"/>
    </inkml:brush>
  </inkml:definitions>
  <inkml:trace contextRef="#ctx0" brushRef="#br0">46 53 15599,'0'0'8232,"-45"-51"-6471,45 49-832,11 2-929,9 0-256,5 4-1890,3-1-3524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6.446"/>
    </inkml:context>
    <inkml:brush xml:id="br0">
      <inkml:brushProperty name="width" value="0.025" units="cm"/>
      <inkml:brushProperty name="height" value="0.025" units="cm"/>
    </inkml:brush>
  </inkml:definitions>
  <inkml:trace contextRef="#ctx0" brushRef="#br0">81 50 10410,'0'0'8755,"-9"12"-6732,0 0-1762,1 1-1,0 0 1,1 1-1,0-1 1,1 2 0,0-1-1,2 1 1,-1-1 0,2 1-1,-3 24 1,5-29-230,0-3-27,1 0 0,0 0 1,0 0-1,1 0 1,-1 0-1,3 8 0,-3-14 2,1 1 0,0-1 0,-1 0 0,1 1 0,-1-1 0,1 0 0,0 0 0,0 0 0,0 0 0,0 0 0,0 0 0,0 0 0,0 0 0,0 0 0,0 0 0,0 0 0,1-1 0,-1 1 0,0 0 0,1-1 0,-1 1 0,0-1 0,1 0 0,-1 1 0,0-1 0,1 0 0,-1 0 0,1 0 0,-1 0 0,0 0 0,1 0 0,-1 0 0,1 0 0,-1-1 0,0 1 0,3-1 0,2-1 138,0-1 0,1 0 1,-1 0-1,0-1 1,0 1-1,0-1 0,-1 0 1,0-1-1,1 1 0,-2-1 1,1 0-1,0-1 1,-1 1-1,5-8 0,7-13 129,25-48 1,-32 57-204,-1 0 0,0 0 0,-2 0 0,0-1 0,0 0 1,4-36-1,-16 172-135,1-70 68,5 79 0,0-125 12,0 1 1,0 0-1,1 0 1,-1 0-1,1 0 1,0 0-1,0 0 1,0 0-1,0-1 0,0 1 1,1 0-1,-1-1 1,1 1-1,0-1 1,0 0-1,0 0 0,0 1 1,0-1-1,0 0 1,0-1-1,1 1 1,3 2-1,-3-3 50,-1 0-1,0-1 1,1 1-1,-1-1 1,1 0-1,-1 1 1,1-1-1,-1 0 1,1-1-1,-1 1 1,1 0-1,-1-1 1,1 1 0,-1-1-1,0 0 1,1 0-1,-1 0 1,0 0-1,0 0 1,0-1-1,0 1 1,0 0-1,0-1 1,0 0-1,0 1 1,0-1-1,1-3 1,5-3-22,-2-1 1,1 0-1,-1 0 0,-1-1 0,0 1 1,0-1-1,-1 0 0,0-1 0,3-11 1,0-8-275,4-51 0,-9 65-12,-3 23 222,-1 4 4,1 0 1,0 0-1,1 0 1,1-1-1,-1 1 1,3 11-1,-2-20 17,0 1-1,-1-1 1,1 0-1,0 1 1,0-1-1,1 0 1,-1 0-1,0 0 0,1 0 1,-1 0-1,1 0 1,0 0-1,0-1 1,-1 1-1,1 0 0,0-1 1,0 0-1,1 1 1,-1-1-1,0 0 1,0 0-1,1 0 1,-1 0-1,0-1 0,1 1 1,-1-1-1,1 1 1,-1-1-1,1 0 1,-1 0-1,1 0 1,3 0-1,-2-1 4,1 0 0,-1 0 0,0 0 0,1 0 0,-1-1 0,0 0 0,0 0 0,0 0 0,0 0 1,0 0-1,0-1 0,-1 0 0,1 0 0,-1 0 0,0 0 0,1-1 0,-2 1 0,1-1 0,0 1 0,-1-1 0,4-7 0,-1 2-1,-1 1 0,0-1 0,-1-1-1,0 1 1,0 0 0,0-1 0,-2 0 0,1 1 0,0-12-1,-2 20-8,0 0 0,0 0 0,0 1 0,1-1 0,-1 0 0,0 0 0,0 1 0,0-1 1,0 0-1,0 1 0,0-1 0,-1 0 0,1 0 0,0 1 0,0-1 0,0 0 0,-1 1 0,1-1 0,0 0 0,-1 1 0,1-1 0,0 0 0,-1 1 0,1-1 0,-1 1 0,1-1 0,-1 1 0,0-1 0,1 1 0,-1-1 0,1 1 0,-1 0 0,0-1 0,1 1 0,-1 0 0,0-1 0,1 1 0,-1 0 0,0 0 0,0 0 0,1 0 0,-1-1 0,0 1 0,1 0 0,-1 0 0,0 1 0,0-1 0,1 0 0,-1 0 0,0 0 0,0 0 0,1 1 0,-1-1 0,0 1 0,-3 0-18,0 1-1,1 0 0,0 0 1,-1 1-1,1-1 0,0 1 1,0-1-1,0 1 0,-2 4 1,-6 7 7,0 2 0,2 0 0,-9 17 0,14-26 33,1 0 0,1 0 1,-1 1-1,1-1 0,1 1 0,-1-1 1,1 1-1,0 0 0,1-1 1,0 10-1,1-16-11,-1 0 0,0 0 1,1 1-1,-1-1 0,1 0 1,0 0-1,-1 0 0,1 0 1,0 0-1,0 0 0,0 0 0,-1 0 1,1 0-1,0 0 0,0 0 1,0-1-1,1 1 0,-1 0 0,0-1 1,0 1-1,0 0 0,0-1 1,1 0-1,-1 1 0,0-1 0,0 0 1,1 1-1,1-1 0,45 1-4,-35-1-55,192-1-3895,-204 1 4660,-20-15 1938,6-5-2317,0-1 1,2 0 0,0-1 0,2-1-1,0 1 1,-9-43 0,18 64-379,0 0 0,0 1 0,0-1 0,-1 0 1,1 1-1,0-1 0,1 0 0,-1 1 0,0-1 0,0 0 0,0 1 1,0-1-1,0 0 0,1 1 0,-1-1 0,0 0 0,1 1 1,-1-1-1,0 0 0,1 1 0,-1-1 0,1 1 0,-1-1 0,1 1 1,-1-1-1,1 1 0,-1 0 0,1-1 0,-1 1 0,1-1 0,0 1 1,-1 0-1,1 0 0,-1-1 0,1 1 0,0 0 0,-1 0 0,1 0 1,0 0-1,0 0 0,-1 0 0,1 0 0,0 0 0,-1 0 0,1 0 1,0 0-1,-1 0 0,1 0 0,0 0 0,-1 1 0,1-1 0,1 1 1,40 12-2989,-40-12 2739,61 21-10631,-27-14-583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216"/>
    </inkml:context>
    <inkml:brush xml:id="br0">
      <inkml:brushProperty name="width" value="0.025" units="cm"/>
      <inkml:brushProperty name="height" value="0.025" units="cm"/>
    </inkml:brush>
  </inkml:definitions>
  <inkml:trace contextRef="#ctx0" brushRef="#br0">55 20 14574,'0'0'1863,"-3"8"-75,-9 26 160,4-14-1022,1 0 0,0 1 1,2-1-1,0 1 1,-2 30-1,7-51-923,0 1 0,0-1 0,0 0 0,0 0 1,0 1-1,0-1 0,0 0 0,0 0 0,0 1 0,0-1 0,0 0 0,0 0 1,0 0-1,0 1 0,0-1 0,0 0 0,0 0 0,0 1 0,1-1 0,-1 0 1,0 0-1,0 0 0,0 1 0,0-1 0,1 0 0,-1 0 0,0 0 0,0 0 0,0 0 1,1 1-1,-1-1 0,0 0 0,0 0 0,1 0 0,-1 0 0,0 0 0,0 0 1,0 0-1,1 0 0,-1 0 0,1 0 0,12-5 228,9-14 379,-16 11-621,-1-1 1,0 0 0,0 0-1,-1-1 1,0 1-1,-1-1 1,0 0 0,-1 0-1,1 0 1,-2 0 0,0-1-1,0 1 1,-1 0 0,0 0-1,0-1 1,-4-15-1,-4 10-540,-1 16-46,8 1 571,0 0 0,0 1 0,0-1 0,0 0 0,0 1 0,1-1 0,-1 0 0,0 1 0,1-1 0,-1 1 0,1-1 0,-1 1 0,1-1 0,0 1 0,0-1 0,-1 3 0,1-1-168,0 0 1,0 0 0,0 0 0,0 0 0,0 1 0,0-1-1,1 0 1,0 0 0,-1 0 0,1 0 0,0 0 0,0 0 0,1 0-1,-1-1 1,1 1 0,-1 0 0,1-1 0,3 4 0,-1-3-363,-1-1 1,1 0-1,-1 0 1,1 0 0,0-1-1,0 1 1,0-1 0,0 0-1,0 0 1,0 0-1,0 0 1,0-1 0,0 0-1,5 0 1,21 0-4266,1-3-1852</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4:47.228"/>
    </inkml:context>
    <inkml:brush xml:id="br0">
      <inkml:brushProperty name="width" value="0.025" units="cm"/>
      <inkml:brushProperty name="height" value="0.025" units="cm"/>
    </inkml:brush>
  </inkml:definitions>
  <inkml:trace contextRef="#ctx0" brushRef="#br0">208 180 12332,'0'0'5162,"-12"0"-2845,5-1-2029,1 1 1,-1 0 0,0 1-1,0-1 1,0 1-1,1 0 1,-1 1-1,0 0 1,1 0 0,0 0-1,-1 1 1,1 0-1,0 0 1,0 1 0,0 0-1,-9 8 1,3-1 604,0 0 1,-18 25-1,28-33-830,-1 0 0,1 1 0,0-1 1,0 1-1,0 0 0,0-1 0,1 1 0,-1 0 0,1 0 0,0 0 0,0 0 0,0 0 0,1 1 0,0-1 0,-1 0 1,2 6-1,0-8-59,-1-1 1,1 0-1,0 0 1,0 0-1,-1 0 1,1 0-1,0 0 1,0 0-1,0 0 1,0 0-1,1-1 1,-1 1-1,0 0 1,0-1-1,0 1 1,1-1-1,-1 1 1,0-1-1,0 1 1,1-1-1,-1 0 1,0 0-1,1 0 1,-1 0-1,0 0 1,1 0-1,-1 0 1,0 0-1,1 0 1,1-1-1,42-10 38,-32 4-84,-1-1 0,0 0 0,-1-1 0,0 0 0,0 0-1,-1-2 1,0 1 0,-1-1 0,0 0 0,-1-1 0,10-18 0,-1-1-132,-2 0 0,-1-1 0,15-53 0,-24 57-194,-4 17 135,-5 15-154,-14 31 348,-51 117 491,61-132-339,2-1-1,1 0 1,0 1 0,1 0-1,1 1 1,0 22-1,2-41-118,1 1-1,0-1 0,0 1 0,1-1 0,-1 1 0,0-1 0,1 0 0,0 1 0,-1-1 0,1 0 0,0 1 0,0-1 0,0 0 0,0 0 0,1 0 0,-1 0 0,1 0 0,-1 0 0,1 0 0,0-1 0,-1 1 0,1 0 0,0-1 0,2 2 0,0-2-75,-1 1 1,1-1 0,0 0 0,-1-1 0,1 1-1,0 0 1,0-1 0,-1 0 0,1 0-1,0 0 1,0-1 0,-1 1 0,1-1-1,7-2 1,-4 0-88,0 0 0,0 0-1,0-1 1,0 0 0,-1 0 0,1-1-1,-1 0 1,0 0 0,-1 0-1,1-1 1,-1 0 0,0 0 0,0 0-1,-1-1 1,0 1 0,0-1 0,3-9-1,-1 2 427,0 0 0,-1 0 0,0 0-1,-1-1 1,-1 0 0,0 0 0,0-28-1,-3 42-224,1 1-1,-1-1 1,0 1-1,0-1 0,0 1 1,0-1-1,0 1 1,0-1-1,0 1 1,0-1-1,0 1 0,0-1 1,-1 1-1,1 0 1,0-1-1,0 1 1,0-1-1,0 1 0,-1-1 1,1 1-1,0-1 1,-1 1-1,1 0 1,0-1-1,-1 1 0,1 0 1,0-1-1,-1 1 1,1 0-1,-1-1 1,1 1-1,0 0 0,-1 0 1,1 0-1,-1-1 1,1 1-1,-1 0 1,1 0-1,-1 0 0,1 0 1,-1 0-1,1 0 1,-1 0-1,1 0 1,-1 0-1,1 0 0,-1 0 1,1 0-1,-1 0 1,1 0-1,-1 1 1,1-1-1,0 0 1,-1 0-1,1 0 0,-1 1 1,1-1-1,-1 0 1,1 1-1,-1-1 0,-24 22 385,12-5 127,1 0-1,-13 27 1,22-38-418,0 1 0,0-1 0,1 0 0,-1 1 0,2 0 0,-1 0 0,1-1 0,0 1 0,0 0 0,1 0 0,0 9 0,1-15-122,-1 1 0,1-1 0,-1 0-1,1 0 1,-1 0 0,1 0-1,0 0 1,0 0 0,-1 0 0,1 0-1,0 0 1,0 0 0,0 0-1,0 0 1,0-1 0,0 1 0,1 0-1,-1-1 1,0 1 0,0-1-1,0 1 1,0-1 0,1 0-1,-1 1 1,0-1 0,0 0 0,1 0-1,-1 0 1,0 0 0,1 0-1,-1 0 1,0 0 0,0-1 0,3 0-1,2 1-50,-1-1-1,1 0 0,-1-1 1,1 1-1,-1-1 0,10-5 1,13-12-482,-21 14 380,-1 0 1,1 0 0,0 1-1,0 0 1,0 0 0,0 1-1,1 0 1,-1 0 0,1 1-1,0 0 1,8-2 0,-15 5 169,0-1 0,-1 0-1,1 1 1,-1-1 0,1 1 0,-1-1 0,0 1 0,1-1 0,-1 1 0,1 0 0,-1-1 0,0 1 0,1-1 0,-1 1 0,0 0 0,0-1 0,0 1-1,1 0 1,-1-1 0,0 1 0,0 0 0,0-1 0,0 1 0,0 0 0,0-1 0,0 1 0,0 0 0,0-1 0,-1 1 0,1 0 0,0-1 0,0 1 0,-1 0-1,0 0 1,-8 33 503,8-30-361,0-2-114,0 0-1,1-1 0,-1 1 1,1 0-1,0-1 0,-1 1 1,1 0-1,0-1 0,0 1 0,0 0 1,0 0-1,0-1 0,0 1 1,1 0-1,-1-1 0,0 1 1,1 0-1,0-1 0,-1 1 1,1 0-1,2 2 0,-2-3-24,0 0 0,0 0 1,1-1-1,-1 1 0,1 0 0,-1-1 0,1 1 0,-1-1 0,1 0 0,-1 1 0,1-1 0,-1 0 0,1 0 0,-1 0 0,1 0 1,-1 0-1,1 0 0,-1 0 0,3-1 0,6-2 16,1 0-1,-1 0 1,0-1 0,0 0 0,16-10-1,4-7-66,-24 16-67,0 0 1,0 1-1,0-1 1,1 1-1,0 0 1,0 1-1,0 0 1,0 0 0,0 0-1,12-1 1,-18 4 89,-1 1 1,1 0 0,-1 0 0,0 0 0,1 0 0,-1 0 0,0 0 0,1 0-1,-1 0 1,0 0 0,0 0 0,0 0 0,0 0 0,0 0 0,0 0 0,0 0-1,0 0 1,0 0 0,-1 0 0,1 0 0,0 0 0,-1 1 0,-5 25 88,-11 36 227,15-35-2950</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32.639"/>
    </inkml:context>
    <inkml:brush xml:id="br0">
      <inkml:brushProperty name="width" value="0.025" units="cm"/>
      <inkml:brushProperty name="height" value="0.025" units="cm"/>
    </inkml:brush>
  </inkml:definitions>
  <inkml:trace contextRef="#ctx0" brushRef="#br0">529 280 1057,'-15'1'2183,"-7"1"-1667,-440 28 1712,433-28 1381,40-1-184,47 1-1314,240-14-1499,-38 0-466,1559-4 292,749-132 1916,-2493 140-2332,-12 3 3,0-4 0,0-2 1,95-29-1,-156 39-55,-1 1 1,1-1-1,-1 1 1,1-1-1,-1 0 1,1 1 0,-1-1-1,1 0 1,-1 0-1,0 0 1,1 0-1,-1-1 1,0 1-1,0 0 1,1-2-1,-2 3-12,0-1 0,0 1 0,0-1 0,0 1 0,0-1 0,0 1 0,0-1 0,0 1 0,0-1 0,0 1 0,0-1 0,0 1 0,-1-1 0,1 1 0,0-1 0,0 1 0,-1 0 0,1-1 0,0 1 0,0-1 0,-1 1 0,1 0 0,-1-1 0,1 1 0,0 0 0,-1-1 0,1 1 0,-1 0 0,1 0 0,-1-1 0,-5-2-695,-1 0-1,1 1 1,-1 0 0,1 0-1,-11-2 1,-53-7-5429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33.691"/>
    </inkml:context>
    <inkml:brush xml:id="br0">
      <inkml:brushProperty name="width" value="0.025" units="cm"/>
      <inkml:brushProperty name="height" value="0.025" units="cm"/>
    </inkml:brush>
  </inkml:definitions>
  <inkml:trace contextRef="#ctx0" brushRef="#br0">0 1 9161,'125'6'2984,"88"16"-2941,-69-5 69,532-1 317,-535-18-79,442-8 678,202-1-567,932 26-271,2 1-86,-196-54 377,-559 7-385,166 44 838,-940-8-5269,-105-5-1425</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39.406"/>
    </inkml:context>
    <inkml:brush xml:id="br0">
      <inkml:brushProperty name="width" value="0.025" units="cm"/>
      <inkml:brushProperty name="height" value="0.025" units="cm"/>
    </inkml:brush>
  </inkml:definitions>
  <inkml:trace contextRef="#ctx0" brushRef="#br0">0 27 12812,'0'0'12460,"56"-1"-11659,-5 3-545,10 1-160,9 0-96,4-2 0,-2-1-320,-1 0-801,-9 0-833,-7-4-513,-18-9-1056,-11-4-2467</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39.768"/>
    </inkml:context>
    <inkml:brush xml:id="br0">
      <inkml:brushProperty name="width" value="0.025" units="cm"/>
      <inkml:brushProperty name="height" value="0.025" units="cm"/>
    </inkml:brush>
  </inkml:definitions>
  <inkml:trace contextRef="#ctx0" brushRef="#br0">31 1 13325,'0'0'6085,"15"2"-5535,27 4-181,112 21 348,-135-23-697,0 1 0,0 1 0,0 0 1,-1 2-1,33 17 0,-48-23-24,0 1 1,1-1 0,-1 0-1,0 1 1,0 0 0,0-1-1,0 1 1,-1 1 0,1-1-1,-1 0 1,0 0 0,0 1 0,0 0-1,0-1 1,0 1 0,-1 0-1,0 0 1,0-1 0,1 7-1,-2-5 67,0 0 0,-1 0 0,1 0 0,-1 0 0,0 0 0,-1 0-1,1-1 1,-1 1 0,0 0 0,0-1 0,0 1 0,-1-1 0,-4 7 0,-7 5 315,0 0 1,-1-1 0,0-1-1,-1 0 1,-1-1 0,-21 13-1,-75 39 1025,-39 26-895,138-79-1459,12-8-4327</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1.119"/>
    </inkml:context>
    <inkml:brush xml:id="br0">
      <inkml:brushProperty name="width" value="0.025" units="cm"/>
      <inkml:brushProperty name="height" value="0.025" units="cm"/>
    </inkml:brush>
  </inkml:definitions>
  <inkml:trace contextRef="#ctx0" brushRef="#br0">1 123 3812,'0'0'3405,"4"-9"-3004,-2 4-227,19-43 1804,-20 46-1382,0 0-1,1 0 1,-1 0 0,1-1-1,-1 1 1,1 1-1,0-1 1,0 0 0,0 0-1,0 1 1,3-3-1,-3 10 3445,-1 24-2464,-5 3-307,-10 45 1,8-48-607,-6 60 0,12-79-521,0 50 87,0-59-192,0-1-1,0 0 1,0 0 0,1 0 0,-1 0-1,0 0 1,0 0 0,1 0 0,-1 0-1,0 0 1,1 0 0,-1 0-1,1 0 1,-1 0 0,1 0 0,0 0-1,-1 0 1,1-1 0,0 1 0,0 0-1,-1 0 1,1-1 0,0 1 0,0 0-1,0-1 1,0 1 0,0-1 0,0 1-1,0-1 1,0 0 0,0 1 0,0-1-1,0 0 1,0 0 0,0 0 0,0 0-1,0 0 1,0 0 0,1 0-1,-1 0 1,0 0 0,0 0 0,0 0-1,0-1 1,1 0 0,1 0 48,-1-1 0,0 1 0,1-1 0,-1 0 0,0 0 0,0 1 0,-1-2 0,1 1 0,0 0 0,-1 0 0,1-1 0,-1 1 0,1 0 0,-1-1 0,0 1 0,0-1 0,1-4-1,10-49 117,-12 55-191,4-22 33,-2 0 1,-1-44-1,-1 57-35,-1 1 0,0 0 0,-1 0 0,0 0 0,0 0 0,-1 0 1,0 0-1,0 0 0,-1 1 0,-5-9 0,8 16-9,1 0 0,-1 0 0,1 0 0,-1 1 0,0-1 0,1 0 0,-1 0 0,0 1 1,1-1-1,-1 0 0,0 1 0,0-1 0,0 1 0,1-1 0,-1 1 0,0-1 0,0 1 0,0-1 0,0 1 0,-1 0 0,1 0-1,1 0 1,-1 0-1,0 0 0,1 1 0,-1-1 1,1 0-1,-1 1 0,1-1 0,-1 0 0,1 1 1,0-1-1,-1 0 0,1 1 0,-1-1 1,1 1-1,0-1 0,-1 1 0,1-1 1,0 1-1,-1-1 0,1 1 0,0-1 1,0 1-1,0 0 0,-1 2-3,0 0 1,0 0-1,1-1 1,0 1-1,-1 0 1,1 0-1,0 0 0,0 0 1,1-1-1,-1 1 1,0 0-1,1 0 1,1 3-1,0-3 6,0-1 0,0 1 0,0-1-1,0 1 1,1-1 0,-1 0 0,1 0 0,-1 0 0,1 0 0,0 0 0,0 0-1,0-1 1,0 1 0,0-1 0,0 0 0,0 0 0,0 0 0,1-1 0,5 2-1,72 1 24,-63-3-22,-12 0-8,12 0-468,0 0 1,0-1 0,0-1-1,33-7 1,-46 7 375,0 1-1,-1-1 1,1 0 0,-1 0-1,1-1 1,-1 0 0,0 1-1,0-1 1,0 0 0,0-1 0,-1 1-1,1-1 1,-1 0 0,0 1-1,0-2 1,0 1 0,-1 0-1,1 0 1,-1-1 0,0 1 0,0-1-1,2-9 1,3-32 381,-7 46-242,0-1 0,-1 0 1,1 1-1,0-1 0,0 0 0,0 0 0,0 1 1,0-1-1,-1 0 0,1 1 0,0-1 0,-1 0 1,1 1-1,-1-1 0,1 1 0,0-1 0,-1 0 1,1 1-1,-1-1 0,0 1 0,1-1 0,-1 1 1,0-1 12,-1 1 0,1 0 1,0 0-1,0 0 0,-1 0 1,1 0-1,0 0 1,0 0-1,-1 0 0,1 0 1,0 1-1,0-1 0,0 0 1,0 1-1,-1-1 0,1 1 1,0-1-1,-1 2 0,-5 2 44,0 1-1,0 0 0,1 0 0,0 1 0,0-1 0,0 1 0,1 1 0,0-1 0,0 1 0,0 0 0,1 0 0,0 0 0,0 1 0,-3 11 1,1-4-65,1 1 1,1 0 0,1 0 0,0 1-1,1-1 1,0 21 0,2-34-29,-1 0-1,1 0 1,1 1 0,-1-1 0,0 0 0,1 0-1,-1-1 1,1 1 0,0 0 0,0 0 0,0 0-1,1 0 1,-1-1 0,1 1 0,-1 0 0,1-1-1,0 0 1,4 5 0,-3-5 1,1 0-1,0 0 1,-1 0 0,1 0-1,0-1 1,0 0 0,0 0-1,0 0 1,0 0 0,0-1-1,0 1 1,0-1 0,7 0 0,6 0-440,0-1 1,33-5 0,-44 5-268,0-1 0,1 0 0,-1 0 0,-1 0 0,1-1 0,0 0 0,-1 0 1,1-1-1,-1 0 0,0 0 0,6-6 0,10-13-7371</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1.697"/>
    </inkml:context>
    <inkml:brush xml:id="br0">
      <inkml:brushProperty name="width" value="0.025" units="cm"/>
      <inkml:brushProperty name="height" value="0.025" units="cm"/>
    </inkml:brush>
  </inkml:definitions>
  <inkml:trace contextRef="#ctx0" brushRef="#br0">48 12 3395,'-13'0'128,"1"0"4132,1 0-3843,4 0-161,2 0 1185,7-2-1248,6-2-193,-1 0-97,0 3-191,-1 0 0,0 1-128,-1 0-962,0 0-864,0 0-1473</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2.160"/>
    </inkml:context>
    <inkml:brush xml:id="br0">
      <inkml:brushProperty name="width" value="0.025" units="cm"/>
      <inkml:brushProperty name="height" value="0.025" units="cm"/>
    </inkml:brush>
  </inkml:definitions>
  <inkml:trace contextRef="#ctx0" brushRef="#br0">103 102 2466,'36'-13'1151,"-4"-4"5236,-30 15-5638,1 0-1,-1 0 0,1 0 1,-1-1-1,0 1 1,0-1-1,0 0 0,0 1 1,0-1-1,-1 0 0,1 0 1,-1 0-1,0 0 1,0 0-1,0-1 0,0 1 1,-1 0-1,1 0 1,-1-1-1,0-5 0,-1 9-717,1-1-1,-1 0 0,1 1 1,-1-1-1,1 1 1,-1-1-1,0 1 0,1 0 1,-1-1-1,0 1 0,1 0 1,-1-1-1,0 1 0,1 0 1,-1 0-1,0 0 1,0 0-1,0-1 0,1 1 1,-1 0-1,0 0 0,0 0 1,1 1-1,-1-1 0,0 0 1,0 0-1,1 0 1,-1 1-1,0-1 0,1 0 1,-1 0-1,0 1 0,-1 0 1,-27 10 95,8 2 68,6-4-30,1 1 0,-22 18 1,33-26-156,0 1 0,0 0 1,0 0-1,1 0 0,-1 0 1,1 1-1,0-1 0,0 0 0,0 1 1,1 0-1,-1-1 0,1 1 1,0 0-1,0 0 0,0 0 0,0 0 1,0 4-1,2-7-9,-1 1 0,1 0-1,0 0 1,-1 0 0,1 0 0,0 0 0,0-1-1,0 1 1,0 0 0,1-1 0,-1 1 0,0-1 0,1 0-1,-1 1 1,1-1 0,-1 0 0,1 0 0,0 0 0,-1 0-1,1 0 1,0 0 0,0 0 0,0-1 0,0 1-1,2 0 1,62 16 15,-45-13-20,-13-2 7,0 0-11,1 0 1,0 1-1,-1 0 1,13 7-1,-20-10 9,1 1-1,-1 0 1,1 0-1,-1 0 1,1 1-1,-1-1 1,1 0 0,-1 1-1,0-1 1,0 0-1,0 1 1,0-1-1,0 1 1,0 0 0,0-1-1,0 1 1,-1 0-1,1 0 1,-1-1-1,1 1 1,-1 0-1,0 0 1,0 0 0,0 0-1,0-1 1,0 1-1,0 4 1,-1-5 44,0 1 0,0 0 1,0 0-1,-1-1 0,1 1 0,0 0 0,-1-1 1,1 1-1,-1-1 0,1 0 0,-1 1 0,0-1 1,0 0-1,1 0 0,-1 0 0,0 0 1,0-1-1,0 1 0,0 0 0,0-1 0,0 1 1,0-1-1,-3 0 0,-57 7 1269,54-6-1135,-24 0 166,21-2-251,1 1 0,-1 1 0,1 0 0,-1 0 1,1 1-1,0 0 0,-10 4 0,89-6-10354,-40-8 3626,1-2-3247</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2.659"/>
    </inkml:context>
    <inkml:brush xml:id="br0">
      <inkml:brushProperty name="width" value="0.025" units="cm"/>
      <inkml:brushProperty name="height" value="0.025" units="cm"/>
    </inkml:brush>
  </inkml:definitions>
  <inkml:trace contextRef="#ctx0" brushRef="#br0">64 15 10954,'0'0'13587,"-7"9"-13272,-1 1-181,2 1 0,-1-1 1,2 1-1,-1 0 0,1 1 1,1-1-1,0 1 0,1 0 1,0 0-1,1 0 0,-2 22 1,4-32-119,0-1 1,1 0-1,-1 0 1,0 1 0,0-1-1,1 0 1,-1 0-1,1 0 1,-1 0 0,1 1-1,-1-1 1,1 0-1,0 0 1,0 0 0,-1 0-1,1 0 1,0 0-1,0-1 1,0 1 0,0 0-1,0 0 1,0-1-1,0 1 1,0 0 0,0-1-1,1 1 1,-1-1-1,0 1 1,0-1 0,0 0-1,1 0 1,-1 1-1,0-1 1,0 0-1,1 0 1,-1 0 0,0 0-1,0-1 1,1 1-1,-1 0 1,0 0 0,2-1-1,4 0 51,0-1-1,0 0 1,-1 0 0,1 0-1,0 0 1,9-6-1,1-3-14,-1 0 0,0-2 0,0 1 0,18-21 0,-26 25 17,0-1 0,-1 0 0,0-1 0,-1 0 0,0 0 0,0 0 0,-1 0 0,7-22 0,-11 31 91,-7 22-42,-5 4-47,-15 48 43,24-68-109,1 0-1,0 1 1,0-1 0,1 0-1,-1 0 1,1 1-1,0-1 1,1 0-1,-1 1 1,1-1 0,2 9-1,-2-12-21,1-1 0,-1 1 0,0 0 0,1 0 0,0-1 0,-1 1 0,1-1 0,0 1 0,0-1-1,0 0 1,0 0 0,0 0 0,0 0 0,0 0 0,0 0 0,0-1 0,0 1 0,0-1 0,1 1 0,-1-1 0,0 0 0,5 0-1,52-2-2925,-23-6-1739,0-10-3726</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4.027"/>
    </inkml:context>
    <inkml:brush xml:id="br0">
      <inkml:brushProperty name="width" value="0.025" units="cm"/>
      <inkml:brushProperty name="height" value="0.025" units="cm"/>
    </inkml:brush>
  </inkml:definitions>
  <inkml:trace contextRef="#ctx0" brushRef="#br0">132 83 2819,'5'-20'-571,"0"-8"5677,1-7 6988,-4 39-8304,-3 21-4014,-17 153 3202,-1 24-2358,16-159-581,2-28-25,0-1-1,0 1 1,2 0-1,-1 0 0,2-1 1,3 17-1,0-25 65,-1-14 17,-1-14-166,-2 13-521,-2 0-1,1-1 1,-1 1 0,0 0 0,-1 0 0,0 0 0,-1 0 0,1 0-1,-9-15 1,5 14-1145,0 0 1,-1 1-1,0 0 0,-1 0 0,1 0 0,-2 1 0,-14-11 1,4 1 308,18 16 1986,0 0 0,0 0 0,-1 1 0,1-1 0,0 0 0,0 0 0,1 0 0,-1 0 0,0 0 0,1 0 0,-1 0 0,0-4 0,1 5-150,1 0-1,-1-1 0,0 1 0,0 0 0,0-1 0,1 1 0,-1 0 1,1 0-1,-1-1 0,1 1 0,-1 0 0,1 0 0,0 0 0,0 0 1,-1 0-1,1 0 0,0 0 0,0 0 0,2-2 0,22-9-256,-13 9 2,-1 0 1,1 1 0,0 1-1,18-1 1,22 3-2952,-16-1-2929,-9 0-2927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545"/>
    </inkml:context>
    <inkml:brush xml:id="br0">
      <inkml:brushProperty name="width" value="0.025" units="cm"/>
      <inkml:brushProperty name="height" value="0.025" units="cm"/>
    </inkml:brush>
  </inkml:definitions>
  <inkml:trace contextRef="#ctx0" brushRef="#br0">168 1 8360,'0'0'7356,"-10"0"-5103,2 1-2008,1 1 1,-1-1-1,1 1 0,0 1 0,0-1 1,0 1-1,0 0 0,0 1 1,1 0-1,-1 0 0,1 0 0,0 1 1,0 0-1,1 0 0,-1 0 1,1 1-1,0 0 0,-6 9 0,7-10-42,1 1-1,-1 0 0,1 1 0,0-1 0,1 0 0,-1 1 0,1-1 0,0 1 0,1 0 0,0 0 0,0 0 1,0 0-1,1 7 0,1-13-182,-1 0 0,0 0 0,1 0 1,-1 0-1,1-1 0,-1 1 0,1 0 0,0 0 1,-1 0-1,1-1 0,0 1 0,-1 0 1,1-1-1,0 1 0,0-1 0,0 1 0,0-1 1,-1 1-1,1-1 0,0 1 0,0-1 1,0 0-1,0 0 0,0 1 0,0-1 0,0 0 1,0 0-1,0 0 0,0 0 0,0 0 1,0 0-1,0 0 0,0-1 0,0 1 0,0 0 1,0 0-1,0-1 0,0 1 0,1-2 0,4 1 50,-1-1 0,0 1 0,0-1 0,-1-1-1,1 1 1,8-6 0,-4 0-58,-1 0 0,1-1 0,-1 0 0,-1 0 0,11-18 0,-15 23-160,0-1 0,-1 0 0,0 0 0,0 0 1,0 0-1,0 0 0,-1-1 0,0 1 0,0 0 0,0-1 0,-1 1 1,0 0-1,0-1 0,-1-9 0,1 14 103,0 1 0,-1-1 0,1 0 0,0 1 1,0-1-1,0 0 0,-1 1 0,1-1 0,0 0 0,-1 1 0,1-1 0,0 1 0,-1-1 0,1 1 1,-1-1-1,1 1 0,-1-1 0,1 1 0,-1-1 0,1 1 0,-1 0 0,0-1 0,1 1 1,-1 0-1,0 0 0,1-1 0,-1 1 0,0 0 0,1 0 0,-1 0 0,0 0 0,1 0 1,-1 0-1,0 0 0,1 0 0,-1 0 0,0 0 0,1 0 0,-1 0 0,0 0 0,1 1 1,-1-1-1,0 0 0,1 1 0,-1-1 0,1 0 0,-1 1 0,1-1 0,-2 1 0,0 0-2,0 1-1,0-1 1,0 1 0,0-1-1,0 1 1,0 0-1,1-1 1,-1 1-1,1 0 1,-1 0-1,1 0 1,-3 5 0,-1 27-1770,5-33 1475,0 1 0,0-1 0,0 0 0,0 1 0,1-1 0,-1 1-1,0-1 1,1 1 0,-1-1 0,1 0 0,-1 1 0,1-1 0,-1 1 0,1-1 0,0 0 0,0 0-1,0 0 1,0 1 0,0-1 0,1 1 0,15 5-5584</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4.584"/>
    </inkml:context>
    <inkml:brush xml:id="br0">
      <inkml:brushProperty name="width" value="0.025" units="cm"/>
      <inkml:brushProperty name="height" value="0.025" units="cm"/>
    </inkml:brush>
  </inkml:definitions>
  <inkml:trace contextRef="#ctx0" brushRef="#br0">15 0 10346,'0'0'13351,"-1"12"-12443,-9 95 819,7 203 0,3-305-1706,0-1 0,1 1 0,0-1 1,-1 1-1,2-1 0,-1 0 1,0 1-1,1-1 0,0 0 0,0 0 1,0 0-1,0 0 0,1 0 1,0-1-1,-1 1 0,1-1 0,1 0 1,-1 1-1,0-1 0,1-1 1,5 5-1,-4-5-75,0 0 0,0-1 0,0 1 0,0-1 0,0 0 1,0-1-1,0 1 0,1-1 0,-1 0 0,0 0 0,0-1 0,0 1 1,0-1-1,1 0 0,-1-1 0,-1 1 0,1-1 0,7-3 0,31-19-3962,-18 4-1908,-12 6-2190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5.708"/>
    </inkml:context>
    <inkml:brush xml:id="br0">
      <inkml:brushProperty name="width" value="0.025" units="cm"/>
      <inkml:brushProperty name="height" value="0.025" units="cm"/>
    </inkml:brush>
  </inkml:definitions>
  <inkml:trace contextRef="#ctx0" brushRef="#br0">35 1 12556,'0'0'9833,"0"10"-8776,-6 133 1914,-4 124-1361,11-288-426,1-5-1033,-1 0 0,-2 0 0,-7-47 0,-1 45-211,5 26-96,3 18 57,1-13 97,0 0-1,1-1 1,-1 1 0,1 0-1,0 0 1,0-1-1,0 1 1,0 0 0,0-1-1,0 1 1,1-1 0,-1 0-1,1 1 1,0-1 0,-1 0-1,1 0 1,0 0 0,0 0-1,1 0 1,-1-1 0,0 1-1,1-1 1,-1 1 0,1-1-1,-1 0 1,1 0-1,-1 0 1,1 0 0,0 0-1,0-1 1,-1 1 0,1-1-1,0 0 1,3 0 0,1 1 5,-1-1 0,1 0 1,-1-1-1,0 1 0,1-1 1,-1 0-1,0-1 0,0 0 1,0 0-1,0 0 0,0-1 1,0 1-1,-1-1 1,9-6-1,-8 3 9,0 0 0,0 0 0,-1 0 0,0-1 1,0 0-1,0 0 0,-1 0 0,0 0 0,-1-1 0,5-12 0,-19 52-106,6-16 124,-1 1 0,2-1 0,0 1 0,1 0 0,-1 26 0,4-42-19,0 0 1,0 0-1,0 0 1,0 0-1,1 0 1,-1-1 0,0 1-1,1 0 1,-1 0-1,1 0 1,-1-1-1,1 1 1,-1 0-1,1 0 1,-1-1-1,1 1 1,0 0 0,-1-1-1,1 1 1,0-1-1,0 1 1,-1-1-1,1 1 1,0-1-1,0 0 1,0 1-1,0-1 1,-1 0-1,1 0 1,0 0 0,0 1-1,0-1 1,0 0-1,0 0 1,0 0-1,0 0 1,0-1-1,-1 1 1,1 0-1,0 0 1,0 0 0,0-1-1,0 1 1,0 0-1,0-1 1,5-1 25,0 0 1,-1 0 0,0 0 0,1 0 0,-1-1-1,6-3 1,4-7-45,-1 0-1,0-1 0,0 0 1,-2-1-1,0 0 0,15-26 1,-40 60-273,3-5 424,1-1 1,0 1 0,1 0-1,-8 21 1,16-33-145,0 0 0,0 0 1,0 0-1,0 0 0,1 0 0,-1 0 1,1 0-1,-1-1 0,1 1 0,0 0 1,-1 0-1,1-1 0,0 1 0,0 0 1,0-1-1,1 1 0,-1-1 0,0 1 1,1-1-1,-1 0 0,0 0 0,1 0 1,0 1-1,-1-1 0,1 0 0,3 1 1,-2 0-4,0 0 1,0-1-1,1 1 1,-1-1 0,1 1-1,0-1 1,-1 0-1,1 0 1,0-1 0,-1 1-1,1-1 1,0 0 0,4 0-1,-4-1 2,0-1 0,-1 0 1,1 0-1,0 0 0,-1 0 0,0 0 0,0-1 0,0 1 0,0-1 0,0 0 0,0 0 1,0 0-1,3-6 0,30-52-17,-26 43 16,-5 8 1,-1 5-7,-1 0 1,0-1 0,0 0-1,-1 0 1,1 0 0,-1 0-1,-1 0 1,1 0 0,0-9-1,-2 14-72,-26 2-1207,9 1-5487,6 0-731,6-2 196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6.995"/>
    </inkml:context>
    <inkml:brush xml:id="br0">
      <inkml:brushProperty name="width" value="0.025" units="cm"/>
      <inkml:brushProperty name="height" value="0.025" units="cm"/>
    </inkml:brush>
  </inkml:definitions>
  <inkml:trace contextRef="#ctx0" brushRef="#br0">4 43 3619,'-3'-5'10187,"5"-1"-4063,18-5-1521,34-4-4758,-49 14 1364,-3 0-1208,0 0-1,0 1 1,0-1 0,0 1 0,0-1 0,0 1-1,0 0 1,0 0 0,0 0 0,0 0-1,0 0 1,0 1 0,0-1 0,0 1 0,0-1-1,0 1 1,0-1 0,0 1 0,-1 0-1,1 0 1,0 0 0,0 0 0,-1 1 0,4 1-1,-4 0 16,1 0 0,-1 0 0,1 0 1,-1-1-1,0 1 0,0 1 0,0-1 0,0 0 0,-1 0 0,1 0 0,-1 0 0,0 1 0,0-1 0,0 3 0,-2 10 273,0 0 1,-1-1-1,0 1 1,-1-1-1,-8 17 0,15-124 1660,-1 27-2248,-2 65 224,5 1-90,1-1 117,0 1 0,-1 0 1,1 1-1,-1-1 0,1 1 0,-1 0 0,0 0 0,0 1 1,0 0-1,0 0 0,0 0 0,6 6 0,5 2-8,-16-13-296,0 1 1,0 0-1,0 0 0,0-1 1,0 1-1,0 0 1,0 0-1,1 0 0,-1-1 1,0 1-1,1 0 1,-1 0-1,1 0 0,-1 0 1,1 0-1,0 0 1,-1 0-1,1 0 0,0 0 1,0 0-1,1-1 0,5 1-2941,1-5-2174</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8.180"/>
    </inkml:context>
    <inkml:brush xml:id="br0">
      <inkml:brushProperty name="width" value="0.025" units="cm"/>
      <inkml:brushProperty name="height" value="0.025" units="cm"/>
    </inkml:brush>
  </inkml:definitions>
  <inkml:trace contextRef="#ctx0" brushRef="#br0">102 12 4132,'0'0'451,"0"-1"-1,1 1 1,-1-1-1,0 1 1,0-1 0,0 1-1,0-1 1,0 1 0,0-1-1,1 1 1,-1-1 0,0 1-1,1 0 1,-1-1 0,0 1-1,1-1 1,-1 1 0,0 0-1,1-1 1,-1 1-1,0 0 1,1-1 0,-1 1-1,1 0 1,-1 0 0,1-1-1,-1 1 1,1 0 0,-1 0-1,1 0 1,-1 0 0,1-1-1,4 20 4126,-4 49-5982,-2-51 3181,-15 294 1738,19-285-3454,-3-25-52,0-1 0,0 1 0,0-1 0,1 1 0,-1 0 0,0-1 0,0 1 0,0-1 0,0 1 0,1 0 0,-1-1 0,0 1 0,1-1 0,-1 1 0,0-1 0,1 1 0,-1-1 0,1 1 0,-1-1 0,1 0 0,-1 1 0,1-1 0,-1 1 0,1-1 0,-1 0 0,1 0 0,-1 1 0,1-1 0,-1 0 0,1 0 0,0 0 0,-1 0 0,1 1 0,-1-1 0,1 0 0,0 0 0,0-1 0,0-4 21,0 0-1,-1 0 1,1 0-1,-1 0 1,0 0-1,-2-9 0,-1 0-248,-1 0-1,0 0 0,-1 0 0,0 0 0,-1 1 0,-1 0 0,0 1 0,-1-1 0,0 1 0,-1 1 0,0-1 0,-1 2 0,-13-13 1,11 18 89,10 11 381,3-4-213,0-1 0,0 1 0,0-1 0,0 1-1,0-1 1,0 1 0,0-1 0,0 1 0,0-1-1,1 0 1,-1 0 0,0 0 0,4 2 0,7 2 19,2 0-1,-1 0 1,1-2 0,-1 1 0,1-2 0,0 0 0,23 0 0,21-1-3836,-58-1 3656,1 0 1,-1 0-1,0 0 0,0 0 0,1 0 1,-1 0-1,0 0 0,0 0 1,1 0-1,-1-1 0,0 1 0,0 0 1,0 0-1,1 0 0,-1 0 1,0 0-1,0-1 0,0 1 1,1 0-1,-1 0 0,0 0 0,0 0 1,0-1-1,0 1 0,0 0 1,0 0-1,1-1 0,-1 1 0,0 0 1,0 0-1,0 0 0,0-1 1,0 1-1,0 0 0,0 0 0,0-1 1,0 1-1,0 0 0,0 0 1,0-1-1,0 1 0,0 0 1,0 0-1,0-1 0,-1 1 0,1 0 1,0 0-1,0 0 0,0-1 1,0 1-1,0 0 0,-1 0 0,1 0 1,0-1-1,0 1 0,0 0 1,0 0-1,-1 0 0,1 0 1,0-1-1,-14-11-6794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8.526"/>
    </inkml:context>
    <inkml:brush xml:id="br0">
      <inkml:brushProperty name="width" value="0.025" units="cm"/>
      <inkml:brushProperty name="height" value="0.025" units="cm"/>
    </inkml:brush>
  </inkml:definitions>
  <inkml:trace contextRef="#ctx0" brushRef="#br0">61 23 14061,'0'0'3812,"-58"-22"-2147,55 21 97,15 1-1794,12 0-1537,4 0-2852</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9.124"/>
    </inkml:context>
    <inkml:brush xml:id="br0">
      <inkml:brushProperty name="width" value="0.025" units="cm"/>
      <inkml:brushProperty name="height" value="0.025" units="cm"/>
    </inkml:brush>
  </inkml:definitions>
  <inkml:trace contextRef="#ctx0" brushRef="#br0">0 6 13325,'0'0'7399,"3"9"-6145,-1 1-1026,1 1 81,0 1 0,1-1 0,0 0-1,8 13 1,-11-21-221,1 0 1,0 0 0,0 0-1,0 0 1,1 0-1,-1-1 1,1 1 0,-1-1-1,1 0 1,0 0-1,0 0 1,-1 0 0,2 0-1,-1-1 1,0 1-1,0-1 1,0 0 0,1 0-1,-1 0 1,1 0-1,4 0 1,-1-1 75,1 0 0,0-1 0,-1 1-1,1-2 1,-1 1 0,1-1 0,-1 0 0,1-1 0,-1 1 0,10-7 0,6-4 185,37-28 1,17-10-210,-75 50-136,1-1 0,0 1 0,0-1 0,0 1 0,0 0-1,0 1 1,0-1 0,0 0 0,0 1 0,4 0 0,-6 0 4,0 0 1,0 0 0,0 0 0,0 0 0,-1 0-1,1 1 1,0-1 0,0 0 0,0 1 0,0-1-1,-1 1 1,1-1 0,0 1 0,0-1 0,-1 1-1,1 0 1,0-1 0,-1 1 0,1 0 0,-1 0-1,1-1 1,0 3 0,1 3 65,-1 0 0,1 0 0,-1 1 0,-1-1 0,1 0 0,-1 1 0,-1 11 0,0-12-47,0-1 0,1 0 0,0 0 0,0 0-1,0 0 1,1 1 0,0-1 0,0 0-1,0 0 1,1 0 0,-1 0 0,3 4 0,-3-8-10,1 0 0,-1 0 1,0 0-1,0-1 1,0 1-1,1-1 0,-1 1 1,0-1-1,1 1 1,-1-1-1,0 0 0,1 1 1,-1-1-1,0 0 1,1 0-1,-1 0 0,1 0 1,-1 0-1,0-1 0,1 1 1,-1 0-1,0-1 1,1 1-1,-1 0 0,0-1 1,1 0-1,1 0 1,34-22 387,-36 23-401,54-46 232,-41 33-232,2 0 0,-1 1 0,26-14-1,-40 25-13,0 0 0,0 1-1,0-1 1,0 0-1,0 1 1,0-1 0,0 1-1,0 0 1,0-1-1,0 1 1,0 0 0,1 0-1,-1 0 1,0 0-1,0 0 1,0 0 0,0 0-1,1 0 1,-1 0-1,0 0 1,0 1 0,0-1-1,0 0 1,0 1-1,0-1 1,0 1 0,0-1-1,2 2 1,-2 0-2,0 0 0,1 0 0,-1-1 0,0 1 0,0 1 1,-1-1-1,1 0 0,0 0 0,-1 0 0,1 0 0,-1 0 0,1 1 0,-1 3 1,0 7-2,-1 0 1,0 0 0,0 0 0,-5 14 0,6-23-138,0-3 28,-1 1 0,1 0-1,0-1 1,0 1 0,-1-1 0,1 1-1,-1 0 1,1-1 0,-1 1-1,0-1 1,0 1 0,0-1 0,1 0-1,-1 1 1,-1-1 0,1 0 0,0 0-1,0 0 1,0 1 0,-2 0 0,-6-42-10443,5 13 3470</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9.463"/>
    </inkml:context>
    <inkml:brush xml:id="br0">
      <inkml:brushProperty name="width" value="0.025" units="cm"/>
      <inkml:brushProperty name="height" value="0.025" units="cm"/>
    </inkml:brush>
  </inkml:definitions>
  <inkml:trace contextRef="#ctx0" brushRef="#br0">9 11 6822,'0'0'18322,"-9"-10"-33697</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49.899"/>
    </inkml:context>
    <inkml:brush xml:id="br0">
      <inkml:brushProperty name="width" value="0.025" units="cm"/>
      <inkml:brushProperty name="height" value="0.025" units="cm"/>
    </inkml:brush>
  </inkml:definitions>
  <inkml:trace contextRef="#ctx0" brushRef="#br0">196 66 8360,'0'0'6059,"1"-8"-4303,4-42 1912,-5 50-3548,0-1-1,-1 1 1,1-1 0,0 1 0,0 0-1,0-1 1,-1 1 0,1-1 0,0 1 0,-1 0-1,1-1 1,0 1 0,-1 0 0,1-1-1,0 1 1,-1 0 0,1 0 0,-1-1 0,1 1-1,-1 0 1,1 0 0,0 0 0,-1 0-1,1-1 1,-1 1 0,1 0 0,-1 0 0,1 0-1,-1 0 1,1 0 0,-1 0 0,0 0-1,-20 1 743,18 0-631,-6 0-35,-1 1 1,0 1-1,0 0 1,1 0 0,0 1-1,0 1 1,0-1 0,-9 7-1,12-7-157,-1 0 0,1 1 0,0-1 0,0 1 0,0 1 0,1-1 0,0 1 0,0 0 0,0 0 0,1 1-1,-4 7 1,7-14-40,1 1-1,0-1 1,0 0 0,-1 1-1,1-1 1,0 1-1,0-1 1,0 1-1,0-1 1,0 1-1,0-1 1,0 0 0,0 1-1,0-1 1,0 1-1,0-1 1,0 1-1,0-1 1,0 1-1,0-1 1,0 1 0,1-1-1,-1 0 1,0 1-1,0-1 1,1 1-1,-1-1 1,0 0 0,0 1-1,1-1 1,-1 0-1,0 1 1,1-1-1,19 4-22,27-11 6,-42 6 13,21-4-33,46-3 0,-67 7 18,1 1 1,0-1 0,0 2 0,-1-1 0,1 1 0,0 0 0,-1 0 0,1 0 0,-1 1 0,1 0 0,-1 0-1,0 0 1,1 1 0,7 5 0,-12-7 16,1 0 0,-1 1-1,1-1 1,-1 1 0,1 0-1,-1-1 1,0 1 0,0 0-1,0 0 1,0 0 0,0 0-1,0 0 1,-1 0 0,1 0-1,0 0 1,-1 0 0,0 0-1,0 0 1,1 0 0,-1 1 0,0-1-1,-1 2 1,0 0 55,0 0-1,0-1 1,-1 1 0,1 0-1,-1-1 1,0 0 0,0 1 0,0-1-1,-1 0 1,1 0 0,-4 3-1,-6 6 300,-1-1-1,-1 0 0,1-2 0,-21 12 1,23-14-227,1-2 0,-1 1 0,0-1 0,-1-1 0,1 0 0,-1 0 0,0-1-1,-14 1 1,26-4-129,-1 1-1,1-1 1,-1 0-1,1 0 0,-1 0 1,1 0-1,-1 0 0,1 0 1,-1 0-1,1 0 0,-1 0 1,1 0-1,-1 0 0,1-1 1,-1 1-1,1 0 1,-1 0-1,1 0 0,-1-1 1,1 1-1,-1 0 0,1 0 1,0-1-1,-1 1 0,1 0 1,0-1-1,-1 1 0,1-1 1,0 1-1,-1 0 0,1-1 1,0 1-1,-1-1 1,1 1-1,0-1 0,0 1 1,-1-2-1,10-21-1025,26-19-1695,1 12-2808,51-30 1,-41 31 136</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0.225"/>
    </inkml:context>
    <inkml:brush xml:id="br0">
      <inkml:brushProperty name="width" value="0.025" units="cm"/>
      <inkml:brushProperty name="height" value="0.025" units="cm"/>
    </inkml:brush>
  </inkml:definitions>
  <inkml:trace contextRef="#ctx0" brushRef="#br0">32 107 11787,'0'0'6785,"-1"11"-4286,-4 14-921,-1-1 0,-10 29 1,16-52-1530,-1-1 1,1 1 0,0 0-1,-1 0 1,1-1 0,0 1-1,-1 0 1,1 0 0,0 0-1,0 0 1,0-1 0,-1 1-1,1 0 1,0 0 0,0 0-1,1 0 1,-1 0 0,0-1-1,0 1 1,0 0 0,0 0-1,1 0 1,-1 0 0,0-1-1,1 1 1,-1 0 0,1 0-1,0 0 1,0 0-19,1-1 0,-1 0 0,0 1 0,1-1 0,-1 0 0,0 0 0,1 0 0,-1 0 0,0-1 1,1 1-1,-1 0 0,0 0 0,1-1 0,-1 1 0,0-1 0,2 0 0,61-36 32,-54 31 78,-8 5-137,9-7 3,1 0 0,0 1 0,1 0 0,0 1 0,0 1 1,0 0-1,0 0 0,1 2 0,27-5 0,-40 9-6,1-1-1,0 0 0,0 1 1,-1-1-1,1 1 0,0 0 1,0 0-1,-1-1 0,1 1 1,-1 0-1,1 0 0,-1 1 1,1-1-1,-1 0 0,0 0 1,0 1-1,1-1 1,-1 0-1,0 1 0,0 0 1,0-1-1,-1 1 0,1-1 1,0 1-1,-1 0 0,1 0 1,-1-1-1,1 1 0,-1 0 1,0 0-1,1 0 0,-1 3 1,1 11 160,0 0 0,-3 30 0,1-22 28,5-3 20,6-18 70,-8-4-265,1 0 0,-1-1-1,0 1 1,0-1 0,0 1 0,0-1-1,0 0 1,0 0 0,0 0 0,-1 0-1,1 0 1,0-3 0,10-12-959,-2-1 0,-1-1 0,0 1 0,7-25 0,-7 14-3712,-2-1 0,5-35 1,-7 23-2562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0.569"/>
    </inkml:context>
    <inkml:brush xml:id="br0">
      <inkml:brushProperty name="width" value="0.025" units="cm"/>
      <inkml:brushProperty name="height" value="0.025" units="cm"/>
    </inkml:brush>
  </inkml:definitions>
  <inkml:trace contextRef="#ctx0" brushRef="#br0">3 1 8104,'0'0'11755,"-3"53"-11755,3-44-1345,10-4-2691,2-3-4100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090"/>
    </inkml:context>
    <inkml:brush xml:id="br0">
      <inkml:brushProperty name="width" value="0.025" units="cm"/>
      <inkml:brushProperty name="height" value="0.025" units="cm"/>
    </inkml:brush>
  </inkml:definitions>
  <inkml:trace contextRef="#ctx0" brushRef="#br0">109 267 2466,'0'0'3961,"4"-9"-859,14-28-16,-17 36-2982,-1 1 1,1-1 0,-1 0 0,0 1 0,1-1 0,-1 1 0,0-1 0,1 0 0,-1 1-1,0-1 1,0 0 0,0 1 0,0-1 0,0 0 0,0 0 0,0 1 0,0-1-1,0 0 1,0 1 0,0-1 0,0 0 0,0 1 0,0-1 0,-1 0 0,1 1 0,0-1-1,-1 0 1,1 1 0,0-1 0,-1 1 0,1-1 0,-1 0 0,1 1 0,-1-1-1,1 1 1,-1-1 0,1 1 0,-1 0 0,1-1 0,-1 1 0,0 0 0,1-1 0,-1 1-1,0 0 1,1 0 0,-1-1 0,0 1 0,1 0 0,-1 0 0,0 0 0,1 0-1,-1 0 1,0 0 0,0 0 0,1 0 0,-1 0 0,0 0 0,-1 1 0,-2-1 41,0 1 0,0 0 0,-1 0 0,1 0 0,0 0 0,0 1 0,-6 3 0,3 1 84,1 0 1,0 0-1,0 1 1,0 0-1,1 1 1,0-1-1,0 1 0,1 0 1,0 0-1,0 0 1,1 1-1,0-1 1,0 1-1,1 0 0,1-1 1,-1 1-1,1 15 1,1-23-225,0 0 1,0 0-1,0 0 0,0 0 1,1-1-1,-1 1 0,0 0 1,1 0-1,-1-1 1,1 1-1,-1 0 0,1-1 1,-1 1-1,1 0 0,0-1 1,-1 1-1,1-1 0,0 1 1,-1-1-1,1 1 1,0-1-1,-1 1 0,1-1 1,0 0-1,0 1 0,0-1 1,-1 0-1,1 0 1,0 0-1,0 1 0,0-1 1,0 0-1,0 0 0,-1 0 1,1-1-1,0 1 0,0 0 1,0 0-1,0 0 1,-1 0-1,1-1 0,0 1 1,0 0-1,0-1 0,41-17 167,-20 3-130,-1-1 0,-1-2 0,0 0 1,-1-1-1,31-41 0,-42 49-48,0 0 0,-1 0-1,0-1 1,-1 0 0,0 0 0,-1-1 0,0 0 0,-1 1 0,-1-1-1,0-1 1,0 1 0,-2 0 0,1-21 0,-2 34-4,0-1 1,0 0-1,0 0 1,0 1-1,0-1 1,0 0-1,0 1 1,0-1-1,0 0 1,-1 0-1,1 1 0,0-1 1,0 0-1,-1 1 1,1-1-1,-1 1 1,1-1-1,-1 0 1,1 1-1,0-1 1,-1 1-1,0-1 1,1 1-1,-1 0 1,1-1-1,-1 1 1,0-1-1,1 1 1,-1 0-1,0 0 1,1-1-1,-1 1 0,0 0 1,1 0-1,-1 0 1,0 0-1,0 0 1,1 0-1,-1 0 1,0 0-1,1 0 1,-1 0-1,0 0 1,0 0-1,1 0 1,-1 1-1,0-1 1,1 0-1,-1 0 1,0 1-1,1-1 1,-1 1-1,1-1 1,-1 0-1,1 1 0,-1-1 1,1 1-1,-1 0 1,-4 2-9,1 0 1,-1 1-1,1-1 0,0 1 1,0 0-1,-6 8 1,-2 10 302,0 0 0,1 1 1,2 1-1,0-1 0,1 2 1,2-1-1,0 1 0,2 0 1,1 0-1,-1 42 0,4-64-253,0 0 0,-1 0 0,1 0 0,1 0 0,-1 1 0,0-1 0,1 0 0,-1 0 0,1 0 0,0 0 0,0 0 0,0 0 0,1 0 0,-1 0 0,1-1-1,-1 1 1,1 0 0,0-1 0,0 1 0,0-1 0,0 0 0,0 0 0,1 0 0,-1 0 0,1 0 0,0 0 0,-1-1 0,1 1 0,0-1 0,0 1 0,0-1 0,0 0 0,0 0 0,0-1 0,0 1 0,0-1 0,0 1 0,0-1 0,1 0-1,-1 0 1,0-1 0,0 1 0,0 0 0,0-1 0,3-1 0,4-1 30,-1 0 1,0 0-1,-1-1 0,1-1 0,-1 1 0,0-1 1,0-1-1,0 1 0,0-1 0,-1-1 0,12-13 1,-11 11-65,0 0-1,-1-1 1,0 0 0,0 0 0,-1 0 0,-1-1 0,0 0 0,0 0 0,3-13 0,-7 23-20,-1 0 1,0 0 0,1 1 0,-1-1 0,0 0-1,1 0 1,-1 0 0,0 0 0,0 1 0,0-1-1,0 0 1,0 0 0,0 0 0,0 0 0,0 0-1,0 1 1,0-1 0,0 0 0,-1 0 0,1 0 0,0 0-1,-1 1 1,1-1 0,0 0 0,-1 0 0,0 0-1,-16 12-222,-17 34 167,29-37 105,0 1-1,1 0 1,0 0 0,0 0 0,1 1 0,0-1 0,1 1-1,0 0 1,-1 15 0,3-24-22,0-1 0,0 1-1,0 0 1,0-1 0,0 1-1,0-1 1,0 1 0,1 0 0,-1-1-1,0 1 1,0 0 0,0-1-1,1 1 1,-1-1 0,0 1 0,1-1-1,-1 1 1,0-1 0,1 1-1,-1-1 1,1 1 0,-1-1 0,1 1-1,-1-1 1,1 0 0,-1 1-1,1-1 1,-1 0 0,1 1 0,-1-1-1,1 0 1,0 1 0,25-5 342,19-21 233,-27 8-519,0-1 0,-2-1-1,17-23 1,12-15-506,-63 105-571,17-45 938,-21 54 300,20-53-421,1 0-1,0 0 1,0-1-1,1 1 1,-1 0-1,1 0 1,-1 0 0,1 0-1,1 0 1,-1 0-1,0 0 1,3 7-1,-3-11 11,1 1 0,-1-1 0,1 1 0,0-1 1,-1 1-1,1-1 0,0 1 0,-1-1 0,1 0 0,0 1 0,-1-1 0,1 0 0,0 1 0,0-1 0,-1 0 0,1 0 0,0 0 0,0 0 0,0 0 0,-1 0 0,1 0 0,0 0 0,0 0 0,-1 0 0,1 0 0,0-1 0,0 1 0,-1 0 0,1-1 0,0 1 0,1-1 0,22-11-4031,1-10-1969,0-7-3390</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0.895"/>
    </inkml:context>
    <inkml:brush xml:id="br0">
      <inkml:brushProperty name="width" value="0.025" units="cm"/>
      <inkml:brushProperty name="height" value="0.025" units="cm"/>
    </inkml:brush>
  </inkml:definitions>
  <inkml:trace contextRef="#ctx0" brushRef="#br0">83 1 15150,'0'0'5937,"-1"9"-4347,-3 13-611,-2 0 0,0-1-1,-15 35 1,12-37-577,1 0-1,2 1 1,0 0 0,1 0-1,0 1 1,-1 27 0,6-47-395,0 0 0,0 0 1,0 0-1,0 0 0,1 1 0,-1-1 1,0 0-1,1 0 0,-1 0 0,0 0 1,1 0-1,-1-1 0,1 1 0,0 0 1,-1 0-1,1 0 0,0 0 0,-1 0 1,1-1-1,0 1 0,0 0 0,0-1 1,0 1-1,-1-1 0,1 1 0,0-1 1,0 1-1,0-1 0,0 1 0,0-1 1,0 0-1,0 0 0,1 1 0,-1-1 1,0 0-1,0 0 0,0 0 0,0 0 1,0 0-1,0-1 0,0 1 0,0 0 1,0 0-1,1-1 0,3 0 64,1 0-1,-1-1 1,0 0 0,0 0-1,0 0 1,0 0 0,8-6-1,12-11-232,-1-2 0,-1 0-1,-1-2 1,-1 0 0,-1-2 0,-1 0-1,-1-1 1,-2-1 0,18-38-1,-33 64-714,3-11 528,-5 9-3661,-16 7-15198</inkml:trace>
  <inkml:trace contextRef="#ctx0" brushRef="#br0" timeOffset="1">127 234 5125,'0'0'7335,"-13"57"-4709,13-39 97,5-5-1282,12-8-864,10-3-257,1-2-256,0-2-1441,3-9-2339,1-2-2337</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1.222"/>
    </inkml:context>
    <inkml:brush xml:id="br0">
      <inkml:brushProperty name="width" value="0.025" units="cm"/>
      <inkml:brushProperty name="height" value="0.025" units="cm"/>
    </inkml:brush>
  </inkml:definitions>
  <inkml:trace contextRef="#ctx0" brushRef="#br0">125 1 7783,'0'0'12455,"-9"4"-10416,-106 58 2723,114-61-4847,17-7 63,-4 1-132,0 1 0,0 0 0,1 1 1,-1 0-1,1 1 0,-1 0 0,1 1 0,-1 1 0,1 0 0,0 1 0,0 0 1,-1 0-1,1 2 0,14 4 0,-13-3 483,-1 0 0,-1 1 1,1 1-1,14 9 0,-23-13-180,0-1 1,0 1-1,0-1 0,0 0 0,0 0 0,0 0 0,1-1 1,-1 1-1,0-1 0,0 0 0,1 0 0,-1-1 1,6 0-1,57-16 179,-52 12-289,9-1-96,0 0 1,0 1-1,0 1 1,35 0-1,-58 4 50,-1 0 0,1 0 0,0 0 0,-1 0 0,1 0 0,0 0 0,-1 0 0,1 1 0,-1-1 0,1 0 0,0 0 0,-1 1 0,1-1 0,-1 0 0,1 1 0,-1-1 0,1 1 0,-1-1 0,1 1 0,-1-1 0,0 1 0,1-1 0,-1 1 0,0-1 0,1 1 0,-1 0 0,0-1 0,0 1 0,1-1 0,-1 1 0,0 0 0,0-1 0,0 1 0,0 0 0,0-1 0,0 1 0,0 0 0,-6 25-74,6-36-10911</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2.144"/>
    </inkml:context>
    <inkml:brush xml:id="br0">
      <inkml:brushProperty name="width" value="0.025" units="cm"/>
      <inkml:brushProperty name="height" value="0.025" units="cm"/>
    </inkml:brush>
  </inkml:definitions>
  <inkml:trace contextRef="#ctx0" brushRef="#br0">133 241 2659,'0'0'12401,"1"-9"-10266,3-29-144,-3 36-1893,-1 0-1,0 1 1,0-1-1,0 0 1,-1 1-1,1-1 1,0 0-1,-1 1 1,1-1-1,-1 0 1,1 1-1,-1-1 1,0 1-1,0-1 1,0 1-1,0 0 1,0-1-1,0 1 0,0 0 1,0 0-1,0-1 1,0 1-1,-1 0 1,1 0-1,0 0 1,-1 1-1,1-1 1,-1 0-1,1 0 1,-1 1-1,0-1 1,1 1-1,-1 0 1,1-1-1,-1 1 1,0 0-1,1 0 1,-1 0-1,0 0 1,1 0-1,-1 0 1,0 0-1,-3 2 1,0-2-32,0 1 1,0 0 0,0 0 0,0 0-1,0 1 1,0-1 0,0 1-1,1 0 1,-1 1 0,1-1 0,-1 1-1,-5 5 1,8-6-50,0 1 0,0-1 0,0 0 0,1 1 0,-1 0 1,1-1-1,-1 1 0,1 0 0,0 0 0,0 0 0,1 0 0,-1 0 0,1 0 0,-1 3 0,1-5-13,1-1 0,-1 1 1,0-1-1,1 1 0,-1-1 0,1 0 0,-1 1 0,0-1 0,1 1 0,-1-1 0,1 0 0,-1 1 1,1-1-1,0 0 0,-1 0 0,1 0 0,-1 1 0,1-1 0,-1 0 0,1 0 0,0 0 0,-1 0 0,1 0 1,-1 0-1,1 0 0,0 0 0,-1 0 0,1 0 0,-1 0 0,1-1 0,0 1 0,-1 0 0,2-1 1,23-5 208,-10-2-140,0-1 1,0 0 0,-1-1-1,0-1 1,-1 0-1,14-15 1,1-4-9,37-49 1,-63 76-64,15-20 82,-12 20-29,-7 13-15,-4 6-59,-6 10 9,2 1 0,1 0 0,2 0-1,0 0 1,2 1 0,-3 37-1,8-63 12,0 0 0,-1 0 0,1 0 0,0 0-1,0 0 1,1-1 0,-1 1 0,0 0 0,1 0-1,-1 0 1,1-1 0,-1 1 0,1 0 0,0 0-1,0-1 1,0 1 0,0-1 0,0 1 0,0-1-1,0 1 1,0-1 0,1 0 0,-1 1 0,1-1-1,-1 0 1,1 0 0,-1 0 0,1 0 0,0 0-1,-1 0 1,1-1 0,0 1 0,-1-1 0,1 1-1,0-1 1,0 1 0,0-1 0,0 0 0,-1 0-1,1 0 1,2 0 0,2-1 19,0 0-1,0 0 1,-1-1-1,1 1 1,-1-1 0,1-1-1,-1 1 1,0-1-1,0 0 1,0 0-1,0 0 1,6-5 0,3-7 205,0-1 0,-1 0 0,-1-1 1,20-36-1,-34 61-214,-8 43-25,9-49 17,1-1 0,0 0 0,0 1-1,0-1 1,0 0 0,0 0 0,0 1 0,0-1 0,1 0 0,-1 0 0,0 0 0,1 1 0,-1-1-1,1 0 1,-1 0 0,1 0 0,0 0 0,-1 0 0,1 0 0,0 0 0,0 0 0,0 0 0,-1 0 0,1 0-1,0 0 1,0-1 0,1 1 0,-1 0 0,0-1 0,0 1 0,0-1 0,0 1 0,0-1 0,1 1 0,1-1-1,7 0 24,-1 0 0,1-1 0,0 0 0,0 0 0,-1-1-1,1-1 1,-1 1 0,0-2 0,0 1 0,0-1 0,0-1-1,-1 1 1,1-1 0,7-8 0,-3 5 10,0 0-1,1 1 1,-1 1 0,27-9-1,-39 14-27,0 1 0,0 0 0,1-1 0,-1 1 0,0 0 0,0 0 0,0 0 0,0 0-1,0 0 1,0 0 0,0 0 0,0 1 0,1-1 0,-1 0 0,0 1 0,0-1 0,0 0 0,0 1 0,0-1-1,0 1 1,-1 0 0,1-1 0,0 1 0,0 0 0,1 1 0,12 25 460,-14-25-416,1 1 0,0-1 0,0 0 0,0 1 0,0-1 1,0 0-1,1 0 0,-1 1 0,1-1 0,2 3 1,-2-5-43,-1 1 0,0-1 1,0 0-1,1 1 0,-1-1 1,0 0-1,1 0 0,-1 0 1,0 0-1,1 0 0,-1 0 1,1 0-1,-1 0 0,0-1 1,0 1-1,1 0 1,-1-1-1,0 1 0,1-1 1,-1 1-1,0-1 0,0 0 1,0 0-1,0 1 0,0-1 1,2-2-1,23-19-1085,-12 4-3375,-4 5-3435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3.001"/>
    </inkml:context>
    <inkml:brush xml:id="br0">
      <inkml:brushProperty name="width" value="0.025" units="cm"/>
      <inkml:brushProperty name="height" value="0.025" units="cm"/>
    </inkml:brush>
  </inkml:definitions>
  <inkml:trace contextRef="#ctx0" brushRef="#br0">311 93 2819,'0'0'8680,"2"-10"-5087,5-30-1271,-7 38-2191,0 1 1,0-1 0,0 0-1,0 1 1,0-1-1,0 0 1,-1 1-1,1-1 1,-1 0 0,1 1-1,-1-1 1,0 1-1,0-1 1,0 1 0,1-1-1,-1 1 1,0 0-1,-1-1 1,1 1-1,0 0 1,0 0 0,-1 0-1,1 0 1,0 0-1,-1 0 1,1 0-1,-1 0 1,1 1 0,-1-1-1,1 0 1,-1 1-1,0 0 1,1-1 0,-1 1-1,0 0 1,1 0-1,-1 0 1,-3 0-1,-1-1 79,0 1-1,0 0 0,0 1 0,0-1 0,0 1 0,0 0 0,0 1 0,0-1 1,-6 4-1,1 1-144,0 2 1,1-1-1,0 2 1,1-1 0,0 1-1,0 1 1,0 0-1,-9 14 1,-6 12 135,-21 45 1,9 1 182,34-77-354,0 0-1,0 1 0,1-1 1,0 1-1,0-1 0,1 1 1,-1 0-1,1-1 0,0 1 1,1 0-1,-1-1 0,1 1 1,2 7-1,-1-11-20,-1 1 1,1-1-1,0 0 1,0 0-1,0 0 1,0 0-1,0 0 1,1 0-1,-1-1 1,1 1-1,-1-1 1,1 0-1,-1 1 1,1-1-1,0 0 1,-1-1-1,1 1 1,0 0-1,0-1 0,-1 0 1,1 1-1,4-1 1,65-3 151,-60 2-136,-1-2 0,1 1-1,-1-2 1,18-6 0,-26 9-15,1-1 0,0 0 1,0 0-1,-1 0 0,1 0 1,-1 0-1,0 0 0,0-1 1,1 0-1,-2 0 0,1 0 0,0 0 1,-1 0-1,1 0 0,-1-1 1,4-6-1,-6 9 8,0 0 0,0 0 0,0 0 0,0 0-1,0 0 1,0 1 0,0-1 0,0 0 0,-1 0 0,1 0 0,0 0 0,0 0 0,-1 0 0,1 1 0,-1-1-1,1 0 1,-1 0 0,1 0 0,-1 1 0,1-1 0,-1 0 0,0 1 0,1-1 0,-1 0 0,0 1-1,1-1 1,-1 1 0,0-1 0,0 1 0,0 0 0,1-1 0,-1 1 0,0 0 0,0-1 0,0 1-1,0 0 1,0 0 0,0 0 0,0 0 0,0 0 0,0 0 0,-1 0 0,-51 0 198,42 1-198,4-1-22,-1 1 1,1 0 0,0 1 0,0 0 0,0 0 0,0 0-1,0 1 1,-6 3 0,10-4 1,0-1-1,-1 1 0,1 0 1,0 0-1,0 1 1,1-1-1,-1 0 1,0 1-1,1 0 0,-1 0 1,1-1-1,0 1 1,0 1-1,0-1 1,1 0-1,-1 0 0,-1 7 1,3-9 4,0 0 1,0 0-1,0 0 1,0 0-1,0-1 1,0 1-1,1 0 0,-1 0 1,0 0-1,1 0 1,-1 0-1,0-1 1,1 1-1,-1 0 1,1 0-1,-1-1 0,1 1 1,0 0-1,-1-1 1,1 1-1,0 0 1,-1-1-1,1 1 1,0-1-1,0 0 1,0 1-1,-1-1 0,1 1 1,0-1-1,0 0 1,0 0-1,0 1 1,0-1-1,0 0 1,-1 0-1,1 0 0,0 0 1,0 0-1,0 0 1,0 0-1,0-1 1,0 1-1,1-1 1,45-5 76,-26-1-56,0 0 1,-1-2 0,0 0 0,33-22 0,39-18 17,-92 48-42,1 1 1,0 0-1,-1-1 1,1 1 0,0 0-1,-1 0 1,1-1-1,0 1 1,-1 0-1,1 0 1,0 0-1,-1 0 1,1 0-1,0 0 1,0 0-1,-1 0 1,1 0 0,0 0-1,-1 0 1,1 1-1,0-1 1,-1 0-1,1 0 1,0 1-1,-1-1 1,1 1-1,0-1 1,-1 0-1,1 1 1,-1-1 0,1 1-1,-1-1 1,1 1-1,-1-1 1,1 2-1,0 1-3,0-1 1,0 1-1,0 0 0,-1 0 1,1-1-1,-1 1 0,0 0 1,1 0-1,-2 5 0,-11 62-49,6-50 57,3-9-8,-1 1 0,2-1 0,-1 1 0,0 15 0,3-27-24,0 1 0,0-1 0,0 0 0,0 0 0,0 0 0,0 0 0,0 1 0,0-1 0,0 0 0,0 0 0,0 0 0,0 1 0,0-1 0,0 0-1,1 0 1,-1 0 0,0 0 0,0 1 0,0-1 0,0 0 0,0 0 0,0 0 0,0 0 0,1 0 0,-1 1 0,0-1 0,0 0 0,0 0 0,0 0 0,0 0 0,1 0 0,-1 0 0,0 0 0,0 0 0,0 0 0,1 0 0,-1 0 0,0 0 0,0 0 0,0 1-1,0-1 1,1 0 0,-1-1 0,0 1 0,0 0 0,0 0 0,1 0 0,-1 0 0,0 0 0,0 0 0,0 0 0,14-8-1294,11-16-1925,-4-5-1531,-2-5-2680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4.228"/>
    </inkml:context>
    <inkml:brush xml:id="br0">
      <inkml:brushProperty name="width" value="0.025" units="cm"/>
      <inkml:brushProperty name="height" value="0.025" units="cm"/>
    </inkml:brush>
  </inkml:definitions>
  <inkml:trace contextRef="#ctx0" brushRef="#br0">13 157 14446,'0'0'2477,"-2"10"-112,-7 32-652,9-41-1610,0 0-1,0 0 1,-1 0-1,1-1 1,0 1-1,0 0 0,0 0 1,0 0-1,0 0 1,0 0-1,0 0 1,0 0-1,1 0 1,-1 0-1,0-1 1,1 1-1,-1 0 1,0 0-1,1 0 1,-1 0-1,1-1 1,-1 1-1,1 0 0,-1-1 1,1 1-1,0 0 1,-1-1-1,2 2 1,0-2 3,0 1-1,0 0 1,0-1 0,0 1 0,0-1 0,0 0-1,0 0 1,0 0 0,0 0 0,0 0 0,0 0-1,3-1 1,3-1 113,1 0-1,-1-1 1,0 0-1,14-6 1,-5-2 17,1 0-1,-1 0 1,-1-2-1,17-16 1,-28 25-208,-1-1 0,1 1 0,-1-1 0,0 0 0,-1-1 0,1 1 0,-1-1 0,0 1 0,0-1 0,-1 0 0,0 0 0,0 0 0,0 0 0,-1-1 0,1 1 0,-2 0 0,1-8 0,-1 13-26,0 0 1,0 0 0,0 0-1,0 0 1,-1 0-1,1 0 1,0 0 0,-1 1-1,1-1 1,0 0 0,-1 0-1,1 0 1,-1 1 0,1-1-1,-1 0 1,0 1 0,1-1-1,-1 0 1,0 1-1,1-1 1,-1 1 0,0-1-1,0 1 1,0-1 0,1 1-1,-1 0 1,0-1 0,0 1-1,0 0 1,0 0 0,0 0-1,0 0 1,1-1 0,-1 1-1,0 0 1,0 1-1,0-1 1,0 0 0,-1 0-1,-1 1-11,-1-1-1,1 1 1,0 0-1,-1 0 1,1 0-1,0 0 1,0 0-1,0 1 1,-6 3-1,-9 12 23,2 1 0,-1 0 0,2 1 0,1 1-1,0 0 1,2 1 0,0 1 0,1-1 0,-7 25-1,16-41 35,0 0-1,0 0 0,1 0 0,-1 0 1,1 0-1,0 9 0,1-13-38,0 0-1,0 0 0,0 0 1,1 0-1,-1 0 0,0 0 1,0 0-1,1 0 0,-1 0 1,1 0-1,-1 0 0,1 0 1,-1-1-1,1 1 1,0 0-1,-1 0 0,1 0 1,0-1-1,-1 1 0,1 0 1,0-1-1,0 1 0,0-1 1,0 1-1,0-1 0,0 1 1,0-1-1,-1 0 0,1 1 1,0-1-1,0 0 1,0 0-1,1 0 0,-1 0 1,0 0-1,0 0 0,1 0 1,6 0 11,1-1 1,0 0 0,-1-1 0,1 0-1,-1 0 1,0-1 0,0 0 0,0-1-1,0 0 1,0 0 0,-1 0 0,0-1 0,11-9-1,1-1-17,-1-1-1,-1-1 1,26-33 0,-30 33 6,-1 0 1,0-1 0,-1 0 0,-1 0 0,11-33 0,-44 112-246,15-44 287,1 0 0,1 1 1,0 0-1,1-1 0,1 2 1,1-1-1,-2 35 0,5-52-44,0 0-1,1 0 0,-1 0 0,1 0 0,-1 0 0,1-1 0,-1 1 0,1 0 0,-1 0 0,1 0 0,0 0 0,0-1 0,-1 1 0,1 0 1,0-1-1,0 1 0,0-1 0,0 1 0,0-1 0,0 1 0,0-1 0,0 0 0,0 1 0,0-1 0,0 0 0,0 0 0,0 0 1,0 1-1,0-1 0,0 0 0,0-1 0,0 1 0,0 0 0,0 0 0,2-1 0,41-10 165,-26 1-115,-1-1-1,1-1 1,-2 0 0,1-1-1,-2-1 1,0 0 0,-1-1 0,0-1-1,-1 0 1,-1-1 0,14-24-1,-17 21 8,-18 31-84,-16 31 36,19-31 46,0 0-1,1 0 1,0 0 0,1 1 0,0 0 0,1 0-1,0 0 1,1 0 0,-1 15 0,3-26-57,0-1 1,0 1 0,0 0 0,0 0 0,0-1-1,0 1 1,0 0 0,0 0 0,1-1 0,-1 1-1,0 0 1,1 0 0,-1-1 0,0 1-1,1-1 1,-1 1 0,1 0 0,-1-1 0,1 1-1,-1-1 1,1 1 0,-1-1 0,1 1 0,0-1-1,-1 1 1,1-1 0,0 0 0,-1 1-1,1-1 1,0 0 0,0 1 0,31-3 144,-23 0-103,-1-1 0,0 0 0,1 0 0,-1 0 0,8-6 0,-7 2-15,-1 1-1,0-1 1,0 0 0,-1-1 0,0 0-1,0 0 1,-1-1 0,0 0 0,0 0-1,-1 0 1,0-1 0,-1 1 0,0-1-1,0 0 1,-1-1 0,0 1 0,-1 0-1,-1-1 1,1 0 0,-1-19-1,-1 28-29,0 1 0,0 0 0,0 0 0,0 0 0,0 0 0,0 0 0,0 0 0,0 0 0,-1 0 0,1 0 0,0 0 0,-1 0 0,1 0 0,-1 0 0,1 0 0,-1 0 0,1 0 0,-1 0 0,1 0 0,-1 0 0,0 1 0,0-1 0,1 0 0,-1 0 0,0 1 0,0-1 0,0 1 0,0-1 0,0 1 0,0-1 0,0 1 0,0-1 0,0 1 0,0 0 0,0-1 0,0 1 0,0 0 0,0 0 0,0 0 0,-1 0 0,1 0 0,0 0 0,0 0 0,0 1 0,0-1 0,-1 1 0,0-1-1,0 1 0,0-1 0,0 1-1,0 0 1,0 0 0,0 0-1,0 0 1,0 1 0,1-1 0,-1 0-1,0 1 1,1-1 0,-1 1 0,1-1-1,0 1 1,0 0 0,-1 0-1,1 0 1,0-1 0,0 1 0,1 0-1,-1 0 1,0 0 0,0 3-1,1-4 2,0 0 0,0 0-1,0 0 1,0 0 0,0 1-1,0-1 1,0 0 0,1 0-1,-1 0 1,0 0 0,1 0-1,-1 0 1,1 0 0,-1 0-1,1 0 1,-1 0 0,1 0-1,0 0 1,-1 0 0,1 0-1,0 0 1,0 0-1,0-1 1,0 1 0,1 1-1,1-1-1,0 1-1,0-1 1,0 1-1,1-1 1,-1 0-1,1 0 1,-1-1-1,6 2 0,0-2-6,1 1 0,-1-1 0,0-1 0,0 0 0,0 0-1,13-3 1,-16 1-18,1 0-1,-1 0 1,0 0-1,0 0 0,11-9 1,-15 10 19,0 1 1,0-1 0,0 0-1,0 0 1,0 0-1,0 0 1,0 0 0,-1-1-1,1 1 1,-1 0-1,0-1 1,1 1-1,-1-1 1,0 0 0,-1 1-1,1-1 1,0-5-1,-2 8 4,0 0-1,1 0 0,-1 0 0,0 0 0,0 0 0,0 0 0,0 0 0,0 0 0,0 0 0,0 1 1,0-1-1,0 0 0,0 1 0,0-1 0,0 1 0,0-1 0,0 1 0,1-1 0,-1 1 1,0-1-1,0 1 0,1 0 0,-2 0 0,-7 7 18,-1 1-1,1-1 1,1 2-1,0-1 1,0 1-1,1 1 1,0-1 0,1 1-1,0 0 1,1 0-1,0 1 1,0 0 0,-4 22-1,9-33-10,0 1 0,0-1 0,0 0 0,0 0 0,0 0 0,0 0 0,0 1 0,0-1-1,1 0 1,-1 0 0,0 0 0,1 0 0,-1 0 0,1 0 0,-1 0 0,1 0 0,-1 0 0,1 0 0,0 0 0,0 0 0,-1 0 0,1-1 0,0 1-1,0 0 1,0-1 0,2 2 0,0-1 4,0 1 0,0-1-1,0-1 1,0 1 0,1 0 0,-1-1-1,0 0 1,0 1 0,6-2 0,2 0 9,-1 0 1,1-1-1,-1 0 1,0-1-1,15-5 1,16-12-1,-28 12-34,0 1 1,1 1 0,-1 0 0,1 1-1,0 1 1,0 0 0,1 1 0,18-2-1,-32 5 15,0 0 0,1 0 0,-1 0 0,0 0 0,0 1 0,0-1 0,0 0 0,0 1 0,0-1 0,0 1 0,0-1 0,0 1 0,0 0 0,0-1 0,0 1-1,0 0 1,0 0 0,0 0 0,0-1 0,-1 1 0,1 0 0,0 0 0,-1 0 0,1 0 0,-1 0 0,1 0 0,-1 0 0,1 1 0,-1-1 0,0 0 0,0 0-1,1 0 1,-1 0 0,0 0 0,0 1 0,0-1 0,0 0 0,0 0 0,-1 0 0,1 0 0,-1 2 0,-14 60 18,9-43-23,7-19 15,1-1 0,-1 1 0,0-1-1,0 0 1,0 1 0,0-1 0,1 0 0,-1 0 0,0 0-1,0 0 1,0 0 0,1 0 0,-1 0 0,0-1 0,0 1 0,0 0-1,1-1 1,-1 1 0,0 0 0,2-2 0,20-8 35,40-24 1,-51 26-72,0 0 0,0 1 0,1 1 0,0 0 0,0 1 0,0 0 1,1 1-1,0 0 0,0 1 0,17-1 0,-30 4 24,-1 0-1,1 0 1,0 0-1,-1 0 0,1 0 1,0 0-1,0 0 1,-1 0-1,1 0 1,0 0-1,-1 1 0,1-1 1,-1 0-1,1 0 1,0 1-1,-1-1 1,1 1-1,-1-1 0,1 0 1,-1 1-1,1-1 1,-1 1-1,1-1 1,-1 1-1,1-1 0,-1 1 1,0 0-1,1-1 1,-1 1-1,0 0 1,1 0-1,-4 24-49,0-18 54,-1 0 0,1 0 0,-1 0 0,0-1 1,-5 7-1,-15 7-199,10-14-2988,13-6 2899,1 0 0,0 0-1,-1 0 1,1 0 0,0 0-1,-1 0 1,1 0 0,0 0 0,-1 0-1,1-1 1,0 1 0,-1 0-1,1 0 1,0 0 0,0 0-1,-1-1 1,1 1 0,0 0-1,0 0 1,-1-1 0,1 1 0,0 0-1,0-1 1,0 1 0,0 0-1,0 0 1,-1-1 0,1 1-1,0 0 1,0-1 0,0 1-1,0 0 1,0-1 0,0 1 0,0 0-1,0-1 1,0-16-11316</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4.573"/>
    </inkml:context>
    <inkml:brush xml:id="br0">
      <inkml:brushProperty name="width" value="0.025" units="cm"/>
      <inkml:brushProperty name="height" value="0.025" units="cm"/>
    </inkml:brush>
  </inkml:definitions>
  <inkml:trace contextRef="#ctx0" brushRef="#br0">1 19 8680,'3'-12'9193,"0"6"-3812,3 6-4484,-1 0-577,2 5-192,1 3-96,4 1-544,0 2-1506,-1 0-1954,-1 2-2850</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4.930"/>
    </inkml:context>
    <inkml:brush xml:id="br0">
      <inkml:brushProperty name="width" value="0.025" units="cm"/>
      <inkml:brushProperty name="height" value="0.025" units="cm"/>
    </inkml:brush>
  </inkml:definitions>
  <inkml:trace contextRef="#ctx0" brushRef="#br0">4 1 8264,'0'0'11200,"4"8"-9129,-2-4-1862,0-1 42,0 0 1,0 0 0,-1 0-1,1 0 1,-1 0 0,0 0-1,0 1 1,0-1 0,-1 0-1,1 1 1,-1-1 0,1 1-1,-1-1 1,0 0-1,-1 1 1,1-1 0,0 1-1,-1-1 1,0 0 0,-2 7-1,-10 22 1519,12-31-1740,1-1 0,-1 1 0,1 0 0,-1 0 1,1-1-1,-1 1 0,1 0 0,0 0 0,-1 0 0,1 0 1,0-1-1,0 1 0,0 0 0,0 0 0,0 0 1,0 0-1,0 0 0,0 0 0,0-1 0,0 1 0,0 0 1,0 0-1,1 0 0,-1 0 0,0-1 0,1 1 0,-1 0 1,1 0-1,-1 0 0,0-1 0,1 1 0,1 1 1,9-3-8,1-1 1,0 0 0,-1 0 0,0-1 0,0-1 0,1 0 0,-2 0 0,1-1 0,-1 0 0,15-11 0,-14 9-76,0 1 1,0 0 0,1 0-1,0 1 1,0 1-1,0 0 1,0 1-1,1 0 1,21-2 0,-34 5 45,1 0 1,-1 0 0,1 0 0,-1 0 0,1 0 0,-1 0 0,1 0-1,-1 0 1,0 0 0,1 0 0,-1 0 0,1 1 0,-1-1 0,0 0 0,1 0-1,-1 0 1,1 1 0,-1-1 0,0 0 0,1 1 0,-1-1 0,0 0-1,1 1 1,-1-1 0,0 0 0,0 1 0,0-1 0,1 1 0,-1-1-1,0 1 1,0-1 0,0 0 0,0 1 0,0-1 0,1 2 0,-5 20-36,-17 19 69,3-18 49,14-19 23,0 0 1,0 0-1,1 1 1,-1-1 0,1 1-1,0 0 1,1 0 0,-4 8-1,26-17-217,-11 0-985,-1-1 1,-1-1-1,1 1 1,-1-1-1,0 0 1,8-9 0,-11 11 13,18-20-6775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5:55.259"/>
    </inkml:context>
    <inkml:brush xml:id="br0">
      <inkml:brushProperty name="width" value="0.025" units="cm"/>
      <inkml:brushProperty name="height" value="0.025" units="cm"/>
    </inkml:brush>
  </inkml:definitions>
  <inkml:trace contextRef="#ctx0" brushRef="#br0">42 97 9097,'0'0'19778,"11"5"-18849,-4-2-876,1-1-1,-1 0 1,0 0 0,1 0-1,-1-1 1,1 0-1,0-1 1,-1 0 0,10-1-1,-13 1-60,-1 0 0,1-1 0,-1 1 0,1-1 0,-1 0-1,0 0 1,1 0 0,-1-1 0,0 1 0,0-1 0,0 0 0,0 0 0,0 0 0,0 0 0,0 0-1,-1-1 1,1 1 0,-1-1 0,0 0 0,0 0 0,0 1 0,0-2 0,0 1 0,0 0-1,-1 0 1,0 0 0,2-5 0,-3 7 2,1-1 0,0 1 0,-1 0 0,1-1 0,-1 1 1,1-1-1,-1 1 0,0-1 0,0 0 0,0 1 0,0-1 0,0 1 0,0-1 0,0 1 0,0-1 0,0 1 0,-1-1 0,1 1 0,-1-1 0,1 1 1,-1-1-1,1 1 0,-1 0 0,0-1 0,0 1 0,0 0 0,0 0 0,0-1 0,0 1 0,0 0 0,0 0 0,0 0 0,-1 0 0,1 0 0,0 1 1,-1-1-1,1 0 0,0 0 0,-1 1 0,1-1 0,-1 1 0,1 0 0,-1-1 0,1 1 0,-4 0 0,1 0-3,-1 0 0,0 0 1,0 1-1,1-1 0,-1 1 0,0 0 0,1 1 0,-1-1 1,1 1-1,-1 0 0,1 0 0,0 0 0,0 1 0,-5 3 0,-8 9 12,0 0 0,-23 28 0,36-39 16,1 1 0,-1-1 0,1 1 0,0 0 0,0 0 1,0 0-1,1 0 0,0 1 0,0-1 0,0 1 1,1-1-1,0 1 0,0 0 0,0-1 0,0 11 0,2-14-11,-1-1 0,1 0 0,-1 1-1,1-1 1,0 0 0,0 0-1,0 0 1,0 1 0,0-1 0,0 0-1,0 0 1,0 0 0,0-1 0,0 1-1,0 0 1,1 0 0,-1 0-1,0-1 1,1 1 0,-1-1 0,0 1-1,1-1 1,-1 0 0,1 1-1,-1-1 1,1 0 0,-1 0 0,3 0-1,47-1 56,-48 1-56,20-4-45,1-1-1,-1-1 1,0-1-1,39-18 1,-43 17 13,0 0 1,0 1-1,1 1 1,0 1 0,0 1-1,38-4 1,-57 8 29,-1 0 0,1 0 0,0 0 1,-1 0-1,1 1 0,0-1 0,-1 0 0,1 0 0,-1 0 0,1 1 0,0-1 1,-1 0-1,1 1 0,-1-1 0,1 1 0,-1-1 0,1 1 0,-1-1 1,1 0-1,-1 1 0,1 0 0,-1-1 0,0 1 0,1-1 0,-1 1 0,0 0 1,1-1-1,-1 1 0,0-1 0,0 1 0,0 0 0,0-1 0,0 1 1,1 0-1,-1-1 0,0 1 0,0 0 0,-1-1 0,1 1 0,0 0 0,0-1 1,0 1-1,0 0 0,-1-1 0,1 1 0,0 0 0,0-1 0,-1 1 1,1-1-1,-1 2 0,-17 32 315,2-14-176,11-15-37,1 0 0,0-1-1,0 2 1,0-1 0,1 0 0,0 1-1,0 0 1,0-1 0,1 1 0,0 0-1,0 1 1,-2 9 0,5-15-102,-1-1 0,0 1 1,1-1-1,-1 1 0,1-1 0,-1 1 0,1-1 0,0 0 1,-1 1-1,1-1 0,-1 0 0,1 0 0,0 1 0,-1-1 1,1 0-1,-1 0 0,1 0 0,0 0 0,-1 0 1,1 0-1,0 0 0,-1 0 0,1 0 0,0 0 0,-1 0 1,1 0-1,1-1 0,21-3 69,-4-5-111,0 0 0,0-1 0,31-24 0,-38 24-108,1 2-1,-1-1 1,1 1-1,1 1 1,-1 0 0,1 1-1,0 1 1,1 0 0,18-3-1,-33 8 130,1-1 0,0 1 0,-1 0-1,1 0 1,0 0 0,-1 0 0,1 0 0,0 0-1,-1 0 1,1 0 0,0 0 0,-1 0 0,1 1-1,0-1 1,-1 0 0,1 0 0,0 0-1,-1 1 1,1-1 0,-1 1 0,1-1 0,-1 0-1,1 1 1,-1-1 0,1 1 0,-1-1 0,1 1-1,-1-1 1,1 1 0,-1-1 0,0 1-1,1 0 1,-3 25-158,-21 22-441,23-48 591,-24 44-1732,16-26-2090,8-12-2966</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11.818"/>
    </inkml:context>
    <inkml:brush xml:id="br0">
      <inkml:brushProperty name="width" value="0.025" units="cm"/>
      <inkml:brushProperty name="height" value="0.025" units="cm"/>
    </inkml:brush>
  </inkml:definitions>
  <inkml:trace contextRef="#ctx0" brushRef="#br0">1 21 6342,'0'0'4991,"8"0"-4964,183-10 401,-119 3-137,0 4 1,133 10 0,206 19-221,-284-24 105,-1 6-1,140 26 1,-34 19 433,-118-23-410,2-6 0,227 19 0,110-61 1000,-311 9-1069,-103 5 8,1 2-1,-1 1 0,1 3 0,-1 1 1,1 2-1,43 11 0,-53-8-646,58 10 0,-6-17-5685,-33-7-2422</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16.631"/>
    </inkml:context>
    <inkml:brush xml:id="br0">
      <inkml:brushProperty name="width" value="0.025" units="cm"/>
      <inkml:brushProperty name="height" value="0.025" units="cm"/>
    </inkml:brush>
  </inkml:definitions>
  <inkml:trace contextRef="#ctx0" brushRef="#br0">1 182 5509,'0'0'4730,"9"-6"-4201,13-5-123,1 0 0,0 1 0,1 1 1,-1 2-1,2 0 0,-1 1 0,1 2 1,0 0-1,39 0 0,604 21 67,-98 0 207,-306-16 120,1594-36-345,-1002 11-226,-44 1-143,-539 8-200,1039-25 89,-1212 44-310,0 4 0,0 5 0,175 46 0,-263-56-1018,-1-1-1,1 0 1,19 0 0,6-1-3382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697"/>
    </inkml:context>
    <inkml:brush xml:id="br0">
      <inkml:brushProperty name="width" value="0.025" units="cm"/>
      <inkml:brushProperty name="height" value="0.025" units="cm"/>
    </inkml:brush>
  </inkml:definitions>
  <inkml:trace contextRef="#ctx0" brushRef="#br0">75 43 9577,'2'-9'4479,"0"-2"-3698,4-11 2781,-12 38-1403,-17 62-1734,10-42-79,2 1-1,1 1 0,2 0 0,-5 74 0,13-111-358,0 0-1,0 1 0,0-1 0,0 0 1,0 0-1,0 0 0,0 0 0,0 0 0,1 0 1,-1 0-1,1 0 0,-1 0 0,0 0 0,1 0 1,0 0-1,-1 0 0,1 0 0,-1 0 0,1 0 1,0-1-1,0 1 0,0 0 0,-1 0 0,1-1 1,0 1-1,0-1 0,0 1 0,1 0 0,1 0-58,-1-1-1,1 1 1,0-1-1,-1 0 1,1 0-1,0 0 1,-1 0-1,1 0 1,0-1-1,-1 1 0,5-2 1,1-1-96,0 0 0,0 0 1,-1 0-1,1-1 0,-1 0 0,14-10 1,3-10 1110,0-1 0,-2 0 1,36-55-1,-46 61-1057,-1 0-1,-1-1 0,0 0 0,-2 0 1,0-1-1,-2 0 0,5-23 1,-18 70 389,-49 190 3283,53-204-3383,-1 8-69,1 0 0,0-1 0,1 1 0,1 0 0,3 34 0,-2-54-103,0-1 0,0 1 0,0-1 0,1 0 0,-1 1 0,0-1 0,0 1 0,0-1 0,0 1 0,1-1 0,-1 1 0,0 0 0,0-1 0,1 1 1,-1-1-1,0 1 0,1-1 0,-1 1 0,1 0 0,-1-1 0,0 1 0,1 0 0,-1-1 0,1 1 0,-1 0 0,1 0 0,-1 0 0,1-1 0,-1 1 0,1 0 0,-1 0 0,1 0 0,-1 0 0,1 0 0,-1 0 0,1 0 0,0 0 0,-1 0 0,1 0 0,-1 0 1,1 0-1,-1 0 0,1 0 0,-1 1 0,1-1 0,-1 0 0,1 0 0,-1 1 0,1-1 0,-1 0 0,0 1 0,1-1 0,-1 0 0,1 1 0,-1-1 0,0 0 0,1 1 0,-1-1 0,0 1 0,0-1 0,1 1 0,-1-1 0,0 1 0,0 0 0,0-10-149,0 1-1,-1 0 0,0-1 1,0 1-1,-1 0 0,-1 0 1,1 0-1,-1 0 0,0 1 0,-1-1 1,-7-11-1,-8-9-221,-34-42 0,9 15-56,35 43 424,5 6 119,0 1 1,0 0 0,1-1 0,0 0 0,0 0 0,-3-9-1,6 14-57,0 1-1,0 0 1,0-1-1,0 1 1,1-1-1,-1 1 1,0 0-1,0-1 1,1 1-1,-1 0 0,0-1 1,1 1-1,-1 0 1,0 0-1,1-1 1,-1 1-1,0 0 1,1 0-1,-1-1 0,0 1 1,1 0-1,-1 0 1,1 0-1,-1 0 1,0 0-1,1 0 1,-1 0-1,1 0 0,-1 0 1,1 0-1,-1 0 1,0 0-1,1 0 1,-1 0-1,1 0 1,0 0-1,21 2 313,-21-2-283,118 21 1771,-69-11-1787,55 4 1,-22-11-1902,-26-4-2151,12-4-4356</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18.506"/>
    </inkml:context>
    <inkml:brush xml:id="br0">
      <inkml:brushProperty name="width" value="0.025" units="cm"/>
      <inkml:brushProperty name="height" value="0.025" units="cm"/>
    </inkml:brush>
  </inkml:definitions>
  <inkml:trace contextRef="#ctx0" brushRef="#br0">1 76 6566,'0'0'353,"8"0"-129,289-6 696,274 8-831,657 4 3033,-729-16-3089,1286 8 753,-824 5-681,532-12-99,-988-7 261,-26 0 5,-125 18-192,377-10 277,-467 6 418,-249-1-3146,-3-13-1974</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22.965"/>
    </inkml:context>
    <inkml:brush xml:id="br0">
      <inkml:brushProperty name="width" value="0.025" units="cm"/>
      <inkml:brushProperty name="height" value="0.025" units="cm"/>
    </inkml:brush>
  </inkml:definitions>
  <inkml:trace contextRef="#ctx0" brushRef="#br0">70 95 4805,'0'0'-59,"-6"-8"144,-39-70 1036,45 78-1106,0-1 0,0 1-1,0-1 1,-1 1-1,1 0 1,0-1 0,0 1-1,0 0 1,0-1 0,0 1-1,-1 0 1,1-1 0,0 1-1,0 0 1,-1-1-1,1 1 1,0 0 0,0 0-1,-1-1 1,1 1 0,0 0-1,-1 0 1,1-1-1,0 1 1,-1 0 0,1 0-1,0 0 1,-1 0 0,1 0-1,-1 0 1,1 0 0,0-1-1,-1 1 1,1 0-1,-1 0 1,1 0 0,0 1-1,-1-1 1,1 0 0,0 0-1,-1 0 1,1 0 0,-1 0-1,1 0 1,0 0-1,-1 1 1,1-1 0,0 0-1,-1 0 1,1 1 0,0-1-1,0 0 1,-1 0-1,1 1 1,0-1 0,0 0-1,-1 1 1,1-1 0,0 0-1,0 1 1,-1 0-11,1 0 0,0 0 0,0 0 0,0-1 0,0 1 0,0 0 0,0 0 0,0 0 0,0 0 0,0 0 0,0 0 0,0-1 0,1 1 0,-1 0 0,0 0 0,0 0 0,1-1 0,-1 1 0,1 0 0,-1 0 0,1-1 0,-1 1 0,1 0 0,-1-1 0,1 1 0,0 0 0,-1-1 0,1 1 0,0-1 0,0 1 0,-1-1 0,3 1 0,19 8 262,1-2 0,1 0 0,0-1 0,-1-2 0,2 0 0,33 0 0,-44-3-259,233 5 603,-2 0 77,883 48-159,-560-52-445,356 13 464,-726-4-504,1486 66 109,0-70-85,-1148-18-44,728-44 520,-1242 52-466,11 0 229,-33 7-302,-19 5-252,5-4-851,1-1 1,-1 0-1,-20 3 1,-5-4-4662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31.969"/>
    </inkml:context>
    <inkml:brush xml:id="br0">
      <inkml:brushProperty name="width" value="0.025" units="cm"/>
      <inkml:brushProperty name="height" value="0.025" units="cm"/>
    </inkml:brush>
  </inkml:definitions>
  <inkml:trace contextRef="#ctx0" brushRef="#br0">1 198 3427,'0'0'3059,"9"-3"-2856,289-88 215,-241 77-344,1 3 1,0 2-1,87-1 0,387-9 1186,154-9-180,-410 23-414,-60-1-483,638 6-83,-100 12-113,-207-10-1,11 1 13,-235-4 7,49 32 35,-118-3-23,1363-2-18,-1191-47 0,380-24 0,-211 24 0,-272 13 0,-269 6 0,35-2-6,0 3 1,0 4 0,107 17 0,196 24 44,-187-26-25,-108-13-179,-83-8-487,-10-9-1638</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38.293"/>
    </inkml:context>
    <inkml:brush xml:id="br0">
      <inkml:brushProperty name="width" value="0.025" units="cm"/>
      <inkml:brushProperty name="height" value="0.025" units="cm"/>
    </inkml:brush>
  </inkml:definitions>
  <inkml:trace contextRef="#ctx0" brushRef="#br0">296 3 2498,'-99'-2'-352,"0"2"160,2 0-1762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38.698"/>
    </inkml:context>
    <inkml:brush xml:id="br0">
      <inkml:brushProperty name="width" value="0.025" units="cm"/>
      <inkml:brushProperty name="height" value="0.025" units="cm"/>
    </inkml:brush>
  </inkml:definitions>
  <inkml:trace contextRef="#ctx0" brushRef="#br0">0 280 8136,'0'0'-112,"1"-9"240,-1 6-125,0 1 1,1-1-1,-1 1 0,1-1 1,-1 1-1,1 0 1,0-1-1,0 1 1,0 0-1,0-1 0,1 1 1,-1 0-1,0 0 1,1 0-1,0 0 1,-1 0-1,4-3 0,1 2 4,0 0-1,0 0 0,0 0 1,1 0-1,-1 1 0,0 0 1,12-1-1,64-10 42,0 3 1,0 4-1,96 6 0,115-8 74,88-38 118,288-19 507,-546 64-802,-58 3-336,-1-3 1,1-4-1,88-16 1,-46-9-5189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40.495"/>
    </inkml:context>
    <inkml:brush xml:id="br0">
      <inkml:brushProperty name="width" value="0.025" units="cm"/>
      <inkml:brushProperty name="height" value="0.025" units="cm"/>
    </inkml:brush>
  </inkml:definitions>
  <inkml:trace contextRef="#ctx0" brushRef="#br0">0 315 6566,'0'0'-309,"9"-2"319,81-11 17,0 4 0,1 4-1,91 7 1,7 14 93,16 0-5,132-16 296,302 13 219,182 13-316,-74-6-276,952-5 101,-991-34 843,-16 0-533,189-10-475,-2 0-7,-441 16 83,412-34 98,-411-18-79,37-5 267,-260 47-232,313-44-176,-512 64 37,-8 0 0,1 1-1,-1 0 1,1 1-1,-1 0 1,1 0-1,-1 1 1,1 1 0,0-1-1,10 4 1,-15-1-1001</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43.404"/>
    </inkml:context>
    <inkml:brush xml:id="br0">
      <inkml:brushProperty name="width" value="0.025" units="cm"/>
      <inkml:brushProperty name="height" value="0.025" units="cm"/>
    </inkml:brush>
  </inkml:definitions>
  <inkml:trace contextRef="#ctx0" brushRef="#br0">1 508 5285,'0'0'315,"13"-7"-192,9-6 0,1 2 1,1 0 0,0 2-1,0 0 1,43-8 0,4 10-44,0 2 0,92 6 0,-41 1-96,878-45 88,-991 42-69,949-72 1075,-242 15-880,171 1-144,526-42 110,-490 15 1337,-910 83-1487,4-2-80,1 2-1,-1 0 1,1 1-1,-1 0 1,1 2-1,-1 0 0,27 7 1,-27-5-2337,-1-3-1937</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6:44.247"/>
    </inkml:context>
    <inkml:brush xml:id="br0">
      <inkml:brushProperty name="width" value="0.025" units="cm"/>
      <inkml:brushProperty name="height" value="0.025" units="cm"/>
    </inkml:brush>
  </inkml:definitions>
  <inkml:trace contextRef="#ctx0" brushRef="#br0">63 244 2242,'-9'0'678,"1"1"-388,5-1-178,0 1 0,0-1 0,0 1 0,0-1 0,0 0 0,0-1 0,0 1 0,0 0 0,0-1 0,0 0 0,0 1 0,0-1 0,-4-2 0,32-3 1169,359-6-549,123-1 36,927 26 481,-889-12-1219,1090-8 95,-4-63 639,-1027 7-400,-191 17-56,-298 39-287,-70 6-829,0-2 1,51-10-1,-51 0-3794</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7:09.852"/>
    </inkml:context>
    <inkml:brush xml:id="br0">
      <inkml:brushProperty name="width" value="0.025" units="cm"/>
      <inkml:brushProperty name="height" value="0.025" units="cm"/>
    </inkml:brush>
  </inkml:definitions>
  <inkml:trace contextRef="#ctx0" brushRef="#br0">7476 461 7175,'0'0'1463,"-8"-9"-1223,3 4-258,0-1-8,0 0 0,-1 1 0,1-1-1,-1 1 1,-1 1 0,1-1 0,0 1 0,-1 0 0,0 1-1,0 0 1,0 0 0,-12-3 0,-186-16-126,-34-6 1697,116 3-1037,-2 5-1,-140-4 0,-328-14-384,-91-32-15,285 32 115,-895-64 657,443 83-563,672 19-271,-24 0 115,-275 35-1,298-7-137,-295 87 1,369-81-42,1 5-1,2 5 1,-192 113-1,251-128-24,0 2 0,3 2-1,0 2 1,2 1 0,2 3 0,2 0 0,1 3-1,2 0 1,2 3 0,-30 58 0,55-93 28,0 1 0,1 0 1,0 0-1,0 1 0,2-1 0,-1 1 0,1-1 1,1 1-1,0 0 0,1 0 0,0 0 0,3 18 1,0-17 16,1 0 1,0 0-1,1 0 0,0-1 1,1 0-1,0 0 1,1 0-1,1-1 1,0 1-1,14 14 0,0-3-1,2-1-1,0-1 0,1-2 1,1 0-1,1-2 0,1-1 1,0-1-1,1-1 0,48 15 1,24 2 131,159 29-1,-106-36-121,230 9-1,159-30 27,-290-5-80,552-9-296,655 14 552,288 36-153,-1657-39-43,582-6 192,-5-43-219,-612 42 4,0-2-1,0-2 1,-1-3 0,-1-3-1,-1-1 1,80-41-1,-114 48 36,0 0 0,-1-2 0,-1 0 0,0-1 0,0 0 0,-2-2-1,0 0 1,20-27 0,-26 28 45,0 0-1,-1-1 0,0 0 1,-2 0-1,0-1 1,0 1-1,-2-1 0,0 0 1,-1-1-1,-1 1 0,1-34 1,-4 30 29,-1 1 1,-1 0-1,0 0 0,-1 0 1,-2 0-1,0 1 0,-1 0 1,0 0-1,-2 1 0,0 0 1,-2 0-1,1 1 0,-2 0 1,0 1-1,-1 1 0,-1 0 1,-24-21-1,7 11-132,0 1-1,-2 1 1,0 2 0,-2 2 0,0 0-1,-1 3 1,0 1 0,-45-12-1,-76-10-1529,-306-31-1,227 39-1873,71 4-2011</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7:16.290"/>
    </inkml:context>
    <inkml:brush xml:id="br0">
      <inkml:brushProperty name="width" value="0.025" units="cm"/>
      <inkml:brushProperty name="height" value="0.025" units="cm"/>
    </inkml:brush>
  </inkml:definitions>
  <inkml:trace contextRef="#ctx0" brushRef="#br0">80 47 4452,'0'0'4463,"-9"1"-3427,1 0-740,1 1 0,0-1 1,-1 1-1,1 0 0,0 1 0,0 0 1,-13 7-1,36-11 107,1 2 0,-1 0 0,0 0 0,22 6 0,-20-4-139,78 6-27,1-3 0,149-12 0,-35-1-141,-180 7 44,109 1 155,0-6 0,151-25 0,28-16-238,-269 42-49,0 2-1,0 2 1,-1 3 0,74 13 0,-4 8 150,0-6 0,153 5 1,67-32-76,-186 2-55,253 19 0,405 39 62,-139-25-62,-384-10-24,-51-14-1,238-28 0,324-1 29,-746 31 52,67 14 0,-73-10-37,0-1 0,50 0 0,-81-7-530,0-1 1,0-1-1,17-3 0,-19 1-1015,-1 0 0,1 0 1,21-12-1,3-4-2682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3:00.294"/>
    </inkml:context>
    <inkml:brush xml:id="br0">
      <inkml:brushProperty name="width" value="0.025" units="cm"/>
      <inkml:brushProperty name="height" value="0.025" units="cm"/>
    </inkml:brush>
  </inkml:definitions>
  <inkml:trace contextRef="#ctx0" brushRef="#br0">1 433 16848,'1294'-162'-2935,"-532"69"4765,489-35 3227,7 79-1701,-293 70-3847,-653-14-6540,-197-11-1339</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7:49.050"/>
    </inkml:context>
    <inkml:brush xml:id="br0">
      <inkml:brushProperty name="width" value="0.025" units="cm"/>
      <inkml:brushProperty name="height" value="0.025" units="cm"/>
    </inkml:brush>
  </inkml:definitions>
  <inkml:trace contextRef="#ctx0" brushRef="#br0">203 123 2626,'0'0'1303,"-8"0"-1169,-59 1 1598,-60 0 10159,182-14-9334,-24 4-2258,75-12 483,202-12 0,112 26-301,-166 6-268,43-5-82,607-8 683,-1463 11-930,-735 9-387,1230-1 471,95 4-150,163 8 174,291-10 0,-269-9 51,879-40 9,-777 24 8,-720 39-49,178-6-6,-851 46-816,1059-60 426,-1 0-975,0 0 0,-1-1 0,1-1-1,-21-4 1,4-11-8393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1.338"/>
    </inkml:context>
    <inkml:brush xml:id="br0">
      <inkml:brushProperty name="width" value="0.025" units="cm"/>
      <inkml:brushProperty name="height" value="0.025" units="cm"/>
    </inkml:brush>
  </inkml:definitions>
  <inkml:trace contextRef="#ctx0" brushRef="#br0">355 0 7239,'0'0'10570,"-1"12"-10261,-36 603 2030,19-198-1034,-3 34-348,9-324-33,-44 195 0,16-137-413,8 1 1,8 1-1,0 280 0,35 9 61,1 50-466,-16-352-74,-27 176 0,30-348-142,-22 131 1098,1-68-2851,18-55-692,-1 0 0,0 0 0,-12 16 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2.180"/>
    </inkml:context>
    <inkml:brush xml:id="br0">
      <inkml:brushProperty name="width" value="0.025" units="cm"/>
      <inkml:brushProperty name="height" value="0.025" units="cm"/>
    </inkml:brush>
  </inkml:definitions>
  <inkml:trace contextRef="#ctx0" brushRef="#br0">1 287 3619,'0'0'7298,"10"9"-6353,-6-7-853,3 5 104,1-2 0,0 1 1,0-1-1,1-1 0,-1 1 1,1-1-1,0-1 0,0 0 1,15 4-1,77 8 229,131 2-1,106-17-643,-177-2 481,1453-68 3900,-1231 47-4299,1998-97 793,-101-12 2211,-2254 130-2839,490-25 814,-514 27-2160,-33-1-10021,14 0 5509</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2.535"/>
    </inkml:context>
    <inkml:brush xml:id="br0">
      <inkml:brushProperty name="width" value="0.025" units="cm"/>
      <inkml:brushProperty name="height" value="0.025" units="cm"/>
    </inkml:brush>
  </inkml:definitions>
  <inkml:trace contextRef="#ctx0" brushRef="#br0">31 3 9769,'0'0'7292,"10"-1"-6571,31 0-558,-1 1 0,1 2 1,-1 1-1,0 2 0,0 3 0,0 0 0,-1 3 0,75 31 0,-110-41-160,0 1 0,0 1 0,-1-1 1,1 0-1,0 1 0,-1 0 0,0-1 0,0 2 0,0-1 0,0 0 0,0 0 0,0 1 0,-1 0 1,0-1-1,0 1 0,2 4 0,-3-4 32,0 0-1,0-1 1,-1 1 0,0 0 0,0-1-1,0 1 1,0 0 0,0 0-1,-1-1 1,1 1 0,-1 0 0,0-1-1,0 1 1,0-1 0,-1 1 0,1-1-1,-1 0 1,0 0 0,-4 5 0,-8 12 344,-2-1 1,0 0 0,-1-1 0,-28 22-1,-87 59 1065,79-61-980,-1 0-406,-50 39 359,40-21-4197,69-73-13452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3.407"/>
    </inkml:context>
    <inkml:brush xml:id="br0">
      <inkml:brushProperty name="width" value="0.025" units="cm"/>
      <inkml:brushProperty name="height" value="0.025" units="cm"/>
    </inkml:brush>
  </inkml:definitions>
  <inkml:trace contextRef="#ctx0" brushRef="#br0">1 883 5317,'0'0'10389,"9"-8"-8895,12-12-765,0-1 0,-1 0 0,24-35 0,55-89 276,-65 93-879,138-231 51,-20 30-23,-151 251-156,1 0-1,-1 0 1,0 0 0,1 0 0,0 0 0,-1 0 0,1 0-1,0 1 1,0-1 0,0 1 0,3-2 0,-5 2 1,0 1 1,1 0 0,-1 0-1,1 0 1,-1 0 0,1 0 0,-1 0-1,1 0 1,-1 0 0,1 0-1,-1 0 1,0 0 0,1 0-1,-1 1 1,1-1 0,-1 0 0,1 0-1,-1 0 1,0 1 0,1-1-1,-1 0 1,0 0 0,1 1 0,-1-1-1,0 0 1,1 1 0,-1-1-1,0 0 1,0 1 0,1-1-1,-1 1 1,0-1 0,0 0 0,1 2-1,1 5 58,0 0 0,-1 0 0,1 0-1,-1 0 1,0 14 0,2 97 466,-2-34-475,24 161 0,-22-229-154,1 1-1,1-1 1,12 29-1,-14-39-349,0-1 1,0 1-1,0-1 0,1 0 1,0 0-1,0-1 1,0 1-1,7 5 0,19 5-5795</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4.748"/>
    </inkml:context>
    <inkml:brush xml:id="br0">
      <inkml:brushProperty name="width" value="0.025" units="cm"/>
      <inkml:brushProperty name="height" value="0.025" units="cm"/>
    </inkml:brush>
  </inkml:definitions>
  <inkml:trace contextRef="#ctx0" brushRef="#br0">25 0 6694,'0'0'11179,"-18"93"-10603,16-39-287,0 5-225,0 5-32,1-4-64,1-1-577,0-10-1537,0-7-1762,0-12-63,0-13-2563</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5.255"/>
    </inkml:context>
    <inkml:brush xml:id="br0">
      <inkml:brushProperty name="width" value="0.025" units="cm"/>
      <inkml:brushProperty name="height" value="0.025" units="cm"/>
    </inkml:brush>
  </inkml:definitions>
  <inkml:trace contextRef="#ctx0" brushRef="#br0">0 165 11243,'0'0'1446,"1"-11"-122,-1 6-1201,0 0 0,0 0 0,0 1-1,1-1 1,0 0 0,0 0 0,0 1 0,1-1-1,0 1 1,0-1 0,0 1 0,0 0-1,0 0 1,1 0 0,0 0 0,0 0 0,0 0-1,0 1 1,1 0 0,-1-1 0,1 1-1,0 1 1,5-5 0,10-2 38,1 1 1,-1 1-1,2 0 1,-1 2-1,0 0 0,1 1 1,0 1-1,0 1 1,0 1-1,0 1 0,0 0 1,22 5-1,-40-5-156,0 0 0,1 0-1,-1 1 1,0-1 0,0 1 0,0 0 0,1 0-1,-1 0 1,0 1 0,0-1 0,-1 0 0,1 1-1,0 0 1,0 0 0,-1 0 0,1 0 0,-1 0-1,0 1 1,1-1 0,-1 0 0,0 1 0,-1 0-1,1 0 1,0-1 0,-1 1 0,1 0 0,-1 0-1,0 0 1,0 0 0,0 1 0,-1-1 0,1 0-1,-1 0 1,0 1 0,1-1 0,-2 6 0,0 1 73,-1 0 1,0 0-1,-1 0 1,0 0-1,-1 0 1,1-1-1,-2 0 1,1 0-1,-2 0 1,-9 13-1,6-8 137,-1 0-1,-1-1 1,0-1 0,-1 0 0,0 0-1,-1-1 1,0-1 0,-23 14 0,29-22-149,8-4-235,15-5-182,-4 6 288,1 1 0,-1 0 0,0 1 0,1 1 1,-1 0-1,0 0 0,0 1 0,0 1 0,-1 0 0,1 1 1,-1 0-1,15 9 0,-19-11 25,0 1 0,0 0 0,-1 1 0,0 0 1,0 0-1,0 0 0,0 0 0,-1 1 0,0 0 0,0 0 0,-1 1 0,1-1 1,-1 1-1,-1 0 0,1 0 0,-1 0 0,-1 1 0,1-1 0,-1 1 0,2 11 1,-4-15 68,-1 1 0,1-1 0,0 1 1,-1-1-1,0 1 0,0-1 0,0 0 1,-1 1-1,1-1 0,-1 0 0,0 0 0,0 0 1,-1 0-1,1-1 0,-5 6 0,1-2 106,-1-1 1,0 1-1,0-2 0,0 1 0,-1-1 0,0 0 0,-9 5 0,-2-1 226,0-2 0,0 0 0,0-1 0,-1 0 0,0-2 0,-26 3 0,30-6-205,-1 0 0,1-1 0,-1-1 0,1-1 0,-18-3 1,26 3-207,0 0 1,0-1-1,0 0 1,1 0-1,-1-1 1,1 0-1,0 0 1,0 0-1,0-1 1,1 0-1,-12-12 1,17 17-44,0-1 0,1 1 0,-1-1 0,1 1 0,-1-1 0,0 1 0,1-1 0,-1 0 0,1 1 0,0-1 0,-1 0 0,1 1 0,-1-1 0,1 0 0,0 1 0,0-1 0,-1 0 0,1 0 0,0 1 0,0-1 0,0 0 0,0 0 0,0 0 0,0 1 0,0-1 0,0 0 0,0 0 0,0 1 0,0-1 0,1 0 0,-1 0 0,0 1 0,1-3 0,22-9-5684,-13 8 4202,15-7-3819</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5.616"/>
    </inkml:context>
    <inkml:brush xml:id="br0">
      <inkml:brushProperty name="width" value="0.025" units="cm"/>
      <inkml:brushProperty name="height" value="0.025" units="cm"/>
    </inkml:brush>
  </inkml:definitions>
  <inkml:trace contextRef="#ctx0" brushRef="#br0">0 1 8904,'0'0'11627,"2"83"-11242,-2-38-289,0 2-64,0 3 0,0-3 32,0-3-128,0-4-609,4-8-1345,2-10-1729,2-12-801</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5.944"/>
    </inkml:context>
    <inkml:brush xml:id="br0">
      <inkml:brushProperty name="width" value="0.025" units="cm"/>
      <inkml:brushProperty name="height" value="0.025" units="cm"/>
    </inkml:brush>
  </inkml:definitions>
  <inkml:trace contextRef="#ctx0" brushRef="#br0">33 1 15791,'0'0'544,"-19"46"-223,7-12 95,10 2-224,2 4-96,0 1-96,1-1 0,9 0 32,2-6-992,-4-3-1571,-1-8-1857</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6.316"/>
    </inkml:context>
    <inkml:brush xml:id="br0">
      <inkml:brushProperty name="width" value="0.025" units="cm"/>
      <inkml:brushProperty name="height" value="0.025" units="cm"/>
    </inkml:brush>
  </inkml:definitions>
  <inkml:trace contextRef="#ctx0" brushRef="#br0">0 148 11787,'3'-9'1516,"0"3"-1262,0-1-1,0 1 1,0 0 0,1 0-1,0 0 1,0 0-1,1 1 1,-1-1-1,1 1 1,0 0 0,1 1-1,-1-1 1,1 1-1,0 0 1,10-5-1,4 0 69,0 1 0,0 1-1,1 1 1,0 1-1,0 1 1,30-3-1,-38 6-305,1 0 0,-1 1-1,1 0 1,-1 1 0,1 1 0,-1 0-1,0 1 1,0 0 0,0 1 0,0 0-1,15 9 1,-24-11-33,-1 0 0,1 0 0,-1 0 0,0 1 0,1-1 0,-1 1 0,0 0 0,-1 0 0,1 0 0,-1 0-1,1 0 1,-1 1 0,0-1 0,0 1 0,0-1 0,-1 1 0,1 0 0,-1 0 0,0 0 0,0-1 0,0 1 0,-1 0 0,1 5 0,-1-4 104,-1 1 1,0-1-1,0 0 0,0 0 1,-1 0-1,0-1 0,0 1 1,0 0-1,0 0 1,-1-1-1,1 0 0,-1 1 1,0-1-1,-1 0 1,1 0-1,-1-1 0,-5 6 1,-3 1 149,-1 0 1,0-1 0,0 0-1,-1-1 1,0-1-1,0 0 1,-1-1-1,0 0 1,0-1-1,0-1 1,-1-1 0,1 0-1,-28 2 1,42-5-346,0 0 0,0 0 0,0 0 1,0 0-1,0 0 0,0 0 0,0 0 0,0 0 1,0 0-1,0 0 0,0-1 0,0 1 1,0 0-1,0-1 0,0 1 0,0-1 0,1 1 1,-1-1-1,0 1 0,0-1 0,0 1 1,1-1-1,-1 0 0,0 0 0,1 1 0,-1-1 1,1 0-1,-1 0 0,1 0 0,-1 0 1,1 1-1,-1-1 0,1 0 0,0 0 0,-1 0 1,1-1-1,-4-22-6165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57.345"/>
    </inkml:context>
    <inkml:brush xml:id="br0">
      <inkml:brushProperty name="width" value="0.025" units="cm"/>
      <inkml:brushProperty name="height" value="0.025" units="cm"/>
    </inkml:brush>
  </inkml:definitions>
  <inkml:trace contextRef="#ctx0" brushRef="#br0">7435 177 4292,'0'0'6513,"4"-9"-6219,1 3-258,1-1 1,-1 1-1,1-1 1,0 1-1,0 1 1,1-1-1,-1 1 1,1 1-1,1-1 1,-1 1 0,0 0-1,17-5 1,-23 8 107,-44 2 1249,-22 15-1165,55-12-83,0-1 1,0 0-1,0 0 0,0-1 1,-1-1-1,1 0 1,-1 0-1,0-1 0,-17-2 1,-25-16-414,40 12 282,0 1-1,0 1 1,-23-4-1,-34 1 160,-132 6 0,92 3-86,-337-29 4,167 5 245,-475-8 584,0 47-111,-731 107-851,612-88-140,141-12-85,553-9 215,0 8 1,-184 49-1,293-54 31,-226 65 22,251-67 11,1 1-1,0 3 1,2 2-1,-52 34 1,86-49-11,0 1-1,1 0 1,0 0 0,0 1 0,1 0 0,0 1 0,1-1 0,0 1-1,0 0 1,1 1 0,1-1 0,-1 1 0,2 0 0,0 0 0,0 1 0,1-1-1,0 1 1,0 16 0,1-9 32,1-1 0,0 0 0,1 1 0,2-1 0,0 0-1,0 0 1,2-1 0,0 1 0,1-1 0,1 0 0,9 17 0,-4-14-28,2 0 0,0 0 1,1-2-1,1 0 1,1 0-1,0-2 0,25 19 1,-12-15-12,0 0 1,1-2 0,1-1 0,42 15-1,9-4 10,1-3 0,1-5 0,102 12 0,-4-11-21,0-8 0,240-13 1,369-65-667,-392 27 289,476-29 217,363-33 71,773-31-273,-988 37 411,-989 89-30,8-1-20,45-12 0,-78 15 17,0 0-1,-1 0 1,1-1 0,-1 0 0,0 0-1,0-1 1,0-1 0,-1 1 0,0-1 0,10-10-1,-15 14 33,-1-1-1,0 0 0,0 0 0,0 0 1,0 0-1,0 0 0,-1 0 1,1 0-1,-1 0 0,0-1 0,0 1 1,0-1-1,0 1 0,-1-1 0,0 1 1,1-1-1,-1-4 0,-1 2 9,0 0-1,0 1 1,-1-1 0,0 0-1,0 1 1,0-1 0,0 1-1,-1-1 1,-5-6 0,-5-6 0,-1 2 0,0 0 0,-1 0 0,-26-20 0,5 6-7,-1 2 0,-1 2 0,-2 1 0,0 2 0,-1 2 0,-2 2 0,0 2 0,-1 1 0,0 3 0,-1 1 0,0 2 0,-1 3 0,-78-4 0,-98 14 416,-9 0-3789,179-9-562,5-13-2134</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6.873"/>
    </inkml:context>
    <inkml:brush xml:id="br0">
      <inkml:brushProperty name="width" value="0.025" units="cm"/>
      <inkml:brushProperty name="height" value="0.025" units="cm"/>
    </inkml:brush>
  </inkml:definitions>
  <inkml:trace contextRef="#ctx0" brushRef="#br0">219 1 9513,'0'0'10655,"6"11"-10073,-3-7-552,0 1 11,-1-1 0,1 1 0,-1 0 0,0-1 0,0 1 0,0 0 0,0 0 0,-1 1 0,0-1 0,0 0 0,-1 0 0,1 1 1,-1-1-1,0 0 0,0 1 0,-1-1 0,0 0 0,0 0 0,0 1 0,-3 7 0,-12 13 316,0 0 0,-2 0 0,-1-2-1,-25 26 1,24-28 35,0 0-1,2 1 1,1 1-1,-25 46 1,40-67-344,1 1 0,-1-1 0,1 1 0,0-1 0,0 1 0,0 0 0,0-1 0,1 1 0,-1 0 0,1 0 0,0 0 0,0 0 0,0-1 1,2 5-1,-2-6-19,1 0 1,0 0 0,0 0-1,0 0 1,0-1 0,1 1-1,-1-1 1,0 1 0,1-1-1,-1 1 1,1-1-1,0 0 1,-1 0 0,1 1-1,0-1 1,0-1 0,-1 1-1,1 0 1,0 0 0,0-1-1,0 1 1,0-1 0,0 1-1,0-1 1,0 0 0,4 0-1,13 1 115,0-1-1,0-1 1,0 0-1,0-2 0,0 0 1,0-1-1,27-10 1,-16 3-356,-2-1 0,1-2-1,48-31 1,-76 44 134,36-28-2258,-36 28 2144,0 1 0,-1-1 0,1 0-1,0 0 1,0 1 0,-1-1 0,1 0 0,-1 0 0,1 0 0,-1 0-1,1 1 1,-1-1 0,1 0 0,-1 0 0,0 0 0,1 0 0,-1 0-1,0 0 1,0 0 0,0 0 0,0 0 0,0-1 0,0 1 0,0 0-1,0 0 1,0 0 0,0 0 0,-1 0 0,1 0 0,0 0-1,-1 0 1,1 0 0,0 1 0,-1-1 0,0 0 0,1 0 0,-1 0-1,1 0 1,-1 1 0,-1-3 0,-26-9-4773,-11 2-1056</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7.232"/>
    </inkml:context>
    <inkml:brush xml:id="br0">
      <inkml:brushProperty name="width" value="0.025" units="cm"/>
      <inkml:brushProperty name="height" value="0.025" units="cm"/>
    </inkml:brush>
  </inkml:definitions>
  <inkml:trace contextRef="#ctx0" brushRef="#br0">67 62 10090,'0'0'2466,"-56"-6"0,45 4 2307,11-1-3364,18 2-640,13-3-193,7 0-287,9-3-225,8 0-96,5-2-1218,-2 0-1664,-5 0-3877</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8.122"/>
    </inkml:context>
    <inkml:brush xml:id="br0">
      <inkml:brushProperty name="width" value="0.025" units="cm"/>
      <inkml:brushProperty name="height" value="0.025" units="cm"/>
    </inkml:brush>
  </inkml:definitions>
  <inkml:trace contextRef="#ctx0" brushRef="#br0">23 344 12107,'0'0'4148,"-4"9"-2616,-13 26-133,17-35-1355,0 1 0,0 0-1,-1-1 1,1 1 0,0 0-1,0-1 1,0 1 0,0 0 0,0-1-1,-1 1 1,2 0 0,-1-1-1,0 1 1,0 0 0,0-1-1,0 1 1,0 0 0,0-1 0,1 1-1,-1 0 1,0-1 0,1 1-1,-1 0 1,0-1 0,1 1 0,-1-1-1,1 1 1,-1-1 0,1 1-1,-1-1 1,1 1 0,-1-1 0,1 1-1,-1-1 1,1 0 0,0 1-1,-1-1 1,1 0 0,0 0-1,-1 1 1,1-1 0,0 0 0,-1 0-1,1 0 1,0 0 0,-1 0-1,1 0 1,0 0 0,-1 0 0,1 0-1,0 0 1,0 0 0,0-1-1,38-5-6,-24 0-36,0-1 0,-1 0-1,0-1 1,-1-1 0,0 0-1,0-1 1,-1 0 0,0-1 0,-1 0-1,0-1 1,-1 0 0,0-1-1,-1 0 1,12-24 0,-12 7-50,-9 30 61,0 0 0,0-1 1,0 1-1,0-1 0,0 1 0,-1 0 0,1-1 0,0 1 1,0 0-1,0-1 0,0 1 0,0 0 0,-1-1 0,1 1 1,0 0-1,0-1 0,-1 1 0,1 0 0,0 0 0,0-1 1,-1 1-1,1 0 0,0 0 0,-1-1 0,1 1 1,0 0-1,-1 0 0,1 0 0,0 0 0,-1-1 0,1 1 1,0 0-1,-1 0 0,1 0 0,-1 0 0,-2 1 47,1-1 0,0 1 0,0 0 0,0 0 0,0 0 0,0 0 0,0 1 0,0-1 0,0 0 0,0 1 0,0-1 0,1 1 0,-1 0 0,1 0 0,-1-1 0,1 1 0,0 0 0,0 0 0,-2 3 0,-21 47 1062,21-109 1532,3 56-2652,0 0-1,0 0 1,1 1-1,-1-1 1,0 0-1,0 0 0,0 0 1,0 1-1,0-1 1,0 0-1,0 0 1,-1 1-1,1-1 1,0 0-1,0 0 0,-1 1 1,1-1-1,0 0 1,-1 1-1,1-1 1,0 0-1,-1 1 0,1-1 1,-1 1-1,1-1 1,-1 0-1,1 1 1,-1-1-1,0 1 0,1 0 1,-1-1-1,0 1 1,1-1-1,-2 1 0,0 0 3,0 1-1,0-1 1,0 1-1,0-1 0,1 1 1,-1 0-1,0 0 0,1 0 1,-1 0-1,0 0 0,1 0 1,-1 1-1,-1 1 1,-41 49 45,32-35 89,1 1 1,2 0 0,-12 27 0,18-38-95,1-1 0,0 1 0,0 0 0,1 0 0,-1-1 0,1 1 0,1 0 0,0 0 0,0 0 0,0 0 0,0 0 0,1 0 0,4 13 0,-4-17-41,1 0 1,0 0-1,0-1 1,0 1-1,0 0 1,1-1 0,-1 1-1,1-1 1,0 0-1,-1 0 1,1 0-1,0 0 1,0 0-1,1-1 1,-1 1 0,0-1-1,0 0 1,1 0-1,-1 0 1,0 0-1,1-1 1,3 1-1,-2 0 2,0-1 0,1 1 0,-1-1 0,0 0 0,0-1 0,0 1 0,0-1 0,0 0 0,0 0 0,0 0-1,0-1 1,0 0 0,-1 0 0,7-4 0,3-5-15,-1-1-1,0-1 0,0 0 1,-2-1-1,0 0 1,11-18-1,49-99-93,-56 101 99,-15 29-15,-1 15-2,-1 1 0,0 0 0,-1-1 0,-1 1 0,-9 22 0,7-22 35,1 0-1,1 0 0,0 0 1,1 0-1,-1 19 0,4-33-7,0 0 0,0 0-1,0 1 1,0-1 0,0 0 0,0 1 0,0-1-1,0 0 1,1 1 0,-1-1 0,0 0-1,1 0 1,-1 1 0,1-1 0,0 0-1,-1 0 1,1 0 0,0 0 0,0 0-1,-1 0 1,1 0 0,0 0 0,0 0-1,0 0 1,0 0 0,0-1 0,1 1 0,0 0-1,0 0 2,0-1-1,0 0 1,0 0-1,0 0 0,0 0 1,0 0-1,0 0 1,0 0-1,0-1 1,0 1-1,0-1 0,0 1 1,-1-1-1,1 0 1,0 0-1,0 0 0,-1 0 1,1 0-1,2-2 1,29-29 261,-4-8-4291,2-2-4932,7-8 1920,-6-2 4323,1-13 3692,11-36 5381,-13 29-1201,-26 63-3494,-1 10-523,-3 23 32,-9 40-80,-43 93 103,35-115-997,1 1 0,2 1-1,-13 88 1,25-110-151,13-52-261,-9 6-177,-1 0 1,-1 0-1,-1 0 1,-1 1-1,-1-1 1,-10-42 0,5 41 626,0 0 0,-2 0 0,-16-31 0,24 55 521,20 1 246,35 6-596,-13-1 296,67-1 0,-94-5-1416,0 0 0,-1-1 0,18-5 0,-23 5-411,-1-1 1,1 0 0,-1 0-1,1-1 1,-1 0 0,10-7-1,9-14-13130</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09.368"/>
    </inkml:context>
    <inkml:brush xml:id="br0">
      <inkml:brushProperty name="width" value="0.025" units="cm"/>
      <inkml:brushProperty name="height" value="0.025" units="cm"/>
    </inkml:brush>
  </inkml:definitions>
  <inkml:trace contextRef="#ctx0" brushRef="#br0">1 4307 9737,'46'-15'3107,"341"-174"-473,176-75-1029,-358 176-393,236-139 0,173-151-1586,800-647 2883,23-223-2087,-1297 1116-224,188-185 424,-235 219-472,107-147 1,-195 238-103,-2 3-15,0 0 0,0 0 0,0-1 0,0 1 0,-1-1 0,1 0 0,-1 0 0,-1 1 1,3-9-1,-4 12-211,-1 0 1,1 0 0,-1 0 0,1 0-1,-1 0 1,1 1 0,-1-1 0,1 0-1,-1 0 1,0 1 0,1-1 0,-1 0-1,0 1 1,0-1 0,0 1 0,0-1 0,1 1-1,-1 0 1,0-1 0,0 1 0,0 0-1,0-1 1,0 1 0,0 0 0,0 0-1,0 0 1,0 0 0,0 0 0,0 0-1,-1 0 1,-4-1-1551,-16-3-6125</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11.317"/>
    </inkml:context>
    <inkml:brush xml:id="br0">
      <inkml:brushProperty name="width" value="0.025" units="cm"/>
      <inkml:brushProperty name="height" value="0.025" units="cm"/>
    </inkml:brush>
  </inkml:definitions>
  <inkml:trace contextRef="#ctx0" brushRef="#br0">66 4110 3203,'0'0'5344,"-4"10"-5072,-14 27-219,18-35-37,-1-1-1,1 0 1,-1 0-1,1 0 1,-1 0-1,0 0 0,1 0 1,-1 0-1,0-1 1,0 1-1,0 0 1,0 0-1,0 0 0,0-1 1,0 1-1,0-1 1,0 1-1,0-1 1,-1 1-1,1-1 58,0 0 1,0 0-1,1 0 0,-1 0 1,0-1-1,1 1 0,-1 0 1,0 0-1,1-1 0,-1 1 1,1 0-1,-1-1 0,0 1 1,1-1-1,-1 1 1,1 0-1,-1-1 0,1 1 1,0-1-1,-1 0 0,1 1 1,-1-2-1,-1-1 251,0-1 1,1 1 0,-1-1-1,1 1 1,0-1-1,0 0 1,0 1-1,0-6 1,2-19-176,2 0 1,2 0-1,0 0 0,2 0 0,1 1 0,16-37 1,2-12 1085,4-14-999,4 2 0,4 1 1,4 2-1,3 2 1,4 2-1,4 2 0,3 2 1,3 3-1,3 3 1,4 2-1,2 4 1,3 2-1,126-84 0,-146 116-165,1 4 0,1 1 1,77-25-1,174-38 269,-144 49-127,208-24 1,-281 55-71,0 4 0,0 4 0,0 4 0,102 16 0,-58 1-87,394 74 353,-43-12 499,-218-43-871,-209-30-8,92 2 0,-124-11-21,0-1 1,0 0-1,0-2 1,0-1-1,-1-1 1,39-13-1,-14-3 3,0-1 0,-1-2 0,-2-2-1,-1-2 1,-1-2 0,-1-2 0,39-40 0,-30 20 5,-1-3-1,-3-1 1,-3-3 0,51-90 0,-8-5 249,113-284-1,-165 346-159,-5-1-1,-4-2 1,-4-1-1,14-166 0,1-81-556,1 116-2790,-25 159-1215,0-1-4298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34.202"/>
    </inkml:context>
    <inkml:brush xml:id="br0">
      <inkml:brushProperty name="width" value="0.025" units="cm"/>
      <inkml:brushProperty name="height" value="0.025" units="cm"/>
    </inkml:brush>
  </inkml:definitions>
  <inkml:trace contextRef="#ctx0" brushRef="#br0">1 1 3716,'0'0'18182,"8"11"-17547,19 29-239,-2 0 0,34 77-1,32 107-180,-50-119 54,-22-63 522,44 71-1,-6-11-977,-56-101-732,-13-13-3821,-7-10-1047,-6-8-3176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34.636"/>
    </inkml:context>
    <inkml:brush xml:id="br0">
      <inkml:brushProperty name="width" value="0.025" units="cm"/>
      <inkml:brushProperty name="height" value="0.025" units="cm"/>
    </inkml:brush>
  </inkml:definitions>
  <inkml:trace contextRef="#ctx0" brushRef="#br0">1 498 4228,'0'0'9396,"15"25"-3663,-14-25-5603,0 0-1,-1 0 1,1 0 0,0-1-1,0 1 1,-1 0 0,1-1-1,-1 1 1,1 0 0,0-1-1,-1 1 1,1-1 0,-1 1-1,1-1 1,-1 1 0,1-1-1,-1 1 1,1-1 0,-1 0-1,0 1 1,1-1 0,-1 1-1,0-1 1,1 0 0,-1 0-1,0 1 1,0-1 0,0 0-1,0 1 1,0-3 0,5-28 576,-4 24-275,17-442 2289,-18 430-2461,1 31-227,0 0 0,1-1 1,1 0-1,0 1 0,0-1 1,1 0-1,1 0 0,6 11 1,-1-3-5,0-1 1,2-1 0,23 29-1,-32-43-190,0 1-1,0-1 0,0 0 0,0 0 0,1-1 0,-1 1 0,1-1 0,0 0 1,0 0-1,-1 0 0,1 0 0,0-1 0,1 1 0,-1-1 0,0 0 0,0-1 1,1 1-1,-1-1 0,0 1 0,1-1 0,-1 0 0,0-1 0,1 1 0,-1-1 1,8-2-1,-4 0-495,-1 0 0,1-1 0,-1 0 1,0 0-1,0-1 0,-1 0 0,1 0 1,-1 0-1,0-1 0,0 0 0,-1 0 1,8-12-1,10-19-10035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35.588"/>
    </inkml:context>
    <inkml:brush xml:id="br0">
      <inkml:brushProperty name="width" value="0.025" units="cm"/>
      <inkml:brushProperty name="height" value="0.025" units="cm"/>
    </inkml:brush>
  </inkml:definitions>
  <inkml:trace contextRef="#ctx0" brushRef="#br0">16 254 3555,'-7'4'7079,"2"0"-5157,1-4 2882,13-13-4259,9-5-193,6-1 97,-1-4-193,1-1-160,1 2-64,-2 2-64,0-1-609,-2 2-576,-1-5-1185,0-4-897,1-3-1826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35.978"/>
    </inkml:context>
    <inkml:brush xml:id="br0">
      <inkml:brushProperty name="width" value="0.025" units="cm"/>
      <inkml:brushProperty name="height" value="0.025" units="cm"/>
    </inkml:brush>
  </inkml:definitions>
  <inkml:trace contextRef="#ctx0" brushRef="#br0">0 1111 9577,'0'0'4591,"3"-11"-3683,6-14-1115,1 0 1,1 0-1,2 1 1,0 1 0,22-30-1,129-197-2746,-25-14 3723,1-8 324,-74 163-2589,-51 79-1302</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36.307"/>
    </inkml:context>
    <inkml:brush xml:id="br0">
      <inkml:brushProperty name="width" value="0.025" units="cm"/>
      <inkml:brushProperty name="height" value="0.025" units="cm"/>
    </inkml:brush>
  </inkml:definitions>
  <inkml:trace contextRef="#ctx0" brushRef="#br0">0 125 13773,'0'0'6566,"9"-55"-5925,-2 42-609,1-1-160,2 3-641,0 1-1057,0-1-2402,-2 0-3491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40.809"/>
    </inkml:context>
    <inkml:brush xml:id="br0">
      <inkml:brushProperty name="width" value="0.025" units="cm"/>
      <inkml:brushProperty name="height" value="0.025" units="cm"/>
    </inkml:brush>
  </inkml:definitions>
  <inkml:trace contextRef="#ctx0" brushRef="#br0">8220 271 6887,'0'0'5626,"-9"-7"-4996,0 0-536,1 1 1,-2 0-1,1 0 0,0 1 1,-1 0-1,0 1 0,0 0 1,-17-4-1,-45-3 216,-128-4 0,8 2 132,-5-12-346,-378-32 1965,-783 44-1531,1203 13-628,-910 60 313,6 76 270,-680 43 139,1600-171-505,-217 42-1,258-29-115,2 5 0,-183 75 0,39 15-40,188-87 17,1 2 0,-67 55 1,111-80-7,1 0 0,0 0 0,0 0 0,0 1 1,0 0-1,1 0 0,0 0 0,1 1 0,-7 14 0,10-18 20,-1 0 0,1-1 0,1 1-1,-1 0 1,1-1 0,-1 1-1,1 0 1,0 0 0,0-1 0,1 1-1,-1 0 1,1 0 0,0-1-1,-1 1 1,2-1 0,-1 1 0,0-1-1,1 1 1,0-1 0,0 0-1,0 1 1,0-1 0,0 0 0,0 0-1,4 3 1,6 4 30,1 0-1,-1 0 1,2-1 0,-1-1 0,1 0-1,0-1 1,1 0 0,0-1-1,0-1 1,23 5 0,20 2 27,85 6 0,676 10 42,-715-27-85,1058-1 93,205 3 17,-795 13-160,99 1-12,924-101 108,-9-107-86,-1466 177-59,99-16-17,-177 22 115,0-2 0,-1-2 0,44-19 0,-77 28 39,-1 0 0,-1-1 0,1 0 0,0 0 0,-1-1 0,0 0 0,0 0 0,0 0 1,-1-1-1,0 0 0,0 0 0,0 0 0,-1-1 0,0 1 0,0-1 0,0 0 0,-1 0 0,0-1 1,-1 1-1,1-1 0,-2 1 0,1-1 0,-1 0 0,0 1 0,0-1 0,-1 0 0,0 0 0,-1 0 0,0 1 1,0-1-1,0 0 0,-1 0 0,0 1 0,-1 0 0,0-1 0,0 1 0,0 0 0,-1 0 0,0 0 0,-6-7 1,-9-11 7,-1 2 1,-1 0-1,-1 2 1,-1 0-1,-1 1 1,0 2 0,-2 0-1,-28-14 1,-21-7 110,-133-50 1,-274-56-1822,-13 39-2975,404 88 3497,-61-12-8197</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47.126"/>
    </inkml:context>
    <inkml:brush xml:id="br0">
      <inkml:brushProperty name="width" value="0.025" units="cm"/>
      <inkml:brushProperty name="height" value="0.025" units="cm"/>
    </inkml:brush>
  </inkml:definitions>
  <inkml:trace contextRef="#ctx0" brushRef="#br0">539 205 4452,'-15'-3'-475,"-102"-23"2081,-264-42 408,358 69-1436,22-1-573,1 0 0,0 0-1,0 0 1,0 0-1,0 0 1,0 0 0,0 0-1,-1 0 1,1 0-1,0 0 1,0 0 0,0 1-1,0-1 1,0 0 0,0 0-1,0 0 1,0 0-1,0 0 1,0 0 0,-1 0-1,1 1 1,0-1-1,0 0 1,0 0 0,0 0-1,0 0 1,0 0 0,0 1-1,0-1 1,0 0-1,0 0 1,0 0 0,0 0-1,0 0 1,0 1-1,0-1 1,0 0 0,0 0-1,0 0 1,1 0 0,-1 0-1,0 0 1,0 1-1,0-1 1,0 0 0,0 0-1,0 0 1,0 0-1,0 0 1,0 0 0,1 0-1,-1 0 1,0 1 0,0-1-1,0 0 1,0 0-1,0 0 1,1 0 0,2 2 32,0 0 1,0-1 0,0 1-1,1-1 1,-1 1 0,1-1 0,-1 0-1,7 0 1,166 8 971,221 5-136,-32-4-518,-145-2-331,326-31 0,-103-1 51,376 43 274,-775-17-346,1598 21 222,-1267-24-194,366-25 218,-303 7 196,376-25-237,311-6 326,-752 47-544,752 3 31,-365 73-98,-352-22 79,580 4 249,2-55 1376,-847-1-1396,381-12-188,78-1-12,-171 22-67,316-8-18,-322-17 61,351-26-78,-537 16 105,713-48 54,-604 65 417,-112 3-1964,-105 5-4788,-158 2 3615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8:49.773"/>
    </inkml:context>
    <inkml:brush xml:id="br0">
      <inkml:brushProperty name="width" value="0.025" units="cm"/>
      <inkml:brushProperty name="height" value="0.025" units="cm"/>
    </inkml:brush>
  </inkml:definitions>
  <inkml:trace contextRef="#ctx0" brushRef="#br0">217 925 5669,'-2'-3'84,"1"0"-1,-1 0 0,1 0 0,-1 0 0,1 0 1,0 0-1,0 0 0,0 0 0,1 0 0,-1 0 1,1-4-1,0 6-54,1 0 0,-1 0 0,1 0 0,0 0 0,-1 0 0,1 0 0,0 0-1,-1 0 1,1 1 0,0-1 0,0 0 0,0 0 0,0 1 0,0-1 0,0 1 0,0-1 0,0 1 0,0-1 0,0 1 0,0 0 0,0-1 0,0 1 0,0 0 0,0 0 0,1 0 0,-1 0 0,0 0-1,0 0 1,0 0 0,0 0 0,0 0 0,2 1 0,479 20 115,-117-2-165,302 15 8,152 3 58,-580-35-46,784 25 200,846-10-98,-1241-58 217,-522 26-265,0-3-1,-2-6 1,186-67-1,-194 52 504,99-55-1,-164 77-221,-1-2 1,0-1 0,-2-1 0,0-2 0,-2 0 0,46-53-1,-70 73-324,1 0 0,-1 1 0,0-1 0,-1 0 1,1 0-1,0 0 0,-1-1 0,0 1 0,0 0 0,0 0 0,0-1 0,0 1 0,-1-1 0,1 1 0,-1-1 0,0 1 0,0-1 0,0 1 0,0-1 0,-2-4 0,0 3-7,0 0 0,0 0 0,-1 0 0,1 1 0,-1-1 0,-1 1 0,1 0 0,0 0 1,-1 0-1,0 0 0,-8-6 0,-10-5-2,0 1 0,0 1-1,-2 1 1,-30-11 0,52 22 4,-104-38 92,-1 5 1,-2 4 0,-171-23 0,-341-6-52,-839 27-46,550 24-80,401-6 15,-1039-13 45,1358 34 15,1 8 1,1 9 0,2 8-1,0 8 1,-335 119-1,504-153 17,0 1 0,0 0 0,1 1 0,0 1 0,-26 19 0,36-23-10,1-1 0,0 2 0,0-1 0,0 0 0,1 1 0,0 0 0,0 0 0,0 1 0,1-1 0,0 1-1,0-1 1,1 1 0,0 0 0,0 0 0,0 0 0,1 0 0,-1 10 0,1-2-17,0 0 1,1 0-1,1 1 0,0-1 0,1 0 1,1 0-1,1 0 0,0 0 0,0-1 1,1 1-1,1-1 0,1 0 0,0-1 1,1 0-1,0 0 0,1 0 1,0-1-1,1-1 0,0 1 0,1-2 1,0 1-1,1-1 0,0-1 0,23 13 1,13 4 2,2-2 1,0-2 0,96 27-1,170 24-103,-242-58 89,895 134 30,10-77 51,-381-61-101,707-76 1,-256-60 88,-20-97 95,-981 208-109,6 0-20,0-2 0,-1-3 0,87-43-1,-136 60 1,0 0 1,0 0-1,0-1 0,-1 1 0,1-1 0,-1 0 0,1 0 1,-1-1-1,0 1 0,0-1 0,0 1 0,-1-1 0,1 0 0,-1 0 1,0 0-1,0 0 0,0-1 0,-1 1 0,0 0 0,1-1 0,-1 1 1,-1-1-1,1 1 0,-1-1 0,0 0 0,0 1 0,0-1 1,0 1-1,-1-1 0,0 1 0,0-1 0,0 1 0,-1-1 0,1 1 1,-1 0-1,0 0 0,0 0 0,-1 0 0,1 0 0,-1 0 1,-4-5-1,-6-4 15,-1 1 1,0 0-1,-1 1 0,0 0 1,0 1-1,-1 1 1,-1 0-1,1 2 1,-1-1-1,-28-6 0,-23-4-374,-101-13-1,109 22-252,-83-16-1789,-7-8-2118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9:51.684"/>
    </inkml:context>
    <inkml:brush xml:id="br0">
      <inkml:brushProperty name="width" value="0.025" units="cm"/>
      <inkml:brushProperty name="height" value="0.025" units="cm"/>
    </inkml:brush>
  </inkml:definitions>
  <inkml:trace contextRef="#ctx0" brushRef="#br0">140 320 5285,'-45'-1'560,"36"-1"-312,-1 2 1,1-1 0,0 1-1,0 1 1,0 0-1,0 0 1,0 1 0,-12 3-1,31 1-109,10-2-75,57-2 28,0-2-1,99-14 1,-59 4 12,-3 7 171,203 21 0,4 1 8,40-26-91,314 10-176,-458 14-7,1330 61 180,-1013-79-169,841 21 40,-473-2-76,2-36-11,-640 11 22,1045-36 121,406-9 440,185-2-529,-651-34 64,-558 30-54,654 9-37,-148-5 136,-813 30-112,-288 19-15,437-18 217,-380 23-135,223 30 0,-364-28-101,12 1-229,-1 1 0,38 12 0,-56-15 159,-1 1 0,1-1 0,-1 1 0,1 0 0,-1 1 0,0-1 0,0 1 0,0-1 0,0 1 0,-1 1 0,1-1 0,-1 0-1,0 1 1,0 0 0,0 0 0,0 0 0,-1 0 0,1 0 0,2 7 0,-2 4-2205</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09:56.556"/>
    </inkml:context>
    <inkml:brush xml:id="br0">
      <inkml:brushProperty name="width" value="0.025" units="cm"/>
      <inkml:brushProperty name="height" value="0.025" units="cm"/>
    </inkml:brush>
  </inkml:definitions>
  <inkml:trace contextRef="#ctx0" brushRef="#br0">145 33 3523,'-11'2'913,"-94"14"3799,76-14 3346,170 3-6573,548-8 265,-177-26-597,-378 22-774,-67 6-170,-40 2-178,-27-1-35,-1 0-1,1 1 1,0-1-1,0 0 1,0 0-1,0 0 1,0 0-1,0 0 1,0 0-1,0 0 1,0 0-1,0 1 1,0-1-1,0 0 1,0 0-1,0 0 1,0 0-1,0 0 1,0 0-1,0 0 1,0 1-1,0-1 1,0 0 0,0 0-1,0 0 1,0 0-1,0 0 1,0 0-1,0 0 1,0 1-1,-120 24-765,-1-6 1,-1-5-1,0-5 0,-205-11 0,97-24 738,136 13 72,-110-1 0,204 14-35,0 0 0,0 0 0,1 0 1,-1 0-1,0 0 0,0 0 0,0 0 0,0 0 0,0 1 0,0-1 0,0 0 0,1 0 0,-1 0 0,0 0 0,0 0 0,0 0 0,0 1 0,0-1 0,0 0 0,0 0 1,0 0-1,0 0 0,0 0 0,0 1 0,0-1 0,0 0 0,0 0 0,0 0 0,0 0 0,0 0 0,0 1 0,0-1 0,0 0 0,0 0 0,0 0 0,0 0 0,0 0 1,0 1-1,0-1 0,0 0 0,0 0 0,-1 0 0,1 0 0,0 0 0,0 0 0,0 1 0,0-1 0,0 0 0,0 0 0,0 0 0,-1 0 0,1 0 0,15 8-81,32 1 132,1-2-1,0-1 0,0-3 0,88-6 0,-63 2-58,333-25 184,-174 7-149,-120 9-718,-39-1-6059,-57 7 2304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01.289"/>
    </inkml:context>
    <inkml:brush xml:id="br0">
      <inkml:brushProperty name="width" value="0.025" units="cm"/>
      <inkml:brushProperty name="height" value="0.025" units="cm"/>
    </inkml:brush>
  </inkml:definitions>
  <inkml:trace contextRef="#ctx0" brushRef="#br0">1 143 4676,'0'0'1511,"3"-9"-1308,-1 2-194,1 0 0,0 0 0,0 1 0,0 0 0,1-1-1,0 1 1,1 0 0,-1 1 0,1-1 0,0 1 0,8-6 0,-6 4-13,1 1 0,0 1 0,1 0 0,-1 0 1,1 0-1,0 1 0,0 0 0,0 1 0,1 0 0,-1 1 1,16-3-1,-11 5 96,0-1-1,0 2 1,0 0 0,0 0 0,-1 1 0,1 1 0,20 7-1,61 15 431,0-4 0,1-4-1,129 7 1,298-15 588,-318-10-1141,1598-24 762,-1480 7-740,201-6 116,-381 24-6,239 32-1,191 61 482,-544-88-554,-1 1-1,0 2 1,0 0-1,-1 2 1,0 2-1,32 17 1,-49-23-607,1 0 1,-1-1 0,1-1 0,0 0 0,0 0 0,13 2 0,26-2-5801</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02.301"/>
    </inkml:context>
    <inkml:brush xml:id="br0">
      <inkml:brushProperty name="width" value="0.025" units="cm"/>
      <inkml:brushProperty name="height" value="0.025" units="cm"/>
    </inkml:brush>
  </inkml:definitions>
  <inkml:trace contextRef="#ctx0" brushRef="#br0">135 135 5285,'-8'-7'145,"1"1"0,-1-1 0,0 1 0,0 1-1,-1 0 1,1 0 0,-1 1 0,0 0 0,0 0 0,-1 1 0,1 0 0,-1 1 0,-12-2 0,46 6 123,-1 0 1,31 8-1,38 4 186,73-12 99,170-20-1,3-1-231,-201 17-197,706-23 1321,280-11 54,0 38-1279,-825 5-187,-1 13 0,-2 13 1,-1 12-1,427 125 0,-247-17-137,-314-99-1885,-89-32-723</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5.399"/>
    </inkml:context>
    <inkml:brush xml:id="br0">
      <inkml:brushProperty name="width" value="0.025" units="cm"/>
      <inkml:brushProperty name="height" value="0.025" units="cm"/>
    </inkml:brush>
  </inkml:definitions>
  <inkml:trace contextRef="#ctx0" brushRef="#br0">1 0 13837,'1'9'603,"6"21"-379,1-1 0,2 0 0,0 0 0,2-1-1,1 0 1,1-1 0,2-1 0,0 0 0,2-1 0,1-1-1,22 22 1,38 34 138,153 118-1,-38-36 901,-60-31-1108,-70-65 295,125 98 0,-165-146-854,0-2 1,2 0-1,0-2 0,0-1 1,1-1-1,1-1 0,0-2 1,1 0-1,43 6 1,11-6-5079</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5.726"/>
    </inkml:context>
    <inkml:brush xml:id="br0">
      <inkml:brushProperty name="width" value="0.025" units="cm"/>
      <inkml:brushProperty name="height" value="0.025" units="cm"/>
    </inkml:brush>
  </inkml:definitions>
  <inkml:trace contextRef="#ctx0" brushRef="#br0">1 1 1217,'0'0'-929</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6.100"/>
    </inkml:context>
    <inkml:brush xml:id="br0">
      <inkml:brushProperty name="width" value="0.025" units="cm"/>
      <inkml:brushProperty name="height" value="0.025" units="cm"/>
    </inkml:brush>
  </inkml:definitions>
  <inkml:trace contextRef="#ctx0" brushRef="#br0">6 2754 9065,'0'0'3032,"-2"-11"-2237,0 1-761,1 0 0,0 1 0,1-1 0,0 0 0,1 0 0,0 0 0,1 0 0,0 1 0,0-1 0,1 0-1,0 1 1,1 0 0,6-12 0,346-596 2422,-238 425-2435,39-66-506,565-986 3293,-703 1207-2656,122-211 101,-152 261-7486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6.459"/>
    </inkml:context>
    <inkml:brush xml:id="br0">
      <inkml:brushProperty name="width" value="0.025" units="cm"/>
      <inkml:brushProperty name="height" value="0.025" units="cm"/>
    </inkml:brush>
  </inkml:definitions>
  <inkml:trace contextRef="#ctx0" brushRef="#br0">0 0 10762,'0'0'422,"2"9"-59,1-1-268,1 1 0,0-1 1,0 1-1,0-1 0,1-1 0,0 1 0,1-1 1,9 11-1,64 59 321,-36-38-7,63 65 957,-10-7-997,116 89-1,-190-170-447,1-1 0,40 20 0,-33-21-1110,0-2-1,2-1 1,52 11 0,-36-13-1026,90 4 1,-12-13 2562,-39-5-359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289"/>
    </inkml:context>
    <inkml:brush xml:id="br0">
      <inkml:brushProperty name="width" value="0.025" units="cm"/>
      <inkml:brushProperty name="height" value="0.025" units="cm"/>
    </inkml:brush>
  </inkml:definitions>
  <inkml:trace contextRef="#ctx0" brushRef="#br0">141 1 15855,'0'0'1783,"-1"12"-587,-10 38 748,-1 0 0,-28 69 1,24-79-1454,2 1 1,2 0-1,1 1 1,2 0-1,-5 71 0,14-112-483,0-1 0,0 1 0,0-1 0,0 0 0,0 1 0,0-1 0,0 1 0,0-1-1,0 0 1,0 1 0,0-1 0,0 1 0,0-1 0,0 0 0,0 1 0,1-1 0,-1 1-1,0-1 1,0 0 0,0 1 0,1-1 0,-1 0 0,0 1 0,0-1 0,1 0 0,-1 1-1,0-1 1,1 0 0,-1 0 0,0 1 0,1-1 0,-1 0 0,0 0 0,1 0-1,0 1 1,13-9 370,11-21 151,-16 12-521,-1-1 1,-1 1 0,0-2-1,-2 1 1,0-1-1,-1 1 1,0-1-1,-2-1 1,0-36-1,-6 37-189,-5 20-195,6 1 333,1 1 0,0-1 0,0 1 0,0 0 0,0-1 0,0 1 0,1 0-1,-3 5 1,1 2 23,0-1 0,0 1 0,1-1 0,0 1 0,1 0 0,0 0 0,0 0-1,1 0 1,1 0 0,1 11 0,-2-18 19,1-1-1,0 1 1,0 0-1,0-1 1,0 1-1,0-1 1,0 1-1,1-1 1,-1 0-1,1 0 1,-1 0-1,1 1 1,0-1-1,0-1 1,0 1-1,4 3 1,-3-4 5,1 1-1,-1-1 1,0 0 0,1 0 0,-1 0 0,1-1 0,-1 1-1,1-1 1,-1 0 0,1 0 0,-1 0 0,1 0 0,0-1-1,-1 0 1,0 1 0,6-3 0,0 0-46,0-1 0,0 0-1,0-1 1,0 0 0,-1 0 0,0-1 0,0 0 0,0 0-1,11-13 1,59-74-505,-67 79 528,-23 34 222,1 0 0,-14 35 0,19-43-125,1 1 1,1 0-1,0 0 0,1 0 0,0 0 1,1 1-1,1-1 0,0 15 1,1-26-72,0-1 1,0 0 0,0 1-1,1-1 1,-1 0 0,1 1-1,-1-1 1,1 0 0,0 0-1,-1 1 1,1-1 0,0 0-1,0 0 1,0 0 0,0 0-1,0 0 1,0 0-1,0 0 1,0 0 0,0-1-1,0 1 1,1 0 0,1 0-1,1 1 8,0-1-1,0 0 1,0 0-1,0-1 1,0 1-1,0-1 1,0 0-1,6-1 1,1 0-98,0 0 0,0-1 1,-1-1-1,1 0 1,16-7-1,10-11-1042,-2-2 0,-1-1 0,49-44 0,-84 89 1648,-6 4 50,4-15-254,0-1 0,0 0-1,1 1 1,0-1 0,0 15 0,2-23-299,0 1 0,0 0 1,1 0-1,-1-1 0,0 1 0,1 0 1,-1-1-1,1 1 0,-1-1 0,1 1 1,0 0-1,0-1 0,0 0 0,0 1 1,0-1-1,0 1 0,0-1 0,0 0 1,0 0-1,1 0 0,-1 1 0,0-1 1,1-1-1,-1 1 0,1 0 0,-1 0 1,1 0-1,-1-1 0,1 1 0,0-1 1,-1 1-1,1-1 0,0 0 0,-1 0 1,1 0-1,2 0 0,3 1-23,0-2 0,0 1-1,0-1 1,0 0 0,0 0 0,-1-1-1,1 0 1,0 0 0,-1 0 0,0-1-1,1 0 1,-1-1 0,0 1 0,0-1-1,-1 0 1,1 0 0,-1-1 0,0 0-1,0 0 1,-1 0 0,6-8 0,-5 7 8,-1-1 1,0 1 0,0-1-1,-1 1 1,0-1 0,0 0-1,-1 0 1,0 0 0,0-1-1,0 1 1,-1-1 0,0 1 0,-1-1-1,0 1 1,0-1 0,0 1-1,-1-1 1,0 1 0,-1 0-1,-2-8 1,3 10 60,-2 1 0,1 0 0,0-1 0,-1 1 0,0 0 0,0 1 1,0-1-1,-1 0 0,-3-3 0,6 6-22,-1-1 0,0 1 1,1 0-1,-1-1 1,0 1-1,0 0 0,0 0 1,0 0-1,0 0 1,0 0-1,0 1 0,0-1 1,0 1-1,0-1 1,-1 1-1,1 0 0,0 0 1,0-1-1,0 2 1,0-1-1,-1 0 0,-2 1 1,4-1-35,1 0 0,-1 1 1,1-1-1,0 0 1,-1 1-1,1-1 0,-1 0 1,1 1-1,0-1 0,-1 0 1,1 1-1,0-1 0,-1 0 1,1 1-1,0-1 1,0 1-1,-1-1 0,1 1 1,0-1-1,0 1 0,0-1 1,0 1-1,0-1 1,-1 1-1,1-1 0,0 1 1,0-1-1,0 1 0,0-1 1,1 1-1,-1-1 1,0 1-1,0-1 0,0 1 1,0-1-1,0 1 0,1-1 1,-1 1-1,0-1 1,0 0-1,1 1 0,15 16 115,-1-12-299,1-1-1,0-1 1,0-1 0,0 0-1,0-1 1,0 0-1,0-2 1,24-2 0,-39 3-40,1 0 0,-1 0 0,0-1 0,0 1 0,0 0 0,0 0 0,0 0 0,0-1 0,0 1 0,0-1 0,0 1 0,0-1 0,0 1 0,0-1 1,0 1-1,0-1 0,0 0 0,-1 0 0,1 1 0,0-1 0,0 0 0,-1 0 0,1 0 0,0 0 0,-1 0 0,1 0 0,-1 0 0,0 0 0,1 0 0,-1 0 0,0 0 0,1 0 0,-1 0 1,0 0-1,0 0 0,0-1 0,0 1 0,0-1 0,0-18-5941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39.852"/>
    </inkml:context>
    <inkml:brush xml:id="br0">
      <inkml:brushProperty name="width" value="0.025" units="cm"/>
      <inkml:brushProperty name="height" value="0.025" units="cm"/>
    </inkml:brush>
  </inkml:definitions>
  <inkml:trace contextRef="#ctx0" brushRef="#br0">0 1 769</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6.816"/>
    </inkml:context>
    <inkml:brush xml:id="br0">
      <inkml:brushProperty name="width" value="0.025" units="cm"/>
      <inkml:brushProperty name="height" value="0.025" units="cm"/>
    </inkml:brush>
  </inkml:definitions>
  <inkml:trace contextRef="#ctx0" brushRef="#br0">106 848 11627,'-12'3'1153,"-1"1"-674,4 0 18,-1-2 0,1 1-1,-1-1 1,0-1 0,-15 1-1,24-2-480,1 0 0,0 0 0,-1 0-1,1 0 1,0 0 0,-1 0-1,1 0 1,0 0 0,0 0 0,-1-1-1,1 1 1,0 0 0,0 0-1,-1 0 1,1 0 0,0-1 0,0 1-1,-1 0 1,1 0 0,0-1-1,0 1 1,0 0 0,-1 0 0,1-1-1,0 1 1,0 0 0,0-1-1,0 1 1,0 0 0,0-1 0,0 1-1,0 0 1,0-1 0,0 1-1,0 0 1,0 0 0,0-1 0,0 1-1,0 0 1,0-1 0,0 1-1,0 0 1,0-1 0,0 1 0,1 0-1,-1 0 1,0-1 0,0 1-1,0 0 1,0-1 0,1 1 0,10-19 309,16-11-60,2 2 1,0 1-1,2 1 1,48-30-1,-15 9-87,437-352 211,-300 216-2940,-159 141-1714</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9.686"/>
    </inkml:context>
    <inkml:brush xml:id="br0">
      <inkml:brushProperty name="width" value="0.025" units="cm"/>
      <inkml:brushProperty name="height" value="0.025" units="cm"/>
    </inkml:brush>
  </inkml:definitions>
  <inkml:trace contextRef="#ctx0" brushRef="#br0">1 0 6598,'0'5'612,"0"-1"0,1 0 0,0 0 0,0 0 0,0 0 0,0 0-1,4 8 1,33 47 1354,-29-45-1524,44 56 210,65 68 0,19 22-541,-15 4 6,110 198 1,-222-343 27,0 1 1,-2 1-1,0 0 1,-2 0-1,0 0 1,-1 1-1,2 30 0,-6-48-287,0 0-1,1 1 0,-1-1 0,1 0 0,0 0 0,0 0 0,0 0 0,1 0 0,0 0 0,-1 0 0,1-1 0,0 0 0,1 1 0,-1-1 0,8 5 1,7 5-443,1-1 0,21 10 0,-2-1 62,20 12-2397,-28-22-2370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0.546"/>
    </inkml:context>
    <inkml:brush xml:id="br0">
      <inkml:brushProperty name="width" value="0.025" units="cm"/>
      <inkml:brushProperty name="height" value="0.025" units="cm"/>
    </inkml:brush>
  </inkml:definitions>
  <inkml:trace contextRef="#ctx0" brushRef="#br0">1 1138 12268,'11'-5'347,"73"-27"281,119-29 1,-16 6-589,113-56 296,-6-12 0,415-240 1,-521 253 663,-65 35 757,2 5 1,161-63-1,-384 182-4213,44-22-1301,3-1-1005</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1.851"/>
    </inkml:context>
    <inkml:brush xml:id="br0">
      <inkml:brushProperty name="width" value="0.025" units="cm"/>
      <inkml:brushProperty name="height" value="0.025" units="cm"/>
    </inkml:brush>
  </inkml:definitions>
  <inkml:trace contextRef="#ctx0" brushRef="#br0">70 1 9897,'-6'1'97,"0"1"1,-1 0-1,1 1 0,0-1 0,0 1 0,1 1 0,-1-1 0,-5 5 0,10-7-34,0 0-1,0 0 1,0 0 0,1 0-1,-1 0 1,0 0 0,0 0-1,1 0 1,-1 1 0,1-1-1,-1 0 1,1 0 0,-1 1-1,1-1 1,0 0 0,0 1-1,-1-1 1,1 2 0,1-1 30,-1 1 0,1-1 0,0 0 0,-1 0 0,1 0 0,0 0 0,0 0 0,0 0 0,1 0 0,-1 0 0,0 0 0,1-1 0,-1 1 0,4 2 0,9 8 148,1 0 1,0-1 0,0-1-1,2-1 1,-1 0 0,1-1-1,0-1 1,23 7 0,154 32-202,-156-38 45,733 127 40,-452-83-95,-202-32 143,619 82 1411,-647-98-6747,-9-3-6346</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2.256"/>
    </inkml:context>
    <inkml:brush xml:id="br0">
      <inkml:brushProperty name="width" value="0.025" units="cm"/>
      <inkml:brushProperty name="height" value="0.025" units="cm"/>
    </inkml:brush>
  </inkml:definitions>
  <inkml:trace contextRef="#ctx0" brushRef="#br0">1273 18 13581,'0'0'5322,"-11"-4"-4462,9 3-818,-3-2 38,-1 1 0,1 1 0,0-1 0,-1 1 0,1 0 0,-1 0 1,1 0-1,-1 1 0,1 0 0,-1 0 0,1 0 0,-1 1 0,1-1 0,-1 1 1,-8 3-1,-234 84 2300,-328 127-3260,452-164 772,-46 17-2288,139-60-1629,16-7-4890</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4.910"/>
    </inkml:context>
    <inkml:brush xml:id="br0">
      <inkml:brushProperty name="width" value="0.025" units="cm"/>
      <inkml:brushProperty name="height" value="0.025" units="cm"/>
    </inkml:brush>
  </inkml:definitions>
  <inkml:trace contextRef="#ctx0" brushRef="#br0">56 1 7495,'0'0'12780,"-3"77"-11595,-3-32-64,-4 7-448,3 1-481,2-1-128,2-3 0,0-4-32,3-7-64,0-10-640,0-3-706,0-11-736,-5-8-1441,-9-6-2146</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5.300"/>
    </inkml:context>
    <inkml:brush xml:id="br0">
      <inkml:brushProperty name="width" value="0.025" units="cm"/>
      <inkml:brushProperty name="height" value="0.025" units="cm"/>
    </inkml:brush>
  </inkml:definitions>
  <inkml:trace contextRef="#ctx0" brushRef="#br0">5 113 13581,'-1'-10'2333,"-3"-34"26,5 42-2248,-1 1 0,0-1 0,1 0 0,-1 0 0,1 1-1,-1-1 1,1 0 0,0 1 0,0-1 0,0 1 0,0-1 0,0 1-1,0-1 1,0 1 0,0 0 0,0 0 0,1-1 0,-1 1 0,1 0-1,-1 0 1,1 0 0,-1 0 0,1 1 0,-1-1 0,1 0 0,1 0-1,48-9 746,-39 9-594,43-5 301,0 2 0,0 3 0,71 7 1,-106-4-532,-1 1 1,1 1 0,-1 1-1,0 0 1,-1 1 0,35 17-1,-48-21-23,0 1 0,-1-1 0,0 1-1,1 0 1,-1 0 0,0 0-1,0 1 1,-1-1 0,1 1-1,-1 0 1,0 0 0,0 0-1,0 0 1,0 1 0,-1-1 0,1 1-1,-1 0 1,-1-1 0,1 1-1,-1 0 1,1 0 0,-1 0-1,-1 0 1,1 1 0,-1-1 0,0 0-1,0 0 1,0 0 0,-1 0-1,0 0 1,-1 6 0,-1-3 44,-1 0 0,0-1 0,0 1 0,0-1 0,-1 0 0,0 0 0,0 0 0,-1 0 0,0-1 0,0 0 0,-1 0 0,0-1 0,-11 8 1,-5 2 22,-2-1 0,-47 20 0,58-28-50,0 0 0,0-2 0,-1 0 0,0 0 0,0-1 1,0-1-1,-16 0 0,69-23-4804,-2 7 705,5-3-2189</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5.646"/>
    </inkml:context>
    <inkml:brush xml:id="br0">
      <inkml:brushProperty name="width" value="0.025" units="cm"/>
      <inkml:brushProperty name="height" value="0.025" units="cm"/>
    </inkml:brush>
  </inkml:definitions>
  <inkml:trace contextRef="#ctx0" brushRef="#br0">53 1 8904,'0'8'7191,"-2"18"-5227,-1 1 0,-1-1 0,-2 0 0,-9 27 0,-1 7-434,14-52-1428,1 1 0,-1-1 0,1 1 0,1-1 1,-1 1-1,2 9 0,-1-18-97,0 1 1,0-1-1,1 1 1,-1-1-1,0 1 0,0-1 1,0 1-1,1-1 1,-1 1-1,0-1 0,0 1 1,1-1-1,-1 0 1,0 1-1,1-1 0,-1 0 1,0 1-1,1-1 0,-1 0 1,1 1-1,-1-1 1,1 0-1,-1 0 0,1 0 1,-1 1-1,1-1 1,-1 0-1,1 0 0,-1 0 1,1 0-1,-1 0 1,1 0-1,-1 0 0,1 0 1,-1 0-1,1 0 1,-1 0-1,1 0 0,-1 0 1,1 0-1,-1-1 1,0 1-1,1 0 0,-1 0 1,1-1-1,-1 1 1,1 0-1,-1 0 0,0-1 1,1 1-1,-1 0 0,1-1 1,-1 1-1,1-1 1,22-20 215,-18 10-209,0 1 1,-1-1-1,0 1 0,-1-1 1,0-1-1,0 1 0,-1 0 1,1-19-1,-2-3-137,-5-57 0,-1 65 45,5 25 71,0-1 1,0 0 0,-1 0 0,1 1 0,0-1 0,0 0-1,-1 1 1,1-1 0,-1 0 0,1 1 0,-1-1-1,1 0 1,-1 1 0,1-1 0,-1 1 0,1-1-1,-1 1 1,0-1 0,1 1 0,-1 0 0,0-1-1,0 1 1,1 0 0,-1-1 0,0 1 0,0 0 0,-1 0-1,2 1-8,0 0 0,0 0-1,-1 0 1,1 0-1,0 0 1,0 0-1,0 1 1,0-1 0,0 0-1,1 0 1,-1 0-1,0 0 1,0 0-1,1 0 1,-1 0 0,1 0-1,-1 0 1,2 2-1,3 2-577,1 0 0,0-1 0,0 0 0,0 0 0,1 0 0,-1-1 0,1 0 0,0 0 0,0-1-1,12 3 1,3 0-3428,0-1 0,29 2 0,-15-6-4075</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6.004"/>
    </inkml:context>
    <inkml:brush xml:id="br0">
      <inkml:brushProperty name="width" value="0.025" units="cm"/>
      <inkml:brushProperty name="height" value="0.025" units="cm"/>
    </inkml:brush>
  </inkml:definitions>
  <inkml:trace contextRef="#ctx0" brushRef="#br0">83 18 11403,'0'0'9433,"-8"2"-8221,4-1-1055,1 0 1,-1 0 0,0 0-1,0 1 1,1-1 0,-1 1 0,1 0-1,-1 0 1,1 0 0,0 1 0,0-1-1,0 1 1,0 0 0,0-1-1,0 1 1,1 1 0,0-1 0,-1 0-1,1 0 1,0 1 0,1-1-1,-1 1 1,1 0 0,-1 0 0,1-1-1,0 1 1,1 0 0,-1 0 0,1 0-1,-1 0 1,1 0 0,1 5-1,0-7-141,-1 0-1,1-1 1,1 1 0,-1-1-1,0 1 1,0-1-1,0 1 1,1-1-1,-1 0 1,1 0-1,-1 1 1,1-1-1,-1 0 1,1-1-1,0 1 1,-1 0-1,1 0 1,0-1-1,0 1 1,0-1-1,0 1 1,-1-1-1,1 0 1,0 0-1,0 0 1,0 0-1,0 0 1,2 0-1,5 0 7,0 0 1,0-1-1,-1 0 0,18-4 0,-23 3-8,1 1 0,0-1 0,0 0-1,-1 0 1,1-1 0,-1 1 0,1-1 0,-1 1 0,0-1-1,0 0 1,0 0 0,-1-1 0,1 1 0,-1-1 0,0 1 0,3-6-1,-4 7 7,0 0-1,-1 0 0,1 0 0,0 0 0,-1 0 1,0 0-1,1 0 0,-1 0 0,0 0 0,0 0 1,0 0-1,0 0 0,-1 0 0,1 0 0,0 0 1,-1 0-1,0 0 0,1 0 0,-1 0 0,0 0 1,0 0-1,0 1 0,0-1 0,0 0 1,0 1-1,-1-1 0,1 1 0,0-1 0,-1 1 1,1-1-1,-1 1 0,0 0 0,1 0 0,-5-2 1,-1 0-64,0-1 0,0 1 1,-1 1-1,1 0 1,-1 0-1,0 0 0,1 1 1,-1 0-1,0 0 1,0 1-1,-10 1 0,18-1 6,-1 0 0,1 0 0,0 0 0,-1 0 0,1 0 0,-1 0 0,1 0 0,0 0 0,-1 0 0,1 0 0,-1 1-1,1-1 1,0 0 0,-1 0 0,1 0 0,0 1 0,-1-1 0,1 0 0,0 0 0,-1 1 0,1-1 0,0 0 0,0 1 0,-1-1 0,1 0-1,0 1 1,0-1 0,0 1 0,-1-1 0,1 0 0,0 1 0,0-1 0,0 1 0,0-1 0,0 0 0,0 1 0,0-1 0,0 1-1,0-1 1,0 0 0,0 1 0,0-1 0,0 1 0,0-1 0,0 1 0,1 0 0,-1 0-114,1 0 1,0 0-1,-1 1 1,1-1-1,0 0 1,0 0-1,-1 0 1,1 0-1,0 1 1,0-1-1,0-1 0,1 1 1,-1 0-1,2 1 1,7 3-428,1-2 1,-1 0 0,1 0-1,-1 0 1,1-2-1,0 1 1,11-1 0,85-2-2282,-63-1 375,22-2-1743,-3-5-422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6.486"/>
    </inkml:context>
    <inkml:brush xml:id="br0">
      <inkml:brushProperty name="width" value="0.025" units="cm"/>
      <inkml:brushProperty name="height" value="0.025" units="cm"/>
    </inkml:brush>
  </inkml:definitions>
  <inkml:trace contextRef="#ctx0" brushRef="#br0">216 139 7655,'0'0'8814,"-8"-2"-5745,0 0-2722,0 0-1,0 1 0,0 0 0,0 0 0,0 1 0,0 0 0,0 1 0,0-1 0,0 1 0,1 1 0,-1 0 0,0 0 0,0 0 0,1 1 0,0 0 0,-14 8 0,17-9-219,0 0-1,0 0 0,0 0 0,1 0 0,-1 1 0,1 0 1,-1 0-1,1-1 0,0 2 0,0-1 0,1 0 1,-1 1-1,0-1 0,1 1 0,0 0 0,0 0 0,0 0 1,1 0-1,-1 0 0,1 0 0,-2 8 0,4-11-119,-1 0-1,0 0 1,1 0-1,-1 0 1,1 0-1,-1 0 1,1 0-1,0 0 1,0 0-1,-1 0 1,1 0-1,0 0 1,0 0-1,0 0 1,0-1-1,0 1 1,0 0-1,0-1 1,0 1-1,0-1 1,0 1-1,0-1 1,0 1-1,0-1 1,1 0-1,-1 0 1,0 0 0,0 1-1,0-1 1,1 0-1,-1 0 1,2-1-1,44-2 62,-34 0-116,-1-1-1,0 0 0,-1-1 1,1 0-1,-1-1 1,0 0-1,0-1 0,0 0 1,-1-1-1,-1 0 1,16-16-1,-11 10-44,-2-1 1,0 0-1,0 0 1,-2-1-1,0-1 0,0 1 1,7-21-1,-13 18 44,-12 20-34,-17 26 162,13-8 128,0 0 1,2 0-1,-12 29 1,19-39-103,0 0 0,1 0 0,-1 0 0,2 0 0,-1 0 0,1 1 0,1-1 1,-1 0-1,2 1 0,1 15 0,-1-22-96,0 0 0,0 0 0,1 0 0,-1 0 0,0 0 0,1 0 0,0 0 0,0 0 0,0-1-1,0 1 1,0-1 0,0 0 0,1 1 0,-1-1 0,1 0 0,-1 0 0,1-1 0,0 1 0,0 0 0,0-1 0,0 0 0,0 0 0,0 0 0,0 0 0,0 0 0,1 0 0,-1-1 0,0 0 0,5 0 0,-2 1-7,0-1 0,0-1 0,1 1 0,-1-1 0,0 0 0,0 0 0,0-1 0,0 1 0,-1-2 0,1 1 0,0 0 0,-1-1 0,0 0 0,10-8 0,-9 6-27,0-1 0,0 0 0,0-1 0,-1 1 0,0-1 0,-1 0 0,1-1 0,-2 1 0,1-1 0,-1 1 0,0-1 0,0 0 0,-1 0-1,0-1 1,1-13 0,-14 23-119,7 4 222,0 0 0,0 0-1,0 0 1,0 1 0,1-1 0,0 1-1,0 0 1,1 0 0,0 0-1,0 0 1,0 0 0,0 0-1,1 1 1,0-1 0,1 0 0,-1 1-1,1 7 1,1-12-55,0 0 1,-1 0-1,1 0 1,0-1-1,0 1 0,0 0 1,0-1-1,0 1 1,0-1-1,1 1 0,-1-1 1,0 0-1,1 1 1,-1-1-1,1 0 0,-1 0 1,1 0-1,0 0 1,-1 0-1,1 0 0,0-1 1,0 1-1,0-1 1,0 1-1,-1-1 0,1 1 1,0-1-1,0 0 1,0 0-1,2 0 0,7 0 30,-1 1-1,0-1 1,0-1-1,16-2 1,-17 0-46,1 0 0,-1-1 0,0 0 0,0 0 0,0-1 0,0 0 0,-1 0 0,0-1 1,9-8-1,-11 9-6,-1 0 1,1 0-1,-1-1 1,0 0-1,0 0 1,-1 0-1,0 0 1,0-1-1,0 0 1,-1 0-1,0 0 1,3-11-1,-9 18 21,-5 9 66,-8 14 208,15-20-257,0 0 0,1 0 0,-1 0 1,0 0-1,1 0 0,0 0 0,0 0 0,0 0 0,0 0 0,0 0 0,1 0 0,-1-1 1,1 1-1,0 0 0,-1 0 0,1 0 0,1 0 0,-1-1 0,0 1 0,1-1 1,-1 1-1,1-1 0,0 1 0,0-1 0,0 0 0,0 0 0,0 0 0,1 0 1,2 2-1,0-1-362,-1-1 0,0 1 0,1-1 0,-1 0 0,1-1 0,0 1 0,8 1 0,-7-2-1195,0-1 1,0 1-1,0-1 1,0 0-1,0-1 1,9-1-1,11-6-14716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0.693"/>
    </inkml:context>
    <inkml:brush xml:id="br0">
      <inkml:brushProperty name="width" value="0.025" units="cm"/>
      <inkml:brushProperty name="height" value="0.025" units="cm"/>
    </inkml:brush>
  </inkml:definitions>
  <inkml:trace contextRef="#ctx0" brushRef="#br0">365 1 4484,'0'0'64,"-8"0"96,7 0-205,-92-1-1075,62 1 2166,-1 2-1,1 1 1,0 1 0,0 2 0,-44 14-1,73-19-1000,0 0-1,0 0 0,0 0 0,0 0 1,1 1-1,-1-1 0,0 1 1,1-1-1,-1 1 0,0 0 1,1-1-1,0 1 0,-1 0 0,1 0 1,0 0-1,0 0 0,0 0 1,1 0-1,-1 1 0,0-1 1,1 0-1,-1 0 0,1 5 0,-1-5-41,1-1-1,0 1 0,0 0 0,0 0 0,0-1 0,1 1 0,-1 0 0,0 0 0,1 0 0,-1-1 1,1 1-1,0 0 0,-1-1 0,1 1 0,0-1 0,0 1 0,0-1 0,0 1 0,0-1 1,0 1-1,1-1 0,-1 0 0,0 0 0,1 0 0,-1 0 0,1 0 0,-1 0 0,1 0 1,2 1-1,16 1 57,0 0 0,-1-1 0,1-1 0,0-1 0,0-1 0,28-5 0,-28 4-45,120-4 419,221 17 0,-51 1 9,-5-11-211,591-7 1187,238 3-539,-980 4-850,151 6 31,97-1 72,-390-6-44,0-1 0,0-1 1,20-4-1,-29 6-29,-1-1 0,0 1 0,0-1 0,0 1 0,1-1 0,-1 0 0,0 0 0,0 0 0,0 0 1,0 0-1,-1 0 0,1-1 0,0 1 0,0-1 0,-1 1 0,1-1 0,-1 0 0,1 1 0,-1-1 0,0 0 1,0 0-1,0 0 0,0 0 0,0 0 0,0 0 0,0 0 0,0-4 0,19 8-7170,-9-2 2520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7.111"/>
    </inkml:context>
    <inkml:brush xml:id="br0">
      <inkml:brushProperty name="width" value="0.025" units="cm"/>
      <inkml:brushProperty name="height" value="0.025" units="cm"/>
    </inkml:brush>
  </inkml:definitions>
  <inkml:trace contextRef="#ctx0" brushRef="#br0">1 0 7335,'0'0'17019,"8"6"-15775,-5-3-1141,1-1 0,-1 1 1,0 0-1,0 0 0,-1 0 1,1 0-1,0 1 1,-1-1-1,0 1 0,0-1 1,0 1-1,0 0 0,1 6 1,0 1 100,-1 1-1,-1-1 1,1 1 0,-2 20 0,-5 180 1072,5-211-1259,0 0 0,0-1 0,0 1 0,0 0 0,0 0 0,0-1 0,0 1 0,0 0 0,0 0-1,1-1 1,-1 1 0,0 0 0,0 0 0,1-1 0,-1 1 0,0 0 0,1-1 0,-1 1 0,1-1 0,-1 1 0,1 0 0,-1-1 0,1 1 0,-1-1 0,1 1 0,-1-1 0,1 1 0,0-1 0,-1 0 0,1 1 0,0-1 0,-1 0 0,1 1 0,0-1 0,0 0 0,-1 0 0,1 0 0,0 0 0,0 0 0,-1 0 0,1 0 0,0 0 0,0 0 0,-1 0 0,1 0-1,0 0 1,0 0 0,-1-1 0,1 1 0,0 0 0,-1-1 0,1 1 0,0 0 0,0-1 0,39-25 726,-12 1-675,0-1-1,-2-2 1,-1 0-1,-1-2 1,-2-1 0,-1 0-1,-1-2 1,16-37 0,-30 45-761,-19 33-2418,-21 32-4462,16-16 1258</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7.760"/>
    </inkml:context>
    <inkml:brush xml:id="br0">
      <inkml:brushProperty name="width" value="0.025" units="cm"/>
      <inkml:brushProperty name="height" value="0.025" units="cm"/>
    </inkml:brush>
  </inkml:definitions>
  <inkml:trace contextRef="#ctx0" brushRef="#br0">1 333 4740,'0'0'12007,"10"8"-9189,36 26-560,-43-32-2146,1 0 0,0 0-1,-1 0 1,1 0-1,0-1 1,0 0 0,0 1-1,0-2 1,0 1 0,0 0-1,1-1 1,-1 0-1,0 0 1,0 0 0,0 0-1,0-1 1,0 1 0,0-1-1,1 0 1,-2-1-1,1 1 1,0-1 0,0 1-1,0-1 1,-1 0-1,1-1 1,-1 1 0,1-1-1,2-2 1,5-5-600,0-1 1,-1 1-1,0-2 1,-1 0-1,0 0 1,8-15-1,-7 6 228,-2 0 0,0-1 1,-1 0-1,-1-1 0,-2 1 0,0-1 0,-1 0 0,-1-36 0,1 24 752,-31 204 1863,17-122-1113,3 1 0,-5 81 0,13-128-1225,0 0 0,0 0 1,-1 0-1,1 0 1,0 0-1,0 0 0,0 0 1,0 0-1,0 0 1,1 0-1,-1 0 1,0 0-1,0 0 0,1 0 1,-1 0-1,1 0 1,-1 0-1,0 0 0,1 0 1,0 0-1,-1 0 1,1-1-1,0 1 0,-1 0 1,1 0-1,0-1 1,0 1-1,0 0 0,-1-1 1,1 1-1,0-1 1,0 1-1,0-1 1,0 0-1,0 1 0,0-1 1,0 0-1,0 1 1,0-1-1,0 0 0,0 0 1,0 0-1,2 0 1,-1-1 31,1 0 1,-1 1 0,1-1 0,-1-1-1,1 1 1,-1 0 0,0 0 0,0-1 0,1 1-1,-1-1 1,0 0 0,0 0 0,-1 0-1,1 0 1,0 0 0,1-3 0,3-6-54,0 0 1,-2 0-1,1 0 1,-1-1-1,-1 0 0,0 0 1,-1 0-1,0 0 1,-1 0-1,0 0 1,-1-1-1,0 1 1,-1 0-1,-3-16 0,-6 10-358,-2 20 104,10 0 250,1-1 0,-1 1-1,1 0 1,0 0 0,-1 0-1,1 0 1,0 0 0,0 0-1,0 0 1,0 0 0,1 0-1,-1 0 1,0 4 0,0 0 27,0 0 0,0 0 0,1 0 0,-1 0 0,2 0 0,-1 0 1,1 0-1,-1 0 0,2 0 0,-1-1 0,1 1 0,0 0 0,3 8 0,-2-11-3,-1 0-1,1 0 0,0 0 0,0 0 1,0-1-1,0 1 0,0-1 0,1 1 1,-1-1-1,1 0 0,-1-1 0,1 1 1,0-1-1,0 1 0,0-1 0,-1 0 1,1-1-1,0 1 0,0-1 0,0 1 1,5-2-1,1 2 2,0-1-1,-1-1 1,1 0 0,-1-1-1,1 1 1,-1-2 0,0 1-1,0-1 1,0-1-1,0 0 1,0 0 0,-1-1-1,1 0 1,-1 0 0,-1-1-1,1 0 1,-1 0 0,0-1-1,0 0 1,-1 0 0,0 0-1,0-1 1,-1 0 0,7-13-1,-28 80 359,13-50-293,1 0-1,1 0 1,0-1 0,0 1 0,1 0-1,0 0 1,0 0 0,3 13 0,-3-21-91,1 0 1,-1 0-1,0 0 1,1-1-1,-1 1 0,1 0 1,-1 0-1,1 0 1,-1-1-1,1 1 1,-1 0-1,1 0 1,0-1-1,0 1 1,-1-1-1,1 1 0,0 0 1,0-1-1,0 0 1,-1 1-1,1-1 1,0 1-1,0-1 1,0 0-1,0 0 1,0 0-1,0 1 0,0-1 1,0 0-1,0 0 1,0 0-1,0 0 1,0 0-1,0-1 1,0 1-1,-1 0 1,1 0-1,0-1 0,2 0 1,-1 0-254,0 0 1,0 0-1,0 0 1,0 0-1,0 0 0,0-1 1,0 1-1,0-1 1,0 1-1,0-1 1,-1 0-1,1 0 0,-1 0 1,3-3-1,10-45-8039,-9 18 1788</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8.119"/>
    </inkml:context>
    <inkml:brush xml:id="br0">
      <inkml:brushProperty name="width" value="0.025" units="cm"/>
      <inkml:brushProperty name="height" value="0.025" units="cm"/>
    </inkml:brush>
  </inkml:definitions>
  <inkml:trace contextRef="#ctx0" brushRef="#br0">3 1 10025,'0'0'13261,"-2"52"-13197,22-30-448,4-3-1282,4 2-1056,1-3-1827,3-4-1504</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8.461"/>
    </inkml:context>
    <inkml:brush xml:id="br0">
      <inkml:brushProperty name="width" value="0.025" units="cm"/>
      <inkml:brushProperty name="height" value="0.025" units="cm"/>
    </inkml:brush>
  </inkml:definitions>
  <inkml:trace contextRef="#ctx0" brushRef="#br0">58 1 13100,'0'0'12209,"-9"7"-11104,6-4-983,-30 29 995,32-31-1050,-1 1-1,1-1 1,0 1-1,0 0 0,0-1 1,0 1-1,0 0 1,0 0-1,1 0 0,-1 0 1,1 0-1,-1 0 0,1 0 1,-1 0-1,1 0 1,0 0-1,0 0 0,0 0 1,0 0-1,1 0 1,-1 0-1,1 0 0,-1 0 1,2 2-1,-1-2-54,1-1 0,-1 1 0,1-1 0,0 0 0,-1 1 0,1-1 0,0 0 0,0 0 0,0 0 0,0 0 0,0 0 0,0-1 0,0 1 0,1-1 0,-1 1 0,0-1 0,0 0 0,0 0 0,4 0 0,50-2 74,-49 1-70,15-2-79,0-1 0,0-1-1,30-12 1,-34 11-20,0 0 0,1 1-1,0 0 1,0 2-1,25-2 1,-43 6 123,-1-1 0,1 1 0,0 0 0,-1-1 0,1 1 0,-1 0 1,1 0-1,-1-1 0,1 1 0,-1 0 0,0 0 0,1 0 0,-1-1 0,0 1 0,0 0 0,0 0 0,1 0 0,-1 0 0,0 0 0,0 0 0,0 0 1,0-1-1,0 1 0,-1 0 0,1 1 0,-2 37 804,1-25-317,1-14-526,1 1 1,0 0-1,-1-1 0,1 1 1,0-1-1,0 1 1,-1-1-1,1 1 0,0-1 1,0 0-1,0 1 0,0-1 1,0 0-1,0 0 1,0 1-1,0-1 0,-1 0 1,1 0-1,0 0 0,0 0 1,0 0-1,0-1 0,0 1 1,0 0-1,1-1 1,28-3-2339,-15-5-1389,1-1-2824</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8.899"/>
    </inkml:context>
    <inkml:brush xml:id="br0">
      <inkml:brushProperty name="width" value="0.025" units="cm"/>
      <inkml:brushProperty name="height" value="0.025" units="cm"/>
    </inkml:brush>
  </inkml:definitions>
  <inkml:trace contextRef="#ctx0" brushRef="#br0">64 74 6246,'0'0'12764,"-9"5"-10154,6-3-2440,-1 0-1,1 0 0,-1 0 0,1 1 0,0-1 0,0 1 1,0 0-1,0-1 0,0 1 0,1 1 0,-1-1 1,1 0-1,0 1 0,0-1 0,0 1 0,0-1 0,1 1 1,0 0-1,-1 0 0,1 0 0,1 0 0,-1 0 0,0 0 1,1 0-1,0 0 0,0 0 0,0 0 0,2 7 0,-2-10-158,1 0 0,0 0 0,0 1 0,0-1-1,0 0 1,0 0 0,0 0 0,0 0 0,0-1-1,0 1 1,0 0 0,1 0 0,-1-1 0,0 1-1,1 0 1,-1-1 0,0 0 0,1 1 0,-1-1-1,1 0 1,-1 1 0,0-1 0,1 0-1,-1 0 1,1 0 0,-1-1 0,1 1 0,1-1-1,45-9 323,-32 2-245,-1 0-1,1-2 1,-2 0-1,1 0 1,-1-1-1,-1-1 1,0-1-1,-1 1 1,0-2-1,-1 0 1,0 0-1,14-27 0,-28 61 26,-3 6-81,1 1 0,2 0 0,-1 32 0,5-57-23,-1 0 0,0 0 0,1 0 0,-1 0 0,1-1 1,0 1-1,-1 0 0,1 0 0,0-1 0,0 1 0,0-1 1,0 1-1,1-1 0,-1 1 0,0-1 0,1 0 0,-1 1 0,1-1 1,-1 0-1,1 0 0,-1 0 0,1 0 0,0 0 0,-1-1 1,1 1-1,0-1 0,0 1 0,0-1 0,-1 1 0,1-1 1,0 0-1,0 0 0,0 0 0,0 0 0,0 0 0,0 0 0,0 0 1,-1-1-1,4 0 0,3-1 19,-1 1 0,1-1 0,-1-1 0,0 1 0,0-1 1,0 0-1,0-1 0,10-7 0,-9 5-231,-1-1 1,1 0-1,-2 0 1,1-1-1,-1 0 0,0 0 1,-1 0-1,8-16 1,-1-10-3832,-6-1-3887,-6 13-4011</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39.773"/>
    </inkml:context>
    <inkml:brush xml:id="br0">
      <inkml:brushProperty name="width" value="0.025" units="cm"/>
      <inkml:brushProperty name="height" value="0.025" units="cm"/>
    </inkml:brush>
  </inkml:definitions>
  <inkml:trace contextRef="#ctx0" brushRef="#br0">97 66 15182,'0'0'2840,"1"-9"-427,-1-2-1741,0 7-459,-1 0 1,2 0 0,-1 0-1,0 0 1,1 0 0,0 0-1,0 0 1,0 0 0,2-5-1,-2 45 2547,-10-6-1982,-1 1 0,-19 37-1,19-50-546,2 0 1,0 1-1,1 0 0,1 0 0,0 1 0,2 0 0,0 0 0,2 0 1,-1 24-1,3-43-223,0-1 0,0 1 0,1 0 0,-1 0 0,0 0 0,0-1 0,1 1 0,-1 0 0,0 0 1,1-1-1,-1 1 0,1 0 0,-1-1 0,1 1 0,-1 0 0,1-1 0,0 1 0,-1-1 0,1 1 0,0-1 1,-1 1-1,1-1 0,0 0 0,0 1 0,-1-1 0,1 0 0,0 1 0,0-1 0,0 0 0,-1 0 0,1 0 1,0 0-1,0 0 0,0 0 0,0 0 0,-1 0 0,1 0 0,1 0 0,-1-1-5,-1 1 0,1 0 0,-1 0 0,1 0 0,-1 0 0,1 0 0,0 0 0,-1 0 0,1 0 0,-1 0 0,1 0 0,-1 0 0,1 0 0,0 0 0,-1 1 0,1-1 0,-1 0 0,1 0 0,-1 1 0,1-1 0,-1 0 0,1 1 0,-1-1 0,1 0 0,-1 1 0,0-1 0,1 1 0,-1-1 0,0 0 0,1 1 0,-1-1 0,0 1 0,1-1 0,-1 1 0,0 0 0,0-1 0,0 1 0,1 0 0,-4 39-22,3-38 39,0-1-1,0 0 1,0 1 0,0-1-1,0 1 1,-1-1-1,1 0 1,0 1-1,-1-1 1,1 0-1,-1 1 1,1-1-1,-1 0 1,0 0-1,1 0 1,-1 1 0,0-1-1,0 0 1,0 0-1,0 0 1,0 0-1,0 0 1,0-1-1,-2 2 1,3-2 124,3-12 55,-3 12-266,0-1 1,0 1 0,0-1-1,1 0 1,-1 1 0,0-1 0,0 1-1,0-1 1,0 0 0,0 1-1,0-1 1,0 1 0,0-1 0,0 0-1,0 1 1,-1-1 0,1 1-1,0-1 1,0 0 0,0 1-1,-1-1 1,1 1 0,0-1 0,-1 1-1,1-1 1,0 1 0,-1-1-1,1 1 1,-1 0 0,1-1 0,-1 1-1,1-1 1,-2 1 0,1-2 58,0 1 0,0 0 0,0-1 1,0 1-1,0-1 0,0 0 0,1 1 0,-1-1 1,0 0-1,1 1 0,0-1 0,-1 0 0,1 0 1,0 1-1,0-1 0,-1 0 0,2 0 0,-1 1 1,0-1-1,0 0 0,0 0 0,1 1 0,-1-1 1,1 0-1,-1 1 0,1-1 0,0 0 0,0 1 1,0-1-1,0 1 0,0-1 0,0 1 0,0-1 1,0 1-1,0 0 0,1 0 0,1-2 0,3-3-38,1 0-1,0 0 0,1 0 1,-1 1-1,15-7 0,-13 7 75,1 1 0,0 0 0,0 1 0,0 0 0,0 1 0,1 0 0,-1 0 0,0 1 0,1 1 0,-1 0 0,16 1 0,-25-1-25,0 1-1,0-1 0,0 0 0,0 1 1,0-1-1,0 0 0,1 1 0,-1-1 1,0 1-1,0 0 0,0-1 0,-1 1 1,1 0-1,0-1 0,0 1 0,0 0 1,0 0-1,-1 0 0,1 0 0,0 0 1,-1 0-1,1 0 0,-1 0 0,1 2 1,0 0 28,0 0 1,-1 0 0,1 0 0,-1 0 0,0 0 0,0 0 0,0 0 0,0 0 0,-2 4-1,0 6 181,-2 0 1,0 1-1,-7 12 0,11-25-197,-3 7 76,0-1 0,0 1 0,1 0 0,-3 16 0,5-23-160,0 0-1,0 0 1,0-1 0,0 1 0,0 0-1,0 0 1,0 0 0,0 0-1,0-1 1,0 1 0,1 0-1,-1 0 1,0 0 0,1-1-1,-1 1 1,0 0 0,1 0 0,-1-1-1,1 1 1,-1 0 0,1-1-1,0 1 1,0 0 0,1 0-166,0-1 1,-1 0 0,1 1 0,-1-1 0,1 0-1,0 0 1,-1 0 0,1 0 0,-1-1-1,1 1 1,0 0 0,-1-1 0,1 1-1,-1-1 1,1 1 0,-1-1 0,1 0 0,1 0-1,5-6-1246,1 1 0,-1-1 0,0 0 0,0-1 0,-1 1 0,0-2 0,10-13 0,-9 11-65,16-22-2639</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40.412"/>
    </inkml:context>
    <inkml:brush xml:id="br0">
      <inkml:brushProperty name="width" value="0.025" units="cm"/>
      <inkml:brushProperty name="height" value="0.025" units="cm"/>
    </inkml:brush>
  </inkml:definitions>
  <inkml:trace contextRef="#ctx0" brushRef="#br0">82 1 9001,'0'0'15257,"2"13"-14126,0-4-982,0-1 0,-1 1-1,0 0 1,-1 0-1,0-1 1,0 1-1,-1 0 1,0 0 0,-1-1-1,0 1 1,-4 12-1,-48 143 2464,47-139-2311,2-1 0,1 1 0,1 1-1,0 44 1,2-70-292,1 1-1,0 0 1,0 0-1,0 0 0,0 0 1,0-1-1,0 1 1,0 0-1,0 0 0,0 0 1,0 0-1,1-1 1,-1 1-1,0 0 1,0 0-1,1-1 0,-1 1 1,0 0-1,1 0 1,-1-1-1,1 1 0,-1 0 1,1-1-1,0 1 1,-1-1-1,1 1 1,-1 0-1,1-1 0,0 0 1,0 1-1,-1-1 1,1 1-1,0-1 0,0 0 1,-1 1-1,1-1 1,0 0-1,0 0 1,0 0-1,-1 0 0,1 0 1,0 0-1,0 0 1,0 0-1,0 0 0,-1 0 1,1 0-1,0 0 1,0 0-1,0-1 1,-1 1-1,1 0 0,0-1 1,0 1-1,-1-1 1,1 1-1,1-2 0,2 0 13,0-1-1,0 0 1,0 0-1,0 0 1,-1 0-1,1-1 1,-1 1-1,5-8 1,-1-4-79,-1-1 0,-1 1 1,0-1-1,-1 0 0,4-31 0,-2-34-2499,-5 83 2550,-1 0 0,0-1 0,0 1 0,0 0 0,1 0 0,-1-1 0,1 1 0,-1 0 0,1-1 0,0 1 0,0-1 0,0 1 0,0-1 0,0 1 0,0-1 0,0 0 0,0 1 0,0-1 0,1 0 0,-1 0 0,0 0 0,1 0 0,-1 0 1,1 0-1,-1 0 0,1 0 0,0-1 0,2 2 0,0-1-17,1 0 0,0 0 0,0 0 0,0-1 1,0 1-1,0-1 0,0 0 0,10-2 0,-16 2 26,1 0-1,-1 0 0,0 0 1,1 0-1,-1 0 0,0 0 0,1 0 1,-1 0-1,0-1 0,1 1 0,-1 0 1,0-1-1,1 1 0,-1 0 1,1-1-1,-1 1 0,1 0 0,-1-1 1,1 1-1,-1-1 0,1 1 1,-1-1-1,1 1 0,-1-1 0,1 0 1,0 1-1,-1-1 0,1 1 0,0-1 1,0 0-1,-1 1 0,1-1 1,0 0-1,0 1 0,0-1 0,0 0 1,0 1-1,0-1 0,0 0 1,0 1-1,0-1 0,0 0 0,0 1 1,0-1-1,1-1 0,-3 4 3,1-1 1,-1 1-1,1 0 0,0-1 0,0 1 1,0 0-1,0 0 0,0 0 0,0 0 0,0 0 1,0 0-1,1 0 0,-1 0 0,1 0 1,-1 0-1,1 0 0,0 0 0,0 1 0,0-1 1,0 0-1,0 0 0,1 0 0,-1 0 1,1 0-1,-1 0 0,1 1 0,0-1 0,-1-1 1,1 1-1,0 0 0,1 0 0,-1 0 1,0 0-1,0-1 0,1 1 0,-1 0 0,1-1 1,-1 0-1,1 1 0,0-1 0,0 0 1,-1 0-1,4 2 0,3 1-6,0 0 0,0-1 0,0 1 0,1-1 0,-1-1 0,1 0 0,-1 0 0,1-1 0,12 1 0,2-2-51,-10 1 48,1 0 1,0-1-1,-1-1 0,1 0 0,-1-1 0,0-1 1,20-5-1,-32 7 56,0 1-1,0-1 1,0 0-1,0 1 1,0-1 0,0 0-1,-1 0 1,1 0-1,0 0 1,0 1 0,-1-1-1,1 0 1,-1 0-1,1 0 1,-1-1 0,1 1-1,-1 0 1,0 0-1,1 0 1,-1 0 0,0 0-1,0 0 1,0 0-1,0-1 1,0 1 0,0 0-1,0 0 1,0 0-1,-1 0 1,1 0 0,0 0-1,-1-1 1,1 1-1,0 0 1,-2-1 0,-21-44 1013,18 38-1121,4 7 63,-5-8 4,1 0 0,0 0 0,0 0 0,1-1 0,1 0 0,-1 0 0,1 0 0,-1-14 0,4 23-32,0 1 0,0-1 0,1 1 0,-1-1 0,0 1 0,1-1 0,-1 1 0,0-1 0,1 1 0,-1-1 0,1 1 0,-1-1 0,1 1 0,-1 0 0,1-1 0,-1 1 0,1 0 0,-1-1 0,1 1 0,0 0 0,-1 0-1,1-1 1,-1 1 0,1 0 0,0 0 0,-1 0 0,1 0 0,0 0 0,-1 0 0,1 0 0,-1 0 0,1 0 0,0 0 0,-1 1 0,2-1 0,29 5-1173,-29-5 995,73 12-6949,-30-12-415</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40.941"/>
    </inkml:context>
    <inkml:brush xml:id="br0">
      <inkml:brushProperty name="width" value="0.025" units="cm"/>
      <inkml:brushProperty name="height" value="0.025" units="cm"/>
    </inkml:brush>
  </inkml:definitions>
  <inkml:trace contextRef="#ctx0" brushRef="#br0">1 0 13997,'0'0'6705,"2"8"-4468,3 22-1443,-1 0 0,-1 0 1,-2 1-1,0-1 0,-3 0 0,-5 34 0,0 65 491,6-127-1260,1-1 1,0 0 0,0 0-1,0 1 1,0-1-1,0 0 1,0 0 0,1 1-1,-1-1 1,0 0-1,1 0 1,-1 1 0,1-1-1,-1 0 1,1 0-1,-1 0 1,1 0-1,0 0 1,0 0 0,0 0-1,-1 0 1,1 0-1,0 0 1,0-1 0,0 1-1,0 0 1,0 0-1,0-1 1,1 1 0,-1-1-1,0 1 1,0-1-1,0 0 1,1 1 0,-1-1-1,0 0 1,0 0-1,0 0 1,2 0 0,1 0 47,0 0 0,0-1 0,0 0 0,-1 0 0,1 0 1,0 0-1,-1-1 0,1 1 0,-1-1 0,1 0 1,-1 0-1,4-3 0,37-33 16,-1-3-1,-2-2 1,-2-1 0,47-71-1,-84 112-292,1 0 1,-1 1-1,0-1 0,0 0 0,-1 0 0,1 0 0,0-1 1,-1 1-1,2-5 0,-11 0-4613,-14 6-1903,-7 2-3930</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41.800"/>
    </inkml:context>
    <inkml:brush xml:id="br0">
      <inkml:brushProperty name="width" value="0.025" units="cm"/>
      <inkml:brushProperty name="height" value="0.025" units="cm"/>
    </inkml:brush>
  </inkml:definitions>
  <inkml:trace contextRef="#ctx0" brushRef="#br0">0 155 14926,'0'0'5397,"7"9"-3197,-3-5-1918,-2 0-154,1-1-1,-1-1 1,1 1 0,-1 0-1,1-1 1,0 1 0,0-1-1,0 0 1,0 0-1,0 0 1,0 0 0,0-1-1,1 1 1,-1-1 0,1 0-1,-1 0 1,1 0 0,0 0-1,-1-1 1,7 1-1,28-2 90,-1-2 0,57-11-1,-65 8-1474,0-2 0,0-1 0,45-20 0,-71 28 1190,-1 0 0,1 0 1,-1 0-1,0 0 1,1-1-1,-1 1 0,0-1 1,0 1-1,1-1 0,-2 0 1,1 0-1,0 0 1,0 0-1,0 0 0,-1 0 1,1 0-1,-1-1 0,0 1 1,0-1-1,0 1 1,0-1-1,0 1 0,1-5 1,-3 6 174,1 1 0,-1-1 1,1 1-1,-1-1 0,1 1 1,-1-1-1,1 1 0,-1-1 1,0 1-1,1-1 0,-1 1 1,0 0-1,0-1 0,1 1 1,-1 0-1,0 0 0,1 0 1,-1-1-1,0 1 0,0 0 1,1 0-1,-1 0 0,0 0 1,0 0-1,0 0 0,1 1 1,-1-1-1,-1 0 0,-25 5 886,19-1-743,0 0 0,1 1-1,-1 0 1,1 0 0,0 1 0,-11 10 0,15-12-129,-1-1 0,1 1 0,0-1 0,0 1 1,0 0-1,0 0 0,1 0 0,0 1 0,0-1 0,0 0 0,0 1 1,0 0-1,1-1 0,-1 6 0,4-10-86,-1 1 0,1 0 0,-1-1-1,1 0 1,0 1 0,-1-1 0,1 0 0,0 0 0,-1 0-1,1 0 1,0 0 0,-1 0 0,1 0 0,0 0 0,-1-1-1,1 1 1,-1-1 0,3 0 0,8-6-36,-1 0 0,0 0 1,-1-1-1,1 0 0,-2 0 0,1-2 0,-1 1 1,0-1-1,12-19 0,10-9-498,-32 61-147,-15 19 604,12-33-21,0 0 1,1 0 0,0 0-1,0 1 1,1-1 0,0 1-1,1 0 1,-1 17 0,2-26-28,1 0-1,-1 0 1,0-1 0,1 1 0,-1-1 0,1 1 0,-1 0 0,1-1 0,-1 1-1,1-1 1,0 1 0,-1-1 0,1 0 0,0 1 0,-1-1 0,1 1 0,0-1 0,-1 0-1,1 0 1,0 1 0,0-1 0,-1 0 0,1 0 0,0 0 0,0 0 0,0 0-1,-1 0 1,1 0 0,0 0 0,0 0 0,-1 0 0,1-1 0,0 1 0,0 0 0,-1 0-1,1-1 1,0 1 0,-1-1 0,1 1 0,1-1 0,30-15-1559,-16 2 507,-1-1 0,0 0 0,22-32 0,31-57 639,-56 84 1090,-31 82 3497,2-25-4130,-72 171 4009,80-180-3438,0 1 0,2 0 0,2 0 0,0 0 1,0 49-1,5-70-551,0 16 210,2-32 330,6-36 95,7-12-849,2 0-1,2 1 1,3 0 0,2 2 0,45-74-1,-63 118 219,1 0 0,0 1 1,0 0-1,12-12 0,-16 18-26,-1 0 0,1 0 0,0 0 0,0 1 0,0-1 0,-1 1 0,1-1 1,1 1-1,-1 0 0,0 0 0,0 0 0,0 1 0,1-1 0,-1 1 0,0-1 0,0 1 1,1 0-1,5 1 0,-8 0 43,0 0 1,0-1-1,0 1 0,0 0 1,0 0-1,0-1 1,0 1-1,0 0 0,0 0 1,0 0-1,0 0 1,0 0-1,-1 1 1,1-1-1,0 0 0,-1 0 1,1 0-1,-1 1 1,1-1-1,-1 0 0,0 1 1,0-1-1,1 0 1,-1 1-1,0-1 1,0 0-1,0 1 0,0-1 1,-1 0-1,1 1 1,-1 1-1,1 1-2,-1 0 1,1 0-1,-1 0 0,0 1 1,0-1-1,-1 0 0,1 0 1,-1-1-1,-3 6 0,0-2 76,-1-1 0,-1 0-1,1-1 1,-1 0 0,0 1 0,0-2-1,0 1 1,-1-1 0,1-1 0,-1 1-1,0-1 1,0 0 0,0-1 0,-1 0-1,-15 2 1,24-4-129,0 0-1,-1-1 1,1 1-1,0 0 1,0 0 0,0 0-1,-1 0 1,1 0 0,0 0-1,0 0 1,0-1-1,0 1 1,0 0 0,-1 0-1,1 0 1,0 0 0,0 0-1,0-1 1,0 1-1,0 0 1,0 0 0,0 0-1,0-1 1,0 1 0,0 0-1,0 0 1,0 0-1,0-1 1,0 1 0,0 0-1,0 0 1,0 0 0,0-1-1,0 1 1,0 0-1,0 0 1,0 0 0,0-1-1,0 1 1,0 0 0,0 0-1,0 0 1,0 0-1,1-1 1,-1 1 0,0 0-1,0 0 1,0 0 0,0 0-1,0 0 1,1 0-1,-1-1 1,0 1 0,0 0-1,0 0 1,0 0 0,1 0-1,-1 0 1,0 0-1,0 0 1,0 0 0,1 0-1,-1 0 1,0 0 0,0 0-1,1 0 1,11-11-3161,12-2-3564,5 1-3913</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42.250"/>
    </inkml:context>
    <inkml:brush xml:id="br0">
      <inkml:brushProperty name="width" value="0.025" units="cm"/>
      <inkml:brushProperty name="height" value="0.025" units="cm"/>
    </inkml:brush>
  </inkml:definitions>
  <inkml:trace contextRef="#ctx0" brushRef="#br0">125 15 8392,'0'0'14915,"-10"1"-13980,5 0-798,-1 0 1,0 0 0,1 0-1,-1 1 1,1 0 0,0 0-1,0 1 1,-1 0-1,2 0 1,-1 0 0,0 0-1,1 1 1,-1-1 0,1 1-1,0 0 1,0 1 0,0-1-1,1 1 1,0-1 0,0 1-1,0 0 1,0 0 0,1 1-1,0-1 1,0 0 0,0 1-1,-1 10 1,2-14-126,1-1 0,0 0 0,0 1 0,1-1 0,-1 1 0,0-1 0,0 0-1,1 1 1,-1-1 0,1 1 0,-1-1 0,1 0 0,-1 0 0,1 1 0,0-1 0,0 0 0,0 0 0,-1 0 0,1 0 0,0 0 0,0 0 0,1 0 0,-1 0 0,0 0-1,0-1 1,0 1 0,0 0 0,1-1 0,-1 1 0,0-1 0,1 1 0,-1-1 0,0 1 0,1-1 0,-1 0 0,1 0 0,-1 0 0,1 0 0,-1 0 0,0 0 0,1 0 0,1-1 0,3 1 11,0-1 0,1 0 0,-1 0 0,0 0 0,0-1 0,0 1 0,-1-2 0,12-4 0,-3-4-93,0-1 0,-1 0 0,0 0-1,-1-1 1,0-1 0,-1 0 0,9-16 0,-2 4-699,-28 58-341,-12 26-1277,17-17-6271,5-35 1462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52.747"/>
    </inkml:context>
    <inkml:brush xml:id="br0">
      <inkml:brushProperty name="width" value="0.025" units="cm"/>
      <inkml:brushProperty name="height" value="0.025" units="cm"/>
    </inkml:brush>
  </inkml:definitions>
  <inkml:trace contextRef="#ctx0" brushRef="#br0">52 247 9961,'0'0'4266,"-7"7"-2099,-3 0-1644,7-5-311,-1 1-1,1-1 1,0 1-1,0 0 1,0 0 0,0 0-1,0 0 1,1 0 0,-1 0-1,-2 5 1,6-7-178,-1-1 0,0 0 0,0 1 0,0-1 0,0 0 0,1 1 0,-1-1 0,0 0 0,0 1 0,0-1 0,1 0 0,-1 0 0,0 1 0,1-1 0,-1 0 0,0 0 0,1 0 0,-1 1 0,0-1 1,1 0-1,-1 0 0,0 0 0,1 0 0,-1 0 0,0 0 0,1 0 0,-1 0 0,0 0 0,1 0 0,-1 0 0,1 0 0,-1 0 0,0 0 0,1 0 0,-1 0 0,0 0 0,1 0 0,-1 0 0,0 0 0,1-1 0,-1 1 0,0 0 0,1 0 0,-1 0 0,0-1 0,1 1 0,-1 0 0,22-8 225,0 0-1,0-1 1,-1-1-1,0-1 1,-1-1-1,28-22 0,-1 2-182,26-17-11,-34 22-71,1 2 1,1 1-1,46-20 1,-84 43-1,-1 0 0,1 0 1,0 0-1,-1 0 1,1 0-1,0 1 0,0-1 1,-1 1-1,1-1 1,0 1-1,0 0 1,0 0-1,0 0 0,5 2 1,-7-1 2,0 0 0,0 0 1,0 0-1,0 1 1,0-1-1,0 0 0,0 1 1,0-1-1,-1 0 0,1 1 1,-1-1-1,1 1 1,-1-1-1,1 1 0,-1 0 1,0-1-1,0 1 0,0-1 1,1 1-1,-2-1 1,1 1-1,0 0 0,0-1 1,0 1-1,-1-1 0,0 3 1,-6 31 88,-2-1 1,-21 56-1,19-63-49,1 1 0,2 0 0,1 0 0,1 1-1,-2 31 1,7-57-28,1 1-1,0-1 1,0 0-1,0 1 0,0-1 1,1 1-1,-1-1 1,1 0-1,0 1 1,0-1-1,0 0 1,1 0-1,-1 0 0,1 0 1,-1 0-1,1 0 1,0 0-1,0 0 1,1-1-1,-1 1 0,0-1 1,1 1-1,0-1 1,-1 0-1,1 0 1,0 0-1,0-1 1,0 1-1,0-1 0,0 0 1,1 1-1,-1-1 1,0-1-1,1 1 1,-1 0-1,6 0 1,2-1 71,0 0 0,0 0 1,0-1-1,0 0 0,-1-1 0,1 0 1,0-1-1,-1 0 0,0-1 1,15-7-1,-4 1 31,-1-2-1,0-1 1,0 0 0,-2-1-1,0-1 1,0-1 0,-2-1-1,23-27 1,-29 29-270,0 1 0,-1-1 0,-1-1 0,12-31 0,-15 32-779,0 0 1,-2-1-1,0 0 1,0 0 0,-1-29-1,-2 30-4961</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42.579"/>
    </inkml:context>
    <inkml:brush xml:id="br0">
      <inkml:brushProperty name="width" value="0.025" units="cm"/>
      <inkml:brushProperty name="height" value="0.025" units="cm"/>
    </inkml:brush>
  </inkml:definitions>
  <inkml:trace contextRef="#ctx0" brushRef="#br0">122 28 9833,'8'-5'4239,"-6"5"-4009,7-5 1130,0 1-1,0 0 0,20-4 0,-28 7-1210,0 1 0,1 0 0,-1-1-1,1 1 1,-1 0 0,0 0 0,1 0-1,-1 0 1,1 0 0,-1 1-1,0-1 1,1 0 0,-1 1 0,0-1-1,1 1 1,-1-1 0,3 2 0,-4-1-103,1 0 1,0 0 0,-1 1 0,1-1-1,-1 0 1,1 0 0,-1 0-1,1 1 1,-1-1 0,0 0 0,0 1-1,0-1 1,0 0 0,0 1 0,0-1-1,0 0 1,0 0 0,0 1 0,0-1-1,-1 0 1,1 1 0,0-1 0,-1 0-1,0 2 1,-2 3 217,0 1 1,0 0-1,-1-1 1,0 0-1,0 0 1,0 0-1,-1 0 1,-8 8-1,-53 43 2000,29-26-908,26-21-979,5-6-285,1 0 0,0 0 0,1 0 0,-1 1 0,1-1 0,0 1 0,0 0 0,0 0 1,1 1-1,-1-1 0,1 1 0,1 0 0,-4 9 0,6-14-89,0 0 0,0 0 0,1 0 0,-1-1 0,0 1 0,1 0 0,-1 0 0,1-1 0,-1 1 0,1 0 0,-1-1 0,1 1 0,-1-1 1,1 1-1,0 0 0,-1-1 0,1 1 0,0-1 0,-1 0 0,1 1 0,0-1 0,0 1 0,0-1 0,-1 0 0,1 0 0,0 0 0,0 1 0,0-1 0,-1 0 0,1 0 0,0 0 0,1 0 0,38 0 92,-30 0-87,13 0 114,-1-1 0,0-1-1,0-1 1,38-10 0,-54 12-441,0-1 1,0-1-1,-1 1 0,1-1 0,-1 0 1,1-1-1,-1 1 0,0-1 0,8-7 0,-11 8-357,0 0 0,1 0 0,-2 0-1,1 0 1,0 0 0,0 0-1,-1-1 1,0 1 0,0 0-1,0-1 1,0 1 0,0-1 0,0 0-1,-1 1 1,0-1 0,0 1-1,0-1 1,-1-4 0,-3-14-8143</inkml:trace>
  <inkml:trace contextRef="#ctx0" brushRef="#br0" timeOffset="1">61 82 11627,'0'0'10634,"-9"55"-9289,36-48-704,8-2-481,0-4-96,2-1-320,4 0-769,-3-6-897,2-9-1377,-1-6-3395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43.658"/>
    </inkml:context>
    <inkml:brush xml:id="br0">
      <inkml:brushProperty name="width" value="0.025" units="cm"/>
      <inkml:brushProperty name="height" value="0.025" units="cm"/>
    </inkml:brush>
  </inkml:definitions>
  <inkml:trace contextRef="#ctx0" brushRef="#br0">128 216 11851,'0'0'4730,"-10"12"-1783,3-5-2704,-14 17 1465,-28 41 0,44-57-1517,0 0 0,0 1 0,1 0 0,0 0 0,0 0 0,1 0 0,0 1 0,1-1 0,0 1 0,-2 16 0,4-24-281,0-1 0,0 0-1,0 0 1,1 0 0,-1 0 0,0 0 0,0 0 0,1 0 0,-1 0-1,1 0 1,-1 0 0,1 0 0,-1 0 0,1 0 0,-1 0 0,1 0-1,0 0 1,0 0 0,-1-1 0,1 1 0,0 0 0,0-1-1,0 1 1,0 0 0,0-1 0,0 1 0,0-1 0,0 1 0,0-1-1,0 0 1,0 0 0,0 1 0,0-1 0,0 0 0,0 0 0,0 0-1,1 0 1,-1 0 0,1 0 0,1 0-417,1-1 1,-1 1-1,0-1 1,1 0-1,-1 0 1,0 0-1,0 0 1,0 0-1,0-1 1,0 1-1,0-1 0,4-3 1,5-6-794,-1 0 0,-1-2 0,0 1 1,-1-1-1,0 0 0,-1-1 0,7-15 0,42-111 54,-24 51 3362,1 13 1974,-22 50 3674,-16 34-3240,-26 52-2571,13-27-1404,1 0 0,2 1 0,1 1 0,-10 40 0,17-41-414,1 0 1,2 0 0,1 0-1,3 46 1,-1-79-137,0 0 0,0-1 1,0 1-1,0 0 0,0 0 0,0 0 1,0 0-1,0 0 0,0 0 1,1 0-1,-1 0 0,0-1 0,0 1 1,1 0-1,-1 0 0,1 0 0,-1-1 1,1 1-1,-1 0 0,1 0 1,-1-1-1,1 1 0,0 0 0,-1-1 1,1 1-1,0-1 0,-1 1 0,1-1 1,0 1-1,0-1 0,0 1 1,0-1-1,-1 0 0,1 0 0,0 1 1,0-1-1,0 0 0,0 0 0,0 0 1,0 0-1,1 0 0,0 0-4,-1-1-1,1 0 0,0 0 0,0 1 1,-1-1-1,1 0 0,0 0 1,-1-1-1,1 1 0,-1 0 1,0 0-1,1-1 0,-1 1 1,0-1-1,0 1 0,0-1 0,0 1 1,1-3-1,6-15-103,0 0 1,-2-1-1,0 0 0,-1 0 0,-1 0 0,-1-1 1,1-33-1,-4 54 57,0-1-1,0 1 1,0-1-1,0 1 1,1-1 0,-1 1-1,0-1 1,0 1 0,0 0-1,0-1 1,1 1 0,-1-1-1,0 1 1,1 0 0,-1-1-1,0 1 1,1-1 0,-1 1-1,0 0 1,1 0 0,-1-1-1,1 1 1,-1 0-1,0 0 1,1-1 0,-1 1-1,1 0 1,-1 0 0,1 0-1,-1 0 1,1 0 0,-1 0-1,1 0 1,-1 0 0,1 0-1,-1 0 1,1 0 0,-1 0-1,1 0 1,-1 0 0,0 0-1,1 0 1,-1 0-1,1 1 1,-1-1 0,1 0-1,-1 0 1,0 1 0,1-1-1,35 17-1646,-15-7 368,-5-6-367,1 0 1,-1-1-1,1 0 1,16-1-1,-25-1 986,1-1 0,-1-1-1,0 0 1,0 0 0,15-4 0,-21 4 886,1 0 0,-1 0 0,1 0 0,-1 0 0,0-1 0,1 1 0,-1-1-1,0 1 1,0-1 0,3-3 0,-4 4-15,-1 1 0,1 0 0,-1-1 0,1 1 0,-1-1 0,0 1 0,1-1 0,-1 1 0,0-1 0,1 1 0,-1-1 0,0 1 0,0-1 0,0 0 0,1 1 0,-1-1 0,0 1 0,0-1 0,0 0 0,0 1 0,0-1 0,0 1 0,0-1 0,0 0 0,0 1-1,0-1 1,0 1 0,-1-1 0,1 1 0,0-1 0,0 0 0,-1 1 0,1-1 0,0 1 0,0-1 0,-1 1 0,1-1 0,-1 1 0,1 0 0,0-1 0,-1 1 0,1-1 0,-1 1 0,1 0 0,-1-1 0,1 1 0,-1 0 0,0 0 0,1-1 0,-1 1 0,1 0 0,-1 0 0,1 0 0,-1 0 0,0 0 0,1 0-1,-1 0 1,1 0 0,-1 0 0,0 0 0,0 0 0,-39 0 2242,35 1-2252,0 1 0,0 0 0,0-1 0,0 1 0,1 1 0,-1-1 0,1 1 0,-1 0 0,1 0 0,0 0 0,0 0 0,0 1-1,1 0 1,-1 0 0,1 0 0,0 0 0,0 0 0,1 1 0,-1-1 0,1 1 0,0-1 0,0 1 0,0 0 0,1 0 0,0 0 0,-1 0 0,2 0 0,-1 0 0,1 8-1,0-11-140,0-1 0,0 0 0,0 1 0,0-1 0,1 0 0,-1 0 0,0 0 0,1 1 0,-1-1 0,1 0 0,-1 0 0,1 0 0,0 0 0,0 0 0,-1 0 0,1 0 0,0 0 0,0 0 0,0 0 0,0 0 0,0-1 0,0 1 0,0 0 0,0-1 0,2 2 0,1-1-25,-1 0-1,1 0 1,-1-1 0,1 1-1,0-1 1,-1 0 0,1 0 0,-1 0-1,6-1 1,1 0-215,0-1 0,0 0-1,-1-1 1,1 0 0,-1-1 0,10-4 0,9-10-885,-1 0 1,0-2-1,-2-1 0,-1-1 1,31-34-1,-40 37-815,0 0-1,13-24 0,-43 62 7801,12-16-5536,0 0-1,0 0 0,0 1 0,1-1 0,-1 1 1,1-1-1,0 1 0,0 0 0,0 0 1,1 0-1,-1 0 0,1 0 0,0 0 0,0 1 1,0-1-1,1 0 0,-1 6 0,2-10-288,-1 1-1,1-1 0,-1 1 0,1-1 0,0 1 1,-1-1-1,1 0 0,-1 1 0,1-1 0,0 0 1,0 0-1,-1 1 0,1-1 0,0 0 0,-1 0 1,1 0-1,0 0 0,0 0 0,-1 0 0,1 0 1,0 0-1,0 0 0,-1 0 0,1 0 0,0-1 1,1 1-1,22-6 201,-10-2-251,-1 0-1,1-1 1,-2 0 0,1-1 0,-1-1-1,-1 0 1,0 0 0,0-1-1,-1-1 1,-1 1 0,0-2 0,-1 1-1,0-1 1,-1 0 0,-1-1 0,0 0-1,-1 0 1,-1 0 0,5-26-1,-39 99 709,17-11-289,3 2 0,1-1 0,3 1 0,2 0 0,4 96 0,10-91-327,-9-52-87,-1-1-1,0 1 1,1-1 0,-1 0 0,0 1 0,1-1 0,0 0-1,-1 1 1,1-1 0,0 0 0,0 0 0,-1 0 0,1 0 0,0 0-1,0 0 1,0 0 0,0 0 0,1 0 0,-1 0 0,0 0 0,0-1-1,0 1 1,1 0 0,-1-1 0,0 1 0,1-1 0,-1 1-1,1-1 1,-1 0 0,0 0 0,1 0 0,-1 0 0,1 0 0,1 0-1,-2 0-14,0-1-1,0 0 0,0 0 0,1 0 0,-1 0 1,0 0-1,0 0 0,0 0 0,-1 0 0,1 0 0,0 0 1,0-1-1,-1 1 0,1 0 0,0 0 0,-1-1 1,1 1-1,-1 0 0,0-1 0,1 1 0,-1-1 1,0-2-1,2-36-208,-2 37 214,0-19-10,-2 0 1,-1 0-1,0 0 0,-2 1 1,-1 0-1,0-1 1,-1 2-1,-2-1 1,0 1-1,-1 1 0,-1-1 1,-21-27-1,25 40 10,6 11-23,11 13-160,18 2-2834,-7-15-3464,-15-4-72</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44.034"/>
    </inkml:context>
    <inkml:brush xml:id="br0">
      <inkml:brushProperty name="width" value="0.025" units="cm"/>
      <inkml:brushProperty name="height" value="0.025" units="cm"/>
    </inkml:brush>
  </inkml:definitions>
  <inkml:trace contextRef="#ctx0" brushRef="#br0">0 0 15631,'0'13'1954,"15"0"-129,7 0-1280,5 0-417,4-3-352,-1-2-1922,0-6-4549</inkml:trace>
  <inkml:trace contextRef="#ctx0" brushRef="#br0" timeOffset="1">219 76 17969,'0'0'9961,"-36"39"-13132</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02.300"/>
    </inkml:context>
    <inkml:brush xml:id="br0">
      <inkml:brushProperty name="width" value="0.025" units="cm"/>
      <inkml:brushProperty name="height" value="0.025" units="cm"/>
    </inkml:brush>
  </inkml:definitions>
  <inkml:trace contextRef="#ctx0" brushRef="#br0">65 160 3267,'0'0'4175,"-7"-8"-2958,-7-6-787,-26-30 2140,40 43-2514,0 1-1,-1-1 1,1 0-1,-1 1 1,1-1 0,0 1-1,0-1 1,-1 0-1,1 1 1,0-1 0,0 0-1,0 0 1,0 1-1,-1-1 1,1 0 0,0 1-1,1-1 1,-1 0-1,0 0 1,0 1 0,0-1-1,0 0 1,0 1-1,1-1 1,-1 0 0,0 1-1,1-1 1,-1 0-1,0 1 1,1-1 0,0 0-1,23-16 826,30-3-151,6 8-268,1 2 1,-1 3-1,1 2 0,77 4 0,-114 3-399,0 1 0,-1 1-1,0 1 1,38 14 0,89 42 1,-136-55-52,-5-2 62,0 0 1,0 1-1,0 1 0,0 0 0,-1 0 0,0 0 1,0 1-1,0 0 0,6 9 0,1 4 226,-2 0 0,18 36 0,-29-52-303,20 29 110,1 0 0,2-1 0,1-2 0,49 45 1,-52-53-67,43 38 365,-41-39-82,35 38 0,-52-50-198,-1 1 1,1 0-1,-2 1 1,0-1-1,0 2 1,0-1-1,5 21 1,7 36 134,8 73 1,-17-83-72,2-1 1,26 75-1,-28-110-180,1-2-1,1 1 1,1-1 0,1-1-1,1 0 1,1-1 0,0 0 0,1-2-1,1 1 1,35 25 0,-24-22 5,0-1 0,2-2 0,0 0 1,1-3-1,0 0 0,61 17 0,-30-17 3,0-3 0,2-3 0,-1-2 0,1-4-1,69-5 1,-101 0 1,0-2-1,-1-1 0,1-2 1,54-21-1,115-62 25,-174 78-44,5-4 11,-1-2-1,0-1 1,-1-1 0,-2-2 0,34-33 0,116-143 12,-85 90-141,-66 81 109,-2-1 0,-2-1 1,0-2-1,-2 0 0,-2-1 0,23-52 0,-37 74-15,0 0-1,1 0 1,1 1 0,0-1-1,0 1 1,1 1 0,0-1-1,15-12 1,7-2-178,46-30 0,-15 11 100,-39 29 96,0 0-1,1 2 1,1 0 0,0 1-1,1 2 1,27-8 0,159-27-63,-184 39 68,68-7 13,1 4-1,108 6 0,-149 2-9,-38 0 4,-1 0 0,1 2-1,0 0 1,0 1-1,-1 1 1,0 0 0,0 1-1,18 9 1,-25-10-2,0 1 0,0 0 1,0 1-1,-1 0 0,0 1 1,0-1-1,0 1 0,-1 1 0,0 0 1,-1 0-1,0 0 0,0 1 1,-1-1-1,7 15 0,6 24 10,-3 0 0,-1 0 0,-3 2 0,6 51 0,-4-26-8,14 44 9,47 126 1,-51-174-12,-18-54 1,1 0 1,0-1-1,1 0 1,1-1-1,0 0 1,1 0-1,1-1 1,0 0-1,1 0 1,0-1 0,0 0-1,2-1 1,-1-1-1,1 0 1,1-1-1,0 0 1,0-1-1,1 0 1,24 8-1,-17-7 18,1-1 0,-1-1-1,41 7 1,-54-12-16,0-1 0,0-1 0,0 1 0,0-1 0,0-1 0,0 0 1,0 0-1,-1-1 0,1 0 0,0 0 0,-1-1 0,17-8 0,16-14-23,-1-1 1,-1-2 0,-1-2-1,-2-1 1,-1-2 0,-1-1-1,42-58 1,-34 33-20,-2-2 1,-4-2-1,-2-1 0,33-88 0,-51 114-35,1 1-1,3 0 1,0 2-1,3 0 1,1 2-1,1 0 0,1 2 1,2 0-1,36-29 1,52-50-512,-69 62 573,2 3-1,102-73 1,-146 115 10,1 1 0,-1-1 1,1 1-1,0 0 0,-1 0 0,1 1 1,0 0-1,0 0 0,0 0 0,0 1 1,0 0-1,0 0 0,0 0 0,0 1 1,0 0-1,0 0 0,0 1 0,-1-1 1,1 1-1,0 0 0,-1 1 0,8 4 0,0 0-3,-1 0 0,0 1 1,-1 1-1,0 0 0,0 1 0,-1 0 0,0 0 0,13 19 0,-9-4 10,0 1 0,-2 0 1,-1 1-1,-2 1 0,0-1 1,-2 1-1,5 32 0,-9-36 2,0 0 0,-1-1 0,-2 1-1,-4 43 1,-24 90 121,19-116-106,-9 78 94,-7 199 1,13-107-47,8-156-39,2 0 0,2 0 0,2 0-1,4 0 1,1-1 0,3 0-1,18 59 1,11-8 182,65 128-1,-15-40-34,-69-153-171,1-1 1,49 66-1,-40-62 6,36 67 0,-61-97-8,0 0 0,-1 0 1,5 22-1,-7-23 3,1 1 0,1-1 0,8 21 1,-11-31-10,0-1 1,0 1-1,0-1 1,0 1 0,0-1-1,1 1 1,-1-1-1,0 0 1,1 1-1,-1-1 1,1 0-1,-1 0 1,1 0 0,0 0-1,-1-1 1,1 1-1,0 0 1,0-1-1,0 1 1,-1-1 0,1 0-1,0 1 1,0-1-1,0 0 1,0 0-1,0 0 1,-1 0-1,1-1 1,0 1 0,0 0-1,0-1 1,0 1-1,-1-1 1,1 0-1,2-1 1,1 0 15,1-1 0,-1 1 1,0-1-1,0-1 0,0 1 0,-1-1 0,1 1 1,-1-2-1,0 1 0,5-6 0,13-27 1,-2-1 0,-1 0-1,-2-1 1,14-51 0,6-12 0,60-207-102,-70 208 20,55-137-1,-60 189-86,2 0 0,3 2 0,45-64 0,-51 84 149,2 0-1,1 1 1,2 1 0,0 1 0,1 2 0,40-26-1,126-63-8,250-103 0,-235 119-106,207-127 0,-321 165 114,103-46-1,-140 78-2,0 3 0,2 2-1,83-16 1,408-60-21,-511 89 16,0 2 0,0 2 0,0 1-1,0 2 1,1 2 0,-1 2-1,0 1 1,39 11 0,-1 4 18,-49-14 2,0 1 1,-1 1 0,39 18 0,-58-22-7,0 1-1,0 0 1,0 0-1,0 1 1,-1 0 0,0 0-1,0 1 1,-1 0 0,0 0-1,0 0 1,-1 1-1,0-1 1,0 2 0,7 14-1,2 7 10,1-1 0,20 27-1,-20-33 5,0 0-1,-2 0 1,-1 2-1,10 29 0,12 66 72,-18-61 27,43 110 0,-51-149-86,-2-1 0,0 1-1,-1 0 1,-1 1 0,2 40-1,-4-35 7,2 1 0,11 45-1,-10-58-27,1 0 0,1-1 0,0 1 0,1-1 0,0-1 0,1 1-1,1-1 1,0-1 0,20 18 0,-26-27 12,-1 1 0,1-2 0,-1 1 0,1 0 1,0-1-1,0 0 0,0 0 0,0 0 0,0 0 0,0-1 0,0 1 0,0-1 0,0 0 0,0 0 0,0-1 1,0 1-1,0-1 0,0 0 0,6-2 0,8-3 38,0-1-1,31-16 1,-30 13-24,3-1-20,0-2 1,-1-1 0,-1 0-1,0-2 1,-1 0 0,17-20-1,94-121 108,-60 69-94,165-245-1344,-217 309 302,2 1 1,0 1-1,1 1 1,2 1-1,0 1 1,43-27-1,31-26-3518,-34 16-922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07.802"/>
    </inkml:context>
    <inkml:brush xml:id="br0">
      <inkml:brushProperty name="width" value="0.025" units="cm"/>
      <inkml:brushProperty name="height" value="0.025" units="cm"/>
    </inkml:brush>
  </inkml:definitions>
  <inkml:trace contextRef="#ctx0" brushRef="#br0">57 1659 3972,'0'0'3294,"-8"3"-1971,-1 1-947,5-3-173,1 1-1,0-1 1,0 1 0,0-1-1,-1 0 1,1 0 0,0-1-1,-1 1 1,-6-1 0,12-13 1425,7 2-1451,0 1 1,0 0 0,1 1-1,0 0 1,0 0-1,15-8 1,-2 0 26,1425-1001 2458,-850 612-915,-592 402-1743,32-22 56,52-27 0,-77 47-75,-1 0-1,1 1 1,0 0-1,1 1 0,-1 1 1,1 0-1,0 1 1,22-1-1,-32 3-122,11-2-990,-11-8-3606,-4-5-2825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08.485"/>
    </inkml:context>
    <inkml:brush xml:id="br0">
      <inkml:brushProperty name="width" value="0.025" units="cm"/>
      <inkml:brushProperty name="height" value="0.025" units="cm"/>
    </inkml:brush>
  </inkml:definitions>
  <inkml:trace contextRef="#ctx0" brushRef="#br0">1 1 3267,'7'5'865,"323"244"7601,-13 28-6549,95 78-1885,-349-305-19,29 21 410,-4 3 0,117 126-1,-190-182-366,-1 0-1,20 36 1,-15-13-3741</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09.393"/>
    </inkml:context>
    <inkml:brush xml:id="br0">
      <inkml:brushProperty name="width" value="0.025" units="cm"/>
      <inkml:brushProperty name="height" value="0.025" units="cm"/>
    </inkml:brush>
  </inkml:definitions>
  <inkml:trace contextRef="#ctx0" brushRef="#br0">0 1146 4676,'0'0'6294,"11"-1"-5669,23-5-120,0-2 0,-1-1 1,0-1-1,0-2 0,38-20 0,161-94-50,-230 124-455,537-352-275,66-38-294,-535 355 552,1 3 0,111-36 0,-37 29-5660,-101 29 115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09.766"/>
    </inkml:context>
    <inkml:brush xml:id="br0">
      <inkml:brushProperty name="width" value="0.025" units="cm"/>
      <inkml:brushProperty name="height" value="0.025" units="cm"/>
    </inkml:brush>
  </inkml:definitions>
  <inkml:trace contextRef="#ctx0" brushRef="#br0">42 1 11115,'-6'8'843,"2"-2"-735,0 0 0,0 0 1,0 0-1,1 0 0,0 1 0,1-1 1,-1 1-1,1 0 0,0 0 0,1 0 0,0 0 1,0 0-1,0 0 0,1 0 0,0 0 1,0 0-1,1 0 0,0 0 0,0 0 0,1 0 1,4 13-1,20 32-29,3-1-1,2-1 1,37 46-1,-6-9-622,192 323-2311,-190-288 3869,74 195 0,-73-127 877,-26-71-749,99 209 0,-126-306-1229,1-1 0,30 39 1,-37-53-370,0 0 0,0-1 1,0 0-1,1 0 0,0-1 1,0 0-1,1 0 0,-1 0 0,1-1 1,0 0-1,14 4 0,20-2-5763</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0.468"/>
    </inkml:context>
    <inkml:brush xml:id="br0">
      <inkml:brushProperty name="width" value="0.025" units="cm"/>
      <inkml:brushProperty name="height" value="0.025" units="cm"/>
    </inkml:brush>
  </inkml:definitions>
  <inkml:trace contextRef="#ctx0" brushRef="#br0">8 1792 4132,'0'0'7783,"-3"-13"-7244,3 12-531,-1-3 8,0-1 0,0 1 0,0-1 0,1 1 0,0-1-1,0 1 1,0-1 0,0 1 0,1-1 0,-1 1 0,1-1 0,0 1 0,1 0 0,-1 0 0,1-1 0,0 1 0,0 0 0,0 0 0,0 0-1,1 1 1,-1-1 0,1 0 0,4-3 0,294-260 400,-128 121-362,6-18-697,307-364 0,-368 374 2105,127-218 1,-223 331-1383,-21 41-214,0 38-1601,0-35 1466,-1-1 0,1 0-1,1 0 1,-1 1 0,0-1 0,0 0-1,1 0 1,-1 0 0,1 0-1,0-1 1,-1 1 0,1 0-1,0-1 1,0 1 0,0-1-1,0 1 1,1-1 0,-1 0-1,3 1 1,7-1-4338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0.809"/>
    </inkml:context>
    <inkml:brush xml:id="br0">
      <inkml:brushProperty name="width" value="0.025" units="cm"/>
      <inkml:brushProperty name="height" value="0.025" units="cm"/>
    </inkml:brush>
  </inkml:definitions>
  <inkml:trace contextRef="#ctx0" brushRef="#br0">1 1 10378,'0'0'1457,"8"9"-1185,88 90 667,135 106 0,-150-136-985,-24-19-1150,1-2 0,2-3 0,131 72 0,-123-86-656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4.248"/>
    </inkml:context>
    <inkml:brush xml:id="br0">
      <inkml:brushProperty name="width" value="0.025" units="cm"/>
      <inkml:brushProperty name="height" value="0.025" units="cm"/>
    </inkml:brush>
  </inkml:definitions>
  <inkml:trace contextRef="#ctx0" brushRef="#br0">1 120 2210,'0'0'9887,"1"-7"-8350,4-20 91,-4 26-1275,1 0-1,0 0 1,0 0-1,-1 0 0,1 0 1,0 0-1,0 1 1,0-1-1,0 1 0,0-1 1,0 1-1,0 0 1,0 0-1,0 0 0,0 0 1,0 0-1,0 0 1,0 1-1,3 0 0,1-1 272,54-3 153,-1-4 0,1-1 0,69-21 0,-18 4-1296,-106 25 823,0-2-3375,-10 1-2255,-11-3-733</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1.249"/>
    </inkml:context>
    <inkml:brush xml:id="br0">
      <inkml:brushProperty name="width" value="0.025" units="cm"/>
      <inkml:brushProperty name="height" value="0.025" units="cm"/>
    </inkml:brush>
  </inkml:definitions>
  <inkml:trace contextRef="#ctx0" brushRef="#br0">0 1 9897,'0'0'-800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2.215"/>
    </inkml:context>
    <inkml:brush xml:id="br0">
      <inkml:brushProperty name="width" value="0.025" units="cm"/>
      <inkml:brushProperty name="height" value="0.025" units="cm"/>
    </inkml:brush>
  </inkml:definitions>
  <inkml:trace contextRef="#ctx0" brushRef="#br0">1 883 3171,'0'0'7266,"14"1"-7245,-1 0-15,0 0 1,-1-1-1,1 0 1,0-1 0,0 0-1,-1-1 1,1-1-1,21-7 1,395-178-865,-166 68 71,188-86-3383,-233 89 3790,-8-17 5443,-143 81-5027,-28 13-5421,-30 29 2150</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2.561"/>
    </inkml:context>
    <inkml:brush xml:id="br0">
      <inkml:brushProperty name="width" value="0.025" units="cm"/>
      <inkml:brushProperty name="height" value="0.025" units="cm"/>
    </inkml:brush>
  </inkml:definitions>
  <inkml:trace contextRef="#ctx0" brushRef="#br0">1 22 3812,'0'0'6438,"9"-4"-6123,32-11-182,-40 15-115,0-1 0,1 1-1,-1-1 1,1 1 0,-1 0-1,1 0 1,-1 0 0,1 0 0,0 0-1,-1 0 1,1 0 0,-1 0 0,1 0-1,-1 1 1,0-1 0,1 1-1,-1-1 1,1 1 0,-1 0 0,0-1-1,1 1 1,-1 0 0,0 0 0,0 0-1,1 0 1,0 1 0,17 33 621,-15-24-385,17 33 7,1-1 0,2-1 0,2-1 0,2-2 0,2 0 0,1-2 0,1-2 0,56 47 0,55 32-75,45 38-9,-151-118-136,-1 1 0,56 74 0,-41-30 26,-3 3 0,-4 1 0,42 114 0,-46-100-51,5-2-1,74 119 1,-62-139 199,3-2 1,4-2-1,73 62 1,17 19-363,-124-118-1514,33 47 1,-8-1-3822,-29-42-497</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4.056"/>
    </inkml:context>
    <inkml:brush xml:id="br0">
      <inkml:brushProperty name="width" value="0.025" units="cm"/>
      <inkml:brushProperty name="height" value="0.025" units="cm"/>
    </inkml:brush>
  </inkml:definitions>
  <inkml:trace contextRef="#ctx0" brushRef="#br0">0 1 2883,'0'0'160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4.539"/>
    </inkml:context>
    <inkml:brush xml:id="br0">
      <inkml:brushProperty name="width" value="0.025" units="cm"/>
      <inkml:brushProperty name="height" value="0.025" units="cm"/>
    </inkml:brush>
  </inkml:definitions>
  <inkml:trace contextRef="#ctx0" brushRef="#br0">1 844 4100,'10'-4'4089,"44"-23"-486,68-44 0,58-50 24,-106 70-3361,34-23-4,262-174-16,18 33-146,-380 211-100,2-1 3,0 0-1,1 1 1,0 0 0,-1 1 0,18-4-1,-28 7-4,0 0 0,0 0 1,0 0-1,0 0 0,0 0 0,1 0 0,-1 0 0,0 0 1,0 0-1,0 0 0,0 0 0,0 0 0,0 0 0,1 0 0,-1 0 1,0 0-1,0 0 0,0 0 0,0 0 0,0 0 0,0 0 1,1 0-1,-1 0 0,0 0 0,0 0 0,0 0 0,0 0 0,0 1 1,0-1-1,0 0 0,0 0 0,1 0 0,-1 0 0,0 0 1,0 0-1,0 0 0,0 0 0,0 1 0,0-1 0,0 0 0,0 0 1,0 0-1,0 0 0,0 0 0,0 0 0,0 1 0,0-1 0,0 0 1,0 0-1,0 0 0,0 0 0,0 0 0,0 0 0,0 1 1,0-1-1,0 0 0,0 0 0,0 0 0,0 0 0,0 0 0,0 0 1,0 0-1,0 1 0,0-1 0,-1 0 0,-9 12-135,-16 12-789,-59 28-5667,30-25 2018</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4.898"/>
    </inkml:context>
    <inkml:brush xml:id="br0">
      <inkml:brushProperty name="width" value="0.025" units="cm"/>
      <inkml:brushProperty name="height" value="0.025" units="cm"/>
    </inkml:brush>
  </inkml:definitions>
  <inkml:trace contextRef="#ctx0" brushRef="#br0">373 1 6278,'0'0'5119,"-9"0"-3699,-28 0 262,35 0-1572,0 1 0,0-1 0,0 1 0,0-1 0,0 1 0,0 0 0,0-1 0,0 1 0,1 0 1,-1 0-1,0 0 0,0 1 0,1-1 0,-1 0 0,1 1 0,-1-1 0,1 1 0,0-1 0,0 1 0,-1 0 0,1-1 0,0 1 0,-1 3 0,-6 7 212,-94 104 521,-52 68 2035,151-181-2796,1 1 1,-1-1 0,1 1-1,0-1 1,0 1 0,0 0 0,0 0-1,1 0 1,0 0 0,-2 6-1,3-10-80,0 1 0,0 0 1,1-1-1,-1 1 0,0-1 0,0 1 0,0-1 0,0 1 0,1 0 0,-1-1 0,0 1 0,1-1 1,-1 1-1,0-1 0,1 1 0,-1-1 0,1 0 0,-1 1 0,1-1 0,-1 1 0,1-1 1,-1 0-1,1 1 0,-1-1 0,1 0 0,29 4 37,-5-7-5,-1-1 0,1-1-1,40-14 1,22-6 34,38 6 94,18-5-1363,-118 18-890,44-18 0,-1-7-4379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6.046"/>
    </inkml:context>
    <inkml:brush xml:id="br0">
      <inkml:brushProperty name="width" value="0.025" units="cm"/>
      <inkml:brushProperty name="height" value="0.025" units="cm"/>
    </inkml:brush>
  </inkml:definitions>
  <inkml:trace contextRef="#ctx0" brushRef="#br0">174 110 17905,'0'0'2007,"1"9"-966,21 343 1129,-17-198-2909,-4-144 498,-1-1 1,0 0-1,-1 1 1,-2 12-1,3-22 190,0 1-1,0-1 1,0 1-1,0-1 1,0 1-1,-1 0 1,1-1-1,0 1 1,0-1-1,-1 1 1,1-1-1,0 1 1,-1-1-1,1 1 1,0-1-1,-1 0 0,1 1 1,-1-1-1,1 1 1,-1-1-1,1 0 1,-1 0-1,1 1 1,-1-1-1,1 0 1,-1 0-1,1 1 1,-1-1-1,-1 0 1,1-1-31,-1 1 0,0-1 0,0 0 1,1 0-1,-1 0 0,1 0 0,-1 0 0,1 0 0,-1 0 1,1-1-1,0 1 0,-1 0 0,1-1 0,0 1 0,-1-3 1,-16-21-222,2-1 0,1 0 1,1-1-1,1-1 0,-14-46 1,9 16-274,-17-108 0,33 153 929,0 0 1,1 0 0,0 0 0,1 1 0,0-1 0,1 0 0,4-19 0,-3 26-196,0 0 0,0 0 0,1 1 0,0-1 0,0 1 0,0 0 0,1 0 0,0 0-1,0 0 1,0 1 0,0-1 0,1 1 0,0 0 0,-1 0 0,2 1 0,-1 0 0,9-5 0,-2 2-16,2 0-1,-1 1 0,0 1 1,1 0-1,0 0 1,0 2-1,0 0 0,1 0 1,-1 1-1,0 1 0,18 2 1,-27-2-133,0 1 1,-1-1-1,1 1 1,0 0-1,0 0 1,-1 1-1,1 0 1,-1-1-1,0 1 1,1 1 0,-1-1-1,0 1 1,0 0-1,0-1 1,-1 2-1,1-1 1,-1 0-1,0 1 1,1 0-1,-2-1 1,1 1-1,0 0 1,-1 1-1,0-1 1,0 0-1,0 1 1,0-1-1,-1 1 1,0 0-1,0-1 1,0 1-1,0 0 1,-1 0-1,0-1 1,0 10-1,-2-5 162,1 1-1,-2-1 0,1 0 1,-1 0-1,-1 0 0,0-1 1,0 1-1,0-1 0,-1 0 0,0 0 1,-1 0-1,0-1 0,0 0 1,-11 10-1,-11 9 651,-1-2 0,-38 26 1,42-32-1130,38-26-2669,41-28-3022,-19 11 543,4-2-976</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6.374"/>
    </inkml:context>
    <inkml:brush xml:id="br0">
      <inkml:brushProperty name="width" value="0.025" units="cm"/>
      <inkml:brushProperty name="height" value="0.025" units="cm"/>
    </inkml:brush>
  </inkml:definitions>
  <inkml:trace contextRef="#ctx0" brushRef="#br0">29 0 7303,'0'0'7330,"3"12"-3775,0 4-2753,0-1 0,-2 1 0,1 0 0,-2 0 0,0 0 0,-1 0 1,-5 27-1,0-16 42,1-7-521,0 0 0,1 1 0,1-1-1,1 1 1,2 32 0,0-53-320,-1 1-1,1-1 1,0 0 0,0 1 0,0-1 0,0 1-1,0-1 1,1 0 0,-1 1 0,0-1-1,0 0 1,0 1 0,0-1 0,0 0-1,0 1 1,0-1 0,1 0 0,-1 0 0,0 1-1,0-1 1,0 0 0,1 1 0,-1-1-1,0 0 1,1 0 0,-1 1 0,0-1-1,0 0 1,1 0 0,-1 0 0,0 0 0,1 1-1,-1-1 1,0 0 0,1 0 0,11-8 147,7-19 160,-15 13-258,0-1 0,-1 0 0,-1 1 0,0-1 0,-1 0 0,0 0 0,-2 0 0,0 0 0,0 0-1,-1 0 1,-1 0 0,-1 0 0,0 1 0,0 0 0,-2 0 0,0 0 0,-13-23 0,19 37-58,0 0 1,0-1-1,0 1 1,0 0 0,-1-1-1,1 1 1,0 0-1,0-1 1,0 1 0,0 0-1,-1 0 1,1-1-1,0 1 1,0 0 0,0 0-1,-1-1 1,1 1-1,0 0 1,-1 0-1,1 0 1,0 0 0,0-1-1,-1 1 1,1 0-1,0 0 1,-1 0 0,1 0-1,0 0 1,-1 0-1,1 0 1,0 0 0,-1 0-1,1 0 1,0 0-1,-1 0 1,1 0-1,-1 0 1,-1 13-67,2-10 66,0 0 0,1 0 1,-1 0-1,1-1 0,-1 1 0,1 0 0,0-1 1,0 1-1,0 0 0,0-1 0,4 5 1,-1-4-185,1 0-1,0 0 1,-1-1 0,1 0 0,1 0 0,-1 0 0,0 0 0,0-1 0,0 0 0,1 0 0,-1-1 0,1 1-1,-1-1 1,11-1 0,-1 0-1136,-1 0 0,1-2 1,-1 1-1,19-8 0,-2-1-2758,-5-3-860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6.715"/>
    </inkml:context>
    <inkml:brush xml:id="br0">
      <inkml:brushProperty name="width" value="0.025" units="cm"/>
      <inkml:brushProperty name="height" value="0.025" units="cm"/>
    </inkml:brush>
  </inkml:definitions>
  <inkml:trace contextRef="#ctx0" brushRef="#br0">64 1 10154,'0'0'9625,"-4"8"-8125,4-7-1449,-14 27 1725,-18 54 1,29-74-1691,0 0 1,1 0 0,0 1 0,1-1 0,0 1 0,0-1 0,1 1 0,0-1 0,0 1 0,1-1 0,0 1 0,1-1-1,2 10 1,-3-16-63,0 0 0,0-1 0,0 1 0,0 0 0,0 0 0,0 0 0,0-1 0,0 1 0,1 0 0,-1-1 0,1 1 0,-1-1 0,1 0 0,-1 1 0,1-1 0,0 0 0,0 0-1,0 0 1,0 0 0,-1 0 0,1-1 0,0 1 0,0-1 0,1 1 0,-1-1 0,0 1 0,0-1 0,0 0 0,0 0 0,0 0 0,0-1 0,0 1 0,0 0 0,0-1 0,3 0 0,-1-1 103,0 1 1,1-1-1,-1 0 1,0 0 0,0-1-1,0 1 1,-1-1-1,1 0 1,-1 0 0,1 0-1,-1-1 1,0 1 0,0-1-1,-1 1 1,4-6-1,-3 3-5,0-1-1,-1 1 1,0-1-1,0 0 0,0 0 1,-1 0-1,0 0 1,0 0-1,-1 0 1,1 0-1,-2 0 0,1 0 1,-2-9-1,1 13-198,1 0 0,-1 0-1,0 0 1,0 0 0,0 0-1,0 0 1,-1 0 0,1 1-1,-1-1 1,0 1 0,0-1-1,1 1 1,-2-1 0,1 1 0,0 0-1,0 0 1,-1 0 0,1 0-1,-1 1 1,1-1 0,-1 1-1,0-1 1,0 1 0,0 0 0,1 0-1,-1 0 1,0 0 0,0 1-1,-1-1 1,1 1 0,-5 0-1,-15-2-7353,13-4-1804</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7.929"/>
    </inkml:context>
    <inkml:brush xml:id="br0">
      <inkml:brushProperty name="width" value="0.025" units="cm"/>
      <inkml:brushProperty name="height" value="0.025" units="cm"/>
    </inkml:brush>
  </inkml:definitions>
  <inkml:trace contextRef="#ctx0" brushRef="#br0">142 363 3908,'0'0'6678,"2"-10"-2802,-1 9-3815,0-6 575,1 1 0,-1 0 0,0-1 0,0 1 0,-1-1 0,0 1 0,0-8 0,-1 13-471,1-1 0,0 1 1,-1 0-1,1-1 0,-1 1 1,1-1-1,-1 1 1,1 0-1,-1 0 0,0-1 1,0 1-1,0 0 1,0 0-1,0 0 0,0 0 1,0 0-1,-2-1 0,1 1-68,0 0-1,-1 0 0,1 0 0,0 1 0,-1-1 0,1 1 0,0 0 0,-1-1 0,1 1 0,-1 0 0,1 0 0,0 1 0,-1-1 0,-4 2 0,3-1-71,-1 1 1,0 1-1,1-1 0,0 1 1,-1 0-1,1 0 0,0 0 1,1 0-1,-1 1 0,0 0 0,1-1 1,0 1-1,0 1 0,0-1 1,0 0-1,1 1 0,0-1 1,-3 10-1,0-2 1,0 0 0,1 0 0,1 0-1,0 0 1,1 0 0,-1 21 0,3-32-22,0 0 1,0-1-1,0 1 0,0 0 0,0-1 1,0 1-1,0 0 0,0-1 1,0 1-1,0 0 0,0-1 0,1 1 1,-1 0-1,0-1 0,1 1 1,-1-1-1,0 1 0,1 0 0,-1-1 1,1 1-1,-1-1 0,1 1 1,-1-1-1,1 0 0,-1 1 0,1-1 1,-1 1-1,1-1 0,-1 0 1,1 1-1,0-1 0,-1 0 0,1 0 1,0 0-1,-1 1 0,1-1 1,0 0-1,-1 0 0,1 0 0,0 0 1,-1 0-1,1 0 0,0 0 1,-1-1-1,1 1 0,0 0 0,-1 0 1,1 0-1,0-1 0,-1 1 1,1 0-1,-1-1 0,1 1 0,-1 0 1,1-1-1,0 1 0,-1-1 1,1 0-1,36-27 485,-12 1-213,-1 0 0,-1-2-1,-1-1 1,29-53 0,-41 63-166,-1-1 1,0 1 0,-1-1 0,-2-1 0,0 1-1,-1-1 1,-1 0 0,2-44 0,-8 90-152,-1 0 1,-1 0-1,-8 29 1,-4 16 63,16-69-24,-7 37 115,1 0-1,3 1 0,0-1 0,4 52 1,-1-87-105,1 1 1,-1-1 0,0 1-1,1-1 1,-1 1-1,1-1 1,0 1 0,0-1-1,0 0 1,0 0-1,0 1 1,0-1 0,1 0-1,-1 0 1,1 0-1,0 0 1,-1 0 0,1-1-1,0 1 1,2 1-1,-1-2 6,-1 0-1,0 0 1,1-1-1,-1 1 1,0-1-1,1 1 1,-1-1-1,1 0 1,-1 0-1,0 0 0,1-1 1,-1 1-1,0 0 1,1-1-1,-1 1 1,0-1-1,3-1 1,4-2 34,0-1 1,0 1-1,-1-2 1,0 1-1,0-1 1,0 0-1,0-1 1,10-13-1,-1-4-53,-1-1-1,-1-1 1,-2 0-1,-1-1 1,12-36 0,-35 139-41,7-55 57,1 0 1,1 0-1,0 25 1,2-45-10,1-1 1,-1 1-1,0 0 1,0 0-1,0-1 0,0 1 1,1 0-1,-1 0 1,0-1-1,1 1 0,-1 0 1,1-1-1,-1 1 1,0-1-1,1 1 0,-1 0 1,1-1-1,0 1 1,-1-1-1,1 1 0,-1-1 1,1 0-1,0 1 1,-1-1-1,1 0 1,0 1-1,0-1 0,-1 0 1,1 0-1,0 1 1,0-1-1,-1 0 0,1 0 1,0 0-1,0 0 1,-1 0-1,1 0 0,0 0 1,0-1-1,-1 1 1,1 0-1,0 0 0,0-1 1,-1 1-1,1 0 1,0-1-1,-1 1 0,2-1 1,35-21 144,-20 4-101,-1-1-1,0-1 1,-2-1 0,0 0-1,-1-1 1,-1 0 0,15-41 0,-31 104-460,3-12 425,-2-9-7,1-1 1,0 1-1,3 39 1,-1-57-15,0-1 1,1 0 0,-1 0 0,0 0 0,1 1-1,-1-1 1,1 0 0,0 0 0,-1 0 0,1 0-1,0 0 1,0 0 0,-1 0 0,1 0 0,0 0-1,0-1 1,0 1 0,0 0 0,0-1 0,0 1-1,0 0 1,0-1 0,1 1 0,-1-1 0,0 0-1,0 1 1,0-1 0,1 0 0,-1 0 0,0 1-1,0-1 1,1 0 0,-1 0 0,0-1 0,0 1-1,0 0 1,1 0 0,-1 0 0,0-1 0,0 1 0,2-2-1,4 0-209,-1 0-1,1 0 1,-1-1-1,0 0 1,0 0-1,8-6 1,-5 2-667,-1 0 0,0-1 1,0 0-1,-1-1 0,0 1 1,10-18-1,-10 13-1257,0-1 1,-1 1-1,-1-1 0,7-24 0,-2-10-4862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4.592"/>
    </inkml:context>
    <inkml:brush xml:id="br0">
      <inkml:brushProperty name="width" value="0.025" units="cm"/>
      <inkml:brushProperty name="height" value="0.025" units="cm"/>
    </inkml:brush>
  </inkml:definitions>
  <inkml:trace contextRef="#ctx0" brushRef="#br0">437 29 11787,'0'0'11115,"-8"-5"-10128,-25-16-512,32 21-474,0-1 0,0 1-1,0 0 1,0-1 0,0 1-1,0 0 1,0 0 0,0 0-1,0 0 1,0 0 0,0 0-1,0 0 1,0 0 0,-1 0-1,1 1 1,0-1-1,0 0 1,0 1 0,0-1-1,0 1 1,1-1 0,-1 1-1,0-1 1,0 1 0,0 0-1,0-1 1,0 1 0,1 0-1,-1 0 1,0 0 0,1-1-1,-1 1 1,1 0 0,-1 0-1,0 1 1,-3 3 23,-24 19 68,-1-1 0,-1-2 0,-46 24-1,49-30 5,1 1-1,0 1 1,1 1-1,1 1 1,-32 33-1,55-51-94,0 0 1,0 0-1,0 0 1,0 1-1,0-1 0,0 0 1,0 1-1,1-1 1,-1 1-1,0-1 1,1 1-1,-1-1 0,1 1 1,0-1-1,-1 3 1,1-3-2,0 0 0,1-1 1,-1 1-1,0 0 1,0-1-1,1 1 1,-1-1-1,0 1 0,1 0 1,-1-1-1,1 1 1,-1-1-1,1 1 0,-1-1 1,1 1-1,-1-1 1,1 0-1,-1 1 0,1-1 1,0 0-1,-1 1 1,1-1-1,-1 0 1,2 1-1,6 0 22,-1 0-1,0 0 1,1 0-1,-1-1 1,9-1-1,-8 1 31,27-2-205,1-2 1,-1-2-1,46-12 1,42-19-4647,-93 28 2547,38-12-6492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8.271"/>
    </inkml:context>
    <inkml:brush xml:id="br0">
      <inkml:brushProperty name="width" value="0.025" units="cm"/>
      <inkml:brushProperty name="height" value="0.025" units="cm"/>
    </inkml:brush>
  </inkml:definitions>
  <inkml:trace contextRef="#ctx0" brushRef="#br0">52 1 11147,'0'0'7457,"0"8"-5369,-1 18-971,-1 0 1,-1-1 0,-1 1-1,-10 31 1,5-24-602,2 1 1,-3 47-1,9-74-495,1 1-23,-1 0 1,2 0-1,-1 0 0,1 0 1,1 9-1,-1-17 5,-1 1-1,0 0 1,0 0-1,1 0 1,-1-1-1,0 1 1,1 0-1,-1-1 1,1 1-1,-1 0 1,1-1-1,-1 1 1,1 0-1,-1-1 1,1 1-1,0-1 1,-1 1-1,1-1 1,0 1-1,-1-1 1,1 0-1,1 1 1,0-1 10,0 0 0,-1 0 0,1 0 0,-1 0 0,1-1 0,-1 1 0,1 0 1,-1-1-1,1 0 0,-1 1 0,1-1 0,-1 0 0,0 0 0,1 1 0,-1-1 0,0 0 0,1-2 0,6-4 55,0 0 0,-1 0 0,-1-1-1,1 0 1,-1-1 0,-1 1 0,6-11-1,29-69 44,-32 70-70,38-107-452,-51 138-2536,0-1 0,-1 1-1,-1-1 1,-7 12 0,10-19 1262,-10 18-5409</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8.831"/>
    </inkml:context>
    <inkml:brush xml:id="br0">
      <inkml:brushProperty name="width" value="0.025" units="cm"/>
      <inkml:brushProperty name="height" value="0.025" units="cm"/>
    </inkml:brush>
  </inkml:definitions>
  <inkml:trace contextRef="#ctx0" brushRef="#br0">0 355 9289,'0'0'2824,"2"11"-187,5 34-918,-7-43-1642,1-1 0,-1 0 0,1 1 0,0-1 0,-1 0 0,1 0 0,0 1 0,0-1 0,0 0 0,0 0-1,0 0 1,0 0 0,0 0 0,0 0 0,0 0 0,0-1 0,1 1 0,-1 0 0,0-1 0,1 1 0,-1-1 0,0 1 0,1-1 0,-1 1 0,0-1 0,1 0 0,-1 0 0,1 0 0,-1 0 0,1 0 0,2 0 0,0-1 43,0 1 1,1-1 0,-1 0 0,0 0 0,1-1 0,-1 1-1,0-1 1,4-2 0,1-2-172,0-1 1,0 0-1,-1-1 0,0 0 1,0 0-1,-1 0 0,0-1 1,-1 0-1,0 0 0,0-1 1,-1 0-1,0 0 0,6-19 1,1-11-412,-2-1 1,7-57-1,1-1 111,-16 94 491,0 8 233,0 21 793,-2 35 881,-9 30 12,-6 102 687,15-179-2803,0 26 322,0-66 135,0 8-385,0 0-1,-1 0 0,-2 0 0,0 1 0,-10-36 1,12 54-95,1 2 66,0 1 0,1-1 0,-1 1 1,0-1-1,0 1 0,1-1 0,-1 1 0,0-1 1,1 0-1,0 1 0,-1-1 0,1 0 1,0 1-1,-1-1 0,1 0 0,0 0 1,0 0-1,2 2 0,1 0 50,0 1 0,0-1 0,1 0 1,0 0-1,-1-1 0,1 1 0,0-1 0,0 0 0,1 0 1,-1-1-1,0 0 0,1 0 0,-1 0 0,0 0 0,1-1 0,-1 0 1,1 0-1,-1 0 0,1-1 0,-1 0 0,0 0 0,1 0 0,-1-1 1,0 1-1,0-1 0,0-1 0,0 1 0,0-1 0,0 0 0,-1 0 1,1 0-1,-1 0 0,0-1 0,6-6 0,-10 10-35,0 0 0,0-1 0,0 1 0,0 0 0,1 0 0,-1-1 0,0 1 0,0 0-1,0 0 1,1-1 0,-1 1 0,0 0 0,0 0 0,1 0 0,-1 0 0,0-1 0,0 1 0,1 0 0,-1 0-1,0 0 1,0 0 0,1 0 0,-1 0 0,0 0 0,1 0 0,-1 0 0,0 0 0,1 0 0,-1 0 0,0 0-1,1 0 1,-1 0 0,0 0 0,0 0 0,1 0 0,-1 0 0,0 0 0,0 1 0,1-1 0,-1 0 0,0 0 0,0 0-1,1 1 1,-1-1 0,0 0 0,1 0 0,4 21 167,-5 43 286,0-47-323,0-13-123,-1 8 34,2-1 0,-1 0 0,2 1 0,3 16-1,-5-27-46,1 1 0,-1 0 0,0-1 0,1 1 0,0 0 0,-1-1 0,1 1 0,0-1 0,0 1 0,0-1 0,0 1 0,0-1 0,0 0 0,0 0 0,0 1 0,1-1 0,-1 0 0,0 0 0,1 0 0,-1 0 0,1 0 0,-1-1 0,1 1-1,-1 0 1,1-1 0,0 1 0,-1-1 0,1 0 0,0 1 0,-1-1 0,1 0 0,0 0 0,0 0 0,-1 0 0,1 0 0,0 0 0,-1-1 0,4 0 0,-3 0-209,1 0-1,-1 0 1,0-1-1,0 1 1,0-1 0,0 1-1,0-1 1,0 0-1,0 0 1,-1 0 0,1 0-1,-1 0 1,1 0-1,-1 0 1,0 0 0,1-1-1,-1 1 1,-1 0-1,1-1 1,0 1 0,0-1-1,0-4 1,4-59-6960,-5 64 6851,1-41-4401,-1-5-193</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9.159"/>
    </inkml:context>
    <inkml:brush xml:id="br0">
      <inkml:brushProperty name="width" value="0.025" units="cm"/>
      <inkml:brushProperty name="height" value="0.025" units="cm"/>
    </inkml:brush>
  </inkml:definitions>
  <inkml:trace contextRef="#ctx0" brushRef="#br0">0 1 10922,'0'0'8136,"6"53"-8809,6-40-2786,4 0-2402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19.517"/>
    </inkml:context>
    <inkml:brush xml:id="br0">
      <inkml:brushProperty name="width" value="0.025" units="cm"/>
      <inkml:brushProperty name="height" value="0.025" units="cm"/>
    </inkml:brush>
  </inkml:definitions>
  <inkml:trace contextRef="#ctx0" brushRef="#br0">69 1 15375,'0'0'5242,"-9"10"-3166,2-3-1722,-27 31 1546,32-35-1688,0 0 1,0 0 0,0 0 0,0 1-1,0-1 1,1 0 0,0 1 0,0-1-1,0 1 1,0-1 0,0 1 0,1 0-1,-1 6 1,2-10-204,-1 1 0,1 0 0,0 0 1,0 0-1,-1 0 0,1 0 0,0-1 0,0 1 0,0 0 0,0-1 0,0 1 1,0-1-1,0 1 0,0-1 0,0 1 0,0-1 0,0 0 0,0 1 0,0-1 1,0 0-1,1 0 0,-1 0 0,0 0 0,0 0 0,0 0 0,0 0 0,2 0 0,34-3 115,-21-1-143,-1 0-1,0-1 1,19-9 0,-24 9-99,1 0 0,1 1 0,-1 0 1,1 1-1,-1 1 0,1-1 0,19 0 0,-30 3 131,0 1 0,0-1 0,0 0 0,0 1-1,-1-1 1,1 1 0,0-1 0,0 1-1,0-1 1,-1 1 0,1-1 0,0 1-1,-1 0 1,1-1 0,-1 1 0,1 0-1,-1 0 1,1 0 0,-1-1 0,1 1-1,-1 0 1,0 0 0,1 0 0,-1 0-1,0 0 1,1 1 0,-1 0 23,0-1 0,0 1 1,1-1-1,-1 0 0,1 1 0,0-1 1,-1 0-1,1 0 0,0 1 0,0-1 1,-1 0-1,1 0 0,0 0 0,0 0 0,0 0 1,1 0-1,-1 0 0,0 0 0,0 0 1,0-1-1,1 1 0,-1 0 0,0-1 1,1 1-1,1 0 0,11-1-6,-1 0-1,1-2 1,-1 1 0,0-1-1,1-1 1,19-7-1,29-5-7795,-43 12-17</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0.625"/>
    </inkml:context>
    <inkml:brush xml:id="br0">
      <inkml:brushProperty name="width" value="0.025" units="cm"/>
      <inkml:brushProperty name="height" value="0.025" units="cm"/>
    </inkml:brush>
  </inkml:definitions>
  <inkml:trace contextRef="#ctx0" brushRef="#br0">92 306 9321,'0'0'6438,"-9"5"-3854,8-5-2556,-8 5 553,0 0-1,0 0 0,0 1 1,-8 7-1,15-11-439,-1 0 1,1 0-1,0 0 0,0 1 1,0-1-1,0 0 0,0 1 1,1 0-1,-1-1 1,1 1-1,0 0 0,-1 0 1,1-1-1,1 1 1,-1 0-1,0 0 0,1 0 1,-1 0-1,1 0 0,0 0 1,0 0-1,1 5 1,-1-6-112,1-1 1,0 0 0,0 0 0,0 1-1,0-1 1,0 0 0,0 0 0,0 0-1,0 0 1,1-1 0,-1 1 0,0 0-1,0 0 1,1-1 0,-1 1 0,1-1-1,-1 1 1,0-1 0,1 1 0,-1-1-1,1 0 1,-1 0 0,1 0 0,-1 0 0,1 0-1,-1 0 1,1 0 0,-1 0 0,1-1-1,-1 1 1,3-1 0,48-14 186,-31 4-150,-2 0 1,0-1-1,0-1 0,-1-1 1,20-20-1,-26 23 21,-1 0 0,-1 0 0,0-2 0,-1 1 0,0-1 0,-1 0 0,0-1 0,8-22-1,-24 98-167,1-33 89,0-7-60,2 1 0,1-1 1,0 1-1,0 35 0,4-57-44,0 0-1,0 0 1,0 0 0,0 0-1,0 0 1,0 0 0,0 0 0,0 0-1,0 0 1,1 0 0,-1 0-1,0 0 1,1-1 0,-1 1 0,1 0-1,-1 0 1,1 0 0,-1 0-1,1-1 1,0 1 0,-1 0 0,1-1-1,0 1 1,-1 0 0,1-1-1,0 1 1,0-1 0,0 1 0,0-1-1,-1 0 1,1 1 0,0-1 0,0 0-1,0 1 1,0-1 0,0 0-1,0 0 1,0 0 0,0 0 0,0 0-1,0 0 1,0 0 0,0 0-1,0-1 1,0 1 0,0 0 0,-1 0-1,1-1 1,0 1 0,0-1-1,0 1 1,0-1 0,1 0 0,3-2-592,1 0 1,-1 0 0,0 0 0,0-1 0,0 0 0,-1 0 0,7-6 0,-2-4-1285,1 1 0,-2-1 0,14-30 0,-11 17 988,11-44 1,14-128 8119,-34 172-2517,-11 54-979,0 5-3329,-1-2 375,1 0 0,1 1 0,2 1 0,1-1 0,-1 42 0,6-71-680,0 0 1,0-1 0,0 1 0,0 0-1,1 0 1,-1 0 0,1-1 0,-1 1-1,1 0 1,0-1 0,-1 1 0,1-1-1,0 1 1,0-1 0,0 1 0,0-1-1,1 1 1,-1-1 0,0 0 0,0 0-1,1 0 1,2 2 0,-1-1 7,1 0 0,0-1 0,0 0 1,0 0-1,0 0 0,0 0 0,0 0 0,0-1 0,7 1 1,6-2-283,0-1 0,0 0 1,29-8-1,-31 6-267,0 1 0,0 1 0,26-1 0,-40 3 536,-1 0-1,0 0 0,0 0 0,1 0 0,-1 0 0,0 1 1,0-1-1,1 0 0,-1 0 0,0 0 0,0 0 0,0 1 0,1-1 1,-1 0-1,0 0 0,0 0 0,0 1 0,1-1 0,-1 0 0,0 0 1,0 1-1,0-1 0,0 0 0,0 0 0,0 1 0,0-1 1,0 0-1,0 1 0,0-1 0,0 0 0,0 0 0,0 1 0,0-1 1,0 0-1,0 1 0,0-1 0,0 0 0,0 0 0,0 1 0,0-1 1,0 0-1,0 0 0,-1 1 0,1-1 0,0 0 0,0 0 0,0 1 1,0-1-1,-1 0 0,-8 15 523,-2-7-63,0 1 0,-1-2 0,0 0 0,0 0 0,0-1 0,-1-1 0,0 0 0,0-1 0,-1 0 0,1-1 0,-1 0 0,1-1 0,-28 0 0,42-2-503,1 0-1,-1-1 0,0 1 0,0 0 0,1-1 0,-1 1 0,0 0 1,0-1-1,0 0 0,1 1 0,-1-1 0,0 0 0,0 1 0,0-1 1,0 0-1,-1 0 0,1 0 0,0 0 0,0 0 0,0 0 0,-1 0 1,1 0-1,0 0 0,-1-1 0,1 1 0,-1 0 0,0 0 0,1 0 1,-1-1-1,0 1 0,0 0 0,1 0 0,-1-1 0,0 1 0,0 0 1,-1-1-1,1 1 0,0 0 0,0 0 0,-1-1 0,1 1 0,0 0 1,-1 0-1,1 0 0,-1-1 0,0 1 0,1 0 0,-1 0 0,0 0 0,0 0 1,0 0-1,1 0 0,-1 1 0,0-1 0,0 0 0,0 0 0,-1 0 1,1 1-1,0-1 0,0 1 0,0-1 0,0 1 0,-1-1 0,1 1 1,0 0-1,0 0 0,-1-1 0,1 1 0,-2 0 0,30-3-1118,0 2-1,0 0 1,28 4-1,-31-1 211,-1-1 0,0-1 0,1-1 0,37-7 0,-57 8 1060,-1-1 0,1 0 1,-1-1-1,1 1 0,-1-1 0,0 1 0,1-1 0,-1 0 0,0 0 0,0 0 0,-1-1 0,1 1 0,0-1 0,3-4 0,-4 4 420,0 0 0,0-1 0,-1 0 1,1 1-1,-1-1 0,1 0 0,-1 0 0,0 1 0,-1-1 1,1 0-1,-1 0 0,1-7 0,-2 11-503,1 0 1,-1-1-1,1 1 0,0 0 0,-1 0 1,1 0-1,-1-1 0,1 1 0,-1 0 1,1 0-1,0 0 0,-1 0 0,1 0 0,-1 0 1,1 0-1,-1 0 0,1 0 0,-1 0 1,1 0-1,-1 0 0,1 0 0,0 1 1,-1-1-1,1 0 0,-1 0 0,1 0 1,0 1-1,-1-1 0,1 0 0,-1 0 1,1 1-1,0-1 0,-1 0 0,1 1 0,0-1 1,0 0-1,-1 1 0,1-1 0,0 1 1,0-1-1,-1 0 0,1 1 0,0-1 1,0 1-1,0-1 0,0 1 0,-1 2-25,1 0 0,-1 0 0,1 0-1,0 0 1,0 0 0,0-1 0,1 1 0,-1 0-1,1 0 1,-1 0 0,1 0 0,0-1-1,0 1 1,0 0 0,0-1 0,1 1 0,-1-1-1,1 1 1,0-1 0,-1 1 0,1-1-1,0 0 1,0 0 0,1 0 0,-1 0 0,0-1-1,1 1 1,-1 0 0,1-1 0,-1 0-1,1 0 1,0 0 0,3 2 0,1-1 3,-1-1 0,0 1 1,1-1-1,-1 0 0,1 0 0,-1-1 1,1 1-1,-1-2 0,1 1 1,-1-1-1,1 0 0,-1 0 0,1-1 1,8-2-1,-13 3 34,0 0-1,1 0 1,-1-1-1,0 1 1,0 0-1,1-1 1,-1 1-1,0-1 1,-1 0-1,1 1 1,0-1-1,0 0 1,-1 0-1,1 0 1,-1-1-1,0 1 1,1 0-1,-1 0 1,0-1-1,0 1 1,-1-1-1,1 1 1,0-1-1,-1 1 1,0-1-1,1 1 1,-1-1-1,0 1 1,-1-4-1,-1-6 221,0 0-1,-1 0 1,-1 0-1,0 1 0,-7-14 1,7 16-242,0 0 0,0 0 0,1-1 0,0 1-1,1-1 1,-1-10 0,3 18-19,0 0-1,1 0 0,-1 0 0,1 0 1,0 1-1,0-1 0,0 0 0,0 1 1,0-1-1,0 0 0,0 1 0,0-1 1,0 1-1,1 0 0,-1-1 0,1 1 1,-1 0-1,1 0 0,-1 0 0,1 0 1,0 0-1,0 0 0,-1 0 0,1 1 1,0-1-1,0 1 0,0-1 0,0 1 1,0 0-1,-1 0 0,5 0 0,11-2-420,0 1-1,28 1 1,-27 1-943,-4-1-537,-8 0-2518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0.983"/>
    </inkml:context>
    <inkml:brush xml:id="br0">
      <inkml:brushProperty name="width" value="0.025" units="cm"/>
      <inkml:brushProperty name="height" value="0.025" units="cm"/>
    </inkml:brush>
  </inkml:definitions>
  <inkml:trace contextRef="#ctx0" brushRef="#br0">1 19 16047,'29'-3'1249,"5"0"481,6-1-1346,6 0-2434,-3 0-7014</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1.415"/>
    </inkml:context>
    <inkml:brush xml:id="br0">
      <inkml:brushProperty name="width" value="0.025" units="cm"/>
      <inkml:brushProperty name="height" value="0.025" units="cm"/>
    </inkml:brush>
  </inkml:definitions>
  <inkml:trace contextRef="#ctx0" brushRef="#br0">4 1 5093,'0'0'10095,"1"12"-8120,-1 247 2925,-4-103-3629,4-149-1195,0 0 1,0 0-1,1-1 0,0 1 1,0 0-1,4 10 1,-5-16-51,1 1 0,0-1 0,-1 0 0,1 0 0,0 0 1,-1 0-1,1 0 0,0 0 0,0 0 0,0 0 0,0 0 1,0-1-1,0 1 0,0 0 0,0 0 0,1-1 0,-1 1 1,0-1-1,0 1 0,0-1 0,1 0 0,-1 1 0,0-1 1,1 0-1,-1 0 0,0 0 0,0 0 0,1 0 0,-1 0 1,0 0-1,1 0 0,-1-1 0,0 1 0,0 0 0,1-1 1,-1 1-1,0-1 0,0 0 0,0 1 0,0-1 0,2-1 1,6-3 204,-1-1 1,1 0-1,-1 0 1,-1-1 0,1 0-1,-1 0 1,-1 0-1,9-13 1,46-74 604,-53 81-719,115-209 663,-73 124-4384,-57 102-5434,-11 11 102</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1.745"/>
    </inkml:context>
    <inkml:brush xml:id="br0">
      <inkml:brushProperty name="width" value="0.025" units="cm"/>
      <inkml:brushProperty name="height" value="0.025" units="cm"/>
    </inkml:brush>
  </inkml:definitions>
  <inkml:trace contextRef="#ctx0" brushRef="#br0">0 0 13261,'0'0'5989,"34"55"-4996,-15-51-416,7-4-449,2 0-513,2 0-1664,1-14-3044,2-4-2242</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2.089"/>
    </inkml:context>
    <inkml:brush xml:id="br0">
      <inkml:brushProperty name="width" value="0.025" units="cm"/>
      <inkml:brushProperty name="height" value="0.025" units="cm"/>
    </inkml:brush>
  </inkml:definitions>
  <inkml:trace contextRef="#ctx0" brushRef="#br0">143 1 13741,'0'0'1943,"-9"4"32,0 1-1748,-1 1-1,1 0 1,1 0-1,-1 1 0,1 0 1,0 1-1,1-1 1,-1 2-1,2-1 0,-1 1 1,1 0-1,0 0 1,1 1-1,0 0 0,1 0 1,0 0-1,1 0 0,0 0 1,0 1-1,1 0 1,-1 13-1,3-23-224,0 0 0,0-1-1,0 1 1,0-1 0,0 1 0,0-1 0,0 1-1,0-1 1,0 1 0,1 0 0,-1-1 0,0 1-1,0-1 1,1 1 0,-1-1 0,0 0 0,1 1-1,-1-1 1,0 1 0,1-1 0,-1 1-1,1-1 1,-1 0 0,1 1 0,-1-1 0,0 0-1,1 0 1,0 1 0,-1-1 0,1 0 0,22-1 98,21-17 171,-22 0-230,-1-1-1,-1-1 1,0-1 0,-2-1-1,31-46 1,-29 40-13,-20 28-50,0 0 0,0 1-1,0-1 1,0 0 0,0 0-1,0 0 1,0 0 0,0 1-1,0-1 1,0 0 0,0 0 0,0 0-1,0 0 1,0 0 0,0 1-1,0-1 1,0 0 0,0 0-1,0 0 1,0 0 0,0 0-1,0 1 1,0-1 0,0 0-1,1 0 1,-1 0 0,0 0-1,0 0 1,0 0 0,0 0-1,0 1 1,0-1 0,1 0-1,-1 0 1,0 0 0,0 0-1,0 0 1,0 0 0,0 0-1,1 0 1,-1 0 0,0 0-1,0 0 1,0 0 0,0 0-1,1 0 1,-1 0 0,0 0-1,0 0 1,0 0 0,0 0-1,0 0 1,1 0 0,-1 0 0,0 0-1,0 0 1,0 0 0,0-1-1,0 1 1,0 0 0,1 0-1,-1 0 1,0 0 0,0 0-1,0 0 1,0 0 0,0-1-1,0 1 1,3 24-380,-4 30-570,-2 21-6235,5-66 2781,9-7-3821</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2.445"/>
    </inkml:context>
    <inkml:brush xml:id="br0">
      <inkml:brushProperty name="width" value="0.025" units="cm"/>
      <inkml:brushProperty name="height" value="0.025" units="cm"/>
    </inkml:brush>
  </inkml:definitions>
  <inkml:trace contextRef="#ctx0" brushRef="#br0">132 40 10250,'0'0'4126,"-2"11"-3304,-47 159 2030,-19 81 1653,64-226-4326,0 1 1,0 47 0,20-108 81,21-103 97,15-48-541,-43 161 22,1-1 0,2 1 0,0 1 0,29-43 1,-37 61 125,0 1 1,0 0-1,1 0 1,-1 0-1,1 1 1,0-1-1,1 1 1,-1 0-1,1 1 1,-1-1-1,1 1 1,0 0 0,0 1-1,1-1 1,-1 1-1,0 0 1,1 1-1,-1 0 1,1 0-1,0 0 1,11 1-1,-17 0 35,-1 0-1,1 0 0,0 0 0,-1 1 0,1-1 0,0 0 0,-1 1 0,1-1 1,0 0-1,-1 1 0,1-1 0,-1 1 0,1-1 0,-1 1 0,1-1 0,-1 1 1,1-1-1,-1 1 0,1 0 0,-1-1 0,0 1 0,1-1 0,-1 1 0,0 0 1,0-1-1,1 1 0,-1 0 0,0 0 0,0-1 0,0 1 0,0 0 0,0-1 1,0 1-1,0 0 0,0 0 0,0-1 0,0 1 0,-1 0 0,1-1 0,0 1 1,0 0-1,-1-1 0,1 1 0,0 0 0,-1-1 0,1 1 0,-1-1 0,1 1 1,-1 0-1,-23 33 215,-18 4 680,-1-2 1,-2-1-1,-69 38 0,183-114-12297,-32 19 5867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8:56.988"/>
    </inkml:context>
    <inkml:brush xml:id="br0">
      <inkml:brushProperty name="width" value="0.025" units="cm"/>
      <inkml:brushProperty name="height" value="0.025" units="cm"/>
    </inkml:brush>
  </inkml:definitions>
  <inkml:trace contextRef="#ctx0" brushRef="#br0">482 994 5573,'-22'1'439,"-28"0"608,-71-7-1,103 4-403,1-1 0,0-1 0,0-1 0,0 0 1,1-1-1,0-1 0,-28-15 0,40 19-479,0 1 0,0 0 1,1 0-1,-1 1 0,-1-1 0,1 1 1,0 0-1,0 0 0,0 0 0,-1 1 1,1-1-1,-6 1 0,10 0-233,32 0 960,559-15 1186,593-2-512,200 0-1400,-1909 54-63,301-15-82,-750 25-105,25-41-91,766-7 138,482 2 11,793-18 161,102-77 19,-265 18-60,355 8 8,-787 58-95,57-3 4,-17 8 282,-344 5-194,-163 0-58,0-2-1,-1-1 1,1-2 0,-1 0 0,0-2-1,0-1 1,-1-2 0,0-1 0,0-1-1,-2-1 1,1-1 0,-2-1 0,0-2-1,-1 0 1,0-2 0,-2-1 0,31-33-1,-48 46 5,0 1 0,0-1-1,0 1 1,-1-1-1,0-1 1,-1 1 0,0 0-1,0-1 1,0 0 0,-1 0-1,0 0 1,-1 0-1,0 0 1,0 0 0,-1 0-1,1 0 1,-2 0 0,1 0-1,-1 0 1,-1 0-1,1 0 1,-1 0 0,-1 0-1,1 0 1,-1 1 0,-1 0-1,0-1 1,-4-6-1,4 8-43,-7-9-10,0 0-1,-1 1 1,-16-14-1,23 23 6,-1 1 1,0 0-1,-1 0 0,1 0 0,-1 1 0,1 0 0,-1 0 0,0 1 0,0 0 0,-14-3 0,-106-11-48,-188 1 0,125 9 47,-317-20 73,-1188-35-48,596 93-18,4 38-8,81 26 16,574-49-12,186-24-9,-176 21-104,424-43 99,1 1 1,0 0 0,0 0 0,0 0 0,0 1-1,0 0 1,1 0 0,-1 0 0,1 1 0,0-1 0,0 1-1,-6 7 1,-1 2 12,0 0-1,-16 26 0,18-19-18,1 0 0,1 0 0,0 1-1,2 0 1,0 0 0,-2 35-1,-1-2 17,2-22 4,-1 1 4,1 0 1,2 0 0,1 0-1,3 67 1,1-97-97,-1 1 0,1 0 0,0-1 0,0 1 0,1-1 0,-1 1 0,1-1 0,-1 0 0,1 0 0,0 1 0,0-1 0,1 0 0,-1-1 0,1 1 0,-1 0-1,1-1 1,0 1 0,0-1 0,0 0 0,0 0 0,0 0 0,0 0 0,1-1 0,-1 1 0,1-1 0,-1 0 0,1 0 0,0 0 0,4 0 0,43 1-5927</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2.773"/>
    </inkml:context>
    <inkml:brush xml:id="br0">
      <inkml:brushProperty name="width" value="0.025" units="cm"/>
      <inkml:brushProperty name="height" value="0.025" units="cm"/>
    </inkml:brush>
  </inkml:definitions>
  <inkml:trace contextRef="#ctx0" brushRef="#br0">148 16 17489,'0'0'2295,"-10"4"-69,-1 1-1808,1 0 1,0 1-1,0 0 0,1 1 1,0 0-1,-15 14 0,19-16-202,-1 0 0,1 1 0,1 0 0,-1 0 0,1 0 0,0 1 0,0-1 0,1 1 0,0 0 0,0 0 0,1 0 0,0 0 0,-2 10 0,4-16-214,0-1 0,0 1-1,0-1 1,-1 1-1,1 0 1,0-1 0,0 1-1,1-1 1,-1 1-1,0-1 1,0 1 0,0 0-1,0-1 1,0 1-1,1-1 1,-1 1-1,0-1 1,0 1 0,1-1-1,-1 1 1,0-1-1,1 1 1,-1-1 0,1 0-1,-1 1 1,1-1-1,-1 0 1,0 1 0,1-1-1,-1 0 1,1 1-1,-1-1 1,1 0 0,1 1-1,24-4 115,23-20 118,-25 3-242,-2-1-1,-1-2 1,37-49-1,-35 43-549,-18 27-626,-5 12 852,-4 13 315,-16 35-96,-4 18-579,19-21-4503,8-44-1371,9-7-5061</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3.148"/>
    </inkml:context>
    <inkml:brush xml:id="br0">
      <inkml:brushProperty name="width" value="0.025" units="cm"/>
      <inkml:brushProperty name="height" value="0.025" units="cm"/>
    </inkml:brush>
  </inkml:definitions>
  <inkml:trace contextRef="#ctx0" brushRef="#br0">158 1 545,'0'0'23013,"0"9"-22708,0 7-157,-2 0 0,0 0 0,0 0 1,-2 0-1,0-1 0,-1 1 1,0-1-1,-12 23 0,-21 25 27,26-46 363,1 1 0,-16 38 0,26-56-525,1 0 0,0 1 0,0-1 0,0 0 1,0 1-1,0-1 0,0 0 0,0 0 1,0 1-1,0-1 0,0 0 0,0 0 1,0 1-1,0-1 0,1 0 0,-1 0 1,0 1-1,0-1 0,0 0 0,0 0 0,0 1 1,0-1-1,1 0 0,-1 0 0,0 1 1,0-1-1,0 0 0,1 0 0,-1 0 1,0 0-1,0 1 0,0-1 0,1 0 0,-1 0 1,0 0-1,0 0 0,1 0 0,-1 0 1,0 0-1,0 0 0,1 0 0,-1 0 1,0 0-1,1 0 0,-1 0 0,23 0 333,21-10-35,51-13-135,-61 17-1078,0-3 0,40-15-1,-64 18-2485,-9-1-2107,-5 0-5000</inkml:trace>
  <inkml:trace contextRef="#ctx0" brushRef="#br0" timeOffset="1">1 200 13325,'0'0'8007,"59"-2"-7142,-17-7 32,6 0-577,4 0-256,-5 2-416,-6 0-2082,-5-2-2723,-6-1-2851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3.490"/>
    </inkml:context>
    <inkml:brush xml:id="br0">
      <inkml:brushProperty name="width" value="0.025" units="cm"/>
      <inkml:brushProperty name="height" value="0.025" units="cm"/>
    </inkml:brush>
  </inkml:definitions>
  <inkml:trace contextRef="#ctx0" brushRef="#br0">63 0 15214,'0'0'5926,"-24"49"-5061,11-19 672,1 3-191,2 0-866,7-4-416,3-6-224,0-7-929,0-8-577,10-8-608,5 0-512,3-16-1987,2-10-3235</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3.847"/>
    </inkml:context>
    <inkml:brush xml:id="br0">
      <inkml:brushProperty name="width" value="0.025" units="cm"/>
      <inkml:brushProperty name="height" value="0.025" units="cm"/>
    </inkml:brush>
  </inkml:definitions>
  <inkml:trace contextRef="#ctx0" brushRef="#br0">160 0 6919,'0'0'10030,"-5"9"-8519,-9 17-702,2 0 0,0 1-1,2 1 1,1 0 0,1 0 0,2 1-1,-4 31 1,3 28-449,5-45-622,-3 0 0,-12 58-1,12-93 154,2-12-159,-1-14 26,-26-216 680,34 235-398,0-1 0,1 1 1,-1 1-1,0-1 1,0 1-1,0-1 0,0 1 1,0 0-1,6 4 1,1 0 3,2-1-494,0 0-1,0-1 1,1-1-1,-1 0 1,23 2-1,-28-4-534,0-1-1,0 1 1,1-2-1,-1 1 1,0-1-1,0 0 1,0-1-1,0 0 1,0 0-1,13-6 1,2-6-6559</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4.201"/>
    </inkml:context>
    <inkml:brush xml:id="br0">
      <inkml:brushProperty name="width" value="0.025" units="cm"/>
      <inkml:brushProperty name="height" value="0.025" units="cm"/>
    </inkml:brush>
  </inkml:definitions>
  <inkml:trace contextRef="#ctx0" brushRef="#br0">82 20 9545,'0'0'4495,"-8"7"-860,-2 0-3184,6-4-111,-1 0 1,0 1 0,1 0-1,-1 0 1,1 0 0,0 0 0,0 1-1,1-1 1,-1 1 0,1 0-1,0 0 1,1 0 0,-1 0 0,1 1-1,0-1 1,0 1 0,0-1 0,0 8-1,2-11-333,-1 1 0,1-1 0,0 0 0,1 1-1,-1-1 1,0 0 0,1 1 0,-1-1 0,1 0 0,0 1 0,0-1-1,0 0 1,0 0 0,0 0 0,0 0 0,0 0 0,1 0-1,-1 0 1,1 0 0,-1-1 0,1 1 0,3 2 0,-1-2 12,0-1 1,0 1-1,0-1 1,0 0-1,0 0 1,0-1-1,0 1 1,0-1-1,1 0 1,-1 0-1,0 0 1,6-1-1,-3-1-67,0 0 0,0 0 0,0-1-1,-1 0 1,0 0 0,1 0 0,-1-1-1,0 0 1,0 0 0,-1 0 0,1-1 0,-1 0-1,0 0 1,0 0 0,6-10 0,-6 9 69,-1 0-1,0-1 1,1 1 0,-2-1 0,1 0 0,-1 0 0,0 0-1,-1 0 1,0-1 0,0 1 0,0-1 0,-1 1 0,0-1-1,0-10 1,-1 18-14,-1-1 0,1 1 0,0 0 0,0 0-1,-1 0 1,1-1 0,0 1 0,0 0 0,-1 0 0,1 0-1,0 0 1,0 0 0,-1-1 0,1 1 0,0 0 0,-1 0 0,1 0-1,0 0 1,-1 0 0,1 0 0,0 0 0,0 0 0,-1 0-1,1 0 1,0 0 0,-1 0 0,1 0 0,0 0 0,-1 1-1,1-1 1,0 0 0,0 0 0,-1 0 0,1 0 0,0 0 0,0 1-1,-1-1 1,1 0 0,0 0 0,0 0 0,-1 1 0,1-1-1,0 0 1,0 0 0,0 1 0,0-1 0,-1 1 0,-12 11 27,7 0-5,-1 0 0,2 0 1,0 1-1,0 0 0,1 0 0,0 0 0,2 0 0,-1 1 0,2-1 0,-1 15 1,2-27-43,0 0-1,0 0 1,0 0 0,0 0 0,0 0 0,0 0 0,0 0 0,1 1 0,-1-1 0,0 0 0,1 0 0,-1 0 0,1 0 0,-1 0 0,1 0 0,0 0 0,-1-1 0,1 1 0,0 0 0,-1 0 0,1 0 0,0-1 0,0 1 0,0 0 0,0-1 0,0 1-1,0-1 1,0 1 0,0-1 0,0 1 0,0-1 0,0 0 0,0 1 0,0-1 0,0 0 0,0 0 0,0 0 0,1 0 0,-1 0 0,0 0 0,0 0 0,0 0 0,0-1 0,0 1 0,0 0 0,0-1 0,2 0 0,3 0-416,-1-1 0,1 0 0,-1-1 0,1 1 0,-1-1 0,0 0 0,9-7 0,41-46-8443,-25 17 2845</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4.540"/>
    </inkml:context>
    <inkml:brush xml:id="br0">
      <inkml:brushProperty name="width" value="0.025" units="cm"/>
      <inkml:brushProperty name="height" value="0.025" units="cm"/>
    </inkml:brush>
  </inkml:definitions>
  <inkml:trace contextRef="#ctx0" brushRef="#br0">556 0 12844,'0'0'3369,"-7"9"-1239,-4 4-1549,2 1 0,0 0-1,0 0 1,2 1 0,0 0 0,0 1 0,1 0 0,1 0 0,1 0 0,-4 25 0,1 230-1076,7-267-270,0-16-147,0-1 0,-2 1 1,1 0-1,-2 0 0,-4-18 0,-31-54 1391,38 84-423,-1 0-1,1 0 1,0-1-1,0 1 1,0 0-1,0 0 1,0-1-1,0 1 0,0 0 1,0 0-1,0 0 1,0-1-1,0 1 1,0 0-1,0 0 1,0-1-1,0 1 0,0 0 1,0 0-1,0 0 1,0-1-1,1 1 1,-1 0-1,0 0 1,0 0-1,0-1 0,0 1 1,0 0-1,1 0 1,-1 0-1,0-1 1,0 1-1,0 0 1,0 0-1,1 0 0,-1 0 1,0 0-1,0 0 1,1 0-1,-1 0 1,0-1-1,18-2 1083,31 2-2065,-28 1-1559,-20 0 2265,-1 0 1,0 0-1,1 0 1,-1 0-1,1 0 1,-1 0-1,0 0 0,1 0 1,-1-1-1,0 1 1,1 0-1,-1 0 1,1 0-1,-1 0 0,0-1 1,1 1-1,-1 0 1,0 0-1,0 0 1,1-1-1,-1 1 1,0 0-1,1-1 0,-1 1 1,0 0-1,0-1 1,0 1-1,1 0 1,-1-1-1,0 1 1,0 0-1,0-1 0,0 1 1,0 0-1,0-1 1,0 1-1,0-1 1,1-7-9678</inkml:trace>
  <inkml:trace contextRef="#ctx0" brushRef="#br0" timeOffset="1">0 58 16848,'0'0'5765,"60"-12"-5957,-31 11-1858,-5-4-3235,1 1-5445</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24.898"/>
    </inkml:context>
    <inkml:brush xml:id="br0">
      <inkml:brushProperty name="width" value="0.025" units="cm"/>
      <inkml:brushProperty name="height" value="0.025" units="cm"/>
    </inkml:brush>
  </inkml:definitions>
  <inkml:trace contextRef="#ctx0" brushRef="#br0">9 1 16432,'0'0'6694,"-9"35"-19891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54.657"/>
    </inkml:context>
    <inkml:brush xml:id="br0">
      <inkml:brushProperty name="width" value="0.025" units="cm"/>
      <inkml:brushProperty name="height" value="0.025" units="cm"/>
    </inkml:brush>
  </inkml:definitions>
  <inkml:trace contextRef="#ctx0" brushRef="#br0">0 1 2659,'0'0'9336,"1"7"-8556,19 76 3880,30 51-3225,-40-109-879,-2-10-35,-1 0 1,20 27-1,-17-29-352,-2 1 1,0 0 0,9 22-1,16 38 777,82 136 0,-88-165-579,90 119-53,-87-126-180,424 508 1046,-387-475-1099,4-3 1,3-3-1,126 86 0,-134-104-726,102 64-4667,-141-97-422</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0:57.201"/>
    </inkml:context>
    <inkml:brush xml:id="br0">
      <inkml:brushProperty name="width" value="0.025" units="cm"/>
      <inkml:brushProperty name="height" value="0.025" units="cm"/>
    </inkml:brush>
  </inkml:definitions>
  <inkml:trace contextRef="#ctx0" brushRef="#br0">1 1409 4356,'0'0'9849,"3"9"-9245,-1-4-476,-1 0 0,1-1 0,1 1 0,-1-1 0,1 1 0,-1-1 1,1 0-1,0 0 0,1 0 0,-1-1 0,1 1 0,-1-1 0,1 0 0,0 0 0,0 0 1,5 2-1,4 3 109,-1 0 0,-1 1 1,1 0-1,12 14 0,-13-12-105,0-1 0,0 0 0,25 15-1,-1-8-40,0-1 0,0-1 0,2-3-1,-1-1 1,2-1 0,71 8-1,232-6 1128,-262-12-722,-48-2-398,-1-1 0,1-1 0,-1-2 0,0-1-1,0-2 1,-1 0 0,50-25 0,-11 0 79,125-86 0,-126 71-194,-3-4 0,85-88-1,97-137-570,-231 261 556,38-40-504,103-84 1,-73 69 559,275-216-145,-174 144 141,-151 119 13,1 0 0,1 2 0,2 2 0,-1 1 0,2 1-1,1 3 1,0 1 0,1 2 0,0 2 0,1 1 0,54-5 0,-22 0-3535,-37 1-2931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09.984"/>
    </inkml:context>
    <inkml:brush xml:id="br0">
      <inkml:brushProperty name="width" value="0.025" units="cm"/>
      <inkml:brushProperty name="height" value="0.025" units="cm"/>
    </inkml:brush>
  </inkml:definitions>
  <inkml:trace contextRef="#ctx0" brushRef="#br0">6 0 3043,'0'0'1404,"0"9"-192,-3 247 781,1 148-1397,33-4-511,-30-388-193,-1-7-6,1 1 0,-1-1 1,1 1-1,0-1 0,0 0 0,1 1 0,-1-1 0,1 0 0,1 0 0,-1 0 0,1 0 0,-1 0 0,7 7 0,-1-10-2256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8:57.824"/>
    </inkml:context>
    <inkml:brush xml:id="br0">
      <inkml:brushProperty name="width" value="0.025" units="cm"/>
      <inkml:brushProperty name="height" value="0.025" units="cm"/>
    </inkml:brush>
  </inkml:definitions>
  <inkml:trace contextRef="#ctx0" brushRef="#br0">0 213 13549,'0'0'6310,"92"-11"-5477,-21-14-97,18-7-287,8-1-193,1 1-192,1 6-32,-10 7 32,-10 6-1217,-15 5-1281,-12 2-1954,-10-1-1922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12.446"/>
    </inkml:context>
    <inkml:brush xml:id="br0">
      <inkml:brushProperty name="width" value="0.025" units="cm"/>
      <inkml:brushProperty name="height" value="0.025" units="cm"/>
    </inkml:brush>
  </inkml:definitions>
  <inkml:trace contextRef="#ctx0" brushRef="#br0">32 99 224,'-9'-41'3463,"6"35"-3298,1 1 0,1-1 0,-1 0 0,1 0 0,-1-11-1,0 6 1443,-1 27-1194,-3 31-351,37 860 1743,-21-766-1682,-10-140-136,9 54 111,-9-53-140,1 0 1,-1-1-1,1 1 1,0 0-1,-1-1 0,1 1 1,0-1-1,0 0 1,0 1-1,0-1 0,0 0 1,1 1-1,-1-1 1,0 0-1,0 0 0,1 0 1,-1 0-1,1 0 1,-1 0-1,1 0 0,-1-1 1,1 1-1,0-1 1,-1 1-1,1-1 0,0 1 1,-1-1-1,4 0 0,4-2-1442,-3-12-1777</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16.466"/>
    </inkml:context>
    <inkml:brush xml:id="br0">
      <inkml:brushProperty name="width" value="0.025" units="cm"/>
      <inkml:brushProperty name="height" value="0.025" units="cm"/>
    </inkml:brush>
  </inkml:definitions>
  <inkml:trace contextRef="#ctx0" brushRef="#br0">27 1 7175,'0'0'929,"-14"69"-737,10 3-32,2 17-64,1 12-32,-1 5 32,1 3 0,-1-6 0,1-7 161,1-8 223,0-8-128,0-7-191,0-9-97,3-11-32,7-12-833,-2-11-1826,-2-13-3202</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17.663"/>
    </inkml:context>
    <inkml:brush xml:id="br0">
      <inkml:brushProperty name="width" value="0.025" units="cm"/>
      <inkml:brushProperty name="height" value="0.025" units="cm"/>
    </inkml:brush>
  </inkml:definitions>
  <inkml:trace contextRef="#ctx0" brushRef="#br0">23 104 3075,'0'0'245,"0"-8"-52,0-88 650,0 101 3266,-6 51-3162,0-27-769,1 1 1,2-1 0,1 1-1,1 0 1,4 37 0,-1 7-61,-3 11-50,0-8 5,11 104 0,-10-180-76,-1-1 1,1 1 0,0 0 0,0-1-1,0 1 1,0 0 0,0 0-1,0-1 1,0 1 0,1 0 0,-1-1-1,0 1 1,0 0 0,0-1 0,1 1-1,-1 0 1,0-1 0,1 1 0,-1 0-1,0-1 1,1 1 0,-1-1-1,1 1 1,-1-1 0,1 1 0,-1-1-1,1 1 1,0-1 0,-1 0 0,1 1-1,0-1 1,-1 0 0,1 1 0,0-1-1,-1 0 1,1 0 0,0 0 0,-1 0-1,1 1 1,0-1 0,0 0-1,0-1-49,0 0 0,0 0 0,0 1 0,0-1 0,0 0 0,0 0 0,0 0 0,0 0 0,0 0 0,-1 0 0,1-1 0,0 1 0,-1 0 0,1 0 0,-1 0 0,0-1 0,1 1 0,-1 0 0,0 0 0,1-1 0,-1 1 0,0-2 0,0-30-2831,0-6-3758</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20.061"/>
    </inkml:context>
    <inkml:brush xml:id="br0">
      <inkml:brushProperty name="width" value="0.025" units="cm"/>
      <inkml:brushProperty name="height" value="0.025" units="cm"/>
    </inkml:brush>
  </inkml:definitions>
  <inkml:trace contextRef="#ctx0" brushRef="#br0">1 90 448,'0'0'449,"19"-63"-673,-18 36-449</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21.056"/>
    </inkml:context>
    <inkml:brush xml:id="br0">
      <inkml:brushProperty name="width" value="0.025" units="cm"/>
      <inkml:brushProperty name="height" value="0.025" units="cm"/>
    </inkml:brush>
  </inkml:definitions>
  <inkml:trace contextRef="#ctx0" brushRef="#br0">44 0 5958,'0'0'1201,"-5"10"-982,-2 10-147,0 1 1,2 0-1,0 1 0,1-1 1,1 1-1,1 35 1,0-1-166,-2 411-1704,5-434-1539</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23.443"/>
    </inkml:context>
    <inkml:brush xml:id="br0">
      <inkml:brushProperty name="width" value="0.025" units="cm"/>
      <inkml:brushProperty name="height" value="0.025" units="cm"/>
    </inkml:brush>
  </inkml:definitions>
  <inkml:trace contextRef="#ctx0" brushRef="#br0">46 45 1954,'-17'-13'-897,"2"-1"961,1-3-192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24.272"/>
    </inkml:context>
    <inkml:brush xml:id="br0">
      <inkml:brushProperty name="width" value="0.025" units="cm"/>
      <inkml:brushProperty name="height" value="0.025" units="cm"/>
    </inkml:brush>
  </inkml:definitions>
  <inkml:trace contextRef="#ctx0" brushRef="#br0">24 1 1057,'0'0'2637,"-2"9"-2055,-2 19 38,-4 16 674,-2 59 0,14-19-1223,21 115-1,-10-89-13,-8-47-73,-5-33-145,1-1 0,1 1-1,2-1 1,17 52 0,-15-69-837,-1-10-956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29.625"/>
    </inkml:context>
    <inkml:brush xml:id="br0">
      <inkml:brushProperty name="width" value="0.025" units="cm"/>
      <inkml:brushProperty name="height" value="0.025" units="cm"/>
    </inkml:brush>
  </inkml:definitions>
  <inkml:trace contextRef="#ctx0" brushRef="#br0">0 3036 8552,'0'0'2071,"8"-9"-1441,29-24-274,1 2 0,1 1 0,82-46 0,-40 26-285,-9 4-789,246-157-207,166-90 3804,-252 164-1196,385-153 0,990-271-4395,-227 180 3134,345-14 469,-1649 368-740,1549-413 803,-1604 426-1284,57-21-1965,-72 24 1670,-1 0 0,0 0 1,1 0-1,-1-1 0,0 0 0,6-6 1,5-16-4533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0.413"/>
    </inkml:context>
    <inkml:brush xml:id="br0">
      <inkml:brushProperty name="width" value="0.025" units="cm"/>
      <inkml:brushProperty name="height" value="0.025" units="cm"/>
    </inkml:brush>
  </inkml:definitions>
  <inkml:trace contextRef="#ctx0" brushRef="#br0">399 93 5862,'19'-60'6196,"-10"28"-2815,-343 616-387,321-562-2865,2-6-8,0 1 1,1 1-1,1 0 1,1 0 0,1 1-1,0-1 1,1 2-1,-4 23 1,10-42-121,0 1 0,0 0 0,0-1 0,0 1 1,0-1-1,0 1 0,1-1 0,-1 1 0,0-1 0,1 1 0,-1-1 0,1 1 1,0-1-1,-1 1 0,1-1 0,0 0 0,0 1 0,0-1 0,0 0 0,0 0 1,0 0-1,0 0 0,0 0 0,1 0 0,0 1 0,2 0 0,0-1-1,-1 1 1,1-1 0,0 0-1,0 0 1,0 0-1,0 0 1,0-1-1,7 0 1,6 0 18,1-2 1,-1 0-1,30-7 0,32-15-372,134-58 0,68-57-3100,-177 81 427,-8-4-2126</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2.142"/>
    </inkml:context>
    <inkml:brush xml:id="br0">
      <inkml:brushProperty name="width" value="0.025" units="cm"/>
      <inkml:brushProperty name="height" value="0.025" units="cm"/>
    </inkml:brush>
  </inkml:definitions>
  <inkml:trace contextRef="#ctx0" brushRef="#br0">1 182 6726,'17'-54'4571,"23"-62"3831,-40 115-8307,0 1 1,0-1-1,1 1 0,-1-1 1,0 1-1,0-1 1,0 1-1,0 0 1,0-1-1,1 1 1,-1-1-1,0 1 1,0-1-1,1 1 0,-1 0 1,0-1-1,1 1 1,-1 0-1,0-1 1,1 1-1,-1 0 1,1-1-1,-1 1 1,0 0-1,1 0 0,-1-1 1,1 1-1,-1 0 1,1 0-1,0 0 1,4 15 674,-4 36-975,-1-46 519,-20 465 892,20-465-1122,-1 0 0,1-1 0,1 1 0,-1-1 0,1 1 0,0 0-1,0-1 1,0 0 0,3 8 0,-3-11-57,-1-1 1,1 1-1,-1-1 0,1 1 1,-1-1-1,1 1 1,-1-1-1,1 1 0,-1-1 1,1 1-1,0-1 0,-1 0 1,1 0-1,0 1 1,-1-1-1,1 0 0,0 0 1,-1 0-1,1 1 0,0-1 1,0 0-1,-1 0 0,1 0 1,1 0-1,1-1 44,0 0-1,-1 0 0,1 0 1,0 0-1,-1 0 0,1-1 1,-1 1-1,1-1 0,3-3 1,9-8 248,0-1 1,-1 0-1,-1-1 1,0-1-1,12-20 1,50-92 122,-66 112-658,61-124 895,-63 124-1318,-1 0 0,0-1 0,-2 0 0,0 0 1,0 0-1,1-32 0,-15 52-8100,-3 11 1447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0.084"/>
    </inkml:context>
    <inkml:brush xml:id="br0">
      <inkml:brushProperty name="width" value="0.025" units="cm"/>
      <inkml:brushProperty name="height" value="0.025" units="cm"/>
    </inkml:brush>
  </inkml:definitions>
  <inkml:trace contextRef="#ctx0" brushRef="#br0">215 175 13773,'0'0'4175,"6"10"-3444,-4-7-664,0 0 1,0 1-1,0-1 1,-1 1-1,1-1 1,-1 1-1,0 0 0,0-1 1,0 1-1,0 0 1,-1 0-1,1 0 0,-1 0 1,0 0-1,-1-1 1,1 1-1,0 0 1,-1 0-1,0 0 0,0 0 1,0-1-1,-1 1 1,1-1-1,-1 1 1,0-1-1,-2 5 0,-115 177 1406,17-31-405,190-273-4052,-34 28 1112,-4-2 0,52-134 0,-124 283 4182,-49 147 1065,61-169-2811,1 0 0,3 1 0,0-1 0,0 59-1,5-91-543,1 1-1,0-1 0,0 0 1,0 1-1,0-1 0,0 0 1,1 0-1,-1 1 1,1-1-1,0 0 0,-1 0 1,1 1-1,0-1 0,0 0 1,0 0-1,1 0 0,-1 0 1,0-1-1,1 1 0,-1 0 1,1 0-1,0-1 0,-1 1 1,1-1-1,0 1 0,0-1 1,0 0-1,0 0 1,0 0-1,0 0 0,4 1 1,-6-2-15,0 0 1,1 0-1,-1 0 1,0 0-1,1 0 0,-1-1 1,0 1-1,1 0 1,-1 0-1,0 0 1,1 0-1,-1-1 1,0 1-1,0 0 1,1 0-1,-1 0 1,0-1-1,0 1 1,1 0-1,-1 0 1,0-1-1,0 1 1,0 0-1,1-1 1,-1 1-1,0 0 1,0-1-1,0 1 1,0 0-1,0-1 0,0 1 1,0 0-1,0-1 1,0 1-1,0 0 1,0-1-1,0 1 1,0 0-1,0-1 1,0 1-1,0 0 1,0-1-1,0 1 1,-1-1-1,-3-17 101,-10-6-164,0 0 0,-1 2 0,-2 0 0,0 1 0,-1 0 0,-25-21 0,48 47 67,0 0 0,1 0 0,-1-1 0,1 0 0,0 0 0,0-1 0,0 0 0,0 0 0,1 0 0,0-1 0,-1 0 0,1 0 0,0 0 0,0-1 0,13 1 0,5-1 133,-1-1-1,1-1 0,0-1 0,-1-2 1,38-9-1,-47 9-112,0-1 1,0 0-1,0-2 1,-1 1-1,0-2 1,-1 0-1,0 0 1,0-2-1,22-19 1,-32 25-14,1 0 1,-1-1-1,0 1 0,0-1 1,0 0-1,3-7 0,-6 11-15,1 1-1,-1-1 0,0 1 0,1-1 1,-1 1-1,0-1 0,0 0 0,1 1 0,-1-1 1,0 0-1,0 1 0,0-1 0,0 0 1,0 1-1,0-1 0,0 0 0,0 1 0,0-1 1,0 0-1,0 1 0,0-1 0,-1 1 1,1-1-1,0 0 0,0 1 0,-1-1 1,1 1-1,0-1 0,-1 1 0,1-1 0,-1 0 1,1 1-1,-1 0 0,1-1 0,-1 1 1,1-1-1,-1 1 0,1 0 0,-1-1 1,1 1-1,-1 0 0,0-1 0,1 1 0,-1 0 1,0 0-1,1 0 0,-1 0 0,1-1 1,-1 1-1,0 0 0,1 0 0,-1 0 0,0 1 1,1-1-1,-1 0 0,0 0 0,1 0 1,-2 1-1,-1 0 1,-1 0-1,0 0 1,1 0 0,-1 1-1,1-1 1,0 1 0,0 0-1,0 0 1,0 1 0,0-1-1,0 1 1,0-1 0,1 1-1,-1 0 1,1 0 0,0 0 0,-1 0-1,2 0 1,-4 7 0,1-2 60,0 0 0,0 1 1,1-1-1,1 1 0,-1 0 1,-1 18-1,4-26-43,0 1-1,0-1 1,0 0-1,0 0 1,1 1-1,-1-1 1,0 0-1,1 0 1,-1 0-1,1 1 1,-1-1 0,1 0-1,0 0 1,-1 0-1,1 0 1,0 0-1,0 0 1,0 0-1,0 0 1,0-1-1,0 1 1,0 0 0,0 0-1,0-1 1,0 1-1,0-1 1,0 1-1,1-1 1,-1 1-1,0-1 1,0 0-1,1 0 1,-1 1 0,0-1-1,0 0 1,1 0-1,-1 0 1,0 0-1,0-1 1,1 1-1,-1 0 1,0 0-1,2-2 1,5 1 58,1 0 0,-1-1 0,0 0 0,0-1 0,11-5 0,-3 0-39,-1-2-1,0 0 1,0 0 0,-2-1 0,1-1 0,-1-1 0,-1 0 0,0 0-1,10-17 1,-22 76-437,-3-26 399,1-8-17,0 1 0,0 0-1,1 23 1,1-34 8,0 0 0,0 0 0,1 0-1,-1 0 1,0 0 0,1-1 0,-1 1-1,1 0 1,-1 0 0,1 0 0,0-1-1,0 1 1,0 0 0,0-1 0,0 1 0,0-1-1,0 1 1,1-1 0,-1 0 0,0 1-1,1-1 1,-1 0 0,1 0 0,-1 0 0,1 0-1,0 0 1,-1-1 0,1 1 0,0 0-1,0-1 1,-1 1 0,4 0 0,1-1-205,0 1 0,-1-1 0,1 0 0,0-1 0,-1 0 0,1 1 0,0-2 0,-1 1 0,1-1 0,-1 1 0,0-2 0,0 1-1,1 0 1,7-6 0,-6 2-346,0 0 0,0 0 0,-1 0 0,0-1 0,0 0-1,0 0 1,-1-1 0,7-12 0,-2 0-643,-1 0 0,-2-1 0,1 0 0,-2 0 0,-1 0 0,4-41 0,-1-78-1434,-8 47 8185,-1 101-1779,-5 5-2575,-2 5-767,-5 27 627,2 1 0,2 1 0,-4 61-1,13-90-782,0 1 0,1-1 0,0 0-1,9 35 1,-7-43-235,0-1 0,1 1 0,0-1 1,0 0-1,0 0 0,2-1 0,-1 0 0,1 1 0,0-2 1,8 9-1,6-2-17,-19-14-28,-1-1 0,0 1 0,1-1-1,-1 1 1,0-1 0,0 1 0,0 0 0,1-1 0,-1 1 0,0-1 0,0 1 0,0-1 0,0 1 0,0-1 0,0 1 0,0-1 0,0 1 0,0-1 0,0 1 0,0-1 0,0 1 0,0-1 0,0 1 0,-1-1-1,1 1 1,0-1 0,-1 0 0,-19-47-500,-111-169 131,137 224 365,0 0 0,0-1 0,1 0-1,0-1 1,1 1 0,-1-1 0,1-1 0,0 1 0,0-1 0,0-1 0,15 5 0,2 1-939,1-1-1,0-1 1,36 4-1,-54-10 669,90 6-5868,-92-7 5884,0 0 1,0-1-1,1 1 1,-1-1-1,0 0 1,0 0-1,0-1 1,0 0-1,0 0 0,0-1 1,-1 1-1,10-6 1,-15 8 373,0-1 0,1 1 1,-1 0-1,1 0 0,-1 0 0,0 0 0,1 0 1,-1 0-1,0-1 0,1 1 0,-1 0 1,0 0-1,1-1 0,-1 1 0,0 0 1,0 0-1,1-1 0,-1 1 0,0 0 0,0-1 1,1 1-1,-1 0 0,0-1 0,0 1 1,0-1-1,0 1 0,0 0 0,0-1 1,1 1-1,-1 0 0,0-1 0,0 1 0,0-1 1,0 1-1,0 0 0,0-1 0,-1 1 1,1-1-1,0 1 0,0 0 0,0-1 1,0 1-1,0 0 0,-1-1 0,1 1 1,0 0-1,0-1 0,0 1 0,-1 0 0,1-1 1,0 1-1,-1 0 0,1-1 0,0 1 1,0 0-1,-1 0 0,1 0 0,-1-1 1,1 1-1,0 0 0,-1 0 0,1 0 0,0 0 1,-1 0-1,1 0 0,-1 0 0,1 0 1,-1 0-1,-30 0 2755,24 2-2579,1 1 0,-1 0 1,1 0-1,-1 1 0,1-1 0,0 2 0,0-1 0,1 1 0,-1-1 0,1 2 0,0-1 0,-5 8 0,6-9-97,0 1 0,0 0-1,0 0 1,1 1 0,0-1 0,0 1 0,1 0 0,-1-1 0,1 1-1,1 0 1,-1 1 0,1-1 0,0 0 0,0 10 0,1-15-167,1 0-1,0 0 1,0 1 0,0-1 0,0 0-1,0 0 1,0 0 0,0 0 0,0 0-1,0-1 1,1 1 0,-1 0 0,0 0 0,1-1-1,-1 1 1,0-1 0,1 1 0,-1-1-1,1 0 1,-1 1 0,1-1 0,-1 0-1,1 0 1,-1 0 0,1 0 0,-1 0-1,2-1 1,45-3 240,-40 2-217,0-1 0,0 0-1,0-1 1,0 0 0,-1 0 0,0 0 0,0-1 0,0 0 0,0-1-1,8-8 1,2-5 0,0-2 0,14-22-1,-3 4-14,-30 46-91,1-1 1,1 1-1,-1-1 1,1 0-1,1 10 1,-1-7 36,0-8 28,0 0 1,0 0-1,1 0 0,-1 0 1,0 1-1,0-1 0,1 0 0,-1 0 1,1 0-1,-1 0 0,1 0 1,-1 0-1,1 0 0,0 0 1,-1 0-1,1 0 0,0-1 1,0 1-1,0 0 0,-1 0 1,1-1-1,0 1 0,0 0 0,2 0 1,33 7 18,-24-7-92,0-2 0,0 1 0,0-2 1,14-2-1,36-19-1028,-52 18 909,0 0 0,1 1-1,-1 1 1,1-1 0,-1 2-1,1 0 1,15-2 0,-25 5 221,0-1 0,-1 0 0,1 1 0,0-1 0,0 0 0,-1 1 0,1-1 0,0 1 0,-1 0 0,1-1 0,-1 1 0,1-1 0,-1 1 0,1 0 0,-1-1 0,1 1 0,-1 0 0,1 0 0,-1-1 0,0 1 0,0 0 0,1 0 0,-1 0 0,0-1 0,0 1 0,0 0 0,0 0 0,0 0 0,0-1 0,0 3 1,0 34 1237,-1-26-780,1-10-453,1-1 0,-1 1 0,1 0 0,-1-1 0,1 1 0,0-1 1,-1 1-1,1-1 0,0 1 0,-1-1 0,1 1 0,0-1 0,-1 0 0,1 1 0,0-1 0,0 0 0,-1 0 1,1 1-1,0-1 0,0 0 0,0 0 0,-1 0 0,1 0 0,0 0 0,0 0 0,0 0 0,-1 0 0,2-1 0,27-2 273,-17-1-258,-1-1-1,0 0 1,0-1 0,0 0 0,12-10-1,-15 10-59,0 1 0,0-1 0,0 1 0,1 1 1,0 0-1,0 0 0,0 0 0,0 1 0,0 1 0,11-2 0,-19 4 3,1 0-1,-1 1 1,0-1-1,-1 1 1,1-1 0,0 1-1,0-1 1,0 1 0,0 0-1,0-1 1,0 1 0,-1 0-1,1 0 1,0 0-1,-1-1 1,1 1 0,0 0-1,-1 0 1,1 0 0,-1 0-1,0 0 1,1 0 0,-1 0-1,0 0 1,1 0-1,-1 0 1,0 0 0,0 1-1,0-1 1,0 0 0,0 0-1,0 0 1,0 0 0,-1 0-1,1 0 1,-1 1-1,-6 58 150,4-41-72,3-18-55,0 0-1,0 0 1,0 0-1,0 0 1,0 0-1,0 0 1,0 0-1,0 0 0,0 1 1,0-1-1,0 0 1,1 0-1,-1 0 1,0 0-1,1 0 1,-1-1-1,1 1 1,-1 0-1,1 0 1,0 0-1,-1 0 1,1 0-1,0-1 1,-1 1-1,1 0 1,0-1-1,0 1 1,0 0-1,0-1 1,0 1-1,0-1 1,1 1-1,1 0 19,0-1-1,1 0 1,-1 1-1,0-1 1,1 0 0,-1-1-1,0 1 1,1-1 0,-1 1-1,5-3 1,9-2 30,-1-1 0,0-1 0,16-10 0,-8 2-61,-18 10-13,0 1 1,0 0-1,0 1 1,0-1-1,0 1 0,1 0 1,0 1-1,-1-1 1,1 2-1,8-3 0,-15 10-115,1-1-1,-1 0 0,-1 0 0,1 0 0,-1 0 1,1 1-1,-3 4 0,3-9-400,-3 5-541</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2.516"/>
    </inkml:context>
    <inkml:brush xml:id="br0">
      <inkml:brushProperty name="width" value="0.025" units="cm"/>
      <inkml:brushProperty name="height" value="0.025" units="cm"/>
    </inkml:brush>
  </inkml:definitions>
  <inkml:trace contextRef="#ctx0" brushRef="#br0">8 1 64,'0'0'13837,"-8"54"-11018,8-34-1090,6-5 65,14-2-449,6-4-736,6-1-481,7-8-640,3 0-2019,5-9-3266,-5-13-4645</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2.845"/>
    </inkml:context>
    <inkml:brush xml:id="br0">
      <inkml:brushProperty name="width" value="0.025" units="cm"/>
      <inkml:brushProperty name="height" value="0.025" units="cm"/>
    </inkml:brush>
  </inkml:definitions>
  <inkml:trace contextRef="#ctx0" brushRef="#br0">125 25 16848,'0'0'2295,"-10"5"-367,0 2-1528,1 1 1,-1-1-1,1 1 1,1 1-1,0 0 1,-12 15-1,15-17-327,0 0 0,1 1 0,0-1 0,0 1 0,0 0-1,1 0 1,0 0 0,1 0 0,0 0 0,0 1 0,-1 16 0,3-25-87,0 0 0,0 1 0,0-1 0,0 0-1,0 1 1,0-1 0,1 1 0,-1-1 0,0 0 0,0 1 0,0-1 0,0 0 0,0 1 0,0-1 0,1 0 0,-1 1 0,0-1 0,0 0 0,1 0 0,-1 1 0,0-1 0,0 0 0,1 0 0,-1 1 0,0-1-1,1 0 1,-1 0 0,0 0 0,1 1 0,-1-1 0,0 0 0,1 0 0,-1 0 0,0 0 0,1 0 0,17-3-57,14-14 295,10-21-33,25-20-356,-62 54 159,0 1-1,1-1 1,-1 1 0,1 0 0,0 1 0,0-1-1,0 1 1,0 0 0,0 1 0,12-2 0,-17 3 34,1 0 0,-1 0 0,0 0 0,1 0 0,-1 1 0,1-1 0,-1 0 0,1 1 0,-1-1 0,0 1 0,1 0 0,-1-1 0,0 1 0,1 0 1,-1 0-1,0 0 0,0 0 0,0 0 0,0 0 0,0 0 0,0 0 0,1 2 0,16 34 658,-16-33-590,-1 0 0,1 1 1,0-1-1,0 0 0,1 0 0,-1 0 1,1 0-1,6 7 0,-7-10-72,-1 0 0,1-1 0,0 1 0,-1 0 0,1-1 0,0 1 0,0-1 0,0 1 0,-1-1 0,1 0 0,0 0 0,0 0 0,0 0 0,0 0 0,0 0 0,-1-1 0,1 1 0,0-1 0,0 1 0,-1-1 0,1 1 0,0-1 0,0 0 0,-1 0 0,1 0 0,-1 0 0,1 0 0,2-3 0,8-6 113,1 0 1,-1-1-1,-1-1 0,18-21 0,-21 21-201,1 1-1,1 1 1,0 0-1,0 0 1,1 1-1,20-13 1,-30 21 33,-1 1 1,1-1-1,-1 1 0,1-1 1,-1 1-1,1 0 1,0-1-1,-1 1 0,1 0 1,0-1-1,-1 1 0,1 0 1,0 0-1,-1 0 0,1 0 1,0 0-1,0 0 0,-1 0 1,1 0-1,0 0 1,-1 0-1,1 0 0,0 0 1,0 0-1,-1 0 0,1 1 1,0-1-1,-1 0 0,1 0 1,-1 1-1,1-1 0,0 1 1,-1-1-1,1 0 1,-1 1-1,1-1 0,-1 1 1,1-1-1,-1 1 0,1 0 1,-1-1-1,0 1 0,1 0 1,4 38-893,-6-37 617,1 1-1,0 0 1,0-1-1,0 1 1,0 0 0,1-1-1,-1 1 1,1 0-1,-1-1 1,1 1-1,0-1 1,0 1 0,2 2-1,-1-14-6477,-2 8 5785,0-13-5445</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3.669"/>
    </inkml:context>
    <inkml:brush xml:id="br0">
      <inkml:brushProperty name="width" value="0.025" units="cm"/>
      <inkml:brushProperty name="height" value="0.025" units="cm"/>
    </inkml:brush>
  </inkml:definitions>
  <inkml:trace contextRef="#ctx0" brushRef="#br0">4 73 3876,'0'-8'5178,"-1"-10"-5097,0-18 5517,0 26-238,0 44-3560,7 64-1053,3 0-1,36 152 1,-23-145 108,15 199 0,-36-290-828,1 14 282,-4-26-68,-2-16 36,-8-39-281,3-1-1,1 0 1,4 0-1,1 0 1,3-1 0,2 1-1,3-1 1,2 1-1,2 1 1,3-1-1,21-58 1,-28 97 0,2-1 0,14-23 0,-20 36-13,0 1 0,1-1 1,-1 1-1,1-1 0,0 1 0,0 0 0,0 0 1,0 0-1,0 0 0,0 0 0,0 0 0,1 1 0,-1-1 1,0 1-1,1 0 0,0-1 0,-1 1 0,1 0 0,0 1 1,-1-1-1,1 0 0,0 1 0,0-1 0,3 1 0,-4 1 6,1 0-1,-1 0 0,0 1 1,1-1-1,-1 0 0,0 1 1,0 0-1,0-1 0,0 1 0,0 0 1,0 0-1,-1 0 0,1 0 1,-1 0-1,1 1 0,-1-1 1,0 0-1,0 1 0,0-1 0,0 1 1,0-1-1,0 4 0,0-4 13,-1 1 0,1 0 0,0 0 0,0-1 0,0 1 0,1-1 0,-1 1 0,0-1 0,1 1 0,0-1 0,-1 0 0,1 0 0,0 0 0,0 0 0,0 0 0,1 0 0,-1-1 0,0 1 0,1-1 0,-1 1 0,1-1 0,-1 0 0,4 1 0,-3-2 9,1 1 1,0-1-1,-1 0 0,1-1 1,0 1-1,-1-1 0,1 1 1,0-1-1,-1 0 1,1 0-1,-1-1 0,0 1 1,1-1-1,-1 0 0,6-3 1,0-3 14,1 0-1,-1-1 1,11-13 0,-16 15-25,1 1-1,0 0 1,1 1 0,0-1-1,-1 1 1,2 0 0,-1 1-1,1 0 1,-1 0 0,10-5-1,-13 9-291,0-1-1,-1 1 0,1 0 0,0 0 0,-1 0 1,1 0-1,0 0 0,0 1 0,4 0 0,-5 0-233,0 0-1,0-1 1,0 1-1,0-1 1,0 0-1,0 0 1,0 0-1,0 0 1,-1 0-1,1 0 1,0 0-1,0-1 1,0 1-1,0-1 1,0 1-1,0-1 1,-1 0-1,1 0 1,3-1-1,9-13-6380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4.058"/>
    </inkml:context>
    <inkml:brush xml:id="br0">
      <inkml:brushProperty name="width" value="0.025" units="cm"/>
      <inkml:brushProperty name="height" value="0.025" units="cm"/>
    </inkml:brush>
  </inkml:definitions>
  <inkml:trace contextRef="#ctx0" brushRef="#br0">27 37 9161,'0'0'1676,"0"-8"-854,0-14-458,0 15 2457,-2 33-1009,-7 104 1556,-5 172 278,13-301-3639,1 1 0,0 0 0,0 0 0,0 0 0,0 0 0,0 0 0,0 0 0,1 0 0,-1-1 0,1 1 0,-1 0 0,1 0 0,0 0 0,0-1 0,0 1 0,0 0 0,0-1-1,0 1 1,0-1 0,0 1 0,1-1 0,-1 0 0,0 1 0,1-1 0,-1 0 0,1 0 0,0 0 0,-1 0 0,1 0 0,0-1 0,-1 1 0,1 0 0,2 0 0,0-1 60,-1 0 0,0 0 1,0-1-1,1 1 0,-1-1 1,0 0-1,0 1 1,0-1-1,0-1 0,0 1 1,0 0-1,0-1 0,0 0 1,0 1-1,-1-1 0,1 0 1,-1 0-1,4-5 1,6-6 77,-1-1 0,0 0 0,-1-1 1,0 0-1,-2-1 0,0 0 1,0-1-1,7-26 0,-5 7-31,-1-1 0,7-76 0,-15 259-4025,1-42-5898,-2-85 5501</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4.964"/>
    </inkml:context>
    <inkml:brush xml:id="br0">
      <inkml:brushProperty name="width" value="0.025" units="cm"/>
      <inkml:brushProperty name="height" value="0.025" units="cm"/>
    </inkml:brush>
  </inkml:definitions>
  <inkml:trace contextRef="#ctx0" brushRef="#br0">0 0 4837,'0'0'15454,"3"14"-14915,9 67 375,-3 0-1,-4 119 0,2 20-273,-2-197-661,3-19 154,-7-6-104,1 1 1,-1-1-1,1 0 1,-1 0-1,0 1 1,0-1-1,0 0 1,0 0 0,0 0-1,0 0 1,0-1-1,-1 1 1,1 0-1,-1-3 1,5-21 2,-1-1 0,-2 1 0,-1-1 0,-1 1 0,-1-1 0,-1 1 0,-2-1 0,-8-31 0,12 55-39,-1 1 0,1 0-1,-1 0 1,1 0 0,-1 0-1,0 0 1,0 0 0,0 0 0,0 0-1,0 1 1,0-1 0,-1 0 0,0-1-1,1 3-4,0 1-1,1-1 1,-1 1-1,1-1 1,-1 1-1,1 0 1,0-1-1,-1 1 1,1-1-1,0 1 1,-1 0-1,1-1 1,0 1-1,0 0 1,-1 0-1,1-1 1,0 1-1,0 0 1,0 0-1,0-1 1,0 1-1,0 0 1,0 0-1,1 64-172,-1-61 172,0-1 1,0 0-1,1 0 1,-1 1-1,1-1 1,0 0-1,0 0 1,1 0 0,-1 0-1,0 0 1,1 0-1,0 0 1,0 0-1,0-1 1,0 1-1,0-1 1,0 1-1,1-1 1,-1 0-1,1 0 1,-1 0-1,1 0 1,0 0-1,3 1 1,-3-2 8,0-1 0,1 1 0,-1-1 0,0 1 0,0-1 0,0 0 0,0-1 0,1 1 0,-1 0 0,0-1 0,0 0 0,0 0 0,0 0 0,0 0 0,0 0 0,0 0 0,-1-1 0,1 0 0,0 1 0,-1-1 0,1 0-1,-1 0 1,0 0 0,1-1 0,1-2 0,3-3 9,0 0 1,0-1-1,-1 0 0,0 0 0,-1-1 0,0 0 0,0 0 0,3-11 0,0-8 521,8-49-1,-15 70-319,-22 88 541,15-60-464,0 0 0,2 0 0,-4 25 0,8-37-217,-1-1-1,1 1 1,0-1-1,1 0 1,0 1-1,0-1 1,4 13-1,-5-19-59,1 1-1,0-1 0,0 1 0,0-1 0,0 0 1,0 1-1,0-1 0,0 0 0,0 0 0,0 0 0,0 1 1,1-1-1,-1 0 0,1-1 0,-1 1 0,1 0 1,-1 0-1,1-1 0,-1 1 0,1-1 0,-1 1 0,1-1 1,0 0-1,-1 1 0,1-1 0,0 0 0,-1 0 0,1 0 1,0 0-1,-1-1 0,1 1 0,0 0 0,-1-1 1,1 1-1,-1-1 0,1 1 0,-1-1 0,1 0 0,-1 0 1,3-1-1,1-1 14,0-1 1,0 0-1,0 0 1,0 0-1,0-1 1,-1 1-1,0-1 1,0 0-1,0 0 1,-1-1-1,0 1 1,0-1-1,0 0 1,-1 1-1,1-1 1,-1-1-1,1-7 1,2-5-224,-1 0 0,-1 0 0,2-27 0,-13 106-20,6-46 231,0 0 0,0 0 0,1 0 0,1 0 1,2 17-1,-2-30-5,0 0 0,0 0-1,0 0 1,1 0 0,-1 0 0,0 0 0,1 0 0,-1 0 0,1 0-1,-1 0 1,1-1 0,0 1 0,-1 0 0,1 0 0,0-1-1,-1 1 1,1 0 0,0-1 0,0 1 0,-1 0 0,1-1 0,0 0-1,0 1 1,0-1 0,0 1 0,1-1 0,31-1 86,-22-2-65,0 0 0,-1-1-1,19-9 1,3-6-60,41-32 0,-72 50 52,0 0 1,0 1-1,0-1 0,0 0 1,-1 0-1,1 0 1,0-1-1,0 1 1,-1 0-1,1 0 0,-1 0 1,1 0-1,-1-1 1,1 1-1,-1 0 1,0 0-1,0-1 0,0 1 1,1 0-1,-1-1 1,0 1-1,-1 0 1,1-1-1,0 1 0,0 0 1,0 0-1,-1-1 1,1 1-1,-2-2 1,-22-37 608,12 22-473,8 12-112,-1-3 26,-1-1 0,2 1 0,-1 0 1,1-1-1,1 0 0,-1 0 0,2 0 0,-3-16 0,5 25-88,1 0 1,-1 0-1,1 0 0,-1 0 1,0 0-1,1 0 1,0 0-1,-1 0 1,1 0-1,0 0 0,-1 0 1,1 0-1,0 0 1,0 0-1,0 0 1,0 1-1,0-1 0,0 0 1,0 1-1,0-1 1,0 1-1,0-1 1,0 1-1,2-1 0,37-10-1444,-20 5 232,26-12-2604,6-6-2540</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5.511"/>
    </inkml:context>
    <inkml:brush xml:id="br0">
      <inkml:brushProperty name="width" value="0.025" units="cm"/>
      <inkml:brushProperty name="height" value="0.025" units="cm"/>
    </inkml:brush>
  </inkml:definitions>
  <inkml:trace contextRef="#ctx0" brushRef="#br0">4 68 6919,'0'-1'485,"-1"0"1,1 0 0,0 0 0,-1 0 0,1 0 0,0 0 0,-1 0 0,1 0 0,0 0 0,0 0 0,0 0-1,0 0 1,0 0 0,0 0 0,0 0 0,1 0 0,-1-1 0,0 1 0,0 0 0,1 0 0,-1 0 0,1 0-1,-1 1 1,1-1 0,0-1 0,1 0-98,0 0-1,0 0 0,0 0 1,0 0-1,0 0 0,1 1 1,-1-1-1,1 1 0,3-2 1,2 0-127,0 0 1,0 1-1,0 0 0,0 1 1,16-2-1,-22 3-256,-1 0-1,1 0 0,0 0 1,-1 1-1,1-1 1,-1 1-1,1-1 0,0 1 1,-1-1-1,1 1 0,-1 0 1,1 0-1,-1-1 1,0 1-1,1 0 0,-1 1 1,0-1-1,0 0 1,0 0-1,1 0 0,-1 1 1,0-1-1,1 3 0,0 0 4,0 1 0,0 0-1,-1 0 1,1-1 0,-1 1-1,0 1 1,0 8-1,0 7 59,-1 0 0,-6 38-1,-9 7 39,0 13-69,14-78-33,1-1-1,0 1 1,0-1 0,0 1-1,0-1 1,0 1-1,0-1 1,0 1 0,0-1-1,0 1 1,0-1 0,0 1-1,0-1 1,1 0-1,-1 1 1,0-1 0,0 1-1,0-1 1,1 1-1,-1-1 1,0 1 0,1-1-1,-1 0 1,0 1 0,1-1-1,-1 0 1,0 1-1,1-1 1,-1 0 0,1 1-1,-1-1 1,1 0 0,17-3 111,18-20 142,5-12-739,-1-1 0,40-47 0,-34 24-3297,-8-4-3579,-22 29 633</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5.913"/>
    </inkml:context>
    <inkml:brush xml:id="br0">
      <inkml:brushProperty name="width" value="0.025" units="cm"/>
      <inkml:brushProperty name="height" value="0.025" units="cm"/>
    </inkml:brush>
  </inkml:definitions>
  <inkml:trace contextRef="#ctx0" brushRef="#br0">100 58 7271,'0'0'2445,"-3"11"229,-2 0-1825,3-7-523,1 0 1,-1 0 0,1 1 0,-1-1-1,1 0 1,0 1 0,1-1 0,-1 1 0,1 5-1,0-10-289,0 0 1,0 0-1,0 1 0,1-1 0,-1 0 0,0 0 1,0 0-1,0 1 0,1-1 0,-1 0 0,0 0 1,0 0-1,0 0 0,1 1 0,-1-1 0,0 0 1,0 0-1,1 0 0,-1 0 0,0 0 0,1 0 0,-1 0 1,0 0-1,0 0 0,1 0 0,-1 0 0,0 0 1,0 0-1,1 0 0,-1 0 0,0 0 0,1 0 1,-1 0-1,0 0 0,0 0 0,1-1 0,-1 1 1,0 0-1,0 0 0,0 0 0,1 0 0,-1 0 0,0-1 1,0 1-1,0 0 0,1 0 0,-1-1 0,0 1 1,0 0-1,14-10 196,-2-2-231,-2 0 1,0-1-1,0 0 0,-1-1 0,7-14 1,-2 3 79,-13 24 132,-1 48 1248,-11 509 3087,11-549-4424,0-1 1,-1 1 0,0 0 0,0-1 0,-1 0 0,1 1 0,-1-1 0,-1 0 0,1 0 0,-1 0 0,-6 10-1,7-15-59,1 1 0,0 0 0,-1 0 0,0-1 0,1 1 0,-1-1 0,0 0 0,0 1-1,0-1 1,0 0 0,0 0 0,0 0 0,0 0 0,0 0 0,0-1 0,-1 1-1,1-1 1,0 1 0,0-1 0,-1 0 0,1 0 0,0 0 0,0 0 0,-1 0 0,1-1-1,0 1 1,0-1 0,-1 1 0,1-1 0,0 0 0,0 0 0,0 0 0,0 0 0,0 0-1,0 0 1,0 0 0,-1-2 0,-3-2-40,1 1 0,0-1 0,0 0 0,1-1 0,-1 1 0,1-1 0,0 0 0,1 1 0,-1-2 0,1 1 0,0 0 0,1-1 0,0 1 0,-3-15 0,0-2-159,1-2-1,-1-47 0,5 55-229,1 0 0,0-1 0,2 1 0,0 0 0,1 0 0,0 0 0,2 0 0,10-24-1,28-39-3898,9 1-3630,-21 31-100</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6.257"/>
    </inkml:context>
    <inkml:brush xml:id="br0">
      <inkml:brushProperty name="width" value="0.025" units="cm"/>
      <inkml:brushProperty name="height" value="0.025" units="cm"/>
    </inkml:brush>
  </inkml:definitions>
  <inkml:trace contextRef="#ctx0" brushRef="#br0">54 1 9865,'0'0'12684,"-1"13"-11867,-23 191 848,11-119-1224,-2 111 0,14-194-406,1 1 0,0 0 1,1 0-1,-1 0 0,0 0 1,1-1-1,-1 1 0,1 0 1,0 0-1,0-1 1,0 1-1,0 0 0,3 2 1,-3-4 6,0 0-1,0 0 1,0 0 0,1-1 0,-1 1 0,0 0 0,0-1-1,1 1 1,-1-1 0,1 0 0,-1 1 0,0-1 0,1 0-1,-1 0 1,1 0 0,-1 0 0,0 0 0,1 0-1,-1 0 1,1 0 0,-1-1 0,0 1 0,1-1 0,-1 1-1,0-1 1,1 1 0,-1-1 0,2-1 0,5-2 107,0-1 0,-1 0 0,0 0 1,0 0-1,0-1 0,-1-1 0,0 1 0,10-13 1,41-65 66,-49 72-184,10-17-129,-2-1-1,-1-1 1,22-64 0,-17 11-4036,-20 75 2416</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6.616"/>
    </inkml:context>
    <inkml:brush xml:id="br0">
      <inkml:brushProperty name="width" value="0.025" units="cm"/>
      <inkml:brushProperty name="height" value="0.025" units="cm"/>
    </inkml:brush>
  </inkml:definitions>
  <inkml:trace contextRef="#ctx0" brushRef="#br0">11 0 11243,'0'0'2818,"-11"61"321,11-37-1377,1-6-577,18-7-192,3-9-801,9-2-96,3-7-1409,-2-19-1954,4-6-2563</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1:37.144"/>
    </inkml:context>
    <inkml:brush xml:id="br0">
      <inkml:brushProperty name="width" value="0.025" units="cm"/>
      <inkml:brushProperty name="height" value="0.025" units="cm"/>
    </inkml:brush>
  </inkml:definitions>
  <inkml:trace contextRef="#ctx0" brushRef="#br0">82 0 8968,'-2'9'4426,"-22"64"-1019,-22 82 1718,43-140-4781,0 1-1,1 0 1,1 0-1,0 0 1,2-1-1,-1 1 1,6 31-1,-5-45-336,0 0 0,-1 1 0,1-1 0,0 0 1,0 1-1,0-1 0,0 0 0,1 0 0,-1 0 0,0 0 0,1 0 1,0 0-1,-1-1 0,1 1 0,0 0 0,0-1 0,0 1 0,0-1 0,0 0 1,0 1-1,0-1 0,1 0 0,-1 0 0,0-1 0,1 1 0,-1 0 0,0-1 1,1 0-1,-1 1 0,3-1 0,-1 0 14,0 0-1,0-1 1,0 1 0,0-1-1,-1 0 1,1 0 0,0 0-1,-1-1 1,1 1 0,0-1-1,-1 0 1,0 0 0,1 0 0,-1 0-1,0 0 1,0-1 0,0 1-1,2-5 1,6-6-35,-2 0 1,0-1-1,0 0 1,-2 0-1,1-1 0,-2 0 1,0-1-1,-1 1 1,0-1-1,3-24 0,-24 116-26,11-57 179,0-1 1,2 1 0,-2 34-1,4-52-129,1 1 0,0-1 1,0 1-1,0-1 0,1 1 0,-1-1 0,0 0 0,1 1 0,-1-1 0,0 0 0,1 1 0,0-1 0,-1 0 0,1 0 0,0 1 1,-1-1-1,1 0 0,0 0 0,0 0 0,0 0 0,0 0 0,0 0 0,0 0 0,0 0 0,1-1 0,-1 1 0,0 0 1,0-1-1,1 1 0,-1 0 0,0-1 0,1 0 0,-1 1 0,1-1 0,-1 0 0,0 0 0,1 0 0,-1 0 0,1 0 0,-1 0 1,0 0-1,1 0 0,-1-1 0,1 1 0,-1 0 0,0-1 0,1 1 0,1-2 0,4 0 65,0 0-1,-1-1 0,1 0 1,0 0-1,-1-1 1,0 0-1,0 0 1,8-7-1,0-6-44,0-1-1,-2 0 1,0-1 0,-1 0-1,-1-1 1,-1 0 0,-1-1-1,9-33 1,-33 128-30,10-49 135,0-1 0,2 1-1,-2 39 1,5-63-175,1 1 1,0 0-1,0-1 0,0 1 1,0-1-1,1 1 0,-1-1 0,0 1 1,1-1-1,-1 1 0,1-1 0,-1 1 1,1-1-1,0 1 0,0-1 1,0 0-1,-1 1 0,1-1 0,0 0 1,1 0-1,-1 0 0,0 0 1,0 0-1,0 0 0,1 0 0,-1 0 1,0 0-1,1-1 0,-1 1 0,1 0 1,-1-1-1,1 1 0,-1-1 1,1 0-1,-1 1 0,1-1 0,-1 0 1,1 0-1,-1 0 0,1 0 1,0 0-1,-1-1 0,3 1 0,3-2-444,-1 1-1,1-1 1,-1 0-1,0 0 1,0 0-1,0-1 1,0 0-1,0-1 1,7-4-1,9-11-1828,-1-1 1,0-1-1,-1 0 0,-2-2 0,17-25 0,20-41 348,-10-1 7632,-44 89-5256,0 0 0,-1-1-1,1 1 1,0 0 0,-1-1-1,1 1 1,0-1-1,-1 1 1,0-1 0,1 1-1,-1-1 1,0 1 0,0-1-1,0 0 1,0 1 0,0-1-1,0 1 1,-1-3 0,1 3-230,-1 1 1,0 0 0,0 0 0,0 0 0,0 0 0,1 0 0,-1 0 0,0 0-1,0 0 1,0 0 0,0 0 0,1 1 0,-1-1 0,0 0 0,0 1-1,0-1 1,1 0 0,-1 1 0,0-1 0,0 1 0,1-1 0,-1 1-1,0 0 1,-51 41 2108,-7 21-254,56-60-2009,0 1 0,0-1-1,0 1 1,1 0 0,-1 1 0,1-1 0,0 0 0,0 1 0,1-1 0,-1 1-1,1-1 1,0 1 0,0 0 0,1-1 0,-1 1 0,1 5 0,1-9-58,-1 0 1,1 0 0,-1 0 0,1 0 0,0 0 0,0-1 0,-1 1-1,1 0 1,0 0 0,0 0 0,0-1 0,0 1 0,0 0 0,0-1-1,0 1 1,0-1 0,0 1 0,0-1 0,1 0 0,-1 1 0,0-1-1,0 0 1,0 0 0,0 0 0,1 0 0,1 0 0,41 0-1030,-30-1 329,127-9-3485,-3 1 3312,-138 9 938,0 0 0,0 0 0,0 0-1,1 0 1,-1 0 0,0 0 0,0 0 0,0 0 0,1 0 0,-1 0-1,0 0 1,0 0 0,0 0 0,1 0 0,-1 0 0,0 1 0,0-1-1,0 0 1,1 0 0,-1 0 0,0 0 0,0 0 0,0 0 0,0 0-1,1 1 1,-1-1 0,0 0 0,0 0 0,0 0 0,0 1-1,0-1 1,0 0 0,1 0 0,-1 0 0,0 0 0,0 1 0,0-1-1,0 0 1,0 0 0,0 1 0,0-1 0,-5 11 813,-13 9 375,-29 18 1654,-60 37-1,70-53-3436,-38 17 0,45-29-3701,11-7-2303,-1-1-8056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0.850"/>
    </inkml:context>
    <inkml:brush xml:id="br0">
      <inkml:brushProperty name="width" value="0.025" units="cm"/>
      <inkml:brushProperty name="height" value="0.025" units="cm"/>
    </inkml:brush>
  </inkml:definitions>
  <inkml:trace contextRef="#ctx0" brushRef="#br0">7 9 14189,'1'-1'213,"0"1"0,0-1-1,0 0 1,0 0-1,0 1 1,0-1 0,1 0-1,-1 1 1,0-1-1,0 1 1,0 0-1,1-1 1,-1 1 0,0 0-1,0 0 1,1 0-1,-1-1 1,0 1 0,0 1-1,1-1 1,-1 0-1,0 0 1,0 0 0,1 1-1,-1-1 1,0 1-1,2 0 1,-2 0-48,1 1 0,-1-1-1,0 1 1,0 0 0,1 0 0,-1 0 0,0-1 0,-1 1 0,1 0-1,0 0 1,0 0 0,-1 0 0,1 1 0,-1 3 0,2 12 150,-1 1 1,-1 0 0,-3 19-1,2-25 279,-4 37 41,2-33-456,1 0 0,1 1 0,2 24 0,-1-41-171,0 1 1,0-1-1,0 0 0,1 0 1,-1 0-1,0 0 0,1 0 1,-1 0-1,1 0 1,0 0-1,-1 0 0,1 0 1,0 0-1,-1 0 1,1 0-1,0 0 0,0 0 1,0-1-1,0 1 1,0 0-1,0-1 0,0 1 1,0 0-1,0-1 1,0 1-1,0-1 0,0 0 1,0 1-1,1-1 0,-1 0 1,0 0-1,0 0 1,0 0-1,0 0 0,1 0 1,-1 0-1,0 0 1,0 0-1,0-1 0,0 1 1,1 0-1,-1-1 1,0 1-1,0-1 0,1 0 1,5-1 31,-1-1 0,0 1 0,0-2 0,1 1 1,-2-1-1,8-5 0,-2-1-6,-9 7-30,0 1 0,0-1 0,0 1 0,0 0 0,0 0 0,1 0 0,-1 0 0,1 0 0,-1 0 0,1 1 0,0-1 0,0 1 1,0 0-1,0 0 0,0 0 0,0 0 0,4-1 0,-5 5-30,-1 0 0,0 1 0,0-1 0,0 0 1,0 0-1,0 1 0,-1-1 0,1 0 0,-1 1 0,0-1 0,0 0 0,-1 1 1,0 5-1,0 1 3,1 2 36,-1 1-1,-1 0 0,-1-1 1,1 0-1,-2 0 0,0 0 0,-10 22 1,11-26 81,-1-1 0,-1 1 1,1-1-1,-1 0 0,0 0 0,-1 0 1,0 0-1,0-1 0,0 0 1,-1-1-1,0 1 0,-10 5 0,15-10-78,0 0-1,0 0 1,0 0 0,-1-1-1,1 1 1,0-1-1,0 1 1,0-1-1,-1 0 1,1 0-1,0 0 1,0 0-1,-1 0 1,1-1-1,0 1 1,0-1 0,0 1-1,-1-1 1,1 0-1,0 0 1,0 0-1,0 0 1,0 0-1,0 0 1,1-1-1,-1 1 1,0 0 0,1-1-1,-1 0 1,1 1-1,-1-1 1,1 0-1,0 0 1,-1 0-1,1 0 1,-1-3-1,-1-1-403,0 0-1,0 0 0,1 0 1,0 0-1,0-1 0,1 1 1,-1-1-1,1 1 0,1-1 1,-1 1-1,2-11 0,-1 15 120,0 1 0,1-1 0,-1 1 0,1 0 1,-1-1-1,1 1 0,-1 0 0,1-1 0,0 1 0,0 0 0,0 0 0,0 0 0,-1 0 0,2 0 0,-1 0 0,0 0 1,0 0-1,0 0 0,0 0 0,0 0 0,1 1 0,-1-1 0,2 0 0,20-6-5865</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17.300"/>
    </inkml:context>
    <inkml:brush xml:id="br0">
      <inkml:brushProperty name="width" value="0.025" units="cm"/>
      <inkml:brushProperty name="height" value="0.025" units="cm"/>
    </inkml:brush>
  </inkml:definitions>
  <inkml:trace contextRef="#ctx0" brushRef="#br0">828 36 3075,'1'0'65,"0"-1"0,-1 1 0,1-1 0,0 1 0,-1-1 0,1 1 0,-1-1 0,1 1 0,-1-1 0,1 1 0,-1-1 0,1 0 0,-1 1 0,1-1 0,-1 0 0,0 1 0,0-1 0,1 0 0,-1 0 0,0 1 0,0-1 0,0 0 0,0 0 0,0 0 0,0 1 0,0-1 0,0 0 0,0 0 0,0 1 0,0-1 0,0 0 0,0 0 0,-1 1 0,1-1 0,0 0 0,-1 0 0,1 1 0,0-1 0,-1 0 0,1 1 0,-1-1 0,1 1 0,-1-1 0,1 1 0,-1-1 0,0 1 0,1-1 0,-1 1 0,0-1 0,1 1 1,-1 0-1,0-1 0,1 1 0,-1 0 0,0 0 0,0-1 0,1 1 0,-1 0 0,0 0 0,0 0 0,1 0 0,-1 0 0,-1 0 0,-64-2 1681,52 3-1535,-25 0-26,1 3 1,-1 1 0,1 1-1,0 3 1,0 1 0,1 1-1,-37 18 1,32-10 19,2 1 1,0 2-1,2 1 0,0 3 1,-61 53-1,89-70-103,1 1 0,0 0 1,0 0-1,1 1 0,0 0 0,1 0 1,0 1-1,1 0 0,1 0 0,0 0 1,-6 22-1,9-25-89,1-1 0,0 1 0,0 0 0,1-1 0,0 1 0,0 0 0,1 0 0,0-1 0,1 1 0,0-1 0,0 1 0,1-1 0,0 0-1,1 0 1,-1 0 0,2 0 0,-1-1 0,10 13 0,-5-9-4,-1-1-1,1-1 0,1 0 1,0 0-1,0 0 0,1-1 1,0-1-1,0 0 0,1-1 1,0 0-1,24 9 0,-19-10 7,0-1-1,1-1 0,-1 0 0,1-2 0,0 1 0,-1-2 0,1-1 0,21-3 0,-9-1 0,-1-1 1,0-2-1,0-1 0,-1-1 1,-1-1-1,1-2 0,-2-1 1,0-1-1,-1-1 0,32-26 1,-30 20 3,-2-2 1,0-1 0,-2-1-1,0-1 1,-2-2 0,-1 1-1,-2-2 1,-1-1 0,18-43 0,-31 65-21,-1 0 1,0-1 0,-1 0-1,0 0 1,0 1 0,-1-1-1,-1-11 1,0 19-25,0 0 0,0 1-1,-1-1 1,1 0 0,-1 0 0,0 0 0,1 1 0,-1-1-1,0 0 1,0 1 0,0-1 0,0 1 0,0-1 0,-1 1-1,1-1 1,0 1 0,-1 0 0,1 0 0,-1 0 0,1 0 0,-1 0-1,1 0 1,-1 0 0,0 0 0,1 0 0,-1 1 0,0-1-1,0 1 1,0-1 0,0 1 0,1 0 0,-1 0 0,0 0-1,0 0 1,0 0 0,-3 0 0,-9 1-347,-1 0 1,0 1-1,-21 5 0,35-6 355,-63 16-1771,-6 2-1483</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18.295"/>
    </inkml:context>
    <inkml:brush xml:id="br0">
      <inkml:brushProperty name="width" value="0.025" units="cm"/>
      <inkml:brushProperty name="height" value="0.025" units="cm"/>
    </inkml:brush>
  </inkml:definitions>
  <inkml:trace contextRef="#ctx0" brushRef="#br0">723 72 2242,'-12'1'710,"-37"7"-89,1 2-1,-1 2 1,2 2-1,0 2 1,1 3 0,0 1-1,-77 48 1,99-52-275,1 1 1,0 1 0,1 1-1,1 1 1,0 1 0,-31 42-1,44-51-233,-1 0-1,2 1 0,0 0 0,0 0 1,1 0-1,1 1 0,0 0 0,1 0 1,0 1-1,1-1 0,1 1 0,1-1 1,0 1-1,0 0 0,3 16 0,-1-24-103,0 0 0,0 0-1,1 0 1,0 0 0,1 0-1,0-1 1,0 1 0,0-1-1,1 0 1,-1 0 0,1 0-1,1 0 1,-1-1-1,1 0 1,0 0 0,0 0-1,1 0 1,0-1 0,-1 0-1,1 0 1,1-1 0,-1 1-1,0-1 1,1-1-1,0 1 1,-1-1 0,1 0-1,13 1 1,-6-1 1,0 0-1,0-2 1,0 0-1,0 0 1,0-1-1,0-1 1,0 0-1,0-1 1,-1-1 0,1 0-1,-1-1 1,0 0-1,23-13 1,-6-2 98,-1-1-1,0-2 1,-2-1 0,-1-1 0,-1-1-1,-1-1 1,-1-1 0,26-43 0,-33 45-37,-1 0 1,-1-1-1,-1-1 1,-2-1-1,-1 1 1,-1-2-1,-1 1 1,-2-1-1,-1 0 1,1-37-1,-6 60-44,0-1-1,0 1 1,0 0 0,-1 0-1,-1 0 1,1 1-1,-1-1 1,0 0 0,0 0-1,-4-6 1,3 9-3,1 0 0,-1 1 0,0-1 0,0 1 0,0 0-1,0 0 1,0 0 0,-1 0 0,1 0 0,-1 1 0,0 0 0,0 0 0,0 0 0,0 0 0,0 0 0,-8-1 0,-2 0-14,-1 0 1,0 2 0,1 0 0,-1 0 0,0 1-1,0 1 1,0 1 0,0 0 0,1 1 0,-1 0 0,1 1-1,-27 12 1,17-6-119,1 2-1,0 0 1,1 2-1,0 0 0,1 1 1,-29 28-1,45-38-96,2-3 33,1 0 0,0 0 0,-1 0 0,1 0 0,0 0 0,0 1 0,0-1 0,1 1 0,-1-1 0,0 1 0,1 0 0,0 0 0,0 0 0,-1-1 0,0 7 0,6-6-2743</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19.326"/>
    </inkml:context>
    <inkml:brush xml:id="br0">
      <inkml:brushProperty name="width" value="0.025" units="cm"/>
      <inkml:brushProperty name="height" value="0.025" units="cm"/>
    </inkml:brush>
  </inkml:definitions>
  <inkml:trace contextRef="#ctx0" brushRef="#br0">1 1 0,'0'0'64</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19.683"/>
    </inkml:context>
    <inkml:brush xml:id="br0">
      <inkml:brushProperty name="width" value="0.025" units="cm"/>
      <inkml:brushProperty name="height" value="0.025" units="cm"/>
    </inkml:brush>
  </inkml:definitions>
  <inkml:trace contextRef="#ctx0" brushRef="#br0">9 77 545,'0'0'2049,"37"-15"-2017,-34 15-288,-2 0-641</inkml:trace>
  <inkml:trace contextRef="#ctx0" brushRef="#br0" timeOffset="1">9 77 256,'37'-55'833,"-47"53"-320,4 1-65,-3 0-64,3 0-127,0-1-161,2-1 32,2 0 32,0-1-128,2 0 32,0 3-64,0 7-320,4-2-65,5 3-1440</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3.316"/>
    </inkml:context>
    <inkml:brush xml:id="br0">
      <inkml:brushProperty name="width" value="0.025" units="cm"/>
      <inkml:brushProperty name="height" value="0.025" units="cm"/>
    </inkml:brush>
  </inkml:definitions>
  <inkml:trace contextRef="#ctx0" brushRef="#br0">35 1 3651,'-4'1'8152,"-11"4"-4458,13 5-3192,1 0 0,-1-1 0,2 1 0,-1 0-1,3 15 1,-2 15 181,-4 17-472,0-7-534,1 1-1,3 0 0,9 74 1,2-81-5603,-7-28 2008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3.940"/>
    </inkml:context>
    <inkml:brush xml:id="br0">
      <inkml:brushProperty name="width" value="0.025" units="cm"/>
      <inkml:brushProperty name="height" value="0.025" units="cm"/>
    </inkml:brush>
  </inkml:definitions>
  <inkml:trace contextRef="#ctx0" brushRef="#br0">144 0 8104,'-4'14'2039,"-8"31"-654,3 0 1,1 0-1,-2 66 0,10-98-1365,0 1 0,1-1 0,1 0 0,4 18 0,17 24-3456,-20-48 2915,-1 0 0,1 1 1,-1-1-1,0 1 0,-1-1 0,0 1 1,0-1-1,0 1 0,-1 0 0,0-1 1,-2 12-1,-3 12-678,-12 44 1,10-47 2493,-5 25 1543,-6 62 0,12 1-4180,-13 9 2271,19-10-322,1-79-875,0-1 1,-3 1-1,-1-1 1,-8 36-1,-1-2 420,2 0 0,4 1 0,2 83 0,2-55-675,-11 88 283,14-109 807,-1 21-138,-1-32-4911,-1-45-1406</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4.315"/>
    </inkml:context>
    <inkml:brush xml:id="br0">
      <inkml:brushProperty name="width" value="0.025" units="cm"/>
      <inkml:brushProperty name="height" value="0.025" units="cm"/>
    </inkml:brush>
  </inkml:definitions>
  <inkml:trace contextRef="#ctx0" brushRef="#br0">96 1 2723,'0'0'3843,"-9"84"-2145,5-37-577,1 0-256,0-4-769,3-5-32,0-9-64,0-7 0,0-7-32,0-5-833,0-3-2915</inkml:trace>
  <inkml:trace contextRef="#ctx0" brushRef="#br0" timeOffset="1">62 666 7911,'0'49'4933,"-9"-5"-3940,-2-5-480,4-6 95,2-5-608,0-4-1313,2-5-705,0-1 192,-1-2-448</inkml:trace>
  <inkml:trace contextRef="#ctx0" brushRef="#br0" timeOffset="2">2 982 2498,'0'0'6342,"-1"53"-5028,1-35-257,0-4 192,1-2-96,3-5-224,-1-2 0,-2-5-129,1 0-575,-2-6-610,0-11-319,0-3-2596,-2-6-4099</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5.346"/>
    </inkml:context>
    <inkml:brush xml:id="br0">
      <inkml:brushProperty name="width" value="0.025" units="cm"/>
      <inkml:brushProperty name="height" value="0.025" units="cm"/>
    </inkml:brush>
  </inkml:definitions>
  <inkml:trace contextRef="#ctx0" brushRef="#br0">26 0 3972,'0'0'4740,"-10"65"-2882,4-24-64,1 5-1,2 3-479,2 2-321,1-2-641,0-3-192,0-2-64,0-3-64,7-4-64,1 1-801,-4-5-1505,-3 3-2434</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5.703"/>
    </inkml:context>
    <inkml:brush xml:id="br0">
      <inkml:brushProperty name="width" value="0.025" units="cm"/>
      <inkml:brushProperty name="height" value="0.025" units="cm"/>
    </inkml:brush>
  </inkml:definitions>
  <inkml:trace contextRef="#ctx0" brushRef="#br0">13 1 5862,'-6'58'2434,"2"-4"-1762,2-3 225,2-5-448,0-6-802,0-9-3778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6.049"/>
    </inkml:context>
    <inkml:brush xml:id="br0">
      <inkml:brushProperty name="width" value="0.025" units="cm"/>
      <inkml:brushProperty name="height" value="0.025" units="cm"/>
    </inkml:brush>
  </inkml:definitions>
  <inkml:trace contextRef="#ctx0" brushRef="#br0">15 1 5061,'-1'14'3795,"-13"162"-1488,18-170-3064,5-11-1084,-9 5 1801,0 0 0,0 1 0,-1-1 0,1 1 0,0-1 0,0 0 0,0 1 0,0-1 0,1 1 0,-1-1 0,0 0 0,0 1 0,0-1 0,0 1 0,0-1 1,0 0-1,1 1 0,-1-1 0,0 0 0,0 1 0,0-1 0,1 0 0,-1 1 0,0-1 0,1 0 0,-1 0 0,0 1 0,0-1 0,1 0 0,-1 0 0,1 1 0,-1-1 0,0 0 0,1 0 1,-1 0-1,0 0 0,1 0 0,-1 0 0,1 1 0,-1-1 0,0 0 0,1 0 0,-1 0 0,1 0 0,-1-1 0,0 1 0,1 0 0,-1 0 0,1 0 0,-1 0 0,0 0 0,1 0 0,-1-1 1,1 1-1,-1 0 0,0 0 0,1 0 0,-1-1 0,0 1 0,0 0 0,1-1 0,-1 1 0,0 0 0,0-1 0,1 1 0,-1-1 0,-2 89 1880,-1-41-1054,9 96-1,2-58-5464,-7 42 5497,2 28 3415,12-52-5576,-15-98-937,0 0-1430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1.192"/>
    </inkml:context>
    <inkml:brush xml:id="br0">
      <inkml:brushProperty name="width" value="0.025" units="cm"/>
      <inkml:brushProperty name="height" value="0.025" units="cm"/>
    </inkml:brush>
  </inkml:definitions>
  <inkml:trace contextRef="#ctx0" brushRef="#br0">56 0 16400,'0'0'10954,"-43"61"-10538,35-40-192,3 0-159,5-6-65,0-2 0,0-5-673,8-6-448,0 1-1217,-3-3-865</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6.410"/>
    </inkml:context>
    <inkml:brush xml:id="br0">
      <inkml:brushProperty name="width" value="0.025" units="cm"/>
      <inkml:brushProperty name="height" value="0.025" units="cm"/>
    </inkml:brush>
  </inkml:definitions>
  <inkml:trace contextRef="#ctx0" brushRef="#br0">148 1 9065,'-26'178'5127,"6"-38"-5023,20-139-192,0 0 0,0-1 0,0 1 0,0 0 1,0-1-1,-1 1 0,1 0 0,0-1 0,-1 1 0,1-1 0,0 1 0,-1-1 0,1 1 0,0 0 0,-1-1 0,1 0 0,-1 1 0,1-1 0,-1 1 0,1-1 1,-1 1-1,1-1 0,-1 0 0,0 0 0,1 1 0,-1-1 0,0 0 0,-11 10-2932,7 11 3283,0 0 1,1 0-1,2 0 1,0 0-1,1 0 1,3 38-1,-1-11 589,-1 3-902,-3 0 1,-1 0-1,-13 53 1,9-50 180,2 0-1,2 100 1,4-88 407,-10 84 0,5-64-5033,18 43 5864,-8-94 20,-1-1-1,-2 1 1,-4 67 0,-6-76-379,1-15-1601,7-11 497,-1 0-1,1 0 1,0 0 0,0 0 0,0 0 0,-1 0 0,1 0 0,0 0 0,0 0-1,-1 0 1,1 0 0,0 0 0,0 0 0,0 0 0,-1 0 0,1 0 0,0 0-1,0 0 1,0-1 0,-1 1 0,1 0 0,0 0 0,0 0 0,0 0 0,-1 0-1,1 0 1,0-1 0,0 1 0,0 0 0,0 0 0,0 0 0,-1 0 0,1-1-1,0 1 1,0 0 0,0 0 0,0 0 0,0-1 0,0 1 0,0 0 0,0 0-1,0-1 1,0 1 0,0 0 0,-6-20-7070</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8.153"/>
    </inkml:context>
    <inkml:brush xml:id="br0">
      <inkml:brushProperty name="width" value="0.025" units="cm"/>
      <inkml:brushProperty name="height" value="0.025" units="cm"/>
    </inkml:brush>
  </inkml:definitions>
  <inkml:trace contextRef="#ctx0" brushRef="#br0">60 1 3459,'0'0'9225,"-45"71"-8296,38-32-192,3 7 63,1 4-191,3 5-257,0 1-224,0 2-64,4 0-384,4 2-673,-1 1-352,-1-4-801,-5-3-1281</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8.481"/>
    </inkml:context>
    <inkml:brush xml:id="br0">
      <inkml:brushProperty name="width" value="0.025" units="cm"/>
      <inkml:brushProperty name="height" value="0.025" units="cm"/>
    </inkml:brush>
  </inkml:definitions>
  <inkml:trace contextRef="#ctx0" brushRef="#br0">66 0 8104,'-14'67'1569,"0"2"-544,0 3-416,5-6-481,1-4-64,3-7-32,3-8-32,2-9 32,0-6-64,2-3-481,5-6-992,-1 0-2883</inkml:trace>
  <inkml:trace contextRef="#ctx0" brushRef="#br0" timeOffset="1">42 1143 4740,'0'74'-128,"0"-3"-64,0-7 609,0-7 127,0-8-384,0-6-416,0-5-3171</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8.823"/>
    </inkml:context>
    <inkml:brush xml:id="br0">
      <inkml:brushProperty name="width" value="0.025" units="cm"/>
      <inkml:brushProperty name="height" value="0.025" units="cm"/>
    </inkml:brush>
  </inkml:definitions>
  <inkml:trace contextRef="#ctx0" brushRef="#br0">59 0 4164,'0'0'-256,"-13"89"320,9-50 1281,2-7-1217,2-4-96,0-3 32,3-1-32,4 2-224,0 2-961</inkml:trace>
  <inkml:trace contextRef="#ctx0" brushRef="#br0" timeOffset="1">56 591 4004,'0'0'5541,"-40"56"-3971,31-44 31,5-1-448,2 1-576,2 0 480,0-4-609,9-2-384,6-6-32,-2 0-448,-6-13-2403,-6-18-4292</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39.831"/>
    </inkml:context>
    <inkml:brush xml:id="br0">
      <inkml:brushProperty name="width" value="0.025" units="cm"/>
      <inkml:brushProperty name="height" value="0.025" units="cm"/>
    </inkml:brush>
  </inkml:definitions>
  <inkml:trace contextRef="#ctx0" brushRef="#br0">30 0 5381,'0'0'7976,"-19"67"-6887,13-28-481,3 7-480,1 10-96,2 1 32,0 3-64,0 1 32,0-1 33,0-1-130,5-3-287,2-6-673,1-1-993,-3-8-993,0-3-5893</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40.175"/>
    </inkml:context>
    <inkml:brush xml:id="br0">
      <inkml:brushProperty name="width" value="0.025" units="cm"/>
      <inkml:brushProperty name="height" value="0.025" units="cm"/>
    </inkml:brush>
  </inkml:definitions>
  <inkml:trace contextRef="#ctx0" brushRef="#br0">54 1 5733,'0'0'1954,"-11"88"-1505,4-39 127,4 2 65,0-2-321,3-3-32,0-7-127,0-8-161,5-10-705,3-12-1217,-3-8-1633</inkml:trace>
  <inkml:trace contextRef="#ctx0" brushRef="#br0" timeOffset="1">53 395 6854,'-3'9'1890,"-10"37"-820,1 1 0,3 0 0,2 1 0,-2 80-1,23-150-8473,-14 29 1324</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41.342"/>
    </inkml:context>
    <inkml:brush xml:id="br0">
      <inkml:brushProperty name="width" value="0.025" units="cm"/>
      <inkml:brushProperty name="height" value="0.025" units="cm"/>
    </inkml:brush>
  </inkml:definitions>
  <inkml:trace contextRef="#ctx0" brushRef="#br0">105 0 3459,'0'0'7325,"-3"9"-7299,-2 17 285,0 0 0,2 0 0,-1 39 0,4-15-734,-2 0-1,-2 0 1,-2 0-1,-3 0 1,-24 79-1,25-107-258,1 0 1,-4 28-1,7-22-2078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41.700"/>
    </inkml:context>
    <inkml:brush xml:id="br0">
      <inkml:brushProperty name="width" value="0.025" units="cm"/>
      <inkml:brushProperty name="height" value="0.025" units="cm"/>
    </inkml:brush>
  </inkml:definitions>
  <inkml:trace contextRef="#ctx0" brushRef="#br0">36 0 2402,'0'0'2531,"-13"94"-1731,5-48-351,2-1-353,3-4-737,-3-4-1921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42.039"/>
    </inkml:context>
    <inkml:brush xml:id="br0">
      <inkml:brushProperty name="width" value="0.025" units="cm"/>
      <inkml:brushProperty name="height" value="0.025" units="cm"/>
    </inkml:brush>
  </inkml:definitions>
  <inkml:trace contextRef="#ctx0" brushRef="#br0">116 0 4516,'-17'134'3743,"8"-39"-4451,3 124 1,7-189 1363,-1 0 1,-2 0-1,-7 36 1,6-52 210,0 1 1,-2-1 0,1 0 0,-2-1 0,0 1 0,0-1 0,-2 0-1,-13 19 1,20-30-809,-1 0 1,1 1-1,0-1 0,0 1 0,0-1 0,0 1 0,0 0 0,0-1 1,0 5-1,1-6-83,0 0 1,0 0 0,-1-1-1,1 1 1,0 0 0,0-1-1,0 1 1,0 0 0,0 0-1,1-1 1,-1 1 0,0 0-1,0 0 1,0-1 0,1 1-1,-1 0 1,0-1 0,1 1-1,-1-1 1,0 1 0,1 0-1,-1-1 1,1 1 0,-1-1-1,1 1 1,-1-1 0,1 1-1,0-1 1,-1 1-1,1-1 1,-1 0 0,1 1-1,0-1 1,-1 0 0,1 0-1,1 1 1,-1-1-109,-1 0-1,0 0 1,1 0 0,-1 0-1,1 0 1,-1 0-1,0 0 1,1 0 0,-1-1-1,0 1 1,1 0 0,-1 0-1,0 0 1,1 0 0,-1-1-1,0 1 1,1 0-1,-1 0 1,0-1 0,1 1-1,-1 0 1,0-1 0,0 1-1,0 0 1,1-1-1,-1 1 1,0 0 0,0-1-1,0 1 1,0 0 0,1-1-1,-1 1 1,0 0 0,0-1-1,0 1 1,0-1-1,0 1 1,0 0 0,0-1-1,0 1 1,0-1 0,0 1-1,-1 0 1,1-1-1,0 1 1,0 0 0,0-1-1,-1 0 1,2-23-9878</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43.199"/>
    </inkml:context>
    <inkml:brush xml:id="br0">
      <inkml:brushProperty name="width" value="0.025" units="cm"/>
      <inkml:brushProperty name="height" value="0.025" units="cm"/>
    </inkml:brush>
  </inkml:definitions>
  <inkml:trace contextRef="#ctx0" brushRef="#br0">33 1 10858,'0'0'3646,"-1"11"-2493,-11 298 4335,2-234-4459,4-48-2372,3-27-1814,3-13-2426,0-12-4394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646"/>
    </inkml:context>
    <inkml:brush xml:id="br0">
      <inkml:brushProperty name="width" value="0.025" units="cm"/>
      <inkml:brushProperty name="height" value="0.025" units="cm"/>
    </inkml:brush>
  </inkml:definitions>
  <inkml:trace contextRef="#ctx0" brushRef="#br0">1 0 12492,'0'0'11819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1.566"/>
    </inkml:context>
    <inkml:brush xml:id="br0">
      <inkml:brushProperty name="width" value="0.025" units="cm"/>
      <inkml:brushProperty name="height" value="0.025" units="cm"/>
    </inkml:brush>
  </inkml:definitions>
  <inkml:trace contextRef="#ctx0" brushRef="#br0">19 1 17553,'0'0'7121,"2"10"-6657,2 46 198,-2 1 0,-2-1 0,-12 82 0,0 64-3091,11-201 2281,1 0 0,0-1 0,-1 1 0,1 0 0,0-1 0,0 1 0,0 0 0,0-1 0,0 1 0,0 0 0,0 0 0,0-1 0,0 1 0,0 0 0,0-1 0,0 1 0,1 0 0,-1-1 0,0 1 0,0 0 0,1-1 0,-1 1 0,0-1 0,1 1 0,-1 0 0,1-1 0,-1 1 0,1-1 0,-1 1 0,1-1 0,-1 1 0,1-1 0,-1 0 0,1 1 0,0-1 0,-1 0 0,1 1 0,0-1 0,-1 0 0,1 0 0,0 0 0,-1 1 0,1-1 0,0 0 0,-1 0 0,1 0 0,0 0 0,-1 0 0,1 0 0,1-1 0,11-3-5586</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1.590"/>
    </inkml:context>
    <inkml:brush xml:id="br0">
      <inkml:brushProperty name="width" value="0.025" units="cm"/>
      <inkml:brushProperty name="height" value="0.025" units="cm"/>
    </inkml:brush>
  </inkml:definitions>
  <inkml:trace contextRef="#ctx0" brushRef="#br0">24 80 11018,'0'0'11377,"3"-9"-10860,-1 5-486,-1 0 0,2 0-1,-1 0 1,0 0-1,1 0 1,-1 1-1,1-1 1,0 1 0,0 0-1,1 0 1,-1 0-1,1 0 1,-1 1 0,1-1-1,0 1 1,0 0-1,0 0 1,0 0 0,0 1-1,1 0 1,-1-1-1,0 1 1,1 1 0,-1-1-1,5 1 1,0-2-19,0 0 0,0 1 0,0 0 0,0 1 0,15 1 0,-22 0-4,-1-1 1,0 0 0,1 1-1,-1-1 1,1 1 0,-1-1-1,0 1 1,0-1 0,1 1-1,-1 0 1,0 0 0,0 0-1,0 0 1,0 0 0,0 0-1,0 0 1,0 0 0,0 0 0,0 0-1,0 0 1,0 1 0,-1-1-1,1 0 1,-1 1 0,1-1-1,-1 0 1,1 1 0,-1-1-1,0 1 1,0-1 0,1 0-1,-1 1 1,0-1 0,0 1-1,-1-1 1,1 1 0,0-1-1,0 1 1,-1-1 0,1 0 0,-1 1-1,1-1 1,-2 2 0,-1 6 115,-1 0 0,0 0 0,0-1 0,-1 1 0,0-1 0,0 0 0,-8 8 0,-53 54 662,27-30-237,24-24-288,10-13-206,1 1 0,0 1 0,0-1 0,0 0 1,0 1-1,1 0 0,-1 0 0,1 0 1,0 0-1,1 1 0,-1-1 0,1 1 1,0-1-1,-1 11 0,3-15-50,0 0 0,1 0 0,-1 0 0,1-1 0,-1 1 0,1 0 0,-1 0 0,1-1 0,-1 1 0,1 0-1,0-1 1,0 1 0,-1-1 0,1 1 0,0-1 0,0 1 0,0-1 0,-1 1 0,1-1 0,0 0 0,0 1 0,0-1 0,0 0 0,0 0 0,0 0 0,0 0 0,0 0 0,0 0-1,-1 0 1,3 0 0,38 0 166,-31-1-121,101-5 52,-41 1-2440,0 3-6178,-41 2-644</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1.932"/>
    </inkml:context>
    <inkml:brush xml:id="br0">
      <inkml:brushProperty name="width" value="0.025" units="cm"/>
      <inkml:brushProperty name="height" value="0.025" units="cm"/>
    </inkml:brush>
  </inkml:definitions>
  <inkml:trace contextRef="#ctx0" brushRef="#br0">0 1 14798,'0'0'12107,"0"40"-18577,13-57-1601</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36.585"/>
    </inkml:context>
    <inkml:brush xml:id="br0">
      <inkml:brushProperty name="width" value="0.025" units="cm"/>
      <inkml:brushProperty name="height" value="0.025" units="cm"/>
    </inkml:brush>
  </inkml:definitions>
  <inkml:trace contextRef="#ctx0" brushRef="#br0">1 112 3555,'0'0'12668,"9"-10"-10831,-1 0-1493,0 1-1,1 0 1,0 1 0,1 0 0,0 0 0,0 1-1,1 1 1,-1-1 0,18-5 0,-19 8-87,0 1 1,1 0-1,0 1 0,0 0 1,0 0-1,0 1 1,0 0-1,19 2 1,-29-1-230,1 0 1,0 0 0,0 0 0,-1 1 0,1-1 0,0 0 0,-1 0 0,1 1 0,0-1 0,-1 0 0,1 1 0,-1-1 0,1 1 0,0-1 0,-1 1 0,1-1 0,-1 1 0,1-1-1,-1 1 1,1 0 0,-1-1 0,0 1 0,1-1 0,-1 1 0,0 0 0,0-1 0,1 1 0,-1 1 0,-4 24 639,-20 19 40,-16-2-256,19-23-112,2 2 1,-25 33-1,41-50-255,-1 1 0,1-1-1,0 1 1,0-1 0,1 1 0,0 0 0,0 0-1,0 0 1,0 0 0,1 0 0,0 0 0,1 1-1,-1-1 1,1 0 0,0 1 0,2 10 0,-1-15-58,0 0-1,0 0 1,0 1 0,1-1 0,-1 0 0,0 0-1,1 0 1,0 0 0,-1 0 0,1-1 0,0 1-1,0 0 1,0-1 0,0 1 0,0-1 0,0 0-1,0 0 1,1 0 0,-1 0 0,0 0 0,1 0-1,-1 0 1,1-1 0,4 1 0,8 1 7,0 0 1,30-2 0,-29 0-19,-2 0-238,-9 1-336,-1-1 0,1 0 0,-1 0 1,1 0-1,-1-1 0,1 0 0,-1 1 0,1-1 0,-1-1 1,7-2-1,7-11-6067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54.107"/>
    </inkml:context>
    <inkml:brush xml:id="br0">
      <inkml:brushProperty name="width" value="0.025" units="cm"/>
      <inkml:brushProperty name="height" value="0.025" units="cm"/>
    </inkml:brush>
  </inkml:definitions>
  <inkml:trace contextRef="#ctx0" brushRef="#br0">0 410 4548,'0'0'18508,"11"-8"-17963,51-44 43,-3-2 1,83-100-1,-109 116-533,-1-4 183,-25 32-15,1-1-1,-1 2 1,2-1-1,13-12 1,-21 24-188,-1 0 1,1-1-1,-1 1 0,1 0 1,-1 0-1,0 0 0,0-1 1,0 1-1,0 0 0,0 0 0,0 0 1,-1 2-1,-18 119 509,10-74-85,-5 77 1,14-8 138,0-118-513,0-17-7078,-4-1-1650</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2:55.089"/>
    </inkml:context>
    <inkml:brush xml:id="br0">
      <inkml:brushProperty name="width" value="0.025" units="cm"/>
      <inkml:brushProperty name="height" value="0.025" units="cm"/>
    </inkml:brush>
  </inkml:definitions>
  <inkml:trace contextRef="#ctx0" brushRef="#br0">3 26 4901,'0'0'13436,"4"3"-11909,-1 0-948,9 6-145,0-6 3011,-11-5-2658,4-27 411,-5 28-1186,0 1 0,0-1 0,0 1 0,1 0 0,-1-1 0,0 1 0,0-1-1,0 1 1,-1 0 0,1-1 0,0 1 0,0-1 0,0 1 0,0-1 0,0 1 0,0 0 0,-1-1-1,1 1 1,0 0 0,0-1 0,0 1 0,-1 0 0,1-1 0,0 1 0,-1 0 0,1-1-1,0 1 1,-1 0 0,1 0 0,0-1 0,-1 1 0,1 0 0,0 0 0,-1 0 0,1 0-1,-1-1 1,1 1 0,0 0 0,-1 0 0,1 0 0,-1 0 0,1 0 0,0 0 0,-1 0 0,1 0-1,-1 0 1,1 0 0,-1 0 0,1 1 0,0-1 0,-1 0 0,1 0 0,0 0 0,-1 0-1,1 1 1,-1-1 0,1 0 0,0 0 0,-1 1 0,1-1 0,0 0 0,0 1 0,-1-1 0,1 0-1,0 1 1,-3 1-3,1 1-1,0-1 1,0 1-1,0 0 1,0 0 0,1 0-1,-1 0 1,1 0-1,0 0 1,-1 0-1,2 0 1,-1 0-1,0 0 1,0 5-1,2-9-153,1 1 0,-1 0 0,1 0 0,-1-1-1,0 1 1,1-1 0,-1 1 0,0-1 0,0 0-1,1 1 1,-1-1 0,0 0 0,0 0 0,2-2-1,8-13-3265,-3-3-2845</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3:27.904"/>
    </inkml:context>
    <inkml:brush xml:id="br0">
      <inkml:brushProperty name="width" value="0.025" units="cm"/>
      <inkml:brushProperty name="height" value="0.025" units="cm"/>
    </inkml:brush>
  </inkml:definitions>
  <inkml:trace contextRef="#ctx0" brushRef="#br0">234 118 3876,'0'0'3491,"6"-9"-357,-3 5-2837,23-37 2248,-24 38-2112,-1 0 0,1 0 1,-1 0-1,0 0 0,0 0 0,0 0 1,-1 0-1,1 0 0,-1 0 1,0-1-1,1 1 0,-1 0 0,-1 0 1,1 0-1,-1-6 0,0 8-336,0 0 0,0 0 0,0 1 0,0-1-1,0 0 1,0 1 0,0-1 0,-1 1 0,1-1 0,0 1-1,0-1 1,0 1 0,0 0 0,-1 0 0,1 0 0,0-1-1,0 1 1,-1 0 0,1 0 0,0 1 0,0-1 0,-1 0-1,0 1 1,-33 6 371,20-1-428,1 2 1,0 0-1,1 0 0,0 1 1,0 1-1,1 0 0,0 1 1,1 1-1,0-1 0,1 2 1,0-1-1,1 1 0,0 1 0,1 0 1,1 0-1,0 0 0,1 1 1,0 0-1,-5 28 0,10-40-16,0 0 0,1 0 0,0 0 0,-1 0 0,1 0 0,0 1 0,1-1 0,-1 0 0,1 0 0,-1 0 0,1 0 0,0 0 0,0 0-1,0 0 1,0 0 0,1-1 0,-1 1 0,1 0 0,0-1 0,3 5 0,-2-5 24,0 0-1,1 0 1,-1-1 0,1 1-1,-1-1 1,1 0 0,0 0-1,-1 0 1,1 0 0,0 0-1,0-1 1,0 0 0,-1 0-1,1 0 1,0 0 0,6-2-1,-1 1 77,1-2-1,0 1 0,-1-1 0,0 0 0,0-1 0,0 0 0,0-1 1,0 0-1,-1 0 0,0-1 0,0 0 0,-1 0 0,1-1 0,-2 0 1,1 0-1,-1-1 0,0 0 0,0 0 0,-1 0 0,0-1 0,0 1 1,-1-1-1,0 0 0,-1-1 0,0 1 0,0-1 0,-1 1 0,-1-1 1,2-11-1,-3 19-125,-1 0-1,1 1 1,0-1 0,0 0 0,-1 1 0,1-1 0,-1 1 0,1-1 0,-1 0-1,1 1 1,-1-1 0,0 1 0,0 0 0,0-1 0,0 1 0,0 0 0,0-1-1,0 1 1,-1 0 0,1 0 0,0 0 0,-1 0 0,1 0 0,-1 0 0,1 1-1,-1-1 1,1 0 0,-1 1 0,1-1 0,-1 1 0,0-1 0,1 1 0,-1 0-1,0 0 1,1 0 0,-1 0 0,-2 0 0,2 0-178,0 0 0,0 0 0,-1 1 0,1-1-1,0 1 1,0-1 0,0 1 0,0 0 0,0-1 0,0 1 0,0 0 0,0 1 0,1-1-1,-1 0 1,0 0 0,1 1 0,-1-1 0,0 1 0,1-1 0,0 1 0,-1 0 0,1 0-1,0-1 1,0 1 0,0 0 0,0 0 0,0 0 0,1 0 0,-1 0 0,0 3 0,0 20-5101,7-10-2240,5-5-1453</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3:28.230"/>
    </inkml:context>
    <inkml:brush xml:id="br0">
      <inkml:brushProperty name="width" value="0.025" units="cm"/>
      <inkml:brushProperty name="height" value="0.025" units="cm"/>
    </inkml:brush>
  </inkml:definitions>
  <inkml:trace contextRef="#ctx0" brushRef="#br0">92 53 6406,'0'0'7949,"3"-9"-5504,11-26-454,-7 26 2187,-4 19-3104,-2 16-508,-1-26-554,-3 24 464,-1-1 1,-1 0-1,-1 0 1,-1 0-1,-1 0 1,-19 37-1,-16 49-112,39-94-293,0 0-1,1 0 1,1 0-1,-2 28 0,27-61-571,-3-15-5452,-9 14-730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3:29.103"/>
    </inkml:context>
    <inkml:brush xml:id="br0">
      <inkml:brushProperty name="width" value="0.025" units="cm"/>
      <inkml:brushProperty name="height" value="0.025" units="cm"/>
    </inkml:brush>
  </inkml:definitions>
  <inkml:trace contextRef="#ctx0" brushRef="#br0">1 202 5125,'0'0'16293,"10"-9"-15359,20-20-638,-1 0-1,-2-2 1,-1-1 0,25-39 0,-50 122 8,-19 38 293,12-63-521,0 1 0,2 1 1,-2 33-1,6-61-142,0 0 0,0 1 0,1-1 0,-1 0 0,0 0 0,0 1 0,0-1 1,0 0-1,0 0 0,0 1 0,0-1 0,0 0 0,1 0 0,-1 1 0,0-1 0,0 0 0,0 0 0,1 1 0,-1-1 0,0 0 0,0 0 0,1 0 1,-1 0-1,0 1 0,0-1 0,1 0 0,-1 0 0,0 0 0,0 0 0,1 0 0,-1 0 0,0 0 0,1 0 0,-1 0 0,0 0 0,0 0 0,1 0 0,-1 0 1,0 0-1,1 0 0,-1 0 0,0 0 0,0 0 0,1 0 0,-1 0 0,0-1 0,0 1 0,1 0 0,-1 0 0,0 0 0,1-1 0,13-8-6157,-6-3-322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3:29.431"/>
    </inkml:context>
    <inkml:brush xml:id="br0">
      <inkml:brushProperty name="width" value="0.025" units="cm"/>
      <inkml:brushProperty name="height" value="0.025" units="cm"/>
    </inkml:brush>
  </inkml:definitions>
  <inkml:trace contextRef="#ctx0" brushRef="#br0">1 1 9545,'0'0'12812,"5"34"-12395,-5-43-6343</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3:30.581"/>
    </inkml:context>
    <inkml:brush xml:id="br0">
      <inkml:brushProperty name="width" value="0.025" units="cm"/>
      <inkml:brushProperty name="height" value="0.025" units="cm"/>
    </inkml:brush>
  </inkml:definitions>
  <inkml:trace contextRef="#ctx0" brushRef="#br0">63 145 3011,'2'-9'1222,"15"-74"7168,-11 30 1403,-8 81-9623,-1-1-1,-2 0 1,-1 0-1,0 0 1,-16 36 0,11-30-68,1 1 0,-11 61 0,21-95-81,-1 1 0,1 0 1,0-1-1,0 1 0,0 0 1,-1 0-1,1-1 0,0 1 0,0 0 1,0 0-1,0-1 0,0 1 1,0 0-1,1 0 0,-1-1 1,0 1-1,0 0 0,0 0 0,1-1 1,-1 1-1,0 0 0,1-1 1,-1 1-1,0-1 0,1 1 1,-1 0-1,1-1 0,-1 1 0,1-1 1,0 1-1,-1-1 0,1 1 1,-1-1-1,2 1 0,0-1 52,-1-1-1,1 1 1,0 0-1,0-1 1,-1 1-1,1-1 0,0 0 1,-1 1-1,1-1 1,0 0-1,-1 0 1,1 0-1,1-2 1,48-45 1408,-51 48-1476,43-46 370,-1-1 0,-2-2 0,55-91 0,-100 150-7146,-24 46-4550,11-33 6212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2.524"/>
    </inkml:context>
    <inkml:brush xml:id="br0">
      <inkml:brushProperty name="width" value="0.025" units="cm"/>
      <inkml:brushProperty name="height" value="0.025" units="cm"/>
    </inkml:brush>
  </inkml:definitions>
  <inkml:trace contextRef="#ctx0" brushRef="#br0">185 42 7431,'0'0'9598,"-7"-7"-8370,-20-17-208,24 22-678,1 1 1,-1 0 0,1-1-1,-1 2 1,0-1-1,0 0 1,0 0-1,1 1 1,-1-1 0,0 1-1,0 0 1,0 0-1,0 0 1,0 0-1,0 1 1,-4 0 0,-4 0-39,5-1-178,-34 2 283,40-2-413,-1 0 0,0 1 0,0-1 0,1 0 0,-1 0 0,0 0 0,0 0 0,1 0 0,-1 1 0,0-1 0,1 0 0,-1 1 0,0-1 0,1 1 0,-1-1 0,0 0 0,1 1 0,-1-1 0,1 1 0,-1 0 0,1-1 0,-1 1 0,1-1 0,-1 1 0,1 0 0,0-1 0,-1 1 0,1 0 0,0 0 0,0-1 0,0 1 0,-1 0 0,1-1 0,0 1 0,0 0 0,0 0 0,0-1 0,0 1 0,0 0 0,0 0 0,0 0 0,1 0 0,2 1 18,0 0-1,0 0 0,1 0 0,-1-1 0,0 1 1,1-1-1,-1 0 0,1 0 0,0 0 0,-1-1 0,1 1 1,0-1-1,4 0 0,6 2-16,1 1-7,0 1 1,0 0-1,-1 1 1,1 1-1,18 10 1,-29-15 7,-1 1 0,1 1 0,-1-1 0,0 0 0,0 1 0,0-1 0,0 1 1,0 0-1,0 0 0,0 0 0,-1 1 0,0-1 0,0 0 0,0 1 0,0 0 0,0-1 0,-1 1 0,1 0 1,-1 0-1,0 0 0,0 0 0,-1 0 0,1 0 0,-1 0 0,0 7 0,-1-9 49,0 0-1,0 0 1,0 0-1,0 0 0,0 0 1,-1-1-1,1 1 1,0 0-1,-1-1 1,1 1-1,-1-1 1,0 1-1,0-1 1,1 0-1,-1 0 0,0 0 1,0 0-1,0 0 1,0 0-1,0-1 1,0 1-1,-4 0 1,-51 9 1041,46-9-881,-67-2 879,74 0-1074,0 1-1,0-1 1,0 0 0,0 0 0,0 0 0,1 0-1,-1-1 1,1 1 0,-1-1 0,1 0 0,-1 0-1,1 0 1,0 0 0,0-1 0,0 0 0,0 1-1,-3-5 1,6 7-214,0-1 0,0 1-1,0-1 1,0 1 0,0-1-1,0 1 1,0-1 0,0 1-1,0-1 1,0 1 0,0-1-1,0 1 1,0-1 0,0 1-1,0 0 1,0-1 0,1 1-1,-1-1 1,0 1 0,0-1-1,1 1 1,-1-1 0,0 1-1,0 0 1,1-1 0,-1 1-1,1 0 1,-1-1 0,0 1-1,1 0 1,-1-1 0,1 1-1,-1 0 1,0 0 0,1 0-1,-1-1 1,1 1 0,-1 0-1,1 0 1,-1 0 0,1 0-1,-1 0 1,1 0 0,-1 0-1,1 0 1,-1 0 0,1 0 0,-1 0-1,1 0 1,-1 0 0,1 1-1,8-4-3924,6-3-7271</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3:31.121"/>
    </inkml:context>
    <inkml:brush xml:id="br0">
      <inkml:brushProperty name="width" value="0.025" units="cm"/>
      <inkml:brushProperty name="height" value="0.025" units="cm"/>
    </inkml:brush>
  </inkml:definitions>
  <inkml:trace contextRef="#ctx0" brushRef="#br0">1 77 1569,'0'0'20153,"7"7"-19149,-4-3-945,-1-1 1,1-1 0,0 1-1,0 0 1,0-1 0,1 1 0,-1-1-1,0 0 1,1 0 0,0 0 0,-1-1-1,1 1 1,0-1 0,0 0 0,0 0-1,0 0 1,0-1 0,0 1 0,0-1-1,7 0 1,-8 0-49,2-1-3,0 1-1,0 0 1,0 0 0,1 0-1,-1 1 1,0 0-1,0 0 1,6 2 0,-10-2 11,1 0 0,-1 0 1,1 1-1,-1-1 0,0 0 1,1 1-1,-1-1 0,0 1 0,0-1 1,0 1-1,0 0 0,0-1 1,0 1-1,-1 0 0,1 0 1,-1-1-1,1 1 0,-1 0 1,1 0-1,-1 0 0,0 0 1,0 0-1,0 0 0,0 0 1,-1 2-1,17-28 1097,26-83-780,-42 107-336,0-1-1,0 1 1,1 0-1,-1 0 1,0 0 0,0-1-1,1 1 1,-1 0-1,0 0 1,1 0 0,-1 0-1,0 0 1,0 0-1,1 0 1,-1 0-1,0 0 1,1-1 0,-1 1-1,0 0 1,0 0-1,1 1 1,-1-1 0,0 0-1,1 0 1,-1 0-1,0 0 1,0 0 0,1 0-1,-1 0 1,0 0-1,1 0 1,-1 1 0,0-1-1,0 0 1,1 0-1,-1 0 1,0 1 0,0-1-1,0 0 1,1 0-1,-1 1 1,0-1 0,0 0-1,0 1 1,17 18-69,-1-2 22,-12-15 60,-1 0-1,0-1 0,0 1 0,1-1 0,-1 0 0,1 0 0,-1 0 0,1-1 0,-1 1 0,1-1 0,-1 0 0,1 0 0,-1 0 0,1 0 0,-1-1 0,1 0 1,-1 1-1,1-1 0,-1 0 0,1-1 0,-1 1 0,0 0 0,0-1 0,0 0 0,5-3 0,0-1 32,1-1 1,-1 0-1,-1-1 0,1 1 0,-1-1 0,0-1 1,6-10-1,-12 60 95,-11 10 289,5-33-303,2 0 0,0 0 0,-1 23 0,4-40-82,3-4-204,0-1 0,0 1 0,0-1 0,-1 0 0,1 0 0,-1 0 0,0 0 0,-1 0 0,3-5 0,-4 8-204,9-35-6687,-8 13 272</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3:31.463"/>
    </inkml:context>
    <inkml:brush xml:id="br0">
      <inkml:brushProperty name="width" value="0.025" units="cm"/>
      <inkml:brushProperty name="height" value="0.025" units="cm"/>
    </inkml:brush>
  </inkml:definitions>
  <inkml:trace contextRef="#ctx0" brushRef="#br0">0 0 10666,'0'0'12844,"63"32"-17584,-47-26-2531</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3:31.791"/>
    </inkml:context>
    <inkml:brush xml:id="br0">
      <inkml:brushProperty name="width" value="0.025" units="cm"/>
      <inkml:brushProperty name="height" value="0.025" units="cm"/>
    </inkml:brush>
  </inkml:definitions>
  <inkml:trace contextRef="#ctx0" brushRef="#br0">129 0 11275,'0'0'6966,"-10"11"-4526,-79 76 3160,156-93-6785,-58 6 990,0-1 0,0 1 1,0 1-1,0 0 1,0 0-1,0 1 0,13 4 1,-20-5 192,0 0 1,0 0 0,0 0-1,0 0 1,0 1-1,0-1 1,-1 1 0,1-1-1,-1 1 1,1 0-1,-1-1 1,1 1 0,-1 0-1,0 0 1,0 0 0,0 0-1,0 0 1,0 1-1,0-1 1,0 0 0,-1 0-1,0 0 1,1 1-1,-1-1 1,0 0 0,0 1-1,0-1 1,0 0 0,0 1-1,-1-1 1,1 0-1,-1 0 1,1 1 0,-1-1-1,-1 2 1,1 1 186,-1-1 0,0 0 0,0 0 0,0 0 1,0-1-1,-1 1 0,1 0 0,-1-1 0,0 0 0,0 1 0,0-1 0,0 0 1,-1-1-1,1 1 0,-1 0 0,0-1 0,0 0 0,0 0 0,0 0 0,0-1 1,-8 3-1,2-1 73,-1-1 0,0 0 1,0 0-1,-1-1 0,1-1 0,0 0 1,-17-2-1,4-6 353,24 7-725,-1 1-1,1 0 1,-1-1 0,1 1-1,0-1 1,-1 1-1,1 0 1,-1-1 0,1 1-1,0-1 1,0 0 0,-1 1-1,1-1 1,0 1-1,0-1 1,0 1 0,0-1-1,-1 1 1,1-1 0,0 0-1,0 1 1,0-1 0,0 0-1,1-1-411,0 0 0,0 0 0,0 0-1,0 0 1,0 1 0,0-1 0,1 0-1,-1 1 1,0-1 0,1 1 0,-1-1 0,1 1-1,0 0 1,-1 0 0,1-1 0,0 1 0,3-1-1,16-9-5644</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3:32.151"/>
    </inkml:context>
    <inkml:brush xml:id="br0">
      <inkml:brushProperty name="width" value="0.025" units="cm"/>
      <inkml:brushProperty name="height" value="0.025" units="cm"/>
    </inkml:brush>
  </inkml:definitions>
  <inkml:trace contextRef="#ctx0" brushRef="#br0">90 81 8936,'-8'3'4970,"3"-1"-4291,-41 16 3110,44-17-3513,1 0 0,-1 0 0,0 0 0,0 0 0,0 0 0,0 1 1,1-1-1,-1 0 0,1 1 0,-1-1 0,1 1 0,-1 0 0,1-1 0,0 1 0,0 0 1,0 0-1,0 0 0,0 0 0,0 0 0,-1 3 0,3-4-241,-1 0 0,0-1 0,0 1 0,1 0 0,-1 0 0,1-1 0,-1 1 0,0-1 0,1 1 0,-1 0 0,1-1 0,0 1 0,-1-1 0,1 1 0,-1-1 0,1 0 0,0 1 0,-1-1 0,1 1 0,0-1 0,-1 0 0,1 0 0,0 1 0,0-1 0,-1 0 0,1 0 0,0 0 0,0 0 0,-1 0 0,3 0 0,30 0 350,-25 0-136,3-1-127,1 0 0,0-1 0,-1 0 0,1 0 0,-1-2 0,0 1 0,0-1 0,12-7 0,-16 8-101,-1-1 0,1 1 0,-1-1 1,1-1-1,-1 1 0,0-1 0,-1 0 0,1-1 0,-1 1 0,0-1 0,-1 0 0,1-1 0,4-9 0,-8 15-18,0 0 0,-1 0 0,1-1 0,-1 1-1,1 0 1,-1 0 0,1 0 0,-1-1 0,0 1-1,1 0 1,-1-1 0,0 1 0,0 0-1,0-1 1,0 1 0,0 0 0,-1 0 0,1-1-1,0 1 1,-1 0 0,1-1 0,0 1-1,-1 0 1,0 0 0,1 0 0,-2-2 0,1 2 3,-1 0 1,1 0 0,-1 1-1,0-1 1,1 0-1,-1 1 1,0-1 0,1 1-1,-1-1 1,0 1 0,0 0-1,0 0 1,1 0 0,-1 0-1,0 0 1,-2 0 0,-5 2 14,1-1 0,-1 1 0,1 0 0,-1 1 0,1 0 1,-12 7-1,2 1 100,0 2 1,1 0-1,-25 25 1,36-32-85,1 0 0,0 0 0,0 0 0,1 0 0,-1 1 0,1-1-1,1 1 1,-1 0 0,1 0 0,1 1 0,-1-1 0,1 1 0,-1 10 0,2-16-36,2 0 1,-1 0-1,0 1 0,0-1 0,1 0 0,-1 0 0,1 0 0,-1 0 0,1 0 0,0 0 0,0 0 0,0 0 0,0 0 0,0-1 0,1 1 0,-1 0 0,0-1 0,1 1 0,-1-1 0,1 1 1,0-1-1,0 0 0,-1 1 0,1-1 0,0 0 0,0 0 0,0 0 0,0-1 0,0 1 0,0 0 0,0-1 0,0 1 0,3-1 0,9 3-24,1-1-1,0-1 0,26 0 1,-29-2-52,71-2-2282,-66 1 400,0 0 1,31-10-1,1-6-3221</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2.976"/>
    </inkml:context>
    <inkml:brush xml:id="br0">
      <inkml:brushProperty name="width" value="0.025" units="cm"/>
      <inkml:brushProperty name="height" value="0.025" units="cm"/>
    </inkml:brush>
  </inkml:definitions>
  <inkml:trace contextRef="#ctx0" brushRef="#br0">1 371 4068,'0'0'17462,"9"-5"-15599,15-11-1264,0-2 0,-1 0 0,-1-1 0,38-43 0,70-106-359,-102 120-60,-18 31 412,-21 48-393,6-16-251,-9 18-62,2 0 0,1 1 0,1 0 0,2 1 0,-5 57 0,13-91 32,0 0 0,0 0 0,0-1 0,0 1 0,0 0 0,1-1 1,-1 1-1,0 0 0,0-1 0,1 1 0,-1-1 0,0 1 0,1 0 0,-1-1 0,0 1 1,1-1-1,-1 1 0,1-1 0,-1 1 0,1-1 0,-1 1 0,1-1 0,-1 0 0,1 1 1,0-1-1,-1 0 0,1 1 0,-1-1 0,1 0 0,0 0 0,-1 0 0,1 0 1,0 1-1,-1-1 0,1 0 0,0 0 0,0 0 0,-1 0 0,1 0 0,0-1 0,-1 1 1,1 0-1,0 0 0,-1 0 0,1-1 0,-1 1 0,1 0 0,0-1 0,35-17-5594,-8-5-1344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3.941"/>
    </inkml:context>
    <inkml:brush xml:id="br0">
      <inkml:brushProperty name="width" value="0.025" units="cm"/>
      <inkml:brushProperty name="height" value="0.025" units="cm"/>
    </inkml:brush>
  </inkml:definitions>
  <inkml:trace contextRef="#ctx0" brushRef="#br0">91 87 17264,'0'0'6230,"11"-9"-6123,-2 2-86,1 0 0,0 1-1,1 0 1,-1 1 0,1 0 0,0 1 0,1 0 0,-1 0-1,13-1 1,24-5 133,-30 5 402,0 2-1,37-4 1,-55 36 287,-2-8-596,-2-1 1,0 0-1,-2-1 0,-10 28 1,9-30-187,1 0 1,1 1 0,0 0-1,2 0 1,-4 34 0,19-68-185,-11 9-200,0 0 1,-1 0-1,0 1 0,0-1 0,0 0 1,-2-7-1,1 12 66,1 1 1,0-1-1,-1 1 0,0 0 0,1-1 1,-1 1-1,1 0 0,-1-1 1,0 1-1,0 0 0,0 0 0,0-1 1,0 1-1,0 0 0,0 0 1,0 0-1,-1 0 0,1 1 0,0-1 1,0 0-1,-1 0 0,1 1 1,-1-1-1,1 1 0,0-1 0,-1 1 1,1 0-1,-1-1 0,1 1 1,-1 0-1,-2 0 0,2-2 475,0-1 1,0 0-1,0 1 0,1-1 1,-1 0-1,1 0 0,0 0 0,0 0 1,0 0-1,0-1 0,0-5 0,-2-2 831,2 9-859,0-1 0,-1 1 1,1-1-1,-1 1 0,1 0 1,-1 0-1,1 0 0,-1 0 1,0 0-1,0 0 0,0 0 1,0 0-1,-1 1 0,1-1 1,0 1-1,-1 0 0,1-1 1,-4 0-1,0 0-81,0 1 0,1 0-1,-1 0 1,0 0 0,0 1 0,0 0 0,0 0-1,-7 1 1,0 1-100,1 0 0,-1 1 0,1 0-1,0 1 1,0 0 0,1 1 0,-18 10-1,26-13 7,-1 0-1,1 1 1,0 0-1,0 0 1,0 0-1,1 0 0,-1 0 1,1 0-1,0 1 1,-4 6-1,5-9-11,1-1 0,0 1-1,0 0 1,-1 0 0,1 0 0,0-1-1,0 1 1,0 0 0,0 0-1,0 0 1,0 0 0,0-1-1,0 1 1,0 0 0,0 0 0,0 0-1,1-1 1,-1 1 0,0 0-1,1 0 1,0 1 0,0-1 1,0 0 1,0-1-1,0 1 1,0 0-1,0 0 1,1-1-1,-1 1 1,0-1-1,0 1 1,1-1-1,-1 1 1,0-1-1,1 0 0,-1 0 1,1 0-1,-1 0 1,3 0-1,7 0 35,0-1-1,0-1 0,0 0 0,0 0 0,-1-1 0,1 0 0,-1-1 0,1 0 1,-1-1-1,-1 0 0,1-1 0,-1 0 0,0 0 0,0-1 0,0 0 0,-1-1 1,0 1-1,-1-2 0,0 1 0,10-15 0,-17 22 69,-4 18-198,-16 34 28,12-32 109,1-1 0,0 1 0,1 1 0,1-1 0,1 1 0,1-1-1,-1 23 1,4-40-40,1 0-1,-1 0 0,0 0 0,0 0 0,1 0 0,-1 0 1,1 0-1,0-1 0,0 1 0,0 0 0,0 0 0,0 0 1,0-1-1,0 1 0,0 0 0,1-1 0,-1 1 1,2 1-1,34 20 15,-33-22-6,-1 0-1,0 0 1,-1 1 0,1-1 0,0 0-1,0 1 1,0 0 0,-1 0 0,1 0-1,-1 0 1,0 0 0,1 1 0,-1-1-1,0 0 1,0 1 0,-1 0 0,1-1-1,0 1 1,-1 0 0,0 0 0,0 0-1,0 0 1,2 6 0,-4-8 52,1 1 0,0-1 0,-1 0 0,1 0 0,-1 0 0,1 0 0,-1 0 0,1 0 0,-1 0 0,0-1 0,1 1 0,-1 0 0,0 0 0,0 0 0,0-1 0,0 1 0,0 0 0,0-1 0,0 1 0,0-1 0,0 1 0,0-1 0,0 1 0,0-1 0,0 0 0,0 0 0,0 1 0,0-1 0,-2 0 0,-41 3 1359,35-3-1088,0 1-258,0 0 0,0-1 0,-1 0-1,1-1 1,0 0 0,0-1 0,0 1 0,0-2-1,0 1 1,0-1 0,1-1 0,-1 0 0,1 0 0,0 0-1,0-1 1,-8-6 0,16 11-121,-1-1 0,0 1 0,1 0 0,-1-1 1,0 1-1,1-1 0,-1 1 0,0-1 0,1 1 0,-1-1 0,1 1 0,-1-1 1,1 0-1,-1 1 0,1-1 0,0 0 0,-1 1 0,1-1 0,0 0 0,-1 0 1,1 1-1,0-1 0,0 0 0,0 0 0,0 1 0,0-1 0,0 0 0,0 0 0,0 0 1,0 1-1,0-1 0,0 0 0,0 0 0,0 1 0,1-1 0,-1 0 0,0 0 1,1 1-1,-1-1 0,0 0 0,1 1 0,-1-1 0,1 0 0,-1 1 0,1-1 1,-1 1-1,1-1 0,0 1 0,-1-1 0,1 1 0,-1-1 0,1 1 0,0 0 1,0-1-1,-1 1 0,1 0 0,0 0 0,0-1 0,-1 1 0,3 0 0,58-9-4929,-43 8 3166,18-6-4527,-1-2-4334</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4.345"/>
    </inkml:context>
    <inkml:brush xml:id="br0">
      <inkml:brushProperty name="width" value="0.025" units="cm"/>
      <inkml:brushProperty name="height" value="0.025" units="cm"/>
    </inkml:brush>
  </inkml:definitions>
  <inkml:trace contextRef="#ctx0" brushRef="#br0">0 61 12300,'0'0'15257,"3"-9"-14355,8-27-486,-10 35-419,0 0 0,-1-1 0,1 1 0,0 0 0,0 0 0,-1 1 0,1-1 0,0 0 0,0 0 0,0 0 0,0 1 0,0-1 0,0 0 0,1 1 0,-1-1 0,0 1 0,0-1 0,0 1 1,1 0-1,-1 0 0,0-1 0,0 1 0,1 0 0,-1 0 0,0 0 0,0 0 0,1 0 0,-1 0 0,0 1 0,0-1 0,0 0 0,1 1 0,-1-1 0,0 1 0,0-1 0,0 1 0,0-1 0,0 1 0,0 0 0,0 0 0,0 0 0,0-1 0,0 1 0,0 0 0,0 0 0,-1 0 0,1 0 0,0 0 0,0 2 0,1 11-12,0 0 0,-1 0-1,0 0 1,-2 0 0,1 0 0,-2-1 0,0 1 0,0 0-1,-2 0 1,1-1 0,-9 20 0,5-15-376,2 1 1,0 0-1,1 0 0,-3 38 0,7-67-13195</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4.685"/>
    </inkml:context>
    <inkml:brush xml:id="br0">
      <inkml:brushProperty name="width" value="0.025" units="cm"/>
      <inkml:brushProperty name="height" value="0.025" units="cm"/>
    </inkml:brush>
  </inkml:definitions>
  <inkml:trace contextRef="#ctx0" brushRef="#br0">0 38 11403,'0'0'14253,"50"-23"-14253,-18 20 32,-2 2-1409,1-1-1538,-9-3-1633,-1 1-3043</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5.047"/>
    </inkml:context>
    <inkml:brush xml:id="br0">
      <inkml:brushProperty name="width" value="0.025" units="cm"/>
      <inkml:brushProperty name="height" value="0.025" units="cm"/>
    </inkml:brush>
  </inkml:definitions>
  <inkml:trace contextRef="#ctx0" brushRef="#br0">0 64 3171,'0'0'17755,"10"-9"-15843,32-25-124,-38 31-1636,0 1 1,0-1-1,0 1 1,1 0-1,-1 0 1,1 1-1,-1-1 0,1 1 1,0 0-1,0 0 1,-1 1-1,1-1 1,0 1-1,0 0 0,0 0 1,-1 1-1,1 0 1,6 1-1,-9-2-128,1 1 1,0 0-1,-1 0 0,1 0 0,-1 0 0,1 1 1,-1-1-1,0 1 0,1-1 0,-1 1 0,0 0 1,0 0-1,0 0 0,0 0 0,-1 0 0,1 0 1,0 0-1,-1 1 0,1-1 0,-1 0 0,0 1 1,0 0-1,0-1 0,0 1 0,-1-1 0,1 1 1,-1 0-1,1 3 0,-1 0 108,0-1-1,-1 0 1,0 1 0,0-1 0,0 0-1,0 0 1,-1 0 0,0 0-1,0 0 1,-1 0 0,1 0-1,-6 7 1,-3 2 416,0-1 0,-20 19 0,18-19-188,83-15-1428,-66 2 1026,-1 0 0,1 0 0,-1 1 0,1 0-1,-1 0 1,1 0 0,-1 0 0,0 0 0,0 0 0,0 1 0,1 0 0,-1 0 0,-1 0 0,1 0 0,0 0 0,0 0 0,-1 1-1,0-1 1,1 1 0,-1 0 0,0-1 0,0 1 0,0 0 0,-1 0 0,1 1 0,-1-1 0,1 0 0,-1 0 0,0 1 0,-1-1-1,1 1 1,0-1 0,-1 1 0,0-1 0,0 1 0,0-1 0,0 1 0,-1-1 0,1 1 0,-1-1 0,0 0 0,0 1-1,0-1 1,0 0 0,-1 1 0,1-1 0,-1 0 0,0 0 0,0 0 0,-4 4 0,-1 1 260,0 0 0,-1 0 1,0-1-1,0-1 0,-1 1 0,1-1 1,-2 0-1,1-1 0,0 0 0,-1-1 1,0 0-1,0 0 0,0-1 0,-1-1 1,1 1-1,-19 0 0,13-9-2286,7-10-3402,4 2-2036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0.806"/>
    </inkml:context>
    <inkml:brush xml:id="br0">
      <inkml:brushProperty name="width" value="0.025" units="cm"/>
      <inkml:brushProperty name="height" value="0.025" units="cm"/>
    </inkml:brush>
  </inkml:definitions>
  <inkml:trace contextRef="#ctx0" brushRef="#br0">0 434 3876,'0'0'13693,"11"-12"-12642,150-151 617,64-72-1457,-212 216-1509,-14 15-2030,-9 5-507,-6 6-1477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3.259"/>
    </inkml:context>
    <inkml:brush xml:id="br0">
      <inkml:brushProperty name="width" value="0.025" units="cm"/>
      <inkml:brushProperty name="height" value="0.025" units="cm"/>
    </inkml:brush>
  </inkml:definitions>
  <inkml:trace contextRef="#ctx0" brushRef="#br0">12 151 13805,'0'0'3828,"9"0"-1640,-2 0-1852,-1 0-1,1 0 0,-1-1 0,1 1 0,-1-1 0,1-1 0,-1 1 0,1-1 1,-1 0-1,0-1 0,0 0 0,0 1 0,0-2 0,-1 1 0,1-1 1,-1 0-1,7-7 0,-8 7-268,0 0 1,-1-1-1,0 1 0,0-1 1,0 0-1,-1 0 1,0 0-1,0 0 0,0 0 1,0-1-1,-1 1 1,0 0-1,1-10 0,-2 14-59,0 0 1,0 0-1,0-1 0,0 1 0,0 0 0,-1 0 0,1-1 0,0 1 0,-1 0 0,1 0 0,-1 0 0,1 0 0,-1 0 0,1 0 0,-1 0 0,0 0 0,0 0 0,1 0 0,-1 0 0,0 0 1,0 0-1,0 0 0,-2-1 0,0 1-9,1 1 1,-1-1 0,0 1-1,1-1 1,-1 1 0,0 0-1,1 0 1,-1 0 0,0 1-1,0-1 1,1 0 0,-1 1 0,1 0-1,-1 0 1,-4 2 0,0 0-9,1 0 1,0 1 0,1-1 0,-1 1-1,1 1 1,0-1 0,0 1 0,0 0 0,0 0-1,1 0 1,0 1 0,0 0 0,0-1-1,1 1 1,-4 11 0,1-5 6,1 0 0,1 1-1,0-1 1,1 1 0,1 0 0,-1 0-1,1 16 1,2-26 0,0-1 0,0 0 1,0 0-1,0 1 0,0-1 0,1 0 0,-1 0 0,1 1 1,0-1-1,-1 0 0,1 0 0,0 0 0,0 0 0,1 0 1,-1 0-1,0 0 0,0-1 0,1 1 0,-1 0 0,1-1 1,2 3-1,-1-2 7,1-1 1,-1 1-1,0-1 1,1 1-1,-1-1 0,1 0 1,-1-1-1,1 1 1,0 0-1,-1-1 1,1 0-1,4 0 0,5-1-67,0-1 0,0 0 0,0-1-1,0 0 1,0-1 0,17-8-1,-9 2-1131,0-1 0,0-1 0,-1 0-1,-1-2 1,0 0 0,16-18-1,7-14-5376</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1.164"/>
    </inkml:context>
    <inkml:brush xml:id="br0">
      <inkml:brushProperty name="width" value="0.025" units="cm"/>
      <inkml:brushProperty name="height" value="0.025" units="cm"/>
    </inkml:brush>
  </inkml:definitions>
  <inkml:trace contextRef="#ctx0" brushRef="#br0">292 0 7944,'0'0'5701,"-10"1"-3902,-29 3-315,37-3-1410,-1 0-1,1 0 1,0 0-1,0 0 1,-1 0-1,1 1 1,0-1-1,0 1 1,0-1-1,1 1 1,-1 0-1,0 0 1,1 0-1,-1 0 1,1 0-1,-1 0 1,1 0-1,0 0 1,0 0-1,0 1 1,-1 2-1,-5 9 61,-7 8-137,-83 140 1155,80-130-661,2 1 0,1 0 0,-12 41-1,23-62-413,0 1-1,0 0 0,1 1 1,0 22-1,2-34-74,0 0 1,0 1-1,0-1 0,0 0 0,0 0 0,0 0 0,1 0 1,-1 0-1,1 0 0,-1 0 0,1 0 0,0 0 0,0 0 1,0 0-1,0 0 0,0-1 0,0 1 0,1 0 0,-1-1 1,0 1-1,1-1 0,-1 1 0,1-1 0,0 0 0,-1 0 1,1 1-1,0-1 0,0 0 0,0-1 0,0 1 1,0 0-1,0 0 0,0-1 0,0 1 0,0-1 0,0 0 1,3 0-1,5-1 1,0-1 0,0 0 0,0-1 0,0 0 0,0 0 0,-1-1 1,0-1-1,0 0 0,0 0 0,0 0 0,-1-1 0,8-7 0,20-12-316,-5 6-251,55-36-2666,-30 18-3070,-8 1-5589</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2.005"/>
    </inkml:context>
    <inkml:brush xml:id="br0">
      <inkml:brushProperty name="width" value="0.025" units="cm"/>
      <inkml:brushProperty name="height" value="0.025" units="cm"/>
    </inkml:brush>
  </inkml:definitions>
  <inkml:trace contextRef="#ctx0" brushRef="#br0">143 88 5862,'0'0'6555,"4"-10"-5210,2 1-804,-3 6-331,-1 0 0,0 0-1,0 0 1,-1 0-1,1 0 1,-1-1 0,1 1-1,-1 0 1,0-1-1,0 1 1,-1-1-1,1 0 1,-1-4 0,0 7-108,0 0 0,0 0 0,-1 0 1,1 1-1,0-1 0,-1 0 0,1 0 1,0 0-1,-1 1 0,1-1 0,-1 0 1,0 1-1,1-1 0,-1 0 0,0 1 1,1-1-1,-1 1 0,0-1 0,1 1 0,-1-1 1,0 1-1,0-1 0,0 1 0,1 0 1,-1 0-1,0-1 0,0 1 0,0 0 1,0 0-1,0 0 0,0 0 0,1 0 1,-1 0-1,0 0 0,0 0 0,0 0 1,0 0-1,-1 1 0,-2-1-34,0 1 1,0 0-1,0-1 0,1 1 0,-1 1 1,0-1-1,0 1 0,-3 1 0,-3 5-5,1 0 0,0 1-1,1 0 1,0 1 0,1-1-1,-1 2 1,2-1 0,-1 1-1,2 0 1,-1 0 0,2 0-1,-1 1 1,2 0 0,-1 0-1,2 0 1,0 0-1,0 0 1,0 13 0,2-24-60,0 0 0,0 0 0,0-1 0,0 1 1,1 0-1,-1-1 0,0 1 0,0 0 0,0 0 1,1-1-1,-1 1 0,0 0 0,1-1 0,-1 1 0,1-1 1,-1 1-1,1-1 0,-1 1 0,1-1 0,-1 1 0,1-1 1,0 1-1,-1-1 0,1 1 0,-1-1 0,1 0 0,0 1 1,-1-1-1,2 0 0,24-2 160,-19 0-108,0-1 1,0 1 0,-1-1 0,1-1 0,9-6-1,-2-2 18,0-1-1,-1 0 0,21-26 0,-30 33-56,1-1-1,-1 1 1,0 0-1,-1-1 1,0 0-1,0 0 1,0 0 0,-1 0-1,0-1 1,0 1-1,-1-1 1,1-8-1,-2 16-26,0-1 0,0 0 0,0 1-1,0-1 1,0 0 0,0 1-1,-1-1 1,1 1 0,0-1-1,0 0 1,-1 1 0,1-1-1,0 1 1,-1-1 0,1 1-1,0-1 1,-1 1 0,1-1-1,-1 1 1,1 0 0,-1-1-1,1 1 1,-1-1 0,0 1-1,1 0 1,-1 0 0,1-1 0,-1 1-1,0 0 1,1 0 0,-1 0-1,1 0 1,-1-1 0,0 1-1,1 0 1,-1 0 0,0 0-1,1 0 1,-1 1 0,0-1-1,1 0 1,-1 0 0,1 0-1,-1 0 1,0 1 0,1-1-1,-1 0 1,1 1 0,-1-1-1,1 0 1,-1 1 0,0 0-1,-1 0-162,0 0 0,0 0 0,1 0 0,-1 0 0,0 0 0,1 0 0,-1 1 0,1-1 0,-1 1 0,1-1 0,0 1-1,-1-1 1,1 1 0,0 0 0,0 0 0,0 0 0,0-1 0,0 5 0,0-4-356,2 15-6318,6-16 1771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2.565"/>
    </inkml:context>
    <inkml:brush xml:id="br0">
      <inkml:brushProperty name="width" value="0.025" units="cm"/>
      <inkml:brushProperty name="height" value="0.025" units="cm"/>
    </inkml:brush>
  </inkml:definitions>
  <inkml:trace contextRef="#ctx0" brushRef="#br0">216 49 6983,'0'0'15977,"-10"10"-14909,-3 5-603,1 0 0,0 0 0,-15 28 0,22-33-393,0 0 0,0 0 1,1 1-1,0-1 1,1 1-1,0 0 1,1 0-1,0 0 0,0 15 1,0-7-2517,-3-33-4550,-9-21 1084,-14-5 1340,-14-20 4598,40 55 601,0 1-1,0-1 1,0 1-1,0-1 1,1 0-1,-1 1 1,1-1-1,1 0 1,-1 0-1,1 0 1,0-9-1,0 12-432,1 0 0,0 0 0,1 0 0,-1-1 0,0 1-1,1 1 1,-1-1 0,1 0 0,-1 0 0,1 0 0,0 1 0,0-1 0,0 1-1,0 0 1,0-1 0,0 1 0,0 0 0,0 0 0,1 0 0,3-1 0,55-16 872,-53 16-767,16-3 51,-1 1 0,1 0 1,42 1-1,-64 2-315,-1 1-1,1 0 1,-1 0 0,1 0 0,-1 1-1,1-1 1,0 0 0,-1 1-1,1-1 1,-1 1 0,1-1 0,-1 1-1,0 0 1,1-1 0,-1 1-1,0 0 1,1 0 0,-1 0 0,0 0-1,0 0 1,0 0 0,0 1-1,0-1 1,0 0 0,0 1 0,0-1-1,0 0 1,-1 1 0,1-1-1,0 1 1,-1-1 0,0 1 0,1-1-1,-1 1 1,0-1 0,0 1-1,1 0 1,-1-1 0,0 1 0,-1-1-1,1 1 1,0-1 0,-1 4 0,0 1 155,-1 0 1,1 0 0,-1 0 0,0 0 0,-1-1 0,1 1-1,-1-1 1,0 1 0,-1-1 0,-5 7 0,5-7-91,-1 1-1,0-1 1,0-1 0,0 1 0,0-1 0,-1 1-1,0-2 1,0 1 0,0-1 0,0 0 0,0 0-1,-1 0 1,0-1 0,-7 2 0,27-7-8788,-5 2 5851,12-6-3800</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3.151"/>
    </inkml:context>
    <inkml:brush xml:id="br0">
      <inkml:brushProperty name="width" value="0.025" units="cm"/>
      <inkml:brushProperty name="height" value="0.025" units="cm"/>
    </inkml:brush>
  </inkml:definitions>
  <inkml:trace contextRef="#ctx0" brushRef="#br0">130 0 16528,'0'0'5487,"-7"4"-5278,-5 4-169,-5 2 1249,1-1 0,-24 10 0,46-27-732,-2 1-419,-4 19-85,-23 68 143,18-67-161,1 0 0,0 0 0,0 1-1,1-1 1,-1 29 0,3-42-34,1 0 0,0 1 0,0-1 0,0 0-1,0 0 1,0 0 0,0 0 0,0 1 0,0-1-1,0 0 1,0 0 0,0 0 0,0 1-1,1-1 1,-1 0 0,0 0 0,0 0 0,0 0-1,0 1 1,0-1 0,0 0 0,0 0 0,0 0-1,0 0 1,1 0 0,-1 1 0,0-1-1,0 0 1,0 0 0,0 0 0,0 0 0,1 0-1,-1 0 1,0 0 0,0 0 0,0 0-1,0 0 1,1 1 0,-1-1 0,0 0 0,0 0-1,0 0 1,1 0 0,-1 0 0,0 0 0,0 0-1,0 0 1,1-1 0,10-5 59,8-13-223,-14 12-582,0-1 0,-1 0 0,0 0 0,0 0 0,-1 0 0,3-12 0,0-28-8282,-6 28 1879</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3.494"/>
    </inkml:context>
    <inkml:brush xml:id="br0">
      <inkml:brushProperty name="width" value="0.025" units="cm"/>
      <inkml:brushProperty name="height" value="0.025" units="cm"/>
    </inkml:brush>
  </inkml:definitions>
  <inkml:trace contextRef="#ctx0" brushRef="#br0">1 65 10570,'0'0'12940,"11"-6"-12390,2 0-607,63-31 846,-70 34-1003,1 1 0,0-1 0,0 1 0,0 1 0,0-1 0,0 1 0,1 0 0,-1 1-1,0 0 1,8 0 0,-15 1 33,0-1 0,1 0 0,-1 1 0,0-1-1,0 0 1,1 1 0,-1-1 0,0 0 0,0 1 0,0-1-1,0 0 1,0 1 0,0-1 0,0 1 0,1-1-1,-1 0 1,0 1 0,0-1 0,0 1 0,-1-1 0,1 0-1,0 1 1,0-1 0,0 0 0,0 1 0,0-1 0,0 1-1,0-1 1,-1 0 0,1 1 0,0-1 0,0 0 0,-1 0-1,1 1 1,0-1 0,0 0 0,-1 1 0,1-1 0,0 0-1,-1 0 1,1 0 0,0 1 0,-1-1 0,-12 14-4809,-3-6-130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3.839"/>
    </inkml:context>
    <inkml:brush xml:id="br0">
      <inkml:brushProperty name="width" value="0.025" units="cm"/>
      <inkml:brushProperty name="height" value="0.025" units="cm"/>
    </inkml:brush>
  </inkml:definitions>
  <inkml:trace contextRef="#ctx0" brushRef="#br0">41 1 7527,'0'0'6358,"-7"8"-4447,-21 26-469,28-34-1403,0 1 0,0-1 0,0 0 0,0 1 0,0-1 0,0 0 0,0 1-1,0-1 1,0 1 0,0-1 0,0 0 0,0 1 0,0-1 0,0 0 0,0 1 0,0-1 0,1 0 0,-1 1 0,0-1 0,0 0 0,0 1 0,1-1 0,-1 0 0,0 0 0,0 1 0,1-1 0,-1 0 0,0 0 0,1 0 0,-1 1 0,0-1 0,1 0 0,-1 0 0,0 0 0,1 0 0,-1 0 0,0 1 0,1-1 0,-1 0 0,0 0 0,1 0 0,-1 0 0,0 0 0,1 0 0,-1 0 0,0 0 0,1 0 0,-1-1 0,1 1 0,-1 0 0,0 0 0,1 0 0,26 0 633,-26 0-512,10-2 23,0 0-1,-1 0 1,1 0-1,-1-2 1,0 1-1,11-6 1,-12 5-566,0 0 1,1 0 0,-1 1 0,1 1-1,0-1 1,18 0 0,-34 17-9008,-10 1 3053</inkml:trace>
  <inkml:trace contextRef="#ctx0" brushRef="#br0" timeOffset="1">1 188 6182,'0'0'11798,"1"4"-11371,0-3-408,-1 0-1,0 0 1,1-1 0,-1 1 0,1-1-1,0 1 1,-1 0 0,1-1 0,-1 1 0,1-1-1,0 0 1,-1 1 0,1-1 0,0 1 0,-1-1-1,1 0 1,0 0 0,0 1 0,-1-1 0,1 0-1,0 0 1,0 0 0,0 0 0,-1 0 0,2 0-1,33-3 722,48-20-1828,-61 16-1070,4-8-5086,-14 3-43</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4.163"/>
    </inkml:context>
    <inkml:brush xml:id="br0">
      <inkml:brushProperty name="width" value="0.025" units="cm"/>
      <inkml:brushProperty name="height" value="0.025" units="cm"/>
    </inkml:brush>
  </inkml:definitions>
  <inkml:trace contextRef="#ctx0" brushRef="#br0">200 3 13677,'0'0'9315,"-8"-1"-8562,3 0-728,0 1 0,1 0 0,-1 0 0,0 0 0,1 0 0,-1 1 0,0 0 0,1 0 0,-1 0 0,1 0 0,-1 1 0,1 0 0,0 0 0,0 0 0,0 0 0,0 1 0,0 0 0,-6 5 0,4-3-36,-53 52 538,55-53-442,0 1 0,0-1 0,1 1 0,0 0 1,0 1-1,0-1 0,0 0 0,1 1 0,0 0 0,0-1 1,-1 9-1,3-14-84,0 1 0,0-1 1,0 1-1,0-1 1,0 1-1,0-1 0,0 1 1,0 0-1,0-1 0,1 1 1,-1-1-1,0 1 1,0-1-1,1 1 0,-1-1 1,0 1-1,1-1 0,-1 0 1,0 1-1,1-1 0,-1 1 1,1-1-1,-1 0 1,1 1-1,-1-1 0,0 0 1,1 0-1,-1 1 0,1-1 1,0 0-1,24 4 64,26-8 47,-32 0-441,0-1 1,0 0 0,36-17 0,14-16-5556,-42 18-1846</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4.819"/>
    </inkml:context>
    <inkml:brush xml:id="br0">
      <inkml:brushProperty name="width" value="0.025" units="cm"/>
      <inkml:brushProperty name="height" value="0.025" units="cm"/>
    </inkml:brush>
  </inkml:definitions>
  <inkml:trace contextRef="#ctx0" brushRef="#br0">185 22 12620,'0'0'9107,"-10"-5"-7986,6 3-1060,0 0 0,0 0 1,-1 0-1,1 0 0,0 1 0,-1-1 0,1 1 0,-1 0 0,0 0 0,1 1 0,-1 0 0,0-1 1,1 1-1,-1 1 0,0-1 0,1 1 0,-1 0 0,1 0 0,-1 0 0,1 1 0,0-1 0,-1 1 0,1 0 1,0 0-1,0 1 0,-4 3 0,8-6-61,-4 2 0,0 0 0,0 1 0,1-1 0,-1 1 0,1 0 0,0 0 0,-1 0 0,2 0 0,-1 1 0,0-1 0,1 1 0,-1 0 0,1 0 0,0 0 0,0 0 0,1 0 0,-2 4 0,7-7 5,0 0 0,1 0 0,-1 0 0,0-1 0,0 0 0,1 0 0,5-1 0,-5 1-13,18-1-6,33 1-498,-53 1 476,0-1 0,0 0 0,0 1-1,0 0 1,0-1 0,0 1 0,-1 0 0,1 0-1,0 1 1,-1-1 0,1 1 0,-1-1 0,1 1-1,-1 0 1,3 2 0,-4-2 34,-1-1 0,1 0 0,0 0 0,-1 0 0,1 1 0,-1-1 0,0 0 0,0 1 0,1-1 0,-1 0 0,0 1 0,0-1 0,0 0 0,0 1 0,0-1 0,-1 0 0,1 1 0,0-1 0,-1 0 0,1 1 0,0-1 0,-1 0 0,0 0 0,1 1 0,-1-1 0,0 0 0,0 0 0,1 0 0,-1 0 0,0 0 0,0 0 0,0 0 0,0 0 0,0-1 0,0 1 0,-2 1 0,-45 29 343,44-29-272,-4 3 53,-1 0 0,0-1-1,1 0 1,-2-1 0,1 0-1,0 0 1,-1-1 0,1 0 0,-12 0-1,25-18-259,6 2-820,2 1 1,0 0-1,0 1 1,1 0-1,25-17 1,3-4-2758,7-9-2344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5.176"/>
    </inkml:context>
    <inkml:brush xml:id="br0">
      <inkml:brushProperty name="width" value="0.025" units="cm"/>
      <inkml:brushProperty name="height" value="0.025" units="cm"/>
    </inkml:brush>
  </inkml:definitions>
  <inkml:trace contextRef="#ctx0" brushRef="#br0">133 0 11659,'0'0'6080,"-3"8"-4377,-28 52 849,17-36-1895,2 0 1,0 1-1,1 1 1,2 0 0,-7 28-1,14-32-464,2-22-271,0 0 0,0 1 0,0-1 0,0 1 0,0-1 0,0 1 0,0-1 0,0 1 0,0-1 0,0 1 0,0-1 0,0 0 0,0 1 0,0-1 0,1 1 0,-1-1 0,0 1-1,0-1 1,0 0 0,1 1 0,-1-1 0,0 0 0,1 1 0,-1-1 0,0 0 0,1 1 0,-1-1 0,0 0 0,1 1 0,-1-1 0,0 0 0,1 0 0,-1 0 0,1 1 0,0-1 0,0-4-359,0 0-1,0 0 0,0 0 0,0 0 1,-1 0-1,0 0 0,1 0 0,-1 0 1,-1 0-1,1 0 0,-1 0 0,0-4 1,-32-35 2620,39 43-1868,102-5-723,-36-9-5409,-34 3-690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5.535"/>
    </inkml:context>
    <inkml:brush xml:id="br0">
      <inkml:brushProperty name="width" value="0.025" units="cm"/>
      <inkml:brushProperty name="height" value="0.025" units="cm"/>
    </inkml:brush>
  </inkml:definitions>
  <inkml:trace contextRef="#ctx0" brushRef="#br0">129 1 5125,'0'0'6684,"-11"7"-3497,3-2-2800,-51 36 2285,54-37-2212,-1 1-1,1 0 1,0 0-1,0 0 1,1 0-1,0 1 1,0-1 0,0 1-1,-4 10 1,8-16-451,0 0 1,0-1-1,0 1 1,0 0 0,1 0-1,-1 0 1,0 0-1,0-1 1,0 1-1,1 0 1,-1 0-1,0 0 1,0 0-1,1 0 1,-1 0 0,0 0-1,0 0 1,0 0-1,1 0 1,-1 0-1,0 0 1,0 0-1,1 0 1,-1 0 0,0 0-1,0 0 1,1 0-1,-1 0 1,0 0-1,0 0 1,1 0-1,-1 0 1,0 1 0,0-1-1,0 0 1,1 0-1,-1 0 1,0 0-1,0 1 1,0-1-1,0 0 1,1 0 0,-1 0-1,0 1 1,0-1-1,0 0 1,0 0-1,0 0 1,0 1-1,0-1 1,0 0-1,0 0 1,0 1 0,1-1-1,-1 0 1,0 0-1,0 1 1,0-1-1,-1 0 1,1 0-1,0 0 1,0 1 0,0-1-1,0 0 1,0 0-1,0 1 1,17-11 167,73-85 175,-88 104-398,0 0-1,-1-1 1,0 1 0,0 0 0,-2 14-1,1-22 3,0 0 0,0-1 0,0 1 0,0 0 0,0 0 0,0-1 0,0 1-1,0 0 1,0-1 0,0 1 0,0 0 0,0-1 0,0 1 0,1 0 0,-1-1 0,0 1 0,1 0-1,-1-1 1,0 1 0,1-1 0,-1 1 0,0 0 0,1-1 0,-1 1 0,1-1 0,-1 1 0,1-1-1,0 0 1,-1 1 0,1-1 0,-1 1 0,1-1 0,0 0 0,1 0-219,0 0 0,-1 0 0,1-1 0,-1 1 0,1-1 0,0 1 0,-1-1 0,1 1 0,-1-1 0,0 0 0,1 0 0,-1 0 0,2-2 0,39-41-8745,-27 23 135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3.600"/>
    </inkml:context>
    <inkml:brush xml:id="br0">
      <inkml:brushProperty name="width" value="0.025" units="cm"/>
      <inkml:brushProperty name="height" value="0.025" units="cm"/>
    </inkml:brush>
  </inkml:definitions>
  <inkml:trace contextRef="#ctx0" brushRef="#br0">108 0 13421,'0'0'3080,"-7"12"-1655,-9 18-843,1 0 0,2 1 0,1 1 0,2 0 0,0 0 0,3 1-1,0 0 1,2 0 0,0 46 0,5-76-549,0 1 0,0-1 0,0 1 0,1-1 1,-1 1-1,1-1 0,0 0 0,0 1 0,0-1 0,1 0 0,-1 1 0,1-1 0,0 0 0,0 0 0,0-1 0,0 1 0,0 0 1,1-1-1,-1 1 0,1-1 0,-1 1 0,1-1 0,0 0 0,0-1 0,0 1 0,0 0 0,1-1 0,-1 1 0,0-1 0,1 0 1,-1 0-1,0-1 0,1 1 0,-1-1 0,1 1 0,-1-1 0,1 0 0,-1 0 0,1-1 0,-1 1 0,1-1 0,-1 0 0,1 0 1,-1 0-1,0 0 0,1 0 0,-1-1 0,0 0 0,0 1 0,4-5 0,23-15 223,-2-2 1,-1-1-1,-1-2 0,-1 0 0,-1-2 1,31-45-1,-54 71-288,2-1-97,-1 0 0,0-1 1,1 1-1,-1 0 1,0-1-1,-1 0 1,1 1-1,-1-1 1,1 0-1,-1 0 0,1-8 1,-2 12-32,0-1 0,0 1 0,0 0 0,0-1 0,0 1 0,-1 0 0,1-1 0,0 1 0,0 0 0,0-1 0,0 1 0,-1 0 0,1-1 0,0 1 1,0 0-1,-1-1 0,1 1 0,0 0 0,0 0 0,-1 0 0,1-1 0,0 1 0,-1 0 0,1 0 0,0 0 0,-1 0 0,1-1 0,-1 1 0,1 0 0,0 0 0,-1 0 0,1 0 0,0 0 0,-1 0 0,1 0 0,-1 0 0,1 0 0,-1 0 0,-1 0-1000,-16 0-7675</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5.875"/>
    </inkml:context>
    <inkml:brush xml:id="br0">
      <inkml:brushProperty name="width" value="0.025" units="cm"/>
      <inkml:brushProperty name="height" value="0.025" units="cm"/>
    </inkml:brush>
  </inkml:definitions>
  <inkml:trace contextRef="#ctx0" brushRef="#br0">121 1 10474,'-4'9'2578,"-8"19"-1762,-33 82 5238,39-94-5797,2 0 1,0 0-1,0 1 0,1-1 0,0 23 1,2-39-314,1 1-1,-1 0 1,1 0 0,-1-1 0,0 1 0,0 0 0,1-1 0,-1 1 0,0-1-1,0 1 1,0-1 0,1 1 0,-1-1 0,0 0 0,0 1 0,0-1 0,0 0-1,0 0 1,-2 1 0,3-1 62,-1 0-1,1 0 1,-1 0 0,1 1-1,-1-1 1,1 0 0,-1 0-1,1 0 1,-1 0-1,1 0 1,-1 0 0,0 0-1,1 0 1,-1 0-1,1-1 1,-1 1 0,1 0-1,-1 0 1,1 0 0,-1-1-1,1 1 1,-1 0-1,1 0 1,-1-1 0,1 1-1,0 0 1,-1-1 0,1 1-1,-1-1 1,1 1-1,0 0 1,0-1 0,-1 1-1,1-1 1,0 1-1,0-1 1,-1 1 0,1-1-1,0 1 1,0-1 0,0 1-1,0-2 1,1-13 4,1 0 0,1 0 1,1 0-1,0 1 1,0-1-1,2 1 0,0 0 1,0 0-1,2 1 0,-1 0 1,2 0-1,0 1 0,0 0 1,1 0-1,18-16 0,-24 26-19,-1-1 1,1 0-1,0 1 0,0 0 0,0 0 0,0 0 0,0 1 0,0-1 0,1 1 0,-1 0 0,0 0 1,1 1-1,-1-1 0,1 1 0,-1 0 0,1 0 0,5 1 0,-10-1 11,1 1 0,0-1-1,0 1 1,-1-1 0,1 1-1,-1 0 1,1-1 0,-1 1 0,1 0-1,-1-1 1,1 1 0,-1 0 0,1 0-1,-1-1 1,0 1 0,1 0-1,-1 0 1,0 0 0,0-1 0,0 1-1,0 0 1,0 0 0,0 0-1,0 0 1,0 0 0,0-1 0,0 1-1,0 0 1,0 0 0,0 0-1,-1 0 1,1-1 0,0 1 0,-1 0-1,1 0 1,-1-1 0,1 1 0,-1 0-1,1-1 1,-1 2 0,-21 29 290,15-24 170,0 0-1,-1 0 1,0-1-1,0 0 1,-1 0-1,0-1 1,0 0-1,0-1 1,0 0-1,-18 5 1,27-9-555,0-1 0,0 1 0,-1-1 0,1 1 0,0 0 0,0-1 0,0 1 0,0-1 1,0 1-1,1 0 0,-1-1 0,0 1 0,0-1 0,0 1 0,0 0 0,0-1 0,0 1 0,1 0 0,-1-1 0,0 1 0,0 0 0,1-1 0,-1 1 1,0 0-1,0-1 0,1 1 0,-1 0 0,0 0 0,1-1 0,-1 1 0,0 0 0,1 0 0,-1 0 0,1-1 0,-1 1 0,1 0 0,15-14-2741,26-9-7405,-19 10 2194</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6.218"/>
    </inkml:context>
    <inkml:brush xml:id="br0">
      <inkml:brushProperty name="width" value="0.025" units="cm"/>
      <inkml:brushProperty name="height" value="0.025" units="cm"/>
    </inkml:brush>
  </inkml:definitions>
  <inkml:trace contextRef="#ctx0" brushRef="#br0">82 1 9513,'0'0'7853,"-1"11"-5921,-1 12-976,-2-1-1,-1 0 1,-13 39-1,-34 77 364,59-184-1511,2 25-395,0 1-1,1-1 1,1 2 0,24-34 0,-30 45 398,1 1 0,0-1-1,1 2 1,0-1 0,0 0 0,0 1 0,1 1 0,0-1 0,0 1 0,0 0-1,0 1 1,1 0 0,17-5 0,-25 8 196,-1 1 0,1 0 0,-1 0 0,1-1 0,0 1 0,-1 0 0,1 0 0,-1 0 0,1 0 0,0-1 0,-1 1 0,1 0 0,0 0 0,-1 0 0,1 0 0,-1 1-1,1-1 1,0 0 0,-1 0 0,1 0 0,-1 0 0,1 1 0,0-1 0,-1 0 0,1 0 0,-1 1 0,1-1 0,-1 1 0,1-1 0,-1 0 0,1 1 0,-1-1 0,0 1 0,1-1 0,0 2 0,-10 20 608,-31 22 884,23-30-606,-3 3 270,-1-1 1,-1-1-1,-30 15 0,82-66-7579,-7 10 1905,3-3-2648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6.548"/>
    </inkml:context>
    <inkml:brush xml:id="br0">
      <inkml:brushProperty name="width" value="0.025" units="cm"/>
      <inkml:brushProperty name="height" value="0.025" units="cm"/>
    </inkml:brush>
  </inkml:definitions>
  <inkml:trace contextRef="#ctx0" brushRef="#br0">69 0 12812,'0'0'7025,"-5"12"-5855,-7 13-884,2 1 0,0 1-1,2 0 1,1 0 0,1 0 0,-3 47 0,7-52-978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6.893"/>
    </inkml:context>
    <inkml:brush xml:id="br0">
      <inkml:brushProperty name="width" value="0.025" units="cm"/>
      <inkml:brushProperty name="height" value="0.025" units="cm"/>
    </inkml:brush>
  </inkml:definitions>
  <inkml:trace contextRef="#ctx0" brushRef="#br0">0 55 2819,'0'0'17584,"76"-35"-17552,-45 31-32,2 1-2082,6-10-4900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7.252"/>
    </inkml:context>
    <inkml:brush xml:id="br0">
      <inkml:brushProperty name="width" value="0.025" units="cm"/>
      <inkml:brushProperty name="height" value="0.025" units="cm"/>
    </inkml:brush>
  </inkml:definitions>
  <inkml:trace contextRef="#ctx0" brushRef="#br0">50 11 3748,'0'0'12198,"9"-3"-10116,-5 1-1891,-1 1-56,-1 0 0,1 0 0,0 0 0,0 1 0,-1-1 0,1 1-1,0 0 1,0-1 0,3 1 0,-4 1-90,-1-1 0,0 1 0,0-1 0,0 1 1,0-1-1,1 1 0,-1 0 0,0 0 0,0-1 0,0 1 0,0 0 0,0 0 0,-1 0 0,1 0 1,0 0-1,0 0 0,-1 0 0,1 0 0,0 1 0,-1-1 0,1 0 0,-1 0 0,0 0 1,1 1-1,-1-1 0,0 0 0,0 1 0,0-1 0,0 2 0,2 9-12,0-1 1,-1 1-1,-1 0 1,0-1-1,-1 1 0,0 0 1,-1-1-1,0 0 0,0 1 1,-1-1-1,-10 21 1,13-31-197,-1 0 0,0 0 1,0 0-1,0 0 0,0-1 1,0 1-1,0 0 0,-1-1 1,1 1-1,0-1 0,0 1 1,0-1-1,-1 1 0,1-1 1,0 0-1,0 0 0,-1 0 1,1 0-1,0 0 1,0 0-1,-1 0 0,1 0 1,0 0-1,0 0 0,-1-1 1,1 1-1,-1-1 0,-34-15-5340,8-2 837</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7.592"/>
    </inkml:context>
    <inkml:brush xml:id="br0">
      <inkml:brushProperty name="width" value="0.025" units="cm"/>
      <inkml:brushProperty name="height" value="0.025" units="cm"/>
    </inkml:brush>
  </inkml:definitions>
  <inkml:trace contextRef="#ctx0" brushRef="#br0">0 68 8232,'0'0'10185,"75"-14"-8679,-34 6-417,4-4-384,2 2-353,-5-1-224,-4 3-64,-9 3-256,-11 5-1185,-10 0-994,-10 8-10345</inkml:trace>
  <inkml:trace contextRef="#ctx0" brushRef="#br0" timeOffset="1">37 154 12780,'0'0'8616,"68"-20"-7751,-30 9-513,5 1-256,-2 0-96,-3 4-512,-4 5-1602,-8 1-2242,-5 0-2050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8.370"/>
    </inkml:context>
    <inkml:brush xml:id="br0">
      <inkml:brushProperty name="width" value="0.025" units="cm"/>
      <inkml:brushProperty name="height" value="0.025" units="cm"/>
    </inkml:brush>
  </inkml:definitions>
  <inkml:trace contextRef="#ctx0" brushRef="#br0">22 37 5958,'0'0'16607,"-1"-4"-16276,-3-9-143,2 33 38,4 29-26,2-48-170,-1-1 0,1 0-1,0 0 1,0 0 0,0 0-1,0-1 1,0 1 0,6-3-1,29-16 52,-37 18-76,-1 0 1,1 0 0,0-1 0,-1 1 0,1 0 0,-1-1 0,0 1 0,1-1 0,-1 0-1,0 1 1,0-1 0,0 0 0,0 0 0,0 1 0,0-1 0,-1 0 0,1 0-1,0-4 1,-49-3 1649,47 8-1654,-1 0 0,1 1 0,-1-1 0,0 0-1,1 1 1,-1 0 0,0 0 0,1-1 0,-1 1-1,0 0 1,0 0 0,1 0 0,-1 1 0,0-1 0,1 0-1,-1 1 1,0-1 0,1 1 0,-1-1 0,0 1 0,1 0-1,-1 0 1,1 0 0,-1 0 0,1 0 0,0 0-1,-1 0 1,1 0 0,0 0 0,0 1 0,0-1 0,0 0-1,-1 3 1,-1 0 1,1 0 0,-1 0 0,1 0 0,0 0-1,1 1 1,-1-1 0,1 1 0,0-1 0,0 1-1,-1 9 1,4-14 24,0 0-1,0 0 0,0 0 1,1 0-1,-1 0 0,-1-1 1,1 1-1,0 0 1,0-1-1,0 0 0,0 1 1,0-1-1,0 0 0,0 0 1,2-2-1,-1 1-22,63-34-6,-62 34-10,1 0 0,-1 1 0,0-1 0,1 1-1,-1 0 1,1 0 0,0 1 0,-1-1 0,1 1-1,-1 0 1,1 1 0,0-1 0,-1 1 0,6 1-1,-9-2 7,1 1-1,-1 0 0,0-1 0,1 1 1,-1 0-1,0 0 0,0 0 1,0 0-1,0 0 0,1 0 0,-1 0 1,-1 0-1,1 1 0,0-1 0,0 0 1,0 1-1,-1-1 0,1 0 0,-1 1 1,1-1-1,0 3 0,2 32 146,-3-35 594,0-44 517,-7-19-1217,7 62-224,15 3-3230,23 4-2739,-13-5-746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9.149"/>
    </inkml:context>
    <inkml:brush xml:id="br0">
      <inkml:brushProperty name="width" value="0.025" units="cm"/>
      <inkml:brushProperty name="height" value="0.025" units="cm"/>
    </inkml:brush>
  </inkml:definitions>
  <inkml:trace contextRef="#ctx0" brushRef="#br0">146 79 14446,'0'0'2589,"-10"4"-619,-5 2-1424,0 1 0,1 0 0,-14 10 1,22-13-320,0 0 0,1 0 0,0 0 0,0 0 0,1 1-1,-1 0 1,1 0 0,0 0 0,0 1 0,0-1 0,1 1 0,-4 8 0,7-14-224,0 1 1,0-1-1,0 0 0,-1 1 1,1-1-1,0 0 0,0 0 0,0 1 1,0-1-1,0 0 0,0 1 1,0-1-1,0 0 0,0 0 0,0 1 1,0-1-1,0 0 0,0 1 1,0-1-1,0 0 0,0 0 0,1 1 1,-1-1-1,0 0 0,0 1 1,0-1-1,0 0 0,0 0 0,1 1 1,-1-1-1,0 0 0,0 0 1,0 0-1,1 1 0,-1-1 0,0 0 1,0 0-1,1 0 0,-1 0 1,0 0-1,1 1 0,-1-1 0,0 0 1,0 0-1,1 0 0,-1 0 1,0 0-1,1 0 0,-1 0 0,0 0 1,0 0-1,1 0 0,-1 0 1,0 0-1,1 0 0,-1 0 0,0-1 1,0 1-1,1 0 0,-1 0 1,0 0-1,0 0 0,1 0 0,-1-1 1,8-1 9,0-1 1,0 0-1,-1-1 0,1 0 1,-1 0-1,0 0 1,0-1-1,-1 0 1,1 0-1,7-10 1,56-64-1721,-21 13 799,-62 111 679,7-33 284,-21 47 638,26-56-619,0 0 0,0 0 0,0 0 0,0 0 0,1 0 1,-1 0-1,1 0 0,0 0 0,0 1 0,0-1 0,0 0 0,0 0 0,1 0 0,-1 0 0,1 0 0,1 4 0,1-6-38,-1 1 0,1-1-1,-1 0 1,1 0 0,0-1 0,-1 1-1,1 0 1,0-1 0,0 1 0,-1-1-1,1 0 1,0 0 0,0 0 0,0-1-1,5 0 1,0 0 150,5 0-208,-1-1 1,0-1-1,0 0 0,0-1 1,-1 0-1,1-1 0,-1 0 0,21-13 1,-17 9-297,2 0-1,-1 2 1,22-8 0,-37 16 324,-1 0 1,1-1-1,-1 1 1,1 0-1,-1 0 0,1-1 1,-1 1-1,0 0 0,1 0 1,-1 0-1,0 0 1,0 0-1,1 0 0,-1-1 1,0 1-1,0 0 0,0 0 1,0 0-1,0 0 1,-1 0-1,1 0 0,0 0 1,0 0-1,0-1 0,-1 1 1,1 0-1,-1 1 1,-6 30 631,6-30-597,1 1 0,-1 0 0,1-1 1,-1 1-1,1 0 0,0-1 0,0 1 1,0 0-1,0 0 0,1-1 0,-1 1 0,1 0 1,-1-1-1,2 4 0,-1-4-23,0-1 0,0 1 1,0-1-1,0 0 0,0 0 0,0 0 0,1 1 1,-1-1-1,0 0 0,0 0 0,1-1 0,-1 1 1,1 0-1,-1 0 0,1-1 0,-1 1 0,1-1 1,1 1-1,4 0 17,-1-1 1,1 1 0,0-1-1,-1-1 1,1 1 0,-1-1-1,1-1 1,-1 1-1,0-1 1,10-4 0,12-5 3,-19 6-201,1 1 1,0 0-1,0 1 0,1 0 0,-1 1 1,1 0-1,10-1 0,-20 3 160,0 0-1,0 1 1,0-1-1,0 0 1,-1 1 0,1-1-1,0 0 1,0 1-1,0-1 1,-1 1-1,1-1 1,0 1-1,-1 0 1,1-1 0,0 1-1,-1 0 1,1 0-1,-1-1 1,1 1-1,-1 0 1,1 0-1,-1 0 1,0-1 0,1 1-1,-1 0 1,0 0-1,0 0 1,0 0-1,1 0 1,-1 0-1,0 0 1,0 1 0,0 39 263,-1-29-121,3 43 534,-1-33-508,0 0 0,-1 0 0,-1 0 0,-1-1 0,-6 25 0,7-42-68,-1 1 0,0 0-1,0-1 1,-1 1-1,1-1 1,-1 0 0,0 0-1,0 0 1,-1 0-1,1 0 1,-1-1 0,0 1-1,0-1 1,0 0-1,0 0 1,0-1 0,-1 1-1,1-1 1,-1 0-1,1 0 1,-1-1 0,0 1-1,0-1 1,0 0-1,0 0 1,0-1 0,0 1-1,0-1 1,0 0-1,0-1 1,0 1 0,0-1-1,0 0 1,0 0-1,0-1 1,0 1 0,1-1-1,-1 0 1,0 0-1,1-1 1,0 1 0,0-1-1,-1 0 1,2 0-1,-8-7 1,5 2-112,0 0 0,1-1-1,0 1 1,1-1 0,0 0 0,0-1 0,1 1 0,0-1-1,0 1 1,1-1 0,-1-11 0,2 16-30,1-1 0,0 1 1,0-1-1,0 1 0,0 0 1,1-1-1,0 1 0,0 0 0,0-1 1,1 1-1,0 0 0,0 0 1,0 0-1,1 0 0,-1 1 1,1-1-1,0 1 0,1-1 0,-1 1 1,1 0-1,7-6 0,2 2-175,0 0-1,1 0 0,0 2 1,1-1-1,19-4 0,20-9-3122,-37 9-158,-10 1-1910,-6-2-1594</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59.506"/>
    </inkml:context>
    <inkml:brush xml:id="br0">
      <inkml:brushProperty name="width" value="0.025" units="cm"/>
      <inkml:brushProperty name="height" value="0.025" units="cm"/>
    </inkml:brush>
  </inkml:definitions>
  <inkml:trace contextRef="#ctx0" brushRef="#br0">1 77 15471,'0'0'3683,"70"-21"-2498,-19 14 289,8 0-674,9-2-704,2-5-1056,-3-4-6119</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6.045"/>
    </inkml:context>
    <inkml:brush xml:id="br0">
      <inkml:brushProperty name="width" value="0.025" units="cm"/>
      <inkml:brushProperty name="height" value="0.025" units="cm"/>
    </inkml:brush>
  </inkml:definitions>
  <inkml:trace contextRef="#ctx0" brushRef="#br0">1 406 11435,'0'0'10239,"10"-11"-9123,61-76 549,-4-2 1,68-120-1,-127 199-1173,-3 11-191,-3 24-96,-11 39-172,-12 30 11,12-59-339,1 1-1,1 0 1,-1 50 0,13-81-1422,6-10 886,7-11-406,0-9-2020,-1 0 1,-2-2-1,21-45 1,-18 31-1976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3.927"/>
    </inkml:context>
    <inkml:brush xml:id="br0">
      <inkml:brushProperty name="width" value="0.025" units="cm"/>
      <inkml:brushProperty name="height" value="0.025" units="cm"/>
    </inkml:brush>
  </inkml:definitions>
  <inkml:trace contextRef="#ctx0" brushRef="#br0">1 61 11915,'0'0'9802,"72"46"-8970,-41-46-575,3-7-161,2-9-641,-5-6-1697,-2-6-2146,-5-5-1922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6.760"/>
    </inkml:context>
    <inkml:brush xml:id="br0">
      <inkml:brushProperty name="width" value="0.025" units="cm"/>
      <inkml:brushProperty name="height" value="0.025" units="cm"/>
    </inkml:brush>
  </inkml:definitions>
  <inkml:trace contextRef="#ctx0" brushRef="#br0">289 64 9545,'0'0'13656,"-8"-6"-12226,-5-3-908,0 0 0,-1 1 0,-28-12 0,36 18-422,1 0 0,-1 0 0,1 1 0,-1-1-1,0 1 1,0 1 0,1-1 0,-1 1 0,0 0-1,0 0 1,1 1 0,-1-1 0,0 1 0,0 0 0,1 1-1,-11 4 1,9-2-59,0 0 0,1 1 1,-1 0-1,1 0 0,1 1 0,-1-1 0,1 1 0,0 1 0,0-1 1,-6 11-1,8-12-44,0 0 1,1 1 0,-1-1-1,1 1 1,0-1-1,0 1 1,1 0-1,-1 0 1,1-1 0,1 1-1,-1 0 1,1 0-1,0 0 1,2 10 0,-2-14-7,1 0 1,0-1 0,1 1-1,-1-1 1,0 1 0,0-1 0,1 1-1,-1-1 1,0 0 0,1 0 0,-1 1-1,1-1 1,0 0 0,-1-1-1,1 1 1,0 0 0,0 0 0,0-1-1,-1 1 1,1-1 0,0 1-1,0-1 1,0 0 0,0 0 0,0 0-1,0 0 1,2 0 0,55-6-284,-47 2 279,1-1-1,-1 0 0,0-1 1,0 0-1,0-1 0,-1-1 0,0 1 1,-1-2-1,1 1 0,-2-2 0,1 1 1,-1-1-1,11-16 0,-19 24-44,-3 25-100,-1-1 1,0 1 0,-2-1 0,-9 28-1,6-22 269,-8 52-1,15-51 74,1-22-68,0 0 0,-1 0 0,1 1 0,-1-1 0,-2 8 0,2-14-20,1 1-1,-1-1 1,0 0-1,1 1 1,-1-1 0,0 0-1,0 0 1,0 1-1,0-1 1,0 0-1,0 0 1,0 0-1,0 0 1,0 0-1,0 0 1,0-1 0,-1 1-1,1 0 1,0 0-1,-1-1 1,1 1-1,-1-1 1,1 1-1,-1-1 1,1 0-1,-1 0 1,1 0 0,-3 1-1,-6-2-23,1 1 1,0-1-1,0-1 0,0 1 1,0-2-1,0 1 0,0-1 1,0 0-1,1-1 0,0 0 1,-1-1-1,1 1 0,1-2 1,-1 1-1,1-1 0,0 0 1,0 0-1,1-1 0,-9-11 1,15 18-159,0-1 1,0 1-1,-1-1 1,1 1 0,0-1-1,0 1 1,0 0-1,0-1 1,0 1-1,0-1 1,0 1-1,0-1 1,0 1-1,1 0 1,-1-1-1,0 1 1,0-1 0,0 1-1,0 0 1,0-1-1,1 1 1,-1 0-1,0-1 1,0 1-1,1 0 1,-1-1-1,0 1 1,1 0-1,-1-1 1,0 1 0,1 0-1,-1 0 1,0-1-1,1 1 1,-1 0-1,1 0 1,-1 0-1,0 0 1,1 0-1,-1 0 1,1-1-1,-1 1 1,0 0-1,1 0 1,-1 0 0,1 0-1,31-6-2699,-19 4 864,19-7-2900,3-4-2215</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7.105"/>
    </inkml:context>
    <inkml:brush xml:id="br0">
      <inkml:brushProperty name="width" value="0.025" units="cm"/>
      <inkml:brushProperty name="height" value="0.025" units="cm"/>
    </inkml:brush>
  </inkml:definitions>
  <inkml:trace contextRef="#ctx0" brushRef="#br0">0 16 15631,'0'0'6363,"10"1"-5770,5 2-406,38 5 73,-50-7-148,0-1-1,0 0 1,0 0-1,0 0 1,0-1-1,0 1 1,0-1-1,0 1 1,0-1-1,0 0 1,-1 0-1,1-1 1,0 1-1,-1 0 1,5-4-1,13-9 590,-19 14-692,-1 0-1,0 0 0,0 0 0,1 0 0,-1 0 1,0 0-1,1 0 0,-1 0 0,0 0 0,1 0 1,-1 0-1,0 0 0,1 0 0,-1 0 0,0 0 1,1 0-1,-1 0 0,0 0 0,1 0 1,-1 1-1,0-1 0,0 0 0,1 0 0,-1 0 1,0 1-1,0-1 0,1 0 0,-1 0 0,0 1 1,0-1-1,1 0 0,-1 0 0,0 1 1,3 39 171,-4-33-118,-1 12 163,-1 0 0,-1 0 0,-1 0 0,0 0 0,-13 26 0,11-28-495,1 0 0,0 1 0,1-1 0,0 1 0,2 0 0,-2 25 0</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7.464"/>
    </inkml:context>
    <inkml:brush xml:id="br0">
      <inkml:brushProperty name="width" value="0.025" units="cm"/>
      <inkml:brushProperty name="height" value="0.025" units="cm"/>
    </inkml:brush>
  </inkml:definitions>
  <inkml:trace contextRef="#ctx0" brushRef="#br0">0 67 12460,'0'0'11018,"61"-33"-10601,-31 27-353,-1-1-289,1 0-1696,-2 0-2339,-2 1-3652</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8.181"/>
    </inkml:context>
    <inkml:brush xml:id="br0">
      <inkml:brushProperty name="width" value="0.025" units="cm"/>
      <inkml:brushProperty name="height" value="0.025" units="cm"/>
    </inkml:brush>
  </inkml:definitions>
  <inkml:trace contextRef="#ctx0" brushRef="#br0">204 83 6022,'0'0'9785,"1"-9"-7335,3-29-496,-4 37-1843,0-1 0,0 1-1,-1-1 1,1 1 0,0-1 0,-1 1-1,1 0 1,0-1 0,-1 1 0,0-1-1,1 1 1,-1 0 0,0 0-1,0-1 1,1 1 0,-1 0 0,0 0-1,0 0 1,0 0 0,-1 0 0,1 0-1,0 0 1,0 0 0,0 0 0,-1 1-1,1-1 1,0 0 0,-1 1 0,1-1-1,-1 1 1,1 0 0,-1-1 0,1 1-1,-1 0 1,1 0 0,0 0-1,-4 0 1,1 0-26,-1 0-1,1 0 0,-1 0 0,1 0 1,-1 1-1,1 0 0,-1 0 1,1 0-1,0 0 0,-7 4 1,7-2-76,0 1 0,1-1 1,-1 1-1,1 0 0,0 1 1,-1-1-1,2 0 0,-1 1 1,1 0-1,-1 0 0,1-1 1,1 1-1,-1 0 0,1 1 1,0-1-1,0 0 0,0 0 1,1 0-1,-1 8 0,2-12-4,-1 1 0,0-1 0,1 0 0,-1 0 0,1 0 0,-1 0 0,1 1-1,0-1 1,-1 0 0,1 0 0,0 0 0,0 0 0,0 0 0,-1-1 0,1 1-1,0 0 1,0 0 0,0 0 0,1-1 0,-1 1 0,0-1 0,0 1 0,0-1-1,0 1 1,1-1 0,-1 0 0,0 1 0,0-1 0,0 0 0,1 0 0,-1 0-1,0 0 1,1 0 0,-1 0 0,0 0 0,0-1 0,1 1 0,1-1 0,4 0 24,0 0 1,0 0 0,0-1-1,0 0 1,11-5 0,-8 0-68,1 0 1,-1 0-1,-1-1 1,1 0-1,-1-1 1,-1 0-1,0 0 1,8-11-1,-10 12-30,-11 56-749,-11 19 1750,3 2-1,-4 70 1,17-138-878,0 1 0,0-1 1,0 0-1,-1 0 0,1 0 1,0 0-1,-1 1 0,1-1 1,-1 0-1,1 0 0,-1 0 1,0 0-1,1 0 0,-1 0 1,0 0-1,0-1 0,1 1 1,-1 0-1,0 0 0,0-1 1,0 1-1,0 0 0,0-1 0,0 1 1,-2 0-1,0 0 74,0-1 0,0 1 0,0-1-1,0 1 1,0-1 0,-1 0 0,1 0-1,0 0 1,-5-2 0,-5 0 196,0-2-1,0 0 1,-17-8 0,15 6-161,6 3-122,1 0 1,0-1-1,0 0 0,1 0 0,-1-1 0,1 0 0,-9-8 1,19 11-660,1 0 0,-1 0 1,0 0-1,1 1 0,0-1 0,-1 1 1,1-1-1,0 1 0,-1 0 1,1 1-1,5-1 0,1-2-1399,18-7-3227,1-4-3389</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8.525"/>
    </inkml:context>
    <inkml:brush xml:id="br0">
      <inkml:brushProperty name="width" value="0.025" units="cm"/>
      <inkml:brushProperty name="height" value="0.025" units="cm"/>
    </inkml:brush>
  </inkml:definitions>
  <inkml:trace contextRef="#ctx0" brushRef="#br0">180 0 19538,'0'0'2269,"-8"14"-229,-7 9-1472,2 1 0,1 1 0,1 0 0,-9 29 0,-35 198 1127,19-76-4223,30-160-253,3-7-1891</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9.148"/>
    </inkml:context>
    <inkml:brush xml:id="br0">
      <inkml:brushProperty name="width" value="0.025" units="cm"/>
      <inkml:brushProperty name="height" value="0.025" units="cm"/>
    </inkml:brush>
  </inkml:definitions>
  <inkml:trace contextRef="#ctx0" brushRef="#br0">210 116 15054,'0'0'10020,"-10"-7"-9491,5 5-495,3 0-28,0 0 0,0 0 0,-1 1 1,1-1-1,-1 1 0,1-1 0,-1 1 1,0 0-1,0 0 0,1 0 0,-1 1 0,0-1 1,0 1-1,0-1 0,0 1 0,0 0 1,1 0-1,-1 0 0,0 1 0,0-1 0,0 1 1,0-1-1,0 1 0,1 0 0,-1 0 1,0 0-1,1 0 0,-1 1 0,1-1 1,-1 1-1,1 0 0,0-1 0,-3 4 0,0-1-9,1 0-1,-1 1 0,1 0 0,0 0 0,0 0 0,1 1 0,0-1 0,0 1 1,0 0-1,-3 9 0,5-13 2,1 0 1,-1 1 0,1-1-1,0 0 1,0 1-1,-1-1 1,1 0 0,1 1-1,-1-1 1,0 0 0,1 1-1,-1-1 1,1 0-1,-1 0 1,1 1 0,0-1-1,0 0 1,0 0 0,0 0-1,1 0 1,-1 0-1,1 0 1,-1-1 0,1 1-1,-1 0 1,1-1 0,0 1-1,0-1 1,0 1-1,4 1 1,34 15-122,-26-13 7,1 2 0,-1 0 0,19 11 1,-31-16 103,0-1 1,0 0 0,0 1-1,-1-1 1,1 1 0,0 0 0,0-1-1,-1 1 1,1 0 0,-1 0 0,0 0-1,0 0 1,1 0 0,-1 0-1,0 1 1,-1-1 0,1 0 0,0 0-1,-1 1 1,1-1 0,-1 0 0,0 1-1,0-1 1,0 1 0,0-1-1,0 0 1,-1 5 0,-1-3 20,0 0 0,0 0-1,0-1 1,-1 1 0,0 0 0,1-1 0,-1 0 0,0 1 0,-1-1-1,1-1 1,-1 1 0,1 0 0,-1-1 0,0 0 0,0 0 0,-5 3-1,0-1 169,-1 0 0,0 0 0,0-1 0,0 0 0,-20 2 0,24-4 1,0-1-1,-1 0 1,1 0 0,0-1 0,-1 0 0,1 0 0,0 0 0,-12-5-1,17 5-172,-1 1-1,0-1 0,1 0 0,-1 0 1,1 0-1,-1 0 0,1 0 0,0 0 1,0-1-1,-1 1 0,1 0 0,0-1 0,0 1 1,0 0-1,0-1 0,1 0 0,-1 1 1,0-1-1,1 1 0,-1-1 0,1 0 1,-1 0-1,1 1 0,0-1 0,-1 0 1,1 0-1,0 1 0,0-1 0,1 0 0,-1 0 1,0 1-1,0-1 0,1 0 0,-1 1 1,1-1-1,0 0 0,1-2 0,-1 1-18,1 0-1,0 1 1,0-1-1,0 0 0,1 0 1,-1 1-1,1 0 1,-1-1-1,1 1 0,0 0 1,0 0-1,0 0 1,4-1-1,50-23-161,-30 15 140,-6 2 138,-1-2 1,0 0-1,-1-2 0,0 0 1,26-24-1,-38 31-43,-1-1-1,0 1 1,0-1 0,-1-1-1,0 1 1,0-1 0,-1 0 0,1 0-1,-2 0 1,1-1 0,-1 1 0,-1-1-1,1 0 1,-2 1 0,1-1-1,0-16 1,-2 23-3,0 0 0,0 0 0,0 0 0,0 0 1,-1 0-1,1 0 0,0 0 0,-1 1 0,0-1 0,1 0 0,-1 0 0,0 0 0,0 1 0,0-1 0,0 1 0,0-1 0,0 0 1,-1 1-1,1 0 0,0-1 0,-1 1 0,-2-2 0,1 1-22,-1 1 0,1-1 0,0 1 0,-1 0 0,1 1 0,0-1 0,-1 0 0,1 1 0,-1 0 0,1 0 0,-8 1 0,2 0-32,-1 0 0,1 1-1,0 1 1,0-1 0,0 2 0,0-1-1,0 1 1,-14 9 0,19-10-73,0 0 0,1-1 0,-1 1 0,1 1 0,0-1 0,0 0 0,0 1 0,0 0 0,1-1 0,0 1 0,-1 0 1,1 1-1,1-1 0,-1 0 0,1 0 0,-2 9 0,2-11-131,1 0 1,0-1-1,0 1 0,1 0 1,-1 0-1,0-1 0,1 1 1,-1 0-1,1-1 0,-1 1 1,1 0-1,0-1 0,0 1 1,-1-1-1,1 1 0,0-1 1,3 3-1,-2-2-267,1 0-1,-1 0 1,1 0-1,0-1 1,0 1-1,0-1 1,0 0 0,0 1-1,0-1 1,0-1-1,0 1 1,6 0-1,22 1-6149,2-1-4677</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29.489"/>
    </inkml:context>
    <inkml:brush xml:id="br0">
      <inkml:brushProperty name="width" value="0.025" units="cm"/>
      <inkml:brushProperty name="height" value="0.025" units="cm"/>
    </inkml:brush>
  </inkml:definitions>
  <inkml:trace contextRef="#ctx0" brushRef="#br0">101 31 12780,'0'0'5301,"-10"10"-2861,-3 3-1817,0 1 1,1-1 0,-13 21-1,22-28-537,-1-1-1,1 1 0,0-1 1,1 1-1,-1 0 0,1 0 1,0 0-1,1 0 0,-1 0 1,1 0-1,0 1 0,1-1 1,0 0-1,0 1 0,0-1 1,2 8-1,-1-12-5,0-1 0,0 1 0,0 0 0,0 0 0,0-1-1,0 1 1,1 0 0,-1-1 0,1 1 0,-1-1 0,1 0 0,-1 1 0,1-1 0,0 0 0,0 0 0,0 0 0,0 0 0,0-1 0,0 1 0,0 0 0,0-1-1,0 1 1,0-1 0,0 0 0,0 0 0,0 0 0,0 0 0,0 0 0,0 0 0,0 0 0,0-1 0,0 1 0,3-2 0,3 1 132,0-1 1,0 0 0,0 0 0,-1-1 0,1 0-1,-1 0 1,10-6 0,-9 3-28,0 0 1,-1-1-1,0 1 1,-1-2-1,1 1 0,-1-1 1,-1 0-1,10-16 0,-13 19-148,1 0-1,-1 0 0,0 1 0,-1-1 0,1 0 0,-1-1 0,0 1 0,-1 0 0,1 0 0,-1 0 0,0-1 1,0 1-1,0 0 0,-1 0 0,0 0 0,0-1 0,0 1 0,-3-7 0,2 10-105,1-1-1,-1 1 1,0-1-1,1 1 1,-1-1 0,0 1-1,0 0 1,-1 0-1,1 0 1,0 1-1,-1-1 1,1 0 0,-1 1-1,0-1 1,1 1-1,-1 0 1,0 0-1,0 0 1,-4 0 0,-59-5-6636,64 6 6374,-23 0-5573</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39.587"/>
    </inkml:context>
    <inkml:brush xml:id="br0">
      <inkml:brushProperty name="width" value="0.025" units="cm"/>
      <inkml:brushProperty name="height" value="0.025" units="cm"/>
    </inkml:brush>
  </inkml:definitions>
  <inkml:trace contextRef="#ctx0" brushRef="#br0">198 131 5990,'0'0'2770,"1"-11"-1296,10-39 667,2 7 2033,-12 42-3944,-1 0 0,0 0 0,1 0 0,-1 0 1,1 0-1,-1 0 0,0-1 0,0 1 0,0 0 0,0 0 0,0 0 0,0-1 1,0 1-1,0 0 0,0 0 0,0 0 0,-1-2 0,0 2-121,1 1 0,0 0 0,-1-1 1,1 1-1,-1 0 0,1-1 0,-1 1 0,1 0 0,-1 0 0,1-1 0,-1 1 0,1 0 1,-1 0-1,1 0 0,-1 0 0,1 0 0,-1 0 0,1 0 0,-1 0 0,1 0 0,-1 0 1,0 0-1,1 0 0,-1 0 0,1 0 0,-1 1 0,-4 0 51,1 1-1,0 0 1,0 0 0,0 0-1,0 1 1,0-1 0,-6 7-1,-14 15-60,1 0-1,1 2 0,-18 28 1,32-42-38,0 1 1,0 0-1,2 1 1,0-1-1,0 1 1,1 1 0,1-1-1,0 0 1,-2 19-1,6-31-53,-1 0 0,1 0 0,0 0 0,0 0 0,0 0 0,0 0 0,0 0 0,0 0 0,0 0 0,1 0-1,-1 0 1,1 0 0,0-1 0,-1 1 0,1 0 0,0 0 0,0 0 0,0-1 0,0 1 0,0 0 0,1-1 0,-1 1 0,2 1 0,-1-2 5,0 0 1,0-1-1,0 1 1,1 0 0,-1-1-1,0 1 1,0-1 0,1 0-1,-1 0 1,0 0-1,0 0 1,1 0 0,-1 0-1,0-1 1,0 1-1,0-1 1,3 0 0,6-3 45,-1 0 0,0-1 0,1 0 0,-2-1 0,1 0 0,16-13 0,-10 4 31,-1-1-1,0 0 1,0-1-1,15-25 1,-25 34 9,0 0 1,0-1-1,-1 1 0,0-1 1,-1 1-1,0-1 1,0 0-1,-1-1 1,0 1-1,-1 0 0,0-1 1,0-16-1,-1 24-70,-1 0 1,1 0-1,-1 0 0,0 0 0,0 0 0,0 0 0,0 0 1,0 0-1,0 1 0,0-1 0,0 0 0,-1 1 0,1-1 1,-1 1-1,1-1 0,-1 1 0,0-1 0,1 1 0,-1 0 1,0 0-1,0 0 0,0 0 0,0 0 0,0 1 0,0-1 1,0 1-1,-4-1 0,-30-4-1829,3 4-8488,26 1 5192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39.960"/>
    </inkml:context>
    <inkml:brush xml:id="br0">
      <inkml:brushProperty name="width" value="0.025" units="cm"/>
      <inkml:brushProperty name="height" value="0.025" units="cm"/>
    </inkml:brush>
  </inkml:definitions>
  <inkml:trace contextRef="#ctx0" brushRef="#br0">10 1 14350,'0'0'6966,"-1"10"-5364,0-5-1353,-1 4 45,0 0-1,1 0 1,0 0 0,0 1 0,1-1 0,0 0-1,1 0 1,2 16 0,-2-24-285,0-1-1,0 1 1,0 0-1,-1-1 1,1 1-1,0-1 1,0 1 0,0-1-1,0 0 1,0 1-1,0-1 1,1 0-1,-1 0 1,0 0-1,0 0 1,0 0-1,0 0 1,0 0 0,0 0-1,0 0 1,0 0-1,0-1 1,0 1-1,0 0 1,0-1-1,0 1 1,0-1 0,0 1-1,0-1 1,0 1-1,0-1 1,-1 0-1,1 1 1,1-2-1,30-24 83,-19 12-265,0-1 1,-1-1-1,11-18 1,-39 101-420,6-17 297,11-30-3454,7-18-8726</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40.572"/>
    </inkml:context>
    <inkml:brush xml:id="br0">
      <inkml:brushProperty name="width" value="0.025" units="cm"/>
      <inkml:brushProperty name="height" value="0.025" units="cm"/>
    </inkml:brush>
  </inkml:definitions>
  <inkml:trace contextRef="#ctx0" brushRef="#br0">109 0 7655,'0'0'18370,"-2"12"-17943,-4 10-322,-1 1 0,-1-1-1,-17 32 1,15-36-48,1 1-1,0 0 0,2 1 1,0 0-1,2 0 0,0 0 1,-4 35-1,9-55-58,0 1 0,0 0 0,0-1 1,0 1-1,1 0 0,-1 0 0,0-1 0,0 1 1,0-1-1,1 1 0,-1 0 0,0-1 1,1 1-1,-1 0 0,1-1 0,-1 1 0,0-1 1,1 1-1,-1-1 0,1 1 0,-1-1 0,1 0 1,0 1-1,-1-1 0,1 1 0,-1-1 0,1 0 1,1 1-1,24 1-162,25-14-549,-22 1-3382,46-24 1,-45 16-2323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4.362"/>
    </inkml:context>
    <inkml:brush xml:id="br0">
      <inkml:brushProperty name="width" value="0.025" units="cm"/>
      <inkml:brushProperty name="height" value="0.025" units="cm"/>
    </inkml:brush>
  </inkml:definitions>
  <inkml:trace contextRef="#ctx0" brushRef="#br0">19 0 12492,'0'13'672,"-9"156"3022,-1 73 177,16-193-3724,-6-48-157,0 1-1,0-1 1,1 0-1,-1 1 1,0-1-1,0 1 1,1-1 0,-1 0-1,1 1 1,-1-1-1,1 0 1,0 0-1,0 1 1,-1-1 0,1 0-1,0 0 1,0 0-1,0 0 1,0 0-1,0 0 1,0 0 0,0 0-1,1-1 1,-1 1-1,0 0 1,0-1 0,1 1-1,-1 0 1,0-1-1,3 1 1,-3-2-106,-1 1 0,1-1 1,0 0-1,0 0 1,0 1-1,0-1 0,0 0 1,-1 0-1,1 0 0,0 0 1,-1 0-1,1 0 0,0 0 1,-1 0-1,0 0 0,1 0 1,-1 0-1,1 0 0,-1 0 1,0-1-1,0 1 1,0 0-1,0 0 0,0 0 1,0-2-1,1-39-3094,-2 33 2471,1-89-1669,22 111 5254,-13-6-2381,2-1 1,-1 0 0,1 0-1,0-1 1,0 0 0,0-1-1,1-1 1,-1 0 0,1 0 0,19 1-1,-25-3-297,0 0 0,0-1 0,0 1 0,0-2 0,0 1 0,1-1 0,-1 0-1,0 0 1,0 0 0,0-1 0,-1 0 0,1 0 0,0 0 0,-1-1 0,1 0 0,-1 0 0,0-1 0,0 1-1,0-1 1,0 0 0,-1 0 0,6-7 0,-9 9-93,0 0 1,0-1-1,0 1 0,0-1 0,0 1 1,0-1-1,-1 1 0,1-1 0,-1 0 1,0 1-1,0-1 0,0 0 0,0 1 1,0-1-1,0 0 0,-1 1 0,0-5 1,0 6-63,1 1 1,0-1 0,0 0 0,-1 0-1,1 1 1,-1-1 0,1 0 0,0 1 0,-1-1-1,0 0 1,1 1 0,-1-1 0,1 1 0,-1-1-1,0 1 1,1-1 0,-1 1 0,0-1 0,1 1-1,-1 0 1,0-1 0,-1 1 0,1 0-16,0 0 0,-1 0 0,1 0 1,0 0-1,-1 0 0,1 1 1,0-1-1,-1 1 0,1-1 0,0 1 1,0-1-1,0 1 0,-1 0 1,1 0-1,0-1 0,0 1 0,0 0 1,-1 2-1,-2 1 5,1 0 1,0 0-1,0 0 1,0 0-1,0 1 1,1-1-1,-1 1 1,1 0-1,1 0 1,-1 0-1,0 0 1,1 0-1,0 0 1,1 0-1,-1 0 1,1 8-1,0-9 3,0 0 0,0-1 0,0 1 0,1 0 0,0 0 0,0-1 0,0 1 0,0-1 0,0 1 0,1-1 0,-1 1 0,1-1 0,0 0 0,0 0 0,0 1 0,1-2 0,-1 1 0,1 0 0,0 0 0,-1-1 0,1 1 0,0-1 0,6 3 0,7 1 17,0 0 0,0-2-1,1 0 1,0 0 0,0-2 0,0 0 0,0-1 0,0 0 0,0-2 0,0 0 0,0-1-1,0-1 1,19-4 0,-32 5 12,0 1 1,0-1-1,0 0 0,0 0 1,0-1-1,0 1 0,0-1 0,-1 1 1,0-1-1,1 0 0,-1-1 1,0 1-1,0 0 0,-1-1 1,1 0-1,3-7 0,-5 8 45,0 0 0,0-1-1,0 1 1,0 0 0,-1-1 0,1 1-1,-1-1 1,0 1 0,0-1 0,0 1-1,-1 0 1,1-1 0,-1 1 0,0-1-1,0 1 1,0 0 0,0 0 0,0-1-1,-1 1 1,0 0 0,1 0 0,-4-3-1,-121-158 765,125 163-840,0 0 1,1 1 0,-1-1-1,1 0 1,-1 1-1,1-1 1,-1 0-1,1 0 1,-1 0-1,1 0 1,0 1-1,0-1 1,-1 0 0,1 0-1,0 0 1,0 0-1,0 0 1,0 0-1,0 0 1,0 0-1,0 1 1,0-1-1,0 0 1,0 0 0,1 0-1,-1 0 1,0 0-1,1 0 1,-1 1-1,1-2 1,1 1-4,-1-1 0,1 1 0,0 0 0,-1 0 0,1 0 1,0 0-1,0 1 0,0-1 0,0 0 0,0 1 0,0-1 0,0 1 0,3 0 1,14-2-42,-1 2 0,29 3 1,-31-2 17,33 2-768,21 1-3122,-22-6-3728,-6-6-7372</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41.147"/>
    </inkml:context>
    <inkml:brush xml:id="br0">
      <inkml:brushProperty name="width" value="0.025" units="cm"/>
      <inkml:brushProperty name="height" value="0.025" units="cm"/>
    </inkml:brush>
  </inkml:definitions>
  <inkml:trace contextRef="#ctx0" brushRef="#br0">64 1 11627,'0'0'8931,"0"8"-7863,-4 18-436,-1-1 0,-16 47 0,14-49-116,0 1 1,1-1-1,1 2 1,-3 39 0,8-63-487,0-1 0,1 0 1,-1 1-1,0-1 0,0 0 1,1 0-1,-1 1 0,0-1 1,1 0-1,-1 0 0,0 0 1,1 0-1,-1 1 0,0-1 1,1 0-1,-1 0 0,1 0 1,-1 0-1,0 0 0,1 0 1,-1 0-1,0 0 0,1 0 1,-1 0-1,1 0 0,-1 0 1,0 0-1,1 0 0,-1-1 1,0 1-1,1 0 0,-1 0 1,0 0-1,1 0 0,-1-1 1,0 1-1,1 0 0,-1 0 1,0-1-1,1 1 0,-1-1 0,17-9 501,13-16-348,-1-1 1,-1-2-1,-2-1 0,-1 0 1,28-47-1,-46 65-999,-10 13-3286,-17 18-6354,14-13 8160,-10 11-6449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41.678"/>
    </inkml:context>
    <inkml:brush xml:id="br0">
      <inkml:brushProperty name="width" value="0.025" units="cm"/>
      <inkml:brushProperty name="height" value="0.025" units="cm"/>
    </inkml:brush>
  </inkml:definitions>
  <inkml:trace contextRef="#ctx0" brushRef="#br0">0 73 11147,'0'0'12934,"9"2"-12667,-2 0-238,-1-1-23,1 1 0,-1-1-1,0 1 1,0 1 0,0-1 0,6 5 0,-10-6 7,0 1 0,1 0 0,-1 0 0,0 0 0,0 0 0,0 0 0,-1 0 0,1 1 0,0-1 0,-1 1 1,0-1-1,1 1 0,-1 0 0,0-1 0,0 1 0,-1 0 0,1 0 0,0-1 0,-1 5 0,0-7 28,0 1 0,0-1 0,0 1 0,0-1 0,0 1 0,0-1 0,0 1 0,0-1 0,0 1 0,0-1 0,0 1 0,0-1 0,0 1 0,1-1 0,-1 0 0,0 1-1,0-1 1,0 1 0,1-1 0,-1 1 0,0-1 0,1 0 0,-1 1 0,0-1 0,1 0 0,-1 1 0,0-1 0,1 0 0,-1 0 0,1 1 0,-1-1 0,0 0 0,1 0 0,-1 0 0,1 0 0,-1 1-1,1-1 1,-1 0 0,1 0 0,0 0 0,20-16 667,22-43-593,-35 48-44,3-4-79,-11 19-39,0-4 44,-1 1 0,1 0 0,-1 0 0,1-1 1,0 1-1,0 0 0,-1 0 0,1 0 0,0 0 1,0-1-1,0 1 0,0 0 0,0 0 0,0 0 1,0 0-1,0 0 0,0-1 0,1 1 0,-1 0 1,0 0-1,0 0 0,1-1 0,-1 1 0,0 0 1,1 0-1,-1-1 0,1 1 0,-1 0 0,1-1 1,0 1-1,-1 0 0,1-1 0,0 1 0,-1-1 1,1 1-1,0-1 0,-1 1 0,1-1 0,0 0 1,0 1-1,0-1 0,0 0 0,3 1 11,-1-1 0,0-1-1,1 1 1,-1 0-1,0-1 1,1 0 0,-1 1-1,0-1 1,0-1-1,1 1 1,-1 0 0,0-1-1,0 1 1,-1-1-1,1 0 1,3-3 0,37-42 203,-22 21-157,-25 61-166,-7-3 254,6-19 1,0 1 1,1 0 0,1 0-1,0 1 1,-2 18 0,40-29-114,-12-6-5212,-20-8-3124,-3-1 2914</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42.037"/>
    </inkml:context>
    <inkml:brush xml:id="br0">
      <inkml:brushProperty name="width" value="0.025" units="cm"/>
      <inkml:brushProperty name="height" value="0.025" units="cm"/>
    </inkml:brush>
  </inkml:definitions>
  <inkml:trace contextRef="#ctx0" brushRef="#br0">1 0 12908,'0'0'8744,"49"24"-20499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42.363"/>
    </inkml:context>
    <inkml:brush xml:id="br0">
      <inkml:brushProperty name="width" value="0.025" units="cm"/>
      <inkml:brushProperty name="height" value="0.025" units="cm"/>
    </inkml:brush>
  </inkml:definitions>
  <inkml:trace contextRef="#ctx0" brushRef="#br0">146 1 14350,'0'0'2989,"-9"6"166,-7 4-2316,-4 2 467,1 1 1,0 0 0,1 2 0,-26 26-1,44-40-1312,0-1-1,0 0 1,-1 0-1,1 0 1,0 0 0,0 1-1,0-1 1,0 0-1,0 0 1,0 0-1,0 0 1,0 1-1,0-1 1,0 0-1,0 0 1,0 0-1,0 1 1,0-1-1,0 0 1,1 0 0,-1 0-1,0 0 1,0 1-1,0-1 1,0 0-1,0 0 1,0 0-1,0 0 1,0 0-1,1 1 1,-1-1-1,0 0 1,0 0-1,0 0 1,0 0-1,0 0 1,1 0 0,-1 0-1,0 0 1,0 1-1,0-1 1,0 0-1,1 0 1,-1 0-1,0 0 1,0 0-1,0 0 1,1 0-1,-1 0 1,0 0-1,20 3-597,28-3-756,-41 0 1113,-6 0 240,11 0-362,0 1 0,0 0 0,17 3 0,-28-4 344,1 1-1,0-1 0,0 0 0,0 1 0,0 0 0,0-1 1,0 1-1,-1 0 0,1 0 0,0 0 0,-1 0 0,1 0 1,-1 0-1,1 0 0,-1 1 0,1-1 0,-1 1 0,0-1 0,0 1 1,0-1-1,0 1 0,0 0 0,0-1 0,0 1 0,0 0 1,-1 0-1,1 0 0,-1 0 0,1 2 0,-1 3 292,-1-1-1,0 0 1,0 0-1,-1 0 1,1 0-1,-1 0 1,-1 0-1,1 0 1,-1 0 0,0-1-1,0 1 1,-1-1-1,0 0 1,0 0-1,-6 6 1,6-7-98,0 0-1,0 0 1,0-1 0,0 0 0,0 1-1,-1-2 1,1 1 0,-1 0 0,0-1 0,0 0-1,0 0 1,0-1 0,0 1 0,0-1-1,-1 0 1,1 0 0,0-1 0,-11 0 0,15 0-276,-1-1 0,1 1 0,0-1 0,-1 1 0,1-1 0,0 0 0,0 0 0,-1 0 0,1 1 0,0-1 0,0 0 0,0-1 0,0 1 0,0 0 0,0 0 0,0 0 0,0-1 0,1 1 0,-1 0 0,0-1 0,1 1 0,-1 0 0,1-1 1,0 1-1,-1-1 0,1 1 0,0-1 0,0 1 0,0-1 0,0 1 0,0-1 0,0 1 0,0-1 0,1 1 0,-1-2 0,1-2-1012,-1 1 1,1-1-1,0 1 1,0 0-1,1-1 0,-1 1 1,1 0-1,0 0 1,0 0-1,4-6 1,12-9-6937</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4:42.706"/>
    </inkml:context>
    <inkml:brush xml:id="br0">
      <inkml:brushProperty name="width" value="0.025" units="cm"/>
      <inkml:brushProperty name="height" value="0.025" units="cm"/>
    </inkml:brush>
  </inkml:definitions>
  <inkml:trace contextRef="#ctx0" brushRef="#br0">86 120 17360,'0'0'8035,"10"-3"-6370,6-3-1194,1 0-1,29-17 0,-41 21-453,-1-1-1,1 1 1,-1-1-1,0 0 1,0-1-1,0 1 1,0 0-1,0-1 1,-1 0-1,0 0 1,1 0-1,-1-1 1,-1 1-1,1-1 1,-1 1 0,0-1-1,2-5 1,-4 9-15,0 1 0,0 0 0,0-1 0,0 1 0,0-1 1,0 1-1,0 0 0,0-1 0,0 1 0,-1 0 1,1-1-1,0 1 0,0 0 0,0 0 0,-1-1 1,1 1-1,0 0 0,0-1 0,-1 1 0,1 0 0,0 0 1,-1-1-1,1 1 0,0 0 0,0 0 0,-1 0 1,1 0-1,0 0 0,-1-1 0,1 1 0,-1 0 0,1 0 1,0 0-1,-1 0 0,1 0 0,0 0 0,-1 0 1,-18 0-22,15 0 19,-6 1 9,1 1 0,0 0 0,-1 0 0,1 0 0,0 1-1,1 1 1,-1 0 0,0 0 0,1 0 0,0 1 0,0 1 0,1-1 0,-1 1 0,-9 11 0,10-12 83,1 1 0,0 0-1,1 1 1,0-1-1,0 1 1,0 0 0,1 1-1,0-1 1,0 1 0,1-1-1,0 1 1,0 0-1,1 0 1,0 1 0,0-1-1,0 13 1,2-18-80,1-1 1,0 1-1,-1 0 0,1-1 1,0 1-1,1-1 1,-1 0-1,0 1 0,0-1 1,1 0-1,0 0 0,-1 0 1,1 0-1,0 0 1,0 0-1,0 0 0,0-1 1,0 1-1,1-1 0,-1 1 1,0-1-1,1 0 1,-1 0-1,1 0 0,-1 0 1,1-1-1,-1 1 1,1-1-1,5 1 0,11 2-151,0-1-1,0-1 0,21-1 0,-24 0-291,74-1-4502,-49-3-1334</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47.403"/>
    </inkml:context>
    <inkml:brush xml:id="br0">
      <inkml:brushProperty name="width" value="0.025" units="cm"/>
      <inkml:brushProperty name="height" value="0.025" units="cm"/>
    </inkml:brush>
  </inkml:definitions>
  <inkml:trace contextRef="#ctx0" brushRef="#br0">1 0 2370,'0'0'801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48.400"/>
    </inkml:context>
    <inkml:brush xml:id="br0">
      <inkml:brushProperty name="width" value="0.025" units="cm"/>
      <inkml:brushProperty name="height" value="0.025" units="cm"/>
    </inkml:brush>
  </inkml:definitions>
  <inkml:trace contextRef="#ctx0" brushRef="#br0">17 74 3299,'0'0'6849,"3"-9"-4313,-2 2-1581,8-29 995,4 14 3964,-10 69-2690,-6-5-2939,-2 0 0,-12 53 0,10-62-130,1 0-1,-1 35 1,25-344 26,-19 278-177,1 1 0,0 0 0,1-1 0,-1 1 0,0 0 0,1-1 0,-1 1 0,1-1 0,0 1 0,0-1 0,0 1 0,0-1 0,0 0 0,0 1 0,1-1 0,-1 0 0,1 0 0,0 0 0,0 0 0,-1 0 0,1 0 0,0 0 0,1-1 0,-1 1 0,0-1 0,0 0 0,4 2 0,-2-2 15,-1 0 1,1-1-1,-1 1 0,1-1 1,-1 0-1,1 0 0,0 0 1,-1 0-1,1-1 0,-1 0 1,1 1-1,-1-1 0,1-1 1,-1 1-1,0 0 1,0-1-1,1 1 0,-1-1 1,0 0-1,5-4 0,4-5 26,0 0 0,-1 0 0,0-1 0,-1 0 0,0-1 0,15-27 0,-25 40-47,0-1 0,0 1 0,0 0 0,0 0 0,0 0 0,0-1 0,0 1 0,0 0 0,0 0 0,0 0 0,0 0 1,0-1-1,0 1 0,0 0 0,1 0 0,-1 0 0,0 0 0,0-1 0,0 1 0,0 0 0,0 0 0,0 0 0,0 0 0,1 0 0,-1 0 0,0-1 0,0 1 0,0 0 0,0 0 0,1 0 0,-1 0 0,0 0 0,0 0 0,0 0 0,0 0 0,1 0 0,-1 0 0,0 0 0,0 0 0,0 0 0,1 0 0,-1 0 0,0 0 0,0 0 0,0 0 0,0 0 0,1 0 0,-1 0 0,0 0 0,0 0 0,0 0 0,0 0 0,1 0 0,-1 1 0,0-1 0,0 0 0,4 16-21,-4 32 167,0-40-77,-1 179 435,1-187-535,0 1 0,0-1 1,0 1-1,0-1 0,0 0 0,0 1 1,0-1-1,0 1 0,0-1 0,0 1 1,0-1-1,0 0 0,0 1 0,0-1 1,0 1-1,0-1 0,1 0 0,-1 1 1,0-1-1,0 0 0,0 1 0,1-1 1,-1 1-1,0-1 0,0 0 0,1 0 1,-1 1-1,0-1 0,1 0 1,-1 1-1,0-1 0,1 0 0,-1 0 1,1 0-1,-1 0 0,0 1 0,1-1 1,-1 0-1,1 0 0,-1 0 0,0 0 1,1 0-1,-1 0 0,1 0 0,-1 0 1,1 0-1,-1 0 0,0 0 0,1 0 1,-1 0-1,1 0 0,-1-1 0,0 1 1,1 0-1,-1 0 0,1 0 0,-1-1 1,0 1-1,1 0 0,-1 0 0,0-1 1,1 1-1,-1 0 0,0-1 1,0 1-1,1 0 0,-1-1 0,0 0 1,23-24-5530,-13 4-417</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48.791"/>
    </inkml:context>
    <inkml:brush xml:id="br0">
      <inkml:brushProperty name="width" value="0.025" units="cm"/>
      <inkml:brushProperty name="height" value="0.025" units="cm"/>
    </inkml:brush>
  </inkml:definitions>
  <inkml:trace contextRef="#ctx0" brushRef="#br0">51 8 14253,'0'0'9503,"-7"9"-7731,-36 44 102,54-51-2237,0-1 0,0 0 0,0 0 0,13-2 0,-21 0 382,0-1 0,0 1 1,0 0-1,0-1 0,0 0 0,0 1 1,0-1-1,-1 0 0,1-1 0,-1 1 1,0 0-1,1-1 0,-1 1 0,0-1 1,-1 0-1,1 1 0,0-1 0,-1 0 1,1 0-1,-1 0 0,0 0 0,0-1 1,0 1-1,-1 0 0,1 0 1,-1 0-1,1-6 0,-22 42 424,17-24-360,0 1 0,0 0-1,2 0 1,-1 0 0,1 0 0,1 0-1,-1 21 1,2-31-112,1 0-1,-1 1 1,1-1 0,-1 0-1,1 0 1,-1 1 0,1-1-1,-1 0 1,1 0 0,-1 0-1,1 0 1,-1 0 0,1 0-1,0 0 1,-1 0 0,1 0-1,-1 0 1,1 0 0,-1 0-1,1 0 1,-1-1 0,1 1-1,-1 0 1,1 0-1,-1-1 1,1 1 0,-1 0-1,1 0 1,-1-1 0,1 1-1,0-1 1,17-9-3970,-10 2-677,0 0-2499</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49.383"/>
    </inkml:context>
    <inkml:brush xml:id="br0">
      <inkml:brushProperty name="width" value="0.025" units="cm"/>
      <inkml:brushProperty name="height" value="0.025" units="cm"/>
    </inkml:brush>
  </inkml:definitions>
  <inkml:trace contextRef="#ctx0" brushRef="#br0">136 22 3267,'0'0'21919,"-8"-5"-21572,5 3-335,0 0 0,1 0-1,-1 1 1,0-1 0,0 1-1,0 0 1,0-1-1,0 2 1,0-1 0,-1 0-1,1 1 1,-4-1 0,4 1 1,0 1 1,0 0-1,0 0 1,0 0-1,0 0 1,0 0-1,1 0 1,-1 1 0,0 0-1,1-1 1,-1 1-1,1 0 1,0 0-1,-1 0 1,1 1-1,0-1 1,-3 5 0,1-1 53,0 0 1,0 0 0,1 1 0,-1-1-1,2 1 1,-1 0 0,1 0 0,0 0-1,0 0 1,-1 13 0,3-18-60,-1 0 0,1 0 0,0 1 0,0-1 0,0 0 0,0 0 0,0 0 0,1 1 0,-1-1 0,0 0 1,1 0-1,0 0 0,0 0 0,-1 0 0,1 0 0,0 0 0,1 0 0,-1 0 0,0 0 0,1 0 0,-1-1 0,0 1 0,1-1 0,0 1 0,-1-1 0,1 1 1,0-1-1,0 0 0,0 0 0,0 0 0,0 0 0,0 0 0,0-1 0,0 1 0,0 0 0,0-1 0,4 1 0,2-1-272,0 1-1,0-2 1,0 1 0,0-1-1,0 0 1,0-1-1,0 0 1,0 0 0,0 0-1,0-1 1,-1-1 0,0 1-1,1-1 1,-1 0-1,10-9 1,-9 7-1140,0-1 1,-1 0-1,0-1 0,0 0 0,0 0 1,-1 0-1,6-13 0,2-7-5664</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49.728"/>
    </inkml:context>
    <inkml:brush xml:id="br0">
      <inkml:brushProperty name="width" value="0.025" units="cm"/>
      <inkml:brushProperty name="height" value="0.025" units="cm"/>
    </inkml:brush>
  </inkml:definitions>
  <inkml:trace contextRef="#ctx0" brushRef="#br0">94 1 11659,'0'0'8584,"-8"11"-7228,-8 13 44,-21 43-1,31-55-1182,1-1-1,0 1 1,1 0 0,1 0-1,0 1 1,0-1 0,-1 21-1,5-33-217,-1 1 1,0-1-1,1 0 0,-1 1 0,0-1 0,1 0 0,-1 1 0,1-1 0,-1 0 0,1 0 0,-1 1 0,1-1 0,-1 0 0,1 0 0,-1 0 0,1 0 1,-1 0-1,1 0 0,-1 0 0,1 0 0,-1 0 0,1 0 0,-1 0 0,1 0 0,0 0 0,-1 0 0,1 0 0,-1-1 0,0 1 0,1 0 0,-1 0 1,1-1-1,-1 1 0,1 0 0,-1-1 0,1 1 0,-1 0 0,0-1 0,1 0 0,20-11-148,-14 7 1,-3 1 61,-1 0 0,1 1 0,0-1-1,0 1 1,1 0 0,-1 1 0,1-1 0,-1 1 0,1-1 0,0 1 0,0 1 0,-1-1 0,2 1-1,-1 0 1,0 0 0,0 0 0,0 1 0,0 0 0,7 0 0,-11 1 99,0-1-1,1 1 1,-1 0 0,0-1 0,0 1 0,0 0 0,0 0 0,0 0-1,0 0 1,0 0 0,0 0 0,0 0 0,0 0 0,-1 0-1,1 0 1,0 0 0,-1 1 0,1-1 0,-1 0 0,1 1-1,-1-1 1,0 0 0,0 1 0,1-1 0,-1 0 0,0 3 0,0 44 1212,-1-35-809,-1 37 753,2-38-922,0-15-582,4-13-3290,0 6-2262,-3 7 3535,1-4-6594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5.622"/>
    </inkml:context>
    <inkml:brush xml:id="br0">
      <inkml:brushProperty name="width" value="0.025" units="cm"/>
      <inkml:brushProperty name="height" value="0.025" units="cm"/>
    </inkml:brush>
  </inkml:definitions>
  <inkml:trace contextRef="#ctx0" brushRef="#br0">2041 411 5157,'-3'-9'6123,"-1"-2"-5994,0 0-1,-1 0 1,0 0-1,-1 1 1,0-1-1,0 2 1,-1-1 0,-1 1-1,0 0 1,0 0-1,-16-12 1,-6 0 116,-1 1 0,-1 1 0,0 2 0,-2 2 0,0 0 0,-38-9 0,-221-47 1081,290 70-1340,-392-58 89,311 54-86,0 3 0,-148 15 0,194-8 50,0 3-1,1 0 0,0 3 0,0 1 1,1 2-1,1 1 0,0 1 0,1 3 1,-49 34-1,66-40-7,1 0 0,1 2 0,0 0 0,1 0 0,0 1 0,2 1 1,0 0-1,-13 25 0,18-27-30,1 0 1,0 0 0,1 1 0,0 0-1,2 0 1,0 0 0,0 0 0,2 1-1,0-1 1,1 1 0,3 25 0,1-17 13,1 0 1,2-1-1,0 0 1,1 0 0,2-1-1,0 0 1,2-1-1,0 0 1,2-1-1,0 0 1,1-1 0,30 30-1,-18-22-23,2-2-1,1-1 0,1-1 1,1-2-1,1-1 0,0-1 1,57 22-1,-35-21-31,2-3 1,0-2-1,1-3 1,94 9-1,-53-15 179,194-12 0,-214-2-80,1-4-1,-2-4 1,151-48-1,-178 45 4,-1-3 0,-1-1 0,0-3 0,-2-2 0,-2-2 0,75-60 0,-100 71-26,-1-1 1,-1-1-1,-1-1 1,0 0-1,-2-1 1,0-1 0,23-48-1,-34 61-34,1-1-1,-2 1 1,1-1-1,-1 0 1,-1 0-1,0 0 1,-1 0-1,0 0 1,0 0-1,-1 0 1,-1 0-1,0-1 1,0 1-1,-1 0 1,0 0-1,-1 1 1,-1-1-1,0 0 1,0 1-1,-1 0 1,-11-18-1,5 15-17,0 0 0,-1 1-1,-1 0 1,0 0 0,-1 2 0,0 0-1,0 0 1,-1 1 0,-1 1-1,1 1 1,-29-10 0,-1 2-3,0 3-1,-1 1 1,-52-5 0,27 9-929,0 3 1,-1 3-1,-74 9 1,51 5-4157</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0.895"/>
    </inkml:context>
    <inkml:brush xml:id="br0">
      <inkml:brushProperty name="width" value="0.025" units="cm"/>
      <inkml:brushProperty name="height" value="0.025" units="cm"/>
    </inkml:brush>
  </inkml:definitions>
  <inkml:trace contextRef="#ctx0" brushRef="#br0">83 0 3107,'0'0'20302,"1"15"-19779,-1 320 2856,-4-348-3512,-1 1-1,0 0 1,0 0-1,-1 0 1,-1 1-1,0 0 1,-1 0 0,0 1-1,0 0 1,-13-12-1,48 17 956,29-4-710,27-4-2066,-27 9-10084,-46 3 1399</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1.253"/>
    </inkml:context>
    <inkml:brush xml:id="br0">
      <inkml:brushProperty name="width" value="0.025" units="cm"/>
      <inkml:brushProperty name="height" value="0.025" units="cm"/>
    </inkml:brush>
  </inkml:definitions>
  <inkml:trace contextRef="#ctx0" brushRef="#br0">30 0 13068,'0'0'9834,"-5"10"-9204,0 1-411,0 1 0,1 1 0,-5 22 1,9-31-188,-1 0 0,1 0 0,0 0 0,0 0 1,0-1-1,0 1 0,1 0 0,-1 0 0,3 5 1,-3-8-32,1 1 0,-1-1 0,1 0 0,0 1 1,0-1-1,0 0 0,0 1 0,0-1 0,0 0 1,0 0-1,0 0 0,1 0 0,-1 0 0,0 0 1,0 0-1,1 0 0,-1-1 0,1 1 0,-1-1 1,1 1-1,-1-1 0,1 1 0,2 0 0,0-1 22,1 0 0,-1 0 0,1 0 0,-1 0-1,0 0 1,1-1 0,-1 0 0,0 0 0,1 0-1,-1 0 1,0-1 0,0 0 0,0 0-1,0 0 1,-1 0 0,1 0 0,0-1 0,-1 0-1,0 1 1,1-1 0,3-5 0,4-6 26,0-1 1,0 0-1,14-30 1,-24 43-50,2 56-529,-7 79 572,3-133-42,1 1 0,0-1 0,0 1 0,0-1 0,0 0 0,0 1 0,0-1 0,0 1 0,0-1 0,0 0 0,0 1 0,0-1 0,0 1 1,0-1-1,0 0 0,0 1 0,0-1 0,1 1 0,-1-1 0,0 0 0,0 1 0,0-1 0,1 0 0,-1 1 0,0-1 0,0 0 0,1 1 0,-1-1 0,0 0 0,1 0 0,-1 1 0,0-1 0,1 0 0,-1 0 0,0 0 0,1 1 0,-1-1 0,1 0 0,-1 0 1,0 0-1,1 0 0,17-11-57,14-27-1261,-23 23-592,-1 1 0,-1-1 0,0-1 0,7-25 0,-6 4-3606</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1.599"/>
    </inkml:context>
    <inkml:brush xml:id="br0">
      <inkml:brushProperty name="width" value="0.025" units="cm"/>
      <inkml:brushProperty name="height" value="0.025" units="cm"/>
    </inkml:brush>
  </inkml:definitions>
  <inkml:trace contextRef="#ctx0" brushRef="#br0">54 1 4773,'0'0'13004,"-3"9"-10912,0-2-1786,0 1 123,0-1 0,1 1-1,0 0 1,0 0 0,0 0-1,1 0 1,1 0 0,-1 10-1,2-17-451,-1 0-1,1-1 1,0 1 0,0 0-1,-1-1 1,1 1-1,0-1 1,0 1-1,0-1 1,0 1-1,0-1 1,-1 0-1,1 1 1,0-1-1,0 0 1,0 0-1,0 1 1,0-1-1,0 0 1,0 0 0,0 0-1,2-1 1,31 1-1594,-26-1 752,-5 1 796,0 0 0,-1 0 0,1 1 0,0-1 0,0 0 0,-1 1 1,1 0-1,0-1 0,0 1 0,-1 0 0,1 0 0,-1 1 0,1-1 0,-1 1 0,0-1 1,1 1-1,-1 0 0,0-1 0,0 1 0,0 1 0,0-1 0,0 0 0,-1 0 0,1 0 0,-1 1 1,1-1-1,0 5 0,0-2 272,-1-1 0,0 2 1,0-1-1,0 0 0,-1 0 1,0 0-1,0 0 0,0 0 1,0 1-1,-1-1 0,0 0 1,0 0-1,-4 10 0,4-12 22,0 1 0,-1 0-1,0 0 1,0-1 0,0 1 0,0-1-1,0 0 1,-1 1 0,1-1-1,-1 0 1,0 0 0,0-1-1,0 1 1,0-1 0,-1 1-1,1-1 1,-5 2 0,5-3-166,0-1 0,0 1 1,0-1-1,0 0 1,0 0-1,0 0 0,0 0 1,0 0-1,1 0 1,-1-1-1,0 0 0,0 0 1,0 1-1,0-2 1,0 1-1,1 0 0,-1 0 1,1-1-1,-1 0 1,1 1-1,-1-1 0,1 0 1,0 0-1,0 0 1,0-1-1,0 1 0,-2-3 1,4 4-108,-25-31-1882,17 12-1410,10 2-3973,2 15 2909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2.173"/>
    </inkml:context>
    <inkml:brush xml:id="br0">
      <inkml:brushProperty name="width" value="0.025" units="cm"/>
      <inkml:brushProperty name="height" value="0.025" units="cm"/>
    </inkml:brush>
  </inkml:definitions>
  <inkml:trace contextRef="#ctx0" brushRef="#br0">54 87 5125,'0'0'18188,"7"-9"-17612,22-28-266,-27 35-269,-1 1-1,0-1 1,0 0 0,0 0-1,0 1 1,0-1-1,0 0 1,0 0 0,0 0-1,-1 0 1,1 0 0,-1-4-1,0 6-15,0-1 0,0 1 0,0-1-1,0 1 1,0-1 0,0 1-1,-1-1 1,1 1 0,0-1 0,0 1-1,-1-1 1,1 1 0,0-1 0,0 1-1,-1-1 1,1 1 0,-1 0 0,1-1-1,0 1 1,-1 0 0,1-1-1,-1 1 1,1 0 0,-1-1 0,1 1-1,-1 0 1,1 0 0,-2 0 0,0-1-3,0 1 0,0 0 1,0 0-1,0 0 0,0 0 1,0 0-1,0 0 1,0 1-1,0-1 0,0 1 1,1-1-1,-1 1 1,0 0-1,0-1 0,0 1 1,0 0-1,1 1 0,-3 0 1,-2 4-15,1 1 0,-1 0 0,1-1 0,1 2 0,-1-1 1,-4 12-1,6-15 4,1 1 0,1-1 0,-1 0 0,1 1 0,-1-1-1,1 1 1,0 0 0,1-1 0,-1 1 0,1 0 0,0 0 0,0-1 0,2 7 0,-1-10-5,-1 0 0,1 0-1,0-1 1,0 1 0,0 0-1,0-1 1,0 1 0,0-1 0,0 1-1,0-1 1,0 1 0,1-1 0,-1 0-1,0 0 1,0 1 0,0-1 0,0 0-1,0 0 1,1 0 0,-1 0 0,0 0-1,0-1 1,0 1 0,0 0-1,1 0 1,-1-1 0,2 0 0,32-11 82,-5-5-354,-23 11 38,0 2 1,1-1-1,0 1 1,0 0-1,0 1 1,0 0-1,1 0 0,-1 0 1,14-1-1,-21 4 224,0 1-1,-1-1 0,1 1 1,0-1-1,0 1 0,-1-1 1,1 1-1,-1-1 0,1 1 1,0 0-1,-1-1 0,1 1 1,-1 0-1,0-1 1,1 1-1,-1 0 0,1 0 1,-1-1-1,0 1 0,0 0 1,0 0-1,1 0 0,-1 0 1,0-1-1,0 1 0,0 0 1,0 0-1,0 1 1,0 36 987,0-23-630,0-15-341,0 0-1,0 0 0,0 0 0,0 0 0,0 0 1,0 1-1,0-1 0,0 0 0,0 0 0,0 0 1,0 0-1,0 0 0,0 1 0,0-1 0,0 0 1,0 0-1,0 0 0,0 0 0,0 0 0,0 0 0,0 1 1,0-1-1,0 0 0,0 0 0,1 0 0,-1 0 1,0 0-1,0 0 0,0 0 0,0 0 0,0 0 1,0 1-1,0-1 0,1 0 0,-1 0 0,0 0 1,0 0-1,0 0 0,0 0 0,0 0 0,1 0 1,-1 0-1,0 0 0,0 0 0,0 0 0,0 0 1,0 0-1,1 0 0,-1 0 0,0 0 0,0 0 1,0 0-1,0 0 0,0-1 0,0 1 0,1 0 1,8-9 393,7-12-136,-10 12-364,-1 1-1,1 0 1,0 1 0,9-9-1,-14 15 41,0-1 0,1 1 1,-1 0-1,0 0 0,1-1 0,-1 1 0,1 0 1,-1 0-1,1 1 0,-1-1 0,1 0 0,0 0 1,-1 1-1,1-1 0,0 1 0,0 0 0,0-1 1,-1 1-1,1 0 0,0 0 0,0 0 0,0 0 1,-1 0-1,1 1 0,0-1 0,0 0 0,-1 1 1,1-1-1,0 1 0,0 0 0,2 1 0,-2 1 47,0-1-1,-1 1 1,1-1-1,0 1 1,-1 0-1,0 0 1,0 0 0,0 0-1,0 0 1,0 0-1,0 0 1,0 5-1,-1-5 80,1 1 1,-1-1-1,1 0 0,0 1 0,0-1 1,0 0-1,1 0 0,-1 0 0,4 5 1,-4-7-58,1 0 1,-1-1 0,0 1-1,0-1 1,0 0 0,1 1-1,-1-1 1,0 0 0,1 0-1,-1 1 1,0-1 0,0 0-1,1 0 1,-1-1 0,0 1-1,1 0 1,-1 0 0,0-1-1,0 1 1,1 0 0,-1-1-1,0 0 1,0 1 0,0-1-1,0 0 1,0 1 0,0-1-1,0 0 1,0 0 0,0 0-1,0 0 1,1-1 0,20-15-956,-11 8 222,0 0 0,0 1-1,15-7 1,-22 13-465,0 0 0,0 1 0,1-1-1,-1 1 1,0 0 0,1 0 0,-1 1-1,7-1 1,-4 2-2714,0 2-288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3.079"/>
    </inkml:context>
    <inkml:brush xml:id="br0">
      <inkml:brushProperty name="width" value="0.025" units="cm"/>
      <inkml:brushProperty name="height" value="0.025" units="cm"/>
    </inkml:brush>
  </inkml:definitions>
  <inkml:trace contextRef="#ctx0" brushRef="#br0">97 179 1826,'0'0'16287,"-8"3"-13794,1 0-2102,0 0-1,1 0 0,0 0 1,0 1-1,0 0 1,0 0-1,-6 6 0,9-7-212,0 0-1,0 0 1,1 0-1,-1 0 0,1 1 1,0-1-1,0 0 1,0 1-1,0 0 0,0 0 1,1-1-1,0 1 1,0 0-1,0 0 0,0 0 1,0 8-1,1-12-167,0 1 0,0-1 0,0 1 0,0-1-1,0 0 1,1 1 0,-1-1 0,0 0 0,0 1-1,1-1 1,-1 1 0,0-1 0,0 0 0,1 0 0,-1 1-1,0-1 1,1 0 0,-1 1 0,0-1 0,1 0-1,-1 0 1,1 0 0,-1 1 0,0-1 0,1 0 0,-1 0-1,1 0 1,-1 0 0,0 0 0,1 0 0,-1 0-1,1 0 1,-1 0 0,1 0 0,-1 0 0,0 0 0,1 0-1,-1 0 1,1 0 0,-1-1 0,0 1 0,1 0-1,-1 0 1,1 0 0,-1 0 0,0-1 0,1 1 0,-1 0-1,1-1 1,20-12 49,-10 4-485,-1-2 0,-1 0-1,0 0 1,8-13 0,-9 12-807,1 0 0,0 1 0,18-18 0,-27 29 1206,0 0 0,0 0 0,0 0 0,0 0 0,0 0 0,1 0 0,-1 0 0,0 0 0,0 0 0,0 0-1,0 0 1,0 0 0,0 0 0,0 0 0,0 0 0,1 0 0,-1 0 0,0 0 0,0 0 0,0 0-1,0 0 1,0 0 0,0 0 0,0 0 0,1 0 0,-1 0 0,0 0 0,0 0 0,0 0 0,0 0-1,0 0 1,0 0 0,0 0 0,0 0 0,1 0 0,-1 0 0,0 0 0,0 1 0,0-1 0,0 0 0,0 0-1,0 0 1,0 0 0,0 0 0,0 0 0,0 0 0,0 0 0,0 1 0,0-1 0,0 0 0,0 0-1,0 0 1,0 0 0,0 0 0,0 0 0,0 0 0,0 1 0,0-1 0,0 0 0,0 0 0,0 0-1,0 0 1,0 0 0,-1 15-221,-5 17 965,-1-14-123,2-6 142,0 1 0,0 0-1,1 0 1,1 0 0,1 1 0,-2 15-1,4-28-710,0-1-1,0 1 1,1 0-1,-1-1 1,0 1-1,0 0 0,1-1 1,-1 1-1,0-1 1,1 1-1,-1-1 1,1 1-1,-1-1 0,0 1 1,1-1-1,-1 1 1,1-1-1,0 0 1,-1 1-1,1-1 0,-1 0 1,1 1-1,-1-1 1,1 0-1,0 0 1,-1 1-1,1-1 0,0 0 1,-1 0-1,1 0 1,0 0-1,-1 0 1,1 0-1,0 0 0,-1 0 1,1 0-1,0 0 1,-1-1-1,1 1 1,-1 0-1,1 0 0,0 0 1,-1-1-1,1 1 1,-1 0-1,1-1 1,0 0-1,34-17 170,-19 4-351,0-1 0,-1 0 0,-1-1 0,0-1-1,-1 0 1,14-25 0,-19 29-101,-1-1-1,-1 1 1,0-1 0,-1 0-1,-1-1 1,0 1 0,-1-1-1,0 0 1,0-27 0,-3 42 255,0-1 0,0 1 0,0 0 0,0 0 1,0-1-1,0 1 0,0 0 0,0 0 1,0-1-1,-1 1 0,1 0 0,0 0 0,0 0 1,0-1-1,0 1 0,0 0 0,-1 0 1,1-1-1,0 1 0,0 0 0,0 0 1,-1 0-1,1 0 0,0 0 0,0-1 0,-1 1 1,1 0-1,0 0 0,0 0 0,-1 0 1,1 0-1,0 0 0,0 0 0,-1 0 0,1 0 1,0 0-1,-1 0 0,1 0 0,0 0 1,0 0-1,-1 0 0,1 0 0,0 0 0,0 0 1,-1 0-1,1 1 0,0-1 0,0 0 1,-1 0-1,1 0 0,0 0 0,0 0 1,0 1-1,-1-1 0,1 0 0,0 0 0,0 0 1,0 1-1,0-1 0,0 0 0,-1 1 1,-13 12 99,7-5 91,-8 7 420,2 2 0,0-1-1,0 2 1,2 0-1,0 0 1,-15 35-1,26-52-642,0 0-1,0 0 1,0-1-1,0 1 0,1 0 1,-1 0-1,0-1 1,0 1-1,0 0 1,1 0-1,-1 0 1,0-1-1,1 1 0,-1 0 1,0-1-1,1 1 1,-1 0-1,1-1 1,-1 1-1,1-1 0,-1 1 1,1 0-1,0-1 1,-1 0-1,1 1 1,0-1-1,-1 1 0,1-1 1,0 0-1,0 1 1,-1-1-1,1 0 1,0 0-1,0 0 0,0 1 1,-1-1-1,1 0 1,0 0-1,1 0 1,47 3-3259,-19-2 990,-23 0 1886,1 1-1,-1 0 1,1 0-1,-1 1 1,0 0-1,0 1 1,-1-1-1,13 10 1,23 25 4665,-40-37-4118,-1 1-1,0-1 1,1 0 0,-1 1 0,1-1-1,0 0 1,-1 0 0,1 0 0,0 0-1,-1 0 1,1-1 0,0 1-1,0 0 1,0-1 0,0 1 0,0-1-1,0 0 1,0 0 0,0 1 0,0-1-1,0-1 1,0 1 0,0 0 0,0 0-1,0-1 1,-1 1 0,3-2 0,4-1-116,-1-1 0,0-1 0,0 1 0,0-1 0,9-8-1,-12 9-386,1 0-1,-1 0 0,1 0 1,0 1-1,1-1 0,-1 1 1,0 1-1,1-1 0,10-2 1,-16 5 369,1 0 0,0 0 0,0 0 0,-1 0 0,1 0 1,0 0-1,-1 1 0,1-1 0,0 0 0,-1 1 0,1-1 1,0 0-1,-1 1 0,1-1 0,-1 1 0,1-1 0,-1 1 0,1-1 1,-1 1-1,1-1 0,-1 1 0,1-1 0,-1 1 0,0 0 1,1-1-1,-1 1 0,0 0 0,1-1 0,-1 1 0,0 0 0,0 0 1,0-1-1,0 1 0,0 0 0,0 0 0,0-1 0,0 1 0,0 0 1,0-1-1,0 1 0,0 0 0,-1 1 0,-7 44 2778,4-28-736,5-17-2002,-1-1 0,0 0-1,0 0 1,1 1 0,-1-1-1,0 0 1,1 0 0,-1 0-1,0 0 1,1 0 0,-1 1-1,1-1 1,-1 0 0,0 0-1,1 0 1,-1 0 0,0 0-1,1 0 1,-1 0 0,1 0-1,-1 0 1,0 0 0,1-1-1,-1 1 1,0 0 0,1 0-1,-1 0 1,0 0 0,1-1-1,-1 1 1,0 0 0,1 0-1,-1 0 1,0-1-1,1 1 1,-1 0 0,0-1-1,1 1 1,13-10-57,-5 1-407,24-24-1365,-32 32 1620,0 0 0,0 0 0,0 0 0,0 1 0,0-1 0,1 0 0,-1 0 0,0 1 0,0-1 0,1 1 0,-1-1 0,1 1 0,-1-1 0,0 1 0,1 0 0,-1 0-1,1 0 1,-1 0 0,0 0 0,1 0 0,-1 0 0,1 0 0,-1 0 0,0 1 0,3 0 0,-3 0 221,-1 0-1,1 0 1,0 1-1,0-1 1,-1 0-1,1 1 1,-1-1 0,1 1-1,-1-1 1,1 0-1,-1 1 1,0-1 0,0 1-1,0-1 1,0 1-1,0-1 1,0 3-1,4 21 1873,-4-24-1899,1-1 0,0 1 0,-1-1 0,1 1 0,0-1 1,0 1-1,-1-1 0,1 0 0,0 1 0,0-1 0,-1 0 1,1 0-1,0 0 0,0 0 0,0 0 0,0 1 0,-1-1 0,1-1 1,0 1-1,0 0 0,0 0 0,0 0 0,-1 0 0,1-1 1,0 1-1,0 0 0,-1-1 0,1 1 0,0 0 0,0-1 1,-1 1-1,2-2 0,5-2-1169,0-1 0,0 0 0,-1 0 0,10-10 0,-2 2-2416,2-1-1208</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3.449"/>
    </inkml:context>
    <inkml:brush xml:id="br0">
      <inkml:brushProperty name="width" value="0.025" units="cm"/>
      <inkml:brushProperty name="height" value="0.025" units="cm"/>
    </inkml:brush>
  </inkml:definitions>
  <inkml:trace contextRef="#ctx0" brushRef="#br0">120 49 4869,'0'0'8242,"3"-8"-4500,13-25-1329,-12 25-811,-5 20-1162,-1 1 0,0-1 0,0 0 0,-1 0-1,-6 13 1,5-11-224,0 0 0,0 0-1,-2 17 1,5-19-5,1-1 1,0 0 0,0 1-1,1-1 1,1 1 0,4 18-1,-6-28-266,1 0-1,0 0 1,0 0-1,-1 1 0,1-1 1,1 0-1,-1 0 1,0 0-1,0-1 1,1 1-1,-1 0 0,1 0 1,0-1-1,-1 1 1,1-1-1,0 1 0,0-1 1,0 0-1,0 0 1,0 0-1,0 0 0,0 0 1,1 0-1,-1 0 1,0-1-1,0 1 0,1-1 1,-1 0-1,0 0 1,1 0-1,-1 0 0,0 0 1,1 0-1,-1 0 1,0-1-1,1 1 0,-1-1 1,0 0-1,4-1 1,-5 1-22,0 1 0,0 0 0,0-1 1,0 1-1,0-1 0,0 1 0,0-1 1,0 0-1,0 1 0,0-1 0,-1 0 1,1 1-1,0-1 0,0 0 0,-1 0 1,1 0-1,0 0 0,-1 0 0,1 0 1,-1 0-1,0 0 0,1 0 0,-1 0 0,0 0 1,1 0-1,-1 0 0,0 0 0,0 0 1,0 0-1,0-1 0,0 1 0,0 0 1,0 0-1,0 0 0,-1 0 0,1 0 1,0 0-1,-1 0 0,1 0 0,-1-2 1,-1 0-17,1 0 1,-1 0 0,1 1 0,-1-1 0,0 0 0,0 1-1,0-1 1,-1 1 0,1-1 0,0 1 0,-1 0-1,-4-3 1,-9-3 242,-1 1-1,-1 0 0,-33-8 0,-19 7 3082,68 8-2660,6 0-446,0 1 1,-1-1-1,1 1 1,0-1-1,0 0 1,0-1-1,6 0 0,-1 0-66,13 0-1541,0-1 0,32-8 0,-22 1-3248</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5.194"/>
    </inkml:context>
    <inkml:brush xml:id="br0">
      <inkml:brushProperty name="width" value="0.025" units="cm"/>
      <inkml:brushProperty name="height" value="0.025" units="cm"/>
    </inkml:brush>
  </inkml:definitions>
  <inkml:trace contextRef="#ctx0" brushRef="#br0">1 172 6662,'0'3'1401,"-1"1"1,2 0-1,-1-1 0,0 1 0,1-1 0,0 1 0,-1-1 0,4 7 0,-4-10-1318,0 0 0,0 1 0,1-1 0,-1 0 0,0 0-1,0 1 1,1-1 0,-1 0 0,0 1 0,1-1-1,-1 0 1,0 0 0,1 0 0,-1 1 0,0-1-1,1 0 1,-1 0 0,0 0 0,1 0 0,-1 0-1,1 0 1,-1 0 0,0 0 0,1 0 0,-1 0-1,1 0 1,-1 0 0,0 0 0,1 0 0,0 0 0,18-15 808,-9 3-638,0 0 0,-1 0 0,-1-1 0,0-1 0,0 1 1,-2-1-1,0 0 0,0-1 0,-1 1 0,-1-1 0,5-31 0,-9 47-246,0-1 0,-1 0 0,1 0 0,0 1 0,0-1 0,0 0 0,-1 0 0,1 1 0,0-1 0,0 0 0,-1 0 0,1 1 0,0-1 0,0 0 0,-1 0 0,1 0 0,0 0 0,-1 0 0,1 0 0,0 1 0,-1-1 0,1 0 0,0 0 0,-1 0 0,1 0 0,0 0 0,-1 0 0,1 0 0,0 0 0,-1 0 0,1 0 0,0-1 0,-1 1 0,1 0 0,0 0 0,0 0 0,-1 0-1,1 0 1,0-1 0,-1 1 0,1 0 0,0 0 0,0 0 0,-1-1 0,1 1 0,0 0 0,0 0 0,0-1 0,0 1 0,-1 0 0,1-1 0,0 1 0,0 0 0,0 0 0,0-1 0,0 1 0,0 0 0,0-1 0,-1 1 0,1 0 0,0-1 0,0 1 0,0 0 0,1-1 0,-1 1 0,-18 22 285,9-1-274,1-1 0,1 2-1,1-1 1,0 1 0,2 0 0,1 1 0,0-1-1,1 30 1,2-51-14,0-1 0,0 0 0,0 1 0,0-1-1,0 1 1,0-1 0,0 0 0,0 1 0,0-1 0,0 0-1,0 1 1,0-1 0,0 1 0,0-1 0,0 0 0,0 1 0,0-1-1,1 0 1,-1 1 0,0-1 0,0 0 0,0 1 0,1-1-1,-1 0 1,0 1 0,0-1 0,1 0 0,-1 0 0,0 1-1,1-1 1,-1 0 0,0 0 0,1 0 0,-1 1 0,0-1-1,1 0 1,-1 0 0,0 0 0,1 0 0,-1 0 0,0 0 0,1 0-1,-1 0 1,1 0 0,19-12 357,14-25 141,15-52-278,-47 93-268,-1 0 0,1 0 0,-1 0 1,-1 0-1,1 0 0,0 0 0,-1 0 0,0 6 0,0 10-226,-1-11-262,0 1 0,2 0 0,-1 0-1,4 16 1,-4-25 440,0 0-1,0 1 1,1-1-1,-1 0 1,1 0-1,-1 0 1,1 0-1,-1 0 1,1 0-1,0 0 0,-1 0 1,1 0-1,0 0 1,0 0-1,0 0 1,-1 0-1,1 0 1,0-1-1,0 1 1,0 0-1,1-1 1,-1 1-1,0-1 1,0 1-1,0-1 0,0 0 1,0 1-1,1-1 1,-1 0-1,0 0 1,0 0-1,0 0 1,1 0-1,-1 0 1,0 0-1,0 0 1,1 0-1,-1-1 1,0 1-1,0 0 0,0-1 1,0 1-1,0-1 1,2 0-1,14-11-6233</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6.047"/>
    </inkml:context>
    <inkml:brush xml:id="br0">
      <inkml:brushProperty name="width" value="0.025" units="cm"/>
      <inkml:brushProperty name="height" value="0.025" units="cm"/>
    </inkml:brush>
  </inkml:definitions>
  <inkml:trace contextRef="#ctx0" brushRef="#br0">267 141 5958,'0'0'7569,"-1"-8"-3965,1 5-3420,0 0 0,0 0 0,0 1 1,-1-1-1,1 0 0,-1 1 0,0-1 0,0 0 0,0 1 1,0-1-1,0 1 0,0 0 0,0-1 0,-1 1 0,0 0 1,1 0-1,-1 0 0,0 0 0,0 0 0,0 0 1,0 0-1,0 1 0,0-1 0,-1 1 0,1-1 0,-1 1 1,1 0-1,-1 0 0,1 0 0,-1 0 0,1 1 0,-1-1 1,0 1-1,0-1 0,-4 1 0,0-1-107,0 1 0,0 0 0,0 0 0,1 1 0,-1-1 0,0 2 0,0-1 0,1 1 0,-1 0 0,1 0 0,-1 0 0,1 1 0,0 0 0,0 1 0,-7 4 0,5-1 51,1 0 0,-1 0 1,1 1-1,1 0 0,-1 0 0,2 1 1,-1 0-1,1 0 0,-6 15 1,-5 27 509,15-50-622,1 0 0,-1 1 0,1-1 0,0 1 0,-1-1 0,1 1 0,0-1 0,0 1 1,0 0-1,0-1 0,0 1 0,0-1 0,0 1 0,0-1 0,1 1 0,-1-1 0,0 1 0,1-1 0,0 1 1,-1-1-1,1 0 0,0 1 0,0-1 0,0 0 0,-1 0 0,1 1 0,1-1 0,-1 0 0,0 0 0,2 1 1,3-1 7,-1 0 0,1-1 0,-1 0 1,1 0-1,0-1 0,-1 1 1,1-1-1,-1-1 0,1 1 0,-1-1 1,0 1-1,1-2 0,-1 1 0,0 0 1,0-1-1,-1 0 0,7-5 0,8-6 9,-1-1-1,29-30 0,-37 35-92,-1-1 0,0 0-1,0 0 1,-1-1 0,0 0-1,-1 0 1,0-1 0,-1 0-1,-1 0 1,0 0-1,-1-1 1,5-27 0,-32 133-116,17-73 424,0-1 1,2 1 0,0 0 0,-2 34-1,6-52-239,0 0 0,0 0 0,0-1 0,0 1 0,0 0 0,1 0 0,-1-1 0,0 1 0,0 0-1,1-1 1,-1 1 0,0 0 0,1-1 0,-1 1 0,1 0 0,-1-1 0,1 1 0,-1-1 0,1 1-1,-1-1 1,1 1 0,0-1 0,-1 1 0,1-1 0,-1 0 0,1 1 0,0-1 0,0 0 0,-1 0-1,1 1 1,0-1 0,-1 0 0,1 0 0,0 0 0,0 0 0,-1 0 0,1 0 0,0 0 0,0 0 0,-1 0-1,1 0 1,0-1 0,0 1 0,-1 0 0,1 0 0,0-1 0,-1 1 0,1 0 0,0-1 0,-1 1-1,1-1 1,-1 1 0,1-1 0,4-1 24,0-1 0,-1 1-1,0-1 1,1 0 0,-1 0 0,7-6-1,25-55-236,-22 37-324,-11 23 117,-3 10-111,-8 31 509,5-26 160,0-1 0,1 1 1,-1 20-1,3-30-135,0 0 0,1-1-1,-1 1 1,1-1 0,-1 1 0,0 0-1,1-1 1,-1 1 0,1-1-1,0 1 1,-1-1 0,1 0-1,-1 1 1,1-1 0,0 0-1,-1 1 1,1-1 0,0 0 0,-1 1-1,1-1 1,0 0 0,-1 0-1,1 0 1,0 0 0,0 0-1,-1 0 1,1 0 0,0 0 0,-1 0-1,1 0 1,0 0 0,0 0-1,-1-1 1,1 1 0,0 0-1,-1 0 1,2-1 0,30-10 157,-10-1-123,-15 8-147,-1 0 1,1 1-1,0-1 0,0 1 0,0 0 0,0 1 0,0 0 0,1 0 0,-1 0 0,1 1 0,-1 0 0,1 1 0,-1-1 0,12 2 0,-18 0 93,0-1-1,1 1 1,-1-1-1,1 1 0,-1 0 1,0-1-1,1 1 1,-1 0-1,0 0 1,0 0-1,0 0 1,0 0-1,0 0 0,0 0 1,0 1-1,0-1 1,0 0-1,-1 1 1,1-1-1,0 0 1,0 3-1,8 36 134,0-2 563,-9-37-661,0-1 1,1 0 0,-1 1-1,0-1 1,0 0 0,0 1-1,1-1 1,-1 0 0,0 1-1,1-1 1,-1 0 0,0 1-1,0-1 1,1 0 0,-1 0-1,0 1 1,1-1 0,-1 0-1,1 0 1,-1 0 0,0 0-1,1 1 1,-1-1 0,1 0-1,-1 0 1,0 0 0,1 0-1,-1 0 1,1 0 0,-1 0-1,0 0 1,1 0-1,-1 0 1,1 0 0,-1-1-1,0 1 1,1 0 0,-1 0-1,1 0 1,-1 0 0,0-1-1,1 1 1,-1 0 0,0 0-1,1-1 1,-1 1 0,0 0-1,1 0 1,-1-1 0,0 1-1,0 0 1,0-1 0,1 1-1,-1-1 1,0 1 0,0 0-1,0-1 1,0 1 0,1 0-1,-1-1 1,0 0 0,9-25 787,0-37-63,-8 59-862,-1 0 0,0 1 0,0-1 0,0 0 0,0 0 0,0 1 1,-1-1-1,0 0 0,0 1 0,0-1 0,0 1 0,0-1 0,-1 1 0,-3-6 0,28 17-8362,0 1 3951,4-8-924,5-1 234</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6.436"/>
    </inkml:context>
    <inkml:brush xml:id="br0">
      <inkml:brushProperty name="width" value="0.025" units="cm"/>
      <inkml:brushProperty name="height" value="0.025" units="cm"/>
    </inkml:brush>
  </inkml:definitions>
  <inkml:trace contextRef="#ctx0" brushRef="#br0">98 104 5349,'0'0'13602,"-8"1"-11776,4-1-1689,-1 1 1,1-1-1,0 1 1,0 1-1,0-1 1,1 0-1,-1 1 0,0 0 1,0 0-1,1 0 1,-1 0-1,1 1 0,0-1 1,0 1-1,0 0 1,0 0-1,0 0 1,0 0-1,1 0 0,0 1 1,-1-1-1,1 1 1,1 0-1,-1-1 0,0 1 1,1 0-1,0 0 1,0 0-1,0 0 1,0 6-1,0-9-119,1 0 1,0 0-1,-1 0 1,1 0-1,0 0 0,0 1 1,0-1-1,0 0 0,0 0 1,0 0-1,0 1 0,0-1 1,0 0-1,1 0 1,-1 0-1,0 0 0,1 0 1,-1 0-1,1 0 0,-1 1 1,1-1-1,0 0 1,-1-1-1,1 1 0,0 0 1,0 0-1,0 0 0,0 0 1,-1-1-1,1 1 1,0 0-1,0-1 0,0 1 1,1-1-1,-1 1 0,0-1 1,0 1-1,0-1 0,0 0 1,0 1-1,1-1 1,-1 0-1,0 0 0,0 0 1,0 0-1,0 0 0,1 0 1,-1-1-1,0 1 1,0 0-1,0 0 0,0-1 1,0 1-1,1-1 0,0 0 1,6-2-28,0 0 1,-1 0-1,0 0 1,0-1-1,0 0 1,0-1-1,9-6 1,-5 0-58,-1-1 1,1 0-1,-2 0 0,15-25 1,-19 30-28,-2 0 0,1 0 0,-1 0 1,0 0-1,-1 0 0,0-1 0,0 1 1,0-1-1,-1 0 0,0 1 0,-1-15 1,0 22 74,0 0 1,-1 0-1,1-1 0,0 1 1,-1 0-1,1 0 1,-1 0-1,1-1 1,0 1-1,-1 0 1,1 0-1,-1 0 1,1 0-1,0 0 1,-1 0-1,1 0 1,-1 0-1,1 0 0,-1 0 1,1 0-1,0 0 1,-1 0-1,1 0 1,-1 1-1,1-1 1,0 0-1,-1 0 1,1 0-1,0 0 1,-1 1-1,1-1 1,0 0-1,-1 1 1,1-1-1,0 0 0,-1 0 1,1 1-1,0-1 1,0 0-1,-1 1 1,-15 12-87,5 0 93,0-3 331,1 0 0,0 1-1,1 0 1,0 1 0,1 0 0,1 1 0,0 0-1,-8 20 1,15-32-314,0-1 1,0 1-1,0 0 0,0 0 1,1-1-1,-1 1 0,0 0 1,1-1-1,-1 1 0,0-1 0,1 1 1,-1 0-1,1-1 0,-1 1 1,1-1-1,-1 1 0,1-1 1,-1 1-1,1-1 0,-1 1 1,1-1-1,0 0 0,-1 1 0,1-1 1,0 0-1,-1 0 0,1 1 1,0-1-1,0 0 0,-1 0 1,1 0-1,0 0 0,-1 0 0,1 0 1,0 0-1,0 0 0,1 0 1,40-1-563,-30 1 226,16-2-1108,-13 1 730,0 0 0,0 1 0,20 3 0,-33-3 452,0 0-1,0 0 0,0 0 1,0 1-1,0-1 0,0 1 1,-1 0-1,1-1 1,0 1-1,0 0 0,0 0 1,0 0-1,-1 0 1,1 0-1,-1 1 0,1-1 1,-1 0-1,1 1 1,-1-1-1,0 1 0,1 0 1,-1-1-1,0 1 1,0 0-1,0 0 0,-1-1 1,1 1-1,0 0 1,-1 0-1,2 4 0,-2-1-5337</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7.382"/>
    </inkml:context>
    <inkml:brush xml:id="br0">
      <inkml:brushProperty name="width" value="0.025" units="cm"/>
      <inkml:brushProperty name="height" value="0.025" units="cm"/>
    </inkml:brush>
  </inkml:definitions>
  <inkml:trace contextRef="#ctx0" brushRef="#br0">48 68 4324,'0'0'16074,"3"12"-14739,0 28-352,-1 0 1,-2 0-1,-7 64 1,5-64-354,2-40-619,0 0-1,0 0 0,1-1 1,-1 1-1,0 0 1,0 0-1,0 0 0,0 0 1,0 0-1,0 0 1,0 0-1,0 0 1,0 0-1,0 0 0,0 0 1,0 0-1,1 0 1,-1 0-1,0 0 0,0 0 1,0 0-1,0 0 1,0 0-1,0 0 0,0 0 1,0 0-1,0 0 1,0 0-1,0 0 0,1 0 1,-1 0-1,0 0 1,0 0-1,0 1 0,0-1 1,0 0-1,0 0 1,0 0-1,0 0 0,0 0 1,0 0-1,0 0 1,0 0-1,0 0 0,0 0 1,0 0-1,0 0 1,0 0-1,0 1 0,0-1 1,0 0-1,0 0 1,0 0-1,0 0 0,0 0 1,0 0-1,6-20 507,-2 2-458,-2 0 1,0 0-1,-1 1 0,-1-1 0,-2-19 0,2 28-54,-2 0-1,1 0 0,-1 0 0,0 0 0,-1 0 1,0 1-1,0 0 0,-1-1 0,0 1 1,-1 0-1,-8-12 0,13 20-9,-1-1-1,1 1 1,0 0 0,0 0-1,0 0 1,0 0 0,-1-1-1,1 1 1,0 0 0,0 0-1,0 0 1,-1 0-1,1 0 1,0-1 0,0 1-1,0 0 1,-1 0 0,1 0-1,0 0 1,0 0 0,-1 0-1,1 0 1,0 0 0,0 0-1,-1 0 1,1 0 0,0 0-1,0 0 1,-1 0 0,1 0-1,0 0 1,0 0 0,-1 0-1,1 0 1,0 1 0,0-1-1,0 0 1,-1 0 0,1 0-1,0 0 1,0 0-1,0 1 1,-1-1 0,1 0-1,0 0 1,0 0 0,0 1-1,0-1 1,0 0 0,0 0-1,-1 0 1,1 1 0,0-1-1,0 0 1,0 0 0,0 1-1,0-1 1,0 1 0,-4 14-94,4-14 97,0 3-21,-2 4 41,1 0 0,0-1 0,0 1-1,1 0 1,0 0 0,2 14 0,-2-20-2,1-1 0,-1 0 0,1 0 0,-1 1 1,1-1-1,-1 0 0,1 0 0,0 0 0,0 0 0,0 0 0,-1 0 0,1 0 1,0 0-1,0 0 0,0 0 0,0 0 0,1-1 0,0 2 0,1-1 13,-1 0 0,1-1 0,-1 1 0,1-1 0,0 0 0,-1 1 0,1-1 0,-1 0 0,1-1 0,0 1-1,-1 0 1,5-2 0,1 0 9,-1 0 0,0-1-1,0 0 1,0 0 0,0-1-1,-1 0 1,0 0 0,1 0-1,-1-1 1,-1 0 0,1 0-1,-1-1 1,0 1 0,6-9-1,5-10 22,-1 0 0,18-38-1,-24 43-9,-14 70-470,-14 27 405,12-52 303,1-1-1,1 1 0,1 0 1,1 0-1,1 36 1,2-61-275,-1 0 0,1 0 1,1-1-1,-1 1 1,0 0-1,0 0 1,0 0-1,0 0 0,1-1 1,-1 1-1,0 0 1,1 0-1,-1 0 0,0-1 1,1 1-1,-1 0 1,1-1-1,-1 1 1,1 0-1,0-1 0,-1 1 1,1-1-1,0 1 1,-1-1-1,1 1 0,0-1 1,-1 1-1,1-1 1,0 0-1,1 1 0,0-1 8,0 0 0,0 0 0,1 0 0,-1 0-1,0-1 1,0 1 0,0 0 0,0-1-1,0 0 1,0 0 0,4-1 0,2-2 23,0-1 0,-1 0 0,1 0 1,11-11-1,-8 4-171,0 0 0,-1 0-1,-1-1 1,0-1 0,-1 1 0,0-1 0,-1-1 0,9-25 0,-25 97-47,5-37 322,0 0 0,1 26 1,2-45-138,1 0 0,0 0 1,0 0-1,0 0 1,0-1-1,1 1 1,-1 0-1,0 0 0,0 0 1,0-1-1,1 1 1,-1 0-1,0 0 1,1-1-1,-1 1 1,0 0-1,1-1 0,-1 1 1,1 0-1,-1-1 1,1 1-1,0 0 1,-1-1-1,1 1 0,0-1 1,-1 0-1,1 1 1,0-1-1,-1 1 1,2-1-1,1 1 12,-1-1 0,0 0 0,0 0 0,1 0 0,-1 0 0,0 0 0,1-1 0,-1 1 0,0-1 0,0 1 0,3-2 0,3-1-404,-1 0 0,1-1 1,0 0-1,-1 0 0,9-8 1,8-17-8081,-18 14-207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9:15.222"/>
    </inkml:context>
    <inkml:brush xml:id="br0">
      <inkml:brushProperty name="width" value="0.025" units="cm"/>
      <inkml:brushProperty name="height" value="0.025" units="cm"/>
    </inkml:brush>
  </inkml:definitions>
  <inkml:trace contextRef="#ctx0" brushRef="#br0">1626 66 5029,'-87'-2'478,"1"4"1,-93 14 0,35 3-214,-160 30-33,267-40-215,0 2 0,1 2-1,1 1 1,0 1-1,1 2 1,-38 26 0,-56 53 14,-144 139 1,258-222-31,-1 0 102,0 1 0,1 0 0,1 2 0,0-1 0,1 2 0,-12 21 0,21-32-89,0 0 1,0 1 0,1-1 0,0 1 0,0-1-1,0 1 1,1 0 0,0 0 0,1 0 0,-1 0-1,1 0 1,1 0 0,-1 0 0,1-1 0,0 1-1,1 0 1,0 0 0,0-1 0,0 1-1,1-1 1,5 11 0,2-2-36,1-1 0,0 0 0,1 0 0,0-1 0,1 0 0,0-1 0,1-1 0,1 0 0,0-1 0,0 0 0,1-2 0,0 0 0,30 11 0,8-1-6,1-1 1,1-4-1,59 8 1,64-3 43,330-8 0,-438-11-19,535-41-13,-2-43 42,-130 17 41,842-148-20,-948 152-3,434-19 1,-272 47-40,70-3-7,-318 33 14,303 32 1,-503-19-23,142-7 1,-187-3-1,0-2 1,-1-1 0,0-2 0,0-1-1,-1-2 1,42-19 0,-74 29 26,-1 0 0,0 0 0,1 0 0,-1-1 0,0 1 0,0-1 0,0 1 1,0-1-1,0 0 0,0 0 0,0 0 0,-1 0 0,1 0 0,-1 0 0,1 0 0,1-5 0,-2 5 31,-1 1 0,0-1 0,0 0-1,0 0 1,0 0 0,0 0 0,0 0-1,-1 1 1,1-1 0,0 0 0,-1 0 0,0 0-1,1 1 1,-1-1 0,0 0 0,0 1-1,0-1 1,0 1 0,0-1 0,0 1 0,0-1-1,-1 1 1,1 0 0,-2-2 0,-38-34 59,-2 2 1,-1 2 0,-2 1-1,-1 3 1,-1 2 0,-65-27-1,34 22-99,-2 4 0,-1 4-1,-116-21 1,65 27-162,-1 6 0,0 5 1,-1 7-1,1 5 0,0 6 0,1 6 0,-200 51 1,-67 42-1818,199-53 32</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7.728"/>
    </inkml:context>
    <inkml:brush xml:id="br0">
      <inkml:brushProperty name="width" value="0.025" units="cm"/>
      <inkml:brushProperty name="height" value="0.025" units="cm"/>
    </inkml:brush>
  </inkml:definitions>
  <inkml:trace contextRef="#ctx0" brushRef="#br0">19 0 5317,'0'0'12769,"0"8"-11252,-18 314 5492,31-374-9828,-13 21-1805,0 10-2352,1 10 933</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8.174"/>
    </inkml:context>
    <inkml:brush xml:id="br0">
      <inkml:brushProperty name="width" value="0.025" units="cm"/>
      <inkml:brushProperty name="height" value="0.025" units="cm"/>
    </inkml:brush>
  </inkml:definitions>
  <inkml:trace contextRef="#ctx0" brushRef="#br0">26 0 2947,'0'0'19026,"0"11"-18119,-13 125 1066,7-93-1182,2 1-1,1-1 1,5 63 0,10-61-1127,-4-29-2809,-7-15 1669</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8.613"/>
    </inkml:context>
    <inkml:brush xml:id="br0">
      <inkml:brushProperty name="width" value="0.025" units="cm"/>
      <inkml:brushProperty name="height" value="0.025" units="cm"/>
    </inkml:brush>
  </inkml:definitions>
  <inkml:trace contextRef="#ctx0" brushRef="#br0">119 50 2338,'0'0'22427,"-11"-1"-22139,8 0-282,0 0 0,0 1 0,0-1 0,0 1 0,0 0 0,0 0 0,0 0-1,0 0 1,0 0 0,0 1 0,0-1 0,0 1 0,0 0 0,0 0 0,1 0 0,-1 0 0,0 0 0,0 1 0,1-1 0,-1 1 0,1 0 0,0 0-1,-1 0 1,1 0 0,0 0 0,0 0 0,0 1 0,0-1 0,1 1 0,-1-1 0,1 1 0,-1 0 0,1-1 0,0 1 0,-1 5 0,-1-2 118,0 0 1,0 0 0,1 0 0,0 0 0,0 0 0,1 1-1,-1-1 1,1 1 0,1-1 0,-1 1 0,1 0 0,2 12-1,-2-18-113,1 0-1,0 0 1,0 0-1,0-1 0,-1 1 1,1 0-1,0 0 0,0-1 1,0 1-1,0-1 0,0 1 1,1-1-1,-1 1 0,0-1 1,0 0-1,0 1 0,0-1 1,0 0-1,1 0 1,-1 0-1,0 0 0,0 0 1,0 0-1,0 0 0,1 0 1,-1-1-1,0 1 0,0 0 1,0-1-1,0 1 0,0-1 1,0 1-1,2-1 0,34-19 162,-25 7-288,-1-1 1,0 0 0,-1-1-1,-1 0 1,0 0 0,-1-1-1,-1 0 1,-1 0 0,8-30 0,-26 126 28,8-56 93,0-1 0,0 31-1,3-53-79,1 1 1,0-1-1,0 0 0,0 0 0,0 0 1,0 0-1,0 0 0,0 0 0,1 0 1,-1 0-1,0 0 0,0 0 0,1 0 1,-1 0-1,1 0 0,-1 0 0,1 0 1,-1 0-1,1 0 0,0 0 0,-1 0 0,1-1 1,0 1-1,0 0 0,0-1 0,-1 1 1,1 0-1,0-1 0,0 1 0,0-1 1,0 1-1,0-1 0,0 1 0,0-1 1,0 0-1,0 0 0,0 1 0,0-1 1,1 0-1,-1 0 0,0 0 0,0 0 1,0 0-1,0-1 0,0 1 0,0 0 1,0 0-1,0-1 0,0 1 0,0 0 1,0-1-1,1 0 0,3-1-489,0 0 0,0-1 0,-1 1 0,1-1 0,-1 0 0,0 0 0,0 0 0,0-1-1,7-6 1,7-20-4230,-4-6-1106</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8.970"/>
    </inkml:context>
    <inkml:brush xml:id="br0">
      <inkml:brushProperty name="width" value="0.025" units="cm"/>
      <inkml:brushProperty name="height" value="0.025" units="cm"/>
    </inkml:brush>
  </inkml:definitions>
  <inkml:trace contextRef="#ctx0" brushRef="#br0">88 0 11883,'0'0'6689,"-4"9"-4890,-50 122 2895,47-111-4189,1 0 1,1 0-1,1 1 0,1-1 0,-1 27 0,4-47-499,0 1 0,0 0-1,0 0 1,0 0 0,0 0 0,0 0 0,0 0-1,0-1 1,0 1 0,1 0 0,-1 0 0,0 0-1,1 0 1,-1-1 0,0 1 0,1 0 0,-1 0-1,1-1 1,-1 1 0,1 0 0,0-1 0,-1 1-1,1 0 1,0-1 0,-1 1 0,1-1 0,0 1-1,0-1 1,-1 0 0,2 1 0,0-1-21,1 1 0,-1-1 0,1 0 1,-1 0-1,0 0 0,1 0 0,-1-1 0,0 1 0,1-1 1,-1 1-1,3-2 0,52-27-1669,-57 29 1684,41-24-1933,-18 19 1404,-22 5 543,-1 0-1,1 0 0,-1 0 1,1 0-1,-1 0 0,1 0 0,-1 0 1,1 1-1,-1-1 0,1 0 1,-1 0-1,0 0 0,1 1 1,-1-1-1,1 0 0,-1 1 0,0-1 1,1 0-1,-1 1 0,0-1 1,1 0-1,-1 1 0,0-1 0,0 1 1,1-1-1,-1 0 0,0 1 1,0-1-1,0 1 0,0-1 1,0 1-1,1-1 0,-1 1 0,0 0 1,-2 118 3840,2-118-3662,2-3-442,0 0-1,0 0 1,0 0 0,0-1-1,0 1 1,-1 0-1,0-1 1,1 0 0,-1 1-1,0-1 1,0 0-1,0 1 1,-1-1-1,1 0 1,0-4 0,1 0-1434,4-13-3633,0 1-3748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9.453"/>
    </inkml:context>
    <inkml:brush xml:id="br0">
      <inkml:brushProperty name="width" value="0.025" units="cm"/>
      <inkml:brushProperty name="height" value="0.025" units="cm"/>
    </inkml:brush>
  </inkml:definitions>
  <inkml:trace contextRef="#ctx0" brushRef="#br0">114 0 2787,'0'0'22656,"-9"1"-22170,-46 9 510,52-10-950,1 1 0,-1 0 0,0 0 0,0 0 1,0 0-1,1 0 0,-1 0 0,1 1 0,-1 0 0,1-1 0,0 1 0,-1 0 0,1 0 0,0 0 0,0 0 1,0 0-1,1 1 0,-1-1 0,0 1 0,-1 3 0,3-6-54,1 1 0,-1 0 0,0-1 0,1 1 0,-1-1 0,0 1-1,1 0 1,-1-1 0,1 1 0,-1-1 0,1 0 0,-1 1 0,1-1 0,-1 1 0,1-1 0,0 0 0,-1 1 0,1-1 0,-1 0-1,1 0 1,0 1 0,-1-1 0,1 0 0,0 0 0,-1 0 0,1 0 0,0 0 0,0 0 0,-1 0 0,1 0 0,0 0 0,0-1-1,33 2-900,-28-1 510,9-1-462,-3 0 112,0 1-1,-1 0 1,1 1 0,17 3-1,-28-4 769,0 0-1,1 1 1,-1-1-1,0 0 1,1 1-1,-1-1 1,0 1-1,0-1 1,1 1-1,-1 0 1,0 0-1,0-1 0,0 1 1,0 0-1,0 0 1,0 0-1,0 0 1,0 0-1,-1 0 1,1 0-1,0 0 1,0 1-1,-1-1 1,1 0-1,-1 0 1,1 1-1,-1-1 1,0 0-1,1 1 1,-1-1-1,0 0 1,0 1-1,0-1 1,0 0-1,0 1 1,0-1-1,0 0 1,-1 1-1,1-1 0,0 0 1,-1 1-1,1-1 1,-1 0-1,1 0 1,-1 0-1,0 1 1,-1 0-1,0 2 264,0-1-1,-1 1 0,0-1 1,0 0-1,0 0 0,0 0 1,0 0-1,-1 0 0,1-1 1,-1 0-1,1 0 0,-1 0 1,0 0-1,0 0 0,0-1 1,-8 3-1,-1-1 261,0-1 1,1 0-1,-1 0 1,-16-1-1,28-1-695,1 0-1,-1-1 0,0 1 1,1-1-1,-1 1 0,1 0 1,-1-1-1,0 1 0,1-1 1,-1 1-1,1-1 0,-1 1 1,1-1-1,0 0 0,-1 1 1,1-1-1,-1 0 0,1 1 1,0-1-1,0 0 0,-1 1 0,1-1 1,0 0-1,0 1 0,0-1 1,0 0-1,0 0 0,0 1 1,0-1-1,0 0 0,0 0 1,0 1-1,0-1 0,0 0 1,1 1-1,-1-1 0,0-1 1,1-1-1353,0-15-6571</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5:59.967"/>
    </inkml:context>
    <inkml:brush xml:id="br0">
      <inkml:brushProperty name="width" value="0.025" units="cm"/>
      <inkml:brushProperty name="height" value="0.025" units="cm"/>
    </inkml:brush>
  </inkml:definitions>
  <inkml:trace contextRef="#ctx0" brushRef="#br0">7 1 3587,'0'0'15754,"-1"9"-14692,-5 156 3843,6-131-8683,5-54-504,-3-3-2172</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0.385"/>
    </inkml:context>
    <inkml:brush xml:id="br0">
      <inkml:brushProperty name="width" value="0.025" units="cm"/>
      <inkml:brushProperty name="height" value="0.025" units="cm"/>
    </inkml:brush>
  </inkml:definitions>
  <inkml:trace contextRef="#ctx0" brushRef="#br0">3 0 9161,'0'0'5931,"0"9"-2243,0 14-2032,-2-10-889,2-1 0,0 1 0,0 0 0,1 0 1,1-1-1,4 16 0,-6-27-752,1 0 1,0 1 0,0-1 0,0 0-1,0 0 1,0 1 0,0-1 0,0 0-1,0 0 1,0 0 0,1 0-1,-1-1 1,0 1 0,1 0 0,-1 0-1,0-1 1,1 1 0,-1-1-1,1 1 1,-1-1 0,1 0 0,-1 1-1,1-1 1,-1 0 0,1 0-1,0 0 1,-1 0 0,1-1 0,-1 1-1,1 0 1,-1-1 0,1 1 0,-1-1-1,0 1 1,1-1 0,-1 1-1,1-1 1,1-2 0,7-2-15,-1 0 1,0-1-1,15-13 1,-6 3-131,-12 9 74,1 1-1,0 0 1,0 0 0,0 1 0,1-1 0,0 2-1,0-1 1,0 1 0,1 0 0,13-4-1,-21 9 68,0-1 0,0 0 1,0 0-1,0 1 0,0-1 0,0 1 0,0-1 0,0 1 0,0-1 0,-1 1 0,1 0 0,0-1 0,0 1 0,0 0 0,-1 0 0,1-1 1,0 1-1,-1 0 0,1 0 0,-1 0 0,1 0 0,-1 0 0,1 0 0,-1 0 0,0 0 0,1 0 0,-1 0 0,0 0 0,0 0 1,0 0-1,0 0 0,0 0 0,0 0 0,0 0 0,0 2 0,-1 54 1165,0-40-808,3-17-335,0 0-1,0-1 1,-1 1 0,1-1-1,0 1 1,0-1 0,0 0-1,0 1 1,0-1 0,-1 0-1,1 0 1,3-3 0,34-36-67,-34 33-88,1 1-1,0-1 1,0 1-1,0 0 1,1 0-1,0 1 0,0 0 1,0 0-1,1 0 1,-1 1-1,1 0 1,16-5-1,-22 9 114,-1 0 0,0 0-1,0 0 1,0 0 0,1 0-1,-1 0 1,0 0 0,0 1-1,0-1 1,1 0 0,-1 1-1,0-1 1,0 1-1,0-1 1,0 1 0,0 0-1,0-1 1,0 1 0,0 0-1,0 0 1,0 0 0,0-1-1,-1 1 1,1 0 0,0 0-1,-1 0 1,1 0 0,0 1-1,-1-1 1,1 0-1,-1 0 1,0 0 0,1 0-1,-1 0 1,0 1 0,0-1-1,0 2 1,3 53 85,-4-42-87,3-10-1904,1-11-2552,-2-10-1913</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0.729"/>
    </inkml:context>
    <inkml:brush xml:id="br0">
      <inkml:brushProperty name="width" value="0.025" units="cm"/>
      <inkml:brushProperty name="height" value="0.025" units="cm"/>
    </inkml:brush>
  </inkml:definitions>
  <inkml:trace contextRef="#ctx0" brushRef="#br0">1 1 6758,'0'0'17041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1.088"/>
    </inkml:context>
    <inkml:brush xml:id="br0">
      <inkml:brushProperty name="width" value="0.025" units="cm"/>
      <inkml:brushProperty name="height" value="0.025" units="cm"/>
    </inkml:brush>
  </inkml:definitions>
  <inkml:trace contextRef="#ctx0" brushRef="#br0">1 1 15951,'0'0'7335,"15"73"-5926,-12-39-191,-1 8-514,0 1-512,2 0-128,-2-3-32,2-6-64,-1-9-704,0-11-642,-3-5-95,0-7-289,-6-2-1537,-16 0-3908</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1.412"/>
    </inkml:context>
    <inkml:brush xml:id="br0">
      <inkml:brushProperty name="width" value="0.025" units="cm"/>
      <inkml:brushProperty name="height" value="0.025" units="cm"/>
    </inkml:brush>
  </inkml:definitions>
  <inkml:trace contextRef="#ctx0" brushRef="#br0">1 113 5926,'0'0'11723,"59"22"-9193,-24-22-512,8 0-256,6-12-705,4-5-545,0 0-320,-3-2-160,-7 1-128,-9 4-1121,-11 1-833,-13 0-1409,-10 1-3748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0.644"/>
    </inkml:context>
    <inkml:brush xml:id="br0">
      <inkml:brushProperty name="width" value="0.025" units="cm"/>
      <inkml:brushProperty name="height" value="0.025" units="cm"/>
    </inkml:brush>
  </inkml:definitions>
  <inkml:trace contextRef="#ctx0" brushRef="#br0">191 136 3491,'2'-8'4490,"3"-7"-2925,1 0 1,1 1-1,9-16 1,-14 26-1094,0 0 0,0 1-1,0-1 1,0 1 0,1 0 0,-1 0 0,1 0-1,0 0 1,0 0 0,0 1 0,1-1 0,-1 1-1,0 0 1,1 0 0,0 0 0,-1 0 0,1 1-1,0-1 1,0 1 0,5-1 0,-8 3-385,0-1 0,-1 1-1,1 0 1,-1 0 0,1-1 0,-1 1 0,1 0 0,-1 0-1,1 0 1,-1 0 0,0 0 0,0 0 0,1-1 0,-1 1-1,0 0 1,0 0 0,0 0 0,0 0 0,0 0 0,0 0-1,0 0 1,-1 0 0,1 0 0,0 0 0,0 0 0,-1-1 0,1 2-1,-8 31 552,-13 18-31,-3-1-1,-49 77 0,6-11-337,1 18-3,58-114-181,0 1 1,1 0 0,2 0-1,-6 37 1,10-55-75,1-1 0,-1 0 0,1 1 0,0-1 0,0 0 1,0 1-1,0-1 0,0 0 0,0 1 0,1-1 0,-1 0 1,1 1-1,0-1 0,0 0 0,0 0 0,0 0 0,0 0 0,0 0 1,0 0-1,1 0 0,-1 0 0,1 0 0,-1 0 0,1-1 0,0 1 1,3 2-1,-1-3 3,0 1 0,1-1 1,-1 0-1,1 0 0,-1-1 1,1 1-1,-1-1 0,1 0 1,0 0-1,-1-1 0,1 1 1,-1-1-1,8-2 1,10-3 42,0-2 1,0 0 0,-1-2 0,0 0 0,36-24 0,95-77-773,-141 102 533,1 0-235,52-46-2885,-32 11-3992,-21 13-1301</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1.740"/>
    </inkml:context>
    <inkml:brush xml:id="br0">
      <inkml:brushProperty name="width" value="0.025" units="cm"/>
      <inkml:brushProperty name="height" value="0.025" units="cm"/>
    </inkml:brush>
  </inkml:definitions>
  <inkml:trace contextRef="#ctx0" brushRef="#br0">1 66 10858,'0'0'11819,"78"-30"-11370,-37 20-321,-1 1-128,3 3-897,1 2-1857,-4 1-2435,-3-1-4613</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3.333"/>
    </inkml:context>
    <inkml:brush xml:id="br0">
      <inkml:brushProperty name="width" value="0.025" units="cm"/>
      <inkml:brushProperty name="height" value="0.025" units="cm"/>
    </inkml:brush>
  </inkml:definitions>
  <inkml:trace contextRef="#ctx0" brushRef="#br0">7 22 3299,'-1'-10'8960,"-1"0"-4329,-1 8-1957,2 13-532,2 108 2917,3-53-3557,1-90-1486,-1 0 0,-2-1 0,0-42 0,-2 65-91,0 13-115,0-4 145,0 0 1,0 0-1,0 0 1,1 0-1,0 0 1,3 10-1,-3-16 44,0 1 0,-1-1 0,1 0 0,0 1 1,0-1-1,0 0 0,0 0 0,0 0 0,0 1 0,0-1 0,1-1 0,-1 1 1,0 0-1,1 0 0,-1 0 0,0-1 0,1 1 0,-1 0 0,1-1 0,-1 1 0,1-1 1,-1 0-1,1 0 0,-1 1 0,1-1 0,-1 0 0,1 0 0,-1 0 0,1-1 1,-1 1-1,1 0 0,0 0 0,-1-1 0,0 1 0,3-2 0,4-2-629,0 0 1,-1 0-1,1-1 0,-1 1 0,0-2 1,-1 1-1,1-1 0,-1 0 0,8-10 1,18-17-7509,-12 20 2602</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3.893"/>
    </inkml:context>
    <inkml:brush xml:id="br0">
      <inkml:brushProperty name="width" value="0.025" units="cm"/>
      <inkml:brushProperty name="height" value="0.025" units="cm"/>
    </inkml:brush>
  </inkml:definitions>
  <inkml:trace contextRef="#ctx0" brushRef="#br0">134 1 3075,'0'0'17601,"-6"8"-16523,0-1-872,0-1 1,0 1-1,0-1 1,-1 0-1,0-1 0,0 0 1,-1 0-1,-13 7 1,16-10-107,0 1 0,1 0-1,0 0 1,0 0 0,0 1 0,0 0 0,0-1 0,-3 6 0,6-7-52,-1-1 1,1 1-1,0 0 0,0-1 1,0 1-1,0 0 1,0 0-1,0 0 0,1 0 1,-1 0-1,1 0 1,-1 0-1,1 0 0,0 0 1,0 0-1,0 0 1,0 0-1,0 0 0,0 0 1,0 0-1,1 0 0,-1 0 1,2 3-1,-2-5-34,1 1 1,0 0-1,0-1 0,0 1 0,-1 0 0,1-1 1,0 1-1,0-1 0,0 0 0,0 1 0,0-1 0,0 0 1,0 1-1,0-1 0,0 0 0,0 0 0,0 0 1,1 0-1,-1 0 0,0 0 0,0 0 0,1-1 0,26-4 173,-16-1-340,1-1 1,-2 0 0,1-1-1,-1 0 1,0 0-1,-1-2 1,19-19-1,13-11-827,-42 39 980,1 0-1,0 1 0,-1-1 0,1 0 1,0 1-1,-1-1 0,1 1 1,0-1-1,0 1 0,0-1 0,-1 1 1,1 0-1,0-1 0,0 1 1,0 0-1,0 0 0,0 0 0,0-1 1,-1 1-1,1 0 0,0 0 1,0 0-1,0 1 0,0-1 0,0 0 1,0 0-1,0 0 0,0 1 0,-1-1 1,1 0-1,0 1 0,0-1 1,0 1-1,-1-1 0,1 1 0,0-1 1,0 1-1,-1-1 0,1 1 1,0 0-1,-1 0 0,1-1 0,-1 1 1,1 0-1,-1 0 0,1-1 0,-1 1 1,0 0-1,1 0 0,-1 0 1,0 0-1,0 0 0,0 0 0,1 1 1,2 11 233,0 0 1,-1 0-1,1 16 0,0-8 80,-2-16-226,0 0 1,0 0-1,0-1 1,1 1 0,0 0-1,0-1 1,4 7-1,-5-10-67,-1 0-1,1 0 1,0 0 0,0 0 0,0-1-1,-1 1 1,1 0 0,0-1-1,0 1 1,0-1 0,0 1-1,0-1 1,0 1 0,0-1-1,0 0 1,0 1 0,0-1-1,0 0 1,0 0 0,1 0-1,-1 0 1,0 0 0,0 0-1,0 0 1,0 0 0,0 0-1,0-1 1,0 1 0,0 0-1,0-1 1,0 1 0,0-1 0,0 1-1,0-1 1,0 1 0,0-1-1,0 0 1,0 1 0,-1-1-1,1 0 1,1-1 0,21-22 20,15-14-1296,-37 37 1182,1 0-1,-1-1 1,1 1 0,-1 1-1,1-1 1,0 0-1,0 0 1,0 1 0,-1-1-1,1 1 1,0-1 0,0 1-1,0 0 1,0 0 0,0-1-1,0 2 1,0-1 0,0 0-1,-1 0 1,1 1-1,0-1 1,0 0 0,2 2-1,-3-1 86,1 1 0,0 0-1,-1-1 1,0 1-1,0 0 1,1 0 0,-1 0-1,0 0 1,0 0-1,-1 0 1,1 0-1,0 0 1,-1 0 0,1 1-1,-1-1 1,0 0-1,1 0 1,-1 0 0,0 1-1,-1-1 1,1 3-1,0-2 65,0 1-1,0-1 1,0 1-1,1 0 1,0-1-1,-1 1 1,1-1-1,0 0 1,2 4-1,-2-6-37,0 0-1,0 0 1,0 0-1,0-1 0,0 1 1,0 0-1,0-1 0,0 1 1,1-1-1,-1 1 0,0-1 1,0 0-1,0 1 1,1-1-1,-1 0 0,0 0 1,0 0-1,1 0 0,-1 0 1,0 0-1,0 0 0,0 0 1,1-1-1,-1 1 1,0 0-1,0-1 0,0 1 1,1-1-1,-1 1 0,0-1 1,0 0-1,1 0 1,7-4 47,1-1 0,-1 1 0,0-2 1,-1 1-1,11-11 0,-14 12-210,0-1 0,1 1 0,-1 0 0,1 1 0,0-1 0,1 1 0,-1 1-1,1-1 1,0 1 0,0 0 0,0 1 0,0-1 0,14-1 0,-19 4 141,-1 0 0,0 1 0,0-1 1,1 0-1,-1 1 0,0 0 1,0-1-1,1 1 0,-1 0 0,0-1 1,0 1-1,0 0 0,0 0 1,0 0-1,0 0 0,0 0 0,-1 0 1,1 0-1,0 0 0,0 0 1,-1 1-1,1-1 0,-1 0 0,1 0 1,-1 1-1,0-1 0,1 0 1,-1 1-1,0-1 0,0 0 0,0 1 1,0-1-1,0 0 0,0 1 0,-1 1 1,-1 28-1755,1-24-5843,1-27-5465</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4.426"/>
    </inkml:context>
    <inkml:brush xml:id="br0">
      <inkml:brushProperty name="width" value="0.025" units="cm"/>
      <inkml:brushProperty name="height" value="0.025" units="cm"/>
    </inkml:brush>
  </inkml:definitions>
  <inkml:trace contextRef="#ctx0" brushRef="#br0">29 0 8936,'0'0'15001,"1"9"-13864,0 52 393,-1-26-1415,1-1-1,8 44 1,-30-108-17641,1 10 8616</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4.769"/>
    </inkml:context>
    <inkml:brush xml:id="br0">
      <inkml:brushProperty name="width" value="0.025" units="cm"/>
      <inkml:brushProperty name="height" value="0.025" units="cm"/>
    </inkml:brush>
  </inkml:definitions>
  <inkml:trace contextRef="#ctx0" brushRef="#br0">0 100 1890,'0'0'21108,"57"-6"-19923,-17-1-641,8-4-415,8-2-65,0-4-1185,-3-4-2403,-8-4-6758</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5.108"/>
    </inkml:context>
    <inkml:brush xml:id="br0">
      <inkml:brushProperty name="width" value="0.025" units="cm"/>
      <inkml:brushProperty name="height" value="0.025" units="cm"/>
    </inkml:brush>
  </inkml:definitions>
  <inkml:trace contextRef="#ctx0" brushRef="#br0">1 0 6022,'0'0'13869,"0"69"-12556,3-42-608,-1 2-65,3 0-287,1 1-257,-2-2-64,5-2-417,-5 0-704,-2-3-576,-2-6-1186,-2-3-3779</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5.468"/>
    </inkml:context>
    <inkml:brush xml:id="br0">
      <inkml:brushProperty name="width" value="0.025" units="cm"/>
      <inkml:brushProperty name="height" value="0.025" units="cm"/>
    </inkml:brush>
  </inkml:definitions>
  <inkml:trace contextRef="#ctx0" brushRef="#br0">1 120 4965,'0'0'5765,"62"-5"-3875,-28-7 929,8-2-513,3-3-320,4 0-289,-2 3-704,-4 1-512,-8 3-353,-7 6-384,-9-1-994,-11 1-1376,-5 0-2883</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5.796"/>
    </inkml:context>
    <inkml:brush xml:id="br0">
      <inkml:brushProperty name="width" value="0.025" units="cm"/>
      <inkml:brushProperty name="height" value="0.025" units="cm"/>
    </inkml:brush>
  </inkml:definitions>
  <inkml:trace contextRef="#ctx0" brushRef="#br0">0 38 13837,'0'0'5317,"72"-13"-4260,-31 6 160,8 1-672,0 1-449,1 1-192,-4 1-1474,-9 3-1569,-8 0-4196</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6.166"/>
    </inkml:context>
    <inkml:brush xml:id="br0">
      <inkml:brushProperty name="width" value="0.025" units="cm"/>
      <inkml:brushProperty name="height" value="0.025" units="cm"/>
    </inkml:brush>
  </inkml:definitions>
  <inkml:trace contextRef="#ctx0" brushRef="#br0">8 1 13549,'0'0'5584,"-1"9"-3502,0 3-1747,-2 14 550,1 0 1,2-1-1,0 1 0,8 50 1,-8-75-880,0 0 0,0 0 0,0 0 1,0 1-1,1-1 0,-1 0 0,0 0 1,1 0-1,-1 0 0,1 0 0,0 0 1,-1-1-1,1 1 0,-1 0 1,1 0-1,0 0 0,0 0 0,0-1 1,-1 1-1,1 0 0,0-1 0,0 1 1,0-1-1,0 1 0,0-1 0,0 1 1,0-1-1,0 0 0,0 1 0,0-1 1,0 0-1,0 0 0,2 0 0,-1 0 5,-1-1 0,0 0 0,1 0 0,-1 1 0,0-1 0,0 0 0,0 0 0,0 0 0,0 0 0,0 0 0,0-1-1,0 1 1,0 0 0,0 0 0,-1-1 0,1 1 0,0 0 0,-1-1 0,1 1 0,-1-1 0,0 1 0,1 0 0,-1-1-1,0-1 1,5-67-166,-4 65 12,-2-1 1,1 0-1,0 0 1,-1 1-1,0-1 0,-1 1 1,1-1-1,-1 1 0,0-1 1,-3-4-1,5 9 108,0 1 1,0-1-1,0 1 0,0 0 1,-1-1-1,1 1 0,0 0 1,0-1-1,0 1 0,-1 0 1,1 0-1,0-1 0,0 1 0,-1 0 1,1 0-1,0-1 0,-1 1 1,1 0-1,0 0 0,-1 0 1,1-1-1,0 1 0,-1 0 1,1 0-1,0 0 0,-1 0 1,1 0-1,-1 0 0,1 0 0,0 0 1,-1 0-1,1 0 0,-1 0 1,1 0-1,0 0 0,-1 0 1,1 0-1,0 0 0,-1 1 1,1-1-1,0 0 0,-1 0 1,1 0-1,0 0 0,-1 1 0,1-1 1,-1 1-1,-9 22-210,9-20 210,0-1-1,1 1 1,-1-1 0,1 1-1,0-1 1,-1 1 0,1-1 0,0 1-1,1-1 1,-1 1 0,0-1 0,1 1-1,-1-1 1,1 1 0,0-1-1,0 0 1,0 1 0,0-1 0,2 4-1,2-4-631,-1-1 0,1-1 0,-1 1 0,1 0 0,-1-1 0,1 0 0,-1 0 0,1-1 0,-1 1 0,1-1 0,-1 0 0,0 0 0,1 0 0,-1-1 0,0 1 0,0-1 0,0 0 0,4-3 0,18-13-5227</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6.496"/>
    </inkml:context>
    <inkml:brush xml:id="br0">
      <inkml:brushProperty name="width" value="0.025" units="cm"/>
      <inkml:brushProperty name="height" value="0.025" units="cm"/>
    </inkml:brush>
  </inkml:definitions>
  <inkml:trace contextRef="#ctx0" brushRef="#br0">80 0 3235,'0'0'9566,"-8"6"-7323,2-1-1939,0 0 0,0 0 0,1 0 1,0 1-1,0-1 0,0 1 1,1 1-1,0-1 0,0 0 0,0 1 1,1 0-1,0 0 0,1 0 1,-1 0-1,1 0 0,1 1 0,-1-1 1,0 13-1,2-19-280,1-1-1,-1 1 1,0-1 0,0 1-1,0-1 1,1 1 0,-1-1-1,0 1 1,0-1 0,1 0-1,-1 1 1,0-1 0,1 1-1,-1-1 1,0 0 0,1 1 0,-1-1-1,1 0 1,-1 0 0,1 1-1,-1-1 1,1 0 0,-1 0-1,1 0 1,-1 0 0,1 1-1,-1-1 1,1 0 0,-1 0-1,1 0 1,-1 0 0,1 0-1,-1 0 1,1 0 0,-1 0-1,1-1 1,-1 1 0,1 0-1,-1 0 1,1 0 0,-1 0-1,1-1 1,-1 1 0,1 0-1,-1 0 1,0-1 0,1 1-1,-1 0 1,0-1 0,1 1-1,0-1 1,26-17 437,-7 0-327,51-41-180,-67 56-15,1 0 0,-1 1 1,0-1-1,1 1 0,-1 0 1,1 0-1,0 0 1,-1 1-1,1 0 0,0 0 1,0 0-1,0 0 0,0 1 1,10 0-1,-14 1 69,0-1 1,0 1-1,0 0 0,0 0 0,0 0 0,0-1 1,0 1-1,0 0 0,0 0 0,-1 0 1,1 1-1,0-1 0,-1 0 0,1 0 0,0 0 1,-1 0-1,0 1 0,1-1 0,-1 0 0,0 0 1,1 1-1,-1-1 0,0 0 0,0 1 0,0 1 1,0 44 1231,0-35-655,-1-10-490,1-1-1,0 1 0,0-1 0,0 1 1,0-1-1,0 1 0,0-1 0,0 1 1,0-1-1,1 1 0,-1-1 0,0 0 1,1 1-1,0-1 0,-1 1 0,1-1 1,0 0-1,-1 0 0,1 1 0,1 0 1,0-2-43,-1-1 0,1 1 0,-1-1 0,1 1 0,-1-1 1,1 0-1,-1 0 0,0 1 0,1-1 0,-1 0 1,0 0-1,0 0 0,0-1 0,0 1 0,0 0 0,0 0 1,0 0-1,0-1 0,0 1 0,0-2 0,14-17 25,-8 9-222,1 1-1,-1 0 0,2 0 1,-1 1-1,1 0 1,0 0-1,1 1 1,19-12-1,-29 20 135,0 0 1,0 0-1,1 0 0,-1 0 1,0 0-1,1 0 0,-1 0 0,0-1 1,1 1-1,-1 0 0,0 1 0,1-1 1,-1 0-1,0 0 0,0 0 0,1 0 1,-1 0-1,0 0 0,1 0 0,-1 0 1,0 0-1,1 1 0,-1-1 0,0 0 1,0 0-1,1 0 0,-1 1 1,0-1-1,0 0 0,0 0 0,1 1 1,-1-1-1,0 0 0,0 0 0,0 1 1,0-1-1,0 0 0,1 1 0,-1-1 1,0 0-1,0 1 0,3 22 113,-8 27 328,5-47-468,-1 12 355,2-9-812,1-6-2738,4-12-2415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1.017"/>
    </inkml:context>
    <inkml:brush xml:id="br0">
      <inkml:brushProperty name="width" value="0.025" units="cm"/>
      <inkml:brushProperty name="height" value="0.025" units="cm"/>
    </inkml:brush>
  </inkml:definitions>
  <inkml:trace contextRef="#ctx0" brushRef="#br0">57 0 16335,'0'0'2851,"-18"82"0,11-28-641,-3 3-641,2 5-255,0-3-289,3-5-481,4-7-416,1-9-96,9-11-1025,6-14-1953,3-13-3749</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6.869"/>
    </inkml:context>
    <inkml:brush xml:id="br0">
      <inkml:brushProperty name="width" value="0.025" units="cm"/>
      <inkml:brushProperty name="height" value="0.025" units="cm"/>
    </inkml:brush>
  </inkml:definitions>
  <inkml:trace contextRef="#ctx0" brushRef="#br0">1 38 11275,'0'0'11851,"67"0"-11082,-31-5-641,8 1-96,3-5-833,-5 0-1954,-2-1-3971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7.198"/>
    </inkml:context>
    <inkml:brush xml:id="br0">
      <inkml:brushProperty name="width" value="0.025" units="cm"/>
      <inkml:brushProperty name="height" value="0.025" units="cm"/>
    </inkml:brush>
  </inkml:definitions>
  <inkml:trace contextRef="#ctx0" brushRef="#br0">37 1 7719,'0'0'10442,"-5"55"-8872,-3-24-129,0 5-832,0 3 31,7-2-159,1-1-353,0-5-64,0-4-32,0-5-449,4-4-575,-1-5-642,-3-5-640,0-4-961,-13-2-1442</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7.527"/>
    </inkml:context>
    <inkml:brush xml:id="br0">
      <inkml:brushProperty name="width" value="0.025" units="cm"/>
      <inkml:brushProperty name="height" value="0.025" units="cm"/>
    </inkml:brush>
  </inkml:definitions>
  <inkml:trace contextRef="#ctx0" brushRef="#br0">0 308 3844,'0'0'17296,"73"-5"-16143,-33-10-32,3-2-480,3-4-353,-2-1-160,-3 4-96,-6 2-480,-11 3-930,-12 2-736,-7 1-448,-5 1-2723,-13 1-1537</inkml:trace>
  <inkml:trace contextRef="#ctx0" brushRef="#br0" timeOffset="1">42 20 10090,'0'0'16047,"71"-20"-16047,-33 20-289,-2 0-992,-1 0-1185,-5 0-1858,-6 0-3876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7.868"/>
    </inkml:context>
    <inkml:brush xml:id="br0">
      <inkml:brushProperty name="width" value="0.025" units="cm"/>
      <inkml:brushProperty name="height" value="0.025" units="cm"/>
    </inkml:brush>
  </inkml:definitions>
  <inkml:trace contextRef="#ctx0" brushRef="#br0">44 3 3876,'-2'9'11226,"-2"13"-8706,-4 17 937,-5 77-1,17-173-2996,-2 44-474,0 1 0,-2 0 0,1-1-1,-1 1 1,-1 0 0,0 0 0,-5-22 0,6 33 16,0 1 0,0-1 1,-1 1-1,1-1 0,0 1 0,0-1 0,0 1 0,0-1 0,-1 1 0,1-1 1,0 1-1,0-1 0,-1 1 0,1 0 0,0-1 0,-1 1 0,1-1 0,0 1 0,-1 0 1,1-1-1,-1 1 0,1 0 0,-1 0 0,1-1 0,0 1 0,-1 0 0,1 0 1,-2 0-1,-4 10 107,5-9-111,1 0 0,0 1 0,-1-1 0,1 0 0,0 1 0,0-1 0,0 1 0,0-1 0,1 1 0,-1-1 0,0 0 0,1 1 0,-1-1 0,0 0 0,1 1 0,0-1 0,-1 0 0,1 0 0,0 1 0,0-1 0,-1 0 1,1 0-1,0 0 0,0 0 0,0 0 0,2 1 0,3 1-398,-1-1 0,0-1 0,0 1 0,1-1 0,-1 0 0,1 0 0,-1 0 0,1-1 0,5 0 0,30-3-6053,-9-7-599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8.208"/>
    </inkml:context>
    <inkml:brush xml:id="br0">
      <inkml:brushProperty name="width" value="0.025" units="cm"/>
      <inkml:brushProperty name="height" value="0.025" units="cm"/>
    </inkml:brush>
  </inkml:definitions>
  <inkml:trace contextRef="#ctx0" brushRef="#br0">149 38 5221,'0'0'9326,"-12"7"-6230,-6 5-1927,1 1-1,-23 21 1,33-27-776,0-1 0,1 1 1,0 0-1,1 1 0,0 0 0,0-1 1,0 1-1,1 1 0,0-1 1,-3 11-1,7-19-385,0 0 0,0 0 0,0 0-1,0 1 1,-1-1 0,1 0 0,0 0 0,0 0 0,0 0 0,0 1 0,0-1 0,0 0 0,0 0 0,0 0 0,0 1 0,0-1 0,0 0 0,0 0-1,0 0 1,0 1 0,0-1 0,0 0 0,0 0 0,0 0 0,1 1 0,-1-1 0,0 0 0,0 0 0,0 0 0,0 0 0,0 0 0,0 1-1,0-1 1,1 0 0,-1 0 0,0 0 0,0 0 0,0 0 0,0 0 0,1 1 0,-1-1 0,0 0 0,0 0 0,0 0 0,0 0 0,1 0-1,11-4 135,10-12-133,-9 3-636,-1-1 0,-1 0-1,19-29 1,-25 35 329,-1 0 0,0 0 0,-1 0 0,1 0 1,-2-1-1,1 1 0,-1-1 0,0 0 0,0-17 0,-21 69 1563,14-31-895,1-1-1,1 1 1,0 0-1,1 0 1,0 1-1,1-1 1,0 0 0,2 23-1,-1-34-364,1 0-1,-1 0 1,0 0-1,1-1 1,-1 1-1,1 0 1,-1-1-1,1 1 1,-1 0-1,1-1 1,0 1-1,-1 0 1,1-1-1,0 1 1,-1-1-1,1 1 1,0-1-1,0 0 1,-1 1-1,1-1 1,0 0 0,0 0-1,0 1 1,0-1-1,-1 0 1,1 0-1,0 0 1,0 0-1,0 0 1,0 0-1,0 0 1,-1 0-1,1 0 1,2-1-1,0 1-130,0-1 1,0 0-1,0 0 0,0 1 0,0-2 1,0 1-1,-1 0 0,1-1 0,3-1 0,4-6-1215,-1-1-1,-1 0 0,0 0 1,0 0-1,-1-1 0,0 0 0,-1-1 1,9-21-1,-1-7-3377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8.567"/>
    </inkml:context>
    <inkml:brush xml:id="br0">
      <inkml:brushProperty name="width" value="0.025" units="cm"/>
      <inkml:brushProperty name="height" value="0.025" units="cm"/>
    </inkml:brush>
  </inkml:definitions>
  <inkml:trace contextRef="#ctx0" brushRef="#br0">73 0 9353,'0'0'7703,"-3"13"-5861,-18 60 160,9-37-688,1 1 1,2 0-1,2 1 0,-2 41 0,9-78-1317,0 0 0,0 0 0,0 0 0,0 0 0,0 0 0,0-1 0,0 1 0,0 0 0,1 0 0,-1 0 1,0 0-1,1 0 0,-1 0 0,1 0 0,-1-1 0,1 1 0,-1 0 0,1 0 0,0-1 0,-1 1 0,1 0 0,0-1 0,0 1 0,-1 0 0,1-1 0,0 1 0,0-1 0,0 0 0,0 1 0,0-1 0,-1 0 0,1 1 0,0-1 0,0 0 0,0 0 0,0 0 0,0 0 0,0 0 0,0 0 0,0 0 0,2 0 0,0-1-56,0 1 0,0-1 0,0 0 0,0 0 0,0 0 0,0 0 0,0 0 1,0-1-1,0 1 0,0-1 0,-1 0 0,4-2 0,10-14-103,0-1-1,-1 0 1,20-35 0,-22 33 532,0 0 1,2 2-1,26-29 1,-15 29-251,-16 15-9273</inkml:trace>
  <inkml:trace contextRef="#ctx0" brushRef="#br0" timeOffset="1">164 241 15278,'0'0'6695,"2"53"-4677,12-41-865,4-4-545,-1-4-576,-1-4-2306,-1 0-3139</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9.158"/>
    </inkml:context>
    <inkml:brush xml:id="br0">
      <inkml:brushProperty name="width" value="0.025" units="cm"/>
      <inkml:brushProperty name="height" value="0.025" units="cm"/>
    </inkml:brush>
  </inkml:definitions>
  <inkml:trace contextRef="#ctx0" brushRef="#br0">13 0 6150,'0'0'11098,"0"14"-9363,-12 315 4565,12-328-6270,-1 0 0,1 0 0,0 0 0,0 0 0,0 0 1,0 0-1,0 0 0,0 0 0,0-1 0,0 1 0,1 0 1,-1 0-1,0 0 0,1 0 0,-1 0 0,0 0 0,1 0 1,-1-1-1,1 1 0,-1 0 0,1 0 0,0-1 0,-1 1 1,1 0-1,0-1 0,-1 1 0,1 0 0,1 0 0,-1-1 34,1 0 1,-1 0-1,0-1 0,1 1 0,-1 0 0,0-1 0,1 1 0,-1-1 0,0 1 0,0-1 0,0 1 1,1-1-1,-1 0 0,0 0 0,0 1 0,2-3 0,38-44 881,-37 41-929,57-94 132,-56 90-147,0 0-1,-1-1 1,0 1 0,0-1 0,-2 0 0,1 0-1,-1 0 1,1-16 0,-23 57-4090,-11 17-3908,12-22 977</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09.782"/>
    </inkml:context>
    <inkml:brush xml:id="br0">
      <inkml:brushProperty name="width" value="0.025" units="cm"/>
      <inkml:brushProperty name="height" value="0.025" units="cm"/>
    </inkml:brush>
  </inkml:definitions>
  <inkml:trace contextRef="#ctx0" brushRef="#br0">0 110 4260,'0'0'13122,"11"6"-11665,-4-1-1178,0-1 0,0-1 0,0 1 0,0-1 0,0 0 0,1-1 0,0 0 0,-1 0 0,1 0 0,0-1 0,0 0 0,0-1 0,0 0 0,15-2 0,-9 0-110,21-4 324,-34 6-470,1 0 1,-1 0-1,0 0 0,0 1 0,1-1 0,-1 0 1,0 0-1,0 1 0,1-1 0,-1 1 1,0-1-1,0 1 0,0-1 0,0 1 0,0 0 1,0 0-1,0-1 0,0 1 0,0 0 1,0 0-1,0 0 0,1 1 0,5-20 698,-6 11-642,1-35 325,-2 41-398,0 0 1,0 0 0,0 0-1,0 0 1,0 0-1,0 0 1,0 0-1,0 1 1,0-1-1,0 0 1,0 0 0,-1 0-1,1 0 1,-1 0-1,1 0 1,0 0-1,-1 0 1,1 0-1,-1 1 1,0-1 0,1 0-1,-1 0 1,0 1-1,1-1 1,-1 0-1,0 1 1,0-1-1,0 1 1,1-1 0,-1 1-1,0-1 1,-1 1-1,1 0-12,-1 1 0,1 0 0,0 0 0,0-1 0,0 1 1,0 0-1,0 0 0,0 0 0,0 0 0,1 1 0,-1-1 0,0 0 0,1 0 0,-1 0 0,0 1 0,1-1 0,-1 0 0,1 0 0,0 1 0,-1-1 0,1 0 0,0 1 0,0-1 0,0 1 0,0-1 0,0 0 1,0 1-1,1-1 0,-1 2 0,0-1 9,0 0 0,0 0 0,0 0 0,0 0 0,1 0 0,-1 0 1,0 0-1,1 0 0,-1 0 0,1 0 0,0 0 0,0 0 0,0-1 0,0 1 0,0 0 1,0-1-1,0 1 0,0 0 0,1-1 0,-1 0 0,1 1 0,2 1 0,-1-2 7,0 0-1,0 0 1,0 0 0,0-1-1,0 1 1,1-1-1,-1 0 1,0 0-1,1 0 1,-1 0-1,0 0 1,0-1-1,0 0 1,1 0-1,-1 1 1,0-2-1,0 1 1,0 0-1,0-1 1,0 1-1,4-4 1,0-2 11,0 0 1,-1 0-1,1 0 1,-2-1-1,10-14 1,20-26 141,-33 107 3,-3-53-139,0-1 92,1-1 1,0 1-1,0 0 1,0-1-1,0 1 1,1 0-1,-1-1 0,3 10 1,-2-14-96,-1 1 0,1 0 0,-1-1 0,1 1 1,-1-1-1,1 1 0,-1-1 0,1 1 0,-1-1 0,1 1 1,-1-1-1,1 1 0,0-1 0,-1 0 0,1 1 0,0-1 0,0 0 1,-1 0-1,1 1 0,0-1 0,-1 0 0,3 0 0,28-8 102,-20 2-207,-1 0 1,0-1-1,0 0 1,-1 0 0,0-1-1,0 0 1,-1-1-1,0 0 1,-1 0-1,0-1 1,0 0-1,-1 0 1,10-21-1,-22 48 405,0 0 0,1 0-1,1 1 1,0 0 0,1 0-1,1 0 1,1 31 0,1-48-323,0-1 1,0 0 0,0 0 0,0 1 0,0-1 0,0 0 0,1 1 0,-1-1 0,0 0-1,0 0 1,0 1 0,0-1 0,0 0 0,1 0 0,-1 1 0,0-1 0,0 0 0,0 0-1,1 0 1,-1 1 0,0-1 0,0 0 0,1 0 0,-1 0 0,0 0 0,0 0 0,1 0 0,-1 1-1,0-1 1,1 0 0,-1 0 0,0 0 0,1 0 0,-1 0 0,0 0 0,0 0 0,1 0-1,-1 0 1,0 0 0,1 0 0,-1-1 0,0 1 0,0 0 0,1 0 0,-1 0 0,0 0-1,0 0 1,1 0 0,-1-1 0,0 1 0,0 0 0,1 0 0,-1 0 0,0-1 0,0 1 0,0 0-1,1 0 1,-1-1 0,0 1 0,0 0 0,0 0 0,0-1 0,13-14-805,-10 6-453,-1 0 0,0 0 0,0 0 0,-1 0 0,0 0 0,-1-11 0,0-17-4814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0.108"/>
    </inkml:context>
    <inkml:brush xml:id="br0">
      <inkml:brushProperty name="width" value="0.025" units="cm"/>
      <inkml:brushProperty name="height" value="0.025" units="cm"/>
    </inkml:brush>
  </inkml:definitions>
  <inkml:trace contextRef="#ctx0" brushRef="#br0">12 0 6438,'0'0'10954,"-11"49"-8775,11-27-834,0-4-737,6-1-191,11-2-321,3-5-1217,4-4-2403,0-6-4483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0.465"/>
    </inkml:context>
    <inkml:brush xml:id="br0">
      <inkml:brushProperty name="width" value="0.025" units="cm"/>
      <inkml:brushProperty name="height" value="0.025" units="cm"/>
    </inkml:brush>
  </inkml:definitions>
  <inkml:trace contextRef="#ctx0" brushRef="#br0">170 1 6438,'-4'8'5910,"-19"43"-480,13-33-4365,2 0 0,0 1-1,0 0 1,2 1 0,1 0 0,0 0 0,-3 33 0,9-30-920,1 0 0,1-1 0,8 28 0,-5-24-184,-1-1 1,2 34 0,-7-51 54,0-1 1,0 1-1,-1 0 0,0 0 1,0-1-1,-1 1 1,0-1-1,0 1 1,-1-1-1,0 0 0,-8 13 1,11-18 28,-1 0 0,0 0 1,0-1-1,0 1 0,-1 0 0,1-1 0,0 1 1,0-1-1,-1 0 0,1 1 0,-1-1 1,1 0-1,-1 0 0,0 0 0,0 0 1,1 0-1,-1 0 0,0-1 0,-3 2 0,4-2 1,-1 0 0,1-1 0,0 1-1,-1-1 1,1 1 0,0 0 0,0-1-1,0 0 1,-1 1 0,1-1 0,0 0-1,0 0 1,0 1 0,0-1 0,0 0-1,0 0 1,1 0 0,-1 0 0,0 0-1,0-1 1,0 0 0,-4-8 99,1 1 0,0-1 0,0 0 0,1 0 0,-3-17 0,-1-20-257,3-1 0,2-79 0,2 124 29,0-1 0,1 0 0,-1 0 0,1 1 0,0-1 0,0 0 0,0 1 0,0-1 0,1 1 0,-1 0 0,1-1-1,0 1 1,0 0 0,0 0 0,1 0 0,-1 0 0,5-4 0,2 0-1419,1 1 0,-1 0 0,1 0 0,16-6 0,-6 2-2946,14-6-9709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233"/>
    </inkml:context>
    <inkml:brush xml:id="br0">
      <inkml:brushProperty name="width" value="0.025" units="cm"/>
      <inkml:brushProperty name="height" value="0.025" units="cm"/>
    </inkml:brush>
  </inkml:definitions>
  <inkml:trace contextRef="#ctx0" brushRef="#br0">103 0 16400,'0'0'2017,"-34"62"-255,15-21-128,-1 4-962,5-5-383,4 2-257,7-8 0,4-9-609,0-10-1601,4-7-2178,1-8-2242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2.311"/>
    </inkml:context>
    <inkml:brush xml:id="br0">
      <inkml:brushProperty name="width" value="0.025" units="cm"/>
      <inkml:brushProperty name="height" value="0.025" units="cm"/>
    </inkml:brush>
  </inkml:definitions>
  <inkml:trace contextRef="#ctx0" brushRef="#br0">52 1 18930,'3'14'2370,"-3"7"-1441,0 7 192,0 10-416,-7 7-513,-1 5-128,2 7-32,4-3-32,2-3-801,0-5-672,0-10-1314,-2-8-1633,-10-14 128,-5-9-3587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3.145"/>
    </inkml:context>
    <inkml:brush xml:id="br0">
      <inkml:brushProperty name="width" value="0.025" units="cm"/>
      <inkml:brushProperty name="height" value="0.025" units="cm"/>
    </inkml:brush>
  </inkml:definitions>
  <inkml:trace contextRef="#ctx0" brushRef="#br0">0 427 4676,'0'0'15855,"11"-7"-14525,44-36-997,-2-3 0,-1-3 0,57-69 0,-46 49-272,-37 39-61,-20 21 4,1 1 0,1 0 0,-1 0-1,1 1 1,1-1 0,13-8 0,-21 16-8,-1 0 0,0 0 0,1 0 1,-1 0-1,1-1 0,-1 1 0,0 0 1,1 0-1,-1 0 0,1 1 0,-1-1 0,0 0 1,1 0-1,-1 0 0,0 0 0,1 0 1,-1 0-1,0 0 0,1 1 0,-1-1 1,0 0-1,1 0 0,-1 1 0,0-1 0,1 0 1,-1 0-1,0 1 0,0-1 0,1 0 1,-1 1-1,0-1 0,0 0 0,0 1 1,1-1-1,-1 0 0,0 1 0,0-1 0,0 0 1,0 1-1,0-1 0,0 1 0,0-1 1,0 0-1,0 1 0,0-1 0,0 1 1,0-1-1,0 0 0,0 1 0,0-1 0,0 1 1,0-1-1,-1 0 0,1 1 0,0-1 1,-4 27 43,-30 96 118,24-94-183,1 1-1,1 0 1,2 0-1,1 1 1,-2 33-1,7-64-8,0 0 0,0 1 0,0-1 0,0 0 0,0 0 0,0 1 0,0-1 0,-1 0 0,1 1 0,0-1-1,0 0 1,0 0 0,0 1 0,0-1 0,0 0 0,1 1 0,-1-1 0,0 0 0,0 0 0,0 1 0,0-1 0,0 0 0,0 0 0,0 1-1,0-1 1,1 0 0,-1 0 0,0 1 0,0-1 0,0 0 0,1 0 0,-1 0 0,0 1 0,0-1 0,1 0 0,-1 0 0,0 0 0,0 0-1,1 1 1,-1-1 0,0 0 0,0 0 0,1 0 0,-1 0 0,0 0 0,1 0 0,-1 0 0,0 0 0,1 0 0,-1 0 0,0 0 0,0 0 0,1 0-1,-1 0 1,0 0 0,1 0 0,-1-1 0,0 1 0,0 0 0,1 0 0,-1 0 0,0-1 0,16-13-3345,2-14-2424</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3.632"/>
    </inkml:context>
    <inkml:brush xml:id="br0">
      <inkml:brushProperty name="width" value="0.025" units="cm"/>
      <inkml:brushProperty name="height" value="0.025" units="cm"/>
    </inkml:brush>
  </inkml:definitions>
  <inkml:trace contextRef="#ctx0" brushRef="#br0">234 1 10474,'-9'7'5835,"-96"95"-2622,88-83-2563,0 0 1,2 1-1,0 1 0,-14 28 1,27-48-629,1 1 1,0-1-1,1 1 1,-1 0-1,0-1 1,0 1-1,1 0 1,-1-1-1,1 1 1,-1 0 0,1 0-1,0-1 1,0 1-1,0 0 1,0 0-1,0 0 1,0 0-1,1 3 1,0-5-14,-1 1 0,1-1 1,0 1-1,0-1 0,0 0 0,-1 1 1,1-1-1,0 0 0,0 1 1,0-1-1,0 0 0,0 0 0,0 0 1,0 0-1,-1 0 0,1 0 0,0 0 1,0 0-1,0-1 0,0 1 0,0 0 1,-1 0-1,1-1 0,0 1 0,1-1 1,9-4-52,-1 0 0,1-1 0,-1 0 0,11-9 0,2-6-1124,37-41-1,-14 13 414,-42 106 2045,-1 10 478,18 107-1,-20-170-1644,0 1 0,-1 0 0,1-1 0,-1 1 0,0 0 0,0-1 0,-1 1 0,1 0 0,-3 6 0,2-10-74,1 1 1,-2 0-1,1-1 1,0 1 0,0-1-1,0 1 1,-1-1-1,1 0 1,-1 0-1,1 1 1,-1-1-1,1 0 1,-1 0-1,0 0 1,0-1-1,1 1 1,-1 0-1,0-1 1,0 1-1,0-1 1,0 0-1,0 1 1,1-1-1,-1 0 1,-4 0-1,-14 1 515,0-1 0,0-1 0,-30-5 0,42 5-517,1 0 0,0-1 1,0-1-1,0 1 0,0-1 0,0 0 1,0 0-1,1-1 0,0 0 1,-1 0-1,2-1 0,-11-9 1,15 13-91,0 1 0,1-1 1,-1 1-1,1 0 0,-1-1 1,1 1-1,-1-1 0,1 1 1,-1-1-1,1 1 0,-1-1 1,1 0-1,0 1 0,-1-1 1,1 0-1,0 1 0,-1-1 1,1 0-1,0 1 0,0-1 1,0 0-1,0 1 0,0-1 1,-1 0-1,1 1 0,1-1 1,-1 0-1,0 0 0,0 1 1,0-1-1,0 0 0,0 1 1,1-1-1,-1 0 0,0 1 1,0-1-1,1 0 0,-1 1 1,1-1-1,-1 1 0,0-1 1,1 1-1,-1-1 0,1 1 1,0-1-1,-1 1 0,1-1 1,-1 1-1,1 0 0,0-1 1,-1 1-1,1 0 0,0-1 1,-1 1-1,1 0 1,0 0-1,0 0 0,49-7-3618,-39 7 2608,53-11-8024,-31 1 1505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4.176"/>
    </inkml:context>
    <inkml:brush xml:id="br0">
      <inkml:brushProperty name="width" value="0.025" units="cm"/>
      <inkml:brushProperty name="height" value="0.025" units="cm"/>
    </inkml:brush>
  </inkml:definitions>
  <inkml:trace contextRef="#ctx0" brushRef="#br0">214 16 6150,'0'0'6155,"-10"-1"-2899,-16-4-1855,12 2 155,-1 1 0,0 0 0,-26 0 1,37 2-1464,0 0 0,0 1 0,0-1 0,0 1 0,0 0 0,0 0 0,0 0 0,0 1 0,0-1 0,1 1 0,-1 0 0,1 0 0,-1 0 0,1 1 0,0-1 0,0 1 1,0 0-1,0 0 0,-4 6 0,5-7-88,0 0 1,0 1-1,1-1 1,-1 1-1,1 0 1,0-1 0,0 1-1,0 0 1,0 0-1,0 0 1,1-1-1,-1 1 1,1 0-1,0 0 1,0 0 0,0 0-1,0 0 1,1 5-1,-1-7-4,1 0-1,-1 0 0,1-1 1,-1 1-1,1 0 0,-1 0 1,1-1-1,0 1 1,-1 0-1,1-1 0,0 1 1,-1-1-1,1 1 0,0-1 1,0 1-1,0-1 1,0 1-1,-1-1 0,1 0 1,0 1-1,0-1 0,1 0 1,1 1 1,0-1 0,0 0 1,0-1-1,0 1 0,0 0 0,0-1 1,0 0-1,0 1 0,0-1 0,3-2 0,6-3-253,-1 0-1,0 0 0,-1-1 0,0-1 0,12-11 0,21-14-1343,-42 32 1571,-1 1 0,1-1 0,0 1 0,0 0 0,-1-1 0,1 1 0,0 0 1,0 0-1,0-1 0,-1 1 0,1 0 0,0 0 0,0 0 0,0 0 0,0 0 1,0 0-1,-1 0 0,1 1 0,0-1 0,0 0 0,0 0 0,0 1 0,-1-1 1,1 0-1,0 1 0,0-1 0,-1 1 0,1-1 0,0 1 0,-1-1 0,1 1 1,0-1-1,-1 1 0,1 0 0,-1-1 0,1 1 0,-1 0 0,1 0 0,-1-1 1,0 1-1,1 0 0,-1 0 0,0 0 0,0-1 0,1 1 0,-1 0 0,0 0 1,0 0-1,0 1 0,10 58 395,-8-40-253,17 54 777,-14-57-320,0 0 0,-1 1 1,0-1-1,-2 1 0,0 0 1,-1 34-1,-2-51-467,1 0 0,-1 0 0,0 1 0,0-1 0,0 0 0,0 0 0,0 0 0,0 0 0,0 0 0,-1-1 0,1 1 0,0 0 0,0 0 0,-1-1 0,1 1 0,0-1 0,-1 1 0,1-1 0,-1 0 0,1 1 0,-1-1 0,1 0 0,-1 0 0,1 0 0,0 0 0,-1 0 0,-1-1 0,-45-2 215,33 0-469,1-1 0,0-1 0,0 0 0,1-1 0,0 0 1,0-1-1,0 0 0,-12-11 0,33 15-6279,23-3 3945,-23 5 1087,20-6-2136,4-3-1142</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4.531"/>
    </inkml:context>
    <inkml:brush xml:id="br0">
      <inkml:brushProperty name="width" value="0.025" units="cm"/>
      <inkml:brushProperty name="height" value="0.025" units="cm"/>
    </inkml:brush>
  </inkml:definitions>
  <inkml:trace contextRef="#ctx0" brushRef="#br0">171 33 5509,'0'0'13464,"-9"-4"-12530,6 3-891,-3-2 113,0 0 0,-1 0 0,1 1 0,-1 0 0,0 0 0,-8 0 0,13 2-124,-1-1 1,0 1-1,0 1 0,0-1 1,0 0-1,0 1 0,1 0 1,-1-1-1,0 1 1,0 0-1,1 1 0,-1-1 1,1 0-1,-1 1 0,1-1 1,-1 1-1,1 0 0,0 0 1,0 0-1,0 0 1,-3 4-1,-1 2 285,0 1-1,1 0 1,1 0 0,-1 0 0,2 1-1,-1-1 1,1 1 0,0 0 0,1 0-1,1 0 1,-1 0 0,1 0 0,1 0-1,1 15 1,-1-23-292,0 1-1,0-1 1,1 1-1,-1-1 1,1 1-1,0-1 1,-1 1-1,1-1 1,0 0-1,1 1 1,-1-1-1,0 0 1,1 0-1,-1 0 1,1 0 0,0 0-1,-1 0 1,1-1-1,0 1 1,0 0-1,0-1 1,0 1-1,0-1 1,1 0-1,-1 0 1,0 0-1,1 0 1,-1 0-1,1 0 1,-1-1-1,1 1 1,-1-1 0,1 0-1,-1 0 1,1 0-1,-1 0 1,1 0-1,4-1 1,0 0-13,0 1 1,0-2-1,0 1 1,0-1-1,-1 0 1,1-1-1,0 1 1,-1-1-1,1-1 1,-1 1-1,0-1 1,0 0-1,5-5 1,-5 2 4,0 0 1,-1 0-1,0 0 0,0-1 1,-1 0-1,0 0 1,0 0-1,-1 0 0,0 0 1,0-1-1,-1 0 0,0 1 1,1-13-1,-3 18-31,0-1 0,0 1 0,1 0 0,-2-1 0,1 1-1,0 0 1,-1-1 0,0 1 0,0 0 0,0 0 0,0 0 0,0 0 0,0 0-1,-1 0 1,0 0 0,1 0 0,-1 0 0,0 1 0,0-1 0,-1 0-1,1 1 1,-1 0 0,1 0 0,-1 0 0,1 0 0,-1 0 0,0 0 0,0 1-1,0-1 1,0 1 0,0 0 0,-1 0 0,1 0 0,0 0 0,0 1-1,-1-1 1,-4 1 0,-40 1-1796,27 8-1000,20-9 2423,0 1 1,0 0-1,1-1 0,-1 1 1,0 0-1,1-1 1,-1 1-1,1 0 1,-1 0-1,1 0 1,-1-1-1,1 1 1,0 0-1,-1 0 1,1 0-1,0 0 1,0 0-1,0 0 1,-1 0-1,1 1 1</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4.858"/>
    </inkml:context>
    <inkml:brush xml:id="br0">
      <inkml:brushProperty name="width" value="0.025" units="cm"/>
      <inkml:brushProperty name="height" value="0.025" units="cm"/>
    </inkml:brush>
  </inkml:definitions>
  <inkml:trace contextRef="#ctx0" brushRef="#br0">93 0 8168,'0'0'11467,"-6"60"-9514,-5-20-832,1 8-64,-5 4 257,0 2-546,1-1-415,2-6-257,5-4-64,5-4 64,2-10-160,0-5-417,12-8-1184,1-9-1282,2-7-2690</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5.245"/>
    </inkml:context>
    <inkml:brush xml:id="br0">
      <inkml:brushProperty name="width" value="0.025" units="cm"/>
      <inkml:brushProperty name="height" value="0.025" units="cm"/>
    </inkml:brush>
  </inkml:definitions>
  <inkml:trace contextRef="#ctx0" brushRef="#br0">228 0 7751,'0'0'7981,"-11"3"-5333,-3 1-2082,0 0-1,1 1 1,0 1-1,0 0 1,-17 12-1,25-15-427,1-1-1,-1 2 0,1-1 1,0 0-1,0 1 0,1 0 1,-1 0-1,1 0 1,-1 0-1,1 1 0,1-1 1,-1 1-1,1 0 0,-1 0 1,1 0-1,1 0 1,-1 0-1,1 0 0,0 0 1,-1 10-1,2-14-119,0-1 0,0 1 1,1 0-1,-1-1 0,0 1 0,0 0 0,1-1 0,-1 1 1,0-1-1,1 1 0,-1-1 0,0 1 0,1-1 1,-1 1-1,1-1 0,-1 1 0,1-1 0,-1 0 0,1 1 1,0-1-1,-1 0 0,1 1 0,-1-1 0,1 0 1,0 0-1,-1 1 0,1-1 0,-1 0 0,1 0 1,0 0-1,-1 0 0,1 0 0,0 0 0,-1 0 0,1 0 1,0 0-1,-1 0 0,1 0 0,0-1 0,-1 1 1,1 0-1,-1 0 0,1-1 0,0 1 0,32-14 136,-19 5-395,0-2 1,-1 1-1,0-2 0,-1 0 1,-1 0-1,14-19 1,2-2-559,-27 87 495,-11 217 4575,11-270-4190,0 0 1,-1 0-1,1 1 1,0-1 0,0 0-1,-1 0 1,1 1-1,-1-1 1,1 0 0,-1 0-1,1 0 1,-1 0-1,0 0 1,1 0 0,-1 0-1,0 0 1,0 0 0,0 0-1,0 0 1,0-1-1,0 1 1,0 0 0,-1 0-1,-36 10 1104,19-10-777,0-1 0,-25-2 1,40 1-336,-4 0-3,0-1 1,0 1-1,0-2 0,0 1 0,-13-7 1,19 9-137,0-1 0,1 0-1,-1 1 1,1-1 0,-1 0 0,0 0 0,1 0 0,0 0 0,-1 0 0,1 0 0,0 0 0,-1 0-1,1-1 1,0 1 0,0 0 0,0-1 0,0 1 0,0-1 0,0 1 0,1-1 0,-1 0 0,0 1 0,1-1-1,0 0 1,-1 1 0,1-1 0,0 0 0,-1 0 0,1 1 0,0-1 0,1 0 0,-1 0 0,0-2-1,4 1-682,0-1-1,0 1 1,0 0-1,1 0 1,-1 0-1,1 1 1,0-1-1,-1 1 1,1 0-1,0 0 1,0 1-1,7-2 1,5-2-2805,13-7-4070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5.576"/>
    </inkml:context>
    <inkml:brush xml:id="br0">
      <inkml:brushProperty name="width" value="0.025" units="cm"/>
      <inkml:brushProperty name="height" value="0.025" units="cm"/>
    </inkml:brush>
  </inkml:definitions>
  <inkml:trace contextRef="#ctx0" brushRef="#br0">41 175 12620,'0'0'9353,"-8"8"-6919,-24 23-384,32-31-1993,0 0-1,0 0 1,1 0-1,-1 0 1,0 0-1,0 0 1,0 0-1,0 0 1,0 0 0,1 0-1,-1 1 1,0-1-1,0 0 1,0 0-1,0 0 1,0 0-1,0 0 1,0 0 0,0 0-1,1 1 1,-1-1-1,0 0 1,0 0-1,0 0 1,0 0-1,0 1 1,0-1 0,0 0-1,0 0 1,0 0-1,0 0 1,0 0-1,0 1 1,0-1-1,0 0 1,0 0 0,0 0-1,0 0 1,0 1-1,0-1 1,0 0-1,0 0 1,-1 0-1,1 0 1,0 0 0,0 1-1,15-7-71,2-6-14,-2-1 1,1-1 0,-2 0 0,0-1 0,-1-1 0,0 0-1,-1 0 1,-1-1 0,0-1 0,13-33 0,-18 39-80,-6 15 50,-10 30 61,-6 18 165,10-27-105,1 1 1,1-1-1,2 1 0,0 0 0,3 48 0,-1-71-104,1 1-1,-1 0 0,1-1 1,0 1-1,0-1 0,0 1 1,0-1-1,0 1 0,0-1 1,1 0-1,-1 1 0,4 3 1,-4-5-393,1 0-1,-1 0 1,0 0 0,1 0 0,-1 0 0,1 0 0,-1-1 0,1 1-1,0 0 1,-1-1 0,1 1 0,0-1 0,2 1 0,15-1-9021</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1.308"/>
    </inkml:context>
    <inkml:brush xml:id="br0">
      <inkml:brushProperty name="width" value="0.025" units="cm"/>
      <inkml:brushProperty name="height" value="0.025" units="cm"/>
    </inkml:brush>
  </inkml:definitions>
  <inkml:trace contextRef="#ctx0" brushRef="#br0">0 11 2338,'0'0'16896,"11"-3"-15967,-4 1-745,1 0 0,0 1 1,0 0-1,0 0 0,0 1 0,0 0 0,8 1 0,-13-1-156,0 1 0,0-1 0,-1 1 0,1 0 0,0 0 0,0 0 0,-1 0 1,1 1-1,-1-1 0,1 1 0,-1-1 0,0 1 0,1 0 0,-1 0 0,0 0 0,0 0 0,0 0 0,-1 1 0,1-1 0,-1 0 0,1 1 0,-1-1 0,0 1 0,1 0 0,-1 0 0,-1-1 0,2 5 0,0 1 35,-1 0-1,0 0 0,-1 0 1,1 0-1,-2 0 0,1 0 1,-1 0-1,0 0 0,-1 0 0,1 0 1,-2-1-1,-4 13 0,-4 3 328,-1 0 0,-24 33 0,13-20 0,73-26-1473,-39-6 1046,0 0 0,-1 1-1,1-1 1,-1 2 0,0 0 0,-1 0 0,1 1 0,16 15 0,-23-19 103,0-1 0,0 1 0,0 0 0,-1 1 0,1-1 0,-1 0 0,1 1 0,-1-1 0,0 1 0,-1 0 0,1 0 0,-1 0 0,1 0 0,-1 0 0,0 0 0,-1 0 0,1 0 0,-1 0 0,0 0 0,0 0 0,0 0 0,0 0 0,-1 1 0,1-1 0,-1 0 0,0 0 0,-1 0 0,-2 6 0,1-6 158,0 1 0,-1-1-1,0 0 1,0 0 0,0 0 0,-1-1 0,1 1 0,-1-1 0,1 0-1,-1-1 1,0 1 0,-1-1 0,1 0 0,0 0 0,0 0 0,-1-1-1,1 0 1,-8 1 0,8-1-231,0 0 1,0 0-1,0-1 1,0 0-1,-1 0 1,1 0-1,0 0 0,0-1 1,-1 0-1,1 0 1,0-1-1,0 1 0,0-1 1,1 0-1,-1 0 1,0-1-1,1 1 0,-1-1 1,-6-5-1,11 7-141,-1 0-1,0 0 1,0 0-1,0 0 1,1 0-1,-1 0 1,1 0-1,-1 0 1,1-1-1,-1 1 1,1 0 0,-1 0-1,1 0 1,0 0-1,0-1 1,0-1-1,0 2-268,0-1 0,1 1 0,-1 0-1,1-1 1,-1 1 0,1 0 0,0 0 0,0 0 0,-1-1-1,1 1 1,0 0 0,0 0 0,0 0 0,0 0 0,0 1-1,0-1 1,0 0 0,1 0 0,-1 1 0,0-1 0,3 0-1,20-10-7712</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11.666"/>
    </inkml:context>
    <inkml:brush xml:id="br0">
      <inkml:brushProperty name="width" value="0.025" units="cm"/>
      <inkml:brushProperty name="height" value="0.025" units="cm"/>
    </inkml:brush>
  </inkml:definitions>
  <inkml:trace contextRef="#ctx0" brushRef="#br0">0 0 9225,'0'0'18129</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3.986"/>
    </inkml:context>
    <inkml:brush xml:id="br0">
      <inkml:brushProperty name="width" value="0.025" units="cm"/>
      <inkml:brushProperty name="height" value="0.025" units="cm"/>
    </inkml:brush>
  </inkml:definitions>
  <inkml:trace contextRef="#ctx0" brushRef="#br0">0 1 5285,'0'0'20948,"22"-1"-20596,-20 11-224,-1 2-64,0 1-1089,5 1-1633,0-5-1026,-2-7-3042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2.704"/>
    </inkml:context>
    <inkml:brush xml:id="br0">
      <inkml:brushProperty name="width" value="0.025" units="cm"/>
      <inkml:brushProperty name="height" value="0.025" units="cm"/>
    </inkml:brush>
  </inkml:definitions>
  <inkml:trace contextRef="#ctx0" brushRef="#br0">7 282 7751,'-3'-19'1110,"1"0"0,1 0 0,1 0 0,1 1 0,0-1-1,7-34 1,-6 47-869,0 0 0,1 0 0,0 0 0,-1 0-1,2 0 1,-1 1 0,1-1 0,0 1 0,0 0 0,0 0-1,1 0 1,-1 1 0,1 0 0,0 0 0,1 0 0,-1 0-1,1 1 1,-1 0 0,1 0 0,0 0 0,0 1 0,1 0-1,7-2 1,-2 1-64,-1 1 1,1 0-1,0 1 0,0 1 0,0-1 1,0 2-1,0 0 0,0 0 0,0 1 1,0 0-1,-1 1 0,15 6 0,-22-8-154,1 1-1,-1 0 1,1 1-1,-1-1 0,0 1 1,0 0-1,0 0 1,0 0-1,0 1 0,-1-1 1,1 1-1,-1 0 1,0 0-1,0 0 1,0 0-1,-1 0 0,0 1 1,1-1-1,-2 1 1,1 0-1,0 0 1,-1-1-1,0 1 0,0 0 1,-1 0-1,1 0 1,-1 0-1,0 0 0,0 0 1,-1 0-1,-1 8 1,0-3 117,-1 0 0,-1-1 0,1 1 0,-1 0 1,-1-1-1,0 0 0,0 0 0,-1-1 0,0 1 0,-10 9 1,-10 10 606,-41 33-1,58-53-642,-12 9 264,44-27-748,-6 1 2,1 0-1,0 2 1,1 0 0,-1 1-1,1 1 1,0 1-1,1 1 1,-1 0-1,27 0 1,-43 3 369,0 1 1,0-1-1,0 0 1,-1 1-1,1-1 1,0 1-1,0 0 1,-1 0-1,1 0 0,-1 1 1,1-1-1,-1 0 1,1 1-1,-1 0 1,0-1-1,0 1 1,0 0-1,0 0 0,0 0 1,0 1-1,0-1 1,-1 0-1,1 1 1,-1-1-1,1 1 0,-1-1 1,0 1-1,0 0 1,0 0-1,-1-1 1,1 1-1,-1 0 1,1 0-1,-1 0 0,0-1 1,0 1-1,-1 5 1,0 3 83,0-1 0,-1 0 0,0 0 1,0-1-1,-1 1 0,-1 0 0,0-1 1,0 0-1,-8 13 0,-3 1 417,-2-1 0,0-1 0,-1-1 0,-1 0 0,-1-1 0,-1-1 0,-1-1 0,0-1 0,-1-1 0,-1-1 0,-36 16 0,57-28-468,-1-1 0,0 1-1,0-1 1,1 0 0,-1 0 0,0-1-1,0 1 1,0-1 0,0 0-1,0 0 1,0 0 0,0 0-1,-4-1 1,7 0-61,0 1-1,1 0 1,-1-1-1,0 1 1,1 0-1,-1-1 1,1 1-1,-1-1 1,1 1-1,-1-1 1,1 1-1,-1-1 1,1 1-1,0-1 1,-1 0-1,1 1 1,0-1-1,-1 0 1,1 1 0,0-1-1,0 0 1,-1 1-1,1-1 1,0 0-1,0 1 1,0-2-1,0-1-191,1 0-1,-1 0 1,1 0 0,0 0-1,0 1 1,0-1 0,0 0-1,0 1 1,0-1 0,3-2-1,6-10-2495,1 0 0,0 1-1,23-20 1,-34 33 2576,47-44-12807</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4.562"/>
    </inkml:context>
    <inkml:brush xml:id="br0">
      <inkml:brushProperty name="width" value="0.025" units="cm"/>
      <inkml:brushProperty name="height" value="0.025" units="cm"/>
    </inkml:brush>
  </inkml:definitions>
  <inkml:trace contextRef="#ctx0" brushRef="#br0">103 19 3299,'0'0'17419,"-10"7"-16458,3-2-851,0 1 0,1-1 0,-1 1 0,1 0 0,0 0 0,1 1 0,0 0 0,0 0 0,0 0 0,1 1 0,0-1 0,1 1 0,-1 0 0,-2 13 0,2-9-52,1 0 1,1 0 0,0 1-1,1-1 1,0 0 0,2 25-1,-1-34-34,1-1 0,-1 1 0,1 0 0,0-1-1,0 1 1,0-1 0,0 0 0,0 1 0,0-1 0,1 0-1,-1 0 1,1 0 0,-1 0 0,1 0 0,0 0 0,0 0-1,0 0 1,0-1 0,0 1 0,0-1 0,1 0 0,-1 1-1,0-1 1,1 0 0,-1 0 0,1-1 0,-1 1 0,1 0-1,-1-1 1,1 1 0,0-1 0,-1 0 0,1 0 0,-1 0-1,1 0 1,0-1 0,-1 1 0,6-2 0,1 0 20,1-1 0,-1 0 0,0-1 0,0 0 0,0 0 0,0 0 0,-1-2 0,0 1 1,0-1-1,0 0 0,0 0 0,-1-1 0,0 0 0,9-13 0,-5 7-23,-1-1 0,-1 0-1,0-1 1,-1 0 0,0 0 0,-1-1-1,8-26 1,-11 17 100,-11 38-60,-12 41-19,13-29 17,1 0 0,1 1 0,2 0-1,0 43 1,2-67-47,0 0 1,0 0-1,0 0 1,0 0-1,1 0 1,-1 0-1,0 0 1,1 0-1,0 0 1,-1 0-1,1 0 1,0 0-1,0-1 1,0 1-1,0 0 1,0-1-1,0 1 1,1-1-1,-1 1 1,0-1-1,1 1 1,-1-1-1,1 0 1,0 0-1,-1 0 1,1 0-1,0 0 1,0 0-1,-1 0 0,1-1 1,0 1-1,0-1 1,0 1-1,0-1 1,0 0-1,0 1 1,0-1-1,0 0 1,0 0-1,0-1 1,3 0-1,1 0 51,0 0-1,-1-1 1,1 1-1,0-1 1,-1-1-1,0 1 0,0-1 1,1 0-1,-2 0 1,1-1-1,0 1 1,-1-1-1,6-6 1,-1-1 15,-1 0 1,0-1-1,-1 0 1,-1-1 0,0 0-1,0 0 1,-1 0-1,-1 0 1,0-1 0,-1 1-1,0-1 1,-1 0-1,-1 0 1,0 0-1,-1-1 1,0 1 0,-5-22-1,5 34-91,-1 0-1,1 1 0,-1-1 0,0 1 1,1-1-1,-1 1 0,0-1 1,0 1-1,0-1 0,0 1 1,0 0-1,-1 0 0,1 0 0,0-1 1,-1 1-1,1 0 0,0 0 1,-1 1-1,1-1 0,-1 0 1,0 0-1,1 1 0,-1-1 0,1 1 1,-1 0-1,0-1 0,1 1 1,-1 0-1,0 0 0,0 0 1,1 0-1,-1 0 0,0 0 0,1 0 1,-1 1-1,0-1 0,1 1 1,-3 0-1,3 0-189,-1-1 0,0 1 0,0 0 0,1 0 0,-1 0 0,1 0-1,-1 0 1,1 0 0,0 1 0,-1-1 0,1 0 0,0 1 0,0-1 0,0 1 0,0-1 0,0 1 0,0 0 0,0-1 0,0 1 0,1 0-1,-1 0 1,0 3 0,1-2-453,-2 8-3178,1-3-1605,1-1-3994</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4.950"/>
    </inkml:context>
    <inkml:brush xml:id="br0">
      <inkml:brushProperty name="width" value="0.025" units="cm"/>
      <inkml:brushProperty name="height" value="0.025" units="cm"/>
    </inkml:brush>
  </inkml:definitions>
  <inkml:trace contextRef="#ctx0" brushRef="#br0">0 1 6054,'0'0'15743,"2"11"-13875,1 53 756,-2-30-1831,1-1-1,10 49 1,-12-81-797,0 1 0,0-1 0,0 0 0,0 1 0,1-1-1,-1 0 1,0 0 0,1 1 0,-1-1 0,1 0 0,-1 0 0,1 0 0,0 0-1,0 0 1,-1 0 0,1 0 0,0 0 0,0 0 0,0 0 0,0 0 0,0 0 0,0-1-1,0 1 1,0 0 0,0-1 0,1 1 0,-1-1 0,0 1 0,0-1 0,0 0-1,1 1 1,-1-1 0,0 0 0,3 0 0,-2-1-115,0 1 1,-1-1-1,1 0 0,0 0 1,-1-1-1,1 1 0,0 0 1,-1 0-1,1-1 0,-1 1 1,0-1-1,1 0 0,-1 1 1,0-1-1,0 0 0,0 1 1,0-1-1,-1 0 0,1 0 1,0 0-1,0-3 1,1-4-1583,0-1 1,-1 1 0,-1-1-1,0-15 1,0 14-673,0-16-4305</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5.281"/>
    </inkml:context>
    <inkml:brush xml:id="br0">
      <inkml:brushProperty name="width" value="0.025" units="cm"/>
      <inkml:brushProperty name="height" value="0.025" units="cm"/>
    </inkml:brush>
  </inkml:definitions>
  <inkml:trace contextRef="#ctx0" brushRef="#br0">1 86 3331,'0'0'16325,"10"7"-14788,-3-2-1237,-4-2-235,-1-1 0,1 1-1,0-1 1,0 0 0,0 0 0,1 0 0,-1-1 0,0 1-1,1-1 1,-1 0 0,1 1 0,-1-2 0,1 1 0,0 0-1,-1-1 1,1 0 0,0 1 0,-1-2 0,6 1 0,7-5 120,0 0 0,0-1 1,18-9-1,-28 12-157,0 0-1,-1 0 1,1 0-1,-1-1 1,0 0 0,0 0-1,-1 0 1,1 0 0,-1-1-1,0 0 1,7-9 0,-11 13-9,1 0 1,-1 0 0,1 1-1,-1-1 1,0 0-1,1 0 1,-1 0 0,0 0-1,1 0 1,-1 0 0,0 0-1,0 0 1,0 0 0,0 0-1,0 0 1,0 0 0,0 0-1,0 0 1,-1 0-1,1 0 1,0 1 0,0-1-1,-1 0 1,1 0 0,-1 0-1,1 0 1,-1 0 0,1 0-1,-1 1 1,1-1 0,-1 0-1,0 1 1,1-1 0,-1 0-1,0 1 1,0-1-1,1 1 1,-1-1 0,0 1-1,0-1 1,0 1 0,0-1-1,0 1 1,0 0 0,0 0-1,0 0 1,0-1 0,0 1-1,0 0 1,1 0 0,-1 0-1,0 0 1,0 0-1,0 1 1,0-1 0,-1 0-1,-3 0 125,0 1 0,0-1 0,0 1-1,0 0 1,0 0 0,0 0-1,0 0 1,0 1 0,-8 4 0,7-1-35,0 0 0,0 1 0,0 0 0,1 0 0,0 0 0,0 0 0,0 1 0,1 0 0,0 0 1,0 0-1,1 0 0,0 1 0,0-1 0,0 1 0,1 0 0,1 0 0,-1 0 0,1 0 0,1 0 0,-1 0 1,1 0-1,2 15 0,-1-21-101,0 1 1,1-1 0,-1 0 0,0 0 0,0 0-1,1 0 1,-1-1 0,1 1 0,0 0-1,-1-1 1,1 1 0,0-1 0,0 1 0,0-1-1,0 0 1,0 0 0,0 0 0,1 0-1,-1 0 1,0 0 0,0-1 0,1 1 0,-1-1-1,0 1 1,1-1 0,-1 0 0,0 0-1,1 0 1,-1 0 0,4-1 0,3 0-217,-1 1-1,1-2 1,-1 1 0,1-1 0,-1 0 0,0-1 0,11-5-1,-14 6-354,0-1 0,-1 0 1,1 0-1,-1 0 0,0-1 0,0 1 0,0-1 0,-1 0 0,6-8 0,-7 9-272,0 0 1,-1 0-1,1-1 0,-1 1 1,0 0-1,0-1 0,0 1 1,0-1-1,0-5 0,0-19-7599</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5.608"/>
    </inkml:context>
    <inkml:brush xml:id="br0">
      <inkml:brushProperty name="width" value="0.025" units="cm"/>
      <inkml:brushProperty name="height" value="0.025" units="cm"/>
    </inkml:brush>
  </inkml:definitions>
  <inkml:trace contextRef="#ctx0" brushRef="#br0">61 32 3844,'0'0'16399,"-56"-31"-14221,51 30 513,10 3-2659,13 5-32,1 0-833,0-3-2562,1-4-5542</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6.246"/>
    </inkml:context>
    <inkml:brush xml:id="br0">
      <inkml:brushProperty name="width" value="0.025" units="cm"/>
      <inkml:brushProperty name="height" value="0.025" units="cm"/>
    </inkml:brush>
  </inkml:definitions>
  <inkml:trace contextRef="#ctx0" brushRef="#br0">86 260 2338,'0'0'15049,"1"-9"-12470,4-47 148,-5 56-2699,0-1-1,0 1 0,0-1 0,0 0 1,0 1-1,0-1 0,0 1 0,0-1 1,0 1-1,0-1 0,-1 1 0,1-1 1,0 1-1,0-1 0,-1 1 0,1-1 1,0 1-1,-1 0 0,1-1 0,0 1 1,-1-1-1,1 1 0,-1 0 0,1-1 1,0 1-1,-1 0 0,1 0 0,-1-1 1,1 1-1,-1 0 0,1 0 1,-1 0-1,1 0 0,-1 0 0,0-1 1,1 1-1,-1 0 0,1 0 0,-1 0 1,1 0-1,-1 1 0,1-1 0,-1 0 1,1 0-1,-1 0 0,1 0 0,-1 0 1,1 1-1,-1-1 0,1 0 0,-1 0 1,1 1-1,-1-1 0,0 1 0,-25 19 935,20-10-864,0 1 0,0-1-1,1 1 1,1 0-1,0 1 1,1-1-1,0 1 1,0-1-1,1 1 1,0 18-1,2-29-76,0 0-1,0 0 0,0 0 0,0 0 0,0 0 1,0 0-1,0 0 0,0 0 0,0 0 0,1 0 1,-1 0-1,0 0 0,1-1 0,-1 1 0,0 0 1,1 0-1,-1 0 0,1 0 0,0-1 0,-1 1 1,1 0-1,0-1 0,-1 1 0,1 0 0,0-1 1,0 1-1,-1-1 0,1 1 0,0-1 0,0 1 1,1-1-1,1 1 22,0-1 0,0 0 0,-1 0 0,1 0 1,0-1-1,0 1 0,-1-1 0,1 1 0,0-1 0,-1 0 1,4-1-1,4-3 45,1 0 1,-1-1 0,0 0 0,14-11-1,-9 3-96,-1-1-1,-1 0 0,0 0 1,-1-1-1,0-1 1,-2 0-1,10-20 0,-14 25 13,-1 0 0,0 0 0,-1-1 0,-1 0 0,1 1-1,-2-1 1,0-1 0,-1 1 0,0 0 0,0 0 0,-4-23 0,-1 31 73,-2 12-59,-4 10-9,2 7 45,1 0 1,1 0-1,1 1 1,1-1-1,1 1 0,1 0 1,3 45-1,-2-68-52,1 0 1,0 0-1,1 1 0,-1-1 0,0 0 0,1 0 1,-1 0-1,1 1 0,-1-1 0,1 0 0,0 0 1,0 0-1,0 0 0,0 0 0,0 0 0,1 0 1,-1-1-1,1 1 0,-1 0 0,1-1 0,0 1 1,-1-1-1,1 0 0,0 1 0,0-1 0,0 0 1,0 0-1,0 0 0,0 0 0,0 0 0,0-1 1,0 1-1,1-1 0,-1 1 0,0-1 0,0 0 1,1 0-1,-1 0 0,0 0 0,0 0 0,1-1 1,1 0-1,4-1-71,0 0-1,-1 0 1,1-1 0,-1 0 0,0 0 0,0-1-1,0 0 1,-1 0 0,1-1 0,10-9-1,-14 11 39,0 0 0,0 0 0,0-1 0,0 1 0,-1-1 0,0 1 0,1-1 0,-1 0 0,0 0 0,-1 0 0,1 0 0,-1 0 0,0 0 0,0-1 0,0 1 0,0-7 0,-1 11 36,0 0-1,0-1 1,0 1 0,0 0-1,0-1 1,-1 1 0,1 0-1,0 0 1,0-1 0,0 1-1,-1 0 1,1 0 0,0-1-1,0 1 1,-1 0 0,1 0-1,0 0 1,0 0 0,-1-1-1,1 1 1,0 0 0,-1 0-1,1 0 1,0 0 0,0 0-1,-1 0 1,1 0 0,0 0 0,-1 0-1,1 0 1,0 0 0,-1 0-1,1 0 1,0 0 0,-1 0-1,1 0 1,0 0 0,0 0-1,-1 1 1,1-1 0,0 0-1,-1 0 1,1 0 0,0 0-1,0 1 1,-1-1 0,1 0-1,0 0 1,0 0 0,0 1-1,-1-1 1,1 0 0,0 0-1,0 1 1,0-1 0,0 0-1,-1 1 1,-15 13 18,12-8 22,0 0-1,1 0 1,-1 0 0,1 0 0,1 1-1,-1-1 1,1 1 0,0-1 0,0 1 0,1 0-1,0 0 1,0 0 0,1 0 0,0 12-1,1-18-54,0 1 0,0-1-1,0 1 1,0-1 0,0 0-1,0 0 1,0 1 0,0-1-1,1 0 1,-1 0 0,0 0-1,1 0 1,-1-1 0,1 1-1,-1 0 1,1 0 0,-1-1-1,1 1 1,-1-1 0,1 1-1,0-1 1,-1 0 0,1 0 0,0 0-1,-1 0 1,1 0 0,0 0-1,-1 0 1,3-1 0,52-6-1134,-37 1 835,26-5 241,-43-35 2925,-3 34-2703,0 1 0,-1-1 0,0 1 0,-1 0 1,0 0-1,-1 0 0,0 0 0,-11-18 0,21 28-415,0 0 0,-1 0 0,1 1 0,0 0 0,0 0 0,6 1 0,-12-1 147,73 1-6510,-34-2-1425</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7.324"/>
    </inkml:context>
    <inkml:brush xml:id="br0">
      <inkml:brushProperty name="width" value="0.025" units="cm"/>
      <inkml:brushProperty name="height" value="0.025" units="cm"/>
    </inkml:brush>
  </inkml:definitions>
  <inkml:trace contextRef="#ctx0" brushRef="#br0">0 144 3716,'3'2'14365,"18"10"-12251,-14-9-1893,0 0 0,0-1 0,1 0 0,-1 0 0,1-1 0,0 0 0,-1-1 0,1 0 0,0 0 0,-1 0-1,1-1 1,0 0 0,-1 0 0,1-1 0,-1 0 0,1-1 0,11-5 0,-13 6-206,-1-1 0,1 0 0,-1 0 0,1-1 0,-1 1 1,-1-1-1,1 0 0,0-1 0,-1 1 0,0-1 0,0 0 0,0 0 0,0 0 0,-1 0 0,0-1 1,0 1-1,-1-1 0,1 0 0,-1 0 0,-1 0 0,1 0 0,0-7 0,-1 12-4,-1-1 0,0 1 0,0-1 0,0 1 0,0-1 0,0 1 0,0 0 0,-1-1 0,1 1 0,0-1 0,-1 1 0,1 0 0,-1-1-1,1 1 1,-1 0 0,0 0 0,0-1 0,1 1 0,-1 0 0,0 0 0,0 0 0,0 0 0,0 0 0,0 0 0,-1 0 0,1 0 0,0 1 0,0-1 0,0 0 0,-1 1 0,1-1 0,0 1 0,-1-1-1,1 1 1,-1 0 0,1-1 0,0 1 0,-1 0 0,1 0 0,-1 0 0,1 0 0,0 0 0,-4 1 0,1-1 20,-1 1 1,0 0 0,0 0-1,1 0 1,-1 0-1,1 1 1,-1 0-1,1 0 1,0 0-1,0 1 1,0-1-1,-5 4 1,2 3-29,0 0 1,0 1-1,1 0 1,0 0-1,0 0 0,1 0 1,1 1-1,0 0 1,0 0-1,1 0 1,1 0-1,0 1 1,0-1-1,1 1 1,1-1-1,0 13 0,0-22-2,0-1-1,0 1 0,0 0 1,0 0-1,0 0 1,0-1-1,0 1 0,1 0 1,-1 0-1,1-1 0,-1 1 1,1 0-1,0-1 0,0 1 1,0 0-1,0-1 0,0 1 1,0-1-1,0 0 0,0 1 1,0-1-1,1 0 1,-1 0-1,3 2 0,-1-2 10,-1 0-1,1-1 0,0 1 0,-1-1 1,1 1-1,0-1 0,0 0 1,0 0-1,-1 0 0,1 0 0,0-1 1,0 1-1,-1-1 0,4-1 1,5-2 27,0 0 1,-1 0-1,1-1 1,-1-1-1,-1 0 1,17-12-1,63-80 182,-89 98-224,0 0 0,1 0-1,-1 0 1,1 0 0,-1 0-1,1 0 1,-1 0-1,0 0 1,1 0 0,-1 0-1,1 0 1,-1 0 0,1 0-1,-1 0 1,0 0-1,1 0 1,-1 0 0,1 1-1,-1-1 1,0 0 0,1 0-1,-1 1 1,0-1 0,1 0-1,-1 0 1,0 1-1,1-1 1,-1 0 0,0 1-1,0-1 1,1 0 0,-1 1-1,0-1 1,0 1 0,0-1-1,1 0 1,-1 1-1,0-1 1,0 1 0,0-1-1,0 1 1,0-1 0,0 0-1,0 1 1,0-1-1,0 1 1,0-1 0,0 1-1,0 0 1,6 33 71,-6-27-34,1-1-14,0 1 1,1-1 0,-1 0 0,1 0 0,0-1 0,0 1 0,1 0 0,0-1 0,0 1-1,0-1 1,1 0 0,0 0 0,5 5 0,-6-7 14,0-1 0,0 0 0,0 0 0,0-1 0,0 1 0,1-1 0,-1 1 0,0-1 0,1 0 0,-1 0 0,1-1 0,-1 1 0,1-1 0,0 1 0,-1-1 0,1 0 0,-1-1 0,1 1 0,0-1 0,-1 1 0,1-1 0,-1 0 0,0 0 0,6-3 0,0 0-2,0-1 0,0-1 1,0 1-1,0-1 0,-1-1 1,0 1-1,14-17 0,26-19 44,-48 41-74,0 1 0,1 0 0,-1-1 0,1 1-1,-1 0 1,1-1 0,-1 1 0,1 0 0,-1 0 0,1-1-1,0 1 1,-1 0 0,1 0 0,-1 0 0,1 0 0,-1 0 0,1 0-1,0 0 1,-1 0 0,1 0 0,-1 0 0,1 0 0,-1 0-1,1 0 1,0 1 0,-1-1 0,1 0 0,-1 0 0,1 1-1,-1-1 1,1 0 0,-1 1 0,1-1 0,-1 0 0,0 1 0,1-1-1,-1 1 1,1-1 0,-1 1 0,0-1 0,1 1 0,-1-1-1,0 1 1,0-1 0,1 1 0,-1-1 0,0 1 0,0-1-1,0 2 1,8 36 83,-6-22-44,-2-14-29,1 0 0,-1 0 0,1 1 0,0-1 0,-1 0 0,1 0 0,0 0 0,0 0 0,1 0 0,-1 0 0,0 0 0,0 0 0,1-1 0,0 1 0,-1 0 0,1-1 0,0 1 0,-1-1 0,1 0 0,0 1 0,0-1 0,0 0 0,3 1 0,-2-2 4,-1 0-1,1 0 0,0 0 1,-1 0-1,1 0 0,0-1 1,-1 0-1,1 1 0,-1-1 1,1 0-1,-1 0 0,0 0 1,1 0-1,-1-1 0,0 1 1,0 0-1,0-1 1,0 0-1,0 0 0,3-2 1,13-16-142,-15 15 9,0 1 0,0 0 0,1 0 0,0 0 0,0 0 0,0 0 1,0 1-1,0-1 0,1 1 0,0 1 0,0-1 0,-1 0 0,8-1 0,-11 4 99,0 1 0,-1-1 0,1 1 1,0 0-1,-1-1 0,1 1 0,-1 0 1,1 0-1,-1 0 0,0-1 0,1 1 0,-1 0 1,0 0-1,0 0 0,1 0 0,-1 0 0,0-1 1,0 1-1,0 0 0,0 0 0,0 0 0,0 0 1,0 0-1,0 0 0,-1 0 0,1 1 0,-5 28-103,5-28-119,-8 16-285,1-9-1712,0-8-3832</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7.664"/>
    </inkml:context>
    <inkml:brush xml:id="br0">
      <inkml:brushProperty name="width" value="0.025" units="cm"/>
      <inkml:brushProperty name="height" value="0.025" units="cm"/>
    </inkml:brush>
  </inkml:definitions>
  <inkml:trace contextRef="#ctx0" brushRef="#br0">0 1 1281,'0'0'24311,"50"43"-27898,-39-43-3524</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8.008"/>
    </inkml:context>
    <inkml:brush xml:id="br0">
      <inkml:brushProperty name="width" value="0.025" units="cm"/>
      <inkml:brushProperty name="height" value="0.025" units="cm"/>
    </inkml:brush>
  </inkml:definitions>
  <inkml:trace contextRef="#ctx0" brushRef="#br0">14 195 8904,'0'0'8312,"-1"-9"-6272,-4-30-711,5 39-1254,0 0 1,0-1-1,0 1 1,-1-1-1,1 1 1,0-1-1,0 1 1,0-1-1,0 1 1,0-1 0,0 1-1,0-1 1,0 1-1,0-1 1,0 0-1,0 1 1,0-1-1,0 1 1,0-1-1,0 1 1,0-1-1,1 1 1,-1-1-1,0 1 1,0 0-1,1-1 1,-1 1-1,0-1 1,1 1-1,-1 0 1,0-1-1,1 1 1,-1-1 0,1 1-1,-1 0 1,1 0-1,-1-1 1,0 1-1,2 0 1,-2 0 25,1 0 0,0 0 0,-1 1 0,1-1 0,-1 0 0,1 1 0,-1-1 0,1 0 0,-1 1 0,1-1 0,-1 1 0,1-1 0,-1 1 0,0-1 0,1 1 0,-1-1 0,0 1 0,1 0 0,-1-1 0,0 1 0,0-1 0,0 1 0,1 1 0,0 17 552,0 0 1,-2 0-1,0 0 1,-1-1-1,-7 31 1,4-23-646,1 0 0,0 31 0,4-57-39,0 0 1,0 0-1,0 1 1,0-1-1,0 0 1,0 0-1,0 1 1,1-1-1,-1 0 1,0 0-1,0 0 1,0 1-1,0-1 1,0 0-1,1 0 1,-1 0-1,0 1 1,0-1-1,0 0 0,1 0 1,-1 0-1,0 0 1,0 0-1,1 0 1,-1 1-1,0-1 1,0 0-1,0 0 1,1 0-1,-1 0 1,0 0-1,0 0 1,1 0-1,-1 0 1,0 0-1,1 0 1,-1 0-1,0 0 0,0 0 1,1 0-1,-1 0 1,0-1-1,0 1 1,0 0-1,1 0 1,-1 0-1,0 0 1,0 0-1,1-1 1,-1 1-1,0 0 1,0 0-1,0 0 1,0 0-1,1-1 1,-1 1-1,0 0 0,0 0 1,0-1-1,0 1 1,0 0-1,0 0 1,0-1-1,0 1 1,0 0-1,1-1 1,12-14-1705,-9 8 285,-1 0 0,-1 0 0,1-1 0,-1 1 0,0-1 0,-1 1 0,1-14 0,0-8-5938</inkml:trace>
  <inkml:trace contextRef="#ctx0" brushRef="#br0" timeOffset="1">29 0 4228,'0'0'20948,"5"62"-21621,16-40-1697,1-4-1890,1-3-3908</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28.866"/>
    </inkml:context>
    <inkml:brush xml:id="br0">
      <inkml:brushProperty name="width" value="0.025" units="cm"/>
      <inkml:brushProperty name="height" value="0.025" units="cm"/>
    </inkml:brush>
  </inkml:definitions>
  <inkml:trace contextRef="#ctx0" brushRef="#br0">134 40 3619,'0'0'21834,"-8"11"-20905,2-3-815,1 0-1,0 0 1,0 0-1,1 0 0,0 1 1,0 0-1,1 0 1,0 0-1,0 0 1,1 0-1,-1 15 1,3-5-77,2-1 0,0 1 1,1 0-1,1-1 0,10 31 1,-8-29-64,-1 0 1,0 1-1,-1 0 0,1 25 1,-5-38 26,0 1 0,-1 0 0,1-1 0,-2 1 1,1-1-1,-5 14 0,6-21 4,-1 1 0,0 0 1,0 0-1,1-1 0,-1 1 0,0-1 1,-1 1-1,1-1 0,0 1 1,0-1-1,-1 1 0,1-1 0,0 0 1,-1 0-1,0 0 0,1 0 0,-1 0 1,1 0-1,-1 0 0,0-1 0,0 1 1,0 0-1,1-1 0,-1 0 0,0 1 1,0-1-1,0 0 0,0 0 0,0 0 1,1 0-1,-1 0 0,0 0 1,0-1-1,0 1 0,0-1 0,-2 0 1,0-1 34,1 0 0,0 0 0,0 0 0,0-1 1,0 1-1,0-1 0,0 1 0,1-1 1,-1 0-1,1 0 0,0 0 0,0 0 0,0 0 1,0-1-1,1 1 0,-1-1 0,1 1 1,0-1-1,0 1 0,-1-7 0,-2-7-36,1 0 0,1 0-1,-1-19 1,3 27-122,0-1 0,0 1 0,0-1 1,1 1-1,1 0 0,0-1 0,0 1 0,1 0 0,0 0 1,0 0-1,1 1 0,0-1 0,1 1 0,0 0 0,0 0 1,1 0-1,0 1 0,0 0 0,0 0 0,1 0 0,0 1 1,1 0-1,0 1 0,-1-1 0,2 2 0,13-8 0,5-3 515,0-2 0,37-30 0,-64 49-394,1 0 0,0-1 1,0 1-1,0-1 0,0 0 0,0 1 1,0-1-1,1 0 0,-1 0 1,0 1-1,1-1 0,-1 0 0,1 0 1,-1-1-1,1 1 0,-1 0 0,1 0 1,-1-1-1,1 1 0,0-1 1,0 1-1,-1-1 0,1 0 0,0 0 1,-1 0-1,1 0 0,0 0 0,0 0 1,-1 0-1,1 0 0,0-1 1,1 0-1,6 0 14,0 0-1,-1 0 1,1-1 0,-1-1-1,10-3 1,0-4-180,-1 0 1,25-20-1,25-16-262,-66 47 424,-1-1-1,1 0 1,-1 1 0,1-1-1,-1 0 1,1 1 0,-1-1-1,1 1 1,-1-1 0,1 0-1,-1 1 1,1-1 0,-1 1-1,0 0 1,1-1 0,-1 1-1,0-1 1,0 1 0,1-1-1,-1 1 1,0 0 0,0-1-1,0 1 1,0 0 0,0-1-1,0 1 1,0 0 0,0-1-1,0 1 1,0-1 0,0 1-1,0 0 1,0-1-1,-1 2 1,2 36 399,-1-31-338,-1-1-22,2 0 0,-1 0 0,1-1 0,0 1 0,0 0 0,0-1 0,1 1 0,0-1 0,0 0 0,0 1 0,1-1 0,4 7 1,2-1-28,0 0 1,1-1-1,19 16 1,-19-18-62,1 2-47,1 1 0,-1 0-1,-1 0 1,0 2 0,0-1-1,-2 1 1,12 20 0,-18-28 133,0 0 1,0 0-1,0 0 1,-1 0-1,1 0 1,-1 0-1,-1 0 1,1 0-1,-1 0 1,1 1-1,-1-1 1,-1 0-1,1 0 1,-1 0 0,0 0-1,0 1 1,-1-1-1,1 0 1,-1-1-1,0 1 1,-1 0-1,1-1 1,-1 1-1,0-1 1,-6 8-1,4-6 197,-2 1-1,1-1 1,-1 0-1,0-1 1,0 0-1,-1 0 1,0 0 0,1-1-1,-10 4 1,14-7-181,1 0 1,0 0 0,-1-1-1,1 1 1,-1 0 0,1-1 0,-1 0-1,1 1 1,-1-1 0,1 0-1,-1 0 1,0-1 0,1 1-1,-1 0 1,1-1 0,-1 1 0,1-1-1,0 0 1,-1 0 0,1 0-1,0 0 1,-1 0 0,1-1-1,0 1 1,0-1 0,0 1 0,0-1-1,0 0 1,1 0 0,-1 0-1,0 0 1,1 0 0,-1 0-1,1 0 1,-2-4 0,-3-7-109,1 0 1,0 0 0,1-1-1,0 0 1,1 1-1,1-1 1,-2-16 0,4 24-15,0 1 0,0-1 1,0 0-1,0 1 0,1-1 1,0 1-1,0 0 0,1-1 1,-1 1-1,1 0 0,0 0 1,1 0-1,-1 0 1,1 0-1,0 0 0,0 1 1,0-1-1,1 1 0,0 0 1,7-7-1,8-1-242,1 1 0,0 1 0,0 1 0,38-13 0,-6 3-2891,-2-3-3357,-9-3-5371</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35.563"/>
    </inkml:context>
    <inkml:brush xml:id="br0">
      <inkml:brushProperty name="width" value="0.025" units="cm"/>
      <inkml:brushProperty name="height" value="0.025" units="cm"/>
    </inkml:brush>
  </inkml:definitions>
  <inkml:trace contextRef="#ctx0" brushRef="#br0">106 45 12043,'6'-12'2303,"-6"11"-1950,0-1 0,1 0-1,0 0 1,-1 1 0,1-1-1,0 0 1,0 1 0,0-1 0,0 1-1,0-1 1,0 1 0,0 0-1,0-1 1,1 1 0,-1 0-1,0 0 1,1 0 0,-1 0-1,1 0 1,0 0 0,-1 0 0,1 0-1,2 0 1,-3 3-148,0 0 0,0 0 0,-1 0 0,1 0 0,-1 0 0,0 0 0,1 1 0,-1-1 0,0 0 0,0 0 0,0 0 0,-1 5 0,1-2 98,-1 12-29,-1 1 0,0-1 0,-1 0-1,-1 1 1,-8 20 0,-38 87-9,9-26-203,35-83-33,-14 46 32,19-58-55,0 0 0,0 0 0,1 0 1,0 0-1,-1 0 0,1 0 0,0 0 1,1 0-1,-1 0 0,1 0 0,0 0 1,2 7-1,-1-9 1,0 0-1,0 0 1,0 0 0,0-1 0,0 1 0,1 0 0,-1-1 0,1 0-1,-1 1 1,1-1 0,-1 0 0,1 0 0,0 0 0,-1-1 0,1 1 0,0-1-1,0 1 1,-1-1 0,1 0 0,0 0 0,0 0 0,3-1 0,6 0 14,1 0 1,-1 0 0,22-6 0,-18 1-340,-1 1-1,0-2 0,0 0 0,-1-1 0,15-10 0,17-23-4038,-43 37 3283,0 0 0,0 0 0,0-1 1,0 1-1,-1-1 0,1 0 0,-1 0 0,2-7 0,-1-8-3821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3.046"/>
    </inkml:context>
    <inkml:brush xml:id="br0">
      <inkml:brushProperty name="width" value="0.025" units="cm"/>
      <inkml:brushProperty name="height" value="0.025" units="cm"/>
    </inkml:brush>
  </inkml:definitions>
  <inkml:trace contextRef="#ctx0" brushRef="#br0">64 193 20275,'0'0'2338,"-8"75"417,-8-25-1218,-2 6-159,4-5-706,6-4-479,8-10-161,0-11-289,8-11-1600,11-14-994,-1-1-736,-2-24-3076</inkml:trace>
  <inkml:trace contextRef="#ctx0" brushRef="#br0" timeOffset="1">84 1 11691,'0'0'7495,"-20"60"-7110,20-32-289,0 0-321,14-1-2369,7-1-4389</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35.902"/>
    </inkml:context>
    <inkml:brush xml:id="br0">
      <inkml:brushProperty name="width" value="0.025" units="cm"/>
      <inkml:brushProperty name="height" value="0.025" units="cm"/>
    </inkml:brush>
  </inkml:definitions>
  <inkml:trace contextRef="#ctx0" brushRef="#br0">57 1 9161,'0'0'12940,"-32"73"-11723,27-40-192,0 7-384,-3 4-257,5 0-256,0-2-96,3-7-32,0-8-769,4-8-1377,8-12-929,4-7-2434,0-8-3812</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36.245"/>
    </inkml:context>
    <inkml:brush xml:id="br0">
      <inkml:brushProperty name="width" value="0.025" units="cm"/>
      <inkml:brushProperty name="height" value="0.025" units="cm"/>
    </inkml:brush>
  </inkml:definitions>
  <inkml:trace contextRef="#ctx0" brushRef="#br0">21 1 8232,'0'0'11659,"0"54"-8712,-5-35-609,-3-2-769,5-3-736,-1-4-705,4-6-128,0-11-6214,7-19-4484</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37.044"/>
    </inkml:context>
    <inkml:brush xml:id="br0">
      <inkml:brushProperty name="width" value="0.025" units="cm"/>
      <inkml:brushProperty name="height" value="0.025" units="cm"/>
    </inkml:brush>
  </inkml:definitions>
  <inkml:trace contextRef="#ctx0" brushRef="#br0">77 72 1634,'0'0'8333,"-8"-8"-5563,-3-2-1899,-11-12 327,5-4 4015,22 22-1005,9 2-3406,14 3-917,-25-1 127,1 0 0,-1 1-1,0-1 1,0 1 0,0-1 0,0 1-1,0 0 1,0 0 0,0 1-1,0-1 1,-1 0 0,1 1-1,0 0 1,-1 0 0,1 0 0,-1 0-1,1 0 1,-1 0 0,0 0-1,0 1 1,0-1 0,0 1 0,-1 0-1,1-1 1,-1 1 0,0 0-1,1 0 1,-1 0 0,0 0 0,-1 0-1,1 0 1,-1 0 0,1 0-1,-1 0 1,0 1 0,0-1 0,0 0-1,0 0 1,-2 6 0,-1 3 4,-1 0 1,0 0 0,0 0 0,-1 0-1,-1-1 1,0 0 0,-1 0 0,-11 15-1,-7 1 93,20-22 13,-1 1 1,0 0 0,1 0-1,0 0 1,1 0 0,-1 1-1,1 0 1,1 0 0,-1 0-1,-4 13 1,9-19-121,-1-1 0,0 1 0,0 0-1,0 0 1,1-1 0,-1 1 0,0 0 0,1 0 0,-1-1 0,1 1 0,-1 0-1,0-1 1,1 1 0,0-1 0,-1 1 0,1-1 0,-1 1 0,1-1 0,0 1 0,-1-1-1,1 1 1,0-1 0,-1 0 0,1 1 0,0-1 0,0 0 0,-1 0 0,1 0-1,0 0 1,0 1 0,-1-1 0,1 0 0,0 0 0,1-1 0,38 2-302,-31-1 37,13-1-1009,0 0-1,-1-2 1,0 0-1,32-9 1,-29 4-3312,41-19 1,-18 3-2346</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37.711"/>
    </inkml:context>
    <inkml:brush xml:id="br0">
      <inkml:brushProperty name="width" value="0.025" units="cm"/>
      <inkml:brushProperty name="height" value="0.025" units="cm"/>
    </inkml:brush>
  </inkml:definitions>
  <inkml:trace contextRef="#ctx0" brushRef="#br0">159 73 7527,'0'-8'5664,"0"-29"-1847,0 36-3700,0 0-1,0 0 1,0 0-1,0 0 1,0 0-1,0 0 1,-1 0-1,1 0 1,0 0-1,-1 0 1,1 0-1,-1 0 1,1 0-1,-1 1 1,1-1-1,-1 0 1,0 0 0,1 0-1,-1 1 1,0-1-1,0 0 1,1 1-1,-1-1 1,0 1-1,0-1 1,0 1-1,0-1 1,0 1-1,0-1 1,0 1-1,0 0 1,0 0-1,0-1 1,0 1-1,0 0 1,0 0-1,0 0 1,0 0 0,0 0-1,0 0 1,-2 1-1,-1 0 58,1 0-1,-1 0 1,1 0 0,-1 0-1,1 1 1,-1 0-1,1 0 1,0 0 0,-6 4-1,1 2-5,-1 1 0,2 0 0,-1 0 0,1 0 0,0 1 0,1 0-1,0 1 1,1 0 0,0 0 0,1 0 0,0 0 0,1 0 0,0 1-1,1 0 1,0-1 0,0 1 0,1 21 0,2-32-156,-1 1 0,1 0 1,-1 0-1,1-1 0,-1 1 0,1 0 1,0-1-1,0 1 0,0-1 0,0 1 1,0-1-1,0 0 0,0 1 0,0-1 1,0 0-1,1 0 0,-1 0 0,1 1 1,-1-2-1,1 1 0,-1 0 1,1 0-1,-1 0 0,1-1 0,0 1 1,-1-1-1,1 1 0,0-1 0,0 0 1,-1 1-1,1-1 0,0 0 0,0 0 1,-1-1-1,1 1 0,0 0 0,3-1 1,2 0 5,0-1 0,-1 1 0,1-1 1,0 0-1,-1-1 0,0 1 0,1-2 1,8-4-1,-7 2-8,0-1 1,0 1 0,0-1 0,-1-1-1,0 1 1,-1-1 0,1 0-1,-2-1 1,1 0 0,-1 1-1,0-2 1,-1 1 0,0-1-1,-1 1 1,0-1 0,0 0-1,-1 0 1,0 0 0,-1 0-1,0-12 1,-1 21-11,0-1 0,0 0-1,0 0 1,0 0 0,-1 0 0,1 0 0,0 0 0,-1 0-1,0 0 1,1 0 0,-1 1 0,0-1 0,0 0-1,0 0 1,0 1 0,0-1 0,-1 1 0,1-1 0,0 1-1,-1 0 1,1-1 0,-1 1 0,0 0 0,1 0-1,-1 0 1,0 0 0,1 0 0,-1 0 0,0 1 0,0-1-1,0 1 1,0-1 0,0 1 0,0 0 0,0-1-1,0 1 1,0 0 0,0 0 0,0 1 0,1-1 0,-4 1-1,0-1-20,0 1 0,0 0 0,0 0 0,1 1-1,-1 0 1,0-1 0,1 1 0,-1 1 0,1-1-1,0 1 1,0 0 0,0 0 0,0 0-1,1 0 1,-7 7 0,8-7-100,0-1 0,1 0 1,-1 1-1,1-1 0,0 1 0,-1-1 0,1 1 1,0 0-1,1 0 0,-1-1 0,0 1 1,1 0-1,-1 0 0,1 0 0,0 4 0,1-5-37,0-1 0,-1 0-1,1 1 1,0-1-1,0 0 1,0 0-1,0 0 1,0 0 0,0 0-1,0 0 1,0 0-1,0 0 1,0 0-1,1 0 1,-1-1 0,0 1-1,0 0 1,1-1-1,-1 1 1,1-1-1,-1 0 1,0 1 0,1-1-1,-1 0 1,1 0-1,-1 0 1,1 0-1,-1 0 1,1 0 0,1-1-1,41-3-1751,24-15-6538,0-9 1544,-25 7 7737,3 0 12980,-52 31-9634,-14 8-3210,12-11-362,-62 71 1799,65-72-2214,1 1 0,-1 0 0,1 0-1,0 0 1,1 0 0,-1 1 0,2-1 0,-1 1 0,1 0 0,-2 14-1,4-22-183,0 1 0,-1-1-1,1 0 1,0 1 0,1-1-1,-1 1 1,0-1 0,0 1-1,0-1 1,0 1-1,0-1 1,0 1 0,1-1-1,-1 1 1,0-1 0,0 0-1,1 1 1,-1-1-1,0 1 1,0-1 0,1 0-1,-1 1 1,1-1 0,-1 0-1,0 0 1,1 1 0,-1-1-1,1 0 1,-1 0-1,0 1 1,1-1 0,-1 0-1,1 0 1,0 0 0,22-1 153,20-17-40,-29 9-227,-1 0-1,-1-2 0,0 1 0,0-1 1,17-21-1,-24 25 85,0 1 0,-1-1 1,1 0-1,-1 0 0,-1 0 0,1-1 1,-1 0-1,-1 1 0,1-1 0,-1 0 0,-1 0 1,2-16-1,-3 23 24,0 1-1,1-1 1,-1 0 0,0 1 0,0-1 0,0 0-1,-1 0 1,1 1 0,0-1 0,0 0 0,0 1 0,0-1-1,-1 0 1,1 1 0,0-1 0,-1 0 0,1 1-1,0-1 1,-1 1 0,1-1 0,-1 1 0,1-1 0,-1 1-1,1-1 1,-1 1 0,0-1 0,1 1 0,-1-1-1,1 1 1,-1 0 0,0 0 0,1-1 0,-1 1-1,0 0 1,1 0 0,-1 0 0,0-1 0,0 1 0,1 0-1,-1 0 1,0 0 0,1 0 0,-1 0 0,0 1-1,0-1 1,1 0 0,-1 0 0,0 0 0,1 1 0,-1-1-1,0 0 1,1 1 0,-1-1 0,1 0 0,-1 1-1,0-1 1,0 1 0,-35 27 101,30-21-52,0 0 1,0 0-1,1 0 0,0 1 1,0 0-1,1 0 0,0 1 1,0-1-1,1 1 0,0-1 1,1 1-1,-3 16 0,5-25-48,1 1 0,-1-1 0,0 0-1,0 0 1,1 0 0,-1 0 0,0 0-1,1 0 1,-1 1 0,1-1-1,-1 0 1,0 0 0,1 0 0,-1 0-1,0 0 1,1 0 0,-1-1 0,0 1-1,1 0 1,-1 0 0,0 0 0,1 0-1,-1 0 1,0 0 0,1-1 0,-1 1-1,0 0 1,0 0 0,1 0 0,-1-1-1,0 1 1,0 0 0,1 0 0,-1-1-1,0 1 1,0 0 0,0-1 0,1 1-1,-1 0 1,0-1 0,0 1 0,13-13-460,19-40-3789,-18 16-6798,-12 32 6843</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38.178"/>
    </inkml:context>
    <inkml:brush xml:id="br0">
      <inkml:brushProperty name="width" value="0.025" units="cm"/>
      <inkml:brushProperty name="height" value="0.025" units="cm"/>
    </inkml:brush>
  </inkml:definitions>
  <inkml:trace contextRef="#ctx0" brushRef="#br0">268 65 3651,'0'0'16608,"-2"-9"-14595,1 7-1931,0-1 12,1 1 1,-1-1-1,1 0 0,-1 1 1,0-1-1,0 1 0,-1 0 1,1-1-1,0 1 0,-1 0 0,1 0 1,-1 0-1,0 0 0,0 0 1,0 0-1,0 0 0,0 0 0,0 1 1,0-1-1,0 1 0,-1 0 1,1-1-1,0 1 0,-1 0 0,1 1 1,-1-1-1,0 0 0,1 1 1,-1-1-1,-4 1 0,-4-1-5,1 2-1,-1-1 1,0 1 0,1 1-1,-1 0 1,1 0 0,0 1-1,-1 0 1,1 1-1,-10 6 1,14-7-31,1 0 0,-1 0 0,1 1 0,0 0 0,0 0 0,0 0 0,1 1 0,0-1 0,0 1 0,0 0 0,0 0 0,1 1 0,-1-1 0,2 1 0,-1 0 0,0 0 0,1 0 0,-2 9 0,4-14-35,-1 0 0,1 1 0,0-1 0,-1 0 0,1 1 1,0-1-1,0 0 0,0 1 0,0-1 0,0 1 0,1-1 0,-1 0 0,0 1 0,1-1 1,-1 0-1,0 0 0,1 1 0,0-1 0,-1 0 0,1 0 0,0 0 0,0 1 0,-1-1 1,1 0-1,0 0 0,0 0 0,0 0 0,0-1 0,0 1 0,2 1 0,0-1 2,1 0 0,0 1-1,0-1 1,-1-1 0,1 1-1,0-1 1,0 1 0,0-1 0,0 0-1,7-1 1,3-1-13,-1 0 1,1-2-1,-1 1 0,1-1 1,18-9-1,-20 6-15,1-1-1,-1 0 1,16-15-1,-25 21-19,0 0 0,0-1 1,0 0-1,-1 0 0,1 1 0,-1-1 0,0-1 0,0 1 0,0 0 1,0 0-1,-1-1 0,1 1 0,-1-1 0,0 1 0,0-1 0,0 0 1,-1 0-1,1-5 0,-1 8-46,-1 0 1,1 0 0,-1 0-1,1 0 1,-1 0 0,0 0 0,1 0-1,-1 1 1,0-1 0,0 0-1,0 0 1,1 1 0,-1-1-1,0 1 1,0-1 0,0 1-1,0-1 1,0 1 0,0 0-1,0-1 1,0 1 0,0 0-1,0 0 1,-1-1 0,1 1-1,0 0 1,0 0 0,0 0-1,0 1 1,0-1 0,0 0-1,0 0 1,-1 1 0,-20 5-2900,9 6-3795,12-8 746</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38.507"/>
    </inkml:context>
    <inkml:brush xml:id="br0">
      <inkml:brushProperty name="width" value="0.025" units="cm"/>
      <inkml:brushProperty name="height" value="0.025" units="cm"/>
    </inkml:brush>
  </inkml:definitions>
  <inkml:trace contextRef="#ctx0" brushRef="#br0">140 0 2915,'0'0'21300,"-1"13"-20462,-6 20-261,-2 0 1,-2 0-1,-1-1 1,-18 35-1,26-58-432,-7 15-22,0 0 0,2 1 0,0 0-1,2 0 1,1 1 0,1 0 0,-3 39 0,8-64-222,0-1 1,0 1-1,0 0 1,1 0 0,-1-1-1,0 1 1,0 0 0,0-1-1,1 1 1,-1 0-1,0 0 1,0-1 0,1 1-1,-1 0 1,1-1 0,-1 1-1,1-1 1,-1 1-1,1-1 1,-1 1 0,1-1-1,-1 1 1,2 0 0,-2-1-153,1 0 1,0 1-1,0-1 1,-1 0 0,1 0-1,0 0 1,0 0-1,0 0 1,-1 0 0,1 0-1,0 0 1,0 0-1,-1 0 1,1 0 0,0 0-1,0-1 1,-1 1-1,1 0 1,0-1 0,0 1-1,-1 0 1,1-1-1,1 0 1,12-16-7539</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38.892"/>
    </inkml:context>
    <inkml:brush xml:id="br0">
      <inkml:brushProperty name="width" value="0.025" units="cm"/>
      <inkml:brushProperty name="height" value="0.025" units="cm"/>
    </inkml:brush>
  </inkml:definitions>
  <inkml:trace contextRef="#ctx0" brushRef="#br0">161 85 4933,'0'0'106,"4"-8"6210,0 0-4857,13-25 1298,-11 7 2449,-7 25-5051,0 0 0,1 1 1,-1-1-1,0 0 0,0 0 0,0 1 0,0-1 1,0 1-1,0-1 0,0 1 0,0-1 0,0 1 1,0 0-1,0 0 0,0-1 0,0 1 0,0 0 1,0 0-1,0 0 0,0 0 0,0 0 0,0 0 1,0 0-1,0 0 0,0 1 0,0-1 1,-1 0-1,1 1 0,-1 0 0,-35 8 506,28-5-552,0 1 0,0 1 0,1-1-1,-1 1 1,1 1 0,1-1 0,-1 2 0,1-1-1,-11 16 1,14-19-52,1 1 0,0 0 0,0 1 0,0-1 0,0 0 0,1 1 0,0 0 0,0-1 0,0 1 0,1 0 0,0 0 0,0 0 0,0 0 0,1 0 0,0 0 0,0 0 0,2 11 0,-1-15-49,0-1 1,0 1-1,0 0 1,0-1-1,0 1 0,1-1 1,-1 1-1,1-1 1,-1 0-1,1 0 0,-1 1 1,1-1-1,0 0 1,-1-1-1,1 1 0,0 0 1,0 0-1,0-1 1,0 1-1,-1-1 0,1 1 1,0-1-1,0 0 0,0 0 1,0 0-1,0 0 1,0 0-1,0 0 0,0-1 1,0 1-1,3-1 1,3-1 9,-1 1 1,1-1 0,-1 0 0,1 0 0,-1-1 0,12-6-1,-9 2-1,0 0 0,-1-1 0,0 1 0,-1-2 0,0 1 0,0-1 0,9-14 0,-14 18-12,0 0-1,0 0 1,0 0-1,0-1 1,-1 0-1,0 1 1,0-1 0,-1 0-1,1 0 1,-1 0-1,-1 0 1,1 0 0,-1 0-1,0 0 1,0 0-1,-2-7 1,2 12-8,-1 0 0,1 0 0,-1 0 0,0 0 0,1 0 0,-1 0 0,0 0 0,0 0 0,1 0 1,-1 0-1,0 0 0,0 0 0,0 1 0,0-1 0,0 0 0,0 1 0,0-1 0,-1 1 0,1-1 0,0 1 0,0 0 0,0 0 0,0-1 0,-1 1 0,1 0 1,0 0-1,0 0 0,0 0 0,-1 0 0,1 0 0,0 0 0,0 1 0,0-1 0,-3 1 0,1 0-16,-1 0 0,0-1-1,1 2 1,-1-1 0,1 0-1,0 1 1,-1-1 0,1 1 0,0 0-1,-5 4 1,6-4-147,0 1 0,0-1 0,0 1 0,0 0 0,1 0 0,-1-1 0,1 1 0,-1 0 0,1 0 0,0 1 0,0-1 1,0 0-1,0 4 0,1-6-109,0 0 1,0 0 0,0 0-1,0 0 1,1 0 0,-1 0-1,0 0 1,0 1 0,1-1-1,-1 0 1,1 0 0,-1-1-1,1 1 1,-1 0 0,1 0-1,1 2 1,-1-2-342,0 0 0,1 0 0,-1 0-1,0-1 1,1 1 0,-1 0 0,1 0 0,-1-1 0,1 1 0,0-1 0,-1 0 0,1 1-1,-1-1 1,3 0 0,18 1-11214</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6:39.266"/>
    </inkml:context>
    <inkml:brush xml:id="br0">
      <inkml:brushProperty name="width" value="0.025" units="cm"/>
      <inkml:brushProperty name="height" value="0.025" units="cm"/>
    </inkml:brush>
  </inkml:definitions>
  <inkml:trace contextRef="#ctx0" brushRef="#br0">0 122 4965,'0'0'14194,"0"9"-11717,0 25-48,0-34-2327,0 1 0,0-1-1,0 1 1,0-1 0,0 1 0,0-1-1,0 1 1,0-1 0,0 1-1,1-1 1,-1 0 0,0 1-1,0-1 1,0 1 0,1-1-1,-1 1 1,0-1 0,0 0-1,1 1 1,-1-1 0,0 0 0,1 1-1,-1-1 1,0 0 0,1 1-1,-1-1 1,1 0 0,-1 0-1,0 1 1,1-1 0,-1 0-1,1 0 1,-1 0 0,1 0-1,-1 0 1,1 0 0,-1 0 0,1 0-1,-1 1 1,1-2 0,0 1-1,16-4 609,-1-6-659,-1 0 0,0 0-1,0-2 1,-1 0 0,-1 0-1,0-1 1,-1-1 0,0 0 0,-1-1-1,0 0 1,10-21 0,-32 59 37,0 0 0,2 1 0,1 0 0,1 1 0,-4 28 0,9-38-936,0-1 1,2 1 0,1 19-1</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7:46.829"/>
    </inkml:context>
    <inkml:brush xml:id="br0">
      <inkml:brushProperty name="width" value="0.025" units="cm"/>
      <inkml:brushProperty name="height" value="0.025" units="cm"/>
    </inkml:brush>
  </inkml:definitions>
  <inkml:trace contextRef="#ctx0" brushRef="#br0">38 1 16720,'0'0'5562,"0"8"-4718,-2 185 849,-1-32-3589,3-160 1649,0-1-1,0 0 1,0 1 0,0-1-1,-1 0 1,1 1 0,0-1 0,0 0-1,0 0 1,0 1 0,0-1-1,-1 0 1,1 1 0,0-1-1,0 0 1,-1 0 0,1 0-1,0 1 1,0-1 0,-1 0 0,1 0-1,0 0 1,-1 1 0,1-1-1,0 0 1,-1 0 0,1 0-1,0 0 1,-1 0 0,1 0-1,0 0 1,-1 0 0,1 0 0,0 0-1,-1 0 1,1 0 0,0 0-1,-1 0 1,1 0 0,0 0-1,-1 0 1,1-1 0,-5 1-591,-12 0-5328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7:47.172"/>
    </inkml:context>
    <inkml:brush xml:id="br0">
      <inkml:brushProperty name="width" value="0.025" units="cm"/>
      <inkml:brushProperty name="height" value="0.025" units="cm"/>
    </inkml:brush>
  </inkml:definitions>
  <inkml:trace contextRef="#ctx0" brushRef="#br0">48 189 8616,'-6'-10'1927,"1"1"-1842,-1-1 1291,0-1 0,0-1 1,-7-22-1,12 32-1159,0-1-1,0 1 1,1 0-1,-1-1 0,1 1 1,-1-1-1,1 1 1,0-1-1,0 1 1,0 0-1,0-1 1,1 1-1,-1-1 1,1 1-1,-1-1 1,1 1-1,0 0 0,0-1 1,0 1-1,0 0 1,0 0-1,1 0 1,-1 0-1,0 0 1,1 0-1,0 0 1,-1 0-1,5-2 1,7-2-89,0 0 1,1 1 0,0 1 0,0 0-1,0 1 1,0 0 0,0 1 0,0 1 0,1 0-1,-1 1 1,1 1 0,-1 0 0,0 1 0,0 0-1,16 6 1,-22-5-132,0 1-1,0 0 0,0 0 1,-1 1-1,1 0 0,-1 0 1,0 1-1,-1 0 1,0 0-1,1 0 0,-2 1 1,1 0-1,-1 0 0,0 1 1,-1-1-1,1 1 1,-2 0-1,5 13 0,-3-9 56,-1 0 0,-1 1 1,0-1-1,-1 1 0,0 0 0,-1-1 0,-1 1 0,0 0 0,0 0 0,-1 0 0,-1-1 1,-5 19-1,4-23 133,-1 1 0,0-1 0,0 0 0,-1 0 0,0 0 1,-1-1-1,1 1 0,-2-2 0,1 1 0,-1 0 0,0-1 0,0-1 1,0 1-1,-1-1 0,-8 4 0,8-4-110,0-1 0,0 0 0,0 0 0,-1-1 0,1-1 1,-1 1-1,0-1 0,0 0 0,0-1 0,0 0 0,0-1 0,0 0 0,0 0 0,0-1 1,-13-2-1,18 1-102,-1 0 0,0 0 1,1 0-1,0-1 0,0 0 0,0 1 1,0-1-1,0-1 0,0 1 1,1-1-1,0 1 0,-1-1 0,-3-6 1,5 6-279,0 0 1,-1 1 0,2-1 0,-1 0-1,0 0 1,1 0 0,0 0 0,0-1-1,-1-6 1,2 11 155,0-1-1,0 0 1,0 1-1,0-1 1,0 0 0,0 0-1,1 1 1,-1-1-1,0 0 1,0 1 0,1-1-1,-1 0 1,0 1-1,1-1 1,-1 1 0,1-1-1,-1 0 1,1 1-1,-1-1 1,1 1 0,-1-1-1,1 1 1,-1 0-1,1-1 1,0 1-1,-1 0 1,1-1 0,0 1-1,-1 0 1,1 0-1,0-1 1,-1 1 0,1 0-1,0 0 1,0 0-1,34-1-4724,-21 2 2133,21-1-3814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3.392"/>
    </inkml:context>
    <inkml:brush xml:id="br0">
      <inkml:brushProperty name="width" value="0.025" units="cm"/>
      <inkml:brushProperty name="height" value="0.025" units="cm"/>
    </inkml:brush>
  </inkml:definitions>
  <inkml:trace contextRef="#ctx0" brushRef="#br0">105 138 17553,'0'0'1313,"-10"4"646,2-1-1570,0 1 0,0 0 0,1 0 0,0 0 0,0 1 0,-10 9 0,13-11-205,1 0 1,1 0-1,-1 1 0,0-1 0,1 1 1,0-1-1,0 1 0,0 0 1,0 0-1,1 0 0,-1 0 1,1 0-1,0 0 0,0 1 0,0-1 1,1 0-1,0 0 0,0 6 1,0-8-160,1 0-1,-1-1 1,1 1 0,-1 0 0,1 0 0,0-1 0,0 1 0,0 0 0,0-1 0,0 1 0,0-1 0,1 1 0,-1-1 0,0 0 0,1 1 0,-1-1 0,1 0 0,-1 0 0,1 0-1,0 0 1,-1 0 0,1 0 0,0-1 0,0 1 0,0-1 0,-1 1 0,1-1 0,0 1 0,0-1 0,0 0 0,0 0 0,0 0 0,3-1 0,3 2 49,1-2 1,0 1 0,0-1 0,-1 0 0,1-1 0,12-4 0,-13 3-42,0-1 1,0 1 0,0-2-1,-1 1 1,0-1 0,1 0-1,-2-1 1,1 1 0,-1-1-1,0-1 1,0 1 0,0-1-1,-1 0 1,0-1 0,-1 1 0,1-1-1,-1 0 1,-1 0 0,0 0-1,0 0 1,0-1 0,-1 1-1,0-1 1,-1 1 0,0-1-1,-1 0 1,1 0 0,-2-8-1,0 13-73,0 0 0,0 1 0,0-1 0,0 1-1,0 0 1,-1-1 0,0 1 0,0 0-1,0 0 1,0 0 0,0 0 0,0 0 0,-1 1-1,1-1 1,-1 1 0,0-1 0,0 1-1,0 0 1,0 0 0,0 0 0,0 1 0,-1-1-1,1 1 1,-6-2 0,3 1-552,-1 0 0,0 1 0,0-1 0,0 2 0,-1-1 0,1 1 0,0 0 0,0 0 0,0 1 0,0 0 0,-13 3 0,-3 5-5162</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7:47.866"/>
    </inkml:context>
    <inkml:brush xml:id="br0">
      <inkml:brushProperty name="width" value="0.025" units="cm"/>
      <inkml:brushProperty name="height" value="0.025" units="cm"/>
    </inkml:brush>
  </inkml:definitions>
  <inkml:trace contextRef="#ctx0" brushRef="#br0">126 354 17969,'0'0'6449,"-10"-7"-5563,-34-19-432,43 26-448,0 0 0,-1 0 0,1 0-1,0 0 1,-1 0 0,1 0 0,0 0 0,-1 0 0,1 1 0,0-1 0,-1 0 0,1 1 0,0-1 0,0 1 0,-1 0 0,1-1 0,0 1 0,0 0-1,0 0 1,0 0 0,0 0 0,0 0 0,0 0 0,0 0 0,1 0 0,-1 0 0,0 0 0,1 0 0,-2 2 0,-17 37 21,17-35-13,-1 3-2,0 0 0,1-1 1,-1 1-1,2 0 1,-1 0-1,1 0 1,0 14-1,1-20-8,0 0 1,0 0-1,1 0 1,-1 0-1,1 0 0,-1 0 1,1-1-1,0 1 1,-1 0-1,1 0 0,0-1 1,0 1-1,1 0 0,-1-1 1,0 1-1,0-1 1,1 0-1,-1 1 0,1-1 1,-1 0-1,1 0 0,0 0 1,-1 0-1,1 0 1,0 0-1,0-1 0,-1 1 1,1 0-1,0-1 1,0 0-1,0 1 0,0-1 1,0 0-1,0 0 0,0 0 1,2 0-1,4 0 63,0-1 1,0 0-1,0 0 0,-1-1 0,1 0 1,0 0-1,-1 0 0,0-1 1,1 0-1,-1-1 0,0 0 0,-1 0 1,1 0-1,-1-1 0,1 0 0,-1 0 1,-1-1-1,1 1 0,-1-1 0,0 0 1,0-1-1,-1 1 0,0-1 0,0 0 1,-1 0-1,0 0 0,0-1 1,0 1-1,-1-1 0,0 0 0,-1 1 1,1-1-1,-1 0 0,-1-10 0,-4-4 29,4 22-99,0 0 0,0 0 1,-1 0-1,1 1 0,0-1 0,0 0 1,0 0-1,0 0 0,0 0 0,-1 1 1,1-1-1,0 0 0,0 0 0,0 0 0,0 0 1,-1 0-1,1 0 0,0 1 0,0-1 1,0 0-1,-1 0 0,1 0 0,0 0 1,0 0-1,0 0 0,-1 0 0,1 0 1,0 0-1,0 0 0,-1 0 0,1 0 0,0 0 1,0 0-1,0 0 0,-1 0 0,1 0 1,0-1-1,0 1 0,0 0 0,-1 0 1,1 0-1,0 0 0,0 0 0,0 0 1,-1 0-1,1-1 0,0 1 0,0 0 0,0 0 1,-1 0 1,1 1 1,-1 0 0,1 0-1,0 0 1,-1 0 0,1 0-1,0 0 1,0 0 0,-1 0-1,1 0 1,0 0 0,0 1-1,0-1 1,1 0 0,-1 0-1,0 0 1,0 0 0,0 0-1,1 0 1,-1 0 0,1 0-1,-1 0 1,1-1 0,-1 1-1,1 0 1,-1 0 0,1 0-1,1 1 1,-1-2 0,1 1 0,-1-1 0,1 0-1,0 0 1,-1 0 0,1 0 0,-1 0 0,1 0 0,0 0-1,-1 0 1,1-1 0,-1 1 0,1 0 0,-1-1 0,1 0-1,1 0 1,7-4-10,0 0 0,-1 0-1,0-1 1,13-11 0,-11 6 24,0-1 1,-1-1-1,0 0 1,-1-1-1,0 1 1,-1-2-1,-1 1 1,0-1-1,-1 0 1,0-1-1,-2 1 1,0-1 0,0 0-1,-1 0 1,-2 0-1,1-1 1,-2-24-1,-1 49-37,0 1 0,-1-1 0,0 0 0,0 0 0,-1 0 0,-3 9 0,-6 15-24,-21 108 74,30-123-23,0 1-1,2-1 1,0 1 0,1-1 0,1 1 0,4 20-1,-4-33-13,0 0 0,1 0 0,0 0 0,0 0 0,1-1 0,-1 1-1,1-1 1,0 0 0,4 5 0,-5-7 0,0 0 0,0 0 1,0 0-1,0 0 0,1 0 1,-1 0-1,0 0 0,1-1 0,-1 1 1,1-1-1,0 0 0,0 1 0,-1-1 1,1-1-1,0 1 0,6 1 0,-9-4-6,1 1-1,0-1 0,-1 1 1,0-1-1,1 0 0,-1 1 1,0-1-1,0 1 0,0-1 1,0 0-1,0 1 0,0-1 1,0 0-1,-1 1 0,0-3 1,-6-13-20,-1 1 0,-1 0 0,-1 0 0,0 1 1,-1 0-1,0 1 0,-20-19 0,27 29 34,-98-90 339,102 94-314,0 0 0,-1 0 0,1 0 0,0 0 0,0 0 0,-1-1 0,1 1 1,0 0-1,0 0 0,0 0 0,0-1 0,-1 1 0,1 0 0,0 0 1,0 0-1,0-1 0,0 1 0,0 0 0,0 0 0,0-1 0,0 1 0,0 0 1,0 0-1,0-1 0,0 1 0,0 0 0,0 0 0,0-1 0,0 1 0,0 0 1,0 0-1,0-1 0,0 1 0,0 0 0,0 0 0,0-1 0,0 1 0,1 0 1,11-5 326,25 2-334,-30 3 40,74-1-67,-10 1-1792,-24-4-2411,-9-2-1957</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7:49.566"/>
    </inkml:context>
    <inkml:brush xml:id="br0">
      <inkml:brushProperty name="width" value="0.025" units="cm"/>
      <inkml:brushProperty name="height" value="0.025" units="cm"/>
    </inkml:brush>
  </inkml:definitions>
  <inkml:trace contextRef="#ctx0" brushRef="#br0">103 151 2915,'0'0'6235,"5"-11"-2530,0 2-3156,21-43 3390,-23 45-2750,0 0 1,-1-1-1,0 1 0,0-1 0,0 0 0,0-12 0,-2 19-1127,-1 0 0,1 1 0,0-1 1,-1 0-1,1 1 0,0-1 0,-1 0 0,1 1 0,-1-1 1,1 0-1,-1 1 0,1-1 0,-1 1 0,1-1 0,-1 1 1,0-1-1,1 1 0,-1 0 0,0-1 0,1 1 1,-1 0-1,0-1 0,1 1 0,-1 0 0,0 0 0,0 0 1,1 0-1,-1 0 0,0 0 0,0 0 0,1 0 0,-1 0 1,0 0-1,0 0 0,0 0 0,1 0 0,-1 1 0,0-1 1,1 0-1,-1 1 0,-1 0 0,-32 12 397,24-5-431,2 0 0,-1 0 1,1 1-1,1 0 1,0 0-1,0 1 1,-10 18-1,14-23-22,0 1-1,1-1 0,-1 1 1,1 0-1,0 0 1,1 0-1,-1-1 1,1 2-1,0-1 1,1 0-1,-1 0 1,1 0-1,0 0 0,1 0 1,0 0-1,2 11 1,-2-14-22,1-1 0,0 0 0,-1 0 0,1 0 1,0 0-1,0 0 0,0 0 0,0 0 0,1 0 0,-1-1 0,0 1 1,1-1-1,-1 0 0,1 0 0,-1 0 0,1 0 0,0 0 0,-1 0 1,1-1-1,0 0 0,-1 1 0,5-1 0,69 1-1849,-60-2 1031,43-7-2012,-47 6 964,-1-2 0,0 1-1,0-1 1,-1-1-1,19-11 1,-23 13 1307,0-1 1,-1 0 0,0-1 0,0 0-1,0 1 1,0-1 0,-1-1 0,0 1 0,0-1-1,6-10 1,-8 11 1241,0 0 1,0-1-1,0 1 0,-1-1 0,0 0 1,0 0-1,0 1 0,0-10 1,-1 15-428,0-1 1,0 1-1,0-1 1,0 0-1,0 1 1,0-1-1,0 1 1,0-1-1,-1 0 1,1 1-1,0-1 1,0 1-1,0-1 1,-1 1-1,1-1 1,0 1-1,-1-1 1,1 1-1,0-1 1,-1 1-1,1-1 1,-1 1-1,1-1 1,0 1-1,-1 0 0,1-1 1,-1 1-1,-1-1 1,-17 3 3039,-16 20-781,29-17-2265,0 0 0,0 0 1,1 0-1,-1 1 0,1 0 0,1 0 1,-1 1-1,1-1 0,0 1 0,0 0 0,1 0 1,0 0-1,0 0 0,1 1 0,-2 7 1,4-14-227,0-1 1,0 1 0,0 0 0,1-1 0,-1 1-1,0-1 1,0 1 0,0-1 0,0 1 0,1 0 0,-1-1-1,0 1 1,1-1 0,-1 1 0,0-1 0,1 1-1,-1-1 1,1 0 0,-1 1 0,0-1 0,1 1-1,-1-1 1,1 0 0,-1 1 0,1-1 0,0 0 0,-1 0-1,1 0 1,-1 1 0,2-1 0,26 2 169,25-14 75,0-18-147,-45 25-105,1-1 0,0 1 0,0 0 0,0 1 1,0 0-1,1 0 0,-1 1 0,1 0 0,19-3 1,-28 7 0,0-1 0,0 0 0,-1 0 0,1 1 1,0-1-1,0 0 0,-1 1 0,1-1 0,0 0 0,-1 1 1,1-1-1,0 1 0,-1-1 0,1 1 0,-1 0 1,1-1-1,-1 1 0,1 0 0,-1-1 0,1 1 1,-1 0-1,0-1 0,1 1 0,-1 0 0,0 0 0,0-1 1,1 1-1,-1 0 0,0 0 0,0 0 0,0-1 1,0 1-1,0 0 0,0 0 0,0 0 0,-1-1 0,1 1 1,0 0-1,0 0 0,0-1 0,-1 2 0,0-1 4,1 0 0,0 0 0,-1 0 0,1 0 0,0 0 0,0 0 0,0 0 0,0 0 0,0 0 0,0 0-1,0 0 1,0 0 0,0 0 0,0 0 0,1 0 0,-1 0 0,0 0 0,1 0 0,-1 0 0,0 0 0,1-1 0,-1 1 0,1 0-1,0 0 1,-1 0 0,1-1 0,0 1 0,-1 0 0,1 0 0,0-1 0,0 1 0,0-1 0,-1 1 0,1-1 0,0 1 0,0-1 0,0 1-1,0-1 1,0 0 0,0 0 0,0 1 0,0-1 0,2 0 0,3-1 14,1 0 0,0 0-1,-1-1 1,1 0 0,-1 0 0,0 0-1,1-1 1,-1 0 0,9-6 0,-9 6-37,-1-1 1,1 1-1,-1 1 1,1-1-1,0 1 1,0 0 0,0 0-1,0 1 1,1-1-1,-1 1 1,0 1-1,8-1 1,-13 2 10,0-1-1,0 1 1,0-1-1,0 1 1,0-1 0,0 1-1,0 0 1,0 0-1,0-1 1,0 1 0,0 0-1,0 0 1,-1 0-1,1 0 1,0 0 0,-1 0-1,1 0 1,-1 0-1,1 0 1,-1 0 0,0 1-1,1-1 1,-1 0-1,0 0 1,0 0 0,0 0-1,0 1 1,0-1-1,0 0 1,0 2 0,0-1 6,0-1 1,0 1-1,0-1 1,0 1-1,0-1 1,0 1-1,0-1 1,0 0 0,1 1-1,-1-1 1,1 1-1,-1-1 1,1 0-1,0 0 1,-1 1 0,1-1-1,0 0 1,0 0-1,0 0 1,0 0-1,0 1 1,0-2-1,0 1 1,0 0 0,0 0-1,0 0 1,1 0-1,-1-1 1,3 2-1,4-2 29,1 1-1,-1-2 0,0 1 0,1-1 0,-1 0 0,0-1 0,0 0 0,14-5 1,-12 3-795,0 1 0,0 1 0,0-1 0,21 0 0,-16 3-3161,-6 1-4104</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7:50.408"/>
    </inkml:context>
    <inkml:brush xml:id="br0">
      <inkml:brushProperty name="width" value="0.025" units="cm"/>
      <inkml:brushProperty name="height" value="0.025" units="cm"/>
    </inkml:brush>
  </inkml:definitions>
  <inkml:trace contextRef="#ctx0" brushRef="#br0">71 110 3331,'-1'-21'5165,"0"14"-4097,1 1 1,0 0-1,0 0 0,0-1 1,0 1-1,1 0 0,0-1 1,1 1-1,-1 0 0,1 0 1,3-7-1,-5 13-991,1-1 0,-1 1 0,0-1 0,0 1 0,0 0 1,0 0-1,1-1 0,-1 1 0,0 0 0,0-1 0,0 1 0,1 0 0,-1 0 0,0-1 0,1 1 0,-1 0 0,0 0 0,1 0 0,-1-1 0,0 1 0,1 0 0,-1 0 0,0 0 0,1 0 1,-1 0-1,0 0 0,1 0 0,-1 0 0,0 0 0,1 0 0,-1 0 0,0 0 0,1 0 0,-1 0 0,1 0 0,-1 0 0,7 13 838,-2 20-506,-6 139 242,1-171-638,0-1 0,1 1 0,-1-1 0,1 1 0,-1-1 0,1 1 0,-1-1 0,1 1 0,-1-1 0,1 0 0,0 1 0,-1-1 0,1 0 0,-1 1 0,1-1 1,0 0-1,-1 0 0,1 0 0,0 0 0,-1 0 0,1 1 0,0-1 0,0 0 0,-1-1 0,1 1 0,0 0 0,29 0 73,-18 0-113,-9 1 19,0-1 0,0 1-1,-1 0 1,1 0 0,0 0-1,0 0 1,-1 0 0,1 1-1,0-1 1,-1 1 0,1 0 0,-1-1-1,0 1 1,0 0 0,0 1-1,0-1 1,0 0 0,0 1 0,0-1-1,-1 1 1,1-1 0,-1 1-1,0 0 1,0-1 0,0 1-1,0 0 1,0 0 0,0 0 0,-1 3-1,1-3 36,0 0-1,-1 0 0,0 0 0,1 0 1,-1 1-1,-1-1 0,1 0 0,0 0 1,-1 0-1,1 0 0,-1 0 0,0 0 1,0 0-1,0-1 0,-1 1 0,1 0 1,0 0-1,-1-1 0,0 1 0,0-1 1,0 1-1,0-1 0,0 0 0,0 0 1,-1 0-1,1 0 0,-1 0 0,-4 2 1,-3 0 338,0-1 1,1-1-1,-1 0 1,-1 0-1,1-1 1,0 0-1,0 0 1,-14-2-1,21 1-355,-1 0-1,1 0 0,0-1 0,-1 1 0,1-1 0,-1 1 0,1-1 0,0 0 0,-1-1 0,1 1 1,0 0-1,0-1 0,0 0 0,0 0 0,0 0 0,1 0 0,-1 0 0,1 0 0,-1-1 1,1 1-1,0-1 0,0 0 0,0 0 0,0 1 0,0-1 0,1-1 0,-3-5 0,4 8-241,0 0 0,0 0 0,0-1-1,0 1 1,0 0 0,0 0 0,1 0 0,-1 0-1,0 0 1,1-1 0,-1 1 0,1 0 0,0 0-1,-1 0 1,1 0 0,0 0 0,-1 0-1,1 1 1,0-1 0,0 0 0,0 0 0,0 0-1,0 1 1,0-1 0,0 0 0,0 1 0,0-1-1,0 1 1,0-1 0,0 1 0,0 0-1,0 0 1,1-1 0,-1 1 0,0 0 0,2 0-1,12-6-5108,4-5-3745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7:50.766"/>
    </inkml:context>
    <inkml:brush xml:id="br0">
      <inkml:brushProperty name="width" value="0.025" units="cm"/>
      <inkml:brushProperty name="height" value="0.025" units="cm"/>
    </inkml:brush>
  </inkml:definitions>
  <inkml:trace contextRef="#ctx0" brushRef="#br0">3 0 18417,'0'0'6145,"0"8"-4901,-2 248 1137,2-254-2532,0 0 0,0 0 0,0 0 0,1-1 0,-1 1-1,1 0 1,-1 0 0,1 0 0,0-1 0,0 1 0,-1 0 0,1-1 0,1 1 0,-1 0 0,0-1 0,0 1 0,0-1 0,1 0 0,-1 1 0,1-1 0,-1 0 0,1 0 0,-1 0 0,1 0 0,0 0 0,0-1 0,2 2 0,0-1-868,1 0 0,-1 0-1,0 0 1,1-1 0,-1 0 0,1 0 0,-1 0 0,0 0 0,1-1 0,-1 0 0,6-1-1,15-9-8658</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7:51.092"/>
    </inkml:context>
    <inkml:brush xml:id="br0">
      <inkml:brushProperty name="width" value="0.025" units="cm"/>
      <inkml:brushProperty name="height" value="0.025" units="cm"/>
    </inkml:brush>
  </inkml:definitions>
  <inkml:trace contextRef="#ctx0" brushRef="#br0">127 17 4644,'0'0'13170,"-10"-1"-10479,6 0-2510,0 1-1,-1-1 1,1 1 0,0 1 0,-1-1 0,1 0 0,0 1-1,-1 0 1,1 0 0,0 0 0,0 1 0,0-1 0,0 1-1,0 0 1,0 0 0,0 1 0,1-1 0,-1 1 0,1 0-1,0-1 1,0 1 0,0 1 0,0-1 0,0 0 0,1 1 0,-1 0-1,1-1 1,0 1 0,0 0 0,0 0 0,-1 7 0,2-10-160,0 0 0,1 0 1,-1 0-1,1 1 1,0-1-1,-1 0 1,1 0-1,0 0 1,-1 0-1,1 1 0,0-1 1,0 0-1,0 0 1,0 1-1,0-1 1,0 0-1,1 0 1,-1 0-1,0 1 1,1-1-1,-1 0 0,1 0 1,-1 0-1,1 0 1,-1 0-1,1 0 1,0 0-1,-1 0 1,1 0-1,0 0 1,0 0-1,0 0 0,0-1 1,0 1-1,0 0 1,0 0-1,0-1 1,0 1-1,0-1 1,0 1-1,0-1 0,0 0 1,1 1-1,-1-1 1,0 0-1,0 0 1,0 0-1,1 0 1,-1 0-1,0 0 1,0 0-1,0 0 0,1 0 1,-1 0-1,2-1 1,4-1 106,0 1 1,0-1 0,0-1 0,0 1-1,-1-1 1,1 0 0,-1-1-1,8-4 1,-4-1-19,0-1 0,0 0 0,-1 0 0,0-1 0,-1 0 0,8-13 0,-5 7-63,-10 49-298,-15 24 231,10-45-7,0 1 0,2-1 0,-4 19 0,6-30-39,0 1 0,0-1 1,0 1-1,0-1 0,0 1 1,0-1-1,0 1 0,0 0 1,0-1-1,0 1 0,1-1 1,-1 1-1,0-1 0,0 1 1,0-1-1,1 1 0,-1-1 1,0 1-1,1-1 0,-1 1 0,0-1 1,1 1-1,-1-1 0,0 0 1,1 1-1,-1-1 0,1 0 1,-1 1-1,1-1 0,-1 0 1,1 0-1,0 1 0,22-3-2390,20-20-3138,-16-3 373,0-4-902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7:51.433"/>
    </inkml:context>
    <inkml:brush xml:id="br0">
      <inkml:brushProperty name="width" value="0.025" units="cm"/>
      <inkml:brushProperty name="height" value="0.025" units="cm"/>
    </inkml:brush>
  </inkml:definitions>
  <inkml:trace contextRef="#ctx0" brushRef="#br0">93 1 9001,'0'0'13666,"-11"6"-12465,10-5-1172,-8 3 361,1 2 0,-1-1 0,1 1 0,0 1 0,0-1 0,1 1 0,0 1 0,-10 13 0,55-20-85,-19-2-67,-6 0-733,0 1 0,1 0 0,-1 1 0,26 5 0,-37-6 467,0 1 0,-1-1 0,1 1 0,0-1 1,-1 1-1,1 0 0,0 0 0,-1 0 0,1 0 0,-1 0 0,1 0 0,-1 0 0,0 0 1,1 0-1,-1 1 0,0-1 0,0 1 0,0-1 0,0 1 0,0-1 0,0 1 1,0-1-1,0 1 0,-1 0 0,1 0 0,-1-1 0,1 1 0,-1 0 0,0 0 0,0 0 1,0-1-1,0 1 0,0 0 0,0 0 0,0 0 0,0-1 0,-1 1 0,1 0 1,-1 0-1,1-1 0,-1 1 0,0 0 0,0-1 0,-1 3 0,-2 3 336,0 0 0,-1-1 0,0 0 0,0 1 0,0-2 0,-1 1 0,0 0 0,0-1 0,-10 6 0,11-7-126,0 0-1,0-1 1,0 0-1,0 0 1,-1-1-1,1 0 1,-1 1-1,0-2 1,1 1-1,-1-1 1,0 0 0,0 0-1,-8 0 1,13-2-299,0 1-1,-1-1 1,1 0 0,0 0 0,0 0 0,0 0 0,0 0 0,0 0 0,0 0 0,0 0 0,1 0 0,-1 0 0,0-1 0,1 1 0,-1 0 0,0 0 0,1-1 0,0 1 0,-1-1-1,1 1 1,0 0 0,0-1 0,-1 1 0,1-1 0,0 1 0,1 0 0,-1-1 0,0 1 0,1-3 0,-1 0-1188,0 0 0,1-1 0,-1 1 0,1 0 0,0-1 0,0 1 0,1 0 0,3-8-1,8-3-7737</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7:51.761"/>
    </inkml:context>
    <inkml:brush xml:id="br0">
      <inkml:brushProperty name="width" value="0.025" units="cm"/>
      <inkml:brushProperty name="height" value="0.025" units="cm"/>
    </inkml:brush>
  </inkml:definitions>
  <inkml:trace contextRef="#ctx0" brushRef="#br0">75 170 11243,'0'0'11568,"10"-10"-8418,1-1-2435,49-51 1696,-55 55-2337,0 1-1,0 0 1,0-1 0,-1 0 0,0 0 0,0 0-1,-1-1 1,5-12 0,-8 19-75,-1 1 1,1-1-1,0 1 0,0-1 1,-1 1-1,1-1 1,0 0-1,-1 1 1,1-1-1,0 1 0,-1-1 1,1 1-1,-1 0 1,1-1-1,-1 1 0,1-1 1,-1 1-1,1 0 1,-1 0-1,1-1 0,-1 1 1,1 0-1,-1 0 1,0-1-1,1 1 0,-1 0 1,1 0-1,-1 0 1,0 0-1,1 0 1,-1 0-1,1 0 0,-1 0 1,0 0-1,1 0 1,-1 0-1,1 1 0,-1-1 1,0 0-1,-31 6 3,21 1 82,-1-1 0,2 2 0,-1-1 0,1 2 0,0-1 0,0 1 0,1 1 0,1-1 0,0 2 0,0-1 0,1 1 0,0 0 0,0 1 0,-4 13 0,10-23-64,0-1-1,0 1 1,0 0-1,0 0 1,0 0 0,1-1-1,-1 1 1,1 0-1,0 0 1,-1 0-1,1 0 1,0 0-1,0 0 1,0 0-1,0 0 1,1 0-1,-1 0 1,0 0-1,1-1 1,0 1 0,-1 0-1,1 0 1,0 0-1,0-1 1,0 1-1,0 0 1,0-1-1,0 1 1,0-1-1,1 1 1,-1-1-1,0 1 1,1-1-1,-1 0 1,1 0 0,0 0-1,-1 0 1,1 0-1,0 0 1,0 0-1,0-1 1,-1 1-1,3 0 1,9 1-34,0 0 1,1-1-1,-1 0 1,0-1-1,17-2 0,-17 1-64,10 0-1180,0-2 0,-1-1 0,0 0 1,25-9-1,-6-3-6013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1.084"/>
    </inkml:context>
    <inkml:brush xml:id="br0">
      <inkml:brushProperty name="width" value="0.025" units="cm"/>
      <inkml:brushProperty name="height" value="0.025" units="cm"/>
    </inkml:brush>
  </inkml:definitions>
  <inkml:trace contextRef="#ctx0" brushRef="#br0">26 1 13677,'0'0'9054,"-3"8"-7938,-2 11-770,0 0 1,1 0-1,1 0 1,-1 22-1,3-35-503,1-1 0,0 1 0,0 0-1,0-1 1,0 1 0,1 0 0,0-1-1,0 1 1,0-1 0,1 1 0,0-1-1,0 0 1,0 0 0,1 0 0,0 0-1,0 0 1,0 0 0,0-1 0,1 1-1,7 6 1,-19-12-11838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1.413"/>
    </inkml:context>
    <inkml:brush xml:id="br0">
      <inkml:brushProperty name="width" value="0.025" units="cm"/>
      <inkml:brushProperty name="height" value="0.025" units="cm"/>
    </inkml:brush>
  </inkml:definitions>
  <inkml:trace contextRef="#ctx0" brushRef="#br0">1 30 13036,'0'0'11852,"68"4"-11660,-38-4-128,0 0-449,-1-1-1761,3-7-1409,-6-2-2050,0-4-3043</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1.740"/>
    </inkml:context>
    <inkml:brush xml:id="br0">
      <inkml:brushProperty name="width" value="0.025" units="cm"/>
      <inkml:brushProperty name="height" value="0.025" units="cm"/>
    </inkml:brush>
  </inkml:definitions>
  <inkml:trace contextRef="#ctx0" brushRef="#br0">149 96 13901,'0'0'5381,"-4"-10"-3293,-14-29-551,17 38-1478,1-1 1,-1 1-1,1 0 0,-1 0 1,0 0-1,0 0 0,1 0 1,-1 0-1,0 0 1,0 1-1,0-1 0,0 0 1,0 0-1,0 1 0,0-1 1,0 1-1,-1-1 0,1 1 1,0-1-1,0 1 0,0 0 1,-1-1-1,1 1 1,0 0-1,0 0 0,-1 0 1,1 0-1,0 0 0,0 0 1,-1 0-1,1 1 0,0-1 1,0 0-1,0 1 0,-1-1 1,1 1-1,0-1 1,0 1-1,0-1 0,-2 2 1,-1 1 8,0 1 1,-1-1 0,1 1 0,0 0-1,1 0 1,-6 8 0,2-3 158,1 0 0,1 1-1,0 0 1,0 0 0,1 0 0,0 0 0,1 1 0,0 0 0,1-1 0,0 1-1,-1 20 1,3-30-220,0-1-1,0 1 0,0 0 0,0-1 0,0 1 1,0 0-1,0-1 0,1 1 0,-1 0 1,0-1-1,0 1 0,1 0 0,-1-1 1,0 1-1,1 0 0,-1-1 0,0 1 1,1-1-1,-1 1 0,1-1 0,-1 1 0,1-1 1,-1 1-1,1-1 0,0 1 0,-1-1 1,1 0-1,-1 1 0,2-1 0,23-1 114,-18-1-93,0 0 0,-1-1 0,1 0 1,-1 0-1,9-6 0,9-11-6,-1-1-1,-1-1 1,-1-1-1,0-1 1,-2 0 0,22-38-1,-41 62-21,0-1-1,0 1 1,0 0-1,0-1 1,0 1-1,0 0 1,0-1-1,0 1 1,0 0-1,0-1 1,0 1-1,0 0 1,1-1-1,-1 1 1,0 0-1,0 0 1,0-1-1,1 1 1,-1 0-1,0 0 1,0-1-1,1 1 1,-1 0-1,0 0 1,0 0-1,1-1 0,-1 1 1,0 0-1,1 0 1,-1 0-1,0 0 1,1 0-1,-1 0 1,0 0-1,1 0 1,-1 0-1,0 0 1,1 0-1,-1 0 1,0 0-1,1 0 1,-1 0-1,0 0 1,1 0-1,0 0 1,0 20 5,-9 33 259,0-26-241,-7 26 312,2 0 0,2 0 0,2 1 0,-2 67 0,3-133-15047,5-7 1389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3.736"/>
    </inkml:context>
    <inkml:brush xml:id="br0">
      <inkml:brushProperty name="width" value="0.025" units="cm"/>
      <inkml:brushProperty name="height" value="0.025" units="cm"/>
    </inkml:brush>
  </inkml:definitions>
  <inkml:trace contextRef="#ctx0" brushRef="#br0">302 1 13805,'0'0'10004,"-4"9"-8536,-8 12-1037,-2-1-1,0 0 1,-1-1-1,-2-1 1,1 0-1,-25 19 1,14-12-176,1 1 0,-35 45 1,53-59-215,0-1 1,2 1-1,-1 0 0,1 1 1,1-1-1,-6 23 1,10-32-35,0-1 0,1 1 1,-1 0-1,1 0 0,0-1 1,-1 1-1,1 0 0,0 0 1,1-1-1,-1 1 0,0 0 1,1 0-1,0-1 1,0 1-1,-1 0 0,2-1 1,-1 1-1,0-1 0,0 1 1,1-1-1,-1 0 0,1 0 1,0 1-1,0-1 0,0 0 1,0 0-1,0-1 0,0 1 1,0 0-1,1-1 1,-1 1-1,0-1 0,1 0 1,-1 0-1,1 0 0,0 0 1,-1 0-1,6 0 0,12 2-54,-1-1 0,1 0 0,-1-2 0,1 0 0,-1-2 0,1 0 0,-1-1 0,1-1 0,-1 0 0,29-13 0,1-1-1688,-2-3 0,82-49 0,-118 64 570,-1-1 0,1-1 1,-2 1-1,1-2 0,14-15 1,-6-3-6726</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2.130"/>
    </inkml:context>
    <inkml:brush xml:id="br0">
      <inkml:brushProperty name="width" value="0.025" units="cm"/>
      <inkml:brushProperty name="height" value="0.025" units="cm"/>
    </inkml:brush>
  </inkml:definitions>
  <inkml:trace contextRef="#ctx0" brushRef="#br0">102 0 13773,'0'0'13437,"0"14"-12572,-2 18-380,0-1 1,-3 0 0,-13 55 0,14-73-414,-14 44 46,3 1 0,2 0 0,3 1 0,-4 80 0,17-126-594,5-14-1521,5-17-2401,-7-6-823,-1-3-3342</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2.472"/>
    </inkml:context>
    <inkml:brush xml:id="br0">
      <inkml:brushProperty name="width" value="0.025" units="cm"/>
      <inkml:brushProperty name="height" value="0.025" units="cm"/>
    </inkml:brush>
  </inkml:definitions>
  <inkml:trace contextRef="#ctx0" brushRef="#br0">44 1 13293,'0'0'12406,"1"8"-10543,-1 14-1329,-1 0 1,-1 0-1,-1 0 1,0 0-1,-10 29 0,4-16-690,-5 49-1,14-84 39,0 0-1,0 0 0,0 0 0,0 0 1,0 0-1,1 0 0,-1 0 0,0 0 1,0 0-1,0 0 0,0-1 0,0 1 1,0 0-1,0 0 0,0 0 0,0 0 1,0 0-1,0 0 0,0 0 0,1 0 1,-1 0-1,0 0 0,0 0 0,0 0 1,0 0-1,0 0 0,0 0 0,0 0 1,0 0-1,0 0 0,1 0 0,-1 0 1,0 0-1,0 0 0,0 0 0,0 0 1,0 0-1,0 0 0,0 0 0,0 0 0,1 0 1,-1 0-1,0 0 0,0 0 0,0 0 1,0 0-1,0 0 0,0 0 0,0 1 1,0-1-1,11-17-3840,9-23-3995,-6 9-1649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2.813"/>
    </inkml:context>
    <inkml:brush xml:id="br0">
      <inkml:brushProperty name="width" value="0.025" units="cm"/>
      <inkml:brushProperty name="height" value="0.025" units="cm"/>
    </inkml:brush>
  </inkml:definitions>
  <inkml:trace contextRef="#ctx0" brushRef="#br0">66 0 12876,'0'0'15054,"-3"63"-13933,-7-20-352,-4 4-160,2 5-129,0-2-256,3-3-159,4-9-33,5-9-64,0-9-225,4-16-1280,6-5-2371,4-28-6278</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5.009"/>
    </inkml:context>
    <inkml:brush xml:id="br0">
      <inkml:brushProperty name="width" value="0.025" units="cm"/>
      <inkml:brushProperty name="height" value="0.025" units="cm"/>
    </inkml:brush>
  </inkml:definitions>
  <inkml:trace contextRef="#ctx0" brushRef="#br0">210 1 11915,'0'0'9807,"-5"10"-8505,-6 17-973,1 0-1,1 1 0,1 0 1,2 0-1,1 1 0,1-1 1,0 40-1,3-67-324,1 0 1,0 0-1,0 0 0,0 1 1,0-1-1,0 0 0,0 0 1,1 0-1,-1 0 0,0 0 0,0 0 1,1 0-1,-1 0 0,1 0 1,-1 0-1,1 0 0,-1 0 1,1 0-1,0 0 0,0 0 1,-1 0-1,1-1 0,0 1 1,0 0-1,0 0 0,0-1 1,-1 1-1,1-1 0,0 1 1,0-1-1,0 1 0,1-1 1,-1 0-1,0 1 0,0-1 1,0 0-1,0 0 0,0 0 1,0 0-1,0 0 0,0 0 1,1 0-1,-1 0 0,0 0 1,0 0-1,0-1 0,0 1 0,0 0 1,0-1-1,0 1 0,0-1 1,1 0-1,12-5 23,0 0 0,-1-1 1,17-12-1,-5 4-205,-23 14 162,0 0 0,0 0 1,1 0-1,-1 0 0,0 0 0,1 0 1,-1 1-1,1-1 0,-1 1 0,1-1 0,-1 1 1,1 0-1,-1 0 0,1 0 0,-1 1 0,1-1 1,-1 0-1,1 1 0,-1 0 0,0-1 0,1 1 1,-1 0-1,4 2 0,-4 0 10,0-1 1,0 0-1,0 1 1,0 0-1,0-1 1,0 1-1,-1 0 1,1 0-1,-1 0 1,0 0-1,0 0 1,0 1 0,0-1-1,0 0 1,-1 5-1,2 7 75,-2-1 0,0 0 0,-1 1 0,0-1 0,-1 0 0,-1 0 0,-5 18 1,2-16 215,0-2 0,-1 1 0,-1-1 0,0 0 0,-1 0 0,0-1 0,-1 0 0,-1-1 0,-19 18 0,26-26-226,0-1 0,0 1 0,0-1 0,0-1-1,0 1 1,0 0 0,-1-1 0,1 0 0,-1 0 0,0 0 0,0-1 0,0 0-1,1 0 1,-1 0 0,0 0 0,0-1 0,0 0 0,-1 0 0,1 0 0,0 0-1,0-1 1,0 0 0,1 0 0,-1 0 0,0-1 0,0 0 0,1 0 0,-1 0 0,1 0-1,-1-1 1,1 0 0,0 0 0,0 0 0,-7-6 0,4 1-335,0 0 0,0 0 0,0 0 0,1-1 0,1 0 0,-1 0 0,2 0 0,-1-1 0,1 0 0,0 0-1,-4-20 1,3 2-2891,2 0-1,0-1 0,2-33 1,1 10-5156</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5.366"/>
    </inkml:context>
    <inkml:brush xml:id="br0">
      <inkml:brushProperty name="width" value="0.025" units="cm"/>
      <inkml:brushProperty name="height" value="0.025" units="cm"/>
    </inkml:brush>
  </inkml:definitions>
  <inkml:trace contextRef="#ctx0" brushRef="#br0">0 48 15182,'0'0'6855,"69"-10"-5190,-36 4-351,5-1-610,4 0-608,2 1-64,2 1-1633,-6 0-2243,-6 3-4163</inkml:trace>
  <inkml:trace contextRef="#ctx0" brushRef="#br0" timeOffset="1">508 435 21941,'0'0'4548</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8.014"/>
    </inkml:context>
    <inkml:brush xml:id="br0">
      <inkml:brushProperty name="width" value="0.025" units="cm"/>
      <inkml:brushProperty name="height" value="0.025" units="cm"/>
    </inkml:brush>
  </inkml:definitions>
  <inkml:trace contextRef="#ctx0" brushRef="#br0">1 61 6598,'0'0'12743,"13"-8"-11601,53-28 134,-59 32-1179,1 2 1,-1-1-1,1 1 1,-1 0 0,1 1-1,0 0 1,0 0-1,0 1 1,0 0 0,11 1-1,-17-1-95,0 1-1,-1-1 0,1 0 1,-1 1-1,1-1 0,-1 1 1,0-1-1,1 1 0,-1 0 1,1 0-1,-1 0 0,0 0 1,0 0-1,1 0 0,-1 0 1,0 0-1,0 0 0,0 0 1,0 1-1,-1-1 0,1 0 1,0 1-1,1 1 0,-1 0 2,-1 1 1,1-1-1,0 1 0,-1-1 0,0 1 0,0-1 0,0 1 0,0-1 0,-1 1 1,0 3-1,-2 4 41,0 1 0,0-1 0,-1-1 0,-1 1 0,-8 14 0,-34 42 911,33-51-454,2 2 0,0 0 0,1 0 0,-17 38 0,27-54-481,0 0 0,0 0 0,1 0 1,-1 0-1,1 0 0,0 0 1,-1 0-1,1 0 0,0 0 0,0 0 1,0 0-1,0 0 0,1 0 1,-1 1-1,0-1 0,1 0 0,0 0 1,1 2-1,-1-2-18,0-1-1,0 0 1,0 0 0,0 1-1,0-1 1,1 0 0,-1 0-1,1 0 1,-1-1 0,0 1-1,1 0 1,-1-1 0,1 1-1,0 0 1,-1-1 0,1 0 0,-1 1-1,3-1 1,4 0-182,0 0 0,0 0 0,-1-1 1,1 0-1,0 0 0,-1-1 0,1 0 0,12-5 0,-3-1-1234,0-1-1,-1 0 0,0-1 1,21-19-1,13-16-5786</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8.341"/>
    </inkml:context>
    <inkml:brush xml:id="br0">
      <inkml:brushProperty name="width" value="0.025" units="cm"/>
      <inkml:brushProperty name="height" value="0.025" units="cm"/>
    </inkml:brush>
  </inkml:definitions>
  <inkml:trace contextRef="#ctx0" brushRef="#br0">146 0 14253,'-10'6'1292,"-1"0"-774,2 1-1,-1-1 1,1 2-1,0-1 1,0 2-1,1-1 1,0 1-1,1 0 1,0 0-1,0 1 1,1 0-1,0 1 0,1-1 1,-6 16-1,8-16-68,0 1-1,1 0 0,-2 20 1,3-29-420,1 0 0,0 0 0,0-1 0,0 1 0,0 0 0,0 0 0,0 0 0,0-1 0,0 1 0,1 0 0,-1 0 0,1-1 0,-1 1 0,1 0 0,0-1 0,0 1 0,-1 0 0,1-1 0,0 1 1,0-1-1,1 0 0,-1 1 0,0-1 0,0 0 0,1 0 0,-1 0 0,1 0 0,-1 0 0,1 0 0,-1 0 0,3 1 0,4-1 5,0-1 0,1 0-1,-1 0 1,0-1 0,1 0 0,-1 0 0,0-1 0,0 0-1,0 0 1,0-1 0,-1 0 0,1-1 0,-1 0 0,0 0-1,1 0 1,-2-1 0,11-8 0,-6 4-22,-1 0-1,1 0 1,-1-1 0,-1-1-1,0 0 1,-1 0 0,0-1 0,0 0-1,10-22 1,-17 32-8,0 0 0,-1 0 0,1-1 1,0 1-1,0 0 0,-1 0 0,0-1 0,1 1 0,-1 0 0,0-1 1,0 1-1,0 0 0,0-1 0,-1 1 0,1 0 0,0 0 0,-1-1 1,0 1-1,0 0 0,1 0 0,-1 0 0,-1 0 0,1 0 0,-1-3 1,-1 3-3,1 0 0,-1 0 0,1 1 1,-1-1-1,0 0 0,1 1 1,-1 0-1,0 0 0,0 0 0,0 0 1,0 0-1,0 0 0,0 1 0,-1-1 1,-4 1-1,1 0-9,1 0 0,0 0 0,0 0 0,0 1 0,-1 0-1,1 0 1,0 1 0,0 0 0,1 0 0,-1 0 0,0 1 0,1-1 0,-1 2 0,1-1 0,0 0 0,0 1 0,0 0-1,-4 5 1,8-9-67,1 0-1,0 1 0,-1-1 1,1 1-1,-1-1 1,1 1-1,0-1 0,0 1 1,-1 0-1,1-1 1,0 1-1,0-1 0,-1 1 1,1 0-1,0-1 0,0 1 1,0 0-1,0-1 1,0 1-1,0-1 0,0 1 1,0 0-1,0-1 1,1 1-1,-1 0 0,0-1 1,0 1-1,0-1 0,1 1 1,-1 0-1,20 6-3407,31-10-4718,-49 3 7744,26-6-5384</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8.692"/>
    </inkml:context>
    <inkml:brush xml:id="br0">
      <inkml:brushProperty name="width" value="0.025" units="cm"/>
      <inkml:brushProperty name="height" value="0.025" units="cm"/>
    </inkml:brush>
  </inkml:definitions>
  <inkml:trace contextRef="#ctx0" brushRef="#br0">120 1 10602,'0'0'14200,"-12"13"-13517,-4 5-376,0 0-1,-20 30 0,31-39-180,0 0 0,0 0 0,1 0 1,0 0-1,0 1 0,1-1 0,1 1 0,-1 0 0,2 0 0,-2 19 1,3-28-115,0 1 0,0-1 0,0 1 0,0 0 0,0-1 0,0 1 0,1-1 0,-1 1 0,1 0 0,-1-1 0,1 1 0,0-1 0,-1 0 0,1 1 0,0-1 0,0 0 0,0 1 0,0-1 0,0 0 0,0 0 0,0 0 0,1 0 0,-1 0 0,0 0 0,3 2 0,-1-2 2,1 0-1,-1 0 1,1-1-1,-1 1 1,1-1-1,-1 1 1,1-1-1,0 0 1,-1 0-1,1-1 1,4 0-1,4-2 11,-1 0 0,0 0-1,0-1 1,0 0 0,-1-1 0,18-11-1,-16 8-6,-1-1-1,0 0 0,-1-1 1,0 0-1,13-17 0,-19 21-8,0 0-1,0 0 1,-1 0-1,0 0 1,0-1-1,0 1 1,-1-1-1,0 0 1,0 0-1,-1 0 1,0 1-1,0-2 1,-1-6-1,0 12-5,0 1-1,0-1 1,0 0 0,-1 1 0,1-1-1,-1 1 1,1-1 0,-1 1-1,1-1 1,-1 1 0,0-1-1,0 1 1,0 0 0,0-1 0,0 1-1,0 0 1,0 0 0,0 0-1,0 0 1,-1 0 0,1 0-1,-3-1 1,0-1 5,-1 2 1,1-1-1,-1 0 0,1 1 0,-1 0 0,0 0 1,1 0-1,-6 1 0,2-1 1,0 1 0,1 0 0,-1 1 0,0-1 0,1 1 0,-1 1 0,1 0 0,-1 0 0,1 0 0,-8 4 0,13-5-89,0 1 0,-1-1 0,1 0 1,0 1-1,-1-1 0,1 1 0,0 0 0,0 0 0,1 0 0,-1 0 0,0 0 0,0 0 0,1 0 0,0 0 0,-1 1 0,1-1 0,0 0 1,0 1-1,0-1 0,0 1 0,1 0 0,-1-1 0,1 1 0,-1 5 0,2-8-109,-1 1 1,0 0-1,1-1 1,-1 1-1,1-1 0,-1 1 1,1-1-1,0 1 1,-1-1-1,1 1 0,0-1 1,-1 1-1,1-1 1,0 0-1,-1 0 0,1 1 1,0-1-1,0 0 0,-1 0 1,1 0-1,0 0 1,0 0-1,-1 0 0,1 0 1,1 0-1,25-1-4430,-23 0 3290,23-2-5529</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9.360"/>
    </inkml:context>
    <inkml:brush xml:id="br0">
      <inkml:brushProperty name="width" value="0.025" units="cm"/>
      <inkml:brushProperty name="height" value="0.025" units="cm"/>
    </inkml:brush>
  </inkml:definitions>
  <inkml:trace contextRef="#ctx0" brushRef="#br0">150 91 288,'0'0'11825,"-3"-2"-12108,-2-1 105,0-2 1222,9-10 7827,-4 14-8759,-1 1 0,1 0 0,0 0 0,-1-1 0,1 1 0,0 0 0,-1 0 0,1 0 0,-1-1 0,1 1 0,0 0 0,-1 0 0,1 0 0,-1 0 0,1 0 0,-1 0-1,1 0 1,0 0 0,-1 0 0,1 0 0,-1 0 0,1 0 0,-1 0 0,1 0 0,0 0 0,-1 0 0,1 0 0,-1 1 0,1-1 0,0 0 0,-1 0 0,1 0 0,-1 1 0,1-1 0,-17 11 635,16-9-734,0 0 0,0-1 0,1 1 1,-1 0-1,0 0 0,1 0 0,0-1 0,-1 1 0,1 0 1,0 0-1,0 0 0,0 0 0,0 0 0,0 0 1,0 0-1,0 0 0,1-1 0,-1 1 0,1 0 0,0 0 1,-1 0-1,1-1 0,0 1 0,2 3 0,1-1 5,0-1 0,0 1 0,0-1 0,0 0 0,1 0-1,0-1 1,6 3 0,-7-3-17,0 0-1,0 0 1,0 0 0,0 1-1,0-1 1,0 1-1,-1 0 1,1 0 0,-1 0-1,0 0 1,0 1 0,5 7-1,-5-6 4,0 1-1,-1-1 1,0 1-1,-1 0 1,1 0-1,-1 0 1,0 0-1,0 0 1,-1 0-1,0 0 1,0 0-1,0 1 0,-1-1 1,0 0-1,0 0 1,-3 8-1,2-10 53,1 0-1,-2 0 0,1-1 1,0 1-1,-1 0 1,0-1-1,0 0 0,0 1 1,0-1-1,0 0 0,-1-1 1,1 1-1,-1-1 1,0 1-1,0-1 0,0 0 1,0 0-1,0-1 0,0 1 1,0-1-1,-1 0 1,1 0-1,-6 0 0,5 0-13,-1 0 0,0-1 0,1 0 0,-1 0 0,0 0 0,1-1-1,-1 0 1,1 0 0,-1 0 0,1-1 0,-1 1 0,1-1 0,-10-6 0,12 6-37,-1 0 1,2 0 0,-1-1 0,0 0 0,0 1 0,1-1-1,0 0 1,-1 0 0,1 0 0,0 0 0,1-1 0,-1 1 0,0 0-1,1-1 1,0 1 0,0-1 0,0 0 0,0 1 0,1-1-1,-1 0 1,1 1 0,0-6 0,0 7-10,1 0 1,0-1-1,-1 1 0,1 0 1,0 0-1,0-1 1,0 1-1,0 0 0,1 0 1,-1 0-1,1 0 0,-1 1 1,1-1-1,-1 0 1,1 1-1,0-1 0,0 1 1,0-1-1,0 1 0,3-2 1,53-25-14,-36 18 19,-3 1 11,5-2-19,-1-1-1,29-20 1,-48 30 19,0-1 1,0 0-1,0 0 0,-1 0 1,1 0-1,-1-1 1,1 0-1,-1 1 0,-1-1 1,1-1-1,0 1 1,-1 0-1,0 0 0,0-1 1,0 1-1,-1-1 1,1 0-1,-1 1 0,1-8 1,-3 10-6,0 0 1,1 0-1,-1 0 1,0 0-1,0 0 0,0 1 1,0-1-1,-1 0 1,1 0-1,-1 1 1,1-1-1,-1 1 1,1-1-1,-1 1 0,0 0 1,1-1-1,-1 1 1,0 0-1,0 0 1,0 0-1,0 1 1,0-1-1,0 0 1,0 1-1,0 0 0,-4-1 1,-60-10 141,64 11-149,-42 2-4020,31-1 354,26 0 101,6-1-4150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19.733"/>
    </inkml:context>
    <inkml:brush xml:id="br0">
      <inkml:brushProperty name="width" value="0.025" units="cm"/>
      <inkml:brushProperty name="height" value="0.025" units="cm"/>
    </inkml:brush>
  </inkml:definitions>
  <inkml:trace contextRef="#ctx0" brushRef="#br0">147 0 17040,'0'0'2114,"-22"64"1025,-2-15-833,-2 5-224,0 7-160,4-2-929,6-1-705,6-8-256,10-9 0,0-11-384,5-8-865,9-10-833,-1-10-929,-1-2-833,-1 0-2465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4.080"/>
    </inkml:context>
    <inkml:brush xml:id="br0">
      <inkml:brushProperty name="width" value="0.025" units="cm"/>
      <inkml:brushProperty name="height" value="0.025" units="cm"/>
    </inkml:brush>
  </inkml:definitions>
  <inkml:trace contextRef="#ctx0" brushRef="#br0">1 113 9705,'0'0'13069,"98"-13"-11244,-10-4-640,21-4-480,12 2-353,3 2-256,-5 3-63,-17 6-930,-21 4-1442,-26 4-1760,-25 0-3204</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20.061"/>
    </inkml:context>
    <inkml:brush xml:id="br0">
      <inkml:brushProperty name="width" value="0.025" units="cm"/>
      <inkml:brushProperty name="height" value="0.025" units="cm"/>
    </inkml:brush>
  </inkml:definitions>
  <inkml:trace contextRef="#ctx0" brushRef="#br0">142 36 12876,'0'0'9721,"-10"-3"-8253,9 3-1430,-2-1 26,0-1 0,0 1 1,0 0-1,0 1 0,0-1 0,0 1 0,0-1 1,0 1-1,0 0 0,0 0 0,0 0 1,0 0-1,0 1 0,0-1 0,0 1 1,0 0-1,0 0 0,0 0 0,0 0 1,1 0-1,-1 1 0,0-1 0,1 1 1,-1-1-1,1 1 0,-1 0 0,1 0 0,0 1 1,-4 3-1,1 2 85,0-1 0,0 0 0,1 1 0,0 0 1,0 0-1,1 0 0,0 1 0,1-1 0,0 1 0,0 0 0,0-1 0,1 1 1,1 0-1,0 11 0,0-18-132,0-1 0,0 0 0,0 0 0,0 1 0,1-1 0,-1 0 0,0 1-1,1-1 1,-1 0 0,1 0 0,0 0 0,-1 1 0,1-1 0,0 0 0,-1 0 0,1 0 0,0 0 0,0 0 0,0 0 0,0 0 0,0-1 0,0 1 0,0 0 0,1-1 0,1 2 0,0-1 0,1 0 1,-1-1-1,0 1 0,0-1 0,1 0 1,-1 1-1,0-2 0,1 1 1,-1 0-1,5-2 0,0 1-4,0-2-1,1 1 1,-1-1-1,-1 0 1,1-1-1,0 0 1,12-8-1,-14 7-5,-1 1-1,1-1 1,-1 0-1,0-1 1,-1 1-1,0-1 1,1 0-1,-2 0 1,1 0-1,-1-1 1,0 1-1,0-1 1,-1 0-1,0 0 1,0 0-1,0 0 1,-1 0-1,0 0 1,-1 0-1,1-1 1,-1 1-1,-2-8 1,1 12-51,0 1 0,0 0 1,-1 0-1,1 0 0,-1 0 0,1 0 1,-1 0-1,0 1 0,0-1 1,1 1-1,-1-1 0,0 1 1,-1-1-1,1 1 0,0 0 1,0 0-1,-1 0 0,1 1 1,0-1-1,-1 0 0,1 1 0,0-1 1,-1 1-1,1 0 0,-1 0 1,1 0-1,-1 0 0,1 0 1,-4 2-1,3-3-39,0 1 0,0 1 0,0-1 0,0 0 0,1 1 0,-1-1 0,0 1 0,0 0 0,1 0-1,-1 0 1,0 1 0,1-1 0,-1 0 0,1 1 0,0 0 0,-1-1 0,1 1 0,0 0 0,0 0 0,0 0 0,0 1 0,0-1 0,1 0 0,-1 1 0,-1 3 0,3-6-106,-1 1 0,1-1 0,0 1 0,0-1 0,-1 1 0,1 0 0,0-1 0,0 1 0,0-1 0,0 1 0,0-1 0,0 1 0,0 0 0,0-1 0,0 1 0,0-1 0,0 1 0,0 0 0,0-1 0,0 1 0,0-1 0,1 1 0,-1-1 0,0 1 0,0-1 0,1 1 0,-1-1 0,0 1 0,1-1 0,-1 1 0,1-1 0,-1 1 0,0-1 0,1 0 0,-1 1 0,1-1 0,-1 0 0,1 1 0,-1-1 0,1 0 0,-1 0 0,1 0 0,0 1 0,-1-1 0,1 0 0,-1 0 0,1 0 0,-1 0 0,1 0 0,0 0 0,0 0 0,17 0-6116</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20.389"/>
    </inkml:context>
    <inkml:brush xml:id="br0">
      <inkml:brushProperty name="width" value="0.025" units="cm"/>
      <inkml:brushProperty name="height" value="0.025" units="cm"/>
    </inkml:brush>
  </inkml:definitions>
  <inkml:trace contextRef="#ctx0" brushRef="#br0">184 0 7719,'0'0'17446,"-9"3"-16768,4-1-605,1-1 0,-1 1 0,1 1 0,0-1 0,0 0-1,0 1 1,0 0 0,0 0 0,0 0 0,1 1 0,-1-1 0,1 1 0,0 0 0,0-1 0,0 2-1,1-1 1,0 0 0,-1 0 0,1 1 0,1-1 0,-1 1 0,1 0 0,0-1 0,0 1 0,0 0-1,0 0 1,1 0 0,0 8 0,1-11-68,-1-1 0,1 0 1,0 1-1,0-1 0,-1 1 0,1-1 0,0 0 0,0 1 1,0-1-1,1 0 0,-1 0 0,0 0 0,0 0 0,1 0 1,-1 0-1,0 0 0,1-1 0,-1 1 0,1 0 0,-1-1 1,1 1-1,-1-1 0,1 1 0,0-1 0,-1 0 0,4 0 1,55 8-46,-46-7-23,-11 0 56,0 0 0,0 0-1,0 0 1,0 0-1,0 1 1,0-1 0,0 1-1,-1 0 1,1 0-1,0 0 1,-1 0-1,0 0 1,1 1 0,-1-1-1,0 1 1,0-1-1,-1 1 1,1 0 0,0 0-1,-1 0 1,0 0-1,0 0 1,2 5-1,0 0 105,-1 0 0,0 1 0,0 0 0,-1-1 0,0 1 0,0 0 0,-2 14 0,0-20 20,0 0-1,0-1 1,0 1-1,-1-1 0,1 0 1,-1 1-1,0-1 1,1 0-1,-1 0 0,0 0 1,0 0-1,-1 0 0,1 0 1,0-1-1,0 1 1,-1-1-1,1 0 0,-1 1 1,0-1-1,1 0 1,-1-1-1,-4 2 0,-63 13 1275,55-12-1377,0-1-1,0-1 0,0 0 1,-1-2-1,1 1 0,0-2 1,-18-3-1,32 5-56,1 0 1,-1 0-1,1-1 0,-1 1 1,0 0-1,1 0 1,-1 0-1,1 0 0,-1 0 1,1-1-1,-1 1 0,1 0 1,-1-1-1,1 1 0,-1 0 1,1-1-1,-1 1 1,1 0-1,-1-1 0,1 1 1,0-1-1,-1 1 0,1-1 1,0 1-1,-1-1 0,1 1 1,0-1-1,0 1 1,0-1-1,-1 1 0,1-1 1,0 0-1,0 1 0,0-1 1,0 1-1,0-1 0,0 0 1,0 1-1,0-1 1,0 1-1,0-1 0,0 1 1,1-1-1,-1 0 0,0 1 1,0-1-1,1 1 1,-1-1-1,0 1 0,0-1 1,1 1-1,-1-1 0,1 1 1,-1 0-1,0-1 0,1 1 1,-1-1-1,2 0 0,36-23-6561,-24 17 2271,8-11-10753</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29.859"/>
    </inkml:context>
    <inkml:brush xml:id="br0">
      <inkml:brushProperty name="width" value="0.025" units="cm"/>
      <inkml:brushProperty name="height" value="0.025" units="cm"/>
    </inkml:brush>
  </inkml:definitions>
  <inkml:trace contextRef="#ctx0" brushRef="#br0">25 0 6566,'0'0'17708,"2"9"-17233,4 39-322,-3 1 1,-2 0-1,-8 89 1,7-138-252,0 0 1,0 0 0,0 1 0,-1-1 0,1 0-1,0 0 1,0 0 0,0 0 0,0 0 0,0 1-1,0-1 1,-1 0 0,1 0 0,0 0 0,0 0-1,0 0 1,0 0 0,-1 0 0,1 1 0,0-1-1,0 0 1,0 0 0,0 0 0,-1 0 0,1 0-1,0 0 1,0 0 0,0 0 0,-1 0 0,1 0-1,0 0 1,0 0 0,0 0 0,-1 0 0,1 0-1,0 0 1,0 0 0,0-1 0,0 1 0,-1 0-1,1 0 1,0 0 0,0 0 0,0 0 0,0 0-1,0 0 1,-1-1 0,1 1 0,0 0 0,0 0-1,0 0 1,0 0 0,0 0 0,0-1 0,0 1-1,0 0 1,-1 0 0,1 0 0,0-1 0,0 1-1,0 0 1,0 0 0,0 0 0,0-1 0,0 1-1,0 0 1,0 0 0,-8-14-3346,-5-8-2866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0.216"/>
    </inkml:context>
    <inkml:brush xml:id="br0">
      <inkml:brushProperty name="width" value="0.025" units="cm"/>
      <inkml:brushProperty name="height" value="0.025" units="cm"/>
    </inkml:brush>
  </inkml:definitions>
  <inkml:trace contextRef="#ctx0" brushRef="#br0">1 46 10890,'0'0'11302,"9"-2"-9989,23-4-573,-1 2 0,41-1-1,39-5-460,-84 6-583,53-7 631,-25 8-5453,-58 10-4563</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0.557"/>
    </inkml:context>
    <inkml:brush xml:id="br0">
      <inkml:brushProperty name="width" value="0.025" units="cm"/>
      <inkml:brushProperty name="height" value="0.025" units="cm"/>
    </inkml:brush>
  </inkml:definitions>
  <inkml:trace contextRef="#ctx0" brushRef="#br0">0 6 12364,'0'0'10986,"71"19"-9833,-31-19-544,5-2-481,-1-4-96,0 3-801,-8 0-1857,-6-2-1474,-4 0-3331</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0.898"/>
    </inkml:context>
    <inkml:brush xml:id="br0">
      <inkml:brushProperty name="width" value="0.025" units="cm"/>
      <inkml:brushProperty name="height" value="0.025" units="cm"/>
    </inkml:brush>
  </inkml:definitions>
  <inkml:trace contextRef="#ctx0" brushRef="#br0">44 105 15727,'0'0'3027,"-6"13"-497,1-4-2219,0-1 60,1 1 0,0 0 1,0 0-1,0 1 1,1-1-1,1 1 0,0 0 1,0-1-1,1 1 1,0 0-1,1 12 0,0-21-357,1 0-1,-1 0 1,1 0-1,-1 0 1,1 0-1,0 0 1,0 0-1,-1 0 1,1 0-1,0-1 0,0 1 1,0 0-1,0-1 1,0 1-1,0 0 1,0-1-1,0 1 1,0-1-1,0 1 1,0-1-1,1 0 1,-1 1-1,0-1 1,0 0-1,0 0 0,0 0 1,1 0-1,-1 0 1,0 0-1,0 0 1,0 0-1,0-1 1,2 1-1,41-12 79,-32 6-218,0-1 1,-1-1-1,19-15 0,-24 17 15,0 0 1,0 0-1,1 1 0,0 0 0,0 1 1,0 0-1,1 0 0,-1 0 0,1 1 0,0 0 1,0 1-1,14-3 0,-21 5 117,-1 0 1,1 0-1,0 0 1,-1 1-1,1-1 1,0 0-1,-1 1 0,1-1 1,0 1-1,-1-1 1,1 1-1,-1-1 1,1 1-1,-1-1 0,1 1 1,-1-1-1,1 1 1,-1 0-1,0-1 1,1 1-1,-1-1 0,0 1 1,0 0-1,1 0 1,-1-1-1,0 1 1,0 0-1,0-1 1,0 1-1,0 0 0,0 0 1,0 0-1,0 33 629,0-23-313,-1 15 331,0-18-462,0 0 0,1 0 0,0 1 1,0-1-1,1 0 0,2 11 0,-2-19-180,-1 1 0,1 0 0,-1 0 1,1-1-1,0 1 0,-1 0 0,1-1 0,0 1 0,-1-1 0,1 1 0,0-1 0,0 1 0,0-1 0,-1 0 0,1 1 0,0-1 0,0 0 0,0 0 0,0 1 1,0-1-1,0 0 0,-1 0 0,1 0 0,0 0 0,0 0 0,0 0 0,0-1 0,0 1 0,0 0 0,0 0 0,-1-1 0,1 1 0,0 0 0,0-1 0,0 1 1,-1-1-1,2 0 0,31-19 129,-5-6-83,27-21-108,-51 44 30,0 1 1,0 0-1,0-1 0,0 1 1,0 1-1,1-1 1,-1 1-1,1-1 1,-1 1-1,1 0 0,-1 1 1,8-1-1,-11 2 17,0-1 0,0 1-1,0-1 1,0 1 0,0 0-1,-1-1 1,1 1 0,0 0-1,0 0 1,-1 0 0,1 0-1,0 0 1,-1-1 0,1 1-1,-1 0 1,1 0 0,-1 0-1,0 1 1,1-1 0,-1 0-1,0 0 1,0 0 0,0 0-1,0 0 1,0 0 0,0 0-1,0 2 1,-1 43 42,1-35-51,0-1-848,0-31-14544</inkml:trace>
  <inkml:trace contextRef="#ctx0" brushRef="#br0" timeOffset="1">463 1 17296,'0'0'8136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1.678"/>
    </inkml:context>
    <inkml:brush xml:id="br0">
      <inkml:brushProperty name="width" value="0.025" units="cm"/>
      <inkml:brushProperty name="height" value="0.025" units="cm"/>
    </inkml:brush>
  </inkml:definitions>
  <inkml:trace contextRef="#ctx0" brushRef="#br0">145 32 13773,'0'0'5669,"-8"-2"-4014,4 1-1534,0 0 0,0 0-1,0 0 1,0 1 0,0-1-1,-1 1 1,1 0 0,0 1 0,0-1-1,0 1 1,-1-1 0,1 1-1,0 0 1,0 1 0,0-1-1,0 1 1,1 0 0,-1 0-1,0 0 1,1 0 0,-1 1 0,-3 3-1,3-3-73,1 1 1,-1-1-1,1 1 0,0 0 0,0 0 0,0 0 1,0 0-1,1 1 0,-1-1 0,1 1 0,1 0 1,-1 0-1,1-1 0,-1 1 0,1 0 0,1 0 1,-1 0-1,1 6 0,0-11-44,0 0 0,0 1 0,0-1 0,0 1 0,0-1 0,0 0 0,0 1 0,0-1 0,0 1 0,0-1 0,0 0 0,1 1 0,-1-1 0,0 0 0,0 1 0,1-1 0,-1 0 0,0 1 0,0-1 0,1 0 0,-1 1 0,0-1 0,1 0 0,-1 0 0,0 0 0,1 1 0,-1-1 0,0 0 0,1 0 0,-1 0 0,1 0 0,-1 0 0,0 0 0,1 1 0,20-4 112,17-15 65,0-18-73,44-52 0,-90 104 40,2 1 1,0 0-1,1 0 1,1 0-1,0 1 1,1-1-1,0 24 1,3-40-113,0 1-1,0-1 1,0 1 0,0-1-1,0 1 1,0 0 0,0-1 0,1 1-1,-1-1 1,0 1 0,1-1 0,0 1-1,-1-1 1,1 1 0,0-1 0,0 0-1,0 1 1,0-1 0,0 0 0,0 0-1,0 1 1,0-1 0,0 0-1,1 0 1,1 1 0,-1-2 17,0 1 1,1 0-1,0-1 0,-1 1 0,1-1 1,-1 0-1,1 0 0,-1 0 1,1 0-1,0-1 0,-1 1 0,1-1 1,-1 1-1,3-2 0,6-2 64,0 0-1,-1-1 1,1 0 0,-1-1-1,18-14 1,-13 7-69,0-1 1,24-29 0,-34 36-70,1 0 0,-1-1 0,-1 1 0,1-1 1,-1 0-1,-1 0 0,1-1 0,3-16 0,-24 100-470,11-52 502,1 0-1,0 1 1,-1 39 0,6-63-42,0 0 1,0 1 0,0-1 0,0 1 0,0-1 0,0 0 0,0 1-1,0-1 1,0 0 0,1 1 0,-1-1 0,0 0 0,0 1 0,0-1 0,0 0-1,1 1 1,-1-1 0,0 0 0,0 0 0,1 1 0,-1-1 0,0 0-1,0 0 1,1 1 0,-1-1 0,0 0 0,1 0 0,-1 0 0,0 1-1,1-1 1,-1 0 0,1 0 0,-1 0 0,0 0 0,1 0 0,-1 0-1,1 0 1,19-4-2289,16-14-4912,-21 4 1120,0-1-2435</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2.068"/>
    </inkml:context>
    <inkml:brush xml:id="br0">
      <inkml:brushProperty name="width" value="0.025" units="cm"/>
      <inkml:brushProperty name="height" value="0.025" units="cm"/>
    </inkml:brush>
  </inkml:definitions>
  <inkml:trace contextRef="#ctx0" brushRef="#br0">1 38 13581,'0'0'7207,"9"-5"-5414,-1 0-1510,1 0 0,-1 1 0,1 1 0,0-1 0,0 2 0,0-1 0,0 1 0,0 0 0,1 1 0,-1 0 0,1 1 0,-1 0 0,16 1-1,-24 0-263,1-1 0,-1 1 0,0-1 0,1 1 0,-1 0 0,0-1-1,1 1 1,-1 0 0,0 0 0,0 0 0,0 0 0,0 0 0,0 0 0,0 0-1,0 0 1,0 0 0,0 1 0,-1-1 0,1 0 0,0 1 0,-1-1-1,1 0 1,-1 1 0,1-1 0,-1 1 0,0-1 0,0 1 0,0-1 0,1 0-1,-1 1 1,-1-1 0,1 1 0,0-1 0,0 1 0,0-1 0,-1 1-1,1-1 1,-1 0 0,1 1 0,-2 1 0,-1 5 203,1 0 1,-2-1 0,1 1-1,-1-1 1,-8 13-1,-33 27 586,36-39-702,0 0 1,1 1-1,-1 0 1,2 0-1,-10 16 1,16-25-107,1 1 0,0-1 0,0 0 1,0 1-1,-1-1 0,1 1 0,0-1 0,0 0 1,0 1-1,0-1 0,0 1 0,0-1 0,0 1 0,-1-1 1,1 1-1,0-1 0,1 0 0,-1 1 0,0-1 1,0 1-1,0-1 0,0 1 0,0-1 0,0 0 1,0 1-1,1-1 0,-1 1 0,0-1 0,0 0 0,1 1 1,-1-1-1,0 0 0,1 1 0,-1-1 0,0 0 1,1 0-1,-1 1 0,0-1 0,1 0 0,0 1 1,24 3 38,29-10-177,22-12-2358,-38 8-6245,-29 7 2207</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2.411"/>
    </inkml:context>
    <inkml:brush xml:id="br0">
      <inkml:brushProperty name="width" value="0.025" units="cm"/>
      <inkml:brushProperty name="height" value="0.025" units="cm"/>
    </inkml:brush>
  </inkml:definitions>
  <inkml:trace contextRef="#ctx0" brushRef="#br0">0 81 13869,'0'0'11435,"74"-34"-11371,-30 25-64,1 0-801,-1-1-1473,-8 1-2242,-3 0-6599</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2.770"/>
    </inkml:context>
    <inkml:brush xml:id="br0">
      <inkml:brushProperty name="width" value="0.025" units="cm"/>
      <inkml:brushProperty name="height" value="0.025" units="cm"/>
    </inkml:brush>
  </inkml:definitions>
  <inkml:trace contextRef="#ctx0" brushRef="#br0">88 1 17457,'0'0'4900,"-6"8"-3880,-7 15-530,2 0 1,0 1 0,1 0-1,2 0 1,1 1-1,0 0 1,2 0 0,1 1-1,-1 38 1,5-63-460,-1 0 0,1 1 0,0-1 0,0 0 0,0 0 0,0 0 0,1 0 0,-1 1 1,0-1-1,0 0 0,1 0 0,-1 0 0,1 0 0,-1 0 0,1 0 0,-1 0 0,1 0 0,0 0 0,-1 0 1,1 0-1,0 0 0,0 0 0,0-1 0,-1 1 0,1 0 0,2 1 0,-1-2 15,0 0 0,0 1-1,0-1 1,0 0 0,0 0 0,0 0 0,0 0-1,0-1 1,0 1 0,0 0 0,-1-1-1,1 1 1,0-1 0,3-1 0,5-3 56,0 0 1,-1-1 0,1 0-1,11-11 1,1-4-84,-1-1 1,-1-1-1,-1-1 1,25-41-1,-14 21-41,-56 99-10457,11-36 4590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4.422"/>
    </inkml:context>
    <inkml:brush xml:id="br0">
      <inkml:brushProperty name="width" value="0.025" units="cm"/>
      <inkml:brushProperty name="height" value="0.025" units="cm"/>
    </inkml:brush>
  </inkml:definitions>
  <inkml:trace contextRef="#ctx0" brushRef="#br0">107 99 12268,'-53'11'2818,"16"-1"-447,20-4-642,17-1-95,23-5-257,30 0 385,18-4-513,24-7-641,14-6-447,6-1-33,-4 1-128,-10 0-737,-7-6-3491,-12-1-9289</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3.113"/>
    </inkml:context>
    <inkml:brush xml:id="br0">
      <inkml:brushProperty name="width" value="0.025" units="cm"/>
      <inkml:brushProperty name="height" value="0.025" units="cm"/>
    </inkml:brush>
  </inkml:definitions>
  <inkml:trace contextRef="#ctx0" brushRef="#br0">0 168 11723,'0'0'7127,"10"-4"-5403,17-9-1221,-11 5-285,0 1 0,0 0 0,1 1 0,0 0 0,0 2 0,35-5 0,-51 9-150,0 0 0,0 1 0,0-1 0,0 1 0,0-1 0,0 1-1,0-1 1,0 1 0,-1 0 0,1 0 0,0-1 0,0 1 0,-1 0 0,1 0 0,0 0 0,-1 0 0,1 0 0,-1 0 0,1 0 0,-1 0 0,0 0 0,1 0 0,-1 0 0,0 0 0,0 0 0,1 0 0,-1 0 0,0 0 0,0 0 0,0 0 0,-1 0 0,1 0 0,0 0 0,0 0 0,0 0 0,-1 1 0,0 0 0,1 5 199,23-29 358,20-62 363,-43 84-700,0 22-16,0-21-260,0 1-1,0-1 1,0 0-1,0 1 1,0-1-1,1 0 1,-1 1-1,0-1 1,1 0 0,-1 1-1,1-1 1,-1 0-1,1 1 1,-1-1-1,1 0 1,0 0-1,0 0 1,0 0-1,-1 0 1,1 0-1,0 0 1,0 0-1,1 0 1,-1 0 0,0-1-1,0 1 1,0 0-1,0-1 1,2 2-1,1-2 2,0 1 1,-1 0-1,1-1 0,0 0 0,0 0 0,0 0 1,-1 0-1,1-1 0,0 1 0,5-3 0,-2 0-14,1 0 0,0-1-1,-1 0 1,1 0 0,-1 0-1,0-1 1,0-1 0,-1 1-1,0-1 1,0 0 0,0 0-1,-1-1 1,0 0 0,0 0-1,5-9 1,-27 46-171,11-20 269,0 0-1,1 0 1,0 1 0,0-1 0,1 1-1,0 0 1,1 0 0,1 0 0,-3 18-1,6-28-262,0-1 0,0 0 0,0-1 0,0 1 0,0 0 0,0 0 0,0 0 0,0-1 0,0 1 0,0 0 0,0-1 0,0 1 0,-1-1 0,1 1 0,0-1 0,0 1-1,0-1 1,1-1 0,18-37-8781,-13 13 1575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3.455"/>
    </inkml:context>
    <inkml:brush xml:id="br0">
      <inkml:brushProperty name="width" value="0.025" units="cm"/>
      <inkml:brushProperty name="height" value="0.025" units="cm"/>
    </inkml:brush>
  </inkml:definitions>
  <inkml:trace contextRef="#ctx0" brushRef="#br0">24 0 12107,'0'0'12524,"-24"59"-12235,24-46-225,6-4-865,6-4-2146,6-3-2530,0-2-3556</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3.796"/>
    </inkml:context>
    <inkml:brush xml:id="br0">
      <inkml:brushProperty name="width" value="0.025" units="cm"/>
      <inkml:brushProperty name="height" value="0.025" units="cm"/>
    </inkml:brush>
  </inkml:definitions>
  <inkml:trace contextRef="#ctx0" brushRef="#br0">128 0 5894,'0'0'20531,"-7"10"-19010,1-2-1272,2-3-128,0 0 0,0 1-1,0 0 1,0-1 0,1 1 0,0 1-1,0-1 1,1 0 0,0 1 0,0-1-1,-2 11 1,9-15-282,-1-1-1,0 0 1,0 0-1,0 0 1,1 0 0,-1-1-1,0 0 1,1 0-1,5 0 1,1 0-814,-1 0 165,34 4-1491,-42-4 2281,-1 0 0,1 1-1,0-1 1,-1 0 0,1 1-1,0-1 1,-1 1-1,1 0 1,0-1 0,-1 1-1,1 0 1,-1 0 0,1 0-1,-1 0 1,0 0-1,1 0 1,-1 1 0,0-1-1,1 2 1,-2-2 140,1 0-1,-1 0 1,0 0 0,0 0 0,-1-1-1,1 1 1,0 0 0,0 0 0,0 0-1,-1 0 1,1 0 0,0 0 0,-1 0-1,1-1 1,-1 1 0,1 0 0,-1 0-1,1-1 1,-1 1 0,1 0 0,-1-1-1,0 1 1,1 0 0,-1-1 0,0 1-1,0-1 1,0 1 0,-1 0 0,-29 15 1313,24-13-867,-8 6-209,-1-1 1,0-1 0,0 0-1,-1-2 1,0 1 0,0-2-1,0 0 1,-20 1 0,36-17-14201</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4.499"/>
    </inkml:context>
    <inkml:brush xml:id="br0">
      <inkml:brushProperty name="width" value="0.025" units="cm"/>
      <inkml:brushProperty name="height" value="0.025" units="cm"/>
    </inkml:brush>
  </inkml:definitions>
  <inkml:trace contextRef="#ctx0" brushRef="#br0">267 16 11115,'0'0'8082,"-13"-4"-6822,4 1-1037,6 2-150,-1-1 1,0 1-1,0 0 1,0 0-1,0 0 1,0 0-1,0 1 1,0 0-1,0 0 1,0 0-1,0 0 1,0 0-1,0 1 1,0 0 0,0 0-1,1 0 1,-1 0-1,0 1 1,0-1-1,-6 5 1,-4 6 120,0 0 0,1 2 1,1 0-1,0 0 1,1 1-1,0 0 0,1 1 1,1 0-1,1 1 0,0 0 1,1 0-1,1 0 0,1 1 1,0 0-1,1 0 1,1 1-1,1-1 0,0 1 1,2-1-1,0 1 0,3 22 1,-2-37-186,-1-1 1,1 1 0,0-1-1,1 1 1,-1-1-1,1 1 1,-1-1 0,1 0-1,0 0 1,0 0-1,0 0 1,1 0 0,-1-1-1,1 1 1,-1 0 0,1-1-1,0 0 1,4 3-1,-2-3 30,1 1 0,-1-1 1,1 0-1,0 0 0,0 0 0,0-1 0,-1 0 0,1 0 0,1-1 0,6 0 0,0 0 90,0-2 1,0 1-1,0-1 0,0-1 1,-1-1-1,1 0 0,-1 0 1,0-1-1,19-11 1,-22 10 23,0 0 0,0-1 0,0-1 0,11-12 0,-18 18-68,0-1 0,0 1 0,0-1 0,0 0 0,0 1 0,0-1 0,-1 0 0,1 0 0,-1 0 1,0-1-1,0 1 0,0 0 0,0 0 0,-1-1 0,1 1 0,-1 0 0,0-1 0,0 1 0,-1-6 0,0 7-64,1 1 0,-1-1 1,0 0-1,0 0 0,0 1 0,0-1 1,0 1-1,-1-1 0,1 1 0,0-1 1,-1 1-1,1 0 0,-1 0 0,1 0 1,-1 0-1,0 0 0,0 0 1,1 0-1,-1 0 0,0 1 0,0-1 1,0 0-1,0 1 0,0 0 0,-2-1 1,-56-1-61,45 2 48,-25 6-53,38-6-81,1 1 0,-1-1 0,0 1 0,0-1 0,0 1 0,1 0 0,-1 0 0,0 0 0,1 0 0,-1 0 0,1 1 0,-1-1 1,1 0-1,-1 1 0,1-1 0,0 1 0,0-1 0,-1 3 0,2-4-122,0 1 1,0 0 0,1-1-1,-1 1 1,0-1 0,0 1-1,1-1 1,-1 1-1,1-1 1,-1 1 0,0-1-1,1 0 1,-1 1 0,1-1-1,-1 1 1,1-1-1,-1 0 1,1 0 0,-1 1-1,1-1 1,-1 0 0,1 0-1,0 0 1,-1 1-1,1-1 1,-1 0 0,1 0-1,0 0 1,-1 0 0,1 0-1,-1 0 1,1 0-1,0 0 1,-1-1 0,1 1-1,-1 0 1,1 0 0,-1 0-1,1-1 1,0 1-1,4-1-1081,19 1-6834</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4.855"/>
    </inkml:context>
    <inkml:brush xml:id="br0">
      <inkml:brushProperty name="width" value="0.025" units="cm"/>
      <inkml:brushProperty name="height" value="0.025" units="cm"/>
    </inkml:brush>
  </inkml:definitions>
  <inkml:trace contextRef="#ctx0" brushRef="#br0">6 1 22197,'0'0'7976,"-5"54"-7496,5-46-448,6-4-32,2-4-1185,-1 0-3011</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8.743"/>
    </inkml:context>
    <inkml:brush xml:id="br0">
      <inkml:brushProperty name="width" value="0.025" units="cm"/>
      <inkml:brushProperty name="height" value="0.025" units="cm"/>
    </inkml:brush>
  </inkml:definitions>
  <inkml:trace contextRef="#ctx0" brushRef="#br0">300 85 12011,'0'0'5269,"2"-10"-2893,2-2-1641,-2 8-445,-1 0-1,0 0 1,0-1-1,0 1 1,0 0-1,-1-1 1,0 1-1,1 0 1,-2-7-1,0 10-187,1 0 0,-1 0 1,1 0-1,-1 0 0,0 0 0,0 1 1,1-1-1,-1 0 0,0 1 0,0-1 1,0 0-1,0 1 0,0-1 0,0 1 0,0 0 1,0-1-1,0 1 0,0 0 0,0-1 1,0 1-1,0 0 0,0 0 0,0 0 1,0 0-1,0 0 0,0 0 0,0 0 1,0 0-1,-1 1 0,0-1 0,-37 8 551,25-1-542,1 0 0,0 1-1,1 0 1,-1 1 0,2 0-1,-1 1 1,-17 20 0,10-8-78,1 1 1,2 0-1,-17 29 1,26-40-31,1 1 1,1-1 0,0 1-1,0 0 1,2 1-1,-4 20 1,6-31-3,0 1 0,1-1 1,-1 1-1,1 0 0,0-1 1,0 1-1,1-1 0,-1 1 0,1 0 1,-1-1-1,1 1 0,0-1 1,1 0-1,-1 1 0,0-1 1,1 0-1,0 0 0,0 0 1,0 0-1,0 0 0,0 0 1,1 0-1,-1-1 0,1 1 0,0-1 1,0 0-1,-1 0 0,2 0 1,3 2-1,7 1 19,0 0 1,1-2-1,0 1 1,-1-2-1,1 0 1,22 0-1,92-8-2336,-120 5 1504,0 0 1,0-1-1,-1-1 0,1 1 0,10-6 0,19-14-7390,-14 2-4264</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39.490"/>
    </inkml:context>
    <inkml:brush xml:id="br0">
      <inkml:brushProperty name="width" value="0.025" units="cm"/>
      <inkml:brushProperty name="height" value="0.025" units="cm"/>
    </inkml:brush>
  </inkml:definitions>
  <inkml:trace contextRef="#ctx0" brushRef="#br0">152 63 6374,'0'0'8680,"3"-9"-6181,2 0-1666,5-12 17,-7-1 2896,-41 20-864,33 2-2818,-1 1 0,1-1-1,0 1 1,0-1-1,0 2 1,0-1-1,0 0 1,0 1-1,1 0 1,-1 0-1,0 1 1,1-1-1,0 1 1,-1 0 0,1 0-1,0 0 1,1 1-1,-1-1 1,0 1-1,1 0 1,0 0-1,0 0 1,0 0-1,-4 9 1,3-2-1,0-1 0,0 1 1,1 0-1,0 1 0,1-1 0,0 0 1,1 1-1,0-1 0,2 23 0,-1-31-57,1 0-1,-1-1 0,0 1 1,1-1-1,0 1 0,0-1 1,0 1-1,0-1 0,0 1 1,0-1-1,0 0 0,1 1 1,0-1-1,-1 0 0,1 0 1,0 0-1,0-1 0,0 1 1,0 0-1,0-1 0,0 1 1,0-1-1,1 1 0,-1-1 1,0 0-1,1 0 0,-1 0 1,1-1-1,-1 1 0,1-1 1,0 1-1,-1-1 0,6 0 1,-4 1 7,0-1 0,1-1 0,-1 1 0,0-1-1,0 1 1,1-1 0,-1 0 0,0-1 0,0 1 0,0-1 0,0 0 0,0 0 0,-1 0 0,1 0 0,-1-1 0,1 1 0,-1-1 0,0 0 0,0 0 0,4-5 0,-3 1 59,0-1 0,-1 0 0,0 0 0,0-1-1,-1 1 1,0 0 0,0-1 0,-1 1 0,0-1 0,0 0 0,-2-11 0,1 15-30,0 0 1,0 1 0,0-1 0,-1 1 0,0-1-1,0 0 1,0 1 0,0 0 0,-1-1 0,0 1-1,0 0 1,0 0 0,0 0 0,-1 0 0,0 0-1,1 0 1,-1 1 0,-1-1 0,1 1 0,0 0-1,-1 0 1,-6-4 0,17 15-480,19 3-743,19-9-6006,-22-3-1585</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41.982"/>
    </inkml:context>
    <inkml:brush xml:id="br0">
      <inkml:brushProperty name="width" value="0.025" units="cm"/>
      <inkml:brushProperty name="height" value="0.025" units="cm"/>
    </inkml:brush>
  </inkml:definitions>
  <inkml:trace contextRef="#ctx0" brushRef="#br0">38 1 9161,'0'0'9240,"-3"11"-8353,3-9-824,-16 81 1041,15-74-1062,0 0 0,0 0-1,1 0 1,0 0 0,1 0-1,-1 0 1,2 0 0,3 12-1,-5-20-30,0 0 1,0 0-1,0-1 0,0 1 0,0 0 0,1-1 0,-1 1 0,0 0 0,0-1 0,1 1 0,-1-1 0,1 1 1,-1 0-1,0-1 0,1 1 0,-1-1 0,1 1 0,0-1 0,-1 1 0,1-1 0,-1 0 0,1 1 0,-1-1 1,1 0-1,0 1 0,-1-1 0,1 0 0,0 0 0,-1 0 0,1 1 0,0-1 0,0 0 0,-1 0 0,1 0 1,0 0-1,-1 0 0,1 0 0,0-1 0,-1 1 0,1 0 0,0 0 0,0 0 0,-1-1 0,1 1 0,-1 0 1,1-1-1,0 1 0,0-1 0,1 0 62,-1-1 0,1 0 1,-1 1-1,1-1 0,-1 0 1,0 0-1,1 0 0,-1 0 0,0 0 1,0 0-1,-1 0 0,1 0 1,1-4-1,-1-2 37,-1 1 1,1-1 0,-2 1-1,1-1 1,-1 0-1,0 1 1,0-1-1,-3-6 1,4 11-68,-1 1 0,0 0 1,1 0-1,-1-1 0,0 1 0,0 0 0,-1 0 0,1 0 1,0 0-1,-1 0 0,1 0 0,-1 0 0,1 0 1,-1 1-1,0-1 0,0 1 0,0-1 0,0 1 0,0 0 1,0 0-1,0 0 0,-1 0 0,1 0 0,0 0 1,0 0-1,-1 1 0,1-1 0,-4 1 0,5 0-34,1 1 0,-1-1 0,0 0-1,1 1 1,-1-1 0,1 1-1,-1 0 1,0-1 0,1 1 0,-1-1-1,1 1 1,-1 0 0,1-1 0,0 1-1,-1 0 1,1 0 0,0-1 0,0 1-1,-1 0 1,1 0 0,0 0 0,0-1-1,0 1 1,0 0 0,0 0-1,0 0 1,0-1 0,0 1 0,0 0-1,0 0 1,1 0 0,-1-1 0,0 1-1,0 0 1,1 0 0,-1-1 0,1 1-1,-1 0 1,0-1 0,1 1-1,-1 0 1,1-1 0,0 1 0,4 1 69,0-1 1,0 1-1,0-1 1,0-1-1,0 1 1,0-1-1,0 0 1,0 0-1,0 0 1,0-1-1,0 1 1,9-4 0,64-22 229,-60 19-324,46-13-1263,-21 11-5119,-30 5-611</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43.135"/>
    </inkml:context>
    <inkml:brush xml:id="br0">
      <inkml:brushProperty name="width" value="0.025" units="cm"/>
      <inkml:brushProperty name="height" value="0.025" units="cm"/>
    </inkml:brush>
  </inkml:definitions>
  <inkml:trace contextRef="#ctx0" brushRef="#br0">150 117 7143,'0'-1'149,"5"-6"1320,0 0-1,-1 0 1,0-1-1,-1 1 1,1-1-1,-1 0 1,-1 0 0,1 0-1,-2 0 1,3-15-1,-5 22-1386,1 0-1,-1 0 0,1 0 1,-1 0-1,1 0 1,-1 0-1,0 0 0,0 0 1,1 1-1,-1-1 1,0 0-1,0 0 0,0 1 1,0-1-1,0 1 1,0-1-1,0 1 0,0-1 1,0 1-1,0-1 1,0 1-1,0 0 0,0 0 1,0-1-1,0 1 1,-1 0-1,1 0 0,0 0 1,0 0-1,-1 1 1,-38 1 149,35-1-206,-1 1-1,1 0 1,-1 1 0,1 0 0,0 0-1,0 0 1,0 0 0,0 1 0,0-1-1,1 1 1,0 1 0,0-1 0,0 1-1,0-1 1,1 1 0,-1 0 0,1 0-1,-2 7 1,0-2 57,0 0 0,0 0-1,2 1 1,-1 0 0,1-1 0,1 1 0,0 1-1,-1 17 1,3-28-77,0 1 0,0-1-1,1 1 1,-1-1 0,0 1 0,1-1-1,-1 0 1,1 1 0,-1-1-1,1 0 1,0 1 0,-1-1 0,1 0-1,0 0 1,0 1 0,0-1-1,0 0 1,0 0 0,0 0 0,0 0-1,0 0 1,1-1 0,-1 1-1,0 0 1,0 0 0,1-1 0,-1 1-1,1-1 1,-1 1 0,0-1-1,1 0 1,-1 0 0,1 1 0,-1-1-1,1 0 1,-1 0 0,1 0-1,-1 0 1,1-1 0,-1 1 0,0 0-1,3-1 1,3 0 19,0-1 0,0 0 0,1 0 0,-1 0 0,-1-1 0,1 0 0,8-4 0,0-3 7,-1-1 0,0 0 1,-1-1-1,22-26 0,-30 32-2,0-1 0,0 1 1,0-1-1,-1 0 0,0 0 1,0 0-1,-1 0 0,0-1 1,-1 0-1,1 1 0,-1-1 1,-1 0-1,1-8 0,-25 56 46,16-23-180,1-1 1,1 1-1,0 0 1,1 0 0,1 0-1,-2 26 1,5-42 2,-1 0 1,1 0 0,0 0 0,0-1 0,1 1-1,-1 0 1,0 0 0,0-1 0,0 1-1,0 0 1,1 0 0,-1-1 0,0 1 0,1 0-1,-1-1 1,1 1 0,-1 0 0,1-1 0,-1 1-1,1 0 1,-1-1 0,1 1 0,-1-1 0,1 1-1,0-1 1,-1 0 0,1 1 0,0-1-1,-1 1 1,2-1 0,26-2-2753,-20-1 1171,0 0 1,0 0 0,0-1 0,14-9 0,5-11-6598</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43.602"/>
    </inkml:context>
    <inkml:brush xml:id="br0">
      <inkml:brushProperty name="width" value="0.025" units="cm"/>
      <inkml:brushProperty name="height" value="0.025" units="cm"/>
    </inkml:brush>
  </inkml:definitions>
  <inkml:trace contextRef="#ctx0" brushRef="#br0">81 0 9289,'0'0'8648,"-7"9"-6256,-2 4-1814,0-3 60,2-1 0,-1 2 0,1-1 0,1 1 0,0 0 0,0 0 0,1 1 0,-6 19 0,12-31-633,-1 1 0,0 0 1,1-1-1,-1 1 0,1-1 0,-1 0 0,1 1 0,-1-1 0,1 1 1,-1-1-1,1 1 0,-1-1 0,1 0 0,-1 0 0,1 1 0,-1-1 1,1 0-1,0 0 0,-1 0 0,1 1 0,0-1 0,-1 0 0,1 0 1,-1 0-1,1 0 0,0 0 0,-1 0 0,1 0 0,0-1 0,-1 1 1,1 0-1,0 0 0,-1 0 0,1-1 0,27-5 130,-13 0-88,1-2 0,23-15 0,-30 17-32,0 0 0,0 1-1,1 0 1,-1 0 0,1 1 0,0 0-1,1 1 1,-1 0 0,21-3-1,-30 7-5,0 0 0,-1-1-1,1 1 1,-1 0 0,1 0-1,0 0 1,-1 0-1,0 0 1,1-1 0,-1 1-1,0 0 1,1 0-1,-1 0 1,0 0 0,0 0-1,0 0 1,0 0 0,0 0-1,0 0 1,0 0-1,0 0 1,0 1 0,-2 26 54,-9-2-21,9-23-37,0-1-1,1 1 1,-1 0 0,1 0-1,0 0 1,0 0-1,0 0 1,0 1-1,0-1 1,1 0-1,0 0 1,-1 5-1,21-15 109,34-31-192,7-6-931,-56 41 941,-1 1 1,1-1-1,0 1 1,0 0-1,0 1 0,0-1 1,0 1-1,0 0 1,0 0-1,0 1 1,7-1-1,-11 2 68,0 0 0,-1 0 1,1-1-1,-1 1 0,1 0 0,-1 0 0,1 0 0,-1-1 0,0 1 0,1 0 0,-1 0 0,0 0 0,0 0 0,1 0 0,-1 0 0,0 0 0,0 0 0,0 0 0,0 0 0,0 0 0,0 0 0,-1 0 0,1 1 0,-4 25 548,-15 11 845,9-23-2921,13-31-18780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9:25.851"/>
    </inkml:context>
    <inkml:brush xml:id="br0">
      <inkml:brushProperty name="width" value="0.025" units="cm"/>
      <inkml:brushProperty name="height" value="0.025" units="cm"/>
    </inkml:brush>
  </inkml:definitions>
  <inkml:trace contextRef="#ctx0" brushRef="#br0">44 130 5894,'0'0'544,"-22"-66"-512,16 37-224,-9-5-1121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44.596"/>
    </inkml:context>
    <inkml:brush xml:id="br0">
      <inkml:brushProperty name="width" value="0.025" units="cm"/>
      <inkml:brushProperty name="height" value="0.025" units="cm"/>
    </inkml:brush>
  </inkml:definitions>
  <inkml:trace contextRef="#ctx0" brushRef="#br0">238 50 8840,'0'0'9262,"-8"-6"-7975,4 3-1130,0 1 0,0-1 0,0 1-1,0-1 1,0 2 0,-1-1 0,1 0 0,-1 1 0,1 0-1,-1 0 1,1 0 0,-1 0 0,0 1 0,0 0 0,1 0-1,-1 0 1,0 0 0,1 1 0,-1 0 0,1 0 0,-1 0-1,0 0 1,1 1 0,0 0 0,-1 0 0,1 0 0,0 0 0,-4 4-1,-3 2 106,0 1 0,1 0 0,0 0-1,0 1 1,-8 13 0,15-19-176,0-1 1,0 1-1,0 0 1,1 1-1,0-1 1,0 0-1,0 1 1,0-1-1,1 1 1,0 0-1,0 0 1,0-1-1,0 1 1,1 0-1,0 0 1,0 0-1,0-1 1,1 6-1,0-9-68,0 0 0,0 0 0,0 0-1,0 0 1,0 0 0,1 0 0,-1 0 0,0-1 0,1 1 0,-1 0 0,0-1-1,1 1 1,-1-1 0,0 0 0,1 1 0,-1-1 0,1 0 0,-1 0-1,1 0 1,-1 0 0,1 0 0,-1 0 0,3-1 0,37-4 210,-27 1-166,-1-1 1,0-1-1,0-1 1,-1 1-1,1-2 1,-1 0-1,12-11 1,3-4 55,41-44 0,-64 63-107,-1 1-3,0 1 0,-1-1 0,1 0 0,-1 0 0,0 0 0,0 0 0,0 0 0,0 0 0,0-1 0,-1 1 0,0-1 0,1 1 0,0-6 0,-20 15 19,9 1-14,0 0 0,1 1-1,0-1 1,1 1 0,0 1 0,0 0 0,0 0 0,1 0 0,1 0 0,0 1-1,0 0 1,0 0 0,2 1 0,-1-1 0,1 1 0,-2 17 0,5-27-19,0 1 1,0 0-1,0-1 0,0 1 1,0-1-1,1 1 1,-1-1-1,1 1 0,-1-1 1,1 1-1,-1-1 1,1 0-1,0 1 1,0-1-1,0 0 0,0 0 1,0 1-1,0-1 1,0 0-1,0 0 0,0 0 1,0 0-1,3 1 1,0 0 80,0 0 0,0 0 0,1-1-1,-1 1 1,0-1 0,1 0 0,-1 0 0,8 0 0,40-3-2113,-12-11-6234,-16-4-3056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4.855"/>
    </inkml:context>
    <inkml:brush xml:id="br0">
      <inkml:brushProperty name="width" value="0.025" units="cm"/>
      <inkml:brushProperty name="height" value="0.025" units="cm"/>
    </inkml:brush>
  </inkml:definitions>
  <inkml:trace contextRef="#ctx0" brushRef="#br0">55 1 5509,'0'0'14569,"-2"8"-13742,-13 43-98,4 1 1,1 0-1,2 0 0,0 72 0,8-122-689,0 0-1,0 1 0,0-1 1,0 1-1,0-1 0,0 0 1,1 1-1,-1-1 1,1 0-1,0 1 0,0-1 1,0 0-1,0 0 0,0 0 1,0 0-1,0 0 1,1 0-1,-1 0 0,1 0 1,-1 0-1,1-1 0,0 1 1,0 0-1,0-1 0,0 0 1,0 1-1,0-1 1,0 0-1,0 0 0,0 0 1,1-1-1,-1 1 0,0 0 1,1-1-1,-1 1 1,0-1-1,5 0 0,1 0 30,-1-1-1,0 0 0,0 0 1,1-1-1,-1 0 1,0 0-1,-1 0 0,1-1 1,0 0-1,-1-1 1,10-5-1,8-10 31,0-1 0,-2-1 0,0-1 0,-2-1 0,0 0 0,-1-2 0,-2 0 0,-1-1 0,0-1 0,-2 0 0,-1-1 0,13-44 0,-26 72-95,0 0 1,0 0-1,0 0 0,0 0 1,0 0-1,0 1 1,0-1-1,1 0 1,-1 0-1,0 0 0,0 0 1,0 0-1,0 0 1,0 0-1,0 0 1,0 0-1,0 0 1,0 0-1,0 0 0,0 1 1,1-1-1,-1 0 1,0 0-1,0 0 1,0 0-1,0 0 1,0 0-1,0 0 0,0 0 1,0 0-1,1 0 1,-1 0-1,0 0 1,0 0-1,0 0 0,0 0 1,0 0-1,0 0 1,0 0-1,0 0 1,1 0-1,-1 0 1,0 0-1,0 0 0,0-1 1,0 1-1,0 0 1,0 0-1,0 0 1,0 0-1,0 0 0,0 0 1,1 0-1,-1 0 1,0 0-1,4 19 45,0 23-74,-4-32-553,0 29-525,-5-25-8192</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5.257"/>
    </inkml:context>
    <inkml:brush xml:id="br0">
      <inkml:brushProperty name="width" value="0.025" units="cm"/>
      <inkml:brushProperty name="height" value="0.025" units="cm"/>
    </inkml:brush>
  </inkml:definitions>
  <inkml:trace contextRef="#ctx0" brushRef="#br0">22 0 9737,'0'0'14344,"-8"24"-10880,4-15-5536,0-4-3291,-2-4-1454</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5.614"/>
    </inkml:context>
    <inkml:brush xml:id="br0">
      <inkml:brushProperty name="width" value="0.025" units="cm"/>
      <inkml:brushProperty name="height" value="0.025" units="cm"/>
    </inkml:brush>
  </inkml:definitions>
  <inkml:trace contextRef="#ctx0" brushRef="#br0">57 0 6662,'0'0'16112,"-3"5"-14757,-5 11-1016,1 0 0,1 1 0,0-1 0,1 2 0,1-1 0,0 0 0,-1 20 0,-3 131 1701,8-168-2052,0 0 1,0 0 0,0 1-1,0-1 1,0 0-1,0 0 1,0 1 0,0-1-1,0 0 1,0 0-1,0 0 1,0 1 0,0-1-1,0 0 1,1 0 0,-1 1-1,0-1 1,0 0-1,0 0 1,0 0 0,0 1-1,1-1 1,-1 0-1,0 0 1,0 0 0,0 0-1,1 0 1,-1 1 0,0-1-1,0 0 1,0 0-1,1 0 1,-1 0 0,0 0-1,0 0 1,1 0 0,-1 0-1,0 0 1,0 0-1,1 0 1,-1 0 0,0 0-1,0 0 1,1 0-1,-1 0 1,0 0 0,0 0-1,1 0 1,-1 0 0,0 0-1,0 0 1,0 0-1,1-1 1,-1 1 0,0 0-1,0 0 1,0 0-1,1 0 1,-1-1 0,0 1-1,0 0 1,0 0 0,0 0-1,0-1 1,1 1-1,-1 0 1,0-1 0,13-12-1724,16-33-4880,-12 16 279</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5.990"/>
    </inkml:context>
    <inkml:brush xml:id="br0">
      <inkml:brushProperty name="width" value="0.025" units="cm"/>
      <inkml:brushProperty name="height" value="0.025" units="cm"/>
    </inkml:brush>
  </inkml:definitions>
  <inkml:trace contextRef="#ctx0" brushRef="#br0">48 43 9289,'0'0'8493,"5"-8"-6251,15-24-469,-20 32-1731,0 0 1,0 0-1,0 0 1,0-1 0,0 1-1,0 0 1,0 0-1,0 0 1,1 0-1,-1 0 1,0 0 0,0 0-1,0-1 1,0 1-1,0 0 1,0 0-1,0 0 1,0 0 0,0 0-1,1 0 1,-1 0-1,0 0 1,0 0 0,0 0-1,0-1 1,0 1-1,1 0 1,-1 0-1,0 0 1,0 0 0,0 0-1,0 0 1,0 0-1,0 0 1,1 0 0,-1 0-1,0 0 1,0 0-1,0 0 1,0 0-1,0 1 1,1-1 0,-1 0-1,0 0 1,0 0-1,0 0 1,0 0-1,0 0 1,0 0 0,0 0-1,1 0 1,-1 0-1,0 0 1,0 1 0,0-1-1,0 0 1,0 0-1,0 0 1,0 0-1,0 0 1,0 1 0,3 14 696,-3 18-344,-7 4-34,-1 0 0,-16 41 0,14-50-298,2-1-1,0 1 0,2 0 1,2 1-1,-3 33 0,7-61-50,0-1 1,0 1-1,0-1 0,0 1 0,0-1 0,0 1 1,0-1-1,0 1 0,0 0 0,0-1 0,1 1 0,-1-1 1,0 1-1,0-1 0,0 1 0,1-1 0,-1 1 1,0-1-1,1 1 0,-1-1 0,0 0 0,1 1 0,-1-1 1,1 1-1,-1-1 0,0 0 0,1 1 0,-1-1 1,1 0-1,-1 0 0,1 1 0,-1-1 0,1 0 0,-1 0 1,1 0-1,0 1 0,-1-1 0,1 0 0,-1 0 1,1 0-1,-1 0 0,1 0 0,-1 0 0,1 0 0,0-1 1,-1 1-1,1 0 0,-1 0 0,1 0 0,-1 0 1,1-1-1,-1 1 0,1 0 0,-1-1 0,1 1 0,29-21 353,-10-1-323,0-2 0,-1 0 0,-2-1 0,0-1 1,-2-1-1,-1 0 0,-1-1 0,-2 0 1,0-1-1,12-56 0,-28 97-2077,0 0 0,0-1 0,-1 1 0,-12 17 0,3-9-4125</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6.364"/>
    </inkml:context>
    <inkml:brush xml:id="br0">
      <inkml:brushProperty name="width" value="0.025" units="cm"/>
      <inkml:brushProperty name="height" value="0.025" units="cm"/>
    </inkml:brush>
  </inkml:definitions>
  <inkml:trace contextRef="#ctx0" brushRef="#br0">0 42 6983,'0'0'15331,"11"1"-13900,-11-1-1427,7 1 102,0 0-1,-1-1 1,1 0-1,0 0 0,0-1 1,0 1-1,-1-2 1,1 1-1,0-1 0,9-3 1,-9 2-84,0 0 1,1 1-1,0-1 0,-1 1 0,1 1 1,0 0-1,14-1 0,-20 2 0,0 0-1,0 1 1,0-1-1,0 0 1,0 1-1,0-1 0,0 1 1,-1 0-1,1-1 1,0 1-1,0 0 1,-1 0-1,1 0 1,0 0-1,-1 0 0,1 1 1,-1-1-1,0 1 1,1-1-1,-1 0 1,0 1-1,0 0 0,0-1 1,0 1-1,0 0 1,0 0-1,0-1 1,-1 1-1,1 0 1,-1 0-1,1 0 0,-1 0 1,0 0-1,0 0 1,0 2-1,2 58 1515,-1-46 33,2-59-1135,-5-50-1475,10 93-1820,39 2-1178,-11 0-1575,59-4-1,-51-5 672</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6.909"/>
    </inkml:context>
    <inkml:brush xml:id="br0">
      <inkml:brushProperty name="width" value="0.025" units="cm"/>
      <inkml:brushProperty name="height" value="0.025" units="cm"/>
    </inkml:brush>
  </inkml:definitions>
  <inkml:trace contextRef="#ctx0" brushRef="#br0">176 48 6342,'0'0'11531,"-9"-4"-8910,6 2-2471,0 1 0,-1-1 0,1 1 0,0 0 0,-1 0 0,1 0 0,-1 0 0,1 1 0,-1-1 0,0 1 0,1 0 0,-1 0 0,1 1 0,-1-1 0,1 1 0,-1-1 0,1 1 0,-1 0 0,1 0 0,-1 1 0,1-1 0,0 1 0,0 0 0,0 0 0,0 0 0,0 0 0,0 0 0,0 0 0,-3 5 0,-3 1 117,1 1-1,1-1 1,-1 1 0,-7 14-1,12-20-215,1 1-1,0-1 1,1 1 0,-1 0-1,1-1 1,-1 1 0,1 0-1,0 0 1,1 0 0,-1 0-1,1 0 1,-1 0 0,1 0-1,0 0 1,1 0 0,0 4-1,0-7-44,0 1 0,-1-1 0,1 0 0,1 0 0,-1 0-1,0 0 1,0 0 0,0 0 0,0-1 0,1 1 0,-1 0 0,0-1-1,1 1 1,-1-1 0,1 1 0,-1-1 0,0 1 0,1-1-1,-1 0 1,1 0 0,-1 0 0,1 0 0,-1 0 0,1 0 0,-1 0-1,1 0 1,-1-1 0,3 0 0,44-11 17,-35 5-187,0-1 1,0 0-1,-1-1 1,0 0-1,0-1 1,-1 0-1,0 0 1,-1-2-1,0 1 1,-1-1-1,0-1 1,-1 1-1,0-2 1,-1 1-1,6-17 1,-60 123 2127,47-93-1955,-4 11 300,1 0 0,0 0 0,-3 21 0,5-31-289,1 1-1,0-1 1,0 1-1,-1 0 1,1-1 0,0 1-1,0-1 1,0 1-1,1-1 1,-1 1-1,0-1 1,1 1-1,-1-1 1,1 1-1,-1-1 1,1 1 0,0-1-1,-1 1 1,1-1-1,0 0 1,0 0-1,0 1 1,0-1-1,0 0 1,0 0-1,0 0 1,1 0 0,-1 0-1,0 0 1,1-1-1,-1 1 1,0 0-1,1 0 1,-1-1-1,1 1 1,-1-1-1,1 0 1,1 1 0,6-1-8,-1 1 1,0-1 0,0-1 0,0 0 0,0 0 0,0-1 0,0 1 0,-1-2 0,1 1 0,0-1-1,-1 0 1,0-1 0,12-7 0,0-3-288,0-1 0,-1-1 0,20-22-1,29-26-378,-72 111 2015,2-35-1104,0-6-114,1-1 0,1 1 0,-1 0 0,1-1 1,0 1-1,0 0 0,0 0 0,1 0 1,0 0-1,0 0 0,2 7 0,-1-12-131,-1 0 0,1-1-1,0 1 1,0 0 0,0-1-1,0 1 1,0-1 0,0 1-1,0-1 1,0 1 0,0-1-1,0 0 1,0 1 0,0-1-1,0 0 1,0 0 0,0 0-1,0 0 1,0 0 0,0 0-1,0 0 1,0 0 0,2-1-1,26-4 104,-15-1-144,0 0 0,0-1 0,-1-1-1,0 0 1,21-18 0,-19 14-210,0 1 0,1 0 0,24-11 0,-40 22 247,0 0 1,1 0 0,-1 0-1,0 0 1,0-1 0,1 1 0,-1 0-1,0 0 1,1 0 0,-1 0 0,0 0-1,0 0 1,1 0 0,-1 0 0,0 0-1,0 0 1,1 0 0,-1 1 0,0-1-1,1 0 1,-1 0 0,0 0 0,0 0-1,1 0 1,-1 0 0,0 1 0,0-1-1,0 0 1,1 0 0,-1 0 0,0 1-1,0-1 1,0 0 0,0 0 0,1 0-1,-1 1 1,0-1 0,0 1 0,3 16 319,-6 30 88,2-30-445,2-17-174,0 0-1,1 0 0,-1 0 0,0 0 0,0 0 0,1-1 0,-1 1 1,0-1-1,0 1 0,1-1 0,-1 1 0,0-1 0,0 0 0,0 1 1,1-2-1,1-1-814,0-1 1,-1 0 0,0 1 0,1-1-1,-2 0 1,1 0 0,0 0 0,2-8-1,4-18-7261</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7.265"/>
    </inkml:context>
    <inkml:brush xml:id="br0">
      <inkml:brushProperty name="width" value="0.025" units="cm"/>
      <inkml:brushProperty name="height" value="0.025" units="cm"/>
    </inkml:brush>
  </inkml:definitions>
  <inkml:trace contextRef="#ctx0" brushRef="#br0">1 1 17296,'0'0'8488,"57"46"-20019</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7.610"/>
    </inkml:context>
    <inkml:brush xml:id="br0">
      <inkml:brushProperty name="width" value="0.025" units="cm"/>
      <inkml:brushProperty name="height" value="0.025" units="cm"/>
    </inkml:brush>
  </inkml:definitions>
  <inkml:trace contextRef="#ctx0" brushRef="#br0">1 146 16592,'0'0'8317,"12"2"-6913,-5-2-1348,1 1 1,0-1-1,0 0 0,-1-1 1,1 1-1,0-2 1,-1 1-1,1-1 0,-1 0 1,1-1-1,-1 1 1,0-2-1,0 1 0,0-1 1,7-5-1,-9 6-52,51-39 55,-53 39-48,1-1 0,-1 1 0,0 0 1,0-1-1,0 0 0,0 0 0,0 0 0,-1 0 1,0 0-1,0 0 0,0 0 0,1-6 0,-3 9 2,0 1 0,1-1 0,-1 1 0,0-1-1,0 1 1,0-1 0,0 1 0,0-1 0,0 1-1,0-1 1,0 1 0,0-1 0,-1 1 0,1-1 0,0 1-1,0-1 1,0 1 0,0-1 0,-1 1 0,1-1-1,0 1 1,-1 0 0,1-1 0,0 1 0,-1-1 0,1 1-1,0 0 1,-1 0 0,1-1 0,0 1 0,-1 0-1,1-1 1,-1 1 0,1 0 0,-2 0 0,-22 0 359,-22 17 54,32-7-318,1 0 0,0 0 0,0 1 0,1 1-1,-16 20 1,24-28-44,0 1-1,0 1 0,0-1 1,1 0-1,0 1 1,0 0-1,1 0 0,0 0 1,0 0-1,0 0 1,0 0-1,1 0 0,0 1 1,1-1-1,-1 0 1,1 1-1,1 9 0,0-13-56,0-1-1,0 0 1,0 0-1,1 0 1,-1 0-1,0 0 0,1 0 1,0 0-1,-1-1 1,1 1-1,0 0 1,0-1-1,0 1 0,0-1 1,0 0-1,0 0 1,0 0-1,0 0 0,0 0 1,1 0-1,-1-1 1,0 1-1,1-1 1,-1 1-1,0-1 0,4 0 1,71 2-820,-62-3 150,-7 1-236,-1 0 1,0-1 0,1 0-1,-1-1 1,0 0-1,0 0 1,0 0-1,0-1 1,11-6-1,22-14-10381</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8.711"/>
    </inkml:context>
    <inkml:brush xml:id="br0">
      <inkml:brushProperty name="width" value="0.025" units="cm"/>
      <inkml:brushProperty name="height" value="0.025" units="cm"/>
    </inkml:brush>
  </inkml:definitions>
  <inkml:trace contextRef="#ctx0" brushRef="#br0">68 1 4260,'0'0'17996,"-2"14"-16784,-23 90 281,-6 29 90,27-114-1297,2 0 0,0 0 0,1 0-1,3 34 1,-2-51-255,0-1 0,0 1 0,0-1-1,1 1 1,-1-1 0,0 1 0,1-1 0,0 1 0,-1-1-1,1 1 1,0-1 0,0 1 0,-1-1 0,1 0 0,0 0-1,0 0 1,1 1 0,-1-1 0,0 0 0,0 0 0,0 0-1,1-1 1,-1 1 0,2 1 0,0-1 18,-1-1 1,1 1-1,0-1 1,0 0-1,-1 0 1,1 0-1,0 0 0,0 0 1,-1 0-1,1-1 1,0 0-1,4-1 1,4-2 62,-1 0 0,0-1 1,0 0-1,-1-1 0,17-12 0,0-4 0,-1-1-1,38-47 1,-52 57-101,-1 0 0,-1-1 0,0 0 0,-1-1-1,-1 0 1,0 0 0,8-27 0,-15 31-765,-7 15-222,-7 13-625,-1 4 23,-56 91-10021,33-34 11339,37-76 439,0-1 0,1 0-1,-1 0 1,0 0 0,1 1 0,-1-1-1,1 0 1,-1 1 0,1-1-1,0 1 1,-1-1 0,1 0-1,0 1 1,0-1 0,0 1 0,0-1-1,1 1 1,-1-1 0,0 0-1,0 1 1,1-1 0,-1 0-1,1 1 1,-1-1 0,1 0 0,0 1-1,-1-1 1,1 0 0,0 0-1,1 2 1,1-2 36,0 0 1,1 0-1,-1 0 0,0-1 0,1 1 1,-1-1-1,0 1 0,1-1 1,-1 0-1,4-1 0,36 5 1157,-42-3-1281,0-1 0,1 1 0,-1 0 0,0-1 0,0 1 0,1 0-1,-1 0 1,0 0 0,0 0 0,0 0 0,0 0 0,0 0 0,0 0 0,0 1 0,-1-1-1,1 0 1,0 0 0,-1 1 0,1-1 0,0 0 0,-1 1 0,0-1 0,1 1-1,-1-1 1,0 1 0,0 1 0,1 11 751,4 28 605,-5-42-1431,0 1 1,0-1-1,0 1 1,1-1-1,-1 1 1,0-1-1,0 1 1,1-1-1,-1 0 1,1 1-1,-1-1 1,0 0-1,1 1 1,-1-1-1,1 0 1,-1 1-1,1-1 1,-1 0-1,0 0 1,1 1-1,0-1 1,-1 0-1,1 0 1,-1 0-1,1 0 1,20-11 303,-9 0-237,-1-1 0,-1-1 0,-1 0 0,1 0 1,-2-1-1,0 0 0,-1 0 0,0-1 0,-1 0 1,-1 0-1,5-24 0,-11 47-39,0-3-37,0 1 0,1 0 0,-1 0 0,1 0 1,0 0-1,0 0 0,1 0 0,1 6 0,-1-10-6,0 0-1,0-1 0,0 1 0,0 0 0,1 0 0,-1-1 0,1 1 0,-1-1 1,1 1-1,-1-1 0,1 0 0,0 1 0,0-1 0,-1 0 0,1 0 0,0 0 1,0 0-1,0-1 0,0 1 0,0 0 0,0-1 0,0 0 0,1 1 0,-1-1 1,0 0-1,0 0 0,3 0 0,7 0 12,0-1 0,-1 1 0,1-2-1,0 0 1,-1 0 0,1-1 0,-1 0 0,0-1 0,0 0 0,0-1-1,-1-1 1,13-7 0,-5 1-90,-1-1 0,0-1 0,-1 0-1,-1-1 1,25-31 0,-48 63 339,1 0 0,0 0-1,2 1 1,0 0 0,0 0 0,-1 22 0,6-39-255,0-1 0,0 1 1,0 0-1,0-1 1,0 1-1,0 0 0,0-1 1,1 1-1,-1-1 0,0 1 1,0-1-1,0 1 0,1 0 1,-1-1-1,0 1 1,1-1-1,-1 1 0,0-1 1,1 1-1,-1-1 0,1 0 1,-1 1-1,1-1 0,-1 1 1,1-1-1,-1 0 1,1 0-1,-1 1 0,1-1 1,-1 0-1,1 0 0,-1 1 1,1-1-1,0 0 0,27-4 107,23-23-48,-39 18-224,-1 0 0,0-2 0,0 1 0,-1-1 0,0-1 0,-1 0 0,0 0-1,-1-1 1,11-24 0,-59 96 362,35-49-87,0 0 1,1 1-1,0-1 0,1 1 0,0 0 1,1 0-1,0 0 0,0 21 0,2-31-127,0-1-1,0 0 0,0 1 0,0-1 0,0 1 0,0-1 0,0 0 0,1 1 1,-1-1-1,0 0 0,0 1 0,0-1 0,0 0 0,1 1 0,-1-1 0,0 0 0,0 1 1,1-1-1,-1 0 0,0 0 0,1 1 0,-1-1 0,0 0 0,1 0 0,-1 1 0,0-1 1,1 0-1,-1 0 0,0 0 0,1 0 0,-1 0 0,1 0 0,-1 0 0,0 1 0,1-1 1,-1 0-1,1 0 0,-1-1 0,0 1 0,1 0 0,-1 0 0,0 0 0,1 0 0,-1 0 1,1 0-1,-1 0 0,0-1 0,1 1 0,-1 0 0,0 0 0,1 0 0,-1-1 1,0 1-1,1-1 0,0 1-202,1-1-1,0 0 1,-1 0 0,1 0 0,-1 0 0,0 0 0,1-1-1,-1 1 1,0 0 0,0-1 0,1 1 0,0-3 0,5-41-7778,-6 15 812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9:26.440"/>
    </inkml:context>
    <inkml:brush xml:id="br0">
      <inkml:brushProperty name="width" value="0.025" units="cm"/>
      <inkml:brushProperty name="height" value="0.025" units="cm"/>
    </inkml:brush>
  </inkml:definitions>
  <inkml:trace contextRef="#ctx0" brushRef="#br0">1 1 13261,'0'0'-4901,"22"55"3267,9-52-768</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9.070"/>
    </inkml:context>
    <inkml:brush xml:id="br0">
      <inkml:brushProperty name="width" value="0.025" units="cm"/>
      <inkml:brushProperty name="height" value="0.025" units="cm"/>
    </inkml:brush>
  </inkml:definitions>
  <inkml:trace contextRef="#ctx0" brushRef="#br0">1 0 11723,'0'0'17681,"66"31"-21108,-34-24-1410,6-1-3939</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59.413"/>
    </inkml:context>
    <inkml:brush xml:id="br0">
      <inkml:brushProperty name="width" value="0.025" units="cm"/>
      <inkml:brushProperty name="height" value="0.025" units="cm"/>
    </inkml:brush>
  </inkml:definitions>
  <inkml:trace contextRef="#ctx0" brushRef="#br0">211 1 11851,'0'0'4506,"-9"4"-1186,-2 0-2269,0 0 0,1 1 0,-1 1 0,-16 11 0,24-15-881,-1 1 1,1 0 0,0 0 0,0 1-1,0-1 1,0 1 0,1-1 0,-1 1-1,1 0 1,0 0 0,0 0 0,0 0-1,1 0 1,-1 0 0,1 1 0,0-1-1,0 0 1,0 7 0,1-4-134,0 0 0,1 0 0,-1-1-1,2 1 1,-1 0 0,1 0 0,-1-1 0,2 1 0,-1-1 0,1 0-1,6 12 1,4 0-28,0 0-1,21 21 0,-20-24-48,-1 1-1,0 0 0,10 19 1,-20-29 35,0-1 0,0 1 0,-1 0 0,0 1 0,0-1 0,0 0 0,-1 1 0,0-1 0,0 1 0,-1-1 0,0 1 0,0-1 0,-1 11 0,-1-11 90,0 0 0,0 0 0,-1-1 0,1 1 0,-1-1 0,0 0 0,-1 0 0,1 0 0,-1 0 0,0 0 1,0-1-1,0 0 0,-1 0 0,0 0 0,0 0 0,0-1 0,0 0 0,0 0 0,-6 3 0,7-4-7,0 0 1,1-1-1,-1 1 0,0 0 0,0-1 0,0 0 1,0 0-1,0 0 0,-1-1 0,1 1 1,0-1-1,0 0 0,0 0 0,0-1 1,-1 1-1,1-1 0,0 0 0,0 0 0,0 0 1,0-1-1,0 1 0,1-1 0,-1 0 1,0 0-1,1 0 0,-1-1 0,-5-4 1,2-2-194,1 0 0,-1-1 0,2 0 0,-1 0 0,2 0 0,-1 0 0,1-1 1,1 0-1,0 0 0,0 0 0,1 0 0,1 0 0,0-1 0,0 1 1,2-14-1,-1 14-266,1 1-1,0-1 1,0 1 0,1-1 0,1 1 0,0 0 0,0 0 0,1 0-1,1 1 1,-1-1 0,1 1 0,1 0 0,0 0 0,0 1 0,1-1-1,10-9 1,4 1-3476,43-24 0,-20 14-6072</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47.871"/>
    </inkml:context>
    <inkml:brush xml:id="br0">
      <inkml:brushProperty name="width" value="0.025" units="cm"/>
      <inkml:brushProperty name="height" value="0.025" units="cm"/>
    </inkml:brush>
  </inkml:definitions>
  <inkml:trace contextRef="#ctx0" brushRef="#br0">62 66 5285,'0'0'3918,"-9"-1"-2311,-2-2-1040,-30-4 5432,55 9-4167,16-2-1401,-1-1 0,1-1 0,-1-1 0,0-2 0,41-12 0,-33 8-457,1 1 0,49-3 1,-86 11 20,1 0 0,-1 0 1,1-1-1,-1 1 1,1 1-1,-1-1 0,0 0 1,1 0-1,-1 0 1,1 1-1,-1-1 0,0 1 1,1-1-1,-1 1 1,0 0-1,1-1 1,-1 1-1,0 0 0,0 0 1,0 0-1,0 0 1,0 0-1,0 0 0,0 0 1,0 0-1,1 2 1,-1-1 11,-1 1 1,1 0 0,0 0 0,-1-1-1,1 1 1,-1 0 0,0 0-1,0 0 1,0 0 0,0 0 0,-1 0-1,0 4 1,-4 12 161,-1-1 0,-1 0 1,-11 22-1,13-29 0,-47 95 1043,27-59-307,2 2-1,2 0 1,-20 74 0,36-105-1107,5-23-2948,-5-31-3588,-7 13 1688,-5-4-838</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8:48.197"/>
    </inkml:context>
    <inkml:brush xml:id="br0">
      <inkml:brushProperty name="width" value="0.025" units="cm"/>
      <inkml:brushProperty name="height" value="0.025" units="cm"/>
    </inkml:brush>
  </inkml:definitions>
  <inkml:trace contextRef="#ctx0" brushRef="#br0">1 1 8936,'0'0'13357,"63"14"-12492,-19-9-449,9-3-191,5-2-161,0 0-128,-2 0-1218,-4 0-1632,-10 0-2948,-9 0-5765</inkml:trace>
  <inkml:trace contextRef="#ctx0" brushRef="#br0" timeOffset="1">582 114 12396,'0'0'6118,"-23"53"-4421,21-43-320,2 0-223,0-7-898,3-3-192,8 0-1474,-3-16-3042,0-5-9737</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00.051"/>
    </inkml:context>
    <inkml:brush xml:id="br0">
      <inkml:brushProperty name="width" value="0.025" units="cm"/>
      <inkml:brushProperty name="height" value="0.025" units="cm"/>
    </inkml:brush>
  </inkml:definitions>
  <inkml:trace contextRef="#ctx0" brushRef="#br0">436 143 4805,'2'-12'5124,"0"4"-4604,0-1 44,0-1 1,0 1 0,-1-1-1,0 1 1,-1-15-1,0 23-469,0-1 0,0 0-1,-1 0 1,1 1 0,0-1 0,-1 0-1,1 1 1,-1-1 0,0 1-1,1-1 1,-1 1 0,0-1 0,0 1-1,0-1 1,0 1 0,0 0-1,0-1 1,-1 1 0,1 0 0,0 0-1,-1 0 1,1 0 0,-1 0-1,1 0 1,-1 0 0,1 1 0,-1-1-1,1 1 1,-1-1 0,0 1-1,1-1 1,-1 1 0,0 0 0,0 0-1,1 0 1,-1 0 0,0 0-1,1 0 1,-1 0 0,0 1-1,-3 0 1,0 0 32,0 1 1,0 0-1,0 0 0,0 0 0,0 1 0,0 0 1,1 0-1,-1 0 0,1 0 0,-1 1 0,1 0 1,-6 7-1,-45 61 429,37-47-406,-28 39 405,-71 135 0,101-165-313,1 0 0,2 0 0,1 1-1,1 1 1,3 0 0,-6 49-1,12-74-180,2 0-1,-1-1 0,2 1 0,-1 0 0,1-1 0,1 1 1,0-1-1,1 1 0,-1-1 0,9 17 0,-9-22-47,1 0-1,0 0 0,1-1 1,-1 1-1,1-1 0,0 0 1,0 0-1,0 0 1,1-1-1,-1 1 0,1-1 1,0 0-1,0 0 1,0-1-1,0 0 0,0 1 1,1-2-1,-1 1 0,1-1 1,-1 1-1,10-1 1,-3 0 10,1-1 1,0-1 0,0 0 0,0-1 0,-1 0 0,1-1 0,-1 0-1,0-1 1,0 0 0,0-1 0,0-1 0,12-7 0,16-11 40,71-58-1,-60 41 252,-2-2 1,-1-3-1,62-77 0,-95 105-270,-1-2 0,-1 1 1,-1-2-1,-1 1 0,0-2 1,-2 1-1,0-1 0,-1-1 1,-2 0-1,0 0 0,-2 0 1,0 0-1,0-27 0,-4 42-48,-1 0 0,0 1 0,0-1 0,0 0 0,-1 1 0,0-1 0,-1 1 0,0-1-1,0 1 1,-1 0 0,1 0 0,-1 1 0,-1-1 0,0 1 0,1 0 0,-2 0-1,1 1 1,-1-1 0,0 1 0,0 0 0,0 1 0,-1-1 0,1 1 0,-1 0-1,0 1 1,0 0 0,-1 0 0,1 1 0,-12-3 0,8 2-128,-1 1 1,1 0 0,0 1-1,-1 0 1,0 0 0,1 2-1,-1-1 1,1 2-1,-1-1 1,1 1 0,0 1-1,-1 0 1,1 1 0,1 0-1,-1 1 1,1 0-1,-1 0 1,1 1 0,-13 11-1,14-10-412,2 1 0,-1 1-1,1-1 1,0 1 0,-7 13 0,-9 26-7312,14-18-4157</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38.776"/>
    </inkml:context>
    <inkml:brush xml:id="br0">
      <inkml:brushProperty name="width" value="0.025" units="cm"/>
      <inkml:brushProperty name="height" value="0.025" units="cm"/>
    </inkml:brush>
  </inkml:definitions>
  <inkml:trace contextRef="#ctx0" brushRef="#br0">96 233 1473,'0'0'6615,"-10"-4"-5489,10 4-1006,-34-16 621,32 15-496,0 0 1,0 0 0,-1 0 0,1 0-1,0 0 1,0 1 0,0-1 0,-1 1 0,1 0-1,0 0 1,0 0 0,-1 0 0,1 0 0,0 0-1,0 0 1,-1 1 0,1-1 0,-3 2 0,4-2-214,1 1 0,-1-1-1,1 0 1,-1 1 0,1-1 0,0 1 0,-1-1 0,1 0 0,0 1 0,-1-1 0,1 1 0,0-1 0,-1 1 0,1-1 0,0 1 0,0-1 0,0 1 0,-1 0 0,1-1 0,0 1 0,0-1-1,0 1 1,0-1 0,0 1 0,0-1 0,0 1 0,0 0 0,0-1 0,1 1 0,-1-1 0,0 1 0,0-1 0,0 1 0,1-1 0,-1 1 0,0-1 0,0 1 0,1-1 0,-1 1 0,1-1-1,-1 0 1,0 1 0,1-1 0,-1 1 0,1-1 0,-1 0 0,1 0 0,-1 1 0,1-1 0,-1 0 0,1 0 0,-1 1 0,1-1 0,-1 0 0,2 0 0,31 9 447,37-12 886,-49 1-1146,1 1 1,0 1-1,-1 1 0,1 1 0,29 6 0,-44-6-201,0-1-1,0 0 1,0 0 0,0 0-1,0-1 1,0 0-1,-1 0 1,1-1 0,0 0-1,0 0 1,0-1-1,0 0 1,-1 0-1,1-1 1,-1 1 0,7-5-1,5 0-25,0 0 0,0 1 0,0 1-1,1 1 1,0 0 0,0 2 0,0 0-1,0 1 1,0 0 0,31 5 0,-30-1 133,0-1 1,0-1 0,1-1-1,-1-1 1,33-6 0,97-29 924,-104 24-949,75-15 190,-75 18-108,0-1-1,53-21 0,-72 21-575,-17 7-436,-1 0-1,0-1 1,1 0 0,-1 0 0,0-1 0,15-12 0,-4-2-6683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0.540"/>
    </inkml:context>
    <inkml:brush xml:id="br0">
      <inkml:brushProperty name="width" value="0.025" units="cm"/>
      <inkml:brushProperty name="height" value="0.025" units="cm"/>
    </inkml:brush>
  </inkml:definitions>
  <inkml:trace contextRef="#ctx0" brushRef="#br0">1 2581 10025,'2'1'249,"0"-1"-1,0 0 0,0 0 0,0 1 1,1-2-1,-1 1 0,0 0 0,0 0 1,0-1-1,0 1 0,4-2 0,90-37 1532,-71 28-1444,-1 0 0,2 2 0,-1 1 0,29-5 0,7 3 818,0-3 0,0-2 1,106-43-1,80-30-749,-178 67-371,-1-2-1,-1-4 1,121-66-1,-37 2 210,-64 41-185,95-72-1,-107 64 167,112-91 54,-147 112-204,-1-1 1,49-62 0,205-253 192,-110 117-38,-14 16-84,-92 129-41,-26 28-28,104-97 0,-111 122 46,1 2-1,2 2 1,1 3 0,58-29 0,41-3 61,-24 11-3332,-45 12-4477,-51 23 3105</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2.107"/>
    </inkml:context>
    <inkml:brush xml:id="br0">
      <inkml:brushProperty name="width" value="0.025" units="cm"/>
      <inkml:brushProperty name="height" value="0.025" units="cm"/>
    </inkml:brush>
  </inkml:definitions>
  <inkml:trace contextRef="#ctx0" brushRef="#br0">21 2032 2242,'-21'7'9152,"28"-12"-3665,33-17-2709,-37 21-3021,66-30 748,1 4 1,2 2-1,128-25 1,-49 13-206,-33 5-184,1 5 0,1 5 0,179-9 0,-286 31-43,396-2 975,-364 3-864,-1-2 0,0-1-1,1-3 1,-2-1 0,1-3-1,-1-1 1,0-2 0,-1-2-1,58-28 1,-63 24-63,50-32 1,-74 40-6,-1 1 0,1-2 1,-2 0-1,0 0 0,0-1 1,17-25-1,199-347 151,-163 241-271,-48 102 6,1 0-1,2 2 1,2 0-1,2 1 1,50-64-1,57-58-11,-88 104 3,2 2-1,101-95 1,-110 119-77,4-4 142,84-56 0,-109 82-190,0 0 0,0 1 0,1 1 0,0 0 0,0 1 0,1 1 0,-1 0 0,1 1 0,0 0 0,25 1 0,-39 1 63,0 1-1,1 0 1,-1 0-1,0 0 1,0 0 0,0 0-1,1 1 1,-1-1-1,0 1 1,0-1 0,0 1-1,0 0 1,0 0-1,0 0 1,0 0 0,0 0-1,0 0 1,0 1-1,0-1 1,-1 1 0,1-1-1,1 3 1,8 14-3516,2 4-3432,-3-7-5406</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5.175"/>
    </inkml:context>
    <inkml:brush xml:id="br0">
      <inkml:brushProperty name="width" value="0.025" units="cm"/>
      <inkml:brushProperty name="height" value="0.025" units="cm"/>
    </inkml:brush>
  </inkml:definitions>
  <inkml:trace contextRef="#ctx0" brushRef="#br0">1 3128 10250,'0'0'2034,"10"0"1633,129 9 541,-50 4-3987,145 41 0,-212-48-197,0 1-1,0 1 1,0 1 0,-1 1-1,34 22 1,-47-26 41,-1-1 1,0 1-1,0 0 1,0 1-1,-1 0 0,0 0 1,0 0-1,-1 1 0,0 0 1,0 0-1,-1 0 0,0 0 1,-1 1-1,1-1 0,-2 1 1,1 0-1,1 11 0,1 48 424,-2 0-1,-11 115 1,3-111 74,-1 1-97,-2 62-141,8-122-312,1 0-1,0-1 0,1 1 1,1 0-1,0-1 0,0 1 1,1-1-1,6 13 0,-8-21 2,0-1 0,1 1 0,-1 0 0,1-1 0,0 0 0,0 1 0,0-1 0,0 0 0,0 0 0,1-1 0,-1 1 0,1-1 0,0 0 0,0 0 0,0 0 0,0 0 0,0-1 0,0 1 0,0-1 0,0 0 0,1 0 0,-1-1 0,0 1 0,1-1 0,-1 0 0,0 0 0,1-1 0,-1 1 0,0-1 1,1 0-1,-1 0 0,6-3 0,5 0 7,-1-2 0,0 0 0,-1 0-1,1-2 1,-1 0 0,0 0 0,-1-1 0,13-12 0,46-46 29,-3-4 0,95-128 0,-122 135-34,-3-3 0,-3-1 0,49-138 0,-35 103-48,-32 71 45,22-59 1,-7-15-90,27-71-132,-47 148 203,1-1 0,2 1 0,35-49-1,-14 28-5,78-80 0,-95 111 9,2 1-1,0 1 1,1 1 0,0 1 0,1 1 0,42-18 0,-41 21 6,1 1 1,0 2-1,1 0 0,-1 2 0,2 0 1,-1 2-1,0 1 0,1 1 0,40 3 1,-57 1 37,-1 1-1,0 1 1,0 0 0,0 0 0,0 0 0,-1 1-1,1 0 1,10 10 0,27 14 78,-32-23-24,-1 0 0,1-1 0,0-1 0,0 0-1,0-1 1,0 0 0,1-1 0,-1-1 0,1-1 0,-1 0-1,1 0 1,-1-2 0,1 0 0,24-6 0,-13 0 19,0-1 0,-1-2 0,0 0 0,0-2-1,-2 0 1,42-32 0,84-59 339,145-115 929,-272 201-1353,-1-1 0,35-40 1,13-12-37,-18 23-53,-2-2 0,78-106 0,56-132-111,-141 224 69,3 2 1,2 2-1,63-61 0,57-73-131,118-194-30,-241 335 61,3 1 0,103-87 0,-130 123 189,2 2 1,0 0-1,1 1 1,0 2-1,0 0 1,1 1-1,44-11 0,8 4-294,95-10 0,-151 26 288,1 0 0,-1 1-1,0 2 1,0-1-1,0 2 1,0 1 0,-1 1-1,35 12 1,-49-15 18,41 12-4,48 22 0,-79-29 5,-1 1 0,1 0 0,-1 1 0,-1 1 0,0 0 0,0 0 0,11 14 0,35 47 196,-45-52-107,1 0 0,1-1 0,1-1 0,0 0 0,36 26 0,46 33-21,-72-52-51,2-2 0,32 19-1,-57-38-5,1-1 0,0 0 0,0 0 0,0 0 0,0-1 0,0 1 0,0-1 0,1-1 0,-1 1 0,0-1 0,1 1 0,-1-2 0,0 1 0,1 0 0,-1-1 0,0 0 0,0 0 0,1-1-1,-1 0 1,0 0 0,0 0 0,6-4 0,37-10-1274,56 6-7402,-84 3 2818</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6.405"/>
    </inkml:context>
    <inkml:brush xml:id="br0">
      <inkml:brushProperty name="width" value="0.025" units="cm"/>
      <inkml:brushProperty name="height" value="0.025" units="cm"/>
    </inkml:brush>
  </inkml:definitions>
  <inkml:trace contextRef="#ctx0" brushRef="#br0">1 1243 7527,'0'0'7073,"5"-10"-6058,1-3-494,1 1 1,1 0 0,0 0-1,1 0 1,0 1 0,18-16-1,8-6-368,-2-1-1,35-47 1,32-34 329,-49 58-227,-2-2-1,66-106 1,-70 97-58,-12 19-161,-12 15-44,2 2 0,1 0 1,33-33-1,0 4 115,-37 38 20,1 1 0,1 1-1,31-22 1,-41 34-111,16-11-42,51-27 0,-68 42 65,0 0-1,1 1 0,-1 0 1,1 1-1,-1 0 0,1 1 1,0 1-1,19-1 1,-25 2-133,1 0 0,0 0 1,0-1-1,-1 0 1,12-3-1,14-13-5761,-15 6-535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5.259"/>
    </inkml:context>
    <inkml:brush xml:id="br0">
      <inkml:brushProperty name="width" value="0.025" units="cm"/>
      <inkml:brushProperty name="height" value="0.025" units="cm"/>
    </inkml:brush>
  </inkml:definitions>
  <inkml:trace contextRef="#ctx0" brushRef="#br0">0 1 2755,'0'0'20937,"4"12"-20483,4 36-328,-3 1 1,-1-1 0,-3 54 0,-1-95-296,2 62-588,8-26-4307</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7.106"/>
    </inkml:context>
    <inkml:brush xml:id="br0">
      <inkml:brushProperty name="width" value="0.025" units="cm"/>
      <inkml:brushProperty name="height" value="0.025" units="cm"/>
    </inkml:brush>
  </inkml:definitions>
  <inkml:trace contextRef="#ctx0" brushRef="#br0">49 16 4036,'0'0'-128,"-49"-15"-2723</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7.465"/>
    </inkml:context>
    <inkml:brush xml:id="br0">
      <inkml:brushProperty name="width" value="0.025" units="cm"/>
      <inkml:brushProperty name="height" value="0.025" units="cm"/>
    </inkml:brush>
  </inkml:definitions>
  <inkml:trace contextRef="#ctx0" brushRef="#br0">57 116 2915,'0'0'6892,"-9"0"-5440,-18 0-380,6 0 2799,116-2 3111,-2-3-3896,186-23-1997,396-45-907,-674 73-180,32-4-146,-24 2-277,-23 1-378,-137 5-4469,-7 1-4000,97-5 3198</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7.807"/>
    </inkml:context>
    <inkml:brush xml:id="br0">
      <inkml:brushProperty name="width" value="0.025" units="cm"/>
      <inkml:brushProperty name="height" value="0.025" units="cm"/>
    </inkml:brush>
  </inkml:definitions>
  <inkml:trace contextRef="#ctx0" brushRef="#br0">340 29 10122,'-15'-3'2220,"3"0"-1728,-100-17 3536,97 19-2610,-1 0-1,1 0 1,-19 3 0,34-2-1396,0 0 0,0 0 0,-1 0 0,1 0 1,0 1-1,0-1 0,0 0 0,0 0 0,0 0 0,0 1 0,0-1 0,0 0 0,0 0 0,0 0 0,-1 1 0,1-1 0,0 0 0,0 0 0,0 1 0,0-1 0,1 0 0,-1 0 0,0 0 0,0 1 0,0-1 0,0 0 0,0 0 0,0 0 0,0 1 0,0-1 0,0 0 0,0 0 1,1 0-1,-1 1 0,0-1 0,0 0 0,0 0 0,0 0 0,0 0 0,1 0 0,-1 1 0,0-1 0,0 0 0,0 0 0,1 0 0,-1 0 0,0 0 0,0 0 0,0 0 0,1 0 0,-1 0 0,12 9 578,-2-7-410,0 0 0,0-1 1,0 0-1,15 0 0,-2 1-794,-61 13-1291,-116 29-10512,122-36 7528</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8.526"/>
    </inkml:context>
    <inkml:brush xml:id="br0">
      <inkml:brushProperty name="width" value="0.025" units="cm"/>
      <inkml:brushProperty name="height" value="0.025" units="cm"/>
    </inkml:brush>
  </inkml:definitions>
  <inkml:trace contextRef="#ctx0" brushRef="#br0">152 187 6406,'-14'1'497,"-4"0"-17,-53 4 1211,22 4 2698,64-12-95,11 3-2137,14-2-915,136-30 1089,281-41-172,-275 53-1905,263-40 143,-429 54-385,-27 3 12,-30 1-12,-199 1 168,0 11-1,-323 53 1,550-61-152,10-1-20,0-1-1,0 0 1,1 1 0,-1-1-1,0 1 1,1 0 0,-1 0-1,0 0 1,1 0 0,-5 3-1,7-4-6,0 0 0,0 0 1,0 0-1,0 1 0,0-1 0,0 0 0,0 0 0,0 0 0,0 0 0,0 0 1,0 1-1,0-1 0,0 0 0,0 0 0,0 0 0,0 0 0,0 1 0,0-1 1,0 0-1,0 0 0,0 0 0,0 0 0,0 0 0,1 1 0,-1-1 0,0 0 0,0 0 1,0 0-1,0 0 0,0 0 0,0 0 0,0 0 0,1 0 0,-1 1 0,0-1 1,0 0-1,0 0 0,0 0 0,0 0 0,1 0 0,-1 0 0,0 0 0,0 0 1,0 0-1,0 0 0,1 0 0,-1 0 0,0 0 0,0 0 0,0 0 0,0 0 1,0 0-1,1 0 0,-1 0 0,0 0 0,0 0 0,0 0 0,1-1 0,14 3 45,284 2 74,578-66 1,-1017 61-250,-428 36 33,667-41-9737,-35-8 2952</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8.884"/>
    </inkml:context>
    <inkml:brush xml:id="br0">
      <inkml:brushProperty name="width" value="0.025" units="cm"/>
      <inkml:brushProperty name="height" value="0.025" units="cm"/>
    </inkml:brush>
  </inkml:definitions>
  <inkml:trace contextRef="#ctx0" brushRef="#br0">1 37 16688,'0'0'6267,"8"-6"-5365,2 1-789,-1 0 1,1 1-1,0 0 0,0 1 0,1 0 1,-1 1-1,1 0 0,-1 1 0,1 0 1,-1 0-1,1 1 0,0 1 0,18 2 1,23 2-83,-1 2 0,0 2 1,0 2-1,-1 3 0,-1 2 0,55 25 1,-101-40-31,-1 0 0,0 0 0,0 0 0,0 0 0,0 1 0,0-1 0,0 1 0,0-1 0,-1 1 1,1 0-1,-1-1 0,1 1 0,-1 0 0,1 0 0,-1 0 0,0 0 0,0 0 0,0 1 0,0-1 0,0 0 0,0 4 1,-1-3 38,0-1 0,-1 0 0,1 0 0,-1 1 0,0-1 0,1 0 0,-1 0 0,0 0 0,0 0 0,-1 0 0,1 0 0,0 0 0,-1 0 0,1 0 0,-1-1 0,1 1 0,-1 0 0,0-1 0,0 0 0,0 1 0,0-1 0,-2 1 1,-38 21 650,-1-1 0,-84 28 1,-16 7-663,96-35-1124,5-2-3570,15-6-3775</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49.851"/>
    </inkml:context>
    <inkml:brush xml:id="br0">
      <inkml:brushProperty name="width" value="0.025" units="cm"/>
      <inkml:brushProperty name="height" value="0.025" units="cm"/>
    </inkml:brush>
  </inkml:definitions>
  <inkml:trace contextRef="#ctx0" brushRef="#br0">2 282 9001,'-1'-9'2968,"1"4"-2589,0-1 1,0 0-1,0 0 1,0 1 0,1-1-1,0 0 1,0 1-1,1-1 1,0 1 0,0-1-1,0 1 1,0 0-1,1-1 1,0 1-1,0 1 1,0-1 0,1 0-1,5-5 1,9-6 211,0 1 0,1 1-1,1 0 1,0 2 0,0 0 0,2 2 0,-1 0 0,1 1 0,34-8-1,-15 6-291,2 2-1,-1 3 0,1 1 0,55 0 0,-96 5-291,0 0 1,0-1-1,0 1 0,-1 0 1,1 0-1,0 0 0,0 0 1,0 1-1,-1-1 0,1 1 1,0-1-1,0 1 0,-1-1 1,1 1-1,0 0 0,-1 0 1,1 0-1,-1 0 0,1 0 1,-1 0-1,1 0 0,-1 0 1,0 0-1,0 1 0,1-1 1,-1 1-1,1 1 1,-2-1 16,0 1 0,0-1 0,-1 1 1,1-1-1,0 0 0,-1 1 0,0-1 1,1 1-1,-1-1 0,0 0 0,0 0 1,0 0-1,-1 1 0,1-1 1,0 0-1,-1-1 0,0 1 0,1 0 1,-1 0-1,-3 2 0,-38 35 642,-2-1 0,-66 42 0,68-51-156,0 2-1,2 2 1,-51 53-1,87-81-488,1 0-1,0 0 1,0 0 0,1 0-1,0 1 1,0-1 0,0 1-1,0 0 1,1 0 0,0 0-1,-2 11 1,4-15-19,0 1 0,0-1 0,0 1 0,0 0 0,0-1 0,1 1 0,0-1 0,-1 1 0,1-1 0,0 1 0,0-1 0,0 0 0,0 1 0,1-1 0,-1 0 0,0 0 0,1 0 0,0 0 0,-1 0 0,1 0 0,0 0 0,0-1 0,0 1 0,0-1 0,1 1 0,-1-1 0,0 0 0,1 0 0,-1 0 0,3 1 0,22 8-500,0-1 1,28 5 0,21 1-4116,-28-6-1860,-18-2-2308</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0.178"/>
    </inkml:context>
    <inkml:brush xml:id="br0">
      <inkml:brushProperty name="width" value="0.025" units="cm"/>
      <inkml:brushProperty name="height" value="0.025" units="cm"/>
    </inkml:brush>
  </inkml:definitions>
  <inkml:trace contextRef="#ctx0" brushRef="#br0">73 0 18546,'0'0'3459,"-49"39"192,35-29-1345,7-2-576,5-6-449,2-1-672,2-1-545,13 0-128,3 0-1410,-4 0-2337,-1-7-4741</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4.379"/>
    </inkml:context>
    <inkml:brush xml:id="br0">
      <inkml:brushProperty name="width" value="0.025" units="cm"/>
      <inkml:brushProperty name="height" value="0.025" units="cm"/>
    </inkml:brush>
  </inkml:definitions>
  <inkml:trace contextRef="#ctx0" brushRef="#br0">39 2738 8168,'0'0'2514,"-5"8"-1089,-17 25 6,22-33-1381,0-1 1,0 1-1,0 0 0,0 0 1,0 0-1,0-1 0,0 1 0,0 0 1,0 0-1,-1-1 0,1 1 0,0 0 1,0 0-1,0 0 0,0 0 1,-1-1-1,1 1 0,0 0 0,0 0 1,0 0-1,-1 0 0,1 0 1,0 0-1,0 0 0,-1 0 0,1 0 1,0-1-1,0 1 0,0 0 1,-1 0-1,1 0 0,0 0 0,0 0 1,-1 0-1,1 0 0,0 1 0,0-1 1,-1 0-1,1 0 0,0 0 1,0 0-1,0 0 0,-1 0 0,1 0 1,0 0-1,0 1 0,0-1 1,-1 0-1,1 0 0,0 0 0,0 0 1,0 1-1,0-1 0,-1 0 0,1 0 1,0 0-1,0 1 0,0-1 1,0 0-1,0 0 0,0 1 0,0-1 1,0 0-1,0 0 0,0 0 1,0 1-1,-1-22 292,1 18 10,7-136 244,49-258 1,-27 229-461,103-600-495,60 13-243,-47 397 543,-72 210-2685,-65 126-1009</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4.797"/>
    </inkml:context>
    <inkml:brush xml:id="br0">
      <inkml:brushProperty name="width" value="0.025" units="cm"/>
      <inkml:brushProperty name="height" value="0.025" units="cm"/>
    </inkml:brush>
  </inkml:definitions>
  <inkml:trace contextRef="#ctx0" brushRef="#br0">1 24 11243,'0'0'3181,"0"13"-2615,24 198 742,65 261 0,-82-437-1232,34 120 301,-35-137-323,0-1 0,2 1 1,0-1-1,1-1 0,0 1 0,16 18 1,-23-32-53,0 0 0,0 0 1,1 0-1,-1 0 0,1-1 1,-1 1-1,1-1 0,0 0 1,0 1-1,0-1 0,0-1 1,1 1-1,-1 0 0,0-1 0,1 0 1,-1 0-1,1 0 0,0 0 1,-1 0-1,1-1 0,0 1 1,-1-1-1,1 0 0,0 0 1,-1-1-1,1 1 0,0-1 1,-1 0-1,1 0 0,-1 0 0,1 0 1,-1 0-1,0-1 0,1 0 1,-1 1-1,0-1 0,4-4 1,7-5 35,-1-1 1,-1-1-1,0 0 1,-1 0-1,0-2 1,13-22-1,296-587-2032,-319 624 1992,70-164-3190,-3-3-1896</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5.658"/>
    </inkml:context>
    <inkml:brush xml:id="br0">
      <inkml:brushProperty name="width" value="0.025" units="cm"/>
      <inkml:brushProperty name="height" value="0.025" units="cm"/>
    </inkml:brush>
  </inkml:definitions>
  <inkml:trace contextRef="#ctx0" brushRef="#br0">0 0 8488,'0'0'11659,"3"18"-10901,24 244 513,-10-69-908,-16-181-221,1 1-1,0-1 1,1 0 0,0-1 0,5 14 0,-7-24-95,0 1 1,-1-1 0,1 1-1,0-1 1,0 1-1,0-1 1,0 1-1,1-1 1,-1 0-1,0 1 1,0-1-1,1 0 1,-1 0-1,1 0 1,-1 0 0,1 0-1,-1-1 1,4 2-1,-3-2-6,0 0 0,0 0-1,0 0 1,0 0-1,1-1 1,-1 1 0,0-1-1,0 1 1,0-1 0,0 0-1,0 0 1,0 0 0,0 0-1,0 0 1,-1 0 0,1 0-1,0-1 1,-1 1 0,3-3-1,21-24 200,-1 0-1,-1-2 0,-2 0 1,-1-1-1,18-40 0,-21 41-207,-12 22-60,15-25-118,-2 0-1,-1-1 1,-2 0-1,-1-1 0,12-52 1,-26 86 12,1 1 0,-1-1 0,0 1 1,1-1-1,-1 0 0,0 1 0,0-1 0,0 1 0,0-1 1,1 1-1,-1-1 0,0 0 0,0 1 0,0-1 0,0 1 1,0-1-1,-1 0 0,1 1 0,0-1 0,0 1 0,0-1 1,0 0-1,-1 1 0,1-1 0,0 1 0,0-1 0,-1 1 1,1-1-1,-1 1 0,1-1 0,0 1 0,-1 0 0,1-1 1,-1 1-1,1-1 0,-1 1 0,1 0 0,-1-1 0,1 1 1,-1 0-1,1 0 0,-1 0 0,0-1 0,1 1 0,-1 0 1,1 0-1,-1 0 0,1 0 0,-1 0 0,0 0 0,1 0 1,-1 0-1,1 0 0,-1 0 0,0 0 0,0 1 0,-16-1-6854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672"/>
    </inkml:context>
    <inkml:brush xml:id="br0">
      <inkml:brushProperty name="width" value="0.025" units="cm"/>
      <inkml:brushProperty name="height" value="0.025" units="cm"/>
    </inkml:brush>
  </inkml:definitions>
  <inkml:trace contextRef="#ctx0" brushRef="#br0">0 97 12620,'0'0'2669,"13"-11"-534,-5 4-1810,0 0-126,0 0 1,0 1-1,1 0 0,0 0 0,0 1 0,0 0 0,1 0 0,-1 1 0,1 0 0,11-2 0,7 0 227,0 1 0,0 2 0,0 0-1,1 2 1,-1 2 0,0 0 0,1 2 0,36 8 0,-59-10-408,0 1 0,0 0 0,0 1 0,-1-1 0,1 1 0,-1 0 1,0 1-1,0-1 0,0 1 0,0 0 0,8 9 0,-11-10-1,0-1 0,-1 0 0,1 1 0,-1 0 0,0-1 0,0 1 0,0 0 0,0-1 0,0 1 0,-1 0 0,1 0 0,-1 0 0,0-1 0,1 1 0,-1 0 0,-1 0 0,1 0 0,0 0 0,-1 0 0,1-1 0,-1 1 0,0 0 0,0 0 0,0-1 0,0 1 0,-1-1 0,1 1 0,-2 2 0,-5 5 220,0-1 0,0 1 1,0-2-1,-1 1 0,-1-1 1,1 0-1,-2-1 0,-11 7 1,-2 0 295,-1-1 1,-40 15 0,73-30-759,-1 1 0,1 1 0,-1-1 0,1 1 0,8 1 0,8 0-646,-10-2 399,-1 1 0,0 0 0,0 1 0,0 1 1,21 5-1,-31-6 413,1 0 0,-1 0 0,0 0 0,0 1 0,0 0-1,0-1 1,0 1 0,0 0 0,0 1 0,-1-1 0,1 0 0,-1 1 0,1-1 0,-1 1 0,0 0 0,0 0 0,0 0 0,0 0 0,-1 0 0,1 0 0,-1 1 0,0-1 0,0 0 0,0 1 0,-1-1-1,2 6 1,-2-4 63,0 0-1,0 0 1,0 0-1,-1 1 1,1-1-1,-1 0 1,0 0-1,-1 0 0,1 0 1,-1 0-1,0-1 1,0 1-1,-5 7 1,1-3 287,0-1 0,-1-1 1,1 1-1,-1-1 0,-1 0 1,-13 9-1,-2-1 733,0-1 0,-1-2 0,0 0-1,-38 12 1,52-19-894,-1-1-1,1-1 1,-1 0 0,0 0-1,0-1 1,0-1-1,0 0 1,-1 0-1,1-1 1,-21-2 0,31 1-220,0 1 0,-1-1 1,1 0-1,0 1 0,0-1 1,0 0-1,0 1 1,0-1-1,0 0 0,0 0 1,0 0-1,0 0 0,0 0 1,1 0-1,-1 0 0,0-1 1,1 1-1,-1 0 1,0 0-1,1 0 0,0-1 1,-1 1-1,1 0 0,0-1 1,0 1-1,-1 0 1,1 0-1,0-1 0,0 1 1,1 0-1,-1-1 0,0 1 1,0 0-1,1-1 1,-1 1-1,0 0 0,1 0 1,0-1-1,-1 1 0,1 0 1,-1 0-1,1 0 0,1-2 1,2-4-1034,1 0 0,-1 0 0,1 1 0,0-1 0,10-9-1,17-11-5714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5.882"/>
    </inkml:context>
    <inkml:brush xml:id="br0">
      <inkml:brushProperty name="width" value="0.025" units="cm"/>
      <inkml:brushProperty name="height" value="0.025" units="cm"/>
    </inkml:brush>
  </inkml:definitions>
  <inkml:trace contextRef="#ctx0" brushRef="#br0">0 130 10922,'0'0'8205,"8"-10"-7030,-5 7-1100,1-4 36,0 1 0,1 0-1,0 1 1,1-1 0,-1 1 0,1 0-1,0 1 1,0-1 0,0 1-1,1 0 1,11-5 0,9-1 94,1 0 0,0 2 1,1 1-1,0 1 0,0 2 0,0 1 0,0 1 1,39 2-1,-66 0-193,-1 0 0,1 0 0,-1 1 0,1-1 0,-1 0 0,1 0 0,-1 1 1,0-1-1,1 1 0,-1-1 0,1 1 0,-1 0 0,0-1 0,0 1 0,1 0 0,-1 0 0,0 0 0,0 0 0,0 0 0,0 0 1,0 0-1,0 1 0,0-1 0,0 0 0,-1 0 0,1 1 0,0-1 0,-1 0 0,1 1 0,-1-1 0,0 1 0,1-1 0,-1 1 1,0-1-1,0 1 0,0-1 0,0 1 0,0-1 0,0 1 0,0 1 0,-1 2 46,-1-1 1,1 1-1,0-1 1,-1 1-1,0-1 1,0 0-1,0 0 0,-1 0 1,0 0-1,1 0 1,-1-1-1,-4 5 0,-15 9 206,-1 0-1,0-1 0,-1-2 0,-1 0 1,-40 16-1,3-1-33,131-49-4314,-63 17 3783,45-16-5228,88-20 1,-57 31 4896,-81 8 759,0 0-1,0 0 1,-1 0-1,1 0 0,0 0 1,-1 0-1,1 0 1,0 0-1,-1 1 1,1-1-1,-1 0 1,1 1-1,0-1 0,-1 0 1,1 1-1,-1-1 1,1 0-1,-1 1 1,1-1-1,-1 1 0,1-1 1,-1 1-1,0-1 1,1 1-1,-1 0 1,0-1-1,1 1 1,-1-1-1,1 2 0,-1 25 3008,-17 25 1006,13-43-3650,-2 1 102,1 1-1,0-1 0,1 1 1,0 0-1,1 0 1,0 0-1,0 1 1,0 11-1,4-24-493,0 1-1,1 0 1,-1-1-1,0 0 1,0 1-1,0-1 1,0 0-1,0 1 1,0-1-1,-1 0 1,1 0-1,0 0 1,0 0-1,0 0 1,-1 0-1,1 0 1,-1 0-1,2-2 1,0-5-36,0 0 0,-1 0 1,0-1-1,0 1 0,-1-1 1,0-9-1,-1 13-58,1 1 0,0 0 0,-1 0 0,0 0 0,0 0 0,0 0 0,0 0 0,-1 1 0,0-1 0,0 0 0,0 1 0,0-1 0,0 1 0,-4-5 0,6 8-11,0 0 0,0 1 0,-1-1 0,1 0 0,0 0 0,0 1 1,0-1-1,0 0 0,0 0 0,0 0 0,0 1 0,0-1 0,0 0 0,0 0 0,0 0 0,-1 0 0,1 1 0,0-1 0,0 0 0,0 0 0,0 0 0,0 0 0,-1 1 0,1-1 0,0 0 1,0 0-1,0 0 0,-1 0 0,1 0 0,0 0 0,0 0 0,0 0 0,-1 0 0,1 0 0,0 0 0,0 0 0,-1 0 0,1 0 0,0 0 0,0 0 0,0 0 0,-1 0 0,1 0 0,0 0 0,0 0 1,0 0-1,-1 0 0,1 0 0,0 0 0,0 0 0,0-1 0,-1 1 0,1 0 0,0 0 0,0 0 0,0 0 0,0 0 0,-1-1 0,1 1 0,0 0 0,0 0 0,0 0 0,0-1 0,0 1 1,8 17-173,-3-14-80,0 0-1,1 0 1,0-1 0,-1 0-1,1 0 1,0 0-1,0-1 1,0 0 0,0 0-1,12 0 1,67-4-4794,-73 2 4252,49-9-4081,-1-6-3907,-27 5 2025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6.014"/>
    </inkml:context>
    <inkml:brush xml:id="br0">
      <inkml:brushProperty name="width" value="0.025" units="cm"/>
      <inkml:brushProperty name="height" value="0.025" units="cm"/>
    </inkml:brush>
  </inkml:definitions>
  <inkml:trace contextRef="#ctx0" brushRef="#br0">0 0 9705,'0'0'4420,"1"77"-2049,11-43 31,3-5-737,5-7-640,0-5-576,5-7-289,2-7-160,6-3-609,4-8-1056,-2-10-962,1-4-2209,-6-5-1346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6.764"/>
    </inkml:context>
    <inkml:brush xml:id="br0">
      <inkml:brushProperty name="width" value="0.025" units="cm"/>
      <inkml:brushProperty name="height" value="0.025" units="cm"/>
    </inkml:brush>
  </inkml:definitions>
  <inkml:trace contextRef="#ctx0" brushRef="#br0">111 334 9865,'0'0'9727,"-10"3"-8131,5-2-1482,0 0 0,0 1 0,0 0 0,1 0 0,-1 0 0,1 0 0,0 1 0,-1 0 0,1 0 0,0 0 0,1 0 0,-1 0 0,1 1 0,-1 0-1,1 0 1,0 0 0,0 0 0,1 0 0,-1 0 0,1 1 0,0-1 0,-2 6 0,2-4 27,-1 0-1,1 0 0,0 1 1,1-1-1,-1 0 1,1 1-1,0-1 0,1 0 1,0 12-1,0-17-133,1 0-1,-1-1 1,0 1-1,1 0 0,-1-1 1,0 1-1,1-1 1,-1 1-1,1-1 1,-1 1-1,1-1 1,0 1-1,-1-1 1,1 1-1,-1-1 0,1 0 1,0 1-1,-1-1 1,1 0-1,0 1 1,-1-1-1,1 0 1,0 0-1,0 0 1,-1 0-1,1 0 1,0 0-1,-1 0 0,1 0 1,0 0-1,0 0 1,-1 0-1,1 0 1,0 0-1,-1-1 1,2 1-1,27-11 134,-9-2-91,-2-1 1,0 0-1,0-2 0,-2 0 0,25-29 1,29-29-25,-69 73-30,1-1 0,0 0 1,-1 0-1,1 1 0,0-1 1,0 1-1,0 0 0,0-1 1,0 1-1,1 0 1,-1 0-1,0 0 0,0 1 1,1-1-1,-1 0 0,0 1 1,1 0-1,-1-1 1,1 1-1,-1 0 0,4 1 1,-4 0 3,0 0 0,0 1 1,0-1-1,0 1 0,0-1 0,-1 1 1,1 0-1,-1 0 0,1-1 1,-1 1-1,1 0 0,-1 0 0,0 1 1,0-1-1,0 0 0,-1 0 1,1 0-1,0 1 0,-1-1 0,1 0 1,-1 4-1,6 45 194,-7-42-162,2-1 0,-1 1-1,1 0 1,1 0 0,0 0 0,0-1 0,0 1 0,1-1 0,7 13 0,-10-20-23,1 0-1,-1-1 1,1 1 0,-1-1 0,1 1-1,-1 0 1,1-1 0,-1 1 0,1-1-1,-1 0 1,1 1 0,0-1-1,-1 0 1,1 1 0,0-1 0,-1 0-1,1 1 1,0-1 0,-1 0 0,1 0-1,0 0 1,0 0 0,-1 0 0,1 0-1,0 0 1,0 0 0,-1 0 0,1 0-1,1 0 1,19-17 181,12-31-31,-32 46-161,52-112-718,-18 35-4179,-35 79 4776,0-1 1,0 1-1,0 0 0,0 0 0,0-1 0,0 1 1,0 0-1,0 0 0,1 0 0,-1-1 0,0 1 1,0 0-1,0 0 0,0 0 0,0-1 0,1 1 1,-1 0-1,0 0 0,0 0 0,0 0 0,0 0 1,1 0-1,-1-1 0,0 1 0,0 0 0,1 0 1,-1 0-1,0 0 0,0 0 0,0 0 0,1 0 1,-1 0-1,0 0 0,0 0 0,1 0 0,-1 0 1,0 0-1,0 0 0,0 0 0,1 0 1,-1 0-1,0 1 0,9 8-3919,7 6 21,-16-15 3938,1 0 1,0 0-1,0 0 0,0 0 0,-1 0 0,1 0 0,0 0 0,0 0 0,0 0 0,-1-1 0,1 1 0,0 0 0,0-1 0,-1 1 0,1 0 0,0-1 0,-1 1 0,1-1 0,0 1 1,-1-1-1,1 1 0,-1-1 0,1 0 0,-1 1 0,1-1 0,-1 0 0,1 1 0,-1-1 0,0 0 0,1 1 0,-1-2 0,9-14-1836,-3-1 4241,1 4 5595,-5 38-3784,-2-11-3927,1 0 1,1-1-1,0 1 0,1 0 0,1-1 0,8 23 0,43 73 355,-44-90-451,0 0 1,-1 1 0,-1 0 0,0 0 0,-2 1 0,0 0 0,-2 1 0,6 40 0,-11-55 236,1 0 0,-2 0 0,1 1 0,-1-1 0,0 0 0,-1 0 0,1 1 0,-1-1 1,-1 0-1,-5 10 0,7-14-235,-1-1 1,1 0 0,-1 0-1,0 0 1,0 0-1,0 0 1,0 0 0,0-1-1,0 1 1,-1-1-1,1 1 1,0-1-1,-1 0 1,1 0 0,-1 0-1,0 0 1,1-1-1,-1 1 1,0-1 0,1 1-1,-1-1 1,0 0-1,1 0 1,-1 0 0,0 0-1,0-1 1,1 1-1,-1-1 1,0 0-1,1 1 1,-1-1 0,-2-2-1,-1 0-67,1 1-1,1-1 0,-1-1 1,0 1-1,1-1 0,0 1 1,-1-1-1,1-1 0,1 1 1,-1 0-1,1-1 0,0 0 1,0 0-1,0 0 0,1 0 1,-4-8-1,0-3-73,1 0 0,0 0 0,1 0 0,-3-25 0,5 27-66,1 0 0,1 0 0,0 0 0,1 0 0,1 0 0,0 1 0,0-1 0,1 0 0,1 1 0,1 0 0,6-14 0,-4 13-26,2 0 1,0 1-1,0-1 0,1 2 0,1-1 0,0 2 1,1-1-1,0 2 0,17-12 0,-13 10-103,-5 5 222,-1 0 1,0 0-1,0-1 0,0 0 1,-1-1-1,0 0 1,-1-1-1,0 0 1,0 0-1,-1 0 1,11-23-1,-18 32 830,-2 42 230,1-36-980,1 0-1,0 1 1,0 0-1,0-1 0,1 0 1,0 1-1,0-1 0,0 1 1,0-1-1,3 6 0,-2-9-60,-1 0-1,0 0 0,1-1 0,-1 1 0,1-1 1,0 1-1,0-1 0,-1 1 0,1-1 0,0 0 0,0 0 1,0 0-1,0 0 0,0 0 0,0-1 0,1 1 1,-1 0-1,0-1 0,0 0 0,0 1 0,1-1 0,-1 0 1,0 0-1,0 0 0,1-1 0,-1 1 0,4-2 1,1 0-25,1 0 1,-1-1-1,1 0 1,-1 0-1,0-1 1,0 0-1,-1 0 1,1 0-1,-1-1 1,0 0-1,0-1 1,0 1-1,-1-1 1,6-7-1,3-5-606,-1-1-1,0 0 1,16-36 0,-12 12-3383,-13 28-115,-3 0-3535,-1 10 2774</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7.212"/>
    </inkml:context>
    <inkml:brush xml:id="br0">
      <inkml:brushProperty name="width" value="0.025" units="cm"/>
      <inkml:brushProperty name="height" value="0.025" units="cm"/>
    </inkml:brush>
  </inkml:definitions>
  <inkml:trace contextRef="#ctx0" brushRef="#br0">14 1 11371,'0'0'10506,"-3"11"-10245,0 4-194,0-1 0,1 1-1,0-1 1,1 1 0,1 0 0,0-1-1,4 21 1,38 182 131,-42-214-128,1 0 1,0 0-1,-1 0 0,1-1 1,0 1-1,1 0 1,-1 0-1,0-1 1,1 1-1,0-1 1,-1 1-1,1-1 1,0 0-1,0 1 1,0-1-1,1 0 0,-1 0 1,0-1-1,1 1 1,-1 0-1,6 2 1,-6-4-26,1 0 0,-1 1 0,0-1 0,1 0 0,-1 0 0,1 0 0,-1-1 0,0 1 0,1-1 0,-1 1 0,1-1 0,-1 0 0,0 0 0,0 0 0,0 0 0,1 0 0,-1 0 0,0-1 0,0 1 0,-1-1 0,1 1 0,0-1 0,0 0 0,-1 0 0,1 1 0,1-5 0,5-4-142,-2-1-1,1 1 1,-1-1 0,-1-1 0,0 1-1,0-1 1,-1 0 0,-1 0-1,0 0 1,0 0 0,-2-1 0,1 1-1,-2-1 1,1 1 0,-2-1-1,0 1 1,-3-20 0,4 31 21,0 1 1,0-1-1,0 0 1,-1 1-1,1-1 0,0 0 1,0 1-1,0-1 0,0 1 1,-1-1-1,1 0 1,0 1-1,-1-1 0,1 1 1,0-1-1,-1 1 1,1-1-1,-1 1 0,1-1 1,-1 1-1,1-1 1,-1 1-1,1-1 0,-1 1 1,1 0-1,-2-1 1,-4 16-2517,2 28-1984,3-22-822,-1 15 2203,8 19 5002,-5-53-1696,-1 0 0,1 0 0,-1 0 0,1 0 0,0-1 0,0 1-1,0 0 1,0 0 0,0-1 0,0 1 0,0-1 0,1 1 0,-1-1 0,1 1 0,-1-1 0,1 0 0,-1 1 0,1-1 0,0 0 0,0 0 0,-1 0-1,1-1 1,0 1 0,0 0 0,0-1 0,0 1 0,0-1 0,0 0 0,0 1 0,0-1 0,0 0 0,0 0 0,0-1 0,0 1 0,0 0 0,0-1 0,0 1-1,0-1 1,3 0 0,-2-1-523,0 1-1,0 0 1,-1-1-1,1 0 0,0 0 1,0 1-1,-1-2 1,0 1-1,1 0 1,-1 0-1,0-1 0,0 1 1,3-6-1,14-22-6073</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7.930"/>
    </inkml:context>
    <inkml:brush xml:id="br0">
      <inkml:brushProperty name="width" value="0.025" units="cm"/>
      <inkml:brushProperty name="height" value="0.025" units="cm"/>
    </inkml:brush>
  </inkml:definitions>
  <inkml:trace contextRef="#ctx0" brushRef="#br0">21 40 9673,'0'0'7453,"-3"8"-6167,-1 2-1077,1 1-1,0-1 0,0 1 1,1 0-1,1 0 1,0 0-1,0 0 1,1 0-1,0 0 1,1 0-1,3 15 1,5 14 126,25 70 0,-7-29-614,-24-76 370,0-12 64,0-13 43,-1-18-97,0 19-175,-1 1 0,-1-1 0,0 1 0,-2-1 1,-5-31-1,7 50 83,0 0 1,0 0-1,0 0 1,-1 0-1,1 1 1,0-1-1,0 0 1,0 0-1,0 0 1,0 0-1,0 0 1,0 0-1,-1 0 1,1 0-1,0 0 1,0 0-1,0 0 1,0 0-1,0 0 1,-1 0-1,1 0 1,0 0-1,0 0 1,0 0-1,0 0 1,0 0-1,0 0 1,-1 0-1,1 0 1,0 0-1,0 0 1,0-1-1,0 1 1,0 0-1,0 0 0,0 0 1,0 0-1,-1 0 1,1 0-1,0 0 1,0 0-1,0-1 1,0 1-1,0 0 1,0 0-1,0 0 1,0 0-1,0 0 1,0 0-1,0-1 1,0 1-1,0 0 1,0 0-1,0 0 1,0 0-1,0 0 1,0 0-1,0-1 1,0 1-1,0 0 1,0 0-1,0 0 1,0 0-1,0 0 1,0 0-1,0-1 1,0 1-1,0 0 1,1 0-1,-4 14 352,3 20 77,1-30-414,0 0 0,0 0 0,1-1 0,-1 1 0,1 0 0,0-1 0,0 1 0,0-1 0,0 0 0,1 0 0,-1 1 0,1-2 0,0 1 0,0 0 0,0 0 0,0-1 0,0 0 0,1 0 0,-1 0 0,1 0 0,0 0 0,-1-1 0,1 1 0,0-1 0,0 0 0,0 0 0,6 0 0,-5 0-4,-1 0 0,1-1 1,0 0-1,0 0 1,0 0-1,0-1 0,0 1 1,0-1-1,0 0 1,0-1-1,-1 1 1,1-1-1,0 0 0,-1 0 1,0-1-1,1 1 1,-1-1-1,0 0 0,0 0 1,0 0-1,4-6 1,-4 4 7,-1 0 1,1-1 0,-1 1 0,-1-1-1,1 1 1,-1-1 0,0 0 0,0 0-1,-1 0 1,0 0 0,0 0 0,0-10-1,-15 36 528,13-17-525,0 0 0,0-1-1,1 1 1,-1 0 0,1 0 0,0 0 0,0 0 0,0 0 0,0-1 0,0 1 0,1 0 0,-1 0 0,1 0 0,0-1 0,0 1 0,0 0 0,0-1 0,0 1 0,1-1 0,-1 1 0,1-1 0,-1 1 0,1-1 0,0 0 0,0 0 0,4 4 0,-2-5-1,0 1 0,1 0 0,-1-1 0,0 0 0,1 0 0,-1 0 0,1 0 0,-1-1 0,1 1 0,-1-1 0,1-1 1,-1 1-1,1 0 0,-1-1 0,1 0 0,-1 0 0,6-2 0,1-2-4,0 0 0,-1 0 0,1 0 0,-1-2 0,16-11 0,-20 12-51,1 1-1,-1 0 0,1 0 1,1 1-1,-1 0 1,0 0-1,1 1 1,0 0-1,0 0 0,0 1 1,0 0-1,12-1 1,-18 3 33,-1 0 0,0 1-1,0-1 1,1 0 0,-1 1 0,0-1 0,0 1 0,1 0 0,-1-1 0,0 1 0,0 0 0,0 0-1,0-1 1,0 1 0,0 0 0,1 2 0,-1-2 9,0 0 0,0 0 1,0 0-1,1 0 0,-1 0 0,0 0 1,0 0-1,1 0 0,-1-1 0,1 1 0,-1 0 1,0-1-1,1 1 0,-1-1 0,1 0 1,2 1-1,-1-1 13,-1-1 0,0 1 1,0-1-1,0 0 0,1 1 1,-1-1-1,0 0 0,0 0 1,0 0-1,0-1 1,-1 1-1,1 0 0,0-1 1,0 1-1,-1-1 0,1 0 1,-1 1-1,1-1 0,-1 0 1,0 0-1,0 0 0,0 0 1,0 0-1,0 0 0,0 0 1,-1 0-1,1 0 0,-1-1 1,1 1-1,-1 0 0,0 0 1,0-3-1,3-14 421,-2 0 1,-2-36-1,1 32-313,0 21-219,0 0 0,1 1-1,-1-1 1,0 1 0,1-1 0,0 1 0,-1-1 0,1 1 0,0-1-1,0 1 1,0 0 0,0-1 0,0 1 0,0 0 0,0 0 0,0 0-1,1 0 1,-1 0 0,0 0 0,1 0 0,-1 0 0,1 0 0,-1 1-1,1-1 1,1 0 0,53-16-5216,-13 5-829,-12-6-7172</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8.958"/>
    </inkml:context>
    <inkml:brush xml:id="br0">
      <inkml:brushProperty name="width" value="0.025" units="cm"/>
      <inkml:brushProperty name="height" value="0.025" units="cm"/>
    </inkml:brush>
  </inkml:definitions>
  <inkml:trace contextRef="#ctx0" brushRef="#br0">1 95 4676,'0'0'9668,"2"-11"-5701,-1 8-3820,0-1 11,-1 1 1,1-1-1,0 1 1,0 0-1,0-1 0,0 1 1,1 0-1,-1 0 0,1-1 1,0 1-1,0 0 1,0 1-1,0-1 0,0 0 1,1 1-1,-1-1 1,1 1-1,0 0 0,-1 0 1,1 0-1,0 0 0,1 0 1,-1 1-1,0-1 1,0 1-1,1 0 0,-1 0 1,4-1-1,-3 1-112,0 1 0,0-1 0,0 1 0,0 0 0,-1 0 0,1 0 0,0 0 0,0 1 0,0 0 0,0 0 0,0 0 0,-1 0 0,1 0 0,0 1 0,-1-1-1,1 1 1,-1 0 0,0 0 0,1 1 0,-1-1 0,5 6 0,-4-3-25,-1 0-1,0 1 1,-1-1-1,1 1 0,-1 0 1,0 0-1,0 0 1,-1 0-1,0 0 1,0 0-1,0 0 0,-1 0 1,0 10-1,-1 7 188,-1 0-1,-1 1 0,-2-1 0,-11 39 0,16-62-196,0 0 1,0 0-1,0 0 0,0 0 0,-1 1 1,1-1-1,0 0 0,0 0 1,0 0-1,0 0 0,0 0 0,0 0 1,0 1-1,0-1 0,0 0 0,0 0 1,0 0-1,0 0 0,0 0 1,0 0-1,0 1 0,0-1 0,0 0 1,0 0-1,0 0 0,0 0 1,0 0-1,0 0 0,0 1 0,0-1 1,1 0-1,-1 0 0,0 0 0,0 0 1,0 0-1,0 0 0,0 0 1,0 1-1,0-1 0,0 0 0,1 0 1,-1 0-1,0 0 0,0 0 1,0 0-1,0 0 0,0 0 0,0 0 1,1 0-1,-1 0 0,0 0 1,0 0-1,0 0 0,0 0 0,0 0 1,0 0-1,1 0 0,-1 0 0,0 0 1,0 0-1,0 0 0,0 0 1,14-7 258,12-14-114,82-70-426,-17 15-5300,-77 60 4772,6-20-9645,-16 17 5305,-9 10 4555,4 8 1006,0 1-1,0-1 0,-1 1 0,1-1 0,0 1 0,0 0 0,-1-1 0,1 1 0,0 0 1,-1 0-1,1 0 0,0 0 0,-1 0 0,1 0 0,0 0 0,0 1 0,-2 0 0,1-1-118,1 0-1,0 1 0,0-1 0,0 1 1,0-1-1,0 1 0,0 0 1,0 0-1,0-1 0,0 1 0,0 0 1,0 0-1,0 0 0,0 0 0,1 0 1,-1 0-1,0 0 0,1 0 0,-2 2 1,-3 29 2223,4-30-2475,1 0 0,0 0 0,0 0 0,0 0 0,1 0 0,-1 0 0,0 0 0,1-1 0,-1 1 0,1 0 0,0 0 0,-1 0 0,1 0 0,0-1 0,0 1 0,0 0 0,0-1 0,1 1 0,-1-1 0,0 1 0,1-1 0,-1 1 0,1-1 0,-1 0 0,1 0 0,0 0 0,0 0 0,1 1 0,5-2-44,-1 0 1,0 0 0,0-1-1,0 0 1,0 0 0,0-1-1,0 0 1,-1 0 0,1-1 0,0 0-1,-1 0 1,0 0 0,0-1-1,0 0 1,0 0 0,0 0-1,-1-1 1,0 0 0,0 0 0,0 0-1,-1-1 1,1 1 0,-1-1-1,-1 0 1,1 0 0,4-12-1,-8 28-90,-1 1-1,2-1 0,-1 1 0,3 11 1,1 17 111,2 364 2272,-6-400-2276,1 0 0,-1 0 0,-1-1 0,1 1 1,0 0-1,-1-1 0,1 1 0,-1 0 0,0-1 0,0 1 0,0-1 0,0 1 0,0-1 1,-1 1-1,1-1 0,-1 0 0,0 0 0,1 0 0,-1 0 0,-3 3 0,3-4 30,1-1 0,-1 1 1,1-1-1,-1 0 0,0 0 0,1 0 0,-1 1 0,0-1 0,1-1 0,-1 1 0,1 0 0,-1 0 1,0-1-1,1 1 0,-1 0 0,1-1 0,-1 0 0,1 1 0,-1-1 0,1 0 0,-1 0 0,1 0 0,0 0 1,0 0-1,-1 0 0,1 0 0,0 0 0,0-1 0,0 1 0,0 0 0,0-1 0,0 1 0,1 0 1,-2-3-1,-5-7 4,1-1 0,-1 0 0,2 0 0,0-1 0,1 1 0,0-1 0,0 0 1,2 0-1,-1 0 0,2-1 0,0 1 0,0 0 0,2-17 0,1 15-536,-1 0 0,2 1 0,0-1 0,1 1 0,0 0-1,1 0 1,7-15 0,29-53-8876,-21 40 283</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9.334"/>
    </inkml:context>
    <inkml:brush xml:id="br0">
      <inkml:brushProperty name="width" value="0.025" units="cm"/>
      <inkml:brushProperty name="height" value="0.025" units="cm"/>
    </inkml:brush>
  </inkml:definitions>
  <inkml:trace contextRef="#ctx0" brushRef="#br0">39 1 16784,'0'0'1975,"-3"11"-309,-7 23-987,2 1 1,1 0-1,2 0 1,2 0-1,1 1 1,3 41-1,0-71-672,0 0 0,0-1 0,1 1 0,0-1 0,0 0 0,0 1 0,1-1 0,0 0 0,0 0 0,0-1 0,0 1 0,9 8 0,-11-12-1,1 1 0,-1-1-1,1 0 1,-1 0 0,1 0 0,-1 0-1,1 0 1,0 0 0,0 0-1,-1-1 1,1 1 0,0-1 0,0 1-1,0-1 1,0 0 0,0 0-1,0 1 1,0-1 0,-1-1 0,1 1-1,0 0 1,0 0 0,0-1-1,0 1 1,0-1 0,0 1 0,-1-1-1,1 0 1,0 0 0,-1 0-1,1 0 1,0 0 0,-1 0-1,1 0 1,-1-1 0,0 1 0,1 0-1,-1-1 1,0 1 0,0-1-1,2-2 1,10-15-143,0-1 1,-2 0-1,0-1 0,-1 0 0,-1-1 1,-1 0-1,-1-1 0,-1 1 0,0-1 1,-2-1-1,-1 1 0,0-28 0,-22 94-11506,9-17 6086</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19:59.676"/>
    </inkml:context>
    <inkml:brush xml:id="br0">
      <inkml:brushProperty name="width" value="0.025" units="cm"/>
      <inkml:brushProperty name="height" value="0.025" units="cm"/>
    </inkml:brush>
  </inkml:definitions>
  <inkml:trace contextRef="#ctx0" brushRef="#br0">1 8 8584,'0'0'2466,"0"47"641,11-29-993,5-5-1153,6-9-576,3-4-193,4-6-544,-1-14-1698,0-8-1506,0-8-1473</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0.049"/>
    </inkml:context>
    <inkml:brush xml:id="br0">
      <inkml:brushProperty name="width" value="0.025" units="cm"/>
      <inkml:brushProperty name="height" value="0.025" units="cm"/>
    </inkml:brush>
  </inkml:definitions>
  <inkml:trace contextRef="#ctx0" brushRef="#br0">70 1 9769,'0'0'8008,"-8"11"-6738,0 2-892,0 1-1,1-1 1,0 1-1,1 1 0,1-1 1,0 1-1,1 0 1,0 0-1,-1 20 1,3-17-170,2-1 0,3 33 0,-3-45-233,1 0 0,0 0 0,0-1 1,1 1-1,-1 0 0,1-1 0,0 1 0,0-1 0,1 1 0,0-1 0,-1 0 0,1 0 0,0 0 0,7 6 0,-8-9 10,-1 0-1,0 0 1,1 0-1,-1 0 1,0 0-1,1 0 1,-1 0-1,1 0 0,0-1 1,-1 1-1,1-1 1,-1 1-1,1-1 1,0 0-1,-1 0 0,1 1 1,0-1-1,0 0 1,-1-1-1,1 1 1,0 0-1,-1 0 0,1-1 1,1 0-1,0 0 13,0-1 0,0 0 0,0 0 0,0 0 1,-1 0-1,1 0 0,-1-1 0,0 1 0,1-1 0,-1 1 0,2-6 0,3-4 17,0 0 1,-1-1-1,-1 0 1,7-24-1,-9 22 30,0-1 0,-1-1 0,0-26 0,-1 42-40,-1 1 1,0-1-1,0 1 0,0-1 0,0 1 0,1-1 0,-1 1 0,0-1 0,0 1 1,0-1-1,0 0 0,-1 1 0,1-1 0,0 1 0,0-1 0,0 1 0,0-1 1,0 1-1,-1-1 0,1 1 0,0-1 0,0 1 0,-1-1 0,1 1 1,0 0-1,-1-1 0,1 1 0,-1-1 0,1 1 0,0 0 0,-1-1 0,1 1 1,-1 0-1,1-1 0,-1 1 0,1 0 0,-1 0 0,1 0 0,-1 0 0,1-1 1,-1 1-1,1 0 0,-1 0 0,1 0 0,-1 0 0,0 0 0,1 0 0,-1 0 1,1 0-1,-1 0 0,1 1 0,-1-1 0,1 0 0,-1 0 0,1 0 0,-1 1 1,-2 0 20,1 1 0,-1-1 0,1 1 0,0 0 1,-1 0-1,1 0 0,0 0 0,0 0 0,1 0 1,-3 3-1,-5 11 141,1 0-1,1 0 1,0 1 0,-7 28-1,12-34-45,-1-1 0,1 1-1,1 0 1,0 0 0,1 0 0,0 0-1,0 0 1,5 21 0,-5-30-110,1 0 1,0 1 0,0-1 0,0 0-1,1 0 1,-1 1 0,0-1 0,1 0-1,0 0 1,-1 0 0,1-1 0,0 1-1,0 0 1,0-1 0,0 1 0,0-1 0,0 0-1,1 1 1,-1-1 0,0 0 0,1-1-1,-1 1 1,0 0 0,1-1 0,-1 1-1,1-1 1,-1 0 0,1 1 0,0-1-1,-1-1 1,1 1 0,-1 0 0,1-1-1,-1 1 1,5-2 0,1 0 15,0 0 1,0 0-1,0-1 1,0 0-1,-1-1 0,1 1 1,-1-2-1,1 1 0,9-9 1,-6 3-42,-1 0 1,-1-1-1,1 0 1,-2 0-1,1-1 0,-2 0 1,1-1-1,-2 0 1,0 0-1,0 0 0,-1-1 1,-1 0-1,-1 0 1,5-28-1,-31 78-289,20-30 310,-20 59 300,22-61-215,0 0 0,0 0 0,0 0 0,1 0 0,-1 0 0,1 0 0,0 0 0,0 0-1,0 0 1,1 0 0,-1 0 0,1 0 0,0 0 0,2 3 0,-2-5-73,0-1 1,0 0-1,0 0 0,1 0 0,-1 0 1,1 0-1,-1 0 0,0-1 1,1 1-1,-1 0 0,1-1 0,0 1 1,-1-1-1,1 1 0,-1-1 1,1 0-1,0 0 0,-1 0 1,1 0-1,0 0 0,-1 0 0,1 0 1,-1 0-1,1-1 0,0 1 1,-1 0-1,1-1 0,-1 0 0,3 0 1,3-2 16,0 1-1,0-1 1,-1-1 0,1 1 0,7-6 0,-1-2-63,1-1 0,-2 0 1,0-1-1,0-1 0,14-20 0,-21 26-73,1-1 0,-1 0-1,-1 0 1,0 0 0,0 0-1,0-1 1,-1 1 0,-1-1-1,0 0 1,2-20 0,-15 39-97,3 4 297,0 1 1,2 0-1,0 0 0,0 1 0,1-1 0,1 1 0,1 0 0,0 1 1,1-1-1,0 0 0,1 1 0,1-1 0,2 17 0,-2-31-141,0 1 1,1-1-1,-1 1 0,1-1 0,-1 0 0,1 1 1,-1-1-1,1 0 0,0 0 0,0 1 0,-1-1 1,1 0-1,0 0 0,0 0 0,0 0 0,0 0 1,1 0-1,-1 0 0,0 0 0,0-1 0,0 1 1,1 0-1,-1-1 0,0 1 0,1-1 0,-1 1 1,1-1-1,-1 0 0,0 0 0,1 1 0,-1-1 1,1 0-1,-1 0 0,1 0 0,-1-1 0,0 1 1,1 0-1,-1 0 0,1-1 0,-1 1 0,0-1 1,1 1-1,-1-1 0,0 0 0,2-1 0,4 0-885,-1-1-1,0-1 1,0 1-1,0-1 1,0 0-1,-1-1 0,0 1 1,6-7-1,12-19-5761</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0.392"/>
    </inkml:context>
    <inkml:brush xml:id="br0">
      <inkml:brushProperty name="width" value="0.025" units="cm"/>
      <inkml:brushProperty name="height" value="0.025" units="cm"/>
    </inkml:brush>
  </inkml:definitions>
  <inkml:trace contextRef="#ctx0" brushRef="#br0">237 1 15439,'0'0'6635,"-10"5"-4756,6-3-1822,-52 32 2017,54-33-1996,-1 1 0,1 0-1,0-1 1,0 1 0,-1 0 0,1 0 0,1 0 0,-1 1-1,0-1 1,0 0 0,1 1 0,-1-1 0,1 1 0,0-1-1,0 1 1,0 0 0,0-1 0,0 1 0,0 0-1,1 0 1,-1 0 0,1-1 0,0 4 0,3-4-158,-1 0 1,1 0-1,0-1 0,0 1 1,0-1-1,0 0 0,0 1 1,0-1-1,0-1 1,1 1-1,-1-1 0,0 1 1,0-1-1,1 0 1,3 0-1,4 1 25,7 2 27,-3-2 27,1 1 1,-1 1-1,0 1 1,0 0-1,0 1 1,-1 0-1,19 10 1,-32-14 28,1 0 1,0 0 0,-1 1 0,1-1-1,-1 0 1,1 1 0,-1-1 0,0 1-1,1 0 1,-1-1 0,0 1 0,0 0-1,0 0 1,-1 0 0,1-1 0,0 1-1,-1 0 1,1 0 0,-1 0 0,0 0-1,1 0 1,-1 0 0,0 0 0,0 1-1,0-1 1,-1 0 0,1 0 0,0 0-1,-1 0 1,1 0 0,-1-1 0,0 1-1,0 0 1,0 0 0,0 0 0,0 0 0,0-1-1,0 1 1,0 0 0,-1-1 0,-1 3-1,-6 6 288,-1 0 0,1-1 0,-2 0-1,-18 13 1,12-11-162,1-1-1,-1 0 0,0-2 1,-1 0-1,0-1 1,-22 6-1,-11-3-2487,-4-7-3597,13-3-3251</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1.380"/>
    </inkml:context>
    <inkml:brush xml:id="br0">
      <inkml:brushProperty name="width" value="0.025" units="cm"/>
      <inkml:brushProperty name="height" value="0.025" units="cm"/>
    </inkml:brush>
  </inkml:definitions>
  <inkml:trace contextRef="#ctx0" brushRef="#br0">0 45 4740,'0'0'15893,"6"15"-15050,113 363 4266,-113-356-5018,25 75 96,-27-87-168,0 0 0,1-1 1,0 1-1,0-1 0,1 0 1,1-1-1,7 10 1,-14-34 465,-6-9-422,-1 0 0,-1 1 0,0 0 1,-16-29-1,-9-22-64,-3-22-207,40 110-164,-2-6 343,1 1 1,-1-1-1,1 1 1,1-1 0,-1 0-1,8 10 1,-6-11 24,0 0 0,1 0 0,-1 0 0,1 0 0,1-1 0,-1 0 0,1-1 0,0 1 0,0-1 0,0-1 0,0 1 0,1-1 0,-1-1-1,9 3 1,-12-4 11,0-1 0,0 1 0,0-1 0,-1 0-1,1 0 1,0 0 0,0 0 0,0-1-1,0 0 1,0 1 0,-1-1 0,1-1-1,0 1 1,-1-1 0,1 1 0,-1-1 0,0 0-1,1 0 1,-1 0 0,0-1 0,0 1-1,0-1 1,-1 0 0,1 0 0,-1 0 0,1 0-1,-1 0 1,0 0 0,0 0 0,2-7-1,1 0 27,-1-1-1,0 1 1,-1 0-1,-1-1 0,1 0 1,-2 0-1,1 0 1,-2 0-1,1 0 0,-1 0 1,-1 1-1,0-1 1,-4-15-1,5 25-34,0 0-1,0 1 1,0-1-1,0 0 1,0 1-1,0-1 1,-1 0-1,1 1 1,0-1-1,0 1 1,-1-1-1,1 0 1,0 1-1,-1-1 0,1 1 1,-1-1-1,1 1 1,-1-1-1,1 1 1,-1 0-1,1-1 1,-1 1-1,1-1 1,-1 1-1,0 0 1,1 0-1,-2-1 1,-3 16-151,2 29 29,3-37 143,0 1-1,1-1 1,0 0-1,0 0 0,0 0 1,1 0-1,5 12 1,-7-18-10,1 1 0,0-1 0,0 0 0,-1 1 0,1-1 1,0 0-1,0 1 0,0-1 0,1 0 0,-1 0 0,0 0 0,0 0 0,1 0 0,-1 0 0,0 0 1,1-1-1,-1 1 0,1 0 0,-1-1 0,1 1 0,-1-1 0,1 0 0,-1 1 0,1-1 0,0 0 1,-1 0-1,1 0 0,-1 0 0,1 0 0,0 0 0,-1-1 0,1 1 0,-1 0 0,1-1 0,-1 1 1,1-1-1,-1 0 0,1 1 0,-1-1 0,0 0 0,1 0 0,1-2 0,4-3 11,1 0-1,-1 0 1,0-1-1,-1-1 1,1 1-1,-1-1 1,-1 0-1,0 0 1,0-1 0,4-9-1,-3 6-80,1 1 0,0-1 0,0 1 0,17-17 0,-23 27 52,0 0 1,0 0 0,0 0 0,0 1 0,1-1 0,-1 0-1,0 1 1,1-1 0,-1 1 0,0-1 0,1 1-1,-1 0 1,0-1 0,1 1 0,-1 0 0,1 0 0,-1 0-1,0 0 1,1 0 0,-1 1 0,1-1 0,-1 0-1,0 1 1,1-1 0,-1 1 0,0-1 0,1 1 0,-1 0-1,0-1 1,0 1 0,0 0 0,0 0 0,2 1-1,39 43-336,-24-25 269,-12-14 92,0 0-1,1-1 1,0 0-1,0-1 0,0 1 1,9 2-1,-15-6-10,0 0 0,0-1 1,1 1-1,-1-1 0,0 1 0,0-1 0,1 1 0,-1-1 0,1 0 0,-1 0 0,0 0 0,1 0 0,-1 0 0,0 0 0,1 0 1,-1 0-1,1 0 0,-1-1 0,0 1 0,1 0 0,-1-1 0,0 1 0,0-1 0,1 0 0,-1 1 0,0-1 0,0 0 0,0 0 0,0 0 1,0 0-1,0 0 0,0 0 0,0 0 0,0 0 0,0 0 0,-1 0 0,1 0 0,0-1 0,-1 1 0,1 0 0,-1-1 0,1 1 0,-1 0 1,0-2-1,3-6 59,-1 0 0,0 0 0,-1 0 0,0-1 0,0 1 0,-1 0 0,0-1 0,-1 1 0,0 0 0,-1 0 0,1 0 0,-2 0 0,1 0 0,-1 0 0,-1 0 1,0 1-1,0-1 0,0 1 0,-1 0 0,0 1 0,-1-1 0,0 1 0,0 0 0,-1 0 0,1 1 0,-12-8 0,18 14-102,0 0-1,-1 0 1,1 0 0,0 0-1,0 0 1,-1 0-1,1-1 1,0 1 0,-1 0-1,1 0 1,0 0-1,-1 0 1,1-1 0,0 1-1,0 0 1,0 0-1,-1 0 1,1-1 0,0 1-1,0 0 1,-1-1-1,1 1 1,0 0 0,0 0-1,0-1 1,0 1-1,0 0 1,0-1 0,0 1-1,-1 0 1,1-1-1,0 1 1,0 0 0,0-1-1,0 1 1,0 0-1,0-1 1,0 1 0,1 0-1,-1-1 1,0 1-1,0-1 1,17-1-2079,5 0-1908,-6-8-3535,-13 2 241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6.227"/>
    </inkml:context>
    <inkml:brush xml:id="br0">
      <inkml:brushProperty name="width" value="0.025" units="cm"/>
      <inkml:brushProperty name="height" value="0.025" units="cm"/>
    </inkml:brush>
  </inkml:definitions>
  <inkml:trace contextRef="#ctx0" brushRef="#br0">182 17 5381,'0'0'284,"0"0"-1,0-1 1,1 1 0,-1 0-1,0-1 1,0 1 0,0 0-1,1-1 1,-1 1 0,0-1-1,0 1 1,0 0 0,0-1-1,0 1 1,0-1 0,0 1-1,0-1 1,0 1 0,0 0-1,0-1 1,0 1 0,0-1-1,0 1 1,0 0 0,0-1-1,-1 1 1,1-1 0,0 1-1,0 0 1,0-1 0,-1 1-1,1 0 1,0-1 0,0 1-1,-1 0 1,1-1 0,0 1-1,-1 0 1,1 0 0,0-1-1,-1 1 1,0 0 0,-24-1 3143,-27 15-2284,41-7-674,0 0-1,0 1 1,1 0 0,-16 16 0,23-21-365,0 0 0,0 0 1,0 0-1,1 0 0,0 0 1,0 1-1,0-1 0,0 1 1,0-1-1,0 1 1,1 0-1,0 0 0,0 0 1,0 0-1,0 0 0,1 0 1,-1 0-1,1 0 0,0 4 1,1-6-90,0-1 0,-1 0 0,1 0 0,0 0-1,-1 0 1,1 0 0,0 1 0,0-2 0,0 1 0,0 0 0,0 0 0,0 0 0,0 0 0,0-1 0,1 1 0,-1 0 0,0-1-1,0 1 1,0-1 0,1 1 0,-1-1 0,0 0 0,1 0 0,-1 1 0,0-1 0,1 0 0,1 0 0,43-1 494,-39 0-379,0 0-89,0 0 0,0 0 0,0-1 0,0 0 1,0-1-1,0 0 0,-1 0 0,0 0 0,1-1 0,-1 1 1,0-1-1,6-6 0,-9 7-38,-1 1 0,1 0 0,-1 0 0,1-1 0,-1 0 0,0 1 0,0-1 0,0 0 0,-1 0 0,1 0 0,0 0 0,-1 0 0,0-1 0,0 1 0,0 0 0,0 0 0,-1-1 0,1 1 0,-1-1 0,0 1 0,0-1 0,0 1 0,0 0 0,0-1 0,-1 1 0,0-1 0,-1-4 0,1 6-77,-1 0-1,1 1 1,0-1 0,-1 0 0,1 0-1,-1 1 1,1-1 0,-1 1-1,0-1 1,0 1 0,1 0-1,-1 0 1,0 0 0,0 0-1,0 0 1,0 0 0,-1 0 0,1 1-1,0-1 1,0 1 0,0-1-1,-1 1 1,1 0 0,0 0-1,-4 0 1,5 0-159,-1 0 0,0 0-1,1 1 1,-1-1 0,1 0-1,-1 1 1,0-1 0,1 0 0,-1 1-1,1 0 1,0-1 0,-1 1 0,1 0-1,-1 0 1,1 0 0,0 0-1,0 0 1,-1 0 0,1 0 0,0 0-1,0 1 1,0-1 0,0 0 0,1 1-1,-1-1 1,0 0 0,0 1-1,1-1 1,-1 1 0,1-1 0,-1 1-1,1 0 1,0-1 0,0 1 0,0 2-1,3 8-4832,12-3-1100</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1.708"/>
    </inkml:context>
    <inkml:brush xml:id="br0">
      <inkml:brushProperty name="width" value="0.025" units="cm"/>
      <inkml:brushProperty name="height" value="0.025" units="cm"/>
    </inkml:brush>
  </inkml:definitions>
  <inkml:trace contextRef="#ctx0" brushRef="#br0">1 174 12620,'0'0'6310,"86"-21"-6951,-42 21-1793,2 0-2178</inkml:trace>
  <inkml:trace contextRef="#ctx0" brushRef="#br0" timeOffset="1">603 1 17168,'0'0'4132,"-3"53"-2915,3-17-320,0 4 96,3 0-512,12-3-353,4-3-96,4-6-833,0-7-512,0-3-449,-8-4-993,-8-5-1793,-7-4-1570</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2.070"/>
    </inkml:context>
    <inkml:brush xml:id="br0">
      <inkml:brushProperty name="width" value="0.025" units="cm"/>
      <inkml:brushProperty name="height" value="0.025" units="cm"/>
    </inkml:brush>
  </inkml:definitions>
  <inkml:trace contextRef="#ctx0" brushRef="#br0">16 175 13965,'-3'-10'2803,"0"3"-2362,2 3-234,-1 0-1,1 0 0,-1 0 1,1 0-1,0 0 1,1 0-1,-1 0 1,1 0-1,0 0 0,0-1 1,0 1-1,0 0 1,1 0-1,-1 0 0,1-1 1,0 1-1,1 0 1,-1 0-1,1 0 1,-1 1-1,1-1 0,4-6 1,2 4-130,0 0 1,0 0-1,1 0 1,-1 1-1,1 1 1,0-1 0,1 1-1,-1 1 1,1 0-1,-1 0 1,1 1-1,0 0 1,0 1-1,16 0 1,-11 0-82,1 1 1,-1 0-1,0 1 1,1 1-1,-1 1 1,0 0 0,0 1-1,28 11 1,-36-11-14,0-1 0,-1 2 0,1-1 1,-1 1-1,0 0 0,0 0 0,0 0 1,-1 1-1,0 0 0,0 0 0,0 0 1,-1 1-1,5 7 0,-5-3 153,1 0-1,-1 0 1,-1 0 0,0 1-1,0-1 1,-1 1 0,-1 0 0,1 12-1,-3 2 503,0 0 0,-2 0 0,0 0 0,-2 0 0,-1-1 1,-2 0-1,-12 32 0,19-55-592,-5 13 204,0-1-1,-1 0 0,-1 0 1,-9 12-1,16-24-239,0 0-1,-1 0 0,1 0 1,0 0-1,-1-1 0,1 1 1,-1 0-1,0-1 0,0 1 1,1-1-1,-1 0 1,0 1-1,0-1 0,0 0 1,0 0-1,-1 0 0,1 0 1,0-1-1,0 1 1,0-1-1,-1 1 0,1-1 1,0 0-1,-1 0 0,1 0 1,0 0-1,-1 0 0,1 0 1,0-1-1,0 1 1,-1-1-1,1 0 0,0 1 1,0-1-1,0 0 0,0 0 1,-3-2-1,-4-5-525,0 0 1,0-1-1,1 0 0,0 0 1,0-1-1,1 0 0,0 0 0,-8-20 1,9 19-979,1-1 1,0 0 0,1 0-1,0 0 1,1-1 0,1 1 0,0-1-1,-1-18 1,4 8-3087</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3.004"/>
    </inkml:context>
    <inkml:brush xml:id="br0">
      <inkml:brushProperty name="width" value="0.025" units="cm"/>
      <inkml:brushProperty name="height" value="0.025" units="cm"/>
    </inkml:brush>
  </inkml:definitions>
  <inkml:trace contextRef="#ctx0" brushRef="#br0">1 579 12844,'0'0'10960,"9"-5"-10421,0 1-443,-1 0 0,0-1-1,0 0 1,-1 0 0,1-1-1,-1 0 1,0 0 0,-1-1 0,1 0-1,-1 0 1,-1 0 0,0-1 0,0 0-1,7-13 1,-9 10 40,0 0 0,0 0 0,-1 0 0,1-19 0,-3 28-111,1 0 1,-1 0-1,0 0 1,0 0-1,0 0 0,0 0 1,0 0-1,0 1 1,0-1-1,-1 0 1,1 0-1,-1 0 0,1 0 1,-1 0-1,0 1 1,0-1-1,0 0 0,0 1 1,0-1-1,0 0 1,0 1-1,0-1 1,-1 1-1,1 0 0,-1-1 1,1 1-1,-1 0 1,1 0-1,-1 0 0,0 0 1,1 0-1,-1 0 1,0 1-1,-2-1 1,1 1-16,1 0 0,-1 1 0,0-1 0,1 1 0,-1 0 0,1 0 0,-1 0 1,1 0-1,-1 0 0,1 1 0,0-1 0,-1 1 0,1 0 0,0-1 1,0 1-1,0 0 0,1 0 0,-1 0 0,0 0 0,1 1 0,-1-1 1,1 0-1,0 1 0,0-1 0,0 1 0,0-1 0,-1 6 0,-3 5 48,1 1-1,0 0 0,-3 27 0,5-28-21,1 0 0,0 0 1,1-1-1,1 1 0,3 23 0,-3-33-25,-1-1-1,1 1 1,0 0-1,0-1 1,0 1 0,1-1-1,-1 1 1,1-1-1,-1 1 1,1-1-1,0 0 1,0 0-1,0 0 1,0 0 0,0 0-1,0 0 1,1-1-1,-1 1 1,0-1-1,1 1 1,0-1 0,-1 0-1,1 0 1,0 0-1,-1 0 1,1-1-1,0 1 1,0-1 0,-1 1-1,1-1 1,4 0-1,-2-1 12,1 0-1,-1 0 0,0 0 1,0-1-1,0 0 1,0 0-1,0 0 0,0 0 1,0-1-1,-1 0 0,1 0 1,-1 0-1,0 0 1,0-1-1,0 0 0,0 0 1,-1 0-1,0 0 1,6-9-1,4-7 11,-1-1 0,-1 0 0,10-24-1,-15 29-117,-1-1-1,0 1 1,-1-1-1,2-17 1,-14 81-152,5-30 335,0 0-1,0 0 1,2 0 0,0 0-1,3 28 1,-2-44-84,0 1 0,0-1 0,1 0 0,-1 0 0,0 1 1,1-1-1,-1 0 0,1 0 0,-1 1 0,1-1 0,-1 0 1,1 0-1,0 0 0,0 0 0,-1 0 0,1 0 0,0 0 0,0 0 1,0 0-1,0 0 0,0-1 0,0 1 0,1 0 0,-1-1 1,0 1-1,0-1 0,0 1 0,1-1 0,-1 1 0,0-1 0,0 0 1,1 0-1,-1 0 0,0 0 0,1 0 0,-1 0 0,0 0 1,0 0-1,1 0 0,-1 0 0,0-1 0,3 0 0,0 0 15,0-1 0,0 1-1,0-1 1,0 0 0,0-1-1,0 1 1,0-1 0,-1 1-1,1-1 1,5-7 0,1-5-106,0 0 1,-1-1 0,-1 0-1,-1-1 1,0 0-1,-1 0 1,-1 0 0,-1-1-1,4-26 1,-8 59 23,3 60-43,-2-69 115,0 0-1,0 0 1,0 0-1,1-1 1,0 1 0,0 0-1,0-1 1,1 0-1,0 1 1,5 6-1,-7-11-9,0 0-1,-1 1 1,1-1-1,1 0 0,-1 0 1,0 0-1,0 0 0,0 0 1,0-1-1,1 1 1,-1 0-1,0 0 0,1-1 1,-1 1-1,0-1 0,1 1 1,-1-1-1,1 0 1,-1 0-1,1 1 0,-1-1 1,1 0-1,-1 0 0,1 0 1,-1-1-1,1 1 1,-1 0-1,1 0 0,-1-1 1,1 1-1,-1-1 1,0 1-1,1-1 0,-1 0 1,0 0-1,0 1 0,1-1 1,-1 0-1,0 0 1,0 0-1,0 0 0,0-1 1,0 1-1,0 0 0,0 0 1,1-2-1,3-5 14,1 0-1,-1-1 1,0 0-1,-1 1 1,6-17-1,1-10-155,-2-2 1,-1 1-1,-1-1 0,-2 0 0,-2-1 0,-2 1 1,-5-69-1,-4 70-292,8 34 420,-1 1-1,1-1 0,-1 1 0,0-1 1,1 1-1,-1-1 0,0 1 0,0-1 0,0 1 1,1 0-1,-2 0 0,1-1 0,0 1 1,0 0-1,0 0 0,0 0 0,-1 0 1,1 0-1,-3-1 0,4 3 8,-1-1 1,0 0-1,0 1 1,1-1-1,-1 0 0,0 1 1,1-1-1,-1 1 0,1-1 1,-1 1-1,0 0 1,1-1-1,-1 1 0,1-1 1,0 1-1,-1 0 1,1-1-1,0 1 0,-1 0 1,1 0-1,0-1 0,0 1 1,-1 0-1,1 0 1,0 0-1,0-1 0,0 1 1,0 0-1,0 1 1,-4 31 66,4-29-61,-2 20 117,1 1-1,1 0 1,2 0-1,0 0 0,2-1 1,0 1-1,2-1 0,1 0 1,0-1-1,2 0 0,1 0 1,12 22-1,-17-36-126,3 4-35,-1 1 0,-1 0 0,7 25 0,-16-36 79,-8-7-24,-9-9-19,-41-36 19,-83-87 1,143 135-9,-1 0 1,1 0 0,0 0 0,0-1 0,0 1 0,0 0 0,0-1-1,0 1 1,1-1 0,-1 1 0,0-1 0,1 1 0,-1-1 0,1 1 0,-1-1-1,1 0 1,0-2 0,0 3-11,0 0 0,1 0 0,-1 1 1,1-1-1,-1 0 0,0 0 0,1 1 0,0-1 0,-1 0 0,1 1 0,-1-1 0,1 0 0,0 1 0,-1-1 0,1 1 1,0-1-1,0 1 0,0-1 0,-1 1 0,1 0 0,0-1 0,0 1 0,1 0 0,9-2-195,-1 0-1,1 1 0,0 0 1,15 2-1,-5-1-620,69-9-4315,-2-8-3566,-48 6 2576</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3.348"/>
    </inkml:context>
    <inkml:brush xml:id="br0">
      <inkml:brushProperty name="width" value="0.025" units="cm"/>
      <inkml:brushProperty name="height" value="0.025" units="cm"/>
    </inkml:brush>
  </inkml:definitions>
  <inkml:trace contextRef="#ctx0" brushRef="#br0">173 29 1185,'0'0'18642,"-8"-7"-16470,6 5-2095,0 0-1,0 0 1,0 0-1,-1 0 0,1 1 1,0-1-1,-1 1 1,1 0-1,-1 0 0,1 0 1,-1 0-1,0 0 0,1 0 1,-1 0-1,0 1 1,0 0-1,1-1 0,-1 1 1,0 0-1,0 1 0,0-1 1,1 0-1,-1 1 1,0-1-1,1 1 0,-1 0 1,0 0-1,1 0 1,-1 0-1,1 1 0,-1-1 1,1 0-1,0 1 0,-1 0 1,1 0-1,0-1 1,0 1-1,-1 3 0,-3-1 21,0 1-1,1 0 1,0 0-1,0 0 0,0 1 1,0 0-1,1 0 1,0 0-1,1 0 1,-1 1-1,1-1 0,0 1 1,1 0-1,0 0 1,-2 9-1,4-15-100,0 0 0,1 0 0,-1 0 1,1 0-1,-1 0 0,1 0 0,-1 0 0,1-1 0,0 1 0,-1 0 0,1 0 1,0 0-1,0-1 0,-1 1 0,1 0 0,0-1 0,0 1 0,0-1 1,0 1-1,0-1 0,0 1 0,0-1 0,0 0 0,0 1 0,0-1 0,0 0 1,0 0-1,0 0 0,0 0 0,0 0 0,0 0 0,2 0 0,46 0-264,-38-1 178,100-11-1523,-73 7 519,49-2 0,-87 7 1105,0 0 0,1 0 0,-1 0-1,0 0 1,0 0 0,1 0-1,-1 0 1,0 0 0,0 0 0,1 0-1,-1 0 1,0 0 0,0 0 0,1 0-1,-1 0 1,0 0 0,0 1 0,0-1-1,1 0 1,-1 0 0,0 0-1,0 0 1,0 0 0,1 0 0,-1 1-1,0-1 1,0 0 0,0 0 0,0 0-1,0 1 1,1-1 0,-1 0-1,0 0 1,0 0 0,0 1 0,0-1-1,0 0 1,0 0 0,0 1 0,0-1-1,0 0 1,0 0 0,0 1-1,0-1 1,0 0 0,0 1 0,-8 13 866,-14 9 400,21-23-1256,-23 18 887,-46 24-1,64-39-976,0 1 0,0-2 0,0 1 0,-1-1 0,1 0 0,-1 0 0,0-1 0,0 0 0,1 0 0,-1 0 0,0-1 0,0 0 0,0-1 0,-7-1 0,13 2-67,1 0 0,-1 0 0,1-1 0,-1 1 1,0-1-1,1 1 0,-1 0 0,1-1 0,-1 1 1,1-1-1,-1 0 0,1 1 0,0-1 0,-1 1 0,1-1 1,0 0-1,-1 1 0,1-1 0,0 1 0,0-1 1,-1 0-1,1 0 0,0 1 0,0-1 0,0 0 1,0 1-1,0-1 0,0 0 0,0 1 0,0-1 0,1-1 1,6-22-5016,10 3-284</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3.785"/>
    </inkml:context>
    <inkml:brush xml:id="br0">
      <inkml:brushProperty name="width" value="0.025" units="cm"/>
      <inkml:brushProperty name="height" value="0.025" units="cm"/>
    </inkml:brush>
  </inkml:definitions>
  <inkml:trace contextRef="#ctx0" brushRef="#br0">21 418 11082,'0'0'12514,"9"8"-11740,-4-3-660,1 2 3,0-1 0,1 0 0,0 0 0,10 6 0,-15-10-90,0-1 0,0 0 0,1 0 0,-1 0 0,0 0 1,1 0-1,-1 0 0,0 0 0,1-1 0,-1 1 0,1-1 0,-1 0 0,1 0 1,-1 0-1,1 0 0,-1 0 0,1-1 0,-1 1 0,1-1 0,-1 1 0,0-1 1,1 0-1,-1 0 0,4-2 0,3-4 15,0 0-1,-1-1 1,0 0 0,0 0-1,-1-1 1,0 0-1,-1 0 1,0 0 0,0-1-1,-1 0 1,0 0 0,5-18-1,-3 7-19,-1-1 0,-1 0 0,0 0 0,-2-1 0,1-29 0,-4 42-10,-1 0 1,1 0 0,-2 0 0,1 0 0,-1 0-1,-1 1 1,0-1 0,0 1 0,-1-1-1,-8-15 1,9 22-4,1-1 1,-1 0-1,0 0 0,0 1 0,0-1 0,-1 1 0,1 0 1,-1 0-1,1 0 0,-1 1 0,0-1 0,0 1 0,-1 0 1,1 0-1,0 0 0,-1 1 0,1-1 0,-1 1 0,1 0 1,-1 1-1,1-1 0,-1 1 0,0 0 0,1 0 1,-7 1-1,6 0 23,-1 1 1,1 0-1,0 0 1,0 1 0,0-1-1,0 1 1,0 0-1,1 1 1,-1-1-1,1 1 1,0 0 0,0 0-1,0 0 1,0 0-1,1 1 1,0-1 0,0 1-1,0 0 1,-2 6-1,-2 2 250,1-1 1,1 1-1,0 0 0,1 0 0,1 1 0,-4 24 0,6-35-250,1-1 0,-1 1 0,1-1-1,0 0 1,0 1 0,0-1 0,0 0 0,1 1 0,-1-1-1,1 0 1,-1 1 0,1-1 0,0 0 0,0 0-1,0 1 1,0-1 0,0 0 0,0 0 0,1 0 0,-1 0-1,1 0 1,-1-1 0,1 1 0,0 0 0,0-1-1,0 1 1,2 0 0,1 0-21,0 0 0,0-1 1,0 0-1,1 0 0,-1 0 0,1-1 0,-1 0 0,0 0 1,1 0-1,-1 0 0,8-3 0,2 0-134,-1-1-1,1-1 1,-1-1-1,0 0 1,-1 0-1,0-1 1,13-10 0,-14 10-49,0-1 1,0 1-1,0 1 1,1 0-1,0 1 1,1 0-1,25-5 1,-38 11 171,0-1 0,0 0 0,0 0 0,0 0 0,0 0-1,0 1 1,0-1 0,0 0 0,-1 1 0,1-1 0,0 1 0,0-1 0,0 1 0,-1-1 0,1 1 0,0 0 0,-1-1 0,1 1 0,0 0 0,-1-1 0,1 1 0,-1 0 0,1 0 0,-1 0 0,1-1 0,-1 1 0,0 0 0,1 0 0,-1 0 0,0 0 0,0 0 0,0 0 0,0 0 0,0 0 0,0 1 0,2 43 298,-3-34-238,-1 136-1277,6-168-5599,-1 6 4103,1-17-3778</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4.329"/>
    </inkml:context>
    <inkml:brush xml:id="br0">
      <inkml:brushProperty name="width" value="0.025" units="cm"/>
      <inkml:brushProperty name="height" value="0.025" units="cm"/>
    </inkml:brush>
  </inkml:definitions>
  <inkml:trace contextRef="#ctx0" brushRef="#br0">1 1 14382,'0'0'11728,"1"12"-10901,1 13-382,2 18 418,14 64 1,-15-97-891,-1 1 1,1-1-1,1 0 1,0 0-1,0 0 0,1-1 1,0 1-1,1-1 1,0 0-1,0-1 0,1 0 1,10 10-1,-15-16-341,0 0 0,0 0 0,0-1 0,0 1 0,0-1 0,1 0 0,-1 1 0,1-1 0,-1 0 0,1 0 0,-1-1 0,1 1 0,0-1 0,-1 1 0,1-1-1,0 0 1,-1 0 0,1 0 0,0 0 0,-1 0 0,1-1 0,3 0 0,-2-1-430,0 0-1,-1 0 1,1 0-1,-1 0 1,1-1-1,-1 0 1,0 1-1,0-1 1,0 0-1,0-1 1,0 1 0,3-6-1,27-56-4749,-22 33 6695,-2 6 3737,-9 24-4464,4-13 1538,-2-6 5200,-2 21-7005,0-1 1,0 1-1,0 0 1,0 0-1,0-1 1,0 1-1,0 0 1,0-1-1,-1 1 1,1 0-1,0 0 1,0-1-1,0 1 1,0 0-1,0 0 1,-1 0-1,1-1 1,0 1 0,0 0-1,0 0 1,0 0-1,-1-1 1,1 1-1,0 0 1,0 0-1,-1 0 1,1 0-1,0-1 1,0 1-1,-1 0 1,1 0-1,0 0 1,0 0-1,-1 0 1,1 0-1,-1 0 1,-16 12 1241,10-3-1250,-1 0 0,1 1 0,1 0 1,0 0-1,0 0 0,1 1 0,0 0 0,1 0 0,0 0 0,1 1 0,0-1 0,1 1 0,0 0 0,1-1 0,0 1 0,2 15 1,-1-26-143,0-1 1,0 1-1,1 0 1,-1 0-1,0 0 1,1 0-1,-1-1 1,1 1-1,-1 0 1,1 0-1,-1-1 1,1 1 0,-1 0-1,1-1 1,0 1-1,-1-1 1,1 1-1,0-1 1,0 1-1,-1-1 1,1 1-1,0-1 1,0 0-1,0 0 1,0 1 0,-1-1-1,1 0 1,0 0-1,0 0 1,0 0-1,0 0 1,0 0-1,0 0 1,0 0-1,-1 0 1,1 0-1,0 0 1,0-1 0,1 1-1,2-1 11,-1 0 0,1-1 0,0 1 0,-1-1 0,1 1 0,-1-1 0,1 0 0,3-3-1,14-16-507,-1 0 0,-1-2 0,-1 0 0,25-41 0,1-2-30,-36 58 713,-2 13 35,-1 29 259,-6-29-430,1 0 0,1 0 0,-1 0 0,1 0 0,0-1 0,0 1 0,0 0 0,1-1 0,-1 1 0,1-1 0,4 8 0,-3-10-55,0-1 0,0 1 1,-1-1-1,1 0 0,0 0 0,0 0 1,0 0-1,0-1 0,0 1 0,0-1 1,0 0-1,0 1 0,0-1 0,0-1 1,0 1-1,0 0 0,0-1 0,0 0 1,0 1-1,0-1 0,0 0 0,0-1 1,5-2-1,7-4-884,1 0 0,26-21 0,-31 21-55,67-52-5428,-28 18-747,-28 22 2077</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4.732"/>
    </inkml:context>
    <inkml:brush xml:id="br0">
      <inkml:brushProperty name="width" value="0.025" units="cm"/>
      <inkml:brushProperty name="height" value="0.025" units="cm"/>
    </inkml:brush>
  </inkml:definitions>
  <inkml:trace contextRef="#ctx0" brushRef="#br0">29 263 2466,'0'2'9423,"-2"4"-3890,-3 10-1449,-9 25-1829,13-40-2246,1 0 0,-1-1 0,0 1 1,1 0-1,-1 0 0,1 0 0,-1 0 0,1 0 0,-1 0 0,1-1 0,0 1 0,0 0 0,-1 0 0,1 0 1,0 0-1,0 0 0,0 0 0,0 0 0,0 0 0,0 1 0,0-1 0,0 0 0,1 1 0,17-10 65,27-32-94,-26 15 9,-1 0 0,-1-1 0,14-30 0,-23 40 15,-1-1 0,0 1 0,-1-1 0,-1 0 0,-1 0 0,4-32 0,-8 48 9,1 0 0,-1 0 0,0 0 0,0 0 0,0 0 0,0 0 0,0 0 0,0 0 0,0 0 0,-1 0 0,1 0 0,0 0 0,0 0 0,-1 0 0,1 0 0,-1 0 0,1 0 0,-1 0 0,1 0 0,-2-1 0,1 2-7,1-1-1,-1 1 1,0 0-1,1 0 0,-1 0 1,0 0-1,1 0 1,-1 0-1,0 0 1,1 0-1,-1 1 1,1-1-1,-1 0 1,0 0-1,1 0 1,-1 1-1,1-1 1,-1 0-1,0 1 0,1-1 1,-1 0-1,1 1 1,-1 0-1,-3 2 31,0 1-1,0 0 0,1-1 1,-1 1-1,1 1 0,-5 7 1,3 0 249,0 0 0,0 1 0,1 0 0,1 0 0,0 0 1,1 0-1,0 0 0,1 0 0,0 1 0,1-1 0,3 22 1,-3-33-269,1 0 1,-1 0-1,1 0 1,0 1-1,-1-1 1,1 0-1,0 0 1,0-1-1,0 1 1,1 0-1,-1 0 1,0 0-1,1-1 1,-1 1-1,1-1 1,-1 1-1,1-1 0,0 1 1,0-1-1,-1 0 1,1 0-1,0 0 1,0 0-1,0 0 1,0-1-1,1 1 1,-1 0-1,0-1 1,0 0-1,0 1 1,0-1-1,0 0 1,1 0-1,-1 0 1,2-1-1,2 0 0,0 0 0,-1 0 0,0 0 0,1-1 0,-1 0-1,0 0 1,0 0 0,0-1 0,0 0 0,0 0 0,-1 0 0,8-6-1,1-6-315,0-1 0,-1 0 0,19-33 0,11-16-3208,-42 65 3468,0 0-1,0 0 0,1 0 0,-1 0 1,0 0-1,0 0 0,0 0 1,0-1-1,0 1 0,0 0 1,0 0-1,0 0 0,0 0 1,0 0-1,0 0 0,1 0 0,-1 0 1,0 0-1,0 0 0,0 0 1,0 0-1,0 0 0,0 0 1,0 0-1,1 0 0,-1 0 0,0 0 1,0 0-1,0 0 0,0 0 1,0 0-1,0 0 0,0 0 1,0 0-1,1 0 0,-1 0 1,0 0-1,0 0 0,0 0 0,0 0 1,0 0-1,0 0 0,0 1 1,0-1-1,0 0 0,0 0 1,1 0-1,-1 0 0,0 0 0,0 0 1,0 0-1,0 0 0,0 0 1,0 1-1,0-1 0,0 0 1,0 0-1,0 0 0,0 0 1,0 0-1,0 0 0,0 0 0,0 0 1,0 1-1,2 13-489,-1 16 697,-1-29-195,0 13-144,3 59 344,7-26-2962,-1-25-3104</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0:05.587"/>
    </inkml:context>
    <inkml:brush xml:id="br0">
      <inkml:brushProperty name="width" value="0.025" units="cm"/>
      <inkml:brushProperty name="height" value="0.025" units="cm"/>
    </inkml:brush>
  </inkml:definitions>
  <inkml:trace contextRef="#ctx0" brushRef="#br0">69 2041 6086,'-8'10'3667,"2"-3"-3378,-34 48 1910,38-51-2062,0 0 1,0 0-1,0 0 1,1 0-1,0 1 1,-1-1-1,1 0 1,1 1-1,-1-1 0,1 1 1,-1-1-1,1 1 1,1-1-1,-1 1 1,1 4-1,0-7-86,0 0-1,0-1 1,0 1 0,0 0-1,1-1 1,-1 1-1,0-1 1,1 1-1,-1-1 1,1 0-1,0 1 1,-1-1 0,1 0-1,0 0 1,-1 0-1,1 0 1,0 0-1,0-1 1,0 1 0,0-1-1,0 1 1,0-1-1,0 0 1,0 1-1,4-1 1,58-1 1210,-57 0-1103,24-3 315,1-1 1,-2-1 0,1-2 0,47-19 0,121-63 513,-159 71-847,989-542 293,-573 301-839,168-76-664,686-260-1,-571 311-2089,-714 273 1398,-28 9-3320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2:07.115"/>
    </inkml:context>
    <inkml:brush xml:id="br0">
      <inkml:brushProperty name="width" value="0.025" units="cm"/>
      <inkml:brushProperty name="height" value="0.025" units="cm"/>
    </inkml:brush>
  </inkml:definitions>
  <inkml:trace contextRef="#ctx0" brushRef="#br0">33 64 5189,'0'0'5317,"-6"8"-4890,-18 26 80,24-34-480,0 1 0,-1-1 1,1 1-1,0-1 0,-1 1 0,1-1 0,0 1 0,0-1 0,0 1 0,0-1 1,-1 1-1,1 0 0,0-1 0,0 1 0,0-1 0,0 1 0,0-1 0,0 1 1,1 0-1,-1-1 0,0 1 0,0-1 0,0 1 0,0-1 0,1 1 0,-1-1 1,0 1-1,1-1 0,-1 1 0,0-1 0,1 1 0,-1-1 0,0 1 0,1-1 1,-1 0-1,1 1 0,-1-1 0,1 0 0,-1 1 0,1-1 0,-1 0 0,1 0 1,-1 1-1,2-1 0,26 7 557,-23-6-435,287 43 1372,-197-39-825,179-15-1,-165 2-624,108 7 0,-58 14 155,112 4-137,176-46-66,-225 10-14,459 5 477,11 0 31,-668 12-511,881-52 148,-487 30 833,-66 1 34,-346 23-1360,18-2-944,-12-6-5557,-9 3-1941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2:54.984"/>
    </inkml:context>
    <inkml:brush xml:id="br0">
      <inkml:brushProperty name="width" value="0.025" units="cm"/>
      <inkml:brushProperty name="height" value="0.025" units="cm"/>
    </inkml:brush>
  </inkml:definitions>
  <inkml:trace contextRef="#ctx0" brushRef="#br0">65 10 4452,'0'0'1399,"-9"10"-785,-46 44 475,54-53-550,24-10 385,-13 8-735,0 0 1,1 1 0,-1 0-1,0 0 1,0 1 0,0 0-1,0 1 1,0 0 0,0 1-1,15 6 1,-10-4 54,0-1 1,0 0-1,27 2 1,326-5 1620,-163-4-1739,-47-4-13,155-27 0,-203 20-24,133-5 394,345 17 0,-472 5-349,530-21 397,-612 16-529,142-3 144,1 8 0,231 33 0,-121 0 148,311-4-1,56-54-79,104-18 960,-758 40-896,-3 0-700,-1 0-1,0-1 1,1 1 0,-1-1-1,0 0 1,1 0 0,-1 0-1,-3-2 1,-18-14-4783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6.788"/>
    </inkml:context>
    <inkml:brush xml:id="br0">
      <inkml:brushProperty name="width" value="0.025" units="cm"/>
      <inkml:brushProperty name="height" value="0.025" units="cm"/>
    </inkml:brush>
  </inkml:definitions>
  <inkml:trace contextRef="#ctx0" brushRef="#br0">151 214 13645,'0'0'7201,"-12"-1"-5135,3 1-1788,0 1 1,0-1-1,0 1 0,0 1 0,0-1 0,-14 6 0,19-5-152,0-1-1,1 1 1,-1-1-1,1 1 1,-1 0 0,1 0-1,0 1 1,0-1-1,0 1 1,0-1-1,0 1 1,1 0-1,-1 0 1,1 0-1,0 1 1,0-1-1,0 0 1,0 1-1,0-1 1,1 1-1,-2 7 1,3-10-120,-1-1-1,1 1 1,0-1 0,0 1 0,0 0-1,0-1 1,0 1 0,0-1 0,0 1-1,0 0 1,0-1 0,1 1 0,-1-1-1,0 1 1,0 0 0,0-1 0,1 1-1,-1-1 1,0 1 0,1-1 0,-1 1 0,0-1-1,1 1 1,-1-1 0,1 0 0,-1 1-1,1-1 1,-1 1 0,1-1 0,-1 0-1,1 0 1,-1 1 0,1-1 0,-1 0-1,2 1 1,29 0 216,-22-2-173,-1 0-1,0-1 1,1 0-1,-1-1 1,11-4-1,0-7-30,0 0 0,-1 0-1,0-2 1,-1 0-1,-1-2 1,-1 1-1,0-2 1,-2 0-1,0 0 1,-1-2-1,0 1 1,-2-1 0,9-28-1,-16 32-103,-12 24-84,-13 21 10,2 3 300,-28 58 0,43-76-9,-1 0-1,2 1 1,0 0-1,0 0 0,1 0 1,1 1-1,-1 21 1,3-33-122,0-1 0,0 0 1,0 1-1,1-1 1,-1 0-1,1 0 0,-1 1 1,1-1-1,0 0 1,0 0-1,0 0 0,0 0 1,0 0-1,0 0 1,0 0-1,1 0 1,-1 0-1,1-1 0,0 1 1,-1 0-1,1-1 1,0 0-1,0 1 0,0-1 1,0 0-1,0 0 1,0 0-1,0 0 0,0 0 1,1 0-1,-1-1 1,0 1-1,0-1 1,1 0-1,-1 1 0,0-1 1,1 0-1,-1-1 1,3 1-1,1 0 16,1-1-1,-1 0 1,0 0-1,0 0 1,0-1 0,0 0-1,0 0 1,0 0-1,0-1 1,-1 0-1,1 0 1,-1-1 0,8-5-1,-1-3-93,0-1 0,16-25-1,-24 33 27,0-1 0,-1 1 0,0-1-1,-1 1 1,1-1 0,-1 0 0,0 0 0,0 0-1,-1 0 1,2-11 0,-20 35-512,-21 52 824,36-65-211,1-1 0,-1 1-1,1-1 1,-1 1 0,1 0 0,1-1 0,-1 1 0,1 0 0,0 0 0,0-1-1,0 1 1,0 0 0,1 0 0,2 7 0,-2-11-39,0 1 1,0-1 0,1 0-1,-1 0 1,0 1-1,1-1 1,-1 0 0,1 0-1,-1 0 1,1-1-1,0 1 1,-1 0 0,1-1-1,0 1 1,0-1 0,-1 1-1,1-1 1,0 0-1,0 1 1,0-1 0,-1 0-1,1-1 1,0 1-1,0 0 1,0 0 0,-1-1-1,3 0 1,2 0 23,1 0-1,-2-1 1,1 1 0,0-1 0,0 0 0,0-1 0,5-3-1,-1-2-15,-1 0-1,1 0 1,-2-1-1,1-1 1,8-13-1,-12 18-66,-1-1-1,-1 0 1,1 0 0,-1 0-1,0 0 1,-1-1 0,1 1-1,-1-1 1,-1 0-1,1 1 1,0-10 0,-23 51-515,18-27 605,-1-1 1,2 1 0,-1 0-1,1 0 1,0 0 0,1 0 0,0 1-1,0 14 1,1-21-144,0 1 0,1-1 0,-1 0 0,1 0 0,-1 0 0,1 0 0,0 0 0,0 0 0,0 0 0,0 0 0,1 0 0,-1 0 0,0 0 0,1-1 0,-1 1 0,1-1 0,-1 1 0,1-1 0,0 1 0,0-1 0,0 0 0,0 0 0,0 0 0,0 0 0,0 0 0,0 0 0,0-1 0,0 1 0,0-1 0,0 1 0,1-1 0,-1 0 0,0 0 0,0 0 0,1 0 0,2-1 0,23-2-4930,4-12-6812</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42.842"/>
    </inkml:context>
    <inkml:brush xml:id="br0">
      <inkml:brushProperty name="width" value="0.025" units="cm"/>
      <inkml:brushProperty name="height" value="0.025" units="cm"/>
    </inkml:brush>
  </inkml:definitions>
  <inkml:trace contextRef="#ctx0" brushRef="#br0">1 165 4036,'0'0'8680,"11"-4"-7938,108-62 2312,-97 56-2789,0 1 0,0 1 0,1 1 0,0 1 0,1 1 0,-1 1 0,35-2 0,35-6-58,-88 11-187,48-9 172,89-6 1,-125 15-164,-1 1 0,1 1 0,0 1 0,-1 0 0,1 1-1,-1 1 1,0 1 0,0 0 0,26 12 0,15 14 34,-27-14-20,0-1 0,2-1 0,-1-1 0,2-2-1,0-1 1,42 8 0,81 5 238,272 28 970,-341-45-931,129 29 0,-130-19 14,140 10 0,413-32-224,-209-3-54,372 25-27,-621-11-26,570-1 27,-504-5-28,717-69 30,-951 68-32,233-22 288,318 11 0,-545 13-325,2-1 319,-1 1 0,26 4 0,-43-4-396,0-1-1,0 1 0,0-1 1,0 1-1,0 0 0,0 0 1,-1 0-1,1 0 0,0 0 1,0 1-1,-1-1 0,1 1 1,-1 0-1,0 0 0,0 0 1,1 0-1,-1 0 0,0 0 1,-1 1-1,1-1 0,0 1 0,-1-1 1,2 4-1,-2 1-3456,-1-3-2606</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43.493"/>
    </inkml:context>
    <inkml:brush xml:id="br0">
      <inkml:brushProperty name="width" value="0.025" units="cm"/>
      <inkml:brushProperty name="height" value="0.025" units="cm"/>
    </inkml:brush>
  </inkml:definitions>
  <inkml:trace contextRef="#ctx0" brushRef="#br0">0 350 5894,'0'0'4906,"12"10"-4917,-1 1 15,1 0-1,1-2 1,0 1 0,0-2 0,1 0-1,-1 0 1,2-1 0,-1-1 0,22 6-1,-10-7 54,1-1 0,0-1 0,0-1 0,0-2-1,28-2 1,137-25 727,-123 14-495,88-3 0,-116 16-82,0 2-1,1 1 0,-1 2 1,0 2-1,62 20 1,-26-7 323,0-3 1,1-4 0,0-3 0,123 1-1,-88-15-441,-1-4 0,177-36 0,-48-7-68,229-43 40,8 36-26,-153 39 109,597-47 636,806-61 981,-1467 125-1604,113-8-2534,-278-4-1077,-9-9-2226</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15.465"/>
    </inkml:context>
    <inkml:brush xml:id="br0">
      <inkml:brushProperty name="width" value="0.025" units="cm"/>
      <inkml:brushProperty name="height" value="0.025" units="cm"/>
    </inkml:brush>
  </inkml:definitions>
  <inkml:trace contextRef="#ctx0" brushRef="#br0">0 104 3491,'0'0'3065,"12"-9"-2772,-8 7-289,11-10 146,0 1 1,1 0-1,0 2 0,1 0 0,0 0 0,0 2 1,1 0-1,32-8 0,0 13 193,0 2 0,-1 2-1,1 2 1,64 14 0,32 2 100,789 62 1392,5-47-1316,-200-55-417,3-1-33,114 3 288,-439 6-186,375 10 159,-35 0-14,-196-29 354,86-1 838,-106 61-1283,1 4-6535,-396-33 2946</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21.462"/>
    </inkml:context>
    <inkml:brush xml:id="br0">
      <inkml:brushProperty name="width" value="0.025" units="cm"/>
      <inkml:brushProperty name="height" value="0.025" units="cm"/>
    </inkml:brush>
  </inkml:definitions>
  <inkml:trace contextRef="#ctx0" brushRef="#br0">3233 1 5061,'-178'19'1424,"-269"63"0,382-65-1262,1 3-1,1 3 1,1 3 0,1 2 0,1 3 0,2 3 0,-79 59-1,33-6-315,5 5 0,-109 128-1,-153 227-316,192-221 1322,-207 363 1,287-420-434,6 3-1,8 3 1,-59 212 0,-30 338-391,59 11-252,38 65 80,64-581 157,40 364-1,59 58 683,-18-129-48,-60-382-557,123 796 185,66-15-258,-164-769 38,7-3 0,6-1 0,6-4 0,5-2 0,7-3 1,131 176-1,-91-160 80,6-5 0,244 221 1,-278-289-129,4-4 1,3-4 0,3-3-1,2-5 1,186 77 0,-164-90-11,2-5 0,221 38 1,-167-52-226,253 4 0,183-49-316,-8-39 272,438-86-261,-18-94 33,182-177 719,-1056 352-193,-2-6 0,223-144 0,-262 139-20,-4-4 1,-3-5-1,156-168 1,-152 128 11,-6-5 1,-6-4 0,-6-3-1,-5-5 1,-7-3 0,61-163 0,-57 90 36,-9-2 0,-10-4 1,55-388-1,-93 421-112,-8 0 0,-9-1 0,-8 1 0,-9-1 0,-8 1 0,-8 1 0,-57-207 0,-3 100 120,-178-406 0,-216-240 1106,295 645-810,-12 9 0,-272-303 0,-550-445 799,818 859-1034,-6 9-1,-404-248 1,435 317-235,-3 7 0,-4 8 0,-4 9 0,-256-68 0,185 84 232,-3 11 0,-2 12 0,-1 12 0,0 10 0,-301 25 1,-256 92-1202,453-47-1703,177-31 184</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2:59.215"/>
    </inkml:context>
    <inkml:brush xml:id="br0">
      <inkml:brushProperty name="width" value="0.025" units="cm"/>
      <inkml:brushProperty name="height" value="0.025" units="cm"/>
    </inkml:brush>
  </inkml:definitions>
  <inkml:trace contextRef="#ctx0" brushRef="#br0">1 267 12204,'0'0'5146,"12"0"-4340,222-28 1249,243-61 0,-473 89-2057,70-15-208,136-47 1,-205 60 74,0 0 1,0 0-1,0-1 1,-1 0 0,1 0-1,4-4 1,-8 6 14,-1 1 0,1-1 1,-1 0-1,1 1 1,0-1-1,-1 1 1,1-1-1,-1 0 0,1 0 1,-1 1-1,0-1 1,1 0-1,-1 0 0,0 0 1,1 1-1,-1-1 1,0 0-1,0 0 0,0 0 1,0 0-1,0 1 1,0-1-1,0 0 0,0 0 1,0 0-1,0 0 1,0 0-1,0 1 0,-1-1 1,1 0-1,0 0 1,-1 0-1,1 1 0,-1-1 1,1 0-1,-1 0 1,1 1-1,-1-1 1,1 1-1,-1-1 0,1 0 1,-1 1-1,0-1 1,0 1-1,1-1 0,-1 1 1,0-1-1,-1 1 1,-31-16-5220</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2:59.540"/>
    </inkml:context>
    <inkml:brush xml:id="br0">
      <inkml:brushProperty name="width" value="0.025" units="cm"/>
      <inkml:brushProperty name="height" value="0.025" units="cm"/>
    </inkml:brush>
  </inkml:definitions>
  <inkml:trace contextRef="#ctx0" brushRef="#br0">216 0 14958,'-11'2'555,"3"-2"-527,-38 7 888,44-7-838,0 1 0,0 0 0,0 0 0,0 0 1,-1 0-1,2 0 0,-1 0 0,0 0 0,0 1 1,0-1-1,0 1 0,1-1 0,-1 1 1,1-1-1,-1 1 0,1 0 0,0 0 0,-1 0 1,1 0-1,0 0 0,0 3 0,-19 72 1111,10-35-550,-24 62 0,25-82-282,2-6-134,0-1 0,1 1 0,1 0-1,0 1 1,1-1 0,1 1 0,-1 19 0,4-34-219,0-1 1,1 1-1,-1-1 0,0 1 0,0-1 1,1 0-1,-1 1 0,1-1 0,0 1 1,-1-1-1,1 0 0,0 0 0,0 1 1,-1-1-1,1 0 0,0 0 0,0 0 1,1 0-1,-1 0 0,0 0 0,0 0 1,0 0-1,1 0 0,-1-1 0,0 1 1,1 0-1,-1-1 0,0 1 0,1-1 1,-1 0-1,1 1 0,1-1 0,57 2 247,-47-2-172,60-6 158,140-30 1,-43 5-329,77-6-3384,-127 16-1762</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0.473"/>
    </inkml:context>
    <inkml:brush xml:id="br0">
      <inkml:brushProperty name="width" value="0.025" units="cm"/>
      <inkml:brushProperty name="height" value="0.025" units="cm"/>
    </inkml:brush>
  </inkml:definitions>
  <inkml:trace contextRef="#ctx0" brushRef="#br0">98 47 13357,'0'0'3384,"-4"-8"-1232,-14-24-460,18 31-1647,-1 1-1,0-1 1,1 1 0,-1-1 0,1 1-1,-1-1 1,0 1 0,0-1 0,1 1-1,-1 0 1,0-1 0,0 1-1,1 0 1,-1 0 0,0 0 0,0 0-1,0 0 1,1 0 0,-1 0 0,0 0-1,0 0 1,0 0 0,1 0 0,-1 0-1,0 0 1,0 1 0,1-1 0,-1 0-1,0 1 1,0-1 0,1 0 0,-1 1-1,0-1 1,1 1 0,-1-1 0,1 1-1,-1-1 1,0 1 0,1 0 0,-1-1-1,1 1 1,0 0 0,-1-1 0,1 1-1,-1 0 1,1 1 0,-19 33 339,13-20-295,2 0-1,-1 0 1,2 0-1,0 0 0,1 1 1,1-1-1,0 1 1,1 16-1,0-30-83,0 0 1,0 0-1,1 0 1,-1-1-1,0 1 1,1 0-1,-1 0 1,1 0-1,0 0 0,0-1 1,-1 1-1,1 0 1,0 0-1,0-1 1,1 1-1,-1-1 1,0 1-1,0-1 0,1 0 1,-1 1-1,1-1 1,-1 0-1,1 0 1,0 0-1,-1 0 1,1 0-1,0-1 1,0 1-1,-1 0 0,1-1 1,0 1-1,0-1 1,0 0-1,0 1 1,0-1-1,3 0 1,1-1 67,0 1 0,0-1 0,-1 0 0,1 0 0,0-1 0,-1 0 0,1 0 0,-1 0 0,0 0 0,0-1 0,6-4 0,10-9 158,-2-1 0,0-1 0,21-27 0,-24 27-77,0 1 0,0 0-1,2 1 1,23-17 0,-40 32-145,-1 1 0,1-1 1,0 1-1,-1-1 1,1 0-1,0 1 0,0-1 1,-1 1-1,1 0 1,0-1-1,0 1 0,-1 0 1,1-1-1,0 1 1,0 0-1,0 0 0,0 0 1,0 0-1,-1 0 1,1 0-1,0 0 0,0 0 1,0 0-1,0 0 0,0 0 1,-1 0-1,1 1 1,0-1-1,0 0 0,0 1 1,-1-1-1,1 1 1,0-1-1,0 0 0,-1 1 1,1 0-1,0-1 1,-1 1-1,1-1 0,-1 1 1,1 0-1,-1-1 1,1 1-1,-1 0 0,1 0 1,-1 0-1,0-1 1,1 1-1,-1 0 0,0 0 1,0 0-1,0 0 1,1-1-1,-1 2 0,1 8 18,0 0-1,0 0 0,-2 20 0,0-15 57,1-7-66,-1 6 0,1 0-1,1 1 0,0-1 1,1 0-1,7 24 0,-9-36-14,1 0-1,0-1 1,0 1 0,0 0-1,0 0 1,0 0 0,0-1-1,0 1 1,1 0 0,-1-1 0,1 1-1,-1-1 1,1 0 0,-1 1-1,1-1 1,0 0 0,-1 0-1,1 0 1,3 1 0,-2-2 2,0 0 0,0 1 1,1-1-1,-1 0 1,0-1-1,0 1 1,0-1-1,0 1 1,1-1-1,-1 0 1,0 0-1,0 0 1,0-1-1,-1 1 0,1-1 1,5-3-1,9-7 17,0-2-1,0 0 1,-2 0-1,22-26 1,-19 20 2,1 1-1,27-23 1,-45 41-17,-1 1 0,1-1-1,0 0 1,-1 1 0,1-1 0,0 0-1,0 1 1,-1-1 0,1 1 0,0-1-1,0 1 1,0 0 0,0-1 0,0 1-1,-1 0 1,1-1 0,0 1 0,0 0-1,0 0 1,0 0 0,0 0-1,0 0 1,0 0 0,0 0 0,0 0-1,0 0 1,0 1 0,0-1 0,-1 0-1,1 1 1,0-1 0,0 0 0,0 1-1,0-1 1,-1 1 0,1-1 0,0 1-1,0 0 1,-1-1 0,1 1 0,0 0-1,-1-1 1,2 3 0,0 2 147,1 2 1,-1-1 0,0 0-1,-1 0 1,2 12-1,5 15 328,-7-31-462,0 0-1,1 0 1,-1-1-1,1 1 1,-1 0 0,1-1-1,0 1 1,-1-1-1,1 1 1,0-1-1,0 0 1,0 0 0,0 0-1,0 0 1,0 0-1,1-1 1,-1 1-1,0 0 1,0-1-1,0 0 1,1 0 0,-1 1-1,0-1 1,1 0-1,-1-1 1,0 1-1,0 0 1,1-1 0,-1 1-1,0-1 1,0 0-1,0 0 1,0 1-1,4-4 1,9-3 70,0 0 1,0-1-1,20-16 1,-27 19-78,30-22 25,54-34 19,-83 56-59,-1 1 1,1 0-1,0 0 0,1 1 1,-1 0-1,0 1 0,1 0 1,17-2-1,-26 4 1,1 0-1,-1 0 0,1 0 1,-1 1-1,1-1 1,-1 0-1,0 0 1,1 1-1,-1-1 0,1 1 1,-1-1-1,0 1 1,0-1-1,1 1 1,-1 0-1,0 0 0,0 0 1,0 0-1,0 0 1,0 0-1,0 0 1,2 2-1,9 29 117,0 1 31,-12-32-144,1 0 1,0 1-1,0-1 1,0 0-1,0 0 1,1 0 0,-1 0-1,0-1 1,0 1-1,1 0 1,-1 0-1,0-1 1,1 1-1,-1-1 1,0 1-1,1-1 1,-1 0-1,1 1 1,-1-1-1,1 0 1,-1 0 0,2 0-1,-2 0-3,33-3-1552,-14-9-2298,-2-5-2815</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1.863"/>
    </inkml:context>
    <inkml:brush xml:id="br0">
      <inkml:brushProperty name="width" value="0.025" units="cm"/>
      <inkml:brushProperty name="height" value="0.025" units="cm"/>
    </inkml:brush>
  </inkml:definitions>
  <inkml:trace contextRef="#ctx0" brushRef="#br0">38 79 9929,'0'0'11750,"-6"14"-11296,-1 1-260,2 1 1,0 0-1,1 0 0,0 1 0,1-1 1,-1 24-1,4-35-106,0 0 0,0 0 0,1-1 1,0 1-1,-1 0 0,1-1 0,1 1 0,-1 0 0,1-1 0,0 0 0,0 1 1,0-1-1,4 6 0,-4-8-38,1 1 1,0-1 0,-1 0-1,1 1 1,0-1-1,0-1 1,0 1 0,1 0-1,-1-1 1,0 1 0,1-1-1,-1 0 1,1 0-1,-1-1 1,1 1 0,-1-1-1,1 0 1,-1 1 0,1-2-1,6 0 1,1 0 38,-1-2 0,0 1 0,0-2 0,-1 1 0,1-1 1,-1-1-1,0 1 0,0-2 0,0 1 0,-1-1 0,1-1 1,-1 1-1,-1-1 0,8-9 0,-4 4 18,0 0 0,-1-1 0,0 0 0,-2 0 0,1-1 0,-1 0 0,-1-1 1,7-21-1,-10 14 480,-5 22-580,1 0 0,0 0-1,0 0 1,0 0 0,0 0 0,0 0 0,0-1 0,-1 1 0,1 0 0,0 0 0,0 0 0,0 0 0,0 0-1,0 0 1,-1 0 0,1 0 0,0 0 0,0 0 0,0 0 0,0 0 0,-1 0 0,1 0 0,0 0-1,0 0 1,0 0 0,0 0 0,-1 0 0,1 0 0,0 0 0,0 0 0,0 0 0,0 0 0,0 0 0,-1 0-1,1 0 1,0 0 0,0 1 0,0-1 0,0 0 0,0 0 0,0 0 0,-1 0 0,1 0 0,0 0-1,0 1 1,0-1 0,0 0 0,0 0 0,0 0 0,0 0 0,0 1 0,-20 32 45,16-23-53,1 0 1,0 1-1,1-1 0,1 1 1,-1-1-1,2 1 0,-1 10 1,2-20 0,-1-1 1,0 1 0,0-1 0,0 1 0,1-1 0,-1 1 0,0-1 0,0 1 0,1-1 0,-1 1 0,0-1 0,1 1 0,-1-1 0,1 0-1,-1 1 1,0-1 0,1 0 0,-1 1 0,1-1 0,-1 0 0,1 0 0,-1 1 0,1-1 0,-1 0 0,1 0 0,0 0 0,-1 0 0,1 0 0,-1 1-1,1-1 1,-1 0 0,1 0 0,-1-1 0,1 1 0,0 0 0,-1 0 0,1 0 0,-1 0 0,1 0 0,-1-1 0,1 1 0,-1 0 0,1 0 0,-1-1-1,1 1 1,-1 0 0,0-1 0,1 1 0,-1 0 0,1-1 0,-1 1 0,1-2 0,26-19 72,-20 10-53,-1 0 0,0-1 0,0 1 0,-1-1-1,0 0 1,-1-1 0,-1 1 0,0-1 0,-1 1 0,0-1-1,0 0 1,-2 0 0,0-14 0,-3 20 20,-5 17-4,-4 19 0,6 15 285,1-12 90,4-30-264,0-15-92,1 2-58,0 21 5,2 0 2,4-22-1,-4 7-53,1 0 1,-1 0-1,1 1 1,0-1-1,0 0 1,1 1-1,0 0 1,-1 0-1,6-4 1,-4 4-8,-1-1 0,0 1 0,0 0 0,-1-1 0,1 0 0,-1 0 0,4-7 0,-7 11-17,0 1 31,0 0-384,-2 0 421,2 0 38,0 0-42,-18 47-28,11-20 147,1 0 0,2 0 0,0 0 0,0 48 0,4-74-248,2-17-12465,1 2 5424</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2.223"/>
    </inkml:context>
    <inkml:brush xml:id="br0">
      <inkml:brushProperty name="width" value="0.025" units="cm"/>
      <inkml:brushProperty name="height" value="0.025" units="cm"/>
    </inkml:brush>
  </inkml:definitions>
  <inkml:trace contextRef="#ctx0" brushRef="#br0">0 45 8040,'3'-6'1729,"-3"1"193,0 1 993,0-2-481,0 1-544,0 0-225,0-1-575,0 3-578,0 0-448,0 1-64</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2.677"/>
    </inkml:context>
    <inkml:brush xml:id="br0">
      <inkml:brushProperty name="width" value="0.025" units="cm"/>
      <inkml:brushProperty name="height" value="0.025" units="cm"/>
    </inkml:brush>
  </inkml:definitions>
  <inkml:trace contextRef="#ctx0" brushRef="#br0">1 101 9513,'0'0'14579,"11"-1"-13506,-4 1-1005,0-1 0,0 0-1,-1 0 1,1 0 0,0-1-1,-1 0 1,1-1 0,-1 1 0,0-1-1,0 0 1,0-1 0,0 1-1,0-1 1,-1-1 0,1 1 0,-1-1-1,-1 0 1,9-9 0,-8 8-84,-5 4-6,1 1-1,-1 0 0,1 0 0,0 0 0,0 0 1,-1 0-1,1 0 0,0 1 0,0-1 1,0 0-1,0 0 0,0 1 0,0-1 0,0 0 1,0 1-1,1-1 0,-1 1 0,0 0 1,0-1-1,0 1 0,1 0 0,0-1 1,-2 1-16,13-6 262,-16-1-1662,-3 6-3177,2 1 696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8.253"/>
    </inkml:context>
    <inkml:brush xml:id="br0">
      <inkml:brushProperty name="width" value="0.025" units="cm"/>
      <inkml:brushProperty name="height" value="0.025" units="cm"/>
    </inkml:brush>
  </inkml:definitions>
  <inkml:trace contextRef="#ctx0" brushRef="#br0">20 125 3011,'35'-125'16949,"-35"142"-12453,-1 65-3600,-23 33 215,15-80-853,2 0-1,1 1 0,-2 45 1,8-80-244,0 0 0,0-1 0,0 1 0,0 0 1,0 0-1,1 0 0,-1-1 0,0 1 0,0 0 0,1 0 1,-1-1-1,0 1 0,1 0 0,-1-1 0,1 1 0,-1 0 1,1-1-1,-1 1 0,1-1 0,0 1 0,-1-1 1,1 1-1,-1-1 0,1 1 0,0-1 0,0 1 0,-1-1 1,1 0-1,0 0 0,0 1 0,-1-1 0,1 0 0,0 0 1,0 0-1,0 0 0,-1 0 0,1 0 0,0 0 1,0 0-1,0 0 0,-1 0 0,1 0 0,0 0 0,0-1 1,-1 1-1,1 0 0,0-1 0,0 1 0,-1 0 0,2-2 1,40-20 1135,-15-2-1008,0 0-1,-2-2 1,0-1-1,-2-1 1,-1 0-1,-2-2 1,-1-1-1,-1 0 1,17-43-1,-34 73 51,4-15-1696,-5 16 1367,0 0 0,0-1 0,0 1 0,0 0 0,0-1 0,0 1 0,0 0 0,0 0 0,-1-1 0,1 1 0,0 0 0,0 0 0,0-1 0,0 1 0,0 0 0,0 0 0,-1 0-1,1-1 1,0 1 0,0 0 0,0 0 0,-1 0 0,1-1 0,0 1 0,0 0 0,0 0 0,-1 0 0,1 0 0,0 0 0,0 0 0,-1 0 0,1 0 0,0-1 0,0 1 0,-1 0 0,1 0 0,0 0 0,-1 0 0,1 0-1,0 0 1,0 0 0,-1 0 0,1 1 0,0-1 0,0 0 0,-1 0 0,1 0 0,0 0 0,0 0 0,-1 0 0,1 0 0,0 1 0,-1-1 0,-16 7-6942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3.035"/>
    </inkml:context>
    <inkml:brush xml:id="br0">
      <inkml:brushProperty name="width" value="0.025" units="cm"/>
      <inkml:brushProperty name="height" value="0.025" units="cm"/>
    </inkml:brush>
  </inkml:definitions>
  <inkml:trace contextRef="#ctx0" brushRef="#br0">34 14 10698,'0'0'4175,"3"-4"-3866,8-5 959,-6 16 1976,-7 35 1741,-2-18-3661,-2 1 0,-15 42-1,1-3-1076,22-58-1000,6-11-76,8-11-1273,23-40-9263,-23 33 3859</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3.797"/>
    </inkml:context>
    <inkml:brush xml:id="br0">
      <inkml:brushProperty name="width" value="0.025" units="cm"/>
      <inkml:brushProperty name="height" value="0.025" units="cm"/>
    </inkml:brush>
  </inkml:definitions>
  <inkml:trace contextRef="#ctx0" brushRef="#br0">1 500 11723,'0'0'13437,"11"-1"-12823,-3 0-576,0-1 1,0 1 0,-1-1-1,1 0 1,0-1-1,-1 0 1,1 0 0,-1-1-1,0 0 1,0 0 0,-1-1-1,1 0 1,-1 0-1,0 0 1,0-1 0,8-10-1,-10 12-21,0 0-1,0-1 0,0 1 1,-1-1-1,0 0 0,0 0 1,0 0-1,0-1 0,-1 1 1,0-1-1,0 1 1,-1-1-1,1 1 0,-1-1 1,1-9-1,-3 14-5,1 1 0,-1-1 0,1 1 0,-1 0 0,1-1 0,-1 1 0,1 0 1,-1-1-1,1 1 0,-1 0 0,1 0 0,-1 0 0,0-1 0,1 1 0,-1 0 0,1 0 0,-1 0 0,1 0 0,-1 0 0,0 0 0,1 0 1,-1 0-1,1 0 0,-1 1 0,0-1 0,1 0 0,-1 0 0,1 0 0,-1 1 0,1-1 0,-1 0 0,1 1 0,-2 0 0,-18 9 72,9-2-57,1 1 0,1 1 0,-1-1-1,1 2 1,1-1 0,0 1 0,1 0 0,0 1 0,0 0 0,2 0-1,-1 0 1,1 1 0,1 0 0,1 0 0,-1 0 0,2 0-1,0 0 1,0 16 0,2-28-15,0 1 0,0 0 0,0-1 0,0 1 0,1 0-1,-1-1 1,1 1 0,-1-1 0,1 1 0,-1-1 0,1 1 0,0-1 0,0 1 0,0-1-1,0 0 1,0 1 0,0-1 0,0 0 0,0 0 0,1 0 0,-1 0 0,0 0-1,1 0 1,-1 0 0,2 1 0,1-1 1,0 0 0,0 0-1,-1 0 1,1-1 0,0 1 0,0-1-1,0 0 1,0 0 0,0 0 0,5-2-1,5 0 5,0-2 0,-1 1 0,0-2 0,0 0-1,15-7 1,99-66-398,-74 42-3426,-52 36 2607,-77 8-801,77-36 3518,6 14-1186,0 2 0,0-1 0,20-22 1,8-15 45,-20 26-94,-2-1-1,-1 0 0,-1-1 1,-1 0-1,-1-1 0,-1 1 1,-2-2-1,0 1 0,2-49 1,-8 76-277,0-1 0,1 1 1,-1-1-1,0 0 0,0 1 1,0-1-1,0 0 0,0 1 1,0-1-1,0 0 0,0 1 1,0-1-1,-1 1 0,1-1 1,0 0-1,0 1 0,-1-1 1,1 1-1,0-1 0,0 0 1,-1 1-1,1-1 0,-1 1 1,1-1-1,-1 1 0,1-1 1,0 1-1,-1 0 0,0-1 1,1 1-1,-1 0 0,1-1 1,-1 1-1,1 0 0,-1-1 1,0 1-1,0 0 1,-1 0 11,0 1 0,0-1 0,0 1 0,0 0 1,1 0-1,-1-1 0,0 1 0,0 0 1,0 1-1,1-1 0,-4 3 0,-40 43 209,32-28-131,0 0-1,1 1 1,1 1-1,0 0 1,2 0-1,1 1 1,0 0-1,2 1 1,0-1 0,2 1-1,0 1 1,2-1-1,0 33 1,3-52-80,-1-1 0,0 1 0,1 0 1,0 0-1,0-1 0,0 1 0,1 0 1,-1-1-1,1 1 0,0-1 0,-1 0 0,2 1 1,-1-1-1,0 0 0,1 0 0,-1-1 0,1 1 1,3 2-1,-1-1 3,1 0 0,0-1 1,0 0-1,0 0 0,0-1 0,0 1 0,1-1 1,-1 0-1,13 1 0,-6-1-9,0-1 0,0-1 0,0 0 0,1-1 1,-1 0-1,0-1 0,0 0 0,0-1 0,-1-1 0,17-6 0,-27 9-187,1-1 0,0 1 0,0-1 0,-1 0 0,1 0 0,0 0 0,-1 0 0,0 0 0,0 0 0,0-1 0,0 1 0,0-1 0,0 0 0,2-5 0,-3 5-445,1 0 1,-2 0-1,1 0 0,0 0 0,-1-1 1,1 1-1,-1 0 0,0-1 0,0 1 0,0 0 1,-1-1-1,1 1 0,-1 0 0,-1-5 1,-12-21-7263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4.124"/>
    </inkml:context>
    <inkml:brush xml:id="br0">
      <inkml:brushProperty name="width" value="0.025" units="cm"/>
      <inkml:brushProperty name="height" value="0.025" units="cm"/>
    </inkml:brush>
  </inkml:definitions>
  <inkml:trace contextRef="#ctx0" brushRef="#br0">56 41 17072,'0'0'5509,"-53"-11"-3619,51 11-1121,2-1-449,15 1-384,4-5-576,3-7-3172,0 0-8776</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5.060"/>
    </inkml:context>
    <inkml:brush xml:id="br0">
      <inkml:brushProperty name="width" value="0.025" units="cm"/>
      <inkml:brushProperty name="height" value="0.025" units="cm"/>
    </inkml:brush>
  </inkml:definitions>
  <inkml:trace contextRef="#ctx0" brushRef="#br0">142 46 13453,'0'0'2995,"7"-9"-759,22-28-95,-29 37-2103,0 1 0,0-1 0,0 0 0,0 0 0,0 1 0,0-1 0,0 0 0,0 0 0,0 0 0,0 1 0,1-1 0,-1 0 0,0 0 0,0 0 0,0 1 0,0-1 0,0 0 0,1 0 0,-1 0 0,0 0 0,0 0 0,0 1 0,1-1 0,-1 0 0,0 0 0,0 0 0,0 0 0,1 0 0,-1 0 0,0 0 0,0 0 0,1 0 0,-1 0 0,0 0 0,0 0 0,1 0 0,-1 0 0,0 0 0,0 0 0,0 0 0,1 0 0,-1 0 0,0 0 0,0 0 0,1 0 0,-1-1 0,0 1 0,0 0 0,0 0 0,0 0 0,1 0 0,-1 0 0,0-1 0,0 1 0,0 0 0,0 0 0,1-1 0,-4 21 171,-11 20 4,-2-1 0,-2-1 1,-1 0-1,-47 68 0,35-58-41,15-27-114,16-21-60,0 0-1,0 0 1,-1 0 0,1 0 0,0 0 0,0 0-1,0 0 1,0 0 0,0 0 0,0 0 0,-1 0-1,1 0 1,0 0 0,0 0 0,0 0 0,0 0 0,0 0-1,-1 0 1,1 0 0,0 0 0,0 0 0,0 0-1,0 0 1,0 0 0,0 0 0,0 0 0,-1 0-1,1-1 1,0 1 0,0 0 0,0 0 0,0 0-1,0 0 1,0 0 0,0 0 0,0-1 0,0 1-1,0 0 1,0 0 0,0 0 0,0 0 0,0 0 0,0 0-1,0-1 1,0 1 0,0 0 0,0 0 0,0 0-1,0 0 1,0 0 0,0-1 0,0 1 0,0 0-1,0 0 1,0 0 0,0 0 0,0 0 0,0 0-1,0-1 1,0 1 0,0 0 0,0 0 0,0 0 0,1 0-1,-1 0 1,0 0 0,16-48-602,6-2-30,-2 2 476,2 1 0,2 0 0,31-43 0,-54 89 178,-1 0 0,0 0 0,1 1 0,-1-1 0,1 0 0,-1 0 1,1 1-1,0-1 0,-1 1 0,1-1 0,0 0 0,-1 1 0,1-1 0,0 1 0,0-1 0,-1 1 0,1 0 0,0-1 0,0 1 0,0 0 0,1-1 0,6 15 236,-8 42 20,-1-43-154,-18 309 1490,22-356-1058,0-25-510,-6 44-34,0 0 1,-1 0 0,0 1-1,-1-1 1,-1 1 0,0 0 0,-1 0-1,-16-23 1,19 36-43,5 13 51,7 15 74,-5-20-82,0-1-1,1 0 1,0 0 0,1 0 0,-1 0-1,1-1 1,0 1 0,0-1 0,1-1-1,-1 1 1,1-1 0,0 0 0,1 0-1,8 4 1,-10-6-2,-1-1 0,1 0 1,0 1-1,0-1 0,0-1 0,0 1 0,0-1 0,0 0 1,0 0-1,0-1 0,0 1 0,0-1 0,0 0 1,0 0-1,0-1 0,0 0 0,-1 0 0,1 0 0,-1 0 1,1 0-1,5-5 0,3-3 34,0 0 0,-1 0 0,0-1-1,-1-1 1,13-17 0,-19 22-6,0 1 0,-1-1 0,0 0 0,0-1 0,0 1-1,-1-1 1,0 1 0,-1-1 0,0 0 0,0 0 0,0 0 0,0-11 0,-23 69-5,17-34 4,0-1-1,1 1 1,0 0 0,2 0 0,0 0 0,1 18 0,0-33-31,0 0 0,0 0 0,1 0 0,-1 0 0,0 0 0,1 0 1,-1 0-1,0 0 0,1 0 0,0 0 0,-1-1 0,1 1 1,-1 0-1,1 0 0,0-1 0,-1 1 0,1 0 0,0-1 1,0 1-1,0-1 0,-1 1 0,1-1 0,0 1 0,0-1 0,0 1 1,0-1-1,0 0 0,0 0 0,0 1 0,0-1 0,0 0 1,0 0-1,0 0 0,0 0 0,0 0 0,0 0 0,0-1 0,0 1 1,0 0-1,0 0 0,0-1 0,0 1 0,0-1 0,1 0 0,4-1 31,-1 0 0,1 0-1,-1-1 1,1 0-1,-1 0 1,6-4-1,7-9 6,-1-1-1,0 0 1,-1-2 0,-1 1 0,-1-2-1,-1 0 1,18-34 0,-31 53-43,0 1 1,0 0-1,-1 0 1,1 0-1,0-1 1,0 1-1,0 0 1,0 0-1,0 0 1,0 0-1,0-1 1,0 1-1,0 0 1,0 0-1,0 0 1,0-1-1,1 1 1,-1 0-1,0 0 1,0 0-1,0 0 1,0-1-1,0 1 1,0 0-1,0 0 1,0 0-1,1 0 1,-1-1-1,0 1 1,0 0-1,0 0 1,0 0-1,0 0 1,1 0-1,-1 0 1,0 0-1,0 0 1,0 0-1,0-1 1,1 1-1,-1 0 1,0 0-1,0 0 1,0 0-1,1 0 1,-1 0-1,0 0 1,0 0-1,0 0 1,1 0-1,-1 0 1,0 0-1,0 1 1,0-1-1,0 0 1,1 0-1,-1 0 1,0 0-1,0 0 1,0 0-1,0 0 1,1 0-1,-1 1 1,0-1-1,0 0 1,0 0-1,0 0 1,0 0-1,1 1 1,1 21-43,-4 43-102,1-56 62,1-7-82,0 0 1,0 0 0,0 0 0,0 0 0,0 0 0,0 0-1,1 0 1,-1 0 0,0 0 0,1 0 0,0 0 0,-1 0-1,1 0 1,0 0 0,0 0 0,0-1 0,0 1 0,1 0-1,-1-1 1,0 1 0,3 1 0,-3-2-73,1 0 0,0-1-1,0 1 1,0-1 0,0 1 0,0-1 0,-1 0 0,1 0-1,0 0 1,0 0 0,0 0 0,0 0 0,0 0 0,0-1-1,0 1 1,-1-1 0,1 1 0,0-1 0,0 0 0,-1 0 0,1 0-1,0 0 1,-1 0 0,3-1 0,2-3-959,0 0 1,0 0-1,0-1 1,-1 1-1,0-1 1,6-9-1,8-15-4099</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5.400"/>
    </inkml:context>
    <inkml:brush xml:id="br0">
      <inkml:brushProperty name="width" value="0.025" units="cm"/>
      <inkml:brushProperty name="height" value="0.025" units="cm"/>
    </inkml:brush>
  </inkml:definitions>
  <inkml:trace contextRef="#ctx0" brushRef="#br0">52 1 4356,'0'0'17563,"-8"8"-16858,2-3-536,3-2-66,0 0-1,0 0 1,0 0-1,0 0 1,0 0-1,1 1 0,-1-1 1,1 1-1,0 0 1,0 0-1,0 0 1,1 0-1,-1 0 1,1 0-1,0 0 1,-1 5-1,29-14 144,-11-1-608,0 1 1,1 1 0,-1 0-1,1 1 1,0 0-1,0 2 1,0 0 0,0 1-1,32 3 1,-47-3 347,0 0 0,-1 1 1,1-1-1,0 0 0,0 1 1,-1-1-1,1 1 0,0-1 1,-1 1-1,1 0 0,0-1 0,-1 1 1,1 0-1,-1 0 0,0 0 1,1 1-1,-1-1 0,0 0 1,1 0-1,-1 1 0,0-1 1,0 1-1,0-1 0,0 1 1,-1-1-1,1 1 0,0 0 1,-1-1-1,1 1 0,-1 0 1,1 2-1,-1-2 181,0 1-1,-1-1 1,1 1 0,-1-1 0,0 1-1,1-1 1,-1 0 0,0 1 0,-1-1 0,1 0-1,0 0 1,-1 1 0,1-1 0,-1 0-1,1-1 1,-1 1 0,0 0 0,0 0-1,0-1 1,-4 3 0,-8 5 745,-1 0 0,0-1 1,-25 9-1,32-14-810,1 0 0,-1-1 1,0 0-1,1-1 0,-1 0 0,0 0 0,0-1 1,0 1-1,-15-3 0,22 2-168,0-1 0,0 1 0,0-1 0,0 1 0,0-1 0,0 0 0,0 1 0,1-1 0,-1 0 0,0 0 0,0 1 0,1-1 0,-1 0 0,1 0 0,-1 0 0,1 0 0,-1 0 0,1 0 0,-1 0 0,1 0 0,0 0 0,-1 0 0,1 0 0,0 0 0,0 0 0,0 0 0,0 0 0,0 0 0,0 0 0,0 0 0,0 0 0,1 0 0,-1-2 0,12-36-3973,32-28-6553,-18 28-1115</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6.304"/>
    </inkml:context>
    <inkml:brush xml:id="br0">
      <inkml:brushProperty name="width" value="0.025" units="cm"/>
      <inkml:brushProperty name="height" value="0.025" units="cm"/>
    </inkml:brush>
  </inkml:definitions>
  <inkml:trace contextRef="#ctx0" brushRef="#br0">67 1 9417,'0'0'12881,"1"10"-10879,0 19-824,-2 0 0,-9 53 0,5-46-727,1 0 0,2 48 0,2-73-492,1-1 1,1 1-1,-1 0 1,2-1 0,-1 0-1,1 0 1,1 0 0,0 0-1,1 0 1,-1-1 0,2 1-1,8 11 1,-15-37-3288,-9-14 3015,-11-8-114,-43-61 0,64 99 434,0 0-1,0-1 1,0 1 0,0 0-1,0 0 1,0 0 0,0-1 0,0 1-1,0 0 1,0 0 0,0 0-1,0-1 1,1 1 0,-1 0 0,0 0-1,0 0 1,0-1 0,0 1-1,0 0 1,0 0 0,0 0 0,0 0-1,1 0 1,-1-1 0,0 1-1,0 0 1,0 0 0,0 0 0,1 0-1,-1 0 1,0 0 0,0-1-1,0 1 1,0 0 0,1 0 0,-1 0-1,0 0 1,0 0 0,0 0-1,1 0 1,-1 0 0,0 0 0,0 0-1,0 0 1,1 0 0,-1 0-1,21-3 47,29 3-895,-43 0 451,61 2-3367,63-2-2973,-119 0 6390,0-2 0,-1 1 0,1-2-1,-1 1 1,1-2 0,-1 1 0,0-2 0,15-7 0,-12-1 3438,-22 6 1824,-14 6-280,7 6-4398,6 0 93,0 1 0,1 0 0,0 0 0,0 1 0,0 0 0,1 0 0,0 1 0,0-1 0,1 2 0,0-1 0,1 1 0,0 0 0,0 0 0,1 0 0,0 1 0,-3 12 0,7-21-330,-1 0-1,1-1 1,0 1-1,0 0 1,0-1-1,0 1 1,0 0-1,0-1 1,0 1-1,0 0 0,0-1 1,0 1-1,1 0 1,-1-1-1,0 1 1,0-1-1,1 1 1,-1 0-1,0-1 1,1 1-1,-1-1 0,0 1 1,1-1-1,-1 1 1,1-1-1,-1 1 1,1-1-1,-1 1 1,1-1-1,-1 0 1,2 1-1,21-2 87,24-21 31,-34 13-257,0-1-1,-1-1 1,0 0-1,-1-1 1,0 0 0,-1-1-1,0 0 1,-1 0-1,0-1 1,12-28-1,-43 128-179,21-85 311,0 5 102,-1 0 0,0 0 0,1 0 0,0 0-1,0 11 1,1-16-87,1 0 0,-1 0-1,0 0 1,0 0 0,0 0-1,1-1 1,-1 1 0,0 0-1,1 0 1,-1 0 0,1-1 0,-1 1-1,1 0 1,-1-1 0,1 1-1,0 0 1,-1-1 0,1 1-1,0 0 1,0-1 0,-1 1 0,1-1-1,0 0 1,0 1 0,0-1-1,-1 0 1,1 1 0,0-1-1,0 0 1,0 0 0,0 0-1,0 0 1,0 1 0,-1-1 0,1-1-1,0 1 1,0 0 0,0 0-1,0 0 1,0 0 0,0-1-1,-1 1 1,1 0 0,0-1 0,0 1-1,0 0 1,-1-1 0,2 0-1,5-2 1,-1 0-1,0 0 0,0 0 1,0-1-1,0 0 0,0 0 1,-1-1-1,0 0 0,6-6 0,43-56-589,-21 24-409,-30 54 249,-5 9 724,-8 16 164,6-24 96,1 1-1,0-1 0,1 1 0,-1 19 1,3-32-232,0 1 0,0 0 1,1-1-1,-1 1 0,0 0 1,1-1-1,-1 1 0,1-1 1,-1 1-1,1-1 0,-1 1 1,1-1-1,-1 1 0,1-1 1,-1 1-1,1-1 0,-1 0 1,1 1-1,0-1 0,-1 0 1,1 1-1,0-1 0,-1 0 1,1 0-1,0 0 0,-1 1 1,1-1-1,0 0 0,0 0 1,-1 0-1,1 0 0,0 0 1,-1-1-1,1 1 0,0 0 1,-1 0-1,1 0 0,0-1 1,-1 1-1,1 0 0,0-1 1,0 1-1,33-14 363,-18 2-337,-1-1 1,-1 0 0,-1-1-1,0 0 1,13-19 0,29-30-328,-58 100 57,2-33 247,-11 45 349,12-48-360,0 0-1,-1 0 1,1 0 0,0 0 0,-1 1-1,1-1 1,0 0 0,0 0-1,0 0 1,0 0 0,0 1-1,0-1 1,1 0 0,-1 0 0,0 0-1,1 0 1,-1 0 0,0 1-1,1-1 1,-1 0 0,1 0 0,0 0-1,-1 0 1,1 0 0,0 0-1,0-1 1,-1 1 0,1 0-1,0 0 1,0 0 0,0-1 0,0 1-1,2 0 1,3 0-388,0-1 0,1 1 0,-1-2 0,0 1 0,11-2 0,-12 0-617,0 1-1,0-1 1,0 0-1,0 0 0,0 0 1,9-6-1,15-14-9330</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6.989"/>
    </inkml:context>
    <inkml:brush xml:id="br0">
      <inkml:brushProperty name="width" value="0.025" units="cm"/>
      <inkml:brushProperty name="height" value="0.025" units="cm"/>
    </inkml:brush>
  </inkml:definitions>
  <inkml:trace contextRef="#ctx0" brushRef="#br0">122 76 4644,'0'-4'1084,"1"-1"0,-1 1-1,1 0 1,-1 0 0,0-1-1,-1 1 1,1 0 0,-1 0-1,0-1 1,0 1 0,0 0-1,-2-4 1,2 7-854,0-1 0,-1 1 0,1 0-1,0-1 1,-1 1 0,1 0 0,-1 0 0,1 0 0,-1 0 0,1 0 0,-1 1 0,1-1 0,-1 0-1,0 1 1,0-1 0,1 1 0,-1 0 0,0-1 0,0 1 0,0 0 0,1 0 0,-1 0 0,0 1-1,0-1 1,1 0 0,-1 0 0,0 1 0,0-1 0,1 1 0,-1 0 0,-3 1 0,0 1-110,0 0 0,0 1-1,0 0 1,0 0 0,0 0 0,1 0 0,-1 1 0,1-1 0,1 1 0,-1 0 0,0 0 0,-2 7-1,5-9-92,31-17 32,-21 10-138,1 1 0,-1 0-1,1 0 1,0 1 0,0 0 0,0 1 0,0 0 0,0 0-1,0 1 1,15 2 0,-22-2 64,1 1 0,-1-1-1,0 1 1,1 0 0,-1 0 0,0 0 0,0 0-1,0 1 1,0-1 0,0 1 0,0 0 0,0 0-1,-1 0 1,1 0 0,-1 0 0,1 1-1,-1-1 1,0 1 0,0-1 0,0 1 0,0 0-1,0 0 1,-1 0 0,1 0 0,-1 0 0,0 0-1,0 0 1,0 1 0,0-1 0,-1 0 0,1 1-1,-1-1 1,0 7 0,-1-6 72,1 1 0,-2-1 0,1 1 0,0-1 0,-1 1 0,0-1 0,0 0-1,0 0 1,-1 0 0,1 0 0,-1 0 0,0-1 0,0 1 0,0-1 0,-1 0 0,1 0 0,-1 0 0,1 0 0,-1 0 0,0-1 0,0 0 0,-9 4 0,5-2 43,0 0 0,-1-1 0,0 0 1,0 0-1,0-1 0,0 0 1,0-1-1,0 0 0,0 0 1,-17-1-1,25 0-138,0-1 0,0 1 0,0 0 0,-1-1 0,1 1 0,0-1 0,0 1 0,0-1 0,0 1 0,0-1 0,0 0 0,1 1 0,-1-1 0,0 0 0,0 0 0,0 0 0,1 1 0,-1-1-1,0 0 1,1 0 0,-1 0 0,1 0 0,-1 0 0,1-1 0,-1 1 0,1 0 0,0 0 0,0 0 0,-1 0 0,1 0 0,0 0 0,0-1 0,0 1 0,0 0 0,1 0 0,-1 0 0,0 0 0,0 0 0,1 0 0,-1-1 0,0 1 0,1 0 0,-1 0 0,1 0 0,-1 0 0,2-1 0,0-3-448,1-1 0,0 0 0,0 1 0,0 0 0,1 0 0,0 0 0,5-6 0,3 3-1187,0-1-1,0 1 0,1 1 1,0 1-1,1-1 1,-1 2-1,28-8 1,-4 4-1872</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7.395"/>
    </inkml:context>
    <inkml:brush xml:id="br0">
      <inkml:brushProperty name="width" value="0.025" units="cm"/>
      <inkml:brushProperty name="height" value="0.025" units="cm"/>
    </inkml:brush>
  </inkml:definitions>
  <inkml:trace contextRef="#ctx0" brushRef="#br0">41 355 384,'0'0'23361,"-5"11"-22907,2-6-415,-21 49 424,22-51-403,1 1 0,0-1 0,0 1 0,0-1 0,0 1 0,1 0 0,-1-1 0,1 1 0,0-1 0,0 1 0,0 0 0,1-1 0,-1 1 0,1 0-1,0-1 1,1 4 0,-1-6-48,0 0 0,1 1 0,-1-1 0,0-1 0,0 1 0,1 0 0,-1 0 0,0 0 0,1-1 0,-1 1 0,1-1 0,-1 1 0,1-1 0,-1 0 0,1 1 0,0-1 0,-1 0-1,1 0 1,-1 0 0,1 0 0,-1 0 0,3-1 0,36-8 156,-26 3-139,0-1-1,0 0 0,-1-2 0,0 1 0,-1-1 1,1-1-1,-2-1 0,18-19 0,-13 12-20,-1-1-1,-1 0 1,-1-1-1,0-1 1,9-21-1,-16 26 4,0 0 0,-1 0-1,-1 0 1,4-29 0,-7 36-6,0 0 1,-1 0 0,0 0 0,0 0 0,-1 0 0,0 0-1,-1 0 1,1 0 0,-2 0 0,-3-9 0,5 16-5,1 0 1,-1 0 0,0 0-1,-1-1 1,1 1 0,0 0-1,0 1 1,-1-1 0,0 0-1,1 0 1,-1 1 0,0-1-1,1 0 1,-1 1 0,0 0-1,0-1 1,0 1 0,-1 0-1,1 0 1,0 0 0,0 1-1,0-1 1,-1 0-1,-2 0 1,1 2-7,0-1 1,0 1-1,0 0 0,0 0 0,0 0 0,0 0 1,0 0-1,1 1 0,-1 0 0,1 0 0,-1 0 1,1 0-1,-4 3 0,-7 7 37,1 0 0,0 1 0,1 0 0,1 1-1,-13 19 1,21-29 24,1-1 1,-1 1-1,1 0 0,0 0 0,1 1 0,-1-1 1,1 0-1,-2 6 0,3-9-51,0 0-1,0 0 1,0 0 0,0 0-1,1 0 1,-1 0 0,0 0-1,0 0 1,1 0 0,-1 0-1,1 0 1,-1 0 0,1 0-1,-1 0 1,1 0 0,0 0 0,-1 0-1,1-1 1,0 1 0,0 0-1,-1 0 1,1-1 0,0 1-1,0-1 1,0 1 0,0-1-1,0 1 1,0-1 0,0 1-1,0-1 1,0 0 0,0 0-1,0 1 1,0-1 0,0 0-1,0 0 1,2 0 0,-1 0 2,19 3-61,0 0 1,-1 2-1,1 0 1,33 14-1,-49-16-23,-1-1 0,1 1 0,0-1-1,-1 1 1,0 1 0,0-1 0,0 1 0,0-1 0,0 1 0,-1 0 0,0 0-1,1 1 1,-2-1 0,1 1 0,0 0 0,-1-1 0,0 1 0,0 0 0,0 0-1,-1 1 1,0-1 0,0 0 0,0 0 0,0 6 0,0 4-680,0 28-1687,-4-17-3719,-2-16-4140</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8.401"/>
    </inkml:context>
    <inkml:brush xml:id="br0">
      <inkml:brushProperty name="width" value="0.025" units="cm"/>
      <inkml:brushProperty name="height" value="0.025" units="cm"/>
    </inkml:brush>
  </inkml:definitions>
  <inkml:trace contextRef="#ctx0" brushRef="#br0">1 214 12043,'0'0'11163,"1"9"-10165,0 29-115,3 35 519,-4-72-1396,1-1 0,-1 1-1,0-1 1,0 1 0,1-1 0,-1 1-1,0-1 1,0 1 0,1-1 0,-1 0 0,1 1-1,-1-1 1,1 1 0,-1-1 0,0 0-1,1 1 1,-1-1 0,1 0 0,-1 0 0,1 1-1,-1-1 1,1 0 0,0 0 0,-1 0-1,1 0 1,-1 0 0,1 0 0,-1 0 0,1 0-1,0 0 1,-1 0 0,1 0 0,-1 0-1,1 0 1,-1 0 0,1 0 0,-1 0 0,1-1-1,-1 1 1,2-1 0,20-11 125,-13 3-88,-1 0 1,0-1-1,-1 0 0,0 0 0,0 0 0,-1-1 0,0 0 0,-1 0 0,-1-1 0,0 1 0,0-1 0,-1 0 0,-1 0 0,2-16 0,-4 35-50,1 1 0,0 0-1,0-1 1,1 1-1,0-1 1,0 0 0,1 1-1,0-1 1,0 0-1,0-1 1,1 1 0,0 0-1,1-1 1,7 9-1,-9-12 13,-1 0-1,1-1 1,0 0-1,0 1 1,0-1-1,0 0 1,0 0-1,0-1 1,0 1-1,1-1 1,-1 0-1,1 1 1,-1-2-1,1 1 1,-1 0-1,1-1 1,0 1-1,-1-1 1,1 0-1,0 0 1,-1-1-1,1 1 1,0-1-1,-1 1 1,1-1-1,-1 0 1,1-1-1,-1 1 1,0-1-1,1 1 1,-1-1-1,6-4 1,-3 1 33,1 0-1,-1 0 1,0-1 0,0 0 0,-1 0 0,0 0 0,0-1-1,0 1 1,-1-1 0,0 0 0,0-1 0,0 1 0,-1-1-1,-1 1 1,1-1 0,-1 0 0,0 0 0,-1 0 0,0 0-1,0 0 1,-1-1 0,-1-10 0,2 19-38,-1-1-1,0 1 1,0-1 0,0 1 0,0-1 0,0 1-1,0-1 1,0 1 0,0-1 0,-1 1-1,1-1 1,0 1 0,0-1 0,0 1 0,0-1-1,-1 1 1,1 0 0,0-1 0,0 1 0,-1-1-1,1 1 1,0-1 0,-1 1 0,1 0-1,0-1 1,-1 1 0,1 0 0,-1 0 0,1-1-1,-1 1 1,1 0 0,-1 0 0,1-1 0,0 1-1,-1 0 1,1 0 0,-1 0 0,1 0-1,-1 0 1,1 0 0,-1 0 0,1 0 0,-1 0-1,1 0 1,-1 0 0,1 0 0,-1 0-1,0 1 1,-1-1-6,0 1 0,1 0 0,0 0 0,-1 0 0,1 0 0,-1 0 0,1 0-1,0 1 1,0-1 0,0 0 0,0 1 0,0-1 0,-2 3 0,-3 12-7,0 0 0,1 0 0,0 0 1,1 1-1,1 0 0,1 0 0,0 0 0,2 0 0,0 19 1,0-35 8,0 0-1,0 0 1,0 0 0,0 0 0,0 0 0,1 0 0,-1 0 0,0 0 0,1 0 0,-1 0 0,0 0 0,1 0-1,-1-1 1,1 1 0,-1 0 0,1 0 0,0 0 0,-1 0 0,1-1 0,0 1 0,-1 0 0,1-1 0,0 1-1,0-1 1,0 1 0,0-1 0,1 2 0,0-2-12,1 0 0,-1 0 0,0 0 0,0 0 0,0 0 0,0 0 0,0 0 0,1-1 0,-1 1 0,0-1 0,0 1 1,3-2-1,5-3-111,0 0 1,0-1 0,15-11-1,-4 2-192,-10 8 281,0-1 1,0 0-1,-1-1 1,0 0-1,15-19 1,-24 26 52,0 1-1,-1 0 1,1-1 0,-1 1 0,1-1 0,-1 1-1,0-1 1,0 1 0,0-1 0,1 1 0,-1-1-1,0 1 1,-1-1 0,1 1 0,0-1 0,0 1-1,-1-1 1,1 1 0,-1-1 0,1 1 0,-1-1-1,0 1 1,1 0 0,-1-1 0,0 1 0,0 0 0,0 0-1,0 0 1,0 0 0,-3-2 0,-45-37 297,24 22 59,24 18-364,1 0 0,0-1 0,-1 1 0,1 0 0,0 0 0,0 0 0,0-1 0,-1 1 0,1 0 0,0 0 0,0-1 0,0 1 0,-1 0 1,1 0-1,0-1 0,0 1 0,0 0 0,0-1 0,0 1 0,0 0 0,0 0 0,0-1 0,0 1 0,0 0 0,0-1 0,0 1 0,0 0 0,0-1 0,0 1 0,0 0 0,0 0 0,0-1 0,0 1 0,0 0 0,0-1 0,0 1 0,1 0 0,-1 0 0,0-1 0,0 1 0,16-7 57,34 1-384,-38 5 123,20-2-2667,54-14 0,-74 14 780,-1-1 0,1 0 0,-1-1-1,16-10 1,-2-3-4082</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08.746"/>
    </inkml:context>
    <inkml:brush xml:id="br0">
      <inkml:brushProperty name="width" value="0.025" units="cm"/>
      <inkml:brushProperty name="height" value="0.025" units="cm"/>
    </inkml:brush>
  </inkml:definitions>
  <inkml:trace contextRef="#ctx0" brushRef="#br0">93 1 8968,'0'0'11579,"-8"1"-10191,5-1-1323,0 1 0,1-1 0,-1 1 0,1 0 0,-1 0 0,1 0 0,-1 0 0,1 0 0,0 0 0,-1 1 0,1-1 0,0 1 0,0 0 0,0-1 0,0 1 0,0 0 0,1 0 0,-1 0 0,-2 3 0,0 4 212,0 0 0,1 0 1,0 0-1,0 0 0,-2 15 0,0-2 117,1 1 1,1 0-1,1 0 0,1 0 0,2 37 0,-1-58-389,0 0 0,1 0 0,-1 0 0,0 0 0,1 0-1,-1 0 1,1 0 0,-1 0 0,1 0 0,0 0 0,0 0 0,0 0 0,0 0-1,0-1 1,0 1 0,1 0 0,-1-1 0,1 1 0,-1-1 0,1 0 0,-1 1 0,1-1-1,0 0 1,0 0 0,-1 0 0,1 0 0,0 0 0,0 0 0,0-1 0,0 1-1,0-1 1,0 1 0,0-1 0,0 0 0,1 1 0,-1-1 0,0 0 0,0-1-1,0 1 1,0 0 0,0-1 0,0 1 0,2-2 0,4 0 6,0-1 0,-1 0 0,1 0 0,-1-1 0,0 0 0,0 0 0,0-1 1,-1 0-1,10-10 0,4-9-112,15-16-115,-33 38 206,0 0 0,0 0 0,1 0 0,-1 1-1,0-1 1,1 1 0,-1-1 0,1 1-1,-1 0 1,1 0 0,0 0 0,-1 0-1,1 0 1,3 0 0,-5 1 5,0 1 1,0-1-1,0 0 0,0 1 0,0-1 1,0 1-1,0-1 0,-1 1 0,1-1 1,0 1-1,0 0 0,0-1 0,-1 1 1,1 0-1,0 0 0,-1-1 1,1 1-1,-1 0 0,1 0 0,-1 0 1,1 0-1,-1 0 0,1 0 0,-1 0 1,0 0-1,0 0 0,1 0 1,-1 0-1,0 0 0,0 0 0,0 2 1,1 41 14,-1-36-13,1 101 94,-1-109-91,-1 1 1,1-1-1,0 1 1,0-1-1,0 0 1,0 1-1,0-1 1,1 1-1,-1-1 1,0 1-1,0-1 0,0 1 1,0-1-1,0 0 1,1 1-1,-1-1 1,0 1-1,0-1 1,1 0-1,-1 1 1,0-1-1,1 0 1,-1 1-1,0-1 1,1 0-1,-1 1 1,0-1-1,1 0 1,-1 0-1,1 1 1,-1-1-1,0 0 1,2 0-1,13-7-301,12-21-1427,46-100-10598,-52 92 7895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8.596"/>
    </inkml:context>
    <inkml:brush xml:id="br0">
      <inkml:brushProperty name="width" value="0.025" units="cm"/>
      <inkml:brushProperty name="height" value="0.025" units="cm"/>
    </inkml:brush>
  </inkml:definitions>
  <inkml:trace contextRef="#ctx0" brushRef="#br0">1 2 13837,'0'0'11179,"57"9"-9770,-36-9-1025,1 0-288,0 0-64,0 0-640,1 0-1186,2 0-1121,-4 0-1953,2-11-1762</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0.102"/>
    </inkml:context>
    <inkml:brush xml:id="br0">
      <inkml:brushProperty name="width" value="0.025" units="cm"/>
      <inkml:brushProperty name="height" value="0.025" units="cm"/>
    </inkml:brush>
  </inkml:definitions>
  <inkml:trace contextRef="#ctx0" brushRef="#br0">98 335 5381,'0'0'12054,"-5"11"-10495,-11 20 1046,-36 53 0,51-84-2586,1 1-1,-1 0 1,1-1 0,-1 1-1,1 0 1,0 0-1,-1-1 1,1 1 0,0 0-1,0 0 1,-1-1-1,1 1 1,0 0 0,0 0-1,0-1 1,0 1-1,0 0 1,0 0 0,0 0-1,0-1 1,1 1-1,-1 0 1,0 0-1,0-1 1,1 1 0,-1 0-1,0 0 1,1-1-1,-1 1 1,1 0 0,-1-1-1,1 1 1,-1-1-1,1 1 1,-1 0 0,1-1-1,0 1 1,-1-1-1,1 0 1,0 1 0,-1-1-1,1 0 1,0 1-1,0-1 1,-1 0 0,1 1-1,0-1 1,0 0-1,-1 0 1,1 0-1,1 0 1,3 1 6,0 0 1,0 0-1,0-1 0,0 1 0,-1-1 1,1 0-1,7-2 0,-10 1-15,-1 1-1,1-1 0,-1-1 0,1 1 0,-1 0 0,1 0 1,-1 0-1,0-1 0,0 1 0,0-1 0,0 1 1,0-1-1,0 1 0,0-1 0,-1 0 0,1 1 0,0-1 1,-1 0-1,1 1 0,-1-1 0,0 0 0,1-2 1,5-46 0,-6 44-2,2-16-74,1-17-315,-3 39 387,1-1 0,-1 1 0,0 0 0,0-1 0,0 1 0,0-1 0,1 1 0,-1-1 0,0 1 0,0-1 0,0 1 0,0-1 0,0 1 0,0-1 0,0 1 1,0-1-1,0 1 0,-1 0 0,1-1 0,0 1 0,0-1 0,0 1 0,0-1 0,-1 1 0,1 0 0,0-1 0,0 1 0,-1-1 0,1 1 0,0 0 0,-1-1 0,1 1 0,-1 0 0,1-1 0,-1 1 0,0 1 15,0-1-1,0 1 1,0 0-1,1-1 0,-1 1 1,0 0-1,0 0 1,0 0-1,1 0 0,-1 0 1,1 0-1,-1 0 1,1 0-1,-1 0 0,1 0 1,-1 0-1,1 0 1,0 1-1,0-1 0,-1 0 1,1 0-1,0 0 1,0 0-1,0 1 0,0-1 1,1 0-1,-1 1 1,0 5 48,-29-4 54,23 1-6,1 1 0,0 0-1,1-1 1,-1 1 0,1 1 0,0-1 0,0 1 0,0 0 0,1 0 0,0 0-1,-4 12 1,3-7 99,0 0-1,1 0 0,0 1 0,1-1 1,0 1-1,0 12 0,3-23-207,-1 0 0,0-1 1,0 1-1,1 0 0,-1 0 0,1 0 0,-1 0 0,1 0 0,-1-1 0,1 1 1,-1 0-1,1-1 0,0 1 0,-1 0 0,1-1 0,0 1 0,0-1 1,0 1-1,-1-1 0,1 1 0,0-1 0,0 1 0,0-1 0,0 0 0,0 0 1,0 1-1,-1-1 0,1 0 0,0 0 0,0 0 0,0 0 0,0 0 0,0 0 1,0 0-1,0-1 0,0 1 0,0 0 0,1-1 0,37-10 209,-29 4-206,0-1 1,-1 0-1,0-1 1,0 0-1,-1 0 0,0-1 1,-1 0-1,0 0 0,-1-1 1,0 0-1,0 0 1,-1 0-1,-1-1 0,5-18 1,-13 50-266,-1-3 232,1-1-1,1 1 0,1 0 1,0 0-1,2 31 0,0-47 23,0 0 0,1 0 0,-1 0 0,0-1 0,1 1-1,-1 0 1,1 0 0,0 0 0,-1-1 0,1 1 0,0 0 0,-1-1 0,1 1 0,0 0 0,0-1-1,-1 1 1,1-1 0,0 1 0,0-1 0,0 0 0,0 1 0,0-1 0,0 0 0,0 0 0,-1 1-1,1-1 1,0 0 0,0 0 0,0 0 0,0 0 0,0 0 0,0 0 0,0-1 0,0 1 0,1 0-1,35-11 75,-27 5-69,1-2 1,-1 1 0,-1-1 0,1-1-1,-1 0 1,-1 0 0,0 0 0,14-21 0,-8 8 1,-1-2 0,-1 1 0,11-31 0,-16 34-26,0-1 0,-2 0 1,0 0-1,-2-1 0,3-39 0,-6 60 12,0 1 0,0-1 0,0 0 0,0 0-1,1 0 1,-1 1 0,-1-1 0,1 0 0,0 0-1,0 0 1,0 1 0,0-1 0,0 0-1,-1 0 1,1 0 0,0 1 0,-1-1 0,1 0-1,0 1 1,-1-1 0,1 0 0,-1 1 0,1-1-1,-1 0 1,0 1 0,1-1 0,-2 0-1,1 1 0,0 0 0,0 1 0,0-1 0,0 0 0,0 0 0,0 1 0,0-1 0,0 1 0,0-1-1,1 1 1,-1-1 0,0 1 0,0 0 0,0-1 0,1 1 0,-1 0 0,-1 1 0,-28 39-88,21-26 111,0 0 0,1 1-1,0 0 1,2 1-1,0 0 1,1 0-1,0 0 1,2 1-1,0-1 1,-1 24 0,4-39-13,1 0 0,-1 1 0,0-1 0,1 1 0,-1-1 0,1 0 0,0 0 0,0 1 0,0-1 1,0 0-1,0 0 0,1 0 0,-1 0 0,0 0 0,1 0 0,0 0 0,-1-1 0,1 1 0,0-1 0,0 1 1,0-1-1,0 1 0,0-1 0,0 0 0,0 0 0,0 0 0,1 0 0,-1-1 0,0 1 0,1-1 1,-1 1-1,0-1 0,1 0 0,3 0 0,1 1 5,-1-1 0,1 0-1,0 0 1,-1-1 0,1 0 0,-1 0-1,1 0 1,-1-1 0,1 0 0,-1 0 0,10-6-1,-2-2 8,-2 0 0,1 0 1,-1-1-1,-1-1 0,0 0 0,-1-1 0,0 0 0,-1 0 0,8-17 0,11-23 26,22-59 1,-42 93-38,-5 12 0,3-6 15,-1 1 1,-1-1 0,0 0-1,4-22 1,-8 36-19,-1-1 0,1 0 1,0 0-1,0 0 0,0 0 1,0 1-1,0-1 0,-1 0 1,1 0-1,0 0 0,0 0 1,0 0-1,0 0 0,-1 0 1,1 1-1,0-1 1,0 0-1,0 0 0,-1 0 1,1 0-1,0 0 0,0 0 1,-1 0-1,1 0 0,0 0 1,0 0-1,0 0 0,-1 0 1,1 0-1,0 0 0,0 0 1,0-1-1,-1 1 0,1 0 1,0 0-1,0 0 0,0 0 1,-1 0-1,1 0 0,0 0 1,0-1-1,0 1 0,0 0 1,-1 0-1,1 0 0,0 0 1,0-1-1,0 1 1,0 0-1,0 0 0,0 0 1,0-1-1,0 1 0,0 0 1,0 0-1,-1 0 0,1-1 1,0 1-1,0 0 0,0 0 1,0 0-1,1-1 0,-15 16 11,5 1-3,1 1-1,0 1 1,1 0 0,1 0 0,1 0 0,0 0 0,2 1-1,0 0 1,1 0 0,0 20 0,2-16 0,0 0 0,2-1 0,1 1 1,0-1-1,2 0 0,0 0 0,2-1 1,11 27-1,-18-46-8,1-1 0,-1 1 0,1-1 1,-1 0-1,1 1 0,0-1 0,0 0 0,-1 0 1,1 0-1,0 1 0,0-1 0,0 0 0,0 0 0,1 0 1,-1 0-1,2 1 0,-3-3 4,1 1 1,-1 0-1,1-1 0,-1 1 1,1 0-1,-1-1 1,0 1-1,1-1 0,-1 1 1,0-1-1,1 1 0,-1-1 1,0 1-1,0-1 1,1 1-1,-1-1 0,0 1 1,0-1-1,0 1 0,0-1 1,0 0-1,0 1 1,0-1-1,0 1 0,0-1 1,0 0-1,1-6 16,-1 0 0,-1 1 0,1-1 0,-1 1 0,0-1 0,-3-9 0,-3 2-14,-1 0-1,0 0 0,0 1 1,-1 0-1,-1 1 0,0 0 1,-1 0-1,0 1 0,-1 1 1,0 0-1,-1 1 0,0 0 1,0 0-1,-19-7 0,70 7-117,0 4-55,19-2-1815,87-23-1,-119 20-1748,-4-3-2467</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0.960"/>
    </inkml:context>
    <inkml:brush xml:id="br0">
      <inkml:brushProperty name="width" value="0.025" units="cm"/>
      <inkml:brushProperty name="height" value="0.025" units="cm"/>
    </inkml:brush>
  </inkml:definitions>
  <inkml:trace contextRef="#ctx0" brushRef="#br0">1 220 8232,'0'-38'9391,"5"21"-5473,-5 17-3837,1-1-1,-1 1 1,0 0-1,0 0 1,1 0-1,-1 0 1,0-1-1,0 1 1,1 0-1,-1 0 1,0 0-1,1 0 1,-1 0 0,0 0-1,1 0 1,-1 0-1,0 0 1,0 0-1,1 0 1,-1 0-1,0 0 1,1 0-1,-1 0 1,0 0-1,1 0 1,-1 0-1,0 1 1,0-1 0,1 0-1,-1 0 1,0 0-1,0 0 1,1 1-1,-1-1 1,0 0-1,0 0 1,1 0-1,-1 1 1,0-1-1,0 0 1,0 0 0,0 1-1,1-1 1,-1 1-1,2 5-18,1 1 0,-1-1 0,0 1 0,-1 0-1,0 0 1,0 0 0,0 0 0,-1 0 0,0 0 0,-1 0 0,-1 11-1,1 6 3,1 62 32,0-86-95,0 1-1,0-1 1,0 0-1,0 1 1,1-1-1,-1 1 1,0-1-1,0 1 0,0-1 1,0 0-1,1 1 1,-1-1-1,0 1 1,0-1-1,1 0 1,-1 1-1,0-1 1,0 0-1,1 1 0,-1-1 1,1 0-1,-1 0 1,0 1-1,1-1 1,-1 0-1,0 0 1,1 0-1,-1 0 1,1 1-1,-1-1 0,1 0 1,-1 0-1,0 0 1,1 0-1,-1 0 1,1 0-1,-1 0 1,1 0-1,-1 0 1,1 0-1,-1 0 0,0 0 1,1-1-1,-1 1 1,1 0-1,-1 0 1,0 0-1,1-1 1,-1 1-1,1 0 1,-1 0-1,0-1 0,1 1 1,-1-1-1,24-16 77,-2-8-50,-1-1 0,-2-1 0,20-35-1,20-27 0,-59 88-28,0 0 0,0 1 0,0-1 0,1 0 0,-1 1 0,0-1 0,1 0 0,-1 1 0,1-1 0,-1 1 0,0-1 0,1 1 0,-1-1 0,1 1 0,0-1 0,-1 1 0,1-1-1,-1 1 1,1 0 0,0-1 0,-1 1 0,1 0 0,-1 0 0,1-1 0,0 1 0,0 0 0,-1 0 0,1 0 0,0 0 0,-1 0 0,1 0 0,0 0 0,-1 0 0,1 0 0,0 0 0,0 0 0,-1 1 0,1-1 0,0 0 0,-1 0 0,1 1-1,-1-1 1,1 0 0,0 1 0,-1-1 0,1 1 0,-1-1 0,1 1 0,-1-1 0,1 1 0,-1-1 0,1 1 0,-1-1 0,0 1 0,1 0 0,-1-1 0,0 1 0,1 0 0,-1-1 0,0 1 0,0 0 0,0-1 0,0 1 0,0 0 0,0-1 0,0 2 0,11 58-78,-9-50 115,-1-4-24,1 9-20,0 0-1,2 0 1,0 0-1,6 14 1,-10-27 15,1-1 0,0 1 0,0-1 0,-1 1-1,1-1 1,0 1 0,0-1 0,1 1 0,-1-1 0,0 0 0,0 0 0,1 1 0,-1-1-1,0 0 1,1 0 0,-1-1 0,1 1 0,2 1 0,-2-2 12,0 0-1,0 0 1,0 0 0,-1-1 0,1 1 0,0-1 0,0 1-1,0-1 1,-1 0 0,1 1 0,0-1 0,-1 0-1,1 0 1,-1 0 0,1 0 0,-1-1 0,0 1-1,1 0 1,-1 0 0,0-1 0,0 1 0,2-3 0,7-10 83,1-1 0,-2-1 0,0 1 0,-1-1 0,-1-1 0,0 0 0,-1 0 0,-1 0 0,-1 0 0,0-1 0,-1 0 0,0-19 0,-3 101-282,1 82 180,-1-142 4,1-1 0,-1 0-1,1 0 1,0 0 0,-1 1-1,1-1 1,1 0 0,-1 0-1,0 0 1,1 0 0,0 0-1,-1-1 1,4 5 0,-4-7-10,-1 0 1,0 1 0,1-1 0,-1 0-1,1 1 1,-1-1 0,0 0 0,1 0-1,-1 1 1,1-1 0,-1 0 0,1 0-1,-1 0 1,1 0 0,-1 0-1,1 0 1,0 1 0,-1-1 0,1 0-1,-1-1 1,1 1 0,-1 0 0,1 0-1,-1 0 1,1 0 0,-1 0 0,1 0-1,-1-1 1,1 1 0,1-1-54,-1-1 0,1 1 0,-1-1 0,0 1 0,1-1 1,-1 0-1,0 1 0,0-1 0,0 0 0,-1 0 0,1 1 0,1-4 0,3-15-1677,0 1 0,-2 0-1,0-1 1,-1 0-1,-1 0 1,-1 0 0,-1 1-1,0-1 1,-2 0-1,-8-34 1,-4 1-3719</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1.332"/>
    </inkml:context>
    <inkml:brush xml:id="br0">
      <inkml:brushProperty name="width" value="0.025" units="cm"/>
      <inkml:brushProperty name="height" value="0.025" units="cm"/>
    </inkml:brush>
  </inkml:definitions>
  <inkml:trace contextRef="#ctx0" brushRef="#br0">8 0 8680,'0'0'7720,"-8"52"-6760,8-28-575,1-1-257,10-5-320,4-5-1346,3-6-960,3-7-1186,5 0-3106</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1.673"/>
    </inkml:context>
    <inkml:brush xml:id="br0">
      <inkml:brushProperty name="width" value="0.025" units="cm"/>
      <inkml:brushProperty name="height" value="0.025" units="cm"/>
    </inkml:brush>
  </inkml:definitions>
  <inkml:trace contextRef="#ctx0" brushRef="#br0">98 0 13036,'0'0'11435,"-9"5"-10634,3-2-736,-40 25 725,43-25-739,0-1 1,-1 1 0,1 0-1,1 0 1,-1 0 0,0 0 0,1 0-1,-1 1 1,1-1 0,0 1-1,0-1 1,-3 9 0,8-12-153,-1 1 0,1 0 1,-1-1-1,1 0 0,0 0 1,-1 1-1,1-2 0,-1 1 1,1 0-1,-1 0 0,1-1 1,-1 1-1,4-2 0,17-4-1036,2 1-1,37-2 0,-56 6 986,1 1 0,-1 0 1,1 0-1,-1 0 0,0 1 0,1 0 0,-1 0 0,0 0 1,1 1-1,-1 0 0,0 1 0,0-1 0,-1 1 0,12 7 1,-16-9 224,1 0 1,-1 0-1,0 1 1,1-1-1,-1 1 0,0-1 1,0 1-1,0 0 1,0-1-1,0 1 1,0 0-1,-1 0 1,1-1-1,-1 1 1,1 0-1,-1 0 1,1 0-1,-1 0 1,0 0-1,0 0 0,0-1 1,0 1-1,-1 4 1,0-2 165,-1 0-1,1 0 1,-1-1 0,0 1 0,0 0-1,0-1 1,-1 1 0,1-1 0,-1 0 0,-4 5-1,-4 2 529,0-1 0,0 0-1,-1-1 1,0 0 0,-18 9-1,27-16-713,0 1-1,0-1 0,0 0 1,0 0-1,0 0 0,0 0 1,0 0-1,-1 0 0,1-1 1,0 0-1,0 0 0,-1 0 1,1 0-1,0 0 0,0 0 1,-1-1-1,-3-1 0,5 1-187,1 0-1,-1-1 0,1 1 1,-1-1-1,1 1 0,-1-1 1,1 1-1,0-1 1,0 0-1,0 0 0,0 1 1,0-1-1,0 0 0,1 0 1,-1 0-1,1 0 0,-1 0 1,1 0-1,0 0 1,-1 0-1,1-1 0,0 1 1,0 0-1,1 0 0,-1 0 1,0 0-1,2-3 0,0-2-847,0 1-1,0-1 0,1 1 0,0 0 0,1 0 0,-1 0 1,1 1-1,0-1 0,0 1 0,1 0 0,0 0 0,0 0 1,0 1-1,0-1 0,1 1 0,10-6 0,14-9-7418</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2.028"/>
    </inkml:context>
    <inkml:brush xml:id="br0">
      <inkml:brushProperty name="width" value="0.025" units="cm"/>
      <inkml:brushProperty name="height" value="0.025" units="cm"/>
    </inkml:brush>
  </inkml:definitions>
  <inkml:trace contextRef="#ctx0" brushRef="#br0">118 124 11211,'0'0'9950,"-8"0"-9181,0 1-495,0 0 0,0 0 0,1 1 0,-1-1 0,0 2 0,-9 3 0,14-5-156,1 0 1,-1 0 0,0 0-1,1 1 1,0-1 0,-1 1-1,1-1 1,0 1-1,-1 0 1,1 0 0,0 0-1,1 0 1,-1 0 0,0 1-1,0-1 1,1 0-1,0 1 1,-1-1 0,1 1-1,0-1 1,0 1 0,0 0-1,1 0 1,-1-1-1,0 4 1,2-5-114,-1 0 0,0-1 0,1 1 0,-1 0 0,1-1 0,-1 1 0,1-1 0,-1 1 0,1-1 0,-1 1 0,1-1 0,-1 1 0,1-1 0,0 1 0,-1-1 0,1 0 0,0 0 0,0 1 1,-1-1-1,1 0 0,0 0 0,-1 0 0,1 1 0,0-1 0,0 0 0,-1 0 0,1 0 0,1-1 0,31 1 71,-24 0-68,167-5-2795,-174 5 2753,0 0 1,-1 0-1,1 0 1,0 0-1,-1 0 0,1 1 1,0-1-1,-1 0 0,1 1 1,-1-1-1,1 1 0,0 0 1,-1-1-1,0 1 1,1 0-1,-1 0 0,1 0 1,1 2-1,-2-2 69,0 1-1,-1-1 1,1 0-1,-1 0 1,1 0-1,-1 1 1,0-1-1,1 0 1,-1 0-1,0 1 1,0-1-1,0 0 1,0 0-1,0 1 1,0-1-1,0 0 1,-1 0-1,1 1 1,-1 0 0,-1 3 210,0 0 0,0 0 0,0 0 1,-1 0-1,0-1 0,0 1 0,0-1 1,-1 0-1,1 0 0,-6 4 0,5-3-108,-1-1-1,0 0 1,0-1-1,0 1 1,0-1-1,-1 0 1,1 0-1,-1 0 0,0-1 1,0 0-1,0 0 1,0-1-1,0 0 1,0 0-1,-12 1 1,17-3-282,0 1 0,0 0 1,0-1-1,0 1 0,0-1 1,0 0-1,0 1 1,0-1-1,0 0 0,0 1 1,0-1-1,0 0 0,1 0 1,-1 0-1,0 0 0,1 0 1,-1 0-1,0 0 0,1 0 1,-1 0-1,1 0 1,0 0-1,-1 0 0,1 0 1,0 0-1,0-1 0,0 1 1,-1 0-1,1 0 0,1-2 1,-2-1-933,1 0 1,0 0-1,0 0 0,1 0 1,-1 0-1,1 1 1,0-1-1,1-5 0,10-9-5761</inkml:trace>
  <inkml:trace contextRef="#ctx0" brushRef="#br0" timeOffset="1">316 186 9961,'8'-3'3305,"10"-5"-1115,0 0-1,0-2 1,31-21 0,-44 27-1923,1-1 0,-1 1 1,0-1-1,0 1 0,0-1 1,-1-1-1,1 1 0,-1-1 1,-1 0-1,1 1 0,-1-2 1,0 1-1,0 0 0,-1-1 1,0 1-1,3-11 0,-5 16-218,0 0 0,0 1 0,0-1-1,0 0 1,0 0 0,0 0 0,0 1 0,0-1 0,0 0-1,0 0 1,-1 1 0,1-1 0,0 0 0,0 0 0,-1 1-1,1-1 1,-1 0 0,1 1 0,0-1 0,-1 0 0,1 1-1,-1-1 1,1 1 0,-1-1 0,0 1 0,1-1 0,-1 1-1,1-1 1,-2 0 0,-25 1 391,21 1-432,-1 1 0,1 0-1,0 1 1,0-1 0,0 1 0,-9 5-1,5 1 60,0 0-1,0 0 0,1 0 0,0 1 1,1 1-1,0 0 0,1 0 0,0 0 1,1 1-1,0 0 0,1 0 0,0 0 1,1 1-1,0 0 0,1 0 0,-3 24 1,6-35-60,0 1-1,0-1 1,0 1 0,0 0 0,1-1 0,-1 1 0,1-1 0,-1 1 0,1-1-1,0 1 1,0-1 0,0 0 0,0 0 0,1 1 0,-1-1 0,1 0 0,-1 0-1,1 0 1,0 0 0,0 0 0,3 2 0,0-1 16,0 0-1,0-1 1,0 0 0,0 0-1,0 0 1,0 0 0,0-1-1,1 0 1,-1 0 0,7 0 0,2-1-528,1 0 0,-1 0 1,1-1-1,-1-1 1,1-1-1,-1 0 1,19-7-1,15-13-6098,3-7-6375</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2.714"/>
    </inkml:context>
    <inkml:brush xml:id="br0">
      <inkml:brushProperty name="width" value="0.025" units="cm"/>
      <inkml:brushProperty name="height" value="0.025" units="cm"/>
    </inkml:brush>
  </inkml:definitions>
  <inkml:trace contextRef="#ctx0" brushRef="#br0">151 321 5157,'0'0'9662,"1"-11"-5786,2-35-1943,-3 44-1881,0 1 1,0 0 0,0 0 0,0 0 0,0-1 0,0 1 0,0 0 0,0 0-1,0 0 1,-1 0 0,1-1 0,-1 1 0,1 0 0,0 0 0,-1 0 0,0 0 0,1 0-1,-1 0 1,0 0 0,1 0 0,-1 0 0,0 0 0,0 0 0,0 1 0,0-1 0,0 0-1,0 1 1,0-1 0,0 0 0,0 1 0,0-1 0,0 1 0,-1 0 0,1-1-1,0 1 1,0 0 0,0 0 0,0 0 0,-1-1 0,1 1 0,0 1 0,0-1 0,0 0-1,-1 0 1,1 0 0,0 1 0,0-1 0,0 0 0,0 1 0,-1-1 0,1 1 0,0-1-1,0 1 1,-1 1 0,-5 1 12,0 1 0,1 0 0,-1 0 0,1 1 0,0 0 0,-8 7 0,8-4-6,0 1 1,0-1-1,0 1 0,1 0 1,0 0-1,1 1 1,0-1-1,1 1 1,0 0-1,0 0 0,1 0 1,0 1-1,1-1 1,0 20-1,1-29-57,0 0-1,1-1 0,-1 1 1,0 0-1,0-1 1,1 1-1,-1 0 1,0-1-1,1 1 0,-1 0 1,0-1-1,1 1 1,-1-1-1,1 1 0,-1-1 1,1 1-1,-1-1 1,1 1-1,-1-1 0,1 1 1,0-1-1,-1 0 1,1 1-1,0-1 1,-1 0-1,1 0 0,0 1 1,-1-1-1,1 0 1,0 0-1,0 0 0,-1 0 1,1 0-1,0 0 1,-1 0-1,1 0 0,0 0 1,0 0-1,-1-1 1,1 1-1,1-1 1,31-13 98,-16 1-58,0 0-1,-1-1 1,0-1-1,-1-1 0,22-30 1,-11 9 255,37-71 1,-51 87-76,-1-1 1,-2 0-1,0 0 1,-1-1-1,7-40 0,-26 228-355,5-111 115,2-1 0,6 87 1,-2-139-56,0 1 1,0 0 0,0 0-1,0-1 1,0 1 0,0 0-1,0 0 1,1-1-1,-1 1 1,1 0 0,-1-1-1,1 1 1,0 0 0,0-1-1,-1 1 1,1-1 0,0 1-1,1-1 1,-1 0 0,0 1-1,0-1 1,0 0 0,1 0-1,-1 0 1,1 0 0,-1 0-1,1 0 1,-1 0 0,1-1-1,-1 1 1,1 0 0,0-1-1,-1 1 1,1-1-1,0 0 1,0 1 0,-1-1-1,1 0 1,0 0 0,0 0-1,-1 0 1,1-1 0,0 1-1,0 0 1,1-1 0,3-1-515,0-1 0,-1 1 0,1-1-1,-1 0 1,1 0 0,-1-1 0,0 0 0,0 0 0,-1 0 0,1 0 0,6-8 0,-1-2-1671,-1 0 0,-1-1 0,9-19 0,2-10-2841</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3.088"/>
    </inkml:context>
    <inkml:brush xml:id="br0">
      <inkml:brushProperty name="width" value="0.025" units="cm"/>
      <inkml:brushProperty name="height" value="0.025" units="cm"/>
    </inkml:brush>
  </inkml:definitions>
  <inkml:trace contextRef="#ctx0" brushRef="#br0">94 85 6790,'0'0'12434,"-7"9"-10918,-6 8-867,1 0 0,-17 32 1,24-39-343,0 1 0,0-1 0,1 0 1,1 1-1,0 0 0,0 0 1,1 0-1,-1 12 0,4-23-301,-1 0 0,0 0-1,0 0 1,0 1-1,1-1 1,-1 0 0,0 0-1,0 0 1,0 0-1,1 1 1,-1-1 0,0 0-1,0 0 1,1 0-1,-1 0 1,0 0 0,1 0-1,-1 0 1,0 0-1,0 0 1,1 0 0,-1 0-1,0 0 1,1 0 0,-1 0-1,0 0 1,0 0-1,1 0 1,-1 0 0,0 0-1,0 0 1,1 0-1,-1 0 1,0-1 0,0 1-1,1 0 1,-1 0-1,0 0 1,0 0 0,1-1-1,-1 1 1,0 0-1,0 0 1,0-1 0,0 1-1,1 0 1,-1-1-1,13-9 57,20-33 42,9-12-320,-39 52 126,0 0 1,0 0 0,0 0 0,0 1 0,0-1-1,1 1 1,-1 0 0,1 0 0,0 0 0,-1 1 0,1-1-1,0 1 1,5-1 0,-7 1 65,0 1 0,-1 0-1,1 0 1,0 0 0,-1 1 0,1-1 0,0 0-1,-1 1 1,1-1 0,-1 1 0,1-1-1,0 1 1,-1 0 0,1-1 0,-1 1 0,0 0-1,1 0 1,-1 0 0,0 0 0,1 0 0,-1 1-1,0-1 1,0 0 0,0 1 0,0-1-1,0 0 1,1 4 0,18 53-91,-19-52 116,0 0 1,1 0-1,-1 0 1,2 0-1,-1-1 1,0 1 0,1-1-1,7 10 1,-10-14 27,1 0 1,0-1 0,-1 1 0,1-1 0,0 1-1,0-1 1,0 0 0,-1 1 0,1-1-1,0 0 1,0 1 0,0-1 0,0 0-1,0 0 1,-1 0 0,1 0 0,0 0-1,0 0 1,0 0 0,0 0 0,0 0 0,0 0-1,-1-1 1,1 1 0,0 0 0,0-1-1,0 1 1,0 0 0,-1-1 0,1 1-1,0-1 1,0 1 0,-1-1 0,1 0-1,0 1 1,-1-1 0,1 1 0,-1-1 0,1 0-1,-1 0 1,1 1 0,-1-1 0,1 0-1,-1 0 1,0-1 0,21-43 1231,-19 39-1222,4-12 30,-1 0 0,0 0-1,-1 0 1,-1-1 0,-1 0 0,-1 1 0,-1-1 0,0 0 0,-3-20 0,3 38-70,-1-1 0,1 1 0,0 0 0,0 0 0,0 0 0,-1 0 0,1 0 0,-1 0 0,1 0 0,-1 0 0,1 0 0,-1 1 0,1-1 0,-1 0 0,0 0 0,0 0 0,1 1 0,-1-1 0,0 0 0,0 1 0,-1-2 0,2 2-14,-1 0-1,1 0 1,-1 1-1,1-1 0,-1 0 1,1 0-1,-1 0 0,1 0 1,-1 0-1,1 1 0,0-1 1,-1 0-1,1 0 0,-1 1 1,1-1-1,0 0 0,-1 1 1,1-1-1,0 0 0,-1 1 1,1-1-1,0 1 0,0-1 1,-1 1-1,1-1 0,0 0 1,0 1-1,0-1 0,0 1 1,0-1-1,-1 1 0,1-1 1,0 1-1,0-1 0,0 1 1,0-1-1,0 1 0,0-1 1,1 1-1,-1-1 1,0 1-1,0-1 0,0 1 1,1 2-164,-1-1 1,0 1 0,1-1 0,-1 1-1,1-1 1,0 1 0,-1-1 0,1 0 0,0 1-1,1-1 1,-1 0 0,0 0 0,1 0 0,-1 0-1,1 0 1,0 0 0,0 0 0,-1 0-1,1-1 1,3 3 0,-1-2-630,1 1 0,0 0 1,0-1-1,-1 0 0,1 0 0,0 0 0,1-1 0,9 2 0,14-2-5245</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3.445"/>
    </inkml:context>
    <inkml:brush xml:id="br0">
      <inkml:brushProperty name="width" value="0.025" units="cm"/>
      <inkml:brushProperty name="height" value="0.025" units="cm"/>
    </inkml:brush>
  </inkml:definitions>
  <inkml:trace contextRef="#ctx0" brushRef="#br0">118 0 12876,'0'0'3064,"-9"6"-256,-3 2-2100,0 1-1,1 0 0,-20 21 1,27-25-535,0 0 0,0 0 0,0 0 0,0 0 0,1 0 0,0 1 0,0-1 1,1 1-1,-1 0 0,1 0 0,0 0 0,1 0 0,-2 13 0,46-18-375,19-7-1188,-32 3-36,0 0-1,51 4 0,-80-1 1466,1 0 1,0 0-1,0 0 0,-1 0 0,1 0 0,0 1 0,0-1 1,-1 1-1,1-1 0,0 1 0,-1 0 0,1 0 1,-1-1-1,1 1 0,-1 0 0,1 0 0,-1 1 1,0-1-1,1 0 0,-1 0 0,0 1 0,0-1 1,0 0-1,0 1 0,0-1 0,0 1 0,0 0 0,-1-1 1,1 1-1,0 0 0,-1-1 0,0 1 0,1 0 1,-1 0-1,0-1 0,0 1 0,0 0 0,0 0 1,0-1-1,0 1 0,0 0 0,-1 0 0,1-1 1,-1 1-1,1 0 0,-2 1 0,0 5 349,-1-1 0,0 0 0,-1 0 0,0 0 0,0 0-1,0 0 1,-1-1 0,-11 12 0,9-10-135,-1-1-1,0 1 0,-1-2 1,0 1-1,0-1 0,0 0 0,-1-1 1,1 0-1,-1-1 0,0 0 1,-1 0-1,1-1 0,-1-1 1,-13 3-1,22-6-308,1 1 1,0 0-1,-1-1 1,1 1-1,0-1 0,0 1 1,0-1-1,-1 0 0,1 0 1,0 1-1,0-1 0,0 0 1,0 0-1,0 0 1,0 0-1,1 0 0,-1 0 1,0 0-1,0 0 0,1-1 1,-1 1-1,1 0 0,-1 0 1,1-1-1,-1 1 0,1 0 1,0 0-1,0-1 1,-1 1-1,1 0 0,0-1 1,0 1-1,1-3 0,3-53-4132,0 37 1250,2-1-1,11-26 1,-13 37 1519,18-50-7592</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4.711"/>
    </inkml:context>
    <inkml:brush xml:id="br0">
      <inkml:brushProperty name="width" value="0.025" units="cm"/>
      <inkml:brushProperty name="height" value="0.025" units="cm"/>
    </inkml:brush>
  </inkml:definitions>
  <inkml:trace contextRef="#ctx0" brushRef="#br0">54 221 14253,'0'0'2472,"-3"14"187,-12 49-403,4-20-680,2-1 1,-5 64-1,13-95-1481,0 1 0,1-1 0,1 0 0,0 0 0,0 0 0,1 0-1,1 0 1,0 0 0,0 0 0,1-1 0,0 0 0,1 1 0,0-2 0,1 1 0,7 9 0,-13-18-68,1 0 1,-1 0 0,1 0 0,0 0-1,-1 0 1,1 0 0,0 0 0,0-1-1,-1 1 1,1 0 0,0 0 0,0-1-1,0 1 1,0-1 0,0 1-1,0-1 1,0 1 0,0-1 0,0 0-1,0 1 1,1-1 0,-1 0 0,0 0-1,0 0 1,0 0 0,0 0 0,0 0-1,0 0 1,1 0 0,0-1 0,0 0-3,-1 0 0,1-1 1,0 1-1,-1-1 1,0 0-1,1 1 1,-1-1-1,0 0 1,0 0-1,0 0 1,0 0-1,0 0 0,0 0 1,0-3-1,3-9 12,-1 0 0,0-1-1,1-21 1,-4 24-31,2-5-22,-2 1 0,0-1-1,-1 0 1,-3-19 0,-2 25-298,2 16-32,3-3 336,1-1 0,0 1 0,0-1 0,0 0 0,0 1 0,0-1 0,0 1 0,0-1 0,0 1 1,0-1-1,1 0 0,-1 1 0,1-1 0,-1 1 0,1-1 0,-1 0 0,1 0 0,1 3 0,2-1 5,0 0 0,1 0 0,-1-1 0,0 1 0,1-1 0,0 0 0,-1 0 0,1-1 0,0 1 0,0-1 0,0 0 1,0 0-1,0-1 0,0 1 0,0-1 0,9-1 0,-4 1-72,0-1 0,1 0 0,-1-1 0,0 0 0,0-1 1,-1 1-1,15-8 0,-16 6 40,-1 0 1,0-1-1,0 0 0,0 0 1,0-1-1,7-8 1,-12 12 39,0 0 1,-1 0 0,1-1-1,0 1 1,-1-1-1,1 1 1,-1-1 0,0 0-1,1 1 1,-2-1 0,1 0-1,0 0 1,0 0 0,-1 0-1,0 0 1,1 0-1,-1 0 1,0 0 0,-1 0-1,1 0 1,-2-5 0,2 7-3,0 0-1,-1 0 1,1 1 0,0-1 0,-1 0 0,1 1 0,-1-1-1,1 0 1,-1 1 0,0-1 0,1 0 0,-1 1 0,1-1-1,-1 1 1,0-1 0,0 1 0,1 0 0,-1-1 0,0 1 0,0 0-1,0-1 1,1 1 0,-1 0 0,0 0 0,0 0 0,0 0-1,0 0 1,1 0 0,-1 0 0,0 0 0,0 0 0,0 0 0,0 0-1,1 0 1,-1 1 0,0-1 0,0 0 0,0 1 0,1-1-1,-1 0 1,0 1 0,0-1 0,1 1 0,-1 0 0,1-1-1,-1 1 1,0-1 0,0 2 0,-4 1 3,1 1 0,0 0 0,0-1 0,0 1 0,0 1 0,-4 5 0,1 3 73,1-1 0,0 1 1,1-1-1,1 2 0,0-1 0,0 0 0,1 1 0,1 0 1,0-1-1,1 23 0,1-34-70,0-1 0,0 0 0,0 1 0,0-1 0,1 0 0,-1 1 0,0-1 0,1 0 0,-1 0 0,1 1 0,0-1 0,-1 0 0,1 0 0,0 0 0,0 0 0,-1 0 1,1 0-1,0 0 0,0 0 0,0 0 0,0 0 0,0 0 0,3 0 0,-2 1 3,1-1 1,0 0 0,0-1-1,0 1 1,0 0-1,0-1 1,0 0 0,0 0-1,0 0 1,4 0-1,2-1 9,0 0-1,-1-1 0,1 0 1,-1-1-1,0 1 1,0-2-1,8-3 0,10-9-68,-2-2-1,0 0 0,-1-1 0,-1-2 1,0 0-1,-2-1 0,-1-1 1,-1-1-1,0-1 0,-2 0 0,-1-1 1,-1-1-1,-2 0 0,0-1 1,-2 0-1,-1-1 0,9-52 0,-18 64-126,-7 15 120,-2 10 14,-9 11 114,1 2-1,0 0 1,2 1 0,1 0-1,1 1 1,0 1 0,-14 43 0,22-56 77,2 1 0,0-1 0,0 1 0,1 0 0,-1 19 1,3-29-139,-1 1 1,1-1 0,0 1 0,1-1 0,-1 1 0,0-1 0,1 0 0,-1 1 0,1-1 0,0 0 0,0 1 0,0-1-1,0 0 1,0 0 0,0 0 0,1 0 0,-1 0 0,1 0 0,-1 0 0,1 0 0,0 0 0,0-1 0,0 1-1,0-1 1,0 1 0,0-1 0,0 0 0,0 0 0,0 0 0,1 0 0,-1 0 0,0-1 0,5 2 0,2-1 1,1 0 0,0 0 0,0-1 0,0 0 1,0-1-1,0 0 0,0 0 0,0-1 0,-1 0 1,1-1-1,-1 0 0,18-9 0,-14 5-9,0-1 0,0-1 0,-1 0 0,0-1-1,0 0 1,-1-1 0,17-21 0,-10 7 56,-1 0 1,-1-2-1,-1 0 1,-2-1-1,0 0 0,-2-1 1,14-54-1,-24 75-59,0 1 0,0 0 0,0-1-1,-1 1 1,0 0 0,-2-12 0,2 18-5,0 0 1,0 1 0,0-1-1,0 0 1,0 1-1,0-1 1,-1 0 0,1 1-1,0-1 1,-1 1-1,1-1 1,0 1 0,-1-1-1,1 0 1,0 1-1,-1-1 1,1 1 0,-1-1-1,1 1 1,-1 0-1,1-1 1,-1 1-1,1 0 1,-1-1 0,0 1-1,1 0 1,-1-1-1,-1 1 1,1 0-6,-1 1 1,0 0-1,0-1 0,1 1 1,-1 0-1,0 0 0,1 0 1,-1 0-1,1 0 0,-1 0 1,1 0-1,0 1 0,-1-1 1,1 0-1,0 1 0,-1 2 1,-17 19 21,2 0 0,1 2 0,1 0 1,-16 37-1,23-43 83,0-1 0,2 1 0,0 1 0,2-1 0,0 1 1,1 0-1,-1 27 0,4-44-89,1 1 1,-1-1 0,0 1 0,1 0 0,0-1 0,0 1 0,0-1-1,0 0 1,1 1 0,-1-1 0,1 0 0,0 0 0,0 0-1,0 0 1,0 0 0,1 0 0,-1 0 0,1-1 0,0 1 0,-1-1-1,1 0 1,0 0 0,0 0 0,1 0 0,-1 0 0,0-1-1,1 0 1,-1 1 0,1-1 0,-1-1 0,1 1 0,-1 0-1,1-1 1,-1 0 0,6 1 0,-2-1 2,1 0 1,0 0-1,0 0 0,-1-1 0,1 0 1,-1-1-1,1 0 0,-1 0 1,1 0-1,-1-1 0,0 0 1,0 0-1,0-1 0,0 0 0,11-10 1,-9 5-2,0 0 1,-1-1-1,0-1 1,-1 1-1,0-1 1,0 0-1,-2-1 1,1 1-1,-1-1 0,-1-1 1,0 1-1,-1 0 1,0-1-1,-1 0 1,-1 1-1,1-22 1,-2 33-13,0 0 0,0 0 0,0-1 1,-1 1-1,1 0 0,0 0 0,-1-1 0,1 1 1,0 0-1,-1 0 0,0 0 0,1 0 0,-1 0 1,0 0-1,1 0 0,-1 0 0,0 0 1,0 0-1,0 0 0,0 0 0,0 0 0,0 1 1,0-1-1,0 0 0,0 1 0,0-1 0,0 1 1,-1-1-1,1 1 0,0 0 0,0-1 0,0 1 1,-1 0-1,1 0 0,0 0 0,0 0 0,-1 0 1,1 0-1,0 0 0,0 0 0,-1 1 0,1-1 1,0 0-1,-2 1 0,-2 1-19,-1 0 1,0 0-1,1 0 1,0 0-1,-1 1 1,1 0-1,0 0 1,-6 5-1,3 0 23,-1 0 1,1 0-1,1 0 0,0 1 1,0 1-1,0-1 0,1 1 1,1 0-1,0 0 0,0 1 1,1-1-1,0 1 0,1 0 1,0 0-1,1 1 0,-1 12 0,3-22 12,0-1 0,0 0-1,0 0 1,0 1-1,0-1 1,1 0 0,-1 0-1,0 1 1,1-1-1,-1 0 1,1 0 0,-1 0-1,1 0 1,0 0-1,0 0 1,-1 0-1,1 0 1,0 0 0,0 0-1,0 0 1,0 0-1,0 0 1,0-1 0,2 2-1,0-1 10,0 0 0,0 0 0,1 0 0,-1 0 0,0 0 0,0-1 0,1 0 0,-1 1 0,5-2 0,3 1 10,0-2 1,-1 0-1,1 0 1,-1 0 0,13-6-1,53-33-55,-63 32 11,1 1 0,1 0 0,0 1 0,0 0 1,29-8-1,-43 15 12,0 0 0,0 0 1,0 1-1,0-1 0,0 0 1,0 1-1,0-1 0,0 0 1,0 1-1,0-1 0,0 1 0,-1 0 1,1-1-1,0 1 0,0-1 1,0 1-1,-1 0 0,1 0 1,0 0-1,-1-1 0,1 1 1,-1 0-1,1 0 0,-1 0 1,0 0-1,1 0 0,-1 0 0,0 0 1,1 0-1,-1 0 0,0 0 1,0 0-1,0 0 0,0 0 1,0 0-1,0 0 0,0 0 1,-1 2-1,-1 54 297,0-44-181,2-10-93,-1-1-1,1 1 1,0-1-1,0 0 1,0 1 0,0-1-1,1 1 1,-1-1-1,0 1 1,1-1 0,0 0-1,0 1 1,-1-1-1,1 0 1,1 0 0,-1 0-1,0 0 1,0 0-1,3 3 1,-1-3-12,0-1 1,-1 0-1,1 0 0,0 1 1,0-2-1,0 1 0,1 0 1,-1-1-1,0 1 0,0-1 1,0 0-1,0 0 1,0 0-1,6-1 0,2-1-4,0 0-1,-1-1 1,1 0-1,-1-1 1,1 0-1,-1 0 1,19-12-1,-21 10-255,1 1-1,0 0 1,0 1-1,1 0 1,-1 1-1,1 0 1,0 0-1,0 1 1,15-2-1,-25 5 27,0-1 0,1 0 0,-1 1 0,0-1 0,1 1 0,-1-1 0,0 0 0,0 1 0,1-1 0,-1 1 0,0-1 0,0 1 0,0-1 1,0 0-1,1 1 0,-1-1 0,0 1 0,0-1 0,0 1 0,0-1 0,0 1 0,0-1 0,0 1 0,0-1 0,-1 1 0,1-1 0,0 1 0,0 0 0,-2 3-7214</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6.496"/>
    </inkml:context>
    <inkml:brush xml:id="br0">
      <inkml:brushProperty name="width" value="0.025" units="cm"/>
      <inkml:brushProperty name="height" value="0.025" units="cm"/>
    </inkml:brush>
  </inkml:definitions>
  <inkml:trace contextRef="#ctx0" brushRef="#br0">0 225 10698,'0'0'3374,"0"-11"-1212,1 1-1832,1-1-1,-1 1 1,2 0-1,-1-1 1,2 1-1,-1 0 1,1 1-1,0-1 1,1 1-1,12-17 1,-10 15 55,-3 5-156,0-1 1,1 1-1,-1-1 1,1 1-1,1 1 1,-1-1-1,1 1 1,0 0-1,0 0 1,0 0-1,1 1 1,10-5-1,-16 9-227,-1 0 0,1 0 0,-1 0 0,1 0-1,-1 0 1,1 0 0,0 1 0,-1-1 0,1 0-1,-1 0 1,1 1 0,-1-1 0,1 0 0,-1 0-1,1 1 1,-1-1 0,1 1 0,-1-1 0,0 0-1,1 1 1,-1-1 0,0 1 0,1-1 0,-1 1-1,0-1 1,1 1 0,-1-1 0,0 1 0,0-1-1,0 1 1,0 0 0,1-1 0,-1 1 0,0-1-1,0 1 1,0-1 0,0 1 0,0 0 0,0-1-1,-1 1 1,1 31 38,0-27-20,-3 18 31,-1 0 1,-1 0-1,-1 0 0,-12 28 1,9-26-7,1 0 0,1 0 0,-3 27 1,9-51-27,1 0 0,0 0 1,0-1-1,-1 1 1,1 0-1,0 0 0,0 0 1,0-1-1,0 1 1,0 0-1,0 0 1,0 0-1,0-1 0,1 1 1,-1 0-1,0 0 1,0-1-1,1 1 0,-1 0 1,0 0-1,1-1 1,-1 1-1,1 0 1,-1-1-1,1 1 0,-1 0 1,1-1-1,0 1 1,-1-1-1,1 1 1,0 0-1,1-1 9,-1 0 0,1 0 0,-1 0 0,1-1 0,0 1 1,-1 0-1,1 0 0,-1-1 0,1 1 0,-1-1 0,1 0 0,-1 1 0,0-1 1,3-1-1,45-37 530,-25 14-467,-2-1 0,0-1-1,-2 0 1,-1-2 0,16-32 0,-32 65-130,-1 16 34,-1 25 134,-1-34-104,0 1 0,1 0 0,0 0 1,1 0-1,4 16 0,-5-26-8,0 0 0,-1 1 0,1-1 1,0 0-1,0 0 0,0 0 0,1 0 0,-1-1 0,0 1 0,1 0 0,-1 0 1,1-1-1,0 1 0,-1-1 0,1 0 0,0 1 0,0-1 0,0 0 0,0 0 1,0 0-1,0 0 0,0 0 0,0-1 0,1 1 0,-1-1 0,0 1 0,0-1 1,0 0-1,1 0 0,-1 0 0,0 0 0,0 0 0,1 0 0,-1-1 0,0 1 1,3-2-1,3-1 93,0 0 1,-1-1-1,0 1 1,0-2-1,0 1 1,0-1-1,-1 0 1,1 0 0,-1-1-1,-1 0 1,1 0-1,-1 0 1,8-14-1,-2 5-63,-2-1-1,0 0 0,-1-1 1,0 0-1,5-20 0,-10 25 15,0-1 0,-1 1 0,-1-1 0,1-20 0,-15 76-269,12-34 191,-12 77-15,13-78 29,-1 1 1,1-1-1,0 0 1,1 1-1,0-1 0,0 1 1,5 14-1,-5-20-42,1-1 1,-1 0-1,0 0 0,1 0 0,-1 0 0,1-1 0,0 1 1,0 0-1,0-1 0,-1 1 0,1-1 0,1 1 1,-1-1-1,0 0 0,0 0 0,0 0 0,1 0 1,-1 0-1,0-1 0,1 1 0,-1-1 0,1 1 1,-1-1-1,1 0 0,-1 0 0,1 0 0,-1 0 0,0-1 1,1 1-1,-1-1 0,1 1 0,-1-1 0,0 0 1,3-1-1,4-1-1063,0 0 0,0-1 0,0 0 0,-1 0 1,0-1-1,0 0 0,13-10 0,6-13-7006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8.955"/>
    </inkml:context>
    <inkml:brush xml:id="br0">
      <inkml:brushProperty name="width" value="0.025" units="cm"/>
      <inkml:brushProperty name="height" value="0.025" units="cm"/>
    </inkml:brush>
  </inkml:definitions>
  <inkml:trace contextRef="#ctx0" brushRef="#br0">61 0 14830,'0'0'3929,"-3"11"-3075,0-4-807,-10 34 1083,1 1 0,3 0 0,1 0-1,-5 82 1,13-123-1108,0 1-1,0-1 0,1 0 0,-1 0 1,0 1-1,0-1 0,1 0 0,-1 0 1,0 0-1,1 1 0,-1-1 0,1 0 1,0 0-1,-1 0 0,1 0 1,0 0-1,0 0 0,0 0 0,0 0 1,-1-1-1,1 1 0,0 0 0,0 0 1,1-1-1,0 2 0,-1-2 6,-1 0-1,1 0 1,0 0 0,0 0-1,-1 0 1,1 0 0,0 0-1,-1 0 1,1 0-1,0-1 1,-1 1 0,1 0-1,-1 0 1,1-1 0,0 1-1,-1 0 1,1-1-1,-1 1 1,1 0 0,-1-1-1,1 1 1,-1-1 0,1 1-1,-1-1 1,1 1-1,-1-1 1,0 0 0,1 1-1,-1-1 1,0 1 0,1-1-1,-1 0 1,0 1-1,0-1 1,0 0 0,1 1-1,-1-1 1,0 0 0,0 1-1,0-1 1,0 0-1,0 1 1,0-1 0,-1-1-1,3-11-20,-2-1-1,1 1 0,-2-1 1,1 1-1,-2-1 0,0 1 1,-1 0-1,0-1 0,-9-21 1,12 34-22,0 1 1,0-1 0,0 1 0,0-1 0,-1 1 0,1-1-1,0 1 1,0-1 0,-1 1 0,1-1 0,0 1-1,0-1 1,-1 1 0,1 0 0,0-1 0,-1 1 0,1 0-1,-1-1 1,1 1 0,0 0 0,-1-1 0,1 1-1,-1 0 1,1 0 0,-1 0 0,1-1 0,-1 1 0,1 0-1,-1 0 1,-4 13-293,7 24 164,-1-34 146,0-1 1,0 1-1,1-1 0,-1 1 1,1-1-1,0 0 0,-1 1 0,1-1 1,0 0-1,0 0 0,1-1 1,-1 1-1,0 0 0,1-1 0,-1 1 1,1-1-1,-1 0 0,1 1 1,-1-1-1,1-1 0,0 1 0,0 0 1,4 0-1,8 1 63,-1 0 1,1-1-1,17-1 1,-27 0-36,6-1 8,1 0 0,-1 0-1,0-2 1,0 1 0,0-1 0,0-1-1,0 0 1,-1 0 0,1-1-1,14-10 1,-17 10 11,0 0-1,-1-1 1,0 0-1,-1 0 1,1 0-1,-1-1 1,0 0-1,-1 0 1,0-1-1,0 1 1,0-1-1,-1 0 1,6-17 0,-59 108 36,41-67 87,2-1 0,-1 1 0,2 0 1,0 0-1,1 0 0,1 1 0,-3 32 0,6-48-162,0 0-1,0 0 0,0 0 1,0-1-1,0 1 1,0 0-1,1 0 0,-1 0 1,0-1-1,0 1 1,1 0-1,-1 0 0,0-1 1,1 1-1,-1 0 1,1-1-1,-1 1 0,1-1 1,-1 1-1,1 0 1,-1-1-1,1 1 0,0-1 1,-1 0-1,1 1 1,0-1-1,-1 1 0,1-1 1,0 0-1,0 1 0,-1-1 1,1 0-1,0 0 1,0 0-1,0 0 0,-1 0 1,1 0-1,0 0 1,0 0-1,0 0 0,-1 0 1,1 0-1,0 0 1,0 0-1,-1-1 0,2 1 1,1-1-87,0 0-1,0 0 1,0 0 0,0 0-1,-1-1 1,1 1 0,0-1 0,-1 1-1,1-1 1,-1 0 0,3-3-1,0-1-804,-1-1-1,1 0 0,-2 0 0,1 0 1,-1 0-1,0 0 0,0-1 0,-1 1 0,0-1 1,2-13-1,2-25-5315</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6.823"/>
    </inkml:context>
    <inkml:brush xml:id="br0">
      <inkml:brushProperty name="width" value="0.025" units="cm"/>
      <inkml:brushProperty name="height" value="0.025" units="cm"/>
    </inkml:brush>
  </inkml:definitions>
  <inkml:trace contextRef="#ctx0" brushRef="#br0">44 41 17521,'0'0'6491,"-5"14"-5690,-5 20-385,2-1 1,1 1-1,1 1 0,2-1 1,1 1-1,3 43 1,0-77-392,0 0 0,0 0 0,0 0 0,0 0 0,0 0 0,1 0 0,-1 0 1,0 0-1,0 1 0,1-1 0,-1 0 0,1 0 0,-1-1 0,1 1 1,0 0-1,-1 0 0,1 0 0,0 0 0,-1 0 0,1-1 0,0 1 0,0 0 1,0 0-1,0-1 0,0 1 0,0-1 0,0 1 0,1 0 0,0-1 36,1 0-1,-1 0 0,0 0 1,0-1-1,0 1 0,0 0 1,0-1-1,0 0 0,0 1 1,0-1-1,0 0 1,0 0-1,3-2 0,5-4 143,0 0 0,-1 0 1,0-1-1,9-10 0,20-28-72,-3-2 0,53-95 1,-46 72-313,-48 83-15962,-7-1 5728</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7.182"/>
    </inkml:context>
    <inkml:brush xml:id="br0">
      <inkml:brushProperty name="width" value="0.025" units="cm"/>
      <inkml:brushProperty name="height" value="0.025" units="cm"/>
    </inkml:brush>
  </inkml:definitions>
  <inkml:trace contextRef="#ctx0" brushRef="#br0">0 1 15086,'0'0'2691,"0"49"-193,8-27-704,9-1-353,1-6-352,6 1-768,2-8-257,-2-3-449,2-5-2081,-4 0-2339,0-11-4419</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7.524"/>
    </inkml:context>
    <inkml:brush xml:id="br0">
      <inkml:brushProperty name="width" value="0.025" units="cm"/>
      <inkml:brushProperty name="height" value="0.025" units="cm"/>
    </inkml:brush>
  </inkml:definitions>
  <inkml:trace contextRef="#ctx0" brushRef="#br0">170 52 11627,'0'0'7815,"-8"-3"-6213,0 0-985,-1 0-1,0 1 1,1 0 0,-1 0-1,-10 0 1,16 1-466,-1 1 1,1 0-1,0 1 0,-1-1 0,1 1 0,0-1 1,-1 1-1,1 0 0,0 0 0,0 0 1,0 1-1,0-1 0,0 1 0,0-1 0,0 1 1,0 0-1,1 0 0,-1 1 0,1-1 1,-3 3-1,1 0-74,0 1 1,1-1-1,0 1 1,-1-1 0,2 1-1,-1 0 1,1 1-1,0-1 1,0 0 0,1 0-1,-1 1 1,2-1-1,-1 1 1,1 6 0,0-12-76,0-1 0,0 1 0,1 0 0,-1 0 0,0-1 0,1 1 0,-1-1 0,1 1 0,-1 0 0,1-1 0,-1 1 0,1-1 1,-1 1-1,1-1 0,0 1 0,-1-1 0,1 0 0,0 1 0,-1-1 0,1 0 0,0 1 0,-1-1 0,1 0 0,0 0 1,0 0-1,-1 1 0,1-1 0,0 0 0,0 0 0,-1 0 0,1 0 0,0-1 0,0 1 0,-1 0 0,1 0 0,0 0 1,-1-1-1,1 1 0,0 0 0,0-1 0,35-13 67,-18 2-107,-1-2-1,0 0 0,15-18 0,-18 17-134,1 1-1,1 0 1,33-22 0,-49 36 167,1-1 0,-1 1 1,1 0-1,-1-1 1,1 1-1,0 0 0,-1 0 1,1-1-1,-1 1 1,1 0-1,0 0 0,-1 0 1,1 0-1,0 0 1,-1 0-1,1 0 0,-1 0 1,1 0-1,0 0 1,-1 0-1,1 0 0,0 0 1,-1 0-1,1 1 1,-1-1-1,1 0 0,-1 0 1,1 1-1,-1-1 1,1 0-1,-1 1 0,2 0 1,6 24-78,-8 47 82,-1-56 13,0-15 2,1 0 0,0 0 0,0 1 0,0-1-1,-1 0 1,1 0 0,0 0 0,1 0 0,-1 0 0,0 0-1,0 0 1,0 0 0,1 0 0,-1 1 0,0-1 0,1 0-1,-1 0 1,1 0 0,-1-1 0,1 1 0,0 0 0,-1 0-1,1 0 1,0 0 0,0 0 0,-1-1 0,1 1 0,0 0-1,0-1 1,0 1 0,2 0 0,-1-1 18,1 0 1,0 0-1,-1-1 1,1 1-1,-1-1 1,1 0-1,-1 0 0,1 0 1,-1 0-1,0 0 1,1 0-1,-1-1 1,3-2-1,53-39 147,-46 32-212,-1 1 0,2 1 0,-1 0 0,1 1 0,1 0 1,-1 1-1,1 0 0,28-8 0,-41 15 25,-1-1 0,1 1 1,-1 0-1,1 0 0,0 0 0,-1 0 1,1 0-1,0 0 0,-1 0 1,1 0-1,-1 0 0,1 0 1,0 1-1,-1-1 0,1 0 0,-1 0 1,1 1-1,0-1 0,-1 0 1,1 1-1,-1-1 0,1 0 1,-1 1-1,1-1 0,-1 1 0,0-1 1,1 1-1,-1-1 0,1 1 1,-1-1-1,0 1 0,0-1 0,1 1 1,-1-1-1,0 1 0,1 0 1,-3 31-97,0-22 279,-1 0 0,0-1 0,-1 0 0,-8 16-1,12-25 29,0-2-287,1 0 0,0 1-1,-1-1 1,1 0 0,0 0-1,0 0 1,0 0 0,0 1-1,0-1 1,0 0 0,0 1-1,1-1 1,-1 1 0,3-3-1,28-21-5961,-22 17 1944,4-3-3708</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7.898"/>
    </inkml:context>
    <inkml:brush xml:id="br0">
      <inkml:brushProperty name="width" value="0.025" units="cm"/>
      <inkml:brushProperty name="height" value="0.025" units="cm"/>
    </inkml:brush>
  </inkml:definitions>
  <inkml:trace contextRef="#ctx0" brushRef="#br0">3 1 12332,'0'0'14878,"0"12"-14302,-1 12-341,0 65 1068,1-89-1300,0 0 0,0 0 1,0 1-1,0-1 0,0 0 0,0 1 1,0-1-1,0 0 0,0 1 0,1-1 1,-1 0-1,0 0 0,0 1 1,0-1-1,0 0 0,1 0 0,-1 1 1,0-1-1,0 0 0,1 0 0,-1 0 1,0 1-1,0-1 0,1 0 0,-1 0 1,0 0-1,0 0 0,1 0 1,-1 0-1,0 1 0,1-1 0,-1 0 1,0 0-1,1 0 0,-1 0 0,0 0 1,1 0-1,15-6 93,11-11-55,1-6-204,-18 13 74,1 0-1,0 1 1,1 0 0,0 1-1,0 0 1,0 1 0,1 1-1,0 0 1,15-5-1,-27 12 86,0-1 0,-1 0 1,1 1-1,0-1 0,0 1 0,-1-1 0,1 1 0,0 0 0,-1-1 0,1 1 0,-1 0 0,1-1 0,-1 1 0,1 0 1,-1 0-1,1-1 0,-1 1 0,0 0 0,1 0 0,-1 0 0,0-1 0,0 1 0,0 0 0,1 0 0,-1 0 0,0 0 0,0 0 1,0 0-1,0 0 0,-1-1 0,1 1 0,0 0 0,-1 1 0,-2 35 52,-19 29 283,57-96-6919,-18 11 422,-1-3-4249</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8.370"/>
    </inkml:context>
    <inkml:brush xml:id="br0">
      <inkml:brushProperty name="width" value="0.025" units="cm"/>
      <inkml:brushProperty name="height" value="0.025" units="cm"/>
    </inkml:brush>
  </inkml:definitions>
  <inkml:trace contextRef="#ctx0" brushRef="#br0">1 117 3812,'0'0'25202,"11"3"-25020,-6-2-197,1 0-1,-1 0 1,0-1 0,0 0 0,1 0 0,-1 0 0,0 0 0,1-1 0,-1 0 0,0 0 0,0 0 0,0-1 0,0 0 0,0 0 0,0 0 0,0 0 0,0-1 0,-1 0-1,0 0 1,1 0 0,-1 0 0,0-1 0,0 0 0,-1 0 0,1 0 0,-1 0 0,5-8 0,-7 10-3,1-1-1,-1 0 1,1 1-1,-1-1 1,0 0 0,0 0-1,0 0 1,-1 1-1,1-1 1,-1 0 0,1 0-1,-1 0 1,0 0 0,0 0-1,-1-4 1,1 6 13,0 1 0,0-1 0,0 0 0,-1 1 1,1-1-1,0 0 0,-1 1 0,1-1 0,0 1 0,-1-1 0,1 1 0,-1-1 1,1 0-1,-1 1 0,1 0 0,-1-1 0,1 1 0,-1-1 0,1 1 1,-1 0-1,0-1 0,1 1 0,-1 0 0,1 0 0,-2-1 0,0 1-3,0 0-1,1 0 0,-1 0 1,0 1-1,0-1 1,0 0-1,1 1 0,-1-1 1,0 1-1,1 0 1,-1-1-1,0 1 0,1 0 1,-3 2-1,-5 3 84,1 1 0,0 1 0,0 0 0,0 0 0,1 1 0,0-1 1,1 1-1,0 1 0,1-1 0,-1 1 0,2 0 0,0 1 0,0-1 0,0 1 0,-2 19 0,6-28-61,0-1 0,1 0 0,-1 0 0,1 0-1,-1 0 1,1 0 0,-1 0 0,1 0 0,0 0 0,0 0-1,-1 0 1,1 0 0,0 0 0,0-1 0,0 1 0,0 0 0,0-1-1,0 1 1,0 0 0,0-1 0,0 1 0,0-1 0,1 0-1,-1 1 1,0-1 0,0 0 0,0 0 0,0 0 0,1 1-1,-1-1 1,0-1 0,0 1 0,1 0 0,1 0 0,47-7 83,-19-2-234,0-2 1,49-25-1,-56 24-55,0 1 0,1 1-1,0 1 1,0 1-1,31-6 1,-55 14 196,0 0 0,0 0 1,0 0-1,0 0 0,1 0 0,-1 0 0,0 0 1,0 0-1,0 0 0,0 1 0,0-1 1,0 0-1,0 1 0,0-1 0,0 0 1,0 1-1,0 0 0,0-1 0,0 1 0,0 0 1,0-1-1,0 1 0,0 0 0,-1 0 1,1 0-1,0-1 0,-1 1 0,1 0 0,0 0 1,-1 0-1,1 0 0,-1 0 0,0 0 1,1 0-1,-1 1 0,0-1 0,0 0 0,0 0 1,1 0-1,-1 0 0,0 1 0,0 10 245,-1-1 0,1 1 0,-5 19 0,3-25-87,1 1 0,0-1-1,0 0 1,1 1-1,0-1 1,0 1 0,1 6-1,0-12-149,0 0 1,0 0-1,0 0 0,0 0 0,0 0 1,0-1-1,0 1 0,0 0 0,1-1 1,-1 1-1,0-1 0,0 1 0,0-1 1,1 0-1,-1 1 0,0-1 0,1 0 1,-1 0-1,0 0 0,0 0 0,1 0 0,-1 0 1,0 0-1,1-1 0,-1 1 0,0 0 1,2-1-1,1 0-70,-1 0-1,1 0 1,0 0 0,-1 0 0,1 0-1,-1-1 1,0 0 0,5-3 0,-6 4-168,0-1 0,-1 0 0,1 0 0,-1 0 0,0 0 0,0 0 0,0 0 0,0 0 0,0 0 1,0 0-1,0 0 0,-1-1 0,1-2 0,0 2-453,-1 0 1,0 0-1,0 1 0,0-1 1,-1 0-1,1 0 0,-1 0 1,1 1-1,-1-1 0,0 1 1,-2-6-1,-15-19-8108</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18.715"/>
    </inkml:context>
    <inkml:brush xml:id="br0">
      <inkml:brushProperty name="width" value="0.025" units="cm"/>
      <inkml:brushProperty name="height" value="0.025" units="cm"/>
    </inkml:brush>
  </inkml:definitions>
  <inkml:trace contextRef="#ctx0" brushRef="#br0">1 14 14125,'0'0'8232,"50"2"-7495,0-3 160,7 0-545,10-1-320,-3 2-1057,-2-5-2594,-8-1-5286</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49.241"/>
    </inkml:context>
    <inkml:brush xml:id="br0">
      <inkml:brushProperty name="width" value="0.025" units="cm"/>
      <inkml:brushProperty name="height" value="0.025" units="cm"/>
    </inkml:brush>
  </inkml:definitions>
  <inkml:trace contextRef="#ctx0" brushRef="#br0">0 288 6534,'0'0'15823,"14"2"-14478,-3 0-1190,1-1 0,-1-1 0,1 0 0,-1 0-1,0-1 1,1-1 0,-1 1 0,0-2 0,16-5 0,619-249 208,-645 257-286,31-15-2315,-34 11-1708,-19 3-277,-11 2-1708</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49.581"/>
    </inkml:context>
    <inkml:brush xml:id="br0">
      <inkml:brushProperty name="width" value="0.025" units="cm"/>
      <inkml:brushProperty name="height" value="0.025" units="cm"/>
    </inkml:brush>
  </inkml:definitions>
  <inkml:trace contextRef="#ctx0" brushRef="#br0">365 1 14253,'0'0'8200,"1"11"-7858,0-6-316,-1 0-1,0 0 1,0 0-1,0 0 1,0 0 0,-1 0-1,0 0 1,0 0 0,0 0-1,-1 0 1,1-1-1,-1 1 1,0 0 0,-1-1-1,1 1 1,-1-1 0,0 0-1,0 0 1,-6 6-1,-113 110 1296,72-73-284,-74 89 1,118-129-952,1 1 0,0-1 0,0 1 0,1 0 0,-5 12 0,8-19-80,1 0 0,0 0 0,-1 0 0,1 1 1,0-1-1,-1 0 0,1 0 0,0 0 0,0 1 0,0-1 0,0 0 1,0 0-1,0 1 0,1-1 0,-1 0 0,0 0 0,1 0 1,-1 0-1,0 1 0,1-1 0,0 0 0,-1 0 0,1 0 0,-1 0 1,1 0-1,0 0 0,0 0 0,0-1 0,0 1 0,0 0 0,-1 0 1,1-1-1,0 1 0,1 0 0,-1-1 0,0 1 0,0-1 1,0 1-1,0-1 0,0 0 0,1 1 0,-1-1 0,0 0 0,0 0 1,0 0-1,1 0 0,0 0 0,24 2 29,0-1 0,-1-1 0,1-2 0,34-5 0,102-29-378,-78 16-354,-8 3-213,45-10-1648,-41 7-1880,-14-1-4728</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0.608"/>
    </inkml:context>
    <inkml:brush xml:id="br0">
      <inkml:brushProperty name="width" value="0.025" units="cm"/>
      <inkml:brushProperty name="height" value="0.025" units="cm"/>
    </inkml:brush>
  </inkml:definitions>
  <inkml:trace contextRef="#ctx0" brushRef="#br0">237 119 8008,'-3'-8'6566,"1"3"-6140,1 0 0,-1 1 0,-1-1 0,1 1 0,-1-1-1,0 1 1,0 0 0,0 0 0,0 0 0,-1 0 0,0 1 0,-6-6 0,7 8-280,1-1 0,-1 1 1,0-1-1,0 1 0,0 0 0,0 0 0,0 0 0,0 0 0,0 0 0,-1 1 1,1 0-1,0 0 0,0-1 0,-1 2 0,1-1 0,0 0 0,0 1 1,0-1-1,0 1 0,-1 0 0,1 0 0,0 0 0,1 1 0,-1-1 0,-5 4 1,1 0 8,-1 1 0,1 0 1,1 1-1,-1 0 0,1 0 1,0 0-1,1 1 0,0 0 1,0 0-1,1 0 0,0 1 1,0-1-1,1 1 0,-4 13 0,1 1 238,1 0-1,0 0 1,2 0-1,0 38 1,2-58-360,2 1 1,-1-1 0,0 0 0,1 1-1,-1-1 1,1 0 0,0 0-1,0 0 1,0 1 0,0-1 0,1 0-1,-1 0 1,1-1 0,0 1-1,4 5 1,-4-7-26,-1 1-1,1-1 1,0 0 0,0 0-1,-1 0 1,1 0-1,0-1 1,0 1 0,0 0-1,0-1 1,0 1 0,0-1-1,0 0 1,0 1-1,0-1 1,0 0 0,1 0-1,-1-1 1,0 1-1,0 0 1,0-1 0,0 1-1,0-1 1,0 0 0,0 1-1,-1-1 1,4-2-1,4-2 20,0-1-1,-1 0 0,1-1 1,-1 0-1,-1 0 0,0-1 1,0 1-1,0-2 0,8-12 1,7-14 28,18-38 0,-27 46 28,-1-2 1,-2 1-1,0-1 0,10-56 0,-23 120-57,-5 217 114,8-249-140,0 0-1,1 0 1,-1 0-1,0 0 1,1 0-1,0 0 1,0 0-1,0 0 1,0 0-1,0 0 1,0-1 0,1 1-1,-1 0 1,1-1-1,0 1 1,0-1-1,0 0 1,0 0-1,0 1 1,0-1 0,4 2-1,-4-3-26,0-1 0,0 1 0,0-1 0,0 1 0,1-1 0,-1 1-1,0-1 1,0 0 0,1 0 0,-1 0 0,0-1 0,0 1 0,1 0 0,-1-1 0,0 0 0,0 1 0,0-1 0,0 0-1,0 0 1,0 0 0,0 0 0,0 0 0,0-1 0,0 1 0,0-1 0,-1 1 0,1-1 0,2-3 0,3-3-488,0 0 0,0-1 0,-1 0 0,0 0 0,0 0 0,6-15 1,-7 12-1003,-1-1-1,0 0 1,0-1 0,3-24 0,-3-15-5615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1.014"/>
    </inkml:context>
    <inkml:brush xml:id="br0">
      <inkml:brushProperty name="width" value="0.025" units="cm"/>
      <inkml:brushProperty name="height" value="0.025" units="cm"/>
    </inkml:brush>
  </inkml:definitions>
  <inkml:trace contextRef="#ctx0" brushRef="#br0">26 46 18033,'0'0'3929,"-1"16"-2642,-7 73 219,-2 7-207,4 137 1,7-223-1297,0 1 0,1-1 0,0 0 1,1 0-1,1-1 0,-1 1 0,1 0 0,9 14 0,-11-22-1,-1 0 0,1 0 0,-1 0 0,1 0 0,0 0 0,-1 0 0,1 0 0,0-1 0,0 1 0,0-1 0,0 0 0,1 1 0,-1-1 0,0 0 0,0 0 0,5 1-1,-4-2 6,-1 0-1,1 0 0,-1-1 0,1 1 1,-1-1-1,0 1 0,1-1 0,-1 0 0,0 0 1,1 0-1,-1 0 0,0 0 0,0 0 1,0-1-1,0 1 0,0-1 0,0 1 0,0-1 1,-1 0-1,4-3 0,4-7 9,1-1 0,-2 0 0,0 0 0,0 0 0,-1-1 0,-1 0 0,0-1-1,4-20 1,3-15-36,6-59-1,-8 3-76,-9 67 17,2-1-1,16-62 1,-16 124 90,-3 23 30,-18 97 259,9-97 125,3 0 1,1 1-1,3 54 0,2-95-389,-1 0-1,1 1 1,1-1-1,-1 0 1,1 0-1,-1 0 0,2 0 1,-1 0-1,0-1 1,1 1-1,0-1 1,0 1-1,0-1 1,7 6-1,-8-8-100,0 0 1,1 0-1,-1 0 1,1 0-1,0-1 1,-1 1-1,1-1 1,0 0-1,0 0 1,0 0-1,0 0 1,0 0-1,0-1 1,0 1-1,1-1 1,-1 0-1,0 0 1,0 0-1,0 0 1,0 0-1,0-1 1,0 1-1,0-1 1,1 0-1,4-3 1,-6 3-287,0 0 0,1 0 0,-1-1 0,0 1 1,0-1-1,0 0 0,0 0 0,0 0 1,-1 0-1,1 0 0,-1 0 0,1 0 0,-1 0 1,0 0-1,2-4 0,5-25-7492,-5 1-6227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9.314"/>
    </inkml:context>
    <inkml:brush xml:id="br0">
      <inkml:brushProperty name="width" value="0.025" units="cm"/>
      <inkml:brushProperty name="height" value="0.025" units="cm"/>
    </inkml:brush>
  </inkml:definitions>
  <inkml:trace contextRef="#ctx0" brushRef="#br0">23 1 13837,'0'0'5990,"-23"50"-5125,23-34-321,1-3-480,14-3 64,3 2-1025,4-4-1345,0-1-1922,0 0-416,-1-2-4965</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1.344"/>
    </inkml:context>
    <inkml:brush xml:id="br0">
      <inkml:brushProperty name="width" value="0.025" units="cm"/>
      <inkml:brushProperty name="height" value="0.025" units="cm"/>
    </inkml:brush>
  </inkml:definitions>
  <inkml:trace contextRef="#ctx0" brushRef="#br0">1 158 7591,'0'0'16624,"11"6"-14553,-2-1-1691,-5-2-269,0-1-1,0 1 1,0-1 0,0 0 0,1 0 0,-1 0-1,0-1 1,1 0 0,0 0 0,-1 0 0,1 0 0,0-1-1,-1 1 1,1-1 0,0 0 0,7-2 0,-2-1-25,0-1 0,0 0 0,0 0 0,0-1 0,-1-1 0,0 1 0,0-1 0,0-1 0,7-7 0,-10 9-69,-1 0-1,-1 0 1,1 0 0,-1-1-1,0 0 1,0 1 0,0-1-1,-1-1 1,0 1 0,0 0-1,0-1 1,-1 0 0,0 1-1,2-14 1,-4 19-15,0 0 0,0 0 0,0 0 0,0 0 0,0 0 0,0 0 0,0 0 0,-1 0 0,1 0 0,0 0 0,-1 0 0,1 0 0,0 0 0,-1 0-1,1 0 1,-1 0 0,0 0 0,1 0 0,-1 0 0,0 0 0,1 1 0,-1-1 0,0 0 0,0 1 0,0-1 0,1 0 0,-1 1 0,0-1 0,0 1 0,0-1 0,0 1 0,0 0 0,0-1 0,0 1 0,0 0 0,0 0 0,0 0 0,0 0 0,-1 0-1,1 0 1,0 0 0,0 0 0,0 0 0,0 0 0,0 0 0,0 1 0,0-1 0,-1 1 0,-4 1 6,-1-1 0,1 1 0,0 1 0,1-1 0,-1 1 0,0 0 0,-6 4 0,-3 5 23,0 1 0,1 1-1,0 0 1,-23 31 0,30-36-9,1 1 1,0 0-1,0 0 1,1 0-1,1 0 1,0 1 0,0 0-1,1 0 1,-3 22-1,5-30-16,1 0 0,0-1 0,0 1 1,0-1-1,1 1 0,-1 0 0,0-1 0,1 1 0,0-1 0,-1 1 0,1-1 0,0 1 0,1-1 0,-1 0 0,0 1 0,1-1 0,-1 0 0,1 0 1,-1 0-1,4 3 0,-1-2-3,0-1 0,0 1 0,1-1 0,-1 1 0,1-1 0,-1 0 0,1-1 0,0 1 0,-1-1 0,8 1 0,5 0-744,0-1 0,0-1-1,0 0 1,0-1 0,26-6 0,-1-6-5030,-1-7-4570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2.014"/>
    </inkml:context>
    <inkml:brush xml:id="br0">
      <inkml:brushProperty name="width" value="0.025" units="cm"/>
      <inkml:brushProperty name="height" value="0.025" units="cm"/>
    </inkml:brush>
  </inkml:definitions>
  <inkml:trace contextRef="#ctx0" brushRef="#br0">1 1 4452,'0'0'14190,"0"71"-12333,0-23-832,0 7-480,8 8-97,1-1-159,4-4-161,1-10-96,0-11 0,0-13-64,-2-11-257,-2-10-479,-4-3-802,-6-16-5893,-12-6-961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2.341"/>
    </inkml:context>
    <inkml:brush xml:id="br0">
      <inkml:brushProperty name="width" value="0.025" units="cm"/>
      <inkml:brushProperty name="height" value="0.025" units="cm"/>
    </inkml:brush>
  </inkml:definitions>
  <inkml:trace contextRef="#ctx0" brushRef="#br0">33 302 13581,'0'0'2429,"-6"-10"-118,2 5-1984,2 2-144,-1 0 0,1 0-1,0 0 1,0-1 0,0 1 0,0 0-1,1-1 1,-1 0 0,1 1 0,0-1-1,0 0 1,1 1 0,-1-1-1,1 0 1,-1 0 0,1 0 0,0 0-1,1 0 1,-1 1 0,1-1 0,-1 0-1,1 0 1,0 1 0,4-8 0,4-2 181,1 0 0,1 0 0,0 1 0,1 1 0,0 0 0,0 0 0,2 2 0,24-16 0,-17 13-192,0 2 0,1 0 0,0 1 0,0 1 0,35-7 0,-43 12-145,-1 1 1,1 1 0,0 0-1,-1 0 1,1 2 0,0 0-1,26 5 1,-35-5-28,0 0 0,-1 0 0,1 1 0,-1 0 0,0 0-1,1 0 1,-1 1 0,0-1 0,0 1 0,0 0 0,-1 0 0,1 0 0,-1 0 0,0 1 0,0 0 0,0-1-1,0 1 1,-1 0 0,1 1 0,-1-1 0,0 0 0,0 1 0,0-1 0,-1 1 0,0-1 0,1 7 0,-1-4 91,0 0 1,-1-1-1,0 1 1,0 0 0,-1 0-1,1 0 1,-2 0 0,1-1-1,-1 1 1,0-1-1,0 1 1,-1-1 0,1 1-1,-2-1 1,1 0 0,-1-1-1,0 1 1,0 0-1,0-1 1,-9 8 0,6-6-50,0-2 0,0 1-1,-1-1 1,0 0 0,1-1 0,-2 0 0,1 0 0,0 0 0,-1-1 0,0-1 0,1 1-1,-1-1 1,0-1 0,0 0 0,-11 0 0,20-1-141,0 0 0,1-1-2679,-1 1 2679,0 0 0,0 0 0,0-1-1,0 1 1,0 0 0,-1 0 0,1 0 0,0 0-1290,12-7-1486,17-4-2507,-3 4-1548</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2.872"/>
    </inkml:context>
    <inkml:brush xml:id="br0">
      <inkml:brushProperty name="width" value="0.025" units="cm"/>
      <inkml:brushProperty name="height" value="0.025" units="cm"/>
    </inkml:brush>
  </inkml:definitions>
  <inkml:trace contextRef="#ctx0" brushRef="#br0">1 321 10762,'0'0'11713,"8"0"-9418,-4-1-2119,0 0-1,0 1 1,0-1-1,-1-1 0,1 1 1,0 0-1,-1-1 1,1 0-1,-1 0 1,0 0-1,1 0 1,-1-1-1,0 1 1,3-4-1,1-1 47,-1-1-1,0 0 1,0 0-1,-1-1 1,7-13-1,-7 12-145,-1 0-1,0-1 0,-1 1 1,0-1-1,0 0 0,-2 1 0,1-1 1,0-20-1,-2 30-63,0 1 0,0-1 0,0 0 1,0 1-1,1-1 0,-1 1 0,0-1 0,0 0 0,0 1 0,0-1 0,0 0 0,-1 1 0,1-1 1,0 0-1,0 1 0,0-1 0,0 1 0,-1-1 0,1 0 0,0 1 0,-1-1 0,1 1 0,0-1 1,-1 1-1,1-1 0,-1 1 0,1-1 0,0 1 0,-1 0 0,1-1 0,-1 1 0,0-1 0,1 1 1,-1 0-1,1 0 0,-1-1 0,1 1 0,-1 0 0,0 0 0,1 0 0,-1 0 0,0 0 0,1-1 1,-1 1-1,0 0 0,1 1 0,-1-1 0,1 0 0,-1 0 0,0 0 0,1 0 0,-1 0 0,0 1 1,1-1-1,-1 0 0,1 0 0,-1 1 0,1-1 0,-1 0 0,1 1 0,-1-1 0,0 1 0,-3 2-15,0 0 0,0 0 0,1 0 0,-1 0-1,1 1 1,0-1 0,-4 6 0,0 4 1,0-1 1,0 1-1,1 1 1,1-1 0,0 1-1,1 0 1,0 1-1,1-1 1,1 0-1,-1 20 1,3-33-2,0 0 0,0 0 0,0 0 0,1 0 0,-1 1 0,0-1 0,0 0 0,1 0 0,-1 0 0,1 0 0,-1 0 0,1 0 1,-1 0-1,1 0 0,0-1 0,-1 1 0,1 0 0,0 0 0,0 0 0,-1-1 0,1 1 0,0 0 0,0-1 0,0 1 0,0-1 0,1 2 0,2-1-1,0 0-1,-1 0 1,1 0 0,0-1-1,-1 1 1,1-1 0,0 0-1,4 0 1,5-1-27,-1-1 0,0 0 1,1 0-1,12-6 1,-15 5-11,11-4 73,1-2 0,-1 0 0,38-22 0,-54 28 50,0-1 0,-1 0 0,1 0 0,0 0-1,-1 0 1,0-1 0,0 1 0,-1-1 0,1 0 0,-1 0-1,0-1 1,0 1 0,-1-1 0,1 1 0,-1-1 0,0 0-1,-1 0 1,0 0 0,2-10 0,-3 7-5,-1 1 1,1-1-1,-1 1 0,0-1 1,-1 1-1,0-1 1,0 1-1,-6-12 0,6 16-72,1 0 0,-1 0-1,0 1 1,-1-1 0,1 0-1,0 1 1,-1-1 0,0 1-1,0 0 1,0 0-1,0 0 1,-1 0 0,1 1-1,-1-1 1,0 1 0,1 0-1,-1 0 1,-6-2 0,10 4-48,0 1 0,0-1 0,1 0 0,-1 0 0,0 0 0,0 0 0,0 1 0,0-1 0,0 0 0,0 0 0,0 0 0,0 1 0,0-1 0,0 0 0,0 0 0,0 0 0,0 1 0,0-1 0,0 0 1,0 0-1,0 0 0,0 1 0,0-1 0,0 0 0,0 0 0,0 0 0,0 0 0,0 1 0,0-1 0,0 0 0,-1 0 0,1 0 0,0 0 0,0 1 0,0-1 0,0 0 0,0 0 0,-1 0 0,1 0 0,0 0 0,0 0 0,0 1 1,0-1-1,-1 0 0,1 0 0,0 0 0,0 0 0,0 0 0,-1 0 0,1 0 0,0 0 0,0 0 0,0 0 0,-1 0 0,1 0 0,0 0 0,0 0 0,14 14-2435,-5-11 580,-1 0 1,1 0-1,0 0 1,1-1-1,-1-1 1,0 0-1,0 0 1,16-1-1,1 0-5506</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3.198"/>
    </inkml:context>
    <inkml:brush xml:id="br0">
      <inkml:brushProperty name="width" value="0.025" units="cm"/>
      <inkml:brushProperty name="height" value="0.025" units="cm"/>
    </inkml:brush>
  </inkml:definitions>
  <inkml:trace contextRef="#ctx0" brushRef="#br0">108 0 7976,'0'0'16271,"-8"1"-15540,5-1-671,0 0 0,0 0 0,0 1 0,0-1-1,0 1 1,0 0 0,1 0 0,-1 0 0,0 0 0,1 1-1,-1-1 1,0 1 0,1-1 0,0 1 0,-1 0 0,-2 3 0,2-1-24,1-1 1,0 1 0,-1-1 0,1 1 0,1 0-1,-1 0 1,0 0 0,1 0 0,0 0 0,0 0 0,0 0-1,1 0 1,-1 0 0,1 6 0,0-8-87,0 0 0,1 0 0,-1-1 0,1 1 0,0 0 0,-1-1 0,1 1 0,0 0 0,0-1 0,0 1 0,0-1 0,0 0 0,0 1 0,0-1 0,1 0 0,-1 1 0,0-1-1,1 0 1,-1 0 0,1 0 0,-1 0 0,1-1 0,0 1 0,-1 0 0,1-1 0,0 1 0,0-1 0,-1 1 0,1-1 0,0 0 0,0 0 0,-1 0 0,4 0 0,13 2-603,1-2-1,26-1 0,-20 0 291,-24 0 426,0 1 1,0 0 0,0 0 0,0 0 0,0 0 0,-1 0 0,1 0-1,0 0 1,0 0 0,0 0 0,0 0 0,0 0 0,0 0 0,0 1-1,0-1 1,0 0 0,0 1 0,-1-1 0,1 1 0,0-1 0,0 1-1,0-1 1,-1 1 0,1-1 0,0 1 0,0 0 0,-2 1 43,1-1 0,-1 0 0,1 0 1,-1 0-1,0 0 0,0 0 0,0 0 1,1 0-1,-1 0 0,0 0 1,0-1-1,0 1 0,0 0 0,0-1 1,-1 1-1,0 0 0,-63 32 2527,58-31-2468,-9 6-39,-46 17 851,59-24-1306,0-1 0,0 1 0,0-1 0,0 1 0,0-1 0,0 0 0,0 0 0,-1 0-1,1-1 1,-5 0 0,15-11-8533,9-1 869</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3.665"/>
    </inkml:context>
    <inkml:brush xml:id="br0">
      <inkml:brushProperty name="width" value="0.025" units="cm"/>
      <inkml:brushProperty name="height" value="0.025" units="cm"/>
    </inkml:brush>
  </inkml:definitions>
  <inkml:trace contextRef="#ctx0" brushRef="#br0">120 50 14798,'0'0'3828,"-9"2"-834,3 1-2693,0-1-1,-1 1 1,1 0-1,0 1 0,0-1 1,1 1-1,-1 0 0,1 1 1,0-1-1,0 1 0,0 0 1,1 0-1,0 1 0,0-1 1,0 1-1,1 0 0,-1 0 1,-3 12-1,5-14-172,0 0-1,0 0 1,1 0-1,-1 0 1,1 1-1,0-1 1,0 0-1,1 1 1,-1-1-1,1 1 1,0-1-1,0 1 1,2 6 0,-2-10-104,1 0 1,-1 0-1,1 0 1,-1 0-1,1 0 1,0 0-1,-1 0 1,1 0-1,0 0 1,0 0-1,0 0 1,0-1-1,0 1 1,0 0-1,0 0 1,0-1-1,0 1 1,0-1-1,2 1 1,0 0-22,1 0 1,-1-1 0,1 1-1,-1-1 1,1 0-1,-1 0 1,0 0 0,1 0-1,5-2 1,0 0-26,0-1 1,0 0-1,0 0 0,0-1 1,0 0-1,-1-1 0,0 0 1,0 0-1,13-11 1,4-7-149,32-36 0,-34 33 138,-23 27 38,0-1 0,0 0 0,0 1 0,0-1 0,0 1 0,0-1-1,0 0 1,0 1 0,0-1 0,0 1 0,0-1 0,1 0-1,-1 1 1,0-1 0,0 0 0,0 1 0,1-1 0,-1 0 0,0 0-1,0 1 1,1-1 0,-1 0 0,0 1 0,1-1 0,-1 0-1,0 0 1,1 0 0,-1 1 0,0-1 0,1 0 0,-1 0-1,0 0 1,1 0 0,-1 0 0,1 0 0,-1 0 0,0 0 0,1 0-1,-1 0 1,1 0 0,-1 0 0,0 0 0,1 0 0,-1 0-1,0 0 1,1 0 0,-1 0 0,1 0 0,-1-1 0,0 1 0,1 0-1,-1 0 1,0 0 0,1-1 0,-1 1 0,0 0 0,0 0-1,1-1 1,-8 51 608,4-27-371,3-23-234,0 0 1,0 0-1,0 0 1,0 1-1,0-1 1,0 0-1,0 0 1,0 0-1,0 1 1,0-1-1,0 0 1,0 0-1,0 0 1,0 1-1,1-1 1,-1 0-1,0 0 1,0 0-1,0 0 1,0 1-1,0-1 1,1 0-1,-1 0 1,0 0-1,0 0 1,0 0-1,0 0 1,1 0-1,-1 0 1,0 1-1,0-1 1,0 0-1,1 0 1,-1 0-1,0 0 1,0 0-1,0 0 1,1 0-1,-1 0 1,0 0-1,0 0 1,0 0-1,1 0 1,-1 0-1,14-6 160,9-9-2,28-30-42,-35 29-186,0 1 1,1 1 0,1 0 0,33-18 0,-51 31 57,1 1 1,-1 0-1,1-1 0,0 1 1,-1 0-1,1-1 1,-1 1-1,1 0 0,0 0 1,-1 0-1,1 0 1,0 0-1,-1 0 0,1-1 1,-1 2-1,1-1 1,0 0-1,-1 0 0,1 0 1,0 0-1,-1 0 1,1 0-1,-1 1 0,1-1 1,0 0-1,-1 0 1,1 1-1,-1-1 0,1 0 1,-1 1-1,2 0 1,3 23 24,-13 41 185,5-51-129,3-14-101,0 0 1,0 0-1,0 0 1,0 0-1,0 0 0,0 1 1,0-1-1,0 0 1,0 0-1,0 0 0,0 0 1,0 0-1,0 0 1,0 0-1,0 0 0,0 1 1,0-1-1,1 0 1,-1 0-1,0 0 0,0 0 1,0 0-1,0 0 0,0 0 1,0 0-1,0 0 1,0 0-1,0 1 0,0-1 1,0 0-1,1 0 1,-1 0-1,0 0 0,0 0 1,0 0-1,0 0 1,0 0-1,0 0 0,0 0 1,0 0-1,1 0 1,-1 0-1,0 0 0,0 0 1,0 0-1,0 0 1,0 0-1,0 0 0,0 0 1,1 0-1,-1 0 1,0 0-1,0 0 0,0 0 1,0 0-1,0-1 0,0 1 1,0 0-1,0 0 1,0 0-1,0 0 0,1 0 1,-1 0-1,0 0 1,0 0-1,0 0 0,0 0 1,0-1-1,0 1 1,13-10-2820,12-17-5605,-8 8 247</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4.214"/>
    </inkml:context>
    <inkml:brush xml:id="br0">
      <inkml:brushProperty name="width" value="0.025" units="cm"/>
      <inkml:brushProperty name="height" value="0.025" units="cm"/>
    </inkml:brush>
  </inkml:definitions>
  <inkml:trace contextRef="#ctx0" brushRef="#br0">1 123 15246,'0'0'13256,"8"4"-12360,-3-3-863,0 1-1,0-1 0,0 0 0,0 0 1,0-1-1,0 1 0,1-1 0,-1 0 1,0-1-1,0 1 0,0-1 0,0 0 1,0 0-1,0-1 0,0 1 0,0-1 1,0 0-1,-1-1 0,1 1 0,-1-1 1,0 0-1,0 0 0,0 0 0,5-5 1,-5 5-24,-1 0 1,1 0-1,-1 0 1,0-1 0,0 1-1,0-1 1,0 0-1,-1 0 1,0 0 0,1 0-1,-2 0 1,1 0-1,0 0 1,-1-1 0,0 1-1,0-1 1,0 1 0,0-1-1,-1-7 1,0 11-13,0 0 1,-1 1 0,1-1 0,-1 0-1,1 0 1,-1 1 0,0-1-1,1 1 1,-1-1 0,0 0-1,1 1 1,-1 0 0,0-1-1,0 1 1,1-1 0,-1 1-1,0 0 1,0-1 0,0 1-1,1 0 1,-1 0 0,0 0 0,0 0-1,0-1 1,0 1 0,0 0-1,0 1 1,1-1 0,-1 0-1,0 0 1,0 0 0,0 0-1,-1 1 1,-32 10-202,25-4 173,0 1 0,0-1 0,1 2 0,0-1 0,0 1 0,1 0 0,-10 17 0,13-21 48,1 1 0,0-1 0,0 1 0,0 0-1,1 0 1,0 0 0,0 0 0,0 1 0,1-1-1,0 1 1,0-1 0,1 0 0,0 1 0,0-1-1,1 9 1,0-14-8,0 0 0,0 1-1,0-1 1,0 0 0,0 0-1,0 0 1,0 0 0,0 0 0,1 0-1,-1 0 1,0 0 0,1 0 0,-1-1-1,1 1 1,-1-1 0,1 1-1,-1-1 1,1 1 0,-1-1 0,1 0-1,-1 0 1,1 1 0,0-1-1,-1 0 1,1-1 0,-1 1 0,4-1-1,45-8 74,-35 3-150,-1-1 0,0-1 1,0 0-1,-1-1 0,24-20 1,-23 16-27,1 2 1,0 0 0,32-16-1,-47 26 121,1 1-1,0-1 0,0 1 1,-1-1-1,1 1 0,0 0 0,0-1 1,0 1-1,-1 0 0,1 0 1,0 0-1,0 0 0,0 0 1,0 0-1,0 0 0,-1 0 0,1 0 1,0 0-1,0 0 0,0 0 1,0 0-1,-1 1 0,1-1 0,0 0 1,0 1-1,-1-1 0,1 1 1,0-1-1,0 1 0,0 0 0,9 25 490,-10-23-497,0-1 0,0 0 0,0 0 0,1 0 0,-1 0 0,1 0 0,0 1 0,-1-1 0,1 0 0,0 0 0,0-1 0,0 1 0,0 0 0,1 0 0,-1 0 0,1-1 0,-1 1 0,1-1 0,-1 1 0,1-1 0,0 1 0,-1-1 0,1 0 0,0 0 0,0 0 0,0 0 0,3 1 1,2-1 3,0-1 1,1 1 0,-1-1 0,0-1 0,1 1 0,-1-1 0,0-1 0,0 1 0,0-1 0,0 0 0,10-5 0,4-4-111,-1 0 0,24-18-1,-26 17-361,0 0-1,35-16 0,-53 28 444,0 0 0,1-1 0,-1 1-1,0 0 1,1 0 0,-1 0 0,0-1 0,1 1 0,-1 0 0,1 0 0,-1 0 0,0 0 0,1 0 0,-1 0 0,1 0 0,-1 0 0,0 0 0,1 0 0,-1 0 0,1 0 0,-1 0 0,0 0 0,1 0 0,-1 0 0,1 1 0,-1-1 0,0 0 0,1 0 0,-1 0 0,0 1 0,1-1-1,-1 0 1,0 0 0,1 1 0,-1-1 0,0 0 0,0 1 0,1-1 0,-1 0 0,0 1 0,0-1 0,0 0 0,1 1 0,-1-1 0,0 1 0,0-1 0,0 0 0,0 1 0,0 0 0,0 10-1627,-2 0-4353,2-10 5403</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5.366"/>
    </inkml:context>
    <inkml:brush xml:id="br0">
      <inkml:brushProperty name="width" value="0.025" units="cm"/>
      <inkml:brushProperty name="height" value="0.025" units="cm"/>
    </inkml:brush>
  </inkml:definitions>
  <inkml:trace contextRef="#ctx0" brushRef="#br0">36 226 13933,'0'0'8440,"-3"10"-7031,-3 4-1059,1-3-87,1 0 0,0 0 1,1 0-1,0 1 0,0 0 1,2-1-1,-2 22 0,3-32-248,0-1 0,1 1 0,-1-1-1,0 1 1,1-1 0,-1 1 0,0-1 0,1 0-1,-1 1 1,0-1 0,1 1 0,-1-1 0,1 0 0,-1 1-1,0-1 1,1 0 0,-1 0 0,1 1 0,-1-1-1,1 0 1,0 0 0,-1 0 0,1 0 0,-1 0-1,1 0 1,-1 0 0,1 0 0,-1 0 0,1 0-1,-1 0 1,1 0 0,-1 0 0,1 0 0,-1 0 0,1 0-1,0-1 1,20-6 441,-12 1-342,-1 0 0,-1-1 0,1 0 1,-1 0-1,0-1 0,0 1 0,-1-2 1,6-9-1,39-76 72,-49 89-162,-2 5-24,0 0 0,0 0 0,0 0 0,0 1 0,0-1 0,0 0 0,0 0 0,0 0 0,0 0 0,1 0-1,-1 0 1,0 0 0,0 0 0,0 0 0,0 1 0,0-1 0,0 0 0,0 0 0,0 0 0,0 0 0,0 0 0,0 0 0,0 0 0,1 0-1,-1 0 1,0 0 0,0 0 0,0 0 0,0 0 0,0 0 0,0 0 0,0 0 0,0 0 0,0 0 0,1 0 0,-1 0 0,0 0-1,0 0 1,0 0 0,0 0 0,0 0 0,0 0 0,0 0 0,1 0 0,-1 0 0,0 0 0,0 0 0,0 0 0,0 0 0,0 0-1,0 0 1,0 0 0,0 0 0,0 0 0,0 0 0,1 0 0,-1-1 0,0 1 0,0 0 0,0 0 0,0 0 0,0 0 0,0 0 0,0 0-1,0 0 1,0 0 0,0 0 0,0-1 0,0 1 0,5 16-8,2 35 0,-3-26 24,-4-23-15,0 0 0,0 0 0,0 0 0,0 0 0,1 0 0,-1 0 0,1 0 0,0 0 0,-1 0 0,1 0 1,0 0-1,0-1 0,0 1 0,1 0 0,-1-1 0,0 1 0,0-1 0,1 1 0,-1-1 0,1 1 0,0-1 0,-1 0 0,1 0 0,0 0 0,0 0 0,-1 0 0,1 0 0,0 0 1,0-1-1,0 1 0,0-1 0,0 1 0,0-1 0,0 0 0,0 0 0,0 0 0,1 0 0,1 0 0,1-2 23,0 1 0,1-1 0,-1 0 1,0 0-1,0-1 0,0 0 0,0 1 0,-1-2 0,1 1 0,-1 0 1,0-1-1,0 0 0,4-5 0,7-9 104,-2-1 0,0-1 0,-2 0 0,0 0 1,-1-1-1,-1-1 0,10-34 0,-25 137-96,3-60-13,1-14 35,0 1 0,1 0 0,0-1 1,0 1-1,1 0 0,0 0 1,1-1-1,1 9 0,-2-15-36,1 0-1,-1-1 1,1 1 0,-1 0-1,1-1 1,-1 1-1,1-1 1,0 1 0,-1-1-1,1 1 1,0-1-1,0 1 1,-1-1 0,1 0-1,0 1 1,0-1-1,0 0 1,-1 0-1,1 0 1,0 1 0,0-1-1,0 0 1,-1 0-1,1 0 1,0 0 0,0-1-1,0 1 1,0 0-1,-1 0 1,1 0 0,0-1-1,0 1 1,-1 0-1,1-1 1,0 1 0,0-1-1,-1 1 1,1 0-1,0-1 1,-1 0 0,1 1-1,0-2 1,30-23 368,-14 3-332,-2 0 0,0-1 1,-1-1-1,-2 0 1,19-50-1,-26 60-44,2 127-138,-7-111 127,0 3 0,0 0-1,0 0 1,0 0-1,1 0 1,0 0 0,2 8-1,-3-12 5,1 0 1,-1 0-1,1 0 0,0-1 0,-1 1 0,1 0 0,-1-1 0,1 1 1,0 0-1,0-1 0,-1 1 0,1-1 0,0 1 0,0-1 1,0 1-1,0-1 0,0 1 0,-1-1 0,1 0 0,0 0 0,0 1 1,0-1-1,0 0 0,0 0 0,0 0 0,0 0 0,0 0 0,0 0 1,0-1-1,0 1 0,0 0 0,0 0 0,0-1 0,0 1 0,-1 0 1,1-1-1,0 1 0,0-1 0,0 1 0,0-1 0,-1 1 1,1-1-1,1-1 0,5-3 15,0-1-1,0 0 1,-1 0 0,0 0-1,0-1 1,0 0 0,-1 0-1,0 0 1,-1-1 0,5-9-1,5-11-7,14-45-1,-19 52-661,-12 41 196,-12 38-720,12-47 116,-10 33-1172,11-28-1808,1-1-3779</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5.773"/>
    </inkml:context>
    <inkml:brush xml:id="br0">
      <inkml:brushProperty name="width" value="0.025" units="cm"/>
      <inkml:brushProperty name="height" value="0.025" units="cm"/>
    </inkml:brush>
  </inkml:definitions>
  <inkml:trace contextRef="#ctx0" brushRef="#br0">167 5 8808,'0'0'7469,"-12"-1"-3514,7 0-3692,0 0-1,-1 0 0,1 1 0,-1-1 0,1 1 1,-1 1-1,1-1 0,0 1 0,-1 0 0,1 0 1,0 0-1,0 1 0,-1 0 0,1 0 0,0 0 1,1 1-1,-1 0 0,0 0 0,1 0 0,0 0 1,-1 0-1,1 1 0,1 0 0,-1 0 0,-4 7 1,4-7-176,2 1 1,-1-1 0,1 1 0,-1 0-1,1 0 1,1 0 0,-1 0-1,1 0 1,0 0 0,0 0 0,0 0-1,0 7 1,2-10-82,-1 0 1,0 0-1,0 0 0,1 0 1,-1 0-1,1 0 0,0 0 1,-1-1-1,1 1 0,0 0 1,0 0-1,0-1 0,0 1 0,1-1 1,-1 1-1,0-1 0,1 1 1,-1-1-1,1 0 0,-1 1 1,1-1-1,-1 0 0,1 0 1,0 0-1,0-1 0,-1 1 0,1 0 1,0-1-1,0 1 0,0-1 1,0 1-1,0-1 0,0 0 1,3 0-1,10 0-181,1 0 1,-1-1-1,0-1 0,1 0 1,-1-2-1,0 1 0,-1-2 1,17-6-1,34-10-981,-64 21 1171,0-1-1,0 1 1,1-1-1,-1 1 1,0-1 0,0 1-1,0 0 1,0 0-1,1 0 1,-1 0-1,0 0 1,0 0 0,0 0-1,1 0 1,-1 0-1,0 0 1,0 1 0,0-1-1,1 0 1,0 2-1,-2-1 38,0-1-1,0 1 0,0 0 1,0 0-1,0 0 0,0-1 1,0 1-1,0 0 0,0 0 1,-1-1-1,1 1 0,0 0 1,-1 0-1,1-1 0,-1 1 0,1 0 1,-1-1-1,1 1 0,-1-1 1,1 1-1,-2 0 0,-39 38 1509,30-31-1286,-60 45 1159,63-49-1453,1 1 0,-1-1 0,1 0 0,-1-1 0,0 0 0,-1 0 0,1-1 0,-9 1 0,16-2-96,1-1 1,-1 0-1,0 0 1,1 0-1,-1-1 1,1 1-1,-1 0 1,1 0 0,-1 0-1,1 0 1,-1 0-1,1-1 1,-1 1-1,1 0 1,-1 0-1,1-1 1,0 1 0,-1 0-1,1-1 1,-1 1-1,1 0 1,0-1-1,-1 1 1,1-1-1,0 1 1,-1-1 0,1 1-1,0-1 1,0 1-1,-1-1 1,1 1-1,0-1 1,0 1-1,0-1 1,0 1 0,0-1-1,0 1 1,0-1-1,0 1 1,0-1-1,0 1 1,0-1-1,0 1 1,0-2 0,8-25-6611,5 3-988</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6.130"/>
    </inkml:context>
    <inkml:brush xml:id="br0">
      <inkml:brushProperty name="width" value="0.025" units="cm"/>
      <inkml:brushProperty name="height" value="0.025" units="cm"/>
    </inkml:brush>
  </inkml:definitions>
  <inkml:trace contextRef="#ctx0" brushRef="#br0">165 0 13100,'0'0'10191,"-9"3"-7473,-4 1-2247,0 0 0,0 1 1,0 1-1,-22 13 0,30-16-415,0 1 0,0-1 0,0 1 0,0 0 0,0 0 0,1 1 0,-1-1 0,1 1-1,0 0 1,1 0 0,-1 0 0,1 1 0,0-1 0,1 1 0,-4 8 0,6-13-90,0 0 0,0 0 0,0-1 0,0 1 0,0 0 0,0 0 0,1-1 0,-1 1 0,0 0 0,0 0 0,1-1 1,-1 1-1,0 0 0,1-1 0,-1 1 0,1 0 0,-1-1 0,1 1 0,-1-1 0,1 1 0,-1 0 0,1-1 0,0 0 0,-1 1 1,1-1-1,0 1 0,-1-1 0,1 0 0,0 1 0,0-1 0,-1 0 0,1 0 0,0 0 0,0 0 0,-1 1 0,1-1 0,2 0 0,36 1-580,-32-1 521,186 0-3537,-193 0 3653,1 0 0,-1 0 0,0 0 0,1 0 0,-1 0 0,1 0 0,-1 0 0,0 0 0,1 0 0,-1 0 0,0 0 1,1 0-1,-1 0 0,1 0 0,-1 0 0,0 1 0,1-1 0,-1 0 0,0 0 0,1 0 0,-1 1 0,0-1 0,1 0 0,-1 0 0,0 1 0,0-1 0,1 0 0,-1 0 0,0 1 0,0-1 0,0 0 0,1 1 0,-1-1 0,0 0 0,0 1 0,-6 13 1379,-19 11 296,-39 18-85,58-40-1616,1 0 0,0-1 0,-1 1 0,0-1 0,1 0 0,-1-1 0,0 1 0,0-1 0,0 0 0,-10-1 0,15 0-115,0 0 0,1 0 0,-1 0-1,0-1 1,1 1 0,-1 0 0,0-1-1,1 1 1,-1-1 0,1 1 0,-1-1 0,1 1-1,-1-1 1,1 1 0,-1-1 0,1 0-1,-1 1 1,1-1 0,0 1 0,-1-1 0,1 0-1,0 1 1,0-1 0,-1 0 0,1 0-1,0 1 1,0-1 0,0 0 0,0 1 0,0-1-1,0 0 1,0 0 0,0 1 0,0-1-1,1-1 1,6-29-7045,4 11-599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9.658"/>
    </inkml:context>
    <inkml:brush xml:id="br0">
      <inkml:brushProperty name="width" value="0.025" units="cm"/>
      <inkml:brushProperty name="height" value="0.025" units="cm"/>
    </inkml:brush>
  </inkml:definitions>
  <inkml:trace contextRef="#ctx0" brushRef="#br0">70 0 993,'0'0'20611,"-2"9"-19463,-2 4-521,-1-1 1,-1 1-1,0-1 0,0 0 0,-1-1 1,0 0-1,-14 16 0,21-27-618,-1 0-1,1 1 0,0-1 1,-1 0-1,1 0 1,0 1-1,-1-1 1,1 0-1,0 1 0,0-1 1,0 0-1,-1 0 1,1 1-1,0-1 0,0 1 1,0-1-1,-1 0 1,1 1-1,0-1 0,0 0 1,0 1-1,0-1 1,0 1-1,0-1 0,0 0 1,0 1-1,0-1 1,0 1-1,0-1 1,0 0-1,0 1 0,0-1 1,1 0-1,-1 1 1,0-1-1,0 1 0,0-1 1,0 0-1,1 1 1,-1-1-1,0 0 0,0 0 1,1 1-1,-1-1 1,0 0-1,1 0 0,-1 1 1,26-1 224,30-14-496,-41 9 55,-2 0 81,-1 1 1,1 0 0,0 1-1,0 0 1,20-1 0,-32 6 145,0 0 1,0 1 0,0-1-1,-1 0 1,1 1 0,0-1-1,-1 0 1,0 1 0,1-1 0,-1 1-1,0-1 1,0 1 0,0-1-1,-2 5 1,3 13 582,0-18-576,0 0 1,0-1-1,0 1 0,0-1 1,0 0-1,0 1 1,1-1-1,-1 0 1,1 0-1,-1 0 1,1 0-1,-1 0 1,1 0-1,-1 0 1,1 0-1,0-1 1,-1 1-1,1 0 1,0-1-1,0 0 1,0 1-1,-1-1 1,1 0-1,0 0 1,0 0-1,0 0 1,0 0-1,-1-1 1,1 1-1,3-1 0,2 0 9,1 0-1,0-1 0,0 0 0,0 0 0,12-7 0,-1-3-275,-15 9-103,1-1 1,0 1 0,0 0-1,0 1 1,0-1-1,0 1 1,0 0 0,8-2-1,-3 4-10519,-1 0 5311</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6.536"/>
    </inkml:context>
    <inkml:brush xml:id="br0">
      <inkml:brushProperty name="width" value="0.025" units="cm"/>
      <inkml:brushProperty name="height" value="0.025" units="cm"/>
    </inkml:brush>
  </inkml:definitions>
  <inkml:trace contextRef="#ctx0" brushRef="#br0">0 145 5445,'0'0'11488,"9"-4"-8199,-4 2-3018,-1 1 0,1-1-1,-1 0 1,0 0 0,0-1 0,0 1 0,0-1 0,-1 0 0,1 0 0,-1 0-1,1 0 1,-1-1 0,0 0 0,0 1 0,-1-1 0,1 0 0,-1 0 0,0 0-1,0-1 1,0 1 0,0 0 0,-1-1 0,0 1 0,0-1 0,0 0 0,0-9-1,-1 13-244,0-1 0,0 0-1,0 0 1,0 0 0,-1 0-1,1 1 1,-1-1 0,1 0-1,-1 0 1,0 1 0,1-1-1,-1 0 1,0 1 0,-2-3 0,3 4-22,-1-1 0,0 1 0,0-1 0,0 1 0,1-1 0,-1 1 0,0 0 0,0-1 0,0 1 0,0 0 1,0 0-1,0 0 0,0 0 0,0 0 0,1 0 0,-1 0 0,0 0 0,0 0 0,0 0 0,0 0 1,0 1-1,0-1 0,0 0 0,1 1 0,-1-1 0,0 0 0,0 1 0,0-1 0,1 1 0,-1 0 0,0-1 1,1 1-1,-1-1 0,-1 2 0,-2 3 5,0-1 0,0 1 0,0 0 0,1 0 0,0 1 0,0-1 0,0 1-1,0-1 1,1 1 0,0 0 0,0 0 0,1 0 0,-2 6 0,3-10-3,-1 0 0,1 1-1,-1-1 1,1 0 0,0 0-1,0 0 1,0 1 0,0-1-1,0 0 1,0 0 0,0 0-1,1 0 1,-1 1 0,1-1-1,0 0 1,0 0 0,-1 0-1,1 0 1,1 0 0,-1 0 0,0-1-1,0 1 1,1 0 0,-1 0-1,1-1 1,-1 1 0,1-1-1,0 1 1,-1-1 0,1 0-1,0 0 1,0 0 0,0 0-1,0 0 1,0 0 0,0 0-1,0-1 1,4 1 0,4 0 2,0 0 0,1-1-1,-1 0 1,0-1 0,0 0 0,0-1 0,0 0-1,15-6 1,1-2-104,43-25 1,23-9-88,-91 43 201,-1 1 1,0 0-1,0 0 1,1 0-1,-1 0 1,1-1-1,-1 1 1,0 0-1,1 0 1,-1 0-1,0 0 1,1 0-1,-1 0 1,0 0-1,1 0 1,-1 0-1,1 0 1,-1 0-1,0 0 1,1 0 0,-1 1-1,0-1 1,1 0-1,-1 0 1,0 0-1,1 0 1,-1 1-1,0-1 1,0 0-1,1 0 1,-1 1-1,0-1 1,1 0-1,-1 0 1,0 1-1,0-1 1,0 0-1,1 1 1,-1-1-1,0 0 1,0 1-1,2 21 741,-2-21-714,-1 1 0,1 0-1,0-1 1,0 1 0,0 0 0,0 0-1,0-1 1,0 1 0,1 0 0,-1-1-1,0 1 1,1-1 0,-1 1 0,1 0-1,0-1 1,0 1 0,-1-1 0,1 1-1,0-1 1,0 0 0,0 1 0,1-1-1,0 1 1,3 0 11,0-1 0,0 0 0,1 0-1,-1 0 1,0-1 0,0 0 0,1 0 0,-1 0-1,0-1 1,0 0 0,1 0 0,-1 0 0,9-4 0,68-32-314,-60 25-74,-16 9 75,39-24-2479,-23 2-2967,-13 5-1103</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6.877"/>
    </inkml:context>
    <inkml:brush xml:id="br0">
      <inkml:brushProperty name="width" value="0.025" units="cm"/>
      <inkml:brushProperty name="height" value="0.025" units="cm"/>
    </inkml:brush>
  </inkml:definitions>
  <inkml:trace contextRef="#ctx0" brushRef="#br0">0 148 12139,'0'0'6471,"55"-27"-4486,-13 3 33,12 1-1697,6-2-1154,5 1-3011,3-1-7014</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8.169"/>
    </inkml:context>
    <inkml:brush xml:id="br0">
      <inkml:brushProperty name="width" value="0.025" units="cm"/>
      <inkml:brushProperty name="height" value="0.025" units="cm"/>
    </inkml:brush>
  </inkml:definitions>
  <inkml:trace contextRef="#ctx0" brushRef="#br0">4 353 5926,'0'0'13858,"8"-12"-13244,16-22-48,33-68 0,-52 92-449,0-1-1,-1 1 1,0-1 0,-1 1-1,0-1 1,0 0 0,-1 0-1,0-1 1,-1 1 0,-1 0-1,0 0 1,0-1 0,-4-19-1,4 30-67,-1-1 0,1 1 0,0-1-1,-1 1 1,1-1 0,-1 1 0,0-1 0,0 1-1,1 0 1,-1-1 0,0 1 0,0 0 0,0 0-1,0-1 1,0 1 0,-1 0 0,1 0-1,0 0 1,0 0 0,-1 1 0,1-1 0,-1 0-1,1 0 1,0 1 0,-1-1 0,0 1 0,1 0-1,-1-1 1,1 1 0,-1 0 0,1 0 0,-1 0-1,1 0 1,-1 0 0,0 0 0,1 0 0,-1 1-1,1-1 1,-1 0 0,-2 2 0,1-1-22,-1 1 0,1 0 0,0 0 0,-1 0 0,1 0 0,0 0 0,0 1 1,1-1-1,-1 1 0,0 0 0,1 0 0,-1 0 0,1 0 0,0 0 0,-3 7 1,0 5-12,1-1 0,0 1-1,1 1 1,1-1 0,-1 21 0,2-26-16,1 0 0,0-1 1,1 1-1,0 0 0,1-1 0,0 1 0,0-1 0,1 0 0,6 15 0,-8-21 0,1-1 1,-1 1-1,1 0 1,0-1 0,0 1-1,0-1 1,0 0-1,0 1 1,0-1 0,0 0-1,1 0 1,-1-1 0,1 1-1,0 0 1,-1-1-1,1 0 1,0 0 0,0 1-1,0-2 1,0 1-1,0 0 1,0 0 0,0-1-1,0 0 1,0 0-1,0 0 1,0 0 0,1 0-1,-1 0 1,0-1-1,0 0 1,0 1 0,0-1-1,0 0 1,-1-1-1,1 1 1,4-3 0,4-2 22,1-1 1,-1 0 0,-1-1 0,0 0 0,0-1 0,0 0-1,12-16 1,6-12 103,-2-1-1,42-80 0,-54 100-96,-14 18-30,0 0 0,1 0 0,-1 0 0,0 0 0,1 1 0,-1-1 0,1 0 0,-1 0 0,0 1 0,0-1 0,1 0 0,-1 0 0,0 1-1,1-1 1,-1 0 0,0 0 0,0 1 0,0-1 0,1 0 0,-1 1 0,0-1 0,0 1 0,0-1 0,0 0 0,0 1 0,0-1 0,1 0 0,-1 1 0,0-1-1,0 1 1,0 0 0,2 50 23,-1-36 49,-1-14-74,0 9 21,1-1 1,0 1-1,1-1 0,0 0 1,0 0-1,5 10 1,-6-17 9,-1-1 1,1 1-1,0-1 0,0 1 1,0-1-1,1 1 1,-1-1-1,0 0 0,0 0 1,1 1-1,-1-1 1,1 0-1,-1 0 1,1 0-1,-1-1 0,1 1 1,0 0-1,-1 0 1,1-1-1,0 1 1,0-1-1,-1 0 0,1 0 1,0 1-1,0-1 1,0 0-1,-1 0 0,1-1 1,0 1-1,0 0 1,0-1-1,-1 1 1,1-1-1,0 1 0,-1-1 1,1 0-1,0 1 1,-1-1-1,1 0 1,1-2-1,8-4 43,0 0-1,-1-1 1,1-1-1,-2 0 1,1 0 0,-1-1-1,-1 0 1,14-21-1,31-34-26,-53 64-43,1 1 0,-1-1 1,1 0-1,-1 0 0,1 1 1,0-1-1,-1 0 0,1 1 1,0-1-1,-1 0 0,1 1 1,0-1-1,0 1 0,-1-1 0,1 1 1,0 0-1,0-1 0,0 1 1,0 0-1,0 0 0,0-1 1,-1 1-1,1 0 0,0 0 1,0 0-1,0 0 0,0 0 1,0 0-1,0 0 0,0 1 1,0-1-1,0 0 0,-1 0 1,1 1-1,0-1 0,0 0 1,0 1-1,0-1 0,-1 1 1,1-1-1,0 1 0,-1 0 1,1-1-1,0 1 0,-1 0 1,1-1-1,-1 1 0,1 0 1,-1 0-1,1 0 0,-1-1 1,1 1-1,-1 0 0,0 0 1,1 0-1,-1 0 0,0 1 1,4 11 90,-1-1 0,0 2 0,1 19 0,0-3-109,-4-29 34,0 0 0,0-1 0,0 1 0,1-1 0,-1 1 0,0 0 0,0-1 1,1 1-1,-1-1 0,0 1 0,1 0 0,-1-1 0,1 1 0,-1-1 0,1 1 0,-1-1 1,1 0-1,-1 1 0,1-1 0,-1 1 0,1-1 0,0 0 0,-1 0 0,1 1 0,-1-1 1,1 0-1,0 0 0,-1 0 0,1 1 0,0-1 0,-1 0 0,1 0 0,0 0 0,-1 0 1,1 0-1,0-1 0,-1 1 0,1 0 0,0 0 0,-1 0 0,1 0 0,0-1 0,-1 1 1,1 0-1,-1-1 0,1 1 0,-1 0 0,2-1 0,33-27 513,-19 14-599,-15 14-42,0-1-1,0 1 1,0 0-1,0 0 1,0 0 0,0-1-1,0 1 1,0 0-1,0 0 1,0 0-1,0 1 1,0-1-1,0 0 1,0 0-1,0 0 1,0 1-1,-1-1 1,1 0-1,0 1 1,2 0 0</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8.493"/>
    </inkml:context>
    <inkml:brush xml:id="br0">
      <inkml:brushProperty name="width" value="0.025" units="cm"/>
      <inkml:brushProperty name="height" value="0.025" units="cm"/>
    </inkml:brush>
  </inkml:definitions>
  <inkml:trace contextRef="#ctx0" brushRef="#br0">0 0 18834,'0'0'5701,"43"64"-6245,-25-48-1314,1 0-1826,-2 1-3138</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8.866"/>
    </inkml:context>
    <inkml:brush xml:id="br0">
      <inkml:brushProperty name="width" value="0.025" units="cm"/>
      <inkml:brushProperty name="height" value="0.025" units="cm"/>
    </inkml:brush>
  </inkml:definitions>
  <inkml:trace contextRef="#ctx0" brushRef="#br0">1 202 7431,'0'0'15700,"9"5"-13938,-3-1-1452,-3-2-253,-1 0 0,1-1 0,-1 1 1,1 0-1,-1-1 0,1 0 0,0 0 1,0 0-1,-1 0 0,1 0 1,0 0-1,0-1 0,0 1 0,0-1 1,0 0-1,0 0 0,0 0 0,0 0 1,0-1-1,0 1 0,4-2 0,4-4 39,0-1-1,-1 1 0,0-2 1,0 0-1,0 0 1,-1 0-1,-1-1 0,9-11 1,-11 13-63,0-1 0,-1 0 0,1 0 0,-2-1 0,1 1 0,-1-1 0,0 0 1,-1 0-1,0-1 0,3-17 0,-6 26-17,0 0 0,1 0 1,-1 0-1,0 0 0,0 0 1,0 0-1,0 0 0,0 0 1,0 0-1,0-1 0,-1 1 1,1 0-1,0 0 0,0 0 0,-1 0 1,1 0-1,-1 0 0,1 0 1,-1 0-1,1 0 0,-1 0 1,0 1-1,1-1 0,-1 0 1,0 0-1,0 1 0,0-1 0,0 0 1,1 1-1,-1-1 0,0 0 1,0 1-1,0 0 0,0-1 1,0 1-1,0-1 0,0 1 1,0 0-1,-1 0 0,1 0 0,0 0 1,0 0-1,0 0 0,-2 0 1,-1 0-12,0 1 0,0 0 0,0 0 0,0 0 0,0 1 0,0-1 0,0 1 1,0 0-1,1 0 0,-7 5 0,1 1 12,0 0 1,1 1-1,0 0 1,0 1-1,1-1 1,1 2-1,-1-1 1,2 1-1,-1-1 1,1 1-1,1 1 1,0-1-1,1 1 1,0 0-1,1 0 1,0 0-1,0 15 1,2-26-20,0 1 1,0 0-1,0 0 1,0-1-1,1 1 1,-1 0-1,1 0 1,-1-1-1,1 1 1,0 0-1,0-1 1,-1 1-1,1-1 1,0 1-1,0-1 1,0 0-1,1 1 1,-1-1-1,0 0 1,1 0-1,1 2 1,1-1-19,-1 0 1,1 0-1,-1-1 0,1 0 0,0 1 1,0-1-1,0-1 0,-1 1 1,8 0-1,-2 0-768,0-1 1,0-1-1,0 0 0,0 0 1,0 0-1,0-1 0,-1-1 1,15-4-1,16-16-8223</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9.260"/>
    </inkml:context>
    <inkml:brush xml:id="br0">
      <inkml:brushProperty name="width" value="0.025" units="cm"/>
      <inkml:brushProperty name="height" value="0.025" units="cm"/>
    </inkml:brush>
  </inkml:definitions>
  <inkml:trace contextRef="#ctx0" brushRef="#br0">161 112 8264,'0'0'13378,"-12"-6"-10987,-39-16-757,49 21-1587,0 1-1,0-1 1,-1 1 0,1 0-1,0 0 1,0 0 0,-1 0 0,1 0-1,0 0 1,0 1 0,-1-1-1,1 1 1,0-1 0,0 1 0,0 0-1,0 0 1,0 0 0,0 0-1,0 0 1,0 1 0,0-1-1,0 0 1,1 1 0,-1 0 0,1-1-1,-1 1 1,1 0 0,-1 0-1,1-1 1,-1 4 0,-3 4-26,0 0 0,1 0 0,0 0 0,-5 18 0,6-14-7,1 0 0,0-1 0,0 1-1,1 0 1,1 0 0,2 22 0,-2-33-14,1-1 1,-1 0 0,0 1-1,0-1 1,1 0 0,-1 1 0,1-1-1,-1 0 1,1 1 0,0-1 0,0 0-1,-1 0 1,1 0 0,0 0 0,0 0-1,0 0 1,0 0 0,0 0 0,0 0-1,0 0 1,0 0 0,1-1 0,-1 1-1,0 0 1,0-1 0,1 1-1,-1-1 1,0 0 0,1 1 0,-1-1-1,1 0 1,-1 0 0,0 0 0,1 0-1,-1 0 1,1 0 0,-1 0 0,0 0-1,3-1 1,2 0 14,-1-1 0,1 1 0,0-1 1,-1-1-1,1 1 0,-1-1 0,0 0 0,8-5 0,5-6 12,-1-1 1,0-1-1,-1-1 1,-1 0-1,0-2 1,-2 1-1,0-1 1,-1-1-1,-1 0 1,0-1-1,-2 0 0,-1-1 1,8-29-1,-16 51-27,0 0 0,0 0-1,0 0 1,0 0 0,0 0-1,0 0 1,0 0-1,0 0 1,-1 0 0,1 0-1,0 0 1,0 0 0,0 0-1,0 0 1,0 0-1,0 0 1,-6 16-35,-5 27-30,8-30 12,0 5-399,0 0 0,1 0 0,1 0-1,0 0 1,3 21 0,-2-38 345,0-1 0,0 1 0,0 0 0,0 0-1,0 0 1,0 0 0,1-1 0,-1 1 0,0 0 0,1 0-1,-1 0 1,0-1 0,1 1 0,-1 0 0,1-1-1,-1 1 1,1 0 0,0-1 0,-1 1 0,1-1 0,0 1-1,-1-1 1,1 1 0,0-1 0,-1 1 0,1-1 0,0 0-1,0 1 1,0-1 0,-1 0 0,1 0 0,0 1-1,0-1 1,0 0 0,0 0 0,-1 0 0,1 0 0,0 0-1,0 0 1,0 0 0,0-1 0,0 1 0,-1 0 0,1 0-1,0-1 1,0 1 0,0 0 0,-1-1 0,2 0 0,2-1-608,0-1 1,0 1 0,0-1 0,0 0 0,-1 0 0,1 0 0,5-7 0,14-24-5490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3:59.710"/>
    </inkml:context>
    <inkml:brush xml:id="br0">
      <inkml:brushProperty name="width" value="0.025" units="cm"/>
      <inkml:brushProperty name="height" value="0.025" units="cm"/>
    </inkml:brush>
  </inkml:definitions>
  <inkml:trace contextRef="#ctx0" brushRef="#br0">77 1 10154,'0'0'5242,"-6"14"-2605,-10 33-1092,2 1 0,1 0 0,3 1 0,-7 97 0,17-144-1510,0 0 0,0 1 1,0-1-1,0 0 0,0 0 1,1 1-1,-1-1 0,1 0 1,-1 0-1,1 1 0,0-1 1,0 0-1,0 0 0,0 0 1,0 0-1,0 0 0,1 0 1,-1-1-1,3 4 0,-2-4-21,0-1-1,0 1 0,0 0 0,-1-1 1,1 1-1,0-1 0,0 0 0,0 0 1,0 0-1,0 0 0,0 0 1,0 0-1,0 0 0,0 0 0,-1-1 1,1 1-1,0-1 0,0 0 0,0 1 1,0-1-1,-1 0 0,1 0 0,2-2 1,7-4 34,-2 0 0,1-1 0,-1-1 0,0 1 0,-1-1 1,0-1-1,10-15 0,-9 12-43,1 1 0,0 0 0,0 1 1,19-15-1,-29 25-9,1 1 1,-1-1 0,1 1-1,-1-1 1,1 1 0,0-1 0,-1 1-1,1 0 1,0-1 0,0 1-1,-1 0 1,1-1 0,0 1-1,0 0 1,-1 0 0,1 0-1,0 0 1,0 0 0,-1 0-1,1 0 1,0 0 0,0 0-1,0 0 1,-1 0 0,1 1-1,0-1 1,1 1 0,-1 0 7,0 0-1,0 0 1,0 0 0,-1 0-1,1 0 1,0 0 0,0 1-1,-1-1 1,1 0 0,-1 0 0,1 1-1,-1-1 1,0 1 0,1 1-1,2 64 218,-3-46-217,-1-19 1,1 0 1,0 0-1,0 0 1,1 1-1,-1-1 1,0 0-1,1 0 1,-1 0-1,1 0 1,0 0-1,-1 0 1,1 0-1,0 0 1,0-1-1,1 1 0,-1 0 1,0 0-1,1-1 1,-1 1-1,0-1 1,1 1-1,0-1 1,-1 0-1,3 2 1,-2-3 14,0 0 1,0 0-1,1 0 0,-1 0 0,0 0 1,0 0-1,0 0 0,0-1 1,0 1-1,0-1 0,0 0 1,0 1-1,0-1 0,0 0 0,0 0 1,0 0-1,-1-1 0,1 1 1,0 0-1,-1-1 0,1 1 1,-1-1-1,3-2 0,33-43 150,-32 39-169,1 0 0,0 1 0,0-1 0,0 1 1,1 0-1,0 0 0,0 1 0,1 0 0,11-7 1,-18 13-4,0 0 1,-1 0 0,1-1-1,0 1 1,-1 0-1,1 0 1,0 0 0,0 0-1,-1 0 1,1 0 0,0 0-1,-1 0 1,1 0 0,0 0-1,-1 0 1,1 1-1,0-1 1,-1 0 0,1 0-1,0 1 1,-1-1 0,1 0-1,-1 1 1,1-1-1,-1 0 1,1 1 0,-1-1-1,1 1 1,-1-1 0,1 1-1,-1 0 1,1-1 0,-1 1-1,0-1 1,1 1-1,-1 0 1,0-1 0,0 1-1,1 0 1,-1-1 0,0 1-1,0 0 1,0-1 0,0 2-1,5 39 97,-5-28-96,8 23 171,-8-36-176,0 0-1,0 0 1,1 0 0,-1 0 0,0 1 0,0-1-1,0 0 1,0 0 0,0 0 0,1 0-1,-1 0 1,0 0 0,0 0 0,0 0 0,0 0-1,1 0 1,-1 0 0,0 1 0,0-1-1,0 0 1,1 0 0,-1 0 0,0 0 0,0 0-1,0 0 1,0-1 0,1 1 0,-1 0-1,0 0 1,0 0 0,0 0 0,0 0 0,1 0-1,-1 0 1,0 0 0,0 0 0,0 0-1,0 0 1,0-1 0,1 1 0,-1 0 0,0 0-1,0 0 1,0 0 0,0 0 0,0-1-1,0 1 1,11-21-1803,-4 1-3183,-3 6-1883,0-3-7411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0.208"/>
    </inkml:context>
    <inkml:brush xml:id="br0">
      <inkml:brushProperty name="width" value="0.025" units="cm"/>
      <inkml:brushProperty name="height" value="0.025" units="cm"/>
    </inkml:brush>
  </inkml:definitions>
  <inkml:trace contextRef="#ctx0" brushRef="#br0">47 0 4676,'0'0'17094,"-4"15"-14969,-8 31-1267,1 0 1,3 0-1,2 1 1,2 0 0,2 55-1,2-98-845,1-1 1,-1 1-1,1-1 0,0 1 1,-1-1-1,2 1 0,-1-1 1,0 0-1,1 0 0,-1 0 0,1 1 1,0-1-1,0-1 0,0 1 1,1 0-1,-1-1 0,1 1 0,-1-1 1,1 1-1,0-1 0,0 0 1,0 0-1,0-1 0,0 1 1,0-1-1,1 1 0,-1-1 0,0 0 1,1 0-1,-1-1 0,1 1 1,-1-1-1,1 1 0,-1-1 0,1 0 1,-1 0-1,1-1 0,-1 1 1,1-1-1,-1 0 0,1 0 1,-1 0-1,0 0 0,1 0 0,-1-1 1,0 0-1,0 1 0,0-1 1,0 0-1,4-5 0,4-3-3,0-1 1,-2-1-1,1 1 1,-1-2-1,-1 1 0,0-1 1,-1 0-1,-1-1 0,0 0 1,0 0-1,-2 0 0,1-1 1,-2 1-1,0-1 0,1-15 1,-11 83 82,-1 74 0,8-126-80,0 1-1,-1-1 1,1 1-1,0-1 1,1 1-1,-1-1 0,0 1 1,0-1-1,0 1 1,1-1-1,-1 1 1,1-1-1,-1 0 1,1 1-1,0-1 0,0 0 1,-1 1-1,1-1 1,0 0-1,0 0 1,0 0-1,0 0 0,0 0 1,1 0-1,-1 0 1,0 0-1,0 0 1,1 0-1,-1-1 0,0 1 1,1 0-1,-1-1 1,1 0-1,-1 1 1,0-1-1,1 0 0,-1 1 1,1-1-1,1 0 1,0-1-13,0 1 0,0-1 0,0 1 0,0-1 0,0 0 0,0 0-1,0 0 1,0-1 0,0 1 0,-1-1 0,1 1 0,-1-1 0,1 0 0,-1 0 0,0 0 0,0 0 0,0 0 0,4-5 0,-2 0-522,-1 0 1,1 0-1,-1 0 0,0 0 1,-1 0-1,0-1 1,0 1-1,1-10 0,1-62-9302,-4 67 7954,0-35-7926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0.566"/>
    </inkml:context>
    <inkml:brush xml:id="br0">
      <inkml:brushProperty name="width" value="0.025" units="cm"/>
      <inkml:brushProperty name="height" value="0.025" units="cm"/>
    </inkml:brush>
  </inkml:definitions>
  <inkml:trace contextRef="#ctx0" brushRef="#br0">13 0 5477,'0'0'17681,"-13"51"-17425,25-37-256,3 2-1377,4 0-1698,1-4-3203,7-2-6406,0-2 13132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0.897"/>
    </inkml:context>
    <inkml:brush xml:id="br0">
      <inkml:brushProperty name="width" value="0.025" units="cm"/>
      <inkml:brushProperty name="height" value="0.025" units="cm"/>
    </inkml:brush>
  </inkml:definitions>
  <inkml:trace contextRef="#ctx0" brushRef="#br0">90 286 8296,'0'0'12396,"-10"9"-10613,8-6-1711,-8 6 398,0 1 0,1 0-1,-11 16 1,18-23-327,0 0 1,0 0-1,0 0 1,0 0-1,0 1 1,1-1-1,0 1 1,0 0-1,0-1 1,0 1-1,0 0 1,1 0-1,-1-1 1,1 1-1,0 0 1,0 0-1,1 0 1,-1-1-1,1 1 1,1 6-1,-1-9-133,0 0 0,0 0 0,0 0-1,0 0 1,0 0 0,0 0 0,0 0-1,0-1 1,0 1 0,0 0 0,0-1-1,0 1 1,1-1 0,-1 1 0,0-1-1,0 0 1,1 1 0,-1-1 0,0 0-1,1 0 1,-1 0 0,0 0 0,1 0-1,-1 0 1,0 0 0,1-1 0,-1 1-1,0 0 1,0-1 0,1 1 0,-1-1-1,1 0 1,41-20 95,-23 4-112,-1-1 0,0 0 0,-2-2 0,0 0-1,-1 0 1,20-36 0,-28 43 3,-1-1 0,0 0 0,0-1 0,-2 0 0,0 0 0,-1 0 0,0 0 1,-1-1-1,-1 1 0,0-1 0,-1 0 0,-2-15 0,1 29 3,0 0 0,0 0 0,0 1 0,0-1 0,-1 0 1,1 0-1,-1 1 0,1-1 0,-1 0 0,0 1 0,0-1 0,0 1 0,1-1 0,-1 1 0,-1-1 1,1 1-1,0 0 0,0-1 0,0 1 0,-1 0 0,1 0 0,-1 0 0,1 0 0,-1 0 1,1 0-1,-1 0 0,0 1 0,1-1 0,-1 1 0,0-1 0,1 1 0,-1-1 0,0 1 0,0 0 1,1 0-1,-1 0 0,0 0 0,0 0 0,1 0 0,-1 1 0,-3 0 0,-2 1-9,-1 0 0,1 0 0,0 1 0,0 0 0,1 0 0,-1 0 0,0 1 0,-9 8 0,-2 2 25,1 2 1,0 0-1,1 1 1,0 1-1,2 1 1,0 0-1,1 0 1,1 1-1,-13 30 1,24-48-11,0 0 0,0 0-1,0 0 1,0 0 0,0 0 0,1 1 0,-1-1 0,1 0 0,-1 0 0,1 0 0,0 0 0,0 1 0,0-1 0,0 0 0,1 0 0,-1 0 0,0 1 0,1-1 0,0 0 0,-1 0 0,1 0 0,0 0 0,0 0 0,0 0 0,0 0 0,1 0-1,-1-1 1,0 1 0,1 0 0,-1-1 0,1 1 0,0-1 0,-1 1 0,1-1 0,0 0 0,0 0 0,0 0 0,0 0 0,0 0 0,0 0 0,0 0 0,0-1 0,3 1 0,11 2-47,0-1 0,1-1 0,-1 0-1,33-4 1,-17 2-158,64-5-397,-54 3 447,1 1 1,59 6-1,-101-4-1836,-17-13-16880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50.032"/>
    </inkml:context>
    <inkml:brush xml:id="br0">
      <inkml:brushProperty name="width" value="0.025" units="cm"/>
      <inkml:brushProperty name="height" value="0.025" units="cm"/>
    </inkml:brush>
  </inkml:definitions>
  <inkml:trace contextRef="#ctx0" brushRef="#br0">75 0 15182,'0'0'10731,"-10"3"-9685,-29 7-235,38-9-788,-1-1 0,1 0 0,0 1-1,0-1 1,-1 1 0,1 0 0,0-1 0,0 1-1,0 0 1,0-1 0,0 1 0,0 0 0,0 0-1,0 0 1,0 0 0,1 0 0,-2 2 0,2-2-22,-1-1 0,1 1 0,0 0 0,0-1 0,0 1 1,0 0-1,0 0 0,0-1 0,0 1 0,0 0 1,1 0-1,-1-1 0,0 1 0,0 0 0,1-1 0,-1 1 1,0 0-1,1-1 0,-1 1 0,0 0 0,1 0 0,2 2-89,-1-1 0,1 1 0,-1-1 0,1 0-1,0 0 1,-1 0 0,1 0 0,5 2 0,36 9-2093,-36-11 1790,0 0-1,0 0 1,0 0 0,0 1-1,0 1 1,-1-1-1,11 8 1,-17-11 443,-1 1 1,1-1-1,-1 1 0,1 0 1,-1-1-1,1 1 1,-1 0-1,0-1 0,1 1 1,-1 0-1,0-1 1,0 1-1,0 0 0,1 0 1,-1-1-1,0 1 1,0 0-1,0 0 0,0-1 1,0 1-1,0 0 1,0 0-1,-1-1 0,1 1 1,0 0-1,0-1 1,0 1-1,-1 0 0,1 0 1,0-1-1,-1 1 1,1-1-1,-1 1 0,1 0 1,-1-1-1,1 1 1,-1-1-1,1 1 0,-1-1 1,0 1-1,1-1 1,-1 1-1,1-1 0,-1 0 1,0 1-1,0-1 1,-38 21 1997,34-19-1598,-43 19 1794,45-20-2218,1 0 0,-1-1 0,0 1-1,1 0 1,-1-1 0,0 1 0,0-1-1,0 0 1,0 0 0,0 0-1,1 0 1,-1-1 0,0 1 0,0-1-1,-5-1 1,8 1-256,-1 0-1,0 1 0,1-1 1,-1 0-1,1 0 1,-1 0-1,1 0 0,-1 0 1,1 0-1,0 0 1,-1 1-1,1-1 1,0 0-1,0 0 0,0 0 1,0 0-1,0 0 1,0-2-1,1-13-7429,2 5-1000</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1.241"/>
    </inkml:context>
    <inkml:brush xml:id="br0">
      <inkml:brushProperty name="width" value="0.025" units="cm"/>
      <inkml:brushProperty name="height" value="0.025" units="cm"/>
    </inkml:brush>
  </inkml:definitions>
  <inkml:trace contextRef="#ctx0" brushRef="#br0">1 88 4164,'0'0'11947,"79"-23"-10890,-26 8-672,8 0-289,2-1-993,5-3-5605</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1.615"/>
    </inkml:context>
    <inkml:brush xml:id="br0">
      <inkml:brushProperty name="width" value="0.025" units="cm"/>
      <inkml:brushProperty name="height" value="0.025" units="cm"/>
    </inkml:brush>
  </inkml:definitions>
  <inkml:trace contextRef="#ctx0" brushRef="#br0">1 270 11243,'0'0'5343,"9"6"-3362,-4-1-1553,-3-4-297,0 1 0,1 0 0,-1 0 0,0-1 0,0 1 1,1-1-1,-1 1 0,1-1 0,-1 0 0,1 0 0,-1 0 0,1-1 0,0 1 0,-1 0 0,1-1 0,0 0 0,0 0 0,-1 0 0,1 0 0,0 0 1,0 0-1,-1-1 0,1 1 0,4-2 0,7-6 295,-1 0 0,0-1 0,-1 0 0,0-1-1,0-1 1,-1 0 0,18-23 0,-22 25-293,0-1 0,0 0 0,0 0 0,-2 0-1,1-1 1,-1 0 0,-1 0 0,0 0 0,0-1 0,2-21-1,-5 31-82,-1-1 0,0 1 0,1 0-1,-1-1 1,-1 1 0,1-1 0,0 1-1,-1 0 1,1-1 0,-1 1 0,1 0-1,-1 0 1,0-1 0,0 1 0,0 0-1,0 0 1,-1 0 0,1 0 0,0 0-1,-3-2 1,2 3-20,0 0-1,0 0 1,0 0-1,0 0 1,0 0 0,0 0-1,0 1 1,0-1-1,0 1 1,-1-1 0,1 1-1,0 0 1,0 0-1,-1 0 1,1 0-1,0 0 1,-4 1 0,0 1-18,-1 0 1,1 0 0,0 0 0,0 0 0,0 1-1,0 0 1,1 1 0,-1-1 0,1 1-1,0 0 1,0 0 0,0 1 0,-8 8 0,8-4-7,0 0-1,0 0 1,1 0 0,0 1 0,0-1 0,1 1 0,1 0-1,-4 19 1,6-26-8,-1 0-1,1 0 1,-1 0-1,1 0 1,0 0-1,0 0 1,1 0-1,-1 0 1,0 0-1,1-1 1,0 1-1,0 0 1,0 0-1,0 0 1,0 0-1,1-1 1,-1 1-1,1-1 1,-1 1-1,1-1 1,0 1 0,0-1-1,0 0 1,0 0-1,1 0 1,-1 0-1,0-1 1,1 1-1,0 0 1,-1-1-1,1 0 1,0 0-1,4 2 1,2-1-220,1-1 1,-1 0-1,0 0 1,1-1-1,-1 0 1,0-1-1,1 0 1,-1 0-1,0-1 1,0 0-1,15-6 1,-10 2-1287,0 0-1,0-1 1,20-13 0,20-21-8000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2.006"/>
    </inkml:context>
    <inkml:brush xml:id="br0">
      <inkml:brushProperty name="width" value="0.025" units="cm"/>
      <inkml:brushProperty name="height" value="0.025" units="cm"/>
    </inkml:brush>
  </inkml:definitions>
  <inkml:trace contextRef="#ctx0" brushRef="#br0">4 1 13453,'0'0'5189,"-4"68"-4453,4-22-191,0 7-385,0 5-64,1-3-64,5-3 32,1-12-544,1-3-1346,-3-11-1601,-3-10-353,-2-9 129</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2.457"/>
    </inkml:context>
    <inkml:brush xml:id="br0">
      <inkml:brushProperty name="width" value="0.025" units="cm"/>
      <inkml:brushProperty name="height" value="0.025" units="cm"/>
    </inkml:brush>
  </inkml:definitions>
  <inkml:trace contextRef="#ctx0" brushRef="#br0">2 189 9289,'0'-8'2530,"-1"4"-2220,1 0-1,-1 1 1,1-1 0,0 0-1,1 1 1,-1-1 0,1 0-1,-1 1 1,1-1-1,0 0 1,0 1 0,1-1-1,-1 1 1,1 0 0,0-1-1,0 1 1,0 0-1,0 0 1,0 0 0,1 0-1,-1 1 1,1-1 0,0 1-1,4-4 1,12-7 682,1 1 0,0 1 0,1 1 0,39-13 0,-40 16-730,1 2 1,-1 1-1,1 0 0,0 1 1,29 1-1,-46 2-261,-1-1 1,0 1-1,0 0 1,1 1-1,-1-1 1,0 0-1,0 1 1,1 0-1,-1 0 1,0 0-1,0 0 0,0 0 1,0 1-1,0-1 1,-1 1-1,1 0 1,0 0-1,-1 0 1,1 0-1,-1 0 0,0 1 1,0-1-1,1 1 1,-2-1-1,1 1 1,0 0-1,0 0 1,-1 0-1,0 0 1,0 0-1,0 0 0,0 0 1,0 0-1,0 0 1,-1 1-1,1-1 1,-1 0-1,0 4 1,-1 2 47,1 0 1,-2 0 0,1 0 0,-1 0-1,-1 0 1,1-1 0,-1 1-1,-1-1 1,0 0 0,0 0 0,-1 0-1,1 0 1,-7 6 0,5-6 39,-1-1 0,1 0 0,-1-1 1,0 1-1,-1-1 0,-15 9 0,22-14-57,10-2-357,7 0 132,-1-1 36,1 1 0,-1 1 0,0 0 0,1 1 1,19 4-1,-32-4 154,-1 0 1,1-1 0,0 1 0,-1 0-1,1 0 1,0 0 0,-1 1 0,1-1-1,-1 1 1,0-1 0,0 1 0,1 0-1,-1 0 1,0 0 0,0 0 0,-1 0-1,1 1 1,0-1 0,-1 0 0,1 1 0,-1-1-1,0 1 1,0-1 0,0 1 0,0 0-1,0 0 1,-1-1 0,1 1 0,-1 0-1,0 0 1,0 0 0,0-1 0,0 1-1,0 0 1,-1 0 0,0 3 0,0-2 132,0 1 1,-1-1 0,0 0 0,0 0 0,0 1 0,0-2 0,-1 1 0,1 0 0,-1 0 0,0-1 0,0 1 0,-1-1 0,1 0-1,-6 4 1,-58 37 1693,60-39-1640,-15 7 230,0 0-1,-37 13 0,50-22-381,1 0 0,-1-1 0,0 0 0,0 0 0,0-1 0,-1 0-1,1-1 1,0 0 0,0 0 0,-13-3 0,20 3-111,1-1-1,-1 1 1,0-1-1,0 0 1,1 1-1,-1-1 1,0 0-1,1 0 1,-1 0-1,1 0 1,-1 0-1,1-1 1,0 1-1,0 0 0,-1-1 1,1 1-1,0-1 1,0 1-1,0-1 1,0 1-1,1-1 1,-1 0-1,0 1 1,1-1-1,-1 0 1,1 0-1,-1 0 1,1 1-1,0-5 1,0 3-291,0 1 1,0-1 0,0 1-1,1-1 1,-1 1 0,1-1-1,-1 1 1,1-1 0,0 1-1,0 0 1,0-1-1,1 1 1,-1 0 0,0 0-1,1 0 1,-1 0 0,1 0-1,0 0 1,0 0 0,0 0-1,2-1 1,20-11-5183,3 0-2509</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4.716"/>
    </inkml:context>
    <inkml:brush xml:id="br0">
      <inkml:brushProperty name="width" value="0.025" units="cm"/>
      <inkml:brushProperty name="height" value="0.025" units="cm"/>
    </inkml:brush>
  </inkml:definitions>
  <inkml:trace contextRef="#ctx0" brushRef="#br0">0 727 13837,'0'0'7597,"10"-6"-6044,4-2-1207,-1 0 0,0-1 0,-1-1 0,0 0-1,-1-1 1,0 0 0,11-14 0,-16 17-166,0-1 1,0 1-1,-1-1 0,0 0 0,0-1 0,-1 1 1,-1-1-1,1 0 0,-1 0 0,-1 0 1,0 0-1,-1 0 0,1-11 0,-2 20-165,1 1 0,-1-1 0,0 0 0,0 0 0,0 0 0,0 0 0,1 1 0,-1-1 0,-1 0 0,1 0 0,0 0 0,0 0 0,0 0 0,0 1 0,-1-1-1,1 0 1,0 0 0,-1 0 0,1 1 0,0-1 0,-1 0 0,1 0 0,-1 1 0,1-1 0,-1 0 0,0 1 0,1-1 0,-1 1 0,0-1 0,1 1 0,-1-1 0,0 1 0,0-1-1,1 1 1,-1 0 0,0-1 0,0 1 0,0 0 0,1 0 0,-1 0 0,0-1 0,0 1 0,0 0 0,0 0 0,0 0 0,1 0 0,-1 1 0,0-1 0,0 0 0,0 0-1,0 0 1,1 1 0,-1-1 0,0 0 0,-1 2 0,-2 0 34,0 0 1,0 0-1,1 1 0,-1-1 0,0 1 1,1 0-1,0 0 0,0 0 0,-5 7 1,-4 11-62,0 0 0,2 1 1,-11 32-1,17-41 9,0 0 0,1 0 0,0 0 1,1 0-1,0 1 0,2-1 0,0 23 0,0-36 5,0 1 1,0-1-1,0 1 0,0 0 0,0-1 0,1 1 0,-1-1 0,0 1 0,0-1 1,1 1-1,-1-1 0,0 1 0,1-1 0,-1 1 0,0-1 0,1 1 1,-1-1-1,1 1 0,-1-1 0,1 0 0,-1 1 0,1-1 0,-1 0 0,1 1 1,-1-1-1,1 0 0,-1 0 0,1 1 0,0-1 0,0 0 0,23-4 93,18-19 54,-21 3-139,-1 0-1,-1-2 1,-1 0-1,-1-1 1,16-29 0,-6 11-9,-27 41-2,0 0 0,0 0 0,0 0 0,0-1 0,0 1 0,0 0 0,0 0 0,0 0 1,0 0-1,0 0 0,1 0 0,-1 0 0,0-1 0,0 1 0,0 0 0,0 0 0,0 0 1,0 0-1,0 0 0,0 0 0,0 0 0,1 0 0,-1 0 0,0-1 0,0 1 0,0 0 0,0 0 1,0 0-1,0 0 0,1 0 0,-1 0 0,0 0 0,0 0 0,0 0 0,0 0 0,0 0 1,1 0-1,-1 0 0,0 0 0,0 0 0,0 0 0,0 0 0,0 0 0,0 0 0,1 1 0,-1-1 1,0 0-1,0 0 0,0 0 0,0 0 0,0 0 0,0 0 0,0 0 0,1 0 0,-1 0 1,0 0-1,0 1 0,0-1 0,0 0 0,0 0 0,0 0 0,0 0 0,3 16-129,-2 24-117,-1-35 232,-1 8 10,0 0 0,-1-1-1,0 1 1,-1 0 0,-1-1-1,-6 17 1,13-97 1083,-4 52-667,1-43-144,2 58-290,-2 1 21,1 0 0,-1 0 0,0 0 0,0 1 1,0-1-1,0 0 0,0 0 0,0 0 0,0 0 1,0 1-1,0-1 0,1 0 0,-1 0 0,0 0 1,0 0-1,0 0 0,0 0 0,0 1 0,1-1 1,-1 0-1,0 0 0,0 0 0,0 0 0,0 0 1,1 0-1,-1 0 0,0 0 0,0 0 0,0 0 1,0 0-1,1 0 0,-1 0 0,0 0 0,0 0 1,0 0-1,1 0 0,-1 0 0,0 0 0,0 0 1,0 0-1,0 0 0,1 0 0,-1 0 0,0-1 1,0 1-1,0 0 0,0 0 0,1 0 0,-1 0 1,0 0-1,0 0 0,0-1 0,0 1 0,0 0 1,0 0-1,0 0 0,0 0 0,1-1 0,-1 1 1,0 0-1,-2 41-36,2 37 12,1-78 25,0 1 1,-1 0-1,1-1 1,0 1-1,0 0 1,0-1-1,0 1 1,-1-1-1,1 1 1,0-1-1,0 0 1,0 1-1,0-1 1,0 0-1,0 0 1,0 0-1,0 1 1,0-1-1,0 0 1,0 0-1,0-1 1,0 1-1,0 0 1,0 0-1,0 0 1,0-1-1,0 1 1,1-1-1,31-8 10,-22 2-24,-1 0-1,0 0 1,0-2 0,0 1-1,-1-1 1,0 0-1,-1-1 1,0 0-1,-1 0 1,7-13-1,-5 8-24,0-2-1,-1 0 1,-1 0-1,0 0 1,-2-1-1,5-22 1,-10 27 8,-8 27 10,-8 31 22,10-19-3,1 1 1,2-1-1,-1 54 0,4-79 2,0 1 0,0-1-1,0 0 1,0 0-1,0 1 1,0-1-1,0 0 1,0 0 0,1 0-1,-1 1 1,0-1-1,1 0 1,-1 0-1,1 0 1,-1 0 0,1 0-1,0 0 1,0 1-1,-1-2 1,3 3-1,-3-3 13,1 0 0,0 1 0,0-1 0,0 0 0,0 0 0,-1 0 0,1 0 0,0 0 0,0 0 0,0 0 0,0 0 0,0 0 0,-1 0 0,1 0 0,0-1 0,0 1 0,0 0 0,-1-1 0,1 1 0,0 0 0,1-2 0,3-1 53,-1 0-1,0 0 1,0-1 0,0 1-1,0-1 1,-1 0 0,7-9-1,0-3-25,0-1 0,-2 0 0,1 0 0,-2-1-1,-1 0 1,0 0 0,-1 0 0,-1-1 0,0 0 0,0-27 0,-22 107 79,18-57-113,-1 1-15,1 0 1,-1 0-1,1 0 0,0 0 0,1 0 1,-1 0-1,3 9 0,-2-13 9,-1 0 1,1 1-1,0-1 0,0 0 0,0 0 0,0 1 1,0-1-1,1 0 0,-1 0 0,0 0 1,0-1-1,1 1 0,-1 0 0,0 0 0,1-1 1,-1 1-1,1-1 0,-1 1 0,1-1 1,-1 0-1,1 1 0,-1-1 0,1 0 0,0 0 1,-1 0-1,1 0 0,-1 0 0,3-1 1,6-1 6,-1 1 0,0-2 1,0 1-1,0-1 0,0-1 1,0 0-1,-1 0 1,1-1-1,-1 0 0,0 0 1,12-11-1,-4 3 9,-1-1 0,0-1-1,-1 0 1,16-23 0,-28 35-14,1-1 0,-1 1 0,0 0 0,0-1 0,-1 1 0,1-1 0,-1 0 0,1 1 0,-1-1 0,0-4 0,-2 8-4,0 0 1,0 0-1,0 0 0,0 0 0,0 0 1,0 0-1,0 0 0,0 0 1,0 1-1,0-1 0,0 0 0,0 1 1,0-1-1,0 1 0,0-1 1,0 1-1,0-1 0,0 1 0,1 0 1,-1-1-1,0 1 0,0 1 1,-10 8-8,0 1 0,1 1 1,-10 14-1,17-21 8,-1 0-1,1 1 1,0-1-1,0 0 1,1 1 0,0 0-1,0 0 1,0 0-1,0 0 1,0 11 0,2-15-3,1-1 1,0 0-1,-1 0 1,1 0 0,0 0-1,0 0 1,0 0 0,0-1-1,0 1 1,0 0-1,0 0 1,0-1 0,0 1-1,1 0 1,-1-1 0,0 0-1,0 1 1,0-1-1,1 1 1,-1-1 0,0 0-1,0 0 1,1 0 0,-1 0-1,0 0 1,1 0-1,-1 0 1,0 0 0,0 0-1,1-1 1,0 0 0,48-5-347,-11-4-441,-24 6 350,0 0-1,0 1 1,1 0-1,-1 1 1,20 1-1,-35 1 434,1 0 0,0 1 0,-1-1 0,1 0-1,-1 0 1,1 1 0,-1-1 0,1 1 0,0-1-1,-1 0 1,1 1 0,-1-1 0,0 1 0,1-1-1,-1 1 1,1-1 0,-1 1 0,0 0 0,1-1-1,-1 1 1,0 0 0,0-1 0,1 1-1,-1-1 1,0 1 0,0 0 0,0-1 0,0 1-1,0 0 1,0-1 0,0 2 0,0 28-89,-1-19-260,2-11 319,-1 0 0,1 0 1,0 0-1,-1 0 1,1 0-1,0 0 1,-1 0-1,1 0 0,0-1 1,-1 1-1,1 0 1,-1 0-1,1-1 0,0 1 1,-1 0-1,1-1 1,-1 1-1,1 0 0,-1-1 1,1 1-1,-1-1 1,1 1-1,-1-1 0,28-28-1383,-1-1-1,-1-1 0,-2-1 1,33-59-1,-42 64 1317,-1-1 1,-2 0 0,-1 0-1,-1-1 1,-2 0-1,9-54 1,-16 81 266,-1 0-1,1 0 1,-1 0-1,0 0 1,0-1 0,0 1-1,0 0 1,0 0-1,0 0 1,-1 0 0,1 0-1,-2-4 1,-9 19 2380,-16 46-415,27-57-2219,-11 25 394,2 1 1,0 1-1,2-1 0,1 1 0,2 0 0,1 1 0,1-1 0,2 33 1,0-60-305,0 1 1,0 0 0,1-1 0,-1 1-1,1-1 1,-1 1 0,1 0 0,0-1 0,0 0-1,3 5 1,-4-7 3,1 1-1,-1-1 0,0 1 1,1-1-1,-1 1 1,1-1-1,0 1 0,-1-1 1,1 0-1,-1 1 1,1-1-1,0 0 0,-1 1 1,1-1-1,-1 0 0,1 0 1,0 0-1,-1 1 1,1-1-1,0 0 0,0 0 1,-1 0-1,1 0 1,0 0-1,1-1 0,0 0-8,0 0-1,0 0 1,0 0 0,0-1-1,0 1 1,0-1-1,0 0 1,0 1-1,0-1 1,-1 0-1,1 0 1,-1 0-1,0 0 1,1-1 0,-1 1-1,0 0 1,0 0-1,0-1 1,0-3-1,2-7 23,0 0 0,-1 0 0,-1 0 0,0 0 0,-1 0 0,-1-17 0,1 30-5,0 0 0,-1 1-1,1-1 1,0 0 0,0 0 0,0 0 0,-1 0-1,1 0 1,0 0 0,0 0 0,0 0 0,-1 0-1,1 0 1,0 1 0,0-1 0,0 0 0,-1 0-1,1 0 1,0 0 0,0 0 0,0-1 0,-1 1-1,1 0 1,0 0 0,0 0 0,0 0 0,-1 0-1,1 0 1,0 0 0,0 0 0,0 0 0,-1 0-1,1-1 1,0 1 0,0 0 0,0 0 0,0 0-1,0 0 1,-1-1 0,1 1 0,0 0 0,0 0-1,0 0 1,0 0 0,0-1 0,-7 24-47,7-21 39,0 1-1,0-1 1,0 1-1,0 0 1,1-1-1,-1 1 1,1-1-1,-1 1 1,1-1-1,0 0 1,0 1-1,0-1 1,0 0-1,0 0 1,1 1-1,-1-1 1,1 0-1,2 3 1,-1-3-3,0-1 0,0 1 0,0 0 1,1-1-1,-1 0 0,0 0 1,1 0-1,-1 0 0,0 0 0,1-1 1,-1 1-1,1-1 0,3 0 0,8-1 23,1 0 0,-1-1 1,0 0-1,-1-1 0,1-1 0,0 0 0,-1-1 0,0-1 0,0 0 0,-1-1 0,1 0 0,-2-1 1,1-1-1,-1 0 0,0-1 0,12-12 0,-19 17-39,-4 3-1,1 1 1,0-1-1,-1 0 1,1 1-1,0-1 1,0 1 0,0 0-1,0-1 1,1 1-1,-1 0 1,0 0-1,5-1 1,-5 30 222,-2-19-171,0-1 1,0 1 0,1 0 0,1-1-1,-1 1 1,1-1 0,0 0 0,1 0-1,0 1 1,0-2 0,1 1 0,0 0-1,0-1 1,1 0 0,0 0 0,0 0-1,1 0 1,0-1 0,0 0 0,0 0-1,11 7 1,14 10-280,-12-9-98,0 0-1,-1 1 0,-1 1 0,30 36 0,-43-48 361,-1 1 1,-1-1-1,1 1 0,0-1 1,-1 1-1,0 0 0,0 0 1,-1 0-1,1 0 0,-1 0 1,0 0-1,-1 0 0,1 1 0,-1-1 1,0 0-1,0 0 0,-1 1 1,1-1-1,-1 0 0,0 0 1,-1 0-1,1 0 0,-1 0 1,0 0-1,0 0 0,-1 0 0,1-1 1,-4 5-1,-1 0 413,0 0 1,-1 0-1,0-1 0,0 0 1,-1-1-1,-14 10 0,20-15-307,0 0-1,0 0 0,0-1 1,-1 1-1,1-1 0,0 0 1,-1 0-1,1 0 0,-1 0 1,1-1-1,-5 1 0,7-1-85,-1 0-1,0-1 0,1 1 1,-1 0-1,0-1 0,1 1 1,-1-1-1,1 0 0,-1 1 1,1-1-1,-1 0 1,1 0-1,-1 0 0,1 0 1,0 0-1,0 0 0,0-1 1,-1 1-1,1 0 0,0-1 1,0 1-1,1 0 0,-1-1 1,-1-2-1,-6-17-52,1-1 0,1 0 0,1-1 0,1 1 0,1-1 0,1 0 0,0 0 0,2 0 1,1 0-1,4-25 0,-3 37-56,-1 0 1,2 0-1,0 1 1,0-1 0,0 1-1,2 0 1,-1 0-1,1 0 1,1 1-1,-1 0 1,2 0 0,-1 0-1,1 1 1,13-12-1,-7 8-708,0 1 0,1 1-1,17-10 1,52-22-7794,-40 23-2806</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6.964"/>
    </inkml:context>
    <inkml:brush xml:id="br0">
      <inkml:brushProperty name="width" value="0.025" units="cm"/>
      <inkml:brushProperty name="height" value="0.025" units="cm"/>
    </inkml:brush>
  </inkml:definitions>
  <inkml:trace contextRef="#ctx0" brushRef="#br0">0 717 3587,'7'6'5661,"4"-8"-3586,10-13-63,-3-4-1080,-2-1-1,0-1 0,-1 0 0,22-42 0,37-99 734,-58 121-721,-2 0 0,-2-2 0,-2 1 0,-2-2 1,-2 1-1,2-87 0,-9 115-711,-1 26-144,-2 29-59,-26 550 803,27-567-788,-2 9-13,2 0-1,1 1 0,3 44 1,-1-76-58,0 0 1,0-1-1,0 1 1,0 0-1,0-1 0,0 1 1,1 0-1,-1 0 1,0-1-1,0 1 0,0 0 1,1-1-1,-1 1 1,0 0-1,1-1 1,-1 1-1,0 0 0,1-1 1,-1 1-1,1-1 1,-1 1-1,1-1 1,-1 1-1,1-1 0,0 1 1,-1-1-1,1 0 1,-1 1-1,1-1 1,0 0-1,-1 1 0,1-1 1,0 0-1,0 0 1,-1 0-1,1 0 1,0 0-1,-1 0 0,1 0 1,0 0-1,0 0 1,-1 0-1,1 0 1,0 0-1,-1 0 0,1 0 1,0-1-1,0 1 1,-1 0-1,1-1 1,-1 1-1,1 0 0,0-1 1,-1 1-1,1-1 1,-1 1-1,1-1 1,-1 1-1,1-1 0,-1 1 1,1-1-1,0-1 1,4-2-354,0-1 1,0 0 0,-1 0-1,0 0 1,6-8 0,3-13-1353,-2-1 0,0 0 0,-1 0 0,10-56 0,7-118-2618,-17 108 6236,4 2 3689,-12 88-2202,0 12-1254,0 34-522,0 56-1153,-2-92-415,0 0 0,1 0-1,-1 0 1,1 0 0,3 10 0,-3-16-22,-1 0 0,0 0 0,1-1 1,-1 1-1,0 0 0,1 0 0,-1 0 0,1 0 1,0 0-1,-1-1 0,1 1 0,0 0 1,-1-1-1,1 1 0,0 0 0,0-1 0,0 1 1,-1-1-1,1 1 0,0-1 0,0 1 1,0-1-1,0 0 0,0 1 0,0-1 1,0 0-1,0 0 0,0 0 0,0 0 0,0 0 1,0 0-1,0 0 0,0 0 0,0 0 1,0 0-1,0-1 0,0 1 0,0 0 1,-1-1-1,1 1 0,0 0 0,0-1 0,0 1 1,0-1-1,0 0 0,-1 1 0,1-1 1,0 0-1,-1 1 0,2-2 0,5-4 45,-1 0 0,0 0 0,0-1-1,0 0 1,-1 0 0,0 0 0,5-10 0,30-62 0,-33 62-22,4-7 5,-4 9 43,-5 41-49,-2-2 63,-2-6-78,2-1 1,1 1-1,0-1 0,4 22 0,-5-37-4,1 0 0,-1 1 0,1-1 0,-1 0-1,1 0 1,0 0 0,-1 1 0,1-1 0,0 0 0,1 0-1,-1-1 1,0 1 0,0 0 0,1 0 0,-1 0 0,1-1-1,0 1 1,-1-1 0,1 1 0,0-1 0,0 0 0,0 0-1,0 0 1,0 0 0,0 0 0,0 0 0,0 0 0,1-1-1,-1 1 1,0-1 0,0 1 0,1-1 0,-1 0 0,0 0-1,0 0 1,1 0 0,-1-1 0,0 1 0,0-1 0,3 0-1,1-1 47,-1-1 0,1 0 0,-1 0-1,0 0 1,0 0 0,0-1-1,0 0 1,-1 0 0,1 0 0,-1-1-1,0 1 1,0-1 0,5-9-1,1-3 42,-1 1 0,0-1 0,7-21 0,-15 35-92,1-1 0,-1 0 0,0 1 0,0-1 1,0 0-1,-1 0 0,0 0 0,1 0 0,-1 0 0,-1 0 1,1 0-1,-1 1 0,1-1 0,-1 0 0,0 0 1,0 0-1,-1 1 0,1-1 0,-1 0 0,0 1 1,0 0-1,0-1 0,0 1 0,0 0 0,-1 0 0,0 0 1,1 0-1,-1 1 0,0-1 0,0 1 0,-1-1 1,1 1-1,0 0 0,-1 1 0,1-1 0,-1 0 0,0 1 1,1 0-1,-1 0 0,0 0 0,0 0 0,0 1 1,-6-1-1,20 0-287,0-1 1,0 0 0,0-1-1,0 0 1,13-7-1,12-12-3899,-33 21 3490,-1 0 0,0-1-1,1 1 1,-1-1 0,0 1 0,0-1-1,0 1 1,0-1 0,0 1 0,0-1-1,0 0 1,-1 0 0,1 1 0,0-1-1,0-3 1,-1-9-8705</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7.293"/>
    </inkml:context>
    <inkml:brush xml:id="br0">
      <inkml:brushProperty name="width" value="0.025" units="cm"/>
      <inkml:brushProperty name="height" value="0.025" units="cm"/>
    </inkml:brush>
  </inkml:definitions>
  <inkml:trace contextRef="#ctx0" brushRef="#br0">46 58 6951,'0'0'11306,"-45"-52"-9160,45 48-640,14 3-1218,10 1-288,5 0-320,5 3-1058,4 6-1697,4 1-3523</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7.850"/>
    </inkml:context>
    <inkml:brush xml:id="br0">
      <inkml:brushProperty name="width" value="0.025" units="cm"/>
      <inkml:brushProperty name="height" value="0.025" units="cm"/>
    </inkml:brush>
  </inkml:definitions>
  <inkml:trace contextRef="#ctx0" brushRef="#br0">159 251 7976,'0'0'11813,"-10"-7"-10900,-32-18-368,40 24-504,1 1 0,-1-1 0,1 1 0,-1 0 0,0-1 0,1 1 0,-1 0 0,1 0 0,-1 0 0,0 0 0,1 1 0,-1-1 0,1 0 0,-1 1 0,0-1 1,1 1-1,-1-1 0,1 1 0,-1 0 0,1 0 0,0-1 0,-1 1 0,1 0 0,-1 2 0,-25 28 1209,22-25-857,0 0-103,1 0 0,0 0 0,0 0-1,1 1 1,0-1 0,0 1 0,0 0 0,1-1 0,-3 13 0,5-18-281,0-1 0,0 1 0,0-1 0,0 1 1,0-1-1,0 1 0,0-1 0,0 1 0,0-1 1,0 1-1,1-1 0,-1 0 0,0 1 0,0-1 1,0 1-1,1-1 0,-1 1 0,0-1 0,1 1 0,-1-1 1,0 0-1,1 1 0,-1-1 0,0 0 0,1 1 1,-1-1-1,0 0 0,1 1 0,-1-1 0,1 0 1,-1 0-1,1 0 0,-1 1 0,1-1 0,-1 0 1,1 0-1,-1 0 0,1 0 0,-1 0 0,1 0 0,-1 0 1,1 0-1,0 0 0,24-5 121,-16 1-112,0 0 0,-1-1 0,1-1 0,-1 0 0,0 0 0,-1 0 0,1-1 0,-1 0 0,10-13 0,-2 1-20,-2 0-1,0-1 1,11-22-1,-16 27-23,0-1-1,-1-1 0,-1 1 1,-1-1-1,0 0 0,-1 0 1,3-35-1,-18 102-523,3-21 379,-2 19 257,2 0-1,-2 95 0,9-141-69,1 0 0,0 1 0,0-1-1,0 0 1,0 0 0,0 0-1,1 0 1,-1 0 0,1 0 0,-1 0-1,1 0 1,0 0 0,-1 0-1,1 0 1,0 0 0,1 0 0,-1 0-1,0-1 1,0 1 0,1-1-1,-1 1 1,1-1 0,-1 1 0,1-1-1,0 0 1,-1 1 0,1-1 0,0 0-1,0 0 1,0 0 0,0-1-1,0 1 1,0 0 0,0-1 0,0 0-1,0 1 1,0-1 0,0 0-1,1 0 1,-1 0 0,0 0 0,0 0-1,0-1 1,0 1 0,0 0-1,0-1 1,0 0 0,0 0 0,0 1-1,0-1 1,0 0 0,0 0-1,3-3 1,2-2 14,0 0-1,0-1 1,0 0-1,-1 0 1,0 0-1,0-1 1,-1 0 0,0 0-1,0 0 1,-1-1-1,4-11 1,3-9-24,-1-1 0,6-32 1,-8 11-11,-8 51 2,0 0 0,0 0 0,0 0 0,-1 0 1,1 0-1,0 0 0,0 0 0,0 0 0,0 0 0,0 0 0,0 0 1,0 0-1,0 0 0,0 0 0,0 0 0,0 0 0,-1 0 1,1 0-1,0 0 0,0 0 0,0 0 0,0 0 0,0 0 1,0 0-1,0 0 0,0 0 0,0 0 0,0 0 0,0 0 0,-7 29 3,5-21 29,-2 9 63,1 0 1,0 0-1,2 0 0,0 0 1,0 0-1,5 31 0,-4-47-80,0 0-1,0 0 1,0 0-1,1 0 0,-1 0 1,0 0-1,1 0 0,-1 0 1,1 0-1,-1 0 1,1-1-1,-1 1 0,1 0 1,0 0-1,-1 0 0,1-1 1,0 1-1,0 0 1,0-1-1,0 1 0,0 0 1,-1-1-1,1 1 0,0-1 1,0 0-1,0 1 1,0-1-1,0 0 0,0 0 1,1 1-1,-1-1 0,0 0 1,0 0-1,0 0 1,0 0-1,0 0 0,0 0 1,0-1-1,0 1 0,0 0 1,0-1-1,0 1 1,0 0-1,0-1 0,1 0 1,3-1 38,-1 0 1,0-1 0,1 0 0,-1 0 0,0 0 0,0 0-1,0 0 1,3-5 0,4-6-24,-1-1-1,-1-1 0,0 0 1,-1 0-1,0 0 1,-2-1-1,0 0 1,-1 0-1,0-1 1,-1 0-1,-2 0 1,1 0-1,-2-31 0,-1 48-26,0 1-1,1 0 0,-1-1 0,0 1 0,0 0 1,0-1-1,0 1 0,0 0 0,0-1 0,0 1 0,0-1 1,0 1-1,0 0 0,0-1 0,0 1 0,-1 0 0,1-1 1,0 1-1,0 0 0,0-1 0,0 1 0,-1 0 1,1 0-1,0-1 0,0 1 0,0 0 0,-1-1 0,1 1 1,0 0-1,0 0 0,-1 0 0,1-1 0,0 1 0,-1 0 1,1 0-1,-1 0 0,-11 8-23,-8 21 34,12-13 137,2 0 0,0 1 0,1-1 0,1 1 0,0 1 0,1-1 0,1 0 0,1 1 0,0-1 0,3 26 0,-2-42-156,0 1-1,1-1 0,-1 1 1,1-1-1,-1 1 0,1-1 1,0 1-1,-1-1 1,1 1-1,0-1 0,0 0 1,0 1-1,0-1 0,0 0 1,1 0-1,-1 0 0,0 0 1,0 0-1,1 0 0,-1 0 1,1 0-1,-1-1 0,0 1 1,1-1-1,0 1 1,-1-1-1,1 1 0,-1-1 1,1 0-1,-1 0 0,1 1 1,0-1-1,-1 0 0,1-1 1,0 1-1,2-1 0,27-10-2436,-29 9 1957,0 1-1,0 0 1,0-1 0,0 1-1,-1-1 1,1 0-1,-1 0 1,1 1-1,-1-1 1,0 0-1,2-3 1,-1-1-1682,-1 1 0,1-1 1,-1 0-1,0 1 0,-1-1 0,1-11 1,-1-19-2801</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8.272"/>
    </inkml:context>
    <inkml:brush xml:id="br0">
      <inkml:brushProperty name="width" value="0.025" units="cm"/>
      <inkml:brushProperty name="height" value="0.025" units="cm"/>
    </inkml:brush>
  </inkml:definitions>
  <inkml:trace contextRef="#ctx0" brushRef="#br0">1 1 5221,'0'0'17467,"8"9"-17446,-3-3 1396,19 19-1197,24 18-8641,-40-37 6803,0 0 1,0-1 0,1 0-1,16 7 1,16-4 2433,-55-8 11074,0-1-7765,11 1-4076,0 1 1,0-1-1,0 0 0,0 1 1,1 0-1,-1 0 0,0 0 1,1 0-1,-1 0 0,0 0 1,-2 3-1,-64 44 1937,64-44-1863,0 1 0,0-1 1,0 1-1,1 0 0,0 0 1,0 0-1,0 1 0,0-1 0,1 1 1,-4 9-1,7-14-134,0 0 0,0 0 0,0-1 0,0 1 0,0 0 0,1-1 0,-1 1 0,0-1 1,0 1-1,0 0 0,1-1 0,-1 1 0,1-1 0,-1 1 0,0 0 0,1-1 0,-1 1 0,1-1 0,-1 1 0,1-1 0,-1 0 0,1 1 0,-1-1 0,1 0 0,0 1 0,-1-1 0,1 0 0,-1 1 1,1-1-1,0 0 0,-1 0 0,1 0 0,0 0 0,-1 0 0,1 0 0,0 0 0,0 0 0,-1 0 0,1 0 0,1 0 0,39 0-1081,-30-1 567,35 0-1547,-33-1 1517,1 1 0,-1 1 0,0 0 0,1 1 0,-1 0-1,0 1 1,1 0 0,-1 1 0,0 1 0,14 5 0,-25-8 564,-1 0-1,1-1 1,-1 1 0,1 0 0,-1 0 0,1 0 0,-1 0 0,0 0 0,1 0-1,-1 0 1,0 1 0,0-1 0,0 0 0,0 1 0,0-1 0,0 0 0,0 1-1,-1-1 1,1 1 0,0 0 0,-1-1 0,1 1 0,-1 0 0,0-1 0,1 1-1,-1 0 1,0-1 0,0 1 0,0 0 0,0-1 0,-1 1 0,1 0-1,0-1 1,-1 1 0,1 0 0,-1-1 0,1 1 0,-1-1 0,0 1 0,-1 1 0,-1 1 175,0 0 1,0-1 0,0 1 0,0-1 0,-1 0 0,1 0 0,-1 0 0,0 0-1,0-1 1,0 0 0,0 0 0,-1 0 0,-6 2 0,6-2-115,0-1 1,0 0-1,-1 0 1,1 0-1,0-1 0,-1 0 1,-9 0-1,14-1-266,-1 1-1,0 0 1,1-1-1,-1 1 1,0-1-1,1 0 1,-1 1-1,1-1 1,-1 0-1,1 0 1,-1 0-1,1 0 1,-1 0 0,1 0-1,0-1 1,0 1-1,0 0 1,0-1-1,0 1 1,0-1-1,0 1 1,0-1-1,0 1 1,1-1-1,-1 1 1,1-1-1,-1-2 1,-3-23-7176</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8.614"/>
    </inkml:context>
    <inkml:brush xml:id="br0">
      <inkml:brushProperty name="width" value="0.025" units="cm"/>
      <inkml:brushProperty name="height" value="0.025" units="cm"/>
    </inkml:brush>
  </inkml:definitions>
  <inkml:trace contextRef="#ctx0" brushRef="#br0">74 142 7655,'0'0'1741,"10"3"2380,-5-1-3928,49 13 5424,-51-14-5234,1-1 1,-1 1 0,1-1-1,-1 0 1,1 0 0,-1-1-1,1 1 1,-1-1-1,1 0 1,-1 1 0,0-1-1,1-1 1,-1 1 0,0-1-1,0 1 1,4-4-1,3-2-36,-2-1 0,1 0 0,-1-1 0,11-15 0,-16 21-292,-1 0 0,0-1-1,0 1 1,0 0-1,0-1 1,-1 1-1,1-1 1,-1 0 0,0 1-1,0-1 1,0 0-1,-1 0 1,1 0-1,-1 0 1,0 0 0,0 1-1,-1-9 1,0 11-52,-1-1-1,1 1 1,0 0 0,0-1 0,0 1 0,-1 0 0,1 0 0,-1-1-1,1 1 1,-1 0 0,1 1 0,-1-1 0,0 0 0,1 0 0,-1 1-1,0-1 1,0 1 0,1-1 0,-1 1 0,0 0 0,0 0 0,0 0-1,0 0 1,1 0 0,-5 0 0,-48 8-45,42-2 55,0 0-1,0 1 1,1 0 0,0 1 0,1 0 0,0 1 0,0 0 0,0 1-1,2 0 1,-1 0 0,1 1 0,0 0 0,1 0 0,1 0 0,0 1-1,0 0 1,1 1 0,1-1 0,0 1 0,1 0 0,-3 15 0,6-26-57,0 0 1,0 1 0,0-1-1,0 0 1,0 1-1,0-1 1,1 0 0,-1 0-1,1 0 1,-1 1-1,1-1 1,0 0 0,0 0-1,0 0 1,0 0 0,0 0-1,1 0 1,-1 0-1,0-1 1,1 1 0,0 0-1,-1-1 1,1 1-1,0-1 1,0 0 0,0 1-1,-1-1 1,2 0 0,-1 0-1,0 0 1,0-1-1,0 1 1,0 0 0,0-1-1,1 1 1,-1-1-1,0 0 1,5 0 0,2 0-714,-1 0 0,1-1 0,0 0 0,0 0 0,0-1 0,-1 0 0,1-1 1,15-6-1,2-5-3493,-1-1 1,24-18 0,6-8 848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50.798"/>
    </inkml:context>
    <inkml:brush xml:id="br0">
      <inkml:brushProperty name="width" value="0.025" units="cm"/>
      <inkml:brushProperty name="height" value="0.025" units="cm"/>
    </inkml:brush>
  </inkml:definitions>
  <inkml:trace contextRef="#ctx0" brushRef="#br0">51 167 10314,'0'0'14755,"-7"0"-13543,6 0-1215,0 0 58,-1 0 1,1 0 0,-1 0-1,1 0 1,-1 0 0,0 0-1,1 0 1,-1 0-1,1 1 1,-1-1 0,1 1-1,-1-1 1,1 1 0,0-1-1,-1 1 1,1 0-1,-1 0 1,1 0 0,0 0-1,0 0 1,0 0 0,-1 0-1,1 0 1,0 0-1,0 0 1,1 1 0,-1-1-1,0 0 1,0 1 0,1-1-1,-1 1 1,0-1-1,1 0 1,0 1 0,-1-1-1,1 1 1,0 0 0,0-1-1,0 1 1,0-1-1,0 1 1,0-1 0,0 1-1,0-1 1,1 1 0,-1-1-1,0 1 1,2 2-1,-1-2-38,0-1 0,1 1 0,-1 0 0,0 0-1,1 0 1,-1-1 0,1 1 0,0-1 0,0 0-1,-1 1 1,1-1 0,0 0 0,0 0 0,0 0-1,0 0 1,0 0 0,1-1 0,-1 1 0,0 0-1,0-1 1,0 0 0,1 1 0,-1-1 0,0 0-1,0 0 1,1-1 0,2 0 0,1 1 15,0 0 1,0-1-1,-1 0 1,1 0-1,-1-1 1,1 0-1,-1 0 1,1 0-1,8-5 1,-7 1-161,1 0 0,-2 0-1,1-1 1,-1 1 0,0-1 0,0-1 0,-1 1 0,9-16 0,-17 30 28,-4 8 169,1 0 0,1 0 0,0 1 0,-5 30 0,10-44-35,-1 1 1,1-1-1,0 1 1,-1-1 0,1 1-1,1-1 1,-1 0-1,0 1 1,0-1-1,1 1 1,0-1 0,-1 0-1,1 1 1,0-1-1,0 0 1,0 0 0,0 0-1,1 1 1,-1-1-1,1-1 1,-1 1 0,1 0-1,0 0 1,-1 0-1,1-1 1,0 1 0,0-1-1,0 0 1,0 1-1,1-1 1,-1 0-1,0 0 1,0 0 0,1-1-1,-1 1 1,0 0-1,1-1 1,-1 0 0,1 0-1,-1 1 1,5-2-1,-2 2 0,-1-1-1,1 0 1,-1-1-1,0 1 1,1-1-1,-1 0 1,1 0 0,-1 0-1,0-1 1,0 1-1,0-1 1,0 0-1,0 0 1,0-1-1,0 1 1,-1-1-1,1 0 1,3-4-1,-3 3-20,0-1 1,-1 0-1,0 0 0,0 0 0,0-1 1,-1 1-1,1-1 0,-1 0 0,-1 1 1,1-1-1,-1 0 0,0 0 0,1-7 0,-2 9-17,1-42 52,-1 45-55,0 0 1,0 1-1,0-1 1,0 0-1,0 1 1,0-1-1,0 0 1,0 1-1,0-1 1,0 0-1,0 1 1,0-1-1,0 0 0,-1 1 1,1-1-1,0 0 1,-1 1-1,1-1 1,0 0-1,-1 1 1,1-1-1,-1 1 1,1-1-1,0 1 0,-1-1 1,0 1-1,1-1 1,-1 1-1,1 0 1,-1-1-1,1 1 1,-1 0-1,0-1 1,1 1-1,-1 0 1,0 0-1,1 0 0,-1-1 1,0 1-1,1 0 1,-1 0-1,0 0 1,0 0-1,1 0 1,-1 0-1,0 1 1,1-1-1,-1 0 1,0 0-1,1 0 0,-1 1 1,0-1-1,0 1 1,-1 0 5,1 0 0,0 0 0,-1 1 0,1-1 0,0 1 0,-1-1 0,1 1 0,0 0 0,0-1 0,0 1 0,0 0 0,1 0 0,-1 0 0,0 0 0,1 0 0,0 0 0,-1-1 0,1 1 0,0 0 0,0 0 0,0 0 0,0 0 0,0 0 0,0 0 0,1 0 0,0 3 0,-1-2 20,1 0 1,-1 0-1,1-1 1,0 1-1,0 0 1,1 0-1,-1 0 1,0-1-1,1 1 1,-1-1-1,1 1 1,0-1-1,0 1 1,0-1-1,0 0 1,5 3-1,1-1-4,1-1-1,0 0 0,0 0 1,1-1-1,-1 0 0,0 0 1,1-1-1,-1-1 1,1 1-1,-1-2 0,1 1 1,15-4-1,-11 2-87,-1-2 0,0 1 0,1-1 0,-1-1 0,-1-1 0,1 1 0,-1-2 0,12-7 0,-21 12 68,-1 1 0,1-1 0,-1 0 0,0 1 0,1-1 0,-1 0 0,0 0 0,0-1 0,0 1 0,-1 0-1,1-1 1,0 1 0,-1-1 0,0 1 0,1-1 0,-1 0 0,0 1 0,0-1 0,-1 0 0,2-5 0,-3 7 3,0 1 0,1-1 1,-1 0-1,0 0 0,0 1 1,1-1-1,-1 1 0,0-1 0,0 1 1,0-1-1,0 1 0,0-1 1,0 1-1,0 0 0,0 0 1,0-1-1,0 1 0,0 0 1,0 0-1,0 0 0,0 0 1,0 0-1,0 0 0,0 0 1,-2 1-1,-30 2 8,25 0 53,1 0-1,-1 0 1,1 1 0,0-1-1,0 2 1,-8 5-1,12-8-45,0 1 0,0-1 1,0 0-1,0 1 0,0 0 0,1 0 0,0 0 0,-1 0 0,1 0 0,0 0 0,0 1 0,1-1 0,-1 1 0,1-1 0,-2 5 0,3-7-10,0 0-1,1 0 0,-1 0 0,0 0 0,0 0 0,0 0 0,1 0 0,-1 0 0,1 0 0,-1-1 1,0 1-1,1 0 0,-1 0 0,1 0 0,0-1 0,-1 1 0,1 0 0,0 0 0,-1-1 1,1 1-1,0-1 0,0 1 0,0-1 0,0 1 0,-1-1 0,1 1 0,0-1 0,0 0 0,0 1 1,0-1-1,0 0 0,0 0 0,0 0 0,0 0 0,1 0 0,44 2-32,-35-3-64,226 1-1907,-236 0 2003,0 0 1,0 0-1,0 0 1,0 0-1,0 0 1,0 0-1,0 0 1,0 0-1,1 1 1,-1-1-1,0 0 1,0 1-1,0-1 0,0 1 1,-1-1-1,1 1 1,0-1-1,0 1 1,0 0-1,0-1 1,0 1-1,-1 0 1,1 0-1,1 1 1,1 25 1005,-3-26-941,-17-60 1251,10 13-1310,-1-93 0,7 137-32,1 0 0,0 0 0,0 0 0,0 0-1,0 0 1,1 0 0,-1 0 0,0 0 0,1 0-1,-1 0 1,1 0 0,0 0 0,0 0 0,0 0 0,0 0-1,0 0 1,0 1 0,0-1 0,1 0 0,-1 1 0,1-1-1,-1 1 1,1 0 0,-1-1 0,1 1 0,0 0-1,0 0 1,-1 0 0,1 0 0,0 0 0,0 1 0,0-1-1,0 0 1,0 1 0,0 0 0,4-1 0,6 1-602,0 0 0,1 1 1,-1 1-1,1 0 0,15 5 0,23 2-4793,-20-8 257,-2-1-721</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8.974"/>
    </inkml:context>
    <inkml:brush xml:id="br0">
      <inkml:brushProperty name="width" value="0.025" units="cm"/>
      <inkml:brushProperty name="height" value="0.025" units="cm"/>
    </inkml:brush>
  </inkml:definitions>
  <inkml:trace contextRef="#ctx0" brushRef="#br0">354 1 9289,'0'0'13394,"-12"0"-11318,6-1-1966,1 1-1,-1 0 0,0 1 1,0-1-1,1 1 0,-1 0 1,0 1-1,1-1 0,-1 1 1,1 0-1,-1 1 0,1-1 0,0 1 1,0 0-1,0 0 0,1 1 1,-1 0-1,1-1 0,0 1 1,-6 7-1,6-7-77,0 0 1,0 1-1,0 0 0,1 0 1,-1 0-1,1 1 0,0-1 1,1 1-1,-1-1 0,1 1 1,0 0-1,1 0 0,-1 0 1,1 0-1,1 0 0,-1 0 0,1 7 1,0-12-31,1 1 1,0-1-1,-1 0 0,1 0 1,0 0-1,0 0 0,0 0 1,0 0-1,0 0 1,0 0-1,0-1 0,0 1 1,0 0-1,1-1 0,-1 1 1,0 0-1,0-1 1,1 0-1,-1 1 0,0-1 1,1 0-1,-1 1 1,0-1-1,1 0 0,-1 0 1,3 0-1,46 0 79,-38 0-71,85-3-101,-97 3 95,1 0 1,-1 0-1,1 0 1,0 1-1,-1-1 0,1 0 1,-1 0-1,1 1 1,-1-1-1,1 0 1,0 1-1,-1-1 0,1 0 1,-1 1-1,0-1 1,1 1-1,-1-1 1,1 1-1,-1-1 1,0 1-1,1-1 0,-1 1 1,0-1-1,0 1 1,1-1-1,-1 1 1,0-1-1,0 1 0,0 0 1,0-1-1,0 1 1,1 0-1,-1-1 1,0 1-1,-1-1 0,1 1 1,0 0-1,0-1 1,0 1-1,0-1 1,0 1-1,-1 0 0,1-1 1,0 1-1,0-1 1,-1 1-1,1-1 1,0 1-1,-1-1 0,1 1 1,-1-1-1,0 1 1,-22 31 715,1-11-636,-2-2-1,0-1 1,-1-1-1,-1-1 1,-28 13-1,-12-2-3789,-1-9-5463,16-10-6344</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09.719"/>
    </inkml:context>
    <inkml:brush xml:id="br0">
      <inkml:brushProperty name="width" value="0.025" units="cm"/>
      <inkml:brushProperty name="height" value="0.025" units="cm"/>
    </inkml:brush>
  </inkml:definitions>
  <inkml:trace contextRef="#ctx0" brushRef="#br0">304 186 3523,'6'-13'2859,"23"-63"4971,-27 71-7474,-1 0 1,0 0-1,0 0 0,0 0 1,-1 0-1,0 0 0,0 0 1,0 0-1,0-1 0,-1 1 1,0 0-1,-2-9 1,2 12-280,0 1 0,0-1 1,0 1-1,-1-1 0,1 1 1,0 0-1,-1 0 1,1-1-1,0 1 0,-1 0 1,1 0-1,-1 0 0,0 1 1,1-1-1,-1 0 1,0 0-1,0 1 0,1-1 1,-1 1-1,0 0 0,0 0 1,0-1-1,1 1 1,-1 0-1,0 0 0,0 1 1,0-1-1,1 0 0,-1 1 1,0-1-1,-3 2 1,-1-1 0,-1 1 0,1 1 0,0-1 0,0 1 1,0 0-1,0 0 0,-9 7 0,-2 6 254,2 0 0,0 1 0,0 1 0,2 0 0,0 1 0,1 0 0,1 1 0,1 0 0,-10 28 0,3-1 210,2 1 0,3 0 0,-9 58 0,20-98-518,-2 12 6,0-1-1,1 1 1,2-1-1,1 31 1,-1-47-29,1 0 1,-1 0 0,0 0 0,1-1 0,0 1 0,-1 0 0,1 0-1,0-1 1,0 1 0,1 0 0,-1-1 0,0 1 0,1-1-1,0 0 1,-1 1 0,1-1 0,0 0 0,0 0 0,1 0 0,-1 0-1,0-1 1,0 1 0,1-1 0,-1 1 0,1-1 0,0 0-1,-1 0 1,1 0 0,0 0 0,-1 0 0,1-1 0,0 1 0,0-1-1,0 0 1,0 1 0,0-1 0,-1-1 0,1 1 0,4-1 0,-1-1 7,1 0 0,-1 0 0,1 0 1,-1-1-1,0 0 0,0 0 1,0-1-1,-1 0 0,1 0 1,-1 0-1,0-1 0,0 1 1,0-1-1,-1 0 0,0-1 1,0 1-1,6-11 0,-5 9 1,-1-1-1,0-1 0,0 1 0,0 0 1,-1-1-1,0 0 0,-1 0 0,0 0 1,-1 0-1,0 0 0,0 0 1,-1-16-1,0 23-4,0 0 1,-1 0-1,1 0 1,-1 1-1,0-1 1,0 0-1,1 0 1,-1 1-1,0-1 1,0 0-1,-1 1 0,1-1 1,0 1-1,0-1 1,-1 1-1,1 0 1,-1-1-1,1 1 1,-1 0-1,-1-1 1,-2 0 3,1 0-1,-1 0 1,0 1 0,1-1 0,-1 1 0,0 0 0,0 0 0,-5 0 0,2 1-4,-1 0 0,0 0 0,1 1 0,-1 0 0,1 0 0,-1 1 0,1 0 0,0 0 0,-10 5 0,13-5-8,1 1 0,-1 0-1,1 0 1,0 0-1,0 0 1,0 1 0,0-1-1,1 1 1,-1 0-1,1 0 1,0 1 0,0-1-1,1 1 1,-1-1-1,1 1 1,0 0 0,0 0-1,1 0 1,-1 0-1,1 0 1,-1 7 0,2-11 5,0 0 1,0 0 0,0 0-1,0 1 1,1-1-1,-1 0 1,0 0 0,0 0-1,1 0 1,-1 0 0,0-1-1,1 1 1,-1 0 0,1 0-1,0 0 1,-1 0-1,1 0 1,-1 0 0,1-1-1,0 1 1,0 0 0,-1-1-1,1 1 1,0 0-1,0-1 1,0 1 0,0-1-1,0 0 1,0 1 0,0-1-1,0 0 1,0 1 0,0-1-1,0 0 1,0 0-1,0 0 1,0 0 0,0 0-1,0 0 1,0 0 0,0 0-1,0 0 1,0 0 0,0-1-1,1 1 1,5-2 12,-1 1 1,1-1-1,-1 1 1,0-2-1,1 1 1,6-5-1,12-10-32,-1-1 1,-1-1-1,0-1 0,-2-1 1,0 0-1,29-43 0,-21 29-191,-27 42 214,-1 0 1,1 0 0,-1 1 0,-1-1 0,1 0 0,-2 13 0,-4 201 1685,31-256-3646,16-41-6603,-19 23-1346,-9 18 982</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0.374"/>
    </inkml:context>
    <inkml:brush xml:id="br0">
      <inkml:brushProperty name="width" value="0.025" units="cm"/>
      <inkml:brushProperty name="height" value="0.025" units="cm"/>
    </inkml:brush>
  </inkml:definitions>
  <inkml:trace contextRef="#ctx0" brushRef="#br0">6 427 5061,'0'0'18054,"0"10"-17253,-6 131 528,7-140-1324,-1-1 0,0 1 0,1-1 0,-1 1 0,0-1 0,1 1 0,-1-1-1,1 1 1,-1-1 0,0 0 0,1 1 0,-1-1 0,1 0 0,-1 1 0,1-1 0,0 0 0,-1 1-1,1-1 1,-1 0 0,1 0 0,-1 0 0,1 0 0,0 0 0,-1 0 0,1 1 0,-1-1 0,1-1-1,0 1 1,-1 0 0,1 0 0,-1 0 0,1 0 0,0 0 0,-1 0 0,1-1 0,-1 1 0,1 0 0,-1 0-1,1-1 1,-1 1 0,1-1 0,34-12-1966,-29 10 43,-3 9 720,-3-6 1221,0 1 1,0 0 0,0-1 0,0 1 0,0 0 0,1-1 0,-1 1-1,0-1 1,0 1 0,1 0 0,-1-1 0,0 1 0,1-1 0,-1 1 0,0 0-1,1-1 1,-1 1 0,1-1 0,-1 1 0,1-1 0,-1 0 0,1 1-1,-1-1 1,1 0 0,0 1 0,-1-1 0,1 0 0,-1 1 0,1-1-1,0 0 1,-1 0 0,1 0 0,0 0 0,-1 0 0,1 0 0,0 0 0,-1 0-1,1 0 1,0 0 0,-1 0 0,1 0 0,0 0 0,-1 0 0,1-1-1,0 1 1,-1 0 0,2-1 0,5-5 80,-1 0 1,0 0-1,0-1 0,0 0 1,0 0-1,-1 0 0,0 0 1,-1-1-1,7-15 0,0 1 166,11-16 218,-2-1 0,-2 0 0,-1-2 0,-3 0 0,-1-1 0,-2 0 0,-2-1 0,-1 0 0,2-67 0,-10 110-488,0 0 0,0 0 0,0 0 0,-1 1 1,1-1-1,0 0 0,0 0 0,0 0 0,0 0 1,0 0-1,0 0 0,0 0 0,0 0 1,0 0-1,0 0 0,0 0 0,-1 0 0,1 0 1,0 0-1,0 0 0,0 0 0,0 0 0,0 0 1,0 0-1,0-1 0,0 1 0,0 0 1,0 0-1,0 0 0,0 0 0,0 0 0,-1 0 1,1 0-1,0 0 0,0 0 0,0 0 0,0 0 1,0 0-1,0 0 0,0 0 0,0 0 0,0 0 1,0-1-1,0 1 0,0 0 0,0 0 1,0 0-1,0 0 0,0 0 0,0 0 0,0 0 1,0 0-1,0 0 0,0 0 0,0 0 0,0-1 1,-6 13-3,-6 15 13,-1 32 357,2 0 1,3 0-1,3 1 0,2-1 1,5 74-1,-1-123-324,1-1 1,0 1-1,0-1 0,5 12 0,-6-16-71,-8-19-34,0 2 35,-16-32-7,1 4 40,1-2 1,-17-50-1,38 91 4,-1 0-1,1 0 1,-1 0-1,1 0 1,0-1-1,0 1 1,0 0-1,-1 0 1,1 0-1,0-1 1,0 1-1,1 0 1,-1 0-1,0 0 1,0-1-1,1 1 1,-1 0-1,0 0 1,1 0-1,-1 0 1,1 0-1,0 0 1,-1 0-1,1 0 1,0 0-1,-1 0 1,1 0-1,0 0 1,0 0-1,0 1 1,0-1-1,0 0 1,0 0-1,0 1 1,0-1-1,0 1 1,0-1-1,0 1 1,2-1-1,6-1 30,0 0 1,0 1-1,0 0 1,16 0-1,6-1-48,-4-2-548,49-15 1,-12-9-3747,-21-1-1047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1.028"/>
    </inkml:context>
    <inkml:brush xml:id="br0">
      <inkml:brushProperty name="width" value="0.025" units="cm"/>
      <inkml:brushProperty name="height" value="0.025" units="cm"/>
    </inkml:brush>
  </inkml:definitions>
  <inkml:trace contextRef="#ctx0" brushRef="#br0">0 1 5285,'0'0'15060,"1"9"-13753,12 397 4715,-14-395-5902,2 0 1,0 0-1,0 0 0,1-1 1,4 16-1,-6-25-110,1 1 0,0-1-1,-1 0 1,1 1 0,0-1 0,0 0 0,-1 1-1,1-1 1,0 0 0,0 0 0,1 0-1,-1 1 1,0-1 0,0-1 0,0 1 0,1 0-1,-1 0 1,3 1 0,-2-2-1,1 0 1,-1 1-1,0-1 0,0-1 0,0 1 1,0 0-1,0 0 0,0-1 0,0 1 1,1-1-1,-1 0 0,0 0 0,-1 1 1,1-1-1,0 0 0,0-1 0,0 1 1,2-2-1,11-10 17,-1-1 1,0-1 0,0 0-1,-2-1 1,0 0-1,-1-1 1,0 0-1,8-21 1,26-37-10,-44 74-24,-1 0 0,0 0-1,1 0 1,-1 0 0,1 0-1,-1 0 1,1 1 0,0-1 0,-1 0-1,1 1 1,0-1 0,-1 0-1,1 1 1,0-1 0,0 0 0,0 1-1,-1 0 1,1-1 0,0 1-1,0-1 1,0 1 0,0 0 0,0 0-1,0-1 1,1 1 0,-1 1 2,0 0 1,0-1 0,0 1 0,-1 0-1,1 0 1,0 0 0,-1 0 0,1 0-1,-1-1 1,1 1 0,-1 0 0,0 0-1,1 1 1,-1-1 0,0 0 0,1 0-1,-1 0 1,0 2 0,2 66-6,-2-58 7,0 3-202,-4 95 590,-11-38-4056,15-76-2469,1-5 2564,9-15-7015</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1.400"/>
    </inkml:context>
    <inkml:brush xml:id="br0">
      <inkml:brushProperty name="width" value="0.025" units="cm"/>
      <inkml:brushProperty name="height" value="0.025" units="cm"/>
    </inkml:brush>
  </inkml:definitions>
  <inkml:trace contextRef="#ctx0" brushRef="#br0">72 50 4548,'0'0'9305,"-5"10"-4767,-8 20-3157,2-1-1,0 2 1,2-1 0,2 1 0,-8 61 0,15-91-1369,0-1 0,0 0 1,0 1-1,0-1 0,0 0 1,1 1-1,-1-1 0,0 0 1,0 1-1,0-1 0,0 0 0,1 0 1,-1 1-1,0-1 0,0 0 1,1 0-1,-1 1 0,0-1 0,1 0 1,-1 0-1,0 0 0,0 1 1,1-1-1,-1 0 0,0 0 1,1 0-1,-1 0 0,1 0 0,-1 0 1,0 0-1,1 0 0,-1 0 1,0 0-1,1 0 0,-1 0 0,0 0 1,1 0-1,-1 0 0,0 0 1,1 0-1,-1 0 0,0 0 0,1-1 1,-1 1-1,0 0 0,1 0 1,-1 0-1,0-1 0,0 1 1,1 0-1,-1 0 0,0-1 0,0 1 1,1 0-1,-1 0 0,0-1 1,0 1-1,20-16 348,-6-2-286,0 0 0,-1-2-1,-1 1 1,-1-2 0,-1 1 0,-1-2 0,0 1 0,-2-1 0,0 0-1,-2-1 1,5-40 0,-26 164-417,5-51-265,-5 101 0,16-151 533,0 0 0,-1 1 0,1-1 0,0 0 0,0 1 0,0-1-1,0 0 1,0 1 0,0-1 0,0 0 0,0 1 0,0-1 0,1 0 0,-1 1-1,0-1 1,0 0 0,0 1 0,0-1 0,0 0 0,1 0 0,-1 1 0,0-1-1,0 0 1,0 1 0,1-1 0,-1 0 0,0 0 0,0 1 0,1-1-1,-1 0 1,0 0 0,1 0 0,-1 0 0,0 1 0,1-1 0,-1 0 0,0 0-1,1 0 1,-1 0 0,15-8-2317,10-19-2434,-7-6-2530,0-9-2013</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1.728"/>
    </inkml:context>
    <inkml:brush xml:id="br0">
      <inkml:brushProperty name="width" value="0.025" units="cm"/>
      <inkml:brushProperty name="height" value="0.025" units="cm"/>
    </inkml:brush>
  </inkml:definitions>
  <inkml:trace contextRef="#ctx0" brushRef="#br0">139 1 4548,'0'0'17190,"-1"7"-15888,-5 44-272,-13 163 2078,19-212-3100,0-1 0,0 0 1,0 0-1,0 0 0,0 0 1,0 0-1,0 1 0,1-1 1,-1 0-1,0 0 1,1 0-1,-1 0 0,1 0 1,-1 0-1,1 0 0,0 0 1,-1 0-1,1 0 0,0 0 1,0-1-1,-1 1 0,1 0 1,0 0-1,0-1 0,0 1 1,0 0-1,0-1 0,0 1 1,2 0-1,38 2-190,4 0-317,-43-3 472,-1 1 0,1 0 0,-1-1 0,1 1 0,-1 0 0,1 0 0,-1-1 0,0 1 0,1 0 0,-1 1 0,0-1 0,0 0 0,0 0 0,0 0 0,0 1 0,0-1 0,0 1 0,0-1 0,-1 0 0,1 1 1,0-1-1,-1 1 0,1 0 0,0 2 0,-1-2 101,1 1 1,-1 0-1,0-1 0,1 1 1,-1 0-1,0-1 1,-1 1-1,1 0 1,0-1-1,-1 1 1,0 0-1,1-1 1,-1 1-1,0-1 1,0 1-1,-1-1 0,1 1 1,0-1-1,-1 0 1,1 0-1,-3 3 1,-1-1 111,1 0 0,-1-1 0,1 1 0,-1-1-1,0 0 1,-1-1 0,1 1 0,0-1 0,-10 3 0,-6 0 151,0-1 1,-1-1-1,0 0 0,-29-1 0,49-2-391,1 0-1,0 0 0,-1 0 1,1 0-1,0 0 1,-1 0-1,1 0 0,-1 0 1,1-1-1,0 1 1,-1-1-1,1 1 0,0-1 1,-1 1-1,1-1 1,0 0-1,0 1 0,0-1 1,0 0-1,0 0 1,0 0-1,0 0 0,0 0 1,0 0-1,0 0 1,-1-1-1,2 1-149,1-1 0,-1 1 0,0 0 0,0 0 0,0 0 0,1 0 0,-1 0 0,0 0 0,1 0 0,-1 0 0,1 0 0,-1 0 0,1 0 0,0 0 0,-1 0 0,1 1 0,0-1 0,0 0 0,0 0 0,0 1 0,-1-1 0,1 0 0,0 1 0,0-1 0,0 1 0,0-1 0,0 1 0,0 0 0,0-1 0,1 1 0,1-1 0,46-16-10040,-19 8 1782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4:12.305"/>
    </inkml:context>
    <inkml:brush xml:id="br0">
      <inkml:brushProperty name="width" value="0.025" units="cm"/>
      <inkml:brushProperty name="height" value="0.025" units="cm"/>
    </inkml:brush>
  </inkml:definitions>
  <inkml:trace contextRef="#ctx0" brushRef="#br0">91 141 8168,'0'0'19859,"-2"8"-19021,2-5-772,-2 26 385,2-29-442,0 1 0,0-1 0,0 1 1,0 0-1,1-1 0,-1 1 1,0-1-1,1 1 0,-1-1 0,0 1 1,1-1-1,-1 1 0,0-1 1,1 1-1,-1-1 0,1 1 0,-1-1 1,1 0-1,-1 1 0,1-1 0,-1 0 1,1 0-1,0 1 0,-1-1 1,1 0-1,-1 0 0,1 0 0,0 0 1,-1 1-1,1-1 0,-1 0 1,1 0-1,0 0 0,-1 0 0,1-1 1,-1 1-1,1 0 0,0 0 1,-1 0-1,1 0 0,-1-1 0,1 1 1,0 0-1,-1 0 0,1-1 1,-1 1-1,1 0 0,-1-1 0,1 1 1,-1-1-1,0 1 0,1-1 1,5-4 6,0 0 0,0 0 0,-1 0 0,0-1 0,0 0 0,0 0 0,-1 0 0,0-1 0,0 1 0,0-1 0,-1 0 0,0 0 0,0 0 0,-1 0 0,0-1 0,-1 1 0,1-1 0,-1 1 0,-1-1 0,1 1 0,-1-1 0,-2-12 0,2 19-17,-1 0 0,1-1 0,-1 1 0,1 0 0,-1 0 1,0 0-1,0 0 0,0 0 0,1 0 0,-1 0 0,0 0 0,0 0 0,0 0 0,-1 0 0,1 0 1,0 1-1,0-1 0,0 1 0,0-1 0,-1 1 0,1-1 0,0 1 0,-1-1 0,1 1 0,0 0 0,-1 0 1,1 0-1,0 0 0,-1 0 0,1 0 0,0 0 0,-1 0 0,1 0 0,0 1 0,-1-1 0,1 1 1,0-1-1,0 1 0,-1-1 0,1 1 0,-2 1 0,-2 1-11,-1 0 0,1 0 0,0 0 0,0 1 0,0-1 0,0 1 0,-7 8 0,2 1 22,1 0 0,0 0 0,0 1 0,1 1-1,1-1 1,1 1 0,0 0 0,1 1 0,0-1-1,1 1 1,-3 30 0,7-45-5,0 0-1,0 0 1,0 0 0,0 0-1,0 0 1,0 0 0,0 0-1,0-1 1,0 1 0,1 0-1,-1 0 1,0 0 0,1 0-1,-1-1 1,1 1 0,-1 0-1,1 0 1,-1-1 0,1 1-1,-1 0 1,1-1 0,0 1-1,-1-1 1,1 1 0,0-1-1,-1 1 1,1-1 0,0 1 0,0-1-1,-1 1 1,3-1 0,-1 1 3,1-1 1,0 0 0,0 0 0,-1 0 0,1 0 0,0-1 0,-1 1 0,1-1 0,0 0 0,3-1 0,6-3 14,-1 0 0,-1 0 0,1-1 0,10-8 0,54-49 46,-43 36-104,47-34 1,-78 60 25,1 1 0,-1-1 0,0 0 1,0 0-1,1 1 0,-1-1 0,0 0 0,1 1 0,-1 0 1,0-1-1,1 1 0,-1 0 0,1 0 0,-1-1 0,1 1 1,-1 0-1,3 1 0,-3-1 5,0 1 1,-1-1-1,1 0 0,0 1 1,-1-1-1,1 1 0,0 0 1,-1-1-1,1 1 0,-1 0 1,1-1-1,-1 1 1,1 0-1,-1-1 0,1 1 1,-1 0-1,0 0 0,1 0 1,-1-1-1,0 1 0,0 2 1,1 5 7,0 0 0,-1 1 0,0-1 0,-3 16 0,2-13 28,-3 62 219,3-73-243,1 0 0,0 1-1,0-1 1,0 0 0,0 1 0,0-1-1,0 1 1,0-1 0,1 0 0,-1 1-1,0-1 1,0 0 0,0 1 0,0-1 0,0 0-1,0 1 1,1-1 0,-1 0 0,0 1-1,0-1 1,1 0 0,-1 1 0,0-1 0,0 0-1,1 0 1,-1 1 0,0-1 0,1 0-1,-1 0 1,0 0 0,1 0 0,-1 1-1,0-1 1,1 0 0,-1 0 0,1 0 0,-1 0-1,1 0 1,18-6 185,15-18 112,19-34-109,-36 38-209,0 1 1,2 0-1,-1 2 1,29-20-1,-47 36 5,1 1 0,-1 0 0,0-1 0,1 1 0,-1 0 0,0-1 0,1 1 0,-1 0 0,1 0 0,-1-1 0,0 1 0,1 0 0,-1 0 0,1 0 0,-1-1 0,1 1 0,-1 0 0,1 0 0,-1 0 0,1 0 0,-1 0 0,1 0 0,-1 0 0,1 0 0,-1 0 0,1 0 0,-1 1 0,1-1 0,-1 0 0,1 0 0,-1 0 0,0 0 0,1 1 0,-1 16-97,-16 22 125,1-5-96,-11 20-127,5-24-3426,14-25-1991</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1.815"/>
    </inkml:context>
    <inkml:brush xml:id="br0">
      <inkml:brushProperty name="width" value="0.025" units="cm"/>
      <inkml:brushProperty name="height" value="0.025" units="cm"/>
    </inkml:brush>
  </inkml:definitions>
  <inkml:trace contextRef="#ctx0" brushRef="#br0">70 255 6406,'0'0'5029,"-10"4"-2734,-50 24 940,67-27 457,36 2-2494,36-8-544,-1-3 0,133-32-1,-148 27-601,-52 11-120,223-55 406,-204 48-854,-1-2 0,0-1 1,0-1-1,-2-1 1,44-29-1,-66 39-308,0 0 1,0 0 0,-1 0-1,1 0 1,-1-1-1,0 0 1,6-9-1,-3-5-4119</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2.159"/>
    </inkml:context>
    <inkml:brush xml:id="br0">
      <inkml:brushProperty name="width" value="0.025" units="cm"/>
      <inkml:brushProperty name="height" value="0.025" units="cm"/>
    </inkml:brush>
  </inkml:definitions>
  <inkml:trace contextRef="#ctx0" brushRef="#br0">1 74 10602,'0'0'6481,"13"-5"-5248,48-14 219,82-16 1,-111 29-1286,1 2 1,0 1-1,1 1 1,58 5-1,-86-2-161,-1-1 0,0 1 0,0 0-1,0 1 1,0-1 0,0 1 0,0 0 0,0 0-1,0 0 1,-1 1 0,1 0 0,-1 0 0,0 0-1,0 0 1,0 1 0,0-1 0,0 1 0,-1 0-1,0 0 1,0 0 0,0 1 0,0-1 0,0 1-1,-1 0 1,3 7 0,-3-3 50,0-1 1,-1 1-1,0 0 1,0 0-1,-1 0 1,0-1-1,-1 1 1,0 0-1,0 0 1,-1 0-1,0-1 1,0 1-1,-1-1 1,-7 14-1,-10 16 422,-2 0-1,-2-2 1,-35 41-1,27-36 245,-42 71-1,73-111-877,-16 37 255,15-15-6747</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3.200"/>
    </inkml:context>
    <inkml:brush xml:id="br0">
      <inkml:brushProperty name="width" value="0.025" units="cm"/>
      <inkml:brushProperty name="height" value="0.025" units="cm"/>
    </inkml:brush>
  </inkml:definitions>
  <inkml:trace contextRef="#ctx0" brushRef="#br0">258 77 4516,'0'0'6470,"4"-10"-3934,13-31-796,-16 40-1661,-1 1 0,0-1 0,1 0-1,-1 1 1,0-1 0,1 1-1,-1-1 1,0 1 0,0-1 0,0 0-1,1 1 1,-1-1 0,0 0 0,0 1-1,0-1 1,0 0 0,0 1-1,0-1 1,0 0 0,0 1 0,0-1-1,-1 1 1,1-1 0,0 0-1,0 1 1,0-1 0,-1 1 0,1-1-1,0 0 1,-1 1 0,1-1-1,0 1 1,-1-1 0,1 1 0,-1-1-1,1 1 1,-1 0 0,1-1 0,-1 1-1,1 0 1,-1-1 0,0 1-1,1 0 1,-1-1 0,1 1 0,-1 0-1,0 0 1,1 0 0,-1 0-1,0 0 1,0 0 0,-29 6 1096,21 0-1010,0 0-1,0 0 1,1 1-1,0 0 0,0 0 1,1 1-1,0 0 0,1 0 1,-1 0-1,1 1 1,-4 10-1,-12 21 670,-18 47 0,20-38-58,-23 90 0,37-114-713,1 0 1,1 0-1,2 1 1,0 0-1,3 41 1,0-63-59,-1 0 1,1 0 0,-1 0 0,1 0-1,0 0 1,1 0 0,-1-1-1,1 1 1,-1 0 0,1-1-1,0 0 1,0 1 0,1-1 0,-1 0-1,1 0 1,0 0 0,-1 0-1,1-1 1,1 1 0,-1-1-1,0 1 1,0-1 0,1 0 0,-1-1-1,1 1 1,0-1 0,0 1-1,-1-1 1,1 0 0,0 0-1,0-1 1,0 1 0,0-1 0,0 0-1,0 0 1,0 0 0,7-2-1,1 1 24,-1-1 0,0 0 0,0-1 0,0 0 0,0-1 0,0 0 0,0-1 0,-1 0 0,0-1 0,0 0-1,-1 0 1,11-10 0,-12 9 43,-1-1 0,0 1 0,0-1-1,-1-1 1,0 0 0,-1 0 0,0 0 0,0 0-1,-1-1 1,0 1 0,0-1 0,-1 0 0,-1 0-1,0-1 1,0 1 0,-1 0 0,0-1 0,-1 1-1,-1-19 1,0 28-65,1 0-1,0-1 1,0 1-1,0-1 1,-1 1 0,1 0-1,-1-1 1,1 1-1,-1 0 1,1-1-1,-1 1 1,0 0-1,0 0 1,1-1 0,-1 1-1,0 0 1,0 0-1,0 0 1,0 0-1,-1 0 1,1 0-1,0 1 1,0-1-1,0 0 1,-1 1 0,1-1-1,0 0 1,-1 1-1,1 0 1,-1-1-1,1 1 1,0 0-1,-1 0 1,1 0 0,-1 0-1,1 0 1,-1 0-1,1 0 1,0 0-1,-1 0 1,1 1-1,-1-1 1,1 1 0,0-1-1,-1 1 1,1-1-1,-2 2 1,1-1-10,0 0 0,0-1 0,1 1 0,-1 0 0,0 0 0,1 0 0,-1 0 0,0 1 0,1-1 0,-1 0 0,1 1 0,0-1 0,0 1 0,-1-1 0,1 1 0,0 0 0,0-1 0,0 1 0,1 0 0,-1 0 0,0 0 0,1-1 0,-1 1 0,1 0 1,-1 0-1,1 0 0,0 0 0,0 0 0,0 0 0,0 0 0,0 0 0,1 0 0,0 2 0,-1-3 2,1 0-1,0-1 1,0 1 0,-1-1-1,1 1 1,0-1 0,0 1 0,0-1-1,0 1 1,0-1 0,0 0-1,0 0 1,-1 1 0,1-1-1,0 0 1,0 0 0,0 0 0,0 0-1,0 0 1,0 0 0,0 0-1,0-1 1,0 1 0,0 0 0,0 0-1,0-1 1,0 1 0,0-1-1,-1 1 1,2-1 0,28-15-50,-5-1-501,-1-2 0,34-36 0,-5 6-466,-53 48 1023,1 1 1,-1-1 0,1 0 0,0 1 0,-1-1 0,1 1-1,0-1 1,-1 1 0,1-1 0,0 1 0,0-1 0,-1 1-1,1 0 1,0-1 0,0 1 0,0 0 0,0 0 0,0 0 0,-1 0-1,1-1 1,0 1 0,0 0 0,0 1 0,0-1 0,0 0-1,-1 0 1,2 1 0,-1-1 25,0 1 0,0 0-1,0 0 1,0 0 0,0 1 0,-1-1-1,1 0 1,0 0 0,-1 0 0,1 1-1,-1-1 1,0 0 0,1 0 0,-1 1-1,0-1 1,0 2 0,1 70 1263,-2-54-984,0 116 522,1-134-851,-1-1-1,1 1 0,0 0 0,0 0 0,0-1 0,0 1 0,0 0 0,1 0 0,-1-1 0,0 1 0,0 0 0,0 0 0,1-1 0,-1 1 0,0 0 0,1-1 0,-1 1 0,1 0 0,-1-1 1,1 1-1,-1-1 0,1 1 0,-1-1 0,1 1 0,-1-1 0,1 1 0,0-1 0,-1 1 0,1-1 0,0 0 0,-1 0 0,1 1 0,0-1 0,-1 0 0,1 0 0,0 0 0,0 1 0,-1-1 0,1 0 1,0 0-1,0 0 0,-1 0 0,1-1 0,0 1 0,0 0 0,0 0 0,2-1-385,-1 0 0,0 1 0,0-1 1,0 0-1,0 0 0,0 0 0,0 0 0,0-1 0,0 1 1,-1 0-1,1-1 0,0 1 0,-1-1 0,1 0 0,0-1 0,9-19-6695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3.262"/>
    </inkml:context>
    <inkml:brush xml:id="br0">
      <inkml:brushProperty name="width" value="0.025" units="cm"/>
      <inkml:brushProperty name="height" value="0.025" units="cm"/>
    </inkml:brush>
  </inkml:definitions>
  <inkml:trace contextRef="#ctx0" brushRef="#br0">64 1 18706,'0'0'5183,"-6"12"-3079,-4 9-1407,2-5-142,0 0 0,2 0-1,-1 0 1,2 1 0,0-1-1,-4 34 1,9-48-547,0 0 0,1 0 0,-1-1 1,0 1-1,1 0 0,-1-1 0,1 1 0,0-1 1,-1 1-1,1 0 0,0-1 0,0 0 0,0 1 0,0-1 1,0 0-1,0 1 0,1-1 0,-1 0 0,0 0 0,1 0 1,-1 0-1,0 0 0,1 0 0,-1 0 0,1-1 1,0 1-1,-1 0 0,1-1 0,0 1 0,-1-1 0,1 0 1,0 0-1,-1 0 0,1 1 0,0-1 0,2-1 0,0 1 5,0 0-1,0 0 0,0 0 0,-1-1 0,1 0 0,0 0 0,-1 0 0,1 0 0,0 0 0,-1-1 0,1 1 0,-1-1 0,0 0 0,0 0 0,0-1 0,4-2 0,-1-4-122,0-1 0,-1 1 0,0-2 0,0 1 0,-1 0 0,-1-1 0,1 0 0,-2 0 0,0 0 0,0 0-1,-1 0 1,0-22 0,-1 32 99,0 0 0,1 1-1,-1-1 1,0 0 0,0 0-1,0 0 1,0 0-1,-1 1 1,1-1 0,0 0-1,0 0 1,0 0 0,-1 1-1,1-1 1,0 0 0,-1 0-1,1 1 1,-1-1-1,1 0 1,-1 0 0,1 1-1,-1-1 1,0 0 0,-14 7-185,12-3 187,0 1-1,-1-1 0,1 1 1,1 0-1,-1 0 1,1 0-1,-3 5 1,4-7 19,1-1 0,-1 1 0,0 0 0,1-1 0,-1 1 0,1 0 0,0-1 0,-1 1 0,1 0 0,0-1 0,0 1 0,0 0 0,0 0 0,0-1 0,1 1 0,-1 0 0,0-1 0,1 1 0,-1 0 0,1-1 0,0 1 0,-1-1 0,1 1 0,0-1 0,0 1 0,0-1 0,0 1 0,0-1 0,0 0 0,1 0 0,-1 1 0,0-1 0,1 0 0,-1 0 0,1 0 0,-1-1 0,1 1 0,-1 0 0,1 0 0,2 0 0,4 0 0,-1 1 0,1-1 1,0-1-1,-1 0 0,1 0 0,0 0 0,-1-1 0,11-2 1,-9 1-74,0-1 0,0-1 0,-1 1 0,1-1 0,-1-1 0,0 0 1,0 0-1,-1 0 0,1-1 0,-1 0 0,0 0 0,-1-1 0,0 0 0,0 0 1,0-1-1,-1 1 0,5-10 0,-20 37 225,6-13-30,0 0-1,1 1 1,0-1-1,0 1 1,1-1-1,0 1 1,0 0-1,0 0 1,1 0-1,1 0 1,-1 9-1,2-15-124,0-1-1,-1 1 1,1-1-1,0 1 1,0-1-1,0 0 1,0 1 0,0-1-1,0 0 1,0 0-1,0 0 1,1 0-1,-1 0 1,0 0-1,1 0 1,-1 0-1,1 0 1,-1-1-1,1 1 1,-1-1 0,1 1-1,-1-1 1,1 1-1,-1-1 1,1 0-1,0 0 1,-1 0-1,1 0 1,-1 0-1,3-1 1,5 2 4,0-1-1,0-1 1,0 0 0,13-3-1,-10 0-345,-1-1 0,0 0-1,0 0 1,0-1 0,-1 0-1,0-1 1,0 0 0,-1-1-1,1 0 1,8-11 0,-17 18-760,-18 30-698,9-11 463,4-6-2342,1-2-4555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6.694"/>
    </inkml:context>
    <inkml:brush xml:id="br0">
      <inkml:brushProperty name="width" value="0.025" units="cm"/>
      <inkml:brushProperty name="height" value="0.025" units="cm"/>
    </inkml:brush>
  </inkml:definitions>
  <inkml:trace contextRef="#ctx0" brushRef="#br0">0 1 3651,'0'0'-64</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4.013"/>
    </inkml:context>
    <inkml:brush xml:id="br0">
      <inkml:brushProperty name="width" value="0.025" units="cm"/>
      <inkml:brushProperty name="height" value="0.025" units="cm"/>
    </inkml:brush>
  </inkml:definitions>
  <inkml:trace contextRef="#ctx0" brushRef="#br0">216 416 13741,'0'0'3016,"-11"-4"-320,8 3-2534,-8-3 380,1 0-1,-1 1 0,1 1 1,-13-2-1,18 4-424,1 0 0,0 0-1,0 0 1,0 0 0,0 1-1,0-1 1,0 1 0,0 0 0,0 0-1,0 1 1,0-1 0,0 1 0,0 0-1,1 0 1,-1 0 0,1 0-1,-5 4 1,2 1 17,0-1 0,0 1-1,1 0 1,0 0 0,0 1-1,1 0 1,0 0 0,0 0 0,1 0-1,0 0 1,0 1 0,1-1 0,0 1-1,0 0 1,1 0 0,0-1-1,1 1 1,0 0 0,2 16 0,-2-23-116,1 1 1,-1-1 0,1 1 0,-1-1 0,1 1-1,0-1 1,0 0 0,0 1 0,0-1 0,1 0-1,-1 0 1,1 1 0,-1-1 0,1 0 0,-1-1 0,1 1-1,0 0 1,0 0 0,0-1 0,0 1 0,4 1-1,-2-2 2,-1 1 0,1-1 0,0 0 0,0-1 0,0 1-1,0-1 1,0 0 0,0 1 0,0-2 0,0 1 0,0 0-1,6-2 1,0-1 12,-1 1 1,0-1-1,0-1 0,-1 1 0,1-2 0,-1 1 0,0-1 0,0 0 0,0-1 0,13-12 1,-14 10 9,-1 0 0,-1-1 0,0 1 0,0-1 0,0 0 0,-1 0 0,-1 0 0,0-1 0,0 1 0,0-1 0,-1 0 1,-1 0-1,0 0 0,0 0 0,-1 0 0,-2-17 0,3 27-40,-1-1-1,0 0 1,0 0 0,0 1 0,0-1-1,0 0 1,0 0 0,0 1-1,0-1 1,0 0 0,0 1 0,0-1-1,0 0 1,-1 0 0,1 1-1,0-1 1,0 0 0,-1 1 0,1-1-1,-1 0 1,1 1 0,0-1-1,-1 1 1,1-1 0,-1 1 0,1-1-1,-1 1 1,0-1 0,1 1-1,-1-1 1,0 1 0,1 0 0,-1-1-1,0 1 1,1 0 0,-1 0-1,0-1 1,1 1 0,-1 0 0,0 0-1,-1 0 1,1 1-2,0-1-1,0 1 1,0 0 0,0 0-1,0-1 1,0 1 0,0 0-1,0 0 1,1 0 0,-1 0-1,0 0 1,1 0 0,-1 1 0,1-1-1,-1 0 1,1 0 0,-1 0-1,1 1 1,0-1 0,-1 0-1,1 0 1,0 1 0,0-1-1,0 2 1,0-2 2,0 1 0,0 0-1,0-1 1,0 1 0,0-1 0,0 1-1,0-1 1,0 1 0,1 0 0,-1-1-1,1 1 1,-1-1 0,1 0 0,0 1-1,-1-1 1,1 1 0,0-1 0,0 0-1,0 1 1,0-1 0,0 0 0,0 0 0,0 0-1,3 2 1,-1-2 3,-1-1 0,1 1 0,0 0 0,0-1-1,0 1 1,0-1 0,0 0 0,0 0 0,0 0 0,0 0 0,0-1-1,-1 1 1,5-2 0,2-1 4,-1 0-1,1-1 1,-1 0-1,0 0 1,-1 0-1,1-1 1,-1 0 0,0-1-1,0 0 1,0 0-1,-1 0 1,0-1-1,0 0 1,-1 0-1,0-1 1,7-12-1,0-2 9,-1-1 0,-1 0 0,-1-1 0,11-40 0,-12 29 0,-1-1 0,-1 0 1,1-48-1,-7 84-17,0 0-1,0 0 1,0 0-1,0 0 1,0 0 0,0 0-1,0-1 1,0 1-1,0 0 1,0 0-1,0 0 1,0 0 0,0 0-1,0 0 1,0-1-1,0 1 1,0 0-1,0 0 1,0 0 0,0 0-1,0 0 1,0-1-1,0 1 1,0 0-1,0 0 1,0 0 0,0 0-1,0 0 1,0 0-1,0 0 1,-1-1 0,1 1-1,0 0 1,0 0-1,0 0 1,0 0-1,0 0 1,0 0 0,0 0-1,-1 0 1,1 0-1,0 0 1,0 0-1,0-1 1,0 1 0,0 0-1,0 0 1,-1 0-1,1 0 1,0 0-1,0 0 1,0 0 0,0 0-1,0 0 1,-1 0-1,1 0 1,0 1-1,0-1 1,0 0 0,0 0-1,-1 0 1,-8 10-35,-7 17-5,8-9 11,-59 147 271,61-149-192,2 1 0,0 0-1,1 0 1,0 0 0,1 0 0,1 1 0,1-1 0,2 19 0,0-29-59,1 0 0,-1 0 0,2-1 0,-1 1 0,0-1 0,1 0 0,0 0 0,1 0 1,0 0-1,-1-1 0,2 1 0,-1-1 0,0-1 0,1 1 0,0-1 0,0 0 0,1 0 0,-1-1 1,1 1-1,-1-2 0,1 1 0,0-1 0,0 0 0,1 0 0,-1-1 0,9 1 0,-13-2-109,-1 0-1,0-1 1,0 1-1,1-1 1,-1 0-1,0 1 1,0-1-1,0 0 1,0 0 0,0 0-1,0-1 1,0 1-1,0 0 1,0-1-1,-1 1 1,1-1-1,1-2 1,25-35-5388,-19 24 2259,8-10-4226</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4.376"/>
    </inkml:context>
    <inkml:brush xml:id="br0">
      <inkml:brushProperty name="width" value="0.025" units="cm"/>
      <inkml:brushProperty name="height" value="0.025" units="cm"/>
    </inkml:brush>
  </inkml:definitions>
  <inkml:trace contextRef="#ctx0" brushRef="#br0">151 253 17040,'0'0'2119,"-10"0"-5,4 0-1923,0 0 0,1 1 0,-1-1 0,0 1 0,1 0 0,-1 1-1,1-1 1,-1 1 0,1 0 0,0 1 0,0-1 0,0 1-1,0 0 1,0 0 0,1 1 0,-1-1 0,1 1 0,0 0 0,0 0-1,0 1 1,0-1 0,1 1 0,-4 7 0,4-8-48,0 0 0,1 0 0,0 0 0,0 1-1,0-1 1,1 1 0,-1-1 0,1 1 0,0 0 0,0 0 0,1-1 0,-1 1 0,1 0 0,0 0 0,0 0 0,1-1 0,1 9 0,-1-11-99,0 0-1,0-1 1,0 1 0,0 0 0,0-1 0,0 1 0,0 0 0,0-1 0,1 0-1,-1 1 1,1-1 0,-1 0 0,1 1 0,0-1 0,-1 0 0,1 0-1,2 0 1,0 1-20,0-1 0,0 0 1,0-1-1,0 1 0,0-1 0,0 1 0,0-1 0,0 0 0,0-1 0,0 1 0,4-2 0,2 0 8,-1-2-1,1 1 1,-1-1-1,0-1 1,0 1 0,0-2-1,-1 1 1,0-1-1,0 0 1,0-1-1,-1 0 1,1 0-1,-2-1 1,1 0 0,6-11-1,0 0-24,-1 0-1,-1-1 1,-1-1 0,0 0-1,11-38 1,-15 32 10,-1 0 0,0 0 0,-3-1 0,1-30 0,-7 44-25,-5 22-54,-6 24-12,5 0 91,1 0 0,-5 46 0,11-61-8,2-1 1,0 1-1,1 0 1,1 0-1,0-1 1,7 30-1,-6-40-376,0 0 0,0-1-1,0 1 1,1-1 0,0 1-1,0-1 1,8 9 0,-9-11-146,1 0 0,0-1 0,0 1-1,0 0 1,0-1 0,0 0 0,1 1 0,-1-2 0,1 1 0,-1 0 0,1 0 0,0-1 0,3 1 0,16 0-10153</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5.228"/>
    </inkml:context>
    <inkml:brush xml:id="br0">
      <inkml:brushProperty name="width" value="0.025" units="cm"/>
      <inkml:brushProperty name="height" value="0.025" units="cm"/>
    </inkml:brush>
  </inkml:definitions>
  <inkml:trace contextRef="#ctx0" brushRef="#br0">14 508 13837,'0'0'2691,"-2"8"-150,-1 0-1745,2-6-538,-1 1 0,1 0-1,0 0 1,0-1 0,1 1 0,-1 0 0,0 0 0,1 0-1,0 0 1,0 0 0,0-1 0,0 7 0,1-9-176,-1 0 0,0 1 1,1-1-1,-1 1 0,0-1 0,1 0 1,-1 1-1,1-1 0,-1 0 1,1 1-1,-1-1 0,1 0 0,-1 1 1,1-1-1,-1 0 0,1 0 1,-1 0-1,1 0 0,-1 0 1,1 1-1,-1-1 0,1 0 0,-1 0 1,1 0-1,-1 0 0,1-1 1,-1 1-1,1 0 0,-1 0 0,1 0 1,-1 0-1,1 0 0,-1-1 1,1 1-1,0-1 0,21-8 954,-8-4-903,-1 0-1,0 0 1,0-1 0,-2-1-1,0 0 1,0-1 0,-2 0-1,0-1 1,0 1-1,-2-2 1,0 1 0,8-33-1,-15 18-44,0 32-85,0-1 0,0 1 0,0-1 0,0 1 0,-1-1 0,1 1 0,0-1 0,0 1 0,-1 0-1,1-1 1,0 1 0,-1-1 0,1 1 0,0 0 0,-1-1 0,1 1 0,-1 0 0,1-1 0,0 1 0,-1 0-1,1-1 1,-1 1 0,1 0 0,-1 0 0,1 0 0,-1-1 0,1 1 0,-2 0 0,0 1-3,0 0 1,-1 0-1,1 0 1,0 0-1,0 0 1,0 0-1,0 1 0,0-1 1,0 1-1,1-1 1,-1 1-1,0 0 1,1 0-1,-1 0 1,1 0-1,0 0 1,0 0-1,-1 0 0,0 5 1,-8 16-9,1 1-1,1 0 1,1 0 0,2 1-1,0 0 1,2 0 0,0 0-1,3 50 1,-1-71 6,1-1 0,1 1 0,-1 0 0,0-1 0,1 1 1,0-1-1,0 1 0,0-1 0,0 1 0,1-1 0,-1 0 0,1 1 0,0-1 0,0 0 0,0 0 0,0 0 0,1-1 0,-1 1 0,1 0 1,0-1-1,-1 0 0,6 4 0,-3-4 1,-1 0 0,1-1 0,-1 0 1,1 1-1,-1-2 0,1 1 0,0 0 0,-1-1 1,1 0-1,0 0 0,-1 0 0,1-1 0,0 0 1,-1 0-1,1 0 0,-1 0 0,8-3 0,-4 0 5,1 0-1,-1 0 1,0-1-1,0 0 1,0-1-1,-1 1 0,0-2 1,0 1-1,0-1 1,-1 0-1,0 0 1,0 0-1,-1-1 0,0 0 1,0 0-1,-1-1 1,0 1-1,0-1 1,-1 0-1,0 0 0,-1 0 1,0 0-1,0 0 1,-1-1-1,0 1 1,-1-1-1,-1-18 1,1 27-6,-1-1 1,1 1 0,0-1-1,-1 1 1,1-1 0,-1 1-1,1-1 1,-1 1 0,0-1-1,0 1 1,0 0 0,1-1-1,-1 1 1,-1 0 0,1 0-1,0 0 1,0 0 0,0 0 0,0 0-1,-1 0 1,1 0 0,0 0-1,-1 1 1,1-1 0,-1 0-1,1 1 1,-1-1 0,1 1-1,-1 0 1,1-1 0,-1 1-1,0 0 1,1 0 0,-1 0 0,1 0-1,-1 0 1,1 1 0,-1-1-1,0 0 1,1 1 0,-1-1-1,1 1 1,0-1 0,-1 1-1,1 0 1,-1 0 0,1-1-1,0 1 1,-1 0 0,1 0-1,0 0 1,0 1 0,0-1 0,0 0-1,0 0 1,0 1 0,0-1-1,1 0 1,-1 1 0,0-1-1,1 1 1,-1-1 0,1 1-1,-1-1 1,1 1 0,0-1-1,0 1 1,-1 2 0,2-4 8,-1 1-1,1-1 1,-1 0 0,0 0 0,1 1-1,-1-1 1,1 0 0,-1 0 0,0 0-1,1 0 1,-1 0 0,1 0 0,-1 0-1,1 0 1,-1 0 0,1 0 0,-1 0-1,1 0 1,-1 0 0,0 0 0,1 0-1,-1 0 1,1 0 0,-1 0 0,1-1 0,-1 1-1,0 0 1,1 0 0,-1-1 0,0 1-1,1 0 1,-1 0 0,0-1 0,1 0-1,17-9 158,102-92 193,-108 91-506,-1-1 0,0-1 1,0 0-1,-1-1 0,-1 0 1,0 0-1,9-21 0,-16 29-272,0-1 0,0 1 0,-1-1 0,1 0 0,-1-11 0,-7-56-9462,-2 7-460,8 54 6681</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6.023"/>
    </inkml:context>
    <inkml:brush xml:id="br0">
      <inkml:brushProperty name="width" value="0.025" units="cm"/>
      <inkml:brushProperty name="height" value="0.025" units="cm"/>
    </inkml:brush>
  </inkml:definitions>
  <inkml:trace contextRef="#ctx0" brushRef="#br0">30 40 7271,'0'0'13741,"-2"-6"-13570,-9-27 651,4 83 1254,-2 256 1972,14 0-3355,-3-268-644,1 0 1,3 0-1,19 72 0,-22-102 359,0-8-52,1-18 191,-1-28-176,-18-142-208,-1-1-1596,17 189 1377,-1-1 0,0 1 0,1 0 0,-1-1 1,0 1-1,1 0 0,-1 0 0,0-1 0,1 1 1,-1 0-1,0 0 0,1 0 0,-1-1 1,1 1-1,-1 0 0,0 0 0,1 0 0,-1 0 1,1 0-1,-1 0 0,1 0 0,-1 0 1,0 0-1,1 0 0,-1 0 0,1 0 0,-1 0 1,0 1-1,1-1 0,-1 0 0,1 0 0,-1 0 1,0 1-1,1-1 0,-1 0 0,0 0 1,1 1-1,-1-1 0,1 1 0,16 7-382,-13-4 312,1-1 0,0 0 0,0-1 0,0 1 0,0-1 0,0 0 0,0 0-1,1 0 1,-1-1 0,0 0 0,1 0 0,0 0 0,-1-1 0,1 0 0,-1 0 0,1 0 0,0-1-1,-1 0 1,1 0 0,9-3 0,-9 1 127,-1 0-1,1-1 1,-1 1-1,0-1 1,0 0 0,-1-1-1,1 1 1,-1-1-1,0 0 1,0 0 0,0 0-1,-1 0 1,0-1-1,0 1 1,0-1-1,-1 0 1,0 0 0,2-8-1,0-3 157,-1-1 0,-1 0 0,-1-18 0,0 22 251,-8 187 1060,7-171-1422,0 1 0,0-1 1,0 0-1,0 0 0,0 0 1,0 0-1,1 0 0,-1 0 0,1 0 1,0 0-1,0 0 0,0 0 1,0 0-1,0 0 0,0 0 0,0 0 1,3 2-1,-3-3-19,0 0-1,1 0 1,-1-1 0,0 1 0,1 0-1,-1-1 1,1 1 0,-1-1 0,1 1-1,-1-1 1,1 0 0,-1 0 0,1 0-1,-1 0 1,1 0 0,-1 0 0,1 0-1,-1 0 1,2-1 0,3-1 4,-1 1 1,0-1-1,0-1 1,0 1-1,0-1 1,0 0-1,0 0 1,-1 0-1,1 0 1,-1-1 0,0 0-1,5-5 1,-2 0-14,-1-1 1,1 0-1,-2 0 1,1 0 0,-1-1-1,-1 0 1,0 0-1,4-17 1,-3-2-67,4-55-1,-8 69-16,-6 74-13,-3 91 172,8-147-118,0 0-1,0 0 1,0 0-1,1 0 1,-1-1 0,0 1-1,1 0 1,-1 0-1,1 0 1,0 0 0,0 0-1,-1-1 1,1 1 0,0 0-1,0-1 1,1 1-1,-1-1 1,0 1 0,0-1-1,1 1 1,-1-1 0,1 0-1,-1 0 1,1 0-1,0 0 1,-1 0 0,1 0-1,0 0 1,0 0 0,0-1-1,0 1 1,-1-1-1,1 0 1,0 1 0,0-1-1,0 0 1,0 0 0,0 0-1,0 0 1,0 0-1,0-1 1,0 1 0,0 0-1,-1-1 1,4-1 0,2 1-573,-1-1 0,0-1 0,1 1 0,-1-1 0,9-6 0,-10 7-444,-1-1 0,0 0 0,0 0 0,-1-1 0,1 1 0,6-8 0,2-11-5467</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6.850"/>
    </inkml:context>
    <inkml:brush xml:id="br0">
      <inkml:brushProperty name="width" value="0.025" units="cm"/>
      <inkml:brushProperty name="height" value="0.025" units="cm"/>
    </inkml:brush>
  </inkml:definitions>
  <inkml:trace contextRef="#ctx0" brushRef="#br0">21 41 14510,'0'0'7575,"0"11"-6764,-10 161 2137,0 55-664,10-220-2246,1-1 1,0 1-1,0 0 0,0 0 1,1 0-1,0-1 1,1 1-1,0-1 0,0 1 1,4 6-1,-6-11-34,1 0 1,-1 0-1,0-1 1,1 1-1,-1 0 1,1-1-1,0 1 0,0-1 1,-1 1-1,1-1 1,0 0-1,0 0 1,0 0-1,1 0 1,-1 0-1,0 0 0,0-1 1,0 1-1,0-1 1,1 1-1,-1-1 1,0 0-1,1 0 1,-1 0-1,0 0 0,0 0 1,1-1-1,-1 1 1,0-1-1,0 1 1,0-1-1,1 0 0,-1 0 1,0 0-1,3-2 1,0 0-25,0-1-1,0 0 1,-1 0 0,1-1 0,-1 1 0,0-1-1,0 0 1,-1 0 0,1-1 0,-1 1 0,0-1 0,0 1-1,-1-1 1,3-11 0,3-8-313,-2 0-1,4-30 1,9-212-5552,-17 176 5994,-15 330 3201,12-203-2911,3 65 520,-1-94-886,0 0 1,0 0-1,1 0 1,0 0-1,0-1 0,0 1 1,1 0-1,0-1 1,1 0-1,-1 1 0,6 6 1,-8-12-17,1 1 0,-1-1 0,0 0-1,0 0 1,1 1 0,-1-1 0,0 0 0,1 0 0,-1-1 0,1 1 0,-1 0 0,1 0-1,0-1 1,-1 1 0,1-1 0,0 1 0,-1-1 0,1 0 0,0 0 0,0 1 0,-1-1-1,1 0 1,0-1 0,0 1 0,-1 0 0,1 0 0,0-1 0,-1 1 0,1-1 0,0 0-1,-1 1 1,1-1 0,-1 0 0,1 0 0,-1 0 0,1 0 0,-1 0 0,0 0 0,1-1-1,-1 1 1,0 0 0,0-1 0,0 1 0,1-2 0,4-5 18,1 0 1,-2-1 0,1 0-1,-1 0 1,-1 0-1,5-11 1,-2-6-39,-1-1 1,-1 1-1,-1-1 0,-1 0 1,-1 0-1,-2 0 0,0 0 0,-2 0 1,-8-39-1,10 63-10,-1 1-1,1 0 1,-1-1 0,1 1-1,-1 0 1,0 0 0,0-1-1,0 1 1,0 0 0,-1 0-1,1 0 1,0 0 0,-1 0-1,0 1 1,1-1 0,-3-2-1,4 4 9,-1 0-1,1 0 0,-1 0 0,1 0 0,0 0 0,-1 0 0,1 0 0,0 0 0,-1 0 0,1 0 0,-1 0 0,1 0 0,0 0 0,-1 0 0,1 0 0,-1 1 1,1-1-1,0 0 0,-1 0 0,1 0 0,0 1 0,-1-1 0,1 0 0,0 0 0,0 1 0,-1-1 0,1 0 0,0 0 0,0 1 0,-1 0 0,-8 23-95,4 6 94,1 0 0,1 1 1,1-1-1,2 1 0,1 0 1,2-1-1,0 1 0,2-1 1,2 0-1,1-1 0,22 56 1,-28-96 39,-1-1 0,0 0 1,-2-23-1,-4 10-41,-1-1 1,-14-32-1,12 37 2,1 1 0,1-1 0,1 0 0,-3-32 0,8 52-7,0 1 0,0-1 0,0 0 1,0 1-1,0-1 0,0 0 0,1 1 1,-1-1-1,0 0 0,0 1 0,1-1 1,-1 0-1,0 1 0,1-1 0,-1 1 0,1-1 1,-1 0-1,1 1 0,-1-1 0,1 1 1,-1 0-1,1-1 0,-1 1 0,1-1 1,0 1-1,-1 0 0,2-1 0,26-4-879,29 10-1414,-33 0-304,0 0-5910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7.176"/>
    </inkml:context>
    <inkml:brush xml:id="br0">
      <inkml:brushProperty name="width" value="0.025" units="cm"/>
      <inkml:brushProperty name="height" value="0.025" units="cm"/>
    </inkml:brush>
  </inkml:definitions>
  <inkml:trace contextRef="#ctx0" brushRef="#br0">0 0 10890,'0'0'3011,"58"2"-2018,-14-2-833,4 0-1377,2 0-4869</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8.533"/>
    </inkml:context>
    <inkml:brush xml:id="br0">
      <inkml:brushProperty name="width" value="0.025" units="cm"/>
      <inkml:brushProperty name="height" value="0.025" units="cm"/>
    </inkml:brush>
  </inkml:definitions>
  <inkml:trace contextRef="#ctx0" brushRef="#br0">132 497 5701,'0'0'12604,"-8"-6"-10394,-30-17-346,36 22-1815,1 1 1,0-1-1,-1 1 1,1-1-1,0 1 1,-1 0 0,1 0-1,0-1 1,-1 1-1,1 0 1,-1 0 0,1 0-1,0 1 1,-1-1-1,1 0 1,-1 0-1,1 1 1,0-1 0,-1 1-1,1-1 1,0 1-1,0 0 1,0-1 0,-1 1-1,1 0 1,0 0-1,0 0 1,0 0 0,0 0-1,0 0 1,0 0-1,0 0 1,1 0-1,-2 2 1,-19 43 268,19-40-183,-2 5-43,0 0-1,1 1 1,1-1-1,0 1 1,0-1-1,1 1 1,1 0-1,0 14 1,1-23-74,-1 0 0,0-1 0,1 1 0,0-1 0,0 1 0,0 0 0,0-1 0,0 0 1,0 1-1,0-1 0,1 0 0,-1 0 0,1 1 0,0-1 0,0 0 0,0-1 1,2 3-1,-1-2-4,0-1 1,0 0-1,0 0 1,0 0-1,0 0 1,0 0-1,1-1 1,-1 1-1,0-1 1,0 0-1,0 0 1,1 0-1,-1-1 1,0 1-1,0-1 1,0 1 0,0-1-1,4-1 1,5-3 37,-1 0 1,1-1 0,-1 0 0,0 0 0,-1-1-1,0-1 1,0 0 0,0 0 0,-1-1 0,9-10-1,3-6-5,-1 0 0,30-52-1,-41 64-29,-2-1-1,0 0 1,-1-1-1,0 1 1,-1-1-1,-1-1 1,0 1-1,-1 0 1,-1-1-1,1-28 1,-15 54-71,5 7 42,1 0 0,0 0 0,1 0 0,1 1 0,-3 22 1,-4 95 61,11-127-18,-1 1 0,1-1 1,1 1-1,0-1 0,0 1 0,0-1 0,1 0 0,1 1 1,5 14-1,-6-21-11,0 1 0,0 0 0,0-1 0,0 0 0,0 1 0,0-1 1,1 0-1,-1 0 0,1 0 0,-1-1 0,1 1 0,0 0 0,0-1 1,-1 0-1,1 0 0,0 0 0,0 0 0,0 0 0,1-1 0,-1 1 1,0-1-1,0 0 0,0 0 0,0 0 0,0 0 0,0 0 0,1-1 1,-1 1-1,0-1 0,4-1 0,4-2 6,-1 1-1,1-2 1,-1 1 0,1-1-1,-1-1 1,-1 0 0,1 0-1,-1-1 1,0 0 0,-1-1-1,1 0 1,-1 0 0,-1-1-1,0 0 1,9-13 0,-7 8-24,-1 0 0,0-1 0,-1 0-1,-1 0 1,0-1 0,-1 0 0,-1 0 0,0 0 0,-1 0 0,1-20 0,-3 15-1,-1-83-553,0 95 446,-1-1 0,-1 1 0,1 0 0,-1 0 0,-1 0-1,0 0 1,0 1 0,-8-16 0,11 24 101,0-1 0,0 1 1,0-1-1,0 1 0,0-1 0,-1 1 0,1-1 0,0 1 0,0-1 0,-1 1 0,1-1 0,0 1 0,0-1 0,-1 1 0,1 0 0,-1-1 0,1 1 0,0 0 1,-1-1-1,1 1 0,-1 0 0,1-1 0,-1 1 0,1 0 0,-1 0 0,1-1 0,-1 1 0,1 0 0,-1 0 0,1 0 0,-1 0 0,1 0 0,-1 0 0,1 0 1,-1 0-1,1 0 0,-1 0 0,1 0 0,-1 0 0,1 0 0,-1 0 0,0 0 0,1 1 0,-1-1 0,1 0 0,0 0 0,-1 1 0,1-1 0,-1 0 0,1 0 1,-1 1-1,1-1 0,0 1 0,-1-1 0,1 0 0,0 1 0,-1-1 0,1 1 0,0-1 0,0 1 0,-1-1 0,1 1 0,0 0 0,-8 34 21,8-34 224,1-47 95,-1 36-317,0 3-21,0 0-1,0 0 1,0 1 0,1-1 0,0 0 0,0 0 0,1 1 0,2-8 0,-5 14 5,0 0 1,0 0-1,0-1 1,0 1 0,0 0-1,0-1 1,0 1-1,0 0 1,1-1-1,-1 0 1,0 1-1,0-1 1,1 1-1,-1-1 1,0 0-1,1 1 1,-1-1-1,0 0 1,1 0-1,-1 0 1,1 1-1,0-1 1,-1-2-1,-17-15 68,16 18-71,0 0 1,1 0 0,-1 1-1,0-1 1,1 0-1,-1 1 1,0-1-1,1 1 1,-1-1 0,0 1-1,1 0 1,-1 0-1,1 0 1,-1 0 0,1 0-1,0 0 1,-1 0-1,1 0 1,0 0 0,0 1-1,0-1 1,0 1-1,0-1 1,0 1-1,0-1 1,0 1 0,0 2-1,-21 53 65,19-46-39,-7 22 158,1 0 1,1 0-1,2 1 1,2 0-1,1 0 1,2 63-1,1-93-176,0-1-1,1 0 0,-1 1 1,1-1-1,0 1 0,0-1 1,0 0-1,0 0 0,1 1 1,-1-1-1,1 0 0,0 0 0,0-1 1,0 1-1,0 0 0,0-1 1,0 1-1,1-1 0,0 1 1,-1-1-1,1 0 0,0 0 1,0-1-1,0 1 0,0-1 1,0 1-1,0-1 0,1 0 0,-1 0 1,0 0-1,1 0 0,-1-1 1,1 0-1,6 1 0,0-2 11,0 1 0,0-1 0,0-1 0,-1 1 0,1-2 0,0 0 0,-1 0 0,1 0 0,-1-1 0,17-10 0,-11 4-12,-1-1-1,0 0 1,-1 0-1,0-1 0,-1-1 1,0 0-1,-1-1 1,-1 0-1,0-1 1,-1 0-1,0 0 1,10-27-1,-11 18-23,0 0-1,-2-1 0,-1 0 1,-1 0-1,0-1 1,-3 1-1,0-1 1,-2-26-1,1 50 11,0 1 0,0 0 0,0-1 0,0 1-1,0-1 1,0 1 0,0 0 0,-1-1 0,1 1 0,0 0 0,-1-1 0,1 1-1,-1 0 1,1 0 0,-1 0 0,0-1 0,1 1 0,-1 0 0,0 0-1,0 0 1,0 0 0,0 0 0,0 0 0,0 0 0,0 0 0,0 1 0,0-1-1,-1 0 1,-1 0 0,1 1-1,1 0 0,-1 1 0,0-1 0,1 1 0,-1-1 0,0 1 0,1 0 0,-1-1 0,1 1 0,0 0 1,-1 0-1,1 0 0,-1 0 0,1 0 0,0 1 0,0-1 0,0 0 0,0 0 0,0 1 0,0-1 0,0 1 0,0-1 0,0 3 0,-11 19-9,1 1 1,1 0-1,1 1 1,-9 40-1,14-48 21,2 0 1,-1 0-1,2 0 0,0 0 0,1 0 1,1 0-1,0 0 0,5 18 0,-5-30 0,1 1 0,0-1 0,1 0 0,-1 0 0,1 0 0,0 0 0,0 0 0,1 0 0,-1-1 0,1 1 0,0-1 0,0 0 0,1-1 0,-1 1 0,1-1 0,0 1 0,-1-1 0,1-1 0,1 1 0,-1-1 0,0 0-1,1 0 1,-1 0 0,12 1 0,-11-2 7,1 0 0,0 0-1,0-1 1,-1 0 0,1 0 0,0-1-1,0 0 1,-1 0 0,1 0-1,0-1 1,-1 0 0,1 0-1,-1-1 1,0 0 0,0 0-1,0 0 1,0-1 0,-1 1 0,1-2-1,7-7 1,-7 6 4,0-1 1,-1 0-1,0 0 0,0 0 1,0-1-1,-1 0 0,0 0 1,-1 0-1,0 0 0,0-1 1,-1 1-1,0-1 0,0 1 1,-1-1-1,0 0 0,-1 0 0,0 0 1,-2-16-1,2 24-13,0 0 0,-1 0 0,1 0 0,-1 1 0,1-1 0,0 0 0,-1 0 0,1 1 0,-1-1 0,0 0 0,1 0 0,-1 1 0,0-1 0,1 1-1,-1-1 1,0 1 0,0-1 0,1 1 0,-1-1 0,0 1 0,0-1 0,0 1 0,0 0 0,1 0 0,-1-1 0,0 1 0,0 0 0,0 0 0,0 0 0,0 0 0,0 0 0,0 0 0,0 0 0,0 1 0,1-1 0,-1 0-1,0 0 1,0 1 0,-1 0 0,-1 0-3,0 0-1,0 0 1,0 0-1,0 1 1,0 0-1,0-1 1,1 1-1,-1 0 1,1 0-1,-3 3 1,1 0 7,1-1 1,-1 1-1,1-1 1,1 1-1,-1 0 1,1 0-1,-1 1 1,1-1-1,1 0 1,-1 1-1,1-1 1,0 1-1,0-1 1,1 1-1,0 0 1,0-1-1,0 1 1,0-1-1,2 7 1,-1-8-92,1 1 1,0-1-1,0 1 1,0-1-1,0 0 0,0 0 1,1 0-1,0 0 1,0 0-1,0-1 1,0 1-1,1-1 1,-1 0-1,1 0 0,0 0 1,0 0-1,0-1 1,0 0-1,0 0 1,1 0-1,-1 0 1,8 2-1,1-1-1487,1-1 1,0 0-1,0 0 0,25-2 1,14 0-6585</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9.577"/>
    </inkml:context>
    <inkml:brush xml:id="br0">
      <inkml:brushProperty name="width" value="0.025" units="cm"/>
      <inkml:brushProperty name="height" value="0.025" units="cm"/>
    </inkml:brush>
  </inkml:definitions>
  <inkml:trace contextRef="#ctx0" brushRef="#br0">148 319 7687,'6'-6'733,"0"0"1,-1-1-1,1 1 0,-1-1 0,-1 0 0,1-1 0,-1 1 0,0-1 1,-1 0-1,0 0 0,0 0 0,-1 0 0,0 0 0,0-1 0,-1 1 0,0-1 1,0-8-1,-1 15-650,-1 0 1,1 1-1,-1-1 1,1 1 0,-1-1-1,1 0 1,-1 1-1,0-1 1,0 1-1,0-1 1,0 1 0,0 0-1,0-1 1,0 1-1,-1 0 1,1 0-1,0 0 1,-1 0 0,1 0-1,-1 0 1,1 0-1,-1 1 1,1-1-1,-1 0 1,1 1 0,-1-1-1,0 1 1,1 0-1,-1-1 1,0 1-1,0 0 1,1 0-1,-1 0 1,0 0 0,1 0-1,-1 1 1,0-1-1,1 0 1,-1 1-1,0 0 1,-1 0 0,-3 0-21,-1 1 1,1 0 0,0 1 0,0-1 0,0 1-1,0 0 1,1 1 0,-1-1 0,-8 8 0,4 2-53,1-1 0,0 1 0,1 0 0,0 1 0,1 0 0,0 0 0,2 1 0,-1 0 0,2 0 0,0 0 0,1 0 0,0 1 0,2-1 0,-1 1 0,2 20 0,0-34-5,0 0 0,0 0 0,0 0 0,0 0 0,0 1 0,0-1 0,1 0 0,-1 0 0,1 0 0,-1 0 0,1 0 0,0 0 0,-1 0 0,1-1 0,0 1 0,1 0 1,-1 0-1,0-1 0,0 1 0,1 0 0,-1-1 0,1 0 0,-1 1 0,1-1 0,0 0 0,-1 0 0,1 1 0,0-1 0,0-1 0,0 1 0,0 0 0,0 0 0,0-1 0,0 1 0,0-1 0,0 0 0,0 0 0,0 1 0,0-1 0,0 0 0,1-1 0,-1 1 1,0 0-1,0-1 0,2 0 0,6-1 19,-1-1 1,0 0-1,1-1 1,-2 0-1,1 0 1,0-1-1,-1 0 1,14-11-1,1-4-2,-1-1 0,-1-1-1,-1-1 1,-1-1 0,27-43 0,-36 51-14,-1-1 0,-1 0 1,-1-1-1,0 0 1,-1 0-1,-1 0 1,-1-1-1,0 0 0,-2 0 1,1-22-1,-2 40-6,-1-1 0,0 0 0,-1 0 0,1 0 0,0 0 0,0 0 0,-1 0 0,1 0 0,-1 0 0,0 1 0,1-1 0,-1 0 0,0 0 0,0 1 0,0-1 0,0 1 0,0-1 0,-1 1 0,-2-3 0,3 3-3,0 1-1,0 0 0,0 0 1,0-1-1,0 1 1,0 0-1,0 0 0,0 0 1,0 0-1,0 0 1,0 1-1,0-1 0,0 0 1,0 0-1,0 1 0,0-1 1,0 1-1,0-1 1,0 1-1,0-1 0,0 1 1,0-1-1,0 1 1,0 0-1,1-1 0,-1 1 1,0 0-1,1 0 0,-1 0 1,0 0-1,1-1 1,-1 1-1,1 0 0,0 0 1,-1 0-1,0 2 1,-4 10 37,-1-1 1,2 1-1,0 0 1,0 0-1,1 1 0,1-1 1,-2 19-1,3-2 79,0 0-1,5 40 1,-4-66-92,1 0 1,-1 0 0,1 1-1,0-1 1,0 0-1,1 0 1,-1 0 0,1 0-1,0 0 1,0-1 0,0 1-1,1-1 1,-1 1 0,1-1-1,0 0 1,0 0 0,0 0-1,0 0 1,0 0 0,1-1-1,0 1 1,-1-1 0,1 0-1,0 0 1,0-1 0,4 2-1,-3-1-5,0-1-1,0-1 0,1 1 1,-1-1-1,0 0 1,0 0-1,1 0 0,-1-1 1,0 0-1,0 0 0,0 0 1,0-1-1,0 0 1,0 0-1,0 0 0,0 0 1,-1-1-1,1 1 0,-1-1 1,7-7-1,0-1-13,0 0-1,-1-1 1,-1 0 0,0-1-1,0 0 1,-2 0-1,1-1 1,-2 0-1,0 0 1,-1 0 0,0-1-1,-1 0 1,3-23-1,-7 61-3,-1-6-2,1 1-1,1-1 0,0 1 0,2-1 1,3 18-1,-5-32 23,0 0 1,0 0 0,0 0-1,0 0 1,1 0 0,-1 0-1,1 0 1,-1 0 0,1-1-1,0 1 1,0-1-1,1 1 1,-1-1 0,0 0-1,1 0 1,-1 0 0,1 0-1,0 0 1,0 0-1,0-1 1,-1 0 0,1 1-1,1-1 1,-1 0 0,0-1-1,0 1 1,0 0 0,0-1-1,1 0 1,-1 1-1,0-1 1,0-1 0,7 0-1,-3 0 10,-1-1 0,1 0 0,0-1 0,-1 0 1,0 0-1,0 0 0,0 0 0,0-1 0,0 0 0,-1-1 0,1 1 0,-1-1 0,0 0 0,-1 0 0,1 0 0,-1-1 0,0 0 0,-1 1 0,1-1 0,4-13 0,-3 10-34,-1 0 0,-1-1 0,0 1-1,0-1 1,-1 0 0,0 0 0,-1 0-1,0 0 1,0 0 0,-1 0 0,0 0-1,-1-1 1,0 1 0,-3-10 0,4 19-2,-1-1 1,1 1-1,0-1 0,-1 1 1,1-1-1,-1 1 1,1-1-1,-1 1 1,0-1-1,0 1 1,0 0-1,0-1 1,0 1-1,0 0 1,0 0-1,0-1 1,0 1-1,0 0 1,-1 0-1,1 1 1,0-1-1,-1 0 1,1 0-1,-1 1 1,1-1-1,-1 0 1,1 1-1,-1 0 1,1-1-1,-1 1 1,0 0-1,1 0 1,-1 0-1,1 0 1,-1 0-1,0 0 1,1 0-1,-1 1 1,1-1-1,-1 0 1,1 1-1,-1 0 1,1-1-1,-1 1 1,1 0-1,-1-1 1,1 1-1,0 0 1,0 0-1,-1 0 1,1 0-1,0 1 1,0-1-1,0 0 1,0 0-1,0 1 1,0-1-1,0 0 1,1 1-1,-1-1 1,1 1-1,-1-1 1,0 3-1,-3 9 32,1 0 0,0 0 0,1 0 1,0 0-1,1 0 0,1 0 0,0 0 0,0 0 0,5 23 0,-5-33-77,1 1-1,0-1 1,-1 0-1,1 1 1,0-1 0,1 0-1,-1 0 1,0 0 0,1 0-1,0 0 1,0 0 0,0 0-1,0-1 1,0 1-1,0-1 1,1 1 0,-1-1-1,1 0 1,-1 0 0,1 0-1,0 0 1,0 0-1,0-1 1,0 1 0,0-1-1,1 0 1,-1 0 0,0 0-1,0-1 1,1 1 0,-1-1-1,1 1 1,-1-1-1,0 0 1,1 0 0,-1-1-1,0 1 1,1-1 0,-1 0-1,0 0 1,1 0-1,3-2 1,-5 2-302,0 1 0,0-1 0,0-1 0,-1 1 0,1 0 0,0 0 0,0-1 0,-1 1 0,1-1-1,-1 1 1,1-1 0,-1 0 0,0 0 0,0 0 0,1 1 0,-1-1 0,-1 0 0,1 0 0,1-4 0,3-21-5894</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5:59.995"/>
    </inkml:context>
    <inkml:brush xml:id="br0">
      <inkml:brushProperty name="width" value="0.025" units="cm"/>
      <inkml:brushProperty name="height" value="0.025" units="cm"/>
    </inkml:brush>
  </inkml:definitions>
  <inkml:trace contextRef="#ctx0" brushRef="#br0">1 0 14734,'0'0'4196,"9"9"-3705,1 0-478,1 0 0,0 0 1,1-1-1,-1-1 0,24 12 0,-26-16-800,0 1-1,0-1 0,0-1 1,0 0-1,1 0 0,16 1 1,-21-3 374,1 1 0,-1-1 0,1-1 1,-1 1-1,1-1 0,-1 0 1,8-3-1,4-9 3202,-11-13 4103,-10 25-3442,-10 12-2736,10-5-403,-1 1 1,1 0-1,0 0 1,1 0-1,0 1 1,-3 8-1,5-12-263,-1-1-1,1 1 1,0 0 0,1 0-1,-1-1 1,1 1-1,-1 0 1,1 0-1,0 0 1,1 0-1,-1-1 1,1 1 0,-1 0-1,1 0 1,2 3-1,-2-5-83,1-1-1,0 1 1,0-1-1,0 1 1,0-1-1,0 0 1,0 0-1,0 0 0,0 0 1,0-1-1,1 1 1,-1 0-1,0-1 1,1 0-1,-1 1 1,0-1-1,0 0 1,5-1-1,44-2-1783,-16-2 295,-23 3 990,1 0 1,0 0 0,0 1 0,23 2 0,-35-1 567,0 1-1,-1-1 1,1 0 0,0 1-1,0-1 1,0 0 0,0 1-1,-1-1 1,1 1 0,0-1-1,-1 1 1,1 0 0,0-1-1,-1 1 1,1 0 0,0-1-1,-1 1 1,1 0 0,-1 0-1,0-1 1,1 1 0,-1 0-1,1 0 1,-1 0 0,0 0 0,0 0-1,0 0 1,0-1 0,1 1-1,-1 0 1,0 0 0,0 0-1,-1 0 1,1 0 0,0 0-1,0 0 1,0 0 0,-1 0-1,1-1 1,0 1 0,-1 0-1,1 0 1,-1 1 0,-1 3 239,0 0 0,0-1 0,0 1 0,-1-1 0,1 1 0,-6 5 0,-34 26 1368,39-34-1668,1 0 1,-1-1-1,0 1 0,1-1 1,-1 0-1,0 0 0,0 0 0,0 0 1,0 0-1,0 0 0,0-1 0,0 0 1,0 1-1,0-1 0,0 0 1,-3-1-1,5 1-149,0-1-1,0 1 1,1-1 0,-1 1 0,0-1-1,0 0 1,1 1 0,-1-1 0,1 0 0,-1 0-1,0 1 1,1-1 0,-1 0 0,1 0-1,0 0 1,-1 0 0,1 1 0,-1-1-1,1 0 1,0 0 0,0 0 0,0 0 0,0 0-1,0 0 1,0 0 0,0-1 0,-1-2-756,-2-19-5008</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0.335"/>
    </inkml:context>
    <inkml:brush xml:id="br0">
      <inkml:brushProperty name="width" value="0.025" units="cm"/>
      <inkml:brushProperty name="height" value="0.025" units="cm"/>
    </inkml:brush>
  </inkml:definitions>
  <inkml:trace contextRef="#ctx0" brushRef="#br0">28 151 8264,'10'-3'3998,"-4"1"-3696,11-4 1988,0 0 0,0-1 0,24-15 0,-36 19-1831,-1 1 0,0-1 0,0-1 0,0 1-1,0 0 1,-1-1 0,0 0 0,1 0-1,-1 0 1,4-8 0,-6 9-440,0 1 1,0-1 0,0 0-1,0 1 1,-1-1-1,0 0 1,1 1-1,-1-1 1,0 0-1,0 1 1,0-1-1,-1 0 1,0-4-1,0 6-1,0 0-1,1 0 0,-1-1 1,0 1-1,0 0 0,0 0 1,0 0-1,-1 0 0,1 1 1,0-1-1,0 0 0,-1 0 1,1 1-1,0-1 0,-1 0 1,1 1-1,0 0 0,-1-1 1,1 1-1,-1 0 0,1 0 1,-1-1-1,1 1 0,0 0 1,-3 1-1,-39 1 66,43-2-83,-6 1 3,1 1 0,-1-1 0,1 1 0,-1 1 0,1-1 0,0 1 0,0 0 0,1 0 0,-1 0 0,0 1 0,1 0 0,0 0 0,0 0 0,0 0 0,0 0 0,1 1 0,0 0 0,0 0 0,0 0 0,0 0 0,1 0 0,0 0 0,-3 11 0,4-12 4,-1 0 0,1 0 0,0 0 0,1 0 0,-1 0 0,1 0 0,-1 0 0,1 0 0,0 0 0,1 0 0,-1 0 0,1 0 0,-1 0-1,1-1 1,1 1 0,-1 0 0,0 0 0,1 0 0,0-1 0,0 1 0,0-1 0,0 0 0,1 1 0,-1-1 0,1 0 0,0 0 0,-1-1 0,1 1-1,1 0 1,-1-1 0,0 0 0,1 0 0,-1 0 0,5 2 0,4 0-178,-1-1 0,1 0 0,-1-1 0,1-1 0,0 1 1,0-2-1,12 0 0,-12-1-921,-1 0 0,1-1-1,-1 0 1,14-4 0,25-15-5976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7.034"/>
    </inkml:context>
    <inkml:brush xml:id="br0">
      <inkml:brushProperty name="width" value="0.025" units="cm"/>
      <inkml:brushProperty name="height" value="0.025" units="cm"/>
    </inkml:brush>
  </inkml:definitions>
  <inkml:trace contextRef="#ctx0" brushRef="#br0">84 41 4612,'-73'-35'257,"62"29"-1507</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0.727"/>
    </inkml:context>
    <inkml:brush xml:id="br0">
      <inkml:brushProperty name="width" value="0.025" units="cm"/>
      <inkml:brushProperty name="height" value="0.025" units="cm"/>
    </inkml:brush>
  </inkml:definitions>
  <inkml:trace contextRef="#ctx0" brushRef="#br0">0 0 6726,'0'0'11403,"0"83"-9129,4-37-480,4 8-929,2 3-353,4-3-63,1-7-97,2-9-32,-1-11-192,-1-9-95,-1-10 31,-5-8-64,-3 0-769,-6-9-993,0-10-1345,-12-10-2530,-11-6-3043</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1.069"/>
    </inkml:context>
    <inkml:brush xml:id="br0">
      <inkml:brushProperty name="width" value="0.025" units="cm"/>
      <inkml:brushProperty name="height" value="0.025" units="cm"/>
    </inkml:brush>
  </inkml:definitions>
  <inkml:trace contextRef="#ctx0" brushRef="#br0">1 163 6278,'0'0'13965,"68"-36"-11723,-33 23-576,6-2-353,4-2-512,2-2-417,-2 1-352,-3 1 32,-4 3-224,-8 5-1025,-11 4-1409,-12 5-321,-23 2-9897</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1.411"/>
    </inkml:context>
    <inkml:brush xml:id="br0">
      <inkml:brushProperty name="width" value="0.025" units="cm"/>
      <inkml:brushProperty name="height" value="0.025" units="cm"/>
    </inkml:brush>
  </inkml:definitions>
  <inkml:trace contextRef="#ctx0" brushRef="#br0">0 127 12236,'0'0'9320,"86"-15"-8199,-35-12-96,4 2-416,-4 1-449,0 6-224,-10 5-1569,-13 8-1506,-16 5-2819</inkml:trace>
  <inkml:trace contextRef="#ctx0" brushRef="#br0" timeOffset="1">74 356 14926,'0'0'6470,"70"-2"-5541,-24-21-320,2 1-353,6-5-192,-6 5-160,-2-2-1794,-9 2-1986,-6 0-3619</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1.784"/>
    </inkml:context>
    <inkml:brush xml:id="br0">
      <inkml:brushProperty name="width" value="0.025" units="cm"/>
      <inkml:brushProperty name="height" value="0.025" units="cm"/>
    </inkml:brush>
  </inkml:definitions>
  <inkml:trace contextRef="#ctx0" brushRef="#br0">43 161 15503,'0'0'5445,"-14"63"-4100,14-39-64,0 3-128,9-3-480,7-4-417,1-6-192,1-5-32,0-4 0,-6-5-128,-1 0-288,-2-10-481,-6-7-897,-3-4-1280,0-5-2724,0-8-3619</inkml:trace>
  <inkml:trace contextRef="#ctx0" brushRef="#br0" timeOffset="1">13 1 14157,'0'0'7175,"-13"57"-6310,33-36-481,4-1-320,9-2 0,4-4-1281,0-6-2210,0-3-4164</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2.174"/>
    </inkml:context>
    <inkml:brush xml:id="br0">
      <inkml:brushProperty name="width" value="0.025" units="cm"/>
      <inkml:brushProperty name="height" value="0.025" units="cm"/>
    </inkml:brush>
  </inkml:definitions>
  <inkml:trace contextRef="#ctx0" brushRef="#br0">39 85 13325,'0'0'4831,"-7"12"-3395,2-3-1244,1 0 0,0 1-1,0-1 1,1 1 0,0 0 0,0 0 0,1 0 0,1 0 0,0 0 0,0 0-1,1 0 1,0 0 0,1 1 0,0-1 0,0 0 0,6 18 0,6-1-288,1 0 0,32 45 0,-25-41-1399,19 37 0,-39-65 1516,1-1 0,-1 0 0,0 1 0,0-1-1,0 1 1,0 0 0,-1-1 0,1 1 0,-1 0 0,1-1 0,-1 1 0,0 0 0,0-1 0,0 1 0,-1 0 0,1-1 0,0 1 0,-1 0-1,0-1 1,0 1 0,0 0 0,0-1 0,0 0 0,0 1 0,-1-1 0,1 0 0,-4 4 0,3-3 103,-2-1-1,1 0 1,0 1 0,0-1-1,-1-1 1,1 1 0,-1 0-1,1-1 1,-1 0 0,0 0-1,0 0 1,0 0 0,1 0 0,-1-1-1,0 0 1,0 0 0,0 0-1,-6-1 1,8 0-80,-1 1 0,1-1 0,0 0 0,0 0-1,0 0 1,0 0 0,0 0 0,1 0 0,-1 0 0,0-1 0,1 1 0,-1-1 0,0 0 0,1 1 0,0-1-1,-1 0 1,1 0 0,0 0 0,0 1 0,0-1 0,0-1 0,0 1 0,1 0 0,-1 0 0,1 0-1,-1 0 1,1 0 0,0-1 0,0 1 0,0-2 0,-1-6-36,1 0 0,0 0 0,0 1 0,1-1 0,4-17 0,7-8-208,2 0 0,1 0 0,1 2 0,28-42 0,-16 28-63,21-51 0,-45 89 259,0 1 10,0-1 0,-1 1 0,0-1-1,-1 0 1,0 0 0,1-12 0,-2 21 3,-1 0 0,0 0-1,0 0 1,0 0 0,0 0 0,0-1 0,0 1 0,0 0 0,0 0-1,0 0 1,0 0 0,0 0 0,0-1 0,0 1 0,0 0 0,0 0-1,0 0 1,0 0 0,0 0 0,0-1 0,0 1 0,0 0-1,0 0 1,0 0 0,0 0 0,0 0 0,-1 0 0,1-1 0,0 1-1,0 0 1,0 0 0,0 0 0,0 0 0,0 0 0,0 0 0,0 0-1,-1 0 1,1-1 0,0 1 0,0 0 0,0 0 0,0 0 0,0 0-1,-1 0 1,1 0 0,0 0 0,0 0 0,0 0 0,0 0-1,0 0 1,-1 0 0,1 0 0,0 0 0,0 0 0,0 0 0,0 0-1,0 0 1,-1 0 0,-9 9 393,-7 14 185,14-17-416,0 0 0,0 1 0,1 0 0,0-1 0,0 1 0,1 0 0,-1 0 0,1 7 0,1-12-127,0 0 1,0-1 0,0 1-1,0 0 1,0-1 0,0 1-1,0 0 1,1-1-1,-1 1 1,1 0 0,-1-1-1,1 1 1,0-1 0,0 1-1,0-1 1,-1 0-1,1 1 1,1-1 0,-1 0-1,0 1 1,0-1 0,0 0-1,1 0 1,-1 0 0,0 0-1,1 0 1,-1 0-1,1-1 1,-1 1 0,1 0-1,-1-1 1,1 1 0,0-1-1,-1 0 1,1 1-1,0-1 1,2 0 0,5 0 11,-1-1 0,0 0 0,0 0 0,0-1 0,0 0 0,0 0 0,-1 0 0,1-1 0,-1-1 0,1 1 0,-1-1 0,0 0 0,0-1 0,11-10 0,7-7-83,0-2-1,25-32 1,-37 41 16,-13 15 8,0-1-1,1 1 1,-1-1-1,0 1 1,0-1-1,0 1 1,1 0-1,-1-1 1,0 1-1,1-1 1,-1 1-1,0 0 0,1-1 1,-1 1-1,0 0 1,1-1-1,-1 1 1,0 0-1,1 0 1,-1-1-1,1 1 1,-1 0-1,1 0 1,-1 0-1,1 0 1,-1 0-1,1 0 1,-1 0-1,1 0 1,-1 0-1,1 0 1,-1 0-1,0 0 1,1 0-1,-1 0 1,1 0-1,-1 0 1,1 0-1,-1 0 1,1 1-1,5 20-126,4 10-429,-8-29 303,1 0 0,-1 0-1,1 0 1,-1-1-1,1 1 1,0-1 0,-1 1-1,1-1 1,0 0 0,0 0-1,0 0 1,0-1 0,0 1-1,0-1 1,0 0-1,0 0 1,0 0 0,0 0-1,1 0 1,2-1 0,1 0-517,1 0 1,-1-1-1,0 0 1,0 0 0,1-1-1,-2 1 1,9-5-1,20-17-4731</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2.530"/>
    </inkml:context>
    <inkml:brush xml:id="br0">
      <inkml:brushProperty name="width" value="0.025" units="cm"/>
      <inkml:brushProperty name="height" value="0.025" units="cm"/>
    </inkml:brush>
  </inkml:definitions>
  <inkml:trace contextRef="#ctx0" brushRef="#br0">169 2 1858,'0'0'10426,"-10"-2"-5675,4 2-4514,1 0 0,-1 1 0,0-1 1,0 1-1,0 0 0,1 0 0,-1 1 0,0 0 1,1 0-1,-1 0 0,1 1 0,0-1 1,0 1-1,0 0 0,0 1 0,0 0 0,1-1 1,0 1-1,-1 1 0,2-1 0,-1 0 0,-5 9 1,-17 24 1497,25-35-1679,0 0 0,0-1 0,-1 1 0,2 0 0,-1 0 0,0 0 0,0 0 0,1 0 0,-1 0 0,1 0 0,-1 0 0,1 1 0,0-1 0,0 0 0,0 0 0,0 0 0,1 4 1,1-4-62,0-1 1,0 0 0,0 0 0,1 0 0,-1 0 0,0-1 0,1 1 0,-1-1 0,0 1 0,1-1 0,-1 0 0,0 0-1,1 0 1,-1 0 0,1 0 0,3-1 0,4 0-177,18 0-2105,0-2 0,32-7 1,10-2-2466,-23 12 9270,-51 9-2641,-5 1-692,0 0-1,-1 0 0,-14 12 0,-3-1-19,-41 25 1,91-79-10194,0 5 2418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2.917"/>
    </inkml:context>
    <inkml:brush xml:id="br0">
      <inkml:brushProperty name="width" value="0.025" units="cm"/>
      <inkml:brushProperty name="height" value="0.025" units="cm"/>
    </inkml:brush>
  </inkml:definitions>
  <inkml:trace contextRef="#ctx0" brushRef="#br0">91 361 5509,'0'0'13474,"-8"12"-11717,3-3-1629,-2 2 328,0 0 0,0 0 0,1 1 0,1 0-1,0 0 1,1 1 0,0-1 0,1 1 0,-3 19 0,6-30-448,0-1 1,1 0-1,-1 1 1,0-1 0,0 0-1,1 1 1,-1-1-1,1 0 1,-1 0-1,1 1 1,0-1 0,-1 0-1,1 0 1,0 0-1,0 0 1,0 0-1,0 0 1,0 0 0,0 0-1,0 0 1,0-1-1,0 1 1,0 0-1,0 0 1,0-1 0,1 1-1,-1-1 1,0 0-1,1 1 1,-1-1-1,0 0 1,0 1 0,1-1-1,-1 0 1,1 0-1,-1 0 1,0 0-1,1-1 1,-1 1 0,3-1-1,2 1 0,0-1 0,0-1 0,0 1-1,0-1 1,-1 0 0,1 0 0,0-1 0,5-3-1,0-2-30,-1 0-1,-1 0 1,0-1-1,0-1 1,-1 0-1,0 0 1,0 0-1,-1-1 1,-1 0-1,0 0 1,0-1-1,-1 0 1,-1 0-1,0 0 1,3-16-1,-2 7-20,-2 1 1,0-1-1,-1 0 1,-2 0-1,0-1 1,-1 1-1,-1 0 0,-7-32 1,6 44 67,0-1 1,0 1-1,-1 0 0,0 1 1,0-1-1,-1 1 0,0-1 1,-1 2-1,0-1 1,-10-10-1,14 15-15,0 1 0,0 0 0,-1 0 0,1 0 0,-1 1 0,0-1 0,1 1 0,-1-1 0,0 1 0,0 0 0,0 0 0,0 0 0,0 0 0,0 1 0,0-1 0,0 1 0,0 0 0,0-1 0,0 2 0,0-1 0,0 0 0,0 0 0,0 1 0,0 0 0,0 0 0,0 0 0,0 0 0,0 0 0,0 0 0,1 1 0,-1-1 0,0 1 0,1 0 0,-1 0 0,-3 4 0,-1 0 103,0 1 1,0 0-1,1 0 0,0 0 0,1 1 0,-1 0 0,1 0 0,1 0 0,0 0 0,0 1 0,0 0 1,1 0-1,1 0 0,-1 0 0,2 0 0,-1 1 0,1-1 0,0 0 0,2 17 0,0-22-100,0 0 0,0 0-1,1-1 1,0 1 0,-1-1-1,1 0 1,1 1-1,-1-1 1,0 0 0,1 0-1,0 0 1,-1 0-1,1-1 1,0 1 0,0-1-1,1 0 1,-1 0 0,0 0-1,1 0 1,6 2-1,9 3-30,0 0-1,35 6 1,-42-10-22,24 4-299,-24-6 134,0 1-1,-1 0 1,1 1-1,-1 0 1,0 1-1,0 0 1,0 1-1,0 0 1,-1 1 0,16 11-1,-24-14 217,0 0-1,0 0 1,0 0-1,0 0 1,-1 1-1,0-1 1,1 1-1,-1-1 1,0 1 0,0 6-1,0-8-86,-1 0-1,1-1 1,-1 1 0,0 0-1,0 0 1,0 0 0,0 0-1,0 0 1,0 0 0,-1 0-1,1 0 1,-1 0 0,1-1 0,-1 1-1,0 0 1,1 0 0,-1 0-1,0-1 1,0 1 0,0-1-1,-2 3 1,-1-3-5438</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4.303"/>
    </inkml:context>
    <inkml:brush xml:id="br0">
      <inkml:brushProperty name="width" value="0.025" units="cm"/>
      <inkml:brushProperty name="height" value="0.025" units="cm"/>
    </inkml:brush>
  </inkml:definitions>
  <inkml:trace contextRef="#ctx0" brushRef="#br0">138 639 7559,'0'0'2152,"1"-12"-663,-1 6-1564,1-3 1110,-1-1 0,0 1 0,0-1 0,-1 1 1,-3-16-1,3 23-855,1 1 0,-1-1-1,1 0 1,-1 1 0,0-1 0,0 0 0,1 1 0,-1-1 0,0 1 0,0 0-1,0-1 1,-1 1 0,1 0 0,0 0 0,-1-1 0,1 1 0,0 0 0,-1 0-1,1 1 1,-1-1 0,1 0 0,-1 0 0,0 1 0,1-1 0,-1 1 0,0-1 0,1 1-1,-1 0 1,0 0 0,0 0 0,1 0 0,-1 0 0,0 0 0,0 0 0,1 0-1,-1 1 1,0-1 0,1 1 0,-1-1 0,0 1 0,1 0 0,-1-1 0,-2 3 0,0 0-102,-1 0 0,1 0 0,0 0 0,-1 1 0,2-1 0,-1 1 0,0 0 0,1 0 0,0 1 0,0-1 0,0 1 0,0 0 0,1 0 0,-1-1 0,2 1 0,-1 1 0,-1 4 0,0 0-26,0-1 1,1 1-1,0 0 0,1 0 0,0 0 0,1 1 0,0-1 0,2 13 0,-2-21-46,0-1 0,0 1 0,1-1 0,-1 0-1,1 1 1,-1-1 0,1 1 0,0-1 0,-1 0 0,1 1-1,0-1 1,0 0 0,0 0 0,0 0 0,0 0-1,0 0 1,0 0 0,0 0 0,0 0 0,1 0 0,-1 0-1,0-1 1,1 1 0,1 0 0,0 0 6,0 0 0,0-1 0,1 0 1,-1 1-1,0-1 0,0-1 0,1 1 0,-1 0 0,0-1 1,6-1-1,1-1 12,0-1 0,-1 0 0,1 0 0,-1-1 0,0 0 1,11-8-1,-8 3-53,-1 0-1,0 0 1,0-1 0,-1 0 0,0-1-1,-1 0 1,0-1 0,-1 0 0,-1 0 0,0-1-1,-1 0 1,0 0 0,-1 0 0,0-1-1,-2 0 1,0 0 0,0 0 0,0-17 0,-13 59-612,9-27 640,-10 88-68,11-81 72,0 0 1,0 0-1,0 0 1,0 0-1,1 0 1,1 0-1,-1-1 1,1 1-1,0 0 0,5 9 1,-6-14 13,0 0 0,0 0 1,0 0-1,0-1 0,1 1 0,-1 0 1,1-1-1,-1 1 0,1-1 0,0 0 1,0 0-1,-1 1 0,1-1 0,0 0 0,0 0 1,0-1-1,0 1 0,0 0 0,0-1 1,0 1-1,4 0 0,-3-1 7,1-1 0,0 1 0,-1-1 1,1 1-1,-1-1 0,1 0 0,-1 0 0,0-1 0,1 1 0,-1-1 0,6-3 1,1-3 13,0 1-1,0-2 1,0 1 0,-1-2 0,-1 1 0,9-12 0,-4 2-110,-1-2 0,-1 1 0,0-1 1,-2-1-1,0 0 0,-2 0 0,0 0 0,-2-1 0,0 0 0,-2-1 0,0 1 0,-2 0 1,0-1-1,-5-38 0,4 60 50,0 0 0,0 0 0,0 1 1,0-1-1,-1 0 0,1 0 0,0 0 0,-1 0 1,0 1-1,1-1 0,-1 0 0,0 1 1,0-1-1,0 1 0,0-1 0,0 1 0,0-1 1,-1 1-1,1-1 0,0 1 0,-1 0 0,-2-2 1,3 3 11,0 0 1,0 1-1,-1-1 0,1 0 1,0 0-1,0 1 1,0-1-1,0 1 0,0-1 1,-1 1-1,1 0 1,0-1-1,0 1 0,1 0 1,-1 0-1,0-1 1,0 1-1,0 0 0,0 0 1,1 0-1,-1 0 1,0 0-1,1 0 0,-1 0 1,1 1-1,-1-1 1,1 0-1,0 0 0,-1 0 1,1 0-1,0 1 1,0-1-1,0 2 0,-7 27 80,1 0 0,1 1 1,2 0-1,1 0 0,1 0 0,2 0 0,6 38 0,-3-52 5,0 0 0,2 0 0,0 0 0,1-1 1,0 0-1,2 0 0,0-1 0,0 0 0,1-1 0,1 0 1,1 0-1,14 13 0,-25-26-42,0 0-1,-1 0 1,1 0 0,1 0 0,-1 0 0,0-1 0,0 1 0,0 0-1,0-1 1,1 1 0,-1-1 0,0 1 0,0-1 0,1 1-1,-1-1 1,0 0 0,1 0 0,-1 0 0,0 1 0,1-2 0,-1 1-1,0 0 1,1 0 0,-1 0 0,1 0 0,-1-1 0,0 1 0,0-1-1,1 1 1,-1-1 0,0 1 0,0-1 0,0 0 0,1 0-1,-1 1 1,0-1 0,0 0 0,0 0 0,0 0 0,-1 0 0,1 0-1,0 0 1,0-1 0,-1 1 0,1 0 0,0 0 0,0-2-1,3-7 112,1-1 0,-1 0 0,-1 0 0,3-16-1,-4 22-185,4-33 55,0-1 0,-3 0 0,-1 0 0,-2 0 0,-7-61 1,-3 32-124,-3 1 0,-27-86 0,30 127 15,10 26 93,0 0-1,0 0 0,0 1 0,0-1 0,0 0 0,0 0 1,0 0-1,0 0 0,0 0 0,0 0 0,0 0 1,-1 0-1,1 1 0,0-1 0,0 0 0,0 0 1,0 0-1,0 0 0,0 0 0,0 0 0,0 0 1,0 0-1,0 0 0,-1 0 0,1 0 0,0 0 1,0 0-1,0 0 0,0 0 0,0 0 0,0 0 1,0 0-1,-1 0 0,1 0 0,0 0 0,0 0 0,0 0 1,0 0-1,0 0 0,0 0 0,0 0 0,0 0 1,-1 0-1,1 0 0,0 0 0,0 0 0,0 0 1,0 0-1,0 0 0,0 0 0,0 0 0,0 0 1,0 0-1,-1 0 0,1-1 0,0 1 0,0 0 1,0 0-1,0 0 0,0 0 0,0 0 0,0 0 1,0 0-1,0 0 0,0-1 0,0 1 0,0 0 0,-2 43-205,2-37 232,1 29-27,1-1-1,1 0 1,3 0-1,0 0 1,2 0 0,2-1-1,1-1 1,2 1-1,0-2 1,26 42 0,-7-34 2,-31-38 2,1 1-1,0-1 0,-1 0 0,1 0 1,0 1-1,0-1 0,0 0 0,0 0 1,0-1-1,0 1 0,0 0 0,0-1 1,0 1-1,0-1 0,0 0 1,0 0-1,1 0 0,-1 0 0,0 0 1,3 0-1,-4-1 3,1 0-1,-1 0 1,1 0 0,-1 0-1,0 0 1,1 0 0,-1-1 0,0 1-1,0 0 1,0-1 0,0 1-1,0-1 1,0 1 0,0-1 0,0 1-1,-1-1 1,1 1 0,-1-1-1,1 0 1,-1 0 0,1 1 0,-1-1-1,0-2 1,3-48 58,-3 46-59,0-8-21,-1 0-1,0-1 1,-1 1-1,-6-24 1,7 34 13,0 0 1,0 0 0,0 1-1,-1-1 1,0 0 0,0 1 0,0 0-1,0-1 1,0 1 0,-1 0-1,1 0 1,-1 0 0,0 0 0,0 1-1,0-1 1,0 1 0,0 0 0,-1 0-1,1 0 1,-1 0 0,1 1-1,-6-3 1,8 4 2,0 0 0,0-1 0,0 1 0,0 0 0,0 0 0,0-1 0,0 1 0,0 0 0,0 0 0,0 0 0,-1 0-1,1 0 1,0 1 0,0-1 0,0 0 0,0 0 0,0 1 0,0-1 0,1 1 0,-1-1 0,0 0 0,0 1 0,0 0 0,0-1 0,0 1 0,1 0 0,-1-1 0,0 1 0,0 0-1,1 0 1,-1-1 0,1 1 0,-1 0 0,1 0 0,-1 0 0,1 0 0,-1 0 0,1 0 0,0 0 0,0 0 0,-1 0 0,1 0 0,0 0 0,0 0 0,0 0 0,0 0 0,0 0 0,0 0-1,0 0 1,1 0 0,-1 1 0,1 2-6,-1 0 0,1-1 0,0 0 0,-1 1 0,2-1 0,-1 1 0,0-1 0,1 0 0,-1 0 0,1 0 0,0 0 0,0 0 0,0 0 0,3 3 1,1-3-11,-1 0 1,1 0-1,-1 0 1,1 0-1,0-1 1,0 0 0,0 0-1,0-1 1,0 1-1,0-1 1,0-1 0,1 1-1,-1-1 1,0 0-1,0-1 1,1 1-1,-1-1 1,0-1 0,10-2-1,4-2-55,-1-2 1,-1 0-1,1-1 0,28-18 1,-46 26 86,0 0 0,0 0 0,0 0 1,1 1-1,-1-1 0,0 1 0,0-1 1,1 1-1,-1-1 0,0 1 0,1 0 1,-1 0-1,0-1 0,1 1 0,-1 0 0,0 0 1,1 0-1,-1 1 0,0-1 0,1 0 1,-1 0-1,0 1 0,1-1 0,-1 1 0,2 0 1,21 25 662,3 3-201,-21-25-431,0-1 1,1 0 0,-1-1 0,1 0 0,0 0 0,0 0-1,0 0 1,0-1 0,0-1 0,0 1 0,0-1 0,0 0-1,0 0 1,0-1 0,9-2 0,-4 0-113,0 0 1,0 0-1,0-1 0,0-1 1,-1 0-1,1-1 0,16-11 1,-25 15-183,-1 0 1,1 0-1,-1 0 1,0 0-1,0 0 0,0-1 1,0 1-1,0-1 1,0 1-1,1-4 1,0-18-8356,-7 6-5355</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5.922"/>
    </inkml:context>
    <inkml:brush xml:id="br0">
      <inkml:brushProperty name="width" value="0.025" units="cm"/>
      <inkml:brushProperty name="height" value="0.025" units="cm"/>
    </inkml:brush>
  </inkml:definitions>
  <inkml:trace contextRef="#ctx0" brushRef="#br0">6307 2216 10634,'-4'9'545,"-60"175"1691,61-179-2029,0 1 0,-1 0 1,1-1-1,-1 1 0,-1-1 0,1 0 0,-1 0 0,0-1 0,0 0 0,0 1 0,0-2 0,-1 1 0,0-1 0,0 1 0,-10 3 0,-11 3-225,0-1 1,-40 7-1,27-7-108,-54 15-2703,-250 64-640,-176 37 8593,340-89-4324,-2-9 1,0-7 0,-187-4 0,164-15-749,-472-4-58,-1-45 57,510 24 219,-322-90-1,376 77 95,1-6 0,2-4 0,-168-99 0,218 108-388,1-3 0,2-3 0,3-2 0,1-2 0,-87-101 0,104 101 12,1-1 0,4-1 0,1-2 0,2-1 0,3-2 0,3 0 0,-24-81 0,18 8 23,5-1-1,-11-215 1,23 186 21,-36-175 0,43 310-31,-1 0 0,-1 0 0,-1 1 1,-1 0-1,-1 1 0,0 0 0,-18-25 0,18 33-2,-1 0 1,0 0-1,-1 1 0,0 0 0,-1 1 0,0 0 0,-1 2 1,0-1-1,-1 2 0,-26-13 0,-30-4 27,52 20-278,0-2 0,0 0 0,-28-16 0,45 23-74,0-1-1,1 0 1,-1 0 0,1 0 0,-1-1 0,1 1-1,-1 0 1,1 0 0,0-1 0,0 1 0,0-1-1,0 1 1,0-1 0,0 0 0,0 1 0,0-1-1,0 0 1,1 1 0,-1-3 0,1 3 88,0 0-1,1 0 1,-1 0 0,0 0 0,1 0-1,-1 0 1,1 0 0,-1 1 0,1-1-1,0 0 1,-1 0 0,1 1 0,0-1 0,0 0-1,-1 1 1,1-1 0,0 0 0,0 1-1,0-1 1,0 1 0,0 0 0,-1-1 0,1 1-1,0 0 1,0-1 0,0 1 0,0 0-1,0 0 1,0 0 0,0 0 0,0 0-1,0 0 1,0 0 0,2 1 0,22-3-3387</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26:06.280"/>
    </inkml:context>
    <inkml:brush xml:id="br0">
      <inkml:brushProperty name="width" value="0.025" units="cm"/>
      <inkml:brushProperty name="height" value="0.025" units="cm"/>
    </inkml:brush>
  </inkml:definitions>
  <inkml:trace contextRef="#ctx0" brushRef="#br0">1 517 10186,'0'0'7174,"8"-14"-6677,24-38 463,47-55-1,32-49 411,-97 134-1277,-1-1 1,-1 0-1,-1-1 0,-1 0 1,6-27-1,-9 31-63,-3 29-143,5 19 25,1-9 12,1 0-1,1-1 0,0-1 1,1 0-1,1-1 1,1 0-1,0-1 1,21 15-1,-14-12-751,2-1-1,0-2 0,27 13 0,37 10-5267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8.803"/>
    </inkml:context>
    <inkml:brush xml:id="br0">
      <inkml:brushProperty name="width" value="0.025" units="cm"/>
      <inkml:brushProperty name="height" value="0.025" units="cm"/>
    </inkml:brush>
  </inkml:definitions>
  <inkml:trace contextRef="#ctx0" brushRef="#br0">37 99 3972,'1'-2'1487,"13"-28"15169,-10 32-11547,-3 19-4274,-3 38 25,-18 91 1,11-93-828,-3 93 1,41-198 409,-16 23-424,-2-1 0,0 0 1,-2-1-1,-1 0 0,-1 0 0,-1-1 1,-2 0-1,0 0 0,-1-36 0,-12 31-71,8 32 26,1-1 1,-1 1 0,1 0 0,-1-1-1,1 1 1,-1 0 0,0 0 0,0 0-1,1-1 1,-1 1 0,0 0-1,0 0 1,0 0 0,0 0 0,-1 0-1,1 1 1,0-1 0,0 0-1,0 0 1,-1 1 0,-1-1 0,0 4-22,0 1 0,1 0 0,0 0 0,-1 0 0,1 0 0,0 0 0,1 0 0,-3 9 0,1-5 10,-27 71 70,29-78 15,5-47-485,-3 36 375,1 0 1,-2 1-1,1-1 1,-1 0-1,-1 0 1,1 1-1,-2-1 1,1 0-1,-5-11 1,4 16 52,0-1 1,0 0 0,0 1-1,0-1 1,1 0-1,0 0 1,0 0-1,1 0 1,0 0 0,0-8-1,0 14 11,-8 124 179,3-73-92,2 0 0,7 100 1,-3-146-83,0 0 1,0 0 0,0 0-1,1 0 1,0-1 0,0 1 0,0-1-1,6 8 1,-8-11-14,1 0 0,-1-1 0,1 1 0,-1-1 0,1 1 0,-1-1 0,1 1 0,-1-1 0,1 1 0,0-1 0,-1 0 0,1 1 0,0-1 0,-1 0 1,1 1-1,0-1 0,-1 0 0,1 0 0,0 0 0,0 0 0,-1 0 0,1 1 0,0-1 0,1-1 0,-1 1-31,0-1-1,0 0 1,1 0-1,-1 1 1,0-1 0,0 0-1,0 0 1,0 0-1,0-1 1,0 1 0,0 0-1,0 0 1,0 0-1,-1-1 1,1 1 0,-1 0-1,2-3 1,1-5-906,0 1-1,0-1 1,0 0 0,1-17 0,-3 23 150,-1 0-1,0-1 1,0 1 0,0 0-1,0-1 1,-1 1 0,1 0 0,-1-1-1,0 1 1,-2-4 0,-8-7-5293</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0:48.333"/>
    </inkml:context>
    <inkml:brush xml:id="br0">
      <inkml:brushProperty name="width" value="0.025" units="cm"/>
      <inkml:brushProperty name="height" value="0.025" units="cm"/>
    </inkml:brush>
  </inkml:definitions>
  <inkml:trace contextRef="#ctx0" brushRef="#br0">11 95 3203,'0'0'6919,"-3"-3"-6887,-3-6-73,5 5 164,2 5 585,6 18 831,-7-17-1463,0 0-1,0 0 1,0-1-1,0 1 1,1 0-1,-1-1 1,1 1 0,0 0-1,-1-1 1,1 1-1,0 0 1,0-1-1,0 1 1,0-1 0,0 0-1,2 2 1,12 8 330,1-2 1,0 0-1,0-1 1,1 0 0,28 7-1,9 5 304,-22-8-590,0-1 1,1-2-1,0-1 0,0-2 0,50 4 0,172-9 28,-177-3-130,45 0 98,606-33 275,-127 11-246,-159 13-109,-248 6 180,307 30 1,113-22-124,-50-3 48,-462 8-102,1-6-1,0-3 1,-1-6-1,166-30 1,-216 26-23,79-20 26,-172 24 60,-507 43-899,100-2 628,-483-39 28,-1-45-898,264 13-509,-22-16 459,171 11 1398,461 38-229,0-1 102,0 2-1,-113 10 1,149 1-379,20-8 183,1 0-1,0 1 1,0-1 0,-1 0 0,1 1 0,0-1 0,0 0 0,0 1 0,0-1 0,-1 1-1,1-1 1,0 0 0,0 1 0,0-1 0,0 0 0,0 1 0,0-1 0,0 1 0,0-1-1,0 0 1,0 1 0,0-1 0,0 0 0,1 1 0,-1-1 0,0 1 0,0-1 0,0 0 0,0 1-1,1-1 1,-1 1 0,2 1-55,0 0 1,1 0-1,-1 0 0,0 0 1,1 0-1,-1 0 0,1-1 0,0 1 1,-1-1-1,1 0 0,4 1 0,48 16-249,0-4-1,102 14 0,120-5 242,-162-15 91,1224 124 784,191 13-3208,-1275-131-1717</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0:57.448"/>
    </inkml:context>
    <inkml:brush xml:id="br0">
      <inkml:brushProperty name="width" value="0.025" units="cm"/>
      <inkml:brushProperty name="height" value="0.025" units="cm"/>
    </inkml:brush>
  </inkml:definitions>
  <inkml:trace contextRef="#ctx0" brushRef="#br0">1 1 3812,'0'0'6411,"8"-1"-5888,20 3 438,-1 2 0,1 1-1,31 9 1,-30-7-971,6-1 509,2-2-1,-1-1 1,56-3 0,34 2-321,240 8-29,27 1 145,438 10-35,-490-23-224,-78 22 13,3 0-64,-87-21 3,-5-1 33,267 31-1,944 135 45,-417-63 80,-547-53-122,360-5-16,2-50 5,-159-2-7,-360 9-2,549 4 26,-2 36 6,-807-40-33,1323 93 36,-416-42-143,-524-22-4508,-313-22 1203</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1:10.790"/>
    </inkml:context>
    <inkml:brush xml:id="br0">
      <inkml:brushProperty name="width" value="0.025" units="cm"/>
      <inkml:brushProperty name="height" value="0.025" units="cm"/>
    </inkml:brush>
  </inkml:definitions>
  <inkml:trace contextRef="#ctx0" brushRef="#br0">0 1 3683,'0'0'6471,"10"8"-6354,3 2 76,2 0 1,-1-1-1,1-1 1,0-1-1,1 0 0,-1 0 1,1-2-1,24 6 0,58 3-23,1-4-1,0-4 1,168-13-1,28-20-11,156-5 181,-76 35-236,490-10 2,-57 8-28,0 43 900,-22-2-179,-34-9-608,928 20 411,-371-85-580,779-63 571,759 53-453,-2176 38-937,-119 3-3555,-340-4 1107</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1:49.116"/>
    </inkml:context>
    <inkml:brush xml:id="br0">
      <inkml:brushProperty name="width" value="0.025" units="cm"/>
      <inkml:brushProperty name="height" value="0.025" units="cm"/>
    </inkml:brush>
  </inkml:definitions>
  <inkml:trace contextRef="#ctx0" brushRef="#br0">36 1 3683,'0'0'6812,"-7"8"-6299,-21 27-284,28-35-227,0 0 1,-1 1-1,1-1 0,0 0 0,0 1 0,0-1 0,0 0 0,0 1 0,0-1 1,0 0-1,0 1 0,0-1 0,0 0 0,0 1 0,1-1 0,-1 0 1,0 0-1,0 1 0,0-1 0,0 0 0,0 1 0,1-1 0,-1 0 0,0 0 1,0 1-1,0-1 0,1 0 0,-1 0 0,0 1 0,0-1 0,1 0 0,-1 0 1,0 0-1,1 1 0,-1-1 0,0 0 0,1 0 0,-1 0 0,0 0 0,0 0 1,1 0-1,-1 0 0,0 0 0,1 0 0,-1 0 0,0 0 0,1 0 1,-1 0-1,0 0 0,1 0 0,-1 0 0,0 0 0,1-1 0,25 2 111,-23-1-79,34-1 82,0 2 1,-1 1-1,1 2 0,40 10 1,-14 2 245,0-3 0,1-3 0,0-2 0,68-2-1,920-16 1118,-733 10-984,-1 15 0,410 70-1,-521-52 53,372 13 1,-163-53-56,320 11-71,-474 7-400,460-42 0,-235 2 32,-245 18-31,-1-18 458,-22 2-47,-173 26-236,-45 1-192,-1 0 0,0 0-1,0 0 1,0 0 0,0 0-1,1 0 1,-1 0 0,0 0-1,0 0 1,0 0 0,0 0-1,0 0 1,1 0 0,-1 0-1,0 0 1,0 0 0,0 0-1,0 0 1,0 1 0,1-1-1,-1 0 1,0 0-1,0 0 1,0 0 0,0 0-1,0 0 1,0 0 0,1 0-1,-1 1 1,0-1 0,0 0-1,0 0 1,0 0 0,0 0-1,0 0 1,0 1 0,0-1-1,0 0 1,0 0 0,0 0-1,0 0 1,0 1 0,0-1-1,0 0 1,0 0 0,0 0-1,0 0 1,0 1 0,0-1-1,0 0 1,0 0 0,0 0-1,-8 12-133,-12 7-1622,-15 3-6412,16-8-463</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1:55.769"/>
    </inkml:context>
    <inkml:brush xml:id="br0">
      <inkml:brushProperty name="width" value="0.025" units="cm"/>
      <inkml:brushProperty name="height" value="0.025" units="cm"/>
    </inkml:brush>
  </inkml:definitions>
  <inkml:trace contextRef="#ctx0" brushRef="#br0">0 132 4388,'0'0'2071,"9"-1"-1601,338-59 1183,43-4-284,-250 58-1248,-1 6 0,223 28 0,444 2 1025,-183-15-365,627 10-686,-271-14-35,888 60 4,204-90-32,-933 7 46,-2 42 27,-804-20-96,1165 90 66,-1370-89-70,4 0 3,171 35 0,-272-37-262,51 22 1,-21-8-3468,-32-14-2044</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05.015"/>
    </inkml:context>
    <inkml:brush xml:id="br0">
      <inkml:brushProperty name="width" value="0.025" units="cm"/>
      <inkml:brushProperty name="height" value="0.025" units="cm"/>
    </inkml:brush>
  </inkml:definitions>
  <inkml:trace contextRef="#ctx0" brushRef="#br0">1 0 4869,'14'6'170,"44"16"210,0-4 0,1-2 0,0-2 0,1-3 0,119 6 0,237-37 196,-280 8-551,-1 6 0,167 13 0,-179 7-20,419 25 140,31-31 553,-1 39 568,-315-9-564,270 29 498,-444-63-1124,0-3-1,0-3 1,0-5-1,114-22 1,10-21-16,73-15-38,-214 54-15,1 2-1,85 0 0,-137 9 1,0 1 0,1 1 0,-1 0-1,0 1 1,0 0 0,0 2 0,0-1 0,-1 2 0,21 10-1,-5 2 72,-1 1 0,-1 2-1,29 26 1,-24-19-868,67 44 0,-56-47-1762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08.682"/>
    </inkml:context>
    <inkml:brush xml:id="br0">
      <inkml:brushProperty name="width" value="0.025" units="cm"/>
      <inkml:brushProperty name="height" value="0.025" units="cm"/>
    </inkml:brush>
  </inkml:definitions>
  <inkml:trace contextRef="#ctx0" brushRef="#br0">0 205 3459,'0'0'7234,"15"1"-7138,64 14 79,-51-8-136,1-2 1,31 2-1,-3-8 36,1-3 0,-1-2-1,0-2 1,103-30-1,-33 7 306,147-18-54,2 11-1,374-2 1,-384 26-253,234 4 244,-419 21-157,-53-5-4868,-49-12-295</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10.835"/>
    </inkml:context>
    <inkml:brush xml:id="br0">
      <inkml:brushProperty name="width" value="0.025" units="cm"/>
      <inkml:brushProperty name="height" value="0.025" units="cm"/>
    </inkml:brush>
  </inkml:definitions>
  <inkml:trace contextRef="#ctx0" brushRef="#br0">72 82 3235,'0'0'2018,"-8"0"-1927,-6 0-898,-34 1 3213,48-1-2368,0 1 1,0-1-1,0 0 0,0 0 1,0 0-1,0 0 0,0 0 1,0 0-1,0 0 1,0 0-1,0 0 0,0 1 1,0-1-1,0 0 0,0 0 1,0 0-1,0 0 0,0 0 1,0 0-1,0 0 0,0 0 1,0 1-1,0-1 0,0 0 1,0 0-1,0 0 0,0 0 1,0 0-1,0 0 0,0 0 1,0 0-1,0 1 0,0-1 1,0 0-1,0 0 1,0 0-1,0 0 0,0 0 1,-1 0-1,1 0 0,0 0 1,0 0-1,0 0 0,0 0 1,0 0-1,0 0 0,0 0 1,0 0-1,-1 0 0,35 9 1047,5-4-750,62 2 0,-4-2-177,23 9-18,1-6 0,1-5 0,217-24 0,-255 11-127,1 4 0,-1 3 0,1 4 0,95 13-1,-66-4 68,1-4-1,155-14 0,228-48 507,212-9-246,312 119 173,-435-15-237,1-37-230,-313-3-27,153 23-8,-279-8 106,-1-7 1,176-14-1,41 11-25,-85 3 94,-17-18 807,286-50 0,-500 51-944,-31 5 135,0 2 0,-1 0 0,21 0 731,-30 19-6905,-7 1 2494</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3.244"/>
    </inkml:context>
    <inkml:brush xml:id="br0">
      <inkml:brushProperty name="width" value="0.025" units="cm"/>
      <inkml:brushProperty name="height" value="0.025" units="cm"/>
    </inkml:brush>
  </inkml:definitions>
  <inkml:trace contextRef="#ctx0" brushRef="#br0">47 93 4356,'0'0'10426,"4"-11"-7650,-3 7-2582,1 0 0,0-1 0,0 1 1,0 0-1,0 0 0,1 0 0,0 0 0,-1 1 1,2-1-1,-1 1 0,0-1 0,1 1 0,-1 0 1,1 1-1,0-1 0,0 0 0,0 1 0,0 0 0,0 0 1,0 0-1,1 1 0,-1-1 0,7 0 0,-1 0 69,1 0 0,-1 0 0,1 1 0,0 1-1,-1-1 1,1 2 0,-1 0 0,14 2 0,-22-2-233,1-1 1,-1 1-1,0 0 1,1 0-1,-1 0 0,0 0 1,0 1-1,0-1 1,0 0-1,0 1 1,0 0-1,0-1 1,-1 1-1,1 0 1,-1 0-1,3 3 0,-3-2 10,0 0 0,0 0 1,0 0-1,0 1 0,0-1 0,-1 0 0,0 1 0,0-1 0,1 0 0,-2 0 0,1 1 0,0-1 0,-1 0 0,0 1 0,-1 4 0,-3 4 70,-1 0-1,-1 0 1,0 0 0,0-1 0,-1 0 0,0-1 0,-1 0 0,-1 0 0,1-1-1,-21 15 1,-10 13 123,96-27-772,-45-8 443,1 1 1,-1 1-1,0-1 0,0 2 0,-1-1 1,1 2-1,-1-1 0,13 11 1,-19-14 88,-1 0 0,-1 1 0,1-1 0,0 1 1,-1-1-1,1 1 0,-1 0 0,0 0 0,0 0 0,0 1 1,0-1-1,0 0 0,-1 1 0,0-1 0,0 1 0,0-1 1,0 1-1,0 0 0,0-1 0,-1 1 0,0 0 0,0 0 1,0-1-1,0 1 0,-1 0 0,1-1 0,-1 1 0,0 0 1,0-1-1,-3 6 0,0-1 223,-1-1 1,0 0-1,0 0 1,0 0-1,-1-1 1,0 0-1,-1 0 1,1 0-1,-1-1 1,0 0-1,0 0 1,-11 4 0,5-2 220,0 0 1,0-2-1,-1 0 1,0 0-1,0-1 1,-24 3-1,25-5-232,0-1 0,0-1 0,-21-2-1,31 2-223,1 0 1,0 0-1,0-1 0,-1 1 0,1-1 0,0 1 0,0-1 0,0 0 1,-1 0-1,1 0 0,0 0 0,0 0 0,1-1 0,-1 1 1,0 0-1,0-1 0,1 1 0,-1-1 0,0 0 0,1 0 0,0 0 1,-1 1-1,1-1 0,0 0 0,0 0 0,0-1 0,0 1 1,0-4-1,1 6-136,0-1 0,0 0 1,0 0-1,0 0 1,0 0-1,1 0 0,-1 1 1,0-1-1,1 0 1,-1 0-1,1 0 0,-1 1 1,1-1-1,-1 0 0,1 1 1,-1-1-1,1 0 1,0 1-1,-1-1 0,1 1 1,0-1-1,-1 1 1,1-1-1,0 1 0,0-1 1,0 1-1,0 0 1,-1 0-1,1-1 0,1 1 1,35-9-3652,-21 6 1594,15-6-2747,4-1-2312</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3.618"/>
    </inkml:context>
    <inkml:brush xml:id="br0">
      <inkml:brushProperty name="width" value="0.025" units="cm"/>
      <inkml:brushProperty name="height" value="0.025" units="cm"/>
    </inkml:brush>
  </inkml:definitions>
  <inkml:trace contextRef="#ctx0" brushRef="#br0">40 1 18898,'0'0'6822,"-9"49"-5861,3-20-384,-3 7-289,2-3-192,0 2-64,6 0-32,1-7 32,0-1-384,0-2-961,2-5-962,5-2-863,-6-6-1635,-1-4-1857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9.298"/>
    </inkml:context>
    <inkml:brush xml:id="br0">
      <inkml:brushProperty name="width" value="0.025" units="cm"/>
      <inkml:brushProperty name="height" value="0.025" units="cm"/>
    </inkml:brush>
  </inkml:definitions>
  <inkml:trace contextRef="#ctx0" brushRef="#br0">69 134 13357,'0'0'5669,"-9"0"-3261,-13-1-1467,18-2 677,32-10 1588,9-1-2816,18-12 131,62-26-217,-102 47-327,0 0 0,0 1 1,0 1-1,0 0 0,30-1 0,-45 4 19,1 0-1,-1-1 0,1 1 1,-1 0-1,1 0 0,-1 0 0,1 0 1,-1 0-1,1 0 0,-1 0 1,1 0-1,-1 0 0,1 0 0,-1 1 1,1-1-1,-1 0 0,1 0 1,-1 0-1,1 1 0,-1-1 0,1 0 1,-1 1-1,0-1 0,1 0 1,-1 1-1,1-1 0,-1 0 0,0 1 1,1-1-1,-1 1 0,0-1 1,0 0-1,1 1 0,-1-1 0,0 1 1,0-1-1,0 1 0,1 0 1,-13 20-286,-28 15-96,8-18 395,0-1 0,-2-2 0,0-1 1,-1-1-1,0-3 0,-67 13 0,63-20 60,28-9-33,21-8-141,9 2 78,1 1 0,0 1 0,1 1 1,0 1-1,0 1 0,34-8 0,-29 8 17,160-32-438,-321 84 786,20-5-1294,39-20-3834,61-17-521</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3.947"/>
    </inkml:context>
    <inkml:brush xml:id="br0">
      <inkml:brushProperty name="width" value="0.025" units="cm"/>
      <inkml:brushProperty name="height" value="0.025" units="cm"/>
    </inkml:brush>
  </inkml:definitions>
  <inkml:trace contextRef="#ctx0" brushRef="#br0">9 446 13004,'0'0'10058,"62"7"-9193,-14-21-417,2-4-256,0 0-128,-4 1-128,-7 4-769,-7 4-800,-8 2-1026,-14 0-1120,-3 0-994,-7-1-5284</inkml:trace>
  <inkml:trace contextRef="#ctx0" brushRef="#br0" timeOffset="1">0 80 11851,'0'0'11147,"63"-40"-10539,-13 29-223,3 2-353,0 3-224,-2-2-1698,-7 5-1570,-6 0-3010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4.304"/>
    </inkml:context>
    <inkml:brush xml:id="br0">
      <inkml:brushProperty name="width" value="0.025" units="cm"/>
      <inkml:brushProperty name="height" value="0.025" units="cm"/>
    </inkml:brush>
  </inkml:definitions>
  <inkml:trace contextRef="#ctx0" brushRef="#br0">53 0 15599,'-5'9'2658,"-1"2"-2024,-24 45 2929,28-51-3262,0 0-1,0 0 0,1 0 0,0 0 0,0 0 1,0 0-1,0 1 0,1-1 0,0 0 0,0 0 0,1 7 1,-1-11-289,1 0 0,-1 0 1,1-1-1,-1 1 0,1 0 1,0 0-1,-1 0 0,1 0 1,0 0-1,0-1 0,0 1 1,0 0-1,0-1 0,-1 1 1,1-1-1,0 1 0,0-1 1,0 1-1,0-1 0,1 0 1,-1 1-1,0-1 0,0 0 1,0 0-1,0 0 0,2 0 1,35 0 86,-28 0-51,-2-1-186,0 0-1,0-1 1,0 1 0,0-2-1,0 1 1,13-7 0,-14 6 6,0 0 0,0 0 0,0 1 0,1 0 0,-1 0 0,0 1-1,1 0 1,12 0 0,-18 1 147,-1 1 0,0-1 0,0 1-1,0-1 1,0 1 0,0-1 0,1 1-1,-1 0 1,0 0 0,0-1 0,-1 1-1,1 0 1,0 0 0,0 0 0,0 0-1,0 0 1,-1 0 0,1 0-1,-1 0 1,1 1 0,-1-1 0,1 0-1,-1 0 1,1 0 0,-1 1 0,0-1-1,0 2 1,0-1-23,1-1 0,-1 1 0,0-1 0,0 0 0,1 1 0,-1-1 0,0 0 0,1 1 0,0-1 0,-1 0 0,1 0 0,0 0 0,-1 0 0,1 1 1,0-1-1,0 0 0,0 0 0,0 0 0,0-1 0,0 1 0,0 0 0,1 0 0,-1-1 0,0 1 0,0 0 0,0-1 0,1 1 0,-1-1 0,0 0 0,3 1 0,9-2-5170,-9-5-833</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4.785"/>
    </inkml:context>
    <inkml:brush xml:id="br0">
      <inkml:brushProperty name="width" value="0.025" units="cm"/>
      <inkml:brushProperty name="height" value="0.025" units="cm"/>
    </inkml:brush>
  </inkml:definitions>
  <inkml:trace contextRef="#ctx0" brushRef="#br0">168 144 7591,'0'0'8830,"-8"-3"-6225,0-1-2240,-1 2 0,1-1 0,-1 1 0,-16-2 0,22 4-310,0 0-1,-1 0 1,1 0 0,0 1-1,0-1 1,0 1 0,0-1-1,1 1 1,-1 0-1,0 0 1,0 0 0,0 1-1,1-1 1,-1 1 0,0-1-1,1 1 1,0 0-1,-1 0 1,1 0 0,0 0-1,-3 4 1,0 0 22,1 1 1,0 0-1,0-1 0,1 2 1,-1-1-1,1 0 1,1 1-1,0-1 1,0 1-1,0 0 0,1 0 1,0-1-1,1 14 1,0-20-62,0 0 0,1 0 0,-1 0 1,1 0-1,-1 0 0,1 0 1,-1 0-1,1 0 0,0 0 1,-1-1-1,1 1 0,0 0 0,0 0 1,0-1-1,0 1 0,-1-1 1,1 1-1,0-1 0,0 1 1,0-1-1,0 1 0,0-1 1,0 0-1,0 1 0,1-1 0,-1 0 1,0 0-1,0 0 0,0 0 1,0 0-1,0 0 0,0 0 1,0 0-1,0-1 0,0 1 0,0 0 1,2-1-1,42-13 272,-35 8-288,1-1-1,-1 0 1,-1 0-1,0-1 1,0 0-1,0 0 1,-1-1-1,0 0 1,0-1-1,-1 1 1,8-18-1,-4 6-24,-2-1-1,0 0 1,-1-1-1,8-44 1,-38 149-24,15-59 556,0-1-1,2 1 0,0 1 0,-2 40 0,7-63-494,0 0-1,0 0 1,0 0 0,0 0 0,0 0-1,0 0 1,0 0 0,1 0 0,-1 0-1,0 0 1,0-1 0,1 1 0,-1 0-1,1 0 1,-1 0 0,1 0 0,-1 0-1,1 0 1,-1-1 0,1 1 0,0 0-1,-1 0 1,1-1 0,0 1 0,0-1-1,0 1 1,-1-1 0,2 1 0,0 0 2,0-1 0,0 0 0,0 1 1,0-1-1,0 0 0,0-1 0,0 1 1,0 0-1,0 0 0,0-1 0,0 1 1,0-1-1,2-1 0,4-1-78,1-1 0,-1-1-1,0 1 1,0-2 0,7-5 0,-4 0-127,0 0 1,-1-1-1,-1 0 1,0-1 0,8-15-1,-6 11 133,-10 15 4,-10 43-117,3-26 478,0 0 0,1 0-1,1 1 1,0 0-1,1 0 1,-1 23-1,4-38-346,1-1 0,-1 1 0,1-1-1,-1 1 1,1 0 0,-1-1-1,1 1 1,0-1 0,-1 1-1,1-1 1,0 0 0,0 1-1,-1-1 1,1 0 0,0 1-1,0-1 1,0 0 0,-1 0 0,1 0-1,0 0 1,0 0 0,0 0-1,-1 0 1,1 0 0,0 0-1,0 0 1,0 0 0,0 0-1,-1-1 1,1 1 0,0 0-1,0 0 1,-1-1 0,1 1 0,1-1-1,30-12-5175,-18-1-470,-1-3-2567</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5.112"/>
    </inkml:context>
    <inkml:brush xml:id="br0">
      <inkml:brushProperty name="width" value="0.025" units="cm"/>
      <inkml:brushProperty name="height" value="0.025" units="cm"/>
    </inkml:brush>
  </inkml:definitions>
  <inkml:trace contextRef="#ctx0" brushRef="#br0">17 54 8616,'0'0'18546,"-16"-54"-32544</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5.911"/>
    </inkml:context>
    <inkml:brush xml:id="br0">
      <inkml:brushProperty name="width" value="0.025" units="cm"/>
      <inkml:brushProperty name="height" value="0.025" units="cm"/>
    </inkml:brush>
  </inkml:definitions>
  <inkml:trace contextRef="#ctx0" brushRef="#br0">1 140 4356,'0'0'14382,"3"-11"-13309,1 0-724,1 0 0,-1 1 0,2-1 0,12-18 0,-15 24-273,1 1 0,-1-1 1,1 1-1,0-1 0,1 1 0,-1 0 0,1 1 1,-1-1-1,1 1 0,0 0 0,1 0 0,-1 0 0,0 1 1,7-2-1,-11 4-69,0 0 1,-1 1-1,1-1 0,-1 1 1,1-1-1,-1 0 1,1 1-1,-1-1 0,1 1 1,-1-1-1,1 1 1,-1 0-1,1-1 0,-1 1 1,0-1-1,0 1 1,1 0-1,-1-1 0,0 1 1,0 0-1,0-1 1,1 1-1,-1 0 0,0-1 1,0 1-1,0 0 1,0 0-1,0-1 0,0 1 1,-1 0-1,1-1 0,0 2 1,-2 28 196,-13 35 81,10-46-119,1 0 1,1 0-1,-3 36 0,7-53-134,-1 0 0,0-1-1,0 1 1,1-1 0,-1 1-1,0-1 1,1 0 0,0 1-1,-1-1 1,1 1 0,0-1-1,0 0 1,-1 0 0,1 1-1,0-1 1,0 0 0,1 0-1,-1 0 1,0 0 0,0 0-1,0 0 1,1 0 0,-1-1-1,0 1 1,1 0 0,-1-1-1,1 1 1,-1-1 0,1 1-1,-1-1 1,1 0 0,-1 1-1,1-1 1,-1 0 0,1 0-1,-1 0 1,4-1 0,0 1 25,0 0 0,1-1 0,-1 0 0,0 0 0,0 0 0,0-1 0,1 1 0,-2-1 0,1-1 0,6-2 1,1-3-18,0-1 0,-1 0 1,0-1-1,-1 0 1,16-19-1,-22 23 29,0 0-1,0 0 0,0 0 1,-1-1-1,0 0 1,-1 1-1,1-1 0,-1 0 1,0-1-1,-1 1 1,0 0-1,1-15 0,-2 22-63,0-1 0,0 1 0,0-1 0,1 1-1,-1-1 1,0 1 0,0-1 0,0 1 0,0-1 0,0 1-1,0-1 1,0 1 0,0-1 0,0 1 0,-1-1 0,1 1-1,0-1 1,0 1 0,0-1 0,0 1 0,-1-1 0,1 1-1,0-1 1,-1 1 0,1 0 0,0-1 0,-1 1 0,1-1-1,0 1 1,-1 0 0,1-1 0,-1 1 0,1 0 0,-1 0-1,1-1 1,0 1 0,-1 0 0,1 0 0,-1 0 0,1 0-1,-1-1 1,0 1 0,1 0 0,-1 0 0,1 0 0,-1 0-1,1 0 1,-1 0 0,1 0 0,-1 1 0,1-1 0,-1 0-1,1 0 1,-1 0 0,-1 1-3,1 0 1,0 0-1,-1 0 0,1 0 0,0 0 1,0 0-1,-1 0 0,1 0 1,0 0-1,0 1 0,0-1 0,1 0 1,-1 1-1,0-1 0,0 1 0,0 2 1,0-2 11,0-1 1,1 1-1,-1 0 1,1-1-1,-1 1 1,1 0-1,0-1 1,0 1 0,0 0-1,0 0 1,0-1-1,0 1 1,0 0-1,0 0 1,1-1-1,-1 1 1,1 0 0,-1-1-1,1 1 1,0-1-1,0 1 1,0-1-1,0 1 1,0-1-1,0 1 1,0-1 0,0 0-1,0 0 1,0 1-1,1-1 1,-1 0-1,1 0 1,1 1-1,1-1 6,-1-1 0,1 1 0,0-1 0,-1 1-1,1-1 1,0 0 0,-1-1 0,1 1-1,0-1 1,-1 1 0,1-1 0,0 0 0,-1 0-1,1-1 1,5-2 0,-1 0 2,1 0-1,-1-1 1,0 0 0,0 0 0,-1-1-1,1 0 1,-1 0 0,-1-1 0,1 0-1,-1 0 1,0-1 0,-1 1 0,8-14-1,-24 57-13,-10 60 0,19-87 68,0-3 47,1 0 0,0 0 1,0 0-1,1 0 0,-1 0 0,1 0 1,0 1-1,3 10 0,-3-16-113,0-1 0,1 1 1,-1-1-1,1 1 0,-1-1 0,1 1 0,-1-1 0,1 1 0,-1-1 0,1 0 0,0 1 0,-1-1 0,1 0 0,-1 1 0,1-1 0,0 0 0,-1 0 0,1 1 0,0-1 0,-1 0 0,1 0 0,0 0 0,0 0 0,-1 0 0,1 0 0,0 0 0,-1 0 0,1-1 0,0 1 0,0 0 0,28-10 208,-9 4-2668,-23 6-2279,-7-3-1070,5-11-863</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6.270"/>
    </inkml:context>
    <inkml:brush xml:id="br0">
      <inkml:brushProperty name="width" value="0.025" units="cm"/>
      <inkml:brushProperty name="height" value="0.025" units="cm"/>
    </inkml:brush>
  </inkml:definitions>
  <inkml:trace contextRef="#ctx0" brushRef="#br0">0 0 12268,'0'0'9673</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7.252"/>
    </inkml:context>
    <inkml:brush xml:id="br0">
      <inkml:brushProperty name="width" value="0.025" units="cm"/>
      <inkml:brushProperty name="height" value="0.025" units="cm"/>
    </inkml:brush>
  </inkml:definitions>
  <inkml:trace contextRef="#ctx0" brushRef="#br0">144 141 5573,'0'0'16902,"-11"-7"-16395,-35-16-246,45 22-250,-1 1 0,1 0-1,-1 0 1,1 0 0,-1 0 0,1 0-1,-1 0 1,1 0 0,-1 1 0,1-1-1,-1 0 1,1 1 0,-1-1-1,1 1 1,0 0 0,-1-1 0,1 1-1,0 0 1,0 0 0,-1 0-1,1 0 1,0 0 0,0 0 0,-1 2-1,-21 29 206,21-28-182,-1 1 41,-1 0 0,1 1 0,0-1 1,1 1-1,-1 0 0,1 0 0,1 0 0,-1 0 0,1 0 0,0 0 0,0 1 1,0-1-1,1 9 0,1-14-63,-1 0 1,1 0 0,-1-1-1,1 1 1,0 0-1,-1-1 1,1 1 0,0 0-1,-1-1 1,1 1 0,0-1-1,-1 1 1,1-1-1,0 1 1,0-1 0,0 0-1,0 1 1,0-1-1,-1 0 1,1 0 0,0 1-1,0-1 1,0 0-1,0 0 1,0 0 0,0 0-1,0 0 1,0 0 0,0-1-1,-1 1 1,3 0-1,29-10 257,-15 1-235,-2-1-1,1-1 0,-1 0 0,-1-2 0,0 1 0,-1-2 0,0 0 0,-1 0 0,-1-1 0,0 0 1,-1-1-1,-1-1 0,0 1 0,7-22 0,-11 14 36,-5 24-70,0 0 0,0 0 0,0 0 0,0 0 0,0-1 0,-1 1 0,1 0 0,0 0 1,0 0-1,0 0 0,0 0 0,0 0 0,0-1 0,0 1 0,0 0 0,0 0 0,-1 0 0,1 0 0,0 0 0,0 0 0,0 0 0,0 0 0,0 0 0,0 0 0,-1 0 0,1 0 0,0 0 0,0 0 0,0-1 1,0 1-1,0 0 0,-1 0 0,1 0 0,0 1 0,0-1 0,0 0 0,0 0 0,0 0 0,-1 0 0,1 0 0,0 0 0,0 0 0,0 0 0,0 0 0,0 0 0,0 0 0,-1 0 0,1 0 0,0 0 0,0 1 1,0-1-1,0 0 0,0 0 0,0 0 0,0 0 0,0 0 0,0 0 0,0 0 0,-1 1 0,1-1 0,-22 35-101,15-18 218,0 1 0,2-1 0,0 1 1,1 0-1,1 1 0,0-1 0,1 22 0,2-38-105,0-1 0,-1 0 0,2 0 0,-1 0 0,0 0 0,0 0 0,0 0 0,0 0 0,1 0 0,-1 0 0,0 0 0,1 0 0,-1 0 0,1 0 0,-1 0 0,1 0 1,0 0-1,-1 0 0,1 0 0,0 0 0,0-1 0,-1 1 0,1 0 0,0-1 0,0 1 0,0 0 0,0-1 0,2 1 0,-1 0 5,1-1 0,-1 1 0,1-1 0,0 0 0,-1 0 0,1-1 0,-1 1 0,1 0 0,-1-1 0,1 1 0,-1-1 0,3-1-1,4-1 17,-1-1-1,0 0 1,0-1-1,0 1 1,0-1-1,8-9 0,-6 3-36,-1-1 0,0 0-1,-1-1 1,0 0 0,9-21-1,-27 64 9,7-23 64,0 0 0,1 0 0,0 1 0,0-1 0,0 0 0,1 1 0,0-1 0,1 1 0,0 10 0,1-17-60,-1 0 0,0-1 0,1 0 0,-1 1 0,1-1 0,-1 1 0,1-1 0,-1 1-1,1-1 1,-1 0 0,1 1 0,-1-1 0,1 0 0,0 0 0,-1 1 0,1-1 0,-1 0 0,1 0 0,0 0 0,-1 0 0,1 0 0,0 0 0,-1 0 0,1 0 0,-1 0-1,1 0 1,0 0 0,-1 0 0,1 0 0,0-1 0,0 1 0,22-7 97,-10 0-190,-1-2 1,1 1-1,-2-2 1,1 1-1,-1-2 1,-1 1-1,1-2 1,10-15-1,-6 8-68,-17 60-284,1-38 449,-3 11 76,1 0-1,0 0 1,1 0-1,-1 27 0,3-41-153,1 1 0,-1 0 0,0-1 0,1 1 0,-1-1 0,1 1 0,-1-1 0,1 1 0,-1-1 0,1 1 0,-1-1 0,1 0 0,0 1 0,-1-1 0,1 0 0,-1 1-1,1-1 1,0 0 0,-1 0 0,1 0 0,0 0 0,-1 1 0,1-1 0,0 0 0,-1 0 0,1 0 0,0 0 0,-1-1 0,1 1 0,0 0 0,-1 0 0,1 0 0,0 0 0,-1-1-1,2 1 1,25-10-4763,-11-8-1704,-1-5-4677</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7.844"/>
    </inkml:context>
    <inkml:brush xml:id="br0">
      <inkml:brushProperty name="width" value="0.025" units="cm"/>
      <inkml:brushProperty name="height" value="0.025" units="cm"/>
    </inkml:brush>
  </inkml:definitions>
  <inkml:trace contextRef="#ctx0" brushRef="#br0">7 88 15182,'0'0'2798,"-1"10"-231,-5 29-1147,6-38-1373,0-1 0,0 1 0,0 0-1,0-1 1,0 1 0,1 0-1,-1-1 1,0 1 0,0 0 0,0-1-1,1 1 1,-1 0 0,0-1-1,1 1 1,-1 0 0,1-1 0,-1 1-1,0-1 1,1 1 0,-1-1-1,1 1 1,0-1 0,-1 0 0,1 1-1,-1-1 1,1 1 0,0-1-1,-1 0 1,1 0 0,-1 1 0,1-1-1,0 0 1,0 0 0,-1 0-1,1 0 1,1 0 0,27-1 760,-24 1-609,2-1-140,0-1 1,0 1 0,1-1-1,-2-1 1,1 1-1,0-1 1,0 0 0,-1-1-1,0 1 1,0-1 0,0-1-1,7-5 1,-10 7-58,1 0 0,-1 0 1,0 0-1,0 0 0,0-1 1,0 1-1,-1-1 0,1 0 1,-1 0-1,0 0 0,0 0 1,0 0-1,-1-1 0,0 1 1,0 0-1,0-1 0,0 1 1,0-1-1,-1 1 0,0-7 1,-1 10 0,1 0 1,-1-1-1,1 1 1,-1 0-1,0 0 1,0 0-1,1-1 1,-1 1-1,0 0 1,0 0 0,0 0-1,0 0 1,0 1-1,-1-1 1,1 0-1,0 0 1,0 1-1,-1-1 1,1 0-1,0 1 1,-1 0-1,1-1 1,0 1-1,-1 0 1,1-1-1,0 1 1,-1 0-1,1 0 1,-1 0-1,1 0 1,-1 1-1,-1-1 1,-1 0 23,-1 1-1,0-1 1,1 1 0,-1 0 0,0 0-1,1 0 1,-1 1 0,-7 3 0,4 2 70,-1 0 0,1 0-1,1 0 1,0 1 0,0 1 0,0-1 0,-7 12 0,11-14 32,-1-1 0,1 1-1,0-1 1,1 1 0,-1 0 0,1 0 0,0 0 0,1 0 0,0 0-1,0 1 1,0-1 0,0 0 0,1 11 0,1-16-123,0 0 0,0 0 1,-1 0-1,1 0 0,0 0 1,0 0-1,0 0 0,0 0 1,0 0-1,0 0 0,1 0 1,-1 0-1,0-1 0,0 1 0,0-1 1,1 1-1,-1-1 0,0 1 1,1-1-1,-1 0 0,0 0 1,1 1-1,-1-1 0,1 0 0,-1 0 1,0 0-1,3-1 0,41-3-52,-30-1-406,1-1 0,-2 0-1,1-1 1,25-15-1,-28 14 192,1 0-1,0 2 1,0-1-1,1 2 0,-1 0 1,20-5-1,-32 10 290,-1 0 1,1 0-1,0 0 0,0 0 0,0-1 1,0 1-1,0 0 0,0 1 0,0-1 1,-1 0-1,1 0 0,0 0 0,0 0 1,0 1-1,0-1 0,-1 0 0,1 1 1,0-1-1,0 1 0,0-1 0,-1 1 1,1-1-1,0 1 0,-1 0 1,1-1-1,-1 1 0,2 1 0,5 24 1222,-7-24-1188,0 0 0,0 0 0,0 0 1,0-1-1,0 1 0,1 0 0,-1 0 0,0 0 0,1-1 0,0 1 0,-1 0 0,1-1 0,0 1 0,0 0 1,0-1-1,0 1 0,0-1 0,0 1 0,0-1 0,1 0 0,-1 1 0,0-1 0,1 0 0,-1 0 0,1 0 1,-1 0-1,1 0 0,0 0 0,-1-1 0,1 1 0,0-1 0,-1 1 0,3 0 0,5-2-32,-1 1 0,1-1 0,-1-1 1,0 0-1,1 0 0,-1 0 0,0-1 0,0 0 0,-1-1 0,1 0 0,-1 0 0,13-10 0,-13 9-146,0 0 1,1 1-1,0-1 0,0 1 0,0 1 0,0 0 0,1 0 0,0 0 0,-1 1 1,16-1-1,-23 3 140,1 0 0,-1 0 0,0 1 1,0-1-1,0 0 0,0 1 0,0-1 0,0 1 1,0-1-1,0 1 0,0 0 0,0-1 1,-1 1-1,1 0 0,0 0 0,0-1 0,-1 1 1,1 0-1,0 0 0,-1 0 0,1 0 0,-1 0 1,1 0-1,-1 0 0,1 0 0,-1 0 1,0 0-1,0 0 0,1 0 0,-1 1 0,0-1 1,0 0-1,0 0 0,0 2 0,-1-2 19,1 1-1,1 0 0,-1-1 0,0 1 0,0-1 1,0 1-1,1-1 0,-1 1 0,1-1 1,-1 0-1,1 1 0,0-1 0,0 1 1,-1-1-1,1 0 0,0 0 0,0 1 1,0-1-1,0 0 0,1 0 0,-1 0 1,0 0-1,0 0 0,0 0 0,1-1 1,-1 1-1,1 0 0,-1-1 0,3 2 1,1-2 1,1 0 1,-1 0-1,0 0 1,1-1-1,-1 1 1,0-1-1,0-1 0,0 1 1,0-1-1,0 1 1,9-6-1,14-4-2401,1 6-4982</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8.704"/>
    </inkml:context>
    <inkml:brush xml:id="br0">
      <inkml:brushProperty name="width" value="0.025" units="cm"/>
      <inkml:brushProperty name="height" value="0.025" units="cm"/>
    </inkml:brush>
  </inkml:definitions>
  <inkml:trace contextRef="#ctx0" brushRef="#br0">309 0 12620,'0'0'8685,"-8"6"-7654,-13 10-798,0 0 0,2 2 1,0 0-1,-21 26 0,-69 98 233,58-73-411,44-60-212,-5 7 474,12-16-1752,-1 0 1292,1 0-1,0 0 1,0 0-1,0 0 1,0 0-1,0 0 1,0 0 0,0 0-1,0 0 1,0 0-1,-1 0 1,1 0-1,0 0 1,37-66-8938,-8 20-2098</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9.029"/>
    </inkml:context>
    <inkml:brush xml:id="br0">
      <inkml:brushProperty name="width" value="0.025" units="cm"/>
      <inkml:brushProperty name="height" value="0.025" units="cm"/>
    </inkml:brush>
  </inkml:definitions>
  <inkml:trace contextRef="#ctx0" brushRef="#br0">241 1 7303,'0'0'7783,"-12"72"-6277,-1-27-129,1 4-160,2 1 225,2-2-418,7-7-351,1-8-417,0-7-224,1-9 0,7-5-672,-2-6-673</inkml:trace>
  <inkml:trace contextRef="#ctx0" brushRef="#br0" timeOffset="1">0 237 12844,'0'0'8392,"89"-34"-8360,-37 29-160,8-5-1730,-2-2-2530,-1-1-6470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40.153"/>
    </inkml:context>
    <inkml:brush xml:id="br0">
      <inkml:brushProperty name="width" value="0.025" units="cm"/>
      <inkml:brushProperty name="height" value="0.025" units="cm"/>
    </inkml:brush>
  </inkml:definitions>
  <inkml:trace contextRef="#ctx0" brushRef="#br0">0 336 4676,'0'0'10010,"12"-9"-9567,25-16-310,2 2 0,1 2 0,0 1 1,1 2-1,1 2 0,65-15 0,20 1 661,138-13 0,-59 23-291,211 5 0,209 35-1776,-154-2 936,365-53 1560,-223-6-1585,-441 32-1673,-75 3-2914,0-5-3859</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9.402"/>
    </inkml:context>
    <inkml:brush xml:id="br0">
      <inkml:brushProperty name="width" value="0.025" units="cm"/>
      <inkml:brushProperty name="height" value="0.025" units="cm"/>
    </inkml:brush>
  </inkml:definitions>
  <inkml:trace contextRef="#ctx0" brushRef="#br0">33 1 16848,'0'0'3395,"-19"63"-1986,12-32-544,2 2 0,4-2-545,1 0-256,0-4-448,3-6-1185,5-6-994,-3-4-1697,-5-5-608</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29.760"/>
    </inkml:context>
    <inkml:brush xml:id="br0">
      <inkml:brushProperty name="width" value="0.025" units="cm"/>
      <inkml:brushProperty name="height" value="0.025" units="cm"/>
    </inkml:brush>
  </inkml:definitions>
  <inkml:trace contextRef="#ctx0" brushRef="#br0">0 34 13164,'0'0'2616,"10"-4"-576,21-4-1546,0 1 0,0 1 1,0 2-1,1 1 1,-1 2-1,1 1 1,35 4-1,-63-4-497,0 1-1,0 0 0,-1-1 0,1 1 1,0 1-1,0-1 0,-1 1 0,1-1 1,-1 1-1,1 0 0,4 4 1,-7-5 26,0 0 0,-1 0 1,1 0-1,0 0 0,0 0 1,-1 0-1,1 0 1,0 0-1,-1 1 0,1-1 1,-1 0-1,1 0 0,-1 1 1,0-1-1,0 0 1,0 1-1,1-1 0,-1 0 1,0 1-1,-1-1 0,1 0 1,0 1-1,0-1 1,0 0-1,-1 0 0,1 1 1,-1-1-1,1 0 0,-1 0 1,0 1-1,1-1 0,-1 0 1,0 0-1,0 0 1,0 0-1,1 0 0,-3 1 1,-7 9 376,-1 0 1,-1-1-1,-22 16 1,-20 17-23,109-39-3864,-44-4 2909,63 4-3035,-70-4 3489,0 1 0,1 0 0,-1 0 1,0 0-1,0 0 0,0 1 0,0 0 0,-1-1 0,1 1 0,0 1 0,-1-1 1,1 0-1,-1 1 0,4 4 0,-6-6 220,0 0-1,0 0 1,-1 0 0,1 0-1,-1 0 1,1 0 0,-1 0-1,0 1 1,1-1 0,-1 0-1,0 0 1,0 0 0,0 1-1,0-1 1,0 0 0,0 0 0,0 0-1,0 1 1,0-1 0,0 0-1,-1 0 1,1 0 0,-1 0-1,1 1 1,-1-1 0,1 0-1,-1 0 1,1 0 0,-1 0-1,0 0 1,0 0 0,0-1-1,1 1 1,-1 0 0,0 0-1,0 0 1,0-1 0,0 1-1,-2 0 1,-46 27 2729,42-25-2547,-18 9 497,1-2 0,-2 0 0,1-2 0,-1-1 0,0-1 0,-1-1 0,-42 3 0,116-32-13203,-18 12 5465</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0.332"/>
    </inkml:context>
    <inkml:brush xml:id="br0">
      <inkml:brushProperty name="width" value="0.025" units="cm"/>
      <inkml:brushProperty name="height" value="0.025" units="cm"/>
    </inkml:brush>
  </inkml:definitions>
  <inkml:trace contextRef="#ctx0" brushRef="#br0">311 2 7111,'0'0'15753,"-12"-1"-13959,-4 1-1504,-1 0-1,0 1 1,1 0-1,-1 2 1,1 0 0,0 0-1,0 2 1,0 0-1,1 1 1,-1 0 0,-24 16-1,31-16-264,0 2-1,1-1 0,0 1 1,1 0-1,-1 0 0,-10 18 0,16-23-14,1 0 0,-1 0 0,1 0 0,-1 0 0,1 0 0,0 0 0,0 1 0,0-1-1,1 0 1,-1 1 0,1 5 0,0-7-1,1 0 0,-1-1 0,0 1-1,1 0 1,0 0 0,-1 0 0,1-1 0,0 1-1,0 0 1,0-1 0,0 1 0,0-1-1,0 1 1,1-1 0,-1 0 0,0 1 0,1-1-1,-1 0 1,1 0 0,-1 0 0,1 0 0,3 1-1,5 2-30,1 0-1,-1-1 1,1 0-1,0-1 1,0 0-1,1 0 0,-1-2 1,0 1-1,15-2 1,-6-1-535,-1 0 0,0-1 0,0-1 0,30-10 0,-33 8-1560,0-2 0,0 1 1,20-16-1,-1-2-9425</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3.106"/>
    </inkml:context>
    <inkml:brush xml:id="br0">
      <inkml:brushProperty name="width" value="0.025" units="cm"/>
      <inkml:brushProperty name="height" value="0.025" units="cm"/>
    </inkml:brush>
  </inkml:definitions>
  <inkml:trace contextRef="#ctx0" brushRef="#br0">46 74 1121,'-11'-4'9665,"4"-5"-3807,6 8-5655,1 0 0,-1 0 0,1 0 0,0 0 0,-1 0 0,1 0 0,0 0-1,0 0 1,0 0 0,0 0 0,0 0 0,0 0 0,0 0 0,0-1 0,0 1-1,0 0 1,0 0 0,1 0 0,-1 0 0,1 0 0,-1 0 0,0 1 0,1-1-1,0 0 1,-1 0 0,1 0 0,-1 0 0,1 0 0,0 1 0,0-1 0,-1 0-1,1 1 1,0-1 0,2 0 0,9-5-7,0 2 0,1 0 1,-1 0-1,1 1 0,0 0 0,0 2 0,0-1 1,1 2-1,-1-1 0,0 2 0,15 2 0,-26-3-195,-1 0-1,0 1 1,1-1-1,-1 1 0,0-1 1,1 1-1,-1 0 1,0 0-1,0 0 0,1-1 1,-1 1-1,0 0 0,0 1 1,0-1-1,0 0 1,0 0-1,0 0 0,-1 0 1,1 1-1,0-1 1,-1 0-1,1 1 0,-1-1 1,1 1-1,-1-1 1,0 0-1,1 1 0,-1-1 1,0 1-1,0-1 1,0 1-1,0-1 0,0 1 1,0-1-1,-1 1 0,1-1 1,0 1-1,-1-1 1,1 0-1,-1 1 0,-1 1 1,0 4 41,-1 1 0,0-1-1,-1 0 1,0-1 0,0 1 0,-8 9 0,-3 1 68,0-2 1,-26 20-1,36-31-24,0 0 0,-1 0 0,1-1 0,-1 1 0,1-1-1,-1-1 1,0 1 0,0-1 0,-1 0 0,-11 3 0,55-7-139,-10 1-240,-1 1-1,41 5 1,-61-5 237,-1 1 1,1 0-1,-1 0 1,0 1 0,0-1-1,1 1 1,-1 1-1,-1-1 1,1 0 0,0 1-1,0 0 1,-1 0-1,0 1 1,0-1 0,0 1-1,0 0 1,0 0-1,4 6 1,-7-7 59,1-1-1,-1 1 1,0 0-1,0-1 1,0 1-1,0 0 1,0 0-1,-1 0 1,1 0-1,-1 0 1,0 0-1,0 0 1,0 0-1,0-1 1,0 1-1,-1 0 1,1 0-1,-1 0 1,0 0-1,-1 3 1,0-1 89,-1 0 0,-1 0 0,1 0-1,0 0 1,-1 0 0,0-1 0,0 1 0,-1-1 0,-6 5 0,-4 2 418,0-1 1,-1-1 0,0-1 0,0 0-1,-30 9 1,37-14-293,-1 0 0,0-1-1,-1-1 1,1 0 0,0 0 0,0-1-1,-11-1 1,19 1-239,0 0 0,0 0 0,0 0-1,0-1 1,0 1 0,0 0 0,0-1 0,0 0 0,0 1-1,1-1 1,-1 0 0,0 0 0,0 0 0,1 0-1,-1 0 1,0 0 0,1-1 0,-1 1 0,1-1-1,0 1 1,-1-1 0,1 1 0,0-1 0,0 0 0,0 1-1,0-1 1,0 0 0,0 0 0,1 0 0,-1 0-1,1 0 1,-1 0 0,1 0 0,0 0 0,0 0-1,-1 0 1,1 0 0,1 0 0,-1 0 0,0 0 0,1-3-1,0 4-184,0-1-1,-1 0 0,1 0 0,0 1 1,0-1-1,0 0 0,0 1 1,1 0-1,-1-1 0,0 1 0,1-1 1,-1 1-1,0 0 0,1 0 1,0 0-1,-1 0 0,1 0 0,2-1 1,38-14-5157,-25 11 1948,18-8-5063</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4.544"/>
    </inkml:context>
    <inkml:brush xml:id="br0">
      <inkml:brushProperty name="width" value="0.025" units="cm"/>
      <inkml:brushProperty name="height" value="0.025" units="cm"/>
    </inkml:brush>
  </inkml:definitions>
  <inkml:trace contextRef="#ctx0" brushRef="#br0">266 59 4068,'1'-2'633,"0"0"1,0 0 0,0 0-1,0 0 1,-1 0 0,1 0-1,-1 0 1,1 0 0,-1 0-1,0 0 1,1 0 0,-1 0-1,0 0 1,-1 0 0,1 0-1,0 0 1,-1 0 0,0-3-1,0 3-360,0 1 0,1 0 0,-1 0 0,0 0 0,0 0 0,0 0 0,-1 0 0,1 0 0,0 0 0,0 0 0,-1 0 0,1 1 0,0-1 0,-1 0 0,1 1 0,0-1 0,-1 1 0,1 0 0,-3-1 0,-2 1-88,0-1-1,0 1 1,0 0 0,0 1-1,0 0 1,0 0-1,0 0 1,1 1 0,-1-1-1,0 1 1,-9 5 0,2 1-85,1 1 1,0 0-1,1 1 1,0 0-1,0 0 1,1 1-1,1 1 1,-1 0-1,2 0 1,0 1-1,0 0 1,1 0 0,1 0-1,0 1 1,1 0-1,1 0 1,0 1-1,1 0 1,0-1-1,1 1 1,1 0-1,0 0 1,3 27-1,-2-40-89,0 1-1,1-1 0,0 0 0,-1 0 1,1 0-1,0 0 0,0 0 0,0 0 0,0 0 1,0-1-1,1 1 0,-1 0 0,0 0 0,1-1 1,0 1-1,-1-1 0,1 0 0,0 1 0,-1-1 1,1 0-1,3 1 0,-1 0 10,1-1 0,0 1 0,-1-1 0,1 0 0,0-1 0,-1 1 0,1-1 0,0 0 0,7-1 0,0-1 12,0 0 1,0 0-1,-1-1 0,1-1 1,-1 0-1,0-1 0,13-6 1,-21 9-32,61-42-93,-60 41 94,-1 0 0,1 0 0,-1 0-1,1-1 1,-1 1 0,0-1 0,0 0 0,-1 0 0,1 0 0,-1 0 0,0-1 0,0 1 0,2-9 0,-4 13 5,0-1-1,0 1 1,0-1 0,0 1 0,0-1 0,0 0 0,0 1 0,0-1 0,0 1-1,0-1 1,0 0 0,0 1 0,0-1 0,-1 1 0,1-1 0,0 1 0,0-1-1,-1 1 1,1-1 0,0 1 0,-1-1 0,1 1 0,-1 0 0,1-1-1,-1 1 1,1-1 0,-1 1 0,1 0 0,-1-1 0,1 1 0,-1 0 0,1 0-1,-1-1 1,1 1 0,-2 0 0,-28 0 124,-27 18-23,10 11 84,45-28-170,-1 1-1,1-1 0,0 1 1,-1 0-1,1 0 0,0 0 1,0 0-1,0 0 0,1 0 1,-1 1-1,1-1 0,-1 1 0,1-1 1,0 1-1,-1-1 0,0 5 1,27-10 127,-8-4-155,1-1 0,-1-1 1,-1-1-1,23-16 0,-25 15-261,0 1 1,0 1-1,2 0 1,-1 1-1,1 1 1,22-7-1,-38 14 258,1 0 0,0-1 0,-1 1 0,1 0 0,-1 0-1,1 0 1,0 0 0,-1 0 0,1 1 0,-1-1 0,1 0 0,-1 0 0,1 0 0,0 0-1,-1 1 1,1-1 0,-1 0 0,1 0 0,-1 1 0,1-1 0,-1 0 0,1 1 0,-1-1 0,1 1-1,-1-1 1,0 1 0,1-1 0,-1 1 0,0-1 0,1 1 0,-1 0 0,6 26 211,-8 34 713,2-55-817,-4 17 183,2-18-242,1 0-1,0 0 1,0-1 0,1 2-1,-1-1 1,1 0-1,0 0 1,1 0-1,1 10 1,-2-15-48,1 0 1,-1 1 0,1-1-1,-1 1 1,0-1-1,1 0 1,-1 0 0,1 1-1,-1-1 1,1 0-1,-1 0 1,1 1-1,-1-1 1,1 0 0,-1 0-1,1 0 1,0 0-1,-1 0 1,1 0 0,-1 0-1,1 0 1,-1 0-1,1 0 1,-1 0 0,1 0-1,0-1 1,-1 1-1,1 0 1,-1 0-1,1 0 1,-1-1 0,0 1-1,1 0 1,-1-1-1,1 1 1,-1 0 0,1-1-1,-1 1 1,0 0-1,1-1 1,18-16-830,-19 17 830,15-17-2682,0 0-1,-1-1 1,15-27-1,-7 7-6106</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5.479"/>
    </inkml:context>
    <inkml:brush xml:id="br0">
      <inkml:brushProperty name="width" value="0.025" units="cm"/>
      <inkml:brushProperty name="height" value="0.025" units="cm"/>
    </inkml:brush>
  </inkml:definitions>
  <inkml:trace contextRef="#ctx0" brushRef="#br0">73 189 13741,'0'0'3326,"-4"13"-337,-19 49-597,12-35-566,1 1-1,-13 54 1,23-82-1816,0 1 1,0 0-1,0-1 1,-1 1-1,1-1 0,0 1 1,0 0-1,0-1 0,0 1 1,0 0-1,0-1 1,0 1-1,0 0 0,0-1 1,0 1-1,1-1 0,-1 1 1,0 0-1,0-1 0,0 1 1,1-1-1,-1 1 1,0-1-1,1 1 0,-1-1 1,1 1-1,-1-1 0,0 1 1,1-1-1,-1 1 1,1-1-1,-1 0 0,1 1 1,-1-1-1,1 0 0,0 1 1,24-9-45,22-29-866,-33 21-124,-1 0 0,0-1 0,-1 0-1,-1-1 1,-1 0 0,11-26 0,-18 120 3495,-3-63-2203,-1-9-54,1 1 0,0 0 1,0 0-1,1 0 0,0-1 0,-1 1 0,4 7 0,-4-11-180,1 0 0,0 0 0,0 1 1,0-1-1,-1 0 0,1 0 0,1 0 0,-1 0 0,0 0 0,0-1 0,0 1 0,0 0 0,1 0 0,-1-1 1,0 1-1,0-1 0,1 1 0,-1-1 0,1 0 0,-1 1 0,0-1 0,1 0 0,-1 0 0,1 0 0,-1 0 1,1 0-1,-1 0 0,0 0 0,1-1 0,2 0 0,2-1-23,1 0 0,0 0 0,-1-1 0,1 0 0,-1-1 0,0 1 0,0-1 0,0 0 0,0-1 1,-1 1-1,0-1 0,0 0 0,0 0 0,6-10 0,1-1-444,0-2 1,-1 1-1,16-35 1,-18 26 241,-1-1-1,0 0 1,-2-1 0,-2 1-1,3-48 1,-31 215 1947,13-94-1136,3 1-1,-5 80 0,12-120-603,3 24 26,-2-30-38,0 0 0,0-1-1,0 1 1,0 0 0,0 0 0,0-1 0,1 1 0,-1 0 0,0-1 0,1 1-1,-1 0 1,0 0 0,1-1 0,-1 1 0,1-1 0,-1 1 0,1 0-1,-1-1 1,1 1 0,-1-1 0,1 1 0,0-1 0,-1 0 0,1 1 0,0-1-1,-1 0 1,1 1 0,0-1 0,0 0 0,-1 0 0,2 1 0,0-2 14,-1 0 1,-1 1 0,1-1-1,0 0 1,0 0 0,0 0-1,0 0 1,-1 0 0,1 0 0,0 0-1,-1 0 1,1 0 0,-1 0-1,1 0 1,-1-1 0,1 1-1,-1 0 1,0 0 0,0 0-1,1-1 1,-1 1 0,0-2-1,4-32 100,-4 35-115,1-97 34,-1 97-240,34 16-64,-27-16 273,0 1 0,1-2 0,-1 1 0,0-1 0,0 0 0,1-1-1,-1 0 1,0 0 0,-1 0 0,1-1 0,0 0 0,-1 0 0,1-1 0,-1 0 0,0 0 0,0-1-1,-1 1 1,7-7 0,-12 11-9,0 0 0,0 0-1,1 0 1,-1 0 0,0 0-1,0-1 1,0 1 0,1 0-1,-1 0 1,0 0-1,0 0 1,0 0 0,1 0-1,-1 0 1,0 1 0,0-1-1,0 0 1,1 0 0,-1 0-1,0 0 1,0 0 0,0 0-1,0 0 1,1 0 0,-1 0-1,0 0 1,0 1 0,0-1-1,0 0 1,1 0 0,-1 0-1,0 0 1,0 1 0,0-1-1,0 0 1,0 0 0,0 0-1,0 0 1,0 1 0,0-1-1,1 0 1,-1 0 0,0 0-1,0 1 1,0-1 0,0 0-1,0 0 1,0 0-1,0 1 1,0-1 0,0 0-1,-1 1 1,5 23 36,-3 35 170,-1-51-208,0-2 31,0 0 1,0 0 0,1 0 0,0 0-1,1 0 1,-1-1 0,1 1 0,0 0-1,1-1 1,-1 1 0,1-1 0,4 6-1,-6-9-14,1 0-1,-1-1 0,1 1 0,0 0 1,0-1-1,0 1 0,-1-1 0,1 0 1,1 1-1,-1-1 0,0 0 1,0 0-1,0-1 0,1 1 0,-1 0 1,0-1-1,1 1 0,-1-1 0,0 0 1,1 0-1,-1 0 0,0 0 0,1 0 1,-1 0-1,1-1 0,-1 1 1,0-1-1,0 1 0,1-1 0,-1 0 1,0 0-1,0 0 0,0 0 0,3-3 1,-3 3-18,1 0 1,-1 0 0,0 0 0,0-1 0,0 1-1,0-1 1,0 0 0,0 1 0,0-1 0,0 0-1,-1 0 1,1 0 0,-1 0 0,1 0-1,-1-1 1,0 1 0,0 0 0,0-1 0,0 1-1,0-1 1,0 1 0,-1-1 0,0 1 0,1-1-1,-1 1 1,0-1 0,0 0 0,0 1 0,0-1-1,-1 1 1,1-1 0,-1 1 0,0-1-1,-1-3 1,-1-1 6,0 1-1,-1-1 1,0 1-1,0 1 1,0-1-1,-1 0 1,0 1-1,0 0 1,0 0-1,0 0 1,-8-4-1,5 4 48,-18-11-75,26 15 54,-1 1-1,0 0 1,0-1-1,1 0 1,-1 1-1,0-1 1,1 1-1,-1-1 1,1 0-1,-1 0 1,0 1-1,1-1 1,0 0-1,-1 0 1,1 1-1,-1-1 1,1 0-1,0 0 1,0 0-1,-1 0 1,1 0-1,0 0 1,0-1-1,4 0-7,-1 0 0,1 0 0,0 0 0,0 0 0,0 0-1,1 1 1,-1 0 0,0 0 0,0 0 0,1 1 0,5-1 0,1-1-11,8-1-142,-8 1-211,-1 0-1,1-1 0,-1 0 0,12-5 0,-22 8 267,1 0 1,-1 0-1,0 0 1,0 0-1,1 0 1,-1 0-1,0 0 0,0-1 1,0 1-1,1 0 1,-1 0-1,0 0 1,0 0-1,0 0 1,1 0-1,-1-1 0,0 1 1,0 0-1,0 0 1,0 0-1,1-1 1,-1 1-1,0 0 0,0 0 1,0 0-1,0-1 1,0 1-1,0 0 1,0 0-1,0-1 1,0 1-1,0 0 0,0 0 1,0-1-1,0 1 1,0 0-1,0 0 1,0-1-1,0 1 1,0 0-1,0 0 0,0-1 1,0 1-1,0 0 1,0 0-1,0 0 1,-1-1-1,1 1 1,0 0-1,0 0 0,0 0 1,0-1-1,0 1 1,-1 0-1,1 0 1,0 0-1,0 0 1,0 0-1,-1-1 0,1 1 1,-16-7-3315,16 7 3207,-29-9-6812</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5.835"/>
    </inkml:context>
    <inkml:brush xml:id="br0">
      <inkml:brushProperty name="width" value="0.025" units="cm"/>
      <inkml:brushProperty name="height" value="0.025" units="cm"/>
    </inkml:brush>
  </inkml:definitions>
  <inkml:trace contextRef="#ctx0" brushRef="#br0">1 111 15791,'0'0'5573,"58"-55"-4740,-15 44-577,3-2-384,4-2-4196,-2-1-12364</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6.682"/>
    </inkml:context>
    <inkml:brush xml:id="br0">
      <inkml:brushProperty name="width" value="0.025" units="cm"/>
      <inkml:brushProperty name="height" value="0.025" units="cm"/>
    </inkml:brush>
  </inkml:definitions>
  <inkml:trace contextRef="#ctx0" brushRef="#br0">153 120 5157,'0'0'13394,"-5"-7"-13186,3 3-136,-1 0 1,0 0-1,0 1 0,0-1 0,0 1 0,-1 0 1,-6-5-1,9 7 1,-1 1 0,1-1 0,-1 0 0,0 1 1,1-1-1,-1 1 0,0-1 0,1 1 0,-1 0 0,0 0 1,0 0-1,0 0 0,1 0 0,-1 0 0,0 0 0,0 0 0,1 1 1,-1-1-1,0 1 0,1-1 0,-1 1 0,0 0 0,1 0 0,-1 0 1,1 0-1,-1 0 0,1 0 0,0 0 0,-1 0 0,-1 3 0,-43 49 1715,44-50-1724,0 0 1,0-1 0,0 1-1,1 0 1,-1 0 0,1 0 0,0 0-1,-1 0 1,1 1 0,1-1-1,-1 0 1,0 0 0,1 1-1,0-1 1,0 1 0,0-1-1,0 0 1,1 7 0,0-9-49,0-1 1,-1 1-1,1 0 1,0 0-1,0-1 1,0 1-1,0-1 1,0 1-1,0-1 1,0 1-1,0-1 1,0 1-1,0-1 1,0 0-1,0 0 1,0 0-1,1 1 1,-1-1-1,0 0 1,0 0-1,0 0 0,0-1 1,0 1-1,0 0 1,0 0-1,0-1 1,1 1-1,-1 0 1,0-1-1,0 1 1,0-1-1,1 0 1,34-19 394,-23 10-359,0-1-1,-1-1 0,0 0 1,-1-1-1,-1 0 0,0-1 1,-1 0-1,0 0 0,-1-1 1,-1 0-1,0-1 0,5-18 0,-42 105 120,30-71-170,-4 12 34,1 1 1,0-1-1,1 0 1,0 1-1,1-1 1,1 1 0,0-1-1,2 19 1,-1-29-30,0 0 0,0 0 0,0-1 0,0 1 0,1-1 0,-1 1-1,0-1 1,1 1 0,-1-1 0,1 0 0,0 0 0,-1 0 0,1 0 0,0 0 0,0 0 0,0 0 0,0 0 0,-1-1 0,1 1 0,0-1 0,0 1 0,0-1 0,0 0 0,0 0 0,0 0 0,0 0 0,4-1 0,3 1-136,0-1 1,0 0-1,0-1 1,17-4-1,-15 1-853,-1 1 0,1-2 0,-1 1 0,0-1-1,17-15 1,7-10-6047</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7.541"/>
    </inkml:context>
    <inkml:brush xml:id="br0">
      <inkml:brushProperty name="width" value="0.025" units="cm"/>
      <inkml:brushProperty name="height" value="0.025" units="cm"/>
    </inkml:brush>
  </inkml:definitions>
  <inkml:trace contextRef="#ctx0" brushRef="#br0">79 1 7655,'0'0'16378,"3"9"-15305,11 101 620,-14-109-1686,1 0 0,-1 1 0,0-1 0,1 0 0,-1 0 1,1 1-1,0-1 0,-1 0 0,1 0 0,0 0 0,0 0 0,0 0 1,0 0-1,0 0 0,0 0 0,0 0 0,0 0 0,0-1 0,0 1 1,0 0-1,0-1 0,1 1 0,-1-1 0,0 1 0,0-1 0,1 0 1,-1 1-1,0-1 0,1 0 0,-1 0 0,0 0 0,3 0 0,56-6-301,-26 1-277,-32 5 534,1 1-1,0-1 1,0 0 0,0 1-1,-1-1 1,1 1 0,0 0 0,-1 0-1,1 0 1,0 0 0,-1 0 0,1 1-1,-1-1 1,0 1 0,0 0 0,3 2-1,-4-3 51,0 0-1,0 0 0,0 1 1,0-1-1,-1 1 0,1-1 1,0 1-1,-1-1 0,1 1 1,-1-1-1,1 1 0,-1 0 1,0-1-1,0 1 0,0 0 1,0-1-1,0 1 0,0-1 1,0 1-1,-1 0 1,1-1-1,0 1 0,-1-1 1,1 1-1,-1-1 0,0 1 1,0-1-1,1 1 0,-1-1 1,-2 3-1,-1 0 156,0 0-1,0 0 1,-1 0 0,0-1-1,1 1 1,-1-1 0,0 0 0,0-1-1,-1 1 1,1-1 0,0 0 0,-1-1-1,1 1 1,-1-1 0,0 0-1,1 0 1,-7 0 0,-2 0 229,-1 0 0,1-1 1,0-1-1,-1 0 0,-24-6 0,0-9-155,37 16-259,1 0 0,0-1 0,0 1 0,0-1 0,0 1 0,0-1 0,0 1 0,0-1-1,0 0 1,0 1 0,0-1 0,0 0 0,0 0 0,1 0 0,-1 1 0,0-1 0,1 0 0,-1 0 0,0 0 0,1 0 0,-1 0 0,1 0 0,-1-1 0,1 1-1,0 0 1,0 0 0,-1 0 0,1 0 0,0 0 0,0-1 0,0 0 0,3 0-425,1 0 0,-1 0 0,1 0 0,0 1 0,-1 0 0,1-1 0,0 1 0,0 1 0,0-1 0,0 0 0,0 1 0,6 0 0,6-2-1723,14-4-2811,1-4-3192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38.411"/>
    </inkml:context>
    <inkml:brush xml:id="br0">
      <inkml:brushProperty name="width" value="0.025" units="cm"/>
      <inkml:brushProperty name="height" value="0.025" units="cm"/>
    </inkml:brush>
  </inkml:definitions>
  <inkml:trace contextRef="#ctx0" brushRef="#br0">212 0 5926,'0'0'23558,"-11"2"-23318,-8 1-119,0 2 0,0 0 0,-22 9 1,34-11-89,-1 0 1,1 1 0,0-1 0,0 1-1,0 0 1,1 1 0,0 0 0,0 0 0,0 0-1,0 1 1,1 0 0,-9 11 0,13-16-29,0 1 0,0-1 0,0 0 0,0 1 0,0 0 0,0-1 0,1 1 0,-1-1 1,0 1-1,1 0 0,0 0 0,-1-1 0,1 1 0,0 0 0,0 0 0,0-1 0,0 1 0,0 0 1,0 0-1,0 0 0,1-1 0,-1 1 0,0 0 0,1-1 0,0 1 0,-1 0 0,1-1 0,0 1 1,0-1-1,0 1 0,0-1 0,0 1 0,0-1 0,1 0 0,-1 1 0,0-1 0,1 0 0,-1 0 1,0 0-1,1 0 0,0 0 0,-1 0 0,1-1 0,-1 1 0,1-1 0,0 1 0,0-1 0,2 1 0,11 2 41,0 0-1,0-2 0,0 0 0,25-1 1,-26 0-31,2 0-385,-1 0 1,0-1-1,1 0 1,-1-1-1,0-1 1,0 0-1,0-1 1,22-10-1,-27 5-2838,-3-5-2435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2.881"/>
    </inkml:context>
    <inkml:brush xml:id="br0">
      <inkml:brushProperty name="width" value="0.025" units="cm"/>
      <inkml:brushProperty name="height" value="0.025" units="cm"/>
    </inkml:brush>
  </inkml:definitions>
  <inkml:trace contextRef="#ctx0" brushRef="#br0">284 61 3908,'0'0'20633,"6"-8"-19251,16-28-325,-22 36-1033,0-1 0,0 1 0,0-1 0,0 1 0,0-1 0,0 1 0,0-1 0,0 1 0,0-1 0,0 1 0,0-1 0,0 0 0,-1 1-1,1-1 1,0 1 0,0-1 0,-1 1 0,1-1 0,0 1 0,0 0 0,-1-1 0,1 1 0,-1-1 0,1 1 0,0 0 0,-1-1 0,1 1 0,-1 0 0,1-1 0,-1 1 0,1 0 0,-1 0-1,1-1 1,-1 1 0,1 0 0,-1 0 0,1 0 0,-1 0 0,1 0 0,-1 0 0,1 0 0,-1 0 0,-1 0 0,-30-1 300,27 1-292,-7 1-31,0 1 1,1 0-1,-1 0 1,1 1-1,-1 1 1,1 0 0,0 1-1,1 0 1,-1 0-1,1 1 1,0 0 0,0 1-1,-15 15 1,16-15-2,1 0 0,1 1 1,-1 0-1,1 0 0,1 1 0,0 0 1,0 0-1,0 0 0,1 1 1,1 0-1,0 0 0,0 0 0,1 0 1,0 1-1,-2 14 0,5-23 1,0-1-1,0 1 1,0 0-1,0-1 1,0 1-1,1 0 1,-1 0-1,0-1 1,1 1-1,-1 0 1,1-1-1,0 1 1,-1-1-1,1 1 1,0-1-1,0 1 1,0-1-1,0 0 1,0 1-1,1-1 1,-1 0-1,0 0 1,3 2-1,-1-1-3,1 0 0,0-1-1,0 1 1,-1-1 0,1 0-1,0 0 1,0 0 0,0-1 0,0 1-1,4-1 1,8 0-165,-1-1 0,0 0 0,0-2 0,26-6-1,-9-1-1433,0-2 0,0-2 0,-2 0 0,45-29-1,-55 29-1212,-1 0-1,0-1 0,-1-1 0,18-20 0,-11 2 278,-16 14 5529,-8 2 3928,-9 13-1566,-5 10-3512,-9 10-765,1 3 80,0 1 1,-21 26-1,35-37-936,0 0-1,1 0 0,1 1 1,-1 0-1,1 0 1,1 0-1,0 0 1,0 1-1,-4 14 1,8-23-217,0 0 0,0-1 0,0 1 0,0-1 0,0 1 0,0 0 0,0-1 1,0 1-1,0 0 0,0-1 0,0 1 0,0-1 0,0 1 0,0 0 0,1-1 0,-1 1 1,0-1-1,1 1 0,-1-1 0,0 1 0,1-1 0,-1 1 0,0-1 0,1 1 0,-1-1 1,1 1-1,-1-1 0,1 0 0,-1 1 0,1-1 0,0 1 0,24 0 59,29-17 97,-25 0-117,-1-1 0,-1-1 0,-1-2 0,-1-1 0,0-1 0,-2-1 0,22-27 0,-44 50-43,-1 0 1,0 0-1,0 0 0,0 0 0,0 0 0,0 0 1,0 0-1,0 0 0,0 1 0,0-1 0,0 0 0,1 0 1,-1 0-1,0 0 0,0 0 0,0 0 0,0 0 0,0 0 1,0 0-1,0 0 0,1 0 0,-1 0 0,0 0 0,0 0 1,0 0-1,0 0 0,0 0 0,0 0 0,1 0 1,-1 0-1,0 0 0,0 0 0,0 0 0,0 0 0,0 0 1,0 0-1,0 0 0,1 0 0,-1 0 0,0 0 0,0-1 1,0 1-1,0 0 0,0 0 0,0 0 0,0 0 1,-7 21 72,-15 27 241,9-25-158,7-13-45,0 0-1,0 0 1,1 0 0,1 1 0,0 0-1,0 0 1,1 0 0,-4 22 0,8-33-107,-1 1 0,1 0 0,-1-1 0,1 1 0,0 0 0,-1-1 0,1 1 0,-1-1 0,1 1 0,0-1 0,0 1 0,-1-1 0,1 0 0,0 1 0,0-1 0,-1 0 0,1 0 0,0 1 0,0-1 0,0 0 0,0 0 0,-1 0 0,1 0 0,0 0-1,0 0 1,0 0 0,0 0 0,-1 0 0,1-1 0,1 1 0,29-6-117,2-14-2167,-16 0-3851,-8 3-2815</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49.374"/>
    </inkml:context>
    <inkml:brush xml:id="br0">
      <inkml:brushProperty name="width" value="0.025" units="cm"/>
      <inkml:brushProperty name="height" value="0.025" units="cm"/>
    </inkml:brush>
  </inkml:definitions>
  <inkml:trace contextRef="#ctx0" brushRef="#br0">16 0 2050,'0'0'961,"-14"49"-961,14-44-1025,0-3-96,0 1 736,-1-3-95</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49.714"/>
    </inkml:context>
    <inkml:brush xml:id="br0">
      <inkml:brushProperty name="width" value="0.025" units="cm"/>
      <inkml:brushProperty name="height" value="0.025" units="cm"/>
    </inkml:brush>
  </inkml:definitions>
  <inkml:trace contextRef="#ctx0" brushRef="#br0">30 105 96,'-22'59'192</inkml:trace>
  <inkml:trace contextRef="#ctx0" brushRef="#br0" timeOffset="1">47 35 2306,'0'0'11542,"5"-6"-8980,15-17-405,-15 17 2322,-13 39-2440,-9 8-1565,3 0 1,-16 74-1,24-50-8666,5-78 2560</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0.244"/>
    </inkml:context>
    <inkml:brush xml:id="br0">
      <inkml:brushProperty name="width" value="0.025" units="cm"/>
      <inkml:brushProperty name="height" value="0.025" units="cm"/>
    </inkml:brush>
  </inkml:definitions>
  <inkml:trace contextRef="#ctx0" brushRef="#br0">0 100 8584,'0'0'13031,"13"-10"-12727,-4 3-265,0 0-11,0-1 0,1 2-1,0-1 1,1 1 0,-1 1 0,1 0 0,22-7 0,-4 4 1,1 2 0,0 1-1,0 1 1,45 0 0,-73 4-24,-1 0 1,0 0-1,1 0 0,-1 0 1,1 1-1,-1-1 0,1 0 1,-1 1-1,0-1 0,1 1 1,-1-1-1,0 1 0,1 0 1,-1-1-1,0 1 0,0 0 1,0 0-1,0 0 0,0 0 0,0 0 1,0 0-1,0 0 0,0 0 1,0 1-1,0 1 0,1 0 49,-2 0 0,1 0 0,0 0 0,-1 0 0,1 0 0,-1 0 0,0 0 0,0 0 0,0 1 0,0-1 0,-2 4-1,0 3 281,0 0-1,-1 0 0,-1 0 0,0-1 0,0 1 1,-8 12-1,3-10 71,0 0 0,-1-1 0,0 0 0,0-1 0,-1 0 0,-19 13 0,22-18-279,0 0-1,0 0 1,0-1 0,0 0-1,-1-1 1,0 0 0,0 0-1,0-1 1,0 0 0,0 0-1,-13 0 1,21-2-158,1 0 1,-1 0-1,1 0 1,-1 0-1,1 0 0,0 0 1,-1 0-1,1 0 1,-1-1-1,1 1 0,-1 0 1,1 0-1,0 0 1,-1 0-1,1-1 1,-1 1-1,1 0 0,0-1 1,-1 1-1,1 0 1,0 0-1,-1-1 0,1 1 1,0-1-1,0 1 1,-1 0-1,1-1 1,0 1-1,0-1 0,0 1 1,-1 0-1,1-1 1,0 1-1,0-1 0,0 1 1,0-1-1,0 1 1,0-1-1,0 0 1,0 1-197,0-1 0,0 0 0,1 0 0,-1 1 0,0-1 0,0 0 1,0 0-1,1 1 0,-1-1 0,1 0 0,-1 1 0,0-1 0,1 0 1,-1 1-1,1-1 0,-1 1 0,1-1 0,0 1 0,-1-1 0,1 1 1,-1-1-1,1 1 0,1-1 0,13-4-3962,4 1-2353</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1.083"/>
    </inkml:context>
    <inkml:brush xml:id="br0">
      <inkml:brushProperty name="width" value="0.025" units="cm"/>
      <inkml:brushProperty name="height" value="0.025" units="cm"/>
    </inkml:brush>
  </inkml:definitions>
  <inkml:trace contextRef="#ctx0" brushRef="#br0">9 1 7399,'0'0'15700,"5"12"-14856,-1-4-759,-1 0 1,0 0 0,-1 0 0,1 1 0,-2-1 0,1 0-1,-1 1 1,-1 0 0,1-1 0,-1 1 0,-1-1 0,-2 18-1,0-10-197,-8 34 976,6-45-68,3-30 85,-7-142-865,9 166-117,21 25-326,-17-21 357,-1 0 0,0-1 0,1 1 0,0-1 0,-1 0 1,1 1-1,0-2 0,0 1 0,1 0 0,-1-1 0,0 0 0,0 0 0,1 0 1,-1-1-1,0 1 0,1-1 0,-1 0 0,1 0 0,-1 0 0,6-2 0,36-14-3975,-5-12-3719,-20 8-40</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1.429"/>
    </inkml:context>
    <inkml:brush xml:id="br0">
      <inkml:brushProperty name="width" value="0.025" units="cm"/>
      <inkml:brushProperty name="height" value="0.025" units="cm"/>
    </inkml:brush>
  </inkml:definitions>
  <inkml:trace contextRef="#ctx0" brushRef="#br0">122 1 7495,'0'0'3950,"-5"8"-1003,-93 141 5546,87-132-7606,10-17-837,1 1 0,-1-1 1,0 1-1,1 0 0,-1 0 0,1-1 0,-1 1 1,1 0-1,0 0 0,-1 0 0,1-1 1,0 1-1,0 0 0,-1 0 0,1 0 1,0 0-1,0 0 0,0 0 0,0-1 1,0 1-1,0 1 0,14 0 381,23-19-195,42-45-842,-74 57 606,0 0 0,0 0 0,0-1-1,0 1 1,-1-1 0,0 0 0,0 0-1,-1-1 1,0 1 0,0-1 0,4-13 0,-39 65 1147,26-36-1093,1 1-1,0 1 0,1-1 1,0 1-1,0 0 1,1 0-1,1 0 0,0 0 1,0 0-1,1 17 1,1-26-74,1-1 1,-1 0-1,1 0 1,0 1-1,0-1 1,-1 0-1,1 0 1,0 0-1,0 0 1,0 0-1,0 0 1,0 0-1,1 0 1,-1 0 0,0 0-1,0-1 1,1 1-1,-1 0 1,0-1-1,1 1 1,-1-1-1,0 1 1,1-1-1,-1 0 1,1 0-1,-1 0 1,0 0-1,1 0 1,-1 0 0,1 0-1,-1 0 1,1 0-1,-1-1 1,0 1-1,2-1 1,5 0-813,-1 0 0,1-1 1,-1 0-1,0 0 0,12-5 1,9-12-5351</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2.051"/>
    </inkml:context>
    <inkml:brush xml:id="br0">
      <inkml:brushProperty name="width" value="0.025" units="cm"/>
      <inkml:brushProperty name="height" value="0.025" units="cm"/>
    </inkml:brush>
  </inkml:definitions>
  <inkml:trace contextRef="#ctx0" brushRef="#br0">169 0 5125,'0'0'15438,"0"9"-14562,-2 68 1934,-16 98 1,-5 80-1508,24-255-1280,-1 1 0,0 0 0,0-1 0,0 1 1,0-1-1,0 1 0,0 0 0,0-1 0,0 1 0,0 0 0,0-1 0,0 1 1,0 0-1,0-1 0,-1 1 0,1-1 0,0 1 0,0 0 0,-1-1 0,1 1 1,0-1-1,-1 1 0,1-1 0,-1 1 0,1-1 0,0 1 0,-2 0 1,-10-13 319,-16-41-401,22 40-154,-22-33-301,17 30 337,2 0 0,0 0 0,-9-23-1,18 38 182,0 1-1,0-1 1,0 0-1,0 1 1,1-1-1,-1 0 0,0 0 1,0 1-1,0-1 1,1 0-1,-1 1 1,0-1-1,1 0 1,-1 1-1,0-1 0,1 1 1,-1-1-1,1 1 1,-1-1-1,1 1 1,-1-1-1,1 1 0,-1-1 1,1 1-1,0 0 1,-1-1-1,1 1 1,0 0-1,-1-1 1,1 1-1,0 0 0,-1 0 1,1 0-1,0-1 1,1 1-1,35-7 42,-27 6-33,0-1-186,71-17-506,-31-1-7832,-32 9-1691</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3.853"/>
    </inkml:context>
    <inkml:brush xml:id="br0">
      <inkml:brushProperty name="width" value="0.025" units="cm"/>
      <inkml:brushProperty name="height" value="0.025" units="cm"/>
    </inkml:brush>
  </inkml:definitions>
  <inkml:trace contextRef="#ctx0" brushRef="#br0">42 29 993,'-14'-6'705,"1"-5"-834,-2 0-575</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4.216"/>
    </inkml:context>
    <inkml:brush xml:id="br0">
      <inkml:brushProperty name="width" value="0.025" units="cm"/>
      <inkml:brushProperty name="height" value="0.025" units="cm"/>
    </inkml:brush>
  </inkml:definitions>
  <inkml:trace contextRef="#ctx0" brushRef="#br0">50 97 3395,'0'0'358,"-5"-9"3427,2 1-3078,-16-38 2973,2 20 5039,16 28-6644,0-1-2047,1 0 0,-1 0 0,1 0 0,0 0-1,-1 0 1,1 0 0,0 0 0,-1 0 0,1-1-1,0 1 1,0 0 0,0 0 0,0 0-1,0 0 1,0 0 0,0 0 0,0 0 0,0 0-1,1 0 1,-1 0 0,0 0 0,1 0 0,-1 0-1,0 0 1,1 0 0,-1 0 0,1 0 0,0-1-1,-1 1 1,1 0 0,-1 0 0,1-1 0,0 1-1,0 0 1,0-1 0,-1 1 0,1-1 0,0 1-1,0-1 1,0 1 0,0-1 0,0 0 0,0 1-1,0-1 1,0 0 0,0 0 0,0 0 0,1 0-1,1 1-66,0-1 0,0 0 0,0 0 0,0-1-1,0 1 1,0-1 0,0 1 0,0-1 0,0 0 0,0 0-1,0 0 1,-1-1 0,1 1 0,0-1 0,-1 1-1,1-1 1,-1 0 0,0 0 0,0 0 0,5-5-1,16-13-178,-22 22 197,0-1-1,-1 0 0,1 1 0,0-1 0,-1 0 0,1 1 0,-1-1 0,0 1 0,1-1 1,-1 1-1,0-1 0,0 1 0,0-1 0,0 1 0,0-1 0,0 1 0,-1 1 0,1-1 11,-1 22 46,0-18-82,0 0-1,0 0 1,1 1-1,0-1 1,0 0-1,1 0 1,0 0 0,0 0-1,0 0 1,1 0-1,2 8 1,-3-13-209,0-1 0,0 1 1,-1 0-1,1-1 0,0 1 0,0-1 0,0 1 1,0-1-1,0 0 0,0 1 0,0-1 0,0 0 1,0 0-1,-1 0 0,1 0 0,0 0 0,0 0 1,0 0-1,0 0 0,0 0 0,0 0 0,0 0 1,2-1-1,13-7-5969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5.145"/>
    </inkml:context>
    <inkml:brush xml:id="br0">
      <inkml:brushProperty name="width" value="0.025" units="cm"/>
      <inkml:brushProperty name="height" value="0.025" units="cm"/>
    </inkml:brush>
  </inkml:definitions>
  <inkml:trace contextRef="#ctx0" brushRef="#br0">1 107 8840,'0'0'17222,"9"3"-16619,-6-2-586,-1 0 0,1 0 0,-1-1-1,1 1 1,0-1 0,-1 1 0,1-1 0,0 0-1,-1 0 1,1 0 0,0 0 0,-1 0 0,1-1-1,0 1 1,-1-1 0,1 0 0,-1 1 0,1-1-1,-1-1 1,1 1 0,-1 0 0,0 0-1,1-1 1,-1 0 0,0 1 0,0-1 0,0 0-1,0 0 1,-1 0 0,1 0 0,0 0 0,-1 0-1,1-1 1,-1 1 0,0-1 0,0 1 0,0-1-1,0 1 1,0-1 0,-1 1 0,1-1 0,-1 0-1,0 1 1,1-1 0,-1 0 0,0 1 0,-1-4-1,1 5-19,0 1-1,0 0 1,0-1-1,0 1 1,-1-1-1,1 1 1,0 0-1,0-1 1,0 1-1,-1 0 1,1-1 0,0 1-1,0 0 1,-1-1-1,1 1 1,0 0-1,-1 0 1,1-1-1,0 1 1,-1 0-1,1 0 1,0-1-1,-1 1 1,1 0-1,0 0 1,-1 0-1,1 0 1,-1 0-1,1 0 1,0 0-1,-1 0 1,1-1-1,-1 1 1,1 1-1,0-1 1,-1 0-1,1 0 1,-1 0-1,1 0 1,0 0-1,-1 0 1,1 0-1,-1 0 1,1 1 0,0-1-1,-1 0 1,1 0-1,0 1 1,-1-1-1,1 0 1,0 0-1,0 1 1,-1-1-1,1 0 1,-1 1-1,-19 15-158,13-6 141,2-1 0,-1 1 0,1 0 0,1 0 0,0 1 0,0-1 0,1 1 0,0 0 0,1 0 0,0 0 0,1 0 0,0 15 0,1-25 23,0 0 0,0-1 0,0 1 0,0 0 0,0 0 0,0-1-1,1 1 1,-1 0 0,0 0 0,0-1 0,1 1 0,-1 0 0,0-1-1,1 1 1,-1 0 0,1-1 0,-1 1 0,1-1 0,-1 1 0,1-1-1,-1 1 1,1-1 0,0 1 0,-1-1 0,1 1 0,0-1 0,1 1-1,25 0 108,27-16-13,-27 2-275,-18 8-44,-1 0 0,1 1 0,0 0 1,0 1-1,0 0 0,0 0 0,1 1 1,-1 0-1,1 0 0,-1 1 0,1 1 0,11 0 1,-19 1 349,-1 1 0,0-1 1,0 0-1,0 1 0,0 0 1,0-1-1,0 1 0,0 0 1,0-1-1,-1 1 0,1 0 0,-1 0 1,1-1-1,-1 1 0,0 0 1,1 0-1,-1 0 0,0 0 1,0-1-1,-1 1 0,1 0 1,0 0-1,0 0 0,-1 0 1,0-1-1,1 1 0,-1 0 0,0 0 1,1-1-1,-1 1 0,0-1 1,-2 3-1,1-9 18,-1 1-1,1 0 1,0-1-1,0 1 1,1-1-1,-1 0 1,-1-8-1,2 8-83,-3-10-57,1 7-114,1-1 1,0 1-1,0-1 0,0-12 1,8 22-27,0 0-1,0 1 1,-1-1 0,1 1 0,7 4 0,-3-2-52,0 0-1,0-1 1,0-1 0,1 0 0,-1 0 0,1-1-1,-1 0 1,1-1 0,0 0 0,-1 0-1,1-2 1,-1 1 0,1-1 0,-1-1 0,0 1-1,0-2 1,0 0 0,0 0 0,0 0-1,-1-2 1,0 1 0,0-1 0,0 0-1,-1-1 1,0 0 0,13-14 0,-20 19 185,1 1 0,-1-1 0,0 0 1,0 0-1,1 0 0,-1 0 0,0 0 1,-1 0-1,1 0 0,0-1 0,-1 1 1,1-4-1,-1 5 14,0 1 0,0-1 0,0 0-1,0 0 1,0 0 0,0 0 0,0 1 0,-1-1 0,1 0 0,0 0 0,0 0 0,-1 1 0,1-1 0,-1 0 0,1 1 0,-1-1-1,1 0 1,-1 1 0,1-1 0,-1 0 0,0 1 0,1-1 0,-2 0 0,0 1 7,1-1 1,-1 1-1,0-1 1,0 1-1,0 0 1,0-1-1,0 1 1,0 0 0,0 0-1,0 0 1,1 1-1,-1-1 1,0 0-1,0 1 1,0-1-1,0 1 1,0 0-1,1-1 1,-1 1-1,0 0 1,1 0-1,-1 0 1,0 1-1,1-1 1,0 0-1,-3 3 1,-5 5 158,1 0 1,1 1-1,-1 0 1,2 0-1,-9 16 1,13-22-63,-1 1 1,1 0-1,0 0 1,0 0-1,0 0 1,1 1-1,0-1 1,0 0-1,0 1 1,1-1-1,0 0 1,0 1-1,0-1 1,1 9-1,0-14-104,0 1 0,-1-1 1,1 1-1,-1-1 0,1 1 0,0-1 0,-1 1 1,1-1-1,0 0 0,0 1 0,-1-1 0,1 0 0,0 0 1,0 0-1,0 1 0,-1-1 0,1 0 0,0 0 1,0 0-1,0 0 0,-1 0 0,1-1 0,0 1 0,0 0 1,0 0-1,-1 0 0,1-1 0,0 1 0,0-1 0,25-8 177,-9-1-888,-1-1 0,30-26 0,23-15-2383,-69 51 3104,1 1 1,0-1-1,-1 1 1,1-1-1,0 1 1,0 0-1,-1-1 1,1 1-1,0 0 1,0-1-1,0 1 1,-1 0-1,1 0 1,0 0-1,0 0 1,0 0-1,0 0 1,0 0-1,-1 0 1,1 0-1,0 0 1,0 0-1,0 1 1,0-1-1,-1 0 1,1 0-1,0 1 1,0-1-1,-1 1 0,1-1 1,0 1-1,-1-1 1,1 1-1,0-1 1,-1 1-1,1 0 1,-1-1-1,1 1 1,-1 0-1,1-1 1,-1 1-1,1 0 1,-1 0-1,0-1 1,1 1-1,-1 0 1,0 0-1,0 0 1,0-1-1,0 1 1,0 0-1,0 0 1,0 0-1,0 1 1,1 67 2058,-2-38-1109,1-30-955,0-1-1,0 1 1,1-1-1,-1 1 1,0 0 0,1-1-1,-1 1 1,1-1-1,-1 1 1,1-1-1,-1 1 1,1-1 0,-1 1-1,1-1 1,-1 0-1,1 1 1,-1-1 0,1 0-1,0 1 1,-1-1-1,1 0 1,0 0 0,-1 0-1,1 1 1,0-1-1,-1 0 1,1 0 0,0 0-1,-1 0 1,1 0-1,0 0 1,-1 0-1,1-1 1,0 1 0,-1 0-1,1 0 1,0 0-1,-1-1 1,1 1 0,0-1-1,29-11-115,10-16-1562,22-14-3447,-58 40 3942,0 0 1,0 1-1,0-1 1,0 1-1,1 0 1,-1 0-1,0 1 1,7-1 0,-10 13-3586,-1-7 2126</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5.628"/>
    </inkml:context>
    <inkml:brush xml:id="br0">
      <inkml:brushProperty name="width" value="0.025" units="cm"/>
      <inkml:brushProperty name="height" value="0.025" units="cm"/>
    </inkml:brush>
  </inkml:definitions>
  <inkml:trace contextRef="#ctx0" brushRef="#br0">120 1 15214,'0'0'6193,"2"8"-4939,1 5-1005,-1-1-1,0 1 1,-1 0-1,-1-1 1,0 1-1,0 0 1,-2 0-1,1-1 0,-1 1 1,-1-1-1,-1 1 1,-6 16-1,4-18-185,3-6-31,1 0 0,-1 0 1,1 0-1,0 0 0,0 1 0,0-1 0,-1 11 0,7-15 10,0 0-1,0 0 0,0-1 0,1 0 0,-1 0 0,0 0 0,0-1 0,0 1 0,6-2 1,47-19-816,-54 20 279,1 0 0,-1-1 1,0 0-1,1 1 1,-1-1-1,0-1 1,0 1-1,0 0 0,0-1 1,0 0-1,-1 1 1,1-1-1,2-5 1,-9 1-7871,-11 4 4420,-21 3 2500,29 0 1048,-98-6 7757,40-1 7252,87 5-14677,114-16 665,-119 14-2663,0-1-1,-1 0 1,21-10-1,-4-2-9179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3.315"/>
    </inkml:context>
    <inkml:brush xml:id="br0">
      <inkml:brushProperty name="width" value="0.025" units="cm"/>
      <inkml:brushProperty name="height" value="0.025" units="cm"/>
    </inkml:brush>
  </inkml:definitions>
  <inkml:trace contextRef="#ctx0" brushRef="#br0">77 42 10378,'0'0'15412,"8"-6"-13934,-1 1-1294,0 1-1,0-1 1,1 2-1,-1-1 1,1 1 0,0 0-1,0 1 1,1 0-1,-1 0 1,0 1-1,1 0 1,-1 0-1,1 1 1,-1 0-1,12 2 1,-19-2-185,0 0 1,1 0-1,-1 0 1,1 1 0,-1-1-1,1 0 1,-1 1-1,0-1 1,1 1 0,-1-1-1,0 1 1,1 0-1,-1-1 1,0 1 0,0 0-1,0 0 1,0 0-1,0 0 1,0 0 0,0 0-1,0 0 1,0 1-1,0-1 1,0 0 0,-1 0-1,1 1 1,-1-1-1,1 0 1,-1 1 0,1-1-1,-1 0 1,0 1-1,0-1 1,1 1 0,-1-1-1,0 1 1,0-1-1,0 1 1,-1-1 0,1 0-1,0 1 1,-1-1-1,1 1 1,0-1 0,-1 0-1,0 1 1,1-1-1,-1 0 1,-1 3 0,-3 5 18,0 0 0,0-1 1,0 1-1,-1-1 1,-12 13-1,-64 52 424,57-53-36,0 1 0,-36 43 1,59-63-405,1 0 1,0 0 0,0 0 0,0 1 0,0-1-1,0 0 1,0 1 0,0-1 0,1 0 0,-1 1 0,0-1-1,1 1 1,-1-1 0,1 1 0,0-1 0,-1 1-1,1-1 1,0 1 0,0 0 0,0-1 0,0 1 0,0-1-1,0 1 1,1-1 0,0 3 0,0-3 6,0 1 0,0-1 1,1 0-1,-1 0 0,1 0 1,-1 1-1,1-2 0,0 1 1,-1 0-1,1 0 0,0 0 1,0-1-1,-1 1 0,1-1 0,0 1 1,0-1-1,3 0 0,13 2-364,0-2-1,0 0 1,24-4-1,-36 3 0,40-10-3795,-18-3-2038,4-8-7099</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7.027"/>
    </inkml:context>
    <inkml:brush xml:id="br0">
      <inkml:brushProperty name="width" value="0.025" units="cm"/>
      <inkml:brushProperty name="height" value="0.025" units="cm"/>
    </inkml:brush>
  </inkml:definitions>
  <inkml:trace contextRef="#ctx0" brushRef="#br0">45 205 2819,'5'-14'1254,"24"-91"5324,-26 86-3443,0 0 0,1-28 0,-24 102-236,0 16-1832,4 2 0,3-1-1,3 2 1,4 0 0,2 74 0,4-146-1058,0-1 1,0 1 0,0-1 0,0 0-1,0 1 1,1-1 0,-1 0-1,0 1 1,1-1 0,-1 0-1,1 1 1,-1-1 0,1 0-1,-1 0 1,1 1 0,0-1 0,0 0-1,0 0 1,0 0 0,1 1-1,-1-1 5,0-1 0,0 0 0,0 0-1,0 0 1,0 1 0,0-1 0,0 0 0,-1 0-1,1 0 1,0-1 0,0 1 0,0 0 0,0 0-1,0 0 1,0-1 0,0 1 0,0 0 0,0-1-1,-1 1 1,1-1 0,1 0 0,4-3 47,-1 0 0,0-1 0,0 1 0,0-1 0,-1 0 0,8-10 0,-3-1-118,-1 0-1,0 0 1,-1-1 0,-1 0 0,0 0-1,-1 0 1,-1-1 0,-1 0-1,0 0 1,-1 0 0,-1 0-1,-1 0 1,-1 0 0,-3-23 0,-3 28-34,0 18-210,-2 22-44,9-22 330,-1 4 20,0 0 0,1 0 0,0 1 0,0-1 1,3 10-1,-3-17 4,1 0-1,-1 0 1,1 0 0,0 0 0,-1 0 0,1 0 0,0 0-1,0 0 1,1 0 0,-1-1 0,0 1 0,0-1 0,1 1 0,-1-1-1,1 1 1,0-1 0,-1 0 0,1 1 0,0-1 0,0 0-1,0 0 1,-1 0 0,1-1 0,0 1 0,0 0 0,0-1-1,1 1 1,1-1 0,6 0 25,-1 0-1,1 0 1,-1-1-1,0 0 1,1-1-1,-1 0 1,0-1-1,0 0 1,0 0-1,-1-1 1,1 0 0,-1 0-1,0-1 1,0 0-1,8-7 1,-10 8-21,0-1 0,0 0 1,0-1-1,0 1 0,-1-1 1,0 0-1,0-1 0,-1 1 1,1-1-1,-1 0 0,-1 0 1,0 0-1,0 0 0,0-1 1,-1 1-1,0-1 0,0 0 1,1-12-1,-3 14-18,-17 92-396,16-85 428,1 1-1,-1-1 0,1 0 0,0 1 1,0-1-1,0 0 0,0 1 0,0-1 0,0 1 1,0-1-1,0 0 0,1 1 0,-1-1 1,0 0-1,1 1 0,-1-1 0,1 0 0,0 0 1,-1 1-1,1-1 0,0 0 0,0 0 1,0 0-1,-1 0 0,1 0 0,0 0 0,1 0 1,-1 0-1,0 0 0,0-1 0,0 1 1,0 0-1,3 0 0,-1-1 9,1 0 0,-1 0 0,1 0 0,-1-1 0,0 0 0,1 0 1,-1 0-1,0 0 0,0 0 0,0 0 0,0-1 0,0 0 0,5-3 0,4-3-19,-1-2 0,1 1 0,14-17 0,13-12-438,-39 38 403,1-1-1,-1 1 1,1-1-1,-1 1 1,1-1 0,0 1-1,-1-1 1,1 1-1,-1 0 1,1 0-1,0-1 1,-1 1-1,1 0 1,0 0-1,-1 0 1,1-1-1,0 1 1,-1 0-1,1 0 1,0 0-1,0 0 1,-1 0-1,1 0 1,0 1-1,-1-1 1,1 0-1,0 0 1,0 1-1,12 18-237,-2 47 202,-8-42 25,-2-20 39,0-1 0,0 0 1,0 1-1,0-1 0,0 0 0,1 0 1,0 0-1,-1 0 0,1 0 1,0 0-1,0 0 0,1-1 0,-1 1 1,4 2-1,-5-4 6,0-1 0,1 1 1,-1-1-1,1 1 0,-1-1 1,1 1-1,-1-1 0,1 0 0,-1 0 1,1 1-1,-1-1 0,1 0 0,-1 0 1,1-1-1,-1 1 0,1 0 0,-1-1 1,1 1-1,-1 0 0,1-1 1,-1 0-1,0 1 0,1-1 0,-1 0 1,0 0-1,0 0 0,1 1 0,-1-1 1,0-1-1,0 1 0,0 0 0,0 0 1,0 0-1,0 0 0,0-2 1,5-4-11,-1 0 0,0-1 0,0 1 0,0-1 0,-1 0 1,0-1-1,-1 1 0,0-1 0,0 1 0,1-11 1,-3 15-5,-1 0 0,1 0 1,-1 0-1,0 0 0,0 0 1,0 0-1,-1 0 0,1 0 1,-1 0-1,0 0 0,0 1 1,0-1-1,-1 0 0,0 0 1,1 1-1,-1-1 1,0 1-1,-1 0 0,1-1 1,0 1-1,-1 0 0,0 0 1,0 1-1,-4-5 0,21 4 273,49-11-1732,-33 0-2666,-29 13 3626,0 0 0,0 0 0,0 0 0,1 0 0,-1 0 0,0 0 0,-1 0 0,1 0 0,0 0 0,0 0 0,0-1 0,-1 1 0,1 0 0,0-1 0,0-1 0,0-16-9202</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2:57.398"/>
    </inkml:context>
    <inkml:brush xml:id="br0">
      <inkml:brushProperty name="width" value="0.025" units="cm"/>
      <inkml:brushProperty name="height" value="0.025" units="cm"/>
    </inkml:brush>
  </inkml:definitions>
  <inkml:trace contextRef="#ctx0" brushRef="#br0">1 1 8040,'0'0'14253,"51"9"-14317,-18-9-3844,14 0-11883</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00.625"/>
    </inkml:context>
    <inkml:brush xml:id="br0">
      <inkml:brushProperty name="width" value="0.025" units="cm"/>
      <inkml:brushProperty name="height" value="0.025" units="cm"/>
    </inkml:brush>
  </inkml:definitions>
  <inkml:trace contextRef="#ctx0" brushRef="#br0">186 97 3523,'0'0'15679,"-10"-5"-14969,3 1-623,0 0-1,0 1 1,0 0-1,-1 0 1,1 1-1,-1 0 0,1 0 1,-9 0-1,12 1-33,1 1 0,-1 0 0,0 0 0,1 0-1,-1 1 1,1-1 0,-1 1 0,1 0-1,-1 0 1,1 0 0,-1 1 0,1-1-1,0 1 1,0-1 0,-1 1 0,1 0-1,1 1 1,-1-1 0,0 0 0,0 1-1,1-1 1,0 1 0,-5 6 0,5-6 46,-1 1 1,1 0-1,0 0 1,0 0-1,0 0 1,1 0-1,-1 0 1,1 0-1,0 0 1,0 1-1,0-1 1,1 0 0,-1 1-1,1-1 1,0 0-1,2 9 1,-1-10-70,0-1-1,0 0 1,0 0 0,0 0 0,0-1 0,1 1 0,-1 0 0,1 0 0,-1-1 0,1 1 0,0-1 0,0 1 0,0-1 0,0 0 0,0 0 0,0 0 0,0 0 0,0 0-1,0 0 1,0 0 0,0-1 0,1 1 0,-1-1 0,0 0 0,0 1 0,1-1 0,-1 0 0,0-1 0,1 1 0,-1 0 0,0 0 0,5-2 0,4-1 10,0 0 1,-1 0-1,1-1 1,-1 0-1,1-1 1,-1 0-1,0-1 1,-1 0-1,0 0 1,16-14-1,-18 13-24,1 0-1,-1 0 0,0 0 1,-1-1-1,0 1 1,0-2-1,-1 1 0,0-1 1,0 0-1,-1 0 1,0 0-1,4-14 1,-8 22-3,1-1 0,-1 1 1,0-1-1,0 1 0,0 0 1,0-1-1,0 1 0,0-1 1,0 1-1,0-1 0,0 1 1,-1-1-1,1 1 1,0 0-1,-2-3 0,2 3 6,-1 1-1,1 0 1,-1-1-1,1 1 1,-1 0-1,1-1 0,-1 1 1,1 0-1,-1 0 1,1-1-1,-1 1 1,1 0-1,-1 0 1,1 0-1,-1 0 1,1 0-1,-1 0 0,0 0 1,1 0-1,-1 0 1,1 0-1,-1 0 1,1 0-1,-1 0 1,1 0-1,-2 1 1,-2 1 31,0 0 0,0 0 0,1 0 0,-1 0 1,1 1-1,-1-1 0,1 1 0,-6 6 0,1 2 23,-1-1-1,1 1 0,1 1 0,0-1 1,1 1-1,0 1 0,0-1 1,2 1-1,-1 0 0,2 0 0,0 0 1,-2 19-1,5-31-67,0 1 0,0-1 0,0 0 0,0 1 0,0-1 0,0 0 0,1 1 0,-1-1 0,0 0 0,1 0 0,-1 1 0,1-1 0,0 0 0,-1 0 0,1 0 0,0 0 0,0 0 0,-1 0 0,1 0 0,0 0-1,0 0 1,0 0 0,0 0 0,2 1 0,-1-1 5,1 0 0,0 0 0,0 0 0,-1-1-1,1 1 1,0-1 0,0 1 0,0-1-1,0 0 1,5 0 0,5-2 17,0 0 1,-1 0-1,25-9 1,39-18-1246,-29 4-3362,-22 7-1911</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03.944"/>
    </inkml:context>
    <inkml:brush xml:id="br0">
      <inkml:brushProperty name="width" value="0.025" units="cm"/>
      <inkml:brushProperty name="height" value="0.025" units="cm"/>
    </inkml:brush>
  </inkml:definitions>
  <inkml:trace contextRef="#ctx0" brushRef="#br0">134 1 6887,'4'5'12667,"-6"11"-10025,-7 12-2358,-15 22 1321,16-37-1380,1 0 0,1 0 0,0 1 0,1 0 0,1 0 0,0 0 0,0 0 0,-1 19 0,8-32-194,0-1 0,-1 1 0,1 0 1,0-1-1,0 0 0,0 0 0,-1 0 0,1 0 0,0 0 0,0 0 1,3-1-1,13-2 36,0-2 0,26-8 0,-30 7-99,-1 2 0,1 0 0,0 1 1,0 0-1,22-1 0,-36 4 26,0 0-1,0 1 0,0-1 0,1 0 0,-1 0 0,0 1 0,0-1 1,0 0-1,0 1 0,0-1 0,0 1 0,0-1 0,0 1 0,0 0 1,0-1-1,0 1 0,0 0 0,0 0 0,-1 0 0,1 0 0,0-1 1,-1 1-1,1 0 0,0 0 0,0 2 0,0 1 9,1-1 1,-1 1-1,-1 0 0,1-1 0,0 1 1,-1 0-1,0 0 0,0 5 1,0-3 71,0 1 1,-1-1-1,0 0 1,0 0-1,-1 0 1,0 0-1,0 0 1,0 0-1,0 0 1,-6 8-1,2-9 125,0 1-1,-1-1 1,1 0 0,-1-1-1,0 0 1,-1 0-1,1 0 1,-1-1-1,0 0 1,0 0-1,1-1 1,-2 0-1,1-1 1,0 0 0,0 0-1,-13 0 1,13-1-115,0 0 0,1 0 0,-1 0 0,0-1 0,0-1 1,0 1-1,1-1 0,-1 0 0,1-1 0,-1 0 0,1 0 0,0 0 1,0-1-1,0 0 0,1-1 0,-1 1 0,-6-7 0,12 10-108,0 0 0,-1 0 0,1-1 0,0 1 0,0 0-1,0-1 1,0 1 0,0-1 0,0 1 0,0-1 0,0 1 0,0-1-1,1 0 1,-1 1 0,1-1 0,-1 0 0,1 1 0,0-1 0,0 0-1,0 0 1,0 1 0,0-1 0,0 0 0,0 0 0,0 1 0,1-1-1,-1 0 1,1 0 0,-1 1 0,1-1 0,0 0 0,0 1 0,1-3-1,3-1-719,0 1 0,0 0 0,1 0 0,-1 0 0,1 1 0,0 0-1,9-4 1,-5 3-927,25-14-5242</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05.812"/>
    </inkml:context>
    <inkml:brush xml:id="br0">
      <inkml:brushProperty name="width" value="0.025" units="cm"/>
      <inkml:brushProperty name="height" value="0.025" units="cm"/>
    </inkml:brush>
  </inkml:definitions>
  <inkml:trace contextRef="#ctx0" brushRef="#br0">231 14 2947,'0'0'19143,"-9"-4"-18769,6 3-329,0-1-1,0 1 1,-1-1 0,1 1 0,0 0-1,-1 1 1,1-1 0,-1 1 0,1-1-1,-7 1 1,5 1 46,-1 1-1,1-1 1,-1 1 0,1 0-1,0 0 1,0 0 0,0 1-1,-8 5 1,2-1 29,-5 3 62,0 0 0,1 1-1,-17 16 1,29-24-145,0-1 0,0 1 0,1 0 0,-1 0 0,1 0 0,0 0 0,0 0 0,0 1 0,0-1 0,0 1 0,1-1 0,-1 1 0,1 0 0,0 0 0,0-1 0,1 1 0,-1 0 0,1 0-1,0 0 1,0 0 0,0 0 0,1 4 0,0-6-27,0-1 0,-1 1 0,1 0-1,0 0 1,0 0 0,1-1-1,-1 1 1,0-1 0,1 1 0,-1-1-1,0 1 1,1-1 0,0 0-1,-1 0 1,1 0 0,0 0 0,0 0-1,-1 0 1,1 0 0,0 0 0,0-1-1,0 1 1,0-1 0,4 1-1,55 2 128,-49-3-122,6 0-566,1-1-1,-1-2 1,0 1-1,0-2 0,0-1 1,-1 0-1,1-1 0,17-9 1,24-14-5135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5.045"/>
    </inkml:context>
    <inkml:brush xml:id="br0">
      <inkml:brushProperty name="width" value="0.025" units="cm"/>
      <inkml:brushProperty name="height" value="0.025" units="cm"/>
    </inkml:brush>
  </inkml:definitions>
  <inkml:trace contextRef="#ctx0" brushRef="#br0">42 88 2659,'17'-21'631,"10"-12"3980,-2-1 3412,-24 41-3075,-2 31-3655,-51 144 745,41-151-2249,1 0-1,-11 65 1,21-105-258,0-10-1934,-1 0 1,-4-30-1,-5 7-3399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5.373"/>
    </inkml:context>
    <inkml:brush xml:id="br0">
      <inkml:brushProperty name="width" value="0.025" units="cm"/>
      <inkml:brushProperty name="height" value="0.025" units="cm"/>
    </inkml:brush>
  </inkml:definitions>
  <inkml:trace contextRef="#ctx0" brushRef="#br0">1 21 4132,'0'0'19891,"75"3"-19155,-36-3-383,3 0-225,0-5-64,3-1 0,0 1-1121,-3 2-1217,-4 2-1025,-8-2-1570,-9 3-2017</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5.819"/>
    </inkml:context>
    <inkml:brush xml:id="br0">
      <inkml:brushProperty name="width" value="0.025" units="cm"/>
      <inkml:brushProperty name="height" value="0.025" units="cm"/>
    </inkml:brush>
  </inkml:definitions>
  <inkml:trace contextRef="#ctx0" brushRef="#br0">26 5 4068,'0'0'16266,"5"8"-15108,0 0-1053,-1 1 0,-1-1-1,1 1 1,-2 0-1,1 0 1,-1 0 0,0 0-1,-1 0 1,0 0 0,-1 1-1,0-1 1,0 0 0,-1 1-1,-2 14 1,-4 1-3,7-25-98,0 0-1,0 0 1,0 0 0,0 1 0,0-1-1,0 0 1,0 0 0,0 0 0,0 0-1,0 0 1,0 0 0,0 1 0,-1-1-1,1 0 1,0 0 0,0 0-1,0 0 1,0 0 0,0 0 0,0 0-1,0 0 1,0 1 0,0-1 0,0 0-1,0 0 1,0 0 0,-1 0 0,1 0-1,0 0 1,0 0 0,0 0 0,0 0-1,0 0 1,0 0 0,-1 0-1,1 0 1,0 0 0,0 0 0,0 0-1,0 0 1,0 0 0,0 0 0,-1 0-1,1 0 1,0 0 0,0 0 0,0 0-1,0 0 1,0 0 0,0 0 0,0 0-1,-1 0 1,1 0 0,0 0-1,0 0 1,0 0 0,0 0 0,0 0-1,0 0 1,0-1 0,-1 1 0,-6-34 540,1 2-365,-5-1-219,8 25 19,0 0-1,0 0 0,1-1 0,0 1 0,-1-15 0,3 24 23,1 0-1,0 0 1,-1 0 0,1-1-1,0 1 1,0 0 0,-1 0-1,1-1 1,0 1 0,0 0-1,0-1 1,0 1 0,0-1-1,0 1 1,0-1 0,0 0-1,0 1 1,0-1 0,1 0-1,-1 0 1,0 0 0,1 0-1,27 4 102,-14-4-29,0-1 0,0 0 0,0-1-1,0-1 1,0 0 0,0-1 0,22-9-1,-1 0-226,-35 13 5,8-2-668,-5 2-5051</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6.758"/>
    </inkml:context>
    <inkml:brush xml:id="br0">
      <inkml:brushProperty name="width" value="0.025" units="cm"/>
      <inkml:brushProperty name="height" value="0.025" units="cm"/>
    </inkml:brush>
  </inkml:definitions>
  <inkml:trace contextRef="#ctx0" brushRef="#br0">0 136 3555,'0'0'15994,"1"8"-14873,4 26-448,-4-33-640,-1 0 0,1 0 0,-1 0 0,1 0 0,-1 0 0,1-1 0,0 1 0,-1 0 0,1-1 0,0 1 0,-1 0 1,1-1-1,0 1 0,0-1 0,0 1 0,0-1 0,-1 1 0,1-1 0,0 0 0,0 1 0,0-1 0,0 0 0,0 0 0,0 0 0,0 0 0,0 0 0,0 0 0,0 0 1,0 0-1,0 0 0,2-1 0,26-6 622,-16-1-595,-1-1 0,0 0 0,-1 0 0,0-1 0,-1 0 0,0-1 0,0-1-1,-1 1 1,-1-1 0,0-1 0,-1 1 0,0-1 0,5-15 0,-11 28-55,-1 0 1,0-1-1,1 1 1,-1-1 0,0 1-1,0 0 1,1-1-1,-1 1 1,0-1 0,0 1-1,0-1 1,1 1-1,-1-1 1,0 1 0,0-1-1,0 1 1,0-1 0,0 1-1,0-1 1,0 1-1,0-1 1,0 1 0,0-1-1,0 1 1,0-1-1,-1 1 1,1-1 0,0 1-1,0 0 1,0-1-1,-1 1 1,1-1 0,0 1-1,-1-1 1,-15 10 0,-18 24 0,15-11 94,-25 36 496,41-53-519,1-1-1,-1 1 0,1 0 1,0 0-1,0 0 0,1 0 1,0 0-1,-1 0 0,2 0 0,-1 1 1,1 7-1,0-12-64,0 0 0,1 0 0,0 1 0,-1-1-1,1 0 1,0 0 0,-1 0 0,1 0 0,0 0 0,0 0 0,0 0 0,0 0 0,0 0-1,0 0 1,0 0 0,1 0 0,-1-1 0,0 1 0,0-1 0,0 1 0,1-1 0,-1 1-1,0-1 1,1 0 0,-1 1 0,0-1 0,1 0 0,-1 0 0,2 0 0,49 2 0,-44-2-77,2 0-443,0 0 0,-1-1 0,1 0 1,-1 0-1,1-1 0,-1-1 0,14-4 0,-17 4-640,-1 1 0,0-1 1,0 0-1,-1-1 1,1 1-1,-1-1 0,1 0 1,6-8-1,6-13-9646</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7.772"/>
    </inkml:context>
    <inkml:brush xml:id="br0">
      <inkml:brushProperty name="width" value="0.025" units="cm"/>
      <inkml:brushProperty name="height" value="0.025" units="cm"/>
    </inkml:brush>
  </inkml:definitions>
  <inkml:trace contextRef="#ctx0" brushRef="#br0">70 21 5381,'0'0'10389,"0"10"-8884,-4 71 853,-4-1-1,-26 110 1,14-65-318,18-180-2350,1 30-552,0 0-1,2-1 0,1 1 0,5-29 1,-6 52 849,-1-1 1,1 1-1,0 0 1,-1 0 0,1 0-1,0 0 1,1 0 0,-1 0-1,0 0 1,0 0-1,1 1 1,-1-1 0,1 0-1,-1 1 1,1-1 0,0 1-1,0-1 1,0 1-1,3-2 1,1 1 62,-1 0 1,1 1-1,0 0 0,0-1 1,11 1-1,-11 1 8,0-1 0,0 0 0,0 0 0,0 0 0,0-1 0,0 1 0,11-6-1,-7-1-76,1 0-1,-1 0 1,-1-1-1,0 0 1,0-1 0,-1 0-1,0 0 1,-1-1-1,0 0 1,-1 0-1,0-1 1,0 0-1,-1 0 1,-1 0-1,0 0 1,-1-1-1,0 1 1,-1-1-1,1-18 1,-4 31 24,1 0 1,0 0-1,0 0 1,-1-1 0,1 1-1,0 0 1,0 0-1,-1 0 1,1 0-1,0 0 1,0 0 0,-1 0-1,1 0 1,0-1-1,-1 1 1,1 0 0,0 0-1,0 0 1,-1 0-1,1 0 1,0 0-1,-1 1 1,1-1 0,0 0-1,-1 0 1,1 0-1,0 0 1,0 0-1,-1 0 1,1 0 0,0 1-1,0-1 1,-1 0-1,1 0 1,0 0-1,0 1 1,0-1 0,-1 0-1,1 0 1,0 0-1,0 1 1,0-1-1,0 0 1,-1 1 0,-8 13 159,1 1 0,0-1 1,1 2-1,0-1 0,2 1 1,0 0-1,-4 21 0,0-6 168,-19 87 1266,25-103-1370,2-1-1,-1 0 0,2 0 0,0 1 1,1-1-1,3 21 0,-4-34-217,1 1 0,-1-1 0,1 0 0,-1 1-1,1-1 1,-1 0 0,1 0 0,-1 1 0,1-1 0,0 0 0,0 0-1,0 0 1,0 0 0,0 0 0,0 0 0,0 0 0,0 0-1,0 0 1,0 0 0,0-1 0,1 1 0,-1 0 0,0-1-1,1 1 1,-1-1 0,0 0 0,1 1 0,-1-1 0,0 0 0,1 0-1,-1 0 1,1 0 0,-1 0 0,0 0 0,1 0 0,-1 0-1,1-1 1,-1 1 0,0 0 0,1-1 0,1-1 0,2 1-43,0-1 0,0 0 1,-1-1-1,0 1 0,1-1 0,-1 0 1,0 0-1,0 0 0,0-1 1,3-4-1,0-1-136,0-1 0,-2-1 0,1 1-1,-1-1 1,-1 0 0,0 0 0,0-1 0,-1 1 0,0-1-1,-1 1 1,-1-1 0,0 0 0,0-14 0,-16 44 280,13-13-45,-1 1 86,0 1 0,0-1 0,1 1 0,0 0 0,0-1 0,1 1 0,0 0 0,0 0-1,0 0 1,1 0 0,0 0 0,1 10 0,0-16-138,0 0 0,0-1 0,-1 1 1,1 0-1,0-1 0,0 1 0,0 0 0,0-1 0,0 1 0,0-1 0,0 0 0,0 1 1,0-1-1,0 0 0,0 0 0,0 1 0,0-1 0,0 0 0,0 0 0,0 0 0,0 0 1,0 0-1,2-1 0,26-3 167,-11-3-493,-1 0 1,26-15 0,37-16-1700,-74 36 1978,0 0 0,0 1 0,0 0 0,0 0 0,0 0 0,0 0-1,0 1 1,1 0 0,-1 1 0,0-1 0,10 3 0,-14-2 130,1 1 0,-1-1 1,0 1-1,0-1 0,0 1 1,0 0-1,0 0 0,0 0 1,-1 0-1,1 0 0,-1 0 0,1 0 1,-1 1-1,0-1 0,1 1 1,-1-1-1,-1 1 0,1-1 1,0 1-1,-1-1 0,1 6 0,0-4 13,0 0 0,0 0 0,0-1 0,1 1 0,0 0 0,-1-1 0,1 1 0,4 5 0,-4-8-212,-1 0 0,0 0 0,1 0 0,-1 0 0,0-1 1,1 1-1,-1 0 0,1-1 0,0 0 0,-1 1 0,1-1 0,-1 0 0,1 1 0,0-1 1,-1 0-1,1 0 0,-1 0 0,1-1 0,0 1 0,-1 0 0,1-1 0,-1 1 1,1-1-1,-1 1 0,1-1 0,-1 1 0,2-2 0,15-11-4869,0-7-4281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3.672"/>
    </inkml:context>
    <inkml:brush xml:id="br0">
      <inkml:brushProperty name="width" value="0.025" units="cm"/>
      <inkml:brushProperty name="height" value="0.025" units="cm"/>
    </inkml:brush>
  </inkml:definitions>
  <inkml:trace contextRef="#ctx0" brushRef="#br0">293 1 13997,'0'0'9593,"-11"14"-7954,-49 63 151,7-13-1146,3 3 0,-53 94-1,88-117-1996,14-38-2334,7-26-343,0-14-2248,-2-5-3480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8.602"/>
    </inkml:context>
    <inkml:brush xml:id="br0">
      <inkml:brushProperty name="width" value="0.025" units="cm"/>
      <inkml:brushProperty name="height" value="0.025" units="cm"/>
    </inkml:brush>
  </inkml:definitions>
  <inkml:trace contextRef="#ctx0" brushRef="#br0">1 1 2851,'0'0'-192</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9.464"/>
    </inkml:context>
    <inkml:brush xml:id="br0">
      <inkml:brushProperty name="width" value="0.025" units="cm"/>
      <inkml:brushProperty name="height" value="0.025" units="cm"/>
    </inkml:brush>
  </inkml:definitions>
  <inkml:trace contextRef="#ctx0" brushRef="#br0">185 54 4164,'0'0'15150,"2"-9"-12924,3-24-405,-5 33-1766,0-1 0,0 1 0,0-1 0,0 1 0,0-1 0,-1 1 0,1-1 0,0 1 0,0-1 0,0 1 0,0 0 0,-1-1 0,1 1 0,0-1 0,0 1 0,-1-1 0,1 1 0,0 0 0,-1-1 0,1 1 0,0 0 0,-1-1 0,1 1 0,-1 0 0,1 0 0,-1-1 0,1 1 0,0 0 0,-1 0 0,1 0 0,-1 0 0,1-1 0,-1 1 0,1 0 0,-1 0 0,1 0 0,-1 0 0,1 0 0,-1 0 0,1 0 0,-2 1 0,-17 2 128,6 3-177,-1 1 0,2 0 0,-1 1 0,1 0 1,0 1-1,1 0 0,0 1 0,1 0 0,0 1 0,0 0 1,1 1-1,-11 19 0,20-31-8,0 1 1,0-1 0,0 0-1,0 1 1,1-1-1,-1 1 1,0-1-1,0 0 1,1 1-1,-1-1 1,0 0-1,1 1 1,-1-1 0,0 0-1,1 1 1,-1-1-1,0 0 1,1 0-1,-1 0 1,1 1-1,-1-1 1,0 0-1,1 0 1,-1 0 0,1 0-1,-1 0 1,1 0-1,-1 0 1,0 0-1,1 0 1,-1 0-1,1 0 1,-1 0-1,1 0 1,-1 0 0,1 0-1,-1 0 1,1-1-1,23 0-21,39-7-438,-46 4 262,0 1 0,0 1 1,0 1-1,1 0 0,-1 2 0,24 2 0,-39-3 202,-1 0-1,0 0 1,1 0-1,-1 1 1,0-1-1,0 0 1,0 1-1,1-1 1,-1 0-1,0 1 0,0-1 1,0 1-1,0 0 1,0-1-1,0 1 1,0 0-1,0 0 1,0 0-1,0 0 1,0 0-1,0-1 0,-1 2 1,1-1-1,0 0 1,-1 0-1,1 0 1,0 0-1,-1 0 1,0 0-1,1 1 1,-1-1-1,0 0 1,1 0-1,-1 1 0,0-1 1,0 0-1,0 0 1,0 1-1,0-1 1,-1 0-1,1 0 1,0 1-1,-1-1 1,1 0-1,0 0 0,-1 0 1,0 2-1,-2 2 173,0 0 0,0 0 1,0-1-1,-1 1 0,1-1 0,-1 0 0,0 0 0,0 0 0,-6 3 0,-1 0 146,0 0-1,-1 0 1,0-2 0,-1 0-1,1 0 1,-1-1 0,0 0 0,0-1-1,0-1 1,0 0 0,0-1-1,-16 0 1,29-1-335,-1 0 1,1 0-1,0 0 0,-1 0 0,1 0 0,-1 0 1,1 0-1,0 0 0,-1 0 0,1 0 1,0 0-1,-1 0 0,1 0 0,0 0 1,-1 0-1,1 0 0,-1-1 0,1 1 1,0 0-1,0 0 0,-1-1 0,1 1 0,0 0 1,-1 0-1,1-1 0,0 1 0,0 0 1,-1-1-1,1 1 0,0 0 0,0-1 1,0 1-1,0 0 0,0-1 0,-1 1 1,1 0-1,0-1 0,0 1 0,0 0 0,0-1 1,0 1-1,0-1 0,0 1 0,0 0 1,0-1-1,0 1 0,0-1 0,1 1 1,-1 0-1,0-1 0,0 1 0,0 0 1,0-1-1,0 1 0,1 0 0,-1-1 0,0 1 1,0 0-1,1 0 0,-1-1 0,0 1 1,1 0-1,-1 0 0,0-1 0,1 1 1,20-20-2052,93-33-8596,-68 32 3032</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19.791"/>
    </inkml:context>
    <inkml:brush xml:id="br0">
      <inkml:brushProperty name="width" value="0.025" units="cm"/>
      <inkml:brushProperty name="height" value="0.025" units="cm"/>
    </inkml:brush>
  </inkml:definitions>
  <inkml:trace contextRef="#ctx0" brushRef="#br0">38 151 5061,'0'0'20019,"-25"58"-18194,19-28-383,1-3-577,3-4-577,2-5-192,0-8-64,10-6-288,5-4-769,3-2-545,2-15-1184,-7-9-1442,-2-4-3652</inkml:trace>
  <inkml:trace contextRef="#ctx0" brushRef="#br0" timeOffset="1">89 1 5990,'0'0'14894,"-35"56"-14766,42-47-577,10-6-2401,3-3-4293</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0.164"/>
    </inkml:context>
    <inkml:brush xml:id="br0">
      <inkml:brushProperty name="width" value="0.025" units="cm"/>
      <inkml:brushProperty name="height" value="0.025" units="cm"/>
    </inkml:brush>
  </inkml:definitions>
  <inkml:trace contextRef="#ctx0" brushRef="#br0">96 193 6887,'-6'8'6352,"-10"12"-4110,-32 48 2945,45-62-4798,-1 0 1,1 0-1,0 0 0,1 1 1,-1 0-1,1-1 1,0 1-1,1 0 0,-2 12 1,3-18-384,0 0-1,1 0 1,-1 0 0,0 0 0,0 0-1,0 0 1,0 0 0,1-1-1,-1 1 1,1 0 0,-1 0 0,0 0-1,1-1 1,-1 1 0,1 0-1,0 0 1,-1-1 0,1 1 0,-1 0-1,1-1 1,0 1 0,0-1 0,-1 1-1,1-1 1,0 1 0,1-1-1,29 5 79,-22-5-138,0-1 0,0 0 0,0-1 0,0 0 0,9-3 0,-7 0-115,1-1 0,-1 0-1,0-1 1,-1 0-1,0 0 1,0-1 0,0 0-1,-1-1 1,0 0-1,-1-1 1,0 1-1,0-2 1,-1 1 0,8-16-1,-7 9 214,-1 0 0,0-1 0,-1 1-1,-1-1 1,0-1 0,-2 1 0,0-1 0,-1 1-1,0-20 1,-2 36-31,0 1 0,1-1 0,-1 1 0,0-1 0,0 1 0,0-1 0,0 1 0,0-1 0,-1 1-1,1 0 1,0-1 0,-1 1 0,1-1 0,-1 1 0,1 0 0,-1-1 0,0 1 0,1 0 0,-1 0 0,0-1 0,0 1 0,0 0 0,0 0-1,0 0 1,0 0 0,0 0 0,-1 0 0,1 0 0,0 1 0,0-1 0,-1 0 0,1 1 0,0-1 0,-1 1 0,1-1 0,-1 1-1,1 0 1,-1 0 0,1-1 0,-1 1 0,1 0 0,0 0 0,-1 0 0,1 1 0,-1-1 0,1 0 0,-1 0 0,1 1 0,-1-1 0,1 1-1,-3 1 1,-5 1 37,0 1 0,1 1-1,-1-1 1,1 1 0,0 1-1,-11 8 1,10-7 110,1 0 1,0 1-1,0-1 1,1 1-1,0 1 1,0 0-1,1 0 1,0 0-1,1 0 1,0 1-1,0 0 1,1 0-1,1 0 1,-1 1-1,-2 18 1,6-27-149,0 0 0,0 1 0,1-1 0,-1 0 0,0 1 0,1-1 0,0 0 0,0 0 0,0 0 1,0 0-1,0 0 0,0 0 0,0 0 0,1 0 0,-1 0 0,1 0 0,-1-1 0,1 1 0,0 0 1,-1-1-1,1 0 0,0 1 0,0-1 0,0 0 0,0 0 0,0 0 0,1 0 0,-1 0 0,0-1 0,0 1 1,0-1-1,3 1 0,11 2-311,0-1 1,0 0-1,25-1 1,-26-1-434,51 3-3938,-22 4-2111,-15 1 1197</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1.645"/>
    </inkml:context>
    <inkml:brush xml:id="br0">
      <inkml:brushProperty name="width" value="0.025" units="cm"/>
      <inkml:brushProperty name="height" value="0.025" units="cm"/>
    </inkml:brush>
  </inkml:definitions>
  <inkml:trace contextRef="#ctx0" brushRef="#br0">1 248 4292,'0'0'9433,"9"-11"-5782,18-17-2564,2 0 0,0 2 0,2 1 0,62-39 0,-89 62-1079,0 0 0,0 0 0,0 0 0,1 1 0,-1-1 0,0 1 0,6-1 0,-10 2-5,1 0-1,0 0 0,0 0 1,-1 0-1,1 0 1,0 0-1,0 0 1,-1 1-1,1-1 1,0 0-1,-1 0 0,1 1 1,0-1-1,-1 0 1,1 1-1,0-1 1,-1 1-1,1-1 0,-1 0 1,1 1-1,-1 0 1,1-1-1,-1 1 1,1-1-1,-1 1 0,0 0 1,1-1-1,-1 1 1,0 0-1,1-1 1,-1 1-1,0 0 0,0-1 1,0 1-1,0 0 1,0 0-1,1-1 1,-1 1-1,0 0 1,-1-1-1,1 1 0,0 0 1,0 0-1,0-1 1,-1 2-1,-1 8 185,0-1-1,-1 1 0,0-1 1,-1 0-1,0 0 1,0 0-1,-1 0 1,0-1-1,-9 11 1,8-11-31,1-1 0,0 1 0,0 1 0,0-1 0,1 1 0,1-1 1,-1 1-1,1 0 0,1 1 0,-2 9 0,4-19-149,0 1 0,0-1 0,0 1 1,0-1-1,0 1 0,0-1 0,0 1 0,0-1 0,0 1 0,1-1 0,-1 1 0,0-1 1,0 1-1,0-1 0,1 0 0,-1 1 0,0-1 0,1 1 0,-1-1 0,0 0 0,1 1 0,-1-1 1,0 0-1,1 1 0,-1-1 0,1 0 0,-1 1 0,0-1 0,1 0 0,-1 0 0,2 1 1,20-1 175,23-14 105,-27 5-347,-1 0-1,0-1 1,0-1 0,-1 0-1,-1-1 1,0-1-1,-1-1 1,0 0-1,-1 0 1,-1-2-1,0 1 1,-1-2-1,10-17 1,-16 21-31,-7 20-26,-16 40-63,12-22 378,1 0 0,1 1 0,0 45 0,3-70-163,1 1-1,0-1 1,0 1 0,0-1 0,0 1 0,0-1 0,1 1 0,-1-1-1,0 0 1,1 1 0,-1-1 0,1 1 0,-1-1 0,1 0-1,0 1 1,0-1 0,0 0 0,-1 0 0,1 1 0,0-1 0,0 0-1,1 0 1,-1 0 0,2 1 0,-1-1 17,0-1 0,0 1 0,0-1 0,0 1 0,0-1-1,1 0 1,-1 0 0,0 0 0,0 0 0,0-1 0,0 1 0,0 0 0,0-1 0,0 0 0,3 0 0,3-3 46,1 0 1,-1 0 0,0-1 0,-1 0-1,1 0 1,-1 0 0,7-8 0,-3 1-137,-1-1 1,-1-1 0,0 0 0,-1 0-1,0-1 1,-1 0 0,-1 0-1,0 0 1,4-19 0,-15 58-107,-1 3 142,2 0 1,0 0 0,1 42 0,3-68 15,0 0 0,0 0 0,0 0 0,0 0 0,0 0 0,0 0 0,0 0 0,0 0 0,1 0 0,-1 0 1,0 0-1,1 0 0,-1 0 0,1-1 0,-1 1 0,1 0 0,-1 0 0,1 0 0,0-1 0,-1 1 0,1 0 1,0-1-1,-1 1 0,1 0 0,0-1 0,0 1 0,0-1 0,0 1 0,1 0 0,1-1 18,-1 0 1,0 0-1,1 0 0,-1 0 0,0 0 0,0-1 0,1 1 1,-1-1-1,0 0 0,0 1 0,0-1 0,3-2 0,4-1 64,0-1 0,-1 0-1,0-1 1,15-12-1,-16 11-86,-1 0 0,0 0 0,0-1 0,0 1-1,-1-1 1,0-1 0,-1 1 0,1-1 0,-2 1 0,1-1-1,-1 0 1,-1 0 0,0-1 0,0 1 0,0-1 0,-1 1-1,-1-1 1,0-10 0,0 19-13,0 1 1,0 0-1,0-1 1,0 1-1,0 0 0,0 0 1,0-1-1,0 1 0,0 0 1,0-1-1,0 1 0,0 0 1,0-1-1,0 1 0,0 0 1,0 0-1,0-1 0,0 1 1,0 0-1,0-1 0,-1 1 1,1 0-1,0 0 0,0-1 1,0 1-1,-1 0 1,1 0-1,0 0 0,0-1 1,0 1-1,-1 0 0,1 0 1,0 0-1,-1 0 0,1-1 1,0 1-1,0 0 0,-1 0 1,1 0-1,0 0 0,-1 0 1,1 0-1,0 0 0,0 0 1,-1 0-1,1 0 0,0 0 1,-1 0-1,1 0 1,0 0-1,-1 0 0,1 0 1,0 0-1,0 1 0,-1-1 1,1 0-1,0 0 0,0 0 1,-1 0-1,1 0 0,0 1 1,0-1-1,-1 0 0,1 0 1,0 1-1,0-1 0,0 0 1,-1 0-1,1 1 0,-12 19-153,11-14 158,-1 0 0,1 0 0,1 0 0,-1 0 0,1 1 0,0-1 0,2 7 0,-2-11 7,0 0 1,1 0-1,-1-1 0,1 1 0,0 0 0,0 0 0,0-1 1,0 1-1,0-1 0,0 1 0,0-1 0,0 1 0,0-1 1,1 0-1,-1 1 0,1-1 0,-1 0 0,1 0 0,-1 0 0,1 0 1,0 0-1,-1-1 0,1 1 0,0 0 0,0-1 0,-1 1 1,4-1-1,9 2 25,0-1 0,-1 0 0,1-1 1,0-1-1,-1 0 0,1-1 0,-1 0 0,0-1 0,1-1 1,13-5-1,-18 5-43,1 0 0,-1 0 1,0-1-1,0 0 0,0-1 1,-1 1-1,0-2 0,0 1 1,0-1-1,-1-1 0,0 1 0,0-1 1,-1 0-1,6-9 0,-11 14 6,0 1 0,0 0 0,0 0 0,0 0 0,0-1 0,0 1 0,-1 0 0,1-1 0,-1 1 0,1-1 0,-1 1 0,0 0 0,0-1 0,0 1 0,-1-5 0,1 6-2,-1 0-1,1 0 0,-1 0 1,1 0-1,-1 0 0,0 0 1,0 0-1,1 0 0,-1 0 1,0 0-1,0 0 0,0 0 1,0 1-1,0-1 0,0 0 1,0 1-1,0-1 0,0 1 1,0-1-1,0 1 0,0-1 1,-2 1-1,-1-1-6,0 1 0,0 0-1,0 0 1,1 0 0,-1 0 0,0 1-1,0-1 1,0 1 0,1 0 0,-1 0-1,0 0 1,1 1 0,-1-1 0,1 1-1,0 0 1,-1 0 0,1 0-1,-4 4 1,-4 4 10,1 1 0,0 0 1,1 0-1,0 1 0,-11 19 0,17-25 64,-1 0 0,1 1 1,0-1-1,0 1 0,1 0 0,0 0 0,0 0 1,1 0-1,0 0 0,0 1 0,1-1 0,-1 0 1,2 8-1,0-13-51,-1 0 1,1-1-1,0 0 0,0 1 1,0-1-1,0 0 1,0 1-1,0-1 0,0 0 1,1 0-1,-1 0 1,0 0-1,1 0 0,-1 0 1,1 0-1,-1 0 1,1-1-1,-1 1 1,1 0-1,-1-1 0,1 0 1,0 1-1,-1-1 1,1 0-1,-1 0 0,1 0 1,0 0-1,-1 0 1,4 0-1,53-7 159,-44 2-267,0-1-1,-1 0 0,0-1 1,0 0-1,0-1 0,-1-1 1,0 0-1,0 0 0,-1-1 1,-1-1-1,1 0 0,-2 0 1,0-1-1,0 0 0,-1 0 1,10-22-1,-13 19-305,-15 32 272,-13 34 366,19-42-50,1 1 0,1-1-1,0 0 1,-2 20 0,3-28-165,1 1-1,0-1 1,0 1-1,0-1 1,0 1-1,0-1 1,1 1-1,-1-1 1,0 1 0,1-1-1,-1 1 1,1-1-1,-1 0 1,1 1-1,0-1 1,-1 0 0,1 1-1,0-1 1,0 0-1,0 0 1,0 0-1,0 0 1,0 0-1,0 0 1,1 0 0,-1 0-1,0 0 1,1 0-1,-1-1 1,0 1-1,1 0 1,-1-1 0,1 1-1,-1-1 1,1 0-1,-1 1 1,1-1-1,1 0 1,8 0-38,1 0 0,0-1 0,-1 0 0,1 0 0,-1-1 0,0-1 1,17-6-1,-22 7-428,-1 0 0,1-1 0,0 0 0,-1 0 0,0-1 1,0 0-1,0 1 0,0-2 0,5-5 0,-8 8-160,-1 0-1,0 0 0,0 0 0,-1 0 1,1 0-1,0 0 0,-1 0 1,1 0-1,-1-1 0,0 1 0,0 0 1,0 0-1,0-1 0,0 1 1,0 0-1,-1 0 0,1 0 1,-1 0-1,0-3 0,-9-16-7230</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2.005"/>
    </inkml:context>
    <inkml:brush xml:id="br0">
      <inkml:brushProperty name="width" value="0.025" units="cm"/>
      <inkml:brushProperty name="height" value="0.025" units="cm"/>
    </inkml:brush>
  </inkml:definitions>
  <inkml:trace contextRef="#ctx0" brushRef="#br0">10 5 11275,'-3'-3'6053,"-4"2"546,7 2-6535,5 1-641,2-2-4323</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2.347"/>
    </inkml:context>
    <inkml:brush xml:id="br0">
      <inkml:brushProperty name="width" value="0.025" units="cm"/>
      <inkml:brushProperty name="height" value="0.025" units="cm"/>
    </inkml:brush>
  </inkml:definitions>
  <inkml:trace contextRef="#ctx0" brushRef="#br0">48 0 10762,'0'0'12012,"3"76"-10059,-3-31-543,-6 3-674,-3 2-383,3-1-193,0-4-64,5-6-96,-2-9 32,3-6-32,0-9-320,0-3-673,0-8-1185,-4-4-1410,-11 0-3106</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2.691"/>
    </inkml:context>
    <inkml:brush xml:id="br0">
      <inkml:brushProperty name="width" value="0.025" units="cm"/>
      <inkml:brushProperty name="height" value="0.025" units="cm"/>
    </inkml:brush>
  </inkml:definitions>
  <inkml:trace contextRef="#ctx0" brushRef="#br0">0 436 4548,'0'0'15631,"56"6"-13325,-15-6-96,10-10-576,10-7-577,2-2-545,1-2-383,-7-1-65,-11 0-673,-12 3-864,-16 3-1218,-16-2-1345,-2 2-2210,-20 0-2402</inkml:trace>
  <inkml:trace contextRef="#ctx0" brushRef="#br0" timeOffset="1">80 54 6278,'0'0'10378,"-50"-36"-7816,49 31-192,1 0-704,11 1-769,14 3-353,9-1 33,8 2-321,8 0-192,6 0-160,-1 0-1762,0 2-1793,-10-1-4068</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3.048"/>
    </inkml:context>
    <inkml:brush xml:id="br0">
      <inkml:brushProperty name="width" value="0.025" units="cm"/>
      <inkml:brushProperty name="height" value="0.025" units="cm"/>
    </inkml:brush>
  </inkml:definitions>
  <inkml:trace contextRef="#ctx0" brushRef="#br0">39 1 12620,'-3'12'3352,"-3"7"-2230,-1 4 1088,0 0 0,2 1 0,-5 45 0,10-68-2160,0 0 1,0 0 0,0 0-1,0 0 1,0 0-1,0 0 1,1 0-1,-1 0 1,0 0 0,0 0-1,1 0 1,-1 0-1,1-1 1,-1 1-1,1 0 1,-1 0 0,1 0-1,-1-1 1,1 1-1,0 0 1,-1-1-1,1 1 1,0 0 0,0-1-1,0 1 1,-1-1-1,1 1 1,0-1-1,0 0 1,1 1 0,1 0 0,0-1 0,1 0 1,-1 1-1,0-1 1,0 0-1,1-1 0,-1 1 1,0 0-1,5-2 1,3-1-19,0-1 0,0 0 0,0 0 0,14-9 0,43-38-347,-50 35-213,1 2 0,25-15 0,-43 28 526,-1 0 0,1 1 0,0-1 0,-1 1-1,1-1 1,0 1 0,0-1 0,-1 1 0,1-1 0,0 1-1,0 0 1,0-1 0,0 1 0,-1 0 0,1 0-1,0 0 1,0 0 0,0 0 0,0 0 0,0 0 0,0 0-1,-1 0 1,1 0 0,0 0 0,0 0 0,0 1 0,0-1-1,0 0 1,-1 1 0,1-1 0,0 1 0,0-1 0,-1 1-1,1-1 1,0 1 0,-1-1 0,1 1 0,0 0 0,-1-1-1,1 1 1,-1 0 0,1-1 0,-1 1 0,1 0 0,-1 0-1,0 0 1,1-1 0,-1 1 0,0 0 0,0 0 0,1 0-1,-1 1 1,1 6 146,-1 1 0,0 0 0,0 0 0,-2 13 0,0-4-12,-1 1-234,2 20 506,1-38-476,0 0 0,0 0 0,1-1 0,-1 1 1,1 0-1,-1 0 0,0-1 0,1 1 1,-1 0-1,1-1 0,0 1 0,-1-1 0,1 1 1,0-1-1,-1 1 0,1-1 0,0 1 0,-1-1 1,1 1-1,0-1 0,0 0 0,-1 0 0,1 1 1,0-1-1,0 0 0,0 0 0,0 0 1,-1 0-1,1 0 0,0 0 0,0 0 0,0 0 1,0 0-1,-1 0 0,1-1 0,0 1 0,0 0 1,0 0-1,-1-1 0,1 1 0,1-1 0,21-11-4055,5-7-2419</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3.451"/>
    </inkml:context>
    <inkml:brush xml:id="br0">
      <inkml:brushProperty name="width" value="0.025" units="cm"/>
      <inkml:brushProperty name="height" value="0.025" units="cm"/>
    </inkml:brush>
  </inkml:definitions>
  <inkml:trace contextRef="#ctx0" brushRef="#br0">190 145 15855,'-11'7'2803,"-12"6"-1505,-61 38 2652,77-46-3578,-1 0 0,1 1-1,0 0 1,1 0 0,-1 1 0,1-1 0,0 2 0,-7 10-1,13-17-364,-1 0-1,1-1 0,-1 1 1,1 0-1,0-1 0,-1 1 0,1 0 1,0 0-1,-1-1 0,1 1 0,0 0 1,0 0-1,0 0 0,-1 0 1,1-1-1,0 1 0,0 0 0,0 0 1,1 0-1,-1 0 0,0-1 0,0 1 1,0 0-1,1 0 0,-1 0 0,0-1 1,1 1-1,-1 0 0,0-1 1,1 1-1,-1 0 0,1-1 0,0 1 1,-1 0-1,1-1 0,0 2 0,2-1-9,0 0-1,-1-1 0,1 1 0,0 0 1,0-1-1,0 1 0,0-1 0,-1 0 1,1 0-1,0 0 0,3-1 0,6 0-135,0-2 1,0 1-1,0-1 0,20-8 0,-18 3 36,1-1 0,-1-1-1,-1 0 1,0-1-1,0 0 1,-1-1 0,0-1-1,-1 1 1,-1-2-1,0 0 1,-1 0 0,0 0-1,-2-1 1,1-1-1,-2 1 1,0-1 0,0 0-1,5-33 1,-13 33 612,-8 19-75,-11 21 112,9-9-330,2 1 0,0 0-1,0 0 1,2 1 0,0 0 0,1 0 0,0 1-1,2 0 1,0 0 0,1 1 0,-3 37-1,7-54-206,0 0 0,0 0-1,1 0 1,-1 0 0,1 0 0,-1 0-1,1 0 1,0 0 0,0 0-1,0 0 1,0 0 0,0 0 0,0-1-1,0 1 1,1 0 0,-1-1-1,0 1 1,1-1 0,0 0 0,-1 1-1,1-1 1,0 0 0,0 0-1,-1 0 1,1 0 0,0 0-1,0 0 1,0-1 0,0 1 0,0-1-1,0 1 1,0-1 0,0 0-1,1 0 1,-1 0 0,0 0 0,0 0-1,0 0 1,3-1 0,3 0-1,0 0-1,0 0 1,-1-1 0,1 0 0,0-1 0,-1 1 0,1-1 0,-1-1 0,12-6-1,-3-3-144,-1-1 0,0 0 0,-1-1 0,0-1 0,-1 0 0,-1 0 0,-1-1 0,15-29 0,-47 114 527,18-62-330,-22 69 1012,23-69-960,0 1 1,1-1 0,0 0-1,1 1 1,-1-1 0,1 1-1,0 0 1,1-1-1,2 12 1,-2-16-106,-1-1-1,1 1 1,0-1 0,0 0-1,0 0 1,0 1 0,0-1-1,0 0 1,1 0 0,-1 0-1,0 0 1,1 0 0,-1 0-1,0-1 1,1 1 0,-1 0-1,1-1 1,-1 1 0,1-1-1,-1 1 1,1-1-1,-1 0 1,1 0 0,0 0-1,-1 0 1,1 0 0,-1 0-1,1 0 1,0 0 0,1-1-1,2 0-167,-1 1 0,0-1 0,1 0 0,-1 0 0,0-1 0,1 1 0,-1-1 0,0 0 0,6-4 0,-6 2-559,0 0 0,0 0 0,-1 0-1,1 0 1,-1 0 0,0-1 0,0 0 0,-1 1 0,4-9 0,6-22-5969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4.045"/>
    </inkml:context>
    <inkml:brush xml:id="br0">
      <inkml:brushProperty name="width" value="0.025" units="cm"/>
      <inkml:brushProperty name="height" value="0.025" units="cm"/>
    </inkml:brush>
  </inkml:definitions>
  <inkml:trace contextRef="#ctx0" brushRef="#br0">8 1 16560,'0'0'7975,"-8"58"-6149,26-38-160,11 1-161,9-1-608,6-4-513,7-2-288,-3-1-64,-1-4-1345,-7-8-2402,-10-1-3684</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3.781"/>
    </inkml:context>
    <inkml:brush xml:id="br0">
      <inkml:brushProperty name="width" value="0.025" units="cm"/>
      <inkml:brushProperty name="height" value="0.025" units="cm"/>
    </inkml:brush>
  </inkml:definitions>
  <inkml:trace contextRef="#ctx0" brushRef="#br0">1 0 6118,'0'0'20659</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4.496"/>
    </inkml:context>
    <inkml:brush xml:id="br0">
      <inkml:brushProperty name="width" value="0.025" units="cm"/>
      <inkml:brushProperty name="height" value="0.025" units="cm"/>
    </inkml:brush>
  </inkml:definitions>
  <inkml:trace contextRef="#ctx0" brushRef="#br0">1 176 3523,'0'0'16293,"3"-9"-14467,-3 5-1682,1 0 0,0 1 1,0-1-1,0 1 0,0-1 1,1 1-1,-1-1 0,1 1 1,0 0-1,0 0 0,0 0 1,0 0-1,1 0 0,-1 0 1,1 0-1,0 1 0,0 0 1,0-1-1,0 1 0,0 0 1,0 0-1,1 1 0,-1-1 0,1 1 1,-1 0-1,1-1 0,-1 2 1,8-2-1,-10 2-146,0 0-1,-1 0 1,1 0-1,0 0 1,-1 0 0,1 1-1,0-1 1,-1 0-1,1 0 1,0 1-1,-1-1 1,1 0 0,-1 1-1,1-1 1,0 1-1,-1-1 1,1 1 0,-1-1-1,0 1 1,1-1-1,-1 1 1,1-1-1,-1 1 1,0 0 0,1-1-1,-1 1 1,0-1-1,0 1 1,1 1-1,1 28-45,-14 27 57,-2-25 7,11-26-14,-1 1 0,1-1 0,0 1 0,1 0 0,-1 0 0,1 0 0,1 0 0,-1 1 0,1-1 0,0 0 1,1 1-1,1 11 0,-1-18 9,1 0-1,0 0 1,0 0 0,0-1 0,0 1 0,0 0 0,0-1-1,0 1 1,0-1 0,0 1 0,0-1 0,0 1 0,1-1-1,-1 0 1,0 1 0,0-1 0,0 0 0,0 0 0,1 0-1,-1 0 1,0 0 0,0 0 0,3-1 0,28-5 375,-8-4-334,-1-1 1,0-1 0,-1-2 0,-1 0 0,0-1 0,-1-1 0,0-1-1,-1-1 1,26-32 0,-41 46-62,0 0 0,0-1 0,-1 0 0,1 0-1,-1 0 1,0 0 0,-1 0 0,1-1 0,-1 1 0,0-1-1,0 1 1,-1-1 0,2-9 0,-3 14 5,0 1 1,0 0-1,0-1 0,-1 1 0,1 0 1,0-1-1,0 1 0,0 0 1,-1 0-1,1-1 0,0 1 0,-1 0 1,1-1-1,0 1 0,0 0 0,-1 0 1,1 0-1,0 0 0,-1-1 1,1 1-1,-1 0 0,1 0 0,0 0 1,-1 0-1,1 0 0,0 0 0,-1 0 1,1 0-1,-1 0 0,1 0 1,0 0-1,-1 0 0,1 0 0,0 0 1,-1 0-1,1 0 0,-1 0 0,1 1 1,0-1-1,-1 0 0,1 0 1,0 0-1,-1 1 0,1-1 0,0 0 1,0 0-1,-1 1 0,1-1 1,0 0-1,0 0 0,-1 1 0,1-1 1,0 1-1,-19 14-46,15-11 95,1 0 0,0 0 0,1 0 0,-1 0 0,1 1 0,-1-1 0,1 1 0,1-1 0,-1 1 0,1 0 0,-1 0 0,1 0 0,0 8 0,1-12-17,1 0-1,0-1 1,-1 1 0,1 0-1,0 0 1,-1-1-1,1 1 1,0 0 0,0-1-1,0 1 1,0-1 0,-1 1-1,1-1 1,0 0-1,0 1 1,0-1 0,0 0-1,0 1 1,0-1-1,0 0 1,0 0 0,0 0-1,0 0 1,0 0 0,0 0-1,0 0 1,0-1-1,0 1 1,0 0 0,0 0-1,0-1 1,0 1 0,1-1-1,38-11 363,-28 4-363,1-1-1,-2-1 0,1 1 0,-2-2 0,1 0 0,-1 0 1,-1-1-1,15-22 0,2-3-139,-33 73-293,-11 15 452,9-30 13,1 1 0,0 1 1,2-1-1,-6 46 0,15-64-542,3-10-809,6-12-2773,-1-9-2368,-1-6-4420</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4.826"/>
    </inkml:context>
    <inkml:brush xml:id="br0">
      <inkml:brushProperty name="width" value="0.025" units="cm"/>
      <inkml:brushProperty name="height" value="0.025" units="cm"/>
    </inkml:brush>
  </inkml:definitions>
  <inkml:trace contextRef="#ctx0" brushRef="#br0">0 1 10794,'0'0'12844,"48"57"-14349,-25-47-2243,6-2-4836</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5.277"/>
    </inkml:context>
    <inkml:brush xml:id="br0">
      <inkml:brushProperty name="width" value="0.025" units="cm"/>
      <inkml:brushProperty name="height" value="0.025" units="cm"/>
    </inkml:brush>
  </inkml:definitions>
  <inkml:trace contextRef="#ctx0" brushRef="#br0">242 210 4901,'0'0'10778,"-10"3"-6652,-11 2-3192,0 2-1,0 0 0,1 2 0,-24 12 0,36-17-663,0 1-1,0 0 0,0 0 0,1 1 0,0 0 1,0 0-1,0 1 0,1 0 0,0 0 0,0 0 1,1 1-1,0 0 0,-7 14 0,11-21-255,1 0 0,-1 0-1,1 0 1,-1 0 0,1 0-1,0 0 1,-1 0 0,1 0 0,0 0-1,-1 0 1,1 0 0,0 0 0,0 0-1,0 1 1,0-1 0,0 0 0,1 0-1,-1 0 1,0 0 0,0 0 0,1 0-1,-1 0 1,0 0 0,1 0-1,-1 0 1,1 0 0,-1 0 0,1 0-1,0 0 1,-1 0 0,1-1 0,0 1-1,0 0 1,0 0 0,0-1 0,-1 1-1,1 0 1,0-1 0,0 1-1,0-1 1,0 1 0,0-1 0,0 0-1,0 1 1,1-1 0,-1 0 0,0 0-1,0 0 1,0 0 0,0 0 0,0 0-1,0 0 1,2 0 0,6-1 13,0 0-1,-1 0 1,1-1 0,0 0-1,13-5 1,-5 0-110,-1-1-1,0-1 0,0-1 0,-1 0 1,0 0-1,-1-2 0,0 0 0,-1 0 1,0-1-1,19-27 0,-17 19-29,0-1 0,-1-1 0,-2-1-1,0 1 1,-2-2 0,14-44 0,-18 29 97,-7 40 10,1 0 0,-1 0 0,1 0 0,0 0 0,-1 0 0,1 0 0,-1 0 0,1 0 0,-1 0 1,1 0-1,-1 0 0,1 0 0,0 1 0,-1-1 0,1 0 0,-1 0 0,1 1 0,0-1 0,-1 0 0,1 0 0,-1 1 1,1-1-1,0 0 0,-1 1 0,1-1 0,0 0 0,-1 1 0,-17 24 191,2 0 0,0 1 0,1 1 0,2 0 0,-20 58 0,33-85-174,-6 16 225,2-1-1,0 1 1,-3 25 0,6-38-201,1 1-1,0 0 1,0-1-1,0 1 1,1 0-1,-1-1 1,1 1 0,0-1-1,2 7 1,-2-8-25,0-1-1,0 0 1,0 1 0,0-1 0,0 1 0,0-1 0,0 0 0,1 0-1,-1 0 1,0 0 0,1 0 0,-1 0 0,1 0 0,-1 0 0,1 0-1,-1-1 1,1 1 0,-1-1 0,1 1 0,0-1 0,2 1 0,7 0-11,-1-1 0,1-1 0,-1 0 0,1 0 0,-1-1 1,1 0-1,-1 0 0,0-1 0,0-1 0,0 0 0,-1 0 0,0-1 1,1 0-1,10-9 0,-4 3-119,0-2 1,0 0 0,-1 0-1,-1-2 1,0 1-1,18-28 1,-30 39 117,0 0 1,0 0 0,0 0-1,-1 0 1,0 0-1,1 0 1,-1 0 0,1-7-1,-2 10 2,0 0 0,0-1-1,0 1 1,0 0 0,0 0 0,0 0 0,0 0-1,0 0 1,0-1 0,0 1 0,0 0-1,0 0 1,0 0 0,0 0 0,0 0-1,0-1 1,0 1 0,0 0 0,-1 0-1,1 0 1,0 0 0,0 0 0,0 0-1,0-1 1,0 1 0,0 0 0,0 0 0,-1 0-1,1 0 1,0 0 0,0 0 0,0 0-1,0 0 1,0 0 0,-1 0 0,1 0-1,0 0 1,0 0 0,0 0 0,0 0-1,0 0 1,-1 0 0,1 0 0,0 0-1,0 0 1,0 0 0,0 0 0,0 0 0,-1 0-1,1 0 1,0 0 0,0 0 0,0 0-1,-18 14 5,4 2 145,0 0-1,1 1 0,-12 20 0,21-31-33,0 1 1,0 0-1,0 1 0,1-1 0,0 0 0,1 1 1,0 0-1,0 0 0,1-1 0,-1 1 0,1 13 1,2-20-108,-1 0 0,0 0 0,1 1 0,-1-1 0,1 0 0,-1 0 0,1 0 0,0 0 0,-1-1 1,1 1-1,0 0 0,0 0 0,0 0 0,0-1 0,0 1 0,0 0 0,0-1 0,0 1 0,0 0 0,0-1 0,0 0 1,0 1-1,0-1 0,0 0 0,0 1 0,0-1 0,1 0 0,-1 0 0,0 0 0,0 0 0,0 0 0,0 0 1,1 0-1,-1-1 0,0 1 0,0 0 0,2-1 0,46-14 154,-30 4-277,-1 0-1,0-1 0,-1 0 0,-1-2 0,0 0 1,0-1-1,-2 0 0,0-1 0,-1-1 0,0 0 1,-2-1-1,15-29 0,-59 107 390,-15 25 406,45-78-645,0 0 0,0 0 0,1 0 0,0 1 0,0-1 0,1 1 1,0-1-1,0 1 0,1 0 0,0 7 0,0-14-87,1 0 0,-1 0 0,1-1 0,-1 1 1,0 0-1,1-1 0,-1 1 0,1 0 0,0-1 0,-1 1 0,1-1 1,-1 1-1,1-1 0,0 1 0,-1-1 0,1 1 0,0-1 0,0 0 1,-1 1-1,1-1 0,0 0 0,0 0 0,0 0 0,-1 1 0,1-1 0,0 0 1,0 0-1,0 0 0,0 0 0,-1 0 0,1-1 0,0 1 0,0 0 1,0 0-1,0-1 0,33-10-4578,-12-8-3756,0-7-7373</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25.914"/>
    </inkml:context>
    <inkml:brush xml:id="br0">
      <inkml:brushProperty name="width" value="0.025" units="cm"/>
      <inkml:brushProperty name="height" value="0.025" units="cm"/>
    </inkml:brush>
  </inkml:definitions>
  <inkml:trace contextRef="#ctx0" brushRef="#br0">17 109 4773,'0'0'12822,"-3"8"-7996,-9 26-2141,11-33-2602,1 0 0,0 0-1,0 0 1,0 0-1,0 0 1,0-1-1,0 1 1,0 0-1,0 0 1,0 0 0,1 0-1,-1 0 1,0-1-1,0 1 1,1 0-1,-1 0 1,1 0-1,-1-1 1,1 1 0,-1 0-1,1 0 1,-1-1-1,1 1 1,-1 0-1,1-1 1,0 1-1,0-1 1,-1 1 0,1-1-1,0 1 1,0-1-1,-1 0 1,1 1-1,0-1 1,0 0 0,0 0-1,0 1 1,0-1-1,-1 0 1,1 0-1,0 0 1,0 0-1,2 0 1,44-1 860,-40 1-778,5-1-192,-1-1 0,0 0 0,1-1 0,-1 0 0,0-1 0,0 0 0,-1 0 0,1-1 0,-1-1 0,0 1 0,-1-2 0,1 0 0,-1 0 0,0 0 0,-1-1 0,0 0 0,0-1 0,10-14 0,-17 21 10,0 0-1,0 0 1,0 1-1,0-1 1,0 0 0,-1 0-1,1 0 1,-1 0-1,1 0 1,-1 0-1,0 0 1,1 0-1,-1 0 1,0 0-1,-1 0 1,1 0-1,0 0 1,-1-2-1,0 2 3,1 1 0,-1 0 0,0-1 0,0 1-1,0 0 1,0 0 0,0 0 0,0 0 0,0 0 0,-1 0 0,1 0-1,0 0 1,0 1 0,-1-1 0,1 0 0,0 1 0,-1-1-1,1 1 1,-2-1 0,-3 0-19,1 0 1,-1 1-1,0-1 0,1 1 0,-1 0 0,1 1 0,-1-1 1,1 1-1,-1 0 0,1 1 0,-11 3 0,4 2 15,-1 0 0,1 1-1,0 0 1,1 1-1,0 0 1,1 1 0,0 0-1,-11 14 1,14-15 150,0 0 0,0 0 0,1 0-1,1 1 1,-1 0 0,2 0 0,-1 1 0,1-1 0,1 1 0,-5 21 0,8-30-119,0-1-1,0 0 1,0 0 0,0 0 0,0 0 0,0 0 0,1 0 0,-1 1 0,0-1 0,1 0 0,-1 0-1,0 0 1,1 0 0,-1 0 0,1 0 0,-1 0 0,1 0 0,0-1 0,0 1 0,-1 0 0,1 0 0,0 0-1,0-1 1,0 1 0,1 1 0,1-1 6,0 0 0,0 0 0,0 0 0,0 0 1,0 0-1,0-1 0,0 1 0,0-1 0,4 0 0,5 0-33,0-1 0,-1-1 1,0 1-1,16-6 0,5-6-767,-1-2 0,-1-1-1,0-1 1,-1-1 0,-1-2 0,40-35-1,-51 41 958,-17 14-118,0-1 0,0 1 1,1-1-1,-1 1 0,0-1 0,1 1 0,-1 0 1,1-1-1,-1 1 0,0 0 0,1-1 1,-1 1-1,1 0 0,-1 0 0,1 0 0,-1-1 1,1 1-1,-1 0 0,1 0 0,-1 0 0,1 0 1,-1 0-1,1 0 0,-1 0 0,1 0 1,-1 0-1,1 0 0,-1 0 0,1 0 0,-1 0 1,1 0-1,-1 0 0,1 1 0,0-1 0,-1 19 1069,-17 36 0,15-49-858,1-4-223,-2 6 131,0-1 0,0 1 0,1 0 0,0 0 0,0 1-1,1-1 1,0 0 0,0 1 0,1-1 0,0 0 0,2 10 0,-1-16-165,0-1 0,0 0 0,1 1-1,-1-1 1,1 0 0,-1 0 0,1 0-1,-1 0 1,1 0 0,0 0 0,-1-1 0,1 1-1,0 0 1,0-1 0,0 0 0,-1 1-1,1-1 1,0 0 0,0 0 0,0 0-1,0 0 1,0 0 0,-1 0 0,1 0-1,0-1 1,2 0 0,51-11 56,49-33-1214,-81 33 560,1 1 1,0 2-1,0 0 1,1 1 0,38-7-1,-62 15 613,0 0-1,0 0 1,0 0-1,0 0 1,0 0 0,0 0-1,0 0 1,-1 0-1,1 0 1,0 0-1,0 1 1,0-1-1,0 0 1,0 1 0,0-1-1,-1 1 1,1-1-1,0 1 1,0-1-1,-1 1 1,1-1-1,0 1 1,-1 0 0,1-1-1,0 1 1,-1 0-1,1 0 1,-1-1-1,1 1 1,-1 0-1,0 0 1,1 0 0,-1 0-1,0 0 1,0 0-1,1-1 1,-1 1-1,0 0 1,0 0-1,0 0 1,0 0 0,0 0-1,0 0 1,0 0-1,-1 0 1,1 0-1,0 0 1,0-1-1,-1 2 1,-18 55 1759,14-47-1597,4-5-148,-2 1 99,1 0 0,-1 1 0,2 0 0,-1-1 0,-1 12 0,3-17-146,0 0 0,0 0 0,0-1 0,0 1 0,0 0 0,1-1 0,-1 1 0,0 0 0,0 0 0,0-1 0,1 1 0,-1 0 0,0-1-1,1 1 1,-1 0 0,1-1 0,-1 1 0,1-1 0,-1 1 0,1-1 0,-1 1 0,1-1 0,0 1 0,1 0-73,-1-1-1,1 1 1,-1-1-1,1 0 1,0 0 0,-1 0-1,1 0 1,0 0-1,-1 0 1,1 0-1,-1 0 1,1 0 0,0-1-1,-1 1 1,3-2-1,-2 1-401,1 0-1,-1 0 1,1 0-1,-1-1 1,0 0-1,1 1 1,-1-1-1,0 0 1,0 0-1,0 0 1,0 0-1,2-3 1,6-13-6976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1.762"/>
    </inkml:context>
    <inkml:brush xml:id="br0">
      <inkml:brushProperty name="width" value="0.025" units="cm"/>
      <inkml:brushProperty name="height" value="0.025" units="cm"/>
    </inkml:brush>
  </inkml:definitions>
  <inkml:trace contextRef="#ctx0" brushRef="#br0">118 0 3203,'0'0'16138,"-1"12"-15225,-4 27-614,-1 1 0,-3-1 1,-1 0-1,-19 45 0,11-31 184,-20 93-1,38-145-452,0-1 1,0 0-1,0 1 1,-1-1-1,1 0 1,0 1-1,0-1 1,0 1-1,0-1 1,0 0-1,0 1 1,0-1-1,0 1 1,0-1 0,0 1-1,0-1 1,0 0-1,0 1 1,0-1-1,0 1 1,1-1-1,-1 0 1,0 1-1,0-1 1,0 0-1,0 1 1,1-1-1,-1 1 1,0-1-1,1 0 1,-1 0-1,0 1 1,0-1-1,1 0 1,12-7 503,12-24 69,79-121-102,34-46-501,-126 188-1208,-12 10 1078,1 0 0,-1 0 0,0 0 0,0 0 1,1 0-1,-1 0 0,0 1 0,0-1 0,0 0 0,0 0 0,1 0 0,-1 0 1,0 0-1,0 1 0,0-1 0,0 0 0,0 0 0,0 0 0,1 1 1,-1-1-1,0 0 0,0 0 0,0 0 0,0 1 0,0-1 0,0 0 1,0 0-1,0 0 0,0 1 0,0-1 0,0 0 0,0 0 0,0 1 0,0-1 1,0 0-1,0 0 0,0 0 0,0 1 0,0-1 0,0 0 0,-1 0 1,1 0-1,0 1 0,0-1 0,0 0 0,0 0 0,0 0 0,-1 0 0,1 1 1,0-1-1,0 0 0,0 0 0,0 0 0,-1 0 0,1 0 0,0 0 1,-7 10-6016</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2.117"/>
    </inkml:context>
    <inkml:brush xml:id="br0">
      <inkml:brushProperty name="width" value="0.025" units="cm"/>
      <inkml:brushProperty name="height" value="0.025" units="cm"/>
    </inkml:brush>
  </inkml:definitions>
  <inkml:trace contextRef="#ctx0" brushRef="#br0">6 249 9801,'0'0'6534,"-5"50"-4900,5-32-353,9 3-384,6 0-96,6-2-321,5-2-320,5-2-63,3-9-1154,0-6-3043,-2 0-6342</inkml:trace>
  <inkml:trace contextRef="#ctx0" brushRef="#br0" timeOffset="1">369 294 3555,'0'0'15348,"-9"-5"-14051,-31-14-175,38 19-1052,-1-1 0,1 1 0,0 0 0,-1 0 0,1 0 0,-1 0 0,1 0 0,0 0 0,-1 1 0,1-1 0,-1 1 0,1-1 0,0 1 0,0 0 0,0 0 0,-1 0 0,1 0 0,0 1 0,0-1 0,0 1 0,0-1 0,1 1 0,-1-1 0,0 1 0,1 0 0,-1 0 0,-1 3 0,-2 1 53,0 1 1,1 0-1,0 1 0,0-1 1,1 1-1,-3 8 1,5-13-69,-1 0 0,1 1 0,1-1 1,-1 0-1,0 1 0,1-1 0,0 1 1,0-1-1,0 1 0,0-1 0,0 1 1,2 5-1,-1-8-35,0 1-1,0-1 1,0 0 0,0 0 0,0 1 0,0-1-1,0 0 1,1 0 0,-1 0 0,0 0-1,1-1 1,-1 1 0,0 0 0,1 0 0,-1-1-1,1 1 1,0-1 0,-1 1 0,1-1-1,-1 0 1,1 0 0,-1 1 0,1-1 0,0 0-1,-1-1 1,1 1 0,0 0 0,1-1-1,7 0 43,1-1 0,-1 0 0,0-1 0,-1 0-1,1 0 1,0-1 0,-1-1 0,18-10 0,71-57 0,-48 33-104,-50 39 35,1-1 1,-1 1 0,1-1-1,-1 1 1,1-1-1,0 1 1,-1-1-1,1 1 1,0-1-1,-1 1 1,1 0-1,0 0 1,-1-1-1,1 1 1,0 0-1,0 0 1,-1 0-1,1 0 1,0 0-1,0 0 1,-1 0-1,1 0 1,0 0-1,0 0 1,-1 0-1,1 0 1,0 0-1,0 1 1,-1-1-1,2 1 1,-1 0 26,0 0 0,0 1 1,-1-1-1,1 1 0,-1-1 0,1 1 1,-1-1-1,1 1 0,-1-1 0,0 1 1,1-1-1,-1 1 0,0-1 0,-1 3 1,-9 73 1083,7-56-832,2-19-249,1 0 0,0 0 0,0 0 0,0 0 0,0-1 0,0 1 0,0 0 0,0 0 0,1 0 0,-1 0 0,1 0 0,1 3 0,-2-4-10,0-1 0,1 1 0,-1-1 0,0 0 1,1 1-1,-1-1 0,1 0 0,-1 1 0,1-1 0,-1 0 0,1 1 0,-1-1 0,1 0 0,-1 0 0,1 0 0,-1 0 0,1 0 0,-1 1 1,1-1-1,-1 0 0,1 0 0,-1 0 0,1 0 0,0 0 0,-1-1 0,1 1 0,-1 0 0,2 0 0,3-2 30,0-1 1,-1 1-1,1-1 0,0 0 1,-1-1-1,1 1 0,5-7 1,13-12-179,47-40-1433,-65 58 1393,0 0 0,1 0 1,0 0-1,0 1 0,0 0 1,0 0-1,0 1 0,0-1 0,1 1 1,9-1-1,-15 3 171,0 0 0,-1 1 0,1-1 0,0 0 0,-1 1 0,1-1 0,0 1 0,-1-1 0,1 1 0,-1-1 0,1 1 0,0-1 0,-1 1 0,1-1 0,-1 1 0,0 0 0,1-1 0,-1 1 0,0 0 0,1-1 0,-1 1 0,0 0 1,0 0-1,1-1 0,-1 1 0,0 0 0,0 0 0,0 0 0,0-1 0,0 1 0,0 0 0,0 1 0,-1 35 583,1-27-376,-1 2-91,1 17 720,1-28-816,-1-1-1,0 1 1,0-1-1,1 1 1,-1-1 0,0 1-1,1-1 1,-1 1-1,0-1 1,1 1-1,-1-1 1,0 0-1,1 1 1,-1-1 0,1 0-1,-1 1 1,1-1-1,-1 0 1,1 0-1,-1 1 1,1-1 0,0 0-1,-1 0 1,1 0-1,-1 0 1,1 0-1,-1 0 1,1 0-1,-1 0 1,1 0 0,0 0-1,-1 0 1,1 0-1,-1 0 1,1 0-1,-1-1 1,1 1-1,-1 0 1,1 0 0,-1-1-1,1 1 1,-1 0-1,1-1 1,0 0-1,49-30-60,-45 26-175,0 1 0,1 0 0,0 0 1,0 0-1,0 1 0,0 0 0,1 0 0,-1 0 1,1 1-1,0 0 0,0 1 0,0-1 0,9 0 0,-14 3 214,-1-1-1,1 0 1,-1 1-1,0-1 0,1 1 1,-1 0-1,0-1 0,0 1 1,0 0-1,1 0 0,-1 0 1,0 0-1,0 0 1,0 0-1,0 0 0,-1 0 1,1 0-1,0 0 0,0 1 1,-1-1-1,1 0 0,0 1 1,-1-1-1,0 0 1,1 1-1,-1-1 0,0 0 1,1 1-1,-1-1 0,0 1 1,0-1-1,0 2 0,0 59 526,-1-45-514,1-16-25,0-1 0,0 0 0,0 1 1,0-1-1,0 1 0,0-1 0,0 0 1,0 1-1,0-1 0,0 0 0,0 1 1,0-1-1,0 1 0,0-1 0,1 0 0,-1 1 1,0-1-1,0 0 0,0 1 0,1-1 1,-1 0-1,0 0 0,0 1 0,1-1 1,-1 0-1,0 0 0,1 1 0,-1-1 1,0 0-1,1 0 0,-1 0 0,0 1 0,1-1 1,-1 0-1,0 0 0,1 0 0,0 0 1,16-6-1675,15-18-2518,-8-1-11,1 0-491</inkml:trace>
  <inkml:trace contextRef="#ctx0" brushRef="#br0" timeOffset="2">1174 289 1602,'0'0'18033,"3"10"-16528,5 71 1581,-6-81-3131,1 0 0,-1 0 1,1 0-1,-1-1 0,0 1 1,1-1-1,-1 1 0,1-1 1,-1 0-1,3-2 0,50-29-2894,-47 25 2183,1 1 1,0 1-1,0-1 0,1 1 0,-1 1 0,1 0 0,0 0 1,1 1-1,-1 0 0,15-2 0,-24 6 916,0-1 0,-1 0 0,1 0-1,0 0 1,0 0 0,0 1 0,-1-1 0,1 0-1,0 1 1,0-1 0,-1 1 0,1-1 0,0 1-1,-1-1 1,1 1 0,-1-1 0,1 1 0,0-1 0,-1 1-1,1 0 1,-1-1 0,0 1 0,1 0 0,-1 0-1,0-1 1,1 1 0,-1 0 0,0 0 0,0 0-1,1-1 1,-1 1 0,0 0 0,0 0 0,0 0-1,0 0 1,0-1 0,0 1 0,-1 0 0,1 0 0,0 0-1,0-1 1,0 1 0,-1 0 0,0 1 0,-14 49 2764,9-34-2043,10-15-550,6-9-683,10-9-1298,-3-2 510,35-33-10799,-22 34 9924,0 12 8781,-30 5-6522,1 0-1,0 1 0,-1-1 0,1 0 0,-1 1 0,1-1 0,-1 1 0,1-1 1,-1 1-1,1-1 0,-1 1 0,0-1 0,1 1 0,-1 0 0,0-1 0,1 1 0,-1-1 1,0 1-1,0 0 0,0-1 0,1 1 0,-1 1 0,0-1-147,0 0 0,0-1 0,1 1 0,-1 0 0,0 0 0,1 0 0,-1 0 0,1 0 0,-1 0 0,1 0 0,-1-1 0,1 1 0,0 0 0,-1 0 0,1-1 0,0 1 0,-1-1 0,1 1 0,0 0 0,0-1 0,0 1 0,1-1 0,2 1-26,0-2-1,0 1 1,0 0 0,0-1-1,0 0 1,0 0 0,0 0 0,0 0-1,-1-1 1,1 0 0,0 1 0,-1-1-1,1-1 1,-1 1 0,6-5 0,53-49-177,-45 40 0,9-7-226,-2 0 0,-1-2 1,-1-1-1,-1-1 0,34-57 0,-89 183 2650,25-77-1861,2 0-1,0 0 0,1 1 1,1-1-1,2 1 0,0 0 1,1 0-1,2 1 1,2 29-1,-2-51-462,1 0 0,-1 0 1,1 0-1,0 1 0,0-1 0,0 0 0,0 0 1,0 0-1,0 0 0,0-1 0,1 1 0,-1 0 1,1 0-1,-1-1 0,1 1 0,0-1 0,-1 1 1,1-1-1,0 0 0,0 0 0,0 0 0,0 0 1,3 1-1,-4-2-45,0 0 0,0 1 0,0-1 0,0 0 0,1 0 0,-1 0 0,0-1 0,0 1 0,0 0 0,0 0 0,0-1 0,0 1 0,1 0 0,-1-1 0,0 1 0,0-1 0,0 1 0,0-1 0,0 0 0,-1 1 0,1-1 0,0 0 0,0 0 0,0 0-1,-1 0 1,1 0 0,0 1 0,-1-1 0,1 0 0,-1-1 0,1 1 0,-1 0 0,1 0 0,-1 0 0,0 0 0,1 0 0,-1 0 0,0 0 0,0-1 0,0 1 0,0 0 0,0 0 0,0 0 0,-1-2 0,1-5-133,-1 1 0,-1-1 0,1 1 0,-1 0 0,0 0 0,-1-1-1,1 1 1,-2 1 0,1-1 0,-1 0 0,0 1 0,0 0 0,0 0 0,-1 0-1,0 1 1,0-1 0,-11-8 0,5 5 417,-1 0 0,0 0 0,0 1 0,0 1 0,-1 0 0,0 0 0,-1 2 0,-20-7 0,70 18 1408,59 4 0,-40-9-4449,-6-6-3491,-13-8-5220</inkml:trace>
  <inkml:trace contextRef="#ctx0" brushRef="#br0" timeOffset="3">2423 71 8136,'0'0'322,"1"0"0,-1 0 1,1 0-1,-1 1 0,0-1 1,1 0-1,-1 0 0,1 0 1,-1 0-1,0 0 0,1 1 1,-1-1-1,1 0 0,-1 0 1,0 1-1,1-1 0,-1 0 1,0 0-1,1 1 0,-1-1 1,0 0-1,0 1 0,1-1 1,-1 1-1,0-1 0,0 0 1,0 1-1,1-1 0,-1 1 1,0-1-1,0 1 0,3 23 2274,-6 26-1296,-16 34 843,13-66-1969,1-1-1,1 1 0,1-1 0,1 1 1,0 0-1,1 0 0,2 21 0,-1-38-158,0 0 0,1-1 0,-1 1 0,0 0 0,0 0 0,1-1 1,-1 1-1,1 0 0,-1-1 0,1 1 0,-1-1 0,1 1 0,-1 0 0,1-1 0,-1 1 0,1-1 0,0 1 0,-1-1 0,1 0 0,0 1 0,-1-1 0,1 0 0,0 1 0,0-1 0,-1 0 1,1 0-1,0 0 0,0 1 0,-1-1 0,1 0 0,0 0 0,0 0 0,0 0 0,-1-1 0,1 1 0,0 0 0,0 0 0,-1 0 0,1-1 0,0 1 0,0 0 0,-1-1 0,1 1 0,1-1 1,32-18 635,4-12-527,-2-2-1,-2-1 1,-1-1-1,39-55 0,8-8-297,-80 98 155,0-1-1,1 1 0,-1 0 0,0 0 0,0 0 0,0 0 0,0 0 0,0 0 0,1 0 0,-1 0 0,0 0 0,0 0 0,0 0 0,1 0 0,-1 0 0,0 0 0,0 0 0,0 0 0,0 0 0,1 0 0,-1 0 0,0 0 0,0 0 0,0 0 0,0 0 0,1 0 0,-1 0 0,0 0 0,0 0 0,0 0 0,0 1 0,0-1 0,0 0 0,1 0 0,-1 0 0,0 0 0,0 0 0,0 0 0,0 1 0,0-1 0,0 0 0,0 0 0,0 0 0,0 0 0,1 1 0,-1-1 0,0 0 0,0 0 0,0 0 0,0 0 0,0 1 0,0-1 0,0 0 0,0 0 0,0 1 0,4 19-116,-3 5-3306,-5-6-7593</inkml:trace>
  <inkml:trace contextRef="#ctx0" brushRef="#br0" timeOffset="4">2678 194 2498,'0'0'10058,"-18"72"-7464,13-43-223,1 1-610,3 1-191,1-3-1,0-4-384,13-9-672,7-8-321,5-7-32,1 0-384,4-15-1570,-5-8-1729,-2-4-4581</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2.615"/>
    </inkml:context>
    <inkml:brush xml:id="br0">
      <inkml:brushProperty name="width" value="0.025" units="cm"/>
      <inkml:brushProperty name="height" value="0.025" units="cm"/>
    </inkml:brush>
  </inkml:definitions>
  <inkml:trace contextRef="#ctx0" brushRef="#br0">5 102 10698,'0'0'4340,"0"9"-1003,-4 28-962,4-36-2267,0 0 0,0 1 0,0-1 0,0 0 0,1 0 0,-1 0 0,0 0 0,0 1 0,1-1 0,-1 0 0,1 0 0,-1 0 0,1 0-1,0 0 1,-1 0 0,1 0 0,0 0 0,0-1 0,0 1 0,-1 0 0,1 0 0,0-1 0,0 1 0,0 0 0,0-1 0,0 1 0,0-1 0,1 1 0,-1-1 0,0 0-1,0 1 1,0-1 0,0 0 0,0 0 0,1 0 0,-1 0 0,0 0 0,0 0 0,0 0 0,0 0 0,3-1 0,2 1 88,1-1 1,0 0-1,-1 0 1,1-1-1,10-4 0,-5 0-126,0-1-1,0 0 1,-1 0 0,0-2-1,15-13 1,-21 18-64,0 0 1,-1-1 0,1 0 0,-1 0 0,0 0-1,0-1 1,-1 1 0,0-1 0,0 0 0,0 0-1,-1 0 1,1 0 0,1-9 0,-4 15-7,0-1 0,0 0 0,0 0 0,0 0 0,0 1 0,0-1 0,0 0 0,-1 0 0,1 0 0,0 1 0,0-1 1,0 0-1,-1 0 0,1 1 0,-1-1 0,1 0 0,0 1 0,-1-1 0,1 0 0,-1 1 0,1-1 0,-1 1 0,0-1 0,1 1 0,-1-1 0,0 1 0,1-1 0,-1 1 0,0 0 0,1-1 1,-1 1-1,0 0 0,0-1 0,1 1 0,-1 0 0,0 0 0,0 0 0,0 0 0,1 0 0,-1 0 0,0 0 0,0 0 0,0 0 0,1 0 0,-1 0 0,0 1 0,0-1 0,1 0 1,-2 1-1,-2 0-5,-1 0 1,1 0-1,0 1 1,0 0-1,0-1 1,0 1-1,1 1 1,-5 2-1,-3 5 9,0 1 0,1 1 0,0 0 0,1 0 0,-10 19-1,14-22 89,0 0 0,1 0-1,0 0 1,0 0 0,1 1-1,1 0 1,-1-1 0,2 1-1,-2 12 1,3-21-87,0 0 1,1-1-1,-1 1 0,0 0 0,0 0 1,1-1-1,-1 1 0,0 0 0,1-1 1,-1 1-1,1 0 0,-1-1 0,1 1 1,-1-1-1,1 1 0,-1-1 1,1 1-1,-1-1 0,1 1 0,0-1 1,-1 1-1,1-1 0,0 0 0,0 1 1,-1-1-1,1 0 0,0 0 0,0 0 1,-1 1-1,1-1 0,0 0 1,0 0-1,-1 0 0,1 0 0,0 0 1,0-1-1,-1 1 0,1 0 0,1-1 1,34-8-3,-19-1-751,-1 0 0,0-1 0,25-23 0,-27 21 125,1 2 0,0 0 0,0 0 0,22-10-1,-36 20 654,0 1-1,-1-1 0,1 1 0,0-1 0,0 1 1,0 0-1,0 0 0,0-1 0,0 1 0,0 0 0,0 0 1,0 0-1,0 0 0,-1 0 0,1 0 0,0 0 0,0 1 1,0-1-1,0 0 0,0 0 0,0 1 0,0-1 1,0 0-1,-1 1 0,1-1 0,0 1 0,0-1 0,0 1 1,-1 0-1,1-1 0,0 1 0,-1 0 0,1-1 0,-1 1 1,2 1-1,12 40 2104,-13-38-1963,-1 0-1,1 0 1,1 0 0,-1 1-1,0-1 1,1-1 0,0 1-1,0 0 1,0 0 0,4 4 0,-2-5-112,0-1 1,-1 0 0,1-1 0,0 1-1,0 0 1,1-1 0,-1 0 0,0 0-1,0 0 1,1-1 0,-1 0 0,0 1 0,1-1-1,-1-1 1,0 1 0,8-2 0,2 0-54,-1-2 0,1 1 0,22-10 0,9-9-516,-33 15-96,0 1 0,1 0-1,0 0 1,0 1-1,0 1 1,0 1-1,27-5 1,-39 9 663,0-1 1,-1 0 0,1 1-1,-1-1 1,1 1 0,0-1-1,-1 1 1,1-1 0,-1 1-1,1-1 1,-1 1 0,1-1-1,-1 1 1,0 0 0,1-1-1,-1 1 1,0 0 0,0-1-1,1 1 1,-1 0 0,0 0-1,0-1 1,0 1 0,0 0-1,0 0 1,0-1 0,0 1-1,0 0 1,0 0 0,0-1-1,0 1 1,0 0 0,-1-1-1,1 2 1,-8 41 2045,4-24-1174,4-19-916,0 1 1,0-1 0,0 1 0,0-1 0,0 0 0,0 1-1,0-1 1,0 1 0,0-1 0,0 0 0,0 1 0,0-1-1,0 0 1,0 1 0,0-1 0,0 1 0,0-1 0,0 0 0,1 1-1,-1-1 1,0 0 0,0 1 0,1-1 0,-1 0 0,0 0-1,0 1 1,1-1 0,-1 0 0,0 0 0,1 1 0,-1-1-1,0 0 1,1 0 0,-1 0 0,0 1 0,1-1 0,-1 0 0,0 0-1,1 0 1,-1 0 0,1 0 0,-1 0 0,0 0 0,1 0-1,22-10-438,18-26-3777,-28 15 247,-1-1-2247</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2.958"/>
    </inkml:context>
    <inkml:brush xml:id="br0">
      <inkml:brushProperty name="width" value="0.025" units="cm"/>
      <inkml:brushProperty name="height" value="0.025" units="cm"/>
    </inkml:brush>
  </inkml:definitions>
  <inkml:trace contextRef="#ctx0" brushRef="#br0">54 2 13613,'0'0'12972,"-52"-2"-12203,50 2-32,10 0-3012,4 0-4579</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3.643"/>
    </inkml:context>
    <inkml:brush xml:id="br0">
      <inkml:brushProperty name="width" value="0.025" units="cm"/>
      <inkml:brushProperty name="height" value="0.025" units="cm"/>
    </inkml:brush>
  </inkml:definitions>
  <inkml:trace contextRef="#ctx0" brushRef="#br0">209 69 13357,'0'0'8253,"-6"12"-7025,-15 30-109,-20 57 1,33-78-1261,1 1 0,2 0 0,0 1 0,1-1 0,-1 36 0,-2-68-5735,-7-11 2714,-7-18-946,6 11 2810,-19-47 1,30 66 1716,1 0 1,1-1-1,0 1 1,0 0-1,1-1 0,0 1 1,0-1-1,1 0 1,2-16-1,0 21-183,-1 0-1,1 0 1,0 0-1,0 0 1,1 0-1,-1 0 1,1 1 0,0-1-1,1 1 1,-1 0-1,1 0 1,0 0 0,0 1-1,0-1 1,0 1-1,0 0 1,1 0-1,-1 0 1,1 1 0,0 0-1,0 0 1,0 0-1,0 0 1,10-1-1,4-2 315,0 2 0,0 0-1,0 1 1,0 1 0,31 3-1,-45-2-437,0 0 0,0 1 0,0 0 0,0 0-1,0 0 1,0 1 0,-1-1 0,1 1 0,0 1 0,-1-1-1,0 0 1,0 1 0,1 0 0,-1 0 0,-1 0-1,1 1 1,0-1 0,4 7 0,-6-7 5,0 1 1,0 0-1,0 0 1,-1 0-1,1 0 1,-1 0-1,0 1 1,0-1-1,0 0 0,-1 1 1,0-1-1,0 0 1,0 1-1,0-1 1,0 1-1,-1-1 1,0 0-1,0 0 0,0 1 1,-1-1-1,-2 5 1,-3 6 227,-2 0 0,0-1 0,0 0 0,-1 0 0,-1-1 0,-22 20 0,16-16 44,1 0 0,-18 27 0,39-42-365,1-1 1,-1 0-1,1-1 0,-1 1 1,1-1-1,7-1 1,133-14-1513,-51-5-7605,-66 11 1833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4.393"/>
    </inkml:context>
    <inkml:brush xml:id="br0">
      <inkml:brushProperty name="width" value="0.025" units="cm"/>
      <inkml:brushProperty name="height" value="0.025" units="cm"/>
    </inkml:brush>
  </inkml:definitions>
  <inkml:trace contextRef="#ctx0" brushRef="#br0">1 0 7655,'0'0'18930,"37"53"-18513,-31-15-193,0 6-192,-2-3 0,1-1-64,1-1-737,-1-7-961,-5-5-704,0-7-320,-3-8-1058,-14-6-1505</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4.017"/>
    </inkml:context>
    <inkml:brush xml:id="br0">
      <inkml:brushProperty name="width" value="0.025" units="cm"/>
      <inkml:brushProperty name="height" value="0.025" units="cm"/>
    </inkml:brush>
  </inkml:definitions>
  <inkml:trace contextRef="#ctx0" brushRef="#br0">65 43 14798,'0'0'6187,"-4"9"-4548,-11 28-480,14-37-1112,1 1 0,0-1 0,0 1 1,-1 0-1,1-1 0,0 1 1,0-1-1,0 1 0,-1 0 1,1-1-1,0 1 0,0 0 1,0-1-1,0 1 0,0 0 1,0-1-1,1 1 0,-1 0 0,0-1 1,0 1-1,0 0 0,1-1 1,-1 1-1,0-1 0,0 1 1,1 0-1,-1-1 0,1 1 1,-1-1-1,0 1 0,1-1 1,-1 1-1,1-1 0,-1 0 0,1 1 1,0-1-1,-1 0 0,1 1 1,-1-1-1,1 0 0,0 0 1,-1 1-1,1-1 0,0 0 1,-1 0-1,2 0 0,30-1 264,-27 1-214,0-1-84,-1 0 0,1 0-1,-1 0 1,0 0 0,1-1 0,-1 0-1,0 0 1,0 0 0,0 0-1,0-1 1,0 1 0,0-1-1,-1 0 1,1 0 0,-1 0 0,0-1-1,0 1 1,0-1 0,-1 0-1,1 0 1,-1 0 0,0 0-1,0 0 1,0 0 0,0-1 0,-1 1-1,0-1 1,2-7 0,-4 10-11,1 1 0,-1 0 0,1 0-1,-1 0 1,0 0 0,1 1 0,-1-1 0,0 0 0,0 0 0,1 0 0,-1 1 0,0-1 0,0 0 0,0 1 0,0-1 0,0 0 0,0 1 0,0-1 0,0 1 0,0 0 0,0-1 0,-1 1-1,1 0 1,0 0 0,0 0 0,0 0 0,0 0 0,0 0 0,0 0 0,-1 0 0,1 0 0,-2 1 0,-2-1-7,-1 0-1,1 1 1,0 0-1,0 0 1,-1 0 0,-6 3-1,3 2-1,1 0 0,-1 1 1,2-1-1,-1 2 0,1-1 0,0 1 0,0 0 0,1 1 0,0 0 0,1 0 0,-1 0 0,2 0 0,0 1 0,0 0 0,0-1 0,1 2 0,1-1 0,0 0 1,-1 12-1,3-20-22,0-1-1,1 0 1,-1 0 0,0 0 0,1 0 0,-1 0 0,1 0 0,-1 0 0,1 0 0,0 0 0,-1 0 0,1 0 0,0-1 0,-1 1 0,1 0 0,0 0 0,0-1 0,0 1 0,0 0 0,0-1 0,0 1 0,0-1 0,0 1-1,0-1 1,0 1 0,0-1 0,0 0 0,0 0 0,1 0 0,-1 1 0,0-1 0,0 0 0,0 0 0,0-1 0,0 1 0,0 0 0,1 0 0,0-1 0,48-10-3654,-12-8-1078,2-6-3365</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4.484"/>
    </inkml:context>
    <inkml:brush xml:id="br0">
      <inkml:brushProperty name="width" value="0.025" units="cm"/>
      <inkml:brushProperty name="height" value="0.025" units="cm"/>
    </inkml:brush>
  </inkml:definitions>
  <inkml:trace contextRef="#ctx0" brushRef="#br0">132 213 4068,'0'0'14664,"-11"10"-11994,4-4-2486,-55 53 2130,56-52-1955,0 0 0,0 0 0,0 1-1,1 0 1,0 0 0,1 0 0,0 1 0,-4 11 0,8-19-354,0-1 1,-1 0 0,1 1-1,0-1 1,0 0-1,0 1 1,0-1 0,0 0-1,0 1 1,0-1 0,0 0-1,0 1 1,0-1-1,0 0 1,0 1 0,0-1-1,0 0 1,0 1 0,1-1-1,-1 0 1,0 1-1,0-1 1,0 0 0,0 1-1,1-1 1,-1 0 0,0 0-1,0 1 1,0-1-1,1 0 1,-1 0 0,0 1-1,1-1 1,-1 0 0,0 0-1,0 0 1,1 1-1,16-2 111,17-13-178,-16-2-711,0 0 1,-1 0 0,-1-2 0,18-24 0,-12 15 431,-24 82 283,-1-38 201,0-3 367,0 0 1,2 0-1,0 0 1,1 23-1,0-36-462,0 0-1,0 0 0,0 0 1,0 0-1,1 0 0,-1 0 0,0 1 1,1-1-1,-1 0 0,1-1 1,-1 1-1,1 0 0,0 0 0,-1 0 1,1 0-1,0 0 0,0-1 0,-1 1 1,1 0-1,0 0 0,0-1 1,0 1-1,0-1 0,0 1 0,0-1 1,1 1-1,1 0-2,0-1 1,0 1-1,-1-1 1,1 0-1,0 0 1,0 0-1,0 0 1,0-1-1,5-1 1,2 0-14,-1-1 1,0-1 0,1 0-1,-1 0 1,8-6 0,10-7-226,-1-2 1,0-1 0,-2-1 0,0-1 0,-2-1 0,0-2-1,-2 0 1,-1 0 0,0-2 0,-2-1 0,25-54-1,-41 79 153,0 0 20,1 0-1,-1 0 1,0-1-1,0 1 1,0 0-1,0-1 1,0 1 0,-1-1-1,1 1 1,-1-1-1,0 1 1,0-1-1,-1 1 1,0-5-1,0 8 30,0 1 0,-1-1 0,1 0 0,0 1 0,-1-1 0,1 1-1,0-1 1,0 1 0,-1 0 0,1 0 0,0-1 0,0 1 0,0 0 0,0 0-1,0 0 1,0 0 0,0 0 0,-1 2 0,2-2 9,-22 23 462,1 1 0,2 0 0,0 2-1,2 0 1,1 1 0,1 1 0,-13 34 0,26-58-423,1 0 0,-1 0 0,1 0 0,0 0 1,0 0-1,0 1 0,1-1 0,0 0 1,0 0-1,1 8 0,-1-11-45,1 0 0,0 0 1,0-1-1,0 1 0,0 0 0,0 0 1,0-1-1,0 1 0,1-1 0,-1 1 0,1-1 1,-1 0-1,1 1 0,-1-1 0,1 0 1,0 0-1,-1 0 0,1 0 0,0 0 0,0-1 1,0 1-1,0 0 0,0-1 0,0 1 0,0-1 1,0 0-1,4 0 0,80 5-940,-29-14-3979,-21-7-1328</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5.153"/>
    </inkml:context>
    <inkml:brush xml:id="br0">
      <inkml:brushProperty name="width" value="0.025" units="cm"/>
      <inkml:brushProperty name="height" value="0.025" units="cm"/>
    </inkml:brush>
  </inkml:definitions>
  <inkml:trace contextRef="#ctx0" brushRef="#br0">124 1 8040,'0'0'6699,"0"8"-3469,-7 146 3085,0 35-2679,13-161-3400,-6-28-230,0 1-1,0 0 1,0-1-1,0 1 1,0-1 0,1 1-1,-1-1 1,0 0 0,0 1-1,0-1 1,1 1-1,-1-1 1,0 1 0,1-1-1,-1 0 1,0 1 0,1-1-1,-1 1 1,0-1 0,1 0-1,-1 0 1,1 1-1,-1-1 1,1 0 0,-1 0-1,1 1 1,-1-1 0,1 0-1,-1 0 1,1 0 0,-1 0-1,1 0 1,-1 0-1,1 0 1,-1 0 0,1 0-1,-1 0 1,1 0 0,-1 0-1,1 0 1,-1 0-1,1 0 1,-1-1 0,1 1-1,-1 0 1,0 0 0,1 0-1,-1-1 1,1 1 0,0-4-255,0 1 0,0-1 1,-1 1-1,0-1 0,1 1 0,-1-1 1,-1 1-1,1-1 0,0 1 1,-1-1-1,-1-5 0,-4-4-947,0 0-1,-1 1 0,-1-1 0,1 1 1,-2 1-1,0-1 0,0 2 0,-13-13 0,-29-36 1740,58 62 3270,16 2-2526,-5-1-493,10 4-420,0-2 0,1-1-1,0-1 1,51 0 0,50-8-5569,-88-1-1702,-5-3-3999</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5.761"/>
    </inkml:context>
    <inkml:brush xml:id="br0">
      <inkml:brushProperty name="width" value="0.025" units="cm"/>
      <inkml:brushProperty name="height" value="0.025" units="cm"/>
    </inkml:brush>
  </inkml:definitions>
  <inkml:trace contextRef="#ctx0" brushRef="#br0">213 54 9097,'0'0'3176,"-9"-1"433,7 1-3379,-6-1 336,0 1 1,1-1-1,-1 1 0,1 1 0,-1 0 1,1 0-1,-1 0 0,1 1 1,0 0-1,-14 6 0,8-1 178,1 1 0,0 0-1,-16 14 1,24-18-566,0-1 0,1 1 0,-1 0 0,1 0 1,0 0-1,0 1 0,0-1 0,1 1 0,-1-1 0,1 1 0,0 0 0,-2 10 0,4-14-163,0 0-1,0 0 0,0 0 1,0 0-1,0 0 0,0 0 1,0-1-1,1 1 0,-1 0 0,0 0 1,1 0-1,-1 0 0,1 0 1,-1 0-1,1 0 0,-1-1 1,1 1-1,0 0 0,-1 0 0,1-1 1,0 1-1,-1 0 0,1-1 1,0 1-1,0-1 0,0 1 1,0-1-1,0 1 0,-1-1 0,1 0 1,0 1-1,0-1 0,0 0 1,0 0-1,0 0 0,0 0 1,0 0-1,0 0 0,0 0 0,0 0 1,0 0-1,1 0 0,46-7 108,-33 3-200,-1-1-1,1-1 0,-2 0 1,1-1-1,-1-1 1,0 0-1,0-1 0,-1 0 1,0-1-1,0 0 1,-2-1-1,1 0 0,-1 0 1,-1-1-1,0-1 1,0 0-1,12-26 1,-30 61 195,1 0 0,2 0 1,0 1-1,1 0 1,1 0-1,-1 39 1,6-61-105,-1 0 1,0 1-1,0-1 1,0 0 0,1 0-1,-1 0 1,1 0-1,-1 1 1,1-1 0,-1 0-1,1 0 1,-1 0-1,1 0 1,0 0-1,0-1 1,-1 1 0,1 0-1,0 0 1,0 0-1,0-1 1,0 1 0,0 0-1,0-1 1,0 1-1,0-1 1,0 1 0,1-1-1,-1 1 1,0-1-1,0 0 1,0 0 0,0 0-1,1 0 1,-1 0-1,0 0 1,0 0-1,0 0 1,1 0 0,-1 0-1,0 0 1,0-1-1,0 1 1,0-1 0,2 0-1,3 0 7,1-1 0,-1 0-1,0 0 1,0 0-1,0-1 1,0 0 0,6-5-1,2-3-72,0-1-1,-1 0 0,-1-1 0,12-16 0,-18 21-15,-1 0-1,1 0 0,-1 0 0,-1-1 1,1 0-1,-2 0 0,1 0 1,-1 0-1,2-11 0,-20 78 78,12-47 278,-1 1 0,2-1 0,-1 0 0,2 1 0,-2 18 0,3-29-262,0-1 0,0 1 0,0 0 0,0-1 0,0 1 0,1 0 0,-1 0 0,0-1 0,0 1 0,0 0 0,1-1 0,-1 1 0,0-1 0,1 1 0,-1 0 0,1-1 0,-1 1 0,0-1 0,1 1 0,-1-1 0,1 1 0,-1-1 0,1 0 0,0 1 0,-1-1 0,1 1 0,-1-1 0,1 0 0,0 0 0,-1 1 0,2-1 0,26-3 263,23-21-130,-31 8-243,-1 0 0,0-1 0,-1-1-1,-1-1 1,-1-1 0,23-34 0,-49 74-9,0 2 0,2-1 1,-7 29-1,13-44-64,0-1 0,1 1 0,0 1 0,0-1 0,0 0 0,1 0 0,0 8 0,0-12 92,0-1 0,1 0 0,-1 1 0,1-1 0,-1 0 0,1 1 0,0-1 0,-1 0 0,1 0 0,0 0-1,0 0 1,0 0 0,0 0 0,0 0 0,0 0 0,0 0 0,0 0 0,0-1 0,1 1 0,-1 0 0,0-1 0,0 1 0,1-1 0,-1 1 0,0-1 0,1 0 0,-1 1 0,0-1-1,1 0 1,-1 0 0,1 0 0,-1 0 0,0 0 0,1-1 0,-1 1 0,2-1 0,1 1-683,1-1 0,-1 1 1,0-1-1,0-1 0,-1 1 0,1 0 0,0-1 1,0 0-1,-1 0 0,6-4 0,19-12-7076</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6.134"/>
    </inkml:context>
    <inkml:brush xml:id="br0">
      <inkml:brushProperty name="width" value="0.025" units="cm"/>
      <inkml:brushProperty name="height" value="0.025" units="cm"/>
    </inkml:brush>
  </inkml:definitions>
  <inkml:trace contextRef="#ctx0" brushRef="#br0">93 0 8968,'0'0'16331,"-10"2"-15248,8-1-1043,-46 16 1018,45-17-1034,1 1 0,1 0 0,-1 1-1,0-1 1,0 0 0,0 1 0,0-1 0,1 1 0,-1-1 0,1 1 0,-1 0 0,1-1 0,0 1-1,0 0 1,-1 0 0,1 0 0,1 0 0,-1 0 0,0 0 0,0 0 0,1 0 0,-1 1 0,1-1-1,0 0 1,-1 4 0,2-6-58,-1 1 1,1 0-1,-1 0 0,1 0 0,0-1 0,-1 1 0,1 0 0,0-1 0,-1 1 1,1-1-1,0 1 0,0 0 0,-1-1 0,1 0 0,0 1 0,0-1 1,0 1-1,0-1 0,0 0 0,0 0 0,-1 0 0,1 1 0,1-1 1,32 5-941,-22-4 310,28 4-1402,-30-5 1781,0 1 1,0 0-1,-1 1 0,1 0 0,14 5 1,-23-7 339,0 1 0,-1-1 1,1 0-1,-1 1 1,1-1-1,-1 0 0,1 1 1,-1-1-1,1 1 1,-1-1-1,1 1 0,-1-1 1,0 1-1,1-1 1,-1 1-1,0-1 0,1 1 1,-1 0-1,0-1 0,0 1 1,1 0-1,-1-1 1,0 1-1,0-1 0,0 1 1,0 0-1,0-1 1,0 1-1,0 0 0,0-1 1,0 1-1,0 0 1,0-1-1,-1 1 0,1 0 1,0-1-1,0 1 0,-1-1 1,1 1-1,0 0 1,-1-1-1,1 1 0,0-1 1,-1 1-1,1-1 1,-1 1-1,1-1 0,-1 0 1,1 1-1,-1-1 1,1 1-1,-1-1 0,0 0 1,1 0-1,-2 1 0,-37 25 1622,33-22-1485,-9 5 209,6-2-320,-1-1-1,0 0 1,0 0 0,-1-1-1,0 0 1,0-1-1,0 0 1,-21 4-1,32-11-4114,11-10 418,12-1-2966</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6.557"/>
    </inkml:context>
    <inkml:brush xml:id="br0">
      <inkml:brushProperty name="width" value="0.025" units="cm"/>
      <inkml:brushProperty name="height" value="0.025" units="cm"/>
    </inkml:brush>
  </inkml:definitions>
  <inkml:trace contextRef="#ctx0" brushRef="#br0">203 191 4805,'-8'0'11659,"-9"0"-10303,0 0 1,1 2 0,-1 0 0,-25 7 0,37-8-1183,1 0 1,-1 1-1,0 0 0,1-1 1,0 1-1,-1 1 0,1-1 1,0 1-1,0 0 0,0 0 1,1 0-1,-1 0 0,1 0 1,-1 1-1,1 0 0,0 0 1,1 0-1,-1 0 0,1 0 1,-1 0-1,1 1 0,-2 6 1,4-10-161,-1 1 0,1-1 0,0 0 1,0 0-1,0 1 0,0-1 0,0 0 1,0 0-1,0 1 0,0-1 0,0 0 1,0 0-1,1 1 0,-1-1 0,0 0 1,1 0-1,-1 0 0,1 0 0,0 0 1,-1 1-1,1-1 0,0 0 0,0 0 0,-1-1 1,2 2-1,1 0 3,-1 0 1,1-1-1,-1 0 0,1 1 1,0-1-1,0 0 0,-1 0 1,1-1-1,0 1 0,5 0 1,3 0 5,0-1 0,-1 0 0,1-1 0,0 0 0,13-3 0,-11 0-128,-1 0 1,1-1-1,-1 0 0,0-2 1,-1 1-1,0-1 0,0-1 1,0 0-1,-1 0 0,0-1 1,0 0-1,13-18 0,-15 18-14,-1-1-1,0 0 0,0 0 0,-1-1 1,-1 0-1,0 0 0,0-1 0,-1 1 0,0-1 1,-1 0-1,0 0 0,-1 0 0,1-20 1,-4 30 122,1 1 0,0-1 0,0 0 1,0 1-1,-1-1 0,1 1 0,-1-1 1,1 1-1,-1 0 0,0-1 0,1 1 1,-1-1-1,0 1 0,0 0 1,0 0-1,0 0 0,0-1 0,0 1 1,0 0-1,0 0 0,-1 0 0,1 1 1,0-1-1,-1 0 0,1 0 0,-1 1 1,1-1-1,-1 1 0,1-1 0,-1 1 1,1 0-1,-1-1 0,1 1 0,-1 0 1,1 0-1,-1 0 0,1 0 1,-1 0-1,-2 1 0,-2 0 42,0 0-1,0 0 1,0 0-1,0 1 1,0-1 0,1 1-1,-1 1 1,1-1 0,-7 5-1,-48 44 1146,55-46-1013,1-1 0,0 1-1,0 0 1,0 0 0,1 1-1,0-1 1,0 1 0,0 0-1,0-1 1,-1 10 0,4-15-164,0 1 0,0 0 0,0 0 0,0 0 1,0 0-1,1 0 0,-1 0 0,0-1 0,1 1 1,-1 0-1,0 0 0,1 0 0,-1-1 0,1 1 1,-1 0-1,1-1 0,0 1 0,-1 0 0,1-1 1,0 1-1,-1-1 0,1 1 0,0-1 0,0 1 0,0-1 1,-1 1-1,1-1 0,0 0 0,0 0 0,0 1 1,0-1-1,0 0 0,-1 0 0,1 0 0,0 0 1,0 0-1,0 0 0,1 0 0,48 0-81,-36-1-159,26-1-949,-30 1 547,1-1-1,0 2 1,-1 0 0,1 0-1,0 1 1,-1 0 0,1 1-1,-1 0 1,1 0 0,9 5-1,-18-6 700,1 1-1,-1 0 0,0 0 0,-1 0 0,1 0 1,0 0-1,0 0 0,-1 0 0,1 1 1,-1-1-1,0 1 0,0-1 0,0 1 0,0-1 1,0 1-1,0-1 0,-1 1 0,1 0 1,-1 0-1,0-1 0,0 1 0,0 0 0,0 0 1,0-1-1,0 1 0,-1 0 0,-1 4 1,-17 41 1152,2-23-3860</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7.367"/>
    </inkml:context>
    <inkml:brush xml:id="br0">
      <inkml:brushProperty name="width" value="0.025" units="cm"/>
      <inkml:brushProperty name="height" value="0.025" units="cm"/>
    </inkml:brush>
  </inkml:definitions>
  <inkml:trace contextRef="#ctx0" brushRef="#br0">1 77 5862,'0'0'14669,"7"-9"-12875,-3 3-1633,0 1-1,0 0 1,0 1-1,1-1 0,0 1 1,0 0-1,0 0 1,0 0-1,0 1 1,1 0-1,0 0 1,-1 0-1,1 1 1,0 0-1,0 0 1,11-2-1,-10 3-61,-2 0-56,0 0-1,0 0 1,1 1-1,-1 0 1,0 0-1,7 1 1,-11-1-42,0 0 0,0 1 0,0-1 0,-1 0 0,1 1 0,0-1 0,0 1 0,-1-1 0,1 1 0,0-1 0,0 1 0,-1 0 0,1-1 0,-1 1 0,1 0 1,-1 0-1,1-1 0,-1 1 0,1 0 0,-1 0 0,0 0 0,1-1 0,-1 1 0,0 0 0,0 0 0,1 0 0,-1 0 0,0 0 0,0 0 0,0 0 0,0-1 0,0 1 1,-1 0-1,1 0 0,0 0 0,0 0 0,0 0 0,-1 0 0,1-1 0,-1 1 0,1 0 0,0 0 0,-2 1 0,-2 7 52,-1 1-1,0-1 1,0 0-1,-14 16 1,14-19-1,1-1 0,-1 1 0,1 0 0,0 1 1,1-1-1,-1 1 0,1-1 0,0 1 0,1 0 0,0 0 1,0 0-1,0 1 0,0 8 0,2-16-37,0 1 0,0 0 1,0-1-1,0 1 0,0 0 0,1-1 0,-1 1 1,0-1-1,0 1 0,1 0 0,-1-1 0,0 1 1,1-1-1,-1 1 0,0-1 0,1 1 0,-1-1 1,1 1-1,-1-1 0,1 1 0,-1-1 0,1 0 1,-1 1-1,1-1 0,0 0 0,-1 1 0,1-1 1,-1 0-1,1 0 0,0 1 0,28-1 353,28-14-6,-39 6-353,0 0-1,0-2 1,-1 0-1,0 0 0,-1-2 1,-1 0-1,1-1 1,-2 0-1,0-2 1,0 1-1,16-26 1,-29 39-18,0 0 0,0 0 1,-1 0-1,1 0 0,-1 0 1,1 0-1,-1 0 1,1 0-1,-1 0 0,1 0 1,-1 0-1,0 0 0,0 0 1,0-1-1,0 1 0,0 0 1,0 0-1,0 0 0,0 0 1,0 0-1,0-1 1,-1-1-1,0 3 4,0 0 0,0 0 0,1 0-1,-1 0 1,0 0 0,0 0 0,0 0 0,1 0 0,-1 0 0,0 0-1,0 1 1,0-1 0,1 0 0,-1 1 0,0-1 0,0 0 0,1 1 0,-1-1-1,0 1 1,1-1 0,-1 1 0,1-1 0,-1 1 0,1 0 0,-1-1-1,1 1 1,-1 0 0,1-1 0,-1 1 0,1 0 0,-1 1 0,-5 7-1,0 1 0,0 0 1,1 0-1,0 1 0,-5 16 0,8-21 31,0 0 0,0 0 0,1 0 0,0 0-1,0 0 1,0 0 0,1 0 0,0 0 0,0 0-1,1 1 1,-1-1 0,3 6 0,-2-10 7,0 0-1,1 0 1,-1-1-1,0 1 1,1-1 0,0 1-1,-1-1 1,1 0 0,0 0-1,0 1 1,-1-1 0,1 0-1,0-1 1,0 1 0,0 0-1,0-1 1,0 1 0,0-1-1,0 1 1,1-1-1,-1 0 1,0 0 0,0 0-1,0 0 1,0 0 0,0 0-1,0-1 1,0 1 0,0-1-1,0 0 1,3 0 0,6-2 61,0 0 0,-1-1 0,1 0 0,14-9 1,-8 3-64,0-1 0,-2-1 0,22-21 0,-30 27-82,-1 0 0,0-1 0,0 0 0,-1 0 0,0-1 0,0 1 0,-1-1-1,1 0 1,4-17 0,-28 48-749,18-22 761,-21 51-171,20-49-53,1 1 1,0-1-1,0 1 0,1-1 1,-1 1-1,1 0 1,0-1-1,0 1 1,0 0-1,0-1 0,1 1 1,1 7-1,-2-11 24,1 1-1,-1 0 0,1 0 0,0-1 1,-1 1-1,1-1 0,-1 1 1,1 0-1,0-1 0,0 1 0,-1-1 1,1 0-1,0 1 0,0-1 0,0 0 1,0 1-1,-1-1 0,1 0 0,0 0 1,0 0-1,0 1 0,0-1 1,0 0-1,0 0 0,-1-1 0,1 1 1,2 0-1,-1 0-343,19 0-6126</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7.712"/>
    </inkml:context>
    <inkml:brush xml:id="br0">
      <inkml:brushProperty name="width" value="0.025" units="cm"/>
      <inkml:brushProperty name="height" value="0.025" units="cm"/>
    </inkml:brush>
  </inkml:definitions>
  <inkml:trace contextRef="#ctx0" brushRef="#br0">73 1 13164,'0'0'12108,"-7"8"-11900,-20 24-101,26-31-117,1-1 1,0 1 0,0-1-1,0 1 1,0-1-1,-1 1 1,1-1-1,0 1 1,0-1 0,0 1-1,0-1 1,0 1-1,0-1 1,0 1-1,0-1 1,1 1 0,-1 0-1,0-1 1,0 0-1,0 1 1,0-1-1,1 1 1,-1-1 0,0 1-1,1-1 1,-1 1-1,0-1 1,1 0-1,-1 1 1,0-1 0,1 0-1,-1 1 1,1-1-1,-1 0 1,0 1-1,1-1 1,-1 0-1,1 0 1,-1 0 0,1 1-1,-1-1 1,1 0-1,-1 0 1,1 0-1,-1 0 1,1 0 0,-1 0-1,1 0 1,0 0-1,0 0 1,34 3-1434,-30-2 1178,9 0-67,0 0 6,0 1 1,0 0 0,19 7-1,-30-9 315,-2 1-1,1-1 0,0 1 0,0 0 1,0 0-1,0 0 0,0 0 1,0 0-1,-1 0 0,1 0 1,-1 0-1,1 1 0,-1-1 0,1 1 1,-1-1-1,0 1 0,1-1 1,-1 1-1,0 0 0,0 0 1,0 0-1,0-1 0,-1 1 0,1 0 1,-1 0-1,1 0 0,-1 0 1,1 0-1,-1 0 0,0 4 1,-1-3 164,-1 0 0,1 0 0,0 0 0,-1 0 1,0-1-1,0 1 0,0 0 0,0-1 0,0 0 0,0 0 1,-1 1-1,1-1 0,-1 0 0,1-1 0,-1 1 1,0 0-1,-5 1 0,-55 24 2732,61-26-2757,-1 0 15,-5 3 90,0-1 0,0 0 0,0 0 0,-1-1 1,1 0-1,-1-1 0,1 0 0,-1 0 0,1-1 0,-10 0 0,17-1-250,1 1-1,-1-1 1,1 1 0,-1 0 0,1-1-1,-1 0 1,1 1 0,-1-1 0,1 1-1,-1-1 1,1 1 0,0-1 0,0 0-1,-1 1 1,1-1 0,0 0 0,0 1-1,0-1 1,-1 0 0,1 0 0,0 1-1,0-1 1,0 0 0,0 1 0,0-1 0,1 0-1,-1 1 1,0-1 0,0 0 0,0 1-1,1-1 1,-1-1 0,10-22-1683,0 11-294,1 0-1,0 1 1,12-11-1,-1 1-2439,9-11-4230</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8.072"/>
    </inkml:context>
    <inkml:brush xml:id="br0">
      <inkml:brushProperty name="width" value="0.025" units="cm"/>
      <inkml:brushProperty name="height" value="0.025" units="cm"/>
    </inkml:brush>
  </inkml:definitions>
  <inkml:trace contextRef="#ctx0" brushRef="#br0">182 0 11307,'0'0'9219,"-3"11"-6801,-34 87 1526,-15 45-1366,47-128-2491,1 1 1,1 0 0,1 1-1,0-1 1,1 0 0,1 1 0,2 18-1,1-23-196,1-15-605,-2-23-785,-9 4 545,-1 0-1,-2 0 1,0 1-1,-23-37 0,18 41 1892,35 32 112,-5-9-1134,0-1 0,0-1 0,0 0 0,1-1 0,-1-1 0,22 1 0,51-1-5310,-64-2 2556,27 0-11084</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8.570"/>
    </inkml:context>
    <inkml:brush xml:id="br0">
      <inkml:brushProperty name="width" value="0.025" units="cm"/>
      <inkml:brushProperty name="height" value="0.025" units="cm"/>
    </inkml:brush>
  </inkml:definitions>
  <inkml:trace contextRef="#ctx0" brushRef="#br0">245 3 17040,'-9'-1'1863,"-1"0"-1289,0 0 0,0 1 0,-1 1 1,1-1-1,0 2 0,-1-1 0,1 1 0,0 1 0,0 0 0,1 0 0,-1 1 0,-13 7 0,11-3 71,0 0 0,1 0 0,-16 17 1,24-22-553,0 0 0,0 0 1,1 0-1,0 0 0,0 0 0,0 0 1,0 1-1,0-1 0,0 1 1,1-1-1,0 1 0,0 0 1,0 0-1,0 0 0,0-1 1,1 1-1,0 8 0,0-11-86,1 1 0,-1-1 0,1 0 0,-1 0 0,1 1 0,0-1 0,-1 0 0,1 0 1,0 0-1,0 0 0,0 0 0,0 0 0,0 0 0,0 0 0,0 0 0,1 0 0,-1-1 0,0 1 0,0 0 0,0-1 0,1 1 0,-1-1 0,0 1 0,1-1 0,-1 0 0,1 0 0,-1 1 0,0-1 0,2 0 0,49 0 80,-42 0-86,1-1-163,0-1 0,-1 0 0,1-1 0,0 0 0,-1 0 0,0-1 0,1 0 0,-2-1 0,1-1 1,0 1-1,13-12 0,-1-1-614,-1 0 0,31-36 1,-59 61 985,1 0 1,-1 0-1,1 1 1,1 0 0,0 0-1,0 1 1,0-1 0,1 1-1,0 0 1,-3 14-1,7-23-180,0 1-1,0 0 0,0 0 0,0 0 0,0-1 0,0 1 0,0 0 0,0 0 1,1 0-1,-1-1 0,0 1 0,0 0 0,1 0 0,-1-1 0,1 1 1,-1 0-1,0-1 0,1 1 0,0 0 0,-1-1 0,1 1 0,-1-1 0,1 1 1,0-1-1,-1 1 0,1-1 0,0 1 0,-1-1 0,1 0 0,1 1 1,32 4 321,36-16-218,-37-1-1067,62-30 0,-65 27 23,0 2 0,45-14 0,-75 27 958,1 0 1,-1 0 0,0 0 0,1 1-1,-1-1 1,0 0 0,0 0 0,1 1 0,-1-1-1,0 0 1,0 0 0,0 1 0,1-1-1,-1 0 1,0 1 0,0-1 0,0 0-1,0 0 1,1 1 0,-1-1 0,0 0-1,0 1 1,0-1 0,0 0 0,0 1-1,0-1 1,0 1 0,0-1 0,0 0-1,0 1 1,0-1 0,0 0 0,-1 1-1,1-1 1,0 0 0,0 0 0,0 1 0,0-1-1,0 0 1,-1 1 0,1-1 0,0 0-1,0 0 1,0 1 0,-1-1 0,1 0-1,0 0 1,-1 1 0,1-1 0,-10 19 767,4-11-453,-16 28 621,21-35-922,0 1 1,1 0-1,-1 0 1,0 0 0,0 0-1,1 0 1,-1 0-1,1 0 1,0 0-1,0 0 1,0 0-1,0 0 1,0 0 0,0 0-1,0 0 1,1 3-1,2-4-27,-1 0 0,1 0 0,0 0 1,-1 0-1,1-1 0,0 1 0,-1-1 0,1 1 0,0-1 0,0 0 0,0 0 0,-1-1 0,1 1 0,4-1 0,-3 0 0,9-1-381,-1 0 1,0-1-1,0 0 0,0-1 1,22-10-1,27-17-5791,-39 20 2083,3-3-3077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012"/>
    </inkml:context>
    <inkml:brush xml:id="br0">
      <inkml:brushProperty name="width" value="0.025" units="cm"/>
      <inkml:brushProperty name="height" value="0.025" units="cm"/>
    </inkml:brush>
  </inkml:definitions>
  <inkml:trace contextRef="#ctx0" brushRef="#br0">148 0 12716,'0'0'2733,"-2"13"-960,-38 195 3448,25-149-4438,3 0 0,2 0 1,-2 75-1,16-93-576,1-30-85,3-27-179,-5 0-939,-1 0 0,0 0 0,-1 0 0,-1 0 0,-1-1 0,0 1 0,-1 0 0,-1 0 0,0 0 0,-1 1 0,-1-1-1,-1 1 1,0 0 0,0 0 0,-2 1 0,-12-20 0,8 23 1353,7 14 3072,6-2-3167,-1 0-1,0 1 0,0-1 0,0 1 0,1-1 1,-1 0-1,1 1 0,-1-1 0,1 0 1,0 1-1,-1-1 0,1 0 0,0 0 0,0 0 1,0 0-1,0 0 0,1 2 0,5 2 20,0-1 1,1 0-1,-1 0 0,1 0 0,0-1 1,0 0-1,0-1 0,0 0 1,0 0-1,1-1 0,-1 0 0,1 0 1,14-1-1,-9 0-367,1-1 0,-1-1 0,0 0 1,1 0-1,-1-2 0,-1 0 0,19-7 0,-22 6-815,-1 0-1,1-1 0,-1 0 0,0-1 1,-1 0-1,0 0 0,0 0 1,0-1-1,-1-1 0,11-16 0,6-18-3907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4.764"/>
    </inkml:context>
    <inkml:brush xml:id="br0">
      <inkml:brushProperty name="width" value="0.025" units="cm"/>
      <inkml:brushProperty name="height" value="0.025" units="cm"/>
    </inkml:brush>
  </inkml:definitions>
  <inkml:trace contextRef="#ctx0" brushRef="#br0">26 196 11851,'-5'-14'2990,"-14"-46"-76,19 57-2748,-1 0 0,1-1-1,-1 1 1,1 0-1,0 0 1,0-1-1,1 1 1,-1 0-1,1 0 1,-1 0-1,1 0 1,0 0 0,0 0-1,0 0 1,1 0-1,-1 0 1,1 0-1,0 0 1,-1 1-1,1-1 1,1 1 0,-1-1-1,0 1 1,0 0-1,1 0 1,-1 0-1,1 0 1,0 0-1,0 0 1,-1 1-1,1 0 1,4-2 0,8-3 411,-1 1 0,1 0 0,0 2 0,30-5 1,-20 5-11,0 1 0,0 1 0,0 1 0,41 5 0,-58-3-506,1-1-1,-1 2 1,1-1 0,-1 1-1,0 0 1,0 1-1,11 7 1,-15-9-58,0 1 0,-1 0 0,1-1 0,-1 2 0,0-1 0,0 0 0,0 1 0,-1-1 0,1 1 0,-1 0 0,0 0 0,0 0 0,0 0 0,-1 0 0,3 7 0,-4-6 21,1-1-1,-1 1 1,0 0 0,0-1-1,0 1 1,-1-1-1,0 1 1,0-1-1,0 1 1,0-1 0,-1 1-1,1-1 1,-1 0-1,0 0 1,-1 0-1,1 0 1,-1 0 0,1 0-1,-1-1 1,0 1-1,-1-1 1,1 0 0,-5 4-1,-3 2 77,0-1 0,-1 0 0,0 0 0,0-1 0,-1-1 0,-19 7-1,42-13-249,0-1 0,0 1 0,0 1 0,0 0 0,0 0 0,0 1 0,-1 0-1,15 6 1,-12-5 14,-1 1 1,1 0-1,-1 0 0,0 1 0,0 1 1,-1 0-1,0 1 0,13 10 0,-21-15 141,0-1-1,0 1 1,-1 0-1,1 0 1,-1 0-1,0 0 1,1 0-1,-1 0 1,0 0-1,0 0 1,0 1-1,0-1 1,-1 0-1,1 1 0,-1-1 1,1 1-1,-1-1 1,0 0-1,0 1 1,0-1-1,0 1 1,-1-1-1,1 1 1,0-1-1,-1 0 1,0 1-1,0-1 1,1 0-1,-1 0 1,-1 1-1,1-1 1,0 0-1,0 0 1,-1 0-1,1 0 0,-1-1 1,0 1-1,1 0 1,-1-1-1,0 1 1,-4 2-1,-6 5 337,-1-1-1,0 0 1,0-1 0,0 0-1,-20 6 1,13-6-105,-1-1 0,0 0 0,0-2 0,0 0 0,0-1 0,0-1 0,-1-2 0,-37-2 0,56 2-241,1-1-1,-1 1 0,0-1 0,1 1 0,-1-1 0,1 0 0,0 0 0,-1 0 1,1 0-1,0-1 0,-1 1 0,1-1 0,-2-1 0,3 2-78,0 0-1,1 0 1,-1 0 0,0 0-1,0 0 1,1 0 0,-1 0-1,1-1 1,-1 1 0,1 0-1,0 0 1,-1-1 0,1 1-1,0 0 1,0 0-1,0-1 1,0 1 0,0 0-1,0-2 1,1-1-385,0 1 1,1-1-1,-1 1 1,1-1-1,-1 1 0,1-1 1,0 1-1,0 0 0,1 0 1,-1 0-1,1 0 1,-1 1-1,1-1 0,0 1 1,5-4-1,22-15-5403,7-1-3246</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8.974"/>
    </inkml:context>
    <inkml:brush xml:id="br0">
      <inkml:brushProperty name="width" value="0.025" units="cm"/>
      <inkml:brushProperty name="height" value="0.025" units="cm"/>
    </inkml:brush>
  </inkml:definitions>
  <inkml:trace contextRef="#ctx0" brushRef="#br0">65 201 6694,'0'0'7031,"8"-9"-4260,21-28 122,-20 16 2190,-9 21-5006,0 0 0,0-1 0,-1 1 1,1 0-1,0-1 0,0 1 0,-1 0 1,1 0-1,0-1 0,0 1 0,-1 0 1,1 0-1,0 0 0,-1-1 0,1 1 0,0 0 1,-1 0-1,1 0 0,0 0 0,-1 0 1,1 0-1,-1-1 0,1 1 0,0 0 1,-1 0-1,1 0 0,0 0 0,-1 0 1,1 1-1,-1-1 0,-29 9 827,24-6-809,1 0 0,0 0 0,0 1 0,1 0 0,-1 0 0,1 0 0,0 0 0,0 1 0,0 0 0,1 0 0,-1 0 0,1 0 0,0 0 0,1 1 0,-1-1 0,1 1 0,0 0 0,-1 7 0,3-12-81,1 0 0,-1 0 0,0 0 0,1 0 0,-1 0 0,0 0 0,1 0 0,-1 1 0,1-1 0,0 0 0,-1-1 0,1 1 0,0 0 0,0 0 0,-1 0 0,1 0 0,0 0 0,0-1 0,0 1 0,0 0 0,0-1 0,0 1 0,0-1 0,0 1 0,0-1 0,0 0 0,1 1 0,-1-1 0,0 0 0,0 0 0,0 0 0,0 1 0,1-1 0,-1-1 1,0 1-1,0 0 0,0 0 0,0 0 0,2-1 0,5 1 17,0-1-1,0 0 1,0-1 0,13-4 0,-2-3-397,0 0 1,-1-2-1,-1-1 0,0 0 1,-1-1-1,0 0 0,-1-2 1,0 0-1,-1 0 0,-1-1 1,0-1-1,-2 0 0,17-31 0,-22 24 641,-19 33 614,-21 33 328,26-32-975,-47 78 1334,51-82-1510,1 1 1,0 0-1,0-1 1,1 1-1,0 1 1,0-1-1,1 0 1,-1 0 0,2 1-1,-1-1 1,1 12-1,1-17-109,-1-1 0,1 1 0,0 0 0,0-1 0,-1 1 0,1-1 1,0 1-1,1-1 0,-1 1 0,0-1 0,0 1 0,1-1 0,-1 0 0,0 0 0,1 0 0,-1 0 0,1 0 0,0 0 0,-1 0 0,1 0 0,0-1 0,-1 1 0,1-1 0,0 1 0,0-1 0,0 0 0,-1 0 0,4 1 0,2-1-1041,0 1-1,0-1 0,0-1 0,-1 1 0,1-1 0,12-3 0,8-8-6245</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39.332"/>
    </inkml:context>
    <inkml:brush xml:id="br0">
      <inkml:brushProperty name="width" value="0.025" units="cm"/>
      <inkml:brushProperty name="height" value="0.025" units="cm"/>
    </inkml:brush>
  </inkml:definitions>
  <inkml:trace contextRef="#ctx0" brushRef="#br0">20 52 12268,'0'0'10335,"2"9"-7901,-1-6-2343,0-1 1,0 1-1,0 0 1,0-1-1,0 1 1,0-1-1,0 1 1,1-1-1,-1 1 1,1-1-1,0 0 1,0 0-1,0 0 1,0 0-1,0 0 0,0 0 1,1-1-1,-1 1 1,0-1-1,1 1 1,-1-1-1,1 0 1,0 0-1,-1 0 1,1 0-1,0-1 1,0 1-1,-1-1 0,6 1 1,6-1-65,0 0 0,0 0 0,0-1 1,0-1-1,0-1 0,19-5 0,-30 7 24,1 0-1,0 0 1,-1 0 0,1-1 0,-1 1-1,1-1 1,-1 0 0,0 0-1,0 0 1,1-1 0,-1 1-1,-1-1 1,1 1 0,0-1-1,-1 0 1,1 0 0,-1 0 0,0-1-1,0 1 1,-1 0 0,1-1-1,0 1 1,-1-1 0,0 0-1,0 1 1,0-1 0,0 0-1,-1-4 1,0 7-7,0 0-1,0 0 0,-1 0 1,1 0-1,-1 0 1,1 0-1,-1 0 1,1 0-1,-1 1 1,1-1-1,-1 0 0,0 0 1,0 1-1,1-1 1,-1 0-1,0 1 1,0-1-1,0 1 0,0-1 1,0 1-1,1-1 1,-1 1-1,0 0 1,0-1-1,0 1 0,0 0 1,0 0-1,0 0 1,0-1-1,0 1 1,-1 0-1,1 1 0,-1-1 1,-40 4-53,29 0 59,0 0 1,0 1-1,0 1 0,0 1 0,1-1 1,0 2-1,0 0 0,1 0 0,0 1 1,0 0-1,1 1 0,1 0 0,0 1 1,0 0-1,1 1 0,-10 17 0,17-27-36,0 0-1,0 0 0,0 0 1,0 0-1,1 0 0,-1 0 0,1 1 1,-1-1-1,1 0 0,0 0 1,0 1-1,0-1 0,0 0 1,1 0-1,-1 0 0,0 1 0,1-1 1,0 0-1,-1 0 0,1 0 1,0 0-1,0 0 0,3 4 0,-1-3 5,0 0 0,0-1 0,0 1 0,1-1 0,-1 1 0,1-1 0,0 0 0,-1 0-1,1 0 1,0-1 0,8 3 0,11 1-628,0-1 0,0-2 0,38 1 0,-53-2 77,0-1 31,51 0-4574,-21-2-1144,12-7-8680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6.260"/>
    </inkml:context>
    <inkml:brush xml:id="br0">
      <inkml:brushProperty name="width" value="0.025" units="cm"/>
      <inkml:brushProperty name="height" value="0.025" units="cm"/>
    </inkml:brush>
  </inkml:definitions>
  <inkml:trace contextRef="#ctx0" brushRef="#br0">47 1 7559,'0'0'14435,"-2"11"-13853,-11 50-395,4 0 0,2 1 0,3 0-1,4 82 1,3-136-6424,-5-21 329,-11-9-1485</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6.651"/>
    </inkml:context>
    <inkml:brush xml:id="br0">
      <inkml:brushProperty name="width" value="0.025" units="cm"/>
      <inkml:brushProperty name="height" value="0.025" units="cm"/>
    </inkml:brush>
  </inkml:definitions>
  <inkml:trace contextRef="#ctx0" brushRef="#br0">0 28 10730,'0'0'8958,"12"-5"-8034,6 0-685,0 0 0,1 1 0,0 0 0,-1 2 0,1 0 0,0 2 0,0 0 0,36 5 0,-50-5-208,14 2 0,1 1-1,-1 1 1,0 0-1,35 14 0,-49-16 63,-1 0-1,0 0 1,0 0-1,0 1 1,0 0-1,0 0 1,-1 0-1,1 0 0,-1 0 1,0 1-1,0-1 1,0 1-1,-1 0 1,1 0-1,-1 0 1,0 0-1,0 1 1,0-1-1,-1 0 1,1 1-1,-1-1 0,0 1 1,0 0-1,-1-1 1,0 1-1,0 5 1,-1 1 156,0 1 1,-1-1 0,-1 1-1,0-1 1,-1 0 0,0 0-1,0-1 1,-1 1 0,0-1-1,-1 0 1,-1 0 0,1-1-1,-1 1 1,-12 10-1,3-3 183,-2 0-1,0-1 0,-1 0 0,0-2 0,-42 24 0,52-34-356,0 1 0,-1-1 0,0-1-1,0 0 1,0 0 0,0-1 0,0 0 0,-19 0 0,25-2-106,1 0 1,0 0-1,0 0 1,0-1-1,0 1 1,0-1 0,0 0-1,0 0 1,0 0-1,0 0 1,0 0-1,0 0 1,0-1-1,1 0 1,-1 1 0,1-1-1,-1 0 1,1 0-1,0-1 1,-1 1-1,1 0 1,1-1 0,-1 1-1,0-1 1,0 0-1,1 0 1,0 1-1,-1-1 1,1 0-1,0 0 1,0 0 0,0-5-1,0 4-223,0 0 0,1 1 1,-1-1-1,1 0 0,0 0 0,0 0 0,0 0 0,0 0 0,1 0 1,0 0-1,0 1 0,0-1 0,0 0 0,0 1 0,1-1 1,0 0-1,0 1 0,0 0 0,0-1 0,0 1 0,0 0 0,1 0 1,0 0-1,0 1 0,-1-1 0,2 1 0,2-3 0,5-1-1286,0 0-1,1 1 1,0 1-1,-1-1 1,2 2-1,-1 0 1,16-2-1,17-2-6146</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7.818"/>
    </inkml:context>
    <inkml:brush xml:id="br0">
      <inkml:brushProperty name="width" value="0.025" units="cm"/>
      <inkml:brushProperty name="height" value="0.025" units="cm"/>
    </inkml:brush>
  </inkml:definitions>
  <inkml:trace contextRef="#ctx0" brushRef="#br0">216 273 13613,'0'0'7228,"-12"-4"-4751,7 2-2337,-3-1 219,-1 0 0,0 0 0,0 1 0,1 1 0,-13-2 0,17 3-268,0 0 0,0 1 0,0-1 0,0 1 0,0-1 0,0 1 1,1 0-1,-1 1 0,0-1 0,0 1 0,1 0 0,-1 0 0,1 0 0,-1 0 1,1 0-1,0 1 0,0 0 0,-3 2 0,-1 4-33,0-1 0,1 1 1,0 0-1,1 1 0,-1 0 0,2-1 0,-6 17 0,7-19-17,1 0 1,0 0-1,1 0 1,0 0-1,0 0 1,0 0-1,1 1 1,0-1-1,0 0 0,1 0 1,0 0-1,2 11 1,-2-17-35,0 0 0,0 1 0,0-1 0,-1 0 1,2 0-1,-1 0 0,0 1 0,0-1 0,0 0 0,0 0 0,1-1 0,-1 1 1,0 0-1,1 0 0,-1-1 0,1 1 0,-1-1 0,1 1 0,-1-1 1,1 1-1,-1-1 0,1 0 0,-1 0 0,1 0 0,0 0 0,-1 0 1,1 0-1,-1 0 0,1-1 0,-1 1 0,1 0 0,2-2 0,2 1 14,1-1-1,-1 0 1,0-1-1,0 1 1,0-1-1,10-6 1,4-8-325,0-1-1,-1 0 1,-1-1 0,-1-1-1,-1-1 1,-1-1 0,16-28 0,-31 86 586,-10 20 332,6-35-154,0-1-1,0 30 0,4-50-441,0 1 0,0 0 0,1-1 1,-1 1-1,0 0 0,0-1 0,0 1 1,1-1-1,-1 1 0,0 0 0,1-1 0,-1 1 1,1-1-1,-1 1 0,0-1 0,1 1 1,-1-1-1,1 0 0,-1 1 0,1-1 1,0 1-1,-1-1 0,1 0 0,-1 1 0,1-1 1,0 0-1,-1 0 0,1 0 0,-1 1 1,1-1-1,0 0 0,-1 0 0,1 0 1,0 0-1,-1 0 0,1 0 0,0 0 1,-1 0-1,1-1 0,0 1 0,-1 0 0,1 0 1,0 0-1,-1-1 0,1 1 0,-1 0 1,1-1-1,-1 1 0,1-1 0,0 0 0,34-19 206,20-32-424,-43 39-105,0 1 0,1 0 1,0 1-1,0 1 0,2 0 1,27-15-1,-41 24 306,0 1-1,0-1 1,0 1 0,0-1 0,0 1 0,0 0-1,0-1 1,0 1 0,0 0 0,0 0-1,0 0 1,0 0 0,0 0 0,0 0 0,0 0-1,0 0 1,0 0 0,0 0 0,0 1-1,0-1 1,0 0 0,0 1 0,0-1 0,0 1-1,0-1 1,-1 1 0,1-1 0,0 1 0,0 0-1,0-1 1,-1 1 0,1 0 0,0 0-1,-1 0 1,1-1 0,0 1 0,-1 0 0,0 0-1,1 0 1,-1 0 0,1 0 0,-1 0-1,0 0 1,0 0 0,1 0 0,-1 0 0,0 2-1,1 10 260,0-1-1,-1 1 1,-1 20-1,0 15 711,2-47-955,-1-1 0,1 0 0,-1 1 1,0-1-1,1 0 0,-1 1 0,1-1 1,-1 0-1,1 1 0,-1-1 0,1 0 1,-1 0-1,1 0 0,-1 1 1,1-1-1,-1 0 0,1 0 0,-1 0 1,1 0-1,0 0 0,-1 0 0,1 0 1,-1 0-1,1 0 0,-1 0 1,1 0-1,-1-1 0,1 1 0,-1 0 1,1 0-1,-1 0 0,1-1 0,-1 1 1,1-1-1,19-8 145,1-7-479,33-31 1,-35 30-717,-1 1-1,26-17 1,-43 32 1009,0 0 0,0 0 0,0 1-1,0-1 1,0 0 0,1 1 0,-1-1-1,0 1 1,0-1 0,1 1 0,-1 0-1,0 0 1,1-1 0,-1 1 0,0 0-1,0 0 1,1 0 0,-1 0 0,3 1-1,-4-1 41,1 1 0,0 0-1,0-1 1,-1 1-1,1 0 1,-1-1-1,1 1 1,0 0 0,-1 0-1,1-1 1,-1 1-1,0 0 1,1 0-1,-1 0 1,0 0 0,1-1-1,-1 1 1,0 0-1,0 0 1,0 0-1,0 1 1,1 10 353,-2 0 0,0 0 0,-4 21 0,1-3-2,4-29-356,1-1 0,-1 1 1,0-1-1,0 1 0,0-1 0,1 1 0,-1-1 0,0 1 1,1-1-1,-1 1 0,0-1 0,1 0 0,-1 1 0,1-1 1,-1 1-1,1-1 0,-1 0 0,1 0 0,-1 1 0,1-1 1,-1 0-1,1 0 0,-1 0 0,1 1 0,-1-1 0,1 0 1,-1 0-1,1 0 0,0 0 0,-1 0 0,1 0 0,-1 0 0,1 0 1,-1 0-1,1 0 0,-1-1 0,1 1 0,0 0 0,-1 0 1,1 0-1,-1-1 0,1 1 0,-1 0 0,0-1 0,1 1 1,-1 0-1,1-1 0,27-15 117,10-31-822,-33 38 203,1 1 0,0 0 0,1 0 1,0 0-1,0 1 0,1 0 0,10-7 0,-18 14 489,1 0 0,-1 0 0,1 0 0,-1 0 0,1 0 0,-1-1 0,0 1 0,1 0 0,-1 1 0,1-1 0,-1 0 0,1 0 0,-1 0 0,1 0 0,-1 0 0,0 0 0,1 0 0,-1 1 0,1-1 0,-1 0 0,0 0 0,1 1 0,-1-1 0,0 0 0,1 1 0,-1-1 0,0 0 0,1 1 0,-1-1 0,0 0 0,0 1 0,1-1 0,-1 0 0,0 1 0,0-1 0,0 1 0,0-1 0,1 1 0,-1-1 0,0 0 0,0 1 0,0-1 0,0 1 0,0-1 0,0 1 0,0-1 0,0 1 0,0-1 0,-1 0 0,1 1 0,0 0 1,0 35 578,0-26-420,-2 59 1345,2-69-1467,0 1 0,0-1 0,0 1-1,0-1 1,0 1 0,0-1 0,0 1 0,1-1-1,-1 0 1,0 1 0,0-1 0,0 1 0,1-1-1,-1 0 1,0 1 0,0-1 0,1 1 0,-1-1-1,0 0 1,1 0 0,-1 1 0,0-1-1,1 0 1,-1 1 0,1-1 0,-1 0 0,0 0-1,1 0 1,-1 0 0,1 1 0,-1-1 0,2 0-1,17-4 390,17-16-234,-19 2-234,1 0 0,-2-1 0,-1-1 0,0-1 0,-1 0 0,20-43 0,46-145-1611,-75 193 1538,-1 8-17,-2 9 117,0 17 224,-4 31 413,-12 28 651,8-58-888,2 1-1,0-1 1,2 1-1,0-1 1,1 1-1,1 0 1,3 29-1,-2-46-392,0 0-1,1 0 1,-1 0 0,0 0-1,1 0 1,0-1-1,-1 1 1,1-1 0,0 1-1,0-1 1,1 0 0,-1 1-1,0-1 1,1 0-1,-1-1 1,1 1 0,0 0-1,0-1 1,0 1-1,4 0 1,21 4-3657,-28-7 3436,1 0 0,-1 0 0,0 0-1,0 0 1,0 0 0,0 0 0,0 0 0,0 0-1,0 0 1,-1 0 0,1 0 0,0 0 0,-1 0-1,1 0 1,0 0 0,-1 0 0,1 0 0,-1 0 0,1 0-1,-1 1 1,-1-2 0,-7-8-961,-1 1-1,0 0 1,-1 1-1,-14-9 1,-54-26 1369,25 13 1725,36 20-943,9 5 140,-1 0 0,1-1 0,0 0-1,0 0 1,-9-10 0,18 16-1020,0 0 0,0-1 1,0 1-1,0 0 0,0-1 1,1 1-1,-1 0 0,0-1 1,0 1-1,0 0 0,0-1 1,0 1-1,0 0 0,1-1 1,-1 1-1,0 0 0,0 0 1,0-1-1,1 1 0,-1 0 1,0 0-1,0-1 0,1 1 1,-1 0-1,0 0 0,1 0 1,-1-1-1,0 1 0,0 0 1,1 0-1,-1 0 0,0 0 1,1 0-1,-1 0 0,0 0 1,1 0-1,-1 0 0,1 0 1,-1 0-1,0 0 0,1 0 1,-1 0-1,0 0 0,1 0 1,-1 0-1,0 0 0,1 0 1,-1 1-1,27-3-53,-23 2 284,182-11 250,-153 6-3226,54-14 0,-63 10-1756,-14 0-2085,-8-1-3153</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8.162"/>
    </inkml:context>
    <inkml:brush xml:id="br0">
      <inkml:brushProperty name="width" value="0.025" units="cm"/>
      <inkml:brushProperty name="height" value="0.025" units="cm"/>
    </inkml:brush>
  </inkml:definitions>
  <inkml:trace contextRef="#ctx0" brushRef="#br0">9 52 19314,'-9'0'5894,"12"0"-4165,25-6-383,6-1-481,7-1-737,1-2-224,-1 1-2082,-6-2-4741</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8.490"/>
    </inkml:context>
    <inkml:brush xml:id="br0">
      <inkml:brushProperty name="width" value="0.025" units="cm"/>
      <inkml:brushProperty name="height" value="0.025" units="cm"/>
    </inkml:brush>
  </inkml:definitions>
  <inkml:trace contextRef="#ctx0" brushRef="#br0">0 1 16239,'0'0'8777,"57"2"-8713,-18-3-96,10 1-1506,-4 0-544,-3 0-993,-10 1-3139</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3:58.864"/>
    </inkml:context>
    <inkml:brush xml:id="br0">
      <inkml:brushProperty name="width" value="0.025" units="cm"/>
      <inkml:brushProperty name="height" value="0.025" units="cm"/>
    </inkml:brush>
  </inkml:definitions>
  <inkml:trace contextRef="#ctx0" brushRef="#br0">1 338 13997,'0'0'3748,"53"52"-3524,-11-44-224,8-7-897,0-1-2594,-1-5-3236</inkml:trace>
  <inkml:trace contextRef="#ctx0" brushRef="#br0" timeOffset="1">200 73 7303,'0'0'4564,"8"-7"-1884,1 0-2372,-1 0 0,1 1 0,0 0-1,1 0 1,0 1 0,0 1 0,0 0 0,0 0 0,1 1 0,-1 0-1,15-2 1,-8 3-29,0 0 0,0 1 0,0 1 0,0 0 0,30 5 0,-43-4-212,0 0 1,1 0-1,-1 1 0,0-1 1,0 1-1,0 0 0,0 0 1,0 0-1,0 1 0,0-1 1,-1 1-1,1 0 0,-1 0 1,0 1-1,0-1 0,0 0 0,0 1 1,-1 0-1,1 0 0,-1 0 1,0 0-1,0 0 0,-1 0 1,1 0-1,-1 1 0,2 6 1,-1 4 239,-1 0 0,-1 0 0,0 0 1,-1 0-1,0 0 0,-1 0 0,-1 0 1,0 0-1,-1-1 0,-1 1 1,0-1-1,-1 0 0,-10 16 0,5-10-463,-1 0 1,0-1-1,-2 0 0,0-1 0,-1 0 0,-1-2 0,-1 0 0,-19 15 0,16-19-4178,8-10-3343</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0.007"/>
    </inkml:context>
    <inkml:brush xml:id="br0">
      <inkml:brushProperty name="width" value="0.025" units="cm"/>
      <inkml:brushProperty name="height" value="0.025" units="cm"/>
    </inkml:brush>
  </inkml:definitions>
  <inkml:trace contextRef="#ctx0" brushRef="#br0">1 6 9929,'0'0'9001,"11"0"-7987,54-2 135,-25-1-827,0 2-1,0 2 0,45 6 0,-83-7-346,1 1-1,0-1 0,-1 0 0,1 1 0,-1 0 0,1-1 0,-1 1 0,1 0 1,-1 0-1,0 0 0,1 1 0,-1-1 0,0 1 0,0-1 0,0 1 0,0 0 0,0-1 1,0 1-1,-1 0 0,1 0 0,0 0 0,-1 1 0,0-1 0,1 0 0,-1 1 1,0-1-1,0 0 0,-1 1 0,1-1 0,0 1 0,-1 0 0,1-1 0,-1 1 0,0-1 1,0 1-1,0 0 0,0-1 0,-1 1 0,1-1 0,-2 6 0,-2 3 32,0 0 0,-1 1 0,0-2 0,-1 1 0,0 0-1,0-1 1,-12 13 0,-4 1 40,16-19-34,1 0 0,0 1 0,0 0 0,1 0 0,-1 0 0,1 0 0,0 1 0,1 0 0,-5 10 0,36-25 265,8-16-173,-2-2-1,0 0 0,-2-3 1,48-52-1,-28 28-43,-52 53-63,0-1 0,0 1 1,0 0-1,0 0 0,0-1 0,0 1 1,0 0-1,1 0 0,-1 0 0,0 0 1,0-1-1,0 1 0,0 0 0,1 0 1,-1 0-1,0 0 0,0 0 1,0 0-1,1 0 0,-1-1 0,0 1 1,0 0-1,0 0 0,1 0 0,-1 0 1,0 0-1,0 0 0,1 0 0,-1 0 1,0 0-1,0 0 0,1 0 0,-1 0 1,0 0-1,0 0 0,0 1 0,1-1 1,-1 0-1,0 0 0,0 0 1,0 0-1,1 0 0,-1 0 0,0 0 1,0 1-1,0-1 0,1 0 0,-1 0 1,0 0-1,0 1 0,0-1 0,0 0 1,3 19-43,-7 26 59,4-44-14,-2 9 5,0 1 73,1 1 1,-1 0 0,2 0-1,0 0 1,0 0 0,3 15-1,-2-25-39,-1 0-1,1 0 1,-1 0-1,1 0 0,0-1 1,0 1-1,0 0 0,0 0 1,0-1-1,1 1 1,-1-1-1,0 1 0,1-1 1,-1 1-1,1-1 0,-1 0 1,4 2-1,-2-2 31,0 0-1,0 0 1,0 0-1,1-1 1,-1 1-1,0-1 1,0 0-1,0 0 1,1 0-1,-1 0 1,0-1-1,0 1 1,1-1-1,4-1 1,2-2-4,0 0-1,0 0 1,0-1 0,0 0 0,-1-1 0,0 0 0,0 0-1,-1-1 1,15-14 0,4-9-8,31-43 0,-34 42 51,-24 31-113,0 0 0,0-1-1,1 1 1,-1 0 0,0 0 0,0 0 0,0 0-1,0 0 1,0-1 0,1 1 0,-1 0-1,0 0 1,0 0 0,0 0 0,0 0 0,1 0-1,-1 0 1,0 0 0,0 0 0,0 0 0,1 0-1,-1 0 1,0 0 0,0 0 0,0 0 0,0 0-1,1 0 1,-1 0 0,0 0 0,0 0 0,0 0-1,1 0 1,-1 0 0,0 0 0,0 0-1,0 0 1,0 0 0,1 0 0,-1 1 0,0-1-1,0 0 1,0 0 0,0 0 0,0 0 0,1 0-1,-1 1 1,0-1 0,0 0 0,0 0 0,0 0-1,0 0 1,0 1 0,0-1 0,0 0-1,0 0 1,0 0 0,0 0 0,0 1 0,0-1-1,0 0 1,0 0 0,0 0 0,0 1 0,0-1-1,0 0 1,0 0 0,0 0 0,0 1 0,3 27 45,-4 34 338,0-51-400,0-4 163,0 0-1,1 1 1,0-1 0,0 0 0,1 1-1,0-1 1,3 12 0,-3-18-94,-1 1 0,1-1 0,-1 0 0,1 0 0,0 0 0,-1 0 0,1 0 0,0 0 0,0 0 0,0 0 0,0-1 0,0 1 0,0 0 0,0 0 0,0-1 0,0 1 0,0-1 0,1 1 0,1 0 0,0 0 20,0-1 0,1 0 1,-1 0-1,0 0 0,0 0 0,0-1 0,1 1 1,-1-1-1,0 0 0,0 0 0,4-1 0,6-4 17,0 0-1,0-1 1,-1 0-1,0-1 0,0-1 1,20-18-1,60-70-226,-78 81 76,-13 49-365,-16 26 473,12-51-61,0 1 0,0 0 0,1-1 0,0 1-1,1 0 1,0 0 0,0 0 0,1 0 0,1 12 0,-1-21-124,0 1 0,0-1 0,1 0 0,-1 1 0,0-1 0,0 1 0,0-1 1,1 0-1,-1 1 0,0-1 0,0 0 0,1 1 0,-1-1 0,0 0 0,1 1 1,-1-1-1,1 0 0,-1 0 0,0 0 0,1 1 0,-1-1 0,1 0 0,-1 0 0,0 0 1,1 0-1,-1 0 0,1 0 0,-1 1 0,1-1 0,-1 0 0,0 0 0,1-1 1,-1 1-1,1 0 0,-1 0 0,1 0 0,-1 0 0,1 0 0,-1 0 0,1-1 1,13-3-7587</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0.831"/>
    </inkml:context>
    <inkml:brush xml:id="br0">
      <inkml:brushProperty name="width" value="0.025" units="cm"/>
      <inkml:brushProperty name="height" value="0.025" units="cm"/>
    </inkml:brush>
  </inkml:definitions>
  <inkml:trace contextRef="#ctx0" brushRef="#br0">0 156 5605,'3'-3'11234,"2"-3"-5880,21-14-5356,-18 13 1636,24-18-645,49-29-1,-72 48-975,1 1 0,0 0 0,0 0 0,1 1 0,0 1 0,-1-1 0,1 2 0,0 0 0,1 0 0,11 0 0,-21 2-18,-1 0-1,0 0 1,0 0 0,0 1 0,0-1 0,0 0 0,0 1 0,0-1 0,0 0 0,0 1 0,-1-1 0,1 1 0,0 0 0,0-1 0,0 1 0,0 0 0,-1-1 0,1 1 0,0 0 0,-1 0 0,1 0 0,-1 0 0,2 1 0,6 32 59,-10 42 635,1-66-457,1-9-220,0 1 33,-1 0-1,1 0 0,0 1 1,0-1-1,0 0 0,0 0 1,0 0-1,0 1 0,1-1 1,-1 0-1,2 3 0,-1-5-22,0 1-1,0 0 0,0-1 0,0 1 0,0-1 0,0 0 0,0 1 1,0-1-1,0 0 0,0 1 0,0-1 0,1 0 0,-1 0 0,0 0 1,0 0-1,0 0 0,0 0 0,0-1 0,0 1 0,1 0 1,-1-1-1,0 1 0,0 0 0,0-1 0,0 1 0,1-2 0,17-6 118,0-1 0,0 0 0,-2-2 0,26-18 0,-31 19-198,0 1 0,1 1 0,0 0 1,0 0-1,1 1 0,-1 1 0,2 1 1,-1 0-1,0 0 0,28-3 0,-41 8 33,1 0-1,0 0 1,-1 0-1,1 1 0,-1-1 1,1 1-1,-1-1 0,1 1 1,-1 0-1,1-1 1,-1 1-1,0 0 0,1 0 1,-1 0-1,0 0 0,0 0 1,0 0-1,0 0 1,0 1-1,0-1 0,0 0 1,0 1-1,0-1 1,-1 0-1,1 1 0,0-1 1,-1 1-1,1-1 0,-1 1 1,0 0-1,1-1 1,-1 1-1,0-1 0,0 3 1,1 10-36,0 0 1,-1 0 0,-2 15 0,1-15-65,-3 40-3910,3-42-555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5.110"/>
    </inkml:context>
    <inkml:brush xml:id="br0">
      <inkml:brushProperty name="width" value="0.025" units="cm"/>
      <inkml:brushProperty name="height" value="0.025" units="cm"/>
    </inkml:brush>
  </inkml:definitions>
  <inkml:trace contextRef="#ctx0" brushRef="#br0">44 0 22485,'0'0'5253,"-8"53"-4132,-3-21 64,0 6-448,2 3-513,5-3-224,4-2-32,0-2-897,3-6-768,7-7-545,1-7-1025,0-9-513,-1-5-2498</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2.314"/>
    </inkml:context>
    <inkml:brush xml:id="br0">
      <inkml:brushProperty name="width" value="0.025" units="cm"/>
      <inkml:brushProperty name="height" value="0.025" units="cm"/>
    </inkml:brush>
  </inkml:definitions>
  <inkml:trace contextRef="#ctx0" brushRef="#br0">84 0 13837,'0'0'8937,"-7"48"-8105,0-14 65,2 6-384,-2 0-353,1 1-64,5-2-96,0-6 96,1-6-256,-3-6-737,0-8-608,-3-12-673,-1-1-1058,-6-9-2337,-5-15-4644</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2.659"/>
    </inkml:context>
    <inkml:brush xml:id="br0">
      <inkml:brushProperty name="width" value="0.025" units="cm"/>
      <inkml:brushProperty name="height" value="0.025" units="cm"/>
    </inkml:brush>
  </inkml:definitions>
  <inkml:trace contextRef="#ctx0" brushRef="#br0">0 45 9321,'0'0'1852,"10"-7"844,-3 2-2306,0 1 0,0 0-1,0 0 1,1 0 0,-1 1-1,1 0 1,0 1 0,0-1-1,0 2 1,0-1 0,0 1 0,0 0-1,1 1 1,-1 0 0,0 0-1,0 1 1,1 0 0,15 4-1,-19-4-278,1 1 0,0 0 0,-1 0-1,1 1 1,-1-1 0,0 1-1,1 0 1,-2 1 0,1-1-1,0 1 1,-1 0 0,1 0-1,-1 1 1,0-1 0,-1 1-1,1 0 1,-1 0 0,0 0-1,0 0 1,0 1 0,1 6 0,-2-6 21,-1 1 0,0 0 0,0-1 1,0 1-1,-1 0 0,0-1 1,-1 1-1,0 0 0,0-1 0,0 1 1,0-1-1,-1 1 0,0-1 1,-1 0-1,0 1 0,0-1 1,0 0-1,-7 9 0,-80 105 2286,89-120-2414,1 0-1,-1 1 0,1-1 0,-1 1 0,1-1 0,-1 1 1,1-1-1,0 1 0,-1-1 0,1 1 0,0 0 0,-1-1 1,1 1-1,0-1 0,0 1 0,-1 0 0,1-1 0,0 1 1,0 0-1,0-1 0,0 1 0,0 0 0,0-1 0,0 1 1,0 0-1,0-1 0,0 1 0,0 0 0,1-1 0,-1 1 1,0 0-1,0-1 0,1 1 0,-1-1 0,0 1 0,1 0 0,-1-1 1,1 1-1,-1-1 0,1 1 0,-1-1 0,1 1 0,-1-1 1,1 0-1,-1 1 0,1-1 0,-1 0 0,1 1 0,0-1 1,-1 0-1,1 0 0,0 1 0,-1-1 0,1 0 0,-1 0 1,1 0-1,0 0 0,0 0 0,-1 0 0,1 0 0,1 0 1,48-6-280,-47 5 233,88-26-3415,-32 4-2500,-35 13 2092,11-4-4964</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3.016"/>
    </inkml:context>
    <inkml:brush xml:id="br0">
      <inkml:brushProperty name="width" value="0.025" units="cm"/>
      <inkml:brushProperty name="height" value="0.025" units="cm"/>
    </inkml:brush>
  </inkml:definitions>
  <inkml:trace contextRef="#ctx0" brushRef="#br0">61 41 13485,'0'0'11237,"1"5"-11103,-1-4-133,1 0 1,-1 0 0,0 0-1,1 0 1,-1 0 0,1 0 0,-1 0-1,1 0 1,-1 0 0,1 0 0,0 0-1,-1 0 1,1 0 0,0-1 0,0 1-1,0 0 1,-1 0 0,1-1-1,0 1 1,0-1 0,0 1 0,0-1-1,0 1 1,0-1 0,0 0 0,1 1-1,-1-1 1,0 0 0,0 0-1,0 0 1,0 0 0,2 0 0,0-1-34,0 1 1,0-1-1,0 0 0,0 0 1,-1 0-1,1-1 1,0 1-1,-1-1 1,1 1-1,-1-1 0,1 0 1,-1 0-1,0 0 1,3-4-1,-3 5 58,-1 0 0,0 0 1,0-1-1,0 1 0,0-1 0,-1 1 0,1-1 0,0 1 0,-1-1 1,1 0-1,-1 1 0,1-1 0,-1 0 0,0 1 0,1-1 0,-1-3 1,-1 4 11,1 1 0,0-1 0,0 0 0,-1 1 0,1-1 0,0 0 0,-1 1 0,1-1 0,-1 1 1,1-1-1,-1 1 0,1-1 0,-1 1 0,1-1 0,-1 1 0,1 0 0,-1-1 0,1 1 0,-1 0 1,0-1-1,1 1 0,-1 0 0,0 0 0,1-1 0,-1 1 0,0 0 0,0 0 0,1 0 0,-1 0 1,0 0-1,1 0 0,-1 0 0,0 0 0,1 0 0,-1 1 0,0-1 0,1 0 0,-1 0 0,0 1 1,1-1-1,-2 1 0,-6 2 180,1 0 0,0 1 0,0 0 0,-11 8 0,13-8 22,1-1 1,-1 0 0,0 1-1,0-2 1,-1 1-1,1 0 1,-1-1 0,1 0-1,-1-1 1,-11 3 0,16 1-254,0 0 1,1 1-1,-1-1 1,1 0-1,0 0 1,1 1-1,0-1 1,2 10-1,-1-2 483,-1-10-713,-1-1 0,0 1 1,1 0-1,0 0 0,0-1 0,0 1 0,0-1 0,0 1 0,3 4 1,-3-6-178,1 0 0,0 0 0,-1 0 0,1 0 0,0 0 0,-1 0 0,1-1 0,0 1 0,0-1 0,0 1 0,0-1 0,0 0 0,0 1 0,-1-1 0,1 0 0,0 0 0,3-1 0,31-1-9429,-16-4-219</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3.574"/>
    </inkml:context>
    <inkml:brush xml:id="br0">
      <inkml:brushProperty name="width" value="0.025" units="cm"/>
      <inkml:brushProperty name="height" value="0.025" units="cm"/>
    </inkml:brush>
  </inkml:definitions>
  <inkml:trace contextRef="#ctx0" brushRef="#br0">153 278 9769,'0'0'3839,"3"-9"-487,-3 7-3327,2-4 549,-1 1 0,0-1-1,0 0 1,0 0 0,-1 0-1,0 0 1,0-9 0,-1 14-444,1 0 1,0 0 0,-1-1-1,1 1 1,0 0 0,-1 0-1,1 0 1,-1 0-1,0 0 1,1 0 0,-1 0-1,0 0 1,0 1 0,0-1-1,1 0 1,-1 0-1,0 0 1,0 1 0,0-1-1,-1 0 1,-1 0-62,1 1-1,-1-1 1,1 1-1,-1-1 1,1 1-1,-1 0 1,0 0-1,1 0 1,-1 0-1,1 1 1,-1-1-1,1 1 1,-4 1-1,-1 0 11,1 1-1,-1 0 0,1 1 0,0-1 1,1 1-1,-1 0 0,1 1 1,-1-1-1,1 1 0,1 0 0,-1 1 1,-4 6-1,5-7 1,1-1-1,0 0 1,0 1-1,0 0 1,1 0 0,0 0-1,0 0 1,0 0 0,0 0-1,1 1 1,0-1-1,0 0 1,0 1 0,1-1-1,0 1 1,0 5-1,1-9-68,0-1 0,0 1 0,0-1 0,0 0 0,1 1-1,-1-1 1,0 0 0,0 0 0,1 0 0,-1 0-1,0 0 1,1 0 0,-1-1 0,1 1 0,0 0-1,-1-1 1,1 1 0,-1-1 0,1 1 0,0-1-1,-1 0 1,1 0 0,0 0 0,0 0 0,-1 0-1,1 0 1,2-1 0,51-6 127,-44 3-183,0-1 1,0 0 0,0-1 0,-1 0-1,0 0 1,0-1 0,-1 0 0,1-1-1,-2 0 1,1-1 0,-1 0 0,0 0-1,-1 0 1,0-1 0,-1-1 0,0 1 0,-1-1-1,7-15 1,-17 38 89,1 1 0,1-1 0,0 1 0,0 0 0,2-1 0,-1 1 0,2 21 0,0-33-26,1 0 0,-1 1 0,1-1 0,-1 0 0,1 1-1,0-1 1,-1 0 0,1 0 0,0 0 0,0 0 0,0 0 0,0 0-1,0 0 1,0 0 0,0 0 0,1 0 0,-1 0 0,0-1 0,0 1-1,1 0 1,-1-1 0,0 1 0,1-1 0,-1 0 0,1 1 0,-1-1-1,0 0 1,1 0 0,-1 0 0,1 0 0,2 0 0,48-7 275,-29-2-272,-1-1 0,0 0 0,-1-2 0,0 0 0,-1-2 0,0 0 0,-1-1 0,0-1 0,-2-1 0,0-1 0,-1 0 0,0-1 0,20-34 0,-33 48-23,0 0 0,0 0 0,-1 0 0,1-1 0,-1 1-1,0-1 1,-1 1 0,1-1 0,-1 0 0,0 0 0,-1 0 0,0-9 0,0 15-3,0-1 0,0 1 0,0-1-1,0 0 1,-1 1 0,1-1 0,0 1 0,-1-1-1,1 1 1,0-1 0,-1 1 0,1-1 0,0 1 0,-1 0-1,1-1 1,-1 1 0,1 0 0,-1-1 0,1 1-1,-1 0 1,1-1 0,-1 1 0,1 0 0,-1 0 0,0 0-1,1 0 1,-1-1 0,1 1 0,-1 0 0,0 0-1,1 0 1,-1 0 0,1 0 0,-1 0 0,1 0 0,-1 1-1,0-1 1,1 0 0,-1 0 0,1 0 0,-1 1-1,1-1 1,-1 1 0,-25 13-157,14-4 272,0 2-1,1-1 0,1 2 0,0-1 0,0 1 0,1 1 0,1 0 0,0 0 0,1 1 0,1 0 1,0 0-1,1 0 0,0 1 0,2-1 0,-4 33 0,7-46-107,0 0 1,0 0-1,0 1 1,0-1-1,1 0 0,-1 0 1,1 0-1,0 0 1,0 1-1,-1-1 0,1 0 1,1 0-1,-1 0 0,0-1 1,0 1-1,1 0 1,-1 0-1,1-1 0,-1 1 1,4 2-1,-1-2-49,-1 0 1,1 0-1,0 0 0,0-1 1,0 1-1,0-1 0,0 0 0,0 0 1,0-1-1,8 1 0,-4-1-595,0 0-1,0 0 1,0-1-1,0 0 1,0-1 0,0 0-1,0 0 1,0 0-1,0-1 1,-1 0-1,12-8 1,12-15-5129,-3-7-2525</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4.502"/>
    </inkml:context>
    <inkml:brush xml:id="br0">
      <inkml:brushProperty name="width" value="0.025" units="cm"/>
      <inkml:brushProperty name="height" value="0.025" units="cm"/>
    </inkml:brush>
  </inkml:definitions>
  <inkml:trace contextRef="#ctx0" brushRef="#br0">161 1 11499,'0'0'11691,"-6"9"-9705,-3 6-1591,1 0 0,1 1 0,0 0 0,1 0 0,1 0 0,0 1 0,1-1 0,1 1 0,-2 30 0,4-16-322,-1-11-104,1-1-1,1 1 0,1-1 0,1 1 1,4 21-1,-6-61-2050,-4-29 555,1 40 1527,0 1-1,-1-1 1,0 0 0,0 1-1,-1 0 1,0 0 0,-1 1-1,1-1 1,-1 1 0,-1 0-1,1 1 1,-1-1 0,0 1-1,-1 1 1,-8-6 0,16 11 256,2 0-269,0 0 0,0-1-1,0 1 1,0 0 0,0 1 0,0-1-1,0 0 1,0 1 0,0-1 0,0 1 0,3 1-1,0-1-137,37 6-3126,1-1 0,0-2-1,79-4 1,-86-1 1610,14-3 2439,-27-5 2252,-22 8-2709,0 1 0,-1-1 1,1 1-1,0-1 1,-1 1-1,1-1 1,0 0-1,-1 1 1,1-1-1,-1 0 0,1 0 1,-1 1-1,0-1 1,1 0-1,-1 0 1,0 1-1,1-1 0,-1 0 1,0 0-1,0 0 1,0-1-1,0 2-172,0-1 1,0 1-1,0-1 0,0 1 0,0 0 0,0-1 1,0 1-1,-1 0 0,1-1 0,0 1 1,0 0-1,0-1 0,-1 1 0,1 0 0,0-1 1,-1 1-1,1 0 0,0 0 0,0-1 1,-1 1-1,1 0 0,0 0 0,-1 0 0,1-1 1,0 1-1,-1 0 0,1 0 0,-1 0 0,0 0 1,-22-2 1158,18 2-927,-4 1-200,-1 0-1,1 0 1,0 1 0,0 0 0,0 0 0,0 1 0,1 1-1,-1-1 1,-11 8 0,16-9-97,0 0 1,0 0-1,0 1 1,0 0-1,1 0 1,-1 0-1,1 0 0,0 1 1,0-1-1,0 1 1,0 0-1,1-1 1,-1 1-1,1 1 0,0-1 1,0 0-1,1 0 1,-1 1-1,1-1 1,-1 8-1,2-11-73,0 0 0,0 0 0,0-1 0,0 1-1,1 0 1,-1 0 0,1 0 0,-1 0 0,0 0 0,1 0 0,-1-1 0,1 1 0,0 0 0,-1 0-1,1-1 1,0 1 0,-1 0 0,1-1 0,0 1 0,0-1 0,-1 1 0,1-1 0,0 1-1,0-1 1,0 0 0,0 1 0,0-1 0,0 0 0,-1 0 0,1 1 0,0-1 0,0 0 0,0 0-1,0 0 1,1 0 0,41-1 34,-37 1-35,2-1-75,0-1 1,0 0-1,0 0 1,0 0-1,-1-1 0,1 0 1,-1 0-1,0-1 1,0 0-1,12-8 1,2-5-441,36-36 1,-26 22 476,-31 30 30,0 1 0,0 0 0,0 0 0,1 0 0,-1 0 0,0 0 1,0 0-1,0 0 0,0-1 0,0 1 0,0 0 0,0 0 0,0 0 0,0 0 0,0 0 1,0 0-1,1 0 0,-1 0 0,0 0 0,0 0 0,0 0 0,0-1 0,0 1 0,0 0 1,0 0-1,0 0 0,1 0 0,-1 0 0,0 0 0,0 0 0,0 0 0,0 0 0,0 0 0,0 0 1,1 0-1,-1 0 0,0 0 0,0 0 0,0 0 0,0 0 0,0 1 0,0-1 0,0 0 1,1 0-1,-1 0 0,0 0 0,0 0 0,0 0 0,0 0 0,0 0 0,0 0 0,0 0 1,0 0-1,0 1 0,0-1 0,1 0 0,-1 0 0,0 0 0,0 0 0,0 0 0,0 0 0,0 0 1,0 1-1,-1 12-2,-7 15 218,4-20-82,1 1 0,0-1-1,1 0 1,-1 1 0,1 0-1,1-1 1,0 1 0,0 0 0,1 11-1,1-18-113,-1-1-1,1 1 0,0-1 1,0 0-1,0 1 0,0-1 1,0 0-1,0 1 1,0-1-1,0 0 0,0 0 1,1 0-1,-1 0 0,0 0 1,1 0-1,-1 0 0,1-1 1,-1 1-1,1 0 0,-1-1 1,1 1-1,-1-1 1,1 0-1,0 1 0,-1-1 1,1 0-1,0 0 0,-1 0 1,1 0-1,0-1 0,-1 1 1,4-1-1,3 0 11,0 0 0,1 0 0,-1-1 0,0 0-1,10-4 1,-6 0-85,-2 0 0,1 0 0,-1-1-1,0 0 1,0-1 0,11-12 0,-16 16 1,-1-1 0,0 1-1,0-1 1,-1 0 0,1 0 0,-1-1 0,0 1-1,0 0 1,-1-1 0,0 0 0,0 1 0,0-1 0,0 0-1,-1 0 1,0-7 0,-18 37-54,11-14 319,1 1 0,1 0 1,0 0-1,-5 21 0,9-31-185,-1 1 0,1-1-1,-1 1 1,1 0 0,0 0 0,0-1-1,0 1 1,0 0 0,0-1-1,0 1 1,1 0 0,-1 0 0,0-1-1,1 1 1,-1-1 0,1 1-1,0 0 1,0-1 0,-1 1-1,1-1 1,0 1 0,0-1 0,0 0-1,1 1 1,-1-1 0,0 0-1,0 0 1,1 0 0,-1 0 0,1 0-1,-1 0 1,1 0 0,-1-1-1,1 1 1,-1 0 0,1-1 0,0 1-1,-1-1 1,1 0 0,0 1-1,-1-1 1,3 0 0,6 0-21,0 0 0,0 0 1,0-1-1,0 0 0,0-1 1,0 0-1,0-1 0,-1 0 1,1-1-1,-1 0 0,15-8 1,-5 0-357,0 0 1,-1-2-1,0 0 1,19-21-1,-43 65 158,3-23 216,0-2-7,1 0-1,-1 0 1,1 0-1,0 1 1,0-1-1,1 1 1,-1-1-1,1 1 1,1 0-1,-1-1 0,1 1 1,0 0-1,0-1 1,1 1-1,0 5 1,0-9-89,0-1 0,0 0 0,1 0 0,-1 0 0,0 0 0,0 0 0,1-1 0,-1 1 0,0 0 0,1 0 0,-1-1 0,1 1 0,-1-1 0,0 0 0,1 1 0,-1-1 0,1 0-1,0 0 1,-1 0 0,1 0 0,-1 0 0,1 0 0,-1 0 0,3-1 0,39-9-4724,-13-8-473,1-4-2499</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4.857"/>
    </inkml:context>
    <inkml:brush xml:id="br0">
      <inkml:brushProperty name="width" value="0.025" units="cm"/>
      <inkml:brushProperty name="height" value="0.025" units="cm"/>
    </inkml:brush>
  </inkml:definitions>
  <inkml:trace contextRef="#ctx0" brushRef="#br0">100 4 13485,'0'0'11589,"-8"-2"-10126,3 1-1268,0 1-1,0 0 0,0 0 1,0 0-1,1 0 1,-1 1-1,0-1 1,0 1-1,-8 3 1,11-3-155,0 0 1,0 0-1,0 0 1,0 0-1,0 0 1,0 0-1,1 0 1,-1 0-1,0 1 1,1-1-1,-1 1 1,1-1-1,-1 1 1,1 0-1,0-1 1,0 1-1,0 0 1,0 0-1,0 0 1,0 0-1,0 0 1,1 0-1,-1 0 1,1 0-1,0 0 1,-1 0-1,1 0 1,0 0-1,0 0 1,0 0-1,1 4 1,-1-5-103,1 1 0,0-1 0,-1 0 0,1 1 0,0-1 0,0 0 0,0 0 0,0 0 0,0 1 0,0-1 0,0 0 0,0 0 0,0-1 0,1 1 0,-1 0 0,0 0 0,1-1 1,-1 1-1,0 0 0,1-1 0,-1 0 0,3 1 0,40 8-2359,-35-7 1921,24 1-1430,-25-3 1689,0 1 0,1 0 0,-1 0 0,0 1 0,0-1-1,0 2 1,-1-1 0,12 6 0,-18-7 356,-1-1 1,0 0-1,1 1 0,-1-1 1,0 1-1,1-1 0,-1 1 0,0-1 1,0 1-1,1 0 0,-1-1 0,0 1 1,0-1-1,0 1 0,0-1 1,0 1-1,0 0 0,0-1 0,0 1 1,0-1-1,0 1 0,0 0 0,0-1 1,0 1-1,0-1 0,0 1 1,-1-1-1,1 1 0,0-1 0,0 1 1,-1-1-1,1 1 0,0-1 0,-1 1 1,1-1-1,-1 1 0,1-1 1,0 1-1,-1-1 0,1 0 0,-1 1 1,1-1-1,-1 0 0,1 0 0,-1 1 1,1-1-1,-1 0 0,0 0 1,1 0-1,-2 1 0,-29 14 1323,30-14-1292,-24 9 657,14-5-779,1 0-1,-1 0 0,-1-2 1,1 1-1,0-1 0,-23 2 0,35-15-4037,4 5 2670,1 0 0,-1 1 0,1-1 0,0 1 0,0 0 0,1 1 0,12-6 0,-1 0-2275,19-10-3593</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5.215"/>
    </inkml:context>
    <inkml:brush xml:id="br0">
      <inkml:brushProperty name="width" value="0.025" units="cm"/>
      <inkml:brushProperty name="height" value="0.025" units="cm"/>
    </inkml:brush>
  </inkml:definitions>
  <inkml:trace contextRef="#ctx0" brushRef="#br0">74 214 14125,'0'0'12102,"-7"8"-10879,3-3-1113,-41 59 1507,42-60-1514,1 0-1,0 0 1,0 1-1,0-1 1,0 1 0,1-1-1,0 1 1,0 0-1,0-1 1,1 1 0,-1 0-1,1 0 1,0 0-1,1-1 1,1 10-1,-1-12-91,0 0 0,1 1 0,0-1-1,0 0 1,-1 0 0,1 0 0,1 0-1,-1 0 1,0 0 0,0-1 0,1 1-1,-1-1 1,1 1 0,-1-1-1,1 0 1,-1 0 0,1 0 0,0-1-1,-1 1 1,1-1 0,0 1 0,0-1-1,0 0 1,-1 0 0,1 0-1,3 0 1,5 0-37,0-1 0,0 0 0,0 0 0,-1-1 0,17-5 0,-14 1-126,-1 0 0,1-1 1,-1-1-1,0 0 0,-1-1 0,1 0 1,-2-1-1,0 0 0,0-1 0,-1 1 1,0-2-1,0 0 0,-2 0 0,1 0 1,-2-1-1,1 0 0,-2 0 0,0-1 0,0 1 1,-2-1-1,1 0 0,-2 0 0,0-1 1,-1 1-1,0 0 0,-1-1 0,-2-19 1,2 32 145,-1-1 0,1 1 0,-1-1 0,0 1 0,0 0 0,0-1-1,0 1 1,0 0 0,0 0 0,0-1 0,-1 1 0,1 0 0,-1 1 0,0-1 0,1 0 0,-1 0 0,0 1 0,0-1 0,0 1 0,0-1 0,0 1 0,-1 0 0,1 0 0,0 0 0,0 0 0,-1 0 0,1 1 0,-1-1 0,1 1 0,-1-1 0,1 1 0,0 0 0,-1 0 0,1 0 0,-5 1 0,0 0 36,0 0-1,1 0 1,-1 1-1,0 0 1,1 0 0,-1 1-1,1 0 1,0 0 0,0 0-1,0 1 1,-9 7-1,6-4 187,1 1-1,1 0 0,-1 1 0,2 0 1,-1 0-1,-5 10 0,11-17-195,0-1-1,0 1 1,0 0 0,0 0 0,0 1-1,0-1 1,0 0 0,1 0-1,-1 0 1,1 0 0,-1 1-1,1-1 1,0 0 0,0 1-1,0-1 1,0 0 0,0 0-1,1 1 1,-1-1 0,1 0-1,-1 0 1,1 0 0,0 1 0,0-1-1,0 0 1,0 0 0,0 0-1,0-1 1,1 1 0,-1 0-1,1 0 1,-1-1 0,1 1-1,0-1 1,2 3 0,41 20-729,-31-17 441,0 0 0,0 2 0,-1-1 1,21 18-1,-32-24 200,1 1 0,-1-1 1,1 1-1,-1 0 1,0 0-1,0 0 0,0 0 1,-1 0-1,1 0 0,-1 0 1,0 1-1,1-1 1,-1 0-1,-1 1 0,1-1 1,-1 1-1,1-1 1,-1 1-1,0 0 0,0-1 1,0 1-1,-1-1 0,1 1 1,-1-1-1,-2 7 1,-6 2-2587,-2-6-2166</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5.905"/>
    </inkml:context>
    <inkml:brush xml:id="br0">
      <inkml:brushProperty name="width" value="0.025" units="cm"/>
      <inkml:brushProperty name="height" value="0.025" units="cm"/>
    </inkml:brush>
  </inkml:definitions>
  <inkml:trace contextRef="#ctx0" brushRef="#br0">96 84 8648,'0'0'8755,"-3"10"-6796,-13 28-374,1-3-731,1 1 1,2 0-1,2 1 0,1 0 0,-7 55 1,16-90-805,0 0 0,0 0 0,0 0 0,0 0 0,0 0 0,0 0 0,1 0 0,-1 0 0,0 0 0,1 0 1,0 0-1,-1 0 0,1 0 0,0-1 0,0 1 0,0 0 0,0-1 0,0 1 0,1 0 0,-1-1 0,0 0 0,1 1 0,-1-1 1,1 0-1,0 1 0,-1-1 0,1 0 0,0 0 0,0-1 0,-1 1 0,1 0 0,0 0 0,0-1 0,0 1 0,0-1 0,0 0 1,0 0-1,0 1 0,0-1 0,0 0 0,0-1 0,3 1 0,7-2 89,-1 0-1,0 0 1,1-1-1,-2-1 1,1 0-1,15-7 1,18-12-50,-2-1 1,0-2-1,-2-2 1,48-43 0,-66 51-94,-2 0 1,0-1-1,-1-1 1,-1-1-1,-1-1 1,-2 0-1,0-1 1,18-43-1,-32 68-30,-1 0 0,0 0 0,0-1 0,0 1 1,1 0-1,-1 0 0,0 0 0,0-1 0,0 1 0,0 0 0,0 0 0,0-1 1,0 1-1,1 0 0,-1 0 0,0-1 0,0 1 0,0 0 0,0-1 0,0 1 1,0 0-1,0 0 0,0-1 0,0 1 0,0 0 0,-1 0 0,1-1 0,0 1 0,0 0 1,0 0-1,0-1 0,0 1 0,0 0 0,0 0 0,-1-1 0,1 1 0,0 0 1,0 0-1,0 0 0,-1-1 0,1 1 0,0 0 0,-13 5-1223,-13 16-1351,-3 5-1732,-4 1-2221</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6.682"/>
    </inkml:context>
    <inkml:brush xml:id="br0">
      <inkml:brushProperty name="width" value="0.025" units="cm"/>
      <inkml:brushProperty name="height" value="0.025" units="cm"/>
    </inkml:brush>
  </inkml:definitions>
  <inkml:trace contextRef="#ctx0" brushRef="#br0">0 57 15983,'0'0'7420,"10"9"-5914,-3-3-1424,0 0 0,1 0 1,-1 0-1,1-1 0,0 0 1,0-1-1,1 0 0,-1 0 1,1-1-1,0 0 0,13 2 1,43 1-589,-43-5-1688,-1-1 0,1-1 0,25-5 0,-38 4 1307,0 0 0,0 0 0,0-1 0,0 0 0,-1-1-1,1 0 1,11-7 0,-16 8 916,0 0 1,0-1-1,0 1 0,0-1 0,-1 0 0,1 0 1,-1 0-1,0 0 0,0 0 0,-1-1 0,1 0 1,-1 1-1,0-1 0,2-7 0,-4 12 321,1-1 0,-1 0 0,0 0 0,0 1 0,1-1 0,-1 0 0,0 0 0,0 0 0,0 1 0,0-1 0,0 0 0,0 0 0,0 0 0,0 1 0,0-1 0,0 0 0,0 0 0,-1 0 0,1 1 0,0-1 0,0 0 0,-1 1 0,1-1 0,-1 0 0,1 0 0,0 1 0,-2-2 0,1 2-160,0 0 1,0-1-1,0 1 0,0 0 1,0 0-1,-1 0 1,1-1-1,0 1 1,0 0-1,0 1 0,0-1 1,0 0-1,0 0 1,-1 0-1,1 1 0,-1 0 1,-44 24 1175,41-20-1210,-1-1 13,0 0 0,0 1 0,1 0 1,-1 0-1,1 0 0,1 1 0,-1-1 0,1 1 0,0 0 0,0 1 0,0-1 0,-3 11 0,7-16-149,0 0 0,0 0-1,0 0 1,0-1-1,0 1 1,0 0 0,0 0-1,0 0 1,0-1 0,1 1-1,-1 0 1,0 0 0,1-1-1,-1 1 1,1 0 0,-1-1-1,1 1 1,-1 0 0,1-1-1,-1 1 1,1-1-1,-1 1 1,1-1 0,0 1-1,-1-1 1,1 1 0,0-1-1,0 1 1,-1-1 0,1 0-1,0 0 1,0 1 0,-1-1-1,1 0 1,0 0-1,0 0 1,0 0 0,1 0-1,40 0 179,-31 0-131,8-2-193,0-1 1,-1-1 0,0-1-1,0 0 1,0-1-1,29-15 1,-29 12-39,1 2 0,0 0-1,0 0 1,1 2 0,29-5-1,-48 11 204,0-1 0,-1 1-1,1-1 1,0 1-1,0 0 1,-1-1-1,1 1 1,-1 0 0,1-1-1,-1 1 1,1 0-1,-1 0 1,1-1-1,-1 1 1,0 0 0,1 0-1,-1 0 1,0 0-1,0 0 1,1-1-1,-1 1 1,0 0 0,0 0-1,0 0 1,0 0-1,0 0 1,-1 0-1,1 0 1,0 0-1,0-1 1,0 1 0,-1 0-1,1 0 1,-1 1-1,-8 35 465,8-35-445,0-1 0,0 1 0,0-1 0,1 1 0,-1 0 0,0-1 0,1 1-1,0 0 1,-1-1 0,1 1 0,0 0 0,0 0 0,0-1 0,0 1 0,0 0 0,0-1 0,1 1 0,-1 0 0,1-1 0,-1 1 0,1 0 0,-1-1 0,1 1 0,0-1-1,0 1 1,0-1 0,1 2 0,1-2-25,-1 0 0,1-1-1,0 1 1,0-1 0,-1 0-1,1 0 1,0 0 0,0 0-1,-1 0 1,1-1-1,0 1 1,0-1 0,-1 0-1,1 0 1,0 0 0,-1 0-1,3-2 1,76-35-378,-67 30 108,1 0 0,0 0 0,0 1 1,1 1-1,0 1 0,0 0 0,0 1 0,30-3 0,-46 7 239,1 0 0,-1 0-1,1 0 1,-1 0 0,1 0 0,-1 0 0,0 0-1,1 0 1,-1 0 0,1 1 0,-1-1 0,1 0 0,-1 0-1,0 0 1,1 0 0,-1 1 0,1-1 0,-1 0-1,0 0 1,1 1 0,-1-1 0,0 0 0,0 1-1,1-1 1,-1 0 0,0 1 0,1-1 0,-1 1-1,0-1 1,0 0 0,0 1 0,0-1 0,1 1 0,-1 0-1,-4 19 206,-20 24 374,20-38-428,3-5-123,0-1 0,1 1 1,0-1-1,-1 1 1,1 0-1,-1-1 0,1 1 1,-1 0-1,1-1 1,0 1-1,0 0 0,-1-1 1,1 1-1,0 0 1,0 0-1,0-1 0,0 1 1,0 0-1,0 0 1,0-1-1,0 1 0,0 0 1,0-1-1,0 1 1,0 0-1,1 0 0,-1-1 1,0 1-1,0 0 1,1-1-1,-1 1 0,1 0 1,-1-1-1,0 1 1,1-1-1,0 2 0,1-2-4,0 1-1,1 0 0,-1-1 1,0 0-1,0 1 0,0-1 0,1 0 1,-1 0-1,0 0 0,0-1 1,0 1-1,3-1 0,64-19-42,-9-7-513,-43 18 166,0 1 1,1 1-1,0 0 1,0 1-1,1 1 1,0 1-1,23-2 1,-41 6 373,-1 0 0,1 0-1,-1 0 1,1 1 0,-1-1 0,0 0 0,1 0 0,-1 1 0,1-1 0,-1 0 0,0 1 0,1-1 0,-1 0 0,0 1 0,1-1 0,-1 1 0,0-1-1,1 1 1,-1-1 0,0 1 0,0-1 0,0 0 0,1 1 0,-1-1 0,0 1 0,0-1 0,0 1 0,0 0 0,0-1 0,0 1 0,0-1-1,0 1 1,0-1 0,0 1 0,0-1 0,-1 1 0,1-1 0,0 1 0,0-1 0,0 0 0,-1 1 0,1-1 0,0 1 0,0-1 0,-1 1-1,0 0 1,-11 23 389,5-13-278,3-7 17,0 1 0,1 0-1,0 0 1,0 0 0,1 1 0,-1-1-1,1 1 1,-2 5 0,4-10-132,1-1 0,-1 1 0,0-1 0,1 1 0,-1-1 0,0 1 0,1-1 0,-1 1 0,0-1 1,1 0-1,-1 1 0,1-1 0,-1 0 0,1 1 0,-1-1 0,1 0 0,-1 0 0,1 0 0,-1 1 0,1-1 0,-1 0 0,1 0 0,-1 0 0,1 0 1,0 0-1,-1 0 0,1 0 0,-1 0 0,1 0 0,-1 0 0,1 0 0,-1 0 0,1 0 0,0-1 0,0 1 0,24-5-673,-12-1-985,-1-1 0,1 0-1,-1-1 1,11-10-1,-18 15 701,24-19-6068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7.277"/>
    </inkml:context>
    <inkml:brush xml:id="br0">
      <inkml:brushProperty name="width" value="0.025" units="cm"/>
      <inkml:brushProperty name="height" value="0.025" units="cm"/>
    </inkml:brush>
  </inkml:definitions>
  <inkml:trace contextRef="#ctx0" brushRef="#br0">97 11 15887,'0'0'3107,"-11"10"240,2-4-2765,2-1-70,0 0-1,0 1 0,0 0 0,1 0 0,0 0 0,0 1 0,0 0 0,1 0 0,0 0 1,1 1-1,-7 12 0,12-19-503,-1-1 1,0 1 0,1 0-1,-1 0 1,0-1-1,1 1 1,-1 0 0,1-1-1,0 1 1,-1-1-1,1 1 1,-1-1 0,1 1-1,0-1 1,-1 1-1,1-1 1,0 0 0,0 1-1,-1-1 1,1 0-1,0 1 1,0-1 0,-1 0-1,1 0 1,0 0-1,0 0 1,0 0 0,-1 0-1,1 0 1,0 0-1,0 0 1,0 0-1,-1 0 1,2-1 0,32-1-150,-21-2-280,0-1 0,-1 0 1,0-1-1,0 0 0,0 0 0,-1-1 0,0-1 0,18-16 1,-13 12-154,0 0 0,28-16 0,-44 28 588,0 0 1,0 0-1,0-1 1,0 1-1,1 0 1,-1 0-1,0 0 1,0 0 0,0 0-1,1-1 1,-1 1-1,0 0 1,0 0-1,0 0 1,1 0-1,-1 0 1,0 0-1,0 0 1,1 0-1,-1 0 1,0 0-1,0 0 1,0 0 0,1 0-1,-1 0 1,0 0-1,0 0 1,1 0-1,-1 0 1,0 0-1,0 0 1,1 0-1,-1 0 1,0 0-1,0 0 1,0 1-1,1-1 1,-1 0 0,0 0-1,0 0 1,0 0-1,0 1 1,1-1-1,-1 0 1,0 0-1,0 0 1,0 0-1,0 1 1,0-1-1,0 0 1,0 0-1,1 1 1,-1-1 0,0 0-1,0 0 1,0 1-1,-6 19 637,-15 20 229,18-35-647,1 0-1,-1-1 1,1 2-1,-1-1 0,1 0 1,-2 11-1,4-15-213,0 0 1,0 0-1,0 0 0,0 0 1,1 0-1,-1 0 0,0 0 0,0 0 1,1 0-1,-1 0 0,1 0 0,-1 0 1,1 0-1,-1 0 0,1 0 1,-1-1-1,1 1 0,0 0 0,0 0 1,-1-1-1,1 1 0,0 0 1,0-1-1,0 1 0,0-1 0,-1 1 1,1-1-1,0 0 0,0 1 0,0-1 1,0 0-1,0 1 0,0-1 1,0 0-1,0 0 0,0 0 0,0 0 1,0 0-1,0 0 0,0 0 0,0-1 1,2 1-1,8-1-214,-1 0 0,0 0-1,0-1 1,0 0 0,0 0 0,0-1 0,14-7-1,63-37-5478,-65 33 2776,0 1 0,37-15 0,-59 28 3034,0 0-1,1 0 1,-1 0 0,0 0-1,0 0 1,1 0-1,-1 0 1,0 0-1,0 0 1,1 0 0,-1 0-1,0 0 1,0 0-1,1 0 1,-1 0-1,0 0 1,0 0 0,1 0-1,-1 0 1,0 1-1,0-1 1,1 0-1,-1 0 1,0 0 0,0 0-1,0 0 1,1 1-1,-1-1 1,0 0-1,0 0 1,0 0 0,0 1-1,0-1 1,1 0-1,-1 0 1,0 1-1,0-1 1,0 0 0,0 0-1,0 1 1,0-1-1,0 0 1,0 0-1,0 1 1,0-1 0,0 0-1,0 0 1,0 1-1,0-1 1,0 0-1,0 0 1,0 1 0,0-1-1,0 0 1,0 0-1,0 1 1,-1-1-1,1 0 1,0 0 0,0 0-1,0 1 1,0-1-1,-1 0 1,-10 30 2183,2-3 282,9-26-2553,0-1-1,0 1 1,0 0-1,0 0 1,1 0-1,-1-1 1,0 1-1,0 0 1,1 0 0,-1-1-1,0 1 1,1 0-1,-1-1 1,1 1-1,-1 0 1,1-1-1,-1 1 1,1-1-1,-1 1 1,1-1-1,-1 1 1,1-1 0,0 1-1,-1-1 1,1 1-1,0-1 1,0 0-1,28 4 365,-20-5-390,-1 0 0,0 0 0,1-1 0,13-5 0,89-50-4229,-111 57 4198,0 0 0,0 0 0,1 0 0,-1 0 0,0 0 0,0 0 0,0 0 0,0 0-1,1 0 1,-1 0 0,0 0 0,0 0 0,0 0 0,0 0 0,1 0 0,-1 0 0,0 0 0,0 0 0,0 0 0,1 0 0,-1 0 0,0 0 0,0 0 0,0 0 0,0 0 0,1 0 0,-1 1 0,0-1 0,0 0-1,0 0 1,0 0 0,0 0 0,0 0 0,0 1 0,1-1 0,-1 0 0,0 0 0,0 0 0,0 0 0,0 1 0,0-1 0,0 0 0,0 0 0,0 0 0,0 0 0,0 1 0,0-1 0,0 0 0,0 0 0,-2 16 374,-10 18 943,11-31-1216,-1 1 62,0 0 0,1 0 0,0 0 0,-1 0 0,2 0-1,-1 0 1,0 0 0,1 1 0,0-1 0,0 0 0,0 0 0,1 1 0,-1-1 0,1 0-1,0 0 1,2 5 0,-2-6-91,1 0 0,0 0 0,0-1 0,0 1-1,0-1 1,1 0 0,-1 1 0,0-1 0,1 0 0,0-1-1,-1 1 1,1 0 0,0-1 0,0 1 0,0-1 0,0 0-1,0 0 1,0 0 0,0 0 0,1-1 0,5 1 0,10 1 61,1-1 0,0 0 1,24-3-1,8-10-1431,-48 11 724,0-1 1,0 0-1,0 0 0,-1 0 1,1 0-1,0-1 0,-1 0 1,6-5-1,-1-7-5183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5.482"/>
    </inkml:context>
    <inkml:brush xml:id="br0">
      <inkml:brushProperty name="width" value="0.025" units="cm"/>
      <inkml:brushProperty name="height" value="0.025" units="cm"/>
    </inkml:brush>
  </inkml:definitions>
  <inkml:trace contextRef="#ctx0" brushRef="#br0">336 130 19987,'0'0'6790,"-22"76"-5733,13-40-352,5 3-417,2-1-224,2 1 0,0-5-544,0-2-801,0-7-161,0-3-511,0-6-450,0-10-1633</inkml:trace>
  <inkml:trace contextRef="#ctx0" brushRef="#br0" timeOffset="1">1 216 12748,'0'0'8339,"3"-11"-6023,-1 6-2181,-1 0-1,1 0 0,0 0 1,0 0-1,1 0 0,-1 1 0,1-1 1,0 1-1,1 0 0,-1 0 0,1 0 1,-1 0-1,1 0 0,0 1 0,1 0 1,-1 0-1,0 0 0,1 0 0,5-2 1,36-16 285,0 1 1,1 3-1,1 1 1,1 3-1,0 2 1,0 2 0,1 2-1,67-1 1,-113 8-433,0 0 0,-1 1 1,1-1-1,0 1 1,0-1-1,0 1 1,-1 0-1,1 1 0,-1-1 1,1 1-1,-1 0 1,1-1-1,-1 1 1,0 1-1,0-1 0,5 5 1,-7-6 33,1 1 1,-1 0-1,0 0 0,0 0 1,0 0-1,0 1 1,-1-1-1,1 0 0,0 0 1,-1 0-1,0 1 1,1-1-1,-1 0 0,0 1 1,0-1-1,0 0 1,-1 0-1,1 1 0,0-1 1,-1 0-1,1 0 1,-1 1-1,0-1 0,0 0 1,0 0-1,0 0 1,0 0-1,0 0 0,-3 2 1,-3 5 91,0 0 1,-1-1-1,0 0 0,-1 0 1,0-1-1,0 0 1,0-1-1,-1 0 1,0 0-1,0-1 1,-17 6-1,9-4 60,-1-1 0,0-1 1,0 0-1,0-1 0,-39 2 0,52-6-227,-19-3-2501,24 3 2305,0-1 1,1 0-1,-1 1 0,0-1 0,1 0 1,-1 0-1,1 0 0,-1 0 0,1 1 1,-1-1-1,1 0 0,-1 0 1,1 0-1,0 0 0,0 0 0,0 0 1,-1 0-1,1 0 0,0 0 0,0 0 1,0 0-1,1-2 0,-1-11-9168</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8.117"/>
    </inkml:context>
    <inkml:brush xml:id="br0">
      <inkml:brushProperty name="width" value="0.025" units="cm"/>
      <inkml:brushProperty name="height" value="0.025" units="cm"/>
    </inkml:brush>
  </inkml:definitions>
  <inkml:trace contextRef="#ctx0" brushRef="#br0">1 170 4805,'0'-12'-460,"15"-85"5618,-4 36 3249,-25 174-105,8-37-7753,6 134 1,0-208-547,0 1 0,0 0 0,0 0 1,1 0-1,-1 0 0,1 0 0,0 0 0,0-1 0,0 1 0,0 0 0,0-1 0,0 1 0,1-1 0,-1 1 1,1-1-1,0 1 0,-1-1 0,1 0 0,0 0 0,0 0 0,1 0 0,-1 0 0,0-1 0,1 1 0,-1-1 1,1 1-1,3 0 0,-2-1 8,0 0 0,0-1 0,0 0 0,1 0 1,-1 0-1,0-1 0,0 1 0,0-1 0,0 0 1,0 0-1,0-1 0,0 1 0,0-1 0,0 0 0,-1 0 1,1 0-1,-1 0 0,6-5 0,23-20 9,0-2 0,-2-2-1,-2 0 1,0-2 0,-2-1 0,-2-1-1,-1-1 1,-2-2 0,20-47 0,-73 107-13553,12-5 4831</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8.803"/>
    </inkml:context>
    <inkml:brush xml:id="br0">
      <inkml:brushProperty name="width" value="0.025" units="cm"/>
      <inkml:brushProperty name="height" value="0.025" units="cm"/>
    </inkml:brush>
  </inkml:definitions>
  <inkml:trace contextRef="#ctx0" brushRef="#br0">5 66 11435,'0'0'2941,"-1"8"-752,-3 29-620,4-35-1469,0 0-1,0 0 0,1 0 0,-1 0 0,0-1 0,1 1 0,-1 0 0,1 0 0,-1-1 0,1 1 0,0 0 0,0-1 0,0 1 0,0-1 1,0 1-1,0-1 0,0 1 0,0-1 0,1 0 0,-1 0 0,0 1 0,1-1 0,-1 0 0,1 0 0,-1-1 0,1 1 0,0 0 0,-1 0 0,1-1 1,0 1-1,0-1 0,-1 1 0,1-1 0,0 0 0,2 0 0,9 2 10,-1-1 0,1-1 0,23-2 0,-28 2-76,15-3-504,-1-1 0,1 0 0,-1-2 0,0-1 0,0 0 0,-1-2 0,0 0-1,0-1 1,-1-1 0,-1-1 0,19-16 0,-36 27 676,-1 0-1,1-1 1,-1 1-1,1-1 1,-1 1-1,0-1 1,0 0-1,0 0 1,0 1-1,0-1 1,0 0 0,0 0-1,0 0 1,-1 0-1,1 0 1,-1 0-1,0 0 1,1-4-1,-1 5-94,0 1-1,0 0 0,-1-1 1,1 1-1,0 0 0,0-1 0,0 1 1,0 0-1,0-1 0,0 1 1,-1 0-1,1-1 0,0 1 1,0 0-1,-1-1 0,1 1 0,0 0 1,0 0-1,-1-1 0,1 1 1,0 0-1,-1 0 0,1 0 1,0 0-1,-1-1 0,1 1 0,0 0 1,-1 0-1,1 0 0,0 0 1,-1 0-1,1 0 0,-1 0 1,-21 10 1042,13-1-919,1-1 1,-1 1 0,1 1-1,-9 13 1,15-20-145,-1 0 0,1 1 0,0 0 0,0-1 0,0 1-1,0 0 1,1 0 0,-1 0 0,1 0 0,0 0 0,0 0 0,1 0 0,-1 1 0,1-1 0,0 0 0,0 5 0,1-8-79,0 0 0,0-1 0,0 1 0,1 0 0,-1 0 0,0 0 0,0-1-1,0 1 1,1-1 0,-1 1 0,0-1 0,0 0 0,1 1 0,-1-1 0,0 0 0,1 0 0,-1 0 0,0 0 0,1 0 0,-1 0 0,1 0 0,0 0 0,34-4 86,-16-1-403,1-2-1,-1 0 0,0-1 0,20-11 1,-26 11 45,1 1 1,0 0-1,1 1 1,-1 1 0,1 0-1,0 1 1,0 1-1,23-2 1,-38 5 279,0 0 0,0 0 0,0 0 0,0 0 0,-1 0 0,1 1 0,0-1 0,0 0 0,0 1 0,0-1 1,-1 0-1,1 1 0,0-1 0,0 1 0,-1-1 0,1 1 0,0 0 0,-1-1 0,1 1 0,0 0 0,-1-1 0,1 1 0,-1 0 0,1 0 1,-1-1-1,0 1 0,1 0 0,-1 0 0,0 0 0,1 0 0,-1 1 0,3 38 1230,-4-37-1164,1 1 0,0-1 0,-1 0 0,1 0 0,1 1 0,-1-1 0,0 0 0,1 0 0,0 0 0,-1 1 0,1-1 0,0 0 0,1 0 0,-1 0 0,1 0 0,-1 0 0,1-1 0,2 4 0,-2-5-36,1 0 1,0 0-1,-1 0 0,1 0 1,0-1-1,0 1 1,-1-1-1,1 1 1,0-1-1,0 0 1,0 0-1,-1 0 1,1 0-1,0-1 1,0 1-1,0-1 1,-1 0-1,1 0 0,0 0 1,-1 0-1,3-2 1,58-35-47,-44 25-77,-16 10 51,77-42-1449,-75 42 1373,1 1 1,0-1 0,0 1 0,0 1 0,0-1-1,0 1 1,0 0 0,0 0 0,0 1 0,1 0-1,-1 0 1,8 1 0,-13 0 120,0 0 0,0 0 0,0-1-1,0 1 1,0 0 0,0 0 0,0 0 0,0 0 0,0 0-1,-1 0 1,1 0 0,-1 0 0,1 0 0,0 1 0,-1-1 0,0 0-1,1 0 1,-1 0 0,0 1 0,1-1 0,-1 0 0,0 0 0,0 1-1,0 1 1,-1 42 937,0-32-248,2-13-686,0 0 1,-1 0-1,1 1 0,0-1 1,-1 0-1,1 0 1,0 0-1,-1 0 1,1 0-1,-1 0 0,1 0 1,0 0-1,-1 0 1,1 0-1,0 0 1,-1 0-1,1-1 1,0 1-1,-1 0 0,1 0 1,-1-1-1,1 1 1,0 0-1,-1-1 1,1 1-1,-1-1 0,1 1 1,0-1-1,18-11-33,38-24-1697,-54 34 1420,0 1 0,1-1 0,-1 1 0,0-1 0,1 1 0,0 0 0,-1 0-1,1 1 1,0-1 0,-1 1 0,1 0 0,0 0 0,0 0 0,-1 0 0,7 2 0,-9-1 275,0 0 0,0 0 0,0 0 0,0 0 0,0 1 0,-1-1 0,1 0 0,0 0 0,-1 1 0,1-1-1,0 1 1,-1-1 0,0 0 0,1 1 0,-1-1 0,0 1 0,0-1 0,0 1 0,0-1 0,0 1 0,0-1 0,0 1 0,-1-1 0,1 1 0,0-1 0,-2 3 0,-11 38 480,5-17-341,22-35-17313</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09.147"/>
    </inkml:context>
    <inkml:brush xml:id="br0">
      <inkml:brushProperty name="width" value="0.025" units="cm"/>
      <inkml:brushProperty name="height" value="0.025" units="cm"/>
    </inkml:brush>
  </inkml:definitions>
  <inkml:trace contextRef="#ctx0" brushRef="#br0">66 0 13837,'0'0'7698,"-8"11"-6321,0-3-984,2-1 74,0-1 0,0 1 0,1 0 0,0 1 0,0-1 0,1 1 1,0 0-1,-4 11 0,8-19-474,0 1 1,0-1-1,0 1 1,1-1-1,-1 0 1,0 1-1,1-1 1,-1 0-1,0 1 0,0-1 1,1 0-1,-1 0 1,1 1-1,-1-1 1,0 0-1,1 0 1,-1 0-1,0 1 1,1-1-1,-1 0 1,1 0-1,-1 0 1,1 0-1,-1 0 1,0 0-1,1 0 1,-1 0-1,1 0 1,-1 0-1,1 0 0,-1 0 1,0 0-1,1-1 1,15 0-226,57-19-897,-60 15 1079,0 0 1,1 2 0,0-1-1,0 2 1,24-2 0,-37 4 117,0 1-1,-1 0 1,1-1 0,0 1 0,0 0 0,0-1 0,-1 1 0,1 0 0,0 0 0,-1 0 0,1 0 0,-1 0 0,1 0 0,-1 0 0,1 0 0,-1 0 0,0 0 0,1 0-1,-1 0 1,0 0 0,0 0 0,0 0 0,0 0 0,0 0 0,0 0 0,0 0 0,0 1 0,-1 43 1386,1-33-1042,0-10 161,0 8-2591,7-14-5868,1-12-3148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0.347"/>
    </inkml:context>
    <inkml:brush xml:id="br0">
      <inkml:brushProperty name="width" value="0.025" units="cm"/>
      <inkml:brushProperty name="height" value="0.025" units="cm"/>
    </inkml:brush>
  </inkml:definitions>
  <inkml:trace contextRef="#ctx0" brushRef="#br0">80 0 6022,'0'0'16832,"-5"9"-15279,1-1-1287,-8 12 72,1-1 0,1 2 0,1-1 0,0 1 0,2 1 0,-5 24 0,12-45-335,0 0 0,0 0 0,0 0 0,0 0 0,0 0 0,0 0 0,0 0 0,1 0 0,-1 0 0,0 0 0,1 0 0,-1-1 0,0 1 0,1 0 0,0 0 0,-1 0-1,1 0 1,-1-1 0,1 1 0,0 0 0,0 0 0,-1-1 0,1 1 0,0-1 0,0 1 0,0-1 0,0 1 0,0-1 0,-1 1 0,1-1 0,0 0 0,0 1 0,0-1 0,0 0 0,0 0 0,0 0 0,0 0 0,0 0 0,0 0 0,0 0 0,0 0 0,0 0 0,0-1 0,2 1 0,5-1 19,-1-1 0,1 1 1,0-1-1,13-6 0,9-7-151,-1-1 0,0-2-1,-1-1 1,39-35-1,-48 39 110,-19 14 24,1 0-1,0 0 1,0 1 0,0-1-1,0 0 1,0 1-1,0-1 1,0 1 0,0-1-1,0 1 1,0-1-1,1 1 1,-1 0 0,0 0-1,0-1 1,0 1 0,2 0-1,-2 0 4,-1 1 0,1-1 0,0 0 0,-1 1 1,1-1-1,-1 0 0,1 1 0,-1-1 0,1 1 0,-1-1 0,1 1 0,-1-1 0,1 1 0,-1-1 0,0 1 0,1-1 0,-1 1 0,0 0 1,1-1-1,-1 1 0,0 0 0,1 0 0,3 54 418,-2-17-197,-1-36-207,-1 0 0,1-1 1,0 1-1,0-1 0,0 1 0,0-1 1,1 1-1,-1-1 0,0 0 0,0 1 1,1-1-1,-1 0 0,1 0 0,-1 0 1,1 0-1,0 0 0,-1-1 0,1 1 0,0 0 1,-1-1-1,1 1 0,0-1 0,0 0 1,0 0-1,0 1 0,-1-1 0,1 0 1,0 0-1,0-1 0,0 1 0,-1 0 1,1-1-1,0 1 0,0-1 0,-1 1 1,1-1-1,0 0 0,2-1 0,7-3 33,-1 0 1,1 0-1,-1-1 0,14-11 1,-12 7-59,-1-1 0,1-1-1,-2 1 1,10-15 0,28-29-413,-48 55 407,0 0 1,0 0-1,0 0 1,0 0-1,1 0 1,-1 0-1,0 0 1,0 0-1,0 0 1,0 0-1,1 0 1,-1 0-1,0 0 1,0 0-1,0 0 1,0 0-1,1 0 1,-1 0-1,0 0 1,0 0-1,0 0 1,0 0-1,1 0 1,-1 0-1,0 0 1,0 1-1,0-1 1,0 0-1,0 0 1,1 0-1,-1 0 1,0 0-1,0 0 1,0 1-1,0-1 0,0 0 1,0 0-1,0 0 1,0 0-1,1 0 1,-1 1-1,0-1 1,0 0-1,0 0 1,0 0-1,0 0 1,0 1-1,0-1 1,0 0-1,0 0 1,0 0-1,0 1 1,0-1-1,0 0 1,0 0-1,0 0 1,0 0-1,-1 1 1,2 22-113,-4 25 218,1-40 43,0 0 0,1 1 1,0-1-1,1 1 1,0-1-1,1 13 0,-1-20-99,1 0-1,-1 0 1,0 0-1,1 1 1,-1-1-1,1 0 1,-1 0-1,1 0 0,-1 0 1,1 0-1,0 0 1,-1 0-1,1 0 1,0 0-1,0 0 1,0-1-1,0 1 1,0 0-1,0 0 1,2 0-1,-1 0-14,0-1 0,1 0-1,-1 1 1,0-1 0,0 0-1,1 0 1,-1 0 0,0-1-1,0 1 1,1-1 0,-1 1-1,0-1 1,0 0 0,0 1-1,4-3 1,7-5-15,1 0 0,-1-1 1,0-1-1,-1 0 0,-1 0 0,1-1 0,16-22 0,-12 14-250,37-31-1,-53 50 233,0 0 1,0-1-1,1 1 1,-1 0-1,0 0 1,0 0-1,0 0 1,0 0-1,1-1 1,-1 1-1,0 0 1,0 0-1,1 0 1,-1 0-1,0 0 1,0 0-1,1 0 1,-1 0-1,0 0 1,0 0-1,1 0 1,-1 0-1,0 0 1,0 0-1,0 0 1,1 0-1,-1 0 1,0 0-1,0 0 1,1 0-1,-1 1 1,0-1-1,0 0 1,0 0-1,1 0 1,-1 0-1,0 0 1,0 1-1,0-1 1,0 0-1,1 0 1,-1 0-1,0 1 1,0-1-1,0 0 1,0 0-1,0 1 1,4 18-110,-4 27 192,-1-42-68,0 12 34,0-12 52,1 0-1,0 0 1,0 0-1,0 0 1,0 0-1,0 1 1,1-1-1,1 4 1,-2-7-68,1 0 1,0 0 0,-1 0 0,1 0 0,0 0-1,0 0 1,0 0 0,0-1 0,0 1-1,0 0 1,0 0 0,0-1 0,0 1-1,0-1 1,0 1 0,0-1 0,0 1 0,1-1-1,-1 0 1,0 0 0,0 1 0,0-1-1,1 0 1,-1 0 0,0 0 0,0 0-1,1-1 1,-1 1 0,0 0 0,0 0-1,0-1 1,2 0 0,3-1 6,1 0 0,-1 0-1,0-1 1,0 0 0,0 0 0,-1-1-1,1 0 1,-1 0 0,0 0 0,0 0-1,8-10 1,-6 7-131,-1-1 0,1 0 0,-1 0 0,-1 0 0,0-1 0,0 0 0,4-11 0,-29 104-536,14-52 192,4-11-4912,10-20-7580</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0.798"/>
    </inkml:context>
    <inkml:brush xml:id="br0">
      <inkml:brushProperty name="width" value="0.025" units="cm"/>
      <inkml:brushProperty name="height" value="0.025" units="cm"/>
    </inkml:brush>
  </inkml:definitions>
  <inkml:trace contextRef="#ctx0" brushRef="#br0">193 10 18738,'0'0'10815,"-10"-4"-10633,4 3-175,0-1-1,0 1 1,0 0 0,1 1 0,-1-1-1,0 1 1,0 0 0,0 1-1,0 0 1,0-1 0,0 2 0,0-1-1,1 1 1,-1 0 0,1 0 0,-1 0-1,1 1 1,-10 6 0,5-3 21,-25 16 53,34-21-80,-1 0-1,1 0 0,0 0 1,-1 0-1,1 0 1,0 1-1,0-1 1,0 1-1,0-1 0,0 0 1,0 1-1,0 0 1,0-1-1,1 1 1,-1 0-1,1-1 0,-1 1 1,1 2-1,0-4-8,1 1 0,-1 0 0,1 0 0,0 0 0,-1 0 0,1-1 0,0 1 0,0 0 0,0-1 0,-1 1 0,1-1 0,0 1 0,0-1 0,0 1 0,0-1 0,0 1 0,0-1 0,0 0 0,0 1 0,0-1 0,0 0 0,0 0 0,0 0 0,0 0 0,0 0 0,0 0 0,2-1 0,41 1-438,-33 0 193,54-2-1013,-33 0 241,-1 2 0,44 4 1,-75-4 1030,1 0 0,-1 0 0,0 0 1,0 0-1,0 0 0,0 0 0,0 0 0,0 0 1,1 0-1,-1 1 0,0-1 0,0 0 1,0 0-1,0 0 0,0 0 0,0 0 0,1 0 1,-1 0-1,0 0 0,0 0 0,0 0 0,0 0 1,0 0-1,0 1 0,0-1 0,0 0 1,0 0-1,1 0 0,-1 0 0,0 0 0,0 0 1,0 1-1,0-1 0,0 0 0,0 0 0,0 0 1,0 0-1,0 0 0,0 0 0,0 1 1,0-1-1,0 0 0,0 0 0,0 0 0,0 0 1,0 0-1,0 1 0,0-1 0,0 0 0,0 0 1,-1 0-1,1 0 0,0 0 0,0 0 1,0 1-1,-9 8 800,-12 5 757,-36 22-105,35-21-1179,-1 0 0,-38 16 0,60-31-1085,3-1-774,56-42-8146,-28 24 3480</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1.154"/>
    </inkml:context>
    <inkml:brush xml:id="br0">
      <inkml:brushProperty name="width" value="0.025" units="cm"/>
      <inkml:brushProperty name="height" value="0.025" units="cm"/>
    </inkml:brush>
  </inkml:definitions>
  <inkml:trace contextRef="#ctx0" brushRef="#br0">135 14 14029,'0'0'12535,"-8"-4"-11510,5 3-965,0-1 1,0 1 0,0 0 0,0 0-1,0 0 1,0 0 0,0 1-1,-1-1 1,1 1 0,0 0-1,0 0 1,0 0 0,-7 1 0,6 0 13,-1 1 1,1 0-1,0 0 1,-1 0 0,1 0-1,0 1 1,0 0 0,0 0-1,1 0 1,-1 0 0,-3 5-1,5-6-76,0-1-1,0 1 0,0 0 0,0-1 0,1 1 0,-1 0 1,1 0-1,-1 0 0,1 0 0,0 1 0,0-1 0,0 0 0,0 0 1,0 1-1,0-1 0,1 1 0,-1 4 0,2-6-41,0 0-1,0 1 0,0-1 1,0 0-1,1 0 0,-1 0 1,0 0-1,1 0 1,-1 0-1,1 0 0,-1 0 1,1-1-1,-1 1 0,1-1 1,0 1-1,-1-1 0,1 1 1,0-1-1,-1 0 0,1 0 1,0 0-1,0 0 1,-1 0-1,1 0 0,2-1 1,54-1-1284,-42 0 1090,1 2-1,-1-1 0,0 2 0,1 0 0,25 6 1,-42-7 273,1 0 1,0 0 0,0 0 0,0 0 0,-1 0-1,1 0 1,0 1 0,0-1 0,-1 0 0,1 1-1,0-1 1,0 0 0,-1 1 0,1-1 0,0 1-1,-1-1 1,1 1 0,0-1 0,-1 1 0,1-1-1,-1 1 1,1-1 0,-1 1 0,1 0 0,-1 0-1,0-1 1,1 1 0,-1 0 0,0-1 0,1 1-1,-1 0 1,0 0 0,0 0 0,0-1 0,0 1-1,0 0 1,0 0 0,0 0 0,0-1 0,0 1-1,0 0 1,0 0 0,0 0 0,-1-1 0,1 1-1,0 0 1,-1 0 0,1-1 0,0 1 0,-1 0-1,1-1 1,-1 1 0,1 0 0,-1-1 0,1 1-1,-1-1 1,0 1 0,1-1 0,-1 1 0,0-1-1,1 1 1,-2 0 0,-44 28 2252,37-25-2136,-5 3-211,-1 0 1,1-1 0,-1-1-1,0 0 1,-1-1 0,-27 3-1,46-19-12272,6 1 1195</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1.498"/>
    </inkml:context>
    <inkml:brush xml:id="br0">
      <inkml:brushProperty name="width" value="0.025" units="cm"/>
      <inkml:brushProperty name="height" value="0.025" units="cm"/>
    </inkml:brush>
  </inkml:definitions>
  <inkml:trace contextRef="#ctx0" brushRef="#br0">1 68 18449,'0'0'11083,"8"-9"-10875,3-2-273,-6 6-48,0 0 0,0 0 1,-1 0-1,1-1 0,-1 1 1,4-10-1,-8 15 89,1 0 0,-1 0 0,0-1 1,1 1-1,-1 0 0,0 0 0,0 0 0,1 0 0,-1-1 0,0 1 0,1 0 1,-1 0-1,0 0 0,1 0 0,-1 0 0,1 0 0,-1 0 0,0 0 0,1 0 1,-1 0-1,0 0 0,1 0 0,-1 0 0,0 0 0,1 1 0,-1-1 0,0 0 1,0 0-1,1 0 0,-1 0 0,0 1 0,1-1 0,-1 0 0,0 0 0,0 0 1,1 1-1,-1-1 0,0 0 0,0 1 0,0-1 0,1 0 0,-1 0 0,0 1 1,0-1-1,16 20 197,-10-12-89,1-2-53,0-1-1,0 0 0,1 0 1,0-1-1,0 0 1,0 0-1,0-1 0,0 0 1,1-1-1,-1 1 1,1-2-1,0 1 0,0-1 1,-1-1-1,1 1 1,0-1-1,16-3 0,7-1 79,1-1 0,0-2 0,43-14-1,-61 15-306,-11 4-47,1 0 1,0 0-1,0 0 0,0 1 1,0-1-1,1 1 0,-1 0 1,0 1-1,0-1 0,1 1 1,-1 0-1,8 1 0,-22 7-6839,-9-1 732</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1.825"/>
    </inkml:context>
    <inkml:brush xml:id="br0">
      <inkml:brushProperty name="width" value="0.025" units="cm"/>
      <inkml:brushProperty name="height" value="0.025" units="cm"/>
    </inkml:brush>
  </inkml:definitions>
  <inkml:trace contextRef="#ctx0" brushRef="#br0">1 11 13068,'0'0'4581,"68"6"-3044,-16-6-544,13 0-224,8 0-577,-1-3-769,1-10-5412</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2.559"/>
    </inkml:context>
    <inkml:brush xml:id="br0">
      <inkml:brushProperty name="width" value="0.025" units="cm"/>
      <inkml:brushProperty name="height" value="0.025" units="cm"/>
    </inkml:brush>
  </inkml:definitions>
  <inkml:trace contextRef="#ctx0" brushRef="#br0">140 62 5894,'0'0'16885,"-9"-5"-15289,6 4-1531,2-1-23,-1 0 1,-1 1-1,1 0 0,0-1 1,0 1-1,0 0 1,-1 0-1,1 0 0,0 0 1,-1 1-1,1-1 0,-1 1 1,1-1-1,-1 1 1,1 0-1,-1 0 0,1 0 1,-1 0-1,0 0 1,1 1-1,0-1 0,-1 1 1,1 0-1,-1 0 1,1 0-1,0 0 0,-1 0 1,1 0-1,0 0 1,0 1-1,0-1 0,0 1 1,0 0-1,0-1 1,-1 4-1,2-5-44,-4 5-4,0-1-1,1 1 0,-1 0 0,1 0 1,0 0-1,1 1 0,-1 0 0,1-1 0,-3 10 1,6-14-18,0 0 0,0-1 0,1 1 0,-1-1 0,0 1 1,1-1-1,-1 1 0,1-1 0,-1 1 0,1-1 0,-1 1 1,1-1-1,-1 0 0,1 1 0,-1-1 0,1 0 0,0 0 1,-1 1-1,1-1 0,-1 0 0,1 0 0,0 0 0,-1 1 1,1-1-1,0 0 0,-1 0 0,1 0 0,0 0 1,-1 0-1,1-1 0,0 1 0,31 0-258,-26 0 147,76-5-1132,-59 2 1068,-1 1-1,1 1 1,-1 1 0,33 5-1,-54-5 218,0 0 1,0 0-1,1 0 0,-1 1 0,0-1 0,0 0 1,0 1-1,0-1 0,0 1 0,0-1 0,0 1 1,0-1-1,0 1 0,0 0 0,0 0 0,0-1 0,0 1 1,0 0-1,-1 0 0,1 0 0,0 0 0,-1 0 1,1 0-1,-1 0 0,1 0 0,-1 0 0,1 0 1,-1 0-1,0 0 0,1 0 0,-1 1 0,0-1 0,0 0 1,0 0-1,0 0 0,0 0 0,0 1 0,0-1 1,0 0-1,0 0 0,-1 1 0,0 2 160,-1 0-1,1-1 1,-1 1-1,0 0 1,0-1 0,0 0-1,0 0 1,0 1-1,-1-1 1,-5 4-1,-11 9 214,-1-2-1,-1 0 0,0-1 1,-1-1-1,-1-2 0,1 0 1,-2-1-1,-23 6 0,63-21-456,1-1 0,-1-1 0,26-16 1,6-3-558,-8 7-70,-2-2 1,51-38-1,-70 45 691,-1-1 0,-1 0 0,0-1 0,-1-1 0,-1-1-1,15-22 1,-33 71 1209,-21 53-318,17-66-640,2 1 1,0 0-1,0 0 1,2 1 0,-2 29-1,5-47-289,0-1-1,0 1 1,0-1 0,0 1 0,0 0-1,0-1 1,0 1 0,0-1 0,1 1-1,-1-1 1,0 1 0,0-1-1,1 1 1,-1-1 0,0 1 0,1-1-1,-1 1 1,1-1 0,-1 1-1,1-1 1,-1 0 0,1 1 0,-1-1-1,1 0 1,-1 1 0,1-1 0,-1 0-1,1 0 1,-1 1 0,1-1-1,-1 0 1,1 0 0,0 0 0,-1 0-1,1 0 1,-1 0 0,1 0-1,1 0 1,-1 0-155,0 0-1,1 0 1,-1-1 0,0 1-1,1 0 1,-1-1 0,0 1-1,1-1 1,-1 1 0,0-1-1,0 0 1,0 1-1,0-1 1,1 0 0,-1 0-1,0 0 1,1-1 0,6-17-5341,-2-7-3625</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2.899"/>
    </inkml:context>
    <inkml:brush xml:id="br0">
      <inkml:brushProperty name="width" value="0.025" units="cm"/>
      <inkml:brushProperty name="height" value="0.025" units="cm"/>
    </inkml:brush>
  </inkml:definitions>
  <inkml:trace contextRef="#ctx0" brushRef="#br0">1 1 13837,'0'0'6662,"53"49"-6598,-24-31-864,6 1-1987,5-2-2562,-2-3-2434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07.245"/>
    </inkml:context>
    <inkml:brush xml:id="br0">
      <inkml:brushProperty name="width" value="0.025" units="cm"/>
      <inkml:brushProperty name="height" value="0.025" units="cm"/>
      <inkml:brushProperty name="color" value="#E71224"/>
    </inkml:brush>
  </inkml:definitions>
  <inkml:trace contextRef="#ctx0" brushRef="#br0">91 100 10666,'0'0'262,"-10"-3"197,2 0-247,-3 0 349,0 0 0,0 0-1,0 1 1,-18-2 0,39 19-454,0-8-98,-1-2 0,1 1 1,-1-1-1,1-1 1,1 1-1,-1-2 0,1 1 1,-1-2-1,23 4 0,12-1 94,47-2-1,-83-2-80,563 41 1329,427-5-525,-395-28-804,-549-6-21,1039 26 105,784-19 193,-1035-47-154,-325 7-76,1293-64 790,-1251 42-37,-558 52-1010,1 0-1,-1-1 1,0 1-1,0 0 0,0-1 1,0 1-1,0-1 1,0 0-1,0 0 1,0 0-1,0 0 1,0 0-1,0 0 0,-1 0 1,1-1-1,0 1 1,-1-1-1,1 1 1,-1-1-1,0 1 1,1-1-1,-1 0 0,0 0 1,0 0-1,0 0 1,0 0-1,1-3 1,0-25-4350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3.228"/>
    </inkml:context>
    <inkml:brush xml:id="br0">
      <inkml:brushProperty name="width" value="0.025" units="cm"/>
      <inkml:brushProperty name="height" value="0.025" units="cm"/>
    </inkml:brush>
  </inkml:definitions>
  <inkml:trace contextRef="#ctx0" brushRef="#br0">15 258 11531,'0'0'11921,"0"10"-10934,-14 85 2189,14-94-3159,0 0 1,0 0-1,0-1 0,0 1 0,0 0 0,0 0 0,1 0 0,-1-1 0,0 1 0,0 0 0,1 0 0,-1-1 0,0 1 0,1 0 0,-1-1 0,1 1 0,-1 0 0,1-1 0,-1 1 0,1-1 0,-1 1 0,1-1 0,0 1 0,-1-1 0,1 1 0,0-1 0,-1 1 0,1-1 0,0 0 0,0 0 0,-1 1 0,1-1 0,0 0 0,0 0 0,0 0 0,-1 0 0,1 0 0,0 0 0,0 0 0,0 0 0,-1 0 1,1 0-1,0 0 0,1-1 0,38-8 161,-26 2-172,-1-1-1,1 0 0,-1-1 0,-1 0 0,0-1 0,0-1 0,-1 1 0,0-2 1,0 0-1,-2 0 0,0-1 0,0 0 0,-1 0 0,0-1 0,-2 0 0,1-1 1,-2 1-1,0-1 0,-1 0 0,0-1 0,-1 1 0,-1-1 0,0 1 1,-1-1-1,-2-19 0,2 34-8,-1 0-1,0 0 1,0 0 0,0 0 0,0 0-1,0 0 1,-1 1 0,1-1 0,0 0-1,0 0 1,-1 0 0,1 0 0,0 0-1,-1 0 1,1 0 0,-1 1 0,1-1-1,-1 0 1,1 0 0,-1 1-1,0-1 1,1 0 0,-1 1 0,0-1-1,0 0 1,1 1 0,-1-1 0,0 1-1,0-1 1,0 1 0,0 0 0,1-1-1,-1 1 1,0 0 0,0 0 0,0 0-1,0-1 1,0 1 0,0 0 0,0 0-1,0 0 1,0 1 0,0-1 0,0 0-1,0 0 1,0 0 0,0 1 0,1-1-1,-1 0 1,0 1 0,0-1 0,0 1-1,0-1 1,1 1 0,-1-1 0,-1 2-1,-6 3-23,1 0 0,0 1 0,1 0 0,-11 11 1,-4 5-54,-44 55 552,60-70-359,0 0 1,0 0-1,1 0 1,0 0-1,1 1 1,0-1-1,0 1 0,0 0 1,-1 11-1,4-18-110,0 0 1,0-1-1,0 1 0,0 0 0,0 0 0,0 0 0,0 0 0,1 0 0,-1 0 1,0-1-1,1 1 0,-1 0 0,1 0 0,-1-1 0,1 1 0,-1 0 1,1 0-1,-1-1 0,1 1 0,-1-1 0,1 1 0,0 0 0,0-1 0,-1 1 1,1-1-1,0 0 0,0 1 0,0-1 0,-1 0 0,2 1 0,33 7-8,-18-6-119,-6 1-247,1-1 1,-1 2-1,0 0 0,0 0 0,0 1 1,-1 0-1,14 10 0,-20-12-88,0 0 0,-1 0 0,1 1 1,-1-1-1,0 1 0,0 0 0,0 0 0,3 6 0,-4-5-512,0 0 0,0 0 1,-1 0-1,1 1 0,-1-1 0,0 0 0,-1 0 0,1 10 1,-1-1-7460</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4.304"/>
    </inkml:context>
    <inkml:brush xml:id="br0">
      <inkml:brushProperty name="width" value="0.025" units="cm"/>
      <inkml:brushProperty name="height" value="0.025" units="cm"/>
    </inkml:brush>
  </inkml:definitions>
  <inkml:trace contextRef="#ctx0" brushRef="#br0">175 163 3491,'20'-27'10641,"-19"25"-10144,1-1-1,-1 1 1,0-1 0,0 1 0,0-1-1,0 0 1,0 1 0,-1-1-1,1 0 1,-1 0 0,0 0 0,0 1-1,0-1 1,0 0 0,-1-4 0,1 6-430,-1 0 1,1 1-1,-1-1 1,1 0 0,-1 1-1,0-1 1,0 0 0,1 1-1,-1-1 1,0 1 0,0-1-1,0 1 1,1 0 0,-1-1-1,0 1 1,0 0 0,0-1-1,0 1 1,0 0-1,0 0 1,0 0 0,0 0-1,0 0 1,0 0 0,0 0-1,-1 0 1,-27 4 6,19 0-77,1 1 0,-1 0 0,1 0-1,0 1 1,1 0 0,0 0 0,0 1 0,0 0 0,-8 10-1,9-10 51,1-1 0,1 2-1,-1-1 1,1 0-1,1 1 1,-1 0-1,1 0 1,0 1-1,1-1 1,-4 18-1,6-25-38,1 0 0,0 0 0,0 0 0,0 0 0,0 0 0,0 0 0,1 0 0,-1-1 0,0 1 0,0 0 0,1 0 0,-1 0 0,0 0 0,1 0 0,-1 0 0,1 0 0,-1-1 0,1 1 0,-1 0 0,1 0 0,0-1 0,-1 1 0,1 0 0,0-1 0,0 1 0,-1-1 0,1 1 0,0-1 0,0 1 0,0-1 0,0 1 0,0-1 0,-1 0 0,1 0 0,0 1 0,0-1 0,0 0 0,0 0 0,0 0 0,0 0 0,0 0 0,0 0 0,0 0 0,0-1 0,2 1 0,47-12 137,-25 0-117,0-1 0,0-1 0,-1-1 0,-1-1 0,0-1 0,-2-1 0,0-1 0,-1-1 0,0 0 0,-2-2 0,26-39 0,-34 43 304,-14 22 149,-19 32 57,11-11-198,2 0 0,-10 32 0,17-46-270,1 0-1,-1 1 0,2-1 1,-1 1-1,2-1 0,0 1 0,2 20 1,-2-30-70,1-1 1,0 1-1,-1 0 0,1-1 1,0 1-1,0-1 1,0 1-1,0-1 1,0 0-1,1 1 0,-1-1 1,0 0-1,0 0 1,1 0-1,-1 0 1,1 0-1,-1 0 0,1 0 1,0 0-1,-1-1 1,1 1-1,0-1 1,-1 1-1,1-1 0,0 0 1,-1 1-1,1-1 1,0 0-1,0 0 1,0 0-1,-1 0 0,1-1 1,0 1-1,1-1 1,5 0-275,-1 0 1,0 0-1,0-1 1,-1 0-1,1 0 1,0-1-1,7-4 1,-5 2-973,-1 0 0,0-1 0,-1 0 0,0-1 0,0 0 0,0 0 0,-1 0 0,0-1 0,7-11 0,6-15-5662</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4.646"/>
    </inkml:context>
    <inkml:brush xml:id="br0">
      <inkml:brushProperty name="width" value="0.025" units="cm"/>
      <inkml:brushProperty name="height" value="0.025" units="cm"/>
    </inkml:brush>
  </inkml:definitions>
  <inkml:trace contextRef="#ctx0" brushRef="#br0">95 0 12300,'0'0'5669,"-4"14"-4035,-22 63 75,-18 54 1285,39-111-2589,0 0-1,1 0 1,1 0-1,-1 31 1,4-50-398,0 0 1,0 0 0,0 0-1,0 0 1,0 0-1,0 0 1,1 0 0,-1 0-1,0 0 1,1 0-1,-1 0 1,0 0 0,1 0-1,-1 0 1,1 0-1,-1 0 1,1-1 0,0 1-1,-1 0 1,1 0-1,0 0 1,0-1 0,0 1-1,-1 0 1,1-1-1,0 1 1,1 0-1,0-1 7,1 1 0,-1-1-1,0 0 1,0 0-1,0 0 1,0 0 0,0 0-1,0 0 1,1 0-1,-1-1 1,0 1 0,3-2-1,3-1 1,-1 0 0,0-1 0,-1 1-1,1-1 1,-1 0 0,12-10 0,-6 0-45,-1 0 0,0-1 1,-1 0-1,-1 0 1,0-1-1,-1-1 0,-1 1 1,0-1-1,-2 0 1,0-1-1,0 1 0,-2-1 1,0 0-1,0-25 1,-4 55 104,-1 1 1,-1 0-1,0-1 1,-8 22-1,0-1 7,-4 16 1,8-33 70,2 0 0,0 1 0,0-1 0,2 1 0,0-1 0,1 1 0,1 0 0,0 0 0,2 18 0,-1-34-170,1 1 0,0 0 0,-1-1 0,1 1 0,0-1 0,0 1 0,0-1 0,0 0 0,0 1 0,0-1 0,1 0 0,-1 0 0,0 0 0,1 1 0,-1-2 0,0 1 0,1 0 0,-1 0 0,1 0 0,0-1 0,-1 1 0,1 0 0,0-1 0,2 1 0,21 1-2370,-3-9-3994,-6-6-3168</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4.990"/>
    </inkml:context>
    <inkml:brush xml:id="br0">
      <inkml:brushProperty name="width" value="0.025" units="cm"/>
      <inkml:brushProperty name="height" value="0.025" units="cm"/>
    </inkml:brush>
  </inkml:definitions>
  <inkml:trace contextRef="#ctx0" brushRef="#br0">82 87 9353,'0'0'17376,"9"3"-17216,-4-2-151,0 1-1,-1-1 0,1-1 1,0 1-1,0-1 0,0 1 1,0-1-1,0-1 0,-1 1 1,7-2-1,-9 1 1,0 1-1,0-1 1,0 0 0,0 0 0,0 0-1,0 0 1,-1-1 0,1 1 0,0 0 0,-1-1-1,1 0 1,0 1 0,-1-1 0,0 0-1,1 1 1,-1-1 0,0 0 0,0 0-1,0 0 1,0 0 0,-1 0 0,1 0-1,0-1 1,-1 1 0,0 0 0,1 0-1,-1 0 1,0 0 0,0-1 0,-1-3-1,2 5 14,-1-1-1,-1 1 0,1-1 1,0 1-1,0-1 0,0 1 1,-1-1-1,1 1 0,-1-1 1,1 1-1,-1 0 0,0-1 0,1 1 1,-1 0-1,0-1 0,0 1 1,0 0-1,0 0 0,0 0 1,0 0-1,0 0 0,0 0 1,-1 0-1,1 0 0,0 0 0,-1 1 1,1-1-1,0 1 0,-1-1 1,1 1-1,-1-1 0,1 1 1,-1 0-1,1-1 0,-1 1 1,1 0-1,-1 0 0,1 0 0,-1 0 1,1 1-1,-1-1 0,1 0 1,-1 0-1,-2 2 0,-2-1-13,1 1-1,-1-1 1,0 1-1,1 1 1,-1-1-1,1 1 1,-1 0-1,1 0 1,0 0-1,-6 6 0,2 1 199,0 1-1,0 0 0,1 0 0,-11 23 0,16-30-122,1 0 1,0 0 0,0 1-1,1 0 1,-1-1-1,1 1 1,0 0 0,0-1-1,0 1 1,1 0 0,0 0-1,0 0 1,0-1-1,0 1 1,1 0 0,0 0-1,1 5 1,0-7-94,0 0 0,1 0 0,-1 0-1,1 0 1,-1 0 0,1-1 0,0 1 0,0-1 0,0 0 0,0 0 0,0 0 0,1 0-1,-1 0 1,1-1 0,-1 0 0,1 1 0,-1-1 0,1 0 0,6 0 0,9 2-1695,-1-1 0,29 0 0,-3-2-5096</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5.827"/>
    </inkml:context>
    <inkml:brush xml:id="br0">
      <inkml:brushProperty name="width" value="0.025" units="cm"/>
      <inkml:brushProperty name="height" value="0.025" units="cm"/>
    </inkml:brush>
  </inkml:definitions>
  <inkml:trace contextRef="#ctx0" brushRef="#br0">1 44 13004,'9'-4'2851,"16"-4"-1702,0 0 0,1 1 0,0 1 0,0 2 0,0 1 0,1 1 0,-1 1 0,38 3-1,-62-2-1121,-1 0 0,1 0-1,0 0 1,0 0-1,0 0 1,0 1 0,0-1-1,0 1 1,0 0-1,-1-1 1,1 1 0,0 0-1,0 0 1,-1 0-1,1 0 1,-1 0 0,1 0-1,-1 1 1,1-1-1,-1 0 1,0 1 0,0-1-1,1 1 1,-1-1-1,0 1 1,0 0 0,-1 0-1,1-1 1,0 1-1,-1 0 1,1 0 0,-1 0-1,1 0 1,-1 3-1,0-1 43,-1-1 0,1 1 0,-1-1-1,0 1 1,-1-1 0,1 1-1,0-1 1,-1 0 0,0 0-1,0 0 1,0 0 0,0 0-1,0 0 1,-1 0 0,1-1-1,-1 1 1,-3 2 0,-8 6 127,0 0 0,0-2-1,-1 1 1,0-2 0,-1 0 0,0-1 0,0 0 0,-1-2 0,1 0 0,-1 0-1,0-2 1,-20 2 0,61-16-84,-7 9-222,1 0-1,-1 1 0,1 0 0,0 2 0,-1 0 0,29 6 1,-35-5 51,0 1 0,0-1 1,-1 2-1,1 0 1,-1 0-1,0 1 1,0 0-1,0 1 0,-1 0 1,1 0-1,10 12 1,-18-17 61,-1 0 0,0 0 0,1 1 0,-1-1 0,0 0 0,0 1 1,0-1-1,0 1 0,0-1 0,-1 1 0,1 0 0,0-1 0,-1 1 0,1 0 1,-1-1-1,0 1 0,1 0 0,-1 0 0,0 0 0,0-1 0,0 1 0,0 0 1,-1 0-1,1-1 0,-1 3 0,0-1 42,-1 0 1,0 0-1,1-1 1,-1 1-1,0-1 1,-1 1-1,1-1 0,0 0 1,-1 0-1,1 0 1,-1 0-1,-5 3 0,-5 2 224,0-1-1,-1 0 0,0-1 0,-27 6 0,24-7-133,0-1-1,-1-1 1,1 0 0,0-1-1,-1-1 1,1-1 0,0 0-1,-18-5 1,34 6-259,-1 0 0,1 0 0,0-1 0,0 1 1,0 0-1,-1-1 0,1 1 0,0-1 0,0 0 0,0 1 0,0-1 0,0 0 1,0 0-1,0 0 0,0 1 0,0-1 0,0 0 0,1 0 0,-1 0 0,0 0 1,0-1-1,1 1 0,-1 0 0,1 0 0,-1 0 0,1 0 0,-1-2 0,2 2-104,-1 0 0,0 0 0,1 0 0,-1 0 0,1 0 0,0 0 0,-1 0 0,1 0 0,0 0 0,-1 1 0,1-1 0,0 0 0,0 0 0,0 1 1,0-1-1,0 0 0,0 1 0,0-1 0,0 1 0,0-1 0,0 1 0,0 0 0,0-1 0,0 1 0,0 0 0,0 0 0,0 0 0,0 0 0,2 0 0,18-3-7849</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7.663"/>
    </inkml:context>
    <inkml:brush xml:id="br0">
      <inkml:brushProperty name="width" value="0.025" units="cm"/>
      <inkml:brushProperty name="height" value="0.025" units="cm"/>
    </inkml:brush>
  </inkml:definitions>
  <inkml:trace contextRef="#ctx0" brushRef="#br0">221 255 3651,'4'-10'6882,"-2"6"-6444,2-4 525,-1 0-1,0 0 1,-1 0 0,4-16-1,-6 22-793,1 1-1,-1-1 0,0 1 0,0-1 0,0 1 1,0-1-1,0 1 0,0-1 0,0 1 0,-1-1 1,1 1-1,0-1 0,-1 1 0,1-1 0,-1 1 0,0-1 1,1 1-1,-1 0 0,0 0 0,0-1 0,0 1 1,0 0-1,0 0 0,0 0 0,0 0 0,0 0 1,0 0-1,-1 0 0,1 0 0,0 1 0,-1-1 0,1 0 1,-1 1-1,1-1 0,0 1 0,-1-1 0,1 1 1,-1 0-1,-1-1 0,-5 1 82,1 0 0,0 0 0,0 0 0,0 1 0,0 0 0,0 0 0,0 0 0,0 1 0,0 1 0,0-1 0,1 1 0,-1 0 0,1 0 0,-8 5 0,8-3-192,0-1 0,0 1 0,0 0 0,0 1-1,1 0 1,0-1 0,0 2 0,0-1 0,1 0 0,0 1-1,0 0 1,0 0 0,1 0 0,0 1 0,1-1 0,0 1-1,0-1 1,0 1 0,1 0 0,0 9 0,1-15-55,0-1 0,0 0 0,0 1 0,0-1 0,1 1 0,-1-1 0,0 0 0,1 0 0,-1 1 0,1-1 0,0 0 0,-1 0 0,1 1 0,0-1 0,-1 0 0,1 0 0,0 0 0,0 0 0,0 0 0,0 0 0,0-1 0,2 3 0,1-2 5,-1 1-1,0-1 1,1 0-1,-1 0 0,1 0 1,-1 0-1,1 0 1,6 0-1,9-1-32,0-1 0,33-5 0,-34 3-100,-16 3 113,0-1 0,0 1 1,0 0-1,0 0 0,0 0 1,0 0-1,0 0 0,0 0 1,0 0-1,0 0 1,0 1-1,0-1 0,0 1 1,0 0-1,0-1 0,-1 1 1,1 0-1,0 0 0,0 0 1,-1 0-1,1 1 1,-1-1-1,1 0 0,-1 1 1,0-1-1,1 1 0,0 1 1,1 3-3,-1 0 0,-1 0 0,1 0 0,-1 0 0,0 0 0,-1 0 0,1 12 0,0 11 40,-2 0 0,0 0 0,-2 0 0,-1 0 0,-13 44 0,14-62 36,0-1 0,-1 1 0,0-1 0,-1 0-1,0 0 1,-1-1 0,0 1 0,-1-1 0,1-1 0,-2 1 0,1-1 0,-1 0 0,0-1 0,-1 0 0,0 0 0,0-1-1,-19 10 1,25-15-32,0 1-1,0-1 1,0 0-1,0 0 0,-1 0 1,1 0-1,0-1 0,-1 1 1,1-1-1,-1 0 0,1 0 1,0 0-1,-1 0 1,-6-2-1,9 1-26,-1 0-1,0 0 1,0 0 0,1 0-1,-1 0 1,1 0 0,-1-1-1,1 1 1,-1-1 0,1 1-1,0-1 1,0 0 0,0 1-1,0-1 1,0 0 0,0 0-1,0 0 1,0 1 0,1-1-1,-1 0 1,1 0 0,0 0-1,-1 0 1,1 0 0,0 0-1,0-2 1,0-8-52,1 0 1,0 1-1,0-1 1,1 1-1,1 0 1,0 0-1,1 0 1,0 0-1,0 0 1,1 1-1,0-1 1,1 1-1,0 1 1,1-1-1,8-9 1,17-17-241,2 1-1,48-39 1,-58 53 262,16-14 27,98-90 6,-114 100-5,-1 0 0,-1-2 1,24-38-1,-41 57-1,0 0 0,-1-1 0,0 1 0,0-1 0,-1 0 0,4-18 0,-7 26-1,1-1 1,-1 1-1,0-1 1,0 0-1,0 1 1,0-1-1,0 1 1,-1-1-1,1 1 1,0-1-1,-1 1 1,1-1-1,-1 1 1,0-1 0,1 1-1,-1 0 1,0-1-1,-2-1 1,2 1-2,-1 1 1,0 0 0,1 0 0,-1 0 0,0 1-1,0-1 1,0 0 0,0 1 0,0-1 0,0 1-1,0-1 1,0 1 0,0 0 0,0 0-1,0 0 1,0 0 0,0 1 0,-3 0 0,-5 1 15,1 0 0,0 1 0,0 1 0,0 0 1,1 0-1,-1 0 0,1 1 0,0 0 0,0 1 1,1 0-1,-1 0 0,-7 10 0,-10 10 340,-39 55-1,15-5 198,46-71-499,0 1 0,1-1 1,-1 1-1,1 0 0,1-1 0,-1 1 0,1 0 0,0 0 0,0 0 0,0 0 0,1 0 0,1 9 0,-1-14-47,1 0 1,-1 1-1,1-1 0,-1 0 1,1 0-1,0 1 0,0-1 1,-1 0-1,1 0 0,0 0 1,0 0-1,0 0 0,0 0 1,1 0-1,-1 0 0,0-1 1,0 1-1,0 0 0,1-1 1,-1 1-1,0-1 1,1 1-1,-1-1 0,0 0 1,1 1-1,-1-1 0,2 0 1,43 1 95,-38-2-69,8 0-13,1-2 1,-1 0 0,-1-1-1,1 0 1,-1-1-1,1-1 1,-1-1-1,20-12 1,-25 14-12,0-1 0,-1 0 0,0-1 0,0 0 0,-1 0 0,0-1 0,0 0 0,0-1 0,-1 0 0,-1 0 0,0 0 0,0-1 0,5-12 0,-24 56 79,4-15 58,1 1 0,1-1 0,1 2-1,1-1 1,-4 31 0,9-50-126,0 0 1,-1 0-1,1 1 1,0-1-1,1 0 1,-1 0-1,0 0 1,0 0-1,0 1 1,1-1 0,-1 0-1,0 0 1,1 0-1,-1 0 1,1 0-1,0 0 1,-1 0-1,1 0 1,0 0-1,-1 0 1,1 0-1,0 0 1,0-1-1,0 1 1,0 0-1,0-1 1,0 1-1,0 0 1,0-1 0,0 1-1,0-1 1,0 0-1,0 1 1,0-1-1,0 0 1,1 0-1,-1 1 1,0-1-1,0 0 1,0 0-1,0 0 1,1 0-1,-1-1 1,0 1-1,1-1 1,5 0 11,-1 0 0,1-1 0,-1 0 0,0 0 0,0-1 0,11-6 0,-3 1-53,0 0 0,-1-2 0,0 0 0,-1 0 0,0-1 0,0 0 0,-2-1 0,1-1 0,-1 0 0,-1 0 0,-1-1 0,1 0 0,-2 0 0,8-22-1,-33 80-384,12-33 461,1 1 0,0 0 0,0 0 1,1 1-1,1-1 0,0 1 0,1 0 0,-2 19 1,5-32-106,-1 1 0,0 0 0,0-1 1,0 1-1,0-1 0,0 1 1,1-1-1,-1 1 0,0 0 0,1-1 1,-1 1-1,0-1 0,1 1 1,-1-1-1,1 1 0,-1-1 1,1 0-1,-1 1 0,1-1 0,-1 0 1,1 1-1,-1-1 0,1 0 1,-1 1-1,1-1 0,-1 0 0,1 0 1,0 0-1,-1 0 0,1 1 1,0-1-1,-1 0 0,1 0 1,-1 0-1,1 0 0,0 0 0,-1-1 1,1 1-1,-1 0 0,1 0 1,0 0-1,-1 0 0,1-1 1,-1 1-1,1 0 0,-1-1 0,1 1 1,-1 0-1,1-1 0,-1 1 1,1-1-1,0 0 0,27-22-8349,-17 1-270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8.007"/>
    </inkml:context>
    <inkml:brush xml:id="br0">
      <inkml:brushProperty name="width" value="0.025" units="cm"/>
      <inkml:brushProperty name="height" value="0.025" units="cm"/>
    </inkml:brush>
  </inkml:definitions>
  <inkml:trace contextRef="#ctx0" brushRef="#br0">1 1 9449,'0'0'13036,"17"49"-13388,-6-30-1442,2-2-1281,4 0-2434,3-3-4741</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8.366"/>
    </inkml:context>
    <inkml:brush xml:id="br0">
      <inkml:brushProperty name="width" value="0.025" units="cm"/>
      <inkml:brushProperty name="height" value="0.025" units="cm"/>
    </inkml:brush>
  </inkml:definitions>
  <inkml:trace contextRef="#ctx0" brushRef="#br0">101 330 15919,'0'0'11232,"-9"10"-10458,-1 2-591,-38 44 1314,43-50-1300,1-1 0,0 1 0,1 0 0,0 0 0,0 0 1,0 1-1,0-1 0,-2 14 0,5-19-193,0-1 0,0 1 1,0-1-1,0 1 0,0-1 0,1 1 0,-1-1 0,0 1 1,0-1-1,1 1 0,-1-1 0,0 1 0,1-1 1,-1 0-1,0 1 0,1-1 0,-1 0 0,1 1 0,-1-1 1,0 0-1,1 1 0,-1-1 0,1 0 0,-1 0 0,1 1 1,-1-1-1,1 0 0,-1 0 0,1 0 0,0 0 1,-1 0-1,1 0 0,-1 0 0,1 0 0,-1 0 0,1 0 1,-1 0-1,1 0 0,-1 0 0,1 0 0,-1 0 0,1-1 1,-1 1-1,1 0 0,0-1 0,28-9 71,-16 1-75,0 0-1,-1-1 1,0 0-1,-1-1 1,-1 0-1,1-1 1,-2 0-1,1-1 1,-2 0-1,0 0 1,7-15 0,-2 0-8,-2 1 1,0-2-1,-2 1 1,9-53-1,-16 74 7,0-3-22,0-1 0,-1 0 0,0 1-1,0-1 1,-1 0 0,0 0 0,-4-21-1,3 31 15,1 0 0,-1 0 0,0 0 0,1 0 0,-1 0-1,1 0 1,-1 1 0,0-1 0,0 0 0,0 0 0,0 0 0,1 1-1,-1-1 1,0 1 0,0-1 0,0 0 0,0 1 0,0 0-1,0-1 1,-1 1 0,1-1 0,0 1 0,0 0 0,0 0 0,0 0-1,0 0 1,0 0 0,-1 0 0,1 0 0,0 0 0,0 0-1,0 1 1,0-1 0,0 0 0,0 1 0,0-1 0,0 0 0,0 1-1,0 0 1,-2 0 0,-3 2-11,0 1 0,0-1-1,0 1 1,1 0 0,-8 7 0,-1 2 8,-10 11 9,-32 38 1,50-55 28,1 1 0,0-1 1,0 1-1,1 0 0,0 0 1,0 1-1,1-1 0,0 1 1,0 0-1,-2 14 0,5-20-24,0-1 0,1 0 0,-1 0-1,0 0 1,1 0 0,-1 1 0,1-1 0,-1 0 0,1 0-1,0 0 1,0 0 0,0 0 0,0 0 0,0-1 0,1 1-1,-1 0 1,1-1 0,-1 1 0,1 0 0,-1-1-1,1 0 1,0 1 0,0-1 0,0 0 0,-1 0 0,1 0-1,0 0 1,3 1 0,9 3-170,0-1 1,0 0-1,20 3 0,-4-1-730,-22-4 729,-1 1 0,0 0-1,1 0 1,-1 0 0,0 1 0,-1 0-1,1 0 1,-1 1 0,0 0 0,8 8-1,-12-11 133,0 0-1,-1 0 1,1 0-1,-1 0 1,1 0-1,-1 0 0,0 0 1,0 0-1,0 1 1,0-1-1,0 0 1,-1 1-1,1-1 1,-1 1-1,0-1 1,1 1-1,-1-1 0,0 1 1,0-1-1,-1 1 1,1-1-1,0 1 1,-1-1-1,0 0 1,1 1-1,-1-1 0,0 0 1,0 1-1,0-1 1,-1 0-1,1 0 1,0 0-1,-1 0 1,0 0-1,1 0 1,-4 2-1,-16 15-2148,-6-7-3539,12-11-2956</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9.080"/>
    </inkml:context>
    <inkml:brush xml:id="br0">
      <inkml:brushProperty name="width" value="0.025" units="cm"/>
      <inkml:brushProperty name="height" value="0.025" units="cm"/>
    </inkml:brush>
  </inkml:definitions>
  <inkml:trace contextRef="#ctx0" brushRef="#br0">0 114 3972,'0'0'9646,"9"-9"-5412,2-4-2834,2 1 0,-1 0 0,26-17 1,-31 24-1028,1 0 0,0 1 0,0 0 0,0 0 0,0 1 0,1 0 0,-1 0 0,1 1 1,-1 0-1,18-1 0,-25 3-357,0 0 0,0 0 0,0 0-1,0 0 1,0 0 0,0 0 0,0 0 0,0 0 0,0 0 0,0 1 0,0-1 0,0 0 0,0 1 0,0-1 0,0 0-1,-1 1 1,1-1 0,0 1 0,0 0 0,0-1 0,-1 1 0,1 0 0,0-1 0,-1 1 0,1 0 0,0 0 0,-1-1 0,1 1-1,0 2 1,-1-1 16,0 0-1,1 0 1,-1 1-1,0-1 1,0 0-1,-1 0 1,1 1-1,0-1 1,-1 0-1,1 0 1,-1 0 0,-1 4-1,-2 4 80,-1 0 0,0 0-1,-1-1 1,-8 12 0,-4 0-16,-2-1 1,-35 29-1,-14 14 52,69-62-140,-1-1 1,1 0-1,0 0 1,0 0 0,0 0-1,0 0 1,0 0 0,0 0-1,0 1 1,0-1-1,0 0 1,0 0 0,0 0-1,0 0 1,0 0-1,0 1 1,0-1 0,0 0-1,0 0 1,0 0 0,0 0-1,0 0 1,0 1-1,0-1 1,0 0 0,0 0-1,0 0 1,0 0 0,0 0-1,0 0 1,0 1-1,0-1 1,1 0 0,-1 0-1,0 0 1,0 0 0,0 0-1,0 0 1,0 0-1,0 0 1,0 1 0,1-1-1,-1 0 1,0 0 0,0 0-1,0 0 1,0 0-1,0 0 1,0 0 0,1 0-1,-1 0 1,0 0 0,0 0-1,0 0 1,0 0-1,0 0 1,1 0 0,-1 0-1,0 0 1,0 0 0,19 1 264,21-4 74,168-23 302,-149 22-9084,-83 3 2467,-9-2-4446</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19.439"/>
    </inkml:context>
    <inkml:brush xml:id="br0">
      <inkml:brushProperty name="width" value="0.025" units="cm"/>
      <inkml:brushProperty name="height" value="0.025" units="cm"/>
    </inkml:brush>
  </inkml:definitions>
  <inkml:trace contextRef="#ctx0" brushRef="#br0">0 47 16239,'0'0'7367,"69"-12"-5605,-33 7-865,5-2-737,1 2-128,-1 1-544,-3-1-1987,-10 1-1985,-6-1-3908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12.529"/>
    </inkml:context>
    <inkml:brush xml:id="br0">
      <inkml:brushProperty name="width" value="0.025" units="cm"/>
      <inkml:brushProperty name="height" value="0.025" units="cm"/>
    </inkml:brush>
  </inkml:definitions>
  <inkml:trace contextRef="#ctx0" brushRef="#br0">0 4 17008,'0'0'267,"12"0"-1639,162-1 1130,-79-2 704,178 19 1,-202-6-276,68 12 139,193 5-1,436-39 150,-73 1-336,1077 2-80,-985 28-45,-351-6-1,819 4 227,-510 24 333,-212-4-169,-508-36-647,83 2-575,-37-6-6828,-49-1 2585</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0.060"/>
    </inkml:context>
    <inkml:brush xml:id="br0">
      <inkml:brushProperty name="width" value="0.025" units="cm"/>
      <inkml:brushProperty name="height" value="0.025" units="cm"/>
    </inkml:brush>
  </inkml:definitions>
  <inkml:trace contextRef="#ctx0" brushRef="#br0">1 404 11627,'0'0'13848,"9"0"-13192,-5 0-591,1 0-1,-1 0 0,0 0 0,0-1 0,0 1 1,1-1-1,-1 0 0,0-1 0,0 1 0,0-1 1,-1 1-1,6-4 0,-3 1-1,0-1 0,0 0 0,-1 0 1,1-1-1,-1 1 0,0-1 0,7-11 0,-10 13-51,1 0-1,0 0 1,-1 0-1,0-1 1,0 1-1,0-1 0,-1 1 1,1-1-1,-1 1 1,0-1-1,0 0 1,-1 0-1,0-9 0,0 14-13,0-1-1,0 1 0,-1 0 1,1-1-1,0 1 0,-1 0 0,1-1 1,-1 1-1,1 0 0,0 0 0,-1-1 1,1 1-1,-1 0 0,1 0 0,0 0 1,-1 0-1,1-1 0,-1 1 0,1 0 1,-1 0-1,1 0 0,-1 0 0,1 0 1,-1 0-1,1 0 0,-1 0 0,1 0 1,-1 0-1,1 1 0,0-1 1,-1 0-1,1 0 0,-1 0 0,1 1 1,-1-1-1,1 0 0,-1 1 0,-17 9-149,9 1 188,0-1-1,1 1 1,0 1-1,1 0 1,0 0-1,1 0 0,1 1 1,0-1-1,0 1 1,1 1-1,1-1 1,0 1-1,-1 17 1,4-30-16,0 0 1,1 0-1,-1-1 1,0 1-1,0 0 1,1 0-1,-1 0 0,0 0 1,1 0-1,-1 0 1,1-1-1,-1 1 1,1 0-1,-1 0 1,1-1-1,0 1 1,-1 0-1,1-1 1,0 1-1,0-1 1,-1 1-1,1-1 1,0 1-1,0-1 1,0 1-1,0-1 0,0 0 1,-1 1-1,1-1 1,0 0-1,0 0 1,0 0-1,0 0 1,0 0-1,0 0 1,0 0-1,0 0 1,0 0-1,0 0 1,0-1-1,1 1 1,42-13 528,-24 1-563,0-1 1,0-1-1,-2-1 1,0 0-1,0-2 1,-2 0-1,0 0 0,-1-2 1,0 0-1,12-23 1,-46 106-804,12-47 852,1-1 0,1 0 0,1 1 1,-4 22-1,8-38-24,0-1 0,0 1 1,0-1-1,0 1 0,0-1 0,0 0 0,0 1 1,0-1-1,0 1 0,0-1 0,0 1 1,0-1-1,1 0 0,-1 1 0,0-1 0,0 1 1,0-1-1,0 0 0,1 1 0,-1-1 0,0 1 1,0-1-1,1 0 0,-1 0 0,0 1 1,1-1-1,-1 0 0,0 1 0,1-1 0,-1 0 1,1 0-1,-1 0 0,0 1 0,1-1 0,0 0 1,18-4 239,17-16 55,-12 0-246,0-2 0,-2 0 0,0-2 1,-2 0-1,34-52 0,-43 58-64,-1 1 0,-1-2-1,-1 1 1,0-1 0,-1 0 0,-1-1 0,-1 0-1,-1 0 1,-1 0 0,1-28 0,-5 57-59,-1-1-1,0 1 1,0 0 0,-1-1 0,0 1 0,-6 11-1,-2 6 42,-28 73 31,-39 112 1306,75-203-1259,1 0 0,0 0 0,1 0 0,0 1 0,0 14-1,1-22-49,0 0-1,0 1 1,0-1-1,0 1 0,0-1 1,0 0-1,1 1 0,-1-1 1,1 0-1,-1 1 0,1-1 1,-1 0-1,1 0 1,0 0-1,-1 1 0,1-1 1,0 0-1,0 0 0,0 0 1,0 0-1,0 0 1,0-1-1,0 1 0,0 0 1,1 0-1,-1-1 0,0 1 1,0 0-1,1-1 0,-1 0 1,0 1-1,1-1 1,-1 0-1,0 1 0,1-1 1,-1 0-1,1 0 0,-1 0 1,3-1-1,-3 1-40,0 0-1,0 0 0,0 0 1,-1-1-1,1 1 0,0-1 1,0 1-1,0 0 0,0-1 1,-1 1-1,1-1 0,0 0 1,0 1-1,-1-1 1,1 0-1,-1 1 0,1-1 1,0 0-1,-1 1 0,1-1 1,-1 0-1,0 0 0,1 0 1,-1 0-1,0 0 1,1 1-1,-1-1 0,0 0 1,0 0-1,0 0 0,0 0 1,0 0-1,0 0 0,0 0 1,0 0-1,0 0 1,0 0-1,-1 1 0,1-1 1,0 0-1,-1-1 0,0-3-180,0 0 0,-1 1-1,1-1 1,-1 0 0,0 1 0,-5-8-1,-67-72-3956,54 63 3669,1 0 1,0-1 0,-19-31-1,37 52 601,1 0-1,-1 0 1,0 0-1,0 0 1,1 0-1,-1 0 1,1-1 0,-1 1-1,1 0 1,0 0-1,-1 0 1,1 0-1,0-1 1,0 1-1,0 0 1,-1 0-1,1-1 1,1 1 0,-1 0-1,0 0 1,0 0-1,0-1 1,1 1-1,-1 0 1,0 0-1,1 0 1,-1 0 0,1 0-1,0-1 1,-1 1-1,1 0 1,0 0-1,0 1 1,-1-1-1,1 0 1,0 0-1,0 0 1,0 0 0,0 1-1,0-1 1,0 0-1,0 1 1,0-1-1,0 1 1,1-1-1,-1 1 1,0 0 0,0 0-1,0-1 1,1 1-1,-1 0 1,0 0-1,2 0 1,12-2 303,0 1 1,0 1-1,25 2 0,-18-1-291,-7-2-593,45 4 1167,-58-3-1316,1 1 1,-1-1-1,1 1 0,-1 0 0,1 0 1,-1 0-1,1 0 0,-1 0 1,0 1-1,0-1 0,3 3 0</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0.418"/>
    </inkml:context>
    <inkml:brush xml:id="br0">
      <inkml:brushProperty name="width" value="0.025" units="cm"/>
      <inkml:brushProperty name="height" value="0.025" units="cm"/>
    </inkml:brush>
  </inkml:definitions>
  <inkml:trace contextRef="#ctx0" brushRef="#br0">0 0 11883,'0'0'9834,"25"47"-13582,-7-29-3106</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0.760"/>
    </inkml:context>
    <inkml:brush xml:id="br0">
      <inkml:brushProperty name="width" value="0.025" units="cm"/>
      <inkml:brushProperty name="height" value="0.025" units="cm"/>
    </inkml:brush>
  </inkml:definitions>
  <inkml:trace contextRef="#ctx0" brushRef="#br0">50 161 16143,'0'0'9257,"-12"62"-8040,0-41-544,2-4-225,2-2-320,3-5-128,2-5-320,3-3-385,0-9-2145,0-11 191,3-5-992,3-7-1858,3-4-898</inkml:trace>
  <inkml:trace contextRef="#ctx0" brushRef="#br0" timeOffset="1">87 1 7623,'0'0'15759,"20"35"-15759,-16-19-1185,3-5-1954,8 0-3523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1.115"/>
    </inkml:context>
    <inkml:brush xml:id="br0">
      <inkml:brushProperty name="width" value="0.025" units="cm"/>
      <inkml:brushProperty name="height" value="0.025" units="cm"/>
    </inkml:brush>
  </inkml:definitions>
  <inkml:trace contextRef="#ctx0" brushRef="#br0">255 0 2659,'0'0'17248,"-10"8"-14413,-2 1-2027,0 1 1,1 1 0,0 0 0,-12 16-1,18-20-565,1-1-1,-1 1 1,1 0-1,0 0 1,1 1-1,0-1 1,0 1-1,1 0 1,0-1-1,0 1 1,0 0-1,1 9 1,2 24-438,9 66 0,-5-74 74,-1 0-1,-2 1 1,-3 43-1,0-71 191,-1 1-1,0-1 0,0 0 1,0 0-1,0 0 1,-1-1-1,0 1 0,-1 0 1,1-1-1,-1 0 1,0 0-1,-6 6 0,8-9-26,0 1 1,0-1-1,-1 1 0,1-1 0,-1 0 0,1 0 1,-1 0-1,0-1 0,0 1 0,0-1 0,0 1 0,0-1 1,0 0-1,-1 0 0,1-1 0,0 1 0,0-1 1,-1 1-1,1-1 0,0 0 0,-1 0 0,1 0 1,0-1-1,0 1 0,-4-2 0,5 1-24,0-1 0,0 1 0,0-1 0,0 1 0,0-1 0,0 0 0,1 0 0,-1 0 1,1 0-1,-1 0 0,1 0 0,0 0 0,0-1 0,0 1 0,0 0 0,0-1 0,1 1 0,-1-1 0,1 1 0,-1-3 0,-4-57 98,4 55-109,1-8 5,0 0 1,1 0-1,0 0 0,1 0 1,0 0-1,2 1 1,0-1-1,9-22 0,-9 28-71,1 0-1,0 1 0,1 0 0,0 0 1,0 0-1,0 1 0,1-1 0,0 2 1,1-1-1,-1 1 0,1 0 0,1 1 1,-1 0-1,13-6 0,56-18-3937,-28 13-4871,-12 0-7366</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2.313"/>
    </inkml:context>
    <inkml:brush xml:id="br0">
      <inkml:brushProperty name="width" value="0.025" units="cm"/>
      <inkml:brushProperty name="height" value="0.025" units="cm"/>
    </inkml:brush>
  </inkml:definitions>
  <inkml:trace contextRef="#ctx0" brushRef="#br0">261 104 10698,'1'-9'2402,"1"1"-1940,1-40 3633,-3 47-3930,-1-1 1,1 0-1,0 1 1,0-1 0,-1 0-1,1 1 1,-1-1-1,0 1 1,1-1-1,-1 1 1,0-1 0,0 1-1,0-1 1,0 1-1,0 0 1,0-1 0,0 1-1,-1 0 1,1 0-1,0 0 1,-1 0-1,1 0 1,-1 0 0,1 1-1,-1-1 1,1 0-1,-1 1 1,-1-1 0,-5 0 0,1 0 1,0 1 0,0 0 0,-1 0-1,1 1 1,0 0 0,0 0 0,0 1-1,0 0 1,0 0 0,0 0 0,0 1-1,0 0 1,1 1 0,0-1 0,0 1 0,0 1-1,0-1 1,0 1 0,1 0 0,0 0-1,0 0 1,-7 10 0,4-4-139,0 0 0,0 0 0,1 1 0,0-1 1,1 2-1,0-1 0,1 1 0,1 0 0,0 0 0,1 0 1,-4 26-1,7-37-24,0 1 1,0 0-1,0-1 1,0 1-1,1-1 1,-1 1-1,1 0 1,-1-1-1,1 1 1,0-1-1,0 1 1,0-1-1,0 0 1,0 1-1,1-1 1,-1 0-1,1 0 1,0 0-1,-1 0 1,1 0-1,0 0 1,0 0-1,0-1 1,0 1-1,1-1 1,-1 1-1,0-1 1,1 0-1,-1 0 1,1 0-1,-1 0 1,1-1-1,-1 1 1,1-1-1,-1 1 1,1-1-1,0 0 1,-1 0-1,5 0 1,4 0 12,1-1-1,-1 0 1,0-1 0,0 0 0,0-1-1,0 0 1,-1 0 0,14-7 0,-8 2-59,1-1 0,-1-1 1,-1 0-1,19-17 1,-29 23 30,-1 0 1,1 0-1,-1-1 1,0 1 0,0-1-1,-1 0 1,0 0 0,1 0-1,-2-1 1,1 1-1,-1-1 1,1 0 0,-1 1-1,-1-1 1,1 0-1,-1 0 1,0-7 0,-24 68-167,18-38 309,1 1-1,1-1 0,0 0 1,0 29-1,3-45-102,0 0-1,0 0 1,0 0-1,0 0 0,0 0 1,1 0-1,-1 0 1,0 0-1,0 0 1,1 0-1,-1 0 1,1 0-1,-1 0 1,1-1-1,-1 1 1,1 0-1,-1 0 1,1 0-1,0-1 1,-1 1-1,1 0 1,0-1-1,0 1 1,0 0-1,0-1 1,-1 1-1,3 0 1,-1-1 8,1 1 1,0 0 0,0-1 0,-1 1 0,1-1 0,0 0 0,0 0 0,0 0 0,5-1 0,3-2 4,0 1 0,-1-1 0,0-1 1,15-6-1,58-39-17,-54 31-441,1 1 0,37-15 1,-65 31 395,-1 0 0,1 0 1,0 0-1,0 1 1,0-1-1,0 1 1,0 0-1,0-1 1,0 1-1,0 0 1,0 0-1,0 0 1,0 0-1,0 1 1,0-1-1,0 0 0,0 1 1,3 1-1,-4-1 32,1 0 0,-1 0-1,0 0 1,0 0 0,0 1-1,0-1 1,0 0 0,0 0-1,-1 1 1,1-1 0,0 1-1,-1-1 1,1 1 0,-1-1 0,1 1-1,-1-1 1,0 1 0,1 2-1,-1 9 236,0 0 0,-1 0 0,-1 0 0,-5 22 0,3-14 104,4-21-327,0 1 0,-1 0 0,1-1 0,0 1 0,-1 0 0,1-1 0,0 1 0,0 0 0,0-1 0,0 1 0,0 0 0,0 0 0,0-1 0,0 1 0,0 0 0,0 0 0,0-1 0,0 1 0,0 0 0,1-1 0,-1 1 0,0 0 0,1-1 0,-1 1 0,0 0 0,1-1 0,-1 1 0,1-1 0,-1 1 0,1-1 0,-1 1 0,1-1 0,-1 1 0,1-1 0,-1 1 0,1-1 0,0 0 0,-1 1 0,2 0 0,1-2 16,-1 1 0,1-1 0,-1 1 0,0-1 0,1 0 0,-1 0 0,0 0 1,1 0-1,-1-1 0,0 1 0,3-3 0,30-25 53,-18 15-281,0 0 0,24-15 0,-37 27 136,0 0 0,-1 0 1,1 0-1,0 0 0,0 1 0,0-1 0,0 1 0,0 0 1,1 0-1,-1 1 0,0-1 0,0 1 0,1 0 0,-1 0 0,0 0 1,0 1-1,7 1 0,-8-1 63,-1 1 0,0 0 1,0 0-1,0 0 0,-1 0 0,1 0 0,0 0 1,-1 1-1,1-1 0,-1 0 0,0 1 1,0-1-1,0 1 0,0 0 0,0-1 0,0 1 1,-1 0-1,0-1 0,1 1 0,-1 0 0,0 3 1,10 35 399,-9-40-401,-1 0 1,1 0-1,-1 0 1,1 1 0,0-1-1,0 0 1,0 0 0,0 0-1,0 0 1,0 0 0,0-1-1,0 1 1,0 0 0,0 0-1,0-1 1,0 1-1,1-1 1,-1 1 0,0-1-1,0 1 1,1-1 0,-1 0-1,0 1 1,1-1 0,0 0-1,2 0-21,-1 0 0,1-1 1,-1 1-1,0-1 0,1 0 0,-1 0 0,0 0 0,1-1 0,-1 1 1,0-1-1,0 1 0,0-1 0,0 0 0,-1 0 0,1 0 0,0-1 1,-1 1-1,4-5 0,18-15-4881,-20 21-1178</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3.215"/>
    </inkml:context>
    <inkml:brush xml:id="br0">
      <inkml:brushProperty name="width" value="0.025" units="cm"/>
      <inkml:brushProperty name="height" value="0.025" units="cm"/>
    </inkml:brush>
  </inkml:definitions>
  <inkml:trace contextRef="#ctx0" brushRef="#br0">237 124 673,'3'-10'4430,"0"0"-2623,0-1 0,-1 1 0,0-1 0,-1 0 0,1-13 0,-2 22-1520,0 1 0,0-1 0,-1 0 0,1 0 0,0 1 0,-1-1 1,1 1-1,-1-1 0,1 0 0,-1 1 0,0-1 0,1 1 0,-1-1 0,0 1 0,0-1 0,0 1 1,0 0-1,-1-1 0,-1-1 0,1 3-140,0-1 0,0 0 0,-1 1 0,1-1 0,0 1 0,-1 0 0,1 0 0,0 0 0,0 0 1,-1 0-1,1 0 0,0 0 0,0 1 0,-1-1 0,1 1 0,0 0 0,0 0 0,0 0 0,0 0 0,-3 1 0,-4 4 95,-1-1 0,1 2 0,0-1 0,1 1-1,-1 1 1,2 0 0,-1 0 0,-12 17 0,0 4 260,-26 48 1,41-68-436,0 0 0,1 0 0,0 1 0,0 0 0,1 0 0,1 0 0,0 0 0,0 0 0,1 0-1,0 1 1,0-1 0,2 13 0,0-21-63,0 0-1,-1 0 1,1 0-1,0 0 1,0 0-1,1-1 1,-1 1-1,0 0 1,1-1-1,-1 1 1,1-1-1,-1 0 1,1 1-1,-1-1 1,1 0-1,0 0 1,0 0-1,0 0 1,0 0-1,0 0 1,0-1-1,0 1 1,0-1-1,0 1 1,0-1-1,0 0 1,0 0-1,0 1 1,2-2-1,4 2 18,0-1 0,1 0 0,-1-1 0,0 0 0,0 0-1,12-4 1,-10 1-12,0-1 0,0 1 0,0-2 0,16-11 0,-23 15-26,0 0 0,0 0 0,0-1 0,0 1 0,-1-1 0,1 1 0,-1-1 0,0 0 0,0 0 0,0 0 0,0 0 0,0-1 0,0 1 1,-1 0-1,0-1 0,0 1 0,0-1 0,1-4 0,-2 8 13,-1-1 1,1 0-1,-1 1 1,1-1-1,0 0 1,-1 1 0,1-1-1,-1 1 1,1-1-1,-1 0 1,0 1-1,1-1 1,-1 1 0,0 0-1,1-1 1,-1 1-1,0 0 1,1-1-1,-1 1 1,0 0-1,0 0 1,1-1 0,-1 1-1,0 0 1,0 0-1,1 0 1,-1 0-1,0 0 1,0 0 0,0 0-1,1 0 1,-1 1-1,0-1 1,0 0-1,1 0 1,-1 1 0,0-1-1,1 0 1,-1 1-1,-1 0 1,-31 13-81,29-11 96,0 0 0,0 1 0,1-1 0,0 1-1,-1 0 1,1 0 0,1 0 0,-1 0 0,1 0 0,-1 1-1,1-1 1,1 1 0,-3 8 0,4-13-6,0 1 0,0-1 0,0 1 1,0-1-1,0 1 0,1-1 0,-1 0 0,0 1 0,0-1 1,1 1-1,-1-1 0,0 0 0,0 1 0,1-1 1,-1 0-1,0 1 0,1-1 0,-1 0 0,1 1 0,-1-1 1,0 0-1,1 0 0,-1 1 0,1-1 0,-1 0 0,1 0 1,-1 0-1,1 0 0,-1 0 0,1 0 0,-1 0 1,0 0-1,1 0 0,-1 0 0,1 0 0,-1 0 0,1 0 1,-1 0-1,1 0 0,22-3 99,-11 0-115,-1-1 1,1-1-1,-1 0 0,0 0 0,17-13 0,-20 12-94,1 1 0,0 0-1,0 0 1,0 1-1,1 0 1,-1 0 0,1 1-1,16-3 1,-25 6 102,0 0-1,-1 0 1,1 0-1,0 1 1,0-1 0,0 0-1,0 0 1,0 1 0,0-1-1,-1 1 1,1-1 0,0 1-1,0-1 1,-1 1-1,1-1 1,0 1 0,0 0-1,-1-1 1,1 1 0,-1 0-1,1-1 1,-1 1 0,1 0-1,-1 0 1,1 0-1,-1 0 1,0-1 0,1 1-1,-1 0 1,0 0 0,0 0-1,0 0 1,0 0 0,0 0-1,0 1 1,1 41 318,-2-29-125,-14 131 535,31-172-6396,-5 3 150,0-6-3662</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3.638"/>
    </inkml:context>
    <inkml:brush xml:id="br0">
      <inkml:brushProperty name="width" value="0.025" units="cm"/>
      <inkml:brushProperty name="height" value="0.025" units="cm"/>
    </inkml:brush>
  </inkml:definitions>
  <inkml:trace contextRef="#ctx0" brushRef="#br0">26 1 11339,'0'0'12006,"4"10"-10720,0 9-915,0 1 0,-1-1-1,-1 1 1,-1 0 0,-1 0 0,0 0-1,-2-1 1,-6 32 0,-4 10 314,5-32-458,1-1 0,-2 54 0,8-82-285,0 0 0,0 0 0,0-1-1,0 1 1,0 0 0,0 0 0,0-1 0,0 1-1,1 0 1,-1 0 0,0 0 0,0 0-1,0-1 1,0 1 0,1 0 0,-1 0-1,0 0 1,0 0 0,0 0 0,1-1 0,-1 1-1,0 0 1,0 0 0,0 0 0,1 0-1,-1 0 1,0 0 0,0 0 0,0 0-1,1 0 1,-1 0 0,0 0 0,0 0 0,1 0-1,-1 0 1,0 0 0,0 0 0,1 0-1,-1 0 1,0 0 0,0 0 0,0 0-1,1 1 1,-1-1 0,0 0 0,0 0-1,0 0 1,0 0 0,1 0 0,-1 1 0,0-1-1,0 0 1,0 0 0,0 0 0,0 1-1,1-1 1,-1 0 0,0 0 0,0 0-1,0 1 1,0-1 0,0 0 0,0 0 0,0 0-1,0 1 1,0-1 0,0 0 0,0 1-1,12-16-4234,-1-6-2316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4.152"/>
    </inkml:context>
    <inkml:brush xml:id="br0">
      <inkml:brushProperty name="width" value="0.025" units="cm"/>
      <inkml:brushProperty name="height" value="0.025" units="cm"/>
    </inkml:brush>
  </inkml:definitions>
  <inkml:trace contextRef="#ctx0" brushRef="#br0">0 116 12556,'0'0'7815,"9"7"-5807,-5-4-1837,0 0 0,0 0 1,1 0-1,-1 0 1,0-1-1,1 1 1,0-1-1,0 0 1,-1-1-1,1 1 0,0-1 1,0 0-1,0-1 1,0 1-1,1-1 1,-1 0-1,0 0 0,0 0 1,0-1-1,0 1 1,0-1-1,0-1 1,0 1-1,0-1 1,8-4-1,-2 0-20,0-1 0,-1 0-1,0-1 1,14-14 0,-22 20-133,0 0 0,0 0 0,0 0 0,0 0 0,0-1 0,0 1 0,0-1 0,-1 1 0,1-1 0,-1 1 0,0-1 0,0 0 0,0 0 0,0 0 0,0 0 0,-1 0 0,1 0 0,-1 0 0,0 0 0,0 0 0,0 0 0,0 0 0,0 0 1,-1 1-1,0-5 0,-1 6-15,1-1 0,0 1 0,-1 0 0,1-1 0,-1 1 0,1 0 0,-1 0 0,1 0 0,-1 0 0,0 0 0,0 1 0,0-1 0,1 0 0,-1 1 0,0-1 0,0 1 0,0 0 0,0 0 0,0-1 0,0 1 0,0 1 0,0-1 0,1 0 0,-4 1 0,-2 0-15,1-1 1,0 2-1,0-1 1,-1 1-1,1 0 1,-9 4-1,6 0 24,-1 2 0,1-1 0,1 1 0,-1 0 0,2 1 0,-1 0-1,1 0 1,0 1 0,1-1 0,0 1 0,0 1 0,1-1 0,1 1 0,0 0 0,0 0-1,1 1 1,1-1 0,0 1 0,0-1 0,1 1 0,1 16 0,0-26-2,0 0 1,0 0-1,0 1 0,1-1 1,-1 0-1,1 0 1,-1 0-1,1 0 0,0 0 1,0 0-1,0 0 0,0 0 1,1 0-1,-1 0 1,0 0-1,1-1 0,-1 1 1,1-1-1,-1 1 1,1-1-1,0 1 0,0-1 1,0 0-1,0 0 1,0 0-1,0 0 0,0 0 1,0-1-1,0 1 0,0 0 1,0-1-1,0 0 1,1 1-1,-1-1 0,4 0 1,1 0-4,0 0 0,0 0 0,-1-1 0,1 0 0,0 0 0,-1-1 0,1 1 1,-1-1-1,1-1 0,-1 1 0,7-5 0,1-2-168,-1-1 0,0 0 0,-1-1 0,0 0 0,0-1 0,-1-1 0,-1 1 0,0-2 0,-1 1 0,0-2 0,-1 1 0,10-28 0,-25 67 534,0 0 0,2 0 0,0 1-1,2 0 1,0 33 0,3-57-362,0-1 0,-1 0-1,1 0 1,0 1 0,0-1-1,1 0 1,-1 0 0,0 0 0,0 1-1,1-1 1,-1 0 0,0 0 0,1 0-1,-1 0 1,1 0 0,0 1 0,-1-1-1,1 0 1,0 0 0,-1-1 0,1 1-1,0 0 1,0 0 0,0 0 0,0 0-1,0-1 1,0 1 0,0 0-1,0-1 1,0 1 0,0-1 0,1 1-1,-1-1 1,0 0 0,0 0 0,0 1-1,1-1 1,-1 0 0,0 0 0,0 0-1,1 0 1,-1 0 0,0 0 0,0-1-1,0 1 1,1 0 0,-1-1 0,0 1-1,0 0 1,2-2 0,1 0-220,1 1-1,-1-1 1,0 0 0,0 0 0,-1-1 0,1 1-1,0-1 1,-1 0 0,1 0 0,-1 0 0,0-1 0,0 1-1,3-6 1,-5 7-613,1-1 0,-1 0 0,-1 0 0,1 0 0,0 0-1,-1 0 1,1-1 0,-1 1 0,0-4 0,0-13-8045</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4.477"/>
    </inkml:context>
    <inkml:brush xml:id="br0">
      <inkml:brushProperty name="width" value="0.025" units="cm"/>
      <inkml:brushProperty name="height" value="0.025" units="cm"/>
    </inkml:brush>
  </inkml:definitions>
  <inkml:trace contextRef="#ctx0" brushRef="#br0">0 1 18738,'0'0'7335,"57"34"-15311,-49-32-1249</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5.277"/>
    </inkml:context>
    <inkml:brush xml:id="br0">
      <inkml:brushProperty name="width" value="0.025" units="cm"/>
      <inkml:brushProperty name="height" value="0.025" units="cm"/>
    </inkml:brush>
  </inkml:definitions>
  <inkml:trace contextRef="#ctx0" brushRef="#br0">368 84 10730,'0'0'3022,"-2"-8"111,1 4-2901,1 1-1,-1-1 1,0 0-1,0 1 1,0 0-1,-1-1 1,1 1-1,-1 0 1,0-1-1,0 1 1,0 0-1,0 0 1,-1 1-1,1-1 1,-1 0-1,0 1 1,1-1-1,-1 1 1,0 0-1,-1 0 1,1 0-1,0 1 1,0-1-1,-1 1 1,1-1-1,-1 1 1,1 0-1,-1 1 1,0-1-1,1 1 1,-1-1-1,-4 1 1,-17 0 84,1 1 1,0 0 0,-1 2 0,1 1-1,0 1 1,1 1 0,-1 1-1,-33 15 1,56-21-290,-1-1-1,0 1 0,0 0 1,1 0-1,-1 0 1,0 0-1,1 0 1,-1 0-1,1 0 0,0 0 1,-1 0-1,1 1 1,0-1-1,-1 1 1,1-1-1,0 1 0,0-1 1,0 1-1,1 0 1,-2 2-1,2-3-20,0 1 1,0-1-1,0 1 1,1-1-1,-1 0 0,0 1 1,1-1-1,-1 0 0,1 1 1,-1-1-1,1 0 1,0 0-1,0 0 0,-1 1 1,1-1-1,0 0 1,0 0-1,0 0 0,0 0 1,2 1-1,4 3-6,0 0 0,0-1 0,0 0 0,1 0 0,0 0 0,0-1 0,10 3 0,-4-3-30,0 0 1,0-1-1,1 0 0,-1-1 1,0-1-1,0 0 0,1-1 0,26-6 1,-35 6-6,0-1 0,0 1-1,0-1 1,0-1 0,-1 1 0,1-1 0,-1 0 0,0 0 0,0-1-1,0 0 1,0 0 0,0 0 0,-1 0 0,0 0 0,0-1 0,0 0-1,0 0 1,-1 0 0,0 0 0,0-1 0,0 1 0,-1-1 0,2-6 0,-3 11 34,-1 0 1,0 1-1,1-1 1,-1 0-1,0 0 1,1 0-1,-1 0 1,0 0-1,0 0 1,0 0 0,0 0-1,0 0 1,0 0-1,0 0 1,0 0-1,0 0 1,0 1-1,-1-1 1,1 0 0,0 0-1,0 0 1,-1 0-1,1 0 1,-1 0-1,1 1 1,-1-1-1,1 0 1,-1 0 0,0 1-1,1-1 1,-1 0-1,0 1 1,0-1-1,-1 0 1,1 1-1,0 0 1,0 0 0,0 0-1,-1 0 1,1 0-1,0 0 1,0 0 0,0 1-1,0-1 1,0 0-1,-1 1 1,1-1 0,0 1-1,0 0 1,0-1-1,0 1 1,0 0-1,0-1 1,1 1 0,-1 0-1,0 0 1,0 0-1,0 0 1,1 0 0,-1 0-1,0 2 1,-7 10 106,1 1 0,1 1 0,0-1 0,1 1 0,1 0 0,-3 18 0,-11 94 1220,18-127-1323,-3 45 198,2 1 0,2-1 0,3 0 0,1 0 1,16 67-1,-16-90-124,-1 0 1,-1 0 0,-1 0-1,-1 0 1,-3 37 0,2-52-6,-1-1 1,0 1 0,0-1-1,-1 0 1,0 1 0,0-1-1,0 0 1,-1 0 0,0 0-1,0-1 1,-1 1 0,1-1-1,-1 1 1,-1-1 0,1 0-1,0-1 1,-1 1 0,0-1-1,0 0 1,-1 0 0,1 0-1,-1-1 1,-8 4 0,11-6-68,1 0 0,-1 0 0,1 0 0,-1 0-1,1 0 1,-1-1 0,1 0 0,-1 1 0,0-1 0,1 0 0,-1 0 0,0 0 0,1 0 0,-1-1 0,0 1 0,1-1 0,-1 0 0,1 0 0,-1 0 0,1 0 0,-4-2 0,2 1 4,1-1-1,0 0 1,0 0 0,1 0 0,-1 0 0,1-1 0,-1 1 0,1-1-1,0 0 1,0 1 0,1-1 0,-3-6 0,-1-9 17,1-1-1,0 1 1,2-1-1,-1-30 1,2 29-128,1 0 1,1 0-1,1 0 0,1-1 0,0 2 1,2-1-1,0 0 0,13-28 0,-12 36-42,0 1 0,2 0-1,-1 0 1,1 0 0,1 1-1,0 0 1,1 1 0,0 0 0,0 0-1,1 1 1,1 1 0,-1 0-1,23-12 1,11-3-2293,21-10-5098,-10 2-5245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36.702"/>
    </inkml:context>
    <inkml:brush xml:id="br0">
      <inkml:brushProperty name="width" value="0.025" units="cm"/>
      <inkml:brushProperty name="height" value="0.025" units="cm"/>
    </inkml:brush>
  </inkml:definitions>
  <inkml:trace contextRef="#ctx0" brushRef="#br0">0 163 10794,'0'0'854,"9"2"-688,-1 0-128,0-1 1,0-1-1,-1 0 0,1 0 1,0 0-1,0-1 0,-1 0 1,1 0-1,0-1 0,9-4 1,-1 2 71,0 1 1,1 0-1,-1 1 0,0 0 1,34 3-1,85 14 614,-27-1-18,349-4 586,-104-6-1110,20 15-116,522 13 22,319-85-27,-212 2 39,7 62 106,-822-6-167,260-2 153,528-64 1,-775 37-161,442-38 1243,-635 61-1625,11 0 872,-11 2-6448,-11-5 1826</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5.847"/>
    </inkml:context>
    <inkml:brush xml:id="br0">
      <inkml:brushProperty name="width" value="0.025" units="cm"/>
      <inkml:brushProperty name="height" value="0.025" units="cm"/>
    </inkml:brush>
  </inkml:definitions>
  <inkml:trace contextRef="#ctx0" brushRef="#br0">200 35 7719,'0'0'16042,"-8"-7"-14520,3 3-1304,3 2-162,0 0-1,0 0 0,0 0 1,0 0-1,0 0 0,-1 1 1,1-1-1,-1 1 0,1 0 0,-1-1 1,1 1-1,-1 0 0,1 1 1,-1-1-1,0 0 0,0 1 1,1-1-1,-1 1 0,0 0 1,0 0-1,0 0 0,1 1 0,-1-1 1,-4 1-1,-1 3 36,1-1 0,0 1 1,-1 0-1,1 1 0,1 0 0,-1 0 0,1 0 0,0 1 1,0 0-1,0 0 0,1 0 0,0 1 0,0 0 0,1 0 1,0 0-1,0 0 0,1 1 0,0-1 0,0 1 0,0 0 1,1 0-1,0 0 0,1 1 0,0-1 0,0 9 0,2-15-94,-1 1 0,1-1 0,-1 0-1,1 0 1,0 1 0,0-1 0,0 0-1,0 0 1,1 0 0,-1 0 0,0 0-1,1-1 1,0 1 0,-1 0 0,1-1-1,0 1 1,0-1 0,0 1 0,-1-1-1,2 0 1,-1 0 0,0 0 0,0 0-1,0 0 1,0 0 0,1-1-1,-1 1 1,0-1 0,1 0 0,-1 1-1,0-1 1,3-1 0,7 2-268,0 0-1,-1-2 1,1 1 0,0-2 0,15-2-1,-9-1-633,0-1-1,0-1 0,-1-1 1,0 0-1,0-1 0,-1-1 0,21-15 1,-18 10-2563,0-1 0,29-33 1,-11 5-6404</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6.192"/>
    </inkml:context>
    <inkml:brush xml:id="br0">
      <inkml:brushProperty name="width" value="0.025" units="cm"/>
      <inkml:brushProperty name="height" value="0.025" units="cm"/>
    </inkml:brush>
  </inkml:definitions>
  <inkml:trace contextRef="#ctx0" brushRef="#br0">239 29 10826,'0'0'6540,"-9"-6"-4143,4 2-2011,4 3-316,0-1 0,0 1 1,-1-1-1,1 1 0,-1 0 1,0-1-1,1 1 0,-1 0 1,0 0-1,0 0 0,1 0 1,-1 1-1,0-1 0,0 0 1,0 1-1,0-1 1,0 1-1,0 0 0,0 0 1,0 0-1,0 0 0,0 0 1,0 0-1,0 0 0,0 1 1,0-1-1,0 1 0,0-1 1,0 1-1,0 0 1,-2 1-1,-13 16 418,1 1 0,1 1-1,1 0 1,1 1 0,-20 43 0,18-35 98,12-24-440,-26 58 1238,27-60-1326,1 1-1,-1 0 1,1-1-1,0 1 0,0 0 1,1 0-1,-1-1 0,1 1 1,0 0-1,0 0 1,0 0-1,0 0 0,1-1 1,1 6-1,-1-8-51,0 0 1,0 1-1,1-1 0,-1 0 0,0-1 1,1 1-1,-1 0 0,1 0 1,-1 0-1,1-1 0,-1 1 0,1-1 1,-1 1-1,1-1 0,0 0 0,-1 0 1,1 1-1,0-1 0,-1 0 0,1-1 1,2 1-1,37-4 86,36-19-123,-67 18-45,0 1 1,1 1-1,-1-1 0,1 1 0,0 1 1,0 0-1,0 1 0,0 0 0,0 1 1,0 0-1,15 2 0,-24-1 81,0 0 0,0 0 0,0 1 0,0-1 0,0 1 0,-1-1-1,1 1 1,0 0 0,-1-1 0,1 1 0,-1 0 0,0 0 0,1 0 0,-1 0 0,0 1 0,0-1-1,-1 0 1,1 0 0,0 1 0,-1-1 0,1 0 0,-1 1 0,0-1 0,1 0 0,-1 1 0,-1-1-1,1 1 1,0-1 0,-1 3 0,0 6 131,0 0 0,0 0 0,-2 0 0,-5 20 1,-5 3 257,8-21-3858,14-41-5755,-1 4-2974</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6.642"/>
    </inkml:context>
    <inkml:brush xml:id="br0">
      <inkml:brushProperty name="width" value="0.025" units="cm"/>
      <inkml:brushProperty name="height" value="0.025" units="cm"/>
    </inkml:brush>
  </inkml:definitions>
  <inkml:trace contextRef="#ctx0" brushRef="#br0">1 133 14798,'0'0'3027,"9"1"69,-1 0-2703,0 0 0,0-1 0,1 0 0,-1 0 0,0-1 0,0 0 0,1 0 0,-1-1 0,0 0 1,0-1-1,-1 1 0,1-1 0,-1-1 0,1 0 0,12-8 0,-16 9-365,0 0-1,-1-1 1,1 1 0,0-1 0,-1 0 0,0 0-1,0 0 1,0 0 0,-1-1 0,1 1 0,-1-1 0,0 1-1,0-1 1,-1 0 0,1 0 0,-1 0 0,0 0-1,0-8 1,-1 13-26,0-1-1,-1 0 0,1 1 1,0-1-1,-1 0 0,1 0 1,-1 1-1,1-1 0,-1 1 1,0-1-1,1 1 0,-1-1 1,0 1-1,1-1 0,-1 1 1,0-1-1,1 1 0,-1 0 1,0-1-1,0 1 1,0 0-1,1 0 0,-1 0 1,0-1-1,0 1 0,0 0 1,1 0-1,-1 0 0,0 0 1,0 0-1,0 1 0,1-1 1,-1 0-1,0 0 0,0 0 1,0 1-1,1-1 0,-1 0 1,0 1-1,0 0 0,-34 15-61,28-9 95,0 0 0,0 0 0,0 1 0,1-1 0,0 1 0,1 1 0,0-1 0,0 1 0,0 0 0,1 0 0,1 0 0,0 1 0,0-1 0,1 1 0,0 0 0,0 0 0,1 16 0,1-25-20,0 1 1,1 0 0,0-1-1,-1 1 1,1-1 0,0 1-1,0-1 1,0 1-1,0-1 1,0 1 0,0-1-1,0 0 1,0 0-1,0 0 1,1 1 0,-1-1-1,1 0 1,-1-1 0,0 1-1,1 0 1,0 0-1,-1-1 1,1 1 0,-1-1-1,1 1 1,0-1-1,-1 0 1,1 1 0,0-1-1,-1 0 1,1 0 0,0 0-1,0 0 1,1-1-1,7 1 1,-1-1 0,1 0-1,-1-1 1,0 0 0,9-3-1,4-3-447,40-24-1,-51 25 325,1 0 0,1 0 1,-1 2-1,1-1 0,0 1 0,0 1 1,1 1-1,-1 0 0,15-2 0,-27 5 142,0 1 0,0-1-1,-1 0 1,1 1 0,0-1 0,0 1-1,0-1 1,-1 1 0,1-1 0,0 1-1,0-1 1,-1 1 0,1 0-1,-1-1 1,1 1 0,0 0 0,-1 0-1,1-1 1,-1 1 0,0 0-1,1 0 1,-1 0 0,0 0 0,1 0-1,-1 0 1,0-1 0,0 1 0,0 0-1,0 0 1,0 0 0,0 2-1,0 38 619,-1-30-578,1-9-52,0 0 1,0 0 0,0 0 0,0 0-1,0 0 1,0 0 0,1 0 0,-1 0-1,1 0 1,0 0 0,-1 0-1,1-1 1,0 1 0,0 0 0,0 0-1,0-1 1,1 1 0,-1 0 0,0-1-1,1 1 1,-1-1 0,1 0 0,2 2-1,-1-1-7,0-1 0,0 0 0,0 0 0,1 0 0,-1-1 0,0 1-1,0-1 1,1 0 0,-1 0 0,0 0 0,1 0 0,-1-1 0,4 0 0,13-4-206,0-1 1,0 0 0,32-18 0,-41 19-70,-3 2 44,0-1 1,0 1-1,0 0 1,0 1-1,0 0 1,0 0-1,12 0 0,-19 2 216,-1 1-1,1-1 0,-1 1 0,1-1 0,-1 1 0,1 0 0,-1-1 1,1 1-1,-1 0 0,1-1 0,-1 1 0,0 0 0,0-1 0,1 1 0,-1 0 1,0 0-1,0-1 0,0 1 0,0 0 0,0 0 0,0 0 0,0-1 1,0 1-1,0 0 0,0 0 0,0 0 0,0-1 0,0 1 0,-1 0 0,1 0 1,0-1-1,-1 1 0,0 0 0,-6 17-943,-3-8-3586,5-9-2362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7.300"/>
    </inkml:context>
    <inkml:brush xml:id="br0">
      <inkml:brushProperty name="width" value="0.025" units="cm"/>
      <inkml:brushProperty name="height" value="0.025" units="cm"/>
    </inkml:brush>
  </inkml:definitions>
  <inkml:trace contextRef="#ctx0" brushRef="#br0">281 161 4100,'7'-10'1655,"-3"4"-354,0 2-340,0 0 0,-1-1 0,1 0 0,-1 0 0,0 0 0,-1 0 0,1 0 0,-1 0 0,0-1 0,0 1 0,-1-1 0,1 0 0,0-9 0,-3 14-820,1 0 1,-1 0-1,0 0 0,1 0 1,-1 0-1,0 1 0,0-1 1,0 0-1,0 0 0,1 1 1,-1-1-1,0 0 0,0 1 1,0-1-1,-1 1 0,1-1 1,0 1-1,0 0 0,0-1 1,0 1-1,0 0 0,0 0 1,-1 0-1,1 0 0,0 0 1,0 0-1,-2 0 0,-34 4 813,25-1-805,0 1-1,1 0 0,0 1 1,0 1-1,0-1 1,1 2-1,0-1 0,0 1 1,0 1-1,1 0 0,-9 10 1,1 0 113,0 1 0,2 0 0,0 2 0,-17 31 0,27-42-175,0 1 1,0-1-1,1 1 0,1 0 0,-4 17 0,6-26-83,1 0 1,-1 0-1,1 0 1,0 0-1,-1 0 1,1-1-1,0 1 0,0 0 1,0 0-1,1 0 1,-1 0-1,0 0 1,1 0-1,-1 0 1,1 0-1,0-1 0,-1 1 1,1 0-1,0 0 1,0-1-1,0 1 1,0-1-1,1 1 0,-1-1 1,0 1-1,1-1 1,-1 0-1,1 1 1,-1-1-1,1 0 1,-1 0-1,1 0 0,0 0 1,0-1-1,-1 1 1,1 0-1,0-1 1,0 1-1,0-1 1,2 1-1,13 0 19,-1-1-1,1-1 1,-1 0-1,1-1 1,-1 0-1,0-1 1,0-1 0,0-1-1,0 0 1,19-11-1,-15 7-3,-1-2-1,0 0 0,0-1 1,-2-1-1,0 0 0,0-2 1,20-22-1,-31 30-2,0-1 0,0 0 0,-1 0 0,0-1 0,0 1 0,-1-1 0,0 0 0,-1 0 0,0-1 1,2-10-1,-4 16-3,-1 0 1,1 0 0,-1 0 0,1 0 0,-1 0 0,-1 0-1,1 0 1,-1 0 0,1 0 0,-1 0 0,0 0-1,0 1 1,-1-1 0,1 0 0,-1 1 0,0-1 0,0 1-1,0-1 1,0 1 0,-1 0 0,1 0 0,-1 0 0,0 0-1,0 0 1,0 1 0,-6-5 0,-4 0-119,-1 1 1,0 1-1,0 0 1,0 0-1,-1 2 1,0-1-1,1 2 1,-1 0 0,0 1-1,0 1 1,0 0-1,0 0 1,-20 5-1,32-5 9,0 1-1,1 0 1,-1-1 0,1 1-1,-1 0 1,1 0 0,-1 1-1,1-1 1,0 0 0,-1 1-1,1-1 1,0 1 0,0 0-1,0 0 1,0 0 0,1 0-1,-1 0 1,0 0 0,1 0-1,0 0 1,-1 1 0,1-1-1,0 1 1,0-1 0,0 1-1,0-1 1,1 1 0,-1 3-1,1-2-229,-1 0 0,2 0-1,-1 0 1,0 0-1,1 0 1,0 0 0,0-1-1,0 1 1,0 0-1,0 0 1,1-1 0,0 1-1,-1-1 1,2 1 0,-1-1-1,0 0 1,0 0-1,6 5 1,28 22-4404,4-2-2300</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8.107"/>
    </inkml:context>
    <inkml:brush xml:id="br0">
      <inkml:brushProperty name="width" value="0.025" units="cm"/>
      <inkml:brushProperty name="height" value="0.025" units="cm"/>
    </inkml:brush>
  </inkml:definitions>
  <inkml:trace contextRef="#ctx0" brushRef="#br0">2 383 14286,'0'0'3016,"-1"-9"-176,1 4-2651,0 1-1,0 0 1,0-1 0,1 1 0,-1-1 0,1 1 0,0 0 0,0-1 0,1 1-1,-1 0 1,1 0 0,0 0 0,0 0 0,0 0 0,1 0 0,-1 1-1,1-1 1,0 1 0,0 0 0,0-1 0,0 1 0,1 1 0,-1-1 0,1 0-1,0 1 1,0 0 0,0 0 0,8-3 0,-4 1 32,0 1 0,1 0 0,0 0 0,0 1 0,0 0 0,11-1 0,-18 3-207,-1-1-1,1 1 1,0 0 0,0-1 0,0 1 0,0 0 0,-1 1 0,1-1 0,0 0 0,0 0-1,0 1 1,-1-1 0,1 1 0,0-1 0,-1 1 0,1 0 0,0 0 0,-1 0 0,1 0-1,-1 0 1,1 0 0,-1 0 0,1 0 0,-1 0 0,0 1 0,0-1 0,0 1 0,0-1-1,0 1 1,0-1 0,0 1 0,0 0 0,0-1 0,-1 1 0,1 0 0,0 2 0,-1 2 32,0 0 0,0-1 0,-1 1 1,1-1-1,-1 1 0,-1-1 0,1 1 1,-1-1-1,0 0 0,0 1 0,0-1 1,-1 0-1,0-1 0,0 1 1,0 0-1,0-1 0,-1 1 0,0-1 1,0 0-1,0-1 0,0 1 0,-1 0 1,1-1-1,-1 0 0,0 0 0,-7 2 1,12-5-43,-1 0 1,1 0 0,-1 0-1,1 0 1,-1 0-1,1 0 1,0 0 0,-1 0-1,1 0 1,-1 0-1,1 0 1,-1-1 0,1 1-1,0 0 1,-1 0-1,1-1 1,0 1 0,-1 0-1,1-1 1,0 1-1,-1 0 1,1-1 0,0 1-1,-1 0 1,1-1-1,0 1 1,0-1 0,0 1-1,-1 0 1,1-1-1,0 1 1,0-1 0,0 1-1,0-1 1,0 1-1,0 0 1,0-1 0,0 1-1,0-1 1,0 1-1,0-1 1,0 1 0,0-1-1,0 1 1,0-1-1,0 1 1,1 0 0,-1-1-1,0 1 1,0-1-1,1 0 1,5-29-250,0 12 65,-2 3 125,1 0 0,1 0 1,0 1-1,13-23 1,-18 36 51,0 0 0,0 0 0,0 0 0,0 0 0,0 0 0,0 0 0,0 0 0,1 1 1,-1-1-1,0 0 0,1 1 0,-1-1 0,0 1 0,1-1 0,-1 1 0,1-1 0,-1 1 0,1 0 1,-1 0-1,1 0 0,-1 0 0,1 0 0,-1 0 0,0 0 0,1 1 0,1 0 0,43 16-2,-17-5 3,-22-10 5,1-1 0,-1 0-1,0 0 1,1 0 0,-1-1-1,0 0 1,1-1-1,-1 0 1,0 0 0,1 0-1,-1-1 1,0 0 0,0-1-1,0 1 1,0-1 0,-1-1-1,1 1 1,-1-1 0,0 0-1,0-1 1,0 1 0,0-1-1,5-7 1,-1 1 16,-1-1 0,0 0 0,0-1 0,-1 0 0,-1 0 0,0-1 0,-1 0 0,-1 0 0,0 0-1,4-24 1,-8 34-26,0 0-1,0 0 0,-1 0 0,0 0 1,0 0-1,0 0 0,0 0 0,-2-5 0,2 9 5,0 0 0,0 0 0,0-1-1,0 1 1,0 0 0,0 0-1,0 0 1,0 0 0,0 0 0,0-1-1,0 1 1,0 0 0,-1 0-1,1 0 1,0 0 0,0 0-1,0 0 1,0-1 0,0 1 0,0 0-1,0 0 1,-1 0 0,1 0-1,0 0 1,0 0 0,0 0 0,0 0-1,0 0 1,-1 0 0,1 0-1,0 0 1,0-1 0,0 1 0,0 0-1,0 0 1,-1 0 0,1 0-1,0 0 1,0 0 0,0 1-1,0-1 1,0 0 0,-1 0 0,1 0-1,0 0 1,0 0 0,0 0-1,0 0 1,0 0 0,-1 0 0,1 0-1,0 0 1,0 0 0,0 1-1,0-1 1,-11 21-111,0 19 103,2 0-1,1 0 0,2 0 1,2 1-1,1 64 1,4-95 0,-1 1 0,2 0 0,0-1 0,3 12 0,-5-20-29,0 0 0,1 0 0,-1 0 0,1 0 0,0 0 0,-1 0 0,1 0 1,0 0-1,0 0 0,0 0 0,1 0 0,-1 0 0,0-1 0,1 1 0,-1-1 1,1 1-1,0-1 0,-1 1 0,1-1 0,0 0 0,0 0 0,0 0 0,0 0 1,0 0-1,0 0 0,3 0 0,-5-3-134,1 1 1,-1-1-1,1 0 1,-1 0-1,0 0 1,0 0-1,0 0 1,0 0-1,0 0 1,-1 0-1,1 0 1,0 0-1,-1 1 1,1-1 0,-1 0-1,0 0 1,-1-2-1,-8-13-33,-1 0 0,0 1 0,-22-23 0,-2-4 651,-2-4 982,18 25-417,2-1-1,-19-32 1,36 54-968,-1 1 1,1-1 0,-1 0-1,1 0 1,-1 1-1,1-1 1,-1 0-1,1 0 1,0 0 0,0 0-1,-1 1 1,1-1-1,0 0 1,0 0-1,0 0 1,0 0 0,0 0-1,0 0 1,0 0-1,0 0 1,1 1-1,-1-1 1,0 0 0,0 0-1,1 0 1,-1 0-1,0 1 1,1-1-1,-1 0 1,1 0 0,-1 1-1,1-1 1,0 0-1,-1 1 1,1-1-1,0 0 1,2-1-9,1 1 0,-1 0 0,0 0-1,0 0 1,1 0 0,-1 0 0,0 1 0,1-1-1,-1 1 1,5 0 0,11 1-143,0 1 0,32 6 0,-24-2-430,-2 1-1769,1-2-1,29 2 1,-4-6-6403</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29.380"/>
    </inkml:context>
    <inkml:brush xml:id="br0">
      <inkml:brushProperty name="width" value="0.025" units="cm"/>
      <inkml:brushProperty name="height" value="0.025" units="cm"/>
    </inkml:brush>
  </inkml:definitions>
  <inkml:trace contextRef="#ctx0" brushRef="#br0">120 35 6822,'8'-20'7818,"-2"6"158,-3 27-4834,-7 53-2092,-2 1 1,-16 66-1,-9 95 1009,31-229-2031,2-14 34,-1 1-1,-1-1 1,-1 1 0,0 0 0,0-1 0,-2 1-1,0 0 1,0 0 0,-11-26 0,-7 6-115,-9-18-332,65 59 1,0-2 346,0 0-1,0-3 1,0-1 0,61-5 0,4 0-390,-98 4 416,1-1 1,-1 1-1,0 1 1,0-1 0,0 0-1,1 1 1,-1-1-1,0 1 1,0-1-1,0 1 1,0 0 0,0 0-1,0 0 1,0 0-1,0 0 1,0 1 0,0-1-1,-1 0 1,1 1-1,0-1 1,-1 1 0,0 0-1,1 0 1,1 2-1,-1 1 43,-1-1 0,0 0 0,1 0 0,-2 1-1,1-1 1,0 1 0,-1-1 0,0 1 0,0-1-1,0 1 1,-2 6 0,-1 8 197,-1-1-1,-1 0 1,-1 0-1,-16 32 1,27-111 541,-1 4-762,3-14-158,-7 70 140,0 1 0,0-1 0,1 0 0,-1 0 0,0 1 0,1-1 1,-1 0-1,0 0 0,1 1 0,-1-1 0,1 0 0,-1 1 0,1-1 1,-1 1-1,1-1 0,-1 0 0,1 1 0,0 0 0,-1-1 0,1 1 1,0-1-1,-1 1 0,1 0 0,0-1 0,0 1 0,-1 0 0,1 0 0,0-1 1,0 1-1,0 0 0,-1 0 0,1 0 0,0 0 0,0 0 0,0 0 1,-1 0-1,1 1 0,0-1 0,0 0 0,0 0 0,-1 1 0,1-1 1,1 1-1,39 22-42,-19-10 50,-14-11 7,0 1 0,0-2-1,0 1 1,0-1 0,0 0 0,1 0 0,-1-1 0,0-1 0,1 1-1,-1-1 1,0-1 0,0 1 0,0-1 0,0-1 0,0 1 0,0-1 0,-1-1-1,10-5 1,-11 6 3,0-1-1,0 1 1,-1-2-1,1 1 1,-1 0 0,0-1-1,0 0 1,-1 0-1,1-1 1,-1 1-1,0-1 1,-1 0-1,1 0 1,-1 0 0,-1 0-1,1-1 1,-1 1-1,0-1 1,0 0-1,-1 1 1,0-1-1,1-8 1,-2 14-8,0 0 1,0 0-1,0-1 0,0 1 0,0 0 1,-1 0-1,1 0 0,0 0 0,0 0 1,-1 0-1,1 1 0,0-1 0,-1 0 1,1 0-1,-1 0 0,0 0 0,1 0 1,-1 0-1,1 1 0,-1-1 0,0 0 1,0 0-1,1 1 0,-1-1 0,0 1 1,0-1-1,0 1 0,-1-1 1,-1 0-6,1 1 1,-1-1-1,1 1 1,-1 0-1,1 0 1,-1 0-1,1 0 1,-1 0-1,1 1 1,-1-1-1,-3 2 1,-1 0-5,0 0 0,1 1 0,-1 0 1,1 0-1,-1 0 0,1 1 0,-11 8 1,8-1 15,-1 0 0,1 0 0,1 1 0,0 0 0,1 0 0,0 1 0,1 0 0,0 0 0,1 0 0,1 1 0,0 0 0,1 0 0,0 0 0,-1 28 0,4-40-4,0 0 0,0 0 0,0 0 0,1-1-1,-1 1 1,0 0 0,1 0 0,0 0 0,-1 0 0,1-1-1,0 1 1,0 0 0,0-1 0,0 1 0,0-1 0,0 1-1,0-1 1,0 1 0,1-1 0,-1 0 0,1 1 0,-1-1-1,1 0 1,1 1 0,2 0-26,-1-1 0,1 1 0,-1-1 0,1 1 0,-1-2 0,1 1 0,0 0 0,-1-1 0,9 0 0,-1-1-476,0 0-1,0-1 0,0 0 0,0-1 0,-1 0 0,1-1 0,15-7 0,-13 3-1840,0 0 0,-1-2 0,0 1 0,-1-1 1,20-21-1,-2-4-6436</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0.778"/>
    </inkml:context>
    <inkml:brush xml:id="br0">
      <inkml:brushProperty name="width" value="0.025" units="cm"/>
      <inkml:brushProperty name="height" value="0.025" units="cm"/>
    </inkml:brush>
  </inkml:definitions>
  <inkml:trace contextRef="#ctx0" brushRef="#br0">412 1 14414,'0'0'2172,"-11"3"-31,9-2-2136,-6 2 406,1-1 0,0 1 0,0 1 0,0 0 0,-9 6 1,13-9-183,1 2 0,-1-1 0,1 0 0,0 1 0,0-1 0,0 1 0,0-1 0,0 1 0,0 0 0,1 0 0,-1 0 0,1 0 0,0 0 0,0 0 0,0 0 0,0 0 0,1 1 0,-1-1 1,1 0-1,0 4 0,-5 23 762,4-28-438,5-15-368,5-4-200,-6 12 35,0 0 0,0 0 0,-1-1 1,1 1-1,2-12 0,-5 17-16,0-1-1,0 1 1,0-1-1,0 0 1,0 1-1,0-1 1,0 1-1,0-1 1,0 1-1,0-1 1,0 0-1,0 1 1,-1-1-1,1 1 1,0-1 0,0 1-1,-1-1 1,1 1-1,0-1 1,-1 1-1,1 0 1,0-1-1,-1 1 1,1-1-1,-1 1 1,0-1-1,0 1 4,-1-1 0,0 1-1,1-1 1,-1 1-1,0 0 1,1 0 0,-1 0-1,0 0 1,0 0-1,1 0 1,-1 0 0,0 0-1,-2 1 1,-1 2 42,1 0 0,0 0 0,-1 0 0,1 0 1,0 1-1,1-1 0,-1 1 0,1 0 0,-1 0 0,1 0 1,0 1-1,1-1 0,-1 1 0,-2 7 0,-2 0 148,-6 14 31,0 0-1,1 1 0,2 1 1,1 0-1,1 0 1,1 1-1,-3 31 1,2 26 55,4 95 1,4-163-247,0-13-20,-1 33 14,2-37-25,-1 0 1,0 0-1,0 0 1,0 0-1,0 0 1,-1 0-1,1 0 1,0 0-1,0 0 1,0 0-1,-1 0 1,1 0-1,-1 0 0,1 0 1,-1 0-1,1 0 1,-1-1-1,1 1 1,-1 0-1,0 0 1,1-1-1,-1 1 1,0 0-1,0-1 1,1 1-1,-1 0 1,-1 0-1,0-3-42,0 0 0,0 0 0,0 0 0,1 1 0,-1-2-1,0 1 1,1 0 0,0 0 0,-1 0 0,1-1 0,0 1 0,0-1 0,0 1-1,1-1 1,-2-2 0,-3-9-630,-36-51-4012,-9-16-2979,47 74 7175,0 0-1,0 0 1,0-1 0,1 1 0,0-1 0,0 1-1,1-1 1,0 0 0,1-11 0,0 17 622,1 0 0,-1 0 0,1 0 0,0 0 0,0 0 0,-1 1 0,1-1 0,1 0 0,-1 1 0,0-1 0,0 1 0,1-1 0,-1 1 0,1-1 0,-1 1 0,1 0 0,-1 0 0,1 0 0,0 0 0,-1 0 0,1 0 1,0 0-1,0 1 0,0-1 0,0 1 0,2-1 0,66-11 3852,-43 8-3144,-7 0-482,1-1-1,-1-1 0,22-10 0,-26 9-1112,-1-1-1,0 0 0,-1-1 0,0-1 1,0 0-1,-1-1 0,12-12 0,-15 12 318,-1 0 0,0 0 0,-1-1-1,0 0 1,-1 0 0,-1-1-1,1 1 1,6-23 0,-9 20 1299,0 1-1,-1-2 1,-1 1-1,-1 0 1,1-17 0,-2 32-830,0 0 0,0 0 0,0 0 1,-1 0-1,1 0 0,0-1 0,0 1 1,0 0-1,0 0 0,0 0 0,0 0 1,0 0-1,0-1 0,-1 1 1,1 0-1,0 0 0,0 0 0,0 0 1,0 0-1,0 0 0,0 0 0,-1 0 1,1 0-1,0 0 0,0 0 0,0 0 1,0 0-1,-1 0 0,1 0 0,0 0 1,0 0-1,0 0 0,0 0 0,-1 0 1,1 0-1,0 0 0,0 0 0,0 0 1,0 0-1,0 0 0,-1 0 0,1 0 1,0 0-1,0 0 0,0 0 1,0 0-1,0 0 0,-1 1 0,1-1 1,0 0-1,0 0 0,0 0 0,0 0 1,0 0-1,0 0 0,0 1 0,0-1 1,0 0-1,0 0 0,0 0 0,-1 0 1,1 1-1,0-1 0,0 0 0,-9 15 661,0 1 0,1 0 0,1 1 1,0-1-1,1 1 0,-6 31 0,0-5 320,-5 11-152,2 0 0,3 1 0,1 1 0,-4 102 0,30-190-836,-8 0-467,-1 0 0,-2 0 1,-1 0-1,-2-63 0,-1 59 126,0 36 302,0 0-1,0-1 1,0 1-1,1 0 1,-1-1 0,0 1-1,0 0 1,1 0-1,-1-1 1,0 1-1,1 0 1,-1 0-1,0 0 1,1 0-1,-1-1 1,0 1-1,1 0 1,-1 0-1,0 0 1,1 0-1,-1 0 1,0 0-1,1 0 1,-1 0-1,0 0 1,1 0-1,-1 0 1,1 0-1,-1 0 1,0 0-1,1 0 1,-1 0-1,0 1 1,1-1-1,-1 0 1,0 0-1,0 0 1,1 0-1,-1 1 1,0-1-1,1 1 1,22 9 35,-15-6 24,3-1 0,1 0 0,1-1 0,-1 0 1,0-1-1,0 0 0,1-1 0,-1 0 1,0-1-1,1-1 0,-1 0 1,0 0-1,0-1 0,0-1 0,0 0 1,-1 0-1,0-1 0,0-1 0,0 0 1,0 0-1,-1-1 0,0-1 1,-1 0-1,15-14 0,-14 4-6,-15 10 5,3 8-47,0 0 0,0 1 1,0-1-1,0 0 0,0 0 1,0 1-1,0-1 0,0 1 0,0 0 1,0 0-1,0-1 0,0 1 1,1 0-1,-1 1 0,-1 0 1,-7 5 89,1 0 1,1 1 0,-1 0 0,1 0-1,1 1 1,0 0 0,0 1 0,1-1-1,0 1 1,0 0 0,1 1 0,1-1-1,0 1 1,0 0 0,-3 17 0,7-27-87,0 0 0,0 0 1,0 0-1,0-1 0,0 1 1,0 0-1,0 0 0,0 0 0,0 0 1,0-1-1,1 1 0,-1 0 1,0 0-1,0-1 0,1 1 1,-1 0-1,1 0 0,-1-1 1,1 1-1,-1 0 0,1-1 0,-1 1 1,1-1-1,-1 1 0,1-1 1,0 1-1,-1-1 0,1 1 1,1-1-1,26 1 123,-18-3-118,-1 0 1,0-1 0,0-1-1,10-5 1,29-17-176,43-23-75,-82 45 195,1 0 0,0 1 0,1 0-1,-1 0 1,0 1 0,1 1 0,14-1-1,-24 2 48,0 0 0,0 1 0,0-1 0,0 1-1,0 0 1,1-1 0,-1 1 0,0 0 0,0 0-1,0-1 1,-1 1 0,1 0 0,0 0 0,0 0-1,0 0 1,-1 0 0,1 0 0,0 0 0,-1 1-1,1-1 1,-1 0 0,0 0 0,1 0 0,-1 1-1,0-1 1,0 0 0,1 0 0,-1 1 0,0-1-1,0 0 1,-1 0 0,1 1 0,0-1 0,-1 2-1,-5 55 376,4-51-356,2-6-12,-1 0 1,1 0-1,0 0 1,-1 0 0,1 0-1,0 1 1,0-1 0,0 0-1,0 0 1,0 0-1,0 0 1,0 0 0,0 0-1,0 0 1,0 1 0,1-1-1,-1 0 1,0 0-1,1 0 1,-1 0 0,1 0-1,-1 0 1,1 0 0,-1 0-1,1 0 1,0-1-1,0 1 1,-1 0 0,1 0-1,0 0 1,0-1 0,0 1-1,0-1 1,0 1-1,0 0 1,1-1 0,1 1-1,0-1 0,1 0 0,-1-1 1,1 1-1,-1-1 0,0 0 0,1 1 1,-1-1-1,0-1 0,0 1 0,5-3 1,26-14-291,-26 13-138,0 0-1,0 1 1,0 0 0,0 0-1,1 1 1,-1 0-1,1 0 1,0 1-1,11-1 1,-19 3 279,0 1-1,-1-1 1,1 1 0,-1 0 0,1-1-1,-1 1 1,1-1 0,-1 1-1,0 0 1,1-1 0,-1 1-1,0 0 1,0-1 0,1 1 0,-1 0-1,0 0 1,0-1 0,0 1-1,0 0 1,0 0 0,0-1-1,0 1 1,0 0 0,0 0 0,0-1-1,0 1 1,0 0 0,-1 0-1,1 0 1,-7 26-3522,0-12-1941</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1.368"/>
    </inkml:context>
    <inkml:brush xml:id="br0">
      <inkml:brushProperty name="width" value="0.025" units="cm"/>
      <inkml:brushProperty name="height" value="0.025" units="cm"/>
    </inkml:brush>
  </inkml:definitions>
  <inkml:trace contextRef="#ctx0" brushRef="#br0">0 3 17360,'4'-3'2819,"-2"3"-481,-2 5-448,0 12-513,0 7-576,0 5-320,0-1-257,0 3-192,9-1-128,3-2-833,6 1-865,-3-4-1569,-5-3-2979</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1.724"/>
    </inkml:context>
    <inkml:brush xml:id="br0">
      <inkml:brushProperty name="width" value="0.025" units="cm"/>
      <inkml:brushProperty name="height" value="0.025" units="cm"/>
    </inkml:brush>
  </inkml:definitions>
  <inkml:trace contextRef="#ctx0" brushRef="#br0">13 1 15022,'0'0'7591,"-12"52"-5573,12-49-640,9-3-1731,2-3-2690,-2-13-5701</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5.926"/>
    </inkml:context>
    <inkml:brush xml:id="br0">
      <inkml:brushProperty name="width" value="0.025" units="cm"/>
      <inkml:brushProperty name="height" value="0.025" units="cm"/>
    </inkml:brush>
  </inkml:definitions>
  <inkml:trace contextRef="#ctx0" brushRef="#br0">9 0 17168,'0'0'4073,"1"9"-2637,-10 199 2531,8-207-3941,1-1 1,0 1-1,0 0 0,0 0 1,0 0-1,0-1 0,0 1 1,0 0-1,0 0 1,1-1-1,-1 1 0,0 0 1,0 0-1,0-1 0,1 1 1,-1 0-1,0-1 1,1 1-1,-1 0 0,1-1 1,-1 1-1,1-1 0,-1 1 1,1-1-1,-1 1 0,1-1 1,0 1-1,-1-1 1,1 1-1,0-1 0,-1 0 1,1 1-1,1-1 0,0 0 10,0 0 0,0 0-1,0 0 1,0-1-1,0 1 1,-1-1-1,1 1 1,0-1 0,0 0-1,0 0 1,0 0-1,2-1 1,46-37 244,-7-4 48,45-56 0,-88 99-324,0-1-1,0 1 1,0 0 0,0 0-1,1 0 1,-1 0-1,0-1 1,0 1-1,0 0 1,0 0-1,0 0 1,0 0-1,0 0 1,0-1 0,1 1-1,-1 0 1,0 0-1,0 0 1,0 0-1,0 0 1,1 0-1,-1 0 1,0 0-1,0 0 1,0 0-1,0 0 1,1-1 0,-1 1-1,0 0 1,0 0-1,0 0 1,0 0-1,1 0 1,-1 0-1,0 1 1,0-1-1,0 0 1,1 0 0,-1 0-1,0 0 1,0 0-1,0 0 1,0 0-1,1 0 1,-1 0-1,0 0 1,0 0-1,0 1 1,0-1 0,0 0-1,0 0 1,1 0-1,-1 1 1,3 15 77,-3 31-15,0-38-15,0 9-19,-1-7-26,0-1 0,2 1 0,-1-1 1,1 1-1,1-1 0,3 15 0,-4-23-1,0 1 1,0-1-1,0 0 0,0 0 1,1-1-1,-1 1 0,0 0 1,1 0-1,0-1 0,-1 1 1,1 0-1,0-1 0,0 0 1,0 1-1,0-1 0,0 0 1,0 0-1,0 0 0,0 0 1,0-1-1,0 1 0,1 0 1,-1-1-1,0 0 0,0 1 1,1-1-1,-1 0 0,0 0 1,1 0-1,-1-1 0,0 1 1,0-1-1,1 1 0,-1-1 1,4-1-1,1 0 10,0-1 1,0 0-1,-1 0 1,1-1-1,-1 0 1,0 0-1,0 0 0,0-1 1,0 0-1,-1 0 1,0 0-1,0-1 0,0 0 1,-1 0-1,6-10 1,-4 7-1,-1-1 1,0 0-1,-1 1 0,0-2 1,0 1-1,-1 0 1,-1-1-1,0 1 1,0-1-1,0-11 0,-5 18-57,-4 10 62,-4 12 61,7-8-20,1 0 0,0 0 0,0 0 0,1 0-1,1 0 1,-1 0 0,2 1 0,-1-1 0,3 17 0,-2-25-45,1 0 1,0-1 0,0 1-1,0-1 1,0 1 0,0-1-1,0 1 1,1-1 0,-1 0-1,0 1 1,1-1 0,-1 0-1,1 0 1,-1 0-1,1 0 1,0 0 0,-1-1-1,1 1 1,0 0 0,-1-1-1,1 1 1,0-1 0,0 0-1,0 1 1,-1-1 0,1 0-1,0 0 1,0 0 0,0 0-1,0-1 1,3 0 0,1 1 1,0-1 1,0 0-1,0 0 1,1-1-1,-2 0 1,1 0-1,0 0 1,8-5-1,-10 5-146,0-1-1,0 0 1,0 1-1,-1-2 1,1 1 0,-1 0-1,0-1 1,0 1-1,0-1 1,0 0 0,0 0-1,-1 0 1,0 0-1,0-1 1,0 1 0,-1-1-1,1 1 1,1-9-1,-7 21-3873,-2 11 2452,5-9 508,0 14-1578,3-11-3231,3-10 1842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54.433"/>
    </inkml:context>
    <inkml:brush xml:id="br0">
      <inkml:brushProperty name="width" value="0.025" units="cm"/>
      <inkml:brushProperty name="height" value="0.025" units="cm"/>
    </inkml:brush>
  </inkml:definitions>
  <inkml:trace contextRef="#ctx0" brushRef="#br0">209 300 3171,'-10'-2'3582,"-4"-1"-2997,-6-3-220,0 1-1,0 1 1,0 1 0,-1 1 0,1 1 0,-35 2 0,47 3-307,17-1-224,18-1 12,9-5 143,0-2 0,-1-1 0,0-2 0,0-1-1,37-15 1,56-15-7,50 0 1057,2 8 0,344-16 1,-181 37-445,740 6 107,-16 19-657,-591-14 6,1042-1 56,-782-29 163,-365 11-161,-190 9-110,429-9 648,-608 18-658,0 0 0,-1 0 1,1 1-1,0-1 0,0 1 1,0-1-1,-1 1 0,1 0 0,0-1 1,-1 1-1,1 0 0,0 0 1,-1 0-1,1 1 0,-1-1 1,0 0-1,1 0 0,-1 1 0,0-1 1,0 1-1,0-1 0,0 1 1,0 0-1,0-1 0,0 1 1,0 1-1,1 3-543,0-1 0,-1 0 1,0 0-1,0 1 0,0-1 0,0 1 0,-1 8 1,-2 10-4439</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6.467"/>
    </inkml:context>
    <inkml:brush xml:id="br0">
      <inkml:brushProperty name="width" value="0.025" units="cm"/>
      <inkml:brushProperty name="height" value="0.025" units="cm"/>
    </inkml:brush>
  </inkml:definitions>
  <inkml:trace contextRef="#ctx0" brushRef="#br0">1 1 12268,'0'0'16282,"2"10"-15321,2 34 119,-2 69 0,-2-30-929,0-81-211,0-1 1,0 1-1,1 0 1,-1 0-1,0-1 0,1 1 1,-1 0-1,1-1 1,-1 1-1,1-1 0,0 1 1,-1-1-1,1 1 1,0-1-1,0 1 0,0-1 1,1 0-1,-1 1 0,0-1 1,0 0-1,1 0 1,-1 0-1,0 0 0,4 1 1,-5-1-188,1-1 0,0 0 0,0 0 1,0 0-1,-1 0 0,1 0 0,0 0 1,0 0-1,-1 0 0,1 0 0,0 0 0,0 0 1,-1 0-1,1-1 0,0 1 0,0 0 1,-1 0-1,1-1 0,0 1 0,-1-1 0,2 0 1,-1 0-385,0 0 1,0 0 0,1-1 0,-1 1-1,0-1 1,-1 1 0,1-1 0,0 1-1,0-1 1,-1 1 0,1-1 0,-1 0-1,1-2 1,4-21-9491</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6.889"/>
    </inkml:context>
    <inkml:brush xml:id="br0">
      <inkml:brushProperty name="width" value="0.025" units="cm"/>
      <inkml:brushProperty name="height" value="0.025" units="cm"/>
    </inkml:brush>
  </inkml:definitions>
  <inkml:trace contextRef="#ctx0" brushRef="#br0">157 1 14798,'0'0'11760,"3"12"-10756,3 58-456,-2-1 1,-6 78-1,0-28-1109,-18-134-5021,8 6 3898,-12-12-864,-49-47-986,68 61 4354,-1 0 1,1 0 0,0 0-1,1 0 1,-5-11 0,9 17-577,-1 0 0,1 1 0,0-1 0,-1 0 0,1 0 0,0 0 0,0 0 1,0 0-1,0 0 0,0 0 0,0 0 0,0 0 0,0 0 0,0 0 0,0 0 0,0 0 0,1 0 0,-1 0 1,0 1-1,1-1 0,-1 0 0,1 0 0,0-1 0,21-13 1917,43 3-2237,-49 9 589,39-1-343,-6 0-1144,-18-2-2573,-31 6 3306,1 0 0,-1 0 1,1 0-1,-1-1 0,0 1 0,1 0 0,-1 0 0,1 0 1,-1 0-1,0-1 0,1 1 0,-1 0 0,0 0 1,1-1-1,-1 1 0,0 0 0,1-1 0,-1 1 0,0 0 1,0-1-1,1 1 0,-1-1 0,0 1 0,0 0 1,0-1-1,0 1 0,1-1 0,-1 1 0,0 0 0,0-1 1,0 1-1,0-1 0,0 1 0,0-1 0,0 0 0,0-9-7440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7.232"/>
    </inkml:context>
    <inkml:brush xml:id="br0">
      <inkml:brushProperty name="width" value="0.025" units="cm"/>
      <inkml:brushProperty name="height" value="0.025" units="cm"/>
    </inkml:brush>
  </inkml:definitions>
  <inkml:trace contextRef="#ctx0" brushRef="#br0">56 32 12812,'0'0'5958,"-55"-29"-3300,54 27 129,5 2-2243,14 0-576,5 1-800,6 2-2852,-2-3-6437</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8.119"/>
    </inkml:context>
    <inkml:brush xml:id="br0">
      <inkml:brushProperty name="width" value="0.025" units="cm"/>
      <inkml:brushProperty name="height" value="0.025" units="cm"/>
    </inkml:brush>
  </inkml:definitions>
  <inkml:trace contextRef="#ctx0" brushRef="#br0">226 95 6919,'5'-9'4596,"-2"3"-3787,0 0 1,-1-1-1,1 1 1,-1 0-1,-1-1 1,3-11-1,-4 17-637,0 0 0,0 0 0,0 0 0,0 0 0,0-1 0,0 1 1,-1 0-1,1 0 0,0 0 0,-1 0 0,1 0 0,-1 0 0,1 0 0,-1 0 0,1 0 0,-1 0 0,0 0 0,1 0 1,-1 0-1,0 0 0,-1-1 0,0 1-36,0 0 1,0 1 0,0-1-1,0 0 1,-1 1-1,1-1 1,0 1 0,0 0-1,-1-1 1,1 1 0,0 0-1,0 1 1,-1-1-1,1 0 1,-4 2 0,-1 0-29,0 0 0,0 1 0,0-1 0,1 2 0,0-1 0,-1 1 0,1 0 0,1 0 0,-1 1 0,0 0 0,1 0 0,0 0 0,0 0 0,1 1 0,-6 9 0,-5 7 344,1 1 1,-19 45-1,27-54-284,-1 1 0,2-1 1,0 1-1,1 0 0,0 0 0,1 0 0,1 1 0,1-1 1,0 1-1,1-1 0,2 21 0,-2-33-159,1-1 0,0 1 0,0-1 0,0 1 0,0-1 0,0 1 0,1-1 0,-1 0 0,1 0 0,-1 0 0,1 0 1,0 0-1,0 0 0,0 0 0,0 0 0,0-1 0,0 1 0,3 1 0,0-1 7,0 0 1,1 0-1,-1 0 1,0-1-1,1 0 1,-1 0-1,0 0 1,10 0-1,-4-1 8,1-1 0,0 0 0,-1-1 0,1 0 0,-1 0 0,0-1 0,21-9 1,-23 7-6,0 0 1,0-1 0,-1 0 0,0-1-1,14-13 1,-20 18-11,0 1-1,0-1 1,0-1 0,0 1-1,0 0 1,-1 0 0,1-1-1,-1 1 1,0-1 0,1 1-1,-1-1 1,0 0 0,0 1-1,-1-1 1,1 0 0,-1 0-1,1 1 1,-1-1 0,0 0-1,0 0 1,0 0 0,0 0-1,0 1 1,-1-1 0,0 0-1,0-3 1,-1 5 2,0-1 1,0 1 0,0 0-1,0-1 1,0 1-1,0 0 1,0 0-1,0 0 1,-1 1 0,1-1-1,0 1 1,0-1-1,-1 1 1,1 0-1,-1-1 1,1 1 0,0 0-1,-5 1 1,-45 4 67,43-2-85,0 0 0,0 0 0,0 1 0,0 0 0,-14 9 1,20-11 10,-1 0 1,1 0 0,-1 1 0,1 0 0,0-1 0,0 1 0,0 0 0,1 0-1,-1 1 1,1-1 0,-1 0 0,1 1 0,0 0 0,0-1 0,-1 7 0,3-9-2,0-1 0,0 1 0,0 0 0,0-1 0,0 1 0,0-1 0,0 1 0,0-1 1,1 1-1,-1-1 0,0 1 0,0-1 0,1 1 0,-1-1 0,0 0 0,1 1 0,-1-1 0,0 1 1,1-1-1,-1 0 0,0 1 0,1-1 0,-1 0 0,1 1 0,-1-1 0,1 0 0,-1 0 1,1 0-1,-1 1 0,1-1 0,-1 0 0,1 0 0,-1 0 0,1 0 0,-1 0 0,1 0 1,0 0-1,-1 0 0,1 0 0,29-1 59,-25 0-34,10-1-14,0-1 0,-1 0 0,1-1 0,-1-1 0,0 0 0,27-14 1,77-55-594,-91 56 404,-26 18 169,-1-1-1,1 1 1,-1 0 0,0-1 0,1 1 0,-1 0-1,1 0 1,-1-1 0,1 1 0,-1 0 0,0 0 0,1 0-1,-1 0 1,1-1 0,-1 1 0,1 0 0,-1 0-1,1 0 1,-1 0 0,1 0 0,-1 0 0,1 1-1,-1-1 1,1 0 0,-1 0 0,1 0 0,-1 0-1,1 0 1,-1 1 0,0-1 0,1 0 0,-1 0-1,1 1 1,-1-1 0,0 0 0,1 1 0,-1-1-1,0 0 1,1 1 0,-1-1 0,0 1 0,1-1-1,-1 1 1,0 0 0,6 33 168,-11 42 344,5-75-505,-8 52 217,3-25-150,-2 48 0,8-76-256,1-1 0,-1 1 0,0-1 0,1 0-1,-1 1 1,0-1 0,1 0 0,-1 0 0,0 0 0,0 0 0,0 0-1,0 0 1,0 0 0,0 0 0,0 0 0,1-2 0,22-53-9615,-13 20-116</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8.461"/>
    </inkml:context>
    <inkml:brush xml:id="br0">
      <inkml:brushProperty name="width" value="0.025" units="cm"/>
      <inkml:brushProperty name="height" value="0.025" units="cm"/>
    </inkml:brush>
  </inkml:definitions>
  <inkml:trace contextRef="#ctx0" brushRef="#br0">19 65 4965,'0'0'12742,"4"10"-10147,-2-6-2396,-1-1 1,0 1 1,0-1-1,0 0 0,1 0 1,-1 0-1,1-1 0,0 1 1,0 0-1,0 0 0,0-1 1,0 0-1,0 1 0,1-1 1,-1 0-1,1 0 0,0 0 1,0 0-1,-1-1 0,1 1 1,0-1-1,0 0 0,1 0 1,-1 0-1,0 0 0,5 1 1,8-1 3,2 0 0,-1-2 0,0 1 0,-1-2 0,32-7 0,-44 9-192,0-1-1,0 0 1,0 0 0,0-1 0,-1 1-1,1-1 1,0 0 0,-1 0-1,1 0 1,-1 0 0,0-1-1,0 1 1,0-1 0,0 0-1,0 0 1,0 0 0,-1 0-1,1-1 1,-1 1 0,0-1-1,0 1 1,0-1 0,-1 0-1,1 1 1,-1-1 0,0 0-1,0 0 1,-1 0 0,2-8-1,-2 10 31,0 1 0,-1 0 0,1-1 0,0 1-1,0 0 1,-1 0 0,1-1 0,0 1-1,-1 0 1,0 0 0,1 0 0,-1 0 0,1-1-1,-1 1 1,0 0 0,0 0 0,0 0-1,0 0 1,0 1 0,0-1 0,0 0 0,0 0-1,0 1 1,0-1 0,-1 0 0,-2-1 30,-1 1 1,1-1 0,0 1 0,0 0-1,0 1 1,-1-1 0,-8 1 0,2 0-40,-1 1 0,0 0 1,0 1-1,0 0 1,-13 5-1,12-2-15,0 1 1,1 0-1,0 1 1,1 1-1,-1-1 1,1 2-1,-13 12 1,19-17 25,1 0 1,0 1-1,0-1 0,1 1 1,-1-1-1,1 1 0,0 0 1,0 0-1,0 1 1,1-1-1,0 1 0,0-1 1,0 1-1,1-1 1,0 1-1,0 0 0,0 0 1,1 0-1,0 10 1,1-14-42,0 0 0,0 0 0,0 0 1,0 0-1,0-1 0,0 1 0,0 0 0,0 0 1,1-1-1,-1 1 0,1-1 0,0 1 1,-1-1-1,1 0 0,0 1 0,0-1 1,-1 0-1,1 0 0,0 0 0,0-1 0,0 1 1,0 0-1,1-1 0,-1 1 0,2-1 1,62 7-424,-54-6 168,75-1-3685,-31-6-2151,-14-6-1509</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9.024"/>
    </inkml:context>
    <inkml:brush xml:id="br0">
      <inkml:brushProperty name="width" value="0.025" units="cm"/>
      <inkml:brushProperty name="height" value="0.025" units="cm"/>
    </inkml:brush>
  </inkml:definitions>
  <inkml:trace contextRef="#ctx0" brushRef="#br0">139 335 11659,'0'0'12834,"-9"-5"-12498,-30-14 214,38 19-475,-1-1 0,1 1 0,-1 0 0,1 0 0,-1 0 0,0 0 0,1 1 0,-1-1 0,1 0 0,-1 1 0,1-1 0,-1 1 0,1-1 0,-1 1 0,1 0 0,0-1 0,-1 1 0,1 0 0,-2 2 0,-24 23 1177,18-16-684,7-8-494,-16 13 618,15-16-434,8-13-198,-4 11-65,26-53-3416,-2-1 1,23-86 0,-35 77 2998,-13 65 650,0-1 0,1 1-1,-1 0 1,0 0 0,1 0-1,-1-1 1,0 1 0,0 0-1,0 0 1,0-1 0,0 1-1,0 0 1,-1 0 0,1 0-1,0-1 1,-1 1 0,1 0-1,-1 0 1,1 0 0,-1 0-1,1 0 1,-1 0 0,0 0-1,1 0 1,-1 0 0,-1-1-1,-10 10 3889,3 9-4855,-13 52 1430,3 2 1,3-1-1,3 2 0,3 0 1,-1 83-1,10-143-689,1 29 2,0-40-5,0 0 0,1 0 1,-1-1-1,0 1 0,0 0 0,0 0 0,1 0 1,-1-1-1,0 1 0,1 0 0,-1 0 0,1-1 0,-1 1 1,1 0-1,-1-1 0,1 1 0,-1-1 0,1 1 1,0-1-1,-1 1 0,1-1 0,0 1 0,-1-1 0,1 1 1,0-1-1,0 0 0,-1 0 0,1 1 0,0-1 0,0 0 1,0 0-1,-1 0 0,1 0 0,0 0 0,0 0 1,0 0-1,0 0 0,-1 0 0,2 0 0,0-1-131,0 0 0,-1 0-1,1 0 1,-1 0-1,1 0 1,-1-1 0,1 1-1,-1 0 1,0-1 0,0 1-1,0-1 1,1 1-1,-1-1 1,-1 0 0,1 1-1,0-1 1,0 0 0,-1 0-1,1 0 1,0-3-1,9-43-6218,-9 42 4886,3-21-4824</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39.461"/>
    </inkml:context>
    <inkml:brush xml:id="br0">
      <inkml:brushProperty name="width" value="0.025" units="cm"/>
      <inkml:brushProperty name="height" value="0.025" units="cm"/>
    </inkml:brush>
  </inkml:definitions>
  <inkml:trace contextRef="#ctx0" brushRef="#br0">78 262 13229,'0'0'3784,"3"-9"-431,2-1-2261,5-17 548,-8 0 2264,-21 42-1774,7 4-1781,0 1 0,1 0 1,-12 34-1,18-43-133,1 2 0,1-1-1,0 0 1,1 1 0,0-1-1,1 1 1,0 24 0,1-35-208,1-1 0,-1 0 1,0 0-1,1 0 1,-1 0-1,0 0 1,1 0-1,0 0 1,-1 0-1,1 0 1,-1 0-1,1 0 1,0-1-1,0 1 1,0 0-1,-1 0 1,1-1-1,0 1 1,0 0-1,0-1 1,0 1-1,0-1 1,0 1-1,0-1 1,0 0-1,0 1 1,1-1-1,-1 0 1,0 0-1,0 0 1,0 0-1,0 0 1,0 0-1,0 0 1,0 0-1,1 0 1,-1-1-1,1 1 1,3-1 11,0 0 0,0 0 0,0-1 0,-1 1 0,1-1 0,0 0 0,7-5 0,2-4-18,-1-1 0,0-1 1,-1 0-1,0 0 1,-1-1-1,-1-1 1,0 0-1,-1 0 0,0-1 1,9-27-1,-2 2-3,-2-2 0,-2 0-1,8-47 1,-17 50-36,-7 33 2,-8 23 0,2 6 69,1 0 0,0 0 0,2 0 0,0 1 0,2 1 0,0-1 0,-1 30 0,5-37-206,0 1-1,1-1 1,1 0 0,0 0 0,1 0 0,1 0 0,1-1 0,0 1 0,1-1 0,1 1 0,12 22 0,-3-17-3677,-3-9-3187,3-4-7437</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0.593"/>
    </inkml:context>
    <inkml:brush xml:id="br0">
      <inkml:brushProperty name="width" value="0.025" units="cm"/>
      <inkml:brushProperty name="height" value="0.025" units="cm"/>
    </inkml:brush>
  </inkml:definitions>
  <inkml:trace contextRef="#ctx0" brushRef="#br0">472 1 6983,'0'0'8616,"-13"8"-6988,-27 22-190,2 2 0,-64 68-1,34-22-410,3 3 0,-69 115 0,123-169-1212,11-27 150,0 0 0,0 0 0,0 0 1,0 1-1,0-1 0,0 0 0,0 0 0,0 0 1,0 1-1,0-1 0,0 0 0,0 0 0,0 0 1,0 1-1,0-1 0,0 0 0,0 0 0,0 0 1,0 0-1,0 1 0,0-1 0,0 0 0,1 0 1,-1 0-1,0 0 0,0 1 0,0-1 0,0 0 1,0 0-1,1 0 0,-1 0 0,0 0 0,0 0 1,0 0-1,0 0 0,1 1 0,-1-1 0,0 0 1,0 0-1,0 0 0,1 0 0,-1 0 0,0 0 1,0 0-1,0 0 0,1 0 0,-1 0 0,0 0 1,0 0-1,0 0 0,0 0 0,1 0 0,-1-1 1,4-1-341,0 0 0,-1 0 0,1 0 0,0-1 0,-1 1 0,0-1 0,0 0 0,0 0 0,3-4 0,18-23-2912,-2 0 1,23-39-1,-14 13-2137</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0.939"/>
    </inkml:context>
    <inkml:brush xml:id="br0">
      <inkml:brushProperty name="width" value="0.025" units="cm"/>
      <inkml:brushProperty name="height" value="0.025" units="cm"/>
    </inkml:brush>
  </inkml:definitions>
  <inkml:trace contextRef="#ctx0" brushRef="#br0">1 66 5573,'4'-9'4207,"2"-4"-2850,6-11 171,4 4 2965,-15 51-1974,-4 68-772,0-51-827,3 0 1,11 94-1,-9-127-879,1 0 0,1-1 0,0 0 0,2 0 0,-1 0 0,1 0 0,1-1 0,1 0 0,0 0 0,0-1 0,1 0 0,1-1 0,21 21 0,-28-29-286,1 0 0,-1-1 1,1 1-1,-1-1 0,1 0 0,0 1 0,0-2 0,7 4 0,-19-21-8030,-14 2 3519,-5-3-156</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1.281"/>
    </inkml:context>
    <inkml:brush xml:id="br0">
      <inkml:brushProperty name="width" value="0.025" units="cm"/>
      <inkml:brushProperty name="height" value="0.025" units="cm"/>
    </inkml:brush>
  </inkml:definitions>
  <inkml:trace contextRef="#ctx0" brushRef="#br0">162 96 2626,'0'0'2307,"-83"-47"-33,50 28-160,7 4-320,11 5-33,10 5 1859,20 5-2884,18 0 1,10 5-257,7 2-319,9-1-97,3-4-289,-6-2-3042,-6-5-5765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232"/>
    </inkml:context>
    <inkml:brush xml:id="br0">
      <inkml:brushProperty name="width" value="0.025" units="cm"/>
      <inkml:brushProperty name="height" value="0.025" units="cm"/>
    </inkml:brush>
  </inkml:definitions>
  <inkml:trace contextRef="#ctx0" brushRef="#br0">246 1 5093,'0'0'7794,"-3"11"-7041,-18 107 417,-9 154 1,13 136-643,9-147-296,-67 693 43,3-55 69,70-852-337,-10 177 166,21 279 0,-7-443 178,-4-37-1197,2-23 738,0 0 1,0 0-1,0 0 0,0 0 1,0 0-1,0 0 1,0 0-1,0-1 1,0 1-1,0 0 1,0 0-1,-1 0 1,1 0-1,0 0 0,0 0 1,0 0-1,0 0 1,0 0-1,0 0 1,0 0-1,0 0 1,-1 0-1,1 0 1,0 0-1,0 0 1,0 0-1,0 0 0,0 0 1,0 0-1,0 0 1,-1 0-1,1 0 1,0 0-1,0 0 1,0 0-1,0 0 1,0 0-1,0 0 0,0 0 1,-1 0-1,1 1 1,0-1-1,-11-33-3869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1.777"/>
    </inkml:context>
    <inkml:brush xml:id="br0">
      <inkml:brushProperty name="width" value="0.025" units="cm"/>
      <inkml:brushProperty name="height" value="0.025" units="cm"/>
    </inkml:brush>
  </inkml:definitions>
  <inkml:trace contextRef="#ctx0" brushRef="#br0">77 1 12908,'0'0'9289,"-6"65"-7655,-11-18-513,1 5-160,1 2-321,2-2-159,5-10-289,7-4-96,1-9-96,0-7-96,9-8-705,-1-5-1057,-2-9-1249</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2.244"/>
    </inkml:context>
    <inkml:brush xml:id="br0">
      <inkml:brushProperty name="width" value="0.025" units="cm"/>
      <inkml:brushProperty name="height" value="0.025" units="cm"/>
    </inkml:brush>
  </inkml:definitions>
  <inkml:trace contextRef="#ctx0" brushRef="#br0">77 67 15278,'9'-8'2355,"-1"2"-2024,0-1 0,1 1 1,0 1-1,-1 0 1,2 0-1,-1 1 0,1 0 1,-1 0-1,1 1 1,0 0-1,0 1 0,14-1 1,4 1 73,-1 2-1,1 1 1,0 1 0,38 9 0,-55-9-390,-1 0 1,0 1 0,0 0-1,0 1 1,-1 0 0,1 0-1,-1 1 1,0 1-1,0-1 1,-1 1 0,0 1-1,0 0 1,0 0 0,-1 0-1,7 9 1,-12-12 48,1 0 1,-1 1 0,0-1-1,0 0 1,0 1-1,0-1 1,-1 1-1,0 0 1,0 0-1,0-1 1,-1 1 0,0 0-1,1 0 1,-2 0-1,0 7 1,-1-4 113,0 1 1,0-1 0,-1 0-1,0 0 1,-1 0 0,0 0-1,0 0 1,-6 7 0,-5 5 339,-1-1 0,-1 0 0,-1-1 0,-37 29 1,16-20-23,89-25-3822,-42-2 2962,1 0-1,0 1 0,-1 0 1,1 0-1,-1 1 0,0 0 1,1 0-1,-1 1 0,0 0 1,0 0-1,8 6 0,-13-7 432,0 0-1,0 0 0,0 0 0,0 1 0,0-1 1,-1 1-1,1-1 0,-1 1 0,0 0 0,0 0 1,0 0-1,0 1 0,0-1 0,-1 0 1,0 1-1,1-1 0,-1 1 0,0-1 0,-1 1 1,1-1-1,-1 1 0,1 0 0,-1-1 0,0 1 1,-1 0-1,1-1 0,0 1 0,-3 6 1,1-5 153,0 0 0,-1 1 0,0-1 0,0 0 0,0-1 1,0 1-1,-1-1 0,0 1 0,0-1 0,0 0 0,0 0 1,-1-1-1,1 1 0,-1-1 0,0 0 0,0 0 0,-9 3 1,-12 5 453,0 0 1,-33 7 0,55-17-614,-28 8 67,0-1 0,0-2 0,0-1 0,-1-2 1,1-1-1,-53-3 0,79 0-399,0 1-1,0-2 1,0 1 0,0-1 0,0 0 0,0 0 0,-5-3-1,-20-18-5641,17 8-872</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6.860"/>
    </inkml:context>
    <inkml:brush xml:id="br0">
      <inkml:brushProperty name="width" value="0.025" units="cm"/>
      <inkml:brushProperty name="height" value="0.025" units="cm"/>
    </inkml:brush>
  </inkml:definitions>
  <inkml:trace contextRef="#ctx0" brushRef="#br0">1 1 4805,'0'0'12267,"28"25"-9768,-4 10-2336,282 366 2823,-171-240-2949,58 63 17,-18-16-370,-103-117 87,89 85 0,85 74 384,3 4 117,-226-230 3,-15-15-124,1 0 1,0 0-1,16 10 1,-24-17-219,1 1 0,-1-1 0,1 1 0,-1-1 0,0 1 0,0 0 0,0-1 0,-1 1 0,1 0 0,-1-1 0,1 1 1,-1 5-1,5 15-2197,2-9-102,3 8-6986,-8-14 1852</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7.215"/>
    </inkml:context>
    <inkml:brush xml:id="br0">
      <inkml:brushProperty name="width" value="0.025" units="cm"/>
      <inkml:brushProperty name="height" value="0.025" units="cm"/>
    </inkml:brush>
  </inkml:definitions>
  <inkml:trace contextRef="#ctx0" brushRef="#br0">1 254 12011,'3'8'1538,"-1"-1"-1308,1 0 0,1 0 0,-1-1 1,1 1-1,0-1 0,1 0 0,0 0 0,0 0 0,0-1 1,0 1-1,1-1 0,0 0 0,0-1 0,0 0 0,1 0 1,10 5-1,101 35 1209,-76-30-381,-1 2-1,64 34 1,-54-16 73,-37-24-892,1 0 1,0-1 0,0 0-1,0-1 1,1-1 0,18 6-1,-33-13-235,-1 0-1,1 0 1,-1 0-1,1 0 1,-1 0-1,1 1 1,-1-1-1,1-1 1,-1 1-1,1 0 1,-1 0-1,1 0 1,-1 0-1,1 0 1,-1 0-1,1 0 1,-1-1 0,1 1-1,-1 0 1,0 0-1,1-1 1,-1 1-1,1 0 1,-1-1-1,0 1 1,1 0-1,-1-1 1,0 1-1,1 0 1,-1-1-1,0 1 1,1-1-1,-1 1 1,0-1-1,0 1 1,0-1-1,0 1 1,1-1-1,-1 1 1,0-1-1,0 1 1,0-1-1,0 1 1,0-1-1,0 1 1,0-1 0,0 1-1,0-1 1,-1 1-1,1-1 1,0 1-1,0-1 1,0 1-1,0-1 1,-1 0-1,-10-31 306,11 32-308,-80-152 1079,-5-15-425,75 145-1711,2-1 0,0 0 0,2 0 0,1 0 0,-5-43 0,9 30-6055</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48.493"/>
    </inkml:context>
    <inkml:brush xml:id="br0">
      <inkml:brushProperty name="width" value="0.025" units="cm"/>
      <inkml:brushProperty name="height" value="0.025" units="cm"/>
    </inkml:brush>
  </inkml:definitions>
  <inkml:trace contextRef="#ctx0" brushRef="#br0">49 165 1473,'0'0'4063,"4"-9"1158,15-39-1457,-13 4 2967,-7 44-6544,0 0 0,0 0 0,-1 0-1,1 0 1,0 0 0,0 0 0,0 1 0,0-1 0,0 0 0,-1 0-1,1 1 1,0-1 0,0 1 0,0-1 0,0 1 0,0-1-1,0 1 1,-1 1 0,-4 5-107,1 0-1,0 0 1,0 0 0,1 1-1,0 0 1,0 0 0,1 0-1,0 1 1,0-1-1,1 1 1,-2 9 0,1 4-74,0 0 1,2 1 0,1 27-1,0-46 5,1-1-1,-1 1 1,1-1-1,0 0 1,0 0-1,0 1 1,0-1-1,1 0 1,-1 0-1,1 0 1,-1 0-1,1 0 1,0-1-1,3 4 1,-4-5-4,0 0 1,1 0 0,-1 0 0,0 0-1,0 0 1,1 0 0,-1-1 0,1 1 0,-1-1-1,1 1 1,-1-1 0,1 1 0,-1-1-1,1 1 1,-1-1 0,1 0 0,-1 0 0,1 0-1,0 0 1,-1 0 0,1-1 0,-1 1 0,1 0-1,-1-1 1,1 1 0,-1-1 0,1 1-1,-1-1 1,1 0 0,-1 1 0,0-1 0,1 0-1,1-2 1,3-3 10,0 0-1,0 0 1,0-1-1,-1 0 1,0 0 0,-1 0-1,0-1 1,0 0-1,0 0 1,-1 0 0,4-11-1,1-9 14,-2 1 0,5-35 0,-8 37-4,-1 1 0,-1-39-1,-6 46 125,-3 18 269,-5 26 61,10-7-413,1 0-1,0 0 1,1 1-1,2-1 1,2 24-1,-3-38-62,1 0 0,0 0 1,0 0-1,1 0 0,-1 0 0,1 0 0,1 0 0,-1-1 0,1 1 0,0-1 0,0 1 1,0-1-1,1 0 0,0 0 0,0-1 0,0 1 0,0-1 0,1 0 0,0 0 1,10 6-1,-12-8-39,-1-1 0,1 0 0,0 0 0,0 0 0,0-1 0,-1 1 0,1-1 0,0 0 0,0 1 1,0-1-1,0-1 0,0 1 0,0 0 0,0-1 0,-1 1 0,1-1 0,0 0 0,0 0 0,0 0 0,-1 0 1,1 0-1,-1-1 0,3-1 0,20-22-2639,-8-7-3460,-8 1-5932</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55.023"/>
    </inkml:context>
    <inkml:brush xml:id="br0">
      <inkml:brushProperty name="width" value="0.025" units="cm"/>
      <inkml:brushProperty name="height" value="0.025" units="cm"/>
    </inkml:brush>
  </inkml:definitions>
  <inkml:trace contextRef="#ctx0" brushRef="#br0">2161 2341 6758,'0'0'7378,"8"4"-6406,-5-3-907,-1 0 26,0 0 0,0 0 0,0 0-1,0 0 1,0-1 0,0 1 0,0-1 0,0 1 0,0-1 0,0 0 0,0 0 0,4 0-1,-5-1-34,0 0 0,0 0 0,0 0 0,0 0 0,0 0 0,0 0-1,0 0 1,0 0 0,0 0 0,0 0 0,-1-1 0,1 1-1,0 0 1,-1-1 0,1 1 0,-1 0 0,1-1 0,-1 1-1,0-1 1,0 1 0,0-1 0,0 1 0,0-1 0,0 1 0,0 0-1,0-3 1,1-392 2838,-5 343-2676,-1 0-1,-4 1 1,-21-80 0,-64-149 826,76 231-1006,-5-8 20,-2 1 0,-3 1-1,-3 2 1,-40-57 0,6 25 86,-115-120 0,125 155-131,-2 3 0,-2 3 0,-99-58 0,22 14-1,109 70 44,-1 1 0,-1 2-1,-1 0 1,0 2 0,-1 1 0,0 2-1,-1 1 1,-65-12 0,45 12 10,0-3 1,-74-30 0,89 29 93,0 1 1,-1 1-1,0 2 1,-1 2 0,0 2-1,-41-2 1,68 9-74,-1 0 0,0 1 1,1 0-1,-14 5 0,20-5-51,0 1 0,0-2 0,-1 1-1,1-1 1,0 0 0,0 0 0,-1-1 0,1 1 0,-1-1-1,1-1 1,0 1 0,-1-1 0,1 0 0,0-1 0,0 0 0,0 0-1,0 0 1,0 0 0,-9-7 0,-14-16-387,25 21 222,0 0-1,0 0 1,0 0 0,0 1-1,-1 0 1,0-1 0,1 1-1,-1 1 1,-10-5 0,15 7 11,-1 1 0,1-1 1,0 0-1,-1 1 0,1-1 1,0 0-1,-1 1 0,1-1 1,0 1-1,0-1 0,-1 0 1,1 1-1,0-1 0,0 1 1,0-1-1,0 1 0,0-1 1,0 0-1,0 1 0,-1-1 1,1 1-1,0-1 0,1 1 1,-1-1-1,0 1 0,0-1 1,0 1-1,0-1 0,0 1 1,0-1-1,1 0 0,-1 1 1,4 18-2118,7 5-1726,3 0-1612</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4:55.540"/>
    </inkml:context>
    <inkml:brush xml:id="br0">
      <inkml:brushProperty name="width" value="0.025" units="cm"/>
      <inkml:brushProperty name="height" value="0.025" units="cm"/>
    </inkml:brush>
  </inkml:definitions>
  <inkml:trace contextRef="#ctx0" brushRef="#br0">306 443 9385,'2'8'1948,"0"6"-1691,8 59 6151,-11-65-4613,-2-9-380,-15-43-634,4 6-542,-2 0 0,-1 0 1,-2 2-1,-1 0 0,-2 2 0,-2 0 1,-1 2-1,-1 0 0,-2 2 0,-58-50 1,93 85-261,1 0 0,0-1 1,0 0-1,0 0 0,0-1 0,1 0 1,0 0-1,-1-1 0,13 1 1,5 0-10,-1-1 0,0-1 1,29-2-1,-17-2-832,0-2 0,0-1 0,-1-2-1,0-2 1,40-16 0,-21 0-2837,0-4-1955</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01.179"/>
    </inkml:context>
    <inkml:brush xml:id="br0">
      <inkml:brushProperty name="width" value="0.025" units="cm"/>
      <inkml:brushProperty name="height" value="0.025" units="cm"/>
    </inkml:brush>
  </inkml:definitions>
  <inkml:trace contextRef="#ctx0" brushRef="#br0">349 102 7175,'0'0'907,"8"-7"2019,26-25-599,-33 30-2039,1 1 0,0 0 0,-1-1-1,0 1 1,1-1 0,-1 1 0,0-1 0,0 0-1,0 0 1,0 0 0,0 1 0,0-1 0,-1 0-1,1 0 1,-1 0 0,1 0 0,-1 0 0,1-4-1,-2 5-156,1 0-1,-1 0 0,1 0 0,-1 0 1,1 0-1,-1 0 0,0 0 0,1 0 1,-1 0-1,0 0 0,0 0 0,0 1 1,0-1-1,0 0 0,0 0 0,0 1 1,0-1-1,0 1 0,0-1 0,0 1 0,0-1 1,-2 1-1,-5-3 165,-1 2 0,1-1 0,-1 1 0,0 0 0,-17 2 0,15 0-200,-1 2-1,1-1 1,0 2 0,0-1-1,0 2 1,0-1 0,1 2-1,-1-1 1,2 1 0,-1 1-1,0 0 1,1 0 0,1 1-1,-10 10 1,-2 3 51,1 1 0,1 1 1,1 0-1,-23 42 0,33-51-65,0 1 0,1 1 0,1-1-1,1 1 1,0 0 0,0 0 0,2 0-1,0 0 1,1 23 0,1-32-58,0-1-1,1 1 1,0-1-1,1 0 1,-1 1-1,1-1 1,0 0-1,1 0 1,-1 0 0,1 0-1,5 8 1,-5-11-19,0 1 1,1-1-1,-1 0 0,0 0 1,1 0-1,0 0 1,-1-1-1,1 0 1,0 1-1,1-1 1,-1 0-1,0-1 1,0 1-1,1-1 0,-1 0 1,1 0-1,8 0 1,-4 0 12,0 0 1,0-1 0,0 0 0,0-1-1,0 0 1,-1-1 0,1 1-1,0-2 1,0 1 0,-1-1 0,0-1-1,1 1 1,-1-1 0,8-6-1,-11 6 13,0 0-1,0 0 0,0-1 0,0 0 0,-1 0 0,0 0 1,0 0-1,0-1 0,-1 1 0,1-1 0,-1 0 0,-1 0 0,1-1 1,-1 1-1,0 0 0,-1-1 0,0 1 0,0-1 0,1-11 1,-2 16-21,0 0 1,0 1-1,0-1 1,-1 0-1,1 0 1,0 1-1,-1-1 1,1 0-1,-1 1 1,0-1-1,1 0 1,-1 1-1,0-1 1,0 1-1,0-1 1,0 1-1,0 0 1,-1-1-1,1 1 1,0 0-1,0 0 1,-1 0 0,1 0-1,-1 0 1,1 0-1,-1 0 1,0 0-1,1 1 1,-1-1-1,1 1 1,-1-1-1,0 1 1,0 0-1,1-1 1,-1 1-1,0 0 1,0 0-1,1 0 1,-1 0-1,0 1 1,-2-1-1,2 0-3,0 1 0,-1-1 0,1 0 0,0 1 0,-1-1 0,1 1-1,0 0 1,0-1 0,0 1 0,0 0 0,0 0 0,0 1 0,0-1 0,0 0-1,0 1 1,0-1 0,1 1 0,-1 0 0,0-1 0,1 1 0,0 0 0,-1 0-1,1 0 1,0 0 0,0 0 0,0 0 0,0 0 0,0 0 0,1 1 0,-2 3-1,3-6-2,-1 1 0,1 0-1,-1-1 1,1 1 0,-1 0-1,1-1 1,-1 1 0,1 0 0,0-1-1,-1 1 1,1-1 0,0 1-1,-1-1 1,1 0 0,0 1-1,-1-1 1,1 0 0,0 1-1,0-1 1,0 0 0,-1 0-1,1 0 1,0 0 0,0 0-1,0 0 1,0 0 0,-1 0-1,1 0 1,0 0 0,1 0-1,29-2 48,-30 2-49,38-12-56,-34 9 18,-1 1 0,1 0 0,-1 1-1,1-1 1,0 1 0,0 0-1,0 0 1,0 0 0,0 1 0,-1 0-1,1 0 1,0 0 0,6 1-1,-10 0 33,0 0 0,0 0 0,0 0 0,0-1-1,-1 1 1,1 0 0,0 0 0,-1 0 0,1 0 0,-1 0-1,1 1 1,-1-1 0,0 0 0,1 0 0,-1 0-1,0 0 1,0 0 0,1 1 0,-1-1 0,0 0 0,-1 2-1,-1 30-17,2-29 27,-3 11 53,-1-1 1,0 1-1,-1-1 1,-11 24-1,11-27-52,-1 0 0,2 1 0,0 0-1,0 0 1,1 0 0,0 1 0,0 16 0,3-29-58,0 0 0,-1 0 0,1 1 0,0-1 0,0 0 0,0 0 1,0 0-1,0 0 0,0 1 0,0-1 0,0 0 0,0 0 0,0 0 1,0 0-1,1 1 0,-1-1 0,0 0 0,0 0 0,0 0 0,0 0 1,0 0-1,0 1 0,0-1 0,0 0 0,0 0 0,1 0 0,-1 0 1,0 0-1,0 0 0,0 0 0,0 1 0,0-1 0,0 0 0,1 0 1,-1 0-1,0 0 0,0 0 0,0 0 0,0 0 0,1 0 0,-1 0 1,0 0-1,0 0 0,0 0 0,0 0 0,0 0 0,1 0 0,-1 0 1,0 0-1,0 0 0,1 0 0,10-8-2295,7-12-2821,0-7-4328</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01.553"/>
    </inkml:context>
    <inkml:brush xml:id="br0">
      <inkml:brushProperty name="width" value="0.025" units="cm"/>
      <inkml:brushProperty name="height" value="0.025" units="cm"/>
    </inkml:brush>
  </inkml:definitions>
  <inkml:trace contextRef="#ctx0" brushRef="#br0">0 153 16239,'0'0'8905,"8"-1"-8270,9-2-596,-1-1 1,0-1-1,-1 0 0,1-1 0,-1-1 1,0 0-1,-1-1 0,1 0 1,-2-2-1,1 1 0,-1-2 0,-1 0 1,12-12-1,-23 22-33,0 0 1,0 0-1,0 0 1,-1 0-1,1 0 0,0 0 1,0 0-1,-1 0 1,1 0-1,-1-1 0,1 1 1,-1 0-1,0 0 1,1 0-1,-1-1 0,0 1 1,0 0-1,0 0 1,0-1-1,0-1 0,0 2 17,-1 1 0,1-1-1,-1 0 1,1 1 0,-1-1-1,1 1 1,-1-1-1,0 1 1,1-1 0,-1 1-1,0-1 1,1 1-1,-1 0 1,0-1 0,0 1-1,1 0 1,-1 0-1,0-1 1,0 1 0,0 0-1,1 0 1,-1 0 0,-1 0-1,-3 0 56,0 0 0,0 1 0,0-1 0,0 1 0,0 0 0,1 0 0,-1 0 0,0 1 0,-5 2 0,-3 4 31,0 1 0,0 0-1,1 1 1,0 0 0,1 1-1,0 0 1,-15 22 0,20-26-23,1 0 0,0 1 0,1 0 0,0 0 1,0 0-1,1 0 0,0 0 0,0 1 0,1 0 0,0-1 1,0 1-1,1 0 0,1 0 0,0 16 0,0-22-85,1-1 0,-1 0 1,1 1-1,0-1 0,-1 0 0,1 0 0,0 1 0,1-1 0,-1 0 0,0 0 0,1 0 0,-1 0 0,1 0 0,-1-1 0,1 1 1,0 0-1,0-1 0,2 2 0,2 0-119,-1 0 1,0 0-1,1-1 0,-1 0 1,1 0-1,0 0 1,7 1-1,47 1-3292,-11-9-3977,-16-7-626</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01.973"/>
    </inkml:context>
    <inkml:brush xml:id="br0">
      <inkml:brushProperty name="width" value="0.025" units="cm"/>
      <inkml:brushProperty name="height" value="0.025" units="cm"/>
    </inkml:brush>
  </inkml:definitions>
  <inkml:trace contextRef="#ctx0" brushRef="#br0">99 1 14414,'0'0'8103,"0"12"-6789,-6 45 131,-2 0 1,-25 86 0,18-87-1361,3-1-1,2 2 1,-5 84 0,15-140-216,0-1 0,0 1 0,0-1 0,0 1 0,0 0 0,1-1 0,-1 1 0,0-1 0,0 1 0,0 0 1,0-1-1,1 1 0,-1-1 0,0 1 0,1-1 0,-1 1 0,0-1 0,1 1 0,-1-1 0,1 1 0,-1-1 0,0 1 0,1-1 0,-1 0 0,1 1 0,0-1 0,-1 0 0,1 1 0,0-1 0,0 0-304,0 0-1,-1 0 0,1 0 0,0 0 0,0 0 0,0 0 0,0 0 0,-1 0 0,1 0 0,0 0 0,0-1 0,0 1 1,-1 0-1,1-1 0,0 1 0,0 0 0,-1-1 0,1 1 0,0-1 0,-1 1 0,1-1 0,0 0 0,10-15-11361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905"/>
    </inkml:context>
    <inkml:brush xml:id="br0">
      <inkml:brushProperty name="width" value="0.025" units="cm"/>
      <inkml:brushProperty name="height" value="0.025" units="cm"/>
    </inkml:brush>
  </inkml:definitions>
  <inkml:trace contextRef="#ctx0" brushRef="#br0">1 0 10250,'0'0'4644,"8"4"-4799,13 5 37,0-2 0,1 0 0,0-1 0,41 4 0,102 4 225,-125-12-168,761 42 2073,-32-22-1337,-43-3 193,406-13-612,-740-11-192,-360 8-5,0 1-1,35 9 1,-36-6 41,61 6 1,-81-12-104,0-1 1,0-1-1,0 0 1,0 0 0,-1-1-1,1-1 1,0 1 0,-1-2-1,16-6 1,-18 7-474,0 1 1,0 0 0,1 0-1,-1 1 1,0 0-1,1 0 1,-1 1 0,17 2-1,2-1-3626,-10-1-14</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02.427"/>
    </inkml:context>
    <inkml:brush xml:id="br0">
      <inkml:brushProperty name="width" value="0.025" units="cm"/>
      <inkml:brushProperty name="height" value="0.025" units="cm"/>
    </inkml:brush>
  </inkml:definitions>
  <inkml:trace contextRef="#ctx0" brushRef="#br0">84 299 5029,'0'0'19629,"-7"3"-19528,1 0 70,1 0-1,0 0 0,0 1 0,0 0 0,1 0 0,-1 0 0,1 0 0,0 1 1,0 0-1,0-1 0,1 2 0,0-1 0,0 0 0,0 1 0,0-1 1,1 1-1,0 0 0,0 0 0,1 0 0,0 0 0,0 0 0,-1 10 0,2-16-145,0 1 0,0-1-1,0 0 1,0 0 0,0 1-1,0-1 1,1 0 0,-1 1-1,0-1 1,0 0 0,0 0-1,0 1 1,0-1-1,0 0 1,0 0 0,1 1-1,-1-1 1,0 0 0,0 0-1,0 0 1,1 1 0,-1-1-1,0 0 1,0 0 0,0 0-1,1 1 1,-1-1-1,0 0 1,1 0 0,-1 0-1,0 0 1,0 0 0,1 0-1,-1 0 1,0 0 0,0 0-1,1 0 1,-1 0 0,0 0-1,1 0 1,-1 0 0,18-5 345,12-13-163,-6-2-213,0-2 1,-2 0 0,0-1-1,-2-1 1,0-1 0,-2-1-1,-1-1 1,-1 0 0,-1-1-1,-2 0 1,-1-2 0,10-32-1,-15 18-101,-16 49-101,-6 18 283,0 0 0,1 1 0,2 0-1,0 1 1,2 1 0,1-1-1,0 2 1,2-1 0,-3 29 0,7-31 108,0-1 1,2 1-1,3 41 1,-1-59-249,-1 1 0,1-1 0,0 0 0,1 1 0,0-1 0,0 0 0,0 0 0,1 0-1,-1 0 1,1-1 0,1 1 0,-1-1 0,1 0 0,0 1 0,0-2 0,1 1 0,-1 0 0,9 5 0,4-4-3441,-5-7-3158,4-7-8091</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1.594"/>
    </inkml:context>
    <inkml:brush xml:id="br0">
      <inkml:brushProperty name="width" value="0.025" units="cm"/>
      <inkml:brushProperty name="height" value="0.025" units="cm"/>
    </inkml:brush>
  </inkml:definitions>
  <inkml:trace contextRef="#ctx0" brushRef="#br0">3317 247 5509,'0'0'2525,"-10"-1"-1793,-74-21 1299,43 9-562,-46-6 1,-66 1-234,-134-23 2450,192 19-3051,-2 4 0,-185-10 0,-448 34-504,601-4 37,-135 7 323,-216-1-250,329-19-187,-46 0-76,-26 11-234,223 0 202,0 0 0,0 0 0,-1 0 0,1 0 0,0 0 0,0 0 0,-1 0 0,1 0 0,0 0 0,0 0 0,0 0 0,-1 0 0,1 0 0,0 0 0,0 0 0,-1 0 0,1 0 0,0 0 0,0-1 0,0 1 0,-1 0 0,1 0-1,0 0 1,0 0 0,0-1 0,0 1 0,0 0 0,-1 0 0,1 0 0,0 0 0,0-1 0,0 1 0,0 0 0,0 0 0,0-1 0,0 1 0,0 0 0,0 0 0,0 0 0,0-1 0,0 1 0,0 0 0,0 0 0,0-1 0,0 1 0,0 0 0,0 0 0,0-1 0,9-15-3316,15-11-3415,-7 9 683</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2.044"/>
    </inkml:context>
    <inkml:brush xml:id="br0">
      <inkml:brushProperty name="width" value="0.025" units="cm"/>
      <inkml:brushProperty name="height" value="0.025" units="cm"/>
    </inkml:brush>
  </inkml:definitions>
  <inkml:trace contextRef="#ctx0" brushRef="#br0">760 0 2530,'0'0'9364,"-10"1"-8419,-20 6-133,0 0 1,1 2-1,0 2 0,-40 19 1,-15 5 399,14-8-318,-103 56 0,149-69-887,0 1 1,1 1-1,1 1 1,0 1-1,1 0 0,1 2 1,-25 32-1,40-45-7,0 0-1,1 0 0,0 0 1,0 1-1,1-1 1,-3 10-1,6-15 3,-1-1-1,0 1 1,1 0-1,0-1 1,-1 1 0,1-1-1,0 1 1,0 0-1,0-1 1,0 1 0,0-1-1,0 1 1,1 0 0,-1-1-1,0 1 1,1-1-1,-1 1 1,1-1 0,0 1-1,0-1 1,-1 0-1,1 1 1,0-1 0,0 0-1,0 1 1,0-1 0,0 0-1,1 0 1,-1 0-1,0 0 1,0 0 0,1 0-1,-1 0 1,1-1 0,-1 1-1,0 0 1,1-1-1,1 1 1,19 3 50,0 0 1,0-2-1,1 0 1,-1-2-1,28-3 1,8 1-21,90 4-1444,-49 1-4623,-40-3-702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3.336"/>
    </inkml:context>
    <inkml:brush xml:id="br0">
      <inkml:brushProperty name="width" value="0.025" units="cm"/>
      <inkml:brushProperty name="height" value="0.025" units="cm"/>
    </inkml:brush>
  </inkml:definitions>
  <inkml:trace contextRef="#ctx0" brushRef="#br0">396 143 4901,'0'0'1163,"12"-7"-437,-2 0 39,53-36 2509,-59 40-2815,-1 0-1,1 0 1,-1 0 0,0 0-1,0 0 1,0-1-1,-1 1 1,1-1 0,-1 0-1,0 0 1,0 0 0,0 0-1,-1 0 1,1 0-1,-1-1 1,1-4 0,-2 8-369,0 0 0,-1 0 1,1 0-1,0 1 1,-1-1-1,1 0 1,-1 0-1,1 0 0,-1 0 1,1 1-1,-1-1 1,1 0-1,-1 0 0,0 1 1,1-1-1,-1 1 1,0-1-1,0 0 1,1 1-1,-1-1 0,0 1 1,0 0-1,0-1 1,0 1-1,1 0 0,-1-1 1,0 1-1,0 0 1,0 0-1,0 0 1,0 0-1,0 0 0,0 0 1,-2 0-1,-40 3 335,40-3-347,-15 3-51,1 1-1,0 1 1,0 0 0,1 2-1,0 0 1,0 0-1,0 2 1,-24 17 0,9-4-8,0 3 1,-51 53 0,64-58 85,0 1 1,2 0-1,-21 36 1,30-45 0,0 1 1,2-1 0,-1 1 0,2 1 0,0-1-1,0 1 1,1-1 0,-1 23 0,4-32-93,0 0 1,0 0 0,0 0-1,1-1 1,-1 1 0,1 0-1,0 0 1,0-1 0,0 1 0,1-1-1,-1 1 1,1-1 0,0 1-1,0-1 1,0 0 0,1 0-1,3 4 1,-1-2 4,1 0 0,0-1 0,-1 0 1,2 0-1,-1-1 0,0 1 0,1-1 0,12 3 0,8 1-6,1-1-1,0-1 1,48 1-1,-72-5-18,-2-1-5,52 4-1718,0-3-1,63-6 1,-50-9-3498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5.530"/>
    </inkml:context>
    <inkml:brush xml:id="br0">
      <inkml:brushProperty name="width" value="0.025" units="cm"/>
      <inkml:brushProperty name="height" value="0.025" units="cm"/>
    </inkml:brush>
  </inkml:definitions>
  <inkml:trace contextRef="#ctx0" brushRef="#br0">169 40 5894,'4'-17'2813,"2"-6"5285,-4 37-4484,-3 2-3187,-2-1 0,0 1 0,0-1 0,-2 0 0,0 0 0,0 0 0,-1-1 0,-13 20 0,10-15 220,0 0 1,1 1 0,-11 37-1,19-56-637,0-1-1,0 0 1,0 1 0,0-1-1,0 0 1,0 0-1,0 1 1,0-1 0,0 0-1,0 1 1,0-1-1,0 0 1,0 0 0,0 1-1,0-1 1,0 0 0,0 0-1,1 1 1,-1-1-1,0 0 1,0 0 0,0 1-1,0-1 1,1 0-1,-1 0 1,0 0 0,0 1-1,1-1 1,-1 0 0,0 0-1,0 0 1,1 0-1,-1 0 1,0 1 0,0-1-1,1 0 1,-1 0 0,0 0-1,0 0 1,1 0-1,-1 0 1,1 0 0,18-2 164,19-12-81,-38 14-91,109-40 2,-98 37-10,1 0-1,-1 1 1,1 0-1,0 1 1,0 0-1,0 1 1,20 2-1,-31-2 6,0 0 0,0 1 0,-1-1 0,1 0 0,0 0 0,-1 1 0,1-1 0,0 0 0,-1 0 0,1 1 0,-1-1 0,1 1 0,-1-1 0,1 1-1,0-1 1,-1 1 0,0-1 0,1 1 0,-1-1 0,1 1 0,-1 0 0,0-1 0,1 1 0,-1 0 0,0-1 0,0 1 0,1 0 0,-1-1 0,0 1 0,0 0 0,0-1-1,0 1 1,0 0 0,0 0 0,0-1 0,0 1 0,0 0 0,0-1 0,-1 1 0,1 0 0,0-1 0,0 1 0,-1 1 0,0 0 4,0 0 1,0 0 0,0 1-1,0-1 1,0 0-1,-1 0 1,1 0-1,-1 0 1,1-1 0,-1 1-1,0 0 1,-2 1-1,-13 6 138,0-1 0,-1-1 1,1 0-1,-2-2 0,1 0 0,0-1 0,-21 2 0,-18-1 619,-58-1-1,113-4-745,0 0 0,0 0-1,0 0 1,0 0 0,0 0 0,0 0-1,0-1 1,0 1 0,0-1-1,0 1 1,0-1 0,0 0 0,-2-1-1,4 2-22,0-1 0,0 1 0,0-1 0,-1 1 1,1-1-1,0 1 0,0 0 0,0-1 0,0 1 0,0-1 0,0 1 0,0-1 0,0 1 0,0 0 0,1-1 0,-1 1 0,0-1 0,0 1 0,0 0 0,0-1 0,1 1 0,-1-1 0,0 1 1,0 0-1,1-1 0,-1 1 0,0 0 0,0-1 0,1 1 0,-1 0 0,0 0 0,1-1 0,-1 1 0,1 0 0,-1 0 0,7-5-391,1 0 0,-1 1 0,0 0 0,15-6 0,100-37-8750,-46 16-2178</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9.545"/>
    </inkml:context>
    <inkml:brush xml:id="br0">
      <inkml:brushProperty name="width" value="0.025" units="cm"/>
      <inkml:brushProperty name="height" value="0.025" units="cm"/>
    </inkml:brush>
  </inkml:definitions>
  <inkml:trace contextRef="#ctx0" brushRef="#br0">1 1 6470,'0'0'5253,"9"6"-4708,26 22 577,39 40 0,-38-33-461,65 48 0,-50-51-468,2-2 0,0-2 0,2-3 0,103 32 0,241 41 168,-349-87-385,1185 165 1765,-1046-160-1103,1-8 1,217-18 0,-311-3-586,-1-4 0,-1-5 0,94-33 0,266-119 269,-420 161-253,89-45 1894,33-11-2591,-147 67-428,2-1-2356,-3-3-3341,-7 2 1809</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19.887"/>
    </inkml:context>
    <inkml:brush xml:id="br0">
      <inkml:brushProperty name="width" value="0.025" units="cm"/>
      <inkml:brushProperty name="height" value="0.025" units="cm"/>
    </inkml:brush>
  </inkml:definitions>
  <inkml:trace contextRef="#ctx0" brushRef="#br0">0 91 11851,'0'0'10533,"10"-1"-10042,82 1-9,-67 2-446,1-1 1,-1-1-1,0-2 1,0 0-1,0-2 1,-1-1 0,31-9-1,-28 2 14,-1-1 0,44-28 0,-79 52 259,1 0 0,1 0 0,0 0 0,1 1 0,-6 14 0,7-17-242,-8 20-46,1 0-1,1 1 0,2 0 0,1 0 1,-5 35-1,6 30-5822,7-74-2002</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0.899"/>
    </inkml:context>
    <inkml:brush xml:id="br0">
      <inkml:brushProperty name="width" value="0.025" units="cm"/>
      <inkml:brushProperty name="height" value="0.025" units="cm"/>
    </inkml:brush>
  </inkml:definitions>
  <inkml:trace contextRef="#ctx0" brushRef="#br0">396 248 8968,'11'-9'2424,"-8"6"-2323,16-12 1169,-1-1 0,27-31 1,-41 42-970,0 1 1,0-1 0,-1 0 0,1 0 0,-1 0 0,0 0 0,-1 0 0,1-1 0,-1 1 0,0-1 0,0 0 0,-1 0 0,0 1 0,0-1 0,0 0 0,-1 0 0,0 0 0,0 0 0,-1-7 0,0 10-241,0 1 0,-1 0 0,1-1 0,-1 1 0,1 0-1,-1 0 1,0 0 0,0 0 0,0 0 0,0 0 0,0 0 0,0 1 0,0-1 0,-1 1 0,1 0 0,0-1 0,-1 1 0,1 0 0,-1 0 0,0 1 0,1-1-1,-1 1 1,0-1 0,-4 1 0,-6-2 19,-1 1-1,1 1 1,-24 2 0,18 1 17,0 1 1,0 1 0,1 1 0,-1 0 0,2 1-1,-1 1 1,1 1 0,0 1 0,1 0-1,-24 19 1,21-14 181,1 1-1,0 1 1,2 0 0,-1 2-1,2 0 1,1 0-1,-24 43 1,34-54-221,1 0 0,0 0 0,0 0 0,0 1 0,1-1 0,0 0 0,1 1 0,0-1 0,0 18 0,2-22-53,-1-1 0,1 0 1,-1 1-1,1-1 1,0 0-1,0 1 1,0-1-1,1 0 0,-1 0 1,1 0-1,-1 0 1,1 0-1,0-1 1,0 1-1,1 0 0,-1-1 1,0 0-1,1 1 1,0-1-1,-1 0 0,1 0 1,0-1-1,0 1 1,0 0-1,0-1 1,0 0-1,6 2 0,3 0 17,0-1 0,1 0 0,0-1 0,-1 0 0,1-1 0,-1 0 0,1-1 0,0-1-1,-1 0 1,1 0 0,-1-2 0,15-5 0,-20 7-21,-1 0 1,0-1-1,0 0 1,0 0-1,0 0 0,-1-1 1,1 0-1,-1 0 0,0 0 1,0-1-1,0 1 1,-1-1-1,1 0 0,-1-1 1,-1 1-1,1-1 0,-1 0 1,0 0-1,0 0 0,0 0 1,-1 0-1,0 0 1,0-1-1,-1 1 0,1-8 1,-2 12-5,-1 0 1,1 0-1,0-1 1,-1 1-1,0 0 1,1 0 0,-1 0-1,0 0 1,0 0-1,0 0 1,0 0-1,-1 0 1,1 0-1,0 0 1,-1 0 0,1 1-1,-1-1 1,0 1-1,0-1 1,1 1-1,-1 0 1,0 0-1,0 0 1,0 0 0,0 0-1,0 0 1,-1 0-1,1 0 1,0 1-1,0 0 1,-1-1-1,1 1 1,0 0 0,0 0-1,-1 0 1,1 0-1,0 0 1,0 1-1,-1-1 1,1 1-1,0-1 1,0 1-1,0 0 1,0 0 0,0 0-1,0 0 1,-3 2-1,4-2 1,0-1 1,0 0-1,0 1 0,1-1 0,-1 1 0,0-1 0,1 1 1,-1-1-1,0 1 0,1 0 0,-1-1 0,0 1 1,1 0-1,-1-1 0,1 1 0,0 0 0,-1 0 0,1 0 1,-1-1-1,1 1 0,0 0 0,0 0 0,0 0 0,-1 0 1,1 0-1,0-1 0,0 1 0,0 0 0,0 0 0,0 0 1,0 0-1,1 0 0,-1 1 0,1-1 3,0 1-1,-1-1 0,1 0 1,0 0-1,0 1 1,0-1-1,0 0 1,0 0-1,1 0 1,-1 0-1,0 0 0,0 0 1,1-1-1,-1 1 1,0 0-1,1-1 1,-1 1-1,1-1 0,1 1 1,27 4-48,1-1 0,0-2 0,0-1 0,38-4 0,1 2-369,-69 0 410,0 1 0,0 0 0,1 0 0,-1 0 0,0 0 1,1 0-1,-1 0 0,0 1 0,1-1 0,-1 0 0,0 1 0,0-1 1,1 1-1,-1-1 0,0 1 0,0-1 0,0 1 0,0 0 0,0 0 1,0 0-1,0-1 0,0 1 0,1 2 0,-2-2 13,1 0-1,-1 1 1,0-1-1,0 0 1,0 1-1,0-1 0,0 0 1,0 1-1,0-1 1,0 0-1,0 1 1,-1-1-1,1 0 1,-1 1-1,1-1 1,-1 0-1,1 0 1,-2 2-1,-5 9 104,-1-1 1,0 0-1,-15 14 1,15-17-71,-8 10 33,9-12-56,1 0 1,0 0 0,1 1 0,0 0 0,0 0 0,-6 12 0,11-19-25,0 0 0,0 0 0,0 0 0,0 1 1,0-1-1,0 0 0,0 0 0,0 1 0,0-1 1,0 0-1,0 0 0,0 0 0,1 1 1,-1-1-1,0 0 0,0 0 0,0 0 0,0 0 1,0 1-1,0-1 0,1 0 0,-1 0 0,0 0 1,0 0-1,0 1 0,0-1 0,1 0 0,-1 0 1,0 0-1,0 0 0,0 0 0,1 0 1,-1 0-1,0 0 0,0 0 0,0 0 0,1 0 1,-1 0-1,0 0 0,0 0 0,0 0 0,1 0 1,-1 0-1,0 0 0,0 0 0,1 0 0,-1 0 1,0 0-1,0 0 0,0 0 0,1 0 1,-1 0-1,0 0 0,0-1 0,0 1 0,0 0 1,1 0-1,-1 0 0,15-6-842,-7 1-334,-1-1 0,0 0-1,0 0 1,0-1 0,9-11-1,12-19-6412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1.785"/>
    </inkml:context>
    <inkml:brush xml:id="br0">
      <inkml:brushProperty name="width" value="0.025" units="cm"/>
      <inkml:brushProperty name="height" value="0.025" units="cm"/>
    </inkml:brush>
  </inkml:definitions>
  <inkml:trace contextRef="#ctx0" brushRef="#br0">53 213 12204,'0'0'1019,"-8"6"524,-27 21 619,34-27-2091,1 0 1,-1 0-1,1 1 0,-1-1 0,1 0 0,-1 0 1,1 1-1,-1-1 0,1 1 0,-1-1 1,1 0-1,0 1 0,-1-1 0,1 1 1,0-1-1,-1 1 0,1-1 0,0 1 1,-1-1-1,1 1 0,0-1 0,0 1 1,0 0-1,0-1 0,-1 1 0,1-1 1,0 1-1,0-1 0,0 1 0,0 0 1,0-1-1,0 1 0,1-1 0,-1 1 1,0 0-1,0-1 0,0 1 0,0-1 1,1 1-1,-1-1 0,0 1 0,1 0 1,18 6 1060,-16-7-1095,36 5 391,0-1 1,1-3-1,-1-1 0,45-5 0,-2-10-171,-77 14-207,0 0-1,0-1 0,0 1 0,-1-1 0,1 0 0,-1 0 0,1-1 0,-1 1 0,0-1 0,0 0 0,0 0 0,0-1 0,-1 1 0,5-6 0,-7 8-27,0 0 0,-1 1 0,1-1 0,-1 0 0,1 0 0,-1 0 0,0 0-1,1 0 1,-1 0 0,0 0 0,0 0 0,1 1 0,-1-1 0,0 0 0,0 0 0,0 0 0,0 0 0,0 0 0,0 0 0,-1 0 0,1 0 0,0 0-1,0 0 1,-1 0 0,1 0 0,-1 0 0,1 0 0,-1 0 0,1 1 0,-2-3 0,0 2-3,0-1 0,0 1 1,0 0-1,0 0 0,-1 0 0,1 0 1,0 0-1,-1 0 0,1 1 1,-1-1-1,1 1 0,-3-1 0,-6 0-6,1 1-1,-1 0 0,1 0 0,-1 1 0,-11 3 1,12-1 36,0 1 0,0 1 0,0 0 0,1 0 0,-1 1 0,1 0 0,0 0 0,-13 14 0,18-17 46,0 1 0,0 0 0,0 0 0,1 0-1,-1 0 1,1 0 0,0 1 0,0 0 0,1 0 0,0-1-1,-1 1 1,2 1 0,-1-1 0,0 0 0,1 0 0,0 1-1,0-1 1,1 0 0,-1 8 0,2-11-78,0 0 0,-1 0 0,1 0 0,0-1 0,0 1 0,0 0 0,0 0 0,1-1 0,-1 1 1,0-1-1,1 1 0,-1-1 0,1 1 0,-1-1 0,1 0 0,0 0 0,0 0 0,-1 0 0,1 0 0,0 0 0,0 0 0,0-1 0,0 1 0,0 0 1,0-1-1,3 0 0,61 5 113,-54-5-86,13 0-20,0-2-1,0-1 1,-1-1-1,1-2 1,-1 0 0,-1-1-1,1-1 1,-1-2-1,0 0 1,36-23-1,-31 16-30,-2-2 0,0 0 0,-2-2 0,0-1 0,-1-1 0,-1 0 0,34-49 0,-52 66 9,0 0 1,-1 0-1,0-1 0,0 1 1,0-1-1,3-10 0,-6 16-3,0 1 0,0-1 0,0 0 0,0 0 0,0 0 0,0 0-1,0 1 1,0-1 0,0 0 0,0 0 0,0 0 0,0 0-1,0 1 1,-1-1 0,1 0 0,0 0 0,-1 1 0,1-1 0,-1 0-1,1 0 1,-1 1 0,1-1 0,-2 0 0,1 0-2,-1 0 0,1 1 1,-1-1-1,1 1 1,-1-1-1,1 1 0,-1 0 1,0 0-1,1 0 0,-1 0 1,1 0-1,-1 0 0,0 0 1,1 0-1,-1 1 0,1-1 1,-3 1-1,-8 3 6,1 0-1,-1 1 1,1 0-1,0 1 1,0 0-1,1 1 1,0 0-1,-17 15 1,2 1 7,-43 53 0,55-60 34,1 1 1,0 0 0,-15 34-1,23-43-26,0 1-1,1 0 0,0 0 0,1 1 1,-1-1-1,2 0 0,0 1 0,0-1 1,0 1-1,2 13 0,-1-21-11,1 1-1,0 0 1,-1 0-1,1-1 1,0 1-1,0 0 1,0-1-1,1 1 1,-1-1-1,1 1 1,-1-1-1,1 0 1,0 0 0,0 0-1,0 0 1,0 0-1,0 0 1,0 0-1,3 1 1,1 0-72,0 0 0,0 0 0,0-1 0,0 1 0,1-1 0,-1-1 1,13 2-1,1-1-599,-1-1-1,0-1 1,0-1 0,36-6 0,-36 2-375,0 0-1,-1-2 1,1 0 0,-1-1 0,-1-1-1,1 0 1,-2-2 0,1 0-1,-1 0 1,18-19 0,-18 15 944,-1 0 1,-1-2-1,-1 1 1,0-1-1,15-27 0,-27 42 317,1 0 1,-1 0-1,0 0 0,0 0 0,0 0 0,0 0 0,0-1 0,-1 1 0,1 0 0,-1 0 1,1-1-1,-1 1 0,0 0 0,0 0 0,0-1 0,0-3 0,-1 6-117,1-1 0,-1 0-1,1 1 1,-1-1 0,0 1-1,1-1 1,-1 1 0,0-1-1,0 1 1,1-1 0,-1 1-1,0-1 1,0 1 0,1 0-1,-1 0 1,0-1 0,0 1-1,0 0 1,0 0 0,1 0-1,-1 0 1,0 0 0,0 0-1,0 0 1,0 0 0,1 0 0,-1 1-1,-1-1 1,-8 3 211,1-1-1,0 2 1,0-1 0,1 1-1,-1 1 1,-9 6 0,0 1 62,1 0-1,1 2 1,-18 17 0,29-27-213,1 1 1,0-1-1,0 1 0,1 0 1,-1 0-1,1 0 1,0 1-1,1-1 0,-1 1 1,1-1-1,0 1 1,0 0-1,1 0 0,0 0 1,-1 9-1,2-14-144,0 0-1,0 0 1,1 0-1,-1 0 1,0 0 0,0 0-1,1 0 1,-1 0-1,1 0 1,-1 0-1,1 0 1,-1-1 0,1 1-1,-1 0 1,1 0-1,0-1 1,-1 1-1,1 0 1,0-1 0,0 1-1,0-1 1,-1 1-1,1-1 1,0 1-1,1 0 1,33 5 367,36-12 121,-45 0-457,0-2 0,0-1 0,-1-1-1,0-1 1,-1-1 0,38-25 0,-14 4-33,-2-3 1,45-42-1,-71 59-27,-6 7-3,-1 0 1,0-1-1,0-1 0,-1 0 1,-1-1-1,12-20 0,-23 34 12,0 1 0,0 0-1,0 0 1,0 0-1,0 0 1,0 0 0,0-1-1,0 1 1,0 0-1,0 0 1,0 0 0,0 0-1,0-1 1,0 1-1,0 0 1,0 0 0,0 0-1,0 0 1,0 0-1,-1 0 1,1-1 0,0 1-1,0 0 1,0 0-1,0 0 1,0 0 0,0 0-1,0 0 1,-1 0-1,1 0 1,0-1 0,0 1-1,0 0 1,0 0-1,0 0 1,-1 0 0,1 0-1,0 0 1,0 0-1,0 0 1,0 0 0,0 0-1,-1 0 1,1 0-1,0 0 1,0 0 0,0 0-1,0 0 1,-1 0-1,1 0 1,0 0 0,0 1-1,0-1 1,0 0-1,0 0 1,0 0 0,-1 0-1,1 0 1,0 0-1,-12 4-7,-8 10 74,2 1 0,0 1-1,1 0 1,0 1 0,2 1-1,0 0 1,1 1 0,0 1-1,-14 30 1,22-38 9,0 0 1,2 0-1,-1 1 0,2-1 0,0 1 1,0 0-1,1 0 0,0 19 1,2-26-201,0 1 1,0-1-1,1 0 1,0 0-1,1 1 0,-1-1 1,1 0-1,4 8 1,-4-10-313,0-1 1,0 1-1,0-1 0,1 0 1,0 1-1,-1-1 1,1 0-1,0-1 0,0 1 1,1 0-1,-1-1 1,0 0-1,8 4 0,19 4-9967</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5.135"/>
    </inkml:context>
    <inkml:brush xml:id="br0">
      <inkml:brushProperty name="width" value="0.025" units="cm"/>
      <inkml:brushProperty name="height" value="0.025" units="cm"/>
    </inkml:brush>
  </inkml:definitions>
  <inkml:trace contextRef="#ctx0" brushRef="#br0">64 1767 4228,'0'0'3134,"-9"9"-1463,-5 4-1151,9-9-159,0 0 0,0 1 1,0 0-1,1 0 1,0 0-1,0 1 0,-4 6 1,8-12-322,0 0 1,0 0-1,0 0 0,0 0 1,0 0-1,0 0 0,1 0 1,-1 0-1,0 0 1,0 0-1,0 0 0,0 0 1,0 0-1,0 0 0,0 0 1,0 0-1,0 0 1,0 0-1,0 0 0,1 0 1,-1 0-1,0 0 1,0 0-1,0 0 0,0 0 1,0 0-1,0 0 0,0 0 1,0 0-1,0 1 1,0-1-1,0 0 0,0 0 1,0 0-1,0 0 0,0 0 1,0 0-1,0 0 1,0 0-1,0 0 0,0 0 1,0 0-1,0 0 0,0 1 1,0-1-1,0 0 1,0 0-1,0 0 0,0 0 1,0 0-1,0 0 0,14-8 541,14-13-218,85-96 370,191-262 1,-136 157-552,146-176-49,160-199-170,-449 566 53,35-32 0,-78 81 179,-27 38-1,10-12-823,24-30-316,-15 14-4708,19-25 1793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245"/>
    </inkml:context>
    <inkml:brush xml:id="br0">
      <inkml:brushProperty name="width" value="0.025" units="cm"/>
      <inkml:brushProperty name="height" value="0.025" units="cm"/>
    </inkml:brush>
  </inkml:definitions>
  <inkml:trace contextRef="#ctx0" brushRef="#br0">111 1 15983,'0'0'3235,"10"3"-2845,13 1-175,1-1 1,0-1 0,37-2-1,-47 0-218,-12 0 5,1 0 0,-1 0 0,0 0 0,1 0 0,-1 1 0,0-1 0,0 1 0,1-1 0,-1 1 0,0 0 0,0 0-1,0 0 1,0 0 0,0 0 0,0 0 0,0 1 0,0-1 0,-1 1 0,1-1 0,0 1 0,1 2 0,-1-1 9,-1 0 1,1 0 0,-1 0 0,0 1-1,0-1 1,0 0 0,0 1 0,-1-1 0,1 1-1,-1-1 1,0 1 0,0 5 0,-2 4 59,0 0 0,0-1 0,-1 1 1,-1-1-1,0 1 0,-9 18 0,-26 38 352,-3-1 0,-3-2 1,-60 66-1,105-131-566,-26 26-285,10-16-1684,15-11 1914,1 0 0,0 0 0,-1 0 0,1 0 0,-1 0-1,1 0 1,0 0 0,-1 0 0,1 0 0,-1 0 0,1 0 0,-1 0 0,1 0 0,0 0 0,-1 0-1,1 0 1,-1 0 0,1 0 0,0 0 0,-1-1 0,1 1 0,0 0 0,-1 0 0,1 0-1,0-1 1,-1 1 0,1 0 0,0-1 0,-1 1 0,1 0 0,0-1 0,-9-23-10143</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5.511"/>
    </inkml:context>
    <inkml:brush xml:id="br0">
      <inkml:brushProperty name="width" value="0.025" units="cm"/>
      <inkml:brushProperty name="height" value="0.025" units="cm"/>
    </inkml:brush>
  </inkml:definitions>
  <inkml:trace contextRef="#ctx0" brushRef="#br0">47 289 5669,'0'0'5723,"-9"-4"-4324,-23-11 58,32 15-1416,-1 0 1,1 0-1,0 0 0,-1-1 0,1 1 0,0 0 0,0 0 1,-1 0-1,1-1 0,0 1 0,0 0 0,-1-1 1,1 1-1,0 0 0,0 0 0,-1-1 0,1 1 0,0 0 1,0-1-1,0 1 0,0 0 0,0-1 0,0 1 1,0 0-1,-1-1 0,1 1 0,0 0 0,0-1 0,0 1 1,0-1-1,1 1 0,-1 0 0,0-1 0,0 1 1,0 0-1,0-1 0,0 1 0,0 0 0,0-1 0,1 1 1,-1 0-1,0-1 0,0 1 0,0 0 0,1 0 1,-1-1-1,0 1 0,1 0 0,-1 0 0,0-1 0,0 1 1,1 0-1,-1 0 0,0 0 0,1 0 0,-1-1 1,0 1-1,1 0 0,22-12-269,-21 11 418,58-34 97,61-48 0,-64 42-259,65-36 0,-121 77-19,0-1 1,-1 1-1,1-1 0,-1 1 1,1 0-1,0-1 1,-1 1-1,1 0 0,0 0 1,-1 0-1,1-1 1,0 1-1,-1 0 0,1 0 1,0 0-1,-1 0 1,1 0-1,0 0 1,-1 0-1,1 0 0,0 0 1,0 1-1,-1-1 1,1 0-1,0 0 0,-1 1 1,1-1-1,-1 0 1,1 1-1,0-1 0,-1 0 1,1 1-1,-1-1 1,2 2-1,-1 0 40,0 0 0,-1 0 0,1 0-1,0 1 1,-1-1 0,1 0 0,-1 0 0,1 1-1,-1-1 1,0 0 0,0 3 0,-10 64 855,10-68-898,-6 27-415,-2 6 987,2 1-1,-2 40 0,7-64-893,2 0 0,-1 1 0,2-1 0,2 14-1,-2-18-439,0-1 0,0 0 0,0 0 0,1-1 0,0 1 0,0-1 0,0 1 0,7 7 0,2 0-9611</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27.017"/>
    </inkml:context>
    <inkml:brush xml:id="br0">
      <inkml:brushProperty name="width" value="0.025" units="cm"/>
      <inkml:brushProperty name="height" value="0.025" units="cm"/>
    </inkml:brush>
  </inkml:definitions>
  <inkml:trace contextRef="#ctx0" brushRef="#br0">181 72 9545,'0'0'3123,"9"-8"-1052,3-2-1388,-8 7-350,0 0-1,0 0 0,0-1 0,0 0 0,0 0 1,-1 0-1,0 0 0,5-8 0,-8 11-224,0 1 0,1 0-1,-1 0 1,0-1 0,0 1 0,0 0 0,0 0-1,0 0 1,0-1 0,0 1 0,1 0 0,-1-1-1,0 1 1,0 0 0,0 0 0,0-1 0,0 1-1,0 0 1,0 0 0,0-1 0,0 1 0,-1 0-1,1 0 1,0-1 0,0 1 0,0 0 0,0 0-1,0-1 1,0 1 0,0 0 0,-1 0 0,1 0-1,0-1 1,0 1 0,0 0 0,-1 0 0,1 0-1,0-1 1,0 1 0,-1 0 0,-14-3 843,-18 8-1016,23-1 112,0 1 0,0 1 0,0 0 0,1 0 0,0 1 0,0 0 0,1 0 0,0 1 0,0 0 0,-11 16 0,8-9 125,0 0 0,1 1 0,1 0 0,1 1 0,-11 29 0,16-38-97,1 1 1,0-1-1,0 1 1,1 0-1,0 0 0,0 0 1,1-1-1,1 12 1,-1-17-65,1-1 1,-1 1-1,1 0 0,0 0 1,0 0-1,0-1 0,0 1 1,0-1-1,1 1 1,-1-1-1,1 1 0,-1-1 1,1 0-1,0 0 0,0 0 1,0 0-1,0 0 1,0 0-1,1 0 0,-1-1 1,0 1-1,1-1 0,-1 0 1,1 1-1,0-1 0,-1 0 1,1-1-1,4 2 1,4 0-33,0-1 0,0 0 1,1-1-1,-1 0 1,1-1-1,-1 0 1,0-1-1,0 0 1,0 0-1,0-1 1,16-7-1,-10 2-693,0-1-1,0 0 1,-1-1-1,0 0 1,-1-2-1,15-14 1,19-24-5420</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1.204"/>
    </inkml:context>
    <inkml:brush xml:id="br0">
      <inkml:brushProperty name="width" value="0.025" units="cm"/>
      <inkml:brushProperty name="height" value="0.025" units="cm"/>
    </inkml:brush>
  </inkml:definitions>
  <inkml:trace contextRef="#ctx0" brushRef="#br0">2190 71 5285,'0'0'5787,"-5"-9"-6433,2 5 513,1 0 224,0 0-1,0 0 1,-1 1 0,1-1 0,-1 1-1,0 0 1,0-1 0,0 1 0,0 1-1,0-1 1,-1 0 0,1 1-1,-1 0 1,0-1 0,0 2 0,0-1-1,0 0 1,0 1 0,0 0 0,0-1-1,0 2 1,-5-2 0,-32 2 60,1 1 1,0 3-1,-70 14 0,-116 42 179,189-50-134,-76 26-116,2 4-1,2 5 0,2 5 0,2 5 0,-105 72 1,137-74 138,3 3 0,2 2 1,2 4-1,4 2 0,2 4 1,3 1-1,4 3 0,2 2 1,-65 131-1,94-157-113,3 1 1,2 1-1,2 0 0,-12 74 1,-11 210 226,16-113-118,13-134 66,4-33-3021,3-46-932</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1.563"/>
    </inkml:context>
    <inkml:brush xml:id="br0">
      <inkml:brushProperty name="width" value="0.025" units="cm"/>
      <inkml:brushProperty name="height" value="0.025" units="cm"/>
    </inkml:brush>
  </inkml:definitions>
  <inkml:trace contextRef="#ctx0" brushRef="#br0">1 338 9385,'0'12'480,"1"7"114,1 0 0,0 0 0,2 1 0,0-2 0,1 1 0,1-1 0,10 21-1,4 6 425,3-1 0,51 75 0,-73-116-954,1-2 0,-1 1-1,0 0 1,1 0 0,0 0-1,-1-1 1,1 1 0,0 0 0,0-1-1,0 0 1,0 1 0,0-1 0,0 0-1,0 0 1,0 0 0,0-1 0,1 1-1,-1 0 1,3 0 0,-4-2 2,1 1 0,0 0 0,-1-1-1,1 1 1,0-1 0,-1 0 0,1 1 0,-1-1 0,1 0 0,-1 0 0,0 0 0,1 0 0,-1 0 0,0 0 0,0-1 0,1 1 0,-1 0 0,0-1 0,1-2 0,5-8 235,-1-1 0,0 0 0,-1 0 0,5-25 1,-8 33-302,112-335 560,-58 197-2710,-31 80 78,11-32-3672</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2.625"/>
    </inkml:context>
    <inkml:brush xml:id="br0">
      <inkml:brushProperty name="width" value="0.025" units="cm"/>
      <inkml:brushProperty name="height" value="0.025" units="cm"/>
    </inkml:brush>
  </inkml:definitions>
  <inkml:trace contextRef="#ctx0" brushRef="#br0">136 98 11915,'1'-10'2397,"0"2"-2264,0 1 649,1 0 0,-2-1 0,1 1-1,-1-1 1,-1-9 0,1 16-693,0 0-1,0 0 0,0 0 1,0-1-1,-1 1 0,1 0 1,-1 0-1,1 0 0,0 0 1,-1 0-1,0 0 0,1 0 1,-1 0-1,0 0 1,1 0-1,-1 0 0,0 0 1,0 1-1,0-1 0,0 0 1,0 0-1,0 1 0,0-1 1,0 1-1,0-1 0,0 1 1,0-1-1,0 1 1,0 0-1,-1 0 0,1-1 1,0 1-1,0 0 0,0 0 1,0 0-1,-1 0 0,1 0 1,0 0-1,0 1 1,0-1-1,0 0 0,0 1 1,0-1-1,-1 0 0,0 2 1,-3 0-70,1 0 0,0 1 0,0 0 1,0 0-1,0 0 0,0 0 0,0 0 1,1 1-1,0 0 0,0 0 0,0 0 1,0 0-1,0 0 0,1 0 0,0 1 1,-4 8-1,-1 5 50,1 0 0,1 0 0,-4 20 0,4-4 152,1 1 1,2-1 0,1 1-1,4 48 1,0-62-162,0 1 0,1-1 0,0 0 0,2 0 1,1-1-1,1 0 0,0 0 0,13 21 0,-18-36-58,0 0 0,1 0-1,-1-1 1,1 1 0,0-1-1,0 0 1,1-1 0,-1 1-1,1-1 1,0 1 0,0-1-1,0-1 1,0 1 0,0-1-1,11 4 1,-12-6 3,0 1-1,-1-1 1,1 1-1,0-1 1,0 0-1,-1-1 1,1 1-1,0-1 1,0 1-1,-1-1 1,1 0-1,-1-1 1,1 1-1,-1-1 1,1 1-1,-1-1 1,0 0-1,0 0 1,0 0-1,0-1 1,0 1 0,0-1-1,-1 1 1,1-1-1,2-4 1,3-5 16,-1-1 0,0 0 1,-1 0-1,0 0 0,-1 0 1,-1-1-1,0 0 0,-1 0 1,0 0-1,-1 0 0,-1-1 1,0 1-1,-1-1 0,0 1 1,-1 0-1,-1-1 1,-5-21-1,6 34-13,0-1 0,0 0 1,0 1-1,0-1 0,0 1 0,-1-1 1,1 1-1,-1 0 0,1-1 0,-1 1 0,0 0 1,0 0-1,0 0 0,0 0 0,0 1 1,0-1-1,-1 1 0,1-1 0,-1 1 0,-3-2 1,5 3-6,0 0 0,0-1 0,0 1 0,0 0 0,0 0 1,0 0-1,0 0 0,0 1 0,1-1 0,-1 0 0,0 0 0,0 1 1,0-1-1,0 0 0,0 1 0,0-1 0,0 1 0,1-1 1,-1 1-1,0-1 0,0 1 0,0 0 0,-1 1-2,1 1 1,-1-1-1,1 0 0,0 0 0,0 0 1,0 1-1,0-1 0,0 0 0,1 1 1,-1-1-1,1 1 0,-1 2 1,0 6 8,0-1 0,0 1 1,2 19-1,-1-29-10,0 0 0,0 1-1,1-1 1,-1 0 0,0 0-1,0 0 1,1 0 0,-1 0-1,1 0 1,-1 0 0,1 0-1,-1 0 1,1 0 0,0 0-1,-1 0 1,1 0 0,0 0-1,0-1 1,1 2 0,0-1-1,-1-1 1,0 0 0,0 0-1,0 0 1,1-1 0,-1 1-1,0 0 1,0 0 0,1 0-1,-1-1 1,0 1 0,0-1-1,0 1 1,0-1-1,0 0 1,0 1 0,0-1-1,0 0 1,0 1 0,0-1-1,0 0 1,0 0 0,1-2-1,10-11-8,0-1 0,-2-1-1,1 0 1,-2-1 0,0 0 0,-1 0-1,-1 0 1,7-27 0,9-18-9,-23 61 19,1-1 1,-1 1 0,1-1-1,-1 1 1,1-1 0,0 1 0,0-1-1,0 1 1,0 0 0,-1 0-1,2-1 1,-1 1 0,0 0-1,0 0 1,0 0 0,0 0-1,1 0 1,2-1 0,-3 2 1,-1 0 0,1 0 0,0 1 0,0-1 0,0 0 0,-1 0 0,1 1 0,0-1 0,0 0 0,-1 1 0,1-1 0,0 1 0,-1-1 0,1 1 0,0-1 0,-1 1 0,1 0 0,-1-1 0,1 1 0,-1 0 0,1-1 0,-1 1 0,1 0 0,-1 1 0,6 11 37,-1 0 0,0 0 0,3 18-1,-4-15-17,8 37 19,-11-40-49,2-1 0,-1 0 0,2 0 0,0 0-1,0 0 1,9 15 0,-13-27-20,0 0 1,0 0-1,0 0 1,0 0-1,0 1 0,0-1 1,0 0-1,0 0 1,0 0-1,0 0 0,0 0 1,0 0-1,0 1 1,0-1-1,1 0 0,-1 0 1,0 0-1,0 0 1,0 0-1,0 0 0,0 0 1,0 0-1,1 0 1,-1 0-1,0 1 0,0-1 1,0 0-1,0 0 1,0 0-1,1 0 0,-1 0 1,0 0-1,0 0 1,0 0-1,0 0 0,0 0 1,1 0-1,-1 0 1,0 0-1,0 0 0,0-1 1,0 1-1,0 0 1,1 0-1,-1 0 0,0 0 1,0 0-1,0 0 1,0 0-1,0 0 0,0 0 1,0 0-1,1-1 1,-1 1-1,0 0 0,0 0 1,0 0-1,0 0 1,0-1-1,4-13-1184,0-19-1216,-4-7-1901,0-3-2365</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2.985"/>
    </inkml:context>
    <inkml:brush xml:id="br0">
      <inkml:brushProperty name="width" value="0.025" units="cm"/>
      <inkml:brushProperty name="height" value="0.025" units="cm"/>
    </inkml:brush>
  </inkml:definitions>
  <inkml:trace contextRef="#ctx0" brushRef="#br0">1 367 12940,'0'0'7042,"10"-4"-5836,2-3-1090,0 1 0,-1-1 1,1-1-1,-2 0 0,1 0 0,-1-1 1,-1-1-1,0 0 0,0 0 0,-1-1 0,0 1 1,8-16-1,-8 13-91,-1 0 1,0-1-1,-1 0 0,-1 0 1,0-1-1,-1 1 0,-1-1 1,0 0-1,0 0 0,-2 0 1,0-27-1,-1 40-16,0 1 1,0 0-1,0-1 0,0 1 1,0 0-1,-1-1 0,1 1 0,0 0 1,-1-1-1,1 1 0,-1 0 1,1 0-1,-1 0 0,0-1 1,0 1-1,1 0 0,-1 0 0,0 0 1,0 0-1,0 0 0,0 0 1,0 1-1,0-1 0,0 0 1,0 0-1,-1 1 0,1-1 0,0 1 1,0-1-1,-1 1 0,1-1 1,0 1-1,-1 0 0,1 0 1,0 0-1,-1-1 0,1 1 0,0 0 1,-1 1-1,1-1 0,0 0 1,-1 0-1,1 1 0,0-1 1,0 0-1,-1 1 0,1-1 0,0 1 1,0 0-1,0-1 0,-1 1 1,1 0-1,0 0 0,0 0 1,0 0-1,0 0 0,1 0 0,-1 0 1,0 0-1,0 0 0,0 2 1,-6 8 43,0 0 1,1 0-1,1 1 1,0 0-1,1 0 1,0 0 0,0 1-1,2-1 1,-3 24-1,2 2 210,1 1 0,4 39 0,-1-74-243,-1 1 0,1 0 0,-1-1 0,1 1 0,1 0 0,-1-1 0,1 1 0,-1-1 0,1 0 0,0 0 0,1 0 1,-1 0-1,1 0 0,0 0 0,0 0 0,0-1 0,0 1 0,7 4 0,-8-7-18,1 0-1,-1 1 0,1-1 1,0 0-1,-1-1 1,1 1-1,0 0 0,0-1 1,-1 1-1,1-1 1,0 0-1,0 0 1,0 0-1,-1-1 0,1 1 1,0 0-1,0-1 1,-1 0-1,1 0 1,0 0-1,-1 0 0,1 0 1,-1 0-1,1-1 1,-1 1-1,0-1 0,1 0 1,-1 1-1,0-1 1,0 0-1,3-4 1,7-8-334,0 0 1,-1-1 0,-1 0 0,0 0 0,-1-1-1,0 0 1,6-21 0,-8 19-1810,-1-1-1,-1 0 0,5-32 1,-6 5-5824</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3.358"/>
    </inkml:context>
    <inkml:brush xml:id="br0">
      <inkml:brushProperty name="width" value="0.025" units="cm"/>
      <inkml:brushProperty name="height" value="0.025" units="cm"/>
    </inkml:brush>
  </inkml:definitions>
  <inkml:trace contextRef="#ctx0" brushRef="#br0">0 0 13325,'0'0'7020,"2"11"-6134,4 12-404,1-1 0,2 0 0,0-1 0,1 0 1,22 34-1,12 25 52,4 39-127,-36-83-234,2-1 1,2-1-1,20 35 0,-35-68-191,-1 1-1,1-1 1,0 0 0,0 1 0,0-1 0,-1 0 0,1 1 0,1-1-1,-1 0 1,0 0 0,0 0 0,0 0 0,1 0 0,-1 0 0,0 0 0,1 0-1,-1-1 1,1 1 0,-1-1 0,1 1 0,-1-1 0,1 1 0,-1-1-1,1 0 1,-1 0 0,1 1 0,0-1 0,-1 0 0,1-1 0,-1 1 0,1 0-1,0 0 1,-1-1 0,3 0 0,-1-1-379,0 0-1,-1 0 1,0 0 0,1 0 0,-1 0-1,0 0 1,0-1 0,0 1 0,-1-1-1,1 0 1,-1 1 0,1-1-1,-1 0 1,0 0 0,0 0 0,1-4-1,6-25-6664</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34.583"/>
    </inkml:context>
    <inkml:brush xml:id="br0">
      <inkml:brushProperty name="width" value="0.025" units="cm"/>
      <inkml:brushProperty name="height" value="0.025" units="cm"/>
    </inkml:brush>
  </inkml:definitions>
  <inkml:trace contextRef="#ctx0" brushRef="#br0">24 519 5637,'0'0'1159,"2"-8"42,1 0-545,8-33 1491,-7 11 4776,-13 46-1982,-1 1-4912,4 0 152,1-1 1,1 2-1,1-1 0,0 0 0,1 1 0,1-1 0,1 1 0,0 0 0,2-1 0,5 30 0,-7-45-155,0-1 1,1 1-1,-1-1 1,1 1 0,-1-1-1,1 1 1,0-1-1,0 1 1,0-1 0,0 0-1,0 1 1,0-1-1,0 0 1,0 0-1,0 0 1,0 0 0,1 0-1,-1 0 1,0 0-1,1 0 1,-1 0 0,1-1-1,-1 1 1,3 0-1,-2-1 4,-1 0-1,1-1 0,-1 1 1,1 0-1,-1-1 0,1 1 1,-1-1-1,1 1 1,-1-1-1,1 0 0,-1 0 1,0 0-1,1 0 0,-1 0 1,0 0-1,0 0 0,0 0 1,0 0-1,0 0 1,0-1-1,0 1 0,0 0 1,0-1-1,-1 1 0,1-1 1,0-1-1,11-25 200,-2 0-1,0 0 1,-2-1-1,5-36 1,6-123-123,-18 184-100,1-40 57,-6-73 0,3 105-38,0 1 0,-1-1 0,-1 1 0,0-1 0,0 1 0,-1 0 0,-1 0 0,0 1 0,0-1 1,-1 1-1,-10-14 0,15 23-7,1 0 0,-1 1 0,1-1 1,-1 0-1,1 0 0,-1 1 0,1-1 0,-1 1 1,0-1-1,1 0 0,-1 1 0,0-1 0,1 1 1,-1 0-1,0-1 0,0 1 0,0 0 1,1-1-1,-1 1 0,0 0 0,0 0 0,0-1 1,0 1-1,1 0 0,-1 0 0,0 0 0,0 0 1,-1 1-1,1-1-6,0 1 0,0 0 0,1 0 0,-1 0 0,0 0 0,0 0 0,1 0 0,-1 0 0,1 1 0,-1-1 0,1 0 0,-1 0 0,1 0 0,0 1 0,-1-1 0,1 2 0,-2 61 95,2-59-66,1 24 1,2 0 0,1-1 0,2 0-1,0 0 1,18 47 0,-17-58-41,0-1 0,1 1 0,0-1 0,1-1 0,1 0 0,1 0 0,0-1 0,0-1 0,2 1 0,18 14 0,-24-23-26,0 0 1,0-1-1,1 0 0,0 0 0,-1-1 0,1 0 1,0 0-1,1-1 0,-1 0 0,0 0 0,1-1 1,-1 0-1,1-1 0,14 0 0,-16-1-270,1 0-1,-1-1 0,0 1 0,0-1 0,-1-1 1,1 1-1,10-6 0,-11 4-501,-1 1-1,0-1 1,0 0 0,0 0 0,0-1-1,0 0 1,-1 1 0,8-12 0,2-11-7558</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0.914"/>
    </inkml:context>
    <inkml:brush xml:id="br0">
      <inkml:brushProperty name="width" value="0.025" units="cm"/>
      <inkml:brushProperty name="height" value="0.025" units="cm"/>
    </inkml:brush>
  </inkml:definitions>
  <inkml:trace contextRef="#ctx0" brushRef="#br0">0 35 13613,'0'0'8680,"57"25"-7719,1-25-288,11 0-481,7-7-128,0-4-128,-4 0-801,-10 0-1249,-17 2-1473,-19-1-2659</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1.256"/>
    </inkml:context>
    <inkml:brush xml:id="br0">
      <inkml:brushProperty name="width" value="0.025" units="cm"/>
      <inkml:brushProperty name="height" value="0.025" units="cm"/>
    </inkml:brush>
  </inkml:definitions>
  <inkml:trace contextRef="#ctx0" brushRef="#br0">0 41 15246,'0'0'6471,"92"30"-5382,-30-33-513,7-7-448,3 1-96,-4-1-672,-6-1-1378,-11-1-1345,-9-3-2851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553"/>
    </inkml:context>
    <inkml:brush xml:id="br0">
      <inkml:brushProperty name="width" value="0.025" units="cm"/>
      <inkml:brushProperty name="height" value="0.025" units="cm"/>
    </inkml:brush>
  </inkml:definitions>
  <inkml:trace contextRef="#ctx0" brushRef="#br0">118 0 10346,'-3'10'2824,"-27"81"1458,-27 97 808,49-153-4222,1 0 0,1 0 0,0 57 0,6-85-831,1-1 1,0 1-1,0 0 0,0 0 1,4 10-1,-5-16-42,0 0 0,1 0 1,-1 0-1,0 0 0,1 0 1,-1 0-1,0 0 0,1 0 0,0 0 1,-1 0-1,1 0 0,-1 0 1,1 0-1,0-1 0,0 1 0,-1 0 1,1 0-1,0-1 0,0 1 1,0 0-1,0-1 0,0 1 0,0-1 1,0 1-1,0-1 0,0 0 1,0 1-1,0-1 0,0 0 1,0 0-1,1 0 0,-1 0 0,0 0 1,0 0-1,0 0 0,0 0 1,0 0-1,0 0 0,0-1 0,0 1 1,0 0-1,2-2 0,-1 1-80,0-1 0,0 0 0,0 0 0,0 0 0,0 0 0,-1 0 0,1 0 0,-1 0 0,0-1 0,1 1 0,-1 0 0,0-1 0,0 1 0,-1-1 1,1 1-1,0-1 0,-1 0 0,0-2 0,4-53-1388,-4 52 1373,0-4-59,1-1 0,-2 1-1,1-1 1,-1 1-1,-1 0 1,0 0 0,0 0-1,-1 0 1,-1 0-1,0 0 1,0 0 0,0 1-1,-10-15 1,13 24 164,1-1-1,0 1 1,0-1 0,0 1 0,-1-1 0,1 1-1,0-1 1,0 1 0,-1 0 0,1-1-1,0 1 1,-1-1 0,1 1 0,-1 0 0,1-1-1,-1 1 1,1 0 0,0 0 0,-1-1-1,1 1 1,-1 0 0,1 0 0,-1-1 0,1 1-1,-1 0 1,0 0 0,1 0 0,-1 0-1,1 0 1,-1 0 0,1 0 0,-1 0 0,1 0-1,-1 0 1,1 0 0,-1 0 0,1 1-1,-1-1 1,1 0 0,-1 0 0,1 0 0,-1 1-1,1-1 1,-1 0 0,1 1 0,-1-1-1,1 0 1,0 1 0,-1-1 0,1 1 0,0-1-1,-1 0 1,1 1 0,0-1 0,0 1-1,-1-1 1,1 1 0,0-1 0,0 1 0,0-1-1,-1 1 1,1-1 0,0 1 0,0-1-1,0 2 1,0 1 15,-1 0-1,1 0 1,-1 0-1,1 0 1,0 0-1,0 0 1,1 0 0,-1 0-1,0 0 1,1 0-1,1 4 1,1-3-32,0-1 0,0 1 0,0 0 0,1-1 1,-1 0-1,1 1 0,0-1 0,-1-1 0,2 1 1,-1 0-1,0-1 0,0 0 0,1 0 0,-1-1 1,1 1-1,0-1 0,4 1 0,14 3-874,0-1-1,26 1 1,-24-3 6,76 2 23,-93-4 985,-1 0 0,0-1 0,0 0 1,0 0-1,0 0 0,0-1 1,0-1-1,0 1 0,0-1 1,-1 0-1,8-5 0,-13 8 41,0-1-1,-1 1 1,1-1-1,0 0 1,0 1-1,0-1 1,0 0-1,-1 0 1,1 1-1,0-1 0,-1 0 1,1 0-1,-1 0 1,1 0-1,-1 0 1,1 0-1,-1 0 1,1-2-1,-1 2-69,0 1-1,-1-1 1,1 1-1,0-1 1,0 1-1,-1-1 1,1 1-1,0-1 1,-1 1-1,1-1 1,0 1-1,-1-1 1,1 1-1,-1 0 1,1-1-1,0 1 1,-1 0-1,1-1 1,-1 1-1,1 0 0,-1-1 1,0 1-1,1 0 1,-2 0-1,-2-1 61,0 0 1,0 0-1,0 0 0,0 1 0,0 0 0,0 0 0,0 0 0,-6 1 0,3 1-89,1 0-1,-1 1 1,1 0 0,0 0 0,0 0-1,0 0 1,1 1 0,-1 0 0,1 1-1,0-1 1,-5 7 0,7-9 2,0 1 0,1-1 0,0 1 0,0 0 1,0-1-1,0 1 0,0 0 0,0 1 0,1-1 0,0 0 0,-1 0 0,1 0 0,0 1 1,1-1-1,-1 1 0,1-1 0,-1 1 0,1-1 0,0 1 0,0-1 0,1 1 0,-1-1 1,2 7-1,0-8-60,0 1-1,0-1 1,0 0 0,0 0 0,0 0 0,0 0 0,0 0 0,1 0 0,-1-1 0,1 1 0,-1-1 0,1 0 0,0 0 0,-1 0 0,1 0 0,0 0-1,0 0 1,0-1 0,0 1 0,0-1 0,4 0 0,6 1 23,0-1-1,0 0 1,20-3-1,-28 2-13,0 0 1,1 0-1,-1-1 0,0 0 1,0 0-1,-1 0 0,1-1 1,0 0-1,-1 1 0,1-2 1,-1 1-1,0 0 0,0-1 1,0 0-1,-1 0 0,1 0 1,-1 0-1,0-1 0,0 1 1,0-1-1,-1 0 0,0 0 1,3-6-1,-3 5-142,0-1 1,-1 1-1,0-1 0,0 0 0,0 1 1,-1-1-1,1 0 0,-2-7 0,0 9-345,0-1-1,0 0 0,0 1 0,-1-1 0,0 1 1,0-1-1,0 1 0,-1 0 0,-4-8 1,-9-11-6229,1 1-7670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975"/>
    </inkml:context>
    <inkml:brush xml:id="br0">
      <inkml:brushProperty name="width" value="0.025" units="cm"/>
      <inkml:brushProperty name="height" value="0.025" units="cm"/>
    </inkml:brush>
  </inkml:definitions>
  <inkml:trace contextRef="#ctx0" brushRef="#br0">1 660 5765,'0'0'8761,"0"-14"-8174,0 1-464,2 0 0,-1 0 0,1 0 1,1 0-1,1 1 0,4-13 0,41-89 483,-9 30-181,0-2 180,86-136-1,-124 218-594,1 1 0,-1 0 0,1-1 0,0 1 1,0 0-1,0 0 0,0 0 0,0 1 1,1-1-1,4-2 0,-7 5-7,-1-1-1,1 1 1,-1 0 0,1 0-1,0 0 1,-1 0 0,1 0-1,-1 0 1,1 0 0,-1 0 0,1 0-1,0 0 1,-1 0 0,1 0-1,-1 0 1,1 1 0,-1-1-1,1 0 1,-1 0 0,1 1-1,-1-1 1,1 0 0,-1 0-1,1 1 1,-1-1 0,1 1 0,-1 0-1,10 26 179,6 128 419,-11-89-570,2 1-1,26 99 1,-11-110-90,-2-34-1549,-19-22 1345,0 1 0,0-1 1,0 1-1,0-1 0,0 1 0,0-1 1,1 0-1,-1 1 0,0-1 1,0 0-1,0 0 0,0 0 0,0 0 1,1 0-1,-1 0 0,0 0 1,0 0-1,0-1 0,0 1 0,2-1 1,11-9-7414</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1.616"/>
    </inkml:context>
    <inkml:brush xml:id="br0">
      <inkml:brushProperty name="width" value="0.025" units="cm"/>
      <inkml:brushProperty name="height" value="0.025" units="cm"/>
    </inkml:brush>
  </inkml:definitions>
  <inkml:trace contextRef="#ctx0" brushRef="#br0">1 24 12716,'0'0'4874,"14"-4"-4169,0-1-505,0 1 0,0 0 0,1 2 0,0 0 0,0 0 0,-1 1 0,1 1 0,0 0-1,0 2 1,0-1 0,-1 2 0,20 5 0,-28-6-179,1 1 0,-1 0 0,1 0 0,-1 0 0,0 1 0,-1 0-1,1 0 1,-1 1 0,1 0 0,-1-1 0,-1 2 0,1-1 0,-1 1 0,0-1-1,0 1 1,4 8 0,-6-8 9,0 0 0,0 1 0,-1-1 0,0 0 0,0 0 0,0 1 0,-1-1 0,0 0 0,0 1-1,-1-1 1,1 0 0,-1 1 0,-1-1 0,1 0 0,-1 0 0,0 0 0,-1 0 0,-3 7 0,-8 11 28,0 0 0,-2-1 0,0-1 0,-2 0 1,0-1-1,-2-1 0,0-1 0,-42 31 0,40-39-3362,5-9-3850</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2.207"/>
    </inkml:context>
    <inkml:brush xml:id="br0">
      <inkml:brushProperty name="width" value="0.025" units="cm"/>
      <inkml:brushProperty name="height" value="0.025" units="cm"/>
    </inkml:brush>
  </inkml:definitions>
  <inkml:trace contextRef="#ctx0" brushRef="#br0">44 0 12908,'0'0'13677,"12"81"-12460,-25-36-736,-1 1-321,0-3-160,5-4 96,4-10-256,5-8-545,0-13-544,2-21-2755,1-17 97,-3-15-3076</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2.549"/>
    </inkml:context>
    <inkml:brush xml:id="br0">
      <inkml:brushProperty name="width" value="0.025" units="cm"/>
      <inkml:brushProperty name="height" value="0.025" units="cm"/>
    </inkml:brush>
  </inkml:definitions>
  <inkml:trace contextRef="#ctx0" brushRef="#br0">20 1 12492,'0'0'8007,"-19"66"-7238,19-41-192,0 0-385,4-4-160,17-7-1089,10-6-1570,6-4-1729,10-4-1633</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2.902"/>
    </inkml:context>
    <inkml:brush xml:id="br0">
      <inkml:brushProperty name="width" value="0.025" units="cm"/>
      <inkml:brushProperty name="height" value="0.025" units="cm"/>
    </inkml:brush>
  </inkml:definitions>
  <inkml:trace contextRef="#ctx0" brushRef="#br0">147 1 7399,'0'0'14328,"-5"8"-12262,1-1-1787,-1-1 0,0 0 0,0 0 0,-1 0 0,1 0 0,-1-1 0,-1 0 0,-8 6 0,-68 34 1897,83-45-2174,0 0 0,0 0 0,0 0 0,0 0 0,0 0-1,0 0 1,0 0 0,0 0 0,0 0 0,0 0 0,0 0 0,1 0 0,-1 0-1,0 0 1,0 1 0,0-1 0,0 0 0,0 0 0,0 0 0,0 0 0,0 0-1,0 0 1,0 0 0,0 0 0,0 0 0,0 0 0,0 0 0,0 0-1,0 1 1,0-1 0,0 0 0,0 0 0,0 0 0,0 0 0,0 0 0,0 0-1,0 0 1,0 0 0,0 0 0,0 0 0,0 0 0,0 1 0,0-1-1,0 0 1,0 0 0,0 0 0,0 0 0,0 0 0,18 1-289,45-4-829,-10 1 287,-39 2 608,1 1 0,-1 0 0,0 1 0,0 0 0,0 1 0,0 1 0,-1 0 0,23 10 0,-31-12 210,-1 1 0,0-1 0,0 1 0,0-1-1,-1 1 1,1 0 0,-1 1 0,1-1 0,-1 1 0,0-1 0,-1 1 0,1 0-1,0 0 1,-1 0 0,0 0 0,0 1 0,0-1 0,-1 1 0,1-1 0,-1 1-1,0-1 1,0 1 0,-1 0 0,0-1 0,1 1 0,-1 0 0,-1 0 0,1-1 0,-2 8-1,0-5 164,-1-1-1,1 0 0,-1 1 1,0-1-1,0 0 0,-1 0 1,0-1-1,0 1 0,0-1 1,-1 0-1,1 0 0,-1 0 1,0-1-1,-1 1 0,1-1 1,-1 0-1,0-1 0,-10 5 1,7-3 35,-1-1 1,0 0-1,0 0 1,0-1-1,0-1 0,0 1 1,0-2-1,-1 1 1,1-2-1,-1 1 1,-16-2-1,25 0-201,1 1-1,-1 0 0,1-1 1,0 1-1,-1-1 1,1 1-1,-1-1 0,1 0 1,0 1-1,-1-1 1,1 0-1,0 0 0,0 0 1,0 0-1,0 0 1,0 0-1,0 0 0,0-1 1,0 1-1,0 0 1,0 0-1,1-1 0,-1 1 1,0-3-1,0 0-163,0 0 0,0 0 1,0-1-1,1 1 0,0-1 0,0 1 0,0-1 1,1-6-1,2-4-855,0 1 1,1 0 0,1-1 0,8-16-1,16-27-3985,5-3-2594</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3.231"/>
    </inkml:context>
    <inkml:brush xml:id="br0">
      <inkml:brushProperty name="width" value="0.025" units="cm"/>
      <inkml:brushProperty name="height" value="0.025" units="cm"/>
    </inkml:brush>
  </inkml:definitions>
  <inkml:trace contextRef="#ctx0" brushRef="#br0">161 1 14926,'0'0'5157,"-2"11"-3454,-1 5-1049,-24 202 3213,25-193-3838,2 0-1,0 0 1,2 0 0,1 0 0,1 0 0,1-1-1,9 26 1,-2-25-243,-13-25 195,1 0-1,0 0 1,0-1 0,0 1 0,0 0 0,0 0 0,0 0-1,0 0 1,0 0 0,0 0 0,0 0 0,0-1 0,0 1 0,0 0-1,0 0 1,0 0 0,0 0 0,0 0 0,0 0 0,0-1 0,0 1-1,0 0 1,0 0 0,0 0 0,0 0 0,1 0 0,-1 0-1,0 0 1,0 0 0,0-1 0,0 1 0,0 0 0,0 0 0,0 0-1,0 0 1,0 0 0,0 0 0,1 0 0,-1 0 0,0 0 0,0 0-1,0 0 1,0 0 0,0 0 0,0 0 0,0 0 0,1 0-1,-1 0 1,0 0 0,0 0 0,0 0 0,0 0 0,0 0 0,0 0-1,0 0 1,1 0 0,-1 0 0,0 0 0,0 0 0,0 0 0,0 0-1,0 0 1,0 0 0,0 0 0,1 0 0,-2-4-161,1-1 0,-1 1 0,0 0 1,0-1-1,-1 1 0,1 0 0,-1 0 1,-3-7-1,-7-6 40,-1 0 0,0 0-1,-26-24 1,23 26 499,2 0 0,0-1 0,-18-28 0,31 43-309,1 1 0,-1-1 0,1 0 0,0 1 0,-1-1 0,1 1 0,0-1 0,0 0 0,0 1 0,0-1 0,-1 0 0,1 0 0,0 1 0,0-1 0,0 0 0,0 1 0,0-1 0,1 0 0,-1 0 0,0 1 0,0-1 0,0 0 0,0 1 0,1-1 0,-1 1 0,0-1 0,1 0 0,-1 1 0,1-1 0,-1 1 0,1-1-1,-1 1 1,1-1 0,-1 1 0,1-1 0,-1 1 0,1-1 0,-1 1 0,1 0 0,0-1 0,-1 1 0,1 0 0,0 0 0,-1-1 0,1 1 0,1 0 0,41-8-14,-32 7 94,90-8 13,-15 3-2016,-29-3-3102,-7-3-4581</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3.730"/>
    </inkml:context>
    <inkml:brush xml:id="br0">
      <inkml:brushProperty name="width" value="0.025" units="cm"/>
      <inkml:brushProperty name="height" value="0.025" units="cm"/>
    </inkml:brush>
  </inkml:definitions>
  <inkml:trace contextRef="#ctx0" brushRef="#br0">1 70 11915,'5'-9'2600,"-3"5"-1962,15-29 1148,-16 31-1494,0 1 0,0-1 1,0 0-1,1 1 0,-1-1 1,0 1-1,1-1 1,-1 1-1,1 0 0,0 0 1,-1-1-1,1 1 0,0 0 1,0 1-1,0-1 0,3-1 1,-4 2-210,-1 0 0,1 0 1,0 0-1,-1 1 0,1-1 0,-1 0 1,1 0-1,-1 1 0,1-1 0,-1 0 1,1 1-1,-1-1 0,1 1 0,-1-1 1,0 0-1,1 1 0,-1-1 1,1 1-1,-1-1 0,0 1 0,0-1 1,1 1-1,-1 0 0,0-1 0,0 1 1,0-1-1,1 1 0,-1 0 0,0-1 1,0 1-1,0-1 0,0 1 1,0 1-1,0 28 802,0-22-528,-3 42 774,-16 91 0,11-97-584,2 0-1,-1 85 1,7-127-516,0-1-1,0 1 1,1-1-1,-1 0 0,0 1 1,0-1-1,1 1 1,-1-1-1,1 0 1,-1 1-1,1-1 0,0 0 1,-1 1-1,1-1 1,0 0-1,0 0 0,0 0 1,0 1-1,0-1 1,0 0-1,0-1 1,0 1-1,0 0 0,2 1 1,-1-1 11,1-1 1,-1 1-1,1 0 0,-1-1 1,1 0-1,0 1 0,-1-1 1,1 0-1,-1 0 0,1-1 1,-1 1-1,5-1 0,3-2 49,0 0-1,-1-1 0,0 1 1,1-2-1,-1 1 0,9-8 0,11-8-59,-1-3-1,-1 0 0,-1-2 0,-1 0 0,-1-2 0,-1-1 0,-2-1 0,-1 0 0,-1-2 0,17-37 0,-35 67-166,-1 0 0,1 0-1,-1 0 1,1-1-1,-1 1 1,1 0-1,-1-1 1,0 1 0,1 0-1,-1-1 1,0 1-1,0 0 1,0-1-1,0 1 1,0 0 0,-1-2-1,1 2-363,-1 1 0,0-1 0,0 0 1,0 1-1,0 0 0,0-1 0,0 1 0,1-1 0,-1 1 0,0 0 0,0 0 0,0 0 0,0-1 0,0 1 0,0 0 1,0 0-1,0 0 0,0 1 0,0-1 0,-2 0 0,-12 2-7054</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4.056"/>
    </inkml:context>
    <inkml:brush xml:id="br0">
      <inkml:brushProperty name="width" value="0.025" units="cm"/>
      <inkml:brushProperty name="height" value="0.025" units="cm"/>
    </inkml:brush>
  </inkml:definitions>
  <inkml:trace contextRef="#ctx0" brushRef="#br0">14 0 14446,'0'0'5893,"-13"65"-3555,13-46-512,0-3-416,7-2-642,10-2-576,2-6-192,7-6-1505,-1 0-2018,-3-5-2819</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4.603"/>
    </inkml:context>
    <inkml:brush xml:id="br0">
      <inkml:brushProperty name="width" value="0.025" units="cm"/>
      <inkml:brushProperty name="height" value="0.025" units="cm"/>
    </inkml:brush>
  </inkml:definitions>
  <inkml:trace contextRef="#ctx0" brushRef="#br0">62 82 16271,'0'0'2146,"-10"5"65,-30 18-290,40-23-1823,-1 1-1,0-1 1,1 0 0,-1 0-1,1 1 1,-1-1-1,1 0 1,-1 1 0,0-1-1,1 1 1,-1-1-1,1 1 1,0-1-1,-1 1 1,1-1 0,-1 1-1,1-1 1,0 1-1,-1-1 1,1 1 0,0 0-1,0-1 1,-1 1-1,1-1 1,0 1-1,0 0 1,0 0 0,15 4 833,24-9-559,-33 2-340,1-1-1,-1 0 1,0 0 0,0 0-1,0-1 1,0 0 0,0 0-1,8-9 1,-11 11-26,0 0 1,-1-1 0,0 0-1,0 0 1,0 1-1,0-1 1,0 0 0,0-1-1,-1 1 1,1 0-1,-1 0 1,0-1-1,0 1 1,0 0 0,-1-1-1,1 1 1,-1-1-1,0 0 1,0-3 0,0 6-7,0 0 1,-1 0 0,1 0 0,-1 0-1,1 0 1,-1 0 0,1 0 0,-1 0 0,0 0-1,0 0 1,1 0 0,-1 0 0,0 1 0,0-1-1,0 0 1,0 1 0,0-1 0,0 0 0,0 1-1,0-1 1,0 1 0,0 0 0,0-1-1,0 1 1,0 0 0,-1 0 0,1-1 0,0 1-1,0 0 1,0 0 0,0 0 0,0 1 0,-1-1-1,1 0 1,0 0 0,0 0 0,0 1-1,0-1 1,0 1 0,0-1 0,-2 2 0,-2-1-8,0 1 0,0 0 1,1 0-1,-1 0 0,0 1 1,1 0-1,0 0 0,-5 3 1,4-1 42,1 1 1,0-1-1,0 1 1,0-1-1,0 1 1,1 1 0,0-1-1,0 0 1,1 1-1,0-1 1,0 1-1,0-1 1,1 1-1,0 0 1,0 0-1,1 0 1,0 0-1,1 13 1,0-17-19,1-1 0,-1 0 1,0 0-1,1 0 0,0 0 0,-1 0 1,1 0-1,0 0 0,0-1 0,0 1 1,0 0-1,0-1 0,1 0 0,-1 0 1,0 1-1,1-1 0,-1-1 0,0 1 1,1 0-1,-1 0 0,1-1 0,-1 0 1,1 1-1,0-1 0,-1 0 0,4-1 1,4 2 5,0-1 1,-1-1 0,1 0-1,0 0 1,15-5-1,-9 0-119,0-1 0,0-1 0,-1-1 0,-1 0 0,1-1 0,-1 0 0,-1-1 0,0-1 0,20-22 0,-41 43 312,1 1-1,1 0 1,0 0-1,0 0 1,1 1-1,0 0 1,1 0-1,-4 13 1,8-24-199,0 1-1,0-1 1,0 1 0,0-1 0,0 0 0,1 1-1,-1-1 1,0 0 0,0 1 0,0-1 0,0 0 0,0 1-1,1-1 1,-1 0 0,0 1 0,0-1 0,0 0 0,1 0-1,-1 1 1,0-1 0,0 0 0,1 0 0,-1 1-1,0-1 1,1 0 0,-1 0 0,0 0 0,1 0 0,-1 1-1,0-1 1,1 0 0,-1 0 0,0 0 0,1 0-1,0 0 1,20 0 306,21-9-56,-11-4-219,40-24 0,28-11-329,-99 48 285,1 0 0,-1-1-1,1 1 1,-1 0-1,1-1 1,-1 1-1,1 0 1,-1 0-1,1 0 1,-1 0 0,1 0-1,-1-1 1,1 1-1,-1 0 1,1 0-1,-1 0 1,1 0 0,-1 0-1,1 1 1,-1-1-1,1 0 1,-1 0-1,1 0 1,-1 0 0,1 1-1,-1-1 1,1 0-1,-1 0 1,1 1-1,-1-1 1,0 0 0,1 1-1,-1-1 1,1 0-1,-1 1 1,0-1-1,1 1 1,-1-1-1,0 0 1,0 1 0,1-1-1,-1 1 1,0-1-1,0 1 1,0-1-1,0 1 1,1-1 0,-1 1-1,0-1 1,0 1-1,0-1 1,0 1-1,0 0 1,0 0 0,-8 39 564,3-17-285,5-22-278,1 0 0,-1-1 0,1 1 0,-1 0 0,1-1 0,-1 1 0,1-1 0,-1 1 0,1-1 0,-1 1 0,1-1 0,0 1 0,-1-1 0,1 1 0,0-1 0,0 0-1,-1 0 1,1 1 0,0-1 0,0 0 0,-1 0 0,1 0 0,0 0 0,0 0 0,0 0 0,-1 0 0,1 0 0,0 0 0,0 0 0,-1 0 0,1 0 0,0-1 0,0 1 0,-1 0-1,2-1 1,31-7 85,35-24-54,-56 25-153,0 1 1,0 0 0,1 0-1,0 1 1,0 1-1,0 0 1,15-1 0,-27 4 107,0 1 1,-1 0-1,1 0 1,0 0-1,-1 0 1,1 0-1,0 0 1,0 0-1,-1 0 1,1 0-1,0 0 1,-1 0-1,1 0 1,0 0-1,-1 1 1,1-1-1,0 0 1,-1 0-1,1 1 1,0-1-1,-1 1 1,1-1-1,-1 0 1,1 1-1,-1-1 1,1 1-1,-1-1 1,1 1-1,-1 0 1,0-1-1,1 1 1,0 0-1,-1 1 4,0 0-1,0-1 0,0 1 1,0 0-1,0-1 1,-1 1-1,1 0 1,0-1-1,-1 1 0,1 0 1,-1-1-1,-1 4 1,-30 41 60,29-43-359,-22 21-176,10-17-3058,4-12-5143,4-9 560</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4.930"/>
    </inkml:context>
    <inkml:brush xml:id="br0">
      <inkml:brushProperty name="width" value="0.025" units="cm"/>
      <inkml:brushProperty name="height" value="0.025" units="cm"/>
    </inkml:brush>
  </inkml:definitions>
  <inkml:trace contextRef="#ctx0" brushRef="#br0">0 1 12332,'0'0'11050,"56"34"-18929,-23-16-1346</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5.257"/>
    </inkml:context>
    <inkml:brush xml:id="br0">
      <inkml:brushProperty name="width" value="0.025" units="cm"/>
      <inkml:brushProperty name="height" value="0.025" units="cm"/>
    </inkml:brush>
  </inkml:definitions>
  <inkml:trace contextRef="#ctx0" brushRef="#br0">118 119 18546,'0'0'9486,"5"-9"-9032,-2 5-469,0 0-55,0-1 1,0 0-1,0 1 1,0-1 0,-1 0-1,0-1 1,0 1-1,-1 0 1,1-1-1,-1 1 1,0 0-1,0-1 1,-1 0-1,0 1 1,0-10-1,-1 14 59,0 0 0,1 0 0,-1 0 0,0 0 0,0 1 0,0-1 0,1 0 0,-1 0 0,0 1 0,0-1 0,0 0 0,0 1 0,0-1 0,0 1 0,0-1 0,-1 1 0,1 0 0,0-1 0,0 1 0,0 0 0,0 0 0,0 0 0,-1 0 1,1 0-1,0 0 0,0 0 0,0 0 0,0 0 0,-2 1 0,-1-1 14,0 1 1,0 0 0,0 0 0,0 0 0,0 1 0,0-1-1,-5 4 1,1 2 99,1 0 0,0 0 0,0 1 0,1 0 0,0 0 0,0 1 0,1-1 1,0 1-1,0 1 0,1-1 0,0 0 0,1 1 0,0 0 0,1 0 0,0 0 0,0 0 0,1 0 0,1 0 0,0 20 0,1-27-83,-1-1 0,0 1 1,1-1-1,-1 1 0,1-1 0,0 0 1,0 0-1,0 1 0,0-1 0,0 0 1,1 0-1,-1 0 0,1 0 0,-1 0 1,1 0-1,-1 0 0,1-1 0,0 1 1,0-1-1,0 1 0,3 1 0,0-1 1,0 0 0,0 0 0,0 0 0,1-1 0,-1 0 0,1 0 0,-1 0 0,0 0 0,8-1 0,2-1-25,-1 0 0,0-1-1,0 0 1,0-1-1,0 0 1,23-10-1,-29 9-431,1 0-1,-1-1 0,0 0 1,13-11-1,6-17-7336,-13 7-5930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2.080"/>
    </inkml:context>
    <inkml:brush xml:id="br0">
      <inkml:brushProperty name="width" value="0.025" units="cm"/>
      <inkml:brushProperty name="height" value="0.025" units="cm"/>
    </inkml:brush>
  </inkml:definitions>
  <inkml:trace contextRef="#ctx0" brushRef="#br0">32 81 4740,'0'0'5462,"-2"14"-5163,-1 62 758,3 1 0,16 129 0,-6-142-861,-3 0 0,-3 0 0,-6 80 0,-14-96 1181,2-31-322,14-17-1012,-1 0-1,0 0 0,1 0 1,-1 0-1,0-1 0,1 1 1,-1 0-1,1 0 0,-1-1 0,1 1 1,-1 0-1,0 0 0,1-1 1,-1 1-1,1-1 0,0 1 1,-1-1-1,1 1 0,-1 0 0,1-1 1,-1 1-1,1-1 0,0 0 1,0 1-1,-1-1 0,1 1 1,0-1-1,0 1 0,-1-1 0,1 0 1,0 1-1,0-1 0,0-1 1,-5-15 65,1 0-1,1-1 1,0 0 0,2 0 0,0-30 0,12-97-72,-5 99-54,2 1 1,2 0-1,2 0 1,2 1-1,2 1 0,2 0 1,2 1-1,1 2 0,48-69 1,-63 102 18,0 1 1,1-1-1,0 1 0,0 0 1,0 1-1,9-5 1,-15 9-4,0 0 1,0 0-1,0 0 1,0 0 0,0 1-1,1-1 1,-1 0 0,0 1-1,0-1 1,1 1 0,-1 0-1,0-1 1,1 1-1,-1 0 1,0 0 0,1 0-1,-1 0 1,0 0 0,1 0-1,-1 0 1,0 0-1,1 0 1,-1 1 0,0-1-1,1 1 1,-1-1 0,0 1-1,0-1 1,0 1 0,1 0-1,-1-1 1,0 1-1,0 0 1,0 0 0,0 0-1,0 0 1,0 0 0,0 0-1,-1 0 1,1 0-1,0 0 1,-1 0 0,1 1-1,0-1 1,-1 0 0,0 0-1,1 1 1,-1-1-1,1 2 1,0 6 33,0-1 1,0 1-1,-1 0 0,0 0 1,-1 0-1,0 0 1,0-1-1,-1 1 0,0 0 1,0-1-1,-1 0 0,0 1 1,-8 13-1,-7 11 166,-43 60 1,32-52-189,-49 78-58,76-117-204,-3 6 297,4-15-3485,6-26-2122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5.879"/>
    </inkml:context>
    <inkml:brush xml:id="br0">
      <inkml:brushProperty name="width" value="0.025" units="cm"/>
      <inkml:brushProperty name="height" value="0.025" units="cm"/>
    </inkml:brush>
  </inkml:definitions>
  <inkml:trace contextRef="#ctx0" brushRef="#br0">1 1 10858,'0'0'6513,"2"11"-4607,4 50-24,-2 1 1,-6 92 0,-1-34-1360,3-117-460,0 1 0,0 0-1,0 0 1,1 0 0,-1-1 0,1 1 0,0 0-1,0 0 1,0-1 0,1 1 0,-1-1-1,1 1 1,0-1 0,0 0 0,2 4 0,-2-6-11,0 1 1,0-1-1,0 0 1,0 0-1,0 0 1,0 0-1,0 0 1,1 0-1,-1 0 1,0-1-1,0 1 1,1-1-1,-1 0 1,0 0 0,1 0-1,-1 0 1,1 0-1,-1 0 1,0 0-1,1-1 1,-1 1-1,0-1 1,0 0-1,0 0 1,5-2-1,2-1 12,0-1 0,-1 0 0,1 0 0,-1-1 0,0 0 0,-1 0 0,1-1 0,10-13-1,50-68-18,-53 66-13,58-88-122,-65 96-971,-1-1-1,-1 0 1,7-19 0,-10 11-3028,-3 5-2024</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6.702"/>
    </inkml:context>
    <inkml:brush xml:id="br0">
      <inkml:brushProperty name="width" value="0.025" units="cm"/>
      <inkml:brushProperty name="height" value="0.025" units="cm"/>
    </inkml:brush>
  </inkml:definitions>
  <inkml:trace contextRef="#ctx0" brushRef="#br0">24 100 13261,'-4'9'1756,"2"-5"-1606,-14 38 2223,16-41-2313,-1 0 0,1 0 1,0 1-1,0-1 0,0 0 0,0 0 0,0 0 0,0 1 0,0-1 1,0 0-1,0 0 0,0 0 0,1 1 0,-1-1 0,0 0 0,1 0 0,-1 0 1,1 0-1,0 0 0,-1 0 0,1 0 0,0 0 0,0 0 0,-1 0 1,1 0-1,0 0 0,0-1 0,0 1 0,0 0 0,0-1 0,0 1 1,0 0-1,0-1 0,0 1 0,0-1 0,1 0 0,-1 1 0,1-1 0,15 2-188,1 0 0,-1-1-1,0-1 1,0-1-1,0-1 1,0 0-1,0-1 1,0-1-1,30-10 1,-22 4-2312,46-23 0,-49 21-1906,38-29 0,-30 11 3081,-29 29 1664,0 0 0,0 0 0,-1 0 1,1-1-1,0 1 0,0 0 0,-1 0 1,1 0-1,0 0 0,-1-1 0,0 1 0,1 0 1,-1-1-1,0 1 0,1 0 0,-1-1 1,0 1-1,0 0 0,0-1 0,0 1 1,0 0-1,-1-1 0,1 1 0,0 0 0,-1-1 1,1 1-1,-2-2 0,2 2-224,-1 0-1,0 1 1,0-1-1,0 0 1,0 1-1,0-1 1,0 1-1,-1 0 1,1-1-1,0 1 1,0 0-1,0 0 1,0 0 0,0 0-1,0 0 1,-1 0-1,1 0 1,0 0-1,0 0 1,0 0-1,0 0 1,0 1-1,0-1 1,0 1-1,-1-1 1,1 0-1,0 1 1,-1 1-1,-29 17 707,9 1-82,0 0 0,1 2 0,1 0 0,1 1 0,-22 37 0,40-59-784,1-1 0,-1 0 0,1 1 0,0-1-1,-1 1 1,1-1 0,0 1 0,0-1 0,-1 1 0,1-1 0,0 1 0,0-1 0,0 1 0,-1-1 0,1 1 0,0-1 0,0 1 0,0 0 0,0-1 0,0 1 0,0-1 0,0 1 0,0-1 0,0 1 0,1-1 0,-1 1 0,0-1 0,0 1 0,0 0 0,1-1 0,-1 1 0,0-1 0,1 0 0,-1 1 0,1 0-1,21-1 292,28-19-67,1-7-177,-32 14-130,2 1 0,-1 1-1,2 1 1,-1 0 0,43-9 0,-63 18 79,0 0-1,-1 1 1,1-1-1,0 0 1,-1 0 0,1 1-1,0-1 1,-1 0-1,1 1 1,0-1-1,-1 1 1,1-1-1,-1 1 1,1-1-1,-1 1 1,1-1-1,-1 1 1,0 0-1,1-1 1,-1 1-1,1 0 1,-1-1-1,0 1 1,0 0 0,1-1-1,-1 1 1,0 0-1,0-1 1,0 1-1,0 0 1,0 0-1,0-1 1,0 1-1,0 0 1,0 0-1,0-1 1,0 1-1,-1 0 1,1-1-1,-1 2 1,-5 34 988,6-35-657,15-27 384,-7 15-668,-4 3-140,1 1-1,0-1 1,1 1 0,0 0 0,0 1 0,0 0 0,1 0 0,0 0-1,10-6 1,-16 18 161,1-1 0,-1 1-1,0 0 1,-1 0-1,1 0 1,-1 0 0,-1 10-1,1-11-55,0 50 121,-7-59 11</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7.419"/>
    </inkml:context>
    <inkml:brush xml:id="br0">
      <inkml:brushProperty name="width" value="0.025" units="cm"/>
      <inkml:brushProperty name="height" value="0.025" units="cm"/>
    </inkml:brush>
  </inkml:definitions>
  <inkml:trace contextRef="#ctx0" brushRef="#br0">0 1 11339,'0'0'15155,"3"8"-14717,3 25 230,0 1 0,-2 0 0,-2 1-1,-2 42 1,0-65-532,-1-10-94,1 0 0,0 0-1,1 0 1,-1 0 0,0 0-1,0 0 1,1 0-1,0 0 1,-1 0 0,1 0-1,0 0 1,0 0-1,0-1 1,1 3 0,-1-3-26,-1-1 1,1 1-1,0 0 1,0-1-1,-1 1 0,1-1 1,0 1-1,0-1 1,0 1-1,0-1 1,0 0-1,0 0 1,0 1-1,-1-1 1,1 0-1,0 0 0,0 0 1,0 0-1,0 0 1,0 0-1,1 0 1,2-1 4,0 0 0,-1 0 0,1-1 0,-1 1 0,1-1 0,-1 0 0,0 0 0,0 0 0,0 0 0,0 0 0,0-1 1,0 0-1,2-3 0,15-19-47,31-52-1,3-5-433,-54 82 455,0 0 0,0 0 0,0-1 0,0 1 0,0 0 0,0 0 0,0 0-1,0 0 1,1-1 0,-1 1 0,0 0 0,0 0 0,0 0 0,0 0 0,0 0 0,1 0 0,-1-1 0,0 1 0,0 0-1,0 0 1,0 0 0,0 0 0,1 0 0,-1 0 0,0 0 0,0 0 0,0 0 0,1 0 0,-1 0 0,0 0 0,0 0-1,0 0 1,1 0 0,-1 0 0,0 0 0,0 0 0,0 0 0,0 0 0,1 0 0,-1 0 0,0 0 0,0 0 0,0 0-1,0 1 1,1-1 0,-1 0 0,0 0 0,0 0 0,4 14-120,-2 26 66,-2-32 44,0-5 17,0 1 1,0-1-1,0 0 0,1 0 1,-1 0-1,1 0 1,0 0-1,0 0 0,0 0 1,0-1-1,0 1 1,1 0-1,0 0 1,2 3-1,-2-4 5,0-1 0,-1 0 1,1 0-1,0-1 0,-1 1 0,1 0 1,0 0-1,0-1 0,0 1 0,0-1 0,0 0 1,0 0-1,0 1 0,0-1 0,-1 0 1,1-1-1,0 1 0,0 0 0,0 0 1,0-1-1,0 1 0,0-1 0,0 0 0,-1 0 1,4-1-1,10-5 20,-1-1-1,-1-1 1,1 0-1,16-15 1,-21 16-100,1-1 0,1 2 0,-1-1 0,1 2 0,0-1 0,1 1 1,0 1-1,14-5 0,-26 10 73,1 0-1,-1 0 1,1 0 0,-1-1 0,1 1-1,-1 0 1,1 0 0,-1 0 0,1 0-1,-1 0 1,0 0 0,1 0 0,-1 0 0,1 0-1,-1 0 1,1 0 0,-1 0 0,1 0-1,-1 1 1,1-1 0,-1 0 0,1 0-1,-1 0 1,0 1 0,1-1 0,-1 0 0,1 1-1,-1-1 1,0 0 0,1 1 0,-1-1-1,0 0 1,0 1 0,1-1 0,-1 1-1,0-1 1,0 0 0,1 1 0,-1-1 0,0 2-1,-5 23 385,-21 23 293,12-34-316,7-15-554,6-28-3723,1 13 47,0-6-2511,0-4-3896</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7.747"/>
    </inkml:context>
    <inkml:brush xml:id="br0">
      <inkml:brushProperty name="width" value="0.025" units="cm"/>
      <inkml:brushProperty name="height" value="0.025" units="cm"/>
    </inkml:brush>
  </inkml:definitions>
  <inkml:trace contextRef="#ctx0" brushRef="#br0">0 0 15086,'0'0'9513,"67"31"-22389</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8.090"/>
    </inkml:context>
    <inkml:brush xml:id="br0">
      <inkml:brushProperty name="width" value="0.025" units="cm"/>
      <inkml:brushProperty name="height" value="0.025" units="cm"/>
    </inkml:brush>
  </inkml:definitions>
  <inkml:trace contextRef="#ctx0" brushRef="#br0">141 0 11883,'0'0'10496,"0"9"-8415,-1-2-1793,0 1-1,-1-1 0,1 0 0,-1 0 0,0-1 0,-1 1 0,0 0 1,0-1-1,0 1 0,-1-1 0,0 0 0,0 0 0,-9 9 0,-2 3 185,-37 51 151,48-64-548,1 0-1,-1 1 0,2 0 0,-1 0 0,1-1 1,-1 1-1,2 1 0,-1-1 0,1 0 0,-1 10 0,2-15-43,0 0-1,1 0 1,-1 1-1,1-1 1,0 0-1,-1 0 1,1 0-1,0 0 1,0 0-1,0 0 1,0 0-1,0 0 1,0 0-1,0 0 1,0 0 0,0 0-1,0-1 1,0 1-1,1-1 1,-1 1-1,0-1 1,0 1-1,1-1 1,-1 1-1,0-1 1,1 0-1,-1 0 1,0 0-1,1 0 1,1 0-1,53 2 246,-45-3-254,8 2-127,66-5 322,-79 3-380,0 0 1,0 0 0,0-1-1,-1 1 1,1-1 0,0-1-1,-1 1 1,1-1 0,-1 0-1,0 0 1,7-6 0,-4-4-1971,-8 12 1726,0 0 0,0 0 0,0 0 0,0 0 0,-1 0 1,1 0-1,0-1 0,-1 1 0,1 0 0,-1 0 1,1 0-1,-1 0 0,1 0 0,-1 0 0,0 1 0,1-1 1,-1 0-1,0 0 0,0 0 0,0 1 0,1-1 0,-1 0 1,0 1-1,0-1 0,-2 0 0,-16-10-6111</inkml:trace>
  <inkml:trace contextRef="#ctx0" brushRef="#br0" timeOffset="1">27 163 14510,'0'0'10410,"61"-21"-10410,-24 14-449,1 0-2145,0-2-1570,-2-4-2723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8.432"/>
    </inkml:context>
    <inkml:brush xml:id="br0">
      <inkml:brushProperty name="width" value="0.025" units="cm"/>
      <inkml:brushProperty name="height" value="0.025" units="cm"/>
    </inkml:brush>
  </inkml:definitions>
  <inkml:trace contextRef="#ctx0" brushRef="#br0">26 161 11307,'0'0'14670,"-3"64"-13069,-4-31-352,-1 2-128,4 2-416,1-1-385,3-5-224,0-6-64,0-7-32,3-9-128,4-8-704,-1-1-578,-2-8-896,-3-15-2274,-1-10-4101</inkml:trace>
  <inkml:trace contextRef="#ctx0" brushRef="#br0" timeOffset="1">39 0 17457,'0'0'6630,"35"55"-14317,-7-39-2980</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8.757"/>
    </inkml:context>
    <inkml:brush xml:id="br0">
      <inkml:brushProperty name="width" value="0.025" units="cm"/>
      <inkml:brushProperty name="height" value="0.025" units="cm"/>
    </inkml:brush>
  </inkml:definitions>
  <inkml:trace contextRef="#ctx0" brushRef="#br0">126 222 13805,'0'0'8942,"-11"7"-7506,-3 1-1058,1 1 1,-1 1-1,2 0 1,-13 13-1,21-20-307,1 0 1,0 0-1,0 0 0,0 1 1,1-1-1,-1 1 0,1 0 1,0 0-1,0 0 0,0 0 0,0 0 1,1 0-1,0 1 0,0-1 1,0 0-1,0 1 0,1-1 0,-1 1 1,1-1-1,0 0 0,1 1 1,-1-1-1,2 8 0,-1-10-62,1 0 0,-1 0 0,0 0 0,1-1 0,-1 1 0,1 0 0,0-1 0,-1 1 0,1-1 0,0 0 0,0 0 0,0 0 0,0 0 0,0 0 0,0 0 1,0 0-1,0 0 0,0-1 0,0 1 0,1-1 0,-1 0 0,0 0 0,0 0 0,1 0 0,-1 0 0,0 0 0,0 0 0,0-1 0,1 1 0,-1-1 0,3-1 0,3 1 9,-1-1 0,1-1 0,0 1 0,-1-1 0,1-1 0,-1 1 0,10-8 0,3-7-42,-1-1 1,-1-2 0,-1 1 0,0-2-1,-2 0 1,-1-1 0,0-1 0,-2 0-1,-1-1 1,-1 0 0,-1-1 0,-1 0-1,6-35 1,-13 34 395,-1 27-355,0 0 0,0 0 0,-1 0 0,1-1 0,0 1 0,0 0-1,-1 0 1,1 0 0,0 0 0,0 0 0,-1 0 0,1 0-1,0 0 1,0 0 0,-1 0 0,1 0 0,0 0 0,0 0-1,-1 0 1,1 0 0,0 0 0,0 0 0,-1 0 0,1 0-1,0 1 1,0-1 0,-1 0 0,1 0 0,0 0 0,0 0-1,-1 0 1,1 1 0,0-1 0,0 0 0,0 0 0,0 0-1,-1 1 1,1-1 0,0 0 0,0 0 0,0 1 0,0-1-1,0 0 1,-27 42 669,17-18-571,1 0 0,0 1-1,2-1 1,1 2 0,1-1 0,1 1 0,2-1-1,0 1 1,3 39 0,0-59-98,-1 0 0,1 0 0,0 0 0,1-1 0,-1 1 0,1 0-1,0-1 1,1 1 0,-1-1 0,5 6 0,-6-8-166,1-1-1,0 0 1,0 1-1,0-1 1,1 0-1,-1 0 1,1 0-1,-1 0 1,4 1-1,-4-1-270,0-1 0,1 0-1,-1-1 1,1 1-1,-1 0 1,1-1-1,0 1 1,-1-1-1,1 0 1,0 0-1,-1 0 1,4 0-1,10-6-5173,-1-13-3428</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9.284"/>
    </inkml:context>
    <inkml:brush xml:id="br0">
      <inkml:brushProperty name="width" value="0.025" units="cm"/>
      <inkml:brushProperty name="height" value="0.025" units="cm"/>
    </inkml:brush>
  </inkml:definitions>
  <inkml:trace contextRef="#ctx0" brushRef="#br0">5 79 13837,'0'0'10591,"-1"9"-9069,0-8-1497,0 2 66,1-1 1,-1 0 0,1 1 0,0-1-1,-1 0 1,1 1 0,0-1 0,0 1-1,1-1 1,-1 1 0,0-1 0,1 3-1,1-4-45,-1 1 0,0-1 0,0 0 0,1 0 0,-1 0 0,0 1 1,1-1-1,-1 0 0,1-1 0,-1 1 0,1 0 0,0 0 0,-1-1 0,1 1 0,0-1 0,0 1 0,-1-1 0,1 0 0,0 0 0,0 0 0,0 0 0,-1 0 0,4 0 0,6 0-17,1-1-1,0 0 1,-1 0 0,1-1-1,-1-1 1,1 0-1,-1 0 1,14-7 0,-21 8-29,0 0 1,1 0-1,-1 0 1,0-1 0,0 1-1,-1-1 1,1 0-1,0 0 1,-1-1 0,0 1-1,0-1 1,0 1 0,0-1-1,-1 0 1,1 0-1,-1 0 1,0 0 0,0-1-1,0 1 1,-1-1-1,0 1 1,0-1 0,1-6-1,-2 10 1,0 0-1,0 0 0,0 0 0,0 0 1,0 1-1,0-1 0,0 0 0,0 0 1,0 0-1,-1 0 0,1 0 0,0 0 0,-1 1 1,1-1-1,-1 0 0,1 0 0,-1 0 1,1 1-1,-1-1 0,1 0 0,-1 1 1,0-1-1,1 0 0,-1 1 0,0-1 1,0 1-1,1-1 0,-1 1 0,0 0 1,0-1-1,0 1 0,0 0 0,1-1 1,-1 1-1,0 0 0,0 0 0,0 0 0,0 0 1,0 0-1,0 0 0,0 0 0,0 0 1,0 0-1,1 0 0,-1 1 0,0-1 1,0 0-1,0 1 0,0-1 0,-1 1 1,-4 1-10,1 0 0,-1 0 1,1 1-1,0-1 1,-1 1-1,-7 6 0,5-2 43,0 0 1,1 0-1,0 1 0,0 0 0,1 0 0,-1 1 0,2-1 1,-1 1-1,2 1 0,-1-1 0,1 1 0,0-1 0,1 1 1,-4 20-1,7-28-18,0-1 1,-1 0 0,1 1-1,0-1 1,0 0 0,0 1-1,1-1 1,-1 1-1,0-1 1,0 0 0,1 1-1,-1-1 1,1 0 0,-1 1-1,1-1 1,0 0 0,-1 0-1,1 0 1,0 0-1,0 1 1,0-1 0,0 0-1,0 0 1,0-1 0,0 1-1,0 0 1,0 0 0,2 0-1,0 1 3,1-1 1,-1 0-1,1 0 0,-1-1 0,1 1 0,0-1 1,-1 0-1,1 0 0,0 0 0,6-1 0,4-2-37,0 0 0,0-1 0,0 0 0,21-11 0,1-4-807,41-31 1,-49 29 658,2 2 1,35-16-1,-65 35 202,1-1 0,-1 1 0,1 0 0,-1 0 0,1-1 0,-1 1 0,1 0 0,0 0 0,-1-1 0,1 1 0,-1 0 0,1 0 0,0 0 0,-1 0 0,1 0 0,-1 0 0,1 0 0,0 0 0,-1 0 0,1 0 0,0 1 0,-1-1 0,1 0 0,-1 0 0,1 0 0,-1 1 0,1-1 0,-1 0 0,2 1 0,0 19 592,-19 36-110,12-42-379,3-7-61,-1 0 0,1 0 0,1 1 0,0-1 0,0 0 0,0 1 0,1 9 0,0-16-68,1 0-1,-1-1 1,1 1-1,-1 0 1,1-1-1,-1 1 1,1 0-1,-1-1 1,1 1-1,0 0 0,-1-1 1,1 1-1,0-1 1,0 1-1,-1-1 1,1 1-1,0-1 1,0 0-1,0 0 1,0 1-1,-1-1 0,1 0 1,0 0-1,0 0 1,0 0-1,0 0 1,0 0-1,0 0 1,-1 0-1,1 0 1,0 0-1,0 0 0,0-1 1,0 1-1,0 0 1,-1-1-1,1 1 1,1-1-1,35-14 50,-7-9-427,0 0 1,-1-2-1,-2-1 1,28-35 0,-51 58 378,-4 4-4,0 0-1,0 0 1,0 0 0,0 0 0,0 0-1,0 0 1,0 0 0,0 1 0,0-1-1,0 0 1,0 0 0,0 0-1,0 0 1,0 0 0,0 0 0,0 0-1,0 0 1,0 0 0,0 0 0,1 0-1,-1 0 1,0 0 0,0 0 0,0 0-1,0 0 1,0 0 0,0 0 0,0 0-1,0 0 1,0 0 0,-6 13 198,-12 20 267,13-25-340,0 1-1,1 0 1,0 0 0,0 0-1,1 1 1,0-1 0,0 1-1,-2 18 1,6-27-190,0 0 0,-1 0 0,1-1 0,0 1 0,0 0 1,-1 0-1,1 0 0,0-1 0,0 1 0,0 0 0,0-1 0,0 1 0,0-1 0,0 1 0,0-1 0,0 0 0,0 1 0,0-1 0,0 0 0,1 0 1,-1 0-1,0 0 0,0 0 0,0 0 0,0 0 0,0 0 0,0 0 0,0 0 0,1-1 0,-1 1 0,1-1 0,39-7-6496,-20-1-637,-1-1-6000</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49.783"/>
    </inkml:context>
    <inkml:brush xml:id="br0">
      <inkml:brushProperty name="width" value="0.025" units="cm"/>
      <inkml:brushProperty name="height" value="0.025" units="cm"/>
    </inkml:brush>
  </inkml:definitions>
  <inkml:trace contextRef="#ctx0" brushRef="#br0">49 47 10762,'0'0'4506,"10"-6"-615,3-1-2943,-1 1-1,1 0 1,0 1 0,0 1-1,21-5 1,-28 8-616,0 0 1,0 0-1,1 1 1,-1 0-1,0 0 1,0 1-1,12 1 1,-15-1-277,0 0 1,0 0-1,-1 0 0,1 0 0,0 1 1,-1-1-1,1 1 0,-1-1 0,0 1 1,1 0-1,-1 0 0,0 0 0,0 0 1,0 0-1,0 1 0,-1-1 0,4 5 1,-4-3 25,0-1 1,0 0 0,0 0-1,0 1 1,-1-1 0,1 0 0,-1 1-1,0-1 1,0 1 0,0-1-1,0 1 1,-1-1 0,1 0 0,-1 1-1,0-1 1,0 0 0,0 1-1,0-1 1,-1 0 0,1 0-1,-1 0 1,0 0 0,0-1 0,0 1-1,-3 3 1,-8 9 279,-1-1 1,0 0-1,-22 15 0,9-6 90,23-19-412,0-2-31,0 1 0,1 0 0,-1 0-1,1 0 1,0 1 0,0-1 0,0 1-1,0-1 1,1 1 0,0 0 0,-1 0 0,1 0-1,1 0 1,-1 1 0,0-1 0,1 1-1,-1 5 1,3-9-9,0 0 0,0 0 0,0 0 0,0 0 0,0 0 0,0 0 0,0 0 0,0 0 0,0-1 0,0 1 0,1 0 0,-1-1 0,0 1 0,0-1 0,1 1 0,-1-1 0,0 0 0,1 1 0,-1-1 0,1 0 0,-1 0 0,0 0 0,1 0 0,-1 0 0,3-1 0,42-1 0,-45 2 0,13-1-329,0-1 1,-1 0-1,0-1 1,1-1-1,-1 0 1,-1 0-1,1-2 1,-1 1-1,1-2 1,-2 1-1,1-2 1,12-9-1,-23 16 95,0 1-1,0-1 1,-1 1 0,1-1-1,0 1 1,-1-1-1,1 1 1,-1-1 0,1 0-1,-1 1 1,1-1-1,-1 0 1,1 1 0,-1-1-1,0 0 1,1 0-1,-1 1 1,0-1-1,0 0 1,1 0 0,-1 0-1,0 1 1,0-1-1,0 0 1,0 0 0,0 0-1,0 0 1,0 1-1,0-1 1,-1 0-1,1 0 1,0 0 0,0 1-1,-1-1 1,1 0-1,0 0 1,-1 1 0,1-1-1,-1 0 1,1 1-1,-1-1 1,1 0 0,-1 1-1,1-1 1,-1 1-1,0-1 1,1 1-1,-1-1 1,0 1 0,0 0-1,1-1 1,-1 1-1,0 0 1,0-1 0,0 1-1,-54-12-8069,44 10 7474,-26-5-2939</inkml:trace>
  <inkml:trace contextRef="#ctx0" brushRef="#br0" timeOffset="1">68 167 8296,'0'0'4644,"-55"0"129,42 0 223,18 0-3650,21 2 95,11-2-480,12 0-320,7 0-449,1 0-160,-1 0 0,-4-5-352,-9-5-1250,-10-7-2498,-7-2-6246</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1.992"/>
    </inkml:context>
    <inkml:brush xml:id="br0">
      <inkml:brushProperty name="width" value="0.025" units="cm"/>
      <inkml:brushProperty name="height" value="0.025" units="cm"/>
    </inkml:brush>
  </inkml:definitions>
  <inkml:trace contextRef="#ctx0" brushRef="#br0">159 279 8904,'-4'-11'8595,"-7"5"-3663,-24 9-2570,26 0-2506,-1-1-1,1 2 1,0-1-1,0 1 1,-11 8 0,15-7 336,0 0 1,0 1-1,0-1 1,1 1-1,-6 11 1,2 9 370,8-25-551,0-1-1,0 1 1,0 0 0,0-1-1,1 1 1,-1-1 0,0 1-1,0 0 1,1-1-1,-1 1 1,0-1 0,1 1-1,-1-1 1,0 1 0,1-1-1,-1 1 1,1-1-1,-1 1 1,1-1 0,-1 0-1,1 1 1,-1-1 0,1 0-1,0 1 1,-1-1 0,1 0-1,-1 0 1,1 0-1,0 1 1,-1-1 0,1 0-1,-1 0 1,2 0 0,8 0 27,0 0 1,0-1-1,0 0 1,0 0-1,0-1 1,-1 0-1,1-1 1,-1 0-1,1-1 1,-1 1-1,0-2 1,10-6-1,17-11-47,48-41-1,-80 61 9,21-19-173,0 0 0,34-39 0,-51 51 156,-1 0-1,0-1 0,-1 0 0,1 0 0,-2 0 0,0 0 0,0-1 0,-1 0 1,0 0-1,4-18 0,-8 28 33,0 1 0,0-1 0,1 1 0,-1-1-1,0 0 1,0 0 0,0 1 0,0-1 0,0 0 0,0 1 0,0-1 0,0 0 0,0 1 0,0-1 0,0 0 0,0 1 0,0-1 0,-1 0 0,1 1 0,0-1 0,0 0-1,-1 1 1,1-1 0,-1 1 0,1-1 0,0 0 0,-1 1 0,1-1 0,-1 1 0,1-1 0,-1 1 0,-1-1 0,1 1 6,-1 0 0,1 0 0,0 0-1,-1 1 1,1-1 0,-1 0 0,1 1 0,-1-1 0,1 1 0,0 0 0,-1-1 0,1 1 0,0 0-1,-2 1 1,-41 37 395,32-24-290,-1 0 0,2 1 0,0 0 0,1 1 0,-10 22 0,16-29-83,0-1 1,1 1 0,0 0 0,0 0 0,1 1 0,0-1-1,1 0 1,1 1 0,-1-1 0,2 0 0,1 18-1,-1-24-19,1-1 0,-1 0 0,1 0 0,-1 0 0,1 0-1,0 0 1,0-1 0,0 1 0,0-1 0,1 1 0,-1-1-1,1 0 1,-1 1 0,1-1 0,0-1 0,0 1 0,0 0-1,0-1 1,0 1 0,0-1 0,0 0 0,1 0 0,5 1-1,39 5-2794,-6-9-7132,-28-2 2392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027"/>
    </inkml:context>
    <inkml:brush xml:id="br0">
      <inkml:brushProperty name="width" value="0.025" units="cm"/>
      <inkml:brushProperty name="height" value="0.025" units="cm"/>
    </inkml:brush>
  </inkml:definitions>
  <inkml:trace contextRef="#ctx0" brushRef="#br0">59 121 3748,'0'0'13762,"-2"10"-13095,1-2-580,0-1-1,1 1 0,0 0 0,0 0 1,1-1-1,0 1 0,0 0 1,1-1-1,0 1 0,0-1 1,1 0-1,-1 0 0,2 0 0,-1 0 1,1 0-1,0-1 0,10 13 1,25 32 49,3-1 1,52 47-1,43 52-1159,-137-149 991,1 0 0,-1 1 0,1-1 0,-1 1 0,1-1 0,-1 1 0,1-1 0,-1 1 0,0-1 0,1 1 0,-1-1 0,0 1 0,1 0 0,-1-1 0,0 1 0,0-1 0,1 1 0,-1 0 0,0-1 0,0 1 0,0 0 0,0-1 0,0 1 0,0 0 0,0-1 0,0 2 0,-16-4-1181,-28-18-1301,44 20 2466,-169-99-7455,57 32 5060,36 26 8497,85 35-641,12-6-3793,26-17-790,15-13-85,86-78 0,-106 80-2902,39-47 0,-25 15-4916</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2.568"/>
    </inkml:context>
    <inkml:brush xml:id="br0">
      <inkml:brushProperty name="width" value="0.025" units="cm"/>
      <inkml:brushProperty name="height" value="0.025" units="cm"/>
    </inkml:brush>
  </inkml:definitions>
  <inkml:trace contextRef="#ctx0" brushRef="#br0">80 119 15727,'-8'4'2744,"4"-3"-2288,-34 16 1857,36-17-2053,0 1 0,0 0 0,0 0 0,0 0 0,1 1 0,-1-1 0,0 0 0,1 1 0,-1-1 0,1 1 0,-1-1 0,1 1 0,0 0 0,0-1 0,0 1 0,0 0 0,0 0-1,-1 3 1,2-4-208,0-1 0,0 1 0,0-1 0,0 1 0,1-1-1,-1 1 1,0-1 0,0 0 0,1 1 0,-1-1 0,0 0-1,1 1 1,-1-1 0,0 0 0,1 1 0,-1-1-1,1 0 1,-1 0 0,1 1 0,-1-1 0,0 0 0,1 0-1,-1 0 1,1 0 0,-1 1 0,1-1 0,-1 0 0,1 0-1,-1 0 1,1 0 0,-1 0 0,1 0 0,0-1-1,22 1 187,-19 0-134,8-2-63,1 0 0,-1-1-1,0 0 1,0-1 0,0 0 0,0-1 0,20-11 0,-12 4-51,-1 0 0,0-2 1,23-21-1,-38 33 12,-1-1 0,0 0 0,-1 0 1,1 0-1,0 0 0,-1 0 0,0-1 0,0 1 0,0-1 0,0 1 1,0-1-1,-1 0 0,1 0 0,0-6 0,-2 10 0,0-1-1,0 1 1,-1-1-1,1 0 1,0 1 0,0-1-1,-1 1 1,1-1-1,0 1 1,-1-1 0,1 1-1,-1-1 1,1 1-1,0 0 1,-1-1 0,1 1-1,-1 0 1,1-1-1,-1 1 1,1 0 0,-1-1-1,0 1 1,1 0-1,-1 0 1,1 0-1,-1 0 1,0-1 0,1 1-1,-1 0 1,1 0-1,-1 0 1,0 0 0,1 0-1,-1 1 1,1-1-1,-2 0 1,-26 4 8,11 2 37,0 1-1,1 1 0,0 1 1,1 0-1,0 2 0,0-1 0,1 2 1,1-1-1,0 2 0,0 0 0,-18 25 1,30-37-28,0 1 1,0-1 0,0 1 0,0-1 0,0 1-1,0 0 1,1 0 0,-1-1 0,0 1-1,1 0 1,0 0 0,-1 0 0,1 0-1,0-1 1,0 1 0,0 3 0,0-4-11,1 0 1,-1 0 0,1 0-1,-1-1 1,1 1-1,-1 0 1,1 0 0,-1 0-1,1 0 1,0-1 0,0 1-1,-1 0 1,1-1-1,0 1 1,0-1 0,0 1-1,0-1 1,0 1-1,-1-1 1,1 1 0,2-1-1,7 2 15,-1-1 0,0 0 0,1 0 0,-1-1 1,13-1-1,-3 0-33,71-5-540,-65 3 473,0 1 0,-1 1 0,1 1 0,31 5 0,-55-5 118,0 1-1,-1-1 0,1 1 1,0 0-1,-1-1 1,1 1-1,-1 0 1,1-1-1,-1 1 1,1 0-1,-1 0 1,1 0-1,-1 0 0,0-1 1,1 1-1,-1 0 1,0 0-1,0 0 1,0 0-1,0 0 1,0 0-1,0 0 1,0 0-1,0 0 0,0-1 1,0 1-1,0 0 1,0 0-1,-1 0 1,1 0-1,0 0 1,-1 0-1,0 0 1,1 9 785,13-21-528,-8 5-291,-1 1 0,0-1 0,0 0 0,0 0-1,-1 0 1,1 0 0,-2-1 0,1 1 0,-1-1 0,3-13 0,-2 1 18,-2 0 0,-1-33 0,0 23 1,1 28-31,-1 0-1,1 0 1,-1 0 0,1 0-1,0 0 1,-1 1 0,1-1 0,0 0-1,0 1 1,-1-1 0,1 0-1,0 1 1,0-1 0,0 1-1,0-1 1,0 1 0,0 0-1,0-1 1,0 1 0,0 0-1,0 0 1,0-1 0,0 1 0,0 0-1,0 0 1,0 0 0,0 0-1,1 1 1,42-1-266,-33 0 19,41 1-1818,1 0-5813,-22-1-3686</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3.990"/>
    </inkml:context>
    <inkml:brush xml:id="br0">
      <inkml:brushProperty name="width" value="0.025" units="cm"/>
      <inkml:brushProperty name="height" value="0.025" units="cm"/>
    </inkml:brush>
  </inkml:definitions>
  <inkml:trace contextRef="#ctx0" brushRef="#br0">1 1 8360,'0'0'11958,"2"10"-10063,3 16-1218,-2 1 1,0-1-1,-2 1 1,-3 29-1,4 62-658,11-80-3836,-23-50-11098</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4.363"/>
    </inkml:context>
    <inkml:brush xml:id="br0">
      <inkml:brushProperty name="width" value="0.025" units="cm"/>
      <inkml:brushProperty name="height" value="0.025" units="cm"/>
    </inkml:brush>
  </inkml:definitions>
  <inkml:trace contextRef="#ctx0" brushRef="#br0">4 112 12075,'0'0'6220,"-1"-9"-3594,0 7-2492,1 0 0,-1 0 1,1 0-1,0 0 0,0 0 0,-1 0 0,1-1 0,1 1 0,-1 0 1,0 0-1,1 0 0,-1 0 0,1 0 0,-1 0 0,1 0 0,1-3 1,0 3-7,1 0 1,-1-1 0,1 1 0,-1 0 0,1 0-1,0 1 1,-1-1 0,1 0 0,0 1 0,0 0 0,1 0-1,-1 0 1,6-2 0,50-10 136,1 2 0,1 3-1,-1 2 1,111 5 0,-167 0-257,0 2 0,0-1 0,0 0 0,0 1 0,0 0 1,0 0-1,-1 0 0,1 0 0,0 1 0,-1-1 0,1 1 0,-1 0 0,5 3 0,-7-4 4,0 1 0,0-1 0,0 0 0,0 1-1,0-1 1,0 1 0,-1-1 0,1 1 0,-1-1 0,1 1-1,-1-1 1,1 1 0,-1 0 0,0-1 0,0 1 0,0-1-1,0 1 1,0 0 0,0-1 0,0 1 0,-1 0 0,1-1-1,0 1 1,-1-1 0,1 1 0,-1-1 0,0 1-1,0-1 1,1 1 0,-1-1 0,0 0 0,0 1 0,0-1-1,0 0 1,-2 2 0,-9 10 338,0 0 0,-1 0 0,0-1 0,-1-1 0,0 0 0,0-1 0,-20 10 0,11-7-180,0-2 1,0-1-1,-1 0 0,-36 8 1,39-15-608,25-8-2202,34-10-2592,-2 5 1024,0 2-1756</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4.814"/>
    </inkml:context>
    <inkml:brush xml:id="br0">
      <inkml:brushProperty name="width" value="0.025" units="cm"/>
      <inkml:brushProperty name="height" value="0.025" units="cm"/>
    </inkml:brush>
  </inkml:definitions>
  <inkml:trace contextRef="#ctx0" brushRef="#br0">31 0 13036,'0'0'14654,"-2"12"-14019,0 6-468,-2 7-64,1 0-1,2 0 1,2 44-1,10-96 325,-7-46-394,-4 70-36,0-1 0,0 1 1,-1-1-1,1 1 0,-1 0 1,1 0-1,-1-1 0,0 1 0,-1 0 1,1 0-1,0 0 0,-1 0 1,0 0-1,1 0 0,-1 0 1,0 1-1,-1-1 0,1 1 0,-3-3 1,-2 6-223,7 11 139,1-10 47,-1 0 1,1-1-1,-1 1 1,1 0-1,0 0 1,0 0-1,0 0 1,0 0-1,0-1 1,0 1-1,1-1 1,1 3-1,4-1-425,0 1 0,0-2 0,0 1 0,0-1 0,1 0 0,-1 0-1,1-1 1,-1 0 0,1 0 0,12-1 0,0-1-1975,-1 0 0,39-9 0,15-13-6225,-45 9 2727</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5.159"/>
    </inkml:context>
    <inkml:brush xml:id="br0">
      <inkml:brushProperty name="width" value="0.025" units="cm"/>
      <inkml:brushProperty name="height" value="0.025" units="cm"/>
    </inkml:brush>
  </inkml:definitions>
  <inkml:trace contextRef="#ctx0" brushRef="#br0">148 28 2498,'0'-1'511,"1"0"-1,0 0 1,-1 0-1,1 0 0,-1 0 1,0 0-1,1 0 1,-1-1-1,0 1 0,1 0 1,-1 0-1,0 0 1,0 0-1,0 0 1,0-1-1,0 1 0,0 0 1,-1-2-1,1 3-266,-1-1 0,1 1 0,-1 0-1,1-1 1,0 1 0,-1 0 0,1-1 0,-1 1-1,1 0 1,-1 0 0,0-1 0,1 1 0,-1 0-1,1 0 1,-1 0 0,1 0 0,-1 0 0,1 0-1,-1 0 1,0 0 0,1 0 0,-1 0 0,1 0 0,-1 0-1,0 0 1,-4 2 162,1-1 0,-1 0-1,1 1 1,0 0 0,0 0-1,0 0 1,0 1 0,-4 2-1,-4 6 290,0 0 0,0 0-1,-16 22 1,25-28-494,-1 0 1,0 1-1,1-1 1,0 1-1,0 0 0,1 0 1,0 0-1,0 0 1,0 0-1,1 0 1,0 1-1,-1 7 0,2-13-186,0 0 0,1 0 0,-1 0 0,0 0-1,1-1 1,-1 1 0,1 0 0,-1 0-1,0-1 1,1 1 0,0 0 0,-1-1-1,1 1 1,-1 0 0,1-1 0,0 1 0,-1-1-1,1 1 1,0-1 0,0 1 0,-1-1-1,1 0 1,0 1 0,0-1 0,0 0 0,0 0-1,-1 1 1,1-1 0,0 0 0,0 0-1,0 0 1,0 0 0,0 0 0,-1 0-1,1 0 1,0-1 0,0 1 0,0 0 0,1-1-1,39-11 378,-31 6-384,0-1 1,0 0-1,0-1 1,-1 0-1,-1 0 1,16-19-1,-19 21-10,0 0 1,-1 0-1,0 0 0,0-1 1,-1 0-1,0 1 0,0-1 1,0 0-1,-1-1 0,0 1 0,0 0 1,0-12-1,-15 38 98,10-11-61,0 0 1,1 0-1,0 0 0,0 1 0,1-1 0,0 1 1,0-1-1,1 1 0,1 11 0,0-17-131,-1 0 0,1 0-1,-1 0 1,1 0 0,0 0 0,0 0-1,0 0 1,0 0 0,1-1 0,-1 1-1,1 0 1,0-1 0,0 1 0,0-1-1,0 0 1,0 0 0,0 0 0,0 0-1,1 0 1,-1 0 0,1 0 0,-1-1-1,1 0 1,0 1 0,0-1-1,0 0 1,-1 0 0,1 0 0,4 0-1,24 1-4584,3-2-2900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5.972"/>
    </inkml:context>
    <inkml:brush xml:id="br0">
      <inkml:brushProperty name="width" value="0.025" units="cm"/>
      <inkml:brushProperty name="height" value="0.025" units="cm"/>
    </inkml:brush>
  </inkml:definitions>
  <inkml:trace contextRef="#ctx0" brushRef="#br0">83 1 10346,'0'0'12871,"7"12"-11793,-2-5-918,0 2 0,-1-1 0,0 0 1,-1 1-1,0 0 0,0-1 0,-1 1 0,0 1 0,0-1 1,0 16-1,-10 360 4025,8-395-3964,1-1-168,-1 0 0,0 0 0,-1 0 1,0-1-1,0 1 0,-1 0 0,-1 0 1,0 0-1,0 1 0,-1-1 0,-9-17 0,-73-104-218,86 132 158,0-1 0,1 1 0,-1-1 0,0 1 0,1-1 0,-1 1 0,1-1-1,-1 1 1,1-1 0,-1 1 0,1 0 0,-1-1 0,1 1 0,-1 0 0,1 0 0,-1-1 0,1 1 0,0 0 0,-1 0 0,1 0 0,-1 0 0,1-1 0,0 1-1,-1 0 1,1 0 0,-1 0 0,1 1 0,0-1 0,-1 0 0,2 0 0,36-2 51,-24 2-56,20-3-208,66-5-1423,-36 1-6882,-47 3-145</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8.118"/>
    </inkml:context>
    <inkml:brush xml:id="br0">
      <inkml:brushProperty name="width" value="0.025" units="cm"/>
      <inkml:brushProperty name="height" value="0.025" units="cm"/>
    </inkml:brush>
  </inkml:definitions>
  <inkml:trace contextRef="#ctx0" brushRef="#br0">1 1 10858,'0'9'2566,"-1"-3"-1642,1-1 0,0 0 1,1 1-1,-1-1 0,1 0 1,2 8-1,-2-12-898,-1 0 0,1 0 1,-1 1-1,1-2 0,0 1 0,-1 0 0,1 0 0,0 0 1,0 0-1,0 0 0,0 0 0,-1-1 0,1 1 0,0 0 0,0-1 1,1 1-1,-1-1 0,0 1 0,0-1 0,0 0 0,0 1 1,0-1-1,0 0 0,1 0 0,-1 0 0,0 0 0,0 0 0,0 0 1,0 0-1,1 0 0,-1 0 0,0 0 0,0-1 0,0 1 1,2-1-1,0-1-179,1-1 1,-1 1-1,0-1 1,0 1-1,-1-1 1,1 0-1,0 0 1,-1 0 0,0-1-1,0 1 1,0-1-1,0 1 1,0-1-1,1-5 1,2 0 58,-5 8 104,0 29 359,-1-17-470,1 29 855,0-38-937,0-1 0,0 0 0,0 1 0,1-1 0,-1 0 0,0 1 0,0-1 0,1 0 0,-1 0 0,1 1 0,-1-1 0,1 0 0,0 0 0,-1 0 0,1 0 0,0 1 0,0-1 0,0 0 0,0 0 0,0-1 0,0 1 0,1 1 0,5-1-4205</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8.835"/>
    </inkml:context>
    <inkml:brush xml:id="br0">
      <inkml:brushProperty name="width" value="0.025" units="cm"/>
      <inkml:brushProperty name="height" value="0.025" units="cm"/>
    </inkml:brush>
  </inkml:definitions>
  <inkml:trace contextRef="#ctx0" brushRef="#br0">19 127 9929,'0'0'14067,"11"-3"-13293,-2 0-668,-1-1 0,0 1 0,0-1 0,0 0 0,0-1 0,9-7-1,-14 10-58,0 0-1,-1-1 1,1 1-1,-1-1 0,0 1 1,1-1-1,-1 0 0,0 1 1,-1-1-1,1 0 0,0 0 1,-1-1-1,0 1 1,0 0-1,0 0 0,0-1 1,0 1-1,-1 0 0,1-1 1,-1 1-1,0-1 0,0 1 1,0 0-1,-1-5 1,1 8-44,-1-1 1,1 0 0,-1 1 0,1-1 0,-1 0 0,1 1-1,-1-1 1,1 1 0,-1-1 0,1 1 0,-1-1 0,0 1-1,1 0 1,-1-1 0,0 1 0,1 0 0,-1-1 0,0 1-1,1 0 1,-1 0 0,0 0 0,0 0 0,1-1 0,-1 1-1,0 0 1,0 0 0,1 1 0,-1-1 0,0 0 0,0 0-1,1 0 1,-1 0 0,0 1 0,0-1 0,1 0 0,-1 0-1,0 1 1,1-1 0,-1 1 0,0 0 0,-29 16-60,23-9 46,0 0 0,0 0 0,0 1 0,1 0 0,1 0 1,-1 0-1,1 1 0,1-1 0,0 1 0,0 0 0,1 1 0,0-1 0,-1 14 0,4-23 14,1 0 0,-1-1 0,0 1 0,1 0 0,-1 0 0,0 0 0,1 0 0,-1-1-1,1 1 1,0 0 0,-1-1 0,1 1 0,0 0 0,-1-1 0,1 1 0,0-1 0,0 1 0,-1-1 0,1 1 0,0-1 0,0 1-1,0-1 1,0 0 0,-1 1 0,1-1 0,0 0 0,0 0 0,0 0 0,0 0 0,0 0 0,0 0 0,0 0 0,0 0 0,0 0-1,0 0 1,-1-1 0,2 1 0,40-7 135,-25 2-214,-1-2 1,0 0-1,16-10 0,-22 11-35,-1 0 0,1 1 0,1 0 0,-1 1 0,1 0 0,0 0 0,0 1 1,0 1-1,21-2 0,-31 4 123,-1 0 0,1 1-1,0-1 1,-1 1 0,1-1 0,0 1 0,-1-1 0,1 1 0,0-1 0,-1 1-1,1 0 1,-1-1 0,1 1 0,-1 0 0,1-1 0,-1 1 0,0 0-1,1 0 1,-1 0 0,0-1 0,0 1 0,1 0 0,-1 0 0,0 0 0,0 0-1,0-1 1,0 1 0,0 0 0,0 1 0,0 33 704,-1-26-496,1 70 1487,1-79-1676,-1 0 1,0 1-1,0-1 1,1 0-1,-1 0 0,0 0 1,1 0-1,-1 0 1,0 0-1,0 0 1,1 0-1,-1 0 0,0 0 1,1 0-1,-1 0 1,0 0-1,1 0 0,-1 0 1,0 0-1,1 0 1,-1 0-1,0 0 1,1 0-1,-1-1 0,0 1 1,0 0-1,1 0 1,-1 0-1,0 0 0,0-1 1,1 1-1,-1 0 1,0 0-1,0-1 0,0 1 1,1 0-1,-1 0 1,0-1-1,0 1 1,0 0-1,0-1 0,1 1 1,10-12 201,-5-1-310,-1 0 0,-1 0-1,0 0 1,-1-1 0,0 1-1,-1-1 1,0 0 0,-2 0-1,0-23 1,0 36-634,26 2-9054,-11 0 2541</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5:59.896"/>
    </inkml:context>
    <inkml:brush xml:id="br0">
      <inkml:brushProperty name="width" value="0.025" units="cm"/>
      <inkml:brushProperty name="height" value="0.025" units="cm"/>
    </inkml:brush>
  </inkml:definitions>
  <inkml:trace contextRef="#ctx0" brushRef="#br0">4 101 11371,'0'0'10677,"-1"9"-9482,1-5-1111,-1-2-38,1-1 1,0 0-1,-1 1 0,1-1 0,0 0 0,0 1 1,0-1-1,0 0 0,0 1 0,0-1 1,0 1-1,0-1 0,1 0 0,-1 1 0,1-1 1,-1 0-1,1 1 0,-1-1 0,1 0 1,0 0-1,-1 0 0,1 0 0,0 1 1,0-1-1,0 0 0,0 0 0,0 0 0,0-1 1,0 1-1,0 0 0,0 0 0,1-1 1,-1 1-1,0 0 0,0-1 0,1 1 0,-1-1 1,0 0-1,1 1 0,-1-1 0,0 0 1,1 0-1,-1 0 0,1 0 0,-1 0 1,0 0-1,1 0 0,2-1 0,2 0 56,1 0 0,0-1 0,0 0 0,-1 0 0,1 0 0,-1-1 0,0 0 0,0 0 0,0 0 0,0-1 0,0 0-1,-1 0 1,8-8 0,-8 8-85,-1 0-1,0 0 0,0 0 0,0-1 1,0 0-1,-1 1 0,0-1 0,0-1 0,0 1 1,-1 0-1,0-1 0,0 1 0,0-1 1,0 0-1,1-11 0,-3 16-15,0 0 0,0 1 0,0-1 1,0 0-1,0 1 0,-1-1 0,1 0 0,0 0 0,0 1 0,0-1 0,-1 0 1,1 1-1,0-1 0,-1 1 0,1-1 0,0 0 0,-1 1 0,1-1 0,-1 1 0,1-1 1,-1 1-1,1-1 0,-1 1 0,0-1 0,1 1 0,-1 0 0,0-1 0,1 1 1,-1 0-1,0-1 0,1 1 0,-1 0 0,0 0 0,1 0 0,-1 0 0,0 0 0,0 0 1,1 0-1,-1 0 0,0 0 0,1 0 0,-1 0 0,0 0 0,0 0 0,1 0 1,-1 1-1,0-1 0,1 0 0,-1 1 0,0-1 0,1 0 0,-1 1 0,1-1 0,-2 2 1,-2 0-13,-1 0 1,1 1 0,0-1-1,0 1 1,0 0 0,-7 7-1,3 1 0,0 0 0,1 1 0,1 0 0,0 0 0,-7 20-1,11-25 12,-1 0 0,1 0 0,1 0 0,-1 0 0,1 1-1,1-1 1,-1 0 0,1 0 0,0 1 0,1-1-1,0 0 1,2 7 0,-2-12 3,0 0-1,0 0 1,0-1 0,0 1-1,1 0 1,-1-1 0,1 1-1,-1-1 1,1 0 0,0 0-1,-1 1 1,1-1 0,0 0-1,0 0 1,0-1 0,0 1-1,0 0 1,0-1 0,0 1-1,0-1 1,0 1 0,0-1-1,0 0 1,0 0 0,0 0-1,0 0 1,4-1 0,5 0 17,0 0 0,0-1 0,20-6 0,-9 0-49,-1-1 1,0-1-1,0-1 0,-1-1 1,-1 0-1,0-2 0,-1 0 1,0-1-1,-2-1 1,27-32-1,-42 49 33,-1-1 1,0 0-1,0 0 1,0 0-1,0 0 0,0 0 1,0 0-1,0 0 1,0 0-1,0 0 1,0 0-1,0 0 0,1 0 1,-1 0-1,0 0 1,0 0-1,0 0 1,0 0-1,0 0 0,0 0 1,0 0-1,0 0 1,0 0-1,1 0 0,-1 0 1,0 0-1,0 0 1,0 0-1,0 0 1,-8 20 114,4-11 90,0-1 1,0 1-1,1 0 0,1 0 1,-1 1-1,1-1 1,-1 18-1,4-26-178,0-1 1,0 1-1,0 0 0,0-1 1,0 1-1,0-1 0,0 1 0,0-1 1,0 1-1,0-1 0,0 0 1,0 1-1,0-1 0,0 0 0,0 0 1,0 0-1,1 0 0,-1 0 1,0 0-1,0 0 0,1-1 0,26-2 93,-12-2-161,-1-1 1,0-1-1,-1 0 1,0 0 0,0-2-1,14-10 1,44-25-708,-72 44 739,0 0 0,1 0-1,-1-1 1,0 1 0,1 0 0,-1 0-1,1 0 1,-1-1 0,1 1 0,-1 0-1,0 0 1,1 0 0,-1 0 0,1 0-1,-1 0 1,1 0 0,-1 0 0,1 0-1,-1 0 1,0 0 0,1 0 0,-1 1-1,1-1 1,-1 0 0,1 0 0,-1 0-1,0 1 1,1-1 0,-1 0 0,1 0-1,-1 1 1,0-1 0,1 0 0,-1 1-1,0-1 1,0 0 0,1 1 0,-1-1-1,0 0 1,0 1 0,1-1-1,-1 1 1,2 27-22,-13 32 126,10-59-100,0 5-22,0 0-1,0 0 1,0 1-1,1-1 1,0 0-1,0 1 0,1-1 1,1 10-1,-1-15-80,-1 0-1,0 0 1,0-1-1,0 1 1,1 0-1,-1 0 1,0-1-1,1 1 0,-1 0 1,1 0-1,-1-1 1,1 1-1,-1 0 1,1-1-1,0 1 1,-1-1-1,1 1 1,0-1-1,-1 1 1,1-1-1,0 1 0,-1-1 1,1 0-1,0 1 1,1-1-1,0 0-286,0 0 0,-1-1 1,1 1-1,0-1 0,-1 1 0,1-1 0,0 0 0,-1 0 0,1 0 0,-1 0 0,1 0 0,-1 0 0,1 0 0,-1 0 0,0 0 1,1-1-1,0-1 0,14-14-5925,-1-4-1734</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0.268"/>
    </inkml:context>
    <inkml:brush xml:id="br0">
      <inkml:brushProperty name="width" value="0.025" units="cm"/>
      <inkml:brushProperty name="height" value="0.025" units="cm"/>
    </inkml:brush>
  </inkml:definitions>
  <inkml:trace contextRef="#ctx0" brushRef="#br0">28 10 11819,'0'0'7725,"10"-2"-6092,-2 1-1446,1-1 247,0 0 1,1 1-1,-1 0 0,0 1 1,14 0-1,-22 0-389,1 1 0,-1-1 0,1 0 0,-1 0 0,0 1 0,1-1 1,-1 1-1,1-1 0,-1 1 0,0-1 0,1 1 0,-1 0 0,0 0 0,0 0 0,0 0 0,0 0 0,1 0 0,-1 0 0,-1 0 1,1 0-1,0 0 0,0 1 0,0-1 0,-1 0 0,1 0 0,0 1 0,-1-1 0,1 1 0,-1-1 0,0 1 0,1-1 0,-1 0 1,0 1-1,0-1 0,0 1 0,0-1 0,0 1 0,0-1 0,-1 1 0,1-1 0,0 1 0,-1-1 0,1 0 0,-1 1 1,1-1-1,-3 3 0,-3 9 219,0 0 0,-1-1 0,-1 1 0,0-1 0,-1-1 0,-11 12 0,-24 35 680,43-57-919,-24 45 605,24-44-584,0 1 1,0 0-1,0 0 1,0 0 0,0 0-1,0 0 1,1 0 0,-1 0-1,1 0 1,0 0 0,0 0-1,0 0 1,2 6 0,-2-8-35,2 1 1,-1-1 0,0 0 0,0 0 0,0 0 0,0 0 0,1 0 0,-1 0 0,0-1 0,1 1-1,-1 0 1,1-1 0,-1 1 0,1-1 0,-1 1 0,1-1 0,-1 0 0,1 1 0,-1-1 0,1 0-1,0 0 1,1-1 0,44 0 76,-39 0-79,10-1-129,1 0 0,-1-2 0,0 0 0,24-10 0,-31 10-761,0-1 1,0 0 0,-1-1 0,15-10-1,-24 15 587,0 0 1,0 0-1,0 1 0,0-1 0,0-1 0,0 1 1,0 0-1,-1 0 0,1 0 0,0 0 0,-1 0 0,1-1 1,-1 1-1,1-2 0,-3-12-5543,-9 3-1136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724"/>
    </inkml:context>
    <inkml:brush xml:id="br0">
      <inkml:brushProperty name="width" value="0.025" units="cm"/>
      <inkml:brushProperty name="height" value="0.025" units="cm"/>
    </inkml:brush>
  </inkml:definitions>
  <inkml:trace contextRef="#ctx0" brushRef="#br0">92 3152 3523,'-10'4'3620,"-4"3"-2921,8-4-499,0 0 0,-1 0 0,0-1-1,1 0 1,-1 0 0,-10 1 0,17-3-134,-1 0 0,1 0 0,0 0 0,-1 0 0,1 0 0,-1 0 0,1 0 0,-1 0 0,1 0 0,0 0 0,-1 0 0,1-1 0,-1 1 0,1 0 0,-1 0 0,1 0 0,0-1 0,-1 1 0,1 0 0,0-1 0,-1 1 0,1 0 0,0-1 0,-1 1 0,1 0 0,0-1 0,0 1 0,0 0 0,-1-1 0,1 1 0,0-1 0,0 1 0,0 0 0,0-1 0,0 1 0,-1-1 0,1 1 0,0-1 0,0 1 0,0-1 0,0 1 0,1 0 0,-1-1 1,0 1-1,0-1 0,0 1 0,0-1 0,0 1 0,0 0 0,1-1 0,-1 1 0,0-1 0,1 0 0,11-28 1317,25-25-564,1 2 0,3 2 0,60-57 0,-47 49-571,107-115 76,846-960-488,-761 818 87,100-123-62,29 24 67,-307 350-352,46-47-1882,-100 94 1572,0 0-1,0 0 1,-2-1 0,20-39 0,-16 17-5485</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0.625"/>
    </inkml:context>
    <inkml:brush xml:id="br0">
      <inkml:brushProperty name="width" value="0.025" units="cm"/>
      <inkml:brushProperty name="height" value="0.025" units="cm"/>
    </inkml:brush>
  </inkml:definitions>
  <inkml:trace contextRef="#ctx0" brushRef="#br0">0 49 12876,'0'0'9161,"50"4"-7880,-13-6-384,6-4-481,3-2-191,0 1-193,-2-1-129,-7 3-1568,-6-4-1858,-9 1-5158</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1.327"/>
    </inkml:context>
    <inkml:brush xml:id="br0">
      <inkml:brushProperty name="width" value="0.025" units="cm"/>
      <inkml:brushProperty name="height" value="0.025" units="cm"/>
    </inkml:brush>
  </inkml:definitions>
  <inkml:trace contextRef="#ctx0" brushRef="#br0">1 144 8296,'0'0'17318,"10"3"-16528,-5-2-738,-1 0 0,1 0 0,0 0 0,0 0 0,0-1 0,0 0 0,0 0 0,-1 0 1,1 0-1,0-1 0,0 0 0,0 0 0,-1 0 0,1-1 0,0 0 0,-1 0 0,1 0 0,-1 0 1,0 0-1,0-1 0,0 0 0,0 0 0,0 0 0,3-4 0,-1 1-30,-1 0-1,-1-1 1,1 1-1,-1-1 1,5-10-1,-8 14-17,0 0-1,1 0 1,-1 0-1,0 0 0,-1 0 1,1 0-1,0 0 1,-1 0-1,0 0 0,0-1 1,0 1-1,0 0 1,0 0-1,-1 0 0,1 0 1,-2-4-1,2 6-9,-1 1-1,0-1 1,0 0 0,1 0-1,-1 0 1,0 1 0,0-1-1,0 0 1,0 1-1,0-1 1,0 1 0,0-1-1,0 1 1,0-1 0,0 1-1,0 0 1,0-1 0,0 1-1,-1 0 1,1 0-1,0 0 1,0 0 0,0 0-1,0 0 1,0 0 0,0 1-1,-1-1 1,1 0 0,0 0-1,0 1 1,0-1-1,0 1 1,0-1 0,0 1-1,0-1 1,0 1 0,-1 1-1,-35 24-205,30-18 206,1-1-1,1 1 1,-1 1-1,1-1 0,1 0 1,-1 1-1,2 0 1,-1 0-1,1 1 0,0-1 1,1 0-1,0 1 1,1 0-1,0-1 0,0 1 1,2 11-1,-1-20 11,0 1 0,1-1 0,-1 1 0,1-1 0,-1 1 0,1-1 0,0 0 1,0 1-1,-1-1 0,1 0 0,0 0 0,0 1 0,0-1 0,1 0 0,-1 0 0,0 0 0,0 0 0,0 0 0,1-1 0,-1 1 0,3 1 0,1 0 12,-1-1-1,1 0 0,0 0 1,0 0-1,0 0 1,0-1-1,5 1 0,5-2 24,0 0 0,0-1 1,25-6-1,-17 0-23,0-1 0,-1-1 1,0 0-1,29-21 0,-3 3 52,-48 28-53,0 0 0,1 0 0,-1-1 0,0 1 0,1 0 1,-1 0-1,0-1 0,1 1 0,-1 0 0,0 0 0,1 0 0,-1 0 0,0 0 0,1-1 0,-1 1 1,1 0-1,-1 0 0,0 0 0,1 0 0,-1 0 0,0 0 0,1 0 0,-1 0 0,1 0 0,-1 1 0,0-1 1,1 0-1,-1 0 0,0 0 0,1 0 0,-1 0 0,0 1 0,1-1 0,-1 0 0,0 0 0,1 1 1,-1-1-1,0 0 0,0 0 0,1 1 0,-1-1 0,0 0 0,0 1 0,1-1 0,-1 0 0,0 1 0,0-1 1,0 0-1,0 1 0,0 0 0,1 27 612,-2-26-581,1-1 0,0 1 0,-1 0 0,1-1 0,0 1 0,0 0 0,0-1 0,0 1 0,0-1 0,0 1 0,0 0 0,0-1 0,1 1 0,-1 0 0,1-1 0,-1 1 0,1-1-1,0 1 1,-1-1 0,1 1 0,0-1 0,0 0 0,0 1 0,2 0 0,2-1 4,0 0-1,0-1 0,0 0 0,0 0 0,0-1 0,1 1 1,-1-1-1,0 0 0,0-1 0,0 1 0,7-4 0,52-31-89,-53 28-91,1 1 0,0 0-1,0 1 1,22-8 0,-33 14 134,0-1 1,-1 1-1,1 0 1,0 0 0,0 0-1,-1-1 1,1 1 0,0 0-1,0 0 1,0 0-1,-1 0 1,1 0 0,0 0-1,0 1 1,-1-1-1,1 0 1,0 0 0,0 0-1,-1 1 1,1-1-1,0 0 1,-1 1 0,1-1-1,0 1 1,-1-1-1,1 1 1,-1-1 0,1 1-1,0-1 1,-1 1-1,1-1 1,-1 1 0,0 0-1,1-1 1,-1 1 0,0 0-1,1-1 1,-1 1-1,0 0 1,0 0 0,1-1-1,-1 2 1,0 39-1529,-2-22-5092</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2.030"/>
    </inkml:context>
    <inkml:brush xml:id="br0">
      <inkml:brushProperty name="width" value="0.025" units="cm"/>
      <inkml:brushProperty name="height" value="0.025" units="cm"/>
    </inkml:brush>
  </inkml:definitions>
  <inkml:trace contextRef="#ctx0" brushRef="#br0">63 0 12107,'0'0'9748,"-9"2"-7682,6-1-1935,0-1-49,1 0 0,0 0 0,0 1 0,0-1 1,0 1-1,-1-1 0,1 1 0,0 0 0,0 0 1,0 0-1,0 0 0,1 0 0,-1 0 1,0 1-1,0-1 0,1 1 0,-1-1 0,1 1 1,-1-1-1,1 1 0,0 0 0,-1 0 0,1 0 1,0 0-1,0 0 0,0 0 0,1 0 0,-1 0 1,0 0-1,1 0 0,0 0 0,-1 0 1,1 5-1,-1-4-7,1 1 1,0-1-1,0 1 1,1 0-1,-1-1 0,1 1 1,-1-1-1,1 0 1,0 1-1,0-1 1,1 0-1,-1 1 1,4 4-1,-3-6-40,0 0 0,0 0 0,0 0 0,0 0 0,1-1 0,-1 1 0,0-1 0,1 1 0,-1-1 0,1 0 0,0 0 0,-1 0 1,1-1-1,0 1 0,0-1 0,0 1 0,5-1 0,2 1-4,1-1-1,-1-1 1,0 1 0,1-2 0,-1 1 0,0-2 0,1 1 0,-1-1 0,-1-1 0,1 0 0,0 0 0,9-6 0,7-7-76,-1-1 0,41-38 0,-61 57-254,-3 11 186,-6 27 158,3-20-41,1-18-1,0 1 1,0-1-1,0 0 1,0 1 0,0-1-1,0 1 1,1-1 0,-1 0-1,0 1 1,1-1 0,0 0-1,-1 0 1,1 1 0,0-1-1,-1 0 1,1 0-1,0 0 1,0 0 0,0 0-1,0 0 1,0 0 0,0 0-1,0 0 1,0 0 0,1 0-1,-1-1 1,0 1 0,2 0-1,1 0 12,0 0-1,1 0 0,-1 0 1,0-1-1,1 0 1,-1 0-1,1 0 0,-1 0 1,6-2-1,10-2-176,0-1-1,-1-1 1,21-9-1,48-19-2951,-49 21-5356,-31 11 3067</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2.404"/>
    </inkml:context>
    <inkml:brush xml:id="br0">
      <inkml:brushProperty name="width" value="0.025" units="cm"/>
      <inkml:brushProperty name="height" value="0.025" units="cm"/>
    </inkml:brush>
  </inkml:definitions>
  <inkml:trace contextRef="#ctx0" brushRef="#br0">176 202 17392,'-9'1'2942,"-7"0"-1765,1 1 1,-1 1-1,-23 7 1,34-9-1053,0 1 0,0-1 0,0 1 0,0 0 0,1 0 0,-1 1 0,1 0 0,-1 0 0,1 0 0,0 0 1,0 0-1,0 1 0,1 0 0,-1 0 0,1 0 0,0 0 0,-3 5 0,6-8-123,-1 0 1,1 0-1,0-1 0,-1 1 1,1 0-1,0 0 0,0-1 0,0 1 1,0 0-1,0 0 0,0-1 1,0 1-1,0 0 0,0 0 0,0 0 1,0-1-1,0 1 0,0 0 1,1 0-1,-1-1 0,0 1 0,1 0 1,-1-1-1,0 1 0,1 0 0,-1-1 1,1 1-1,-1 0 0,2 0 1,25 8 34,36-13-31,-42-1-57,0 0-1,0-2 0,0-1 0,-1 0 1,0-1-1,0-2 0,-1 0 1,-1 0-1,0-2 0,-1 0 1,0-1-1,-1-1 0,0-1 0,-1 0 1,-1-1-1,-1 0 0,0-1 1,14-28-1,-18 16 511,-9 30-450,0 0 1,1 0-1,-1-1 0,0 1 1,0-1-1,0 1 0,0 0 1,0-1-1,0 1 0,1 0 0,-1-1 1,0 1-1,0 0 0,0-1 1,0 1-1,0-1 0,0 1 1,0 0-1,-1-1 0,1 1 1,0 0-1,0-1 0,0 1 0,0-1 1,0 1-1,-1 0 0,1-1 1,0 1-1,0 0 0,0 0 1,-1-1-1,1 1 0,0 0 0,-1 0 1,1-1-1,0 1 0,0 0 1,-1 0-1,1-1 0,0 1 1,-1 0-1,1 0 0,-1 0 1,1 0-1,0 0 0,-1 0 0,1 0 1,0 0-1,-1 0 0,1 0 1,-1 0-1,1 0 0,0 0 1,-1 0-1,1 0 0,0 0 0,-1 0 1,1 0-1,0 0 0,-1 0 1,1 1-1,0-1 0,-1 0 1,1 0-1,0 0 0,-1 1 1,1-1-1,0 0 0,-1 1 0,-5 3 76,1 1 0,0-1 0,0 1 0,0 1 0,0-1-1,1 0 1,0 1 0,0 0 0,0 0 0,1 1-1,-4 10 1,1-4 28,1 0-1,1 0 1,0 1-1,-3 28 1,6-36-90,0 0 1,1 0 0,0 0-1,0 1 1,1-1 0,-1 0 0,1 0-1,1 0 1,-1 0 0,1 0-1,0 0 1,1-1 0,-1 1 0,5 5-1,-3-5-45,0-1 0,1-1 0,0 1 0,0-1 0,0 1 0,0-2 0,1 1 0,-1 0 0,1-1 0,0 0 1,0-1-1,1 1 0,6 1 0,2 0-537,0 0 1,1-1-1,21 2 1,20-3-5077,-15-4-2912</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3.512"/>
    </inkml:context>
    <inkml:brush xml:id="br0">
      <inkml:brushProperty name="width" value="0.025" units="cm"/>
      <inkml:brushProperty name="height" value="0.025" units="cm"/>
    </inkml:brush>
  </inkml:definitions>
  <inkml:trace contextRef="#ctx0" brushRef="#br0">33 73 13485,'0'0'8392,"1"9"-6898,12 147 2180,-12-107-3383,-1 1 0,-3-1 0,-2 0-1,-2 0 1,-24 83 0,30-153 156,1 0-1,4-35 1,47-181-451,-40 197-123,2 1 0,1 0-1,36-66 1,-47 101 118,-1-1 1,1 1-1,0 0 0,0 0 0,1 1 0,-1-1 0,1 1 0,-1-1 0,1 1 0,0 0 1,0 1-1,1-1 0,-1 1 0,0-1 0,6-1 0,-7 4-1,1-1-1,-1 0 1,0 1 0,1 0 0,-1-1-1,0 1 1,1 0 0,-1 1-1,1-1 1,-1 1 0,0 0 0,1-1-1,-1 1 1,0 1 0,0-1-1,0 0 1,0 1 0,0 0 0,0-1-1,0 1 1,0 0 0,3 4-1,1 1-6,1 0-1,-2 0 1,1 1-1,-1 0 1,0 0-1,-1 0 1,0 1-1,0 0 1,6 15-1,-10-20 21,0-1-1,0 1 1,0 0 0,0 0-1,-1 0 1,1 0-1,-1 0 1,0 0-1,0 0 1,-1 0-1,1 0 1,-1 0-1,0 0 1,0 0-1,0 0 1,-1 0-1,1-1 1,-1 1-1,0 0 1,0-1-1,0 1 1,0-1-1,-1 0 1,1 0 0,-1 0-1,-5 4 1,-2 1 24,0-2 1,0 1 0,0-1 0,-1-1 0,0 0 0,0 0 0,0-1 0,-1-1-1,0 0 1,1 0 0,-1-1 0,0-1 0,0 0 0,0-1 0,0 0 0,0 0-1,-16-4 1,2-5-1657,25 8 1380,0 1 1,1 0 0,-1-1-1,0 1 1,1-1-1,-1 1 1,1 0 0,-1-1-1,0 1 1,1-1-1,0 0 1,-1 1-1,1-1 1,-1 1 0,1-1-1,-1 0 1,1 1-1,0-1 1,0 0 0,-1 1-1,1-2 1,39-5-5689,-11 2 2681,3-1-1282</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3.885"/>
    </inkml:context>
    <inkml:brush xml:id="br0">
      <inkml:brushProperty name="width" value="0.025" units="cm"/>
      <inkml:brushProperty name="height" value="0.025" units="cm"/>
    </inkml:brush>
  </inkml:definitions>
  <inkml:trace contextRef="#ctx0" brushRef="#br0">27 15 8232,'0'0'17654,"0"9"-16699,-10 58 221,3-26-472,-2 55 0,9-96-697,0 1-1,0-1 0,0 1 1,0-1-1,0 1 1,0-1-1,0 1 0,0-1 1,0 1-1,0-1 0,0 0 1,0 1-1,0-1 1,1 1-1,-1-1 0,0 1 1,0-1-1,0 0 1,1 1-1,-1-1 0,0 1 1,1-1-1,-1 0 1,0 1-1,1-1 0,-1 0 1,0 1-1,1-1 0,-1 0 1,0 0-1,1 0 1,-1 1-1,1-1 0,-1 0 1,1 0-1,-1 0 1,1 0-1,-1 0 0,0 1 1,1-1-1,-1 0 1,1 0-1,-1 0 0,1 0 1,-1-1-1,1 1 1,-1 0-1,1 0 0,-1 0 1,0 0-1,1 0 0,-1-1 1,1 1-1,-1 0 1,1 0-1,-1-1 0,0 1 1,1-1-1,22-18 231,-19 10-219,0 0-1,-1 0 0,0 0 1,0-1-1,-1 1 1,0-1-1,-1 1 0,0-1 1,0-15-1,-1 19-16,0 0 0,0 0-1,0 0 1,-1 1 0,0-1 0,0 0-1,-1 0 1,0 1 0,0-1-1,0 1 1,0 0 0,-1 0-1,0-1 1,0 2 0,0-1 0,-1 0-1,-4-4 1,8 9-8,0-1 0,0 1-1,-1-1 1,1 1 0,0-1 0,-1 1 0,1-1 0,0 1 0,-1-1-1,1 1 1,-1 0 0,1-1 0,-1 1 0,1 0 0,-1 0 0,1-1-1,-1 1 1,1 0 0,-1 0 0,0 0 0,1 0 0,-1-1-1,1 1 1,-1 0 0,1 0 0,-1 0 0,0 0 0,1 0 0,-1 0-1,1 1 1,-1-1 0,1 0 0,-1 0 0,1 0 0,-1 0 0,1 1-1,-1-1 1,1 0 0,-1 1 0,1-1 0,-1 0 0,1 1-1,-1-1 1,1 0 0,-1 1 0,1-1 0,0 1 0,-1-1 0,1 1-1,0-1 1,0 1 0,-1-1 0,1 1 0,0 0 0,-1 1-39,1 0 1,0 0 0,0 0-1,0 0 1,0 0 0,0-1-1,0 1 1,1 0 0,-1 0-1,1 0 1,-1 0 0,1 0-1,0-1 1,-1 1 0,1 0-1,2 2 1,1 0-253,0 1-1,1-1 0,0 0 1,0 0-1,0 0 1,0 0-1,0-1 0,1 0 1,-1 0-1,1-1 1,0 0-1,0 0 0,0 0 1,0 0-1,9 0 1,11 1-2966,1 0 0,34-3 0,-41 0 718,20 0-1201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4.231"/>
    </inkml:context>
    <inkml:brush xml:id="br0">
      <inkml:brushProperty name="width" value="0.025" units="cm"/>
      <inkml:brushProperty name="height" value="0.025" units="cm"/>
    </inkml:brush>
  </inkml:definitions>
  <inkml:trace contextRef="#ctx0" brushRef="#br0">131 75 6662,'0'0'6449,"3"-10"-2915,6-27-657,-9 36-2798,0 0-1,0 1 1,0-1-1,0 1 1,-1-1-1,1 1 1,0-1-1,0 1 1,0-1-1,-1 1 1,1-1-1,0 1 0,-1-1 1,1 1-1,0-1 1,-1 1-1,1 0 1,-1-1-1,1 1 1,0 0-1,-1-1 1,1 1-1,-1 0 0,1 0 1,-1-1-1,1 1 1,-1 0-1,0 0 1,1 0-1,-1 0 1,1-1-1,-1 1 1,1 0-1,-1 0 1,1 0-1,-1 0 0,0 0 1,1 1-1,-1-1 1,1 0-1,-1 0 1,1 0-1,-1 0 1,1 1-1,-1-1 1,1 0-1,-1 0 0,1 1 1,-1 0-1,-27 11 1354,20-5-1196,0 0 1,0 1-1,1 0 1,0 0-1,0 0 1,1 1-1,0 0 1,0 1-1,1-1 0,1 1 1,-1 0-1,1 0 1,1 1-1,0-1 1,1 1-1,-2 16 1,4-26-230,0 1-1,0 0 1,0-1 0,0 1 0,1-1 0,-1 1 0,0-1 0,1 1 0,-1-1 0,1 1 0,0-1 0,0 1-1,-1-1 1,1 0 0,0 1 0,0-1 0,0 0 0,0 0 0,1 0 0,-1 1 0,0-1 0,0-1 0,1 1 0,-1 0-1,0 0 1,1 0 0,-1-1 0,1 1 0,-1-1 0,1 1 0,0-1 0,-1 1 0,1-1 0,-1 0 0,1 0-1,0 0 1,-1 0 0,1 0 0,2-1 0,1 1 5,0 0-1,1-1 1,-1 1 0,0-1-1,0-1 1,1 1 0,-1-1-1,0 0 1,0 0 0,-1 0-1,6-4 1,-3 0-14,0 0 0,-1-1 0,1 1 0,-1-1 0,-1-1 0,1 1 0,-1-1 0,0 0 0,4-11 0,-7 14 3,0 0 0,0 0 0,0 0-1,0-1 1,-1 1 0,0-1 0,0 1 0,-1 0-1,1-1 1,-1 1 0,0-1 0,-1 1 0,1-1-1,-1 1 1,0-1 0,-1 1 0,-1-6 0,1 8-2,0 1 0,1-1 0,-1 1 0,0-1 0,-1 1 0,1 0 0,0 0 0,-1 0 0,1 0 0,-1 0 0,1 1 0,-1-1 0,0 1 0,0-1 0,0 1 0,0 0 0,0 0 0,0 1 0,0-1 0,0 0 0,0 1 0,0 0 0,0 0 0,-1 0 0,1 0 0,0 0 0,0 1 0,-3 0 0,0 0-9,1 0 1,0 0-1,0 0 0,0 1 1,0-1-1,1 1 1,-1 1-1,0-1 0,1 0 1,0 1-1,-1 0 1,1 0-1,0 1 0,0-1 1,1 1-1,-5 5 1,7-7-107,-1 0 0,1 0 1,0 0-1,0 1 1,0-1-1,0 0 0,0 1 1,1-1-1,-1 1 1,1-1-1,-1 1 0,1-1 1,0 1-1,0-1 1,0 1-1,0-1 1,2 4-1,-2-4-198,1-1 0,0 1-1,-1-1 1,1 1 0,0-1 0,0 1 0,0-1-1,1 0 1,-1 0 0,0 1 0,0-1 0,1 0-1,-1 0 1,0 0 0,1-1 0,-1 1 0,1 0-1,-1 0 1,1-1 0,0 1 0,-1-1 0,1 1-1,0-1 1,-1 0 0,4 0 0,21 1-6765</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4.980"/>
    </inkml:context>
    <inkml:brush xml:id="br0">
      <inkml:brushProperty name="width" value="0.025" units="cm"/>
      <inkml:brushProperty name="height" value="0.025" units="cm"/>
    </inkml:brush>
  </inkml:definitions>
  <inkml:trace contextRef="#ctx0" brushRef="#br0">192 209 6790,'0'0'1725,"0"-11"613,1-2-1365,1-24 1001,-6 10 2761,4 26-4574,-1 0 1,0 0-1,1 0 1,-1 1-1,0-1 1,1 0-1,-1 1 1,0-1-1,0 0 1,0 1-1,1-1 0,-1 1 1,0-1-1,0 1 1,0 0-1,0-1 1,0 1-1,0 0 1,0 0-1,0 0 1,0 0-1,0 0 1,0 0-1,0 0 0,0 0 1,0 0-1,0 0 1,0 0-1,0 0 1,0 1-1,0-1 1,0 0-1,0 1 1,0-1-1,1 1 1,-1-1-1,-1 2 1,-34 17 487,16-3-417,1 0 0,-22 26 0,36-37-141,1-1 0,1 1 0,-1 0 0,1 0 0,0 0 0,0 1 0,0-1 0,1 1 0,-1-1 0,1 1 0,1 0 0,-1 0-1,1 0 1,0 0 0,0 11 0,1-16-72,1 1-1,-1-1 0,1 0 0,-1 0 0,1 0 0,0 0 1,-1 0-1,1 0 0,0 0 0,0 0 0,0-1 1,0 1-1,0 0 0,-1 0 0,1-1 0,1 1 1,-1 0-1,0-1 0,0 1 0,0-1 0,0 1 1,0-1-1,0 0 0,1 0 0,-1 1 0,0-1 1,0 0-1,0 0 0,1 0 0,-1 0 0,0 0 1,0 0-1,0-1 0,0 1 0,2-1 0,47-11 197,-33 4-209,0-1 0,-1-1 0,0 0 0,-1-1 0,-1-1 0,1 0 0,-2-1 0,16-18 0,-13 12-26,-1-1 1,-1 0-1,-1-1 0,-1 0 1,17-42-1,-22 34 109,-7 29-85,0 0 1,0 0-1,0-1 0,0 1 1,0 0-1,-1 0 1,1 0-1,0-1 0,0 1 1,0 0-1,-1 0 1,1 0-1,0 0 0,0 0 1,0 0-1,-1 0 0,1-1 1,0 1-1,0 0 1,0 0-1,-1 0 0,1 0 1,0 0-1,0 0 1,-1 0-1,1 0 0,0 0 1,0 0-1,0 0 1,-1 0-1,1 0 0,0 0 1,0 1-1,0-1 0,-1 0 1,1 0-1,0 0 1,0 0-1,0 0 0,-1 0 1,1 1-1,0-1 1,0 0-1,0 0 0,0 0 1,-1 0-1,1 1 0,0-1 1,0 0-1,0 0 1,0 1-1,-5 3 24,0 2 0,0-1 1,0 0-1,1 1 0,-6 9 0,-4 10 6,1 1-1,-13 38 1,22-52 13,0 0 1,1 0-1,1 1 1,0-1-1,0 1 1,2 0-1,0 24 1,0-35-38,1 0 0,-1-1 0,1 1 0,-1 0 1,1-1-1,0 1 0,0-1 0,-1 1 0,1-1 0,0 1 1,0-1-1,1 1 0,-1-1 0,0 0 0,0 0 0,1 1 1,-1-1-1,0 0 0,1 0 0,-1-1 0,1 1 0,0 0 1,-1 0-1,1-1 0,-1 1 0,1-1 0,0 1 0,0-1 1,-1 0-1,1 0 0,0 1 0,0-1 0,-1 0 0,1-1 1,0 1-1,0 0 0,3-1 0,2-1 13,1 1 0,-1-1 0,1 0 0,-1 0 1,0-1-1,0 0 0,11-6 0,-4-1-47,0 0 1,-1-1-1,0-1 1,-1 0-1,0 0 0,-1-1 1,0-1-1,-1 0 1,-1 0-1,0-1 1,11-25-1,-20 40 23,-1 0 1,1 0-1,0 0 1,0 0-1,0 0 1,0 0-1,-1 0 0,1 0 1,0 0-1,0 0 1,0 0-1,0 0 1,-1 0-1,1 0 1,0 0-1,0 0 0,0 0 1,0 0-1,0 0 1,-1 0-1,1 0 1,0 0-1,0 0 1,0 0-1,0 0 0,-1-1 1,1 1-1,0 0 1,0 0-1,0 0 1,0 0-1,0 0 1,0 0-1,0 0 0,-1-1 1,1 1-1,0 0 1,0 0-1,0 0 1,0 0-1,0-1 0,0 1 1,-13 14 24,5-2 95,0 1 1,1-1-1,0 1 0,1 1 1,0-1-1,2 1 1,-1 0-1,1 0 0,1 0 1,-2 28-1,5-40-97,0-1-1,0 1 1,0 0-1,0 0 1,0-1-1,1 1 1,-1 0-1,1-1 1,-1 1-1,1-1 1,-1 1-1,1 0 1,0-1-1,0 1 1,0-1-1,0 0 1,0 1-1,0-1 1,0 0 0,1 0-1,-1 1 1,3 1-1,-1-2 0,0 0-1,0 0 1,0 0-1,0 0 1,0 0-1,0 0 1,0-1-1,0 0 1,1 1-1,-1-1 0,6-1 1,-1 0-8,1 0-1,0-1 1,0 0-1,-1-1 1,1 0 0,-1 0-1,0-1 1,11-7-1,-3 0-115,-2-1-1,0 0 0,0-1 0,17-22 1,-25 28 70,-1 0 1,0-1-1,0 1 1,0-1 0,-1 0-1,0 0 1,-1 0-1,0-1 1,0 1 0,-1-1-1,2-12 1,-7 20-198,-5 10 177,-6 12 90,10-13 48,0 1 0,0-1-1,1 1 1,0-1 0,1 1-1,0 0 1,0 0 0,0 11 0,2-18-224,0 1 1,0-1 0,0 0 0,1 1 0,-1-1 0,1 1-1,-1-1 1,1 0 0,0 0 0,0 1 0,0-1 0,0 0-1,0 0 1,3 3 0,-2-3-418,-1 0 0,1-1-1,0 0 1,0 1 0,0-1 0,0 0-1,0 0 1,1 0 0,-1 0 0,0 0-1,0-1 1,1 1 0,-1-1 0,0 1-1,1-1 1,-1 0 0,5 0 0,13 0-12294</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5.681"/>
    </inkml:context>
    <inkml:brush xml:id="br0">
      <inkml:brushProperty name="width" value="0.025" units="cm"/>
      <inkml:brushProperty name="height" value="0.025" units="cm"/>
    </inkml:brush>
  </inkml:definitions>
  <inkml:trace contextRef="#ctx0" brushRef="#br0">78 81 12684,'0'0'2936,"-9"-1"-16,-4-1-1925,8 2-559,0 0 0,0-1 1,0 0-1,0 0 0,0-1 0,0 1 0,-6-4 0,10 5-360,1 0-1,-1 0 1,1-1-1,-1 1 0,1 0 1,-1 0-1,1-1 0,-1 1 1,1 0-1,0-1 0,-1 1 1,1-1-1,-1 1 0,1 0 1,0-1-1,-1 1 0,1-1 1,0 1-1,0-1 0,-1 1 1,1-1-1,0 1 1,0-1-1,0 0 0,0 1 1,-1-1-1,1 1 0,0-1 1,0 1-1,0-1 0,0 1 1,0-1-1,1 0 0,-1 1 1,0-1-1,0 1 0,0-1 1,0 1-1,1-1 0,-1 1 1,0-1-1,0 1 1,1-1-1,-1 1 0,0-1 1,1 1-1,-1-1 0,1 1 1,-1 0-1,0-1 0,1 1 1,-1 0-1,1-1 0,-1 1 1,1 0-1,-1 0 0,1-1 1,-1 1-1,1 0 1,-1 0-1,2 0 0,32-18 346,-18 13-364,0 0 0,1 1 0,-1 1 0,0 0 0,1 1 0,0 1 0,-1 1 0,23 2 0,-37-2-56,0 0 0,-1 0 0,1 0 1,0 0-1,-1 1 0,1-1 0,0 1 0,-1-1 1,1 1-1,-1 0 0,1-1 0,-1 1 0,1 0 1,-1 0-1,1 0 0,-1 0 0,0 0 0,0 0 1,1 1-1,-1-1 0,0 0 0,0 1 0,0-1 1,0 1-1,-1-1 0,1 1 0,0-1 0,-1 1 1,1-1-1,-1 1 0,1 0 0,-1-1 1,0 1-1,0 0 0,1 0 0,-1-1 0,-1 1 1,1 0-1,0-1 0,0 1 0,-1 0 0,1-1 1,0 1-1,-1 0 0,-1 1 0,-1 6 29,0-1 0,-1 0 0,0 1-1,0-2 1,-1 1 0,0-1 0,-7 9-1,-24 19 157,26-27-137,1 0 1,0 1-1,1 0 1,0 0 0,0 1-1,1 0 1,-6 12-1,13-22-34,0 1 0,0-1 0,0 0 0,0 1-1,-1-1 1,1 1 0,0-1 0,0 1 0,0-1 0,0 1-1,0-1 1,0 1 0,0-1 0,0 0 0,1 1 0,-1-1-1,0 1 1,0-1 0,0 1 0,0-1 0,1 1 0,-1-1-1,0 0 1,0 1 0,1-1 0,-1 0 0,0 1-1,1-1 1,-1 0 0,0 1 0,1-1 0,-1 0 0,0 0-1,1 1 1,-1-1 0,1 0 0,-1 0 0,1 0 0,-1 1-1,1-1 1,31 4 372,32-11-117,64-30-560,-76 18-2954,-52 19 3071,0 0-1,0 0 1,-1 0-1,1 0 1,0 0-1,0 0 0,0 0 1,0-1-1,0 1 1,0 0-1,-1 0 1,1 0-1,0 0 1,0 0-1,0 0 0,0 0 1,0-1-1,0 1 1,0 0-1,0 0 1,0 0-1,0 0 0,0 0 1,0-1-1,0 1 1,0 0-1,0 0 1,0 0-1,0 0 1,0 0-1,0-1 0,0 1 1,0 0-1,0 0 1,0 0-1,0 0 1,0 0-1,0-1 0,0 1 1,0 0-1,0 0 1,0 0-1,0 0 1,0 0-1,0 0 1,0-1-1,1 1 0,-1 0 1,0 0-1,0 0 1,0 0-1,0 0 1,0 0-1,1 0 0,-18-4-4379,15 4 3491,-21-5-6721</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6.024"/>
    </inkml:context>
    <inkml:brush xml:id="br0">
      <inkml:brushProperty name="width" value="0.025" units="cm"/>
      <inkml:brushProperty name="height" value="0.025" units="cm"/>
    </inkml:brush>
  </inkml:definitions>
  <inkml:trace contextRef="#ctx0" brushRef="#br0">0 30 11115,'0'0'13612,"51"7"-12779,-15-7-448,4 0-257,4 0-128,0-3-609,-2-5-2017,-2-2-2083,-6-5-4644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4.568"/>
    </inkml:context>
    <inkml:brush xml:id="br0">
      <inkml:brushProperty name="width" value="0.025" units="cm"/>
      <inkml:brushProperty name="height" value="0.025" units="cm"/>
    </inkml:brush>
  </inkml:definitions>
  <inkml:trace contextRef="#ctx0" brushRef="#br0">0 1 3491,'0'0'6956,"8"0"-6155,-2 0-649,0 1 1,0 0-1,0 0 1,0 1-1,0-1 1,0 1-1,0 1 0,-1-1 1,1 1-1,-1 0 1,0 0-1,0 0 1,0 1-1,0 0 1,0 0-1,-1 0 0,6 7 1,279 280 413,319 416 0,-296-283 962,14 19 510,-213-299-1775,353 438 750,-461-576-991,140 162 577,-115-137-526,1-2 0,2-1 0,39 27-1,-43-41-713,-29-14 500,0 1-1,1-1 0,-1 0 1,1 0-1,-1 0 0,1 0 1,-1 0-1,1 0 1,-1 0-1,0 0 0,1 0 1,-1 0-1,1 0 0,-1 0 1,1 0-1,-1 0 0,1 0 1,-1-1-1,0 1 1,1 0-1,-1 0 0,1 0 1,-1-1-1,0 1 0,1 0 1,-1-1-1,0 1 0,1 0 1,-1-1-1,0 1 1,0 0-1,1-1 0,-1 1 1,0 0-1,0-1 0,0 1 1,1-1-1,-1 1 0,0-1 1,0 1-1,0 0 1,0-1-1,0 1 0,0-1 1,0 1-1,0-1 0,0 1 1,0-1-1,0 1 0,0 0 1,0-1-1,0 1 1,0-1-1,-1 1 0,1-1 1,0 1-1,0 0 0,0-1 1,-1 0-1,-7-22-11309</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6.383"/>
    </inkml:context>
    <inkml:brush xml:id="br0">
      <inkml:brushProperty name="width" value="0.025" units="cm"/>
      <inkml:brushProperty name="height" value="0.025" units="cm"/>
    </inkml:brush>
  </inkml:definitions>
  <inkml:trace contextRef="#ctx0" brushRef="#br0">139 0 11755,'0'0'9833,"-48"61"-7334,25-28-930,-1 2-352,4 1-224,5-2-160,6-4-513,9-7-255,0-7-98,3-4-223,9-9-897,1-3-384,0-5-866,0-14-832,0-3-1089,-6-8-2082</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7.038"/>
    </inkml:context>
    <inkml:brush xml:id="br0">
      <inkml:brushProperty name="width" value="0.025" units="cm"/>
      <inkml:brushProperty name="height" value="0.025" units="cm"/>
    </inkml:brush>
  </inkml:definitions>
  <inkml:trace contextRef="#ctx0" brushRef="#br0">2 268 14061,'0'0'4767,"0"9"-2775,-1 3-1706,1-8 19,0 0 1,0 0-1,0 0 0,0 0 0,1 0 0,-1 0 0,1 0 1,2 7-1,-2-9-240,0-1 0,0 1 0,1-1 0,-1 1 0,0-1 0,1 1 0,-1-1 0,1 0 1,-1 0-1,1 1 0,0-1 0,-1 0 0,1-1 0,0 1 0,0 0 0,-1 0 0,1-1 0,0 1 1,0-1-1,0 0 0,0 1 0,0-1 0,0 0 0,3-1 0,9 1-21,0 0-1,-1-1 0,0-1 1,1 0-1,-1-1 1,19-7-1,-26 8-2,-1 0-1,1 0 1,-1 0 0,0-1-1,1 0 1,-1 0 0,0-1-1,-1 1 1,1-1 0,-1 0-1,0 0 1,1-1 0,-2 1-1,1-1 1,-1 0-1,1 0 1,2-6 0,-6 10-39,0 1 0,1 0 0,-1-1 0,0 1 1,0 0-1,1-1 0,-1 1 0,0 0 0,0-1 1,0 1-1,0-1 0,0 1 0,1-1 0,-1 1 0,0 0 1,0-1-1,0 1 0,0-1 0,0 1 0,0 0 1,-1-1-1,1 1 0,0-1 0,0 1 0,0-1 0,0 1 1,0 0-1,-1-1 0,1 1 0,0 0 0,0-1 1,-1 1-1,1 0 0,0-1 0,0 1 0,-1 0 0,1-1 1,0 1-1,-1 0 0,-19 3-2,-20 20-23,-1 20 9,39-40 19,-1 0 1,1 0 0,0 1-1,0-1 1,0 1-1,0 0 1,0-1 0,1 1-1,0 0 1,0 0-1,0 0 1,-1 5 0,3-8-71,-1-1 0,1 1 0,-1-1 0,1 0 0,-1 1 0,1-1 0,-1 0 1,1 1-1,-1-1 0,1 0 0,0 0 0,-1 0 0,1 0 0,-1 1 0,1-1 1,0 0-1,-1 0 0,1 0 0,-1 0 0,1 0 0,0-1 0,-1 1 0,1 0 1,0 0-1,-1 0 0,1 0 0,-1-1 0,1 1 0,-1 0 0,2-1 0,19-6-2173,47-15-3508,-63 21 5792,0 0-1,0 1 1,0 0 0,0 0-1,0 0 1,0 0-1,8 2 1,-12-1 139,0 0 0,1-1 0,-1 1 0,0 0 0,1-1 0,-1 1 0,0 0 0,0 0 0,0 0 0,0 0 0,0 1 0,0-1 0,0 0-1,1 2 1,-2-2-118,1 0-1,-1-1 0,1 1 0,-1 0 0,1 0 0,-1 0 0,1-1 0,0 1 0,-1 0 1,1-1-1,0 1 0,0 0 0,-1-1 0,1 1 0,0-1 0,0 0 0,0 1 0,0-1 1,0 1-1,0-1 0,-1 0 0,1 0 0,0 0 0,0 1 0,0-1 0,0 0 0,0 0 1,0 0-1,0-1 0,0 1 0,0 0 0,0 0 0,0 0 0,0-1 0,0 1 0,0 0 1,-1-1-1,1 1 0,0-1 0,0 1 0,0-1 0,-1 1 0,1-1 0,1-1 1,8-5-62,0-2 0,-1 1 1,0-1-1,-1 0 0,1-1 1,9-16-1,37-68-277,4-55 30,-43 104 67,-70 167 1704,-4 9 753,52-114-1970,1 1-1,0 0 1,2 0-1,0 0 1,-1 34-1,4-50-305,-1-1-1,1 1 0,1-1 1,-1 1-1,0-1 0,0 1 1,1-1-1,-1 1 0,0-1 1,1 1-1,0-1 0,-1 0 1,1 1-1,1 1 0,-2-3-5,1 1 1,-1-1-1,1 0 0,-1 1 0,1-1 0,-1 0 0,1 1 0,-1-1 1,1 0-1,-1 0 0,1 0 0,-1 1 0,1-1 0,0 0 1,-1 0-1,1 0 0,-1 0 0,1 0 0,0 0 0,-1 0 1,1 0-1,-1 0 0,1 0 0,0-1 0,1 1-23,0-1 0,0 0 0,0 0-1,0 0 1,-1-1 0,1 1 0,0 0-1,-1-1 1,1 1 0,-1-1 0,0 1-1,1-1 1,-1 0 0,0 1 0,0-1-1,0 0 1,0 0 0,1-2 0,3-13-116,0 0 0,-2-1 0,0 1 0,0-1 1,-2 0-1,0-18 0,-1 36 137,-1 5 15,1 0 0,0 1 0,1-1 1,-1 0-1,1 0 0,0 0 0,0 0 0,3 7 0,-3-10-5,1 0 0,-1 0 0,1 0 0,-1-1 0,1 1 0,0 0 0,0-1 0,0 0 1,0 1-1,0-1 0,0 0 0,0 0 0,0 0 0,1 0 0,-1 0 0,0-1 0,1 1 0,-1-1 0,0 1 0,1-1 1,4 0-1,1 0 7,-1 0 0,1 0 1,-1 0-1,1-1 1,-1-1-1,0 1 1,12-5-1,-16 6-10,-1-1-1,0 0 1,1 0 0,-1 0 0,0 0-1,0 0 1,1 0 0,-1-1-1,0 1 1,0-1 0,-1 0 0,1 1-1,0-1 1,0 0 0,-1 0 0,1 0-1,-1 0 1,0 0 0,0 0-1,0-1 1,0 1 0,0 0 0,0-1-1,0 1 1,-1-1 0,1-4 0,-18 43 272,16-33-217,0 0 0,0 0-1,1 1 1,-1-1 0,1 0-1,-1 1 1,1-1 0,0 0-1,0 1 1,1-1 0,-1 0-1,1 1 1,0-1 0,-1 0-1,3 4 1,-2-5-40,1-1 0,-1 1-1,1 0 1,0-1 0,0 1 0,-1-1-1,1 0 1,0 0 0,0 0 0,0 1-1,0-2 1,0 1 0,1 0 0,-1 0-1,0-1 1,0 1 0,1-1 0,-1 0-1,0 0 1,0 0 0,1 0 0,3 0-1,5-1-47,0 0 0,1-1-1,-1 0 1,0-1-1,0 0 1,0-1-1,0 0 1,-1-1-1,0 0 1,18-11-1,10-5-197,-35 20 241,0 0 0,1 0 0,-1 1 0,0-1 1,0 1-1,1 0 0,-1 0 0,0 0 0,1 0 0,-1 1 0,0-1 0,0 1 0,0 0 0,1 0 0,-1 0 0,4 2 0,-3-1-267,1-1 1,0 1-1,-1-1 1,1 0-1,0 0 1,0-1-1,5 1 1,-9-2-13,0 1-1,-1-1 1,1 1 0,0 0-1,-1-1 1,1 0 0,-1 1-1,1-1 1,0 1 0,-1-1-1,0 0 1,1 1 0,-1-1 0,1 0-1,-1 1 1,0-1 0,1 0-1,-1 0 1,0 1 0,0-1-1,0 0 1,0 0 0,0 0-1,1 1 1,-1-1 0,-1 0-1,1 0 1,0 1 0,0-1-1,0 0 1,0 0 0,0 0-1,-1 1 1,1-1 0,0 0 0,-1 0-1,1 1 1,-1-2 0,-9-15-8102</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7.381"/>
    </inkml:context>
    <inkml:brush xml:id="br0">
      <inkml:brushProperty name="width" value="0.025" units="cm"/>
      <inkml:brushProperty name="height" value="0.025" units="cm"/>
    </inkml:brush>
  </inkml:definitions>
  <inkml:trace contextRef="#ctx0" brushRef="#br0">67 31 17232,'0'0'1378,"-59"-28"928,52 25 1441,26 9-3042,10 8 64,9 2-609,5-3-929,2-9-5861</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7.959"/>
    </inkml:context>
    <inkml:brush xml:id="br0">
      <inkml:brushProperty name="width" value="0.025" units="cm"/>
      <inkml:brushProperty name="height" value="0.025" units="cm"/>
    </inkml:brush>
  </inkml:definitions>
  <inkml:trace contextRef="#ctx0" brushRef="#br0">122 0 15375,'0'0'6518,"-3"9"-4645,-33 87 970,8-23-2385,-26 103 0,54-176-448,0 1 0,0-1 0,0 0 0,0 0-1,0 0 1,0 1 0,-1-1 0,1 0 0,0 0 0,0 0 0,0 1 0,0-1 0,0 0 0,0 0 0,0 1 0,0-1 0,0 0 0,0 0 0,0 1 0,0-1 0,0 0 0,0 0 0,0 1 0,0-1 0,1 0 0,-1 0 0,0 1 0,0-1 0,0 0 0,0 0-1,0 0 1,0 1 0,1-1 0,-1 0 0,0 0 0,0 0 0,0 0 0,1 0 0,-1 1 0,0-1 0,0 0 0,0 0 0,1 0 0,-1 0 0,0 0 0,0 0 0,1 0 0,-1 0 0,0 0 0,0 0 0,1 0 0,15-8 313,16-18 197,-11 7 102,-2-2 0,0 0 0,20-30 0,-49 51-3725,9 0 2692,1-1 0,-1 1 0,1 0 0,0-1 0,-1 1 0,1 0 0,0-1 0,-1 1 0,1-1 0,0 1 0,-1 0 0,1-1 0,0 1 0,0-1 0,-1 1 0,1-1 0,0 1 0,0-1 0,0 1 0,0-1 0,0 1 0,0-1 0,0 1 0,0-1 0,0 1 0,0-1 0,4-10-8916</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8.613"/>
    </inkml:context>
    <inkml:brush xml:id="br0">
      <inkml:brushProperty name="width" value="0.025" units="cm"/>
      <inkml:brushProperty name="height" value="0.025" units="cm"/>
    </inkml:brush>
  </inkml:definitions>
  <inkml:trace contextRef="#ctx0" brushRef="#br0">360 79 10794,'0'0'4762,"1"-8"-1014,-1 2-3381,0 0 437,0 0-1,0 0 1,0 0 0,-1 0-1,1 0 1,-4-9 0,4 15-704,0-1 0,-1 0 0,1 0 0,0 0 0,-1 1 0,1-1 0,-1 0 0,1 1 0,-1-1 0,1 1 0,-1-1 0,1 0 0,-1 1-1,0-1 1,1 1 0,-1-1 0,0 1 0,0 0 0,1-1 0,-1 1 0,0 0 0,0-1 0,-1 1 0,0 0-98,0 0-1,0 1 0,0-1 1,0 0-1,0 1 1,0 0-1,0-1 0,0 1 1,0 0-1,0 0 0,1 0 1,-1 0-1,0 0 1,-2 3-1,-42 29 402,1 3 1,2 1 0,2 3-1,-51 61 1,87-94-298,0 1 1,0 0-1,0 1 1,1-1-1,1 1 1,-1 0-1,1 0 1,1 0-1,0 0 0,-2 16 1,4-22-93,0 1 1,0 0-1,0 0 1,0-1-1,0 1 1,1 0-1,0 0 1,0-1-1,0 1 1,0-1-1,1 1 1,-1-1-1,1 1 1,0-1-1,0 0 1,0 0-1,0 0 0,1 0 1,-1 0-1,1 0 1,-1-1-1,1 1 1,0-1-1,0 0 1,1 0-1,-1 0 1,0 0-1,6 2 1,3 0 0,0-1 1,1 0-1,0 0 0,-1-1 1,1-1-1,0 0 1,0-1-1,0 0 1,0-1-1,13-3 0,-19 3-4,0 0 0,0 0 0,0-1-1,0 0 1,0 0 0,0-1 0,0 0-1,-1 0 1,0-1 0,1 0-1,-1 0 1,0 0 0,-1-1 0,1 1-1,-1-2 1,0 1 0,0 0 0,-1-1-1,5-6 1,-8 10-7,-1 1 1,1-1-1,0 1 1,0-1-1,-1 1 1,1-1-1,-1 1 1,1-1-1,-1 1 1,0-1-1,1 0 0,-1 1 1,0-1-1,0 0 1,0 1-1,0-1 1,-1 0-1,1 1 1,0-1-1,-1 0 1,1 1-1,-1-1 1,0 1-1,1-1 0,-2-1 1,0 1-3,0 0-1,0 1 1,0-1-1,-1 0 1,1 1-1,0 0 1,-1-1 0,1 1-1,-1 0 1,1 0-1,-1 1 1,1-1 0,-1 0-1,-3 1 1,-6-2-9,-1 1 1,0 1 0,1 0-1,-1 1 1,-20 4-1,26-4 3,0 1 0,1 0 0,-1 1 0,1-1 0,-1 1 0,1 0 0,0 1 0,0 0 0,1 0 0,-1 0 0,1 0-1,0 1 1,0 0 0,0 0 0,1 1 0,-7 9 0,10-15 3,1 1 0,0-1 1,0 0-1,0 1 0,0-1 0,0 0 1,0 0-1,0 1 0,0-1 0,0 0 0,0 1 1,0-1-1,0 0 0,0 1 0,1-1 1,-1 0-1,0 0 0,0 1 0,0-1 0,0 0 1,0 1-1,1-1 0,-1 0 0,0 0 1,0 1-1,0-1 0,1 0 0,-1 0 0,0 0 1,0 1-1,1-1 0,-1 0 0,0 0 1,1 0-1,-1 0 0,0 0 0,0 0 0,1 1 1,18 2 0,20-6 30,-15-2-200,0 0 0,0-2 0,-1-1 0,39-19-1,84-54-889,-146 80 1068,0 1-1,0 0 1,1 0 0,-1 0 0,0 0 0,0-1-1,0 1 1,1 0 0,-1 0 0,0 0-1,0 0 1,1 0 0,-1-1 0,0 1 0,0 0-1,1 0 1,-1 0 0,0 0 0,0 0-1,1 0 1,-1 0 0,0 0 0,1 0-1,-1 0 1,0 0 0,0 0 0,1 0 0,-1 0-1,0 1 1,0-1 0,1 0 0,-1 0-1,0 0 1,0 0 0,0 0 0,1 0 0,-1 1-1,0-1 1,0 0 0,0 0 0,1 0-1,-1 1 1,0-1 0,0 0 0,0 0 0,0 1-1,0-1 1,1 0 0,-1 0 0,0 1-1,0-1 1,0 1 0,-1 22 269,-12 26 118,-8 6 42,14-40-249,1 0 0,0 1-1,1 0 1,1 1-1,1-1 1,-3 23 0,7-39-196,-1 0 1,0 1 0,0-1-1,0 1 1,1-1 0,-1 0-1,0 1 1,0-1 0,1 0 0,-1 1-1,0-1 1,1 0 0,-1 0-1,0 1 1,1-1 0,-1 0-1,1 0 1,-1 1 0,0-1-1,1 0 1,-1 0 0,1 0-1,-1 0 1,1 0 0,-1 0 0,0 0-1,1 0 1,-1 0 0,1 0-1,-1 0 1,1 0 0,-1 0-1,1 0 1,-1 0 0,0 0-1,1 0 1,-1 0 0,1-1 0,-1 1-1,0 0 1,1 0 0,-1-1-1,1 1 1,20-11-1193,-6-2-2399,-1-1-1,0-1 1,20-29 0,-14 15-3731</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9.592"/>
    </inkml:context>
    <inkml:brush xml:id="br0">
      <inkml:brushProperty name="width" value="0.025" units="cm"/>
      <inkml:brushProperty name="height" value="0.025" units="cm"/>
    </inkml:brush>
  </inkml:definitions>
  <inkml:trace contextRef="#ctx0" brushRef="#br0">77 226 12588,'0'0'13709,"-9"11"-13303,5-6-381,-42 58 773,44-59-733,-1-1-1,1 1 1,1 0-1,-1 0 1,0 0-1,1 0 1,0 0 0,0 0-1,0 0 1,0 0-1,1 0 1,0 0-1,0 1 1,0-1-1,0 0 1,0 0-1,1 0 1,2 7 0,-2-9-52,1-1 0,-1 1 0,1-1 0,0 1 0,0-1 0,0 1 0,0-1 0,0 0 0,0 0 0,0 0 0,0 0 0,1-1 0,-1 1 0,0-1 0,0 1 0,1-1 0,-1 0 0,0 0 0,1 1 0,-1-2 0,4 1 1,53-7 115,-43 2-267,0-1 0,0 0 1,-1-1-1,0-1 0,0 0 0,-1-1 0,0-1 1,0 0-1,-1-1 0,0 0 0,-1-1 0,-1 0 1,0-1-1,0-1 0,9-16 0,-12 8 18,-8 22 120,0 0-1,0 0 1,0 0 0,0 0-1,0-1 1,0 1 0,-1 0 0,1 0-1,0 0 1,0 0 0,0-1 0,0 1-1,0 0 1,0 0 0,0 0-1,0 0 1,-1 0 0,1-1 0,0 1-1,0 0 1,0 0 0,0 0 0,0 0-1,-1 0 1,1 0 0,0 0-1,0 0 1,0 0 0,0 0 0,-1-1-1,1 1 1,0 0 0,0 0 0,0 0-1,-1 0 1,1 0 0,0 0 0,0 0-1,0 1 1,0-1 0,-1 0-1,1 0 1,0 0 0,0 0 0,0 0-1,0 0 1,-1 0 0,1 0 0,0 0-1,-3 2 26,0 0 1,0 0-1,0 0 0,1 0 0,-1 0 0,1 1 0,-1-1 0,1 1 0,-3 4 1,0-1 130,1 0 0,0 0 0,0 1 0,1-1 0,0 1 1,0 0-1,0 0 0,1 0 0,0 0 0,1 0 0,-2 10 0,3-16-139,0-1 0,0 1 0,0-1 0,0 1 0,0-1 0,1 1 0,-1-1 0,0 1 0,0-1 0,0 1 0,0-1 0,1 1 0,-1-1 0,0 0 0,1 1 0,-1-1-1,0 1 1,1-1 0,-1 0 0,0 1 0,1-1 0,-1 0 0,1 0 0,-1 1 0,0-1 0,1 0 0,-1 0 0,1 0 0,-1 1 0,1-1 0,0 0 0,23 0 236,22-15-66,-27 5-202,1-1 1,-2-1-1,1 0 1,-2-2-1,0 0 1,0-1 0,18-22-1,-25 26-32,-1-1 0,0 0 0,-1 0 0,-1 0 0,0-1 0,0-1 0,-1 1 0,-1-1 1,0 0-1,-1 0 0,-1 0 0,2-15 0,-5 29 44,0 0 1,0 0-1,0 1 1,-1-1-1,1 0 1,0 0-1,0 0 1,-1 1-1,1-1 1,0 0 0,0 0-1,-1 0 1,1 0-1,0 0 1,0 0-1,-1 0 1,1 0-1,0 1 1,-1-1-1,1 0 1,0 0-1,0 0 1,-1 0 0,1 0-1,0-1 1,-1 1-1,1 0 1,0 0-1,0 0 1,-1 0-1,1 0 1,0 0-1,0 0 1,-1 0-1,1-1 1,0 1 0,0 0-1,-1 0 1,1 0-1,0-1 1,0 1-1,0 0 1,-1 0-1,1 0 1,0-1-1,0 1 1,0 0-1,0 0 1,0-1 0,0 1-1,0 0 1,-1-1-1,1 1 1,0 0-1,0 0 1,0-1-1,0 1 1,0 0-1,0-1 1,0 1-1,0 0 1,0 0-1,0-1 1,1 1 0,-1-1-1,-18 20-112,-16 28 301,3 1 0,2 1-1,2 1 1,-39 101 0,63-141-159,0-1 0,1 1 0,0-1 0,-1 13 0,2-21-22,1 0 1,0 0-1,0 0 1,0 0-1,0 0 0,0 0 1,0 0-1,0 0 1,0 0-1,0 0 0,1 0 1,-1 0-1,0 0 1,1 0-1,-1 0 0,0-1 1,1 1-1,-1 0 1,1 0-1,0 0 0,-1 0 1,1-1-1,-1 1 1,1 0-1,0-1 1,0 1-1,0 0 0,-1-1 1,1 1-1,0-1 1,0 1-1,0-1 0,0 0 1,0 1-1,0-1 1,0 0-1,0 0 0,0 1 1,0-1-1,0 0 1,0 0-1,0 0 0,0 0 1,0 0-1,0-1 1,0 1-1,0 0 1,0 0-1,0-1 0,0 1 1,-1 0-1,1-1 1,1 0-1,5-2-26,-1 0-1,0 0 1,0-1 0,0 0-1,0 0 1,-1-1-1,1 1 1,-1-1 0,0 0-1,-1-1 1,1 1 0,-1-1-1,6-11 1,1-1-162,-1-2 0,-1 1 0,8-27 1,-14 39 182,-1 0 1,0 0 0,-1-1 0,1 1-1,-1-1 1,0-7 0,-4 36 218,3-20-206,-1 0-1,1 0 1,-1 0 0,1 0 0,-1 0 0,1 0-1,0 0 1,0 0 0,0 0 0,0 0-1,-1 0 1,1 0 0,1 1 0,-1-1-1,0 0 1,0 0 0,0 0 0,1 0 0,-1 0-1,0 0 1,1 0 0,-1 0 0,1 0-1,-1 0 1,1 0 0,-1 0 0,1 0-1,0-1 1,-1 1 0,1 0 0,0 0 0,0-1-1,0 1 1,0 0 0,0-1 0,0 1-1,0-1 1,0 1 0,0-1 0,0 1-1,0-1 1,0 0 0,0 0 0,0 1 0,0-1-1,0 0 1,0 0 0,0 0 0,0 0-1,2 0 1,8 1 17,0-1 0,1 0-1,-1 0 1,19-4 0,-27 4-35,0 0 0,0-1 0,0 0 0,0 1 0,0-1-1,0-1 1,0 1 0,0 0 0,0-1 0,-1 1 0,1-1 0,-1 0 0,1 0 0,-1 0 0,0 0 0,1 0 0,-1 0 0,0-1 0,-1 1 0,1-1 0,2-4 0,-3 6 1,-1 1 0,0 0 0,0 0 1,0-1-1,0 1 0,0 0 1,1-1-1,-1 1 0,0 0 1,0-1-1,0 1 0,0 0 1,0-1-1,0 1 0,0 0 1,0-1-1,0 1 0,0 0 1,-1-1-1,1 1 0,0 0 0,0-1 1,0 1-1,0 0 0,0 0 1,-1-1-1,1 1 0,0 0 1,0 0-1,0-1 0,-1 1 1,1 0-1,0 0 0,0-1 1,-1 1-1,1 0 0,0 0 0,0 0 1,-1 0-1,1 0 0,0-1 1,-1 1-1,1 0 0,-21 2-85,-19 15 26,35-12 68,0 1 0,0 0 0,0 0-1,1 0 1,0 1 0,-4 8 0,7-14-1,0 0-1,0 0 1,1 0-1,-1 1 1,1-1-1,-1 0 1,1 0-1,-1 0 1,1 1-1,-1-1 1,1 0-1,0 0 1,0 1-1,0-1 1,0 0-1,0 1 1,0-1-1,0 0 1,0 1-1,0-1 1,1 0-1,-1 0 1,0 1-1,1-1 1,-1 0-1,1 0 1,0 0-1,-1 0 1,1 0-1,0 1 1,-1-1-1,1 0 1,0-1-1,0 1 1,0 0-1,0 0 1,0 0-1,0 0 1,0-1-1,0 1 1,1-1-1,-1 1 1,0 0-1,2-1 1,22 4-48,0-1 0,0-1 0,1-1 0,37-4 0,4 0-121,20 2 1767,-92-1-1517,1 0 1,-1 0-1,1-1 0,0 0 1,0 0-1,1 0 0,-1 0 1,1 0-1,-1-1 0,1 1 0,0-1 1,0 0-1,0 0 0,1 0 1,0-1-1,0 1 0,-2-6 1,-2-3-100,1 0 1,1 0-1,0-1 1,-4-23-1,7 29-35,0 3-46,1 0 0,-1 0 0,1 0 0,0 0 0,0 0 0,2-10 0,-2 14 16,1-1 0,-1 1 0,1 0-1,0 0 1,-1 0 0,1-1 0,0 1-1,0 0 1,0 0 0,0 0 0,0 0-1,0 0 1,0 0 0,0 1 0,0-1-1,1 0 1,-1 1 0,0-1 0,0 0-1,1 1 1,-1-1 0,0 1 0,1 0-1,-1 0 1,0-1 0,1 1 0,-1 0 0,1 0-1,1 0 1,62 0-5017,-37 0-730,-14 0-1461</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09.950"/>
    </inkml:context>
    <inkml:brush xml:id="br0">
      <inkml:brushProperty name="width" value="0.025" units="cm"/>
      <inkml:brushProperty name="height" value="0.025" units="cm"/>
    </inkml:brush>
  </inkml:definitions>
  <inkml:trace contextRef="#ctx0" brushRef="#br0">0 1 17969,'4'5'929,"31"0"288,17 0-160,10 1-865,7-3-128,4-3-1537,-5 0-7335</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0.840"/>
    </inkml:context>
    <inkml:brush xml:id="br0">
      <inkml:brushProperty name="width" value="0.025" units="cm"/>
      <inkml:brushProperty name="height" value="0.025" units="cm"/>
    </inkml:brush>
  </inkml:definitions>
  <inkml:trace contextRef="#ctx0" brushRef="#br0">15 1 13773,'0'0'7036,"-2"10"-6150,-2 10-686,0-1 0,2 1 0,0-1-1,1 1 1,1 0 0,4 33 0,-3-51-166,-1-1 0,0 1 1,1-1-1,-1 1 0,0-1 0,1 1 0,0-1 1,-1 1-1,1-1 0,0 1 0,0-1 0,0 0 1,0 0-1,0 1 0,0-1 0,0 0 1,0 0-1,1 0 0,-1 0 0,0 0 0,1-1 1,-1 1-1,0 0 0,1-1 0,-1 1 1,1 0-1,-1-1 0,1 0 0,-1 1 0,1-1 1,0 0-1,-1 0 0,1 0 0,-1 0 1,1 0-1,-1 0 0,1 0 0,0-1 0,-1 1 1,1-1-1,-1 1 0,1-1 0,-1 1 1,0-1-1,1 0 0,-1 0 0,0 1 0,1-1 1,1-2-1,5-3 33,0 0-1,-1 0 1,1-1 0,-1 0-1,-1-1 1,8-9 0,-1 2-14,-5 14-22,-4 28 47,-3-12-16,0-4-36,0-1 0,1 1-1,0-1 1,0 1 0,1-1-1,0 0 1,6 11 0,-8-19-21,0 0 0,0 0 0,1 0 1,-1 0-1,1 0 0,-1-1 0,1 1 1,0-1-1,0 1 0,0-1 1,0 1-1,0-1 0,0 0 0,0 0 1,4 1-1,-3-1 8,1 0 1,-1-1 0,1 0-1,-1 0 1,1 0 0,-1 0-1,0-1 1,1 1-1,-1-1 1,0 0 0,1 0-1,-1 0 1,6-3 0,14-8 24,0-2 0,-1 0 0,-1-2 1,-1 0-1,0-2 0,20-22 0,-9 10-33,39-29 0,-41 42-53,-28 17 43,-1 0 0,1-1-1,-1 1 1,1 0 0,-1 0 0,1 0-1,-1 0 1,1 0 0,-1 0 0,1 0-1,0 0 1,-1 0 0,1 0 0,-1 0-1,1 0 1,-1 0 0,1 0 0,-1 0 0,1 1-1,-1-1 1,1 0 0,-1 0 0,1 1-1,-1-1 1,1 0 0,-1 1 0,1-1-1,-1 0 1,0 1 0,1-1 0,-1 1 0,1-1-1,-1 0 1,0 1 0,0-1 0,1 1-1,-1-1 1,0 1 0,0 0 0,0-1-1,1 1 1,-1-1 0,0 1 0,0-1-1,0 1 1,0-1 0,0 1 0,0-1 0,0 1-1,0 0 1,-1 0 0,2 15-16,-2 0-1,0 1 1,-1-1 0,-5 19-1,5-27-217,0-1 1,0 0-1,-1 0 0,0-1 0,0 1 0,-1 0 0,0-1 0,0 0 0,0 0 0,-1 0 0,-9 9 0,13-14 24,0 0 0,0-1-1,0 1 1,1 0-1,-1-1 1,0 1 0,0-1-1,0 1 1,0-1-1,0 1 1,0-1 0,0 0-1,0 0 1,0 1 0,0-1-1,-1 0 1,1 0-1,0 0 1,0 0 0,0 0-1,0 0 1,-2-1-1,-9-5-5170</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1.198"/>
    </inkml:context>
    <inkml:brush xml:id="br0">
      <inkml:brushProperty name="width" value="0.025" units="cm"/>
      <inkml:brushProperty name="height" value="0.025" units="cm"/>
    </inkml:brush>
  </inkml:definitions>
  <inkml:trace contextRef="#ctx0" brushRef="#br0">1 1 16271,'0'0'5381,"3"64"-5381,-3-47-1505,4-3-2146,7-5-4069</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1.524"/>
    </inkml:context>
    <inkml:brush xml:id="br0">
      <inkml:brushProperty name="width" value="0.025" units="cm"/>
      <inkml:brushProperty name="height" value="0.025" units="cm"/>
    </inkml:brush>
  </inkml:definitions>
  <inkml:trace contextRef="#ctx0" brushRef="#br0">290 115 11691,'0'0'8776,"-10"-6"-7340,5 3-1314,0 0 0,-1 0 0,1 0 0,-1 0 0,0 1 0,1 0 0,-1 0 0,0 1 0,0 0 0,0 0 0,0 0 0,0 1 0,-1-1 0,1 2 0,0-1 0,0 1 0,0 0 0,0 0 0,0 0 0,0 1 0,0 0 0,1 0 0,-1 0 0,0 1 0,1 0 0,-7 4 0,3-1 19,0 1 0,1-1-1,0 2 1,0-1 0,0 1-1,1 0 1,0 0 0,1 1-1,0 0 1,0 0 0,1 1-1,0-1 1,0 1 0,1 0-1,1 1 1,0-1 0,0 1-1,1-1 1,-2 14 0,4-21-118,0 0 0,0-1 0,0 1 0,0 0 0,1 0 1,-1-1-1,1 1 0,-1 0 0,1-1 0,0 1 1,0-1-1,0 1 0,0-1 0,1 1 0,-1-1 0,1 0 1,-1 1-1,1-1 0,0 0 0,0 0 0,2 2 1,1-1-4,-1-1 0,0 1 0,1-1 1,0 0-1,-1 0 0,1 0 1,0-1-1,0 0 0,0 0 0,0 0 1,5 0-1,3-1 5,0 1 0,0-2-1,0 0 1,0-1 0,0 0 0,0-1 0,-1 0 0,20-8-1,-17 3-12,0 0 0,0-1 0,-1 0 0,0-1 0,-1-1 0,0 0-1,0-1 1,-2 0 0,14-17 0,-20 21-1,1 1 0,-1-1 0,0 0 0,-1 0-1,0-1 1,-1 1 0,1-1 0,-1 0 0,-1 0 0,0 0 0,0 0 0,-1-1 0,0 1 0,-1 0-1,0 0 1,0-1 0,-1 1 0,-2-13 0,2 19-9,0 0 0,0 0 0,-1 0 0,1 0 0,-1 0 0,1 0 0,-1 1 0,0-1 0,0 0 0,0 1 1,0-1-1,-1 1 0,1 0 0,-1 0 0,1 0 0,-1 0 0,0 0 0,0 1 0,0-1 0,0 1 0,0 0 0,0-1 0,0 1 0,0 1 0,0-1 0,-1 0 0,1 1 0,0 0 0,0 0 0,-1 0 0,1 0 0,-5 1 0,2-1-120,-1 1-1,1 0 0,0 1 1,0-1-1,0 1 1,0 0-1,0 1 0,0-1 1,0 1-1,1 0 0,-1 1 1,1-1-1,0 1 0,0 0 1,-8 9-1,9-8-415,0 1 1,1-1-1,0 1 1,0 0-1,0 0 0,1 0 1,-1 0-1,-1 10 0,4-12-621,-1 0-1,1 0 0,-1 1 1,1-1-1,1 0 0,-1 0 1,1 1-1,1 6 0,9 11-10577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5.673"/>
    </inkml:context>
    <inkml:brush xml:id="br0">
      <inkml:brushProperty name="width" value="0.025" units="cm"/>
      <inkml:brushProperty name="height" value="0.025" units="cm"/>
    </inkml:brush>
  </inkml:definitions>
  <inkml:trace contextRef="#ctx0" brushRef="#br0">89 0 11851,'0'0'4196,"0"60"-3876,-16-12 1,-2 7 351,2 5-415,1-1-129,3-5 32,3-6-64,6-11-32,3-10-64,0-14-544,3-17-2627,3-25 448,-2-15-2786</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2.115"/>
    </inkml:context>
    <inkml:brush xml:id="br0">
      <inkml:brushProperty name="width" value="0.025" units="cm"/>
      <inkml:brushProperty name="height" value="0.025" units="cm"/>
    </inkml:brush>
  </inkml:definitions>
  <inkml:trace contextRef="#ctx0" brushRef="#br0">1 359 12588,'0'0'13997,"9"-3"-13303,8-3-575,1 1-1,0 0 1,0 2-1,32-3 1,-50 6-122,1-1 1,0 1 0,0 0-1,-1 0 1,1 0-1,0 0 1,0 0 0,0 1-1,-1-1 1,1 0-1,0 0 1,0 0 0,-1 1-1,1-1 1,0 0 0,-1 1-1,1-1 1,0 1-1,-1-1 1,1 1 0,-1-1-1,1 1 1,-1-1 0,1 1-1,-1-1 1,1 1-1,-1 0 1,1-1 0,-1 1-1,0 0 1,1 1-1,-1 0 2,0 0 0,0 0 0,0 0 0,0 1 0,0-1 0,-1 0 0,1 0 0,-1 0 0,1 0 0,-1 0 0,-1 3 0,-2 3 19,0 0 0,-1-1-1,0 1 1,-10 11 0,65-71 241,85-116 0,-135 168-255,0 0 0,0-1 1,0 1-1,0 0 1,0-1-1,1 1 1,-1 0-1,0-1 0,0 1 1,1 0-1,-1-1 1,0 1-1,0 0 1,1 0-1,-1 0 0,0-1 1,1 1-1,-1 0 1,0 0-1,1 0 1,-1 0-1,0-1 1,1 1-1,-1 0 0,0 0 1,1 0-1,-1 0 1,0 0-1,1 0 1,-1 0-1,0 0 0,1 0 1,-1 0-1,1 0 1,-1 0-1,0 0 1,1 1-1,-1-1 1,1 0-1,10 14 29,7 6-9,-12-18 7,0-1-1,0 0 1,0 0-1,0-1 0,0 0 1,1 0-1,-1 0 0,0-1 1,0 0-1,0 0 0,0 0 1,0-1-1,0 0 1,0 0-1,0-1 0,-1 0 1,1 0-1,-1 0 0,0 0 1,0-1-1,0 0 0,8-8 1,-3 4-26,-1-1 0,0-1 0,-1 1 0,0-1-1,0-1 1,-1 1 0,-1-1 0,0 0 0,0-1 0,5-14 0,-8 16-48,-1 0 1,0 0-1,0 0 0,0-10 1,-3 20 37,1-1 1,0 1-1,0 0 1,-1 0-1,1 0 0,0 0 1,0-1-1,-1 1 1,1 0-1,0 0 1,0 0-1,-1 0 1,1 0-1,0 0 1,-1 0-1,1 0 1,0 0-1,-1 0 1,1 0-1,0 0 1,-1 0-1,1 0 1,0 0-1,0 0 1,-1 0-1,1 0 1,0 1-1,0-1 1,-1 0-1,1 0 1,0 0-1,-1 0 1,1 1-1,0-1 0,0 0 1,0 0-1,-1 0 1,1 1-1,-8 10-19,1 1 0,1 0 0,0 0 0,0 1 0,1-1 0,1 1-1,0 0 1,-2 15 0,1-10 17,-2 9 43,1 0 0,1 0 0,2 1 0,0-1-1,2 1 1,3 35 0,-2-61-33,0 0 0,0 0 1,0 0-1,0 0 0,1 0 0,-1 0 0,0 0 0,1 0 0,0 0 1,-1-1-1,1 1 0,0 0 0,0 0 0,0-1 0,0 1 0,0-1 1,0 1-1,0-1 0,1 1 0,-1-1 0,1 1 0,-1-1 0,1 0 0,-1 0 1,1 0-1,0 0 0,-1 0 0,1 0 0,0-1 0,0 1 0,0 0 1,0-1-1,3 1 0,-4-2-30,-1 0 0,1 1 0,0-1 0,0 0 1,0 0-1,-1 0 0,1 0 0,0 0 0,-1-1 0,1 1 1,-1 0-1,0 0 0,1 0 0,-1 0 0,0-1 0,1 1 0,-1 0 1,0 0-1,0 0 0,0-1 0,0 1 0,0 0 0,-1 0 1,1 0-1,-1-2 0,-4-36-1394,-2 23 1210,0 0 1,-1 0 0,0 1-1,-1 0 1,-1 0 0,-15-16 0,12 15 361,0-1 1,2-1 0,-17-31 0,28 49-123,0 0 0,0-1 0,0 1 0,0-1-1,0 1 1,0 0 0,0-1 0,0 1 0,0-1 0,1 1 0,-1 0 0,0-1 0,0 1 0,0 0 0,0-1 0,0 1 0,1 0 0,-1-1 0,0 1 0,0 0 0,1-1-1,-1 1 1,0 0 0,0-1 0,1 1 0,-1 0 0,0 0 0,1 0 0,-1-1 0,0 1 0,1 0 0,-1 0 0,1 0 0,-1 0 0,0 0 0,1-1 0,-1 1 0,0 0-1,1 0 1,-1 0 0,1 0 0,-1 0 0,0 0 0,1 0 0,-1 1 0,1-1 0,27 0-72,-21 0 135,91 2-359,1 1-3838,-42-3-1709</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2.877"/>
    </inkml:context>
    <inkml:brush xml:id="br0">
      <inkml:brushProperty name="width" value="0.025" units="cm"/>
      <inkml:brushProperty name="height" value="0.025" units="cm"/>
    </inkml:brush>
  </inkml:definitions>
  <inkml:trace contextRef="#ctx0" brushRef="#br0">40 1 13453,'0'0'8787,"-5"13"-7469,-3 9-962,1 0 0,1 1 0,1 1 0,1-1 0,-1 35 0,5-56-333,0 0 1,1 0-1,-1 1 1,0-1 0,1 0-1,-1 0 1,1 0-1,0 1 1,0-1-1,0 0 1,0 0 0,0 0-1,0 0 1,0-1-1,1 1 1,-1 0-1,1 0 1,-1-1 0,1 1-1,0-1 1,0 0-1,0 1 1,0-1 0,-1 0-1,2 0 1,-1 0-1,0 0 1,0 0-1,0-1 1,0 1 0,0-1-1,1 1 1,-1-1-1,0 0 1,0 0-1,4 0 1,1 0-22,1 0 0,-1 0-1,0-1 1,1 0 0,-1 0-1,0-1 1,1 0 0,-1-1 0,0 1-1,7-5 1,-4 1-99,0 0 0,-1-1 0,0 0 0,-1-1 0,14-13 0,-19 17 92,1 0 1,-1 0-1,0 0 1,-1-1-1,1 1 0,-1-1 1,0 1-1,0-1 1,0 0-1,0 0 1,-1 1-1,0-1 1,1-10-1,-3 115 731,1-99-688,0 0 0,0 0 0,0 0-1,1 1 1,-1-1 0,0 0 0,1 0-1,-1 0 1,1 0 0,-1 0 0,1 0 0,-1 0-1,1 0 1,0 0 0,0 0 0,-1-1 0,1 1-1,0 0 1,0 0 0,0-1 0,0 1-1,0 0 1,0-1 0,0 1 0,0-1 0,0 0-1,2 1 1,1 0 38,0 0 1,-1-1-1,1 0 0,0 0 0,0 0 0,0 0 0,0-1 1,6-1-1,3-1 12,0-1 1,0-1 0,23-11-1,27-25-238,-48 30-26,1 0 0,1 1 0,-1 0 0,21-7 0,-37 17 143,0 0 0,1 0 1,-1 0-1,0 0 0,0 0 0,1 0 1,-1 0-1,0 0 0,0 0 0,1 0 1,-1 0-1,0 0 0,0 1 0,0-1 1,1 0-1,-1 0 0,0 0 0,0 0 0,0 1 1,1-1-1,-1 0 0,0 0 0,0 0 1,0 0-1,0 1 0,0-1 0,1 0 1,-1 0-1,0 1 0,0-1 0,0 0 1,0 0-1,0 1 0,0-1 0,0 0 1,0 0-1,0 1 0,0-1 0,0 0 1,0 0-1,0 1 0,0-1 0,0 0 1,0 22-1164,-1-20 733,1-1 1,0 1 0,0 0 0,0 0 0,-1-1-1,2 1 1,-1 0 0,0 0 0,0 0-1,0-1 1,1 1 0,-1 0 0,1-1-1,0 1 1,-1 0 0,2 1 0,30-2-7962,-9-3 2365</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3.237"/>
    </inkml:context>
    <inkml:brush xml:id="br0">
      <inkml:brushProperty name="width" value="0.025" units="cm"/>
      <inkml:brushProperty name="height" value="0.025" units="cm"/>
    </inkml:brush>
  </inkml:definitions>
  <inkml:trace contextRef="#ctx0" brushRef="#br0">111 187 9641,'0'0'12652,"-10"10"-11622,2-3-883,-50 56 1209,54-58-1208,0 0 0,1 0 0,-1 1 0,1 0 0,0-1 0,1 1 0,-1 0 0,1 0 0,0 0 0,1 1 0,-1-1 1,1 9-1,1-14-137,0 0 0,0 0 0,1-1 1,-1 1-1,0 0 0,1 0 1,-1 0-1,1-1 0,-1 1 0,1 0 1,0-1-1,-1 1 0,1 0 0,0-1 1,-1 1-1,1-1 0,0 1 1,-1-1-1,1 1 0,0-1 0,0 0 1,0 1-1,0-1 0,-1 0 0,1 0 1,0 1-1,0-1 0,0 0 1,0 0-1,0 0 0,0 0 0,0 0 1,1-1-1,36-2 134,-20-1-168,1-1 1,-1-1-1,0-1 0,-1-1 1,0 0-1,0-1 0,20-14 1,-12 5-217,0-1 0,-2-1 0,38-40 0,-52 51 214,0 0 1,-1-1-1,0 0 1,-1 0-1,0-1 0,-1 0 1,0 0-1,0-1 0,-1 0 1,-1 0-1,0 0 0,2-15 1,-5 26 30,-1 0 1,0 0-1,0 0 1,0 1-1,0-1 1,0 0-1,0 0 1,0 0-1,0 0 1,0 0-1,0 0 1,-1 1-1,1-1 1,0 0-1,-1 0 1,1 0-1,0 1 1,-1-1-1,1 0 1,-1 0-1,1 1 1,-2-2-1,-13 4 313,-16 25 131,22-14-345,0 0 0,0 1 1,1 0-1,1 0 0,0 1 0,1 0 1,1 0-1,0 1 0,1 0 0,1-1 1,0 1-1,1 0 0,1 17 0,1-32-177,-1 1 0,2-1-1,-1 1 1,0-1 0,0 0 0,0 1-1,1-1 1,-1 1 0,0-1-1,1 0 1,0 0 0,-1 1-1,1-1 1,0 0 0,-1 0-1,1 0 1,0 0 0,0 1 0,0-1-1,0 0 1,0-1 0,0 1-1,0 0 1,3 1 0,-1 0-743,1-1 0,0 0 0,0 0 0,0-1 0,0 1 0,0-1 0,7 0-1,25 0-9204</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3.764"/>
    </inkml:context>
    <inkml:brush xml:id="br0">
      <inkml:brushProperty name="width" value="0.025" units="cm"/>
      <inkml:brushProperty name="height" value="0.025" units="cm"/>
    </inkml:brush>
  </inkml:definitions>
  <inkml:trace contextRef="#ctx0" brushRef="#br0">14 61 11179,'0'0'2119,"10"-9"785,-4 3-2385,1 0 1,0 1-1,0 0 0,0 0 0,1 1 1,0 0-1,0 0 0,9-3 1,-13 6-333,-1 0-1,1 0 1,0 0 0,0 1 0,-1-1 0,1 1 0,0 0 0,0 0 0,0 0 0,-1 0 0,1 1 0,0 0 0,0-1 0,-1 1 0,1 1 0,-1-1 0,1 0 0,-1 1 0,1 0 0,-1 0 0,0 0 0,0 0 0,0 0-1,0 1 1,4 4 0,-3-3-93,-1 1 1,0-1-1,0 1 0,0-1 0,0 1 0,-1 0 0,0 0 0,0 0 0,0 1 0,-1-1 0,0 0 0,0 1 1,0-1-1,-1 1 0,1-1 0,-1 1 0,-1-1 0,1 0 0,-1 1 0,0-1 0,0 1 0,0-1 0,-1 0 0,0 0 1,0 0-1,0 0 0,-5 8 0,-8 11 61,0-1 0,-1 0 0,-2-1 0,-22 22 0,19-21-15,2-3-2,12-13-109,0-1 1,1 1-1,0 1 1,0-1-1,0 1 1,1 0-1,0 0 1,1 1-1,-7 15 1,11-23-23,1 0 1,-1-1 0,0 1 0,0 0-1,0 0 1,1 0 0,-1-1-1,1 1 1,-1 0 0,0-1-1,1 1 1,-1 0 0,1-1 0,-1 1-1,1 0 1,0-1 0,-1 1-1,1-1 1,0 1 0,-1-1-1,1 0 1,0 1 0,0-1 0,-1 0-1,1 1 1,0-1 0,0 0-1,-1 0 1,1 0 0,0 1-1,0-1 1,0 0 0,0 0-1,-1 0 1,1-1 0,0 1 0,1 0-1,39-2 206,-37 2-184,19-3 18,-1-1 0,0-2 0,0 0 0,30-12 0,83-44-1565,-113 51 729,3-6-2036,-24 17 2639,-1-1 1,0 1 0,1-1 0,-1 1-1,1-1 1,-1 1 0,0-1 0,0 1-1,1-1 1,-1 1 0,0-1 0,0 1-1,0-1 1,1 0 0,-1 1 0,0-1-1,0 1 1,0-1 0,0 0 0,0 1-1,0-1 1,0 1 0,0-1 0,0 1-1,-1-1 1,1 0 0,0 1 0,0-1-1,0 1 1,-1-1 0,1 1 0,0-1-1,-1 1 1,1-1 0,0 1 0,-1-1-1,1 1 1,-1-1 0,1 1 0,-1 0-1,1-1 1,-1 1 0,1 0 0,-1-1-1,1 1 1,-1 0 0,0 0 0,-21-11-6638</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4.136"/>
    </inkml:context>
    <inkml:brush xml:id="br0">
      <inkml:brushProperty name="width" value="0.025" units="cm"/>
      <inkml:brushProperty name="height" value="0.025" units="cm"/>
    </inkml:brush>
  </inkml:definitions>
  <inkml:trace contextRef="#ctx0" brushRef="#br0">0 1 11339,'0'0'9961,"76"31"-8840,-30-26-384,5-5-289,8 0-255,3 0-193,0-3-1314,0-8-2882,-3-2-6438</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4.816"/>
    </inkml:context>
    <inkml:brush xml:id="br0">
      <inkml:brushProperty name="width" value="0.025" units="cm"/>
      <inkml:brushProperty name="height" value="0.025" units="cm"/>
    </inkml:brush>
  </inkml:definitions>
  <inkml:trace contextRef="#ctx0" brushRef="#br0">0 474 16111,'0'0'7330,"16"-4"-6503,19-8-656,0-2 0,33-18 0,-54 25-179,-1 0 0,0-1 0,0-1 0,-1 0 0,0 0 0,-1-1 0,0-1 0,-1 0 0,12-15 0,-21 24 12,0 1 0,1-1 0,-1 0 0,0 1 0,-1-1 0,1 0 0,0 0 0,0 1 0,-1-1 0,1 0 0,-1 0 1,0 0-1,1 0 0,-1 0 0,0 0 0,0-2 0,-1 3-2,1 1 1,0-1-1,-1 0 1,1 1-1,-1-1 1,1 1-1,-1-1 1,1 1-1,-1-1 1,1 1-1,-1-1 1,1 1-1,-1 0 1,1-1 0,-1 1-1,0 0 1,1-1-1,-1 1 1,0 0-1,1 0 1,-1 0-1,0-1 1,0 1-1,1 0 1,-1 0-1,0 0 1,1 0-1,-2 1 1,-2-1 2,0 1 1,0-1 0,-1 1 0,1 1 0,1-1 0,-1 0 0,0 1 0,0 0 0,0 0-1,1 0 1,-1 0 0,1 1 0,-4 3 0,-1 1 24,0 1 1,1 1 0,0 0-1,1 0 1,0 0-1,0 1 1,1-1-1,0 1 1,1 1-1,0-1 1,1 0-1,0 1 1,0 0 0,1 0-1,1 0 1,0 0-1,0 13 1,1-23-24,0 1 0,0-1 0,1 1 1,-1-1-1,0 1 0,1-1 0,-1 1 1,1-1-1,0 1 0,-1-1 0,1 0 0,0 0 1,0 1-1,0-1 0,0 0 0,0 0 0,0 0 1,0 0-1,0 0 0,0 0 0,1 0 1,-1 0-1,0 0 0,1-1 0,1 2 0,1-1 8,1 0 0,-1 0-1,0-1 1,0 1 0,1-1-1,-1 0 1,0 0 0,1 0-1,4-1 1,4-1 0,-1-1-1,0 0 1,1-1-1,-1-1 1,16-7 0,-3-5-174,-1 0 1,0-2-1,-2-1 1,0 0 0,-1-2-1,-2 0 1,0-1 0,20-33-1,-45 66 272,-4 8 196,0-1 1,1 2 0,1-1-1,0 1 1,1 0-1,2 1 1,0-1-1,1 1 1,-2 21 0,6-39-272,0 0 1,0 0-1,1 0 1,-1 0-1,1 0 1,-1-1 0,1 1-1,-1 0 1,1 0-1,0-1 1,0 1-1,0 0 1,0-1 0,0 1-1,0-1 1,1 1-1,-1-1 1,0 0 0,1 1-1,-1-1 1,1 0-1,-1 0 1,1 0-1,0 0 1,-1 0 0,1-1-1,0 1 1,0 0-1,-1-1 1,1 1 0,0-1-1,0 0 1,0 0-1,0 1 1,0-1-1,0 0 1,-1-1 0,4 1-1,4-1 32,1 1 1,-1-2-1,1 1 0,-1-1 1,0-1-1,16-6 0,-6 0-98,-1-1 0,-1 0 0,1-1 0,-2-1 0,1-1 0,-2-1 0,0 0 0,-1-1 0,0 0 0,-1-1 0,0 0 0,16-31 0,-17 24-74,-1 0 0,0-1 0,-2 0 0,-1 0 1,-1-1-1,-1 0 0,-2 0 0,0 0 0,1-45 0,-5 69 91,0 0 0,0 0 0,0 0-1,0 0 1,0 0 0,0 0 0,0 0-1,0 0 1,-1 0 0,1 0 0,0 0-1,0 0 1,-1 0 0,1 0 0,-1 0-1,1 0 1,-1 0 0,1 0 0,-1 1-1,-1-2 1,2 2 2,-1-1 1,0 1-1,1 0 1,-1 0-1,0 0 0,1 0 1,-1 0-1,0 0 1,1 0-1,-1 0 0,0 0 1,1 0-1,-1 1 0,1-1 1,-1 0-1,0 0 1,1 1-1,-1-1 0,1 0 1,-1 1-1,0-1 1,1 0-1,-1 1 0,-3 2-9,0 1 0,1-1 0,0 1 0,-1-1 0,1 1 0,0 0 0,-2 6 0,-11 22 74,3 2 0,0-1 0,2 2-1,2 0 1,1 0 0,2 0 0,1 1 0,2 0 0,2 0-1,4 55 1,-2-84 14,0 0 0,1 0 0,0-1 0,0 1-1,0-1 1,6 11 0,-7-14-55,1-1 0,-1 0 0,0 0 0,0 0 0,1 0 0,-1 0 0,1 0 0,0-1 0,-1 1 0,1 0 0,0-1 0,0 1-1,0-1 1,0 0 0,1 0 0,-1 0 0,0 0 0,0 0 0,1 0 0,-1 0 0,0-1 0,3 1 0,-4-2-33,0-1 0,-1 0 1,0 1-1,1-1 0,-1 0 0,0 0 0,0 1 1,1-1-1,-1 0 0,-1 1 0,1-1 0,0 0 1,0 0-1,-1 1 0,1-1 0,-1 0 0,0-1 1,-10-17-1303,-1 1 0,-1 0 0,-1 1 0,-21-23 1,5 6-1334,-48-49 201,21 34 6436,63 49-1119,20-1-2164,54 12 237,-36-4-1287,0-1 0,1-3-1,66-4 1,-109 2 98,-1 0 0,0 0 0,0 0-1,1 0 1,-1 0 0,0 0 0,0-1-1,1 1 1,-1-1 0,0 1 0,0-1-1,0 1 1,0-1 0,0 0 0,0 1-1,0-1 1,0 0 0,0 0 0,0 0-1,0 0 1,0 1 0,0-1 0,-1-1-1,1 1 1,0 0 0,-1 0 0,1 0-1,-1 0 1,1 0 0,-1-3 0,2-17-9006</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5.157"/>
    </inkml:context>
    <inkml:brush xml:id="br0">
      <inkml:brushProperty name="width" value="0.025" units="cm"/>
      <inkml:brushProperty name="height" value="0.025" units="cm"/>
    </inkml:brush>
  </inkml:definitions>
  <inkml:trace contextRef="#ctx0" brushRef="#br0">0 0 18514,'0'0'4804,"32"51"-4740,-17-40-1729,-3-4-6407</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5.878"/>
    </inkml:context>
    <inkml:brush xml:id="br0">
      <inkml:brushProperty name="width" value="0.025" units="cm"/>
      <inkml:brushProperty name="height" value="0.025" units="cm"/>
    </inkml:brush>
  </inkml:definitions>
  <inkml:trace contextRef="#ctx0" brushRef="#br0">1 0 801,'0'0'21279,"9"6"-19246,-6-4-1874,1-1-49,-1 1 0,0 0 0,0 0 1,0 0-1,-1 0 0,1 0 0,0 1 0,-1-1 0,0 1 0,1 0 0,-1 0 0,0 0 0,0 0 0,-1 0 0,1 0 0,-1 0 1,1 1-1,-1-1 0,0 0 0,0 1 0,-1-1 0,1 5 0,2 237 2004,-3-244-2111,0 0-1,0 0 1,0 0 0,0 0-1,0-1 1,0 1-1,1 0 1,-1 0 0,0 0-1,1 0 1,-1 0 0,0 0-1,1 0 1,-1 0-1,1 0 1,-1-1 0,1 1-1,0 0 1,-1 0 0,1-1-1,0 1 1,-1 0 0,1-1-1,0 1 1,0-1-1,0 1 1,-1-1 0,3 1-1,-1-1 7,0 1 0,0-1 1,0-1-1,0 1 0,0 0 0,0 0 0,0-1 0,0 1 0,0-1 0,0 0 0,0 0 0,0 1 0,2-3 0,6-3 6,0 0-1,0-1 1,15-14 0,58-71-974,-33 34 700,-49 64 299,0 0 1,0 0-1,-1 1 0,0-1 0,0 0 0,0 0 0,-2 8 0,-6 22 62,4-24-29,2 0 0,0 0 0,-2 19 1,14-31 294,11-13-329,-1 0 0,0-1 0,26-25-1,30-22-278,-72 58 236,34-20-23,-20 18 15,-18 5 12,0 0-1,1 0 1,-1 0 0,0 1 0,1-1 0,-1 0 0,1 0 0,-1 0-1,0 0 1,1 0 0,-1 0 0,0 1 0,0-1 0,1 0 0,-1 0-1,0 0 1,1 1 0,-1-1 0,0 0 0,0 0 0,1 1 0,-1-1 0,0 0-1,0 1 1,0-1 0,1 0 0,-1 1 0,0-1 0,0 0 0,0 1-1,0-1 1,0 0 0,0 1 0,0-1 0,0 1 0,1 15 22,-1 0 1,-1-1 0,-1 1-1,0 0 1,-5 15 0,-1 15 1,10-44-3769,5-11 1106,5-13-3816,-3-1-3949</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6.575"/>
    </inkml:context>
    <inkml:brush xml:id="br0">
      <inkml:brushProperty name="width" value="0.025" units="cm"/>
      <inkml:brushProperty name="height" value="0.025" units="cm"/>
    </inkml:brush>
  </inkml:definitions>
  <inkml:trace contextRef="#ctx0" brushRef="#br0">24 331 14061,'0'0'12006,"9"1"-11370,-6 0-627,1-1 1,-1 0-1,0 0 1,1-1-1,-1 1 1,1-1-1,-1 1 1,0-1 0,0 0-1,1 0 1,-1-1-1,0 1 1,0-1-1,0 1 1,0-1-1,0 0 1,-1 0 0,1 0-1,-1 0 1,1-1-1,-1 1 1,0-1-1,1 0 1,-1 1-1,-1-1 1,1 0 0,0 0-1,-1 0 1,1 0-1,-1-1 1,0 1-1,0 0 1,-1 0-1,1-1 1,0 1-1,-1 0 1,0-5 0,0 7-10,0 0 0,0 1-1,0-1 1,-1 1 0,1-1 0,0 1 0,0-1 0,-1 1 0,1-1 0,0 1 0,-1-1 0,1 1 0,0 0 0,-1-1 0,1 1 0,-1-1 0,1 1 0,0 0 0,-1 0 0,1-1 0,-1 1 0,1 0 0,-1 0 0,1-1-1,-1 1 1,0 0 0,1 0 0,-1 0 0,1 0 0,-1 0 0,1 0 0,-1 0 0,1 0 0,-1 0 0,0 0 0,1 0 0,-1 0 0,1 0 0,-1 0 0,1 1 0,-1-1 0,1 0 0,-1 0 0,1 0 0,-1 1 0,1-1-1,-1 0 1,0 2 0,-27 15-56,19-6 67,1 0 0,1 1 0,0 0 0,1 0 0,0 1 0,1-1 0,0 1 0,1 0 0,0 1 0,1-1 0,1 1 0,0 0 0,1-1 0,0 1 0,3 23 0,-3-35 2,2 1-1,-1-1 1,0 1 0,0-1-1,1 1 1,-1-1 0,1 1-1,0-1 1,0 0 0,0 1-1,0-1 1,0 0-1,1 0 1,-1 0 0,0 0-1,1 0 1,0 0 0,-1 0-1,1 0 1,0-1 0,0 1-1,0-1 1,0 1 0,0-1-1,1 0 1,-1 0 0,0 0-1,0 0 1,1 0-1,-1 0 1,1-1 0,-1 1-1,1-1 1,-1 0 0,1 0-1,-1 0 1,1 0 0,-1 0-1,1 0 1,-1-1 0,0 1-1,5-2 1,4 0 16,-1-1 0,0-1 0,1 0 0,-1 0 1,-1-1-1,1 0 0,-1 0 0,15-11 0,-5-1-20,0-1 0,0-1 0,-2 0 0,-1-1 0,0-1 0,-1 0 0,-1-2 0,-2 1 0,0-1 0,-1-1 0,-1 0 0,-2-1 0,0 0 0,-2 0 0,0 0 0,-2-1 0,-1 0 0,0-36 0,-2 61-10,-1 0-1,0 0 1,0 0-1,0-1 1,0 1 0,0 0-1,0 0 1,0 0 0,0-1-1,0 1 1,0 0-1,0 0 1,-1 0 0,1 0-1,-1 0 1,1 0 0,-1 0-1,1-1 1,-1 1-1,1 0 1,-1 1 0,0-1-1,0 0 1,1 0 0,-1 0-1,0 0 1,0 1-1,0-1 1,0 0 0,0 1-1,0-1 1,0 0 0,-2 0-1,1 2-5,0-1 0,0 1 0,0-1 0,1 1 0,-1 0 0,0 0 0,0 0 0,0 0 0,1 0 0,-1 0 0,1 0 0,-1 1 0,1-1 0,-1 1 0,1-1 0,0 1 0,-1-1 0,1 1 0,-1 2 0,-31 44 170,2 2 0,2 1 0,-33 81-1,61-128-131,-1 1-1,1-1 0,-1 1 0,1 0 0,1-1 0,-1 1 0,0 8 0,2-12-29,-1 1-1,0-1 1,0 0 0,1 0-1,-1 0 1,1 0-1,-1 0 1,1-1-1,-1 1 1,1 0 0,0 0-1,0 0 1,-1 0-1,1-1 1,0 1 0,0 0-1,0 0 1,0-1-1,-1 1 1,1-1-1,0 1 1,0-1 0,0 1-1,0-1 1,0 0-1,1 0 1,-1 1-1,0-1 1,0 0 0,0 0-1,0 0 1,0 0-1,0 0 1,0 0-1,2-1 1,32-1-246,1-1-1,64-16 1,-64 11 124,-1 1 0,69-3-1,-100 10 143,0-1-1,-1 1 1,1 0-1,0 0 1,0 0-1,0 1 1,0 0 0,0-1-1,-1 1 1,1 1-1,0-1 1,-1 0-1,1 1 1,-1 0-1,1 0 1,-1 0-1,0 0 1,0 0-1,0 1 1,0-1-1,0 1 1,0 0 0,-1 0-1,1 0 1,-1 0-1,0 0 1,0 1-1,0-1 1,-1 1-1,1-1 1,-1 1-1,0 0 1,0 0-1,0-1 1,0 1-1,0 0 1,-1 0 0,0 6-1,0-10 9,0 1 0,0-1 0,0 1 0,0-1 0,0 1 0,0 0 0,0-1 0,0 1-1,0-1 1,0 1 0,0 0 0,0-1 0,0 1 0,1-1 0,-1 1 0,0-1 0,0 1 0,1 0 0,-1-1 0,0 1 0,1-1 0,-1 0-1,1 1 1,-1-1 0,0 1 0,1-1 0,-1 0 0,1 1 0,-1-1 0,1 0 0,-1 1 0,2-1 0,13-13 428,9-33-283,-19 26-193,-1-1 0,0 1 0,-2-1 0,0 1 0,-3-42 0,1 27-503,0 34 438,0 1-1,0-1 0,0 1 1,1-1-1,-1 0 1,0 1-1,0-1 0,1 1 1,-1-1-1,0 1 1,1-1-1,-1 1 0,0-1 1,1 1-1,-1 0 0,1-1 1,-1 1-1,1 0 1,-1-1-1,1 1 0,-1 0 1,1-1-1,-1 1 1,1 0-1,0 0 0,-1 0 1,1-1-1,-1 1 1,1 0-1,0 0 0,26-2-4131,-10 0-59,16-4-5692</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7.216"/>
    </inkml:context>
    <inkml:brush xml:id="br0">
      <inkml:brushProperty name="width" value="0.025" units="cm"/>
      <inkml:brushProperty name="height" value="0.025" units="cm"/>
    </inkml:brush>
  </inkml:definitions>
  <inkml:trace contextRef="#ctx0" brushRef="#br0">6 0 9833,'0'0'7453,"0"9"-4592,-6 185 4736,7-193-7594,-1 1 1,0-1-1,0 0 1,0 1 0,1-1-1,-1 0 1,0 0 0,1 0-1,-1 1 1,1-1-1,0 0 1,-1 0 0,1 0-1,0 0 1,0 0 0,0 0-1,0 0 1,-1 0-1,1 0 1,0-1 0,1 1-1,-1 0 1,0 0 0,0-1-1,0 1 1,0-1 0,0 1-1,1-1 1,-1 0-1,0 1 1,0-1 0,1 0-1,-1 0 1,0 0 0,1 0-1,-1 0 1,0 0-1,0 0 1,1 0 0,-1-1-1,0 1 1,1 0 0,-1-1-1,1 0 1,6-1 24,0 0 0,0 0 0,0-1 0,0 0 0,13-7 0,85-68-167,-7 4-27,-97 73 168,-1 0-1,1 0 1,-1 0 0,1 1-1,-1-1 1,1 0-1,0 0 1,-1 1-1,1-1 1,0 1-1,-1 0 1,1-1 0,0 1-1,0 0 1,-1 0-1,1 0 1,0 0-1,3 1 1,-4-1 1,0 1 1,0 0-1,0-1 0,0 1 0,0 0 1,0 0-1,0 0 0,-1 0 1,1-1-1,0 1 0,0 1 0,-1-1 1,1 0-1,-1 0 0,1 0 1,-1 0-1,1 0 0,-1 0 0,1 1 1,-1 0-1,2 10 24,-1 0 0,-1 0 1,1 0-1,-4 19 0,2-6-16,1-24-113,1 0 0,-1 0 0,1-1 0,-1 1 0,1 0 1,0-1-1,-1 1 0,1 0 0,0-1 0,-1 1 0,1 0 0,0-1 0,0 1 0,0-1 1,-1 0-1,1 1 0,0-1 0,0 0 0,0 1 0,0-1 0,0 0 0,0 0 0,0 0 1,0 0-1,-1 0 0,1 0 0,0 0 0,0 0 0,0 0 0,0 0 0,2-1 0,33-4-4015,23-17-4013,-27 7 1964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045"/>
    </inkml:context>
    <inkml:brush xml:id="br0">
      <inkml:brushProperty name="width" value="0.025" units="cm"/>
      <inkml:brushProperty name="height" value="0.025" units="cm"/>
    </inkml:brush>
  </inkml:definitions>
  <inkml:trace contextRef="#ctx0" brushRef="#br0">0 293 4612,'0'0'10960,"2"10"-9930,2 3-790,0 0 0,1-1-1,1 1 1,0-1 0,0 0-1,2 0 1,-1 0-1,10 10 1,1 1 57,45 51-91,-59-69-143,1-1 0,0 1 1,0-1-1,0 0 0,1 0 0,0-1 0,-1 0 0,1 0 0,0 0 0,1 0 0,9 2 0,-13-5 63,0 0 0,0 0 0,0-1 0,0 1-1,0-1 1,0 1 0,-1-1 0,1 0 0,0 0 0,0 0 0,0 0 0,-1-1 0,1 1 0,-1-1 0,1 1-1,-1-1 1,0 0 0,1 0 0,-1 0 0,0 0 0,0-1 0,-1 1 0,1 0 0,0-1 0,-1 0-1,1 1 1,0-4 0,6-11 203,0 0 0,-1 0 0,5-21 0,-8 25-147,2-8-40,0 0 0,-1-1 0,-2 0 0,0 0 0,-1 1 0,-1-1 0,-4-42-1,1 50-311,0 1-1,-2-1 1,0 1-1,0 0 0,-11-22 1,10 24-639,-2 1 0,0-1 0,0 1-1,-1 0 1,0 0 0,-18-15 0,7 9-4716</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8.026"/>
    </inkml:context>
    <inkml:brush xml:id="br0">
      <inkml:brushProperty name="width" value="0.025" units="cm"/>
      <inkml:brushProperty name="height" value="0.025" units="cm"/>
    </inkml:brush>
  </inkml:definitions>
  <inkml:trace contextRef="#ctx0" brushRef="#br0">156 436 10025,'0'0'10330,"-12"-3"-8728,6 2-1407,3-1-142,0 1 0,0 1 0,1-1-1,-1 0 1,0 1 0,0 0 0,0-1 0,0 1 0,0 0 0,0 0-1,1 1 1,-1-1 0,0 1 0,0-1 0,0 1 0,0 0 0,1 0-1,-1 0 1,0 0 0,1 1 0,-1-1 0,1 1 0,0 0 0,-1-1-1,-2 4 1,-2 3 171,0-1-1,1 1 0,0 0 1,1 1-1,0-1 0,0 1 1,0 0-1,1 1 0,1-1 0,0 1 1,-4 16-1,7-25-195,0 0 0,0 0 0,0 0 0,0 0 0,0 0 0,0 0 0,0 0 0,1 0 0,-1 0 0,0 0 0,0 0 0,1 0 0,-1 0 0,1 0 0,-1 0 0,1 0 0,-1 0 0,1 0 0,0 0 0,-1 0 0,1-1 0,0 1 0,-1 0 0,1 0 0,0-1 1,2 2-1,-1-1 3,1 0 1,0 0 0,0 0-1,-1-1 1,1 1 0,0 0-1,0-1 1,0 0 0,5 0-1,2-1-8,-1 0-1,1 0 0,-1-1 0,0 0 0,14-6 1,-11 3-92,-1-1 1,0 0 0,0-1 0,-1-1-1,0 0 1,0 0 0,-1-1 0,0 0-1,0 0 1,-1-1 0,0 0 0,-1-1-1,0 1 1,-1-2 0,0 1 0,-1-1 0,0 1-1,0-1 1,-2-1 0,1 1 0,-2 0-1,3-26 1,-20 73-81,13-28 235,1 0 0,-1 1-1,1-1 1,0 1 0,1 0 0,0-1 0,0 1 0,0-1 0,3 10 0,-3-15-48,1-1 1,-1 1-1,1-1 0,0 1 1,-1-1-1,1 0 0,0 1 1,0-1-1,0 0 0,0 0 1,0 1-1,0-1 0,0 0 1,1 0-1,-1 0 0,0 0 1,1 0-1,-1-1 0,2 2 0,0-1-5,0-1 0,0 1-1,1-1 1,-1 1-1,0-1 1,0 0 0,0 0-1,1-1 1,-1 1-1,0-1 1,0 1-1,0-1 1,4-1 0,5-3 39,1-1 1,-1 0 0,0-1-1,0 0 1,-1-1 0,0 0-1,-1-1 1,15-14 0,8-12-24,29-40 0,-42 49-24,-2-1 0,23-42 0,-34 55-19,-1 0-1,0 0 0,-1-1 1,0 0-1,-2 0 0,1 0 0,0-19 1,-7 10-121,3 24 108,0-1-1,-1 1 1,1-1-1,0 1 0,0 0 1,-1 0-1,1-1 1,0 1-1,-1 0 0,1-1 1,0 1-1,-1 0 1,1 0-1,0 0 1,-1-1-1,1 1 0,0 0 1,-1 0-1,1 0 1,-1 0-1,1 0 1,0 0-1,-1 0 0,1 0 1,-1 0-1,1 0 1,0 0-1,-1 0 1,1 0-1,-1 0 0,-1 1-8,-1 0 0,1 1 0,0-1 0,0 1-1,0-1 1,0 1 0,0-1 0,0 1-1,1 0 1,-1 0 0,1 0 0,-1 0 0,1 0-1,-2 4 1,-25 54 379,2 1 0,4 2 0,2 0 0,-21 115 0,38-160-209,0 0-1,2-1 1,1 32-1,0-48-149,-1-1 1,2 1-1,-1 0 0,0-1 0,0 1 1,0-1-1,0 1 0,0 0 0,0-1 1,1 1-1,-1 0 0,0-1 0,0 1 1,1-1-1,-1 1 0,1-1 0,-1 1 0,0-1 1,1 1-1,-1-1 0,1 1 0,-1-1 1,1 1-1,-1-1 0,1 0 0,-1 1 1,1-1-1,0 0 0,-1 0 0,1 1 1,-1-1-1,1 0 0,0 0 0,-1 0 1,1 0-1,0 0 0,-1 0 0,1 0 0,0 0 1,-1 0-1,1 0 0,0 0 0,-1 0 1,1 0-1,-1-1 0,1 1 0,0 0 1,-1 0-1,1-1 0,-1 1 0,1 0 1,-1-1-1,1 1 0,-1-1 0,1 1 1,-1 0-1,1-1 0,0 0 0,3-2 4,0 1-1,-1-1 1,1 0-1,-1 0 0,0-1 1,1 1-1,2-5 1,-2-2-46,0-1 1,0 1 0,0-1-1,-2 0 1,1 0 0,-1 0 0,-1 0-1,0-13 1,-4-92-3,2 107 26,2 13 7,-1 0 0,0 0 1,1 0-1,0 0 0,0 0 0,0-1 0,1 1 1,-1 0-1,1-1 0,0 1 0,0-1 0,0 1 1,0-1-1,0 0 0,1 0 0,0 0 0,-1 0 1,1 0-1,0-1 0,0 1 0,1-1 0,-1 0 0,0 0 1,1 0-1,0 0 0,-1-1 0,1 1 0,4 0 1,8 2-14,-1-1 0,0-1 0,1 0 0,0-1 0,-1-1 0,1 0 0,-1-1 0,1-1 0,-1 0 0,20-6 0,-24 6-33,-1-1 0,0-1 1,1 0-1,-2 0 0,1-1 1,0 0-1,-1 0 0,0-1 1,0-1-1,-1 1 0,1-1 1,-1-1-1,-1 1 1,0-2-1,11-14 0,-20 26 104,-53 102 995,50-93-927,-1 1-1,2 0 1,0 0-1,0 0 1,2 0-1,-1 0 0,0 16 1,3-29-122,0 1-1,0 0 1,0-1 0,0 1-1,0-1 1,0 1 0,0 0 0,0-1-1,0 1 1,0-1 0,0 1-1,0 0 1,0-1 0,0 1 0,1-1-1,-1 1 1,0-1 0,0 1-1,1-1 1,-1 1 0,0-1 0,1 1-1,-1-1 1,1 1 0,-1-1-1,1 1 1,-1-1 0,0 0 0,1 1-1,-1-1 1,1 0 0,0 1-1,-1-1 1,1 0 0,-1 0 0,1 0-1,-1 1 1,1-1 0,0 0-1,-1 0 1,1 0 0,-1 0-1,1 0 1,0 0 0,-1 0 0,1 0-1,-1 0 1,1-1 0,-1 1-1,1 0 1,0 0 0,-1 0 0,1-1-1,-1 1 1,1 0 0,0-1-1,2-1-301,0 1 0,0-1-1,0 0 1,0-1-1,0 1 1,0 0 0,-1-1-1,5-4 1,-2-1-1344,0-1 0,-1 1 1,0-1-1,0 1 0,4-15 1,2-23-7678</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8.402"/>
    </inkml:context>
    <inkml:brush xml:id="br0">
      <inkml:brushProperty name="width" value="0.025" units="cm"/>
      <inkml:brushProperty name="height" value="0.025" units="cm"/>
    </inkml:brush>
  </inkml:definitions>
  <inkml:trace contextRef="#ctx0" brushRef="#br0">42 1 17136,'0'0'4260,"-34"49"-2882,30-29-418,1-1-319,3-1-577,0-5-1025,10-4-2914,8-8-5959</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8.729"/>
    </inkml:context>
    <inkml:brush xml:id="br0">
      <inkml:brushProperty name="width" value="0.025" units="cm"/>
      <inkml:brushProperty name="height" value="0.025" units="cm"/>
    </inkml:brush>
  </inkml:definitions>
  <inkml:trace contextRef="#ctx0" brushRef="#br0">149 0 16496,'-8'9'1569,"-4"4"-225,0 1 0,1 1 0,-18 31 0,26-42-1200,1 1 1,-1 0 0,1 0-1,0 0 1,1 0 0,-1 0-1,1 0 1,0 1-1,0-1 1,0 0 0,1 1-1,0-1 1,0 0 0,0 1-1,1-1 1,0 0-1,0 1 1,0-1 0,1 0-1,-1 0 1,4 6 0,2 2-232,-1 0 0,-1 0 0,0 1 0,0 0 0,-1-1 0,-1 2 1,-1-1-1,2 15 0,-3-23 193,-1 0-1,0 0 1,0 0-1,0 0 1,-1-1 0,0 1-1,0 0 1,0 0 0,-1 0-1,0-1 1,0 1 0,0-1-1,-1 1 1,1-1 0,-1 0-1,-1 0 1,1 0 0,-1-1-1,0 1 1,0-1 0,-9 8-1,12-11-88,0 0-1,0 0 0,-1 0 1,1 0-1,-1 0 0,1-1 0,0 1 1,-1 0-1,0-1 0,1 1 1,-1-1-1,1 1 0,-1-1 0,0 0 1,1 0-1,-1 0 0,1 0 1,-1 0-1,0 0 0,1 0 1,-1 0-1,-2-1 0,3 0 10,-1 0-1,1 0 1,0-1 0,-1 1-1,1 0 1,0 0 0,0-1-1,0 1 1,0-1 0,0 1-1,0-1 1,1 1 0,-1-1-1,0 0 1,1 1 0,-1-1-1,1-2 1,-3-12 154,2 1 0,0-1 1,2-29-1,-1 26-125,0 0-135,1 0 1,1 0 0,0 0 0,1 0 0,1 1 0,1-1 0,11-25 0,-14 37 29,1 1 0,0 0 1,1 0-1,0 0 0,0 1 1,0-1-1,0 1 0,1 0 0,0 0 1,0 0-1,0 1 0,1 0 1,-1 0-1,1 0 0,0 0 0,0 1 1,1 0-1,-1 1 0,0-1 1,1 1-1,0 0 0,-1 1 0,13-2 1,30 2-1951,-2 0-3970,-27-2-1200</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9.072"/>
    </inkml:context>
    <inkml:brush xml:id="br0">
      <inkml:brushProperty name="width" value="0.025" units="cm"/>
      <inkml:brushProperty name="height" value="0.025" units="cm"/>
    </inkml:brush>
  </inkml:definitions>
  <inkml:trace contextRef="#ctx0" brushRef="#br0">1 39 14958,'0'0'6566,"54"33"-5060,-16-29-770,6-1-543,5-3-193,-5 0-1314,-1-7-1664,-13-6-1507,-4-3-255,-14 2-1602</inkml:trace>
  <inkml:trace contextRef="#ctx0" brushRef="#br0" timeOffset="1">335 0 9385,'0'0'8488,"-8"65"-7591,14-45-449,12 0-224,0-7-576,4-10-4549</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19.941"/>
    </inkml:context>
    <inkml:brush xml:id="br0">
      <inkml:brushProperty name="width" value="0.025" units="cm"/>
      <inkml:brushProperty name="height" value="0.025" units="cm"/>
    </inkml:brush>
  </inkml:definitions>
  <inkml:trace contextRef="#ctx0" brushRef="#br0">1 9 11115,'0'0'3133,"1"9"-1537,0-7-1489,-1 0 0,0 1 0,1-1 0,0 0 0,-1 0 0,1 0 0,0 0 0,0 0 0,0 0 0,0 0 0,1 0 0,-1 0 0,0 0 0,1-1 0,0 1 0,-1 0 0,1-1 0,0 0 0,-1 1 0,4 1 0,2-1 159,-1 0 0,1 0 1,0 0-1,0-1 1,-1 0-1,1 0 0,11-1 1,93-2 1159,203-30 1,34-2-2380,-231 33-1008,-39 1-2580,-40 1-381</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0.295"/>
    </inkml:context>
    <inkml:brush xml:id="br0">
      <inkml:brushProperty name="width" value="0.025" units="cm"/>
      <inkml:brushProperty name="height" value="0.025" units="cm"/>
    </inkml:brush>
  </inkml:definitions>
  <inkml:trace contextRef="#ctx0" brushRef="#br0">1 1 16496,'0'0'3913,"8"0"-3230,20 4-118,0 1 0,0 1 0,0 1 0,31 13 0,-47-16-509,0 1 0,0 0 0,-1 1 0,0 0 1,0 1-1,0 0 0,-1 1 0,0 0 1,-1 1-1,0 0 0,0 0 0,10 15 0,-14-15-34,-1 0-1,0 0 0,-1 1 0,0-1 0,-1 1 0,0 0 1,0 0-1,-1-1 0,0 1 0,-1 0 0,0 0 1,0 1-1,-1-2 0,0 1 0,-1 0 0,-1 0 0,1 0 1,-1-1-1,-7 16 0,1-7-492,0 0 0,0 0-1,-2-1 1,0 0 0,-1-1 0,-1 0 0,0-1 0,-28 24-1,-1-12-4354,2-13-5669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2.162"/>
    </inkml:context>
    <inkml:brush xml:id="br0">
      <inkml:brushProperty name="width" value="0.025" units="cm"/>
      <inkml:brushProperty name="height" value="0.025" units="cm"/>
    </inkml:brush>
  </inkml:definitions>
  <inkml:trace contextRef="#ctx0" brushRef="#br0">360 57 8040,'0'0'2279,"5"-8"396,17-27 368,-22 35-2963,0 0 0,0 0 0,0-1 0,1 1 0,-1 0 0,0-1 0,0 1 0,0 0 0,0 0 0,0-1 0,0 1 0,0 0 0,0-1 0,0 1 0,0 0 0,0-1 0,0 1 0,0 0 1,0 0-1,0-1 0,0 1 0,0 0 0,0-1 0,0 1 0,0 0 0,-1-1 0,1 1 0,0 0 0,0 0 0,0-1 0,0 1 0,-1 0 0,1 0 0,0 0 0,0-1 0,-1 1 1,1 0-1,-1 0 0,-15-4 1299,-17 7-190,16 2-933,1 0 0,0 1 0,0 1 0,1 1 0,0 0 0,0 0 0,-14 12 0,8-4 229,1 0 0,1 2 0,-35 38 0,50-52-446,1 1 0,0-1 1,0 1-1,1-1 0,-1 1 0,1 0 1,0 0-1,-2 8 0,4-12-37,-1 0-1,1 0 1,0 1 0,0-1-1,0 0 1,0 0 0,0 0-1,1 0 1,-1 0 0,0 0-1,0 0 1,1 1-1,-1-1 1,0 0 0,1 0-1,-1 0 1,1 0 0,0 0-1,-1-1 1,1 1 0,0 0-1,0 0 1,-1 0 0,1-1-1,0 1 1,0 0-1,0 0 1,0-1 0,0 1-1,0-1 1,0 1 0,0-1-1,0 0 1,0 1 0,0-1-1,0 0 1,0 0 0,0 1-1,1-1 1,-1 0 0,0 0-1,0 0 1,0-1-1,1 1 1,96-1-549,-75-1 467,1 1 1,-1 1-1,0 1 0,1 1 1,43 9-1,-64-10 83,1 1 1,-1-1-1,1 0 0,-1 1 0,0 0 0,1-1 1,-1 1-1,0 1 0,0-1 0,-1 0 0,1 1 1,0-1-1,-1 1 0,1 0 0,-1 0 1,0 0-1,0 0 0,2 5 0,-3-6 28,-1 1 0,0-1-1,1 0 1,-1 0 0,0 0-1,0 0 1,-1 0 0,1 0 0,0 0-1,-1 0 1,1 0 0,-1 1-1,0-2 1,0 1 0,0 0-1,0 0 1,0 0 0,0 0 0,0 0-1,0-1 1,-1 1 0,1-1-1,-1 1 1,1-1 0,-1 1-1,0-1 1,1 0 0,-1 0 0,0 0-1,0 0 1,0 0 0,0 0-1,-2 0 1,-19 8 161,1-2 1,-1 0-1,-1-1 0,1-2 0,-1 0 0,0-2 0,0 0 1,0-2-1,0 0 0,-24-5 0,41 4-210,0 0 0,0-1 0,0 1 0,1-1 0,-1-1-1,0 0 1,1 0 0,0 0 0,-9-6 0,13 7-160,-1 1 1,1-1-1,0 0 1,0 0-1,0 0 1,0 0-1,0 0 1,0 0-1,1-1 0,-1 1 1,1-1-1,-1 1 1,1-1-1,0 1 1,0-1-1,0 0 0,1 1 1,-1-1-1,1 0 1,-1 0-1,1 0 1,0 0-1,0 1 0,0-1 1,0 0-1,1-3 1,0 3-263,0 1 1,0 0-1,0 0 1,0 0-1,0 0 1,0 0-1,1 0 1,-1 0-1,1 0 0,-1 1 1,1-1-1,0 1 1,0-1-1,0 1 1,-1-1-1,1 1 1,1 0-1,-1 0 1,0 0-1,4-1 1,28-11-7286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2.787"/>
    </inkml:context>
    <inkml:brush xml:id="br0">
      <inkml:brushProperty name="width" value="0.025" units="cm"/>
      <inkml:brushProperty name="height" value="0.025" units="cm"/>
    </inkml:brush>
  </inkml:definitions>
  <inkml:trace contextRef="#ctx0" brushRef="#br0">26 240 15310,'0'0'7490,"9"-5"-6625,3-2-844,-1 0 0,0-1 0,0 0 0,-1-1 0,0 0 0,-1 0 0,0-1 0,0-1 0,-1 1 0,0-1 0,-1-1 0,0 1 0,5-14 0,-10 21-23,-1-1 0,0 0 0,0 0 1,0 1-1,0-1 0,-1 0 0,0 0 1,0 0-1,0 0 0,-1 0 0,1 1 1,-3-9-1,3 12 3,-1 0 0,1 0-1,-1 0 1,1 0 0,-1 0 0,1 0 0,-1 0 0,0 0 0,0 0-1,1 1 1,-1-1 0,0 0 0,0 1 0,0-1 0,0 0-1,0 1 1,0-1 0,0 1 0,0-1 0,0 1 0,0 0-1,-2-1 1,1 1 17,-1 0 0,1 0 0,-1 0-1,0 1 1,1-1 0,-1 1 0,1-1 0,-1 1-1,1 0 1,-1 0 0,1 0 0,-1 1-1,-3 1 1,-2 3 80,1 0 1,-1 0-1,1 1 0,0 0 0,1 0 0,-1 1 0,2 0 0,-1 0 0,1 0 1,0 1-1,-6 13 0,6-8 49,-1 0 1,2 0-1,-1 0 1,2 1-1,0-1 1,-1 30-1,4-41-129,0 0 0,0 0-1,0 0 1,1-1-1,-1 1 1,1 0 0,0-1-1,0 1 1,0 0-1,0-1 1,0 1 0,0-1-1,1 1 1,0-1-1,-1 0 1,1 0 0,0 1-1,0-1 1,0 0-1,0-1 1,0 1 0,0 0-1,1-1 1,-1 1-1,1-1 1,-1 0-1,1 0 1,-1 0 0,1 0-1,0 0 1,0 0-1,-1-1 1,1 1 0,0-1-1,0 0 1,-1 0-1,5 0 1,3 0-3,0 0 0,-1-1-1,1 0 1,0-1 0,0 0 0,-1 0 0,1-1-1,-1 0 1,16-8 0,-5-2-180,0-1 0,-2 0 0,1-2 0,-2 0-1,16-18 1,10-10 56,-43 44 113,0 0 0,1 0-1,-1 0 1,0 0-1,0 0 1,0 0 0,0-1-1,0 1 1,0 0-1,0 0 1,1 0 0,-1 0-1,0 0 1,0 0 0,0 0-1,0 0 1,0 0-1,1 0 1,-1 0 0,0-1-1,0 1 1,0 0-1,0 0 1,0 0 0,1 0-1,-1 0 1,0 0-1,0 0 1,0 0 0,0 0-1,1 1 1,-1-1-1,0 0 1,0 0 0,0 0-1,0 0 1,0 0 0,1 0-1,-1 0 1,0 0-1,0 0 1,0 0 0,0 0-1,0 1 1,0-1-1,0 0 1,1 0 0,-1 0-1,0 0 1,0 0-1,0 0 1,0 1 0,0-1-1,0 0 1,0 0-1,0 0 1,0 0 0,0 1-1,0-1 1,0 0 0,0 0-1,0 0 1,0 0-1,0 0 1,0 1 0,0 19 336,-7 22 277,7-39-578,-4 9 104,1 1-1,1-1 1,0 1 0,1 0-1,0 0 1,1 0-1,2 17 1,-2-29-128,0 0 0,1 1-1,-1-1 1,1 0 0,-1 1 0,1-1-1,0 0 1,0 0 0,-1 0 0,1 1 0,0-1-1,0 0 1,0 0 0,0 0 0,0-1 0,0 1-1,0 0 1,1 0 0,-1-1 0,0 1-1,0 0 1,1-1 0,-1 1 0,0-1 0,1 0-1,-1 1 1,0-1 0,1 0 0,-1 0 0,1 0-1,-1 0 1,0 0 0,1 0 0,-1 0 0,1 0-1,-1-1 1,0 1 0,1 0 0,-1-1-1,0 1 1,3-2 0,4-1 19,-1-1 1,1 1-1,-1-1 1,1 0-1,10-9 0,7-10-299,-1-1 0,-1-1 0,26-37-1,-24 29-167,-25 33 427,0 0 0,0 0 0,1-1 0,-1 1 0,0 0 0,0 0 1,0-1-1,0 1 0,0 0 0,0 0 0,0-1 0,1 1 0,-1 0 0,0 0 1,0 0-1,0-1 0,0 1 0,1 0 0,-1 0 0,0 0 0,0 0 0,1 0 1,-1-1-1,0 1 0,0 0 0,1 0 0,-1 0 0,0 0 0,0 0 0,1 0 1,-1 0-1,0 0 0,0 0 0,1 0 0,-1 0 0,0 0 0,0 0 0,1 0 0,-1 0 1,0 0-1,0 0 0,1 0 0,-1 0 0,0 0 0,0 1 0,1-1 0,-1 0 1,0 0-1,0 0 0,0 0 0,1 1 0,-1-1 0,0 0 0,0 0 0,1 1 1,2 21 5,-8 33 195,1-23-37,-1 46-1,5-77-157,0-1 0,0 1-1,0-1 1,0 1 0,0-1 0,0 1 0,0 0-1,0-1 1,0 1 0,0-1 0,0 1-1,1-1 1,-1 1 0,0-1 0,0 1-1,0-1 1,1 1 0,-1-1 0,0 1 0,1-1-1,-1 1 1,0-1 0,1 1 0,-1-1-1,1 0 1,-1 1 0,1-1 0,-1 0-1,0 1 1,1-1 0,-1 0 0,1 0 0,0 1-1,-1-1 1,1 0 0,0 0 0,24-8-862,21-27-2747,-25 12-900,-1 0 0,29-47 0,-16 20-4641</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3.468"/>
    </inkml:context>
    <inkml:brush xml:id="br0">
      <inkml:brushProperty name="width" value="0.025" units="cm"/>
      <inkml:brushProperty name="height" value="0.025" units="cm"/>
    </inkml:brush>
  </inkml:definitions>
  <inkml:trace contextRef="#ctx0" brushRef="#br0">122 1 10090,'0'0'8285,"-8"12"-6924,-8 11-476,1 1 1,1 0-1,1 1 1,2 1-1,0 0 0,-11 46 1,17-48-699,2 1 0,1-1-1,1 0 1,3 45 0,-2-68-191,0-1 0,0 1 0,0 0 0,0 0 0,1-1 0,-1 1 0,0 0 0,0 0 0,0-1 0,1 1 0,-1 0 0,0-1 0,1 1 0,-1 0 0,0-1 0,1 1 0,-1-1 0,1 1 0,-1-1 0,1 1 0,-1-1 0,1 1 0,0-1 0,-1 1 0,1-1 0,-1 1 0,1-1 0,0 0 0,-1 0 0,1 1 0,0-1 0,0 0 0,-1 0 0,1 0 0,0 0 0,0 0 0,-1 0-1,1 0 1,0 0 0,0 0 0,-1 0 0,1 0 0,0 0 0,-1 0 0,1-1 0,0 1 0,0 0 0,-1 0 0,1-1 0,1 0 0,1-1-75,1 0 0,-1 0 0,1-1 0,-1 1-1,0-1 1,0 0 0,5-4 0,3-8-647,0-1 0,-1 0 0,-1-1 0,12-26 0,-35 118 2776,12-70-1920,1 0 0,0 0 0,1 1 0,-1-1 0,1 0 0,0 1 1,1-1-1,-1 1 0,2 6 0,-1-11-97,-1 0 0,1 0 0,-1 0 0,1 0 0,-1 0 0,1 0 0,-1-1 1,1 1-1,0 0 0,0 0 0,-1 0 0,1-1 0,0 1 0,0 0 0,0-1 0,0 1 0,0 0 0,0-1 0,1 1 0,1 0-8,-1-1 0,0 0 0,1 0 0,-1 1 0,0-2 0,0 1 0,1 0 0,-1 0 0,0-1 0,1 1 0,-1-1-1,0 0 1,2 0 0,6-4 4,-1 1-1,-1-1 1,1-1-1,-1 0 1,1 0-1,-2-1 1,1 1-1,8-12 1,6-7-77,24-36-1,-32 37-23,0 0-1,-2 0 0,0-2 0,-2 1 0,-1-1 0,-1-1 0,-1 1 0,6-52 0,-33 213 797,12-98-371,2 0-1,1-1 1,2 73 0,3-104-339,1 1 1,0-1-1,0 1 0,1-1 1,-1 0-1,1 1 0,1-1 0,-1 0 1,1 0-1,3 5 0,-4-7-54,-1-1 1,1 0-1,0 0 0,-1 0 1,1-1-1,0 1 0,0 0 1,0-1-1,0 1 0,1-1 1,-1 1-1,0-1 0,1 0 1,-1 0-1,1 0 0,-1 0 1,1-1-1,-1 1 0,1-1 1,-1 1-1,1-1 0,0 0 0,3 0 1,-6-1-13,0 1 1,0-1 0,1 1 0,-1-1-1,0 1 1,0 0 0,0-1-1,0 1 1,1-1 0,-1 1-1,0-1 1,0 1 0,0-1-1,0 1 1,0-1 0,0 1 0,0-1-1,-1 1 1,1-1 0,0 1-1,0 0 1,0-1 0,0 1-1,-1-1 1,1 1 0,0-1-1,0 1 1,-1 0 0,1-1 0,0 1-1,-1 0 1,1-1 0,-1 1-1,-9-16-920,-26-23-1385,-53-43 1,8 7 5072,68 56-1155,13 19-1523,0 0 0,0-1 0,0 1 0,0 0 0,0-1 0,0 1-1,0 0 1,0-1 0,0 1 0,0 0 0,0-1 0,0 1 0,0 0 0,0-1 0,1 1 0,-1 0 0,0 0-1,0-1 1,0 1 0,1 0 0,-1-1 0,0 1 0,0 0 0,1 0 0,-1 0 0,0-1 0,0 1-1,1 0 1,-1 0 0,0 0 0,1 0 0,0-1 0,39-1 1109,-24 3-1321,34 0 98,54-1-950,-94-1-387,1-1-1,0 0 1,0-1 0,10-3 0,23-15-11938</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4.670"/>
    </inkml:context>
    <inkml:brush xml:id="br0">
      <inkml:brushProperty name="width" value="0.025" units="cm"/>
      <inkml:brushProperty name="height" value="0.025" units="cm"/>
    </inkml:brush>
  </inkml:definitions>
  <inkml:trace contextRef="#ctx0" brushRef="#br0">15 1 11563,'0'0'9956,"1"13"-8942,25 345 2248,-33-368-12955,-7-11 5565,-7-5-511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635"/>
    </inkml:context>
    <inkml:brush xml:id="br0">
      <inkml:brushProperty name="width" value="0.025" units="cm"/>
      <inkml:brushProperty name="height" value="0.025" units="cm"/>
    </inkml:brush>
  </inkml:definitions>
  <inkml:trace contextRef="#ctx0" brushRef="#br0">192 0 13613,'0'0'7233,"-8"12"-6950,5-9-268,-93 142 465,76-112-464,1 1 1,-27 67 0,65-124-2046,-5 8 1458,94-141-7506,-70 93 3838</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4.999"/>
    </inkml:context>
    <inkml:brush xml:id="br0">
      <inkml:brushProperty name="width" value="0.025" units="cm"/>
      <inkml:brushProperty name="height" value="0.025" units="cm"/>
    </inkml:brush>
  </inkml:definitions>
  <inkml:trace contextRef="#ctx0" brushRef="#br0">21 105 6983,'0'0'2034,"-4"-10"480,-12-34 144,16 43-2512,0-1 0,0 1 0,-1 0 0,1-1 0,0 1 0,0-1 0,0 1 0,0 0 0,0-1 0,1 1 0,-1 0 0,0-1 0,1 1 0,-1 0 0,1-1 0,-1 1 0,1 0 0,-1 0 0,1-1 0,0 1 0,0 0 0,0 0 0,0 0 0,-1 0 0,1 0 0,1 0 0,-1 0 0,0 1 0,0-1 0,0 0 0,0 1 0,1-1 0,-1 0 0,0 1 0,0-1 0,1 1 0,-1 0 0,3-1 0,6-1 382,0 0 0,0 0 1,20 1-1,-23 0-172,254-1 1188,-146 3-11448,-107-1 3759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5.328"/>
    </inkml:context>
    <inkml:brush xml:id="br0">
      <inkml:brushProperty name="width" value="0.025" units="cm"/>
      <inkml:brushProperty name="height" value="0.025" units="cm"/>
    </inkml:brush>
  </inkml:definitions>
  <inkml:trace contextRef="#ctx0" brushRef="#br0">1 0 16400,'0'0'7607,"8"9"-6588,-1-2-943,0 0 0,-1 1 1,0-1-1,-1 1 0,0 0 0,0 1 0,-1-1 0,0 1 0,0 0 0,-1 0 0,3 12 0,1 39 17,-6-45-49,0 0 0,7 28-1,-2-96 326,-5-91-866,1 145 88,1 1 0,0-1-1,0 0 1,0 0 0,0 0-1,0 0 1,0 0 0,0-1 0,0 1-1,0-1 1,0 0 0,0 0-1,0 0 1,4 0 0,72 0-6040,-64 0 4362,31 0-3219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5.717"/>
    </inkml:context>
    <inkml:brush xml:id="br0">
      <inkml:brushProperty name="width" value="0.025" units="cm"/>
      <inkml:brushProperty name="height" value="0.025" units="cm"/>
    </inkml:brush>
  </inkml:definitions>
  <inkml:trace contextRef="#ctx0" brushRef="#br0">109 30 4644,'0'0'18396,"-11"4"-17467,1 0-750,0 0 1,1 0-1,0 1 0,-15 10 0,21-13-111,1-1 0,-1 1 0,1 0 1,-1 1-1,1-1 0,0 0 0,0 1 0,0-1 0,0 1 1,1-1-1,-1 1 0,0 0 0,1 0 0,0 0 0,0 0 1,0 0-1,0 0 0,0 0 0,1 0 0,-1 0 0,1 1 1,0-1-1,0 0 0,0 5 0,1-7-58,0 0 0,0 0 0,-1 0 0,1 0 0,0 0 0,0 0 0,0 0-1,0 0 1,0-1 0,0 1 0,0 0 0,0-1 0,0 1 0,1-1 0,-1 1 0,0-1 0,0 1 0,0-1 0,1 0-1,-1 1 1,0-1 0,0 0 0,1 0 0,-1 0 0,0 0 0,3-1 0,37-3 21,-27-1-198,0-1-1,0 0 1,0-1-1,-1-1 1,0 0-1,0-1 1,12-12-1,41-24 152,-65 44 38,-1 1-1,1 0 0,-1 0 1,0-1-1,1 1 1,-1 0-1,0 0 1,1 0-1,-1 0 1,1-1-1,-1 1 0,0 0 1,1 0-1,-1 0 1,1 0-1,-1 0 1,1 0-1,-1 0 1,0 0-1,1 0 0,-1 1 1,1-1-1,-1 0 1,0 0-1,1 0 1,-1 0-1,1 1 0,-1-1 1,0 0-1,1 0 1,-1 1-1,0-1 1,1 0-1,-1 0 1,0 1-1,0-1 0,1 1 1,5 22 534,-9 41 245,2-43-346,1-20-432,0 0 0,0 0 1,0 1-1,0-1 1,0 0-1,0 0 0,0 1 1,1-1-1,-1 0 1,0 0-1,1 0 0,-1 1 1,1-1-1,-1 0 1,1 0-1,0 0 0,0 0 1,-1 0-1,1 0 0,0 0 1,0 0-1,0 0 1,0-1-1,0 1 0,2 1 1,-1-1-3,0-1 1,1 1-1,-1-1 1,0 1-1,1-1 0,-1 0 1,0 0-1,1 0 1,-1 0-1,0-1 1,1 1-1,3-1 0,6-3-122,-1 0-1,1-1 1,-1 0-1,16-10 1,-5 1-2391,36-31 0,-11-1-7082,-15 12-4258</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6.042"/>
    </inkml:context>
    <inkml:brush xml:id="br0">
      <inkml:brushProperty name="width" value="0.025" units="cm"/>
      <inkml:brushProperty name="height" value="0.025" units="cm"/>
    </inkml:brush>
  </inkml:definitions>
  <inkml:trace contextRef="#ctx0" brushRef="#br0">139 1 8872,'0'0'6652,"-8"0"-3289,-1 0-2635,1-1 2,0 1 0,0 0 0,0 1 0,0 0 0,-11 3 0,17-4-676,1 1 0,-1-1 0,0 1-1,0 0 1,0-1 0,1 1 0,-1 0-1,0 1 1,1-1 0,-1 0 0,1 0-1,-1 1 1,1-1 0,0 0 0,-1 1-1,1-1 1,0 1 0,0 0 0,0 0-1,0-1 1,0 1 0,1 0 0,-1 0-1,1 0 1,-1 0 0,1-1 0,-1 1-1,1 0 1,0 0 0,0 2 0,0-2-62,1-1 1,-1 0 0,1 1 0,-1-1-1,1 0 1,0 0 0,0 0 0,-1 1-1,1-1 1,0 0 0,0 0 0,0 0-1,0 0 1,0-1 0,0 1 0,0 0-1,0 0 1,1-1 0,-1 1 0,0 0-1,0-1 1,1 1 0,-1-1 0,0 0-1,1 1 1,-1-1 0,2 0 0,49 8-1345,-36-6 419,-4-1 348,51 12-1445,-61-13 2052,0 0 0,0 1 0,0-1 0,-1 1 0,1 0 0,0-1-1,0 1 1,-1 0 0,1 0 0,-1 0 0,1 0 0,-1 0 0,1 1 0,-1-1 0,1 0 0,-1 1 0,0-1-1,0 1 1,0-1 0,0 1 0,0 0 0,0-1 0,0 1 0,-1 0 0,1 0 0,0 3 0,-1-3 201,-1-1-1,0 1 1,1 0 0,-1 0 0,0 0 0,0 0-1,0-1 1,0 1 0,0 0 0,-1-1 0,1 1 0,0-1-1,-1 1 1,1-1 0,-1 0 0,0 0 0,1 1-1,-1-1 1,-3 1 0,-45 22 706,36-18-618,-11 6-261,-48 20 452,26-23-3259,63-24-3857,10-3-267,7-2-3882</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6.399"/>
    </inkml:context>
    <inkml:brush xml:id="br0">
      <inkml:brushProperty name="width" value="0.025" units="cm"/>
      <inkml:brushProperty name="height" value="0.025" units="cm"/>
    </inkml:brush>
  </inkml:definitions>
  <inkml:trace contextRef="#ctx0" brushRef="#br0">152 52 13357,'0'0'13047,"-10"0"-12556,5-1-439,0 1 1,0 1-1,0-1 1,1 1-1,-1-1 1,0 2-1,0-1 1,1 0 0,-1 1-1,0 0 1,1 0-1,0 0 1,-1 1-1,1-1 1,0 1-1,0 0 1,1 0-1,-1 0 1,1 1-1,-1-1 1,1 1-1,0 0 1,0 0-1,-4 8 1,2-4 146,0 1-1,1-1 1,0 1-1,0 0 1,-3 14 0,6-21-187,0-1 1,1 1 0,-1-1-1,1 1 1,-1-1 0,1 1 0,0-1-1,0 1 1,0 0 0,0-1 0,0 1-1,0-1 1,0 1 0,0 0 0,1-1-1,-1 1 1,0-1 0,1 1-1,-1-1 1,1 1 0,0-1 0,0 0-1,-1 1 1,1-1 0,0 0 0,0 1-1,0-1 1,0 0 0,1 0 0,-1 0-1,0 0 1,0 0 0,1 0-1,-1 0 1,1-1 0,-1 1 0,0 0-1,1-1 1,-1 1 0,3 0 0,5 0-37,-1-1 0,1 0 0,-1 0 0,1-1 0,-1 0 0,0-1 0,1 1 0,-1-1 0,0-1 0,0 0 0,0 0 0,0-1 0,-1 0 0,1 0 0,-1 0 0,0-1 0,0 0 0,-1-1 0,8-7 0,-1 1-110,-2-1-1,0 0 1,0 0 0,-1-1 0,-1-1 0,0 1 0,-1-2 0,10-27 0,-15 25-20,-12 22-59,-14 25 25,19-23 54,1 2 1,0-1-1,1 0 1,-1 1-1,1-1 1,1 1-1,0 0 1,-1 8-1,2-14-157,0 0-1,0 0 1,0 0 0,0-1-1,1 1 1,-1 0-1,1-1 1,-1 1-1,1 0 1,-1-1 0,1 1-1,0 0 1,0-1-1,0 1 1,0-1-1,2 3 1,-1-3-250,-1 0 0,1 0 0,0 0 0,-1 0 0,1-1 0,0 1 0,0 0 0,0-1 0,0 1 0,-1-1 0,1 0 0,0 0 0,0 0 0,0 0 0,0 0 0,0 0 0,0 0 0,0 0-1,2-1 1,19-6-9105</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7.083"/>
    </inkml:context>
    <inkml:brush xml:id="br0">
      <inkml:brushProperty name="width" value="0.025" units="cm"/>
      <inkml:brushProperty name="height" value="0.025" units="cm"/>
    </inkml:brush>
  </inkml:definitions>
  <inkml:trace contextRef="#ctx0" brushRef="#br0">59 9 10890,'0'0'9764,"-4"8"-8034,-8 24-1266,2 0 1,1 0-1,1 1 1,2 0-1,1 0 0,2 0 1,1 1-1,6 66 1,-5-99-477,1 0-1,0 0 1,1 1 0,-1-1 0,0 0 0,0 0-1,0 1 1,1-1 0,-1 0 0,0 0 0,1 0-1,0 1 1,-1-1 0,1 0 0,-1 0 0,1 0-1,0 0 1,0 0 0,0 0 0,1 1 0,-1-2-16,0 0 0,-1 1 0,1-1 0,0 0 0,0 0 0,0 0 1,0 0-1,0 0 0,-1 0 0,1 0 0,0 0 0,0 0 1,0-1-1,0 1 0,0 0 0,-1-1 0,1 1 0,0 0 1,0-1-1,0 1 0,0-1 0,4-3-166,0 0 0,-1 0 0,0 0 0,1 0 1,-2 0-1,7-10 0,-8 12 20,1-2 68,0-1-1,0 1 1,-1 0-1,1-1 1,-1 0-1,0 1 1,-1-1-1,1 0 1,1-8-1,-18 26 1159,11-8-911,1 0-1,0 1 1,0 0 0,0-1 0,1 1 0,-1 0-1,1 0 1,1 0 0,-1 1 0,1-1 0,1 0-1,-1 1 1,1-1 0,0 0 0,1 12 0,0-17-126,0 0 1,0 0 0,0 0-1,0 0 1,0 0 0,0 0-1,1 0 1,-1 0 0,0 0-1,0 0 1,1-1 0,-1 1-1,0 0 1,1-1 0,-1 0-1,1 1 1,-1-1 0,1 0-1,-1 1 1,1-1 0,-1 0-1,0 0 1,1 0 0,-1-1-1,1 1 1,-1 0 0,3-1-1,42-11-48,-32 3-343,0 0 0,0-1 0,-1 0 0,-1-1-1,0 0 1,0-1 0,-1 0 0,-1-1 0,0-1 0,0 1-1,9-22 1,9-19-950,34-97-1,-58 139 1181,14-40-244,-50 152 4216,20-68-3287,2 0 1,1 1-1,1 0 1,-6 66 0,14-89-436,1 43 162,-1-52-240,0 0 0,0-1 0,0 1 0,0 0 0,0 0 0,0 0 0,1-1 0,-1 1 0,0 0 1,0 0-1,1-1 0,-1 1 0,0 0 0,1-1 0,-1 1 0,1 0 0,-1-1 0,1 1 0,-1-1 0,1 1 0,-1-1 0,1 1 0,0-1 1,-1 1-1,1-1 0,0 1 0,-1-1 0,1 0 0,0 1 0,0-1 0,-1 0 0,1 0 0,0 0 0,0 0 0,0 1 0,-1-1 1,1 0-1,0 0 0,0-1 0,-1 1 0,1 0 0,0 0 0,0 0 0,0 0 0,-1-1 0,1 1 0,0 0 0,-1-1 0,1 1 1,0 0-1,-1-1 0,1 1 0,0-1 0,0 0 0,1-1-22,0 0 0,0 0 0,0 0 0,0-1 0,-1 1 0,1-1 0,0 1 1,-1-1-1,0 0 0,0 1 0,0-1 0,0 0 0,0 0 0,-1 0 0,1 1 0,0-6 0,2-49-994,-3 53 881,0-1 14,-1 1 1,1 0-1,-1-1 1,0 1-1,0-1 1,0 1-1,0 0 0,-1 0 1,0 0-1,0 0 1,-4-6-1,5 8 86,0 0 1,-1 0-1,1 0 0,-1 1 0,0-1 0,1 0 0,-1 1 0,0 0 0,0-1 0,0 1 0,0 0 0,0 0 0,-1 0 0,1 0 0,0 0 0,0 1 0,-1-1 0,1 1 0,0-1 1,-1 1-1,1 0 0,-5 0 0,6 0 23,1 0-1,-1 0 1,0 0 0,1 0 0,-1 1 0,0-1 0,1 0 0,-1 0 0,0 1 0,1-1 0,-1 0-1,1 1 1,-1-1 0,0 0 0,1 1 0,-1-1 0,1 1 0,-1-1 0,1 1 0,0-1-1,-1 1 1,1 0 0,-1-1 0,1 1 0,0-1 0,0 1 0,-1 0 0,1-1 0,0 1 0,0 0-1,0-1 1,0 1 0,0 0 0,0-1 0,0 1 0,0 0 0,0 0 0,0-1 0,0 1-1,0 0 1,0-1 0,0 1 0,1 0 0,-1-1 0,0 1 0,0-1 0,1 1 0,-1 0 0,1-1-1,-1 1 1,0-1 0,2 2 0,-1 1 46,1-1 1,0 1-1,0 0 0,0 0 0,0-1 0,0 1 1,0-1-1,1 0 0,-1 0 0,6 3 0,2-1-41,0 0 0,0-1 0,1-1 0,-1 0-1,1 0 1,0-1 0,-1 0 0,1-1-1,0 0 1,0-1 0,-1 0 0,19-4 0,-22 3-14,1 0 0,-1-1 0,0 1 0,1-1 0,-1-1 0,0 0 0,-1 0 1,1 0-1,-1-1 0,1 1 0,-2-2 0,1 1 0,0-1 0,-1 1 0,0-1 0,0-1 1,6-12-1,-17 38 477,1-1 1,1 1 0,0 0 0,2 0-1,0 0 1,1 19 0,0-37-493,1-1 1,0 1-1,0 0 1,0-1-1,0 1 1,0-1-1,0 1 1,0 0-1,0-1 1,1 1-1,-1 0 1,0-1-1,0 1 1,0 0-1,1-1 1,-1 1-1,0-1 1,1 1-1,-1-1 1,1 1-1,-1-1 1,0 1-1,1-1 1,-1 1-1,1-1 1,-1 1-1,1-1 1,-1 0-1,1 1 1,0-1-1,-1 0 1,1 0-1,-1 1 1,1-1-1,0 0 1,-1 0-1,1 0 1,0 0-1,-1 0 1,1 0-1,0 0 1,-1 0-1,1 0 1,1 0-1,0-1-195,0 1 0,0-1 0,0 1 0,0-1 0,-1 0 0,1 0-1,0 0 1,0 0 0,-1 0 0,1-1 0,0 1 0,-1 0 0,3-4 0,4-7-2587,0 0 0,-1-1 0,0 0 0,8-24 0,0-4-4938</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7.739"/>
    </inkml:context>
    <inkml:brush xml:id="br0">
      <inkml:brushProperty name="width" value="0.025" units="cm"/>
      <inkml:brushProperty name="height" value="0.025" units="cm"/>
    </inkml:brush>
  </inkml:definitions>
  <inkml:trace contextRef="#ctx0" brushRef="#br0">47 1 8040,'0'0'5205,"-6"8"-2168,1 0-2474,-1 1-1,2 0 1,-1 0 0,1 0-1,1 1 1,-1-1-1,2 1 1,-4 19 0,5-26-543,1 0 1,0 0 0,0 1-1,0-1 1,0 0 0,0 0-1,0 1 1,1-1 0,0 0-1,0 0 1,0 0 0,0 0 0,0 0-1,0 0 1,1 0 0,-1 0-1,1 0 1,0-1 0,0 1-1,0 0 1,0-1 0,1 0-1,-1 0 1,1 1 0,-1-1-1,1-1 1,0 1 0,-1 0-1,1-1 1,0 1 0,0-1 0,0 0-1,0 0 1,1 0 0,3 0-1,3 1-452,0 0-1,0-1 0,0-1 1,21-1-1,-28 1 526,-1 0-1,1 0 0,0 0 1,-1-1-1,1 1 0,0-1 1,-1 0-1,1 1 0,-1-1 1,1-1-1,-1 1 0,1 0 1,-1-1-1,0 1 0,1-1 1,-1 1-1,0-1 1,0 0-1,0 0 0,-1 0 1,1 0-1,0-1 0,1-2 1,-4 5 47,0 0 0,0-1 0,1 1 0,-1 0 1,0 0-1,0 0 0,0-1 0,1 1 0,-1 0 1,0 0-1,0 0 0,0 0 0,1 1 0,-1-1 0,0 0 1,0 0-1,0 0 0,1 1 0,-1-1 0,0 0 1,0 1-1,-1 0 0,-4 3 12,-1 0 0,1 0 0,0 1 0,0 0-1,0 0 1,1 1 0,0 0 0,0 0 0,0 0 0,1 0 0,0 1 0,0-1-1,1 1 1,0 0 0,0 0 0,0 0 0,1 1 0,0-1 0,-2 13 0,5-19-144,-1 0 0,0 0 1,0 0-1,0-1 1,1 1-1,-1 0 1,0 0-1,1 0 1,-1 0-1,0 0 0,1-1 1,-1 1-1,1 0 1,0 0-1,-1-1 1,1 1-1,0 0 1,-1-1-1,1 1 0,0 0 1,0-1-1,-1 1 1,1-1-1,0 0 1,1 1-1,30 4 103,30-15-441,-43 4 141,-2-1 0,1 0 0,-1-2 0,0 0 0,-1-1 0,0-1 0,0 0 0,-2-1 0,23-22 0,-39 36 35,1 0-1,0-1 1,-1 1 0,1 0 0,0 0 0,0 0 0,1 0 0,-1 0 0,0 0-1,1 0 1,-1 0 0,1 1 0,-1-1 0,1 0 0,0 4 0,0-5 45,1 0 1,-1 1 0,1-1-1,0 0 1,-1 0 0,1 0-1,0 0 1,0 0 0,-1 0-1,1 0 1,0-1 0,0 1-1,0 0 1,0 0-1,0-1 1,0 1 0,0 0-1,1-1 1,-1 1 0,0-1-1,0 1 1,0-1 0,0 0-1,1 0 1,-1 1 0,0-1-1,0 0 1,1 0 0,-1 0-1,0 0 1,0-1 0,1 1-1,1-1 1,3 0-61,1 0 0,-1-1 1,0 0-1,0-1 0,-1 1 0,1-1 0,0 0 0,-1 0 1,0-1-1,1 0 0,-2 0 0,1 0 0,0 0 1,5-7-1,-4 4 506,0 1 1,-1-1-1,0 0 1,0 0-1,-1 0 0,0-1 1,0 1-1,0-1 1,-1 0-1,3-11 1,-6 18-234,0 1-1,0-1 1,1 1 0,-1-1 0,0 1 0,0-1 0,0 1-1,0-1 1,0 1 0,0-1 0,0 1 0,0-1-1,0 1 1,0-1 0,0 1 0,0-1 0,0 1 0,-1-1-1,1 1 1,0-1 0,0 1 0,-1-1 0,1 1 0,0-1-1,0 1 1,-1-1 0,1 1 0,0 0 0,-1-1 0,1 1-1,-1 0 1,1-1 0,0 1 0,-1 0 0,1 0-1,-2-1 1,-19 7 1125,-19 24-822,38-29-405,1 0 1,-1 1-1,1-1 0,0 1 0,-1-1 1,1 1-1,0-1 0,0 1 1,0 0-1,0 0 0,0-1 1,1 1-1,-1 0 0,1 0 0,-1 0 1,1 0-1,-1 0 0,1 0 1,0 0-1,0 0 0,0 0 1,0 0-1,0 0 0,1 0 0,-1 0 1,1 0-1,-1-1 0,1 1 1,0 0-1,-1 0 0,1 0 1,0-1-1,0 1 0,0 0 1,1-1-1,-1 1 0,0-1 0,0 1 1,1-1-1,-1 1 0,1-1 1,0 0-1,3 2 0,8 4-213,1 0-1,0-1 0,0 0 1,29 6-1,-10-1 64,-27-9 214,0 1 0,1 0 0,-1 0 0,0 0 0,0 1 0,7 6 0,-12-9-22,-1-1 0,1 0 0,-1 1 0,1-1 0,-1 1 0,0-1 0,1 1 0,-1-1 0,1 1 0,-1-1 0,0 1 0,0 0 0,1-1 0,-1 1 0,0 0 0,0-1 0,0 1 0,0-1 0,0 1 0,1 0 0,-1-1 0,0 1 0,-1 0 0,1-1 0,0 1 0,0 0 0,0-1 0,0 2 0,-2-1 47,1 0-1,0 0 1,-1 1 0,1-1 0,0 0 0,-1 0 0,0 0 0,1-1 0,-1 1 0,1 0 0,-1 0 0,0-1-1,0 1 1,1-1 0,-5 1 0,-23 5 59,-1-1-1,-42 2 1,18-11-9231,39-2-5215</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8.431"/>
    </inkml:context>
    <inkml:brush xml:id="br0">
      <inkml:brushProperty name="width" value="0.025" units="cm"/>
      <inkml:brushProperty name="height" value="0.025" units="cm"/>
    </inkml:brush>
  </inkml:definitions>
  <inkml:trace contextRef="#ctx0" brushRef="#br0">80 0 13933,'0'0'6777,"-1"7"-5445,-15 36 1420,-34 119 1514,46-145-4143,0 1 1,2-1 0,0 1 0,1 0-1,1 0 1,1 0 0,4 25 0,-5-40-112,1 0 1,-1 0-1,1 0 1,0 0-1,1 0 1,-1 0-1,0 0 1,1-1-1,0 1 1,-1 0-1,1-1 0,0 1 1,0-1-1,1 0 1,-1 1-1,0-1 1,1 0-1,-1-1 1,5 4-1,-2-3 10,0 0-1,0-1 0,0 1 1,0-1-1,1 0 0,-1 0 1,0 0-1,1-1 1,-1 0-1,10-1 0,-1-1 10,1 0 0,0-2 0,-1 0 0,1 0 0,-1-1-1,0-1 1,18-10 0,-7 1-1,0-1 1,39-35-1,-57 45-41,0 0 0,-1 0 1,0-1-1,0 0 0,-1 0 1,0-1-1,0 1 0,-1-1 1,0 0-1,0 0 0,-1-1 1,0 1-1,3-13 0,-6 20-75,0 0 0,0-1 0,0 1 0,0 0-1,0-1 1,-1 1 0,1 0 0,0 0 0,-1-1-1,1 1 1,-1 0 0,1 0 0,-1-1 0,0 1-1,0 0 1,1 0 0,-1 0 0,0 0 0,0 0 0,0 0-1,0 0 1,0 1 0,0-1 0,0 0 0,0 0-1,0 1 1,-1-1 0,1 1 0,0-1 0,0 1-1,-1-1 1,1 1 0,0 0 0,-1 0 0,1 0-1,0 0 1,0-1 0,-1 2 0,-1-1 0,-56 3-8638,28 6 391</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8.759"/>
    </inkml:context>
    <inkml:brush xml:id="br0">
      <inkml:brushProperty name="width" value="0.025" units="cm"/>
      <inkml:brushProperty name="height" value="0.025" units="cm"/>
    </inkml:brush>
  </inkml:definitions>
  <inkml:trace contextRef="#ctx0" brushRef="#br0">0 0 18866,'0'0'8680,"69"46"-8616,-37-46-352,6 0-1089,4-3-1442,-2-6-576,0-2-1538,-3-2-1954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29.521"/>
    </inkml:context>
    <inkml:brush xml:id="br0">
      <inkml:brushProperty name="width" value="0.025" units="cm"/>
      <inkml:brushProperty name="height" value="0.025" units="cm"/>
    </inkml:brush>
  </inkml:definitions>
  <inkml:trace contextRef="#ctx0" brushRef="#br0">211 70 11755,'0'0'2926,"-9"-2"-385,3 0-2356,0 1 1,0-1 0,0 1-1,0 1 1,-1-1-1,1 1 1,0 0 0,-1 1-1,1-1 1,0 1 0,0 0-1,0 1 1,0 0-1,0 0 1,0 0 0,0 0-1,1 1 1,-1 0 0,1 0-1,-1 1 1,-8 7-1,8-5 100,0 1 0,0 0 0,0 0 0,1 0 0,0 1 0,0 0 0,1 0 0,0 0 0,0 0 0,-3 13 0,6-19-243,1 1-1,-1-1 0,0 1 1,1-1-1,0 1 0,-1-1 1,1 1-1,0-1 1,0 1-1,1-1 0,-1 1 1,0-1-1,1 1 0,-1-1 1,1 0-1,0 1 1,0-1-1,0 0 0,0 1 1,1-1-1,-1 0 0,0 0 1,1 0-1,-1 0 1,1 0-1,0 0 0,0-1 1,0 1-1,0 0 1,0-1-1,0 0 0,0 1 1,0-1-1,1 0 0,-1 0 1,0 0-1,1 0 1,-1-1-1,1 1 0,3 0 1,2 0-42,1 0 1,0 0 0,0-1 0,0 0-1,-1-1 1,1 0 0,0 0-1,-1 0 1,1-1 0,0-1-1,-1 0 1,0 0 0,0 0 0,0-1-1,0 0 1,-1-1 0,14-10-1,-9 6-11,-1-1 0,0-1-1,0 0 1,-1 0-1,-1-1 1,0 0 0,-1-1-1,0 1 1,10-25-1,-16 33 13,0 0 0,0-1 0,-1 1 0,0-1 0,0 0-1,0 1 1,0-1 0,-1 0 0,0 1 0,0-9 0,-1 11-4,1 1 1,0-1 0,-1 1 0,0-1 0,1 0 0,-1 1 0,0 0 0,0-1-1,0 1 1,0-1 0,0 1 0,0 0 0,0 0 0,0 0 0,0 0 0,-1 0-1,1 0 1,0 0 0,-1 0 0,1 0 0,-1 0 0,1 1 0,-1-1 0,1 1-1,-1-1 1,0 1 0,1-1 0,-1 1 0,0 0 0,1 0 0,-3 0 0,-3-1 6,-1 1 1,1 0-1,0 0 1,0 1-1,0 0 1,0 0-1,-1 1 1,2 0-1,-1 0 1,0 0-1,0 1 1,1 0 0,-1 0-1,1 1 1,0 0-1,0 0 1,0 0-1,1 1 1,-6 5-1,11-10-17,-1 0 0,1 1 0,-1-1 0,1 0 0,0 0 0,-1 1 0,1-1 0,0 0 0,0 1 0,-1-1 0,1 0 0,0 1 0,-1-1 0,1 0 0,0 1 0,0-1 0,0 1 0,0-1 0,-1 1 0,1-1 0,0 0 0,0 1 0,0-1 0,0 1 0,0-1 0,0 1 0,0-1 0,0 1 0,0-1 0,0 0 0,0 1 0,1-1 0,-1 1 0,0-1 0,0 0 0,0 1 0,0-1 0,1 1 0,-1-1 1,0 0-1,0 1 0,1-1 0,0 1 0,24 3-1758,31-11-2528,4-24 1797,-49 24 2729,0 0-1,1 1 1,16-7-1,-27 13 495,-2 0-665,0 0 0,0 0 0,1-1 0,-1 1 0,0 0 0,0 0 0,1 0 0,-1 0 0,0 0 0,0 0 0,1 0 0,-1 0 0,0 0 0,0 0 0,1 0 0,-1 1 0,0-1 0,0 0 0,1 1 0,-1-1 0,0 0 0,1 1 0,-1-1 0,0 1 0,1-1 0,-1 1 0,1-1 0,-1 1 0,1-1 0,-1 1 0,1 0 0,-1-1 0,1 1 0,0 0 0,-1-1 0,1 1 0,0 0 0,-1-1 0,1 1 0,0 0 0,0 0 0,0-1 0,0 1 0,0 0 0,0 1 0,-3 34 277,3-34-295,0-1 0,0 1 0,1-1-1,-1 0 1,0 1 0,1-1 0,-1 1-1,1-1 1,-1 0 0,1 1 0,0-1-1,-1 0 1,1 0 0,0 1 0,0-1-1,0 0 1,0 0 0,0 0-1,0 0 1,0 0 0,1 0 0,-1-1-1,0 1 1,0 0 0,1-1 0,-1 1-1,0 0 1,1-1 0,-1 0 0,2 1-1,-1-1-21,-1 0-1,0-1 1,0 1-1,0 0 0,0-1 1,0 1-1,1-1 1,-1 1-1,0-1 1,0 0-1,0 1 0,0-1 1,-1 0-1,1 0 1,0 0-1,0 0 0,0 1 1,-1-1-1,1 0 1,0-1-1,-1 1 0,1 0 1,-1 0-1,1 0 1,-1 0-1,1 0 1,-1 0-1,0-1 0,0 1 1,0 0-1,0 0 1,1 0-1,-2-1 0,1 1 1,0 0-1,0-2 1,-5-18-1776,5 14-4160,20 3 2720,8-6 5162,-22 5 9091,-7 5-11034,-1 1-1,1 0 1,0-1 0,-1 1-1,1 0 1,0 0 0,-1-1 0,1 1-1,0 0 1,0 0 0,0 1-1,0-1 1,0 0 0,0 0 0,0 0-1,0 1 1,0-1 0,0 1-1,1-1 1,-1 0 0,1 1-1,-1-1 1,1 1 0,0-1 0,-1 1-1,1 0 1,0-1 0,0 1-1,0 1 1,-3 56 611,3-52-604,1-4-42,-1 0 1,1 0-1,0 0 1,0 0-1,0-1 0,0 1 1,1 0-1,-1-1 1,1 1-1,-1-1 0,1 1 1,0-1-1,0 0 0,0 0 1,0 0-1,0 0 1,1 0-1,-1-1 0,5 4 1,-4-4 0,-1 0 1,0 0-1,0 1 1,0-1-1,0 1 1,0 0-1,0 0 1,0-1-1,-1 1 1,1 0-1,0 1 1,-1-1-1,0 0 1,1 0-1,-1 1 1,0-1-1,0 0 1,-1 1-1,1-1 1,0 1-1,-1-1 1,1 5-1,-2-6 27,0 1-1,1-1 1,-1 0-1,0 0 0,0 0 1,0 0-1,0 0 1,0 0-1,-1 0 1,1 0-1,0 0 0,0 0 1,-1-1-1,1 1 1,0 0-1,-1-1 1,1 1-1,-1-1 0,1 0 1,-1 1-1,1-1 1,-2 0-1,-39 6 241,40-5-249,-13 0 46,-2 2 100,0-2 0,0 0 1,1 0-1,-1-2 1,0 0-1,-28-5 0,44 5-181,0 1-1,-1-1 1,1 1 0,0-1-1,0 1 1,0-1-1,-1 0 1,1 0-1,0 1 1,0-1 0,0 0-1,0 0 1,0 0-1,1 0 1,-1 0-1,0-1 1,0 1-1,1 0 1,-1 0 0,0 0-1,1-1 1,-1 1-1,1 0 1,0 0-1,-1-1 1,1 1 0,0 0-1,0-1 1,0 1-1,0-1 1,0 1-1,0 0 1,0-1-1,1 1 1,-1 0 0,0-1-1,1 1 1,-1 0-1,1 0 1,-1-1-1,1 1 1,1-2 0,2-5-713,1 0 1,0 1-1,0 0 1,1-1-1,6-5 1,23-24-4013,6-6-3208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976"/>
    </inkml:context>
    <inkml:brush xml:id="br0">
      <inkml:brushProperty name="width" value="0.025" units="cm"/>
      <inkml:brushProperty name="height" value="0.025" units="cm"/>
    </inkml:brush>
  </inkml:definitions>
  <inkml:trace contextRef="#ctx0" brushRef="#br0">214 31 4068,'10'-23'4228,"-8"16"1729,-2 28-5604,-10 11 544,0 12 320,-3 4-545,4 5-63,3 1-32,6-4-193,0-6-224,3-5-96,12-10-64,0-7-576,0-9-481,-4-8-929,-6-5-1025</inkml:trace>
  <inkml:trace contextRef="#ctx0" brushRef="#br0" timeOffset="1">1 295 13132,'0'0'3075,"56"-18"-2178,-14 13-384,10-3-353,-1-2-769,-4-3-6245</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0.193"/>
    </inkml:context>
    <inkml:brush xml:id="br0">
      <inkml:brushProperty name="width" value="0.025" units="cm"/>
      <inkml:brushProperty name="height" value="0.025" units="cm"/>
    </inkml:brush>
  </inkml:definitions>
  <inkml:trace contextRef="#ctx0" brushRef="#br0">90 0 15663,'0'0'6406,"-5"13"-4559,-13 30-630,2 1 0,2 1 0,-16 90 1,24-2-92,6-132-1120,0-1-1,0 0 1,0 1-1,0-1 1,0 0 0,0 1-1,0-1 1,1 1-1,-1-1 1,0 0-1,0 1 1,0-1 0,1 0-1,-1 0 1,0 1-1,0-1 1,1 0 0,-1 1-1,0-1 1,0 0-1,1 0 1,-1 0 0,0 1-1,1-1 1,-1 0-1,0 0 1,1 0 0,-1 0-1,1 0 1,-1 0-1,0 0 1,1 0-1,-1 1 1,0-1 0,1 0-1,-1-1 1,1 1-1,-1 0 1,0 0 0,1 0-1,-1 0 1,0 0-1,1 0 1,-1 0 0,0 0-1,1-1 1,-1 1-1,0 0 1,1 0 0,-1-1-1,0 1 1,0 0-1,1 0 1,-1-1 0,0 1-1,0 0 1,1-1-1,-1 1 1,19-16-69,-9 3-372,-1-1-1,-1 0 1,0-1-1,11-29 1,-15 36 336,-2-1 0,1 1 0,-1-1 0,-1 1-1,1-1 1,-1 1 0,-1-1 0,0 0 0,0 0 0,-3-17 0,3 26 111,0 0 0,0 0 1,-1 0-1,1-1 0,0 1 0,0 0 1,0 0-1,0 0 0,-1-1 0,1 1 1,0 0-1,0 0 0,0 0 0,-1 0 1,1 0-1,0 0 0,0 0 0,0-1 1,-1 1-1,1 0 0,0 0 1,0 0-1,-1 0 0,1 0 0,0 0 1,0 0-1,-1 0 0,1 0 0,0 0 1,0 0-1,-1 0 0,1 0 0,0 1 1,0-1-1,-1 0 0,1 0 0,0 0 1,0 0-1,0 0 0,-1 0 1,1 1-1,0-1 0,0 0 0,0 0 1,0 0-1,-1 0 0,1 1 0,-9 8 329,7-6-302,1-1 1,-1 1 0,1 0-1,0-1 1,0 1-1,1 0 1,-1 0 0,0-1-1,1 1 1,0 0-1,-1 0 1,1 0 0,0 0-1,1 0 1,-1 0 0,0 0-1,1-1 1,0 1-1,0 0 1,-1 0 0,2-1-1,-1 1 1,0 0-1,0-1 1,1 1 0,0-1-1,-1 0 1,1 1 0,0-1-1,0 0 1,0 0-1,0 0 1,1 0 0,-1-1-1,0 1 1,1-1-1,-1 1 1,1-1 0,0 0-1,-1 0 1,1 0 0,0 0-1,5 1 1,-1-1-35,-1 1 1,1-1-1,-1 0 1,1 0-1,-1-1 1,1 1-1,0-2 1,-1 1-1,1-1 1,0 0-1,-1 0 0,1-1 1,-1 1-1,0-2 1,0 1-1,1-1 1,-1 0-1,9-6 1,-13 8-8,3-3-30,-1 1 0,0-1 0,0 0 1,0 0-1,0 0 0,0 0 0,-1-1 0,0 1 0,0-1 0,0 0 0,0 0 0,2-10 0,-16 22-192,5 0 329,0 1 1,0 0-1,1 0 0,0 0 0,0 1 1,1-1-1,0 1 0,0 1 0,1-1 1,1 0-1,-1 1 0,1-1 0,-1 20 1,3-29-94,0 1 0,1 0 0,-1 0 0,0-1 0,0 1 0,0 0 0,0 0 0,1-1 0,-1 1 0,0 0 0,1-1 0,-1 1 0,1 0 0,-1-1 0,0 1 0,1-1 0,-1 1 0,1-1 0,0 1 0,-1-1 0,1 1 0,-1-1 0,1 1 0,0-1 0,-1 0 0,1 1 0,1-1 0,26 4 145,-20-4-144,0-1 1,1 0-1,-1-1 1,15-4-1,-7-2-135,-1-1 0,1 0 0,-1-1 0,-1-1 1,26-23-1,-6 4 36,-40 38 184,1 0 1,0 0-1,1 0 0,0 1 0,-5 15 0,7-19-25,1-2-24,0-1-1,0 1 1,0 0-1,0 0 1,1-1-1,-1 1 1,1 0-1,0 0 1,-1 0-1,2-1 1,-1 1-1,0 0 1,1 4-1,0-6-28,-1 1-1,1-1 1,0 1-1,-1-1 1,1 0-1,0 1 1,0-1-1,0 0 1,0 0-1,0 0 1,1 0-1,-1 0 1,0 0-1,0 0 1,1 0-1,-1 0 1,0 0-1,3 0 1,2 1-33,0-1 0,0 1 1,0-2-1,1 1 0,-1-1 0,0 1 1,1-2-1,-1 1 0,0-1 1,0 0-1,8-2 0,36-13-1495,-22 0-6075</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1.705"/>
    </inkml:context>
    <inkml:brush xml:id="br0">
      <inkml:brushProperty name="width" value="0.025" units="cm"/>
      <inkml:brushProperty name="height" value="0.025" units="cm"/>
    </inkml:brush>
  </inkml:definitions>
  <inkml:trace contextRef="#ctx0" brushRef="#br0">112 130 6534,'25'-73'3138,"-19"21"3878,-7 51-6920,1 1 0,0 0 0,-1-1 0,1 1 0,-1 0 0,1-1 0,-1 1 0,1 0 0,0 0 0,-1-1 0,1 1-1,-1 0 1,1 0 0,-1 0 0,1 0 0,-1 0 0,1-1 0,-1 1 0,0 0 0,1 0 0,-1 0 0,1 0 0,-1 1 0,1-1 0,-1 0 0,1 0 0,-1 0 0,1 0 0,-1 0 0,1 1 0,-1-1 0,1 0 0,0 0 0,-1 1 0,1-1 0,-1 0 0,1 1 0,0-1 0,-1 1 0,1-1 0,0 0 0,-1 1 0,1-1 0,0 1 0,-1 0 0,-4 10 160,-1 0 0,2 0 1,-1 1-1,2-1 0,-1 1 1,2 0-1,0 0 1,-2 19-1,2-11 186,-20 151 2635,2 197 1,18-439-3249,-3-1 0,-3 0 1,-19-73-1,27 147-28,1 5 166,1-1 0,-1 1 0,1 0 0,1 0 0,-1-1 0,1 1-1,0-1 1,6 8 0,-4-7 34,0-1 1,1 0-1,0-1 0,0 1 0,1-1 1,0 0-1,0-1 0,0 0 0,0 0 0,0 0 1,1-1-1,0 0 0,-1 0 0,14 2 0,-15-4 6,0-1 0,0 1 0,1-1 0,-1 0 0,0 0-1,0-1 1,1 0 0,-1 0 0,0 0 0,0-1 0,0 0-1,0 0 1,0 0 0,-1-1 0,1 0 0,-1 0 0,1 0-1,-1-1 1,7-6 0,-4 2-3,0 0-1,-1-1 1,0 0-1,-1 0 1,0 0-1,0-1 1,-1 0 0,0 0-1,-1 0 1,0-1-1,0 0 1,-1 0-1,-1 1 1,0-2-1,0 1 1,-1 0 0,-1-19-1,0 29-6,0 1 1,0 0-1,1 0 0,-1-1 0,0 1 0,0 0 1,0-1-1,0 1 0,0 0 0,0-1 1,0 1-1,0 0 0,0-1 0,0 1 0,0 0 1,-1-1-1,1 1 0,0 0 0,0 0 1,0-1-1,0 1 0,0 0 0,-1 0 0,1-1 1,0 1-1,0 0 0,0 0 0,-1-1 1,1 1-1,0 0 0,0 0 0,-1 0 0,1-1 1,0 1-1,0 0 0,-1 0 0,-9 8-134,-6 19 9,11-10 215,1 1 1,1 0-1,0-1 0,1 1 1,1 0-1,1 0 1,1 19-1,0-35-70,-1 0 0,0 0 0,1-1 0,-1 1 0,1 0 0,-1 0 0,1 0 0,0 0 0,0 0 0,0 0 0,0-1 0,0 1 0,0 0 0,0-1 0,1 1 0,-1-1 0,0 0 0,1 1 0,0-1 0,-1 0 0,1 0 0,0 0 0,-1 0 0,1 0 1,0 0-1,0 0 0,0-1 0,0 1 0,0-1 0,0 1 0,0-1 0,0 0 0,0 0 0,0 0 0,0 0 0,0 0 0,0 0 0,0 0 0,0-1 0,0 1 0,-1-1 0,4 0 0,2-1-3,1-1 1,-1 1-1,1-1 0,-1 0 1,0-1-1,-1 0 0,1 0 1,-1 0-1,11-10 1,-6 2-97,-1 0 1,-1-1 0,0-1 0,0 1-1,-1-1 1,-1-1 0,-1 0 0,9-28-1,-18 55 103,0 0 0,0 0-1,1 1 1,1-1 0,0 0-1,1 25 1,1-34-3,-1 0 1,0 0-1,1 0 1,-1-1-1,1 1 0,0 0 1,0 0-1,0-1 0,1 1 1,-1-1-1,0 1 1,1-1-1,0 1 0,-1-1 1,1 0-1,0 0 0,0 0 1,1 0-1,-1 0 0,0 0 1,0-1-1,1 1 1,-1-1-1,1 1 0,0-1 1,-1 0-1,1 0 0,0 0 1,0-1-1,-1 1 1,1-1-1,0 1 0,0-1 1,0 0-1,3 0 0,-1 0-19,0 0 0,0-1-1,0 0 1,0 1 0,-1-2-1,1 1 1,0 0 0,-1-1-1,1 0 1,-1 0-1,1 0 1,-1-1 0,0 1-1,0-1 1,0 0 0,-1 0-1,1-1 1,-1 1 0,5-5-1,-6 5 25,0 0-1,-1 0 1,1 0 0,0-1-1,-1 1 1,0 0-1,0-1 1,0 1-1,0-1 1,0 1-1,-1-1 1,0 1 0,1-1-1,-1 0 1,-1 1-1,1-1 1,0 1-1,-1-1 1,0 1-1,0-1 1,0 1-1,0-1 1,0 1 0,-1 0-1,1 0 1,-4-5-1,1 1 1,0 0 0,0 0 0,0 0-1,1-1 1,0 0 0,1 1 0,-1-1 0,2 0 0,-1 0-1,0-16 1,2 23-21,1 0-1,-1-1 1,1 1-1,-1 0 1,1 0-1,0 0 1,0 0-1,-1 0 1,1 0-1,0 0 1,0 0-1,0 1 1,0-1-1,0 0 1,0 0-1,0 1 1,0-1-1,1 1 1,-1-1-1,0 1 1,0-1-1,0 1 1,1 0-1,-1 0 1,0-1-1,0 1 1,1 0-1,-1 0 1,0 0-1,2 1 1,52-2-185,-41 2-7,-7-1-136,47-4-1927,-52 4 1858,0 0 0,0 0 0,0-1 0,0 0 0,0 1 0,0-1 0,0 0 0,-1 0 0,1 1 0,0-2 0,0 1 0,-1 0 0,1 0 0,-1 0 0,1-1 0,-1 1 0,0-1 0,1 1 0,-1-1 0,0 0 0,0 1 0,2-4 0,0-13-6796</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2.046"/>
    </inkml:context>
    <inkml:brush xml:id="br0">
      <inkml:brushProperty name="width" value="0.025" units="cm"/>
      <inkml:brushProperty name="height" value="0.025" units="cm"/>
    </inkml:brush>
  </inkml:definitions>
  <inkml:trace contextRef="#ctx0" brushRef="#br0">0 13 6374,'0'0'15919,"59"-13"-15086,-9 13-577,3 4-192,4-3-448,-6-1-2243,-3 0-5124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2.653"/>
    </inkml:context>
    <inkml:brush xml:id="br0">
      <inkml:brushProperty name="width" value="0.025" units="cm"/>
      <inkml:brushProperty name="height" value="0.025" units="cm"/>
    </inkml:brush>
  </inkml:definitions>
  <inkml:trace contextRef="#ctx0" brushRef="#br0">115 286 12332,'0'0'2402,"1"-8"214,0 5-2291,0-24 1688,-1 27-1955,0-1 0,0 0 0,0 1 0,-1-1 0,1 0 0,0 1 0,0-1 0,-1 1 0,1-1 0,-1 0 0,1 1 0,0-1 0,-1 1 0,1-1 0,-1 1 0,1 0 0,-1-1 0,1 1 0,-1-1 0,0 1 0,1 0 0,-1-1-1,1 1 1,-1 0 0,0 0 0,1 0 0,-1-1 0,0 1 0,1 0 0,-1 0 0,0 0 0,1 0 0,-1 0 0,0 0 0,1 0 0,-1 0 0,0 1 0,1-1 0,-1 0 0,0 0 0,1 1 0,-2-1 0,-2 2 71,0 0-1,1 1 1,-1-1-1,0 1 1,1-1-1,0 1 1,-1 0-1,1 1 1,1-1-1,-1 0 1,0 1 0,1 0-1,-1-1 1,1 1-1,-2 7 1,-25 63 958,26-66-939,0 0-1,1 0 1,0 0-1,0 1 1,1-1-1,0 1 1,1 12-1,0-20-139,0 0 0,1-1 0,-1 1 0,1 0 0,-1 0 0,1-1 1,-1 1-1,1 0 0,-1-1 0,1 1 0,0-1 0,-1 1 0,1 0 0,0-1 0,-1 0 0,1 1 0,0-1 0,0 1 0,0-1 0,-1 0 0,1 0 1,0 1-1,0-1 0,0 0 0,0 0 0,-1 0 0,1 0 0,0 0 0,0 0 0,0 0 0,0 0 0,0 0 0,0 0 0,-1-1 0,1 1 0,1-1 0,34-10 169,-18 1-176,0-1 0,-1 0 0,0-1 0,0-1 0,-2-1 0,0-1-1,0 0 1,-1 0 0,-1-2 0,19-30 0,-20 28 24,-1 0-1,-1-1 1,-1-1 0,-1 1-1,0-1 1,-2-1-1,0 1 1,-2-1 0,4-43-1,-11 50 314,-6 20 43,-6 23-123,4 6-239,2 0-1,1 0 0,2 1 1,1 0-1,2 0 0,3 70 0,0-102-61,0 0-1,1 0 0,-1 0 1,1 0-1,0-1 0,-1 1 1,1 0-1,1 0 0,-1 0 1,0-1-1,1 1 0,-1-1 1,1 1-1,3 3 0,-3-4-346,0-1-1,-1 0 1,1 1-1,0-1 1,0 0-1,0 0 0,0 0 1,0-1-1,0 1 1,0 0-1,0-1 1,0 1-1,3-1 0,8 1-5524</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3.212"/>
    </inkml:context>
    <inkml:brush xml:id="br0">
      <inkml:brushProperty name="width" value="0.025" units="cm"/>
      <inkml:brushProperty name="height" value="0.025" units="cm"/>
    </inkml:brush>
  </inkml:definitions>
  <inkml:trace contextRef="#ctx0" brushRef="#br0">44 79 16335,'0'0'5061,"1"9"-2242,2 28-855,-3-36-1905,1 0-1,-1 1 0,1-1 1,-1 0-1,1 0 0,0 0 0,0 0 1,0 0-1,0 0 0,-1 0 1,1-1-1,0 1 0,0 0 0,1 0 1,-1-1-1,0 1 0,0-1 0,0 1 1,0-1-1,1 1 0,-1-1 1,0 0-1,0 1 0,1-1 0,-1 0 1,0 0-1,0 0 0,1 0 1,-1 0-1,0 0 0,3-1 0,37-8 314,-34 6-350,0-1 1,0 0-1,0 0 0,-1-1 0,0 0 1,0 0-1,8-9 0,-12 13-24,-1-1 0,1 1-1,-1-1 1,1 1 0,-1-1 0,0 0-1,0 0 1,0 0 0,0 1 0,0-1-1,0 0 1,-1 0 0,1 0 0,0 0-1,-1 0 1,0 0 0,1-1 0,-1 1-1,0 0 1,0 0 0,0 0 0,-1 0-1,1 0 1,0 0 0,-1 0 0,1 0-1,-1 0 1,0 0 0,1 0 0,-1 0-1,0 0 1,0 0 0,-3-3 0,2 3-25,0 0-1,0 0 1,0 1 0,0-1 0,0 0 0,-1 1 0,1 0 0,-1-1 0,1 1-1,-1 0 1,1 0 0,-1 0 0,0 1 0,1-1 0,-1 0 0,0 1 0,1 0-1,-1 0 1,0 0 0,0 0 0,1 0 0,-1 0 0,0 1 0,0 0 0,1-1-1,-1 1 1,1 0 0,-1 0 0,1 0 0,-1 0 0,-4 4 0,0-1-19,1 1 1,-1-1-1,1 1 0,0 1 1,0 0-1,1-1 1,-1 2-1,1-1 0,-7 13 1,4-4 32,1 0 1,1 0-1,-6 22 1,11-32 21,-1 0 0,1 0 0,0 0 0,0 1 0,1-1 0,-1 1 0,1-1 0,0 0 0,1 1 0,-1-1 0,1 0 0,0 1 0,0-1 0,3 6 0,-2-9 0,0 0-1,0 0 1,1 0-1,-1 0 1,0 0-1,1 0 1,0-1-1,-1 0 1,1 1 0,0-1-1,-1 0 1,1 0-1,0 0 1,0-1-1,0 1 1,0-1-1,0 0 1,0 1-1,0-1 1,0 0-1,3-1 1,8 0 24,-1 0 0,0-1 0,20-5 0,-14 1-52,1-1-1,-2-1 0,1-1 0,33-21 1,63-55-96,-92 73 252,-22 12-126,-1 0 0,1 0 0,-1 0 0,1 0 0,-1 0 0,1 0 0,-1 0 0,1 1 0,-1-1 0,1 0 0,-1 0 0,0 0 0,1 1 0,-1-1 0,1 0 0,-1 0 0,0 1 0,1-1 0,-1 0 0,0 1 0,1-1-1,-1 0 1,0 1 0,1-1 0,-1 0 0,0 1 0,0-1 0,0 1 0,1 0 0,0 4 94,0 0-1,0 0 0,-1 0 1,0 0-1,0 0 1,-1 10-1,0 4 39,1-16-90,0 0 1,0 1-1,0-1 1,0 0-1,0 0 0,1 0 1,0 0-1,-1 0 1,1 0-1,0 0 1,0 0-1,3 5 1,-2-7-30,-1 0 1,1 0-1,-1 0 1,1 0-1,0 0 1,-1-1-1,1 1 1,0-1-1,0 1 1,-1-1-1,1 1 1,0-1-1,0 0 1,0 0-1,-1 0 1,1 0 0,0 0-1,0 0 1,0-1-1,-1 1 1,1-1-1,0 1 1,0-1-1,1 0 1,8-4-41,0 1 0,0-1 0,0-1 0,-1 0 0,0-1 0,0 0 0,13-12 0,-15 11-70,0 1 0,1 1 0,-1 0 0,1 0 0,0 0 0,1 1 0,-1 1 0,1 0 0,17-5 0,-26 9 76,0 1 0,-1-1 1,1 1-1,0-1 0,0 1 0,-1 0 0,1-1 0,0 1 1,0 0-1,-1-1 0,1 1 0,-1 0 0,1 0 0,-1 0 1,1 0-1,-1 0 0,0 0 0,1-1 0,-1 1 0,0 0 1,0 0-1,1 0 0,-1 0 0,0 0 0,0 0 0,0 0 1,0 0-1,0 0 0,-1 0 0,1 0 0,0 0 0,0 0 1,-1 1-1,-4 38-345,2-31-442,-5 26-204,10-21-2214,7-8-4183,7-7-1373</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3.553"/>
    </inkml:context>
    <inkml:brush xml:id="br0">
      <inkml:brushProperty name="width" value="0.025" units="cm"/>
      <inkml:brushProperty name="height" value="0.025" units="cm"/>
    </inkml:brush>
  </inkml:definitions>
  <inkml:trace contextRef="#ctx0" brushRef="#br0">79 0 18385,'0'0'3460,"-29"54"-1506,12-17-481,2 8-288,5 4-544,2 2-257,8 0-288,0-1-32,0-5-64,12-9 0,-1-6-352,-4-7-705,-2-9-1089,-5-12-801,-2-12-9737</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3.881"/>
    </inkml:context>
    <inkml:brush xml:id="br0">
      <inkml:brushProperty name="width" value="0.025" units="cm"/>
      <inkml:brushProperty name="height" value="0.025" units="cm"/>
    </inkml:brush>
  </inkml:definitions>
  <inkml:trace contextRef="#ctx0" brushRef="#br0">1 155 17040,'0'0'7591,"77"-38"-5925,-22 29-673,10-2-513,6 1-256,0-2-191,0 3-1,-5 0-513,-4 0-992,-9-2-1858,-10-6-2403,-10-2-7238</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5.082"/>
    </inkml:context>
    <inkml:brush xml:id="br0">
      <inkml:brushProperty name="width" value="0.025" units="cm"/>
      <inkml:brushProperty name="height" value="0.025" units="cm"/>
    </inkml:brush>
  </inkml:definitions>
  <inkml:trace contextRef="#ctx0" brushRef="#br0">191 258 13357,'0'0'5504,"3"-8"-3006,8-28-891,-11 34-1553,0 1 0,0 0 0,0-1 0,0 1 0,0-1 1,0 1-1,-1 0 0,1-1 0,-1 1 0,1 0 0,-1-1 0,1 1 1,-1 0-1,1 0 0,-1 0 0,0-1 0,0 1 0,0 0 0,0 0 1,0 0-1,0 0 0,0 0 0,0 1 0,0-1 0,0 0 0,-1 0 0,1 1 1,0-1-1,0 1 0,-1-1 0,1 1 0,0-1 0,-1 1 0,1 0 1,0 0-1,-1 0 0,1 0 0,-3 0 0,-50-1 477,47 3-504,0 1 0,1-1 0,0 1 1,0 0-1,0 1 0,0-1 0,0 1 0,1 1 0,-1-1 0,1 1 0,0-1 0,1 2 0,-1-1 0,1 0 1,0 1-1,0 0 0,1 0 0,-1 0 0,1 0 0,1 1 0,-1-1 0,1 1 0,0-1 0,1 1 0,0 0 0,-1 12 1,2-18-23,0 0 0,1 0 0,-1 0 1,1 0-1,-1 0 0,1 0 0,-1 0 1,1 0-1,0-1 0,-1 1 0,1 0 0,0 0 1,-1 0-1,1-1 0,0 1 0,0 0 1,0-1-1,0 1 0,0 0 0,0-1 1,0 1-1,0-1 0,0 0 0,0 1 1,0-1-1,0 0 0,0 0 0,0 0 1,0 0-1,1 0 0,-1 0 0,0 0 1,0 0-1,0 0 0,1 0 0,4-1 16,0 1-1,-1-1 0,1 0 1,0 0-1,-1-1 0,6-2 1,5-4-38,-2-1 1,1 0-1,-1-1 1,-1-1 0,0 0-1,-1-1 1,0 0 0,0-1-1,-1 0 1,-1-1-1,0 0 1,-1-1 0,-1 0-1,13-31 1,-16 24 5,-5 22 10,-1 0 0,1 1 0,0-1-1,0 0 1,-1 1 0,1-1 0,0 0-1,0 0 1,-1 0 0,1 1 0,0-1-1,-1 0 1,1 0 0,0 0 0,-1 0 0,1 1-1,0-1 1,-1 0 0,1 0 0,0 0-1,-1 0 1,1 0 0,0 0 0,-1 0-1,1 0 1,0 0 0,-1 0 0,1 0-1,0 0 1,-1 0 0,1-1 0,0 1-1,-1 0 1,1 0 0,0 0 0,-1 0 0,1 0-1,0-1 1,-1 1 0,1 0 0,0 0-1,0-1 1,-1 1 0,1 0 0,0 0-1,0-1 1,0 1 0,-1 0 0,1-1-1,0 1 1,0 0 0,0-1 0,0 1-1,0 0 1,0-1 0,0 1 0,0 0 0,0-1-1,0 1 1,0-1 0,0 1 0,0 0-1,0-1 1,0 1 0,0 0 0,0-1-1,0 1 1,0-1 0,-4 6 27,-1 0 0,1 1 0,0-1 0,0 1 0,1 0 0,0 0 0,0 0 0,0 1 0,0-1 0,1 1 0,-1 8 0,-2 4 235,1 1-1,-2 33 1,5-46-151,1-1 0,0 0-1,0 0 1,1 1 0,-1-1-1,1 0 1,0 0 0,1 0-1,0 0 1,0 0 0,3 7-1,-3-11-84,0 0 1,0 0-1,0 0 0,0 0 1,0 0-1,0 0 0,0-1 0,1 1 1,-1-1-1,1 1 0,-1-1 0,1 0 1,-1 0-1,1 0 0,0-1 0,-1 1 1,1-1-1,0 1 0,0-1 0,-1 0 1,1 0-1,0 0 0,0 0 0,-1-1 1,1 1-1,0-1 0,4-1 1,0 0-5,0 0 1,-1-1 0,1 0-1,0-1 1,-1 1 0,1-1 0,-1 0-1,0-1 1,-1 1 0,1-1-1,-1 0 1,0-1 0,0 1 0,-1-1-1,1 0 1,-1-1 0,5-9-1,-2 4-12,-1-1 0,0 0 0,-1-1-1,-1 1 1,0-1 0,0 0 0,-2 0 0,2-15-1,-6 1-75,-8 43-76,-7 44 70,14-46 128,1 1-1,0-1 1,1 1-1,1-1 1,1 24-1,0-35-38,-1 1 0,0 0 0,1-1 0,0 1 0,0 0-1,-1-1 1,2 1 0,-1-1 0,0 1 0,0-1-1,1 0 1,-1 1 0,1-1 0,0 0 0,0 0 0,-1 0-1,1 0 1,1 0 0,-1-1 0,0 1 0,0-1 0,1 1-1,-1-1 1,1 0 0,-1 0 0,1 0 0,-1 0-1,1 0 1,0-1 0,-1 1 0,1-1 0,0 0 0,-1 1-1,5-2 1,-1 1-3,1-1 1,0 0-1,-1 0 0,0-1 0,1 0 0,-1 0 0,0 0 1,0-1-1,0 0 0,0 0 0,-1-1 0,1 0 1,-1 1-1,0-2 0,0 1 0,0-1 0,-1 1 0,1-1 1,-1-1-1,0 1 0,-1-1 0,1 1 0,4-12 1,-1 2-79,-1 0 1,0 0 0,-1-1 0,0 0-1,-2 0 1,0 0 0,0 0 0,-1-24 0,-19 83-812,14-31 476,1 0 1,0 1-1,1-1 0,0 0 0,1 0 0,0 1 1,3 13-1,-3-22 43,1-1 1,0 0-1,0 0 0,0 0 0,0-1 1,0 1-1,0 0 0,1 0 1,0-1-1,-1 1 0,1 0 1,0-1-1,0 0 0,0 1 1,1-1-1,-1 0 0,1 0 1,-1-1-1,1 1 0,-1 0 1,1-1-1,0 1 0,0-1 0,0 0 1,0 0-1,0 0 0,0-1 1,0 1-1,0-1 0,0 1 1,0-1-1,6 0 0,-1-1-200,-1 1-1,0-1 1,0-1-1,0 1 1,1-1-1,-1 0 1,-1-1-1,1 0 1,0 0-1,11-7 1,-7 3 603,-1-1 1,0 0 0,0-1 0,-1 0 0,16-20 0,-16 18 962,-1-1-1,-1 1 1,1-1-1,-2-1 1,0 0-1,0 0 1,-2 0 0,1 0-1,-2-1 1,1 1-1,-2-1 1,2-17 0,-4 30-926,0 0 1,0 0-1,0 0 1,0 0-1,0 0 1,0 0-1,-1 0 1,1 0-1,0 0 1,0 0-1,-1 0 1,1 0-1,0 1 1,-1-1-1,1 0 1,-1 0-1,1 0 1,-1 0-1,0 1 1,1-1-1,-1 0 1,0 0-1,1 1 1,-1-1-1,0 1 1,0-1-1,0 0 1,-1 0-1,-1 1-19,1-1 0,0 1 1,0 0-1,-1 0 0,1 0 0,0 0 0,-1 0 0,1 1 0,0-1 1,-1 1-1,1-1 0,-2 2 0,-6 2 108,0 0 0,0 1 0,1 0 0,-13 10 0,18-12-46,-1 1 0,1 0-1,-1 1 1,1-1 0,0 0-1,1 1 1,-1 0-1,1 0 1,0 0 0,-4 11-1,6-14-144,1-1-1,-1 1 1,1 0-1,0 0 1,-1 0-1,1 0 1,0 0-1,0 0 1,0-1-1,1 1 1,-1 0-1,0 0 1,1 0-1,-1 0 1,1 0-1,0-1 1,-1 1-1,1 0 1,0 0-1,0-1 1,0 1-1,0-1 1,1 1-1,-1-1 1,0 1-1,1-1 1,-1 0-1,0 0 1,1 0-1,0 0 1,-1 0-1,1 0 1,0 0-1,-1 0 0,1 0 1,0-1-1,2 1 1,15 6-584,1-2 1,0 0-1,1-1 1,24 1-1,-21-2 387,0 0-1,34 10 1,-57-13 276,-1 0 1,1 0 0,0 1-1,0-1 1,0 0-1,-1 0 1,1 0-1,0 1 1,0-1 0,-1 0-1,1 1 1,0-1-1,-1 0 1,1 1 0,0-1-1,-1 1 1,1-1-1,-1 1 1,1 0-1,0-1 1,-1 1 0,0-1-1,1 1 1,-1 0-1,1 0 1,-1-1-1,0 1 1,1 0 0,-1-1-1,0 1 1,0 0-1,1 1 1,-2-1 48,0 1 0,0-1 0,0 0 0,0 1 0,0-1 0,0 0 0,0 0 0,-1 1 0,1-1 0,0 0 0,0 0 0,-1-1 0,1 1 0,-3 1 0,-62 25 1618,62-26-1691,-14 5 140,2 1-168,-1-1 1,1-1 0,-1-1 0,0 0-1,-1-1 1,1-1 0,-28 0 0,45-2-92,-1 0 0,1 0 1,0-1-1,-1 1 1,1 0-1,0 0 1,-1 0-1,1 0 1,0-1-1,-1 1 1,1 0-1,0 0 1,0 0-1,-1-1 1,1 1-1,0 0 0,0-1 1,0 1-1,-1 0 1,1 0-1,0-1 1,0 1-1,0 0 1,0-1-1,0 1 1,-1 0-1,1-1 1,0 1-1,0-1 0,0 1 1,0 0-1,0-1 1,0 1-1,0 0 1,0-1-1,0 1 1,0 0-1,1-1 1,-1 1-1,0 0 1,0-1-1,0 1 1,0 0-1,0-1 0,1 1 1,-1 0-1,1-1 1,9-16-3387,11-1-1368,8-2-1628</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5.569"/>
    </inkml:context>
    <inkml:brush xml:id="br0">
      <inkml:brushProperty name="width" value="0.025" units="cm"/>
      <inkml:brushProperty name="height" value="0.025" units="cm"/>
    </inkml:brush>
  </inkml:definitions>
  <inkml:trace contextRef="#ctx0" brushRef="#br0">143 345 5029,'8'-5'6219,"-1"2"-4634,-4 2-1159,0 0-1,-1 0 1,1 0 0,0 0 0,-1-1-1,1 0 1,-1 1 0,0-1 0,1 0 0,-1 0-1,0 0 1,0 0 0,0 0 0,0-1-1,1-2 1,-3 5-349,0-1-1,0 1 1,1 0-1,-1 0 1,0-1 0,0 1-1,0 0 1,0 0-1,0-1 1,-1 1-1,1 0 1,0 0-1,0-1 1,0 1-1,0 0 1,0 0 0,0-1-1,0 1 1,0 0-1,0 0 1,-1-1-1,1 1 1,0 0-1,0 0 1,0 0-1,0 0 1,-1-1 0,1 1-1,0 0 1,0 0-1,0 0 1,-1 0-1,1 0 1,0 0-1,0-1 1,-1 1-1,1 0 1,0 0-1,0 0 1,-1 0 0,1 0-1,0 0 1,0 0-1,-1 0 1,1 0-1,0 0 1,0 0-1,-1 0 1,-17 0 258,15 1-134,-5 0-108,0 0 1,0 1-1,0 0 0,0 1 1,0-1-1,1 1 0,-1 1 1,1 0-1,0 0 0,0 0 0,0 1 1,1 0-1,-7 7 0,7-8 82,1 1-1,0 0 1,1 0-1,-1 0 0,1 0 1,0 1-1,1 0 0,-1 0 1,1 0-1,0 0 0,0 1 1,1-1-1,0 1 1,0 0-1,1-1 0,-1 8 1,2-12-155,0-1-1,0 0 1,0 1 0,0-1 0,1 1 0,-1-1 0,0 0 0,1 1 0,-1-1 0,1 0 0,0 1 0,-1-1-1,1 0 1,0 0 0,0 0 0,0 0 0,-1 0 0,1 0 0,0 0 0,1 0 0,-1 0 0,0 0 0,2 1-1,1 0 4,-1 0-1,2-1 1,-1 1 0,0-1-1,0 0 1,0 0-1,9 1 1,1-2-4,0 0 0,0 0-1,0-1 1,18-4 0,-16 0-24,-1 0 0,1-1 1,-1 0-1,0-1 0,-1-1 0,0-1 0,0 0 0,0 0 0,-2-2 0,13-11 0,-5 3-39,-2-1-1,0 0 1,-1-1 0,-1-1-1,17-33 1,-26 42 34,-1 0 0,-1 0-1,0-1 1,-1 1 0,0-1-1,-1 0 1,-1-1 0,1-15 0,-3 26 3,1 1 1,-1-1-1,0 0 1,0 0 0,-1 1-1,1-1 1,-1 0 0,1 1-1,-1-1 1,0 0 0,-1 1-1,1-1 1,-1 1 0,1 0-1,-1-1 1,0 1 0,0 0-1,-1 0 1,1 0-1,-1 1 1,1-1 0,-1 0-1,0 1 1,0 0 0,0-1-1,0 1 1,0 1 0,-1-1-1,1 0 1,0 1 0,-1-1-1,1 1 1,-1 0 0,-7-1-1,0 1-13,1 1-1,-1 0 0,0 0 1,0 1-1,1 1 1,-1-1-1,0 2 0,1 0 1,0 0-1,-20 9 1,22-8 48,0 0 0,0 0 0,1 1 1,0 0-1,0 0 0,0 1 0,1 0 1,-1 0-1,1 1 0,1-1 1,-1 1-1,1 1 0,1-1 0,-5 8 1,9-13-25,-1-1 1,1 0 0,-1 1-1,1-1 1,0 1 0,0-1 0,-1 1-1,1-1 1,0 0 0,0 1-1,0-1 1,1 1 0,-1-1 0,0 1-1,0-1 1,1 0 0,-1 1-1,1-1 1,-1 0 0,1 1-1,0-1 1,0 0 0,-1 0 0,1 0-1,0 1 1,0-1 0,0 0-1,0 0 1,0 0 0,0-1 0,1 1-1,-1 0 1,0 0 0,0 0-1,1-1 1,-1 1 0,0-1-1,1 1 1,-1-1 0,3 1 0,9 3-102,1-1 1,-1 0 0,22 2 0,-15-2-246,-10-2 141,6 1 49,-1 0 1,1 2 0,-1-1 0,0 2-1,0 0 1,0 0 0,0 2 0,-1 0-1,18 12 1,-29-17 160,-1 0 0,0 0 1,0 0-1,0 0 0,-1 1 0,1-1 0,-1 0 0,1 1 1,-1-1-1,0 1 0,0 0 0,0 0 0,0-1 0,0 1 0,-1 0 1,1 0-1,-1 0 0,1 2 0,-2 1 100,1 0 1,-1-1-1,0 1 1,0-1-1,0 1 1,-1-1-1,0 1 1,-5 8-1,-29 41-1701,-2-14-5966,13-21-4283</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6:36.022"/>
    </inkml:context>
    <inkml:brush xml:id="br0">
      <inkml:brushProperty name="width" value="0.025" units="cm"/>
      <inkml:brushProperty name="height" value="0.025" units="cm"/>
    </inkml:brush>
  </inkml:definitions>
  <inkml:trace contextRef="#ctx0" brushRef="#br0">1 513 14926,'0'0'1591,"12"1"-1169,80-4 135,-1-4 1,156-33-1,-145 22-382,384-63 267,783-148-911,-950 149 859,-191 32 3165,-118 41-3624,-21 7-1894,4 0 995,-21-1-3714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430"/>
    </inkml:context>
    <inkml:brush xml:id="br0">
      <inkml:brushProperty name="width" value="0.025" units="cm"/>
      <inkml:brushProperty name="height" value="0.025" units="cm"/>
    </inkml:brush>
  </inkml:definitions>
  <inkml:trace contextRef="#ctx0" brushRef="#br0">60 84 10410,'0'0'4900,"-51"0"-4739,43 0-97,7 0 1089,5 0-1153,15 0 224,10 0 192,14 0-63,10 0-161,18-6-96,16-9-1249,9-2-641,9-4-352,4-4-1441</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7:18.855"/>
    </inkml:context>
    <inkml:brush xml:id="br0">
      <inkml:brushProperty name="width" value="0.025" units="cm"/>
      <inkml:brushProperty name="height" value="0.025" units="cm"/>
    </inkml:brush>
  </inkml:definitions>
  <inkml:trace contextRef="#ctx0" brushRef="#br0">23 198 3491,'0'0'9684,"-4"-5"-9054,2 3-516,0 0 1,0 0-1,0 0 0,1-1 1,-1 1-1,1 0 0,0-1 0,0 1 1,0-1-1,0 1 0,-1-5 1,2 6-91,0-1 0,1 1 0,-1 0 0,1 0 0,0-1 0,-1 1 0,1 0 1,0 0-1,-1 0 0,1 0 0,0 0 0,0 0 0,0 0 0,0 0 0,0 0 1,0 0-1,0 0 0,0 0 0,1 1 0,-1-1 0,0 1 0,0-1 0,1 1 1,-1-1-1,0 1 0,1 0 0,-1-1 0,0 1 0,1 0 0,1 0 0,23-4-24,1 1 0,-1 1 0,0 2 1,1 0-1,39 7 0,39 0 53,298-29 70,-99 2-70,78-7 34,58-1-121,846 28 103,-83 1-42,-642-23 4,-11 0-56,715 54 51,-3 45-46,5-56 4,-911-17 20,655 1 6,733 15 18,-723 0-28,401 17 21,1407 43-117,-2515-68 278,-316-12-498,0 0 0,0 0 0,0 1 0,0-1 0,0 1 1,1-1-1,-1 1 0,0 0 0,0 0 0,0 0 1,1 0-1,-4 2 0,2-1-911,-3 0-2681</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7:41.708"/>
    </inkml:context>
    <inkml:brush xml:id="br0">
      <inkml:brushProperty name="width" value="0.025" units="cm"/>
      <inkml:brushProperty name="height" value="0.025" units="cm"/>
    </inkml:brush>
  </inkml:definitions>
  <inkml:trace contextRef="#ctx0" brushRef="#br0">1 202 5349,'0'0'2189,"10"2"-1212,28 4-503,0-1-1,68 0 1,92-13-32,-6 1-442,375 26 91,-405-23-41,260-40 1,-309 28 275,0 5-1,0 5 1,0 5 0,204 25-1,-83 5 204,1-10-1,1-10 1,269-25-1,54-20-317,719 47 0,82 77 18,-930-73 25,0-19 0,-1-18-1,516-94 1,-758 88-173,225-4 1,190 29-16,-265 18-51,-177-4 165,0-7 0,180-19 1,-142-7 278,227-32-6,-394 48-530,-6 2-295,0 0-1,29 0 0,-45 4-2371,-7 4-2472</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7:53.564"/>
    </inkml:context>
    <inkml:brush xml:id="br0">
      <inkml:brushProperty name="width" value="0.025" units="cm"/>
      <inkml:brushProperty name="height" value="0.025" units="cm"/>
    </inkml:brush>
  </inkml:definitions>
  <inkml:trace contextRef="#ctx0" brushRef="#br0">0 327 10858,'0'0'993,"11"-2"-1334,259-40 1877,-90 11-777,298-14-1,-269 44-705,294-39 1,-70-14 10,-323 47-32,216 14 0,-170 8 21,1-7 1,262-19-1,116-37 193,-403 43-15,0 6 1,141 19-1,-78 0 66,1-9 1,240-16 0,385-96-855,-787 94 665,1 3 1,61-2-1,-81 7 6,1 0 0,-1 1 0,0 1 0,0 0 0,0 0 0,-1 2 0,0 0 0,25 12 0,98 49 270,-118-59-687,0 0 1,1-2-1,0 0 1,0-2-1,30 3 1,46-6-5234,-54-4 619</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18.594"/>
    </inkml:context>
    <inkml:brush xml:id="br0">
      <inkml:brushProperty name="width" value="0.025" units="cm"/>
      <inkml:brushProperty name="height" value="0.025" units="cm"/>
    </inkml:brush>
  </inkml:definitions>
  <inkml:trace contextRef="#ctx0" brushRef="#br0">0 40 2242,'0'0'673,"62"-26"-417,-43 24-256,0-3-224,1-2-1666</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19.369"/>
    </inkml:context>
    <inkml:brush xml:id="br0">
      <inkml:brushProperty name="width" value="0.025" units="cm"/>
      <inkml:brushProperty name="height" value="0.025" units="cm"/>
    </inkml:brush>
  </inkml:definitions>
  <inkml:trace contextRef="#ctx0" brushRef="#br0">419 176 6598,'0'0'465,"-8"-4"298,-2-1-481,6 4-161,0-1-1,0 1 1,1-1-1,-1 0 1,1-1-1,-1 1 1,1 0-1,-5-6 1,8 8-99,-1 0 0,1 0 1,0 0-1,0 0 1,0 0-1,0-1 0,0 1 1,0 0-1,0 0 0,0 0 1,0 0-1,-1 0 0,1 0 1,0-1-1,0 1 0,0 0 1,0 0-1,0 0 1,0 0-1,0 0 0,0 0 1,0-1-1,0 1 0,0 0 1,0 0-1,0 0 0,0 0 1,0 0-1,0-1 1,0 1-1,0 0 0,1 0 1,-1 0-1,0 0 0,0 0 1,0 0-1,0-1 0,0 1 1,0 0-1,0 0 0,0 0 1,0 0-1,0 0 1,1 0-1,-1 0 0,0 0 1,0 0-1,0-1 0,0 1 1,0 0-1,0 0 0,1 0 1,-1 0-1,0 0 1,0 0-1,16-3 302,21 2-453,-32 2 267,728-31 1320,330 3-1124,-896 27-193,-124 3-120,-40-1 54,-27-1 53,-1049 61 189,641-26-282,237-21-33,-471 19 98,635-39-68,31 5-32,-1 0 0,0 0 1,1-1-1,-1 1 1,1 0-1,-1 0 0,1-1 1,-1 1-1,1-1 1,-1 1-1,1 0 0,-1-1 1,1 1-1,-1-1 1,1 1-1,0-1 1,-1 1-1,1-1 0,0 0 1,-1 1-1,1-1 1,0 1-1,-1-2 0,2 1-2,0-1 0,-1 0 0,1 1 0,0-1-1,0 1 1,0-1 0,0 1 0,0-1 0,0 1 0,1 0-1,-1-1 1,0 1 0,1 0 0,-1 0 0,1 0-1,-1 0 1,1 0 0,-1 0 0,1 1 0,0-1 0,-1 1-1,1-1 1,3 0 0,100-32-500,2 4-1,180-23 1,-240 44 386,648-52-3130,-542 55 1175</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22.628"/>
    </inkml:context>
    <inkml:brush xml:id="br0">
      <inkml:brushProperty name="width" value="0.025" units="cm"/>
      <inkml:brushProperty name="height" value="0.025" units="cm"/>
    </inkml:brush>
  </inkml:definitions>
  <inkml:trace contextRef="#ctx0" brushRef="#br0">0 98 4901,'0'0'517,"9"-1"-84,121-19-58,-1 6-1,2 6 1,-1 6 0,140 15 0,-142-4-215,155-10 1,131-29-52,27-1 390,787 19 232,-1170 13-711,-8 0 5,1 1-1,-1 3 0,95 22 0,-144-27-24,41 16-65,-40-15 69,0-1 0,-1 1-1,1 0 1,-1 0 0,0 0 0,1 0-1,-1 0 1,0 0 0,1 0 0,-1 1-1,0-1 1,0 0 0,0 1 0,0-1 0,0 0-1,0 1 1,-1-1 0,1 1 0,0 0-1,-1-1 1,1 1 0,-1 2 0,-3-3 18,0 1 0,0-1 0,0 0 0,0 0 0,0 0 0,-1 0 0,1 0 0,-1-1 1,-4 1-1,1 0-3,-907 110 26,737-95-47,-1162 41 98,1056-57 32,246-6-85,29-1-97,25-1-95,239-34-897,-174 32 709,564-61-2914,-463 55 1601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28.720"/>
    </inkml:context>
    <inkml:brush xml:id="br0">
      <inkml:brushProperty name="width" value="0.025" units="cm"/>
      <inkml:brushProperty name="height" value="0.025" units="cm"/>
    </inkml:brush>
  </inkml:definitions>
  <inkml:trace contextRef="#ctx0" brushRef="#br0">0 235 5990,'0'-3'41,"0"1"1,1 0 0,-1-1 0,0 1 0,1-1-1,-1 1 1,1-1 0,0 1 0,0 0-1,0 0 1,0-1 0,0 1 0,1 0-1,-1 0 1,1 0 0,-1 0 0,1 0 0,0 1-1,2-3 1,0 1 1,0 0 0,1 0 0,0 1 0,0-1 0,0 1 1,0 0-1,0 1 0,9-3 0,12 1 36,-1 0-1,1 2 1,29 1 0,-28 1 75,577-50 749,-517 39-760,-77 9-104,52-8 186,1 3 0,-1 3 1,95 7-1,-123 5-154,-33-9-70,1 0 0,-1 1 1,1-1-1,-1 1 1,0-1-1,0 1 0,1 0 1,-1-1-1,0 1 0,0 0 1,0 0-1,0 0 1,0 0-1,0 0 0,0 0 1,0 0-1,0 0 1,-1 0-1,1 1 0,0-1 1,0 2-1,-2-1 8,-1-1 0,0 0 0,1 1-1,-1-1 1,0 0 0,0 0 0,0 0-1,0-1 1,0 1 0,0 0 0,0-1-1,0 1 1,0-1 0,0 1 0,0-1-1,0 0 1,0 0 0,-3 0 0,-1 0 11,-144 13 291,-215-10 0,188-5-196,-144 1-195,328 1 78,150 0 48,180-23 0,-51-22-23,-123 15 155,314-14 0,-462 47-84,-28 5-1,-30 4 9,-482 86-1070,411-78-408,-1-1-786,-2-2-1180</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30.542"/>
    </inkml:context>
    <inkml:brush xml:id="br0">
      <inkml:brushProperty name="width" value="0.025" units="cm"/>
      <inkml:brushProperty name="height" value="0.025" units="cm"/>
    </inkml:brush>
  </inkml:definitions>
  <inkml:trace contextRef="#ctx0" brushRef="#br0">501 119 6470,'-22'-8'683,"20"2"321,14 6-876,57 19-25,-54-14-84,-1 0-1,1-1 0,18 3 0,76 0 226,120-7 0,-89-2-70,143 0 188,595 21-142,-650-7-197,1-10 0,345-41 1,603-30 1064,-423 36-943,1223-6-6,-1295 70-106,-32 1-2,-599-32-31,23 0 0,-1 3 0,128 21 0,-199-24 2,-1 0 0,0 0 0,0 0 0,0 1 0,1-1 0,-1 0 0,0 1 0,0-1 1,0 0-1,0 1 0,0-1 0,0 1 0,0 0 0,0-1 0,0 1 0,0 0 0,0 0 0,1 1 1,-17 6 212,-40-1 63,-870 21 40,584-26-299,-1085 6 21,-75 2-80,406 54-143,4 57-717,-268 23 734,506-111 550,775-38-304,-141-26 0,212 28-93,9-1-28,23-3-89,43-4-65,-68 10 195,587-93-72,292-40-59,1077-36 121,-1880 164 10,967-39-282,-702 49-327,359 51-1,-367-8-1722</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8:50.382"/>
    </inkml:context>
    <inkml:brush xml:id="br0">
      <inkml:brushProperty name="width" value="0.025" units="cm"/>
      <inkml:brushProperty name="height" value="0.025" units="cm"/>
    </inkml:brush>
  </inkml:definitions>
  <inkml:trace contextRef="#ctx0" brushRef="#br0">0 118 3908,'0'0'6475,"10"-1"-6181,345-32 925,77-6-233,-403 37-963,504-21 1326,0 32-453,563-17-104,-401-12-692,-449 19-122,1338 28 466,-245-21-375,210 26-42,201 47 5,-1458-77-23,327-5 56,-477-5 30,-1-7-1,197-47 0,-334 62-591,11-5-1062,-10-3-4515,-5 1-2329</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02.185"/>
    </inkml:context>
    <inkml:brush xml:id="br0">
      <inkml:brushProperty name="width" value="0.025" units="cm"/>
      <inkml:brushProperty name="height" value="0.025" units="cm"/>
    </inkml:brush>
  </inkml:definitions>
  <inkml:trace contextRef="#ctx0" brushRef="#br0">1 171 4388,'0'0'6807,"7"5"-6492,1-2-280,0 0 1,-1 0-1,1-1 0,0 0 1,0 0-1,1 0 1,-1-1-1,0-1 1,0 1-1,1-2 1,-1 1-1,0-1 1,0 0-1,0 0 1,0-1-1,10-3 1,23-5 145,0 3 0,0 1-1,1 2 1,0 2 0,67 6 0,-58-2-89,1-2 0,102-13 0,-109 7-74,1 1 1,0 3-1,-1 1 0,1 3 1,0 1-1,66 14 0,-25-5 22,1-4-1,1-4 1,-1-4-1,93-12 1,347-77 157,-389 64-157,1 7-1,1 5 1,0 7-1,162 14 1,41-5 15,0 1 66,-321-3-116,47 1 68,-1 4 0,133 27 0,-150-21-74,1-3 0,99 6-1,111-15-12,-121-2 37,510 12 100,-464 0 15,102 2 18,104-41-43,2-1-55,-43 46-4,-65 0-44,-136-12 118,273-29 0,199-14 127,-377 33 280,-135 2-411,-27 3-58,153-23 0,-184 16-59,0 2-1,96 3 1,110 20 9,-184-10-14,-66-6 15,-4-2 11,-1 1-1,0 1 1,0-1-1,1 1 1,-1-1-1,0 2 0,0-1 1,0 0-1,0 1 1,0 0-1,7 4 1,-12-6 205,1 4-448,-8-4-4458,-16-7-1269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5.724"/>
    </inkml:context>
    <inkml:brush xml:id="br0">
      <inkml:brushProperty name="width" value="0.025" units="cm"/>
      <inkml:brushProperty name="height" value="0.025" units="cm"/>
    </inkml:brush>
  </inkml:definitions>
  <inkml:trace contextRef="#ctx0" brushRef="#br0">66 200 7207,'0'0'15887,"-10"11"-15658,-28 36 38,36-45-233,0 1-1,0 0 1,0 1-1,1-1 1,-1 0-1,1 0 0,0 1 1,0-1-1,0 1 1,0-1-1,0 1 1,0 5-1,2-8-15,-1 1 0,0 0 0,0-1 0,1 1 0,-1 0-1,1-1 1,-1 1 0,1 0 0,0-1 0,0 1 0,-1-1 0,1 0 0,0 1 0,0-1 0,0 0 0,1 1-1,-1-1 1,3 2 0,0-1 18,-1 0 0,1 0-1,0 0 1,1-1 0,-1 1 0,0-1-1,0 0 1,1 0 0,-1-1 0,0 1-1,1-1 1,-1 0 0,0 0 0,1-1-1,-1 1 1,6-2 0,-1-1-6,1 0 0,-1-1 0,0 0-1,0-1 1,-1 1 0,1-2 0,-1 1 0,0-1 0,-1-1 0,8-7-1,-3 3-8,-2-1 0,1 0 0,-1-1 0,-1 0 0,11-21 0,-18 32-395,-6 14 203,-3 6 196,1 1 0,-6 28 0,11-35 47,0-1-1,1 0 1,0 0 0,1 1 0,0-1-1,1 0 1,0 0 0,5 15 0,-6-22-43,1-1-1,-1 1 1,1-1 0,0 0 0,0 1 0,0-1-1,1 0 1,-1 0 0,1 0 0,-1-1-1,1 1 1,0-1 0,0 1 0,1-1 0,-1 0-1,0 0 1,1 0 0,-1-1 0,1 1 0,-1-1-1,1 0 1,0 0 0,-1 0 0,1 0 0,0-1-1,0 1 1,7-1 0,-8-1 29,1 1 1,-1 0-1,1-1 1,-1 1-1,0-1 0,1 0 1,-1 0-1,0-1 1,0 1-1,0 0 0,0-1 1,0 0-1,0 0 1,0 0-1,0 0 0,3-4 1,-1 1-6,-1-1 1,1 0-1,-1 0 0,0 0 1,-1 0-1,1-1 0,3-9 1,-2-1 123,0 1 0,-1-1 0,0 0 0,-2 0 0,2-32 0,-8 29-11,4 20-165,0-1 0,0 1 0,0 0 0,-1 0 0,1 0 0,0 0 0,0 0 1,0-1-1,0 1 0,-1 0 0,1 0 0,0 0 0,0 0 0,0 0 0,-1 0 0,1 0 0,0 0 1,0 0-1,0 0 0,-1 0 0,1 0 0,0 0 0,0 0 0,0 0 0,-1 0 0,1 0 1,0 0-1,0 0 0,-1 0 0,1 0 0,0 0 0,0 0 0,0 0 0,0 0 0,-1 1 0,1-1 1,0 0-1,0 0 0,0 0 0,0 0 0,-1 0 0,1 1 0,-1 0-7,0 1 0,-1 0 0,1 0 0,0-1 0,0 1 0,0 0 0,1 0 0,-1 0 0,0 0 0,1 0 0,-1 0 0,1 1 0,0-1 0,-1 3 0,2-3 5,-1 0 0,0 0-1,0 1 1,1-1 0,0 0 0,-1 0-1,1 0 1,0 0 0,0 0 0,0 0-1,0 0 1,0 0 0,0 0 0,1 0-1,-1 0 1,1-1 0,-1 1 0,4 2 0,0 0 2,0-1 1,0 0 0,1 0 0,-1 0 0,1-1 0,0 1 0,6 0 0,-2 0-5,1 0 1,0-1 0,0-1 0,-1 0-1,1 0 1,0-1 0,21-3-1,-27 2 5,-1 0 0,0-1 0,0 0 0,0 0-1,0 0 1,-1 0 0,1 0 0,0-1-1,-1 1 1,1-1 0,-1 0 0,0 0 0,0-1-1,0 1 1,-1-1 0,1 1 0,2-6-1,-2 3 3,0 0-1,0-1 0,0 1 0,-1-1 0,0 0 1,0 0-1,-1 0 0,0 0 0,1-12 0,-2 18-7,0 0 0,0 0-1,0 0 1,-1 0 0,1 0-1,0 1 1,0-1-1,-1 0 1,1 0 0,0 0-1,-1 0 1,1 0 0,-1 1-1,1-1 1,-1 0-1,1 0 1,-1 1 0,1-1-1,-1 0 1,0 1 0,1-1-1,-1 1 1,0-1-1,0 1 1,1-1 0,-1 1-1,0 0 1,0-1 0,0 1-1,0 0 1,0-1-1,1 1 1,-1 0 0,0 0-1,0 0 1,0 0 0,0 0-1,0 0 1,0 0-1,0 0 1,0 0 0,0 1-1,1-1 1,-1 0 0,0 0-1,0 1 1,0-1-1,0 1 1,-1 0 0,-3 1-28,1-1 1,-1 2 0,0-1-1,1 0 1,-1 1-1,1 0 1,-7 6 0,6-4 23,0 1 1,1 0 0,0 0-1,0 0 1,0 0-1,1 0 1,0 1 0,-3 9-1,5-14 4,1 0-1,-1 0 1,1-1 0,-1 1-1,1 0 1,0 0-1,0 0 1,0 0 0,0 0-1,0 0 1,0 0 0,0-1-1,1 1 1,-1 0-1,1 0 1,-1 0 0,1 0-1,0-1 1,0 1 0,-1 0-1,1-1 1,0 1-1,1 0 1,-1-1 0,0 1-1,0-1 1,1 0 0,-1 0-1,1 1 1,-1-1-1,1 0 1,-1 0 0,1 0-1,0 0 1,2 0-1,15 4-913,1 0-1,0-2 0,-1-1 0,1 0 0,0-1 0,0-1 0,24-4 0,16 2 460,-32 2 486,5 0 487,-11 0 3766,-22-7-725,-1-19-2604,-13-44-653,10 56-554,1 0-1,0-1 1,1 1 0,0-1 0,1 1 0,1-1 0,0 0 0,3-18-1,-2 30 97,0 0 1,0 1-1,1 0 0,-1-1 0,0 1 0,1 0 0,0 0 0,-1 0 0,1 0 0,0 0 0,0 0 0,0 0 0,0 0 1,0 1-1,1-1 0,-1 1 0,0 0 0,1 0 0,2-2 0,56-15-4237,-40 13 2330,19-6-2658,-1-3-1323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773"/>
    </inkml:context>
    <inkml:brush xml:id="br0">
      <inkml:brushProperty name="width" value="0.025" units="cm"/>
      <inkml:brushProperty name="height" value="0.025" units="cm"/>
    </inkml:brush>
  </inkml:definitions>
  <inkml:trace contextRef="#ctx0" brushRef="#br0">1 68 9673,'0'0'4031,"11"9"-2905,36 32-982,-41-38-142,-1 1-1,1-1 1,-1 0 0,1 0-1,0-1 1,0 0 0,0 0-1,0 0 1,0-1 0,1 0-1,-1 0 1,0 0 0,1-1-1,-1 0 1,0 0-1,1-1 1,-1 0 0,8-1-1,7-4-256,0 0 0,0-2 0,32-16 0,-33 15-315,31-16-1090,-33 15 386,-1 0 0,2 2 0,0 0 1,0 1-1,0 1 0,1 1 0,31-5 0,-50 10 1368,-1 0-1,1 0 1,-1 0 0,1 0 0,-1 0-1,1 0 1,0 0 0,-1 0-1,1 1 1,-1-1 0,1 0-1,-1 0 1,1 0 0,-1 1-1,0-1 1,1 0 0,-1 1-1,1-1 1,-1 0 0,1 1-1,-1-1 1,0 0 0,1 1-1,-1-1 1,0 1 0,0-1-1,1 1 1,-1-1 0,0 1-1,0-1 1,1 1 0,-1 0-1,-2 21 1857,-14 21-820,-2-13-1338,-1-1-1329</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43.746"/>
    </inkml:context>
    <inkml:brush xml:id="br0">
      <inkml:brushProperty name="width" value="0.025" units="cm"/>
      <inkml:brushProperty name="height" value="0.025" units="cm"/>
    </inkml:brush>
  </inkml:definitions>
  <inkml:trace contextRef="#ctx0" brushRef="#br0">0 268 5381,'0'0'4426,"10"7"-4149,-2 0-189,1-2 0,0 1 0,0-1-1,0 0 1,1-1 0,-1 0 0,1 0 0,12 2-1,26 6 203,58 23-1,-9-2-104,36 14 748,-98-32-807,1-1 1,1-3-1,0-1 1,1-1-1,50 4 1,130-5 118,106 7-15,271 12 303,1-37-441,-272 3-39,998 44 620,-278 1 26,266-68 449,-598-36-683,-541 48-444,432-12 11,2 38-8,-136 0 90,806 28 324,-1129-27-435,303 13 26,-304-22-18,159-19 0,759-74-134,-31 9 0,-622 51 178,23-3-153,-263 5 31,-104 16 154,126-9 0,-36 10-87,166-35 0,-104 13 0,795-82-11,-944 114 22,181-7-7,-194 12 57,-1 2 0,83 15 0,-69-3-181,-20-3-142,56 4 0,-87-14-941,0-2 0,0 0 0,31-4 0,5-11-4386</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47.259"/>
    </inkml:context>
    <inkml:brush xml:id="br0">
      <inkml:brushProperty name="width" value="0.025" units="cm"/>
      <inkml:brushProperty name="height" value="0.025" units="cm"/>
    </inkml:brush>
  </inkml:definitions>
  <inkml:trace contextRef="#ctx0" brushRef="#br0">0 208 6694,'0'0'1458,"9"0"-930,20-1-10,0-1-1,-1-2 1,1-1 0,-1-1-1,51-19 1,8-1 300,19 3-152,0 4 1,113-4 0,221 8 147,-77 5-671,971-38 103,-215 89 582,-576-13-562,601 63 1042,-591-46-1015,-415-43-193,0-7 0,138-22 0,6-2-260,-160 26-3791,-89 3-138</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48.429"/>
    </inkml:context>
    <inkml:brush xml:id="br0">
      <inkml:brushProperty name="width" value="0.025" units="cm"/>
      <inkml:brushProperty name="height" value="0.025" units="cm"/>
    </inkml:brush>
  </inkml:definitions>
  <inkml:trace contextRef="#ctx0" brushRef="#br0">1 2155 10602,'0'0'3395,"3"-9"-2503,16-32 287,1 1 1,38-57 0,68-81 550,-80 115-1303,1115-1358 1089,-1113 1368-1515,9-8-55,88-126 0,-145 187 30,0 0 0,-1 0-1,1 0 1,0 0 0,0 0-1,0 0 1,0 0 0,0 0-1,0 0 1,0 0 0,-1 0-1,1 0 1,0 0 0,0 0-1,0 0 1,0 0 0,0 0-1,0-1 1,0 1 0,0 0-1,0 0 1,0 0 0,0 0 0,-1 0-1,1 0 1,0 0 0,0-1-1,0 1 1,0 0 0,0 0-1,0 0 1,0 0 0,0 0-1,0 0 1,0 0 0,0-1-1,0 1 1,0 0 0,0 0-1,0 0 1,0 0 0,0 0 0,0 0-1,1-1 1,-1 1 0,0 0-1,0 0 1,0 0 0,0 0-1,0 0 1,0 0 0,0 0-1,0 0 1,0 0 0,0-1-1,0 1 1,1 0 0,-1 0-1,0 0 1,-15 8-991,-21 18-1331,-8 7-1866,-9 6-2408</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48.819"/>
    </inkml:context>
    <inkml:brush xml:id="br0">
      <inkml:brushProperty name="width" value="0.025" units="cm"/>
      <inkml:brushProperty name="height" value="0.025" units="cm"/>
    </inkml:brush>
  </inkml:definitions>
  <inkml:trace contextRef="#ctx0" brushRef="#br0">65 149 8680,'-9'5'379,"1"1"-203,5-4-113,0 0 1,0 0 0,0 0-1,0-1 1,0 1 0,0-1-1,-1 1 1,1-1 0,-1 0-1,1 0 1,-6 0 0,8-2-45,1 1 0,0-1 0,-1 1 1,1-1-1,0 0 0,0 1 0,-1-1 1,1 0-1,0 1 0,0-1 0,0 0 0,0 1 1,0-1-1,0 0 0,0 1 0,0-1 1,0 0-1,0 1 0,0-1 0,0 0 0,0 1 1,1-1-1,-1 0 0,0 1 0,0-1 1,1 0-1,-1 1 0,1-2 0,9-21 321,-4 13 61,1 0 1,1 0 0,0 1-1,0 0 1,1 1 0,17-13 0,-20 16-179,1 0 0,-1 1 1,1 0-1,0 1 1,0 0-1,1 0 1,-1 0-1,0 1 1,1 0-1,0 0 0,11 0 1,-18 1-215,1 1 1,0 1 0,-1-1-1,1 0 1,0 0-1,-1 0 1,1 1-1,-1-1 1,1 1 0,0 0-1,-1-1 1,1 1-1,-1 0 1,0 0 0,1 0-1,-1 0 1,0 0-1,1 0 1,-1 0-1,0 0 1,0 0 0,0 1-1,0-1 1,0 1-1,0-1 1,0 0-1,-1 1 1,1-1 0,0 1-1,-1 0 1,1-1-1,-1 3 1,2 5-12,-1 1 0,0-1 0,-1 1 1,0 15-1,-1-18 31,-4 41 28,-3 0 0,-1 0 0,-3-1 0,-25 65 0,18-58 295,2 0-1,-14 91 1,29-97 225,2-47-565,0-1 0,0 1 0,0 0 0,0 0 0,0-1 1,0 1-1,0 0 0,0 0 0,0-1 0,1 1 0,-1 0 1,0 0-1,0-1 0,1 1 0,-1 0 0,0-1 0,1 1 1,-1-1-1,1 1 0,-1 0 0,1-1 0,-1 1 0,1-1 1,-1 1-1,1-1 0,0 1 0,-1-1 0,1 0 0,0 1 1,-1-1-1,1 0 0,0 1 0,1-1 0,24-9 119,-10-2-26,-1-1 0,-1-1 0,0 0-1,18-22 1,-6 7-42,50-53-275,4 3-1,4 4 0,2 3 1,4 5-1,159-91 1,-143 103-5303,-16 10-6251</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2.339"/>
    </inkml:context>
    <inkml:brush xml:id="br0">
      <inkml:brushProperty name="width" value="0.025" units="cm"/>
      <inkml:brushProperty name="height" value="0.025" units="cm"/>
    </inkml:brush>
  </inkml:definitions>
  <inkml:trace contextRef="#ctx0" brushRef="#br0">19 65 7015,'0'0'15310,"2"12"-14344,0 34-370,-2 0 0,-10 90-1,-3 35 159,13-165-630,1 27 583,-1-33-689,0 1-1,0-1 0,0 0 0,0 1 1,0-1-1,0 0 0,0 1 0,0-1 1,0 1-1,0-1 0,0 0 1,0 1-1,0-1 0,0 0 0,0 1 1,0-1-1,1 0 0,-1 1 0,0-1 1,0 0-1,0 0 0,1 1 0,-1-1 1,0 0-1,0 1 0,1-1 0,-1 0 1,0 0-1,0 0 0,1 1 0,-1-1 1,0 0-1,1 0 0,-1 0 1,0 0-1,1 0 0,-1 1 0,0-1 1,1 0-1,-1 0 0,1 0 0,-1 0 1,0 0-1,1 0 0,-1 0 0,0 0 1,1 0-1,-1-1 0,0 1 0,1 0 1,-1 0-1,0 0 0,1 0 0,-1 0 1,0-1-1,1 1 0,-1 0 1,0 0-1,0 0 0,1-1 0,-1 1 1,0 0-1,0 0 0,1-1 0,-1 1 1,0 0-1,0-1 0,0 1 0,1-1 1,4-5 113,-1-1 0,1-1 0,-1 1 0,-1-1 0,1 1 0,-1-1 1,0 0-1,3-16 0,10-73 39,-15 93-159,5-53 35,-3-1 1,-5-96-1,-10 104 42,1 33-23,10 17-64,1 0 0,-1 0 0,0 0 1,1 0-1,-1 1 0,1-1 0,-1 0 0,0 0 1,1 1-1,-1-1 0,1 0 0,-1 0 0,1 1 0,-1-1 1,1 1-1,-1-1 0,1 0 0,-1 1 0,1-1 1,0 1-1,-1-1 0,1 1 0,0-1 0,-1 1 1,1 0-1,0-1 0,0 1 0,-1-1 0,1 1 0,0 0 1,0-1-1,0 2 0,-5 12-3,0 1 0,1 0 0,-4 29 0,6-36 0,2 0-1,-1 0 1,1 0-1,0 0 1,0-1 0,1 1-1,0 0 1,1 0-1,4 14 1,-4-20 5,-1 1 1,1-1-1,0 0 1,-1 0-1,1 0 1,0 0-1,0 0 1,0 0-1,1-1 1,-1 1-1,0-1 1,1 1-1,-1-1 1,1 0 0,-1 0-1,1 0 1,-1 0-1,1-1 1,0 1-1,-1-1 1,1 1-1,0-1 1,0 0-1,-1 0 1,1 0-1,0 0 1,0-1-1,-1 1 1,1-1-1,0 0 1,3-1-1,5-1 18,0-1-1,-1 0 1,0 0-1,0-1 1,0-1 0,13-9-1,-7 1 9,0 0-1,-2-1 1,1-1-1,-2 0 1,19-30-1,6-7 52,-35 102 11,-16 56 131,7-71-211,2 0 0,1 0 0,3 52 1,-1-84-78,1 0 0,0 0 0,1 1 0,-1-1 0,0 0 0,1 0 0,-1 0 1,1 0-1,0 1 0,0-1 0,-1 0 0,1 0 0,1 0 0,-1-1 0,0 1 0,0 0 0,1 0 1,-1-1-1,1 1 0,-1-1 0,1 1 0,0-1 0,0 1 0,-1-1 0,1 0 0,0 0 0,0 0 1,0 0-1,0-1 0,1 1 0,-1 0 0,0-1 0,0 1 0,0-1 0,0 0 0,1 0 1,-1 0-1,0 0 0,0 0 0,0 0 0,4-1 0,0-1-532,0 1 0,0-1 0,0 0 0,0-1 0,-1 0-1,1 1 1,-1-1 0,0-1 0,0 1 0,0-1 0,0 0 0,-1 0 0,1-1 0,3-5 0,1-2-1582,-2-1 1,0 0-1,10-24 1,-2-16 4475,-29 87 8404,-29 30-7883,12-17-1611,73-81-822,-30 23-384,1 1-1,1 0 0,25-14 1,-32 21-2,-1 0 0,1 0 1,0 0-1,0 1 1,0 0-1,0 0 1,1 1-1,-1 0 1,0 1-1,0-1 0,9 2 1,-14-1 10,0 0 0,0 0 0,-1 0 0,1 1 1,0-1-1,-1 1 0,1-1 0,-1 1 0,1 0 0,-1 0 1,1-1-1,-1 1 0,1 0 0,-1 0 0,0 0 0,0 1 1,1-1-1,-1 0 0,0 0 0,0 1 0,0-1 0,0 1 0,0-1 1,-1 1-1,1-1 0,1 4 0,-1 2 72,1 0-1,-1 0 0,-1 0 1,1 0-1,-1 10 1,-1-12-35,1 1 1,0 0 0,1 0 0,-1 0-1,1 0 1,2 6 0,-3-11-30,1-1 0,-1 0 0,0 1 0,0-1 0,1 1 0,-1-1 0,0 0 0,1 1 0,-1-1 0,0 0 0,1 0 0,-1 1 0,0-1 0,1 0 0,-1 0 0,1 1 0,-1-1 0,0 0 0,1 0 0,-1 0 0,1 0 0,-1 0 0,1 0 0,-1 0 0,0 1 0,1-1 0,-1 0 0,1-1-1,-1 1 1,1 0 0,-1 0 0,1 0 0,-1 0 0,1 0 0,-1 0 0,0-1 0,1 1 0,-1 0 0,1 0 0,-1 0 0,0-1 0,1 1 0,-1 0 0,0-1 0,1 1 0,-1 0 0,0-1 0,0 1 0,1 0 0,-1-1 0,0 1 0,0-1 0,1 1 0,-1 0 0,0-1 0,0 0 0,16-23 451,-10 9-402,1 1 0,-1-2 0,-1 1 1,-1-1-1,-1 1 0,3-20 0,-1-97-1604,-5 124 1262,3 5-455,0 0 0,0 1-1,0-1 1,0 1-1,0 0 1,1-1 0,-1 2-1,1-1 1,-1 0 0,1 1-1,0-1 1,0 1-1,6-1 1,11-6-4319,3-5-2584</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2.700"/>
    </inkml:context>
    <inkml:brush xml:id="br0">
      <inkml:brushProperty name="width" value="0.025" units="cm"/>
      <inkml:brushProperty name="height" value="0.025" units="cm"/>
    </inkml:brush>
  </inkml:definitions>
  <inkml:trace contextRef="#ctx0" brushRef="#br0">38 0 11018,'0'0'14056,"-3"12"-13052,-3 22-456,-3 7-331,1 1 0,3-1 0,1 1 0,2 49 1,2-90-216,0 1 0,0-1 0,0 0 0,1 0 1,-1 1-1,0-1 0,1 0 0,-1 0 0,0 0 1,1 0-1,0 0 0,-1 0 0,1 1 0,0-1 1,-1 0-1,1-1 0,0 1 0,0 0 0,0 0 1,0 0-1,0 0 0,0-1 0,0 1 0,0 0 1,0-1-1,0 1 0,0-1 0,1 1 0,-1-1 1,0 0-1,0 1 0,0-1 0,1 0 1,-1 0-1,0 0 0,0 0 0,1 0 0,-1 0 1,0 0-1,0-1 0,0 1 0,1 0 0,-1-1 1,0 1-1,0 0 0,2-2 0,3 0 14,-1 0 0,0-1 0,0 1-1,0-1 1,0-1 0,0 1 0,-1 0-1,8-8 1,-5 3 62,0-1 0,-1-1 0,0 1 1,0-1-1,-1 0 0,0-1 0,-1 1 0,0-1 0,3-16 0,2-36-1366,-6-3-6543</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3.040"/>
    </inkml:context>
    <inkml:brush xml:id="br0">
      <inkml:brushProperty name="width" value="0.025" units="cm"/>
      <inkml:brushProperty name="height" value="0.025" units="cm"/>
    </inkml:brush>
  </inkml:definitions>
  <inkml:trace contextRef="#ctx0" brushRef="#br0">3 1 10858,'0'0'2691,"-2"49"992,2-28-1056,8-4-353,7-6-288,3-3-577,2-5-928,-1-3-385,1 0-288,-2 0-1955,-4 0-1696,-1-6-4453</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3.445"/>
    </inkml:context>
    <inkml:brush xml:id="br0">
      <inkml:brushProperty name="width" value="0.025" units="cm"/>
      <inkml:brushProperty name="height" value="0.025" units="cm"/>
    </inkml:brush>
  </inkml:definitions>
  <inkml:trace contextRef="#ctx0" brushRef="#br0">73 0 9129,'0'0'4532,"0"10"-2279,5 41-599,2 0-1,2 0 1,2 0 0,30 81 0,-13-60-1175,-25-66-451,0 0 0,0-1 0,1 1 0,0-1 0,0 0 0,0 0-1,0 0 1,1-1 0,8 7 0,-12-10-124,-24-20-1063,11 11 828,-39-32-482,10 9 972,-49-49-1,90 79-122,-1 1 1,1 0-1,0 0 1,0-1-1,-1 1 0,1 0 1,0 0-1,0-1 1,-1 1-1,1 0 0,0-1 1,0 1-1,0 0 1,-1-1-1,1 1 0,0-1 1,0 1-1,0 0 1,0-1-1,0 1 0,0 0 1,0-1-1,0 1 1,0-1-1,0 1 0,0 0 1,0-1-1,0 1 1,0 0-1,0-1 0,0 1 1,1-1-1,-1 1 1,0 0-1,0-1 0,0 1 1,0 0-1,1-1 1,-1 1-1,0 0 0,0 0 1,1-1-1,-1 1 1,0 0-1,1 0 1,-1-1-1,0 1 0,1 0 1,-1 0-1,0 0 1,1 0-1,-1-1 0,0 1 1,1 0-1,-1 0 1,1 0-1,-1 0 0,0 0 1,1 0-1,0 0 1,31-4-91,-24 4 220,12-2-339,137-17-185,-130 14-3842,48-17 0,-22 0-11388</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4.290"/>
    </inkml:context>
    <inkml:brush xml:id="br0">
      <inkml:brushProperty name="width" value="0.025" units="cm"/>
      <inkml:brushProperty name="height" value="0.025" units="cm"/>
    </inkml:brush>
  </inkml:definitions>
  <inkml:trace contextRef="#ctx0" brushRef="#br0">129 157 4228,'0'0'6038,"5"-9"-2291,9-32-784,-13 40-2847,-1 0 1,0-1-1,0 1 1,0 0-1,0 0 0,0 0 1,0-1-1,0 1 1,-1 0-1,1 0 0,0 0 1,-1 0-1,1-1 0,-1 1 1,1 0-1,-1 0 1,1 0-1,-1 0 0,0 0 1,0 0-1,1 0 0,-1 1 1,0-1-1,0 0 1,0 0-1,0 1 0,0-1 1,0 0-1,0 1 1,0-1-1,0 1 0,0-1 1,0 1-1,0 0 0,-1-1 1,1 1-1,-2 0 1,-40-3 1925,39 3-1952,1 1-1,0 0 1,-1 0 0,1 1 0,-1-1-1,1 1 1,0-1 0,0 1 0,0 0 0,0 0-1,0 0 1,0 1 0,1-1 0,-1 1-1,1 0 1,0-1 0,-1 1 0,1 0 0,1 0-1,-1 0 1,0 1 0,1-1 0,-2 4-1,0 1 13,0 0 0,1 1-1,0-1 1,0 0 0,1 1-1,0 0 1,0-1 0,1 15-1,1-21-88,-1-1-1,0 1 0,0 0 0,0-1 0,1 1 0,-1-1 1,1 0-1,-1 1 0,1-1 0,0 1 0,0-1 0,-1 0 1,1 1-1,0-1 0,0 0 0,0 0 0,0 0 0,0 0 1,1 0-1,-1 0 0,0 0 0,0 0 0,1 0 0,0 0 1,2 0 6,-1 0 0,0 0 1,1-1-1,-1 1 1,0-1-1,1 1 0,-1-1 1,1 0-1,-1-1 0,6 0 1,1-1 25,0 0 0,-1-1 0,1-1 0,-1 1 0,1-1 0,13-9 0,-9 3-17,0 0 0,-1-1 1,-1 0-1,0-1 0,0-1 0,10-15 0,-16 21 1,-1-1 0,0 0-1,0-1 1,-1 1 0,0-1 0,-1 0 0,0 0-1,0 0 1,-1 0 0,0-1 0,-1 1 0,1-12-1,-19 45 133,10-4-153,1 0 0,0 0 0,1 0 1,2 1-1,0 0 0,1-1 1,1 1-1,2 23 0,-1-42-13,0 0 0,1 0 0,-1 0 0,1 0-1,0 0 1,-1 0 0,1 0 0,0-1 0,0 1-1,0 0 1,0 0 0,1-1 0,-1 1 0,0-1 0,1 1-1,-1-1 1,1 1 0,-1-1 0,1 0 0,0 0-1,-1 0 1,1 0 0,0 0 0,0 0 0,0 0 0,0-1-1,0 1 1,0-1 0,0 1 0,0-1 0,0 0-1,0 0 1,0 0 0,0 0 0,0 0 0,0 0 0,0-1-1,4 0 1,2 0-191,0-1-1,1 0 1,-1 0-1,0-1 1,0 0 0,0 0-1,-1-1 1,8-5-1,-3 1-822,-1-1-1,-1 0 1,1-1-1,-1 0 0,-1-1 1,0 0-1,0 0 0,-1-1 1,9-17-1,6-24-5322</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4.928"/>
    </inkml:context>
    <inkml:brush xml:id="br0">
      <inkml:brushProperty name="width" value="0.025" units="cm"/>
      <inkml:brushProperty name="height" value="0.025" units="cm"/>
    </inkml:brush>
  </inkml:definitions>
  <inkml:trace contextRef="#ctx0" brushRef="#br0">42 3 11275,'-1'15'3181,"-2"24"-709,-12 55 0,7-56-1125,2 1-1,1 0 1,1 64-1,4-101-1336,0-1 1,1 1-1,-1-1 0,0 1 1,0-1-1,1 1 0,-1-1 1,0 1-1,1-1 0,0 1 1,-1-1-1,1 1 0,0-1 1,0 0-1,0 1 0,0-1 1,0 0-1,0 0 0,0 0 1,0 0-1,0 0 0,0 0 1,1 0-1,1 1 0,-1-1 1,0-1 0,0 1 0,1-1 0,-1 0 0,0 0 0,1 0 0,-1 0-1,0 0 1,1 0 0,-1-1 0,0 1 0,0-1 0,1 1 0,2-3 0,3 0 19,0-1 0,0 0 0,0-1 0,-1 1 0,0-2 0,0 1 0,10-11 0,-7 5-15,-1-2 1,-1 1-1,0-1 0,-1 0 1,0-1-1,-1 0 0,0 0 0,-1 0 1,5-30-1,-4 10 31,-2-1 0,-1 1 0,-3-42-1,-2 64 15,-3 15 51,-3 20 92,-2 21 73,2 1-1,3 1 0,1-1 1,2 59-1,2-101-283,1 0 0,-1 0-1,0 0 1,1 0 0,0 1-1,0-1 1,0 0-1,0 0 1,0 0 0,0 0-1,1-1 1,0 1 0,-1 0-1,1-1 1,0 1 0,0-1-1,0 1 1,1-1-1,-1 0 1,1 0 0,-1 0-1,1 0 1,0 0 0,-1-1-1,1 1 1,0-1 0,0 0-1,0 0 1,0 0-1,0 0 1,1-1 0,-1 1-1,0-1 1,0 1 0,0-1-1,1 0 1,-1-1 0,0 1-1,3-1 1,5 0-321,-1-1-1,0 0 1,0-1-1,-1 0 1,1 0 0,0-1-1,-1 0 1,0-1 0,0 0-1,0 0 1,10-9 0,-12 7 189,-1 1 0,0-1 0,0 0 0,-1 0 0,1-1 1,3-7-1,-7 12 217,-1 0 0,1 0 0,-1-1 0,1 1 0,-1 0 0,0 0 0,0-1 0,-1 1 0,1-1 0,-1 1-1,0 0 1,1-1 0,-2 1 0,1-1 0,0 1 0,-1-1 0,1 1 0,-1 0 0,-1-4 0,1 6-35,1 1 0,-1-1 0,1 0-1,-1 1 1,0-1 0,1 0 0,-1 1 0,0-1-1,0 1 1,0-1 0,1 1 0,-1 0 0,0-1-1,0 1 1,0 0 0,0-1 0,0 1-1,1 0 1,-1 0 0,0 0 0,0 0 0,0 0-1,0 0 1,0 0 0,0 0 0,0 0 0,0 0-1,0 1 1,1-1 0,-1 0 0,0 1 0,0-1-1,0 0 1,0 1 0,1-1 0,-2 2 0,-28 17 482,22-11-382,-43 44 1267,49-49-1333,-1-1 0,1 1 1,0 0-1,0 0 0,0 0 1,0 1-1,1-1 0,-1 0 0,1 1 1,0-1-1,0 1 0,0-1 0,0 1 1,1 0-1,-1 6 0,1-9-73,1 0 0,-1 0-1,1-1 1,-1 1 0,1 0-1,-1-1 1,1 1 0,-1 0-1,1-1 1,0 1 0,-1-1 0,1 1-1,0-1 1,0 1 0,-1-1-1,1 0 1,0 1 0,0-1-1,0 0 1,-1 1 0,1-1-1,0 0 1,0 0 0,0 0 0,1 0-1,27 1 49,-23-1-44,53 2-396,132-5-658,-187 3 1121,1-1 1,-1 1-1,1-1 0,-1 0 0,1-1 0,-1 1 0,0-1 1,0 1-1,0-1 0,0 0 0,0-1 0,0 1 0,0-1 0,-1 0 1,1 0-1,-1 0 0,0 0 0,0 0 0,5-7 0,-6 6 22,-1 1 0,1-1-1,-1 0 1,0 0 0,0 1-1,0-1 1,-1 0 0,0 0-1,1 0 1,-1 0 0,0 0-1,-1 1 1,1-1 0,-1 0-1,0 0 1,1 0 0,-2 1-1,1-1 1,0 0 0,-1 1-1,0-1 1,-3-5 0,-7-10-50,8 15-66,1-1 1,0 1 0,0-1 0,0 0 0,1 0-1,-1 0 1,1 0 0,1 0 0,-1-1-1,-1-7 1,5 13-129,-1-1 0,0 0 0,0 1 0,0-1 0,1 0 0,-1 1 0,0 0 0,1-1 0,-1 1 0,0 0 0,1 0 0,-1-1 0,1 1 0,-1 0 0,0 0 0,1 1 0,-1-1 0,0 0 0,2 1 0,3-1-597,28 0-4043,9 0-4319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115"/>
    </inkml:context>
    <inkml:brush xml:id="br0">
      <inkml:brushProperty name="width" value="0.025" units="cm"/>
      <inkml:brushProperty name="height" value="0.025" units="cm"/>
    </inkml:brush>
  </inkml:definitions>
  <inkml:trace contextRef="#ctx0" brushRef="#br0">25 1 17008,'-12'53'513,"4"5"-289,6 10 256,0 2-63,2 2-193,0 2-192,3 0-160,3 1-1474,0-1-1569,-1-1-64,-4-3-352</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5.691"/>
    </inkml:context>
    <inkml:brush xml:id="br0">
      <inkml:brushProperty name="width" value="0.025" units="cm"/>
      <inkml:brushProperty name="height" value="0.025" units="cm"/>
    </inkml:brush>
  </inkml:definitions>
  <inkml:trace contextRef="#ctx0" brushRef="#br0">24 0 13645,'0'0'4148,"-1"10"-2589,-7 55 98,1-19-479,2 1 0,2 0-1,6 92 1,-3-136-1152,1 0 0,-1 1 0,0-1-1,1 0 1,0 0 0,0 0 0,0 0-1,0 1 1,0-1 0,0-1 0,1 1-1,0 0 1,-1 0 0,1 0 0,0-1-1,0 1 1,1-1 0,-1 0 0,0 1-1,1-1 1,-1 0 0,1-1 0,0 1-1,0 0 1,0-1 0,0 1 0,0-1-1,0 0 1,0 0 0,0 0 0,0-1-1,0 1 1,1-1 0,-1 1 0,0-1-1,0 0 1,1 0 0,-1-1 0,0 1-1,4-2 1,5 0 24,-1-2 0,0 0-1,0 0 1,0-1 0,0 0 0,-1-1 0,0 0-1,0 0 1,16-15 0,-10 6-20,0-1 0,-1 0 0,-1-1 0,0 0 1,18-33-1,-25 37-8,-1 0 1,0 0-1,-1-1 1,0 1-1,-1-1 1,-1 0-1,0-1 1,-1 1-1,1-23 1,-3 36-23,0 0 1,0 1-1,0-1 1,0 0-1,0 1 1,0-1-1,0 1 1,0-1-1,0 0 1,0 1-1,0-1 1,0 0-1,0 1 1,-1-1-1,1 1 1,0-1 0,0 0-1,-1 1 1,1-1-1,0 1 1,-1-1-1,1 1 1,0-1-1,-1 1 1,1-1-1,-1 1 1,1 0-1,-1-1 1,0 1-1,0 0-7,0 0 0,1 1 0,-1-1 0,0 1 0,0-1 0,0 1 0,1-1 0,-1 1 0,0 0 0,1-1 0,-1 1 0,1 0 0,-1 0 0,0-1 0,1 1 0,0 0 0,-1 0 0,1 0 0,-1 0 0,1-1 0,0 2 0,-5 16 19,1 1 1,0-1 0,2 0-1,0 1 1,1 0-1,1-1 1,2 21 0,-1-22-13,-1-12 3,0 1 1,0-1-1,1 0 0,0 0 0,0 0 1,0 0-1,1 0 0,-1 0 0,1 0 1,1-1-1,-1 1 0,0-1 1,1 1-1,0-1 0,0 0 0,1 0 1,-1 0-1,1 0 0,0-1 0,0 1 1,8 4-1,-5-4 33,0-1 1,0 0-1,0-1 1,0 0-1,0 0 1,0 0-1,1-1 1,-1 0-1,1 0 1,-1-1-1,1 0 1,-1-1-1,1 1 1,13-4-1,-14 1 41,1 1-1,0-1 0,-1-1 1,1 0-1,-1 0 0,0 0 0,0-1 1,-1 0-1,1 0 0,-1 0 1,0-1-1,-1 0 0,1 0 1,-1-1-1,-1 0 0,1 0 0,-1 0 1,0 0-1,0 0 0,-1-1 1,0 0-1,-1 0 0,4-15 0,-3 12-84,-1 1-1,0-1 1,-1 0-1,0 0 0,-1 0 1,0 0-1,0 0 1,-1 0-1,-1 0 0,0 0 1,0 0-1,-1 1 1,-1-1-1,0 1 0,0 0 1,-1 0-1,-8-13 1,12 22-97,0-1 1,0 1 0,0-1-1,0 1 1,-1 0 0,1 0-1,0-1 1,-1 1 0,0 0-1,1 0 1,-1 1 0,1-1-1,-1 0 1,0 0 0,0 1-1,1-1 1,-4 0 0,4 1-20,0 0 1,0 1-1,0-1 1,0 0-1,0 0 1,1 1 0,-1-1-1,0 0 1,0 1-1,0-1 1,1 1-1,-1-1 1,0 1 0,1-1-1,-1 1 1,0-1-1,1 1 1,-1 0 0,1-1-1,-1 1 1,1 0-1,-1 0 1,1-1-1,-1 1 1,1 0 0,0 0-1,-1 0 1,1 0-1,0-1 1,0 1-1,0 0 1,0 0 0,0 0-1,0 1 1,-2 50-8509,2-26 1596</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6.112"/>
    </inkml:context>
    <inkml:brush xml:id="br0">
      <inkml:brushProperty name="width" value="0.025" units="cm"/>
      <inkml:brushProperty name="height" value="0.025" units="cm"/>
    </inkml:brush>
  </inkml:definitions>
  <inkml:trace contextRef="#ctx0" brushRef="#br0">155 40 13677,'0'0'6902,"-9"0"-4376,-1 1-2040,0 0 1,0 1 0,0 0-1,0 1 1,0 1 0,1-1-1,-12 7 1,17-9-416,1 1 1,0-1-1,0 1 1,0 0-1,0 0 0,0 0 1,0 0-1,0 0 0,1 1 1,-1-1-1,1 1 0,0 0 1,-1-1-1,1 1 1,0 0-1,1 0 0,-1 1 1,1-1-1,-1 0 0,1 1 1,0-1-1,0 0 0,0 1 1,1-1-1,-1 1 0,1-1 1,0 1-1,0 4 1,1-6-72,0-1 0,1 1 1,-1-1-1,0 0 1,1 1-1,-1-1 0,1 0 1,-1 0-1,1 0 1,-1 0-1,1 0 1,0 0-1,-1 0 0,1-1 1,0 1-1,0-1 1,0 1-1,-1-1 1,1 0-1,0 1 0,0-1 1,0 0-1,0 0 1,0 0-1,2-1 1,52-3 116,-44 0-186,0 0 1,0 0 0,0-2 0,-1 1 0,0-1 0,14-11-1,40-19-334,-65 36 399,0 0 0,0 0-1,1 0 1,-1 0 0,0-1 0,0 1 0,1 0 0,-1 0-1,0 0 1,0 0 0,1 0 0,-1 0 0,0 0 0,0 0 0,1 0-1,-1 1 1,0-1 0,0 0 0,1 0 0,-1 0 0,0 0 0,0 0-1,0 0 1,1 0 0,-1 1 0,0-1 0,0 0 0,0 0 0,1 0-1,-1 0 1,0 1 0,0-1 0,0 0 0,0 0 0,0 1 0,1-1-1,-1 0 1,0 0 0,0 0 0,0 1 0,0-1 0,3 18-93,4 10 327,-6-27-203,-1-1 0,1 1 0,0-1 1,-1 1-1,1-1 0,0 0 0,-1 1 1,1-1-1,0 1 0,0-1 0,-1 0 0,1 0 1,0 0-1,0 1 0,0-1 0,0 0 1,-1 0-1,1 0 0,0 0 0,0 0 0,0 0 1,-1-1-1,1 1 0,0 0 0,0 0 1,0-1-1,-1 1 0,1 0 0,0-1 0,0 1 1,-1 0-1,1-1 0,0 1 0,-1-1 1,1 1-1,0-2 0,4-2 42,1 0 0,-1 0 0,0-1 0,-1 1 0,1-1 0,-1 0 0,0-1 0,0 1 0,-1-1 0,0 0 0,0 0 0,2-6 0,-2 6-436,-1-1-1,0 0 0,0 0 1,0 1-1,-1-1 0,0-12 1,-2 22-4892,1-2 4910,-1 0 1,1 0-1,-1 0 1,1 0 0,0 0-1,0 0 1,-1 0-1,1 0 1,0 0 0,0 0-1,0 0 1,0 0 0,0 0-1,0 0 1,0 0-1,1 0 1,-1 0 0,0 0-1,1 0 1,-1 0-1,0 0 1,1 0 0,-1 0-1,1-1 1,-1 1-1,1 0 1,0 0 0,-1 0-1,2 0 1,17 10-3266,3-3-2648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6.515"/>
    </inkml:context>
    <inkml:brush xml:id="br0">
      <inkml:brushProperty name="width" value="0.025" units="cm"/>
      <inkml:brushProperty name="height" value="0.025" units="cm"/>
    </inkml:brush>
  </inkml:definitions>
  <inkml:trace contextRef="#ctx0" brushRef="#br0">53 1 17008,'0'0'2669,"-8"6"11,-24 18-710,31-24-1882,0 1 0,0 0 0,0-1 0,0 1 0,1 0 1,-1-1-1,0 1 0,1 0 0,-1 0 0,0 0 0,1 0 0,-1 0 0,1 0 0,-1 0 0,1 0 0,0 0 1,-1 0-1,1 0 0,0 0 0,0 2 0,0-3-62,0 1 1,0-1-1,1 1 1,-1 0-1,1-1 1,-1 1 0,0-1-1,1 1 1,-1-1-1,1 1 1,-1-1-1,1 0 1,0 1-1,-1-1 1,1 0-1,-1 1 1,1-1-1,0 0 1,-1 0-1,1 1 1,-1-1-1,2 0 1,38 1 86,-39-2-121,1 0 0,0 1 0,0-1 0,-1 0 0,1 0 0,-1 0 0,1 0 0,-1 0 0,1-1 0,-1 1 0,0 0 0,1-1 0,-1 1 0,0-1 0,0 1 0,0-1 0,0 0 0,0 1 0,0-1 0,-1 0 0,1 0 0,-1 1 0,1-1 0,-1 0 0,1 0 0,-1 0 0,0-2 0,-1 4-3,0 0 1,0 0-1,0 0 0,0 0 1,0 0-1,1 0 0,-1 1 0,0-1 1,0 0-1,0 0 0,0 1 1,0-1-1,1 1 0,-1-1 1,0 1-1,0-1 0,1 1 1,-1 0-1,0-1 0,1 1 1,-1 1-1,-3 2 43,1 1 1,0 0-1,0 0 0,0 0 1,1 0-1,0 1 1,0-1-1,0 1 0,1-1 1,-1 1-1,1 0 0,1-1 1,-1 1-1,1 0 0,1 8 1,0-12-26,0-1 0,0 1 1,1-1-1,-1 0 0,0 0 0,1 0 1,-1 0-1,1 0 0,0 0 0,-1 0 1,1 0-1,0 0 0,-1-1 0,1 1 0,0-1 1,0 1-1,0-1 0,-1 0 0,1 0 1,0 0-1,0 0 0,0 0 0,0 0 1,3-1-1,49-7 127,-37 1-237,1 1 0,25-16 0,-31 15-86,0 1-1,0 0 1,1 0 0,0 2 0,0-1-1,26-4 1,-39 9 203,1 0-1,-1 0 1,1 0 0,-1 0-1,1 0 1,-1 0-1,0 1 1,1-1-1,-1 0 1,1 0 0,-1 0-1,0 0 1,1 0-1,-1 1 1,0-1 0,1 0-1,-1 0 1,0 1-1,1-1 1,-1 0-1,0 0 1,0 1 0,1-1-1,-1 0 1,0 1-1,0-1 1,1 1-1,-1-1 1,0 0 0,0 1-1,0-1 1,0 0-1,0 1 1,0-1 0,1 1-1,-1-1 1,0 1-1,0-1 1,-1 25 1140,0 4 123,1-29-1259,0 1 0,0-1 0,0 1-1,0 0 1,0-1 0,0 1 0,0-1 0,1 1 0,-1-1 0,0 1-1,0 0 1,1-1 0,-1 1 0,0-1 0,1 1 0,-1-1 0,1 0-1,-1 1 1,0-1 0,1 1 0,-1-1 0,1 0 0,-1 1 0,1-1-1,0 0 1,-1 1 0,1-1 0,-1 0 0,1 0 0,-1 0 0,1 0-1,1 1 1,2-1-191,0 0-1,0 0 0,1 0 0,-1-1 1,0 1-1,0-1 0,0 0 0,0 0 1,0-1-1,4-1 0,-2 0-634,-1 0-1,0 0 1,0-1 0,0 0-1,-1 0 1,7-7-1,12-15-8736</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7.060"/>
    </inkml:context>
    <inkml:brush xml:id="br0">
      <inkml:brushProperty name="width" value="0.025" units="cm"/>
      <inkml:brushProperty name="height" value="0.025" units="cm"/>
    </inkml:brush>
  </inkml:definitions>
  <inkml:trace contextRef="#ctx0" brushRef="#br0">24 0 10698,'0'0'13133,"-5"11"-11655,4-9-1424,-2 4 143,0 0-1,0 1 1,1 0 0,0 0-1,0-1 1,0 11-1,1-14-163,1-1 0,0 0-1,0 1 1,1-1-1,-1 1 1,0-1 0,1 0-1,-1 1 1,1-1-1,0 0 1,0 0 0,0 0-1,0 1 1,0-1-1,1 0 1,-1 0 0,0 0-1,1-1 1,0 1-1,-1 0 1,1-1 0,0 1-1,0-1 1,0 1-1,0-1 1,0 0 0,0 0-1,4 2 1,0 0 30,1-1 1,0 0-1,-1-1 0,1 1 1,0-1-1,-1 0 1,1-1-1,0 0 1,0 0-1,0 0 0,0-1 1,-1 0-1,1 0 1,0-1-1,-1 0 0,10-3 1,6-5 40,0-1 0,-1-1 0,26-19 1,27-15-436,-73 48-49,0 1 0,0-1 0,0 0 1,0 0-1,-1 1 0,1-1 0,-1 0 0,1 1 1,-1-1-1,0 1 0,0-1 0,0 1 1,-1 1-1,1 3-1019,5 13-2674,5-2-2008</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7.434"/>
    </inkml:context>
    <inkml:brush xml:id="br0">
      <inkml:brushProperty name="width" value="0.025" units="cm"/>
      <inkml:brushProperty name="height" value="0.025" units="cm"/>
    </inkml:brush>
  </inkml:definitions>
  <inkml:trace contextRef="#ctx0" brushRef="#br0">53 239 7719,'0'0'17419,"-8"9"-17178,6-7-217,-29 41 308,30-40-260,-1-1 0,1 0-1,0 0 1,0 1-1,0-1 1,0 1-1,0-1 1,1 1-1,-1-1 1,1 1-1,-1-1 1,1 1-1,0 0 1,0-1-1,0 1 1,0 0-1,1-1 1,-1 1-1,1-1 1,0 1 0,-1-1-1,2 3 1,0-3-45,-1-1 1,1 0 0,-1 0 0,1 0 0,-1 0 0,1-1 0,-1 1 0,1 0 0,0-1 0,-1 1 0,1-1 0,0 1 0,0-1-1,-1 0 1,1 0 0,0 0 0,0 0 0,-1 0 0,1 0 0,0 0 0,0-1 0,0 1 0,-1 0 0,1-1 0,0 0 0,-1 1-1,1-1 1,1-1 0,47-25 604,-34 13-610,0 0-1,-2-1 1,0-1 0,-1 0-1,0-1 1,-1 0 0,-1-1-1,-1 0 1,0-1 0,-2 0-1,0 0 1,-1-1 0,-1 0-1,-1 0 1,0-1 0,1-26-1,-26 132 156,14-68 14,1-1 0,1 1 0,1 0-1,0 0 1,2 1 0,-1-1-1,3 27 1,0-42-180,0 0 1,0 0-1,0 0 0,0 0 0,0 0 0,0 0 1,0 0-1,1 0 0,-1 0 0,1-1 0,0 1 1,-1-1-1,1 1 0,0-1 0,0 0 0,0 1 1,0-1-1,0 0 0,0 0 0,0-1 0,0 1 1,0 0-1,1-1 0,-1 1 0,0-1 0,0 0 1,1 1-1,-1-1 0,4-1 0,36-1-1490,-8-7-3335,-8-6-2377</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7.981"/>
    </inkml:context>
    <inkml:brush xml:id="br0">
      <inkml:brushProperty name="width" value="0.025" units="cm"/>
      <inkml:brushProperty name="height" value="0.025" units="cm"/>
    </inkml:brush>
  </inkml:definitions>
  <inkml:trace contextRef="#ctx0" brushRef="#br0">0 1 6919,'0'0'9384,"6"60"-8102,-5-13 287,1 7-31,2 1-578,1 2-415,1-8-417,-2-5-128,2-12-512,4-11-1090,0-12-320,-7-9-416,-16-12-6951</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8.309"/>
    </inkml:context>
    <inkml:brush xml:id="br0">
      <inkml:brushProperty name="width" value="0.025" units="cm"/>
      <inkml:brushProperty name="height" value="0.025" units="cm"/>
    </inkml:brush>
  </inkml:definitions>
  <inkml:trace contextRef="#ctx0" brushRef="#br0">1 54 13196,'0'0'7602,"12"-4"-6662,76-13-584,0 3 1,0 4-1,95 2 0,-178 7-350,1 1 0,-1 0 0,0 1 0,0-1-1,0 1 1,0 0 0,0 0 0,0 1 0,0 0 0,0-1 0,0 2-1,-1-1 1,5 3 0,-6-2 36,0-1-1,-1 1 1,0 0-1,0 0 1,0 0-1,0 0 1,0 0 0,0 0-1,-1 0 1,0 1-1,0-1 1,0 1-1,0-1 1,0 1-1,0-1 1,-1 1-1,0 0 1,0-1 0,0 6-1,-1-1 144,0 0 0,-1 0 0,0 0 0,0-1 0,-1 1 0,0-1 0,0 1 0,0-1 0,-1 0-1,0 0 1,-1-1 0,0 1 0,0-1 0,0 0 0,-1 0 0,1 0 0,-1-1 0,-1 0 0,-10 6 0,-4 4 280,-1-2 1,0-1 0,-1-1-1,-48 17 1,55-23-478,-1 0 0,0-1 0,0-1 0,-1-1 0,1 0 0,0-1 0,-28-2 0,44 1-40,1 0 1,-1 0-1,0 0 1,1 0-1,-1 1 1,0-1-1,1-1 0,-1 1 1,0 0-1,1 0 1,-1 0-1,0 0 0,1 0 1,-1-1-1,1 1 1,-1 0-1,0 0 1,1-1-1,-1 1 0,1-1 1,-1 1-1,1 0 1,-1-1-1,1 1 0,-1-1 1,1 1-1,-1-1 1,1 1-1,0-1 0,-1 0 1,1 1-1,0-1 1,0 1-1,-1-1 1,1 0-1,0 1 0,0-1 1,0 0-1,0 1 1,0-1-1,0 0 0,0 1 1,0-1-1,0 0 1,0 1-1,0-1 0,0 0 1,0 1-1,0-1 1,1 0-1,-1 1 1,0-1-1,1 1 0,0-2 1,0 0-162,1-1 0,0 1 0,0 0 0,-1 0 0,2 0 1,-1 0-1,0 0 0,0 0 0,1 1 0,-1-1 0,4-1 0,25-7-2330,1 2 0,62-9 0,-40 8-894,8-3-1496</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8.683"/>
    </inkml:context>
    <inkml:brush xml:id="br0">
      <inkml:brushProperty name="width" value="0.025" units="cm"/>
      <inkml:brushProperty name="height" value="0.025" units="cm"/>
    </inkml:brush>
  </inkml:definitions>
  <inkml:trace contextRef="#ctx0" brushRef="#br0">1 1 13645,'0'0'12972,"12"62"-11883,-12-26-640,-3-1-321,2-2-64,1-8-32,0-9-32,11-8-385,5-8-479,2-4-321,0-15-994,-4-8-863,-6-6-2115,-5-4-4709</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9.011"/>
    </inkml:context>
    <inkml:brush xml:id="br0">
      <inkml:brushProperty name="width" value="0.025" units="cm"/>
      <inkml:brushProperty name="height" value="0.025" units="cm"/>
    </inkml:brush>
  </inkml:definitions>
  <inkml:trace contextRef="#ctx0" brushRef="#br0">1 176 13196,'0'0'8729,"10"1"-6562,-6-1-2024,1 1-1,-1-1 1,0 0-1,0 0 1,1 0-1,-1-1 1,0 0-1,0 1 1,0-1-1,0-1 1,0 1-1,0-1 1,0 1-1,0-1 1,0 0-1,-1-1 1,1 1-1,-1-1 1,1 1-1,-1-1 0,0 0 1,0 0-1,0-1 1,-1 1-1,3-5 1,1 2-107,-1-1 1,0 1-1,-1-1 0,0 0 0,0 0 1,0-1-1,-1 1 0,0-1 1,-1 0-1,0 0 0,0 0 1,0 0-1,-1 0 0,0-13 0,-1 21-37,0 0-1,0 0 1,0-1-1,0 1 1,0 0-1,0-1 1,0 1-1,-1 0 0,1-1 1,0 1-1,0 0 1,0 0-1,0-1 1,-1 1-1,1 0 1,0 0-1,0-1 0,-1 1 1,1 0-1,0 0 1,0 0-1,-1-1 1,1 1-1,0 0 1,-1 0-1,1 0 0,0 0 1,0 0-1,-1 0 1,1 0-1,0 0 1,-1 0-1,1 0 1,0 0-1,-1 0 0,1 0 1,0 0-1,-1 0 1,1 0-1,0 0 1,-1 0-1,1 0 1,0 0-1,0 0 0,-1 0 1,1 1-1,0-1 1,-1 0-1,1 0 1,0 0-1,0 1 1,-1-1-1,1 0 0,-15 14-116,7 0 117,0 0 1,1 1-1,1 0 1,0 1-1,1-1 1,1 1-1,0 0 1,1 0-1,1 0 1,0 29-1,1-44 9,1 0-1,0 0 0,0 1 1,1-1-1,-1 0 0,0 0 0,0 1 1,1-1-1,-1 0 0,0 0 1,1 0-1,-1 0 0,1 1 1,0-1-1,-1 0 0,1 0 1,0 0-1,0 0 0,0 0 1,-1 0-1,1-1 0,0 1 1,0 0-1,0 0 0,0-1 0,0 1 1,1 0-1,-1-1 0,0 1 1,0-1-1,0 0 0,1 1 1,-1-1-1,0 0 0,0 0 1,0 0-1,1 0 0,-1 0 1,0 0-1,1 0 0,-1 0 0,0 0 1,0 0-1,0-1 0,1 1 1,0-1-1,6-1 20,0-1 1,0 1-1,0-2 0,0 1 0,13-9 0,51-41-446,-54 38 241,1 0 0,1 2 0,33-18 0,-52 30 171,-1 1 1,1-1 0,-1 1 0,1-1 0,0 1-1,-1 0 1,1-1 0,0 1 0,-1 0-1,1-1 1,0 1 0,-1 0 0,1 0-1,0 0 1,-1 0 0,1-1 0,0 1 0,0 0-1,-1 0 1,1 0 0,0 1 0,0-1-1,-1 0 1,1 0 0,0 0 0,-1 1 0,1-1-1,0 0 1,-1 0 0,1 1 0,0-1-1,-1 1 1,1-1 0,-1 0 0,1 2-1,-1 22-53,-1-22-53,1-1 0,-1 0 0,1 1 1,0-1-1,0 0 0,-1 1 1,1-1-1,0 1 0,0-1 0,0 0 1,0 1-1,1-1 0,-1 1 1,0-1-1,0 0 0,1 1 1,-1-1-1,1 0 0,-1 1 0,1-1 1,0 0-1,1 2 0,-1-3-121,-1 0 0,1 0 0,0 0 0,-1 0 1,1 0-1,-1 0 0,1 0 0,0-1 0,-1 1 0,1 0 0,-1 0 0,1-1 0,0 1 0,-1 0 0,1-1 0,-1 1 0,1 0 0,-1-1 0,1 1 0,-1-1 0,1 1 0,-1-1 0,0 1 0,1-1 0,-1 1 0,0-1 1,1 0-1,-1 1 0,0-1 0,0 1 0,0-1 0,1 0 0,-1 1 0,0-1 0,0 1 0,0-1 0,0 0 0,0 1 0,0-2 0,2-18-6647</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39:59.385"/>
    </inkml:context>
    <inkml:brush xml:id="br0">
      <inkml:brushProperty name="width" value="0.025" units="cm"/>
      <inkml:brushProperty name="height" value="0.025" units="cm"/>
    </inkml:brush>
  </inkml:definitions>
  <inkml:trace contextRef="#ctx0" brushRef="#br0">1 1 929,'0'0'15876,"10"10"-15614,5 4-297,-1-1 0,34 22 0,-40-30-338,0 0-1,0-1 1,0 0 0,1-1-1,0 1 1,-1-2-1,1 1 1,0-1 0,0-1-1,16 1 1,-9-2-503,10 1 6305,-26 0-5295,1-1 1,-1 1-1,1 0 0,-1-1 1,0 1-1,1 0 1,-1-1-1,1 1 1,-1 0-1,0-1 0,0 1 1,0 0-1,1-1 1,-1 1-1,0 0 1,0 0-1,0-1 0,0 1 1,0 0-1,0 0 1,0-1-1,0 1 1,0 0-1,-1 0 0,1-1 1,0 1-1,0 0 1,-1-1-1,1 1 0,0 0 1,-1-1-1,1 1 1,-1 0-1,-3 7 125,0 0-1,1 1 1,1-1 0,-1 1-1,1 0 1,1-1 0,-1 1-1,2 0 1,-1 0 0,2 16-1,-1-24-298,1-1 0,-1 1 0,0 0 0,1 0 0,-1-1 0,1 1 0,-1 0 0,1-1 0,-1 1 0,1 0 0,0-1 0,-1 1-1,1-1 1,0 1 0,-1-1 0,1 1 0,0-1 0,-1 1 0,1-1 0,0 0 0,0 0 0,0 1 0,0-1 0,-1 0 0,1 0-1,0 0 1,0 0 0,0 0 0,0 0 0,-1 0 0,1 0 0,0 0 0,0 0 0,0 0 0,0-1 0,-1 1 0,2-1 0,-1 1 16,-1 0 0,1-1 1,0 1-1,-1 0 1,1 0-1,0 0 1,0-1-1,-1 1 0,1 0 1,0 0-1,0 0 1,-1 0-1,1 0 1,0 0-1,0 1 0,-1-1 1,1 0-1,0 0 1,0 0-1,-1 1 1,1-1-1,0 0 1,-1 1-1,1-1 0,0 1 1,-1-1-1,1 0 1,-1 1-1,1-1 1,-1 1-1,1 0 0,-1-1 1,1 1-1,-1-1 1,1 1-1,-1 0 1,0-1-1,1 1 0,-1 0 1,0 0-1,0-1 1,0 1-1,1 0 1,-1 0-1,0-1 1,0 1-1,0 0 0,0 0 1,-1 1-1,1 3 167,-1 0-1,0 0 1,0 0-1,0 0 0,0-1 1,-1 1-1,0 0 1,0 0-1,-1-1 0,1 0 1,-1 1-1,0-1 1,-6 7-1,7-9-94,0 1-1,0-1 1,0 0-1,0 0 1,0-1-1,-1 1 1,1 0 0,-1-1-1,1 1 1,-1-1-1,1 0 1,-1 0-1,0 0 1,1 0-1,-1-1 1,0 1 0,0-1-1,0 1 1,0-1-1,1 0 1,-1 0-1,0 0 1,0 0-1,0-1 1,0 1-1,-3-2 1,5 1-168,1 0 1,-1 1-1,0-1 1,0 0-1,1 0 1,-1 0-1,0 0 1,1 0-1,-1 0 1,1 0-1,-1 0 1,1 0-1,0 0 0,-1 0 1,1 0-1,0 0 1,0-1-1,0 1 1,0 0-1,0 0 1,0 0-1,0 0 1,0-2-1,4-28-3657,11-9-2870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457"/>
    </inkml:context>
    <inkml:brush xml:id="br0">
      <inkml:brushProperty name="width" value="0.025" units="cm"/>
      <inkml:brushProperty name="height" value="0.025" units="cm"/>
    </inkml:brush>
  </inkml:definitions>
  <inkml:trace contextRef="#ctx0" brushRef="#br0">8 0 6919,'-7'348'8792,"7"-335"-8686,1-1 1,1 1 0,0-1-1,1 0 1,4 13-1,-6-22-99,-1-1-1,1 0 1,0 0 0,0 1 0,0-1-1,0 0 1,0 0 0,1 0-1,-1 0 1,1 0 0,-1 0-1,1 0 1,0-1 0,0 1-1,-1-1 1,1 1 0,0-1-1,1 1 1,-1-1 0,0 0-1,0 0 1,0 0 0,1-1-1,-1 1 1,0 0 0,1-1-1,-1 1 1,1-1 0,-1 0-1,0 0 1,1 0 0,3-1-1,-6 1-15,14 0-1651,-18 15 812,2-8 1171,-10 32 742,-14 78 0,23-105-3408,0-9-1859</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0.115"/>
    </inkml:context>
    <inkml:brush xml:id="br0">
      <inkml:brushProperty name="width" value="0.025" units="cm"/>
      <inkml:brushProperty name="height" value="0.025" units="cm"/>
    </inkml:brush>
  </inkml:definitions>
  <inkml:trace contextRef="#ctx0" brushRef="#br0">71 1 18962,'-5'10'2658,"-4"10"-1565,1 2 0,0-1 0,2 1 0,0 0 0,2 0 0,-3 31-1,7-18-763,1 0-1,2 1 0,1-1 1,2 0-1,12 41 0,-15-64-417,0 1-1,-1 0 1,1 24 0,-14-54-248,-38-182-1515,49 198 1849,0 1 1,0-1-1,0 1 0,0 0 1,0-1-1,0 1 0,0 0 1,0-1-1,0 1 0,0-1 1,0 1-1,0 0 0,0-1 1,0 1-1,1 0 0,-1-1 1,0 1-1,0 0 0,0-1 1,1 1-1,-1 0 0,0-1 1,0 1-1,1 0 0,-1 0 1,0 0-1,1-1 0,-1 1 1,0 0-1,1 0 0,-1 0 1,0 0-1,1-1 1,-1 1-1,1 0 0,-1 0 1,0 0-1,1 0 0,-1 0 1,0 0-1,1 0 0,0 0 1,13 2 28,-14-2-29,24 2 42,0 0 1,-1-1-1,1-2 1,0 0-1,30-6 0,-46 5-29,0 0-1,-1 0 0,1-1 0,0 0 1,-1 0-1,0-1 0,1 0 1,-2 0-1,1-1 0,0 0 0,-1 0 1,0-1-1,0 1 0,0-1 0,-1-1 1,0 1-1,0-1 0,-1 0 1,5-8-1,-7 10 2,0 1 0,0-1-1,-1 1 1,1-1 0,-1 0 0,0 0 0,0 0 0,-1 1 0,0-1-1,1 0 1,-2 0 0,1 0 0,-1-7 0,0 10-12,1 0 0,-1 0-1,0 1 1,0-1 0,1 0 0,-1 0 0,0 1 0,0-1 0,-1 0 0,1 1 0,0-1 0,-1 1-1,1 0 1,0-1 0,-1 1 0,0 0 0,1 0 0,-1 0 0,0 0 0,1 0 0,-1 0-1,0 1 1,0-1 0,0 0 0,0 1 0,0 0 0,1-1 0,-1 1 0,0 0 0,0 0-1,0 0 1,0 0 0,0 0 0,0 1 0,-2-1 0,-1 2 0,0-1 0,1 1 0,-1 0 0,1 1 0,-1-1 0,1 0 0,0 1 0,0 0 0,0 0 1,0 1-1,1-1 0,-1 1 0,1-1 0,0 1 0,0 0 0,0 0 0,1 1 0,-1-1 0,1 1 0,-3 7 0,-1 1 106,1 1 0,1 0-1,0 0 1,0 0 0,-2 29-1,5-38-64,1 0-1,0 0 0,0 0 0,0 0 1,0 0-1,1 0 0,0-1 0,0 1 1,0 0-1,0 0 0,1-1 0,0 1 1,0-1-1,4 8 0,-3-9-27,0 0 0,1-1 0,-1 1 0,0-1 0,1 0 0,-1 0 0,1 0 0,0 0 0,-1-1 0,1 1 0,0-1 0,0 0 0,0 0 0,0-1 0,0 1 0,0-1 0,0 0 0,5 0 0,0 0-15,1-1 1,-1 0-1,0 0 0,0-1 0,0 0 0,0-1 0,0 0 0,0 0 0,0-1 1,14-9-1,-17 10-22,0-1 0,0 0 0,-1 0 1,1-1-1,-1 1 0,0-1 1,-1 0-1,1-1 0,-1 1 0,0-1 1,0 0-1,-1 0 0,0 0 1,0 0-1,3-10 0,-6 16 23,1 0-1,-1-1 1,0 1 0,0 0-1,0-1 1,1 1-1,-1 0 1,0-1 0,0 1-1,0-1 1,0 1 0,0 0-1,0-1 1,0 1-1,0 0 1,0-1 0,0 1-1,0-1 1,0 1-1,0 0 1,0-1 0,0 1-1,0 0 1,0-1 0,-1 1-1,1-1 1,0 1-1,0 0 1,0-1 0,0 1-1,-1 0 1,1 0-1,0-1 1,-1 1 0,-10 8-20,-12 20 133,19-20-64,1 0 1,0 1 0,0-1-1,0 1 1,1 0 0,1 0 0,-2 15-1,3-21-31,0-1-1,0 1 1,0-1 0,0 0-1,0 1 1,0-1 0,1 1-1,-1-1 1,1 0-1,0 1 1,0-1 0,0 0-1,0 0 1,0 1-1,0-1 1,1 0 0,-1 0-1,1 0 1,-1-1-1,1 1 1,0 0 0,-1-1-1,1 1 1,0-1 0,0 1-1,0-1 1,1 0-1,-1 0 1,0 0 0,0 0-1,1 0 1,3 1-1,1-1 22,1-1 0,-1 1 0,1-1-1,-1 0 1,1-1 0,-1 1 0,1-2-1,-1 1 1,0-1 0,0 0 0,1-1 0,-1 1-1,-1-1 1,1-1 0,0 1 0,-1-1-1,0 0 1,11-9 0,-4 1-180,1-1 1,-2 0-1,0-1 1,0 0-1,-1-1 1,14-27-1,-31 72 102,0 1 1,-1 56-1,7-86 5,0-1 1,0 0 0,0 1 0,0-1 0,0 1 0,0-1 0,0 0 0,0 1-1,0-1 1,0 1 0,1-1 0,-1 0 0,0 1 0,0-1 0,0 0-1,1 1 1,-1-1 0,0 0 0,0 1 0,1-1 0,-1 0 0,0 0-1,1 1 1,-1-1 0,0 0 0,1 0 0,-1 0 0,0 1 0,1-1-1,-1 0 1,1 0 0,-1 0 0,0 0 0,1 0 0,-1 0 0,1 0-1,-1 0 1,0 0 0,1 0 0,-1 0 0,1 0 0,-1 0 0,0 0-1,1 0 1,-1 0 0,1 0 0,-1-1 0,0 1 0,1 0 0,-1 0-1,0 0 1,1-1 0,-1 1 0,1-1 0,17-15-3798,-10-7-939,-2-6-1949</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0.460"/>
    </inkml:context>
    <inkml:brush xml:id="br0">
      <inkml:brushProperty name="width" value="0.025" units="cm"/>
      <inkml:brushProperty name="height" value="0.025" units="cm"/>
    </inkml:brush>
  </inkml:definitions>
  <inkml:trace contextRef="#ctx0" brushRef="#br0">1 1 14542,'0'0'8392,"19"52"-8296,-5-37-96,2 1-993,1-3-1858,-4-6-3139,1-4-3266</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0.835"/>
    </inkml:context>
    <inkml:brush xml:id="br0">
      <inkml:brushProperty name="width" value="0.025" units="cm"/>
      <inkml:brushProperty name="height" value="0.025" units="cm"/>
    </inkml:brush>
  </inkml:definitions>
  <inkml:trace contextRef="#ctx0" brushRef="#br0">54 1 10954,'0'0'13624,"-5"8"-13053,0-2-492,3-4-76,0 0 0,0 1 0,1-1 1,-1 0-1,0 1 0,1-1 0,0 1 0,0-1 0,0 1 0,0-1 0,0 1 0,0 0 0,1-1 0,-1 1 0,1 4 0,3-3-257,0 0 0,0 0 0,1-1 0,0 1 0,0-1 0,0 0 0,0 0 0,0 0 0,9 4 0,-4-2-174,55 28-932,-49-27 1509,-1 1 0,24 14 0,-37-20-50,-1-1-1,1 0 0,0 0 1,-1 1-1,0-1 0,1 0 1,-1 1-1,1-1 0,-1 0 1,1 1-1,-1-1 1,0 1-1,1-1 0,-1 1 1,0-1-1,1 1 0,-1-1 1,0 1-1,0-1 0,1 1 1,-1-1-1,0 1 1,0-1-1,0 1 0,0 0 1,0-1-1,0 1 0,0-1 1,0 1-1,0-1 0,0 1 1,0 0-1,0-1 0,0 1 1,-1-1-1,1 1 1,0-1-1,0 1 0,-1-1 1,1 1-1,0-1 0,-1 1 1,1-1-1,0 1 0,-1-1 1,1 0-1,-1 1 1,1-1-1,0 1 0,-1-1 1,0 1-1,-32 15 1971,26-13-1747,-17 8 368,3-1-537,-1-1-1,0 0 0,0-2 1,-33 7-1,55-14-195,0 0 0,0 0 0,-1 0 0,1 0 1,0 0-1,0 0 0,0 0 0,-1 0 0,1 0 0,0 0 0,0 0 0,0 0 0,-1 0 1,1 0-1,0 0 0,0 0 0,0 0 0,0 0 0,-1 0 0,1 0 0,0 0 0,0 0 0,0 0 1,0-1-1,-1 1 0,1 0 0,0 0 0,0 0 0,0 0 0,0 0 0,0-1 0,-1 1 1,1 0-1,0 0 0,0 0 0,0 0 0,0-1 0,0 1 0,0 0 0,0 0 0,0 0 0,0 0 1,0-1-1,0 1 0,0 0 0,4-13-1391,13-12-1035,-17 25 2371,55-74-9377,-17 26 848</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1.178"/>
    </inkml:context>
    <inkml:brush xml:id="br0">
      <inkml:brushProperty name="width" value="0.025" units="cm"/>
      <inkml:brushProperty name="height" value="0.025" units="cm"/>
    </inkml:brush>
  </inkml:definitions>
  <inkml:trace contextRef="#ctx0" brushRef="#br0">130 1 3267,'0'0'14318,"-9"9"-9199,-4 5-4430,0 1-1,1 1 1,1 0 0,0 1-1,1-1 1,1 2 0,1 0-1,-9 26 1,12-26-637,1 0-1,1 0 1,1 1 0,1-1 0,0 1-1,1-1 1,1 1 0,1-1 0,1 1-1,0-1 1,1 0 0,14 35 0,-18-52-67,0 0-1,0 0 1,1 0 0,-1 0 0,0 0 0,1-1 0,-1 1 0,1 0 0,-1 0 0,1 0 0,0 0 0,-1-1-1,1 1 1,0 0 0,-1 0 0,1-1 0,0 1 0,0-1 0,0 1 0,0-1 0,0 1 0,0-1 0,-1 1-1,1-1 1,0 0 0,0 1 0,2-1 0,-1 0 11,-1-1 1,0 0-1,1 1 1,-1-1-1,0 0 0,1 0 1,-1 0-1,0 0 0,0 0 1,0 0-1,0 0 1,0 0-1,0 0 0,0 0 1,0-1-1,1-1 0,5-10 41,0-1 0,10-26 0,-14 32-90,0 0 44,3-6-76,0 0 0,-2 0 0,1-1 1,-2 0-1,4-28 0,-7 42 83,0 1 0,0 0 0,0-1 0,0 1 0,0 0 0,0-1 0,0 1 0,0 0 0,0-1 0,0 1 0,0 0 0,0 0 0,0-1 0,-1 1 1,1 0-1,0-1 0,0 1 0,0 0 0,0 0 0,-1-1 0,1 1 0,0 0 0,0 0 0,-1 0 0,1-1 0,0 1 0,0 0 0,-1 0 0,1 0 0,0 0 0,-1-1 0,1 1 0,0 0 1,-1 0-1,1 0 0,0 0 0,-1 0 0,1 0 0,0 0 0,0 0 0,-1 0 0,1 0 0,0 0 0,-1 0 0,1 0 0,0 0 0,-1 0 0,1 1 0,0-1 0,-1 0 0,1 0 0,0 0 1,0 0-1,-1 1 0,1-1 0,0 0 0,0 0 0,-1 0 0,1 1 0,0-1 0,-1 1 0,-17 14 112,13-9-48,1 0-1,-1 1 1,1-1-1,0 1 1,1 0 0,-1 0-1,1 1 1,1-1-1,-1 1 1,2-1 0,-1 1-1,-1 13 1,3-17-45,0-1 0,0 0 1,0 0-1,0 0 0,1 0 0,-1 1 1,1-1-1,0 0 0,0 0 0,0 0 1,1 0-1,-1 0 0,1-1 1,-1 1-1,1 0 0,0-1 0,0 1 1,0-1-1,0 0 0,0 1 1,1-1-1,-1 0 0,1 0 0,0-1 1,-1 1-1,1 0 0,0-1 0,0 0 1,0 1-1,0-1 0,0-1 1,0 1-1,4 1 0,6 0-85,0-1 0,0 0-1,0 0 1,0-1 0,0-1 0,-1 0 0,1-1-1,25-6 1,-2-4-951,59-28-1,-32 13 700,-63 26 378,0 1 1,1-1 0,-1 1 0,1 0 0,-1 0 0,0-1 0,1 1 0,-1 0 0,1 0 0,-1-1 0,1 1 0,-1 0 0,1 0-1,-1 0 1,1 0 0,-1 0 0,1 0 0,0 0 0,-1 0 0,1 0 0,-1 0 0,1 0 0,-1 0 0,1 0 0,-1 0 0,1 0-1,-1 1 1,1-1 0,-1 0 0,1 0 0,-1 1 0,0-1 0,1 0 0,-1 1 0,1-1 0,-1 0 0,0 1 0,1-1 0,-1 0-1,0 1 1,1-1 0,-1 1 0,-2 27 1527,-1 12-659,3-39-915,0 0-1,0 0 0,1 0 0,-1 0 0,0 0 0,1 0 0,-1 0 1,1 0-1,-1 0 0,1 0 0,-1 0 0,1 0 0,0 0 0,0 0 1,-1 0-1,1 0 0,0-1 0,0 1 0,0 0 0,0 0 0,0-1 1,0 1-1,0-1 0,0 1 0,0-1 0,0 0 0,0 1 0,0-1 1,3 1-1,7 0-42,0 0 0,0 0 0,0-1 0,1-1 0,-1 1 0,0-2 0,21-5 0,0-3-749,41-18-1,-55 19 597,0 2 1,1 0-1,0 0 0,0 2 1,1 1-1,0 0 1,23-1-1,-42 5 194,0 0 0,0 0 1,0 0-1,0 1 0,1-1 1,-1 0-1,0 1 0,0-1 1,0 0-1,0 1 0,0 0 1,0-1-1,0 1 0,0-1 0,0 1 1,-1 0-1,1 0 0,0 0 1,0-1-1,0 1 0,-1 0 1,1 0-1,-1 0 0,1 0 0,-1 0 1,1 0-1,-1 0 0,1 0 1,-1 1-1,0-1 0,1 1 1,7 15-1436,-7-16 1071,-1-1 0,1 1-1,0 0 1,0-1-1,0 1 1,-1 0 0,1-1-1,0 1 1,0-1-1,0 1 1,0-1 0,0 0-1,0 1 1,0-1-1,0 0 1,1 0 0,0 1-1,14-1-8848</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2.782"/>
    </inkml:context>
    <inkml:brush xml:id="br0">
      <inkml:brushProperty name="width" value="0.025" units="cm"/>
      <inkml:brushProperty name="height" value="0.025" units="cm"/>
    </inkml:brush>
  </inkml:definitions>
  <inkml:trace contextRef="#ctx0" brushRef="#br0">0 1 9737,'0'0'5734</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3.108"/>
    </inkml:context>
    <inkml:brush xml:id="br0">
      <inkml:brushProperty name="width" value="0.025" units="cm"/>
      <inkml:brushProperty name="height" value="0.025" units="cm"/>
    </inkml:brush>
  </inkml:definitions>
  <inkml:trace contextRef="#ctx0" brushRef="#br0">69 0 21140,'0'0'545,"-54"40"-385,40-27-160,14-6-353,14-7-1568,29-17-2468,16-13-2721</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03.464"/>
    </inkml:context>
    <inkml:brush xml:id="br0">
      <inkml:brushProperty name="width" value="0.025" units="cm"/>
      <inkml:brushProperty name="height" value="0.025" units="cm"/>
    </inkml:brush>
  </inkml:definitions>
  <inkml:trace contextRef="#ctx0" brushRef="#br0">15 122 19154,'-2'10'1788,"-9"33"-432,11-42-1311,-1 0-1,1 0 0,0 0 1,0 1-1,0-1 0,0 0 0,0 0 1,0 1-1,0-1 0,0 0 0,0 0 1,0 1-1,1-1 0,-1 0 0,1 0 1,-1 0-1,1 0 0,-1 1 1,1-1-1,-1 0 0,1 0 0,0 0 1,0 0-1,-1 0 0,1-1 0,0 1 1,0 0-1,0 0 0,0 0 0,0-1 1,0 1-1,0-1 0,1 1 1,-1-1-1,0 1 0,0-1 0,0 1 1,1-1-1,-1 0 0,0 0 0,0 0 1,2 0-1,6 1-39,0-1 0,0 0 0,-1-1 0,15-3 0,-20 4 20,14-4-339,0 0-1,-1-2 0,1 1 0,-1-2 1,26-15-1,72-53-3663,-32 20 2920,-82 55 1185,0 0 0,0 0-1,1-1 1,-1 1-1,0 0 1,1 0 0,-1 0-1,1 0 1,-1-1-1,0 1 1,1 0 0,-1 0-1,0 0 1,1 0-1,-1 0 1,1 0 0,-1 0-1,0 0 1,1 0-1,-1 0 1,0 0 0,1 0-1,-1 0 1,1 1-1,-1-1 1,0 0 0,1 0-1,-1 0 1,0 0-1,1 1 1,-1-1 0,0 0-1,1 0 1,-1 1-1,1-1 1,6 17 1976,4 3-1156,-7-18-932,0 1 0,0-1 0,1 0 0,-1-1-1,1 1 1,-1-1 0,1 0 0,-1 0 0,1 0 0,0-1 0,0 0 0,-1 0 0,1 0 0,5-1 0,68-11-1558,-57 5-365,-1 0-1,0-1 1,27-14-1,0-5-7956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4.203"/>
    </inkml:context>
    <inkml:brush xml:id="br0">
      <inkml:brushProperty name="width" value="0.025" units="cm"/>
      <inkml:brushProperty name="height" value="0.025" units="cm"/>
    </inkml:brush>
  </inkml:definitions>
  <inkml:trace contextRef="#ctx0" brushRef="#br0">89 1 8136,'0'0'9833,"3"74"-8904,-10-23-577,1 11-256,-2 10-64,4-1 0,-1-3-192,5-13-769,0-6-96,-3-13-160,-4-13 320,-4-10-960,-6-13-385,-7 0-1442</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4.653"/>
    </inkml:context>
    <inkml:brush xml:id="br0">
      <inkml:brushProperty name="width" value="0.025" units="cm"/>
      <inkml:brushProperty name="height" value="0.025" units="cm"/>
    </inkml:brush>
  </inkml:definitions>
  <inkml:trace contextRef="#ctx0" brushRef="#br0">1 111 10378,'0'-10'2621,"0"7"-2431,0 0 0,0 0 0,0 0 0,0 0 0,0-1 0,1 1 0,0 0 0,-1 0 0,1 0 0,0 0 0,1 0 0,-1 0 0,0 1 0,1-1 0,0 0 0,-1 0 0,1 1 0,0-1 0,0 1 0,1 0 0,-1 0 0,0 0 0,1 0 0,-1 0 0,1 0 0,0 0 0,-1 1 0,1 0 0,0-1 0,0 1 0,5-1 0,7-3 2,1 0 0,1 2 0,-1 0 1,1 0-1,-1 1 0,1 2 0,0-1 0,-1 2 0,1 0 0,0 1 0,21 6 0,-31-7-162,1 1-1,-1 1 1,0-1 0,0 1 0,-1 0 0,1 1-1,-1-1 1,1 1 0,-1 1 0,0-1 0,-1 1-1,1 0 1,-1 0 0,0 1 0,0 0 0,-1-1-1,0 2 1,0-1 0,0 0 0,0 1 0,-1 0 0,-1 0-1,1 0 1,-1 0 0,0 0 0,0 0 0,0 9-1,0-9-1,0-1-1,0 0 0,1 1 0,0-1 1,0-1-1,0 1 0,1 0 0,0-1 1,0 1-1,1-1 0,4 4 0,-2-1-40,-1-1 0,0 1 0,0 0 0,5 11 0,-6-5 195,-1 0 1,0 0-1,-1 1 1,0-1-1,-1 1 1,-1 0-1,-1 0 1,0-1-1,0 1 1,-2 0 0,0 0-1,0-1 1,-2 1-1,0-1 1,-9 24-1,11-35-4,0 1 0,0-1-1,0 0 1,-1 1 0,0-1 0,1 0-1,-1-1 1,0 1 0,0 0 0,0-1-1,-1 0 1,1 1 0,-1-1 0,1-1-1,-8 4 1,4-3-80,0 0 0,0-1 0,0 0 1,-1 0-1,1-1 0,-1 1 0,1-2 0,-8 0 0,-9-3-55,0-1-1,1-1 1,0-1-1,-25-11 1,22 6-37,16 7-26,0 1 0,0 0 0,-1 0-1,1 1 1,-1 0 0,0 1 0,-13-1 0,48 18-2697,-11-12 1136,-1 0 0,1-1 0,0 0 0,0-1 0,-1-1 0,17-1 0,15 0-8055</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4.998"/>
    </inkml:context>
    <inkml:brush xml:id="br0">
      <inkml:brushProperty name="width" value="0.025" units="cm"/>
      <inkml:brushProperty name="height" value="0.025" units="cm"/>
    </inkml:brush>
  </inkml:definitions>
  <inkml:trace contextRef="#ctx0" brushRef="#br0">59 0 16464,'0'0'6598,"1"76"-5189,-10-32-512,-5 4-481,0 3-287,4-2-129,0-6 64,7-8-64,3-6-129,0-11-671,3-6-610,10-11-543,4-1-1731,1-9-3683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040"/>
    </inkml:context>
    <inkml:brush xml:id="br0">
      <inkml:brushProperty name="width" value="0.025" units="cm"/>
      <inkml:brushProperty name="height" value="0.025" units="cm"/>
    </inkml:brush>
  </inkml:definitions>
  <inkml:trace contextRef="#ctx0" brushRef="#br0">62 0 9577,'0'0'4666,"-2"11"-4495,-6 56 452,2-1 0,4 2 0,9 104 1,7-48-666,-1 6 2326,-6-397-1245,-2 210-1117,2 0 0,25-96 1,-31 149 74,0 0 1,0-1-1,1 1 0,-1 0 1,1 0-1,0 0 0,0 0 1,0 0-1,1 1 0,0-1 1,-1 1-1,1-1 0,0 1 1,1 0-1,-1 0 0,0 1 0,1-1 1,0 0-1,-1 1 0,1 0 1,0 0-1,0 0 0,0 1 1,1-1-1,-1 1 0,0 0 1,1 0-1,-1 1 0,0-1 1,1 1-1,-1 0 0,1 0 1,-1 0-1,0 1 0,9 1 1,-12-2-1,0 0 1,1 1-1,-1-1 0,0 0 1,0 0-1,0 1 0,0-1 1,0 0-1,1 1 1,-1-1-1,0 1 0,0 0 1,0-1-1,0 1 0,-1 0 1,1-1-1,0 1 0,0 0 1,0 0-1,0 0 1,-1 0-1,1 0 0,0 0 1,-1 0-1,1 0 0,-1 0 1,1 2-1,-1 0 5,1-1-1,-1 1 0,0 0 1,0 0-1,0 0 1,-1-1-1,1 1 0,-1 0 1,1 0-1,-1-1 1,-2 5-1,-1 2 23,0 0-1,-1 0 1,0-1 0,0 1 0,-12 12-1,2-5 126,-1 0 0,-1-2 0,-27 20 0,36-29-88,0 0 1,0-1 0,0 0-1,-1 0 1,0-1-1,0 0 1,1-1 0,-1 0-1,-1 0 1,1-1-1,-10 1 1,18-2-109,0 0 1,0 0-1,0 1 1,0-1-1,0 0 1,0 0 0,0 0-1,-1-1 1,1 1-1,1 0 1,-1 0-1,0 0 1,0-1-1,0 1 1,0-1-1,0 1 1,0-1-1,0 1 1,0-1-1,0 1 1,1-1 0,-1 1-1,0-1 1,0 0-1,1 0 1,-1 1-1,1-1 1,-1 0-1,0 0 1,1 0-1,0 0 1,-1 0-1,1 0 1,-1 0 0,1 0-1,0 0 1,0 0-1,0 0 1,-1 0-1,1 0 1,0 0-1,0 0 1,0 0-1,1 0 1,-1 0-1,0 0 1,0 0-1,0 0 1,1 0 0,-1 1-1,1-1 1,-1 0-1,1-2 1,3-4-943,-1 0 1,1 0-1,0 0 1,0 1-1,9-11 1,17-17-3139</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5.355"/>
    </inkml:context>
    <inkml:brush xml:id="br0">
      <inkml:brushProperty name="width" value="0.025" units="cm"/>
      <inkml:brushProperty name="height" value="0.025" units="cm"/>
    </inkml:brush>
  </inkml:definitions>
  <inkml:trace contextRef="#ctx0" brushRef="#br0">1 1 18738,'0'0'3587,"5"76"-2914,-5-38-129,1 7-255,1 3-193,-1-3-64,3 3-96,1-7-577,0-5-512,-2-7 352,-3-9-736,0-11-802,-3-9-735,-11 0-1315</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5.712"/>
    </inkml:context>
    <inkml:brush xml:id="br0">
      <inkml:brushProperty name="width" value="0.025" units="cm"/>
      <inkml:brushProperty name="height" value="0.025" units="cm"/>
    </inkml:brush>
  </inkml:definitions>
  <inkml:trace contextRef="#ctx0" brushRef="#br0">21 156 12364,'0'0'2866,"-4"-9"81,-11-32-587,15 39-2278,-1 1 0,1 0 0,0-1 0,0 1 0,0-1 1,0 1-1,0 0 0,0-1 0,0 1 0,1-1 0,-1 1 0,0 0 0,1-1 0,-1 1 1,1 0-1,0 0 0,-1-1 0,1 1 0,0 0 0,0 0 0,-1 0 0,1 0 1,0 0-1,0 0 0,0 0 0,0 0 0,2-1 0,34-17 634,-29 16-475,21-8-187,0 2-1,0 1 0,1 2 1,0 0-1,0 2 0,1 2 1,-1 0-1,1 2 1,33 5-1,-57-4-103,0 0 1,0 0-1,-1 1 0,1 0 0,-1 1 1,1-1-1,-1 1 0,0 0 0,0 1 1,0 0-1,-1 0 0,11 8 0,-14-10 103,-1 0 0,1 0 0,0 1 0,0-1 0,-1 0 0,1 0 0,-1 1 0,0-1 0,0 1 0,0-1 0,0 1 0,0 0 0,-1-1 0,1 1 0,-1 0-1,1-1 1,-1 1 0,0 0 0,0 0 0,0-1 0,-1 1 0,1 0 0,-1 0 0,1-1 0,-1 1 0,0-1 0,0 1 0,0-1 0,0 1 0,-1-1 0,1 1 0,-1-1 0,1 0 0,-3 3-1,-5 5 210,0 0 0,-1-1-1,0 0 1,0-1-1,-1 0 1,0-1 0,0 0-1,-1-1 1,0 0-1,0 0 1,0-1-1,-1-1 1,1 0 0,-1-1-1,0-1 1,-20 2-1,32-4-332,1 1-1,-1-1 0,0 0 0,1 0 0,-1 0 0,0 0 1,1 0-1,-1 0 0,0 0 0,1 0 0,-1 0 1,0-1-1,1 1 0,-1 0 0,0 0 0,1-1 0,-1 1 1,0 0-1,1-1 0,-1 1 0,1 0 0,-1-1 0,1 1 1,-1-1-1,1 1 0,-1-1 0,1 1 0,-1-1 1,1 1-1,0-1 0,-1 0 0,1 1 0,0-1 0,-1 0 1,1 1-1,0-1 0,0-1 0,0 0-276,0 1-1,1-1 1,-1 1-1,1-1 1,0 0-1,-1 1 1,1-1-1,0 1 1,0 0-1,0-1 1,0 1-1,0 0 1,0-1-1,0 1 1,1 0-1,0-1 1,24-17-7334</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6.084"/>
    </inkml:context>
    <inkml:brush xml:id="br0">
      <inkml:brushProperty name="width" value="0.025" units="cm"/>
      <inkml:brushProperty name="height" value="0.025" units="cm"/>
    </inkml:brush>
  </inkml:definitions>
  <inkml:trace contextRef="#ctx0" brushRef="#br0">1 26 16335,'0'0'5253,"54"15"-4035,-5-15-33,14-1-641,4-9-288,1 1-191,-4 1-162,-10 0-1056,-17 4-961,-11 4-832,-14 0-386,-19 0-5444</inkml:trace>
  <inkml:trace contextRef="#ctx0" brushRef="#br0" timeOffset="1">59 124 7175,'0'0'12235,"49"28"-10249,-8-28-608,10 0-353,4 0-385,1 0-320,-3-2-191,-3-1-65,-9 2-225,-8 0-1792,-8 0-2468,-5-7-7302</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6.629"/>
    </inkml:context>
    <inkml:brush xml:id="br0">
      <inkml:brushProperty name="width" value="0.025" units="cm"/>
      <inkml:brushProperty name="height" value="0.025" units="cm"/>
    </inkml:brush>
  </inkml:definitions>
  <inkml:trace contextRef="#ctx0" brushRef="#br0">46 1 8168,'0'0'13645,"5"58"-12620,-13-18 32,0 11-385,1 1-319,0 2-161,6-7-96,1-8-64,0-9-32,3-12-481,2-7-415,-4-11-514,-7-13-3554,-17-9-1443</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6.975"/>
    </inkml:context>
    <inkml:brush xml:id="br0">
      <inkml:brushProperty name="width" value="0.025" units="cm"/>
      <inkml:brushProperty name="height" value="0.025" units="cm"/>
    </inkml:brush>
  </inkml:definitions>
  <inkml:trace contextRef="#ctx0" brushRef="#br0">19 164 10570,'0'0'1975,"-4"-9"1036,-9-30-171,13 37-2712,0 1 0,-1-1 0,1 1-1,0-1 1,0 1 0,0-1 0,0 1 0,0-1 0,0 1-1,0-1 1,1 1 0,-1-1 0,0 1 0,1-1-1,-1 1 1,1-1 0,0 1 0,-1 0 0,1-1 0,0 1-1,0 0 1,0 0 0,0-1 0,0 1 0,0 0 0,2-2-1,36-16 1044,-33 16-956,26-8 130,0 1-1,1 2 1,-1 1 0,44-3 0,134 3-94,-196 7-254,1 1 0,-1 1 0,1 1 0,-1 0 1,0 1-1,24 9 0,-34-11 1,0 0 0,0 0-1,0 0 1,0 1 0,0 0 0,0 0 0,0 0 0,-1 0-1,0 1 1,6 7 0,-7-9 2,-1 1 0,0-1 0,0 1 0,0 0 0,0-1 0,0 1 0,-1 0 1,1 0-1,-1 0 0,1-1 0,-1 1 0,0 0 0,0 0 0,-1 0 0,1 0 0,0 0 0,-1 0 0,0-1 0,-1 5 0,-1-1 112,-1 0-1,0 0 1,0 0 0,0-1 0,0 1-1,-1-1 1,0 0 0,0-1-1,0 1 1,-1-1 0,1 0-1,-1-1 1,-8 5 0,-7 3 363,-1 0 0,-34 11 1,45-19-406,-1 1 0,0-1 1,0-1-1,0 0 0,-18 0 0,30-2-113,-1 0-1,1 0 1,0 0-1,-1 0 1,1 0-1,0 0 1,-1 0-1,1-1 1,0 1-1,-1 0 1,1 0-1,0 0 1,-1-1-1,1 1 1,0 0-1,-1 0 1,1-1-1,0 1 1,0 0-1,0-1 1,-1 1-1,1 0 1,0-1-1,0 1 1,0 0-1,0-1 1,-1 1-1,1 0 1,0-1-1,0 1 0,0 0 1,0-1-1,0 1 1,0 0-1,0-1 1,0 1-1,0-1 1,0 1-1,0 0 1,0-1-1,1 1 1,-1 0-1,0-1 1,0 1-1,0 0 1,0-1-1,0 1 1,1 0-1,-1-1 1,0 1-1,0 0 1,1-1-1,-1 1 1,0 0-1,1 0 1,13-20-3286,13-2-3942,10-1-6732</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7.690"/>
    </inkml:context>
    <inkml:brush xml:id="br0">
      <inkml:brushProperty name="width" value="0.025" units="cm"/>
      <inkml:brushProperty name="height" value="0.025" units="cm"/>
    </inkml:brush>
  </inkml:definitions>
  <inkml:trace contextRef="#ctx0" brushRef="#br0">201 0 6022,'0'0'19186,"-11"4"-18722,9-3-456,-27 10 336,1 2 1,0 1-1,1 0 0,-30 22 1,56-35-341,0 0 0,-1 0 0,1 0 0,0 0 1,0 1-1,-1-1 0,1 0 0,0 0 0,0 1 0,0-1 0,1 1 1,-1-1-1,0 1 0,1-1 0,-1 1 0,0-1 0,1 1 0,0 0 1,-1-1-1,1 1 0,0 0 0,0-1 0,0 1 0,0 0 0,0-1 0,1 3 1,0-2-4,0 0 1,0-1 0,0 1-1,0 0 1,0-1-1,1 0 1,-1 1 0,1-1-1,-1 0 1,1 0 0,-1 1-1,1-1 1,0 0 0,-1-1-1,1 1 1,0 0 0,0 0-1,0-1 1,-1 1-1,1-1 1,0 0 0,2 1-1,29 3-202,0-2 0,0-1 0,0-1 0,59-9 0,52-22-8216,-87 14-1320</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8.049"/>
    </inkml:context>
    <inkml:brush xml:id="br0">
      <inkml:brushProperty name="width" value="0.025" units="cm"/>
      <inkml:brushProperty name="height" value="0.025" units="cm"/>
    </inkml:brush>
  </inkml:definitions>
  <inkml:trace contextRef="#ctx0" brushRef="#br0">51 0 17713,'0'0'7495,"-50"29"-6438,50-24-449,6-3-479,13-2-65,10 0-705,4-11-2690,-1-7-3363</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38.390"/>
    </inkml:context>
    <inkml:brush xml:id="br0">
      <inkml:brushProperty name="width" value="0.025" units="cm"/>
      <inkml:brushProperty name="height" value="0.025" units="cm"/>
    </inkml:brush>
  </inkml:definitions>
  <inkml:trace contextRef="#ctx0" brushRef="#br0">353 118 16111,'0'0'2248,"5"-8"207,-1 1-1934,-1 1-39,1 1 1,-1-1-1,0 0 1,-1 0-1,1-1 1,-1 1-1,-1 0 0,1-1 1,-1 1-1,0-1 1,0-8-1,-2 13-431,0 1 0,0-1 0,0 1 0,0 0 0,0-1 0,-1 1 0,1 0 0,0 0 1,-1 0-1,1 0 0,-1 0 0,1 0 0,-1 1 0,0-1 0,1 0 0,-1 1 0,0-1 0,1 1 0,-1 0 0,0-1 0,0 1 0,0 0 0,1 0 0,-1 0 0,0 0 0,-3 1 0,-52 5-110,38 0 79,0 2 0,0 0 0,1 1 0,0 1 0,0 0 0,1 1 0,1 1 0,0 1 0,1 0 0,0 2 0,1-1 0,0 1 0,2 1 0,-1 1 0,-15 29 0,25-41 11,1 1 1,0-1-1,0 1 0,0-1 0,1 1 0,-1 0 0,1-1 1,1 1-1,-1 0 0,1 0 0,1 8 0,-1-11-16,1 0-1,0 0 0,0 0 1,0 0-1,0 0 0,0 0 1,1 0-1,-1 0 1,1-1-1,0 1 0,-1-1 1,1 1-1,1-1 0,-1 0 1,0 0-1,0 0 1,1 0-1,-1 0 0,1 0 1,0-1-1,-1 1 1,6 1-1,8 3 27,0-2 0,0 1 0,0-2 0,0 0 0,30 1 0,86-6-882,-124 1 699,17 0-1360,0-2 0,-1-1 0,1-1-1,23-8 1,19-11-7002</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0.292"/>
    </inkml:context>
    <inkml:brush xml:id="br0">
      <inkml:brushProperty name="width" value="0.025" units="cm"/>
      <inkml:brushProperty name="height" value="0.025" units="cm"/>
    </inkml:brush>
  </inkml:definitions>
  <inkml:trace contextRef="#ctx0" brushRef="#br0">1 1 13837,'0'0'9609,"15"72"-9353,-20-27-159,1 3-97,4-3 0,0-2-289,3-10-608,6-11-384,2-10 96,-2-11-32,-6-1-609,-3-12-2082,0-11-3234</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0.669"/>
    </inkml:context>
    <inkml:brush xml:id="br0">
      <inkml:brushProperty name="width" value="0.025" units="cm"/>
      <inkml:brushProperty name="height" value="0.025" units="cm"/>
    </inkml:brush>
  </inkml:definitions>
  <inkml:trace contextRef="#ctx0" brushRef="#br0">1 0 12075,'0'0'9449,"73"43"-8296,-17-34-512,7-1-417,10-8-128,-4 0-1089,-4-8-4676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525"/>
    </inkml:context>
    <inkml:brush xml:id="br0">
      <inkml:brushProperty name="width" value="0.025" units="cm"/>
      <inkml:brushProperty name="height" value="0.025" units="cm"/>
    </inkml:brush>
  </inkml:definitions>
  <inkml:trace contextRef="#ctx0" brushRef="#br0">146 1 9161,'0'0'8520,"-1"12"-7559,-12 44 39,-1-1 0,-41 98 0,12-35-893,42-116-91,4-21-337,7-19-312,1 0-477,-2-1 0,-1 0 1,-2 0-1,1-45 0,-7 83 1106,0 0-1,0 1 0,1-1 1,-1 0-1,0 0 0,0 0 1,0 1-1,0-1 0,0 0 1,0 0-1,0 0 0,0 0 1,0 1-1,-1-1 0,1 0 1,0 0-1,0 1 0,-1-1 0,1 0 1,0 0-1,-1 1 0,1-1 1,-1 0-1,1 1 0,-1-1 1,1 0-1,-1 1 0,1-1 1,-1 1-1,0-1 0,1 1 1,-1-1-1,0 1 0,1 0 1,-2-1-1,1 2 11,-1-1-1,1 1 1,0 0 0,0 0 0,0 0-1,-1 0 1,1 0 0,0 0 0,1 0-1,-1 1 1,0-1 0,0 0 0,0 0-1,1 1 1,-1-1 0,1 1 0,-1-1 0,1 0-1,-1 3 1,-4 11 171,1 1 0,0-1 0,2 1 0,-1 0 0,2 0 0,0 0 0,1 0 0,1 0 0,0 0 1,5 22-1,-5-32-136,1 0 0,0-1 1,0 1-1,0-1 1,0 1-1,1-1 0,0 0 1,0 0-1,0 0 1,1-1-1,-1 1 0,1-1 1,0 1-1,1-1 1,-1-1-1,1 1 0,-1-1 1,1 1-1,0-1 1,1-1-1,-1 1 0,0-1 1,1 0-1,-1 0 1,1 0-1,0-1 0,-1 0 1,1 0-1,0 0 1,0-1-1,6 0 0,-11 0-32,0 0 0,-1 0 0,1 0 0,-1 0 0,1 0 0,-1 0 0,1 0-1,0 0 1,-1 0 0,1 0 0,-1 0 0,1-1 0,-1 1 0,1 0-1,-1 0 1,1 0 0,-1-1 0,1 1 0,-1 0 0,1-1 0,-1 1-1,1-1 1,-1 1 0,0 0 0,1-1 0,-1 1 0,0-1 0,1 1-1,-1-1 1,0 1 0,0-1 0,1 1 0,-1-1 0,0 1 0,0-1-1,0 1 1,0-1 0,0 0 0,0 1 0,0-1 0,0 1 0,0-1-1,0 1 1,0-1 0,0 0 0,0 1 0,0-1 0,0 1 0,-1-1-1,1 1 1,0-1 0,0 1 0,-1-1 0,1 1 0,0-1 0,-1 1-1,1-1 1,0 1 0,-1-1 0,-23-31 346,-1 6-217,-42-32 0,3 3-57,64 54-85,0 1 0,0 0 0,-1 0 0,1 0 0,0 0 0,0-1 0,0 1 0,-1 0 0,1 0 0,0 0 0,0-1 0,0 1 0,0 0 0,0 0 0,0 0 0,-1-1 0,1 1 0,0 0 0,0-1 0,0 1 0,0 0 1,0 0-1,0-1 0,0 1 0,0 0 0,0 0 0,0-1 0,0 1 0,0 0 0,0 0 0,0-1 0,0 1 0,0 0 0,1 0 0,-1-1 0,0 1 0,0 0 0,0-1 0,13-4-141,31 0-619,-24 4-248,31-9-2597,7-5-2840</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0.996"/>
    </inkml:context>
    <inkml:brush xml:id="br0">
      <inkml:brushProperty name="width" value="0.025" units="cm"/>
      <inkml:brushProperty name="height" value="0.025" units="cm"/>
    </inkml:brush>
  </inkml:definitions>
  <inkml:trace contextRef="#ctx0" brushRef="#br0">45 1 13421,'0'0'2850,"-12"49"-1312,0-15 288,1 9-609,4 4-705,4-1 1,3 1-321,0-4-128,11-8-160,2-7-1153,1-11-1090,-8-9-1152</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1.341"/>
    </inkml:context>
    <inkml:brush xml:id="br0">
      <inkml:brushProperty name="width" value="0.025" units="cm"/>
      <inkml:brushProperty name="height" value="0.025" units="cm"/>
    </inkml:brush>
  </inkml:definitions>
  <inkml:trace contextRef="#ctx0" brushRef="#br0">20 90 4292,'0'0'6657,"-4"-8"-3438,-10-28-833,14 36-2303,-1-1 1,1 0-1,0 0 0,0 1 0,0-1 0,0 0 0,0 1 1,0-1-1,0 0 0,0 0 0,0 1 0,0-1 0,0 0 1,0 1-1,1-1 0,-1 0 0,0 0 0,1 1 0,-1-1 1,0 1-1,1-1 0,-1 0 0,1 1 0,-1-1 0,0 1 1,1-1-1,0 1 0,-1-1 0,1 1 0,-1-1 0,1 1 1,0 0-1,-1-1 0,1 1 0,0 0 0,-1-1 0,1 1 1,1 0-1,30-6 907,-26 5-611,55-7-19,-1 3-1,1 2 1,-1 3 0,64 8 0,-114-7-373,-1 0 0,0 2 0,-1-1 0,1 1 0,0 0 0,-1 1 0,1 0 0,-1 0 0,12 8 0,-18-10 14,1 0 0,-1 0 1,0 0-1,0 1 1,1-1-1,-1 0 0,-1 1 1,1-1-1,0 1 1,-1 0-1,1-1 0,-1 1 1,0 0-1,0 0 1,0 0-1,0 0 0,0 0 1,-1 0-1,1 0 1,-1 1-1,0-1 0,0 0 1,0 0-1,0 0 1,-1 0-1,1 0 0,-1 0 1,0 0-1,0 0 1,0 0-1,-2 4 0,-2 2 215,-1 0 0,1-1 0,-1 0 0,-1-1 0,1 1 0,-2-1 0,1 0-1,-1-1 1,-10 7 0,-11 7 509,-39 19 0,58-33-656,4-2-62,-1 0 1,0 0 0,-1-1 0,1 0 0,0 0-1,-1-1 1,0 0 0,-13 2 0,27-13-4460,12-6-1004</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1.682"/>
    </inkml:context>
    <inkml:brush xml:id="br0">
      <inkml:brushProperty name="width" value="0.025" units="cm"/>
      <inkml:brushProperty name="height" value="0.025" units="cm"/>
    </inkml:brush>
  </inkml:definitions>
  <inkml:trace contextRef="#ctx0" brushRef="#br0">222 0 13389,'0'0'11499,"28"67"-11019,-28-38-288,0-1-160,-3-1-256,-1-4-929,-1-2-1057,-1-6-1474,-2-6-4323</inkml:trace>
  <inkml:trace contextRef="#ctx0" brushRef="#br0" timeOffset="1">0 325 12716,'0'0'8424,"72"-15"-7303,-30 4-320,4-2-385,-1 0-288,-3 1-128,-7-1-1409,-7 1-1634,-10 0-2146,-11 0-800</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2.022"/>
    </inkml:context>
    <inkml:brush xml:id="br0">
      <inkml:brushProperty name="width" value="0.025" units="cm"/>
      <inkml:brushProperty name="height" value="0.025" units="cm"/>
    </inkml:brush>
  </inkml:definitions>
  <inkml:trace contextRef="#ctx0" brushRef="#br0">0 32 10346,'0'0'11723,"58"-25"-10410,-9 25-224,9 0-576,-2 0-353,-2 0-64,-8 0-64,-6 0-513,-12 0-2113,-8-6-2627</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2.383"/>
    </inkml:context>
    <inkml:brush xml:id="br0">
      <inkml:brushProperty name="width" value="0.025" units="cm"/>
      <inkml:brushProperty name="height" value="0.025" units="cm"/>
    </inkml:brush>
  </inkml:definitions>
  <inkml:trace contextRef="#ctx0" brushRef="#br0">1 11 14414,'0'0'11723,"48"35"-11595,-22-35-448,4-8-2371,3-10-2306,-3-2-7270</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2.727"/>
    </inkml:context>
    <inkml:brush xml:id="br0">
      <inkml:brushProperty name="width" value="0.025" units="cm"/>
      <inkml:brushProperty name="height" value="0.025" units="cm"/>
    </inkml:brush>
  </inkml:definitions>
  <inkml:trace contextRef="#ctx0" brushRef="#br0">402 1 9257,'0'0'14253,"-31"70"-14157,23-37 0,4 2-160,4-1-320,0-1-1314,2-6-1344,4-1-2372,-4-8-4451</inkml:trace>
  <inkml:trace contextRef="#ctx0" brushRef="#br0" timeOffset="1">1 352 15375,'0'0'2946,"49"-2"-479,1-8-513,20 1-962,12-4-415,5-2-353,-2 2-128,-8 0-96,-14 0-448,-16 3-225,-17 0-224,-15-1-128,-9-3-448,-6-4-673,-13-5-1666,-14-4-2850</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3.084"/>
    </inkml:context>
    <inkml:brush xml:id="br0">
      <inkml:brushProperty name="width" value="0.025" units="cm"/>
      <inkml:brushProperty name="height" value="0.025" units="cm"/>
    </inkml:brush>
  </inkml:definitions>
  <inkml:trace contextRef="#ctx0" brushRef="#br0">1 50 9737,'0'0'11179,"53"-32"-9418,-2 24-287,7 3-33,9 1-768,3 4-417,-7 0-224,-3 0 0,-10 0-1153,-7 0-2562,-9 0-6119</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4.632"/>
    </inkml:context>
    <inkml:brush xml:id="br0">
      <inkml:brushProperty name="width" value="0.025" units="cm"/>
      <inkml:brushProperty name="height" value="0.025" units="cm"/>
    </inkml:brush>
  </inkml:definitions>
  <inkml:trace contextRef="#ctx0" brushRef="#br0">46 0 8008,'0'0'12299,"-30"57"-10889,21-28-546,5 2 97,2 4-352,2 4-449,0-3-128,11-4-32,4-6-737,1-6-448,-3-8-865,-7-8-961</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4.962"/>
    </inkml:context>
    <inkml:brush xml:id="br0">
      <inkml:brushProperty name="width" value="0.025" units="cm"/>
      <inkml:brushProperty name="height" value="0.025" units="cm"/>
    </inkml:brush>
  </inkml:definitions>
  <inkml:trace contextRef="#ctx0" brushRef="#br0">0 9 8648,'0'0'12396,"55"-8"-10955,-8 14-448,12-1-480,4-2-385,3-3-96,-7 0-577,-9 0-1921,-12-5-4421</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5.317"/>
    </inkml:context>
    <inkml:brush xml:id="br0">
      <inkml:brushProperty name="width" value="0.025" units="cm"/>
      <inkml:brushProperty name="height" value="0.025" units="cm"/>
    </inkml:brush>
  </inkml:definitions>
  <inkml:trace contextRef="#ctx0" brushRef="#br0">82 0 6374,'0'0'9513,"-36"65"-7399,19-29 160,3 5-640,3 3-705,8 1-1,3-3-511,2-3-289,13-5-320,3-6-1410,0-10-480,-5-12-608,-6-6-1570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149"/>
    </inkml:context>
    <inkml:brush xml:id="br0">
      <inkml:brushProperty name="width" value="0.025" units="cm"/>
      <inkml:brushProperty name="height" value="0.025" units="cm"/>
    </inkml:brush>
  </inkml:definitions>
  <inkml:trace contextRef="#ctx0" brushRef="#br0">0 1 1922,'0'0'15406,"51"31"-15181,-26-13 415,6 1-448,4 0-96,0 2-63,3-1-738,-8-2-576,-6-1-1314,-12-1-480,-7-3-32,-5-4-192</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5.658"/>
    </inkml:context>
    <inkml:brush xml:id="br0">
      <inkml:brushProperty name="width" value="0.025" units="cm"/>
      <inkml:brushProperty name="height" value="0.025" units="cm"/>
    </inkml:brush>
  </inkml:definitions>
  <inkml:trace contextRef="#ctx0" brushRef="#br0">1 97 11787,'0'0'6139,"0"-10"-3918,0 7-2080,0 0 0,1 1-1,-1-1 1,1 0 0,-1 0 0,1 0 0,0 1-1,0-1 1,0 0 0,0 1 0,0-1 0,1 1-1,-1-1 1,3-2 0,0 2 53,-1 0-1,1 0 1,0 1 0,0 0-1,0 0 1,0 0 0,0 0 0,0 1-1,1-1 1,-1 1 0,8-1-1,52-7 290,0 3 1,1 3-1,96 7 0,-145-4-481,0 2 0,30 5 0,-44-6-2,1-1 0,-1 1 0,1-1 0,-1 1 0,0 0 0,1 0 0,-1 0 0,0 0 0,1 0 0,-1 0 0,0 1 0,0-1 0,0 1 0,0 0 0,-1-1 0,1 1 0,0 0 0,-1 0 0,1 0-1,-1 0 1,1 0 0,-1 1 0,0-1 0,0 0 0,0 0 0,0 1 0,0 2 0,-1-3 15,0 0 0,-1 0 0,1 0-1,-1 0 1,1-1 0,-1 1 0,0 0 0,0 0-1,1-1 1,-1 1 0,0 0 0,-1-1 0,1 1-1,0-1 1,0 0 0,-1 1 0,1-1 0,-1 0-1,1 0 1,-1 0 0,1 1 0,-1-2 0,-3 3 0,-47 18 513,45-19-483,-105 25 387,75-20-1022,-40 13 1,71-16-976,21-4-13900</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7.769"/>
    </inkml:context>
    <inkml:brush xml:id="br0">
      <inkml:brushProperty name="width" value="0.025" units="cm"/>
      <inkml:brushProperty name="height" value="0.025" units="cm"/>
    </inkml:brush>
  </inkml:definitions>
  <inkml:trace contextRef="#ctx0" brushRef="#br0">150 1 4773,'0'0'19410,"-9"10"-19378,-5 4-22,3-3 9,0 1 0,1 0 0,-13 19-1,29-29-75,-1 0 0,1-1 0,0 1 0,0-1 0,0 0 0,9 0 0,3 2 24,-9-2 31,-1 2 1,0-1-1,0 1 1,13 6-1,-19-8 1,0 0-1,0 0 1,-1 0-1,1 0 1,0 1-1,0-1 1,-1 1-1,1-1 1,0 1-1,-1-1 0,0 1 1,1 0-1,-1 0 1,0-1-1,0 1 1,0 0-1,0 0 1,0 0-1,-1 0 1,1 1-1,0-1 1,-1 4-1,0-5 8,0 1 1,-1-1-1,1 0 0,-1 1 1,1-1-1,-1 0 0,0 0 0,0 0 1,1 1-1,-1-1 0,0 0 1,0 0-1,0 0 0,0 0 0,0-1 1,-1 1-1,1 0 0,0 0 1,0-1-1,0 1 0,-1 0 0,1-1 1,-3 1-1,-37 11 629,39-11-567,-30 6 801,-1-1-1,-59 4 0,92-11-924,1 0-1,-1 0 0,0 0 0,0 0 1,1 0-1,-1 0 0,0 1 0,1-1 0,-1 0 1,1 0-1,-1 0 0,1 0 0,0 1 1,-1-1-1,1 0 0,0 0 0,-1 1 0,1-1 1,0 0-1,0 1 0,1-1 0,144-106-15024,-102 75 7586</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8.112"/>
    </inkml:context>
    <inkml:brush xml:id="br0">
      <inkml:brushProperty name="width" value="0.025" units="cm"/>
      <inkml:brushProperty name="height" value="0.025" units="cm"/>
    </inkml:brush>
  </inkml:definitions>
  <inkml:trace contextRef="#ctx0" brushRef="#br0">95 0 4516,'0'0'15567,"3"61"-13869,-14-32-545,-2 6-192,4 4-449,0-2-320,9-5-192,0-5 64,0-6-896,3-7-898,6-9-448,-3-5-1121</inkml:trace>
  <inkml:trace contextRef="#ctx0" brushRef="#br0" timeOffset="1">0 105 11979,'0'0'10218,"51"-5"-9417,-14 7-545,4-1-192,1-1-256,-2 0-2210,-9-13-3652</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8.486"/>
    </inkml:context>
    <inkml:brush xml:id="br0">
      <inkml:brushProperty name="width" value="0.025" units="cm"/>
      <inkml:brushProperty name="height" value="0.025" units="cm"/>
    </inkml:brush>
  </inkml:definitions>
  <inkml:trace contextRef="#ctx0" brushRef="#br0">1 0 19731,'0'0'8007</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49.496"/>
    </inkml:context>
    <inkml:brush xml:id="br0">
      <inkml:brushProperty name="width" value="0.025" units="cm"/>
      <inkml:brushProperty name="height" value="0.025" units="cm"/>
    </inkml:brush>
  </inkml:definitions>
  <inkml:trace contextRef="#ctx0" brushRef="#br0">255 68 11018,'0'0'5974,"6"-8"-3363,17-28-711,-22 35-1838,-1 1-1,1-1 1,-1 1 0,0 0 0,1-1-1,-1 1 1,0-1 0,0 1 0,1-1-1,-1 1 1,0-1 0,0 1 0,0-1-1,1 1 1,-1-1 0,0 0 0,0 1-1,0-1 1,0 1 0,0-1 0,0 1-1,0-1 1,0 1 0,0-1-1,0 1 1,-1-1 0,1 0 0,0 1-1,0-1 1,-1 1 0,1-1 0,0 1-1,0-1 1,-1 1 0,1 0 0,0-1-1,-1 1 1,1-1 0,-1 1 0,1 0-1,-1-1 1,1 1 0,0 0 0,-1-1-1,1 1 1,-1 0 0,1 0-1,-1 0 1,0-1 0,0 1 0,-29-1 206,24 2-92,-15-1 38,1 2 0,0 0 0,0 2 0,0 0 0,0 1 0,1 1 0,0 1 0,0 0 0,-23 14 0,40-21-204,1 1-1,0-1 0,-1 1 1,1 0-1,0-1 0,0 1 1,0 0-1,0 0 0,0 0 1,0 0-1,0 0 0,0 0 1,0 0-1,0 0 0,1 0 1,-1 0-1,0 0 0,1 0 1,-1 1-1,1-1 0,-1 0 1,0 3-1,2-3-5,-1 0 0,0 0 1,1 0-1,-1 0 0,1 0 0,0 0 0,-1 0 1,1 0-1,0 0 0,-1 0 0,1 0 1,0 0-1,0-1 0,0 1 0,0 0 0,0 0 1,0-1-1,0 1 0,0-1 0,2 1 1,11 5-10,0-1 1,0 0 0,19 3-1,-16-4-8,-1 1-81,84 28-699,-89-29 716,0 1 0,0 0 0,0 1 0,-1 1 0,0-1 0,14 14 0,-22-19 76,0 1-1,-1-1 0,1 1 0,-1 0 0,1 0 0,-1 0 1,0 0-1,0 0 0,1 0 0,-1 0 0,-1 0 1,1 0-1,0 0 0,0 1 0,-1-1 0,0 0 0,1 0 1,-1 1-1,0-1 0,0 0 0,0 4 0,-1-2 44,0-1 0,-1 0-1,1 1 1,0-1-1,-1 0 1,0 0 0,0 0-1,0 0 1,0 0-1,0-1 1,-1 1 0,-4 3-1,-2 2 202,-1-1 0,0 0 0,-1 0 0,1-1 0,-1-1 0,-1 0 0,-11 4 0,14-6-62,1-1-1,-1 0 1,0 0-1,0-1 1,0 0-1,1-1 1,-1 0-1,0 0 1,0-1-1,-17-3 1,23 3-206,-1 0 1,1-1 0,0 1-1,0-1 1,0 1-1,0-1 1,0 0-1,0 0 1,0-1-1,1 1 1,-1 0 0,1-1-1,0 0 1,0 1-1,0-1 1,0 0-1,0 0 1,0 0-1,1-1 1,-1 1 0,1 0-1,0 0 1,0-1-1,0 1 1,1-1-1,-1 1 1,1-1-1,0 1 1,0-1 0,0-3-1,0 5-198,0 0-1,0 1 1,1-1 0,-1 0-1,0 0 1,1 1-1,-1-1 1,1 0-1,-1 0 1,1 1 0,0-1-1,0 1 1,0-1-1,0 1 1,0-1 0,0 1-1,0-1 1,0 1-1,1 0 1,-1 0 0,0 0-1,1 0 1,-1 0-1,1 0 1,0 0 0,-1 0-1,4-1 1,1 0-1311,1 0 0,0 1-1,0 0 1,0 0 0,12 0 0,9 0-4594</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0.045"/>
    </inkml:context>
    <inkml:brush xml:id="br0">
      <inkml:brushProperty name="width" value="0.025" units="cm"/>
      <inkml:brushProperty name="height" value="0.025" units="cm"/>
    </inkml:brush>
  </inkml:definitions>
  <inkml:trace contextRef="#ctx0" brushRef="#br0">123 0 12556,'0'0'12684,"3"9"-12236,2 8-318,0 0-1,-2 0 1,0 0-1,-1 0 1,1 20-1,-5 103 110,0-55-235,2-79-1187,-2-8-148,-4-15-1619,-8-25-2284,-23-21-3706,8 21 6296,3 11 5116,-3 4 6175,37 28-2741,10-1-4243,21 1-1240,12 5-1304,57 0 0,-74-6-4046</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3.211"/>
    </inkml:context>
    <inkml:brush xml:id="br0">
      <inkml:brushProperty name="width" value="0.025" units="cm"/>
      <inkml:brushProperty name="height" value="0.025" units="cm"/>
    </inkml:brush>
  </inkml:definitions>
  <inkml:trace contextRef="#ctx0" brushRef="#br0">22 0 7911,'0'0'10154,"0"64"-8072,-7-33 0,-1 5-384,2 9-641,5-1-673,1 2-352,0-3 0,8-7-416,9-7-641,3-10-192,-4-13-161,-3-6-383,-8 0-1410,-5-15-3139</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3.571"/>
    </inkml:context>
    <inkml:brush xml:id="br0">
      <inkml:brushProperty name="width" value="0.025" units="cm"/>
      <inkml:brushProperty name="height" value="0.025" units="cm"/>
    </inkml:brush>
  </inkml:definitions>
  <inkml:trace contextRef="#ctx0" brushRef="#br0">0 0 3203,'0'0'16816,"43"51"-15567,-2-40-448,6-6-385,5-2-320,2-3-736,-4-3-2435,-2-14-4612</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4.702"/>
    </inkml:context>
    <inkml:brush xml:id="br0">
      <inkml:brushProperty name="width" value="0.025" units="cm"/>
      <inkml:brushProperty name="height" value="0.025" units="cm"/>
    </inkml:brush>
  </inkml:definitions>
  <inkml:trace contextRef="#ctx0" brushRef="#br0">1 93 5189,'0'0'294,"5"-9"2305,0 1-1724,23-41 2068,-26 46-2112,0 0 0,1 0 0,-1 0 0,1 1 0,-1-1 0,1 1-1,0 0 1,4-3 0,-6 5-696,-1 0-1,1 0 0,-1 1 1,1-1-1,-1 0 0,1 1 1,-1-1-1,1 0 0,-1 1 1,1-1-1,-1 1 0,1-1 1,-1 0-1,0 1 0,1-1 1,-1 1-1,0-1 1,1 1-1,-1-1 0,0 1 1,0 0-1,1-1 0,-1 1 1,0-1-1,0 1 0,0 0 1,0-1-1,0 1 0,0-1 1,0 1-1,0 0 0,0-1 1,0 1-1,0-1 0,-1 2 1,2 30 197,-1-29 30,-7 137 765,2-95-1856,3 0 0,2 1 0,7 67 1,-6-107-293,1 4 899,-2-8-3331,-16-21-12478</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5.029"/>
    </inkml:context>
    <inkml:brush xml:id="br0">
      <inkml:brushProperty name="width" value="0.025" units="cm"/>
      <inkml:brushProperty name="height" value="0.025" units="cm"/>
    </inkml:brush>
  </inkml:definitions>
  <inkml:trace contextRef="#ctx0" brushRef="#br0">0 69 12780,'0'0'4959,"1"-8"-2556,-1 6-2292,0 0 0,0 0 0,0 0 0,0 1 0,1-1 0,-1 0 0,1 0 1,-1 0-1,1 1 0,0-1 0,-1 0 0,1 0 0,0 1 0,0-1 0,0 1 0,1-1 0,-1 1 1,0-1-1,0 1 0,3-2 0,2 0 111,-1 1 0,1 0 0,-1 1 1,1-1-1,-1 1 0,1 0 0,11 0 0,58-6 156,0 3-1,100 8 0,-158-2-480,1 1 1,-1 1-1,1 0 1,-1 1-1,24 10 1,-37-13 80,1 0 0,-1 0 1,1 0-1,-1 1 0,0-1 0,0 1 1,0 0-1,0 0 0,0 0 0,-1 1 1,0-1-1,1 1 0,-1 0 1,-1 0-1,1 0 0,0 0 0,-1 1 1,0-1-1,0 1 0,0-1 0,-1 1 1,0 0-1,1-1 0,-1 7 1,-1-7 58,-1 0 0,0 0 0,0 0 1,0 0-1,-1 0 0,1 0 0,-1-1 1,0 1-1,0 0 0,0-1 0,-1 0 1,1 1-1,-1-1 0,0 0 0,0 0 1,0-1-1,0 1 0,0-1 1,-1 1-1,1-1 0,-5 2 0,-11 7 323,-1-1 1,-32 12-1,49-21-339,-17 8-132,-1-2 0,0 0-1,0-1 1,0-2 0,-1 0-1,-29 2 1,72-14-6743,5-3 512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476"/>
    </inkml:context>
    <inkml:brush xml:id="br0">
      <inkml:brushProperty name="width" value="0.025" units="cm"/>
      <inkml:brushProperty name="height" value="0.025" units="cm"/>
    </inkml:brush>
  </inkml:definitions>
  <inkml:trace contextRef="#ctx0" brushRef="#br0">1 407 10698,'0'0'5285,"51"-80"-3908,-6 38-608,6-7-320,7-1-257,1 1-128,2 7-513,-7 4-1601,-7 7-320,-11 6-2274</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5.374"/>
    </inkml:context>
    <inkml:brush xml:id="br0">
      <inkml:brushProperty name="width" value="0.025" units="cm"/>
      <inkml:brushProperty name="height" value="0.025" units="cm"/>
    </inkml:brush>
  </inkml:definitions>
  <inkml:trace contextRef="#ctx0" brushRef="#br0">52 86 16560,'0'0'5397,"-5"11"-3054,-1 0-2099,1 1 0,0 0 0,1 0-1,0 0 1,0 0 0,2 1 0,0-1 0,0 1-1,1 0 1,0-1 0,2 16 0,-1-28-359,0-1 0,0 1-1,1-1 1,-1 0 0,0 1 0,0-1 0,0 0 0,1 1 0,-1-1 0,0 1-1,1-1 1,-1 1 0,0-1 0,1 1 0,-1-1 0,1 1 0,-1-1 0,1 1-1,-1 0 1,1-1 0,-1 1 0,1 0 0,-1-1 0,1 1 0,0 0 0,-1-1 0,1 1-1,-1 0 1,1 0 0,0 0 0,-1 0 0,1 0 0,0 0 0,-1 0 0,1 0-1,0 0 1,-1 0 0,1 0 0,0 0 0,-1 0 0,1 1 0,-1-1 0,1 0 0,0 0-1,-1 1 1,1-1 0,-1 0 0,1 1 0,-1-1 0,1 0 0,-1 1 0,1-1-1,-1 1 1,0-1 0,1 1 0,-1-1 0,1 1 0,-1 0 0,0-1 0,0 1-1,1 0 1,-2-26-1892,-1 0-1,-1 0 0,-1 0 1,-13-42-1,7 28 2053,9 39 157,1-1 1,-1 0-1,1 0 0,0 0 1,-1 0-1,1 0 1,0 0-1,0 0 0,0 0 1,0 0-1,0 0 0,0 1 1,0-1-1,0 0 1,0 0-1,0 0 0,0 0 1,1 0-1,-1 0 1,0 0-1,1 0 0,-1 0 1,1 1-1,-1-1 0,1 0 1,-1 0-1,1 0 1,-1 1-1,1-1 0,0 0 1,-1 1-1,1-1 1,1 0-1,32-1 7121,-15 3-8074,30 1 1486,-22-1-238,49-3 1,-68 1-1534,0 0-1,-1-1 1,1 0-1,-1 0 0,0 0 1,10-6-1,-13 5-4488</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5.731"/>
    </inkml:context>
    <inkml:brush xml:id="br0">
      <inkml:brushProperty name="width" value="0.025" units="cm"/>
      <inkml:brushProperty name="height" value="0.025" units="cm"/>
    </inkml:brush>
  </inkml:definitions>
  <inkml:trace contextRef="#ctx0" brushRef="#br0">119 4 9673,'0'0'14158,"69"17"-13550,-32-25-448,0 2-128,-5 1-1025,-8 3-1345,-9 2-1441,-10 0-2692</inkml:trace>
  <inkml:trace contextRef="#ctx0" brushRef="#br0" timeOffset="1">58 114 8968,'0'0'6791,"-58"44"-3812,58-34-673,0-3-1089,19-4-352,10-3-128,9 0-385,6 0-224,2 0-96,-1-8-416,-2 1-1474,-8-2-1537,-4 1-3300</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6.057"/>
    </inkml:context>
    <inkml:brush xml:id="br0">
      <inkml:brushProperty name="width" value="0.025" units="cm"/>
      <inkml:brushProperty name="height" value="0.025" units="cm"/>
    </inkml:brush>
  </inkml:definitions>
  <inkml:trace contextRef="#ctx0" brushRef="#br0">243 1 13132,'0'0'8456,"-59"76"-7847,27-41-321,1 1 1,-2-1 31,5-5-128,4-6-128,8-6-32,3-9 0,8-6-448,4-3-994,1-4-1280,0-14-3972</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6.415"/>
    </inkml:context>
    <inkml:brush xml:id="br0">
      <inkml:brushProperty name="width" value="0.025" units="cm"/>
      <inkml:brushProperty name="height" value="0.025" units="cm"/>
    </inkml:brush>
  </inkml:definitions>
  <inkml:trace contextRef="#ctx0" brushRef="#br0">1 0 13805,'0'0'7495,"51"59"-5925,-28-40-353,2-1-481,3-1-575,-1 2-129,-1-3-1602,-3-5-2338,0-1-4515</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6.883"/>
    </inkml:context>
    <inkml:brush xml:id="br0">
      <inkml:brushProperty name="width" value="0.025" units="cm"/>
      <inkml:brushProperty name="height" value="0.025" units="cm"/>
    </inkml:brush>
  </inkml:definitions>
  <inkml:trace contextRef="#ctx0" brushRef="#br0">63 1 9929,'0'0'8643,"-2"8"-6582,-16 56 1048,8-35-2693,2 1-1,0 0 0,2 1 0,2 0 1,0 0-1,2 48 0,3-74-447,0 0 0,0-1 0,0 1 0,1 0 0,-1-1 1,6 9-1,-7-12-106,1 0 1,-1 0 0,1 1-1,-1-1 1,1 0 0,0 0-1,0 0 1,-1 0 0,1-1-1,0 1 1,0 0 0,0 0-1,0 0 1,0-1 0,0 1 0,0 0-1,0-1 1,0 1 0,1-1-1,-1 1 1,0-1 0,0 0-1,0 1 1,0-1 0,1 0-1,-1 0 1,0 0 0,0 0-1,1 0 1,-1 0 0,2-1 0,-2 1-120,-1-1 0,1 1 1,-1-1-1,1 0 0,-1 1 1,1-1-1,-1 0 1,0 1-1,1-1 0,-1 0 1,0 0-1,1 1 0,-1-1 1,0 0-1,0 0 1,0 0-1,0 1 0,0-1 1,0 0-1,0 0 0,0 0 1,0 1-1,0-1 1,0 0-1,-1 0 0,1-4-1494,0-21-5515</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7.230"/>
    </inkml:context>
    <inkml:brush xml:id="br0">
      <inkml:brushProperty name="width" value="0.025" units="cm"/>
      <inkml:brushProperty name="height" value="0.025" units="cm"/>
    </inkml:brush>
  </inkml:definitions>
  <inkml:trace contextRef="#ctx0" brushRef="#br0">0 17 12268,'0'0'10249,"71"-16"-8935,-30 16-354,5 0-511,0 4-289,0-1-96,-7-1-160,-5-2-1185,-11 0-737,-8 0-384,-10 0-769,-12 0-7143</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7.601"/>
    </inkml:context>
    <inkml:brush xml:id="br0">
      <inkml:brushProperty name="width" value="0.025" units="cm"/>
      <inkml:brushProperty name="height" value="0.025" units="cm"/>
    </inkml:brush>
  </inkml:definitions>
  <inkml:trace contextRef="#ctx0" brushRef="#br0">76 17 15246,'0'0'8072,"51"13"-6246,2-13-545,11-5-608,4-3-449,-3-1-224,-9 2-32,-16 6-769,-17 1-704,-17 0-1122,-6 5-704,-22 5-2242,-10 3-2979</inkml:trace>
  <inkml:trace contextRef="#ctx0" brushRef="#br0" timeOffset="1">70 153 6919,'0'0'5701,"-58"26"-2434,46-17-32,12-2-640,5-4-962,22-3-288,12 0-480,12 0-384,7 0-225,0 0-192,-2-1-64,-7 1-32,-8 0-865,-8 0-1537,-8 0-1090,-7 1-2337,-5-1-5350</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7.930"/>
    </inkml:context>
    <inkml:brush xml:id="br0">
      <inkml:brushProperty name="width" value="0.025" units="cm"/>
      <inkml:brushProperty name="height" value="0.025" units="cm"/>
    </inkml:brush>
  </inkml:definitions>
  <inkml:trace contextRef="#ctx0" brushRef="#br0">216 0 17681,'0'0'6886,"-67"62"-5540,34-31-514,3 2-351,-1 0-321,6-4-160,11-6-32,4-4-545,6-8-832,4-16-5958,0-14 2979,0-7-1057</inkml:trace>
  <inkml:trace contextRef="#ctx0" brushRef="#br0" timeOffset="1">2 68 3812,'0'0'7719,"-1"-55"-3811,1 52-225,5 3-1088,7 0-962,5 14-288,6 5-448,5 3-448,0 3-161,2 0-192,3 0-96,-3-4-801,-1-7-2754,-1-8-5446</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8.444"/>
    </inkml:context>
    <inkml:brush xml:id="br0">
      <inkml:brushProperty name="width" value="0.025" units="cm"/>
      <inkml:brushProperty name="height" value="0.025" units="cm"/>
    </inkml:brush>
  </inkml:definitions>
  <inkml:trace contextRef="#ctx0" brushRef="#br0">0 9 10570,'0'0'14350,"84"20"-13325,-28-15-545,11-5-384,4 0-128,-2 0-1217,-5-14-2082,-4-6-3396</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8.815"/>
    </inkml:context>
    <inkml:brush xml:id="br0">
      <inkml:brushProperty name="width" value="0.025" units="cm"/>
      <inkml:brushProperty name="height" value="0.025" units="cm"/>
    </inkml:brush>
  </inkml:definitions>
  <inkml:trace contextRef="#ctx0" brushRef="#br0">58 1 16528,'0'0'1505,"-39"74"65,28-36-1,4 7-448,6 1-640,1-3-385,7-3-96,11-4-609,5-9-1249,-3-10-1088,-7-9-2820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943"/>
    </inkml:context>
    <inkml:brush xml:id="br0">
      <inkml:brushProperty name="width" value="0.025" units="cm"/>
      <inkml:brushProperty name="height" value="0.025" units="cm"/>
    </inkml:brush>
  </inkml:definitions>
  <inkml:trace contextRef="#ctx0" brushRef="#br0">232 1 15919,'0'0'1634,"-5"14"-1394,-66 154-141,57-140 198,-1 0 0,-1-1 1,-2-1-1,-28 33 0,46-59-288,-27 25 540,26-24-546,1-1 0,0 0 0,-1 1 1,1-1-1,0 0 0,-1 1 0,1-1 0,0 0 0,-1 0 0,1 1 0,-1-1 1,1 0-1,-1 0 0,1 0 0,0 0 0,-1 0 0,1 1 0,-1-1 0,1 0 0,-1 0 1,1 0-1,-1 0 0,1 0 0,-1 0 0,1 0 0,-1-1 0,1 1 0,-1 0 0,1 0 1,0 0-1,-1 0 0,1-1 0,-1 1 0,1 0 0,0 0 0,-1-1 0,1 1 1,-1 0-1,1-1 0,0 1 0,-1 0 0,1-1 0,0 1 0,0 0 0,-1-1 0,1 1 1,0-1-1,0 1 0,0-1 0,-1 1 0,1 0 0,0-1 0,0 1 0,0-1 0,0 1 1,0-1-1,0 1 0,0-1 0,0 1 0,0-1 0,0 1 0,0-1 0,0 1 1,1 0-1,-1-2 0,1-10-326,0 0 1,1 0 0,0 1 0,1-1-1,1 0 1,8-19 0,38-71-3139,-29 63 1885,29-59-383,-64 157 3225,6-39-807,1-1 1,1 1 0,0 1 0,2-1-1,0 0 1,1 1 0,1 26 0,2-44-428,0 0 1,1-1 0,-1 1 0,1-1-1,-1 0 1,1 1 0,0-1 0,0 1-1,0-1 1,0 0 0,0 0 0,1 0-1,-1 1 1,1-1 0,0-1 0,-1 1 0,1 0-1,0 0 1,0-1 0,4 4 0,-2-3 21,1 0 1,-1 0-1,1 0 1,0 0-1,-1-1 1,1 1-1,0-1 1,0 0-1,0-1 1,8 1-1,-9-1-36,0 0 0,0 1 0,0-2 1,0 1-1,0 0 0,0-1 0,0 0 0,0 0 0,0 0 0,-1 0 0,1-1 1,0 1-1,-1-1 0,1 0 0,-1 0 0,1 0 0,-1-1 0,0 1 0,0-1 1,0 0-1,-1 1 0,1-1 0,0-1 0,-1 1 0,0 0 0,0-1 0,0 1 0,0-1 1,1-3-1,-3 3-12,1 1 0,-1 0 0,0-1 0,0 1 0,0 0 0,0-1 0,-1 1 0,1 0 0,-1-1 0,0 1 0,0 0 0,0 0 0,-1 0 0,1 0 0,-1 0 0,1 0 0,-1 0 0,0 0 0,0 1 0,0-1 0,-1 1 0,1-1 0,-1 1 0,1 0 0,-1 0 0,-3-2 1,-10-5 32,1 0 1,-2 1-1,-33-11 1,-14-8-30,129 18-704,-27 3-1236,1-2 0,-1-1 0,48-19 0,-1-4-6467</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9.164"/>
    </inkml:context>
    <inkml:brush xml:id="br0">
      <inkml:brushProperty name="width" value="0.025" units="cm"/>
      <inkml:brushProperty name="height" value="0.025" units="cm"/>
    </inkml:brush>
  </inkml:definitions>
  <inkml:trace contextRef="#ctx0" brushRef="#br0">1 54 15182,'0'0'6033,"11"-8"-4346,-4 3-1508,0 0 0,1 0 0,0 0 0,0 1 0,0 1 0,0-1 0,0 1 0,1 1 0,-1-1 0,1 1 0,0 1 0,11-1 0,255 1 403,-234 3-542,0 2-1,1 2 1,-2 2-1,64 21 1,-97-27-23,-1 0 1,0 1-1,0 0 1,0 1-1,0-1 1,-1 1-1,0 0 1,10 9-1,-14-12-5,0 1 0,0-1 1,0 0-1,0 1 0,0-1 0,0 1 0,0-1 0,0 1 0,-1 0 1,1-1-1,0 1 0,-1 0 0,0 0 0,1-1 0,-1 1 1,0 0-1,0 0 0,0 0 0,0-1 0,0 1 0,-1 0 0,1 0 1,0-1-1,-1 1 0,0 0 0,1-1 0,-1 1 0,0 0 0,0-1 1,1 1-1,-1-1 0,0 1 0,-1-1 0,1 0 0,0 1 1,0-1-1,-3 2 0,-6 5 249,-1-1 1,0 0-1,-1-1 0,1 0 1,-2 0-1,1-1 0,0-1 1,-1 0-1,0-1 0,1 0 1,-1-1-1,-14 1 0,-62 3 139,32-6-5108,49-1 1471,41 1-4237,9-4-6475</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0:59.768"/>
    </inkml:context>
    <inkml:brush xml:id="br0">
      <inkml:brushProperty name="width" value="0.025" units="cm"/>
      <inkml:brushProperty name="height" value="0.025" units="cm"/>
    </inkml:brush>
  </inkml:definitions>
  <inkml:trace contextRef="#ctx0" brushRef="#br0">42 0 11147,'0'0'14285,"15"58"-13292,-26-22-545,-1 0-287,1 4-129,4-5 0,4-3-160,3-6-737,0-8-993,0-5-384,0-9-673,-13-4-13260</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0.111"/>
    </inkml:context>
    <inkml:brush xml:id="br0">
      <inkml:brushProperty name="width" value="0.025" units="cm"/>
      <inkml:brushProperty name="height" value="0.025" units="cm"/>
    </inkml:brush>
  </inkml:definitions>
  <inkml:trace contextRef="#ctx0" brushRef="#br0">31 230 14286,'0'0'6534,"59"0"-4645,-19 0-191,8 0-481,6 0-576,-7-5-417,0-1-192,-11 0-544,-10 0-1250,-12 0-544,-13 0-577,-1-2-1025,-22 0-672,-8-3-4677</inkml:trace>
  <inkml:trace contextRef="#ctx0" brushRef="#br0" timeOffset="1">0 27 9225,'0'0'12972,"50"-26"-12043,3 26-353,6 0-383,3 0-129,-1 6-192,-8-2-1506,-10-2-2434,-12-2-4388</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0.738"/>
    </inkml:context>
    <inkml:brush xml:id="br0">
      <inkml:brushProperty name="width" value="0.025" units="cm"/>
      <inkml:brushProperty name="height" value="0.025" units="cm"/>
    </inkml:brush>
  </inkml:definitions>
  <inkml:trace contextRef="#ctx0" brushRef="#br0">19 1 14189,'0'0'6791,"-3"8"-5553,-1 9-571,0 1-1,1 0 1,0 0-1,2 0 0,1 35 1,1-52-657,-1 1 0,1 0-1,0-1 1,0 1 0,0-1 0,0 1 0,0-1 0,0 0 0,0 1 0,1-1-1,-1 0 1,0 0 0,1 0 0,-1 0 0,1 0 0,-1 0 0,1 0 0,0-1-1,-1 1 1,1 0 0,0-1 0,-1 1 0,1-1 0,0 0 0,0 0 0,-1 0 0,1 1-1,0-2 1,0 1 0,-1 0 0,1 0 0,3-1 0,4 0 0,-1 0-1,1-1 1,-1 0 0,0 0-1,14-6 1,-6-1-171,0-1 0,0 0 0,-1-1 1,0-1-1,-1 0 0,19-23 0,-35 41 479,-1 1 0,1-1 0,0 1-1,1-1 1,0 1 0,0 0 0,0-1 0,1 10 0,1-15-305,-1-1-1,1 1 1,0 0 0,0-1-1,0 1 1,0-1 0,0 1-1,0-1 1,0 0 0,0 1-1,0-1 1,0 0 0,1 0-1,-1 1 1,0-1 0,0 0-1,0 0 1,0 0 0,0 0-1,0-1 1,1 1 0,29-2 18,-21-1-339,-1 0 0,1 0 0,-1-1 0,1 0 0,12-8 0,-2-4-4079,-4-1-5164,-11 9-811</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1.078"/>
    </inkml:context>
    <inkml:brush xml:id="br0">
      <inkml:brushProperty name="width" value="0.025" units="cm"/>
      <inkml:brushProperty name="height" value="0.025" units="cm"/>
    </inkml:brush>
  </inkml:definitions>
  <inkml:trace contextRef="#ctx0" brushRef="#br0">0 0 865,'0'0'24631,"61"3"-28154,-36-3-3332</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1.436"/>
    </inkml:context>
    <inkml:brush xml:id="br0">
      <inkml:brushProperty name="width" value="0.025" units="cm"/>
      <inkml:brushProperty name="height" value="0.025" units="cm"/>
    </inkml:brush>
  </inkml:definitions>
  <inkml:trace contextRef="#ctx0" brushRef="#br0">273 0 9033,'0'0'14830,"-31"57"-12909,28-28-800,1 6-512,2 1-481,3-2-96,6 0-128,7-4-480,-1 0-161,-5-6-512,-1-2-801,-7 0-1025,-2-8-1217,-3-1 192</inkml:trace>
  <inkml:trace contextRef="#ctx0" brushRef="#br0" timeOffset="1">0 354 15535,'0'0'9128,"90"-14"-8359,-29 10-449,9-2-224,4-2-64,-5-2 1,-5-3-130,-16-1-351,-9-4-961,-17-2-1410,-15-1-1217,-7-4-2818</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1.765"/>
    </inkml:context>
    <inkml:brush xml:id="br0">
      <inkml:brushProperty name="width" value="0.025" units="cm"/>
      <inkml:brushProperty name="height" value="0.025" units="cm"/>
    </inkml:brush>
  </inkml:definitions>
  <inkml:trace contextRef="#ctx0" brushRef="#br0">1 16 13389,'0'0'9545,"67"-16"-8008,-15 16-640,6 0-513,9 0-320,-4 0 0,1 4-256,-10 1-673,-9-2-1761,-10-2-1282,-9 4-2530</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2.091"/>
    </inkml:context>
    <inkml:brush xml:id="br0">
      <inkml:brushProperty name="width" value="0.025" units="cm"/>
      <inkml:brushProperty name="height" value="0.025" units="cm"/>
    </inkml:brush>
  </inkml:definitions>
  <inkml:trace contextRef="#ctx0" brushRef="#br0">18 0 15182,'0'0'9246,"-4"9"-7324,-9 28-523,13-36-1371,0 0 1,0-1-1,0 1 1,0-1 0,0 1-1,-1 0 1,2-1-1,-1 1 1,0 0-1,0-1 1,0 1-1,0 0 1,0-1-1,0 1 1,1 0-1,-1-1 1,0 1-1,1-1 1,-1 1-1,0-1 1,1 1-1,-1-1 1,0 1-1,1-1 1,-1 1-1,1-1 1,-1 1-1,1-1 1,-1 0 0,1 1-1,0-1 1,-1 0-1,1 1 1,-1-1-1,1 0 1,0 0-1,-1 0 1,2 1-1,24 1 88,-22-2-58,32-1-143,0-1 0,0-2-1,39-9 1,-73 12 85,-1 1-1,0-1 1,1 1 0,-1-1 0,0 1 0,1 0 0,-1 0-1,1-1 1,-1 1 0,0 0 0,1 0 0,-1 1-1,1-1 1,-1 0 0,0 0 0,1 1 0,-1-1 0,1 1-1,-1-1 1,0 1 0,0-1 0,1 1 0,-1 0-1,0 0 1,0-1 0,0 1 0,1 1 0,-1 1 38,0 0 0,0 0 1,-1 0-1,1 0 0,-1 0 1,0 0-1,0 0 0,0 0 0,0 0 1,-2 4-1,1 17 320,1-22-335,0 0 0,0-1 0,0 1 0,0 0-1,0 0 1,1 0 0,-1-1 0,1 1 0,-1 0 0,1-1 0,0 1 0,0 0 0,0-1 0,0 1-1,0-1 1,0 1 0,0-1 0,0 0 0,1 1 0,-1-1 0,3 2 0,0-1 3,0 0-1,0 0 1,0 0 0,1 0-1,-1-1 1,1 1 0,-1-1-1,8 1 1,7-1-94,1 0 0,0-1 0,21-3 1,-40 3 51,11-1-231,0-1-1,0 0 1,-1-1-1,1-1 1,-1 1-1,1-2 1,-1 0-1,-1 0 1,1-1-1,13-9 1,-31 41 861,4-18-543,0 0 0,1 0 0,0 0 0,1 0 0,-2 15 0,5 2-5665</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3.088"/>
    </inkml:context>
    <inkml:brush xml:id="br0">
      <inkml:brushProperty name="width" value="0.025" units="cm"/>
      <inkml:brushProperty name="height" value="0.025" units="cm"/>
    </inkml:brush>
  </inkml:definitions>
  <inkml:trace contextRef="#ctx0" brushRef="#br0">1 1 15022,'0'0'96,"26"48"641,6-20-128,19 0-1,8 2 97,12 2 416,9-1-352,11 5-449,1 0-224,0 0-160,0 3-833,-8-4-1729,-13-4-1378,-9-10-480</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3.682"/>
    </inkml:context>
    <inkml:brush xml:id="br0">
      <inkml:brushProperty name="width" value="0.025" units="cm"/>
      <inkml:brushProperty name="height" value="0.025" units="cm"/>
    </inkml:brush>
  </inkml:definitions>
  <inkml:trace contextRef="#ctx0" brushRef="#br0">1 928 12716,'0'0'1692,"11"-3"348,24-8-912,-1-1 0,0-2 0,53-30 0,103-72-177,-147 88-820,842-581 270,-854 586-443,-19 14-162,0-1 0,1 2 1,-1 0-1,2 0 0,-1 1 0,27-10 1,-29 17-1843,-12 8-2854,-11 8-3684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40.612"/>
    </inkml:context>
    <inkml:brush xml:id="br0">
      <inkml:brushProperty name="width" value="0.025" units="cm"/>
      <inkml:brushProperty name="height" value="0.025" units="cm"/>
    </inkml:brush>
  </inkml:definitions>
  <inkml:trace contextRef="#ctx0" brushRef="#br0">1201 102 929,'0'0'9625,"-9"-3"-9502,-18-5-280,2 1 26,1 0-1,0-2 0,-30-15 0,41 17 205,1 1 0,-1 1 0,0-1 0,0 2 0,0 0 0,-1 1-1,1 0 1,-1 1 0,-23-1 0,14 3 145,1 1-1,0 2 1,0 0 0,0 1 0,-30 10-1,-11 9 587,1 3-1,-113 66 0,174-91-795,-34 19 50,2 1 1,0 2 0,2 1-1,0 1 1,2 2 0,-27 32-1,38-37 14,0 1-1,2 1 0,1 1 0,0 0 0,2 1 1,1 0-1,1 1 0,-13 55 0,14-41-103,3 1 1,1 0-1,2 0 0,2 63 0,4-77 6,1 0 0,1 0 0,1 0-1,2-1 1,1 0 0,1 0 0,21 43 0,-14-39 62,2-1-1,1 0 1,1-2-1,1 0 1,2-2 0,1 0-1,0-1 1,2-2 0,1-1-1,32 21 1,-44-33 24,-1-2 1,2 1 0,-1-2 0,1 0-1,0-1 1,0-1 0,1 0 0,0-1-1,0-1 1,0 0 0,0-1-1,0-1 1,0-1 0,0-1 0,1 0-1,-1-1 1,0-1 0,0 0-1,-1-1 1,1-1 0,-1-1 0,21-10-1,-4-3 18,-1-1-1,-1-1 0,-1-2 1,-1-1-1,-1-1 0,-1-2 1,46-58-1,-21 14 7,-3-3 0,51-100-1,-75 123-39,-1-1 0,19-66-1,-33 87-2,-2-1 1,-2 0-1,-1-1 1,-1 1-1,-1-42 1,-3 68 27,-1-1 0,1 1 1,-1 0-1,-1-1 1,1 1-1,-1 0 1,0 0-1,0 0 1,-1 0-1,0 0 1,0 0-1,0 1 1,-1-1-1,1 1 0,-7-6 1,3 4 38,-1 0-1,1 1 1,-1 0 0,-1 0 0,1 1-1,-1 0 1,0 1 0,-19-7 0,-8 1-19,0 2-1,0 1 1,-1 2 0,-44-1 0,2 3-200,-95-10-1071,151 9-26,-1-2 0,-42-14 0,-5-10-3933</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4.274"/>
    </inkml:context>
    <inkml:brush xml:id="br0">
      <inkml:brushProperty name="width" value="0.025" units="cm"/>
      <inkml:brushProperty name="height" value="0.025" units="cm"/>
    </inkml:brush>
  </inkml:definitions>
  <inkml:trace contextRef="#ctx0" brushRef="#br0">1 1 10410,'0'0'-16,"13"0"75,13 4 103,0 1 0,0 1 0,-1 2 1,43 17-1,408 151 4122,-168-84-4077,534 87 0,-796-169-76,0-1-131,-15-7-2945</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4.614"/>
    </inkml:context>
    <inkml:brush xml:id="br0">
      <inkml:brushProperty name="width" value="0.025" units="cm"/>
      <inkml:brushProperty name="height" value="0.025" units="cm"/>
    </inkml:brush>
  </inkml:definitions>
  <inkml:trace contextRef="#ctx0" brushRef="#br0">0 728 10602,'0'0'6486,"12"-13"-4495,247-243 2714,-159 165-5163,-4-5 0,93-121 1,-186 213 374,2-3-90,0 1-1,-1-1 0,1 0 1,4-13-1,-9 20 13,0-1-1,-1 1 0,1 0 0,0-1 1,-1 1-1,1 0 0,-1 0 1,1-1-1,-1 1 0,1 0 1,-1 0-1,1 0 0,0 0 0,-1 0 1,1-1-1,-1 1 0,1 0 1,-1 0-1,1 0 0,-1 0 1,1 0-1,-1 1 0,1-1 0,-1 0 1,1 0-1,-1 0 0,1 0 1,-1 0-1,1 1 0,-1-1 1,-25 8-6358</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5.112"/>
    </inkml:context>
    <inkml:brush xml:id="br0">
      <inkml:brushProperty name="width" value="0.025" units="cm"/>
      <inkml:brushProperty name="height" value="0.025" units="cm"/>
    </inkml:brush>
  </inkml:definitions>
  <inkml:trace contextRef="#ctx0" brushRef="#br0">0 0 9673,'0'0'1068,"15"12"250,-11-8-1183,14 10 413,0 0 1,0-1 0,1 0-1,37 16 1,167 65 1976,291 138-2274,-396-165-557,-69-36 152,2-3-1,1-2 1,95 34-1,-131-56 151,0 0 0,1-2-1,19 2 1,20-7-3700,-29-7-1100</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5.484"/>
    </inkml:context>
    <inkml:brush xml:id="br0">
      <inkml:brushProperty name="width" value="0.025" units="cm"/>
      <inkml:brushProperty name="height" value="0.025" units="cm"/>
    </inkml:brush>
  </inkml:definitions>
  <inkml:trace contextRef="#ctx0" brushRef="#br0">0 677 9929,'0'0'7378,"14"-6"-5723,24-12-860,-1-2 0,54-39 0,78-68-287,-89 64-241,-74 59-245,77-58 272,-3-2-1,137-145 0,-211 203-296,-4 4-18,0 0 0,0-1 0,0 1 0,0 0 0,-1 0-1,1-1 1,-1 1 0,1-1 0,-1 1 0,0-1 0,0 0 0,0 1 0,1-5 0,-18 7-4490,1 7-1020</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5.827"/>
    </inkml:context>
    <inkml:brush xml:id="br0">
      <inkml:brushProperty name="width" value="0.025" units="cm"/>
      <inkml:brushProperty name="height" value="0.025" units="cm"/>
    </inkml:brush>
  </inkml:definitions>
  <inkml:trace contextRef="#ctx0" brushRef="#br0">1 1 16239,'0'0'769,"55"16"-705,-9 14 192,12 6-127,8 11-97,5 2 32,8 2 352,2 3-32,8 1-159,4 0-129,2-1-64,2-4 0,-3-9-737,-7-6-1729,-11-13-1666,-6-4-2851</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6.172"/>
    </inkml:context>
    <inkml:brush xml:id="br0">
      <inkml:brushProperty name="width" value="0.025" units="cm"/>
      <inkml:brushProperty name="height" value="0.025" units="cm"/>
    </inkml:brush>
  </inkml:definitions>
  <inkml:trace contextRef="#ctx0" brushRef="#br0">1 869 8776,'0'0'1180,"8"-5"69,28-24 499,-1-2 0,-1-1-1,38-47 1,12-13-731,78-78-552,-58 58-217,147-123 0,-232 220 166,0 1-1,26-15 1,-38 25-302,1 1-1,0-1 0,0 1 0,0 0 1,0 1-1,0 0 0,1 0 0,-1 1 1,12-1-1,-20 2-147,1 0 1,-1 0-1,0 0 1,1 1-1,-1-1 1,1 0-1,-1 0 1,0 0-1,1 0 0,-1 1 1,1-1-1,-1 0 1,0 0-1,1 0 1,-1 1-1,0-1 1,1 0-1,-1 1 0,0-1 1,0 0-1,1 1 1,-1-1-1,0 0 1,0 1-1,0-1 1,1 1-1,-1-1 0,0 0 1,0 1-1,0-1 1,0 1-1,0 0 1,-4 7-4125,-8-4-3330</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7.418"/>
    </inkml:context>
    <inkml:brush xml:id="br0">
      <inkml:brushProperty name="width" value="0.025" units="cm"/>
      <inkml:brushProperty name="height" value="0.025" units="cm"/>
    </inkml:brush>
  </inkml:definitions>
  <inkml:trace contextRef="#ctx0" brushRef="#br0">0 1 6022,'271'94'4714,"-150"-48"-3606,126 29-1,-181-62-538,2-3 0,106 3 1,139-17-107,-302 3-461,645-41 2914,-8-67 2319,-624 104-4934,231-50 1857,-207 48-2066,0 2-1,0 2 0,67 4 0,-104 2 163,-8-1-1500,1-2-3330,-13 0-2342</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7.884"/>
    </inkml:context>
    <inkml:brush xml:id="br0">
      <inkml:brushProperty name="width" value="0.025" units="cm"/>
      <inkml:brushProperty name="height" value="0.025" units="cm"/>
    </inkml:brush>
  </inkml:definitions>
  <inkml:trace contextRef="#ctx0" brushRef="#br0">0 0 10282,'0'0'672</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8.229"/>
    </inkml:context>
    <inkml:brush xml:id="br0">
      <inkml:brushProperty name="width" value="0.025" units="cm"/>
      <inkml:brushProperty name="height" value="0.025" units="cm"/>
    </inkml:brush>
  </inkml:definitions>
  <inkml:trace contextRef="#ctx0" brushRef="#br0">87 1 11915,'0'0'4869,"5"10"-3470,2 5-1019,0 1 1,-2 0 0,0 0 0,-1 1-1,-1-1 1,2 20 0,5 119 1006,-7-94-1110,0-6-8,1-3-70,-4 63 0,0-113-251,1-1 0,-1 1 0,0 0 0,-1-1-1,1 1 1,0-1 0,0 1 0,0-1 0,-1 1-1,1-1 1,-1 0 0,1 1 0,-1-1 0,0 1 0,0-1-1,1 0 1,-1 0 0,0 1 0,0-1 0,0 0-1,0 0 1,0 0 0,-1 0 0,1 0 0,0 0-1,0 0 1,-1-1 0,1 1 0,0 0 0,-1-1 0,1 1-1,-1-1 1,1 1 0,-1-1 0,1 0 0,-1 0-1,1 1 1,-1-1 0,1 0 0,-1 0 0,1-1 0,-1 1-1,1 0 1,-1 0 0,-1-2 0,-4 0-747,0 0 1,0-1-1,0 0 0,1 0 1,-1-1-1,1 0 1,0 0-1,-7-6 1,-23-24-4242</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8.558"/>
    </inkml:context>
    <inkml:brush xml:id="br0">
      <inkml:brushProperty name="width" value="0.025" units="cm"/>
      <inkml:brushProperty name="height" value="0.025" units="cm"/>
    </inkml:brush>
  </inkml:definitions>
  <inkml:trace contextRef="#ctx0" brushRef="#br0">28 236 5541,'-5'-11'1150,"0"0"0,1 0 0,1 0 0,0 0 0,0-1 0,1 1 0,0-14 0,2 21-975,0 0 0,0 0-1,1 0 1,0 0 0,0 0 0,0 0 0,0 1 0,1-1-1,-1 0 1,1 0 0,0 1 0,0-1 0,0 1-1,0 0 1,1 0 0,0 0 0,-1 0 0,1 0 0,0 0-1,0 1 1,1-1 0,-1 1 0,0 0 0,6-2-1,9-5 178,1 1 0,0 1 0,0 1-1,0 1 1,1 1 0,0 0 0,26-1-1,143 4 802,-168 2-1041,1 1-1,41 8 1,-58-9-101,0 0 0,-1 0 0,1 1 0,-1-1 0,0 1 0,1 0 0,-1 0 0,0 1 0,0-1 0,0 1 0,0 0 0,-1 0 0,1 0 0,-1 0 0,1 1 0,-1-1 0,0 1 0,-1 0 0,5 7 0,-6-9 35,-1 1 1,1 0-1,-1 0 0,0-1 1,0 1-1,0 0 0,0 0 1,0-1-1,0 1 0,-1 0 0,0 0 1,1-1-1,-1 1 0,0-1 1,0 1-1,0 0 0,-1-1 1,1 0-1,0 1 0,-1-1 1,0 0-1,1 0 0,-1 0 1,0 0-1,-3 2 0,-6 6 282,0-1 0,-1-1 1,-18 11-1,28-17-293,-28 15 150,-1-2 0,0 0 0,-1-2 0,-1-2 0,-42 10 0,109-29-5790,42-17 0,-28 7-455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57.913"/>
    </inkml:context>
    <inkml:brush xml:id="br0">
      <inkml:brushProperty name="width" value="0.025" units="cm"/>
      <inkml:brushProperty name="height" value="0.025" units="cm"/>
    </inkml:brush>
  </inkml:definitions>
  <inkml:trace contextRef="#ctx0" brushRef="#br0">196 379 10666,'11'0'481,"-9"0"-466,35 0-17,0-2 1,42-6-1,139-38-30,418-75-75,-64 48-1206,-649 74 4769,-49 3-3298,-328 75 522,294-45-694,-287 23 0,358-56-184,101-4 54,1 1-1,-1-1 1,21-9-1,11-2 152,189-55 70,523-123 300,-671 182-127,-113 13 44,0 0 0,1 2 0,-1 1 0,-29 10 0,-21 5 73,-1026 292 1218,962-267-4761,12-12-2968</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9.120"/>
    </inkml:context>
    <inkml:brush xml:id="br0">
      <inkml:brushProperty name="width" value="0.025" units="cm"/>
      <inkml:brushProperty name="height" value="0.025" units="cm"/>
    </inkml:brush>
  </inkml:definitions>
  <inkml:trace contextRef="#ctx0" brushRef="#br0">46 1 12588,'0'0'4159,"0"13"-791,-3 32-877,-3 0 0,-14 51 1,13-63-1558,5-23-708,0-2-101,0 0 0,1 0-1,0 1 1,0-1 0,1 0 0,1 14 0,-1-22-119,0 0 0,0 1 0,0-1 0,0 0 0,1 0 0,-1 0 0,0 1 0,0-1 0,0 0-1,1 0 1,-1 0 0,0 0 0,0 0 0,1 1 0,-1-1 0,0 0 0,0 0 0,1 0 0,-1 0 0,0 0 0,0 0 0,1 0 0,-1 0 0,0 0 0,0 0 0,1 0 0,-1 0 0,0 0 0,0 0 0,1 0 0,-1 0 0,0 0 0,0 0 0,1 0 0,-1-1 0,0 1 0,0 0 0,1 0 0,-1 0 0,0 0 0,0-1 0,0 1 0,1 0 0,-1 0 0,0 0 0,0-1 0,11-8 118,-7 0-131,0-1-1,-1 1 0,0 0 1,0-1-1,-1 0 0,0 1 1,-1-1-1,0 0 0,-1 0 1,0 0-1,-1-13 0,-2-1-29,0 0 0,-2 0 0,-10-33 0,9 43 8,6 18-35,13 24-46,-5-21 110,0 0 0,1 0 0,0-1 0,1 0 0,-1 0 0,1-1 0,0 0 0,0-1 0,1 0 0,-1-1 0,1 0 0,0-1 0,0 0 0,0 0 0,0-1 0,0-1 0,0 0 0,0 0 0,20-4 0,-27 2-2,1 1 1,0-1-1,0 1 0,-1-1 0,1-1 0,-1 1 0,0-1 1,1 0-1,-1 0 0,0 0 0,-1 0 0,1 0 0,-1-1 1,1 0-1,-1 0 0,0 0 0,0 0 0,-1 0 0,1-1 0,-1 1 1,0-1-1,0 0 0,-1 1 0,1-1 0,-1 0 0,0 0 1,-1 0-1,1-10 0,-1 14 1,0 1 0,0-1 0,0 0 1,0 1-1,0-1 0,0 1 0,-1-1 0,1 0 0,0 1 1,-1-1-1,1 1 0,0-1 0,-1 0 0,1 1 0,0-1 1,-1 1-1,1-1 0,-1 1 0,1 0 0,-1-1 0,1 1 1,-1-1-1,0 1 0,1 0 0,-1-1 0,1 1 0,-1 0 1,0 0-1,1 0 0,-1-1 0,0 1 0,1 0 0,-1 0 1,0 0-1,1 0 0,-1 0 0,0 0 0,1 0 0,-1 0 1,0 1-1,1-1 0,-1 0 0,0 0 0,1 1 0,-1-1 1,1 0-1,-2 1 0,-31 16-55,25-7 60,-1 0 0,1 0 0,1 0 0,0 1 0,1 0 0,-10 21 0,13-26 15,1 1 0,-1-1 0,1 1 0,1-1 0,-1 1 1,1 0-1,0-1 0,1 1 0,-1 0 0,1 0 0,1 0 0,-1 0 1,1-1-1,3 11 0,-3-14-13,1 0 0,0-1 0,0 1 0,0-1 0,1 0 0,-1 0 0,0 0 0,1 0 0,0 0 0,-1 0 1,1-1-1,0 1 0,0-1 0,0 0 0,0 0 0,0 0 0,0 0 0,0 0 0,0-1 0,0 1 0,0-1 0,0 0 0,1 0 0,-1 0 0,0-1 1,6 0-1,3 0-1,-1-1 1,1 0-1,-1 0 1,1-1 0,-1-1-1,12-5 1,-9 1-75,0 0 1,0-1-1,-1-1 1,-1 0-1,1 0 1,17-21-1,-24 24 51,0-1 1,0 0-1,0 0 0,-1 0 0,0-1 1,-1 0-1,0 0 0,0 0 1,-1 0-1,0-1 0,-1 1 0,2-11 1,-4 20 18,0-1 0,0 1 0,0 0 0,0 0 0,1-1 0,-1 1 0,0 0 0,0 0 0,0 0 0,0-1 0,0 1 1,0 0-1,0 0 0,0-1 0,0 1 0,0 0 0,0 0 0,0 0 0,0-1 0,0 1 0,0 0 0,0 0 0,-1-1 0,1 1 0,0 0 0,0 0 1,0 0-1,0-1 0,0 1 0,0 0 0,-1 0 0,1 0 0,0 0 0,0-1 0,0 1 0,-1 0 0,1 0 0,0 0 0,0 0 0,0 0 1,-1 0-1,1 0 0,0 0 0,0-1 0,-1 1 0,-10 8 81,-8 18 134,11-10-71,0 1 1,1 0 0,-5 22 0,10-31-90,0 0 0,1 0 0,-1 0-1,2 1 1,-1-1 0,1 0 0,0 0 0,1 1 0,2 10 0,-2-16-68,1 0 0,-1 0 0,0-1 0,1 1 0,0-1 0,-1 1 0,1-1 0,0 0 0,0 1 0,1-1 0,-1 0 0,0 0 0,1-1 0,-1 1 0,1 0 0,-1-1 0,1 0 0,0 0 0,0 1 0,0-2 0,0 1-1,-1 0 1,1 0 0,0-1 0,6 1 0,-5-1-244,0 0-1,0 0 1,0 0 0,1-1-1,-1 1 1,0-1-1,0 0 1,5-2-1,-6 2-164,-1 0 0,0 0-1,0 0 1,1 0-1,-1 0 1,0-1 0,0 1-1,0-1 1,-1 0 0,1 1-1,0-1 1,-1 0-1,4-4 1,9-27-7314</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9.574"/>
    </inkml:context>
    <inkml:brush xml:id="br0">
      <inkml:brushProperty name="width" value="0.025" units="cm"/>
      <inkml:brushProperty name="height" value="0.025" units="cm"/>
    </inkml:brush>
  </inkml:definitions>
  <inkml:trace contextRef="#ctx0" brushRef="#br0">5 1 19795,'0'0'5738,"-2"9"-4536,1-7-1164,1 0 0,-1 0 0,1 1 0,0-1 0,-1 0 1,1 0-1,0 1 0,0-1 0,1 0 0,-1 1 0,0-1 1,1 0-1,0 0 0,0 3 0,1-3-35,0 0-1,0-1 1,-1 1 0,1-1-1,0 1 1,0-1-1,0 0 1,1 0 0,-1 0-1,0 0 1,0 0-1,1-1 1,-1 1 0,0-1-1,1 1 1,-1-1-1,0 0 1,1 0 0,2 0-1,34 1-512,20-5-6703,6 1-1293,-24 4 7540,-39 5 7009,-10 15-2386,1-12-2725,-1-1 0,0 0 0,0-1 0,-12 9 0,11-10-490,0 1 0,1 0 0,-1 1 1,-10 14-1,63-21-1809,-11 0-1056,56 7 0,-67-4 2383,-1 1-1,0 0 0,0 2 1,0 0-1,-1 2 0,27 14 1,-44-21 183,0 0 1,0 0-1,0 0 0,0 0 1,-1 0-1,1 0 0,-1 1 1,1-1-1,-1 1 0,0 0 1,0 0-1,0 0 0,-1 0 1,1 0-1,-1 0 0,1 0 1,0 5-1,-2-6 11,1 1 1,-1-1-1,0 0 0,0 0 1,-1 1-1,1-1 1,0 0-1,-1 1 0,1-1 1,-1 0-1,0 0 0,0 0 1,0 0-1,0 0 0,0 0 1,0 0-1,-1 0 0,1 0 1,-1 0-1,1 0 0,-1-1 1,1 1-1,-1-1 0,0 1 1,0-1-1,-3 2 1,-15 9 252,0-2 0,-1 0 1,0-1-1,0 0 0,-1-2 1,1-1-1,-2-1 0,1-1 1,-1 0-1,1-2 0,-1-1 1,-24-1-1,45 0-469,0 0-1,1-1 1,-1 1-1,0 0 1,0-1-1,1 1 1,-1-1-1,1 0 1,-1 1-1,0-1 0,1 0 1,-1 0-1,1 0 1,0 0-1,-1 0 1,1 0-1,0-1 1,0 1-1,-1 0 1,1-1-1,0 1 1,0 0-1,1-1 1,-1 0-1,0 1 1,0-1-1,1 1 1,-1-1-1,1 0 1,-1 1-1,1-1 1,0-2-1,-1-1-648,1 1 0,0-1 0,1 0 0,-1 1-1,1-1 1,0 1 0,0-1 0,0 1 0,0-1 0,1 1 0,3-6 0,15-21-6624</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09.915"/>
    </inkml:context>
    <inkml:brush xml:id="br0">
      <inkml:brushProperty name="width" value="0.025" units="cm"/>
      <inkml:brushProperty name="height" value="0.025" units="cm"/>
    </inkml:brush>
  </inkml:definitions>
  <inkml:trace contextRef="#ctx0" brushRef="#br0">47 139 17969,'0'0'7057,"11"-1"-5092,11-3-1300,-1 0 0,1-2 1,19-8-1,-29 10-611,0-1 0,-1 0 1,0-1-1,0 0 0,0-1 1,-1 0-1,0 0 0,9-10 1,-18 16-55,0 0 1,0 0 0,0 0 0,0 0 0,0 0 0,0 0 0,-1 0 0,1 0 0,0 0 0,-1 0 0,1 0 0,-1-1 0,1 1 0,-1 0 0,1 0 0,-1-1 0,0 1 0,0 0 0,1-1 0,-1 1 0,0 0 0,0-1 0,-1-1 0,1 2-1,-1 0 0,0 0 0,0 0 0,0 0 0,0 0 0,0 1 0,0-1 0,0 0 0,0 0 0,0 1 0,0-1 0,0 1 0,0-1 0,0 1 0,0-1 0,-1 1 0,1-1 0,0 1 0,-2 0 0,-7-1-3,1 0 0,0 1 0,-1 0 0,1 0 0,-14 3 0,12-1 15,1 2 0,-1-1 0,0 1 0,1 1 1,0 0-1,0 0 0,1 1 0,-1 0 0,1 1 0,0 0 0,1 0 0,-10 12 1,12-13 48,1 0-1,0 0 1,0 1 0,0-1 0,1 1 0,0 0 0,1 1 0,-1-1 0,1 1 0,1-1 0,-1 1 0,1 0 0,1 0 0,0 0 0,0 0-1,0 0 1,1 15 0,1-19-48,0 1 0,0-1 0,0 0 0,1 0 0,0 1 0,-1-1 0,1-1 0,1 1 0,-1 0 0,0 0 0,1-1 0,0 1 0,0-1 0,0 0 0,4 3 0,0 0 24,1-1 0,0 0 1,0 0-1,0-1 0,1 0 1,15 5-1,2-1-492,0-2 1,0-1-1,1-2 1,28 1-1,6-4-3640,-3-7-3629</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0.928"/>
    </inkml:context>
    <inkml:brush xml:id="br0">
      <inkml:brushProperty name="width" value="0.025" units="cm"/>
      <inkml:brushProperty name="height" value="0.025" units="cm"/>
    </inkml:brush>
  </inkml:definitions>
  <inkml:trace contextRef="#ctx0" brushRef="#br0">205 163 11115,'0'0'2477,"3"-8"613,8-28-255,-10 36-2775,-1-1 0,0 1 0,0 0 0,0-1-1,0 1 1,0-1 0,0 1 0,0 0 0,0-1 0,0 1-1,0-1 1,0 1 0,0 0 0,0-1 0,0 1 0,0-1 0,-1 1-1,1 0 1,0-1 0,0 1 0,0 0 0,-1-1 0,1 1-1,0 0 1,0-1 0,-1 1 0,1 0 0,0-1 0,-1 1 0,1 0-1,0 0 1,-1-1 0,1 1 0,0 0 0,-1 0 0,1 0-1,0 0 1,-1 0 0,1-1 0,-1 1 0,1 0 0,0 0 0,-1 0-1,-16 2 523,15-2-311,-5 2-75,-1 1 0,0 0 0,1 0-1,0 0 1,0 1 0,0 0 0,0 1 0,0-1-1,1 1 1,0 1 0,0-1 0,-5 7 0,-4 5 56,1-1 1,1 2-1,-14 22 0,24-35-212,-1 1 0,1-1 0,0 1 0,0 0 0,1-1 0,-1 1-1,1 1 1,1-1 0,-1 0 0,1 0 0,0 0 0,0 1 0,1-1 0,0 11-1,1-15-34,0-1-1,0 0 1,0 0-1,0 0 0,0 0 1,0 0-1,0 0 1,1 0-1,-1-1 1,0 1-1,0 0 0,1-1 1,-1 1-1,0 0 1,1-1-1,-1 0 0,1 1 1,-1-1-1,0 0 1,1 0-1,-1 0 1,1 0-1,-1 0 0,1 0 1,-1 0-1,1 0 1,-1-1-1,0 1 1,1 0-1,1-2 0,45-13 110,-17-1-174,-1-2 1,-1-1-1,0-2 0,-2-1 0,0 0 1,-2-2-1,0-1 0,-2-2 0,35-50 0,-16-2-9,-40 75 50,-6 14 7,-6 13 11,-3 9 140,0 1 0,2 0-1,2 1 1,1 0 0,1 1 0,-2 45 0,8-77-111,1 0 0,-1 1 0,1-1 0,0 1 0,0-1 0,1 0 0,-1 1 0,1-1 0,-1 0 0,1 0 0,0 1 0,0-1 0,1 0 0,-1 0 0,1 0 0,-1 0 1,1 0-1,0-1 0,0 1 0,0 0 0,0-1 0,1 0 0,-1 1 0,1-1 0,-1 0 0,1 0 0,0 0 0,0-1 0,0 1 0,0-1 0,0 1 0,0-1 0,0 0 0,0 0 1,1 0-1,-1-1 0,0 1 0,1-1 0,-1 0 0,0 0 0,1 0 0,4-1 0,0 1-20,0-1-1,0 0 1,-1 0 0,1-1 0,0 1-1,0-2 1,-1 1 0,1-1 0,-1-1-1,0 1 1,0-1 0,0 0-1,0-1 1,-1 0 0,0 0 0,0 0-1,0-1 1,0 1 0,4-8 0,-3 4-22,-1 0 1,0 0 0,0-1-1,-1 0 1,-1 0 0,1 0-1,-2-1 1,1 1 0,-1-1-1,-1 0 1,0 0 0,-1 0-1,1-14 1,-2 25 11,0 0 0,0 0 1,0-1-1,0 1 0,0 0 1,0 0-1,0-1 0,0 1 0,0 0 1,0 0-1,0-1 0,0 1 0,0 0 1,0 0-1,0-1 0,0 1 1,0 0-1,0 0 0,0 0 0,0-1 1,0 1-1,0 0 0,0 0 0,-1-1 1,1 1-1,0 0 0,0 0 1,0 0-1,0 0 0,-1-1 0,1 1 1,0 0-1,0 0 0,0 0 0,-1 0 1,1 0-1,0-1 0,0 1 1,0 0-1,-1 0 0,1 0 0,0 0 1,0 0-1,-1 0 0,1 0 0,0 0 1,-12 9-77,-7 19 82,15-19 19,0 0 0,1 0 0,0 1 0,1-1-1,0 1 1,1 0 0,0 0 0,0 13 0,1-19-17,1-1 0,-1 0 0,0 0 0,1 0 0,0 0 0,-1 0 0,1 0 0,0 0 0,1 0-1,-1 0 1,0 0 0,1-1 0,0 1 0,0 0 0,0-1 0,0 0 0,0 1 0,0-1 0,0 0 0,1 0 0,-1 0 0,1 0 0,-1-1 0,1 1 0,0-1 0,0 1 0,0-1 0,0 0 0,4 1 0,1 0-30,0 0 1,0-1-1,0 0 1,0 0-1,0-1 1,0 0-1,0-1 1,0 1-1,0-2 1,0 1-1,0-1 1,0 0-1,0-1 1,-1 1-1,1-2 1,9-4 0,-13 4 36,0 1 1,0 0 0,0-1 0,0 0 0,0 0 0,-1 0 0,0 0 0,0-1 0,0 1 0,0-1 0,-1 0-1,1 0 1,-1 0 0,-1 0 0,1 0 0,-1 0 0,0 0 0,0-1 0,0 1 0,-1 0 0,0-1 0,0 1-1,0 0 1,0-1 0,-3-7 0,0 2 16,0 1 0,0 0 0,-1 1 0,-1-1 0,0 1 0,0 0-1,-1 0 1,0 0 0,0 1 0,-1 0 0,0 0 0,0 0 0,-1 1 0,-13-9 0,78 21-1509,63 0-3384,-44-5-289</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1.551"/>
    </inkml:context>
    <inkml:brush xml:id="br0">
      <inkml:brushProperty name="width" value="0.025" units="cm"/>
      <inkml:brushProperty name="height" value="0.025" units="cm"/>
    </inkml:brush>
  </inkml:definitions>
  <inkml:trace contextRef="#ctx0" brushRef="#br0">1 20 12075,'0'0'7725,"8"-6"-5531,-6 5-2101,-1 0 1,1-1-1,0 1 0,-1 0 0,1 0 0,0 0 1,0 0-1,-1 0 0,1 1 0,0-1 0,0 0 1,0 1-1,0-1 0,0 1 0,0 0 0,4 0 1,3 13 1065,-6 22 138,-5 16-348,-14 74 0,-1 30-888,17-154-59,-1 1 0,1-1 0,0 0-1,0 1 1,0-1 0,0 1 0,0-1-1,0 1 1,0-1 0,1 1 0,-1-1-1,0 0 1,1 1 0,-1-1 0,1 0-1,0 1 1,-1-1 0,1 0 0,0 0-1,0 0 1,0 1 0,0-1 0,0 0-1,0 0 1,0 0 0,0-1 0,2 2-1,-1-1 10,1-1 0,0 0 0,-1 0 0,1 0 0,0 0 0,-1 0 0,1-1 0,-1 1 0,1-1 0,0 0 0,-1 1 0,1-1 0,-1-1 0,0 1 0,4-2 0,14-8 32,1-2 1,-2 0-1,0-1 1,27-26-1,64-75 38,-100 105-64,13-15-5,-9 12-9,0-1 1,-1-1 0,-1 0 0,-1-1 0,0 0 0,-1-1 0,10-22-1,-19 39-55,-1 0-1,0 0 1,0-1-1,0 1 0,0 0 1,0 0-1,1 0 0,-1-1 1,0 1-1,0 0 1,0 0-1,0 0 0,0-1 1,0 1-1,0 0 1,0 0-1,0-1 0,0 1 1,0 0-1,0 0 1,0 0-1,0-1 0,0 1 1,0 0-1,0 0 1,0-1-1,0 1 0,0 0 1,0 0-1,0 0 0,-1-1 1,1 1-1,0 0 1,0 0-1,0 0 0,0-1 1,0 1-1,-1 0 1,1 0-1,0 0 0,0 0 1,0 0-1,0-1 1,-1 1-1,1 0 0,0 0 1,0 0-1,-1 0 0,1 0 1,0 0-1,0 0 1,0 0-1,-1 0 0,1 0 1,0 0-1,0 0 1,-1 0-1,1 0 0,0 0 1,0 0-1,-1 0 1,1 0-1,0 0 0,0 0 1,0 0-1,-1 0 1,1 1-1,-15 6-4692,0 4-1608</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2.018"/>
    </inkml:context>
    <inkml:brush xml:id="br0">
      <inkml:brushProperty name="width" value="0.025" units="cm"/>
      <inkml:brushProperty name="height" value="0.025" units="cm"/>
    </inkml:brush>
  </inkml:definitions>
  <inkml:trace contextRef="#ctx0" brushRef="#br0">1 214 15182,'0'0'2472,"8"2"187,-2-1-2304,1 0 0,-1 0 1,0-1-1,1 0 1,-1 0-1,0 0 1,1-1-1,-1 0 1,0 0-1,0-1 1,1 0-1,-1 0 1,0 0-1,-1-1 1,1 0-1,10-6 1,8-7 136,0-1 0,24-22 0,-42 34-461,-1 0 0,0 0 1,0 0-1,-1-1 0,1 1 0,-1-1 0,0 0 0,-1-1 0,0 1 0,0-1 0,0 1 0,0-1 1,-1 0-1,2-10 0,-4 16-22,0 0 1,0 0 0,-1 0 0,1 0-1,0 1 1,0-1 0,0 0-1,-1 0 1,1 0 0,0 1-1,-1-1 1,1 0 0,0 0-1,-1 1 1,1-1 0,-1 0 0,1 1-1,-1-1 1,0 1 0,1-1-1,-1 1 1,0-1 0,1 1-1,-1-1 1,0 1 0,0-1-1,1 1 1,-1 0 0,0 0 0,0-1-1,0 1 1,1 0 0,-1 0-1,0 0 1,0 0 0,0 0-1,0 0 1,1 0 0,-1 0-1,0 0 1,0 0 0,0 0 0,0 1-1,1-1 1,-2 1 0,-4 0-3,1 0 0,0 0 0,0 1 1,0 0-1,0 0 0,-7 4 0,2 1 4,0 0 0,1 1 0,-1 0 0,2 0 0,-1 1 0,1 0 0,1 1 0,0 0 0,0 0 0,1 0 0,0 1 0,1 0 0,0 0 0,1 0 0,0 1 0,1-1 0,-3 18 0,5-27-9,1 0 0,0 0 0,0-1 1,1 1-1,-1 0 0,0-1 0,0 1 0,1 0 0,-1-1 1,1 1-1,-1 0 0,1-1 0,0 1 0,0-1 1,0 1-1,0-1 0,0 0 0,0 1 0,0-1 0,0 0 1,0 1-1,3 0 0,-1 0 0,1 0 0,0 0 0,-1 0 0,1 0 0,0-1 0,0 0 0,0 0 0,0 0 0,6 0 0,10 0 9,-1-1 1,1 0 0,23-5-1,-36 5 1,19-3-37,0-1 0,0-2 0,-1 0 0,1-1 0,29-14 0,-54 20 96,1 0-1,-1 0 0,0 0 1,0 0-1,1 0 0,-1 0 1,0 0-1,0-1 0,0 1 1,0-1-1,0 1 0,0 0 1,-1-1-1,1 0 0,0 1 1,-1-1-1,1 1 0,-1-1 1,0 0-1,0 1 0,1-1 1,-1 0-1,0 1 0,0-1 1,0 0-1,-1 1 0,1-1 1,0 0-1,-1 1 0,1-1 1,-1 1-1,0-3 0,-4-9 199,0 1-1,-1 0 0,-9-15 1,3 6-290,10 18 12,1-1 0,-1 1 0,0 0-1,1-1 1,0 1 0,0 0 0,0-1 0,0 1 0,1-1-1,-1 0 1,1 1 0,0-1 0,1-6 0,0 8-67,0 1 1,0-1 0,0 1 0,1 0 0,-1-1 0,1 1 0,-1 0 0,1 0 0,-1 0-1,1 0 1,0 0 0,-1 0 0,1 0 0,0 1 0,0-1 0,0 1 0,0-1 0,-1 1-1,1 0 1,0-1 0,0 1 0,0 0 0,0 0 0,0 1 0,0-1 0,2 1 0,60-1-4376,-20 1-1711,0 0-3997</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3.050"/>
    </inkml:context>
    <inkml:brush xml:id="br0">
      <inkml:brushProperty name="width" value="0.025" units="cm"/>
      <inkml:brushProperty name="height" value="0.025" units="cm"/>
    </inkml:brush>
  </inkml:definitions>
  <inkml:trace contextRef="#ctx0" brushRef="#br0">20 27 16335,'0'0'8147,"-2"9"-7053,-4 23-580,1 0 1,-1 32-1,6-62-512,0-1 0,0 1-1,0-1 1,0 0 0,0 1 0,0-1 0,1 0-1,-1 1 1,0-1 0,1 0 0,-1 1 0,1-1-1,0 0 1,-1 0 0,1 0 0,0 0 0,0 1-1,-1-1 1,1 0 0,0 0 0,0 0-1,0-1 1,0 1 0,1 0 0,-1 0 0,0 0-1,0-1 1,2 1 0,0 0 9,1 0-1,0 0 1,-1-1-1,1 0 1,0 1-1,-1-1 1,1-1-1,0 1 1,-1-1 0,7-1-1,3-1 21,0-1 0,0-1-1,-1 0 1,1-1 0,11-7-1,-7 1-6,0 0 0,27-26 0,-39 33-14,0 0 0,0 0-1,-1 0 1,0 0 0,0-1-1,0 0 1,-1 0 0,0 0-1,0 0 1,0 0 0,-1 0-1,3-11 1,-34 94-197,26-67 198,1 1 0,1 0 0,-1-1 0,2 1 0,-1 0 0,2 0 0,1 14 0,-2-22 18,1 0-1,0 0 1,0 0 0,0 0-1,0-1 1,0 1 0,0 0-1,1-1 1,-1 1 0,1-1-1,0 1 1,-1-1 0,1 0-1,0 1 1,1-1 0,-1 0-1,0 0 1,1-1 0,-1 1 0,1 0-1,-1-1 1,1 0 0,0 1-1,-1-1 1,1 0 0,0-1-1,0 1 1,0 0 0,0-1-1,4 1 1,0-1 41,0 1 1,0-2-1,0 1 0,0-1 1,0 0-1,0 0 1,0-1-1,-1 0 0,1 0 1,0 0-1,-1-1 0,0 0 1,0 0-1,0-1 1,0 0-1,0 0 0,-1 0 1,1-1-1,-1 1 1,0-1-1,-1-1 0,1 1 1,5-10-1,-3 3-58,0 0 1,-1-1-1,-1 0 0,0 1 0,0-2 1,-2 1-1,1 0 0,-2-1 1,0 0-1,0 0 0,-1-14 0,-3 25-136,-3 10 63,-1 15 1,5-19 57,1 1 1,-1-1-1,1 1 0,0-1 1,0 0-1,0 1 1,1-1-1,-1 1 0,1-1 1,0 0-1,-1 0 1,2 1-1,-1-1 0,0 0 1,1 0-1,-1 0 1,1 0-1,0 0 0,0-1 1,0 1-1,0 0 1,1-1-1,-1 1 0,1-1 1,-1 0-1,1 0 1,0 0-1,0 0 0,0-1 1,0 1-1,0-1 1,0 0-1,0 1 0,0-2 1,1 1-1,-1 0 1,0 0-1,6-1 0,2 1 7,0 0 0,0-1 0,0-1-1,0 0 1,0 0 0,0-1 0,0 0 0,17-7-1,-25 8-7,0 0 0,0 0 0,0 0-1,-1 0 1,1-1 0,0 1 0,-1-1-1,1 0 1,-1 1 0,1-1 0,-1 0-1,0-1 1,0 1 0,0 0 0,0-1 0,0 1-1,-1-1 1,1 1 0,-1-1 0,0 0-1,1 0 1,-1 0 0,-1 1 0,1-1-1,0 0 1,-1 0 0,1 0 0,-1 0-1,0 0 1,0-1 0,0 1 0,0 0-1,-1 0 1,1 0 0,-1 0 0,-1-3 0,2 5 0,0 1 1,-1-1 0,1 1 0,0-1 0,-1 0 0,1 1 0,-1-1 0,1 1 0,-1-1-1,1 1 1,-1-1 0,1 1 0,-1-1 0,1 1 0,-1 0 0,1-1 0,-1 1 0,0 0-1,1 0 1,-1-1 0,0 1 0,1 0 0,-1 0 0,0 0 0,1 0 0,-1 0-1,0 0 1,0 0 0,1 0 0,-1 0 0,0 0 0,1 0 0,-1 0 0,0 0 0,1 1-1,-2-1 1,0 1-10,0-1 1,1 1-1,-1 0 0,0 0 0,0 0 0,1 0 0,-1 0 0,0 0 0,1 0 0,-1 0 0,1 1 1,-2 1-1,-1 4 6,0-1 0,0 1 0,1 0 0,0 0 0,1 0 0,0 0 0,0 1 0,0-1 0,0 14 0,1-19 11,1 0-1,0 1 1,0-1 0,0 0-1,0 0 1,0 0 0,0 1-1,1-1 1,-1 0-1,1 0 1,0 0 0,-1 0-1,1 0 1,0 0-1,0 0 1,0 0 0,1 0-1,-1 0 1,0 0-1,1-1 1,-1 1 0,1-1-1,-1 1 1,1-1-1,0 1 1,0-1 0,0 0-1,-1 0 1,1 0-1,0 0 1,1 0 0,-1 0-1,0-1 1,0 1-1,0-1 1,3 1 0,10 0-86,1-1 0,-1-1 0,0 0 1,0-1-1,0-1 0,0 0 0,0-1 0,-1-1 1,26-11-1,21-6-1759,-53 20 720,0 0 0,0 1 0,0 0-1,1 1 1,-1 0 0,0 0 0,1 1-1,9 2 1,25 0-4819,-8-3 244</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3.636"/>
    </inkml:context>
    <inkml:brush xml:id="br0">
      <inkml:brushProperty name="width" value="0.025" units="cm"/>
      <inkml:brushProperty name="height" value="0.025" units="cm"/>
    </inkml:brush>
  </inkml:definitions>
  <inkml:trace contextRef="#ctx0" brushRef="#br0">150 172 16560,'-10'1'2103,"1"0"-1602,0 1-1,0 1 1,0-1 0,1 1-1,-1 1 1,1 0 0,-15 8-1,19-9-285,0-1 0,0 1 0,0 0 0,1 0-1,-1 1 1,1-1 0,0 1 0,0-1 0,0 1-1,0 0 1,0 0 0,1 1 0,0-1-1,0 0 1,0 1 0,0-1 0,1 1 0,0-1-1,-1 8 1,2-11-194,0 0 0,0 1 0,1-1 0,-1 0-1,0 0 1,1 1 0,-1-1 0,1 0 0,0 0 0,-1 0 0,1 0-1,0 0 1,0 0 0,0 0 0,0 0 0,0 0 0,0 0 0,0 0 0,0 0-1,0-1 1,0 1 0,0 0 0,0-1 0,0 1 0,1-1 0,-1 1-1,0-1 1,0 0 0,1 1 0,-1-1 0,0 0 0,1 0 0,-1 0-1,0 0 1,3 0 0,54-2 45,-55 1-45,11-1-113,0-1 0,-1-1 0,0 0 0,0 0 0,0-2-1,0 1 1,-1-2 0,0 0 0,0 0 0,-1-1 0,1 0 0,-2-1-1,19-19 1,-21 19 40,1-1 0,-1 0 0,0 0 0,-1-1 0,-1 0 0,1 0 0,-2-1 0,1 0 0,-2 0-1,0 0 1,0 0 0,-1-1 0,0 1 0,1-26 0,-4 37 62,0 1-1,0-1 1,0 1 0,0-1-1,0 1 1,0 0 0,0-1 0,0 1-1,0-1 1,0 1 0,0-1-1,0 1 1,0-1 0,-1 1-1,1-1 1,0 1 0,0 0-1,0-1 1,-1 1 0,1-1 0,0 1-1,0 0 1,-1-1 0,1 1-1,0 0 1,-1-1 0,1 1-1,0 0 1,-1 0 0,1-1-1,-1 1 1,1 0 0,-1-1-1,-15 8 390,-12 21 149,16-12-284,2 1 1,0 1-1,1-1 1,-7 22-1,13-32-159,1 1 1,-1-1-1,1 1 0,1 0 1,-1 0-1,2-1 1,-1 1-1,1 0 0,0 0 1,0 0-1,1 0 0,0 0 1,3 9-1,-2-14-96,0 1-1,0-1 1,0 1-1,1-1 1,-1 0-1,1 0 1,0 0-1,0-1 1,0 1 0,1 0-1,-1-1 1,0 0-1,1 0 1,0 0-1,-1-1 1,1 1-1,0-1 1,0 0-1,0 0 1,0 0-1,0 0 1,0-1 0,0 1-1,5-1 1,0 0-25,0 1 0,0-2 0,-1 1 0,1-1 0,0 0 0,0-1 0,-1 0 0,1 0 0,-1-1 0,12-6 0,-9 3-60,0-2 0,-1 1 0,0-2 0,0 1 0,8-11 1,-14 15 73,0 0 1,0-1 0,-1 1-1,0-1 1,0 1 0,0-1-1,-1 0 1,1 0-1,-1-1 1,0 1 0,-1 0-1,1-1 1,-1 1 0,0-7-1,-25 37 392,-1 30 285,24-52-632,0-1 0,1 0-1,-1 0 1,1 1-1,0-1 1,0 0 0,0 1-1,0-1 1,0 0 0,1 5-1,0-7-34,-1 1 0,0 0 0,1 0 0,-1 0-1,1 0 1,-1 0 0,1-1 0,-1 1 0,1 0 0,0-1 0,0 1-1,-1 0 1,1-1 0,0 1 0,0-1 0,-1 1 0,1-1-1,0 1 1,0-1 0,0 0 0,0 1 0,0-1 0,0 0 0,0 0-1,0 0 1,1 1 0,4-1 0,1 1 0,0-1 1,-1-1-1,1 1 0,0-1 0,-1 0 0,1 0 1,-1-1-1,1 0 0,9-4 0,1-3-350,-1 0 0,21-16 0,0 1-606,-36 67-894,-1-40 1630,0-1-1,0 0 1,0 1-1,0-1 1,0 1 0,1-1-1,-1 1 1,1-1 0,-1 0-1,1 1 1,0-1 0,0 0-1,0 1 1,0-1-1,3 4 1,-2-5-202,0 1 1,0-1-1,0 0 0,0 0 0,0 1 1,0-1-1,1-1 0,-1 1 1,0 0-1,1 0 0,-1-1 0,1 1 1,-1-1-1,1 0 0,-1 0 0,4 0 1,16 0-5331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3.979"/>
    </inkml:context>
    <inkml:brush xml:id="br0">
      <inkml:brushProperty name="width" value="0.025" units="cm"/>
      <inkml:brushProperty name="height" value="0.025" units="cm"/>
    </inkml:brush>
  </inkml:definitions>
  <inkml:trace contextRef="#ctx0" brushRef="#br0">86 19 14798,'0'0'8974,"-8"-4"-7656,3 1-1184,1 1-1,-1 0 0,0 1 1,0-1-1,0 1 0,0-1 1,-5 1-1,8 1-115,1 0 1,0 0-1,0 0 0,-1 0 1,1 0-1,0 0 0,-1 1 1,1-1-1,0 0 0,0 1 1,-1-1-1,1 1 0,0 0 1,0-1-1,0 1 0,0 0 1,0 0-1,0 0 0,0-1 1,0 1-1,0 0 0,0 0 1,0 0-1,1 1 0,-1-1 1,0 0-1,1 0 0,-1 0 1,1 0-1,-1 1 0,1-1 1,0 0-1,-1 0 0,1 1 0,0-1 1,0 0-1,0 1 0,0-1 1,0 0-1,0 1 0,1 1 1,-1-1-62,1-1 1,0 1-1,-1-1 0,1 1 1,0-1-1,0 1 0,0-1 1,0 0-1,0 0 0,0 1 1,0-1-1,1 0 1,-1 0-1,0 0 0,1 0 1,-1 0-1,0-1 0,1 1 1,-1 0-1,3 0 1,42 18-1644,-28-13 695,23 10-1314,36 18-2160,-35-5 4691,-42-29-120,1 1 1,-1-1 0,0 0 0,1 0 0,-1 1-1,0-1 1,0 0 0,1 1 0,-1-1 0,0 0 0,0 1-1,0-1 1,1 1 0,-1-1 0,0 0 0,0 1 0,0-1-1,0 0 1,0 1 0,0-1 0,0 1 0,0-1-1,0 1 1,0-1 0,0 0 0,0 1 0,0-1 0,0 1-1,0-1 1,0 0 0,-1 1 0,1-1 0,0 0-1,0 1 1,0-1 0,-1 0 0,1 1 0,0-1 0,0 0-1,-1 1 1,1-1 0,0 0 0,-1 0 0,1 1-1,0-1 1,-1 0 0,1 0 0,0 0 0,-1 1 0,1-1-1,-1 0 1,1 0 0,0 0 0,-1 0 0,1 0-1,-1 0 1,0 0 0,-29 6 2178,26-5-1717,-8 0 99,-25 6 525,-1-3 0,1-1 0,-39-2 0,76-1-1238,0 0 1,0 0 0,0 0 0,0-1 0,-1 1 0,1 0-1,0 0 1,0 0 0,0-1 0,0 1 0,0 0 0,0 0-1,0 0 1,0-1 0,0 1 0,0 0 0,0 0 0,0 0-1,0-1 1,0 1 0,0 0 0,0 0 0,0 0 0,0-1-1,0 1 1,0 0 0,0 0 0,0 0 0,0-1-1,1 1 1,-1 0 0,0 0 0,0 0 0,0 0 0,0-1-1,0 1 1,1 0 0,-1 0 0,0 0 0,0 0 0,0 0-1,0 0 1,1-1 0,-1 1 0,0 0 0,0 0 0,0 0-1,1 0 1,-1 0 0,0 0 0,0 0 0,0 0 0,1 0-1,-1 0 1,0 0 0,13-9-1926,40-8-7211,-19 8 1725</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5.054"/>
    </inkml:context>
    <inkml:brush xml:id="br0">
      <inkml:brushProperty name="width" value="0.025" units="cm"/>
      <inkml:brushProperty name="height" value="0.025" units="cm"/>
    </inkml:brush>
  </inkml:definitions>
  <inkml:trace contextRef="#ctx0" brushRef="#br0">445 106 10634,'0'0'7773,"2"-9"-5851,5-26-817,-7 34-1086,0 0 0,0 0 1,0 1-1,0-1 0,0 0 0,0 1 1,0-1-1,0 0 0,-1 1 1,1-1-1,0 0 0,0 1 1,-1-1-1,1 0 0,0 1 0,-1-1 1,1 1-1,-1-1 0,1 1 1,-1-1-1,1 1 0,-1-1 1,1 1-1,-1-1 0,0 1 1,1 0-1,-1-1 0,1 1 0,-1 0 1,0 0-1,1-1 0,-1 1 1,0 0-1,0 0 0,1 0 1,-1 0-1,0 0 0,1 0 0,-1 0 1,-1 0-1,1 0-28,0 0 0,0 0 0,0 0-1,0 0 1,0 0 0,0 0 0,0 0 0,0 1 0,0-1-1,1 0 1,-1 1 0,0-1 0,0 0 0,0 1-1,0-1 1,1 1 0,-1-1 0,0 1 0,0 0 0,1-1-1,-1 1 1,0 0 0,1-1 0,-1 1 0,1 0 0,-1 0-1,1 0 1,-1-1 0,1 1 0,-1 1 0,1-2 13,0 0 0,0 1 0,0-1 0,0 0 0,0 0 0,0 0 0,0 0 0,0 1 0,0-1 0,0 0 0,0 0 0,0 0 0,0 0 0,0 1 0,0-1 0,0 0 0,0 0 0,0 0 0,0 0 0,0 1 0,0-1 0,0 0 0,0 0 0,0 0 0,0 0 0,0 0 0,0 1 0,1-1 0,-1 0 1,0 0-1,0 0 0,0 0 0,0 0 0,0 0 0,0 1 0,1-1 0,-1 0 0,0 0 0,0 0 0,0 0 0,0 0 0,1 0 0,-1 0 0,0 0 0,0 0 0,0 0 0,0 0 0,1 0 0,-1 0 0,0 0 0,11-7-614,-10 5 743,1 0-1,-1 0 1,1 1-1,-1-1 1,1 0 0,-1 0-1,0 0 1,0-1 0,0 1-1,-1 0 1,1 0 0,0 0-1,0-4 1,-2 5-90,1 0 1,-1 0-1,1 0 1,-1 0 0,0 0-1,1 0 1,-1 0-1,0 0 1,0 0-1,0 1 1,0-1 0,0 0-1,0 0 1,0 1-1,0-1 1,0 1-1,0-1 1,0 1-1,0-1 1,0 1 0,0 0-1,0 0 1,-1-1-1,1 1 1,0 0-1,0 0 1,-2 0 0,-41-3 1729,36 3-1558,-21-2 317,15 0-477,1 1 0,-1 1 0,1 0 1,-1 1-1,1 0 0,-23 5 0,35-6-53,1 0-1,-1 1 0,0-1 0,0 0 0,0 0 0,0 1 0,1-1 1,-1 0-1,0 1 0,0-1 0,1 1 0,-1-1 0,0 1 0,1-1 1,-1 1-1,0-1 0,1 1 0,-1 0 0,1-1 0,-1 1 0,1 0 1,-1 0-1,1-1 0,0 1 0,-1 0 0,1 0 0,0 0 1,0 0-1,-1-1 0,1 1 0,0 0 0,0 0 0,0 0 0,0 0 1,0 0-1,0-1 0,0 1 0,1 0 0,-1 0 0,0 0 0,0 0 1,1 1-1,0-1 1,0 1 0,0-1 0,1 1 0,-1-1 1,0 1-1,1-1 0,-1 0 0,1 0 0,-1 1 1,1-1-1,-1 0 0,1-1 0,0 1 0,0 0 0,-1 0 1,1-1-1,0 1 0,2 0 0,4-1-69,0 0 0,0 0 0,0 0 0,15-4 0,-23 4 57,1 0-1,0 0 0,0 0 1,0 0-1,-1-1 1,1 1-1,0 0 1,0-1-1,-1 1 0,1 0 1,0-1-1,0 1 1,-1-1-1,1 1 1,0-1-1,-1 1 0,1-1 1,-1 0-1,1 1 1,-1-1-1,1-1 1,-1 1 5,0 0 0,-1 0 0,1 0 0,-1 0 1,1 0-1,-1 0 0,1 0 0,-1 1 0,0-1 1,1 0-1,-1 0 0,0 0 0,0 1 0,1-1 1,-1 0-1,0 1 0,0-1 0,0 1 0,0-1 1,0 1-1,0-1 0,-2 0 0,-3-2 55,-1 0 1,0 1-1,0 0 0,0 0 0,0 0 0,0 1 1,0 0-1,0 0 0,0 1 0,0 0 1,-1 0-1,1 1 0,0-1 0,0 2 0,0-1 1,0 1-1,-13 5 0,16-5 59,0 0 0,0 0 0,0 0 1,0 0-1,1 1 0,-1-1 0,1 1 0,0 0 0,0 0 0,0 0 0,0 1 1,0-1-1,1 1 0,-1 0 0,1-1 0,0 1 0,0 0 0,1 0 0,-1 0 1,1 1-1,0-1 0,0 0 0,0 0 0,1 1 0,-1-1 0,1 1 0,0-1 1,0 0-1,1 1 0,1 6 0,-2-8-101,1-1-1,1 1 1,-1 0 0,0-1 0,1 1-1,-1-1 1,1 1 0,0-1 0,0 0-1,0 0 1,0 0 0,0 0-1,0 0 1,1 0 0,-1-1 0,0 1-1,1-1 1,0 1 0,-1-1 0,1 0-1,0 0 1,-1 0 0,1 0 0,0-1-1,0 1 1,4-1 0,11 3-14,1-2 0,35-1 0,-44 0-30,-3-1-27,-1 1 0,1-1 0,-1-1 0,0 1 0,1-1 1,-1-1-1,0 1 0,0-1 0,0 0 0,-1 0 0,1 0 0,9-9 1,-11 9 39,-1 0 0,1 0 0,-1-1 0,0 0 0,1 1 1,-2-1-1,1 0 0,0 0 0,-1-1 0,0 1 1,0 0-1,0-1 0,-1 0 0,1 1 0,-1-1 0,0 0 1,0-9-1,-2 14 26,0 0 1,0 0-1,0 0 0,0 0 1,0 1-1,1-1 1,-1 0-1,0 0 0,0 1 1,0-1-1,0 1 1,0-1-1,0 1 0,0-1 1,1 1-1,-1 0 1,0-1-1,0 1 0,1 0 1,-1-1-1,0 3 1,-8 7 54,1 1 0,0 0 0,1 0 0,0 1 0,1 0 0,0 1 0,1-1 0,-4 15 0,-2 13 163,-6 55 1,12-61-135,-1 1 1,-17 51-1,21-79-41,-1 0-1,0 0 1,-1 0-1,1-1 1,-1 1-1,-1-1 1,1 0-1,-1 0 1,0-1-1,0 1 1,-1-1-1,1 0 1,-1 0-1,-1-1 0,1 0 1,0 0-1,-1 0 1,0-1-1,0 0 1,0 0-1,0-1 1,0 0-1,-1 0 1,1-1-1,-1 0 1,1 0-1,-1-1 1,-8 0-1,13 0-45,1 0 0,-1-1 0,1 1 0,-1-1 0,1 1 0,0-1 0,-1 0 0,1 0 0,0 0 0,0 0 0,0-1 0,0 1 0,0 0 0,0-1 0,0 0 0,0 1 0,0-1 0,1 0 0,-1 0 0,0 0 0,1 0 0,0 0 0,0 0 0,-1 0 0,1-1 0,1 1 0,-1 0 0,0-1 0,0 1 0,1-1 0,-1 1 0,1 0 0,0-1 0,0 1 0,0-5 0,0-3 0,1 1 0,-1 0 0,2-1 0,-1 1 0,1 0 0,1 0 0,-1 0 0,8-14 0,0 3-802,1 1 1,2 0-1,0 1 0,1 0 0,0 1 1,32-29-1,-15 21-1360,0 1 1,2 2-1,39-21 0,-24 17-4687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113"/>
    </inkml:context>
    <inkml:brush xml:id="br0">
      <inkml:brushProperty name="width" value="0.025" units="cm"/>
      <inkml:brushProperty name="height" value="0.025" units="cm"/>
    </inkml:brush>
  </inkml:definitions>
  <inkml:trace contextRef="#ctx0" brushRef="#br0">157 1 6118,'0'0'14857,"-4"11"-13630,-8 20-142,1 2-1,2 0 1,-9 64-1,14-64-899,1 0 0,2 0 1,1 0-1,7 50 0,-6-79-226,-1 1 0,1 0-1,0-1 1,0 1 0,1 0 0,-1-1 0,1 0 0,0 1-1,0-1 1,1 0 0,-1 0 0,1 0 0,6 7-1,-8-13-31,-1 1-1,1-1 0,0 0 1,-1 0-1,0 1 0,1-1 0,-1 0 1,0 0-1,0 1 0,1-1 1,-2 0-1,1 0 0,0-1 0,0 2 1,0-10-107,-1 1 0,-1-1-1,1 1 1,-2 0 0,1 0-1,-1 0 1,-9-19 0,-41-63-631,37 68 1005,2 0 0,-14-32 0,54 55 1205,96 5-1281,1-1-6444,-70-3-198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2.456"/>
    </inkml:context>
    <inkml:brush xml:id="br0">
      <inkml:brushProperty name="width" value="0.025" units="cm"/>
      <inkml:brushProperty name="height" value="0.025" units="cm"/>
    </inkml:brush>
  </inkml:definitions>
  <inkml:trace contextRef="#ctx0" brushRef="#br0">188 395 5221,'9'-2'3299,"188"-58"-1929,58-14-882,-169 60-461,0 3 0,151 2-1,177 30 63,-3 1-50,337-54 1226,545 12-309,-941 28-1066,525-56 1,309-21-243,-1159 68 331,-17 1-1,-1-1-1,1 1 0,-1 1 1,13 1-1,-19 2-49,-11 0 119,-12 3 101,-136 19-992,0-6 0,-180-1 0,-321-31-463,387 3 1025,-1467-24 688,980 22 506,706 10-849,-1301 2 1262,454 87 271,868-82-1455,35-5-576,53-4-352,-49 3 843,454-43-772,-24 1 717,1124-36 1071,1 43-1635,-1130 27-827,-45 0-2117</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5.396"/>
    </inkml:context>
    <inkml:brush xml:id="br0">
      <inkml:brushProperty name="width" value="0.025" units="cm"/>
      <inkml:brushProperty name="height" value="0.025" units="cm"/>
    </inkml:brush>
  </inkml:definitions>
  <inkml:trace contextRef="#ctx0" brushRef="#br0">120 28 13389,'0'-1'320,"0"0"0,0 0 0,1 0 1,-1 0-1,0 0 0,0 1 1,0-1-1,0 0 0,0 0 0,0 0 1,0 0-1,0 0 0,0 0 0,-1 1 1,1-1-1,0 0 0,0 0 1,-1 0-1,1 0 0,-1 1 0,1-1 1,-1 0-1,1 0 0,-1 1 0,1-1 1,-1 0-1,0 1 0,1-1 1,-1 1-1,0-1 0,1 1 0,-1-1 1,0 1-1,0-1 0,-1 0 0,-1 1-73,1 0-1,-1 0 1,1 0-1,-1 1 1,1-1-1,-1 1 1,1-1-1,0 1 1,-1 0-1,1 0 1,0 0-1,-4 2 1,2-1-126,-1 0 0,1 1 1,0 0-1,1 0 1,-1 0-1,1 0 0,-1 1 1,1-1-1,-4 6 1,6-8-137,1 0 0,-1 0 0,1 0 0,-1 0 0,1 0 0,-1 0 0,1 0 0,0 0 0,-1 0 0,1 0 0,0 0 1,0 0-1,0 0 0,0 0 0,0 0 0,0 0 0,0 0 0,0 0 0,0 0 0,0 0 0,1 0 0,-1 0 0,0 0 0,1 0 0,-1 0 1,1 0-1,-1 0 0,1 0 0,-1 0 0,1 0 0,0-1 0,-1 1 0,1 0 0,0 0 0,0-1 0,0 1 0,-1-1 0,1 1 0,0 0 1,0-1-1,0 0 0,0 1 0,0-1 0,0 1 0,0-1 0,2 0 0,48 17-1326,-37-13 1251,0 0-1,1 0 0,-2 2 1,1 0-1,-1 0 0,0 1 1,0 1-1,14 11 0,-27-19 131,1 1 0,-1-1 0,1 1 0,-1-1 0,1 1-1,-1-1 1,1 1 0,-1 0 0,1-1 0,-1 1-1,0 0 1,1-1 0,-1 1 0,0 0 0,0 0 0,0-1-1,0 1 1,1 0 0,-1 0 0,0-1 0,0 1 0,0 0-1,-1 0 1,1-1 0,0 1 0,0 0 0,0-1-1,0 1 1,-1 0 0,1 0 0,0-1 0,-1 1 0,1 0-1,0-1 1,-1 1 0,1-1 0,-1 1 0,1 0 0,-1-1-1,1 1 1,-1-1 0,0 0 0,1 1 0,-1-1 0,0 1-1,1-1 1,-1 0 0,0 1 0,1-1 0,-1 0-1,0 0 1,-1 1 0,-44 12 1391,41-12-1375,-28 6 37,-1-2 0,-63 2-1,97-7-177,0 0 1,0 0-1,-1 0 1,1 0-1,0 0 0,-1 0 1,1 0-1,0 0 1,-1 0-1,1 0 1,0 0-1,-1 0 0,1 0 1,0 0-1,-1 0 1,1 0-1,0 0 0,0 0 1,-1 0-1,1-1 1,0 1-1,-1 0 0,1 0 1,0 0-1,0-1 1,0 1-1,-1 0 0,1 0 1,0 0-1,0-1 1,0 1-1,-1 0 0,1-1 1,0 1-1,0 0 1,0 0-1,0-1 0,0 1 1,0 0-1,0-1 1,0 1-1,-1-1 0,9-12-5192,10-4-1620</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5.754"/>
    </inkml:context>
    <inkml:brush xml:id="br0">
      <inkml:brushProperty name="width" value="0.025" units="cm"/>
      <inkml:brushProperty name="height" value="0.025" units="cm"/>
    </inkml:brush>
  </inkml:definitions>
  <inkml:trace contextRef="#ctx0" brushRef="#br0">1 6 13677,'0'0'14606,"59"-5"-14670,-40 9-1474,4-4-3202,6 0-6503</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6.457"/>
    </inkml:context>
    <inkml:brush xml:id="br0">
      <inkml:brushProperty name="width" value="0.025" units="cm"/>
      <inkml:brushProperty name="height" value="0.025" units="cm"/>
    </inkml:brush>
  </inkml:definitions>
  <inkml:trace contextRef="#ctx0" brushRef="#br0">79 3 10826,'0'0'11254,"-9"11"-10384,3-3-725,0 0-6,0-1 0,1 1-1,-1 0 1,2 1 0,-1-1-1,1 1 1,1 0 0,0 0-1,-3 12 1,-1 19 685,3 1 0,-1 55 0,5-94-771,0 1 0,0-1 0,0 0 0,0 0 0,1 1 0,-1-1 1,1 0-1,-1 0 0,1 0 0,0 0 0,0 0 0,0 0 1,0 0-1,0 0 0,0 0 0,0 0 0,1 0 0,-1 0 1,0-1-1,1 1 0,0-1 0,2 3 0,-1-3 2,0 0 0,0 0 0,0 0 0,0 0 0,0-1 0,0 1 0,0-1 0,0 0 0,0 0 0,0 0 0,0 0-1,0 0 1,0 0 0,0-1 0,0 0 0,6-2 0,8-3 99,0-1-1,0-1 1,-1-1-1,0-1 1,0 0-1,24-21 1,80-81-38,-103 95-197,-7 9-3,-1-1 0,0 0 0,-1 0 1,0-1-1,0 0 0,-1 0 0,0-1 0,-1 1 0,0-2 0,6-17 0,-12 29-157,0-1 1,0 1-1,-1 0 1,1-1-1,0 1 1,0 0-1,-1-1 0,1 1 1,-1 0-1,1-1 1,0 1-1,-1 0 0,1-1 1,-1 1-1,1 0 1,0 0-1,-1 0 0,1-1 1,-1 1-1,1 0 1,-1 0-1,1 0 0,-1 0 1,1 0-1,-1 0 1,1 0-1,-1 0 1,1 0-1,-1 0 0,1 0 1,0 0-1,-1 0 1,1 1-1,-1-1 0,0 0 1,-3 1-1797,-14-1-6889</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6.998"/>
    </inkml:context>
    <inkml:brush xml:id="br0">
      <inkml:brushProperty name="width" value="0.025" units="cm"/>
      <inkml:brushProperty name="height" value="0.025" units="cm"/>
    </inkml:brush>
  </inkml:definitions>
  <inkml:trace contextRef="#ctx0" brushRef="#br0">1 90 16335,'0'0'1842,"1"9"-48,-1-6-1645,0 0 1,0 1-1,0-1 0,0 0 1,1 0-1,-1 0 0,1 0 0,0 0 1,0-1-1,0 1 0,0 0 1,1 0-1,-1 0 0,1-1 1,0 1-1,0-1 0,-1 1 1,2-1-1,-1 0 0,0 0 1,0 0-1,1 0 0,-1 0 1,1 0-1,-1-1 0,1 1 1,0-1-1,0 0 0,-1 0 1,1 0-1,0 0 0,0 0 1,0-1-1,5 1 0,4 1-174,1-1 1,-1 0-1,0 0 0,13-3 0,-13 1-1425,0-1-1,1 0 0,-2-1 1,1-1-1,0 0 0,17-9 0,-15 6-20,-1-1 0,0-1 0,0 0 0,20-19 0,21-27 14740,-54 55-13090,0-1 0,0 1 0,0 0 0,0 0 0,0 0 0,-4 17 2354,-10 24-2107,14-40-142,-2 5-1,0 0 0,1-1 0,0 1 0,0 0 0,0 0 0,1 8 0,0-14-260,1 1 0,-1-1 0,1 1 0,-1-1 0,1 1 0,-1-1 0,1 1 0,-1-1 0,1 0 0,0 1 0,-1-1 0,1 0 0,0 1 1,0-1-1,-1 0 0,1 0 0,0 0 0,-1 0 0,1 1 0,0-1 0,0 0 0,-1 0 0,1 0 0,0-1 0,-1 1 0,2 0 0,24-3 81,4-5-252,48-19 1,-50 16-357,58-15 0,-66 22 410,-1 1 0,1 0-1,-1 2 1,1 0 0,21 2-1,-40-1 115,1 0 1,0 1-1,-1-1 0,1 1 0,-1 0 1,1 0-1,-1-1 0,1 1 0,-1 0 0,1 0 1,-1 0-1,0 0 0,0 0 0,1 1 1,-1-1-1,0 0 0,0 1 0,0-1 0,0 0 1,-1 1-1,1-1 0,0 1 0,0 0 1,-1-1-1,1 1 0,-1-1 0,0 1 0,1 3 1,-1-4 32,0 1 0,0-1 0,1 1 1,-1-1-1,0 1 0,1-1 0,-1 1 1,1-1-1,0 1 0,-1-1 1,1 0-1,0 1 0,0-1 0,0 0 1,0 0-1,0 1 0,0-1 0,0 0 1,1 0-1,-1 0 0,0 0 1,0-1-1,1 1 0,-1 0 0,1 0 1,-1-1-1,1 1 0,-1-1 0,1 1 1,-1-1-1,1 0 0,-1 0 1,1 0-1,-1 0 0,1 0 0,0 0 1,-1 0-1,3 0 0,10-4-55,0-1 0,0 0-1,0 0 1,0-2 0,-1 1 0,0-2 0,16-11-1,13-7-1319,-23 15 296,33-15-2069,-18 19-3925,-33 12 557,-1-4 5602,0 7-2796</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7.395"/>
    </inkml:context>
    <inkml:brush xml:id="br0">
      <inkml:brushProperty name="width" value="0.025" units="cm"/>
      <inkml:brushProperty name="height" value="0.025" units="cm"/>
    </inkml:brush>
  </inkml:definitions>
  <inkml:trace contextRef="#ctx0" brushRef="#br0">43 74 2723,'0'0'8722,"9"-6"-5524,26-19-214,-35 24-2916,1 1-1,-1 0 1,0 0-1,1-1 1,-1 1-1,0 0 0,1 0 1,-1 0-1,0-1 1,1 1-1,-1 0 1,1 0-1,-1 0 1,0 0-1,1 0 1,-1 0-1,0 0 0,1 0 1,-1 0-1,1 0 1,-1 0-1,0 0 1,1 0-1,-1 0 1,1 0-1,-1 1 0,0-1 1,1 0-1,-1 0 1,0 0-1,1 1 1,-1-1-1,0 0 1,1 0-1,-1 1 0,0-1 1,0 0-1,1 1 1,-1-1-1,0 0 1,0 0-1,1 1 1,-1-1-1,0 1 0,0-1 1,0 0-1,0 1 1,0-1-1,0 0 1,0 1-1,0-1 1,0 1-1,0-1 0,3 25 538,-3-22-309,0 23 311,-1 0 0,-1 1 0,-1-1-1,-9 35 1,-35 99 915,7-32-488,58-155-412,11-33-647,19-79-627,-34 91-10,3 1 1,1 1-1,45-80 0,-62 123 642,1 0 0,0 0 1,0 0-1,1 1 0,-1-1 0,0 1 0,1-1 0,0 1 0,-1 0 0,1 0 0,0 0 0,0 1 0,0-1 0,7-2 0,-10 4 12,1 0 1,0 0-1,0 0 1,0 0-1,0 0 0,0 0 1,0 0-1,-1 0 0,1 0 1,0 0-1,0 1 1,0-1-1,0 0 0,-1 1 1,1-1-1,0 0 0,0 1 1,-1-1-1,1 1 0,0-1 1,-1 1-1,2 1 1,-1-1-2,1 1 1,-1 0 0,0 0 0,0 0-1,0 0 1,-1 0 0,1 0 0,0 1-1,-1-1 1,0 0 0,1 0 0,-1 4-1,0 5 111,-1-1 0,0 0 0,0 0 0,-1 0 0,0 0 0,-1 0 0,0 0-1,-1 0 1,0-1 0,0 1 0,-1-1 0,-1-1 0,1 1 0,-1-1 0,-1 1-1,1-2 1,-1 1 0,-1-1 0,1 0 0,-1-1 0,-1 1 0,1-2 0,-12 7-1,18-10-70,0-1 0,0 0-1,-1 0 1,1 1-1,-1-1 1,1-1 0,-1 1-1,1 0 1,-1 0-1,1-1 1,-5 1-1,6-1-70,1-1-1,-1 1 0,0 0 0,1 0 0,-1 0 0,0 0 0,1-1 0,-1 1 0,0 0 1,1 0-1,-1-1 0,1 1 0,-1-1 0,1 1 0,-1 0 0,1-1 0,-1 1 0,1-1 1,-1 1-1,1-1 0,-1 0 0,1 1 0,0-1 0,-1 1 0,1-1 0,0 0 1,-1 0-1,1-3-356,0 1 1,0-1-1,0 1 1,0-1-1,1 1 1,-1 0-1,1-1 1,0 1-1,0 0 1,0-1-1,0 1 1,0 0-1,1 0 1,0 0 0,3-5-1,18-23-5849,4 0-3176</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18.957"/>
    </inkml:context>
    <inkml:brush xml:id="br0">
      <inkml:brushProperty name="width" value="0.025" units="cm"/>
      <inkml:brushProperty name="height" value="0.025" units="cm"/>
    </inkml:brush>
  </inkml:definitions>
  <inkml:trace contextRef="#ctx0" brushRef="#br0">141 207 12139,'0'0'10378,"-9"4"-8333,-9 4-1149,-53 28 490,68-34-1377,0-1 0,0 1 0,0 0-1,1 0 1,-1 0 0,0 1 0,1-1-1,0 1 1,0-1 0,0 1 0,0 0-1,0 0 1,0 0 0,0 0 0,1 0-1,0 0 1,0 0 0,0 0 0,0 1-1,-1 3 1,2-7-5,0 1 0,0 0 0,1-1 0,-1 1 0,0 0 1,0-1-1,0 1 0,1 0 0,-1-1 0,0 1 0,0 0 0,1-1 0,-1 1 0,1-1 0,-1 1 0,1 0 0,-1-1 0,1 1 0,-1-1 0,1 1 0,-1-1 0,1 0 0,-1 1 0,1-1 0,0 0 0,-1 1 0,1-1 0,1 0 0,26 3 90,26-15-65,-40 4-166,0 0-1,-1-1 1,21-17-1,-30 24 204,-1-1 0,0 0 0,1 1 0,-1-1 0,0 0 0,0 0-1,-1-1 1,1 1 0,-1-1 0,0 1 0,1-1 0,-2 0 0,1 1-1,1-6 1,-2 12-53,1-1 0,-1 0-1,0 0 1,1 0 0,-1 0 0,1 0-1,0 0 1,-1-1 0,1 1-1,0 0 1,0-1 0,0 0 0,0 1-1,1-1 1,-1 0 0,0 0 0,1 0-1,-1 0 1,0 0 0,1-1-1,-1 1 1,1-1 0,3 1 0,64 3-610,-63-4 381,21-1-525,34 2-482,-61 0 1268,-1 0 0,1-1 0,-1 1 0,1-1 1,0 1-1,-1 0 0,1-1 0,-1 1 1,0 0-1,1 0 0,-1-1 0,0 1 0,1 0 1,-1 0-1,0 0 0,0 0 0,0-1 1,0 1-1,0 0 0,0 0 0,0 0 0,0 0 1,0-1-1,0 1 0,0 0 0,0 0 1,0 0-1,-1 1 0,-6 24 1414,2-15-1123,-6 22 746,11-33-1065,0 1 0,0 0 0,1-1-1,-1 1 1,0 0 0,0 0 0,1-1 0,-1 1-1,0-1 1,1 1 0,-1 0 0,0-1-1,1 1 1,-1-1 0,1 1 0,-1-1-1,1 1 1,-1-1 0,1 1 0,-1-1-1,1 0 1,0 1 0,-1-1 0,1 0 0,0 1-1,-1-1 1,1 0 0,0 0 0,-1 0-1,1 1 1,0-1 0,-1 0 0,1 0-1,0 0 1,0 0 0,-1 0 0,1 0 0,0-1-1,-1 1 1,1 0 0,0 0 0,-1 0-1,1-1 1,1 1 0,7-3-50,0 0 0,0 0 1,0-1-1,0 0 0,-1 0 0,1-1 1,-1 0-1,0-1 0,0 1 0,-1-2 1,9-8-1,-9 8-314,1 0-1,1 0 1,-1 0 0,1 1 0,1 1 0,-1-1-1,1 1 1,15-5 0,-25 10 340,1 0 0,0 0 0,-1 0 1,1 0-1,0-1 0,-1 1 0,1 0 0,0 0 1,-1 1-1,1-1 0,-1 0 0,1 0 0,0 0 0,-1 0 1,1 0-1,-1 1 0,1-1 0,0 0 0,-1 1 1,1-1-1,-1 0 0,1 1 0,-1-1 0,1 1 1,-1-1-1,1 1 0,-1-1 0,0 1 0,1-1 0,-1 1 1,0-1-1,1 1 0,-1-1 0,1 2 0,5 29 241,-5-28-179,-1 0 1,0 0-1,0 0 0,1 0 1,0 0-1,-1 0 0,1 0 1,1 0-1,-1 0 0,0 0 1,1-1-1,-1 1 1,1 0-1,0-1 0,2 4 1,0-5-15,-1 1-1,1 0 1,0-1 0,0 0 0,0 0-1,0 0 1,0 0 0,0-1 0,0 1 0,0-1-1,0 0 1,0 0 0,0-1 0,0 1-1,0-1 1,0 0 0,0 0 0,0 0 0,0-1-1,0 1 1,4-3 0,7-4-48,0 0 0,-1-1 1,23-19-1,-32 25-36,2-3-87,1 0 0,-1 0-1,0 0 1,0-1 0,0 0 0,-1 0-1,0 0 1,-1-1 0,9-16 0,-13 22-89,-3 4 206,0-1 1,0 0 0,0 1 0,1-1-1,-1 1 1,1 0 0,-1 0 0,1-1-1,0 1 1,-1 0 0,1 0 0,0 0-1,-1 4 1,1-4 8,-4 8 199,0 0 0,1 0 1,-5 19-1,8-27-168,0-1 0,1 0 0,-1 0 0,1 1 1,0-1-1,-1 1 0,1-1 0,0 0 0,0 1 0,0-1 0,0 1 0,0-1 0,0 1 0,1-1 0,-1 0 0,0 1 0,1-1 0,-1 0 0,1 1 0,-1-1 0,1 0 0,-1 1 0,1-1 0,0 0 0,0 0 0,0 0 0,0 0 0,0 0 0,0 0 0,0 0 0,0 0 0,0 0 0,0 0 0,0-1 0,1 1 1,-1 0-1,0-1 0,1 1 0,1 0 0,8 0-262,1-1 0,-1 0 1,0-1-1,1 0 0,-1 0 0,0-1 1,0-1-1,0 0 0,0-1 1,0 0-1,0 0 0,-1-1 0,11-7 1,6-4-1342,-2-1 1,0-1-1,38-35 1,-54 44 836,2-1 3456,-10 23 366,-2-11-3002,0-1-1,1 1 1,-1-1 0,1 1 0,0 0 0,-1-1 0,1 1 0,0 0-1,0-1 1,0 1 0,0 0 0,0-1 0,1 1 0,-1 0 0,0-1-1,1 1 1,-1 0 0,1-1 0,0 1 0,-1-1 0,1 1 0,0-1-1,0 0 1,0 1 0,1 0 0,0 0-93,1-1-1,-1-1 1,1 1-1,-1 0 1,1-1-1,-1 1 1,1-1-1,-1 0 1,1 1-1,0-1 1,-1-1-1,1 1 1,-1 0-1,1 0 1,-1-1-1,5-1 0,3-1-231,0-1 0,-1 0-1,1-1 1,-1 0 0,0 0-1,-1-1 1,1 0 0,-1 0-1,-1-1 1,1 0 0,11-14-1,1-3-655,-2-1 0,26-44 1,-31 50 1369,-11 24 686,-14 38 1697,6-22-1813,-2 20-680,2 0-1,1 0 1,2 1-1,2-1 1,7 62-1,-10-115-339,0 0 1,-1-1-1,-1 2 1,0-1-1,-7-11 0,-55-86 165,43 71-156,27 37-25,-1 1 0,0-1 0,1 1 0,-1 0 0,0 0 0,1-1 0,-1 1 0,1 0 0,-1 0 0,0 1 0,1-1 0,-1 0 0,1 0 0,-1 1 0,3 0 0,30 11-132,1-1-1,1-2 0,0-2 0,0-1 0,0-2 0,68-1 0,-98-4 121,0 0 1,0 0-1,1-1 0,-1 0 0,-1 0 0,1 0 1,8-5-1,-13 7 18,1-1 0,-1 0 0,1 0 0,-1 0 0,1 1 1,-1-1-1,0-1 0,1 1 0,-1 0 0,0 0 0,0 0 0,0-1 0,0 1 1,0 0-1,0-1 0,0 1 0,0-1 0,-1 1 0,1-1 0,0 0 1,-1 1-1,1-1 0,-1 0 0,0 1 0,0-1 0,0 0 0,0 1 0,0-1 1,0 0-1,0 0 0,-1-2 0,1 3-5,-1 1 0,0-1 0,1 1-1,-1-1 1,0 1 0,0-1 0,1 1 0,-1 0 0,0-1 0,0 1 0,0 0 0,0-1 0,0 1 0,1 0-1,-1 0 1,0 0 0,0 0 0,0 0 0,0 0 0,0 0 0,0 0 0,0 0 0,0 1 0,-1-1-1,-23 6 45,17-2 35,0 1 1,0 0 0,1 0 0,-1 0-1,1 1 1,0 0 0,-11 12-1,15-15 34,0 0 1,0 1-1,0-1 0,1 1 0,-1 0 0,1 0 0,0 0 0,0 0 0,1 0 0,-1 0 0,1 1 0,0-1 0,0 0 0,0 1 0,0-1 0,1 1 0,0 7 0,0-11-105,1 1 0,0-1 0,0 1 0,-1-1-1,1 0 1,0 1 0,0-1 0,0 0 0,1 0-1,-1 1 1,0-1 0,0 0 0,1 0 0,-1 0-1,0-1 1,1 1 0,-1 0 0,1 0 0,-1-1-1,1 1 1,-1-1 0,1 1 0,0-1 0,-1 0-1,1 0 1,0 0 0,1 0 0,55 2 25,-47-3-45,9-1-726,0-1 0,0 0 0,-1-2 0,1-1 0,-1 0 0,28-14 0,52-15-1033,-99 35 1837,1 0 0,-1-1 1,0 1-1,1 0 0,-1 0 1,0 0-1,1 0 0,-1 0 1,0 0-1,1 0 0,-1-1 0,1 1 1,-1 0-1,0 0 0,1 0 1,-1 0-1,0 1 0,1-1 0,-1 0 1,0 0-1,1 0 0,-1 0 1,0 0-1,1 0 0,-1 1 1,0-1-1,1 0 0,-1 0 0,0 0 1,1 1-1,-1-1 0,0 0 1,0 0-1,1 1 0,-1-1 0,0 0 1,0 1-1,0-1 0,1 0 1,-1 1-1,0-1 0,0 0 1,0 1-1,0-1 0,0 0 0,0 1 1,0-1-1,0 0 0,0 1 1,0-1-1,0 1 0,0-1 0,0 0 1,0 1-1,0-1 0,0 0 1,0 1-1,0-1 0,0 0 1,0 1-1,-1-1 0,1 0 0,0 1 1,0-1-1,0 0 0,-1 1 1,1-1-1,-20 34 1155,11-19-520,8-13-654,0 0 0,0 0 0,1 0 0,-1 0 0,0 0 0,1 0 0,-1 0 1,1 0-1,0 1 0,0-1 0,0 0 0,0 0 0,0 0 0,0 0 0,0 0 0,1 1 1,-1-1-1,1 0 0,-1 0 0,2 3 0,0-4-30,-1 1-1,0-1 1,1 0-1,-1 1 1,1-1 0,0 0-1,-1 0 1,1 0-1,0 0 1,0 0 0,0 0-1,0 0 1,-1-1-1,1 1 1,0-1-1,0 1 1,3-1 0,7 1-186,0-1 0,-1-1 0,1 0 0,-1 0 1,0-1-1,16-4 0,12-7-1762,20-5-2613,-18 14-6645</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0.377"/>
    </inkml:context>
    <inkml:brush xml:id="br0">
      <inkml:brushProperty name="width" value="0.025" units="cm"/>
      <inkml:brushProperty name="height" value="0.025" units="cm"/>
    </inkml:brush>
  </inkml:definitions>
  <inkml:trace contextRef="#ctx0" brushRef="#br0">44 70 9577,'0'0'2760,"11"-9"-470,37-31 417,-46 38-2452,0 0 0,0 0 0,1 0 0,-1 0 0,0 1 0,1-1 0,-1 1 0,1 0 0,0 0 0,-1 0 0,1 0 0,0 0 0,0 0 0,-1 1 0,1 0 0,0-1 0,0 1 0,0 0 0,0 0 0,0 0 0,-1 1 0,1-1 0,5 2 0,-7-1-147,1 1 1,-1-1-1,1 1 1,-1 0-1,0-1 1,0 1-1,1 0 1,-1 0-1,0 0 0,-1 0 1,1 0-1,0 0 1,0 0-1,-1 0 1,0 0-1,1 0 1,-1 0-1,0 0 1,0 1-1,0-1 1,0 0-1,0 0 0,0 0 1,-1 0-1,1 0 1,-2 3-1,-16 54 618,13-48-633,1 1 0,0-1 0,1 1 0,1-1 0,0 1 1,-1 15-1,3-26-91,1 0 0,-1 0 0,0 0 0,1 0 0,-1 0 0,1 0 0,-1 0 0,1 0 0,0 0 0,-1 0 0,1-1 0,0 1 1,0 0-1,-1-1 0,1 1 0,0 0 0,0-1 0,0 1 0,0-1 0,0 1 0,0-1 0,0 1 0,0-1 0,0 0 0,0 0 0,0 1 0,0-1 1,0 0-1,2 0 0,42 4-33,-26-4-80,-10 1 51,0 1 0,-1 0 1,1 0-1,-1 0 0,1 1 1,-1 0-1,15 9 0,-20-11 64,0 1 0,-1 0-1,1 0 1,-1 0-1,0 0 1,0 0 0,0 0-1,0 1 1,0-1 0,0 1-1,0-1 1,-1 1 0,0 0-1,1 0 1,-1 0-1,0 0 1,0-1 0,0 1-1,-1 1 1,1-1 0,-1 0-1,0 0 1,0 0 0,0 0-1,0 0 1,-1 4-1,1-5 51,-1 0-1,0 1 0,0-1 0,0 0 0,0 0 0,-1 0 1,1 0-1,0 0 0,-1 0 0,1 0 0,-1-1 0,0 1 1,0 0-1,0-1 0,0 1 0,0-1 0,0 0 0,0 0 0,0 0 1,0 0-1,0 0 0,-1 0 0,1 0 0,0-1 0,-1 1 1,-4-1-1,-9 3 315,0-2 1,-29 0 0,33-1-209,-16 0 296,-52-7 1,72 6-403,1-1 1,-1 1 0,1-1-1,-1-1 1,1 0 0,0 0 0,0 0-1,0-1 1,0 0 0,1 0 0,-11-9-1,16 12-72,1 1 1,-1 0-1,1 0 0,0-1 0,-1 1 0,1 0 0,-1-1 1,1 1-1,0 0 0,0-1 0,-1 1 0,1-1 1,0 1-1,0-1 0,-1 1 0,1-1 0,0 1 0,0-1 1,0 1-1,0-1 0,0 1 0,-1-1 0,1 1 0,0-1 1,0 1-1,0-1 0,1 1 0,-1-1 0,0 1 1,0 0-1,0-1 0,0 1 0,0-1 0,1 0 0,17-6-1528,36 5-2368,-46 3 3085,79-1-8924,-42 2 1094</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0.829"/>
    </inkml:context>
    <inkml:brush xml:id="br0">
      <inkml:brushProperty name="width" value="0.025" units="cm"/>
      <inkml:brushProperty name="height" value="0.025" units="cm"/>
    </inkml:brush>
  </inkml:definitions>
  <inkml:trace contextRef="#ctx0" brushRef="#br0">0 124 8488,'0'0'17190,"7"2"-16801,-1-1-366,1 1-1,-1-1 1,0 0 0,1-1-1,-1 1 1,1-1-1,-1 0 1,1-1 0,-1 0-1,0 0 1,1 0-1,-1-1 1,0 0-1,8-3 1,-10 3-15,1 0 0,-1-1 0,0 1 0,-1-1 0,1 1 0,0-1 0,-1 0 0,0-1 0,1 1 0,-1 0 0,-1-1 0,1 0 0,0 0 0,-1 0 0,0 0 0,0 0 0,0 0 0,0 0 0,-1-1 0,0 1 0,0-1 0,1-8 0,-1 13-5,-1-1 0,0 0 0,1 0 0,-1 0 0,0 0 0,0 0 0,0 1 0,1-1 0,-1 0 0,0 0 0,0 0 0,0 0 0,-1 0 0,1 0 0,0 0 0,0 0 0,0 1 0,-1-1 0,1 0-1,0 0 1,-1 0 0,1 0 0,-1 1 0,1-1 0,-1 0 0,1 1 0,-1-1 0,0 0 0,1 1 0,-1-1 0,0 0 0,1 1 0,-1-1 0,0 1 0,0 0 0,0-1 0,1 1 0,-1-1 0,0 1-1,0 0 1,0 0 0,0 0 0,0-1 0,0 1 0,1 0 0,-1 0 0,0 0 0,-1 0 0,-2 1-5,1 0-1,0 1 1,0-1 0,-1 0 0,1 1-1,0-1 1,0 1 0,0 0 0,0 0-1,1 1 1,-6 4 0,-6 8 58,1 1-1,1 1 1,0 0 0,-18 36 0,26-44 59,-1 1 1,1 0-1,1 0 1,0 0-1,0 1 1,1-1 0,1 1-1,-1 0 1,2-1-1,-1 1 1,3 14 0,-2-23-109,1 0 1,0 1 0,0-1 0,0 0 0,1 0-1,-1 0 1,0 0 0,1 0 0,0-1 0,-1 1-1,1 0 1,0-1 0,0 1 0,0-1 0,0 1 0,0-1-1,0 0 1,0 0 0,0 0 0,0 0 0,1-1-1,-1 1 1,0 0 0,1-1 0,-1 0 0,0 1 0,1-1-1,-1 0 1,5-1 0,5 2-130,-1-2 0,0 1 1,1-1-1,-1-1 0,14-4 0,-16 3-546,-1 0-1,1-1 1,0 0 0,-1 0-1,13-9 1,15-19-6175,-13 5-2686</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2.589"/>
    </inkml:context>
    <inkml:brush xml:id="br0">
      <inkml:brushProperty name="width" value="0.025" units="cm"/>
      <inkml:brushProperty name="height" value="0.025" units="cm"/>
    </inkml:brush>
  </inkml:definitions>
  <inkml:trace contextRef="#ctx0" brushRef="#br0">48 250 15855,'0'0'10276,"-5"13"-9421,2-7-767,-27 78 715,27-76-746,1 1 0,1-1-1,-1 0 1,1 1-1,1-1 1,-1 1-1,1 0 1,1-1-1,2 15 1,-2-21-52,0 0 1,0 0-1,0 0 0,0 0 1,0-1-1,0 1 0,0 0 1,1-1-1,-1 1 0,1-1 1,-1 1-1,1-1 0,0 0 1,-1 1-1,1-1 0,0 0 1,0 0-1,0 0 0,0-1 1,0 1-1,0 0 0,0-1 1,0 1-1,0-1 0,0 0 1,0 1-1,0-1 0,0 0 1,0-1-1,0 1 0,0 0 1,0 0-1,0-1 0,0 1 1,0-1-1,3-1 0,2 0 2,0 0-1,0 0 1,0-1-1,0 0 1,0-1 0,0 0-1,-1 0 1,11-8-1,-8 3-28,-1 0 1,-1-1-1,1 1 0,-1-1 0,-1-1 1,0 0-1,0 1 0,-1-2 0,-1 1 1,0 0-1,0-1 0,3-24 0,-28 81 140,17-31-16,0-1 1,1 1 0,1 0-1,0 0 1,0 1-1,2-1 1,-1 0 0,3 16-1,-1-28-89,-1-1-1,1 1 0,0-1 1,0 1-1,-1-1 1,1 0-1,0 1 0,0-1 1,0 0-1,0 0 1,1 0-1,-1 0 0,0 0 1,0 0-1,1 0 1,-1 0-1,0 0 0,1-1 1,-1 1-1,1 0 1,-1-1-1,1 1 0,-1-1 1,1 0-1,0 1 1,-1-1-1,1 0 0,-1 0 1,1 0-1,0 0 1,-1 0-1,1-1 0,-1 1 1,3-1-1,2 0 13,0 0 1,0 0-1,0 0 0,0-1 0,0 0 0,0-1 0,9-4 0,-8 2-18,0 0-1,0 0 0,0-1 1,-1 1-1,0-2 0,0 1 0,-1-1 1,1 0-1,-2 0 0,1 0 0,-1 0 1,0-1-1,0 0 0,-1 0 0,0 0 1,0 0-1,-1-1 0,-1 1 1,1-1-1,-1 1 0,0-1 0,-1-9 1,0 17-7,0 1 0,0 0 0,0 0 0,0-1 0,0 1 0,0 0 0,0-1 1,0 1-1,0 0 0,0-1 0,0 1 0,0 0 0,0-1 0,0 1 0,0 0 1,0 0-1,-1-1 0,1 1 0,0 0 0,0-1 0,0 1 0,0 0 0,-1 0 0,1-1 1,0 1-1,0 0 0,0 0 0,-1 0 0,1 0 0,0-1 0,-1 1 0,1 0 1,0 0-1,0 0 0,-1 0 0,1 0 0,0 0 0,-1-1 0,1 1 0,0 0 0,-1 0 1,1 0-1,0 0 0,0 0 0,-1 0 0,1 0 0,0 0 0,-1 1 0,1-1 1,0 0-1,-1 0 0,1 0 0,0 0 0,0 0 0,-1 0 0,1 1 0,0-1 1,0 0-1,-1 0 0,1 0 0,0 1 0,0-1 0,-1 0 0,1 0 0,0 1 0,0-1 1,-15 18-9,13-12 36,0 0 1,0 0 0,1 0 0,0 0 0,0 0-1,0 0 1,1 1 0,0-1 0,0 0 0,1 0-1,1 9 1,-1-13-15,0 1 0,-1 0 0,2-1-1,-1 1 1,0-1 0,0 0 0,1 1-1,-1-1 1,1 0 0,0 0 0,0 0 0,0 0-1,0 0 1,0 0 0,0 0 0,0-1-1,1 1 1,-1-1 0,0 0 0,1 0 0,-1 0-1,1 0 1,0 0 0,-1 0 0,1 0-1,0-1 1,3 1 0,7 0 1,0-1 0,1 0 0,-1 0 0,0-2 0,0 1 0,-1-2 0,1 0 0,0 0-1,-1-1 1,1-1 0,12-6 0,-20 9-13,0-1-1,-1 1 1,1-1-1,-1 0 1,1 0-1,-1-1 1,0 1-1,0-1 1,-1 0-1,1 0 1,-1 0-1,0-1 1,0 1-1,0-1 1,0 0-1,-1 0 1,0 1-1,0-2 1,0 1-1,-1 0 1,0 0-1,0 0 1,0-1-1,0 1 1,-1 0-1,0-1 1,0 1-1,-1-1 1,-1-7-1,2 12-1,0 0-1,-1 0 1,1-1 0,-1 1-1,0 0 1,1 0 0,-1 0-1,0 0 1,0 0 0,1 0-1,-1 0 1,0 0 0,0 0-1,0 1 1,0-1 0,0 0-1,0 1 1,0-1 0,0 0-1,-1 1 1,1 0 0,0-1-1,0 1 1,0-1 0,-1 1-1,1 0 1,0 0 0,0 0-1,-1 0 1,1 0-1,0 0 1,0 0 0,-1 0-1,1 0 1,0 1 0,0-1-1,0 1 1,-3 0 0,-1 0-6,-1 1 0,1 0 1,-1 1-1,1-1 0,0 1 0,-10 6 1,9-5 30,0 1 0,0 0 1,1 0-1,-1 0 0,1 1 0,0 0 0,1 0 1,0 0-1,-1 0 0,-4 12 0,9-17-22,0-1-1,0 1 1,0-1-1,0 1 1,0 0-1,0-1 0,0 1 1,0-1-1,0 1 1,1 0-1,-1-1 0,0 1 1,0-1-1,0 1 1,1-1-1,-1 1 1,0-1-1,1 1 0,-1-1 1,0 1-1,1-1 1,-1 1-1,1-1 1,-1 0-1,1 1 0,-1-1 1,1 0-1,-1 1 1,1-1-1,-1 0 1,1 0-1,-1 1 0,1-1 1,-1 0-1,1 0 1,0 0-1,-1 0 1,1 0-1,-1 0 0,1 0 1,0 0-1,33 1 23,-26-1-13,141-1-3685,-148 1 3664,0 1 0,0-1-1,0 0 1,0 1-1,1-1 1,-1 1 0,0-1-1,0 1 1,0 0-1,0 0 1,-1-1 0,1 1-1,0 0 1,0 0 0,0 0-1,-1 0 1,1 0-1,0 0 1,-1 0 0,1 0-1,-1 0 1,1 0-1,-1 0 1,1 0 0,-1 1-1,0-1 1,1 2-1,-1-1 5,1 0-1,-1 0 0,0 0 0,0 1 0,0-1 0,0 0 0,0 0 0,0 0 0,0 0 0,-1 0 0,1 0 0,-1 0 0,1 0 1,-1 0-1,-2 3 0,43-33-1666,-11 9 82,-14 6 793,0-1 0,0 0 1,-2-1-1,1-1 0,-2 0 1,0-1-1,13-27 0,0-5 1075,26-80-1,-51 129-44,1-1 0,0 0-1,-1 0 1,1 0 0,-1 0-1,0 0 1,1 0 0,-1 0-1,0 1 1,0-1 0,1 0 0,-1 0-1,0 0 1,0 0 0,0 0-1,0 0 1,0-1 0,0 1 0,-1 1-1,1-1 1,0-2 0,-15 17 1119,-21 38-916,14-14 328,-32 79 0,48-102-699,1 0 0,0 1 0,1-1 0,1 1 0,1 0 0,0 0 1,1 0-1,2 29 0,-1-45-62,0 1 0,0 0 0,0 0-1,0 0 1,0-1 0,1 1 0,-1 0 0,0 0 0,1-1 0,-1 1-1,1 0 1,-1-1 0,0 1 0,1 0 0,-1-1 0,1 1-1,0-1 1,-1 1 0,1-1 0,0 1 0,-1-1 0,1 1 0,0-1-1,-1 0 1,1 1 0,0-1 0,0 0 0,-1 1 0,1-1 0,0 0-1,0 0 1,-1 0 0,1 0 0,0 0 0,0 0 0,0 0 0,0 0-1,1 0 1,0-1 6,0 1-1,-1-1 0,1 1 0,0-1 1,0 1-1,0-1 0,-1 0 0,1 0 0,0 0 1,-1 0-1,1 0 0,0 0 0,-1-1 1,3-1-1,3-11 9,1 1 0,-2-1 0,0 0 0,0 0 0,-2-1 0,0 0 0,0 0 1,-1 0-1,1-28 0,-2 48 6,1 0 1,-1 0-1,1 0 1,1 0 0,-1 0-1,0-1 1,1 0-1,0 1 1,0-1-1,1-1 1,5 5 0,-3-4-31,0 0 0,0 0 1,1-1-1,-1 0 0,1-1 1,0 1-1,-1-1 0,1-1 1,0 0-1,0 0 0,0 0 1,0-1-1,0 0 0,0-1 1,0 0-1,0 0 0,15-4 1,-19 3 1,1 1 0,0-1 1,-1 0-1,1 0 1,-1-1-1,1 1 1,-1-1-1,0 0 1,0 0-1,-1 0 1,1 0-1,0-1 1,-1 0-1,0 0 0,0 0 1,0 0-1,-1 0 1,1 0-1,-1-1 1,0 1-1,0-1 1,0 0-1,-1 1 1,0-1-1,0 0 1,0 0-1,0 0 0,-1 0 1,0-6-1,0 10 6,0 0-1,0 0 0,0 0 0,0 0 0,0 0 0,0 0 0,0 0 0,0-1 0,-1 1 1,1 0-1,0 0 0,-1 0 0,1 0 0,-1 0 0,1 0 0,-1 0 0,0 1 1,1-1-1,-1 0 0,0 0 0,1 0 0,-1 1 0,0-1 0,0 0 0,0 1 0,0-1 1,0 0-1,0 1 0,0-1 0,0 1 0,0 0 0,0-1 0,0 1 0,0 0 1,0 0-1,0-1 0,0 1 0,0 0 0,-1 0 0,1 0 0,0 0 0,0 1 1,0-1-1,-2 1 0,0-1 5,0 1 0,0 0 0,0 0 0,-1 1 0,1-1-1,0 1 1,1-1 0,-1 1 0,0 0 0,0 0 0,1 0 0,-1 0 0,-3 5 0,1 0 151,1 1-1,0-1 1,0 1 0,0-1-1,1 1 1,-3 13-1,5-19-126,1-1 1,-1 1-1,1 0 0,-1 0 0,1-1 0,0 1 0,-1 0 0,1 0 1,0 0-1,0-1 0,1 1 0,-1 0 0,0 0 0,1-1 0,-1 1 1,1 0-1,-1 0 0,1-1 0,0 1 0,-1-1 0,1 1 0,0-1 1,0 1-1,0-1 0,1 1 0,-1-1 0,0 0 0,0 0 0,1 1 1,-1-1-1,1 0 0,-1 0 0,1 0 0,-1-1 0,1 1 0,2 1 1,3-1-19,0 1 1,0-1 0,0 0 0,0-1 0,0 0 0,1 0 0,-1 0 0,0-1 0,0 0 0,0-1 0,0 1 0,0-1 0,8-4 0,-4 1-65,1-1-1,-1 0 1,0-1 0,0-1-1,-1 1 1,19-19 0,-14 10-52,-1 0 0,0-1 1,-1-1-1,-1 0 0,0-1 1,-2 0-1,0-1 0,10-28 1,-18 41 94,0 4 8,-1-1 0,1 0 0,-1 0 0,0 0 0,0 0 0,-1 0 0,1 0 0,-1-1 0,0 1 0,0 0 0,0 0 0,0 0 0,-2-6 0,2 10 4,-1 0 0,0-1 0,1 1-1,-1 0 1,0 0 0,1 0 0,-1 0-1,0 0 1,1-1 0,-1 1 0,0 0-1,1 1 1,-1-1 0,0 0 0,1 0-1,-1 0 1,0 0 0,1 0 0,-1 1-1,1-1 1,-1 0 0,0 1-1,1-1 1,-1 0 0,1 1 0,-1-1-1,1 1 1,-1-1 0,1 1 0,-1-1-1,1 1 1,-1-1 0,1 1 0,0-1-1,-1 1 1,1 0 0,-19 22 67,9-3-15,1 1-1,0 1 1,2 0 0,0 0 0,1 0 0,2 1-1,0 0 1,1 0 0,2 0 0,0 0 0,1 0-1,4 26 1,-4-47-50,0-1 0,0 1 0,0 0 0,0-1 1,0 1-1,1 0 0,-1 0 0,0-1 0,1 1 0,-1 0 0,1-1 0,0 1 0,-1-1 0,1 1 0,0-1 0,0 1 0,0-1 1,0 1-1,0-1 0,0 0 0,1 0 0,-1 1 0,0-1 0,1 0 0,-1 0 0,1 0 0,-1-1 0,1 1 0,-1 0 0,1 0 0,-1-1 1,1 1-1,0-1 0,-1 0 0,1 1 0,0-1 0,2 0 0,-3 0-8,0-1 0,0 0 0,0 1 0,-1-1 0,1 0 0,0 1 0,-1-1 1,1 0-1,-1 0 0,1 0 0,-1 1 0,1-1 0,-1 0 0,1 0 0,-1 0 0,0 0 0,1 0 0,-1 0 0,0 0 0,0 0 0,0 0 0,0 0 0,0 0 1,0 0-1,0 0 0,0-1 0,-3-31-333,0 23 280,0-1-1,-1 1 1,-1 0-1,0 0 1,0 1 0,-1 0-1,-8-12 1,-53-60 80,63 77-30,-9-10 28,8 9 22,0 1 0,1-1 1,0 0-1,0 0 0,0 0 1,0-1-1,1 1 1,-4-11-1,9 15-17,1 0 0,0 1 1,0-1-1,0 1 0,0-1 0,0 1 1,0 0-1,-1 0 0,1 0 0,0 0 1,4 2-1,101 22 70,-24-4-1634,-26-13-2513,-17-7-1854</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3.445"/>
    </inkml:context>
    <inkml:brush xml:id="br0">
      <inkml:brushProperty name="width" value="0.025" units="cm"/>
      <inkml:brushProperty name="height" value="0.025" units="cm"/>
    </inkml:brush>
  </inkml:definitions>
  <inkml:trace contextRef="#ctx0" brushRef="#br0">1 1 16111,'0'0'8355,"8"10"-7090,53 81 1244,-59-89-2471,-1-1-1,1 1 1,0 0-1,0 0 1,0-1-1,0 1 1,0-1-1,0 0 1,0 0-1,1 0 1,-1 0 0,0 0-1,1 0 1,-1 0-1,1-1 1,-1 1-1,0-1 1,1 0-1,-1 0 1,1 0-1,-1 0 1,1 0-1,-1 0 1,1-1 0,-1 1-1,1-1 1,-1 1-1,5-3 1,6-2 6,-1 0 0,0-1 1,21-13-1,-30 17-29,18-11-1,-13 6-15,0 2 0,0-1-1,1 1 1,0 1 0,0-1 0,0 2-1,0-1 1,1 1 0,0 0 0,16-2-1,-24 6-1,0-1 0,-1 0-1,1 1 1,-1-1 0,1 1 0,-1-1-1,0 1 1,1 0 0,-1 0-1,0-1 1,1 1 0,-1 0-1,0 0 1,0 0 0,0 0 0,0 1-1,0-1 1,0 0 0,0 0-1,0 1 1,0-1 0,0 0 0,-1 1-1,1-1 1,-1 1 0,1 1-1,12 49 329,-8-29 43,-4-19-322,0-1 1,0 1 0,0 0 0,1-1 0,0 1 0,-1-1 0,1 0 0,0 1 0,1-1-1,-1 0 1,1 0 0,-1 0 0,1-1 0,0 1 0,4 2 0,-5-3-29,0-2 1,1 1 0,-1 0-1,0 0 1,0-1 0,1 1 0,-1-1-1,0 0 1,1 1 0,-1-1-1,1 0 1,-1-1 0,0 1-1,1 0 1,-1-1 0,0 1-1,1-1 1,-1 0 0,0 0-1,0 1 1,0-2 0,0 1-1,1 0 1,-2 0 0,1-1-1,2-1 1,5-5 5,0 0 1,0-1-1,-1 0 1,-1 0-1,1-1 0,7-14 1,25-30-938,-40 54 864,0-1 1,0 1-1,0 0 1,0 0-1,0 0 1,0 0-1,0 0 1,1-1-1,-1 1 1,0 0-1,0 0 1,0 0-1,0 0 1,0 0-1,0 0 0,1 0 1,-1 0-1,0-1 1,0 1-1,0 0 1,0 0-1,1 0 1,-1 0-1,0 0 1,0 0-1,0 0 1,0 0-1,1 0 1,-1 0-1,0 0 0,0 0 1,0 0-1,0 0 1,1 0-1,-1 0 1,0 0-1,0 0 1,0 1-1,0-1 1,1 0-1,-1 0 1,0 0-1,0 0 1,0 0-1,0 0 0,0 0 1,1 0-1,-1 1 1,0-1-1,0 0 1,0 0-1,0 0 1,0 0-1,0 1 1,0-1-1,0 0 1,0 0-1,0 0 1,3 18-1040,-7 22-983,2-36 1379,1-1 0,-1 0-1,0 1 1,0-1-1,0 0 1,-1 0 0,1 0-1,-1 0 1,-3 3-1,-8 3-5948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5.226"/>
    </inkml:context>
    <inkml:brush xml:id="br0">
      <inkml:brushProperty name="width" value="0.025" units="cm"/>
      <inkml:brushProperty name="height" value="0.025" units="cm"/>
    </inkml:brush>
  </inkml:definitions>
  <inkml:trace contextRef="#ctx0" brushRef="#br0">1 7 5509,'360'33'3660,"482"-6"-2649,741-58-424,-1506 29-586,1839 15 1947,650 16-2038,-2171-29 84,-338 0 5,141 3-36,-161-1 2,-1 2 1,1 2-1,43 13 1,-80-20 17,1 1 0,-1 0 1,1 0-1,-1 0 1,0 0-1,1 0 0,-1 0 1,0 0-1,1 0 0,-1 1 1,1-1-1,-1 0 0,0 0 1,1 0-1,-1 0 0,0 0 1,1 1-1,-1-1 0,0 0 1,1 0-1,-1 0 0,0 1 1,1-1-1,-1 0 0,0 1 1,0-1-1,1 0 1,-1 1-1,0-1 0,0 0 1,0 1-1,1-1 0,-1 0 1,0 1-1,0-1 0,0 0 1,0 1-1,0-1 0,0 1 1,0-1-1,-17 8-144,-30 0 151,-510 28-355,-7-35 424,460-2-68,-1481-65 1176,603 14-295,-1380 30-701,1524 25-358,755-3 214,-203 4 349,231 0-309,0 3 1,0 1-1,-55 17 1,106-24-69,0 0 1,0 1 0,0-1 0,1 1 0,-1 0 0,0 0 0,1 0 0,0 0 0,-7 6-1,10-8-5,-1 1 0,1-1-1,-1 1 1,1-1-1,0 1 1,-1 0 0,1 0-1,0-1 1,-1 1-1,1 0 1,0-1-1,0 1 1,0 0 0,0 0-1,0-1 1,0 1-1,0 0 1,0 0-1,0-1 1,0 1 0,0 0-1,0 1 1,1-1-21,0 1 0,0 0 1,0-1-1,0 1 0,0-1 0,0 1 1,1-1-1,-1 0 0,0 0 0,1 1 1,-1-1-1,1 0 0,1 1 0,15 8 10,0 0 0,1-2 0,0 0 0,1-1 0,-1-1 0,1-1 0,34 5 0,149 5-175,-186-14 179,1355-24 31,-867 3 311,562-19-119,1792-33 434,-1069 103-735,-1515-22-151,352 19-1496,-757-23 1359,-1151-22 2124,-723 19-1628,821 9-90,872-11 82,-808 4 662,3 35-311,620 3-463,9 41-36,469-79-18,-44 13-139,59-16 115,1 0 0,-1 0 0,0 0 0,1 0 1,-1 0-1,1 0 0,0 1 0,-1 0 0,1-1 0,0 1 0,0 0 1,0 0-1,0 0 0,0 0 0,1 0 0,-1 1 0,-2 3 0,4-5 30,0 0-1,0 0 0,0 0 0,0 0 1,0 0-1,0 0 0,0 0 1,0 0-1,0 0 0,1 0 1,-1 0-1,0 0 0,0 0 0,1 0 1,-1 0-1,1 0 0,-1 0 1,1 0-1,-1-1 0,1 1 1,0 0-1,-1 0 0,1-1 0,0 1 1,0 0-1,0-1 0,-1 1 1,1 0-1,0-1 0,0 1 1,2 0-1,33 12-215,-33-13 266,36 9-16,-1-2-1,1-1 0,44-1 0,123-7 47,-142 1-35,764-55 398,-538 31-266,-284 25-125,2035-154 624,3 69-66,-652 78-607,-57 1-2050,-1317 6 2011,-4 0-66,-1 0 0,1-1 0,19-4 0,-33 6 145,1-1-1,-1 0 1,1 0 0,-1 0 0,0 0-1,1 0 1,-1 0 0,0 0-1,1-1 1,-1 1 0,0 0-1,1 0 1,-1 0 0,0 0 0,1 0-1,-1-1 1,0 1 0,1 0-1,-1 0 1,0 0 0,0-1 0,1 1-1,-1 0 1,0 0 0,0-1-1,1 1 1,-1 0 0,0-1-1,0 1 1,0 0 0,1-1 0,-1 1-1,0 0 1,0-1 0,0 1-1,0-1 1,-12-7-7,-25-2 102,-81-10-178,-141-5 1,-129 13 72,311 11-7,-1078 7-2527,795 3 433</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3.774"/>
    </inkml:context>
    <inkml:brush xml:id="br0">
      <inkml:brushProperty name="width" value="0.025" units="cm"/>
      <inkml:brushProperty name="height" value="0.025" units="cm"/>
    </inkml:brush>
  </inkml:definitions>
  <inkml:trace contextRef="#ctx0" brushRef="#br0">1 0 16560,'0'0'5509,"53"21"-8168,-25-8-4547</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4.129"/>
    </inkml:context>
    <inkml:brush xml:id="br0">
      <inkml:brushProperty name="width" value="0.025" units="cm"/>
      <inkml:brushProperty name="height" value="0.025" units="cm"/>
    </inkml:brush>
  </inkml:definitions>
  <inkml:trace contextRef="#ctx0" brushRef="#br0">330 34 18738,'0'0'710,"-13"-6"256,6 2-759,0 0-1,0 0 1,0 1 0,-1 1 0,0-1-1,1 1 1,-1 0 0,0 1 0,0 0-1,0 0 1,0 1 0,0-1 0,0 2-1,0-1 1,0 1 0,0 1 0,0-1-1,1 2 1,-1-1 0,1 1 0,-14 6-1,9-1 54,2 1 0,-1 0 0,1 0 0,1 1-1,0 0 1,0 1 0,1 0 0,0 0 0,1 1 0,0 0-1,1 0 1,1 0 0,0 1 0,-6 23 0,9-30-240,0 0 1,1 1-1,0-1 1,0 0-1,1 1 1,-1-1-1,2 1 1,-1-1 0,1 1-1,0-1 1,0 1-1,0-1 1,1 0-1,0 1 1,0-1-1,1 0 1,0 0-1,0-1 1,0 1-1,1-1 1,0 1-1,0-1 1,0 0 0,0 0-1,1-1 1,0 0-1,0 1 1,0-2-1,1 1 1,-1-1-1,1 1 1,7 2-1,1-1-6,0 0 0,1-1 0,-1-1 0,1 0 0,-1-1 0,27 1 0,-35-3-13,-1 1 0,1-1 0,0-1 0,-1 1 0,1-1 0,0 0 0,-1 0 0,1 0 0,-1-1 0,0 0 0,1 0-1,-1 0 1,0-1 0,0 0 0,0 0 0,-1 0 0,1-1 0,-1 1 0,0-1 0,6-6 0,-9 9 0,-1 1 0,1-1 1,0 0-1,0 0 0,-1 0 1,1 0-1,0 0 0,-1 0 1,1 0-1,-1 0 0,1-1 0,-1 1 1,0 0-1,1 0 0,-1 0 1,0 0-1,0-1 0,0 1 1,0 0-1,0 0 0,0 0 1,0-1-1,0 1 0,-1 0 1,1 0-1,0 0 0,-1 0 0,1-1 1,-1 1-1,1 0 0,-1 0 1,1 0-1,-1 0 0,0 0 1,0 0-1,1 0 0,-1 1 1,0-1-1,0 0 0,0 0 1,0 1-1,0-1 0,0 0 0,0 1 1,0-1-1,0 1 0,0-1 1,-1 1-1,1 0 0,0-1 1,0 1-1,-2 0 0,-9-2-10,0 0 0,0 1 0,0 1-1,-15 0 1,14 1-4,-8 0 21,-24 0-1,36-4 54,19-5 77,41-17-87,171-75-2398,-221 100 2348,0-1-1,0 1 0,0-1 1,0 1-1,0-1 0,0 1 1,0-1-1,0 1 0,0 0 1,0 0-1,1-1 0,-1 1 1,0 0-1,0 0 0,0 0 1,0 0-1,0 0 0,0 1 1,1-1-1,-1 0 0,0 0 1,0 1-1,0-1 0,0 1 1,0-1-1,0 1 0,0-1 1,0 1-1,0 0 0,0-1 1,-1 1-1,1 0 0,0 0 1,0 1-1,1 2 48,-1 0 0,-1 0 0,1 0 0,-1 0 0,1 0-1,-1 1 1,0-1 0,-1 5 0,1-6-15,-13 58 570,11-53-557,-1 1 1,1-1 0,0 0-1,1 1 1,0 0-1,0-1 1,1 1 0,0-1-1,0 1 1,3 13-1,-2-21-84,-1 0 0,1 0 0,-1 0 0,1-1 0,-1 1 0,1 0-1,0 0 1,-1-1 0,1 1 0,0-1 0,-1 1 0,1 0 0,0-1 0,0 1 0,0-1-1,0 0 1,0 1 0,0-1 0,-1 0 0,1 1 0,0-1 0,0 0 0,0 0 0,0 0-1,0 0 1,0 0 0,0 0 0,0 0 0,1 0 0,0-1-477,0 1 1,0 0-1,0-1 1,0 1-1,0-1 1,0 0-1,-1 1 0,1-1 1,0 0-1,0 0 1,-1 0-1,1 0 1,-1 0-1,3-3 1,9-16-9806</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4.799"/>
    </inkml:context>
    <inkml:brush xml:id="br0">
      <inkml:brushProperty name="width" value="0.025" units="cm"/>
      <inkml:brushProperty name="height" value="0.025" units="cm"/>
    </inkml:brush>
  </inkml:definitions>
  <inkml:trace contextRef="#ctx0" brushRef="#br0">0 156 8968,'0'0'12140,"8"1"-10229,7-1-1547,0 0-1,0 0 1,0-2 0,0 0-1,0-1 1,24-7 0,-31 7-358,1 0 1,-2 0-1,1-1 1,0 0-1,-1-1 1,0 1-1,0-1 0,0-1 1,0 1-1,-1-1 1,0 0-1,0-1 1,-1 1-1,6-9 1,-10 13-1,0 1 0,0-1 0,0 1 0,0-1 1,0 0-1,0 1 0,0-1 0,-1 0 1,1 0-1,-1 0 0,1 1 0,-1-1 0,0 0 1,0 0-1,0 0 0,0 0 0,0 0 0,0 1 1,0-1-1,0 0 0,-1 0 0,0-2 0,0 2 3,0 1-1,-1 0 1,1 0-1,0 0 1,0 0 0,-1 0-1,1 0 1,-1 0-1,1 0 1,-1 0-1,1 1 1,-1-1-1,1 1 1,-1-1-1,0 1 1,1 0-1,-1-1 1,0 1-1,-2 0 1,-3 0 31,0 0 1,1 1 0,-1-1-1,1 1 1,-1 1 0,1-1-1,-1 1 1,1 0-1,0 1 1,0 0 0,-9 5-1,4 0 79,1 1-1,1 0 0,-1 1 1,2 0-1,-1 1 0,2 0 0,-12 20 1,14-23-55,1 0 1,1 0 0,0 0 0,0 1 0,0 0-1,1-1 1,1 1 0,-1 0 0,1 0-1,1 0 1,0 0 0,1 13 0,-1-20-61,1 0 1,-1 0-1,1 1 0,0-1 1,0 0-1,0 0 1,0 0-1,0 0 1,0 0-1,1 0 1,-1 0-1,0 0 0,1-1 1,0 1-1,-1 0 1,1-1-1,0 1 1,0-1-1,2 1 1,1 1 12,1 0 0,-1-1 0,1 0 0,-1 0 0,1-1 0,0 0 0,8 1 0,7-1-131,0 0 0,0-2 1,25-3-1,-29 1-651,0-1 0,0 0-1,0-1 1,18-8 0,29-18-6043,-18 3-2539</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5.158"/>
    </inkml:context>
    <inkml:brush xml:id="br0">
      <inkml:brushProperty name="width" value="0.025" units="cm"/>
      <inkml:brushProperty name="height" value="0.025" units="cm"/>
    </inkml:brush>
  </inkml:definitions>
  <inkml:trace contextRef="#ctx0" brushRef="#br0">167 132 13741,'0'0'3155,"-11"0"-641,6 0-2272,-1 0 1,0 0-1,1 0 0,-1 1 0,1 0 0,0 0 0,-1 0 0,1 1 0,0 0 0,0 0 0,0 0 1,0 0-1,0 1 0,0 0 0,1 0 0,-1 0 0,1 1 0,0 0 0,-6 6 0,5-5 3,0 1 1,0 1-1,0-1 0,1 1 0,0 0 1,1 0-1,-1 0 0,1 0 0,1 0 0,-1 1 1,1-1-1,0 1 0,1 0 0,-1 10 0,2-17-232,0 0-1,0 0 1,0 0-1,0 1 1,0-1-1,1 0 1,-1 0-1,0 0 1,0 0-1,1 1 1,-1-1-1,1 0 1,-1 0-1,1 0 1,0 0-1,-1 0 1,1 0-1,0 0 1,0 0-1,-1-1 1,1 1 0,0 0-1,0 0 1,0-1-1,1 2 1,1-1 4,0 0 1,-1 0 0,1 0 0,0-1 0,0 1 0,0 0 0,0-1 0,0 0 0,0 0-1,3 0 1,3-1 15,0 0 0,0-1 0,0 1 0,0-2 0,-1 1 0,12-6 0,-2-2-26,0-1-1,-1 0 1,0-1 0,-1-1-1,-1-1 1,0 0-1,20-24 1,-26 26-8,0 0 0,0 0 0,-1-1 0,-1 0 0,0-1 0,0 1 0,-2-1 1,0 0-1,0-1 0,4-29 0,-9 37-76,-2 8 24,-6 13-4,-7 27 4,9-18 68,1 1 0,2 0 0,0 0 1,2 1-1,0-1 0,6 45 0,-4-65-219,0 0-1,0 0 1,0 0-1,0 0 1,1-1-1,0 1 1,0 0-1,0-1 1,0 1-1,0-1 1,1 0-1,-1 0 1,1 0-1,0 0 1,0 0-1,0-1 1,1 1-1,-1-1 1,0 0-1,1 0 1,0 0-1,-1 0 1,1-1-1,0 0 1,0 1-1,0-1 0,0-1 1,7 2-1,20-1-6793</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5.932"/>
    </inkml:context>
    <inkml:brush xml:id="br0">
      <inkml:brushProperty name="width" value="0.025" units="cm"/>
      <inkml:brushProperty name="height" value="0.025" units="cm"/>
    </inkml:brush>
  </inkml:definitions>
  <inkml:trace contextRef="#ctx0" brushRef="#br0">81 0 12204,'0'0'9085,"-9"7"-8535,4-2-416,0-1 1,0 1-1,0 1 0,0-1 0,1 1 0,0 0 0,0 0 0,1 0 0,-1 0 0,1 0 0,1 1 0,-1 0 0,1 0 1,0-1-1,1 1 0,-2 13 0,-3 37 345,2 1 1,3-1-1,2 1 0,16 102 1,-16-156-746,7 24-1666,4-15-3179,-2-12-867</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6.773"/>
    </inkml:context>
    <inkml:brush xml:id="br0">
      <inkml:brushProperty name="width" value="0.025" units="cm"/>
      <inkml:brushProperty name="height" value="0.025" units="cm"/>
    </inkml:brush>
  </inkml:definitions>
  <inkml:trace contextRef="#ctx0" brushRef="#br0">115 1 15503,'0'0'7335,"-2"12"-6364,-10 48-203,5-29-191,1 0 0,-3 45 0,9-75-567,0 1 1,0-1 0,0 1 0,1-1 0,-1 0 0,0 1 0,1-1 0,-1 1-1,1-1 1,-1 0 0,1 0 0,0 1 0,-1-1 0,1 0 0,0 0 0,0 0-1,0 0 1,0 0 0,0 0 0,0 0 0,0 0 0,0 0 0,0 0 0,1 0-1,1 1 1,2-1-1,0 1 0,-1-1-1,1 0 1,0 0 0,-1 0-1,1-1 1,0 0 0,5 0 0,11-2-344,1 0 0,31-9 1,-52 11 291,3-1-6,-1 0-1,0 0 1,0 1-1,0-1 1,0 1 0,1 0-1,-1-1 1,0 2-1,0-1 1,0 0 0,1 1-1,-1-1 1,4 2-1,-6-1 77,0 0 0,0 0-1,0 1 1,0-1 0,0 0-1,0 1 1,0-1-1,-1 0 1,1 1 0,0-1-1,-1 1 1,1-1 0,-1 1-1,1-1 1,-1 1-1,0-1 1,0 1 0,0 0-1,0-1 1,0 1 0,0-1-1,0 1 1,0 0 0,-1-1-1,1 1 1,-1-1-1,0 3 1,-1 2 116,0-1-1,0 0 1,-1 0 0,1-1 0,-1 1-1,0 0 1,0-1 0,-1 0-1,1 1 1,-1-1 0,0-1 0,0 1-1,0-1 1,-1 1 0,1-1 0,-1 0-1,0-1 1,0 1 0,0-1-1,-6 2 1,-5 2 183,0-1 0,0 0 0,0-2 1,-1 1-1,-23 0 0,38-4-392,-10 1 151,-1-1-1,1 0 1,-18-3 0,29 3-158,-1-1 1,0 1 0,0 0 0,0-1 0,0 0 0,1 1 0,-1-1 0,0 0 0,1 0 0,-1 0-1,1 0 1,-1 0 0,-2-3 0,4 3-58,-1 0-1,1 1 1,0-1 0,-1 0-1,1 0 1,0 0 0,-1 0-1,1 0 1,0 0-1,0 0 1,0 0 0,0 0-1,0 0 1,0-1 0,0 1-1,1 0 1,-1 0-1,0 1 1,0-1 0,1 0-1,-1 0 1,1 0-1,-1 0 1,1 0 0,-1 0-1,1 0 1,0-1 0,4-2-911,-1 0 0,1 0 1,0 1-1,0-1 0,0 1 1,0 0-1,1 1 0,-1-1 1,1 1-1,8-3 0,-10 4 337,27-9-5489</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7.459"/>
    </inkml:context>
    <inkml:brush xml:id="br0">
      <inkml:brushProperty name="width" value="0.025" units="cm"/>
      <inkml:brushProperty name="height" value="0.025" units="cm"/>
    </inkml:brush>
  </inkml:definitions>
  <inkml:trace contextRef="#ctx0" brushRef="#br0">0 112 8456,'0'0'9214,"7"-8"-5482,2-2-2970,0 0 1,1 0 0,0 1 0,1 0 0,0 1-1,0 1 1,0-1 0,19-7 0,-22 11-689,0 1 0,1 1-1,-1 0 1,0 0 0,17-2 0,-23 4-72,1 0-1,-1 0 1,1-1 0,-1 2 0,1-1 0,0 0-1,-1 0 1,1 1 0,-1 0 0,1-1 0,-1 1-1,0 0 1,1 0 0,-1 0 0,4 3-1,-5-3 1,-1 0 0,1 1 0,0-1 0,0 0-1,0 1 1,-1-1 0,1 1 0,-1-1-1,1 1 1,-1-1 0,0 1 0,0-1 0,1 1-1,-1-1 1,0 1 0,0-1 0,-1 1-1,1-1 1,0 1 0,0-1 0,-1 1-1,1-1 1,-1 1 0,1-1 0,-1 1 0,0-1-1,1 0 1,-2 2 0,-3 4 81,1 0 0,-1-1 0,0 0-1,0 0 1,0 0 0,-1-1 0,-6 5 0,7-6-14,0 0 0,1-1 0,-1 2 0,1-1 0,0 0 0,0 1 0,1 0 0,-1 0-1,1 0 1,0 0 0,0 1 0,1-1 0,-3 7 0,5-11-64,0-1 0,0 1 0,0 0 0,0-1 1,0 1-1,0-1 0,0 1 0,0 0 0,0-1 0,1 1 0,-1-1 0,0 1 0,0-1 0,0 1 0,1 0 1,-1-1-1,0 1 0,1-1 0,-1 1 0,1-1 0,-1 1 0,0-1 0,1 0 0,-1 1 0,1-1 0,-1 0 0,1 1 1,-1-1-1,1 0 0,-1 1 0,1-1 0,0 0 0,0 0 0,30 3 72,31-14-12,-49 7-144,0-2 0,0 0 0,0 0 0,0-1 0,-1-1 0,-1 0 0,1 0-1,-1-1 1,0-1 0,-1 0 0,0 0 0,-1-1 0,0 0 0,-1-1 0,10-18 0,-15 20 68,-23 78-210,16-59 226,0 0 0,1 1 0,0-1 0,0 1 0,1 0 0,1-1 0,0 1 0,0 0 1,1 0-1,1 13 0,-1-22 1,1 1 1,-1-1-1,1 1 0,0-1 1,-1 0-1,1 1 0,0-1 1,0 0-1,0 1 1,0-1-1,0 0 0,0 0 1,1 0-1,-1 0 1,0 0-1,0 0 0,1-1 1,-1 1-1,1 0 1,-1 0-1,1-1 0,-1 1 1,1-1-1,-1 0 1,1 1-1,-1-1 0,1 0 1,-1 0-1,1 0 1,0 0-1,-1 0 0,1 0 1,-1-1-1,1 1 1,-1 0-1,1-1 0,-1 1 1,3-2-1,5 0 13,-1 0 0,1-1 0,-1 0 0,0-1 0,12-6 0,-5-1-29,0 0 0,0 0 0,-1-1 1,-1-1-1,0-1 0,0 0 0,-2 0 0,0-1 1,0 0-1,-1-1 0,8-19 0,-33 66-304,-18 47 297,31-72 50,0 0 1,0-1 0,1 1 0,0 0-1,0 0 1,1 0 0,0 0-1,0 0 1,0 0 0,0 0 0,1 0-1,2 6 1,-2-11-27,0 1-1,-1-1 0,1 0 1,1 0-1,-1 0 1,0 0-1,0 0 1,0 0-1,1 0 1,-1 0-1,0 0 1,1 0-1,-1-1 1,0 1-1,1-1 1,-1 1-1,1-1 1,-1 1-1,1-1 1,0 0-1,-1 0 1,1 0-1,-1 0 1,1 0-1,-1 0 1,1 0-1,0 0 0,-1-1 1,1 1-1,-1-1 1,3 0-1,2 0 8,0-1 0,0 0 0,-1 0 0,1 0 0,-1-1-1,11-6 1,-6 1-7,-1-1 0,1 0-1,-2 0 1,1-1-1,-1 0 1,7-13 0,-12 18 2,0 0-1,0-1 1,-1 1 0,1 0 0,-1-1 0,-1 1 0,1-1 0,-1 0 0,0 1 0,0-1-1,-1 0 1,0 0 0,0 0 0,0 1 0,-1-1 0,-1-6 0,2 10-18,-1 1 1,0-1 0,0 1-1,1 0 1,-1-1 0,0 1-1,-1 0 1,1-1-1,0 1 1,0 0 0,0 0-1,-1 0 1,1 0 0,0 0-1,-1 1 1,1-1-1,-1 0 1,1 1 0,-1-1-1,0 1 1,1-1 0,-1 1-1,1 0 1,-1-1-1,0 1 1,1 0 0,-1 0-1,0 0 1,1 1 0,-1-1-1,0 0 1,1 0-1,-1 1 1,1-1 0,-1 1-1,1 0 1,-1-1 0,1 1-1,-1 0 1,1 0-1,0 0 1,-1 0 0,1 0-1,0 0 1,0 0 0,0 1-1,0-1 1,0 0-1,0 1 1,0-1 0,0 0-1,0 1 1,1-1 0,-1 1-1,0-1 1,1 1-1,-1 3 1,1-4-237,-1 0 1,1 0-1,0 0 0,0 0 0,0 0 1,0 1-1,0-1 0,0 0 0,0 0 1,1 0-1,-1 0 0,0 0 0,1 0 0,-1 0 1,1 0-1,-1 0 0,1 0 0,-1 0 1,1 0-1,0 0 0,-1 0 0,1 0 1,0 0-1,0 0 0,-1-1 0,1 1 1,0 0-1,0-1 0,0 1 0,0 0 1,0-1-1,2 1 0,17 6-6444</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7.862"/>
    </inkml:context>
    <inkml:brush xml:id="br0">
      <inkml:brushProperty name="width" value="0.025" units="cm"/>
      <inkml:brushProperty name="height" value="0.025" units="cm"/>
    </inkml:brush>
  </inkml:definitions>
  <inkml:trace contextRef="#ctx0" brushRef="#br0">50 9 20692,'0'0'10826,"-50"16"-9577,55-16-1249,10-2-512,1-9-2595,-6-1-4292</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8.208"/>
    </inkml:context>
    <inkml:brush xml:id="br0">
      <inkml:brushProperty name="width" value="0.025" units="cm"/>
      <inkml:brushProperty name="height" value="0.025" units="cm"/>
    </inkml:brush>
  </inkml:definitions>
  <inkml:trace contextRef="#ctx0" brushRef="#br0">346 8 17424,'0'0'8980,"-14"-2"-7907,10 1-1016,-5-1 0,1 1-1,-1 0 1,0 1 0,0-1 0,0 2 0,0-1 0,0 1 0,1 1 0,-1-1 0,-14 6 0,-2 3-40,0 1 0,2 1 0,-37 25 0,53-33 80,1 0 0,0 1 0,0 0 0,0 0 0,1 0 0,-1 1 1,1 0-1,1 0 0,-1 0 0,1 1 0,0-1 0,0 1 0,1 0 0,0 0 0,0 1 0,1-1 0,-2 9 0,4-14-66,0 0-1,0 0 1,0 0 0,0 0 0,0 0-1,0-1 1,1 1 0,-1 0 0,1 0-1,-1 0 1,1 0 0,0-1-1,0 1 1,-1 0 0,1 0 0,0-1-1,1 1 1,-1-1 0,0 1 0,2 1-1,1 0-2,-1-1-1,1 0 1,-1 0-1,1 0 0,0 0 1,0 0-1,0-1 1,-1 0-1,7 2 1,9 0-3,0-1 0,0 0 1,25-2-1,-32 0 6,13 0-308,-1 0 0,0-2 1,1 0-1,-1-2 0,0-1 0,-1 0 1,1-2-1,-1-1 0,-1-1 1,1-1-1,26-15 0,-47 23 19,1 0 0,-1 0-1,0 0 1,0 0 0,0 0-1,0 0 1,0 0-1,0-1 1,3-4 0,-5 6 42,0 0 1,1 1 0,-1-1 0,0 0-1,0 1 1,0-1 0,0 0-1,0 0 1,0 1 0,0-1-1,0 0 1,0 1 0,0-1-1,0 0 1,0 0 0,0 1-1,-1-1 1,1 0 0,0 1-1,-1-1 1,1 0 0,0 1-1,-1-1 1,1 1 0,-1-1-1,1 0 1,-1 1 0,1-1-1,-1 1 1,1 0 0,-1-1-1,1 1 1,-1-1 0,0 1-1,1 0 1,-1-1 0,0 1 0,1 0-1,-1 0 1,0-1 0,-1 1-1,-21-7-7823</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1:28.565"/>
    </inkml:context>
    <inkml:brush xml:id="br0">
      <inkml:brushProperty name="width" value="0.025" units="cm"/>
      <inkml:brushProperty name="height" value="0.025" units="cm"/>
    </inkml:brush>
  </inkml:definitions>
  <inkml:trace contextRef="#ctx0" brushRef="#br0">1 70 15439,'0'0'9000,"76"-13"-7559,-10 4-672,12-2-545,6-1-192,3 2 0,-7 2 1,-11 3-226,-13 4-704,-17 1-1249,-17 0-608</inkml:trace>
  <inkml:trace contextRef="#ctx0" brushRef="#br0" timeOffset="1">16 121 11243,'0'0'9385,"58"5"-7592,-5-10 129,12-1-513,9-3-736,8-1-385,2-2-160,-2 0-128,-3-3-864,-8-3-4518,-6-5-14701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5.475"/>
    </inkml:context>
    <inkml:brush xml:id="br0">
      <inkml:brushProperty name="width" value="0.025" units="cm"/>
      <inkml:brushProperty name="height" value="0.025" units="cm"/>
    </inkml:brush>
  </inkml:definitions>
  <inkml:trace contextRef="#ctx0" brushRef="#br0">228 63 5509,'-78'-21'-4068,"0"0"5125,7 1-1601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2:25.998"/>
    </inkml:context>
    <inkml:brush xml:id="br0">
      <inkml:brushProperty name="width" value="0.025" units="cm"/>
      <inkml:brushProperty name="height" value="0.025" units="cm"/>
    </inkml:brush>
  </inkml:definitions>
  <inkml:trace contextRef="#ctx0" brushRef="#br0">4250 451 6278,'-11'-7'160,"-41"-22"347,-2 2 0,-1 2-1,0 3 1,-2 3 0,-61-14 0,-313-45 2030,55 13-582,-32-20-349,-5 34-1168,-100 42-590,374 16 84,-230 41 0,216-17 93,-202 70 0,290-78 146,1 3-1,2 3 1,1 2-1,1 3 0,-88 67 1,128-85-172,1 0 0,1 1 0,1 1 1,0 1-1,1 0 0,1 1 0,1 1 0,1 0 0,1 1 0,1 0 1,0 1-1,2 0 0,1 0 0,1 1 0,1 0 0,1 1 1,1-1-1,-1 32 0,2-8-5,2-1 0,3 1 0,1 0 0,3-1 1,1 0-1,3 0 0,2 0 0,1-2 0,30 66 0,-24-72 1,2 0-1,1-2 1,2 0 0,2-2-1,1-1 1,1-1 0,2-1-1,2-2 1,0-1 0,59 40-1,-27-29 14,2-3-1,1-3 0,1-3 0,2-3 0,132 33 0,-11-18 14,200 17 1,-179-37-93,2-10-1,0-8 1,-1-10 0,1-9 0,310-61 0,-300 25 149,406-150 0,-478 138-66,-4-6-1,-2-7 1,192-133 0,-145 61 35,-174 130-40,-1 0 0,0-2-1,-2 0 1,0 0 0,-1-2 0,-1 0-1,16-31 1,-26 44-1,-1-1 0,0 1 0,-1 0 0,1-1 0,-2 1 0,1-1 0,-1 0 0,-1 1 0,1-1 0,-2 0 0,1 0 0,-1 1 0,0-1 0,-1 0 0,0 1 0,0-1 0,-1 1 0,0 0 0,-1 0 0,0 0 0,0 0 0,0 1 0,-1-1 0,0 1 0,-1 0 0,0 1 0,-8-8 0,-12-10 0,-1 1 0,-1 1 0,-1 2-1,-1 1 1,-46-22 0,-46-18 150,-3 6 0,-172-50 0,-275-40 283,-62 46 58,491 87-588,0 7 0,-211 21 1,246-2-2446,-172 50 0,99-13-2957</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2:38.768"/>
    </inkml:context>
    <inkml:brush xml:id="br0">
      <inkml:brushProperty name="width" value="0.025" units="cm"/>
      <inkml:brushProperty name="height" value="0.025" units="cm"/>
    </inkml:brush>
  </inkml:definitions>
  <inkml:trace contextRef="#ctx0" brushRef="#br0">851 353 6887,'-50'13'539,"-1"-2"0,0-3 0,0-1 0,-85-1 0,119-5-454,1 1-1,-1 1 0,1 0 1,0 1-1,0 1 1,0 0-1,1 2 0,0-1 1,0 2-1,0 0 0,1 1 1,0 0-1,1 1 0,-14 13 1,-14 15 265,2 2 1,-63 83-1,92-111-297,0 1-1,1 0 0,1 1 1,0 0-1,1 0 0,1 1 0,0 0 1,0 0-1,2 0 0,0 0 1,1 1-1,0 0 0,1 0 1,0 19-1,5 10-60,2 0 0,2-1 0,1 1 0,3-2 0,1 1 0,2-2 0,31 64 0,-33-82 5,0-1 1,1 0-1,2-1 0,0-1 1,1 0-1,1-2 0,1 1 1,1-2-1,31 24 0,-23-24 4,0 0 0,2-2-1,-1-1 1,2-2 0,0 0-1,0-2 1,43 9 0,333 58 118,-105-23-84,-149-27 70,2-6 0,0-7 0,1-6 0,0-8 0,304-36 0,-454 35-105,1152-179 43,-880 124-54,-4-12 1,481-187-1,-666 218 41,145-83 0,-205 102-11,0-2 0,-2 0 0,0-2 0,-1-1-1,-1-1 1,-1-1 0,-1-1 0,30-45 0,-44 59 7,-2-1 1,0 0 0,0 0 0,-1-1 0,-1 1 0,0-1 0,-1 0-1,0 0 1,-1 0 0,0 0 0,-1-1 0,-1 1 0,0-1 0,-1 1-1,0 0 1,-1 0 0,0-1 0,-1 1 0,-1 0 0,0 1 0,-1-1-1,0 1 1,-1 0 0,0 0 0,-1 1 0,0-1 0,-1 1 0,0 1-1,-1 0 1,0 0 0,-11-9 0,-4 0-31,-1 1 0,0 1 0,-2 1-1,1 1 1,-2 2 0,0 0 0,-52-14 0,-7 4-25,-122-16 0,-322-24 328,-46-6 235,270 17 67,-270-40 258,-7 41-504,352 46-562,-259 28 0,396-13-280,1 5 0,1 4 0,1 4 0,1 3 0,-141 63 0,163-53-795,1 3 1,-75 57 0,10 2-3646</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2:44.597"/>
    </inkml:context>
    <inkml:brush xml:id="br0">
      <inkml:brushProperty name="width" value="0.025" units="cm"/>
      <inkml:brushProperty name="height" value="0.025" units="cm"/>
    </inkml:brush>
  </inkml:definitions>
  <inkml:trace contextRef="#ctx0" brushRef="#br0">505 5 4452,'0'0'609,"-92"-5"-449,41 5 96,2 0-224,2 0-256,6 8-673,2-2 833,7 3 192,1-1-96,6 1 32,-5 1 128,-4-2-256,1 1-1121</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2:45.595"/>
    </inkml:context>
    <inkml:brush xml:id="br0">
      <inkml:brushProperty name="width" value="0.025" units="cm"/>
      <inkml:brushProperty name="height" value="0.025" units="cm"/>
    </inkml:brush>
  </inkml:definitions>
  <inkml:trace contextRef="#ctx0" brushRef="#br0">143 0 8840,'-10'1'289,"-3"1"-16,4-2-20,0 0 0,1 1 0,-1 0 0,0 1 0,0-1 0,0 2 0,1 0 0,-1 0 0,1 0 0,0 1 0,-8 5 0,15-9-201,1 0-1,-1 1 0,1-1 0,-1 1 1,1-1-1,-1 1 0,1-1 1,-1 0-1,1 1 0,-1-1 0,1 1 1,0 0-1,-1-1 0,1 1 0,0-1 1,0 1-1,-1 0 0,1-1 0,0 1 1,0-1-1,0 1 0,0 0 0,0-1 1,0 1-1,0 0 0,0-1 0,0 1 1,0 0-1,0-1 0,0 1 0,0 0 1,1-1-1,-1 1 0,0-1 0,0 1 1,1-1-1,-1 1 0,0 0 1,1-1-1,-1 1 0,1-1 0,-1 1 1,1-1-1,-1 0 0,1 1 0,-1-1 1,1 1-1,-1-1 0,1 0 0,-1 1 1,1-1-1,0 0 0,0 0 0,34 10 1217,296-23 973,-96 1-1743,1571-5 554,-935 32-1,309 42-843,-758-53-852,-219-7 98,139-1-2011,-264-8 2681,-60 8-92,-1 1-1,32-1 1,82 9 185,-84-2-133,0-1 1,0-3-1,92-12 1,-109 7-352,50-4 0,-33 12-7340,-32 0 3219</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3:06.477"/>
    </inkml:context>
    <inkml:brush xml:id="br0">
      <inkml:brushProperty name="width" value="0.025" units="cm"/>
      <inkml:brushProperty name="height" value="0.025" units="cm"/>
    </inkml:brush>
  </inkml:definitions>
  <inkml:trace contextRef="#ctx0" brushRef="#br0">1 95 7175,'0'0'7052,"6"-1"-6598,3 0-217,-1 1 0,0-1 0,0 2 1,0-1-1,0 1 0,0 0 0,0 1 1,14 4-1,-1-1 79,0-1 1,-1-1-1,2 0 1,-1-2-1,39-2 1,109-20 133,-89 8-429,126-5 159,217 8 0,-92 5 47,514 7 548,-329 6-722,737-16-26,-1193 8-29,663-7-29,-573-1 31,423-1 0,-556 10-4,-9-1 7,0 0-1,0 0 0,0 1 0,0 0 0,0 0 0,13 5 0,-77-6 740,55 0-764,-7 0-260,1 0 0,0 0 0,0-1 0,0 0 0,0-1 0,0 1 0,0-1 0,1-1 0,-1 1 0,0-1 0,-6-4 0,-1-9-4335</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3:29.912"/>
    </inkml:context>
    <inkml:brush xml:id="br0">
      <inkml:brushProperty name="width" value="0.025" units="cm"/>
      <inkml:brushProperty name="height" value="0.025" units="cm"/>
    </inkml:brush>
  </inkml:definitions>
  <inkml:trace contextRef="#ctx0" brushRef="#br0">230 176 4100,'-13'2'2931,"-111"5"-273,106-7-1099,0-1 0,0-1 0,-20-4-1,68 12-835,0-2 0,0 0 0,52-1 0,99-14 178,-69 3-412,279-4 474,423 40 1,-442-22-885,0-32-35,-107 18 219,72-8-195,-253 4-66,433-52 2,2 35-5,-65 42-36,-421-11 35,-17 0 2,0-1 1,1 0-1,-1-1 0,1-1 0,-1-1 0,1 0 0,29-8 1,-21-12-1924,-16 12-1615,6-3-3563</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02.259"/>
    </inkml:context>
    <inkml:brush xml:id="br0">
      <inkml:brushProperty name="width" value="0.025" units="cm"/>
      <inkml:brushProperty name="height" value="0.025" units="cm"/>
    </inkml:brush>
  </inkml:definitions>
  <inkml:trace contextRef="#ctx0" brushRef="#br0">11 529 7944,'-2'-9'320,"0"0"-292,0-1 1,0 1-1,1-1 1,0 1-1,1-1 1,0 1-1,0-1 1,1 0-1,0 1 1,1-1-1,0 1 0,0 0 1,1 0-1,7-14 1,-5 14 70,1 0 0,0 1 0,1 0 0,0 0 0,0 0 0,1 1 1,0 0-1,0 1 0,1 0 0,0 0 0,0 1 0,18-8 0,-5 5 375,1 2 0,0 0-1,0 2 1,40-3 0,13-5-393,-1-4 0,-1-2 1,127-51-1,-107 35-54,147-34 0,-209 62 52,-1 1-1,1 2 0,0 1 0,-1 1 0,1 2 1,0 1-1,0 2 0,58 14 0,-14 3 95,13 6 33,2-4 0,156 19-1,178-28-107,-237-12-102,210 28 1,77 63-22,-286-50 8,346 32 0,-483-72 29,886 81 1418,-843-68-1338,1-4 1,1-4-1,-1-5 1,1-3 0,189-27-1,-104-7 965,-182 34-996,0 0 0,0 0 0,1 0 0,-1 0 0,0 0 0,0 0 0,1 0 0,-1 0 0,0 0 0,0 0 0,1 0 0,-1 0 1,0 0-1,0 0 0,1 0 0,-1 0 0,0 0 0,0 0 0,1-1 0,-1 1 0,0 0 0,0 0 0,1 0 0,-1 0 0,0 0 0,0-1 0,0 1 0,1 0 0,-1 0 0,0 0 0,0-1 0,0 1 0,0 0 0,0 0 0,1-1 0,-1 1 0,0 0 0,0 0 0,0-1 0,0 1 0,0 0 1,0 0-1,0-1 0,0 1 0,0 0 0,0 0 0,0-1 0,0 1 0,0 0 0,0 0 0,0-1 0,0 1 0,0 0 0,-1-1 0,-17-9 804,-27-5-934,-8-3-1656,-21-25-7447,70 40 8656,-49-31-6488</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03.371"/>
    </inkml:context>
    <inkml:brush xml:id="br0">
      <inkml:brushProperty name="width" value="0.025" units="cm"/>
      <inkml:brushProperty name="height" value="0.025" units="cm"/>
    </inkml:brush>
  </inkml:definitions>
  <inkml:trace contextRef="#ctx0" brushRef="#br0">1 509 7687,'67'-10'2169,"-13"2"-2352,79-23 348,224-46 855,1863-184 1927,-1804 241-2544,662 53 0,-15-1 419,-893-46-1000,-1-8 0,196-49 0,-343 65-1049,0 0-1,0-1 0,23-11 0,-5-5-4404</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40.932"/>
    </inkml:context>
    <inkml:brush xml:id="br0">
      <inkml:brushProperty name="width" value="0.025" units="cm"/>
      <inkml:brushProperty name="height" value="0.025" units="cm"/>
    </inkml:brush>
  </inkml:definitions>
  <inkml:trace contextRef="#ctx0" brushRef="#br0">0 109 5990,'0'0'-2146,"10"-8"2567,-5 3-384,1 0 0,0 1 0,0 0 0,0 0 0,1 0 0,-1 0 0,1 1 0,0 0 0,0 1 0,0 0 0,0 0 0,1 0 0,11-1 0,57-4 84,347-26 72,2 35-256,474 21 1059,0-57-567,115 29-164,0 57-428,-444-19-910,-326-23-988</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0.484"/>
    </inkml:context>
    <inkml:brush xml:id="br0">
      <inkml:brushProperty name="width" value="0.025" units="cm"/>
      <inkml:brushProperty name="height" value="0.025" units="cm"/>
    </inkml:brush>
  </inkml:definitions>
  <inkml:trace contextRef="#ctx0" brushRef="#br0">1 208 4837,'0'0'4302,"10"1"-3704,454 65 2549,57 5-1452,55-76-702,-12-1-368,-504 9-518,280 13 488,-237-16-476,133-17-1,-55-8-87,505-51 419,488-52-61,-1078 110-360,392-59 51,-408 70-41,0 3 0,1 3 0,-1 4 0,89 15 1,-19 8 315,292 11 0,-292-40-355,212-30 0,-354 32-552,1-1 1,0 0 0,-1 0 0,1-1 0,-1 0 0,0 0-1,13-8 1,4-10-3586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6.067"/>
    </inkml:context>
    <inkml:brush xml:id="br0">
      <inkml:brushProperty name="width" value="0.025" units="cm"/>
      <inkml:brushProperty name="height" value="0.025" units="cm"/>
    </inkml:brush>
  </inkml:definitions>
  <inkml:trace contextRef="#ctx0" brushRef="#br0">0 418 3812,'0'0'560,"13"0"-352,68 4 334,-14 1-185,1-3 0,123-14 0,-12-15 449,255-7 0,-83 33-320,648-32 667,-129-73-638,-62 7-216,5 47 638,1123 40-340,-715 33-479,-1220-21-119,191 5-105,-168-6-271,0-1 0,1-1 0,-1-1-1,0-1 1,39-14 0,30-26-3173</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1.482"/>
    </inkml:context>
    <inkml:brush xml:id="br0">
      <inkml:brushProperty name="width" value="0.025" units="cm"/>
      <inkml:brushProperty name="height" value="0.025" units="cm"/>
    </inkml:brush>
  </inkml:definitions>
  <inkml:trace contextRef="#ctx0" brushRef="#br0">0 1 11018,'0'1'10,"0"0"0,1-1-1,-1 1 1,0 0-1,0 0 1,1 0-1,-1-1 1,1 1-1,-1 0 1,0-1-1,1 1 1,-1 0 0,1-1-1,0 1 1,-1 0-1,1-1 1,-1 1-1,1-1 1,0 1-1,-1-1 1,1 1-1,0-1 1,0 0-1,-1 1 1,1-1 0,0 0-1,0 0 1,0 0-1,0 1 1,-1-1-1,1 0 1,0 0-1,1 0 1,42 6 129,-31-5-5,871 107 354,7-61 1080,-848-47-1360,1018 24 2045,-989-19-2229,1340 63 224,-306-120 120,-396 7 1287,-478 43-1148,248 30 0,-406-20-657,28 5-611,0-5-1,114-5 1,-208-4-42,1 1 0,-1-2 0,1 1 1,12-5-1,23-19-4920</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7.805"/>
    </inkml:context>
    <inkml:brush xml:id="br0">
      <inkml:brushProperty name="width" value="0.025" units="cm"/>
      <inkml:brushProperty name="height" value="0.025" units="cm"/>
    </inkml:brush>
  </inkml:definitions>
  <inkml:trace contextRef="#ctx0" brushRef="#br0">0 15 2146,'0'0'-32,"83"-14"-993</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8.148"/>
    </inkml:context>
    <inkml:brush xml:id="br0">
      <inkml:brushProperty name="width" value="0.025" units="cm"/>
      <inkml:brushProperty name="height" value="0.025" units="cm"/>
    </inkml:brush>
  </inkml:definitions>
  <inkml:trace contextRef="#ctx0" brushRef="#br0">1 11 705,'0'0'352,"53"-9"-96,-35 7 289,-6 2 63,-7 0-223,-7 0-1827</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6:58.849"/>
    </inkml:context>
    <inkml:brush xml:id="br0">
      <inkml:brushProperty name="width" value="0.025" units="cm"/>
      <inkml:brushProperty name="height" value="0.025" units="cm"/>
    </inkml:brush>
  </inkml:definitions>
  <inkml:trace contextRef="#ctx0" brushRef="#br0">497 117 4805,'-280'78'4911,"277"-77"-4664,-1 0 0,0 0 0,1 1 0,0-1 0,-1 1 0,1 0 0,0 0 1,-1 0-1,1 1 0,0-1 0,-4 6 0,6-8-205,1 0 0,0 1 0,0-1-1,-1 1 1,1-1 0,0 1 0,0-1 0,-1 1 0,1-1 0,0 1 0,0-1 0,0 0-1,0 1 1,0 0 0,0-1 0,0 1 0,0-1 0,0 1 0,0-1 0,0 1 0,0-1-1,0 1 1,0-1 0,0 1 0,1-1 0,-1 0 0,0 1 0,0-1 0,1 1-1,-1-1 1,1 1 0,0 0-17,1 1 0,0-1 0,-1 0 0,1 0-1,0 0 1,0 0 0,0-1 0,0 1 0,0 0 0,0-1 0,0 0-1,4 1 1,28 3 196,0-2 0,1-1-1,-1-1 1,41-6-1,140-32 462,-90 14-235,92-2 99,355 1 0,-434 24-421,412-30 493,-3 1 371,-213 26-690,-439 22-171,-523 36-2151,-54 6 218,196-9 2015,-531 61 7,973-107-163,23-4-43,-1 1 1,1 2-1,0 0 1,1 1-1,-23 8 1,81-12-156,233-23 272,-134 6-107,194-14 15,687-86 94,-9-83 1562,-958 186-1510,-91 9 549,-53 10-1660,0 4 0,-168 41 0,52-9-3576,43-16-385</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09.038"/>
    </inkml:context>
    <inkml:brush xml:id="br0">
      <inkml:brushProperty name="width" value="0.025" units="cm"/>
      <inkml:brushProperty name="height" value="0.025" units="cm"/>
    </inkml:brush>
  </inkml:definitions>
  <inkml:trace contextRef="#ctx0" brushRef="#br0">69 58 11082,'-10'2'5979,"3"12"-3458,0 24-1740,5-28-31,-15 158 745,7-47-358,3-93-808,2-21-48,2-19 187,3-15-442,1 0-1,0 0 0,2 0 0,2 1 0,0-1 0,1 1 0,2 0 0,1 1 0,0 0 0,2 0 0,1 1 0,25-37 0,-34 57-30,0-1 0,0 1 1,0 0-1,1 0 0,-1 0 0,1 0 0,0 1 0,0 0 1,0-1-1,1 1 0,-1 1 0,1-1 0,0 1 1,0 0-1,0 0 0,0 0 0,0 1 0,0-1 0,0 1 1,8 0-1,-12 1 3,0 1 0,0 0 0,0-1 1,0 1-1,0 0 0,0 0 1,0-1-1,0 1 0,0 0 0,-1 0 1,1 0-1,0 0 0,0 0 0,-1 0 1,1 0-1,-1 0 0,1 0 0,-1 1 1,1-1-1,-1 0 0,0 0 0,0 0 1,1 1-1,-1-1 0,0 0 0,0 0 1,0 1-1,0-1 0,0 0 0,-1 0 1,1 1-1,0-1 0,-1 2 0,-11 45 131,6-37 90,-1-1 0,0 1 0,-1-1 1,0-1-1,0 0 0,-17 14 0,20-18-107,-1-1 0,1 0 0,-1 0 0,0 0 0,0-1 0,0 0 0,0 0 0,-1-1 0,0 0 0,1 0 0,-1 0 0,0-1 0,-10 1 0,17-2-138,-1 0 1,0 0-1,1 0 1,-1 0-1,1 0 0,-1 0 1,1 0-1,-1 0 1,1-1-1,-1 1 1,1 0-1,-1 0 1,1-1-1,-1 1 0,1 0 1,-1-1-1,1 1 1,-1 0-1,1-1 1,0 1-1,-1-1 1,1 1-1,0 0 1,-1-1-1,1 1 0,0-1 1,0 1-1,-1-1 1,1 1-1,0-1 1,0 0-1,0 1 1,0-1-1,0 1 1,0-1-1,0 1 0,0-1 1,0 1-1,0-1 1,0 0-1,0 1 1,0-1-1,0 1 1,0-1-1,1 1 0,-1-1 1,0 1-1,0-1 1,1 1-1,-1-1 1,1-1-282,0-1 0,0 1 0,0 0 0,0 0 0,1 0 0,-1 0 0,0 0 0,1 0 0,0 0 1,-1 0-1,4-2 0,75-32-12602,-46 22 2585</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09.380"/>
    </inkml:context>
    <inkml:brush xml:id="br0">
      <inkml:brushProperty name="width" value="0.025" units="cm"/>
      <inkml:brushProperty name="height" value="0.025" units="cm"/>
    </inkml:brush>
  </inkml:definitions>
  <inkml:trace contextRef="#ctx0" brushRef="#br0">107 30 9001,'0'0'9384,"-9"8"-7077,1-3-2023,-45 40 2191,50-42-2293,-1 1 1,1 0-1,0 0 1,0 0-1,0 0 0,0 1 1,1-1-1,-1 1 0,1-1 1,0 1-1,1 0 0,-3 8 1,4-12-178,0-1-1,0 1 1,0-1 0,0 1 0,0-1 0,0 1 0,0-1-1,0 1 1,0 0 0,0-1 0,0 1 0,0-1-1,1 0 1,-1 1 0,0-1 0,0 1 0,0-1 0,1 1-1,-1-1 1,0 1 0,1-1 0,-1 0 0,0 1 0,1-1-1,-1 0 1,0 1 0,1-1 0,-1 0 0,1 1-1,-1-1 1,1 0 0,-1 0 0,1 0 0,-1 1 0,2-1-1,23-3 94,21-17 31,-30 9-112,-2 0-1,1-1 1,12-14 0,-24 23 12,1-1 0,-1 0 0,1-1 0,-1 1 0,0-1 0,-1 1 0,1-1 0,-1 0 0,0 0 0,0 0 0,0 0 0,-1-1 0,0 1 0,1-11 0,-3 16 2,1-1 0,-1 1 0,0 0 0,0-1 0,0 1 0,1 0 0,-1 0 0,0-1 0,0 1 0,0 0 0,0 0 0,0 0 0,0 0 0,1 0 0,-1 0 0,0 0 0,0 1 0,0-1 0,0 0 0,0 0 0,1 1 0,-1-1 0,0 0 0,0 1 0,-1 0 0,-2 3-37,-1-1 0,1 1 0,0 0 0,0 0 1,0 0-1,1 1 0,0-1 0,0 1 0,0 0 0,0 0 0,1 0 0,-1 0 0,1 1 0,1-1 1,-1 0-1,1 1 0,0-1 0,-1 11 0,4-15-177,0 0 1,1-1 0,-1 1-1,0 0 1,0-1-1,1 1 1,-1-1-1,0 0 1,1 0-1,-1 0 1,0 0 0,1 0-1,-1 0 1,0 0-1,1-1 1,3-1-1,2-1-819,0-1 0,0 0 1,-1 0-1,1-1 0,-1 0 0,0-1 0,0 1 0,6-8 0,-6 7-337,20-18-4934</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09.739"/>
    </inkml:context>
    <inkml:brush xml:id="br0">
      <inkml:brushProperty name="width" value="0.025" units="cm"/>
      <inkml:brushProperty name="height" value="0.025" units="cm"/>
    </inkml:brush>
  </inkml:definitions>
  <inkml:trace contextRef="#ctx0" brushRef="#br0">101 0 4837,'0'0'13100,"-9"9"-10922,-1 2-1766,-10 10 1657,0 1 1,-22 31-1,43-53-2066,-1 1 1,0-1-1,0 0 1,0 0-1,0 0 1,0 0 0,0 1-1,0-1 1,0 0-1,0 0 1,0 0-1,0 0 1,1 1 0,-1-1-1,0 0 1,0 0-1,0 0 1,0 0-1,1 0 1,-1 0 0,0 1-1,0-1 1,0 0-1,0 0 1,1 0-1,-1 0 1,0 0 0,0 0-1,0 0 1,1 0-1,-1 0 1,0 0-1,0 0 1,0 0 0,1 0-1,-1 0 1,0 0-1,0 0 1,0 0-1,1 0 1,-1 0 0,0 0-1,0 0 1,0-1-1,0 1 1,1 0-1,-1 0 1,0 0 0,0 0-1,0 0 1,0 0-1,0-1 1,1 1-1,-1 0 1,0 0 0,0 0-1,14-5-30,12-9-401,-19 9 273,-1 1 0,1 0-1,0 1 1,1-1 0,-1 1 0,0 1 0,1 0 0,0 0 0,-1 0 0,1 1-1,0 0 1,0 0 0,13 1 0,-20 1 157,0-1 0,0 1 0,0-1 0,1 1 0,-1 0 0,0 0 0,0-1 0,0 1 0,0 0 0,0 0-1,0 0 1,-1 0 0,1 0 0,0 1 0,0-1 0,-1 0 0,1 0 0,-1 0 0,1 1 0,-1-1 0,1 0 0,-1 0 0,0 1 0,0-1 0,1 0 0,-1 1 0,0-1 0,0 0 0,-1 1 0,1-1-1,0 0 1,0 1 0,0-1 0,-1 0 0,1 1 0,-1-1 0,1 0 0,-2 2 0,0 3 153,0 1-1,0-1 1,-1 0 0,0 0-1,0 0 1,-6 8-1,-2-2 623,0 0-1,-26 20 0,33-29-630,0 1-1,-1-1 0,0 0 0,0 0 1,0-1-1,0 0 0,-1 1 0,1-2 1,0 1-1,-1-1 0,1 0 0,-8 1 1,13-2-157,0 0 1,0 0-1,0 0 1,-1 0-1,1 0 1,0 0-1,0 0 1,0 0-1,0 0 1,0 0-1,-1 0 1,1 0-1,0 0 1,0 0-1,0-1 1,0 1-1,0 0 1,-1 0-1,1 0 1,0 0-1,0 0 1,0 0-1,0 0 1,0-1-1,0 1 1,0 0-1,0 0 0,-1 0 1,1 0-1,0 0 1,0-1-1,0 1 1,0 0-1,0 0 1,0 0-1,0 0 1,0 0-1,0-1 1,0 1-1,0 0 1,0 0-1,0 0 1,0 0-1,0-1 1,0 1-1,0 0 1,0 0-1,1 0 1,-1 0-1,0 0 1,0-1-1,7-12-906,11-8-1260,69-39-10737,-55 39 5804</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0.080"/>
    </inkml:context>
    <inkml:brush xml:id="br0">
      <inkml:brushProperty name="width" value="0.025" units="cm"/>
      <inkml:brushProperty name="height" value="0.025" units="cm"/>
    </inkml:brush>
  </inkml:definitions>
  <inkml:trace contextRef="#ctx0" brushRef="#br0">47 0 12620,'0'0'12268,"-21"52"-10411,12-30-672,-1 0-576,4-4-321,5-5-256,1-3 0,0-9-384,11-1-865,2-5-929,1-9-1506,0-5-1408,1-3-3493</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0.656"/>
    </inkml:context>
    <inkml:brush xml:id="br0">
      <inkml:brushProperty name="width" value="0.025" units="cm"/>
      <inkml:brushProperty name="height" value="0.025" units="cm"/>
    </inkml:brush>
  </inkml:definitions>
  <inkml:trace contextRef="#ctx0" brushRef="#br0">55 55 11211,'0'0'3101,"2"-8"97,-1-2-2218,-1 7-620,1 0-1,-1-1 1,1 1-1,0 0 1,0 0-1,0 0 1,0-1-1,0 1 0,3-4 1,-4 23 3118,0 7-3331,-6 1 73,0-1 1,-15 33 0,15-43-120,0 1 0,1-1 0,0 1-1,1 0 1,1 0 0,1 0 0,-1 0 0,2 1 0,0-1 0,2 24 0,-1-37-99,0-1 1,0 0-1,0 1 1,0-1-1,0 0 1,0 1-1,1-1 1,-1 0-1,0 1 1,0-1-1,0 0 1,0 0-1,0 1 0,1-1 1,-1 0-1,0 0 1,0 1-1,0-1 1,1 0-1,-1 0 1,0 0-1,0 1 1,1-1-1,-1 0 1,0 0-1,0 0 1,1 0-1,-1 0 0,0 1 1,1-1-1,-1 0 1,0 0-1,1 0 1,-1 0-1,0 0 1,1 0-1,-1 0 1,0 0-1,1 0 1,14-9 94,9-15 33,-14 7-336,0 0 1,-1-1-1,7-22 1,3-5-41,-13 120 32,-6-74 220,0 0-1,0 0 0,1 0 1,-1 0-1,0 0 0,1 0 1,-1 0-1,1 0 0,-1 0 0,1 0 1,-1 0-1,1 0 0,0 0 1,-1-1-1,1 1 0,0 0 1,0 0-1,0-1 0,0 1 0,0-1 1,-1 1-1,1-1 0,0 1 1,0-1-1,2 1 0,0-1 7,-1 1-1,1-1 0,-1 0 1,1 0-1,-1-1 0,1 1 1,-1-1-1,1 1 0,-1-1 1,5-1-1,3-3-302,0 0 0,1-1-1,14-11 1,-16 10-242,-7 5 420,0 0-1,1 0 1,-1 0-1,0 1 1,1-1-1,0 0 1,-1 1-1,1 0 1,0 0-1,0 0 1,5-2-1,-8 32 643,-9 34 1264,9-63-1773,0 1-1,1-1 0,-1 1 1,0-1-1,1 1 0,-1-1 1,0 1-1,1-1 0,-1 0 1,0 1-1,1-1 0,-1 0 0,1 1 1,-1-1-1,0 0 0,1 0 1,-1 1-1,1-1 0,-1 0 1,1 0-1,-1 0 0,1 0 1,-1 1-1,1-1 0,-1 0 1,1 0-1,0 0 0,-1 0 1,1 0-1,-1 0 0,1-1 1,-1 1-1,1 0 0,-1 0 1,1 0-1,-1 0 0,1-1 1,-1 1-1,1-1 0,23-8 121,-16 2-168,-1 1-1,0-1 0,-1-1 1,1 1-1,8-16 1,18-20-847,-33 48 877,0 0 0,-1 0 0,2 0 0,-1-1 0,0 1 0,1 0-1,0 0 1,0-1 0,0 1 0,4 7 0,0-12 18,1 0 0,-1-1 0,0 0 0,0 0 0,1 0 0,-1 0-1,0-1 1,0 0 0,0 0 0,-1 0 0,1-1 0,0 1 0,-1-1 0,0 0 0,8-7 0,5-4-365,-1-1 0,21-25 1,-41 45 647,-3 2-59,1 0 1,0 0-1,1 0 1,0 0-1,0 1 1,1 0-1,0 0 1,0 0-1,0 1 1,1-1-1,1 1 1,0 0 0,-2 11-1,4-20-221,0 1 1,0 0-1,0-1 0,0 1 0,0 0 0,1-1 1,-1 1-1,0-1 0,0 1 0,1 0 1,-1-1-1,0 1 0,1-1 0,-1 1 0,0-1 1,1 1-1,-1-1 0,1 1 0,-1-1 1,1 1-1,-1-1 0,1 0 0,-1 1 1,1-1-1,-1 0 0,1 1 0,-1-1 0,1 0 1,1 0-1,25 1 282,-21-2-310,0 0 0,1 0 0,-1-1 0,0 0 0,0 0-1,7-4 1,-12 4-220,1 1-1,0 0 0,-1-1 0,1 0 1,-1 1-1,1-1 0,-1 0 0,0 1 0,0-1 1,0 0-1,0 0 0,0 0 0,1-3 1,-1 2-394,-1 1 1,1 0-1,-1-1 1,0 1-1,0 0 1,0 0-1,0-1 1,0 1-1,-1 0 1,1-1 0,-1 1-1,1 0 1,-2-3-1,-14-21-10239</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0.998"/>
    </inkml:context>
    <inkml:brush xml:id="br0">
      <inkml:brushProperty name="width" value="0.025" units="cm"/>
      <inkml:brushProperty name="height" value="0.025" units="cm"/>
    </inkml:brush>
  </inkml:definitions>
  <inkml:trace contextRef="#ctx0" brushRef="#br0">0 27 16400,'0'0'5989,"72"-23"-8359,-47 20-7912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8.059"/>
    </inkml:context>
    <inkml:brush xml:id="br0">
      <inkml:brushProperty name="width" value="0.025" units="cm"/>
      <inkml:brushProperty name="height" value="0.025" units="cm"/>
    </inkml:brush>
  </inkml:definitions>
  <inkml:trace contextRef="#ctx0" brushRef="#br0">322 332 9225,'-12'-1'-438,"-106"-18"2098,114 22-1404,10 6-274,10 8-65,8 2 74,0-2 0,1-1-1,1-1 1,0-1 0,1-2 0,1 0-1,-1-2 1,2-1 0,0-1 0,54 7 0,16-5-37,188-6 1,-272-4 45,442-28 88,-73 2-5,409-19 258,80-4-111,870-46-151,-486 21-46,-1048 63-100,862-28-827,-983 39 777,-85-2 304,-12-1-16,-15-3-44,-117 3-1037,-237 26 0,147-4 355,-1393 13 1095,427-18 286,-1860-45 760,3011 28-1572,-997-40 1082,979 51-1015,62-8-100,1 1 1,-1-1 0,1 0 0,0 1-1,-1-1 1,1 1 0,0 0 0,0-1-1,-1 1 1,1 0 0,0 0 0,0 0-1,0 0 1,0 0 0,0 0 0,0 0 0,-1 1-1,2-1-31,0 0-1,0 1 1,0-1 0,0 0-1,0 0 1,1 0-1,-1 0 1,0 0-1,1 0 1,-1 0 0,0 0-1,1 0 1,-1 0-1,1 0 1,-1 0-1,1 0 1,0-1-1,-1 1 1,1 0 0,0 0-1,0-1 1,-1 1-1,1 0 1,0-1-1,0 1 1,0-1 0,1 2-1,10 5-92,0 0-1,0 0 0,1-1 1,0-1-1,0 0 1,0-1-1,1 0 1,25 4-1,117 5-283,-150-13 416,1076-22 95,-742 5 110,3796-95 553,-3543 103-734,2373-23 172,-3129 24-394,55 0-783,-178-11-2088,105 1-972</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1.763"/>
    </inkml:context>
    <inkml:brush xml:id="br0">
      <inkml:brushProperty name="width" value="0.025" units="cm"/>
      <inkml:brushProperty name="height" value="0.025" units="cm"/>
    </inkml:brush>
  </inkml:definitions>
  <inkml:trace contextRef="#ctx0" brushRef="#br0">29 179 4740,'7'-9'3107,"118"-155"11441,-125 164-14494,0-1 0,0 1 1,0 0-1,0 0 0,0-1 1,1 1-1,-1 0 0,0 0 1,0-1-1,0 1 0,0 0 1,1 0-1,-1-1 0,0 1 1,0 0-1,1 0 0,-1 0 1,0-1-1,0 1 0,1 0 1,-1 0-1,0 0 1,0 0-1,1 0 0,-1 0 1,0 0-1,1 0 0,-1 0 1,0 0-1,0-1 0,1 1 1,-1 1-1,0-1 0,1 0 1,-1 0-1,0 0 0,0 0 1,1 0-1,-1 0 0,0 0 1,1 0-1,-1 1 1,2 14 432,-8 24-439,-4-12 101,-1 0 1,-1-1 0,-2 0-1,-28 42 1,22-37 225,1 1 0,-17 38 0,36-70-367,0 0 0,-1 1-1,1-1 1,0 0 0,0 1-1,-1-1 1,1 1-1,0-1 1,0 0 0,0 1-1,0-1 1,0 1 0,-1-1-1,1 1 1,0-1-1,0 1 1,0-1 0,0 0-1,0 1 1,0-1 0,0 1-1,1-1 1,-1 1 0,0-1-1,0 0 1,0 1-1,0-1 1,0 1 0,1-1-1,-1 0 1,0 1 0,13-6 108,15-19-34,7-17-1341,-1-1-1,-3-2 0,-1-1 0,39-81 0,-69 125 1264,0 0 0,1 0 0,-1 0 0,0 0 0,1 0 0,-1 0 0,0 0 1,1 0-1,0 1 0,-1-1 0,1 0 0,-1 0 0,1 0 0,0 1 0,0-1 0,-1 0 0,1 1 0,0-1 0,0 1 0,0-1 0,0 1 0,1-1 0,-1 22 186,-15 41 114,-5-10-151,9-29 270,1 0 1,2 1 0,0 0-1,1 1 1,2 0-1,-2 25 1,5-52-696,1 0 1,-1-1-1,0 1 0,0 0 1,0 0-1,0-1 0,0 1 1,0 0-1,-1 0 0,1 0 1,0 0-1,-1 0 0,0 1 1,1-1-1,-3-1 0,-35-29-1358,23 20 1238,5 3 359,6 6 224,0-1-1,0 0 0,1 0 0,-1 0 1,1 0-1,1-1 0,-7-9 1,10 14-126,0-1 0,0 1 0,0-1 0,0 1 0,0 0 1,0-1-1,1 1 0,-1-1 0,0 1 0,0 0 0,1-1 0,-1 1 1,0 0-1,0-1 0,1 1 0,-1 0 0,0-1 0,1 1 0,-1 0 1,0 0-1,1-1 0,-1 1 0,1 0 0,-1 0 0,0 0 0,1 0 1,-1-1-1,1 1 0,-1 0 0,1 0 0,-1 0 0,0 0 0,1 0 1,-1 0-1,1 0 0,-1 0 0,1 0 0,-1 0 0,0 1 0,1-1 1,27 0 40,-23 0 133,29 0-127,46-1-498,-29-9-3792,-22-2-1940</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2.153"/>
    </inkml:context>
    <inkml:brush xml:id="br0">
      <inkml:brushProperty name="width" value="0.025" units="cm"/>
      <inkml:brushProperty name="height" value="0.025" units="cm"/>
    </inkml:brush>
  </inkml:definitions>
  <inkml:trace contextRef="#ctx0" brushRef="#br0">116 0 6086,'0'0'16362,"-4"12"-15310,-5 16-500,2 1 0,1 0 0,1 0 0,-1 30 0,6-58-552,0 0 1,0 0 0,1 0 0,-1 0 0,0 0 0,1 0 0,-1-1 0,0 1 0,1 0 0,-1 0 0,1 0 0,0 0 0,-1-1 0,1 1 0,0 0 0,-1-1 0,1 1 0,0 0 0,0-1 0,0 1 0,-1-1 0,1 1 0,0-1-1,0 0 1,0 1 0,0-1 0,0 0 0,0 0 0,0 1 0,0-1 0,0 0 0,0 0 0,0 0 0,0 0 0,0 0 0,0-1 0,0 1 0,0 0 0,0 0 0,0 0 0,-1-1 0,1 1 0,0-1 0,1 0 0,46-16-984,-25 5-148,-16 8 649,1 0-1,-1 0 1,1 0 0,-1 1-1,1 0 1,0 1 0,0 0 0,0 0-1,0 1 1,1 0 0,11 0-1,-20 1 482,1 0-1,-1 1 0,0-1 0,1 0 0,-1 1 0,1-1 0,-1 1 0,0-1 0,1 0 0,-1 1 1,0-1-1,1 1 0,-1-1 0,0 1 0,0 0 0,0-1 0,0 1 0,1-1 0,-1 1 0,0-1 1,0 1-1,0-1 0,0 1 0,0 0 0,0-1 0,0 1 0,0-1 0,0 1 0,-1-1 1,1 1-1,0-1 0,0 1 0,0-1 0,-1 1 0,1 0 0,-9 21 695,-4-6 190,-1 0 1,0 0-1,-2-1 0,1-1 0,-2-1 1,1 0-1,-2-2 0,0 0 0,0 0 1,-31 11-1,46-20-833,0-1 0,-1 0 0,1 0-1,0 0 1,-1-1 0,1 1 0,-1-1 0,1 0 0,-1 0 0,1 0 0,-1 0 0,1-1 0,0 1-1,-1-1 1,-4-1 0,7 1-137,-1 0 0,1 0 0,0 0 0,0 0 0,0 0 0,0 0 0,0 0 0,0 0-1,0-1 1,0 1 0,0 0 0,0 0 0,1-1 0,-1 1 0,0-1 0,1 1 0,0-1 0,-1 1 0,1-1 0,0 1 0,-1-1-1,1 1 1,0-1 0,0 1 0,0-1 0,1 1 0,-1-1 0,0 1 0,0-1 0,1 1 0,-1-1 0,1 1 0,-1-1-1,1 1 1,0 0 0,1-3 0,1-1-766,1 0 0,0 1 0,0-1 0,0 1 0,0 0 1,0 0-1,1 0 0,0 1 0,0 0 0,8-5 0,1-1-2369,11-8-3670</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2.948"/>
    </inkml:context>
    <inkml:brush xml:id="br0">
      <inkml:brushProperty name="width" value="0.025" units="cm"/>
      <inkml:brushProperty name="height" value="0.025" units="cm"/>
    </inkml:brush>
  </inkml:definitions>
  <inkml:trace contextRef="#ctx0" brushRef="#br0">84 0 14958,'0'0'9465,"-5"13"-8178,-5 13-794,-5 11 43,1 0 1,2 1 0,2 0-1,-7 49 1,17-85-536,-1-1 0,1 1 0,0-1 0,0 1 0,0-1 0,0 1 0,0-1 0,1 1 0,-1-1 0,0 1 0,1-1 0,-1 1 0,1-1-1,-1 1 1,1-1 0,0 1 0,0-1 0,0 0 0,-1 0 0,1 1 0,0-1 0,1 0 0,-1 0 0,0 0 0,0 0 0,0 0 0,1 0 0,-1-1 0,2 2 0,0-1-104,1 0-1,0-1 1,-1 1-1,1-1 1,0 0 0,-1 0-1,1 0 1,0-1-1,-1 1 1,1-1 0,6-1-1,-2-2-602,1 1 0,0-1 0,-1-1 0,1 1-1,-1-1 1,13-12 0,33-17-976,-54 33 1700,1 1 1,0 0-1,-1 0 0,1 0 0,-1-1 0,1 1 0,0 0 0,-1 0 0,1 0 1,0 0-1,-1 0 0,1 0 0,0 0 0,-1 0 0,1 0 0,0 1 0,-1-1 1,1 0-1,-1 0 0,1 0 0,0 1 0,-1-1 0,1 0 0,-1 1 1,1-1-1,-1 1 0,1-1 0,-1 0 0,1 1 0,-1-1 0,1 1 0,-1-1 1,0 1-1,1 0 0,-1-1 0,0 1 0,0-1 0,1 1 0,-1 0 1,0-1-1,0 1 0,0 0 0,0-1 0,1 1 0,-1-1 0,0 1 0,-1 1 1,2-1-4,-1 0 0,0 1 0,1-1 0,-1 0 1,1 1-1,-1-1 0,1 0 0,-1 0 1,1 1-1,0-1 0,0 0 0,-1 0 0,1 0 1,0 0-1,0 0 0,0 0 0,0 0 1,0 0-1,1-1 0,-1 1 0,0 0 0,0-1 1,0 1-1,1-1 0,-1 1 0,2 0 0,6-1-119,0-1-1,-1 1 0,1-1 0,0-1 0,-1 0 0,1 0 0,-1-1 0,0 0 0,1 0 0,-1-1 0,-1 0 0,13-8 0,-11 6-459,-1 1-1,1 1 1,0 0-1,0 0 1,0 0-1,1 1 1,-1 1-1,1 0 1,14-2-1,-23 5 628,0-1 1,-1 0-1,1 1 0,0-1 1,-1 1-1,1 0 0,-1-1 1,1 1-1,-1-1 0,1 1 0,-1 0 1,1-1-1,-1 1 0,1 0 1,-1 0-1,0-1 0,1 1 0,-1 0 1,0 0-1,0-1 0,0 1 1,0 0-1,1 0 0,-1 0 0,0 0 1,-1-1-1,1 1 0,0 0 1,0 0-1,0 0 0,0-1 1,0 1-1,-1 1 0,-6 31 2403,-3-11-915,7-18-1214,1 1 0,0-1 0,0 1 1,0 0-1,1-1 0,0 1 0,-1 0 0,1 7 1,46-9-1945,-44-2 1500,1-1 0,0 1 0,-1-1 1,1 1-1,-1 0 0,1 0 0,0-1 1,-1 1-1,0 0 0,1 1 0,-1-1 1,1 0-1,-1 0 0,0 0 0,0 1 1,0-1-1,0 1 0,0-1 0,0 1 1,0-1-1,0 1 0,-1-1 1,1 1-1,-1 0 0,1-1 0,-1 1 1,0 0-1,1 0 0,-1-1 0,0 1 1,0 0-1,0 0 0,-1 3 0,1 0 216,0 1 0,-1 0 0,0 0 0,0 0-1,0 0 1,-1-1 0,0 1 0,0-1 0,-3 7 0,2-7 95,-26 36 1120,28-39-1117,-1 0 0,0 0 0,0 0 0,0-1 0,0 1 0,0 0 1,0-1-1,0 1 0,0-1 0,-1 0 0,1 0 0,-1 0 0,1 0 0,-1 0 0,-4 1 1,6-2-175,1 0 1,-1 0-1,1-1 1,-1 1-1,0 0 1,1 0-1,-1 0 1,1 0-1,-1-1 1,1 1 0,-1 0-1,1 0 1,0-1-1,-1 1 1,1 0-1,-1-1 1,1 1-1,-1-1 1,1 1 0,0 0-1,-1-1 1,1 1-1,0-1 1,0 1-1,-1-1 1,1 1-1,0-1 1,0 1-1,0-1 1,-1 1 0,1-2-1,-1-24 205,11-25-578,-5 39 106,1 1 0,1 0 0,0 0 0,0 1 0,1 0 0,0 0 0,1 1 0,15-13 0,-6 7 586,1 1-1,1 0 1,36-18 0,-55 32-311,-1-1 1,0 1 0,0 0-1,1 0 1,-1 0-1,0 0 1,1 0 0,-1 0-1,1 0 1,-1 0-1,0 0 1,1 0 0,-1 0-1,0 0 1,1 0-1,-1 0 1,0 1 0,1-1-1,-1 0 1,0 0-1,0 0 1,1 0 0,-1 0-1,0 1 1,1-1-1,-1 0 1,0 0-1,0 1 1,1-1 0,-1 0-1,0 0 1,0 1-1,0-1 1,0 0 0,1 1-1,-1-1 1,0 0-1,0 1 1,0 0 0,7 22 958,5 13-799,-11-35-247,-1 0 1,1 0-1,0 0 1,-1 0-1,1 0 1,0 0-1,-1 0 1,1 0-1,0 0 1,0 0-1,0-1 1,0 1-1,0 0 1,0-1-1,0 1 1,0 0-1,0-1 1,0 0-1,0 1 0,0-1 1,0 1-1,0-1 1,1 0-1,-1 0 1,2 0-1,-2 0-192,1-1 0,-1 0 0,0 0 0,0 0-1,1 0 1,-1 0 0,0 0 0,0 0 0,0 0 0,0 0-1,0-1 1,-1 1 0,1 0 0,0-1 0,0 1-1,-1 0 1,1-1 0,-1 1 0,1-1 0,-1 1 0,0-1-1,0 1 1,1-1 0,-1 1 0,0-3 0,2-44-6284,-2 47 6387,0-26-5166,0 2-3112</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3.302"/>
    </inkml:context>
    <inkml:brush xml:id="br0">
      <inkml:brushProperty name="width" value="0.025" units="cm"/>
      <inkml:brushProperty name="height" value="0.025" units="cm"/>
    </inkml:brush>
  </inkml:definitions>
  <inkml:trace contextRef="#ctx0" brushRef="#br0">0 0 7687,'0'0'5958,"7"50"-4965,4-33-769,2-1-128,5-4-1057,0-4-1761,-1-3-417,1-2-2467</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3.646"/>
    </inkml:context>
    <inkml:brush xml:id="br0">
      <inkml:brushProperty name="width" value="0.025" units="cm"/>
      <inkml:brushProperty name="height" value="0.025" units="cm"/>
    </inkml:brush>
  </inkml:definitions>
  <inkml:trace contextRef="#ctx0" brushRef="#br0">128 250 801,'0'0'10506,"1"9"-7890,1 3-1777,-1 0 0,-1-1 0,0 1 0,0 0 0,-1 0 1,-1-1-1,0 1 0,-1 0 0,-7 21 0,7-26-391,-2 5 11,-1-1 1,0 1 0,-12 17 0,16-27-441,1-1 1,0 1-1,0 0 0,-1 0 1,1-1-1,-1 1 0,1-1 1,-1 0-1,0 1 0,0-1 1,1 0-1,-1 0 0,0 0 1,0 0-1,0 0 0,0 0 1,0-1-1,0 1 0,-1-1 1,1 0-1,0 1 0,0-1 1,0 0-1,0 0 0,0 0 1,-1 0-1,1-1 0,0 1 1,-4-2-1,5 2-28,0-1-1,0 0 1,0 0-1,0 1 0,0-1 1,0 0-1,0 0 1,0 0-1,1 0 1,-1 0-1,0 0 1,1 0-1,-1 0 1,0 0-1,1 0 1,-1-1-1,1 1 0,0 0 1,-1 0-1,1 0 1,0-1-1,0 1 1,0 0-1,0 0 1,0-1-1,0 1 1,0 0-1,0-1 1,1 1-1,-1 0 0,0 0 1,1 0-1,0-2 1,0-1-21,0 1-1,0 0 1,1-1 0,-1 1 0,1 0 0,0-1-1,0 1 1,0 0 0,1 0 0,3-3 0,56-43-648,-36 30-229,0-1 0,-2-1 1,0-1-1,-1-1 0,-2 0 0,30-44 0,-45 58 641,38-69-6953,-25 27 4388,-16 20 8794,-13 38-3820,1 5-1299,1 0-1,0 0 1,1 1 0,0 0 0,1 0-1,1 1 1,0-1 0,-4 20-1,3-7-331,2 1 0,0 0 0,0 42 0,4-68-477,0 0 0,0 1-1,0-1 1,0 0 0,0 0-1,0 0 1,0 0 0,0 0-1,0 0 1,0 1-1,1-1 1,-1 0 0,0 0-1,1 0 1,-1 0 0,1 0-1,-1 0 1,1 0 0,0 0-1,-1 0 1,1-1 0,0 1-1,0 0 1,0 0 0,-1 0-1,1-1 1,0 1 0,0-1-1,0 1 1,0 0 0,0-1-1,0 0 1,0 1 0,0-1-1,1 0 1,-1 1 0,0-1-1,0 0 1,0 0-1,0 0 1,0 0 0,0 0-1,0 0 1,1 0 0,-1 0-1,0-1 1,2 0 0,2 0 59,1-1 0,-1 0 0,0-1 0,1 1-1,-2-1 1,1 0 0,0 0 0,6-6 0,12-14-105,-1-2 0,-1-1-1,-2 0 1,0-2 0,-2 0-1,-1-1 1,21-52 0,-64 171-1029,15-41-1880,-2-4-4470,6-28 1224</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4.020"/>
    </inkml:context>
    <inkml:brush xml:id="br0">
      <inkml:brushProperty name="width" value="0.025" units="cm"/>
      <inkml:brushProperty name="height" value="0.025" units="cm"/>
    </inkml:brush>
  </inkml:definitions>
  <inkml:trace contextRef="#ctx0" brushRef="#br0">0 1 15535,'0'0'11467,"55"38"-11403,-33-38-673,-1 0-1985,0 0-1474,-1-8-1762,-2-2-2370</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4.361"/>
    </inkml:context>
    <inkml:brush xml:id="br0">
      <inkml:brushProperty name="width" value="0.025" units="cm"/>
      <inkml:brushProperty name="height" value="0.025" units="cm"/>
    </inkml:brush>
  </inkml:definitions>
  <inkml:trace contextRef="#ctx0" brushRef="#br0">75 127 18161,'0'0'2488,"-8"2"-326,6-1-2116,-40 12 2214,40-12-2189,1-1 0,0 1 0,0-1 0,-1 1 0,1 0-1,0-1 1,0 1 0,0 0 0,0 0 0,0 0 0,0 0 0,0 0 0,0 0-1,0 0 1,1 0 0,-1 0 0,0 0 0,1 0 0,-1 1 0,0-1 0,1 0 0,0 1-1,-1-1 1,1 0 0,0 1 0,0-1 0,-1 0 0,1 1 0,0-1 0,0 0-1,1 1 1,-1-1 0,0 0 0,0 1 0,1 1 0,2-2-95,0 0 0,0 0 0,0 0 0,1 0 1,-1 0-1,0 0 0,0-1 0,1 0 0,-1 0 0,0 0 0,1 0 0,-1 0 1,5-1-1,-3 0-165,1 0-124,0 0-1,0 0 1,-1-1 0,1 0 0,-1 0 0,1-1-1,-1 1 1,0-1 0,0 0 0,6-6 0,-7 6 271,0 0 0,1 0-1,-1 1 1,0-1 0,1 1 0,0 0 0,0 0 0,-1 0 0,1 1 0,0 0-1,6-1 1,-9 4 317,-1 1-1,0-1 1,-1 1-1,1-1 1,0 1-1,-1-1 1,0 1-1,1-1 1,-1 1-1,0 0 1,-1 4-1,2 11 692,0-17-925,0 0-1,-1 0 1,1 0-1,0 0 0,0 0 1,-1 0-1,1-1 1,0 1-1,0 0 0,0 0 1,0-1-1,0 1 0,0 0 1,0-1-1,0 1 1,1-1-1,-1 0 0,0 1 1,0-1-1,0 0 1,0 0-1,1 1 0,-1-1 1,0 0-1,0 0 1,1 0-1,-1-1 0,0 1 1,0 0-1,0 0 1,2-1-1,37-14-436,-15 2-1856,-1-2 0,0-1 0,-1-1 0,-1-1 0,-1-1-1,0 0 1,17-24 0,-18 18-1709</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4.721"/>
    </inkml:context>
    <inkml:brush xml:id="br0">
      <inkml:brushProperty name="width" value="0.025" units="cm"/>
      <inkml:brushProperty name="height" value="0.025" units="cm"/>
    </inkml:brush>
  </inkml:definitions>
  <inkml:trace contextRef="#ctx0" brushRef="#br0">198 0 6374,'0'0'13362,"-8"13"-11894,-2 5-1036,1 0 1,1 1-1,0 0 1,2 0-1,0 0 1,1 1-1,-3 25 0,6 43-19,3-58-3436,-7-37-2226,-13-10 3721,13 12 874,-20-18 474,17 17 850,1-1 0,0 1 0,1-2 0,0 1 0,0-1 0,0 0 0,1 0 1,-6-12-1,12 19-572,0 1 1,0-1 0,0 0 0,0 1-1,0-1 1,0 1 0,0-1 0,1 1-1,-1-1 1,0 0 0,0 1 0,1-1-1,-1 1 1,0-1 0,1 1 0,-1-1-1,0 1 1,1-1 0,-1 1 0,1 0-1,-1-1 1,1 1 0,-1-1 0,1 1-1,-1 0 1,1 0 0,-1-1 0,1 1-1,-1 0 1,1 0 0,-1 0 0,1-1-1,0 1 1,-1 0 0,1 0 0,-1 0-1,1 0 1,0 0 0,-1 0 0,1 0-1,0 1 1,38-3 24,-28 2 102,-8-1-249,57-3-691,-20-6-3415,-5-4-4054</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7.134"/>
    </inkml:context>
    <inkml:brush xml:id="br0">
      <inkml:brushProperty name="width" value="0.025" units="cm"/>
      <inkml:brushProperty name="height" value="0.025" units="cm"/>
    </inkml:brush>
  </inkml:definitions>
  <inkml:trace contextRef="#ctx0" brushRef="#br0">0 36 8008,'1'-4'-55,"5"-22"6143,-2 21-2206,1 16-1765,-2 18-1336,0 1 0,-2-1-1,0 1 1,-6 35 0,1 25 66,5-90-904,0-1-1,0 1 0,0-1 0,0 1 0,0-1 0,0 1 1,0-1-1,0 0 0,-1 1 0,1-1 0,0 0 0,0 0 1,-1 0-1,1 1 0,0-1 0,-1 0 0,1-2 0,1-5-1103,0 0 0,-1 0-1,0-1 1,0 1 0,-1 0-1,-1-13 1,1 0-2192,0-8-939</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7.460"/>
    </inkml:context>
    <inkml:brush xml:id="br0">
      <inkml:brushProperty name="width" value="0.025" units="cm"/>
      <inkml:brushProperty name="height" value="0.025" units="cm"/>
    </inkml:brush>
  </inkml:definitions>
  <inkml:trace contextRef="#ctx0" brushRef="#br0">0 32 7623,'5'-6'13293,"5"12"-12012,10-2-288,3-1-64,11-3-385,4 0-255,0-1-225,2-9 32,-9 1-897,-3 1-1057,-13 2-512,-14 1-737,-17 5-12396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6:54.747"/>
    </inkml:context>
    <inkml:brush xml:id="br0">
      <inkml:brushProperty name="width" value="0.025" units="cm"/>
      <inkml:brushProperty name="height" value="0.025" units="cm"/>
      <inkml:brushProperty name="color" value="#008C3A"/>
    </inkml:brush>
  </inkml:definitions>
  <inkml:trace contextRef="#ctx0" brushRef="#br0">1096 121 9225,'-58'10'250,"0"-3"0,-1-3 1,1-2-1,-99-10 0,-46 2-44,187 6-98,0 2 1,0 0-1,0 1 1,0 0-1,0 1 0,0 1 1,1 1-1,0 0 1,-27 16-1,22-10-3,1 2 0,1 0 0,0 1 0,1 0 0,1 1 0,-21 28 0,15-14-70,2 0-1,1 2 1,1 0-1,2 1 1,1 1-1,2 0 1,1 1 0,-12 61-1,19-72-53,1 1-1,1 0 0,1 0 1,1 1-1,2-1 1,0 0-1,1 0 1,2 0-1,1 0 0,1-1 1,0 0-1,2 0 1,1 0-1,1-1 1,1 0-1,1-1 0,16 23 1,11 5 21,1-1-1,3-2 1,2-3 0,1-1-1,3-2 1,93 61 0,-60-53 7,2-3 0,1-4 0,167 57 0,-68-45 277,316 49 1,200-17 0,-604-76-266,1188 87 741,-884-90-585,487-53-1,980-211-106,-1285 130-75,-399 76-3,197-85-1,-321 112 15,-1-2-1,-1-3 0,-1-3 1,-2-1-1,-2-3 0,57-51 1,-101 80 10,-1 0 0,0-1 0,0 0 0,-1-1 0,0 0 0,-1 0 0,0 0 0,0 0 0,-1-1 0,0 0 0,0 1 0,-1-2 0,-1 1 0,0 0 0,0 0-1,-1-1 1,0-12 0,-2 7-26,0 0-1,-2 0 1,0 0-1,0 1 0,-2-1 1,0 1-1,0 0 0,-2 0 1,0 0-1,-13-20 1,3 8-102,-2 1 0,-1 1 0,-1 0 0,-1 2 0,-1 0 0,-1 2 1,-42-30-1,26 25 127,-2 2-1,0 2 1,-1 2 0,-69-23 0,-3 12 70,-3 4 0,0 6 0,-144-9 0,97 16-93,-885-106 363,978 108-252,-911-140 414,-8 72-464,-368 130-32,871-16-53,-549 60-1388,518 8-5061,360-62 342</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7.814"/>
    </inkml:context>
    <inkml:brush xml:id="br0">
      <inkml:brushProperty name="width" value="0.025" units="cm"/>
      <inkml:brushProperty name="height" value="0.025" units="cm"/>
    </inkml:brush>
  </inkml:definitions>
  <inkml:trace contextRef="#ctx0" brushRef="#br0">1 79 12588,'0'0'9097,"74"2"-7752,-29-18-384,3 0-481,3-2-256,-6 2-128,-8 6-96,-8 6-1185,-15 4-1089,-10 0-1345</inkml:trace>
  <inkml:trace contextRef="#ctx0" brushRef="#br0" timeOffset="1">54 164 12684,'0'0'9033,"69"1"-8873,-34-13-160,-2 1-1794,0-2-1729,-7 3-1730,-5 0-545</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8.142"/>
    </inkml:context>
    <inkml:brush xml:id="br0">
      <inkml:brushProperty name="width" value="0.025" units="cm"/>
      <inkml:brushProperty name="height" value="0.025" units="cm"/>
    </inkml:brush>
  </inkml:definitions>
  <inkml:trace contextRef="#ctx0" brushRef="#br0">0 163 8264,'0'0'6534,"1"9"-3934,1 90 4649,-2-98-7195,0 1 0,1-1 0,-1 0-1,0 0 1,1 0 0,-1 0 0,1 0-1,-1 0 1,1 0 0,-1 0-1,1 0 1,0 0 0,0 0 0,-1 0-1,1 0 1,0 0 0,0 0 0,0-1-1,0 1 1,0 0 0,0-1 0,0 1-1,0-1 1,0 1 0,0-1 0,0 0-1,1 1 1,-1-1 0,0 0 0,0 0-1,0 1 1,1-1 0,-1 0-1,0-1 1,0 1 0,0 0 0,0 0-1,1 0 1,-1-1 0,2 0 0,5 0-32,-1 0 1,1-1-1,0 0 1,-1-1-1,9-3 1,13-10-490,-1-1 1,32-27-1,1 0-861,-60 44 1344,-1-1 0,0 1 0,1 0 0,-1-1 0,0 1 0,1 0 0,-1-1 0,0 1 0,1 0 0,-1 0 0,1-1 0,-1 1 0,1 0 0,-1 0 0,1 0 0,-1 0 0,0 0 0,1 0 0,-1 0 0,1-1 0,-1 1 1,1 1-1,-1-1 0,1 0 0,-1 0 0,1 0 0,-1 0 0,1 0 0,-1 0 0,1 0 0,-1 1 0,0-1 0,1 0 0,-1 0 0,1 1 0,0-1 0,0 21 801,-16 35 870,12-48-1341,3-8-286,-1 1 1,1 0-1,0-1 1,-1 1-1,1 0 1,0 0-1,0-1 1,-1 1-1,1 0 1,0 0-1,0-1 1,0 1-1,0 0 1,0 0-1,0 0 1,0-1-1,0 1 1,0 0-1,0 0 1,1-1 0,-1 1-1,0 0 1,1 0-1,-1-1 1,0 1-1,1 0 1,-1-1-1,0 1 1,1 0-1,0 0 1,0-1-25,1 0 0,-1 0 0,1 0 0,-1 0 0,0-1 0,0 1 0,1 0 0,-1-1 0,0 1 0,1-1 0,-1 1 0,0-1 0,0 1 0,0-1 0,2-1 0,49-40-958,-49 40 780,10-9-1092,18-16-2176,-21 9-6589,-10 12 4489</inkml:trace>
  <inkml:trace contextRef="#ctx0" brushRef="#br0" timeOffset="1">374 1 11339,'0'0'14702,"46"3"-16368,-34 10-1281,0-1-1537,0-7-3299</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8.503"/>
    </inkml:context>
    <inkml:brush xml:id="br0">
      <inkml:brushProperty name="width" value="0.025" units="cm"/>
      <inkml:brushProperty name="height" value="0.025" units="cm"/>
    </inkml:brush>
  </inkml:definitions>
  <inkml:trace contextRef="#ctx0" brushRef="#br0">66 1 8968,'0'0'9866,"-3"11"-7485,-18 58-113,-10 33 961,28-89-2907,0-1 0,1 1 1,1 0-1,0-1 0,1 24 1,0-35-314,0 0 0,0 0 0,0 0 0,1 0 1,-1 0-1,0 0 0,0 0 0,1 0 0,-1 0 0,1 0 0,-1 0 1,1 0-1,-1-1 0,1 1 0,0 0 0,-1 0 0,1 0 1,0-1-1,0 1 0,-1 0 0,1-1 0,0 1 0,0-1 1,0 1-1,0-1 0,1 1 0,0 0 6,1-1-1,-1 0 1,0 0 0,1 1-1,-1-1 1,0-1 0,1 1-1,-1 0 1,0-1 0,0 1-1,4-2 1,1-1 13,1 0 0,-1 0 0,0-1 0,-1 1 0,1-2 0,8-5 0,-1-5-97,0 1 1,-1-2-1,0 0 1,-1 0-1,13-26 0,-18 30-15,-1 0 0,0-1-1,-1 1 1,-1-1 0,0 0 0,0 0-1,-2-1 1,1 1 0,-1-15 0,-2 27-771,-1 1 259,0 0 0,-1 1 1,1-1-1,0 0 0,0 0 0,-1 1 0,1-1 0,0 1 0,0-1 0,0 1 0,0 0 0,0-1 0,0 1 0,0 0 0,-1 1 0,0-1-364,-10 8-8590</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8.847"/>
    </inkml:context>
    <inkml:brush xml:id="br0">
      <inkml:brushProperty name="width" value="0.025" units="cm"/>
      <inkml:brushProperty name="height" value="0.025" units="cm"/>
    </inkml:brush>
  </inkml:definitions>
  <inkml:trace contextRef="#ctx0" brushRef="#br0">0 1 12492,'0'0'9160,"38"49"-7462,-22-42-513,0-3-864,5-4-193,0 0-961,3 0-2274,1-2-3043,0-9-2306</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9.205"/>
    </inkml:context>
    <inkml:brush xml:id="br0">
      <inkml:brushProperty name="width" value="0.025" units="cm"/>
      <inkml:brushProperty name="height" value="0.025" units="cm"/>
    </inkml:brush>
  </inkml:definitions>
  <inkml:trace contextRef="#ctx0" brushRef="#br0">140 38 10090,'-8'1'1670,"3"0"-1358,-69 10 5451,71-10-5478,1-1-1,-1 0 0,1 1 1,-1 0-1,1 0 0,-1-1 0,1 2 1,0-1-1,-1 0 0,1 0 0,0 1 1,0-1-1,0 1 0,0-1 1,0 1-1,1 0 0,-1 0 0,0 0 1,1 0-1,-1 0 0,1 0 0,0 0 1,0 1-1,0-1 0,0 0 1,0 1-1,-1 2 0,3-4-256,-1 0 0,0 0 1,1 0-1,-1 0 0,1-1 0,-1 1 0,1 0 0,0 0 0,-1-1 1,1 1-1,0 0 0,-1-1 0,1 1 0,0 0 0,0-1 0,0 1 1,-1-1-1,1 0 0,0 1 0,0-1 0,0 0 0,0 1 0,0-1 1,0 0-1,0 0 0,0 0 0,0 0 0,0 0 0,0 0 0,1 0 1,40 0 41,-30 0-4,5-2-203,0 1 0,-1-2-1,1-1 1,22-6 0,-23 5 20,0 0 0,1 2 0,0 0 0,22-1 0,-39 4 153,0 0 0,1 0 0,-1 1 0,1-1 0,-1 0 0,0 0-1,1 1 1,-1-1 0,0 0 0,1 1 0,-1-1 0,0 0 0,0 1-1,1-1 1,-1 1 0,0-1 0,0 0 0,0 1 0,0-1 0,1 1-1,-1-1 1,0 0 0,0 1 0,0-1 0,0 1 0,0-1 0,0 1-1,0-1 1,0 1 0,0-1 0,0 0 0,-1 1 0,1-1 0,0 1-1,0-1 1,0 1 0,-1 0 0,1-1-18,0 1 0,-1 0 1,1-1-1,0 1 0,0 0 0,0-1 1,-1 1-1,1 0 0,0 0 0,0-1 1,0 1-1,0 0 0,0 0 0,1-1 1,-1 1-1,0 0 0,0 0 0,0-1 1,1 1-1,-1 0 0,0-1 0,1 1 1,-1 0-1,0-1 0,1 1 0,-1 0 1,1-1-1,-1 1 0,1-1 0,-1 1 0,1-1 1,0 1-1,-1-1 0,1 0 0,0 1 1,-1-1-1,1 0 0,0 1 0,-1-1 1,1 0-1,0 0 0,-1 0 0,1 1 1,1-1-1,8-1-65,0-1 1,-1 0-1,1 0 1,-1-1-1,0 0 0,0 0 1,0-1-1,0-1 1,8-4-1,-9 4-440,1 0 0,1 0 0,-1 1 0,0 1 0,1-1 0,0 2 0,19-4 0,-28 6 535,-1 0 0,1 1-1,-1-1 1,1 0 0,-1 0-1,0 0 1,1 1-1,-1-1 1,1 0 0,-1 1-1,1-1 1,-1 0-1,0 1 1,1-1 0,-1 0-1,0 1 1,1-1 0,-1 1-1,0-1 1,0 1-1,1-1 1,-1 1 0,0-1-1,0 1 1,0-1-1,0 1 1,0-1 0,0 1-1,0-1 1,1 1 0,-2-1-1,1 1 1,0-1-1,0 1 1,0-1 0,0 1-1,0-1 1,0 1-1,0-1 1,-1 1 0,-6 32 1593,3-16-798,38-18-208,-22-5-983,0 1 0,1-1 0,-2-1 1,1 0-1,18-16 0,-20 15-419,0 0 1,0 1-1,1 1 1,0-1-1,0 2 1,24-9 0,-49 36 3435,6-12-2126,5-6-393,0-1 0,0 1 0,0 0 0,0 0 0,0 0 0,1 0 0,-1 0 0,1 1 0,1-1-1,-1 1 1,0 0 0,1-1 0,-1 9 0,2-13-151,1 1 1,-1-1-1,0 1 0,1-1 0,-1 1 0,1-1 0,-1 1 0,1-1 1,0 1-1,-1-1 0,1 0 0,-1 1 0,1-1 0,0 0 1,-1 0-1,1 0 0,0 1 0,-1-1 0,1 0 0,0 0 1,-1 0-1,1 0 0,0 0 0,-1 0 0,1 0 0,0 0 0,-1 0 1,1-1-1,0 1 0,-1 0 0,1 0 0,0 0 0,0-1 1,27-7-1392,-20 3-168,-1 1 0,1-1 1,-1 0-1,12-11 0,5-9-7916</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19.686"/>
    </inkml:context>
    <inkml:brush xml:id="br0">
      <inkml:brushProperty name="width" value="0.025" units="cm"/>
      <inkml:brushProperty name="height" value="0.025" units="cm"/>
    </inkml:brush>
  </inkml:definitions>
  <inkml:trace contextRef="#ctx0" brushRef="#br0">28 30 17232,'0'0'4388,"-5"9"-2936,-16 30 6,21-39-1416,0 1-1,-1-1 1,1 1 0,0-1 0,0 1 0,0-1 0,0 1-1,0-1 1,0 1 0,0-1 0,0 1 0,0 0-1,0-1 1,0 1 0,0-1 0,0 1 0,0-1-1,1 1 1,-1-1 0,0 1 0,0-1 0,1 1-1,-1-1 1,0 0 0,0 1 0,1-1 0,-1 1-1,1-1 1,-1 0 0,0 1 0,1-1 0,-1 0-1,1 1 1,-1-1 0,1 0 0,-1 0 0,1 1-1,-1-1 1,1 0 0,-1 0 0,1 0 0,-1 0 0,1 0-1,-1 0 1,1 0 0,-1 0 0,1 0 0,-1 0-1,1 0 1,-1 0 0,1 0 0,-1 0 0,1 0-1,0-1 1,30-2-46,-17-1-648,0-1 0,0 0 0,0-1-1,-1-1 1,0 0 0,0 0 0,-1-2-1,0 1 1,0-2 0,12-13 0,-57 43 4655,32-19-3945,-4 3 227,1-1 0,0 1 1,-1 0-1,1 0 0,1 0 1,-1 1-1,1-1 0,0 1 1,0 0-1,0 0 1,0 0-1,1 0 0,0 1 1,0-1-1,-1 7 0,4-11-267,-1-1-1,1 1 1,-1 0-1,1 0 1,0 0-1,-1-1 0,1 1 1,0 0-1,0-1 1,0 1-1,-1-1 1,1 1-1,0-1 1,0 1-1,0-1 0,0 0 1,0 1-1,0-1 1,0 0-1,0 0 1,0 1-1,0-1 0,0 0 1,0 0-1,0 0 1,0 0-1,0-1 1,2 1-1,32-2-37,-19-2-609,0 0 1,-1 0-1,1-2 0,23-10 1,-27 10 507,0 0 1,0 1 0,1 1 0,0 0 0,0 0-1,0 2 1,19-3 0,-32 8 397,0-1 0,0 1 0,0-1 1,0 0-1,-1 1 0,1-1 0,-1 0 0,1 1 0,-1-1 1,0 0-1,-1 3 0,-2 2-116,-9 25 1347,14-31-1491,-1 0 1,0 0-1,0-1 0,0 1 1,0 0-1,1-1 0,-1 1 1,0 0-1,1 0 1,-1-1-1,0 1 0,1 0 1,-1-1-1,1 1 0,-1-1 1,1 1-1,-1-1 0,1 1 1,0-1-1,-1 1 1,1-1-1,0 1 0,-1-1 1,1 0-1,0 1 0,-1-1 1,1 0-1,0 0 0,0 0 1,-1 1-1,1-1 0,0 0 1,0 0-1,-1 0 1,1 0-1,0 0 0,0 0 1,-1-1-1,1 1 0,1 0 1,8-1-188,1 0 1,-1-1-1,0 0 0,0-1 1,0 0-1,-1 0 1,1-1-1,-1 0 1,16-11-1,42-15-665,-67 30 842,1 0-1,-1-1 0,0 1 1,1 0-1,-1 0 0,0 0 0,0 0 1,1 0-1,-1 0 0,0 1 1,0-1-1,1 0 0,-1 0 0,0 0 1,0 0-1,1 0 0,-1 0 1,0 0-1,0 0 0,1 1 1,-1-1-1,0 0 0,0 0 0,0 0 1,1 0-1,-1 1 0,0-1 1,0 0-1,0 0 0,0 1 0,1-1 1,-1 0-1,0 0 0,0 1 1,0-1-1,0 0 0,0 0 1,0 1-1,0-1 0,0 0 0,0 1 1,2 18 586,-2-17-546,0 0 1,0 0-1,-1 0 0,1 0 0,1 0 0,-1 0 0,0 0 0,0-1 0,1 1 0,-1 0 0,1 0 1,0 0-1,-1 0 0,1-1 0,0 1 0,0 0 0,0-1 0,0 1 0,1-1 0,1 3 0,-1-3-169,-1-1 0,1 1 0,-1-1-1,1 0 1,-1 1 0,1-1-1,-1 0 1,1 0 0,-1 0-1,1 0 1,-1 0 0,1-1-1,2 0 1,10-9-7011,1-13-8738</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0.634"/>
    </inkml:context>
    <inkml:brush xml:id="br0">
      <inkml:brushProperty name="width" value="0.025" units="cm"/>
      <inkml:brushProperty name="height" value="0.025" units="cm"/>
    </inkml:brush>
  </inkml:definitions>
  <inkml:trace contextRef="#ctx0" brushRef="#br0">0 51 13421,'0'0'9977,"4"8"-8840,4 8-751,-3-3 70,1 0 0,1-1 1,13 19-1,-18-28-413,1 1 0,0-1 0,-1 0 0,2 0 0,-1 0 0,0-1 0,1 1 0,-1-1-1,1 1 1,-1-1 0,1 0 0,0-1 0,0 1 0,0-1 0,0 0 0,0 0 0,8 1 0,-1-2-172,0 0 1,0-1-1,0-1 0,0 1 0,0-2 0,-1 0 0,1 0 0,-1-1 0,1 0 0,-1-1 0,0 0 0,14-10 0,-16 10-712,-1-1-1,0 0 0,0 0 1,0 0-1,-1-1 0,11-15 0,-14 17-243,0 0 0,0 0 0,-1-1 0,0 1 0,1-1-1,-2 1 1,1-1 0,-1 0 0,0 0 0,0 0-1,0-8 1,-4 8 4350,-5 13-621,-5 12 773,-68 120 5201,-36 68-3553,113-200-4945,1 1 1,0 0 0,0-1 0,0 1 0,1 0 0,0 0-1,-1 9 1,3-15-236,0 0 1,0-1-1,0 1 0,0-1 0,0 1 0,1-1 1,-1 1-1,0-1 0,1 1 0,0-1 0,-1 1 1,1-1-1,0 1 0,-1-1 0,1 0 0,0 0 1,1 2-1,0-2-421,0 0 0,-1 1 1,1-1-1,0 0 0,0 0 0,0 0 1,0-1-1,0 1 0,0 0 1,0-1-1,0 0 0,0 1 1,0-1-1,0 0 0,0 0 0,3 0 1,6 0-10131</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2.482"/>
    </inkml:context>
    <inkml:brush xml:id="br0">
      <inkml:brushProperty name="width" value="0.025" units="cm"/>
      <inkml:brushProperty name="height" value="0.025" units="cm"/>
    </inkml:brush>
  </inkml:definitions>
  <inkml:trace contextRef="#ctx0" brushRef="#br0">72 105 96,'0'-16'5656,"1"4"-4025,-1 0 1,-1 0-1,0 0 0,0 0 1,-5-14-1,3 23 2261,0 13-3041,1 15-805,-13 143 1113,-3 51-1870,18-225-6325,-10-19 2632,-2 2-641</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2.825"/>
    </inkml:context>
    <inkml:brush xml:id="br0">
      <inkml:brushProperty name="width" value="0.025" units="cm"/>
      <inkml:brushProperty name="height" value="0.025" units="cm"/>
    </inkml:brush>
  </inkml:definitions>
  <inkml:trace contextRef="#ctx0" brushRef="#br0">13 41 7175,'0'0'8205,"-3"9"-6742,1-4-1316,0 0 0,1 0-1,-1 0 1,1 1 0,0-1 0,1 0 0,-1 1 0,1-1 0,0 1 0,0-1 0,1 0 0,0 1 0,0-1 0,0 0 0,0 0 0,4 8 0,19 47 377,-18-41-351,2 0 0,0 0 1,15 22-1,-22-39-113,0 0 1,0-1-1,1 1 0,-1-1 1,1 1-1,-1-1 0,1 0 1,-1 1-1,1-1 0,0 0 0,0 0 1,0 0-1,0 0 0,-1-1 1,1 1-1,0 0 0,0-1 0,0 0 1,1 1-1,-1-1 0,0 0 1,0 0-1,0 0 0,0 0 1,0 0-1,0-1 0,0 1 0,0 0 1,0-1-1,0 0 0,0 1 1,0-1-1,0 0 0,0 0 1,1-1-1,8-5 18,0 0 0,-1 0 0,1-1 0,11-13 0,-18 18-60,39-36-357,79-76 484,-49 33-7345,-50 52-2906</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3.604"/>
    </inkml:context>
    <inkml:brush xml:id="br0">
      <inkml:brushProperty name="width" value="0.025" units="cm"/>
      <inkml:brushProperty name="height" value="0.025" units="cm"/>
    </inkml:brush>
  </inkml:definitions>
  <inkml:trace contextRef="#ctx0" brushRef="#br0">1 0 2434,'0'0'15519,"0"9"-14425,4 14-712,1 0-1,1-1 1,1 0-1,0 0 0,18 33 1,67 112 259,-63-118-293,-24-39-295,32 57 173,3-2-1,3-2 1,65 76 0,-168-220-9627,24 39 4778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16.374"/>
    </inkml:context>
    <inkml:brush xml:id="br0">
      <inkml:brushProperty name="width" value="0.025" units="cm"/>
      <inkml:brushProperty name="height" value="0.025" units="cm"/>
    </inkml:brush>
  </inkml:definitions>
  <inkml:trace contextRef="#ctx0" brushRef="#br0">284 206 1313,'0'0'9679,"4"1"-9968,-2-1 285,0 1 0,0 0 0,1-1-1,-1 1 1,-1 0 0,1 0 0,0 1-1,0-1 1,0 0 0,-1 1-1,1-1 1,0 1 0,-1-1 0,1 1-1,-1 0 1,0-1 0,0 1 0,0 0-1,0 0 1,0 0 0,0 0-1,0 0 1,0 0 0,-1 0 0,1 0-1,-1 1 1,0-1 0,1 4 0,1 13 46,0 0 1,-2 27 0,0-30-5,-3 71 54,-4-1 0,-32 156 0,-68 167 539,41-173-91,64-228-521,-78 337 474,69-281-394,2 1 0,4-1-1,4 95 1,2-145-85,0 0-1,2-1 1,-1 1-1,2-1 1,0 0-1,0 0 1,1 0-1,1-1 1,0 1 0,0-2-1,2 1 1,-1 0-1,1-1 1,1-1-1,0 0 1,1 0-1,16 14 1,-3-7-49,1-2-1,1 0 1,-1-1 0,2-2 0,0-1 0,1 0 0,41 9 0,70 13 79,1-7 0,1-5-1,163 2 1,424-28 6,-13-1-83,-161 56-50,53 1 81,348-82 34,548-70-18,-514 40-1,-939 58-11,209-21 58,-212 17-42,-1-2 0,0-2-1,67-24 1,-98 28 4,1-1 0,-1 0 0,0-1 0,-1 0 0,0-1-1,0-1 1,-1 0 0,13-15 0,12-18 41,31-50 0,-5 7-103,297-395-809,-185 244 1180,-112 150-347,63-113 0,-105 161 18,-1-1 0,-2-1-1,-2-1 1,-1 0 0,13-70 0,-25 93 39,-1 1 0,0-1 0,-1 0 0,-2 1 1,0-1-1,-1 0 0,-1 1 0,0-1 0,-2 1 1,0 0-1,-1 0 0,-1 1 0,-18-34 0,-6-12 361,18 36-312,-2 0 0,-25-38 1,33 56-86,-1 1 0,0 1 1,0-1-1,-1 1 0,0 0 1,-1 1-1,1 0 1,-1 1-1,-1 0 0,-12-6 1,-7 0-2,-1 2 1,-1 0 0,1 2-1,-1 2 1,-40-3-1,-169-1 47,136 9-33,-571-37 75,-181-2-101,-230 71-2,-1 38 65,967-61-57,-866 66-18,-219 14 35,571-69 51,53-4 12,453-5-385,-129 27 0,5 23-2923,184-40 433</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3.947"/>
    </inkml:context>
    <inkml:brush xml:id="br0">
      <inkml:brushProperty name="width" value="0.025" units="cm"/>
      <inkml:brushProperty name="height" value="0.025" units="cm"/>
    </inkml:brush>
  </inkml:definitions>
  <inkml:trace contextRef="#ctx0" brushRef="#br0">1 423 9001,'0'0'6368,"2"9"-4926,20 50 480,-21-57-1778,0 1 1,0-1 0,0 1 0,0-1-1,0 0 1,1 0 0,-1 0-1,1 0 1,0 0 0,-1 0 0,1 0-1,0 0 1,0-1 0,0 1-1,0-1 1,1 1 0,-1-1 0,0 0-1,0 0 1,1 0 0,-1 0-1,1 0 1,-1-1 0,1 1 0,-1-1-1,4 1 1,-4-2-44,-1 1-1,1-1 1,-1 0-1,0 0 1,1 1 0,-1-1-1,0 0 1,0 0-1,0-1 1,0 1 0,0 0-1,0 0 1,0 0-1,0-1 1,0 1 0,0 0-1,-1-1 1,1 1-1,0-3 1,12-34 621,-10 28-557,8-39-74,-1 0 1,-2 0 0,-3-1-1,-1 0 1,-7-93 0,-5 101-96,2 14-109,18 46-112,-2 1 199,1 1 1,1-2-1,1 1 1,0-2-1,1 0 1,1 0-1,23 19 1,-25-26-456,0 0 0,0-1 1,1-1-1,20 10 1,-22-13-597,-1-1 1,1 0-1,0-1 1,0 0-1,0-1 1,16 2-1,29-3-10491</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4.942"/>
    </inkml:context>
    <inkml:brush xml:id="br0">
      <inkml:brushProperty name="width" value="0.025" units="cm"/>
      <inkml:brushProperty name="height" value="0.025" units="cm"/>
    </inkml:brush>
  </inkml:definitions>
  <inkml:trace contextRef="#ctx0" brushRef="#br0">21 106 17072,'0'0'2264,"0"9"-642,6 133 1958,15 86-3287,-12-136-231,-5-62-910,-2-36-2170,-2-52-1775,-5 5-741,-21-90 0,7 51 4112,7 1 10004,24 145-2247,14 4-4565,36 46-767,-47-81-580,0-1 0,34 35 1,-45-53-327,0 1 1,1-1-1,-1 1 1,1-1-1,0-1 1,1 1-1,-1-1 1,0 0-1,1 0 1,0 0-1,0-1 1,0 0-1,0 0 1,0 0-1,0-1 1,0 0 0,0 0-1,8-1 1,-10-1-3,-1 0 1,1 0-1,-1-1 1,0 1 0,1-1-1,-1 0 1,0 0-1,0-1 1,0 1-1,0 0 1,-1-1 0,1 0-1,-1 1 1,1-1-1,-1 0 1,0 0 0,0-1-1,0 1 1,-1 0-1,1-1 1,-1 1 0,0-1-1,0 1 1,1-5-1,3-11 137,-1 0-1,0 0 0,1-26 1,-4 17-27,0-1 0,-2 1 1,-1 0-1,-10-48 0,9 63-143,0 0 0,-1 0 0,0 1 0,-2-1 0,1 1 0,-1 0-1,-1 0 1,0 1 0,-1 0 0,0 0 0,0 1 0,-11-10 0,18 19-50,0 0 1,0 0 0,0 0-1,0 0 1,0 0-1,-1 0 1,1 0 0,0 1-1,-1-1 1,1 1 0,0-1-1,-1 1 1,1-1-1,0 1 1,-3-1 0,3 1-13,1 1-1,-1-1 1,0 0 0,1 0 0,-1 0 0,1 1 0,-1-1 0,1 0 0,-1 0 0,1 1 0,0-1-1,-1 1 1,1-1 0,-1 0 0,1 1 0,0-1 0,-1 1 0,1-1 0,0 1 0,-1-1-1,1 1 1,0-1 0,0 1 0,0-1 0,-1 1 0,1 0 0,0 3-83,-1-1 1,1 0 0,0 1-1,0-1 1,0 1-1,0-1 1,1 1-1,-1-1 1,1 1 0,0-1-1,1 4 1,2 1-630,0 0 1,0 0 0,1-1 0,0 1-1,1-1 1,10 11 0,22 16-9114,-14-16-1786</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5.300"/>
    </inkml:context>
    <inkml:brush xml:id="br0">
      <inkml:brushProperty name="width" value="0.025" units="cm"/>
      <inkml:brushProperty name="height" value="0.025" units="cm"/>
    </inkml:brush>
  </inkml:definitions>
  <inkml:trace contextRef="#ctx0" brushRef="#br0">6 238 4324,'0'0'19475,"10"-6"-18232,8-3-985,-1-2 0,0 0 0,0-1-1,15-15 1,-27 22-236,1 0 0,-1 0 1,0-1-1,-1 1 0,1-1 0,-1 0 0,-1-1 0,1 1 1,-1-1-1,0 1 0,0-1 0,-1 0 0,0 0 0,0 0 1,-1-1-1,2-11 0,-3 18-5,0-1 1,0 0-1,0 1 0,0-1 0,0 1 1,0-1-1,0 1 0,-1-1 1,1 1-1,0-1 0,-1 1 0,1-1 1,-1 1-1,0-1 0,0 1 1,1 0-1,-1-1 0,0 1 1,0 0-1,0 0 0,0 0 0,0-1 1,-1 1-1,1 0 0,0 0 1,0 1-1,-1-1 0,1 0 0,0 0 1,-1 1-1,1-1 0,-1 1 1,1-1-1,-1 1 0,1 0 1,-1-1-1,1 1 0,-1 0 0,0 0 1,1 0-1,-1 0 0,1 0 1,-1 1-1,1-1 0,-1 0 0,1 1 1,-1-1-1,-1 2 0,-3-1 47,0 1-1,1 0 0,-1 1 1,1-1-1,-1 1 0,1 0 0,0 1 1,0-1-1,1 1 0,-1 0 1,-5 7-1,2 0-65,1 0 0,0 1 0,1 0 0,1 1 0,0-1 0,0 1 0,-3 20 0,6-24 1,0 0-1,1 0 1,0 0 0,0 1 0,1-1-1,1 0 1,-1 0 0,1 0 0,1 0-1,0 0 1,0 0 0,4 9 0,-4-14-14,-1-1 1,1 0 0,0 0 0,0 0-1,0 0 1,0 0 0,1 0 0,-1 0-1,1-1 1,0 1 0,-1-1 0,1 0-1,0 0 1,0 0 0,1 0 0,-1-1-1,0 1 1,5 0 0,-2 0-58,0-1-1,0 0 1,1 0 0,-1-1-1,0 0 1,1 0-1,-1 0 1,0-1 0,11-2-1,0-2-250,0 0-1,0-1 0,-1-1 0,0-1 0,-1 0 0,24-16 0,-26 14-1546,1-1 0,-2 0 1,17-18-1,-6-1-4333</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5.768"/>
    </inkml:context>
    <inkml:brush xml:id="br0">
      <inkml:brushProperty name="width" value="0.025" units="cm"/>
      <inkml:brushProperty name="height" value="0.025" units="cm"/>
    </inkml:brush>
  </inkml:definitions>
  <inkml:trace contextRef="#ctx0" brushRef="#br0">88 67 11147,'0'0'5802,"-7"-10"-3506,-22-32-689,29 41-1491,-1 0 0,0 0 1,1 0-1,-1 0 1,0 0-1,0 1 0,1-1 1,-1 0-1,0 0 0,0 0 1,0 1-1,0-1 0,0 1 1,0-1-1,0 1 0,0-1 1,0 1-1,0-1 1,0 1-1,-1 0 0,-1-1 1,2 2-67,1-1 0,-1 0 0,0 1 1,0-1-1,0 1 0,1-1 0,-1 1 0,0-1 1,0 1-1,1 0 0,-1-1 0,0 1 1,1 0-1,-1-1 0,1 1 0,-1 0 1,1 0-1,-1 0 0,1 0 0,-1 0 0,-10 45 460,11-44-433,0 2-27,-2 6 108,1 0 1,0 0-1,1 1 1,0-1-1,2 16 1,-2-24-146,1 0 0,-1 0 1,1-1-1,-1 1 0,1 0 1,0 0-1,0-1 1,0 1-1,0 0 0,0-1 1,0 1-1,0-1 0,0 1 1,1-1-1,-1 0 0,1 0 1,-1 0-1,1 1 0,-1-1 1,1 0-1,0-1 1,-1 1-1,1 0 0,0 0 1,0-1-1,-1 1 0,1-1 1,0 0-1,0 1 0,0-1 1,0 0-1,0 0 0,0 0 1,0 0-1,-1-1 0,4 0 1,-1 1-5,-1-1 0,1 0 0,-1 0 0,1 0-1,-1 0 1,1-1 0,-1 1 0,0-1 0,0 0 0,0 0 0,0 0 0,0 0 0,0-1 0,0 1 0,-1-1 0,1 1 0,2-6 0,2-3-63,0 0 1,-1-1 0,7-18 0,-3 9-114,-5 65-487,0-15 641,12 133-4,9 156 1374,-26-317-1316,1 0 1,-1 0-1,0 0 1,0 0-1,0 0 1,0-1 0,0 1-1,0 0 1,0 0-1,0 0 1,0 0-1,0 0 1,0 0 0,0 0-1,-1-1 1,1 1-1,0 0 1,-1 0 0,1 0-1,-1 0 1,1-1-1,-1 1 1,1 0-1,-1-1 1,1 1 0,-1 0-1,0-1 1,1 1-1,-1-1 1,0 1-1,1-1 1,-1 1 0,0-1-1,0 1 1,0-1-1,0 0 1,1 1-1,-1-1 1,0 0 0,0 0-1,0 0 1,0 0-1,0 0 1,0 0-1,1 0 1,-1 0 0,0 0-1,0 0 1,0 0-1,0 0 1,0-1 0,0 1-1,1 0 1,-1-1-1,-1 0 1,-3-1 42,0-1 0,1 0 0,-1 0 0,1 0 1,0 0-1,0-1 0,0 1 0,-5-7 0,0-3-93,-1-1 0,2 0 0,0 0 0,0-1 0,2 0-1,0-1 1,0 0 0,2 1 0,0-1 0,1-1 0,-3-27 0,6 33-359,0 0 1,1 0-1,0 0 1,0 0-1,1 0 1,1 1-1,-1-1 1,6-11-1,-4 15-415,-1-1 0,2 0 0,-1 1 0,1 0 0,0 0 1,0 0-1,1 1 0,0 0 0,0 0 0,1 0 0,8-5 0,15-8-4865,0 1-790</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7.094"/>
    </inkml:context>
    <inkml:brush xml:id="br0">
      <inkml:brushProperty name="width" value="0.025" units="cm"/>
      <inkml:brushProperty name="height" value="0.025" units="cm"/>
    </inkml:brush>
  </inkml:definitions>
  <inkml:trace contextRef="#ctx0" brushRef="#br0">72 487 8232,'0'0'3774,"1"-9"0,-1-28-507,0 36-3128,1 0 0,-1 0-1,-1 0 1,1 0-1,0 0 1,0 0 0,0 0-1,0 0 1,-1 0-1,1 0 1,0 0 0,-1 0-1,1 0 1,-1 0-1,1 0 1,-1 0 0,0 0-1,1 1 1,-1-1-1,0 0 1,0 0 0,1 1-1,-1-1 1,0 1-1,0-1 1,0 0 0,0 1-1,0-1 1,0 1-1,0 0 1,0-1 0,0 1-1,0 0 1,0 0-1,0 0 1,0-1 0,0 1-1,0 0 1,-1 1-1,0-1-53,0 0-1,0 0 0,1 1 0,-1-1 0,0 1 1,1 0-1,-1-1 0,1 1 0,-1 0 0,1 0 1,-1 0-1,1 0 0,-1 0 0,1 0 0,0 0 1,0 1-1,-1-1 0,1 0 0,-1 3 1,-1 4 16,0-1 0,1 1 0,0 0 0,0 0 0,1 0 0,0 1 0,0-1 0,1 0 0,0 0 0,1 9 0,-1-15-86,1 0 0,-1 0-1,0 0 1,0 0-1,1 0 1,-1 0 0,1 0-1,0-1 1,0 1-1,0 0 1,0 0 0,0-1-1,0 1 1,0 0-1,0-1 1,0 1-1,1-1 1,-1 1 0,1-1-1,-1 0 1,1 0-1,0 1 1,-1-1 0,1 0-1,0-1 1,0 1-1,0 0 1,-1 0 0,1-1-1,0 1 1,0-1-1,0 0 1,0 1-1,0-1 1,0 0 0,0 0-1,0 0 1,0-1-1,0 1 1,0 0 0,0-1-1,0 1 1,0-1-1,0 0 1,2-1 0,2 0-18,-1-1 0,0-1 0,0 1 0,0-1 1,0 1-1,0-2 0,-1 1 0,0 0 1,0-1-1,0 0 0,0 0 0,-1 0 0,4-6 1,34-73-830,-32 59 382,9-44-1,-13 51-420,-11 44 966,1-1 0,1 1 1,1 0-1,2 0 0,2 39 0,-1-64-82,0 0 0,0 1 0,0-1 0,0 1-1,1-1 1,-1 0 0,1 1 0,-1-1 0,1 0 0,-1 1-1,1-1 1,-1 0 0,1 0 0,0 0 0,0 0 0,0 1-1,0-1 1,1 1 0,-1-2-4,0 1 0,0-1 0,0 0 0,-1 0 0,1 1 0,0-1-1,0 0 1,0 0 0,0 0 0,0 0 0,-1 0 0,1 0 0,0 0 0,0-1 0,0 1 0,0 0 0,0 0 0,-1-1 0,1 1-1,0 0 1,1-1 0,1-2 11,1 1 0,-1 0-1,0-1 1,1 0 0,-1 0-1,-1 0 1,1 0 0,0 0 0,-1-1-1,4-5 1,4-16-187,0 0 1,-2 0-1,0-1 0,-2 1 1,-1-2-1,2-33 0,-2-158-1340,-5 158 1271,-4 156 940,1-49-38,4 67-1,1-99-544,0 0 0,0 0 0,1-1 0,1 1 0,1-1 0,0 1 0,1-2 0,12 23-1,-13-28 5,-4-4-81,1-1 1,-1 1 0,1-1 0,0 1-1,1-1 1,-1 0 0,0 0 0,1 0-1,0 0 1,0 0 0,0-1 0,0 1-1,0-1 1,6 3 0,-9-41 1263,-2 24-1267,0 0 0,0 1 0,-2-1 0,1 0 0,-2 1 0,1 0 0,-2 0 1,1 0-1,-12-14 0,17 24-43,0 0 0,0 1 0,0-1 0,-1 1 0,1-1 0,0 1 0,0-1 0,-1 0 0,1 1 0,0-1 1,-1 1-1,1 0 0,-1-1 0,1 1 0,-1-1 0,1 1 0,-1 0 0,1-1 0,-1 1 0,1 0 0,-1-1 0,0 1 0,1 0 0,-1 0 1,1 0-1,-1 0 0,0-1 0,1 1 0,-1 0 0,1 0 0,-2 0 0,-3 19-134,11 31-61,-5-46 190,1 0 1,-1 0 0,1 0-1,0 0 1,1-1-1,-1 1 1,1-1 0,-1 1-1,1-1 1,0 0-1,0 0 1,1-1-1,-1 1 1,0 0 0,1-1-1,0 0 1,0 0-1,-1 0 1,1 0 0,0-1-1,0 0 1,1 1-1,-1-1 1,0-1 0,0 1-1,0-1 1,1 1-1,-1-1 1,0 0 0,1-1-1,-1 1 1,0-1-1,0 0 1,0 0 0,0 0-1,1-1 1,-2 1-1,1-1 1,0 0 0,0 0-1,0 0 1,-1-1-1,1 1 1,-1-1-1,0 0 1,0 0 0,0 0-1,0 0 1,-1-1-1,1 1 1,-1-1 0,0 1-1,0-1 1,3-7-1,-1-6-51,0 0-1,-1 0 0,-1-1 1,-1 1-1,-1-23 0,-19 140 112,18-93 5,0-1 4,1 0-1,-1 0 0,1 0 1,0 0-1,1 0 1,0 0-1,1 9 1,-1-13-53,0-1 0,0 1 0,0-1 1,0 1-1,0-1 0,1 1 0,-1-1 0,0 0 1,1 0-1,-1 1 0,1-1 0,-1 0 1,1 0-1,-1 0 0,1-1 0,0 1 1,-1 0-1,1-1 0,0 1 0,0-1 0,-1 1 1,1-1-1,0 0 0,0 0 0,0 0 1,0 0-1,-1 0 0,3-1 0,0 1-24,-1 0-1,0 0 1,0 0-1,0-1 1,0 0 0,0 0-1,0 0 1,0 0-1,0 0 1,0 0-1,0-1 1,0 1-1,-1-1 1,1 0-1,0 0 1,-1 0-1,4-4 1,1-3-74,-1 1 0,0-1-1,0 0 1,4-10 0,22-32 12,-28 52-162,-1 10 145,-1 20 114,-1-23-16,-1-6 22,0 0-1,0 0 1,0 0 0,1 0 0,-1 0-1,1 0 1,-1 0 0,1 0 0,0 0 0,0-1-1,-1 1 1,1 0 0,1 0 0,-1-1-1,0 1 1,0-1 0,1 1 0,-1-1-1,2 2 1,-2-2-5,1-1-1,-1 1 0,1-1 0,-1 0 1,1 1-1,-1-1 0,1 0 0,-1 0 1,0 0-1,1 0 0,-1 0 1,1 0-1,-1 0 0,1-1 0,-1 1 1,1 0-1,-1-1 0,0 1 0,3-2 1,2-1 9,1-1 0,-1 0 0,0-1 0,0 1-1,-1-1 1,1 0 0,-1 0 0,7-10 0,-5 5-17,-2 1 0,1-1-1,-1-1 1,0 1-1,4-16 1,-7 20-4,0-1 0,-1 1 0,0 0-1,0 0 1,0 0 0,-1-1 0,0 1 0,0 0-1,-1 0 1,1-1 0,-3-8 0,-2 6 30,2 13 19,3-3-49,0 0-1,0 1 0,0-1 1,0 0-1,0 1 1,0-1-1,0 0 0,1 0 1,-1 1-1,1-1 1,-1 0-1,1 0 0,-1 1 1,1-1-1,0 0 1,1 1-1,1 2 13,0-1 0,0 0 0,1 1 0,-1-1 0,1-1 0,0 1-1,0-1 1,0 1 0,0-1 0,1 0 0,-1 0 0,0-1 0,1 0 0,-1 1 0,1-1 0,0-1 0,-1 1-1,1-1 1,0 0 0,-1 0 0,1 0 0,0 0 0,0-1 0,-1 0 0,1 0 0,-1 0 0,1-1 0,-1 1 0,0-1-1,6-3 1,-5 2-12,0 0 0,0 0 0,0 0-1,0 0 1,-1-1 0,0 0 0,0 1-1,0-2 1,0 1 0,0 0-1,-1-1 1,0 0 0,0 1 0,0-1-1,-1 0 1,1-1 0,-1 1 0,0 0-1,-1-1 1,1 1 0,-1-1 0,0 0-1,-1 1 1,1-1 0,-1-7 0,-1 12-8,1 0 0,-1-1 0,1 1 0,-1 0 0,1-1 0,-1 1 1,0 0-1,1 0 0,-1 0 0,0 0 0,0 0 0,0 0 0,0 0 1,0 0-1,0 0 0,0 0 0,0 0 0,0 1 0,0-1 0,-1 0 1,1 1-1,0-1 0,-1 1 0,1-1 0,0 1 0,-1 0 0,1 0 1,0-1-1,-1 1 0,1 0 0,0 0 0,-1 0 0,1 1 0,0-1 1,-3 1-1,0-1-7,-1 0 0,1 1 1,-1 0-1,1 0 0,0 0 1,0 1-1,-1-1 0,1 1 1,0 0-1,-4 3 0,2 1 42,0-1 1,1 1-1,-1 1 0,2-1 0,-1 1 1,1 0-1,0 0 0,0 0 0,0 0 1,1 1-1,1-1 0,-1 1 1,1 0-1,0 0 0,1 0 0,0 0 1,0 0-1,1 0 0,0 0 0,0 0 1,1 0-1,0 0 0,2 9 0,0-14-15,-1 1-1,1-1 0,-1 0 1,1 0-1,0 0 0,0 0 1,0 0-1,1-1 0,-1 1 1,1-1-1,-1 0 0,1 0 1,0 0-1,0-1 0,0 1 0,0-1 1,0 0-1,0 0 0,0-1 1,0 1-1,0-1 0,0 0 1,5 0-1,1 1-79,-1-1 0,1-1 0,-1 1 0,0-1 0,1-1 1,-1 0-1,0 0 0,0-1 0,13-6 0,-20 8-185,1 0 0,-1-1-1,1 0 1,-1 0 0,0 0 0,0 0 0,1 0 0,-2 0 0,1 0-1,0-1 1,0 1 0,-1 0 0,1-1 0,-1 0 0,0 1-1,2-6 1,-2 4-657,-1 0 0,1 1 0,-1-1-1,0 0 1,0 1 0,0-1 0,0 0-1,-1 1 1,0-1 0,0 1 0,0-1 0,0 1-1,-3-7 1,-16-25-11964</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7.485"/>
    </inkml:context>
    <inkml:brush xml:id="br0">
      <inkml:brushProperty name="width" value="0.025" units="cm"/>
      <inkml:brushProperty name="height" value="0.025" units="cm"/>
    </inkml:brush>
  </inkml:definitions>
  <inkml:trace contextRef="#ctx0" brushRef="#br0">56 43 11018,'-25'-19'8264,"7"6"-4837,6 5-416,11 7-1505,1-1-673,11 2-641,9 0-160,-2 0-801,0 0-3715,-3 0-10314</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7.841"/>
    </inkml:context>
    <inkml:brush xml:id="br0">
      <inkml:brushProperty name="width" value="0.025" units="cm"/>
      <inkml:brushProperty name="height" value="0.025" units="cm"/>
    </inkml:brush>
  </inkml:definitions>
  <inkml:trace contextRef="#ctx0" brushRef="#br0">19 197 10346,'0'0'2680,"-3"-11"266,0 3-2254,1 5-491,0 0 0,1 0 0,-1-1 1,1 1-1,0-1 0,0 1 0,0-1 0,1 1 1,-1-1-1,1 0 0,0 1 0,0-1 0,0 0 1,0 1-1,1-1 0,-1 0 0,1 1 0,0-1 1,0 1-1,2-4 0,3-1 146,0 1 1,0-1-1,1 2 0,0-1 1,1 1-1,-1 0 0,1 0 1,0 1-1,1 0 0,-1 1 1,1 0-1,13-5 0,-10 5-138,0 0 0,1 1 0,-1 0 0,1 1 0,0 0 0,0 1 0,0 0 0,23 2-1,-34 0-182,1-1-1,-1 0 0,0 1 0,0 0 0,1-1 1,-1 1-1,0 0 0,0 0 0,0 0 1,0 1-1,0-1 0,0 0 0,0 1 0,0-1 1,-1 1-1,1 0 0,0-1 0,-1 1 0,1 0 1,1 4-1,-1-2-1,0 0 0,-1 1 0,0-1 0,0 1 0,0-1 0,0 1 0,-1-1 0,1 1 0,-1-1 0,-1 7 0,-1 4 19,0-1 0,-1 1 0,-1-1 0,0 0 0,-12 26 0,-52 82 79,43-80-11,1 1-1,-22 57 1,44-96-41,1 1 0,-1 0-1,1 0 1,-1 0 0,2 0 0,-1 1 0,0-1 0,1 0 0,0 6-1,1-9-55,-1-1-1,1 1 1,-1-1-1,1 0 0,0 1 1,-1-1-1,1 1 0,0-1 1,0 0-1,0 0 0,0 1 1,0-1-1,0 0 1,1 0-1,-1 0 0,0 0 1,1 0-1,-1 0 0,0-1 1,1 1-1,-1 0 1,1-1-1,-1 1 0,1-1 1,-1 1-1,1-1 0,-1 0 1,1 0-1,0 0 1,-1 0-1,4 0 0,13 0-50,0-1 0,0-1 0,0 0 0,0-2 0,0 0 0,0-1 0,-1 0 0,0-2 0,0 0 0,-1-1 0,0 0-1,0-2 1,-1 0 0,0 0 0,-1-1 0,0-1 0,18-20 0,-29 29-236,0 0 0,0-1 0,-1 1 1,1-1-1,-1 0 0,0 1 0,0-1 0,0 0 0,-1 0 1,1 0-1,-1 0 0,1-7 0,-2 10 3,0-1 0,-1 0 0,1 0 0,0 1 0,-1-1 0,1 0 0,-1 1 0,1-1 0,-1 0 0,0 1 0,0-1 0,0 1 0,0-1 0,0 1 0,0 0 0,0-1 0,-1 1 0,1 0 0,0 0 0,-1 0 0,1 0 0,0 0 0,-1 0 0,0 0 0,1 0 0,-1 1 0,1-1 0,-1 1 0,0-1 0,1 1-1,-5-1 1,-28-7-5388</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8.182"/>
    </inkml:context>
    <inkml:brush xml:id="br0">
      <inkml:brushProperty name="width" value="0.025" units="cm"/>
      <inkml:brushProperty name="height" value="0.025" units="cm"/>
    </inkml:brush>
  </inkml:definitions>
  <inkml:trace contextRef="#ctx0" brushRef="#br0">0 98 10570,'0'0'11018,"92"-19"-10633,-44 4-257,1-3-192,-3 3-1730,-10-2-2242,-4 4-2242</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8.541"/>
    </inkml:context>
    <inkml:brush xml:id="br0">
      <inkml:brushProperty name="width" value="0.025" units="cm"/>
      <inkml:brushProperty name="height" value="0.025" units="cm"/>
    </inkml:brush>
  </inkml:definitions>
  <inkml:trace contextRef="#ctx0" brushRef="#br0">7 232 8264,'0'0'8942,"-1"11"-6193,0 3-2163,-2 14 1617,1 0 1,2 29-1,1-55-2151,-1-1 0,1 0 1,-1 0-1,1 0 0,-1 1 0,1-1 1,0 0-1,0 0 0,-1 0 0,1 0 1,0 0-1,0 0 0,0 0 0,0-1 0,0 1 1,0 0-1,0 0 0,0-1 0,1 1 1,-1-1-1,0 1 0,0-1 0,0 1 0,1-1 1,-1 0-1,0 1 0,1-1 0,-1 0 1,0 0-1,1 0 0,-1 0 0,0 0 1,2-1-1,48-7 195,-31-2-247,0 0-1,0-1 0,-1-1 0,0-1 0,-1 0 1,30-31-1,7-2-517,-55 45 516,0 1-1,0 0 1,0 0 0,0 0-1,1 0 1,-1-1 0,0 1-1,0 0 1,1 0 0,-1 0-1,0 0 1,0 0 0,0 0-1,1 0 1,-1-1 0,0 1-1,0 0 1,1 0 0,-1 0-1,0 0 1,1 0 0,-1 0-1,0 0 1,0 0 0,1 0-1,-1 1 1,0-1 0,0 0-1,1 0 1,-1 0 0,0 0-1,0 0 1,0 0 0,1 0-1,-1 0 1,0 1 0,0-1-1,0 0 1,1 0 0,-1 1-1,5 14 71,-4 31 271,-1-29-207,-1-15-106,1-1-1,0 1 0,0-1 0,0 1 1,0 0-1,0-1 0,0 1 1,1-1-1,-1 1 0,0-1 1,1 1-1,-1-1 0,1 1 1,0-1-1,0 1 0,-1-1 1,1 0-1,0 0 0,0 1 1,0-1-1,0 0 0,0 0 1,0 0-1,1 0 0,-1 0 0,0 0 1,1 0-1,-1 0 0,0-1 1,1 1-1,-1 0 0,1-1 1,-1 1-1,1-1 0,-1 0 1,1 1-1,-1-1 0,1 0 1,-1 0-1,1 0 0,0 0 1,-1 0-1,1-1 0,-1 1 0,1 0 1,-1-1-1,1 1 0,-1-1 1,1 1-1,1-2 0,6-2-19,1-1-1,-1 0 1,0 0-1,0-1 1,-1 0-1,10-9 0,-17 15-16,9-9-612,0-1 0,-1 1 0,0-1-1,11-16 1,-18 22-282,1 0 0,-1 0 0,0-1-1,0 1 1,-1-1 0,1 0 0,-1 1 0,0-1-1,-1 0 1,1-5 0,0-16-6921</inkml:trace>
  <inkml:trace contextRef="#ctx0" brushRef="#br0" timeOffset="1">416 1 11275,'0'0'13388,"71"1"-13356,-40 4-993,-1-1-2145,2-4-2147,-3 0-2403</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8.898"/>
    </inkml:context>
    <inkml:brush xml:id="br0">
      <inkml:brushProperty name="width" value="0.025" units="cm"/>
      <inkml:brushProperty name="height" value="0.025" units="cm"/>
    </inkml:brush>
  </inkml:definitions>
  <inkml:trace contextRef="#ctx0" brushRef="#br0">112 1 11627,'0'0'8456,"-10"2"-5899,1 1-1987,-1 0-1,1 1 1,-1 0-1,1 0 1,-9 7-1,16-10-470,-1 1 0,1-1-1,-1 1 1,1 0 0,0 0 0,0-1-1,0 2 1,0-1 0,0 0 0,0 0-1,0 1 1,1-1 0,-1 1 0,1-1-1,0 1 1,0-1 0,0 1 0,0 0-1,0 0 1,1-1 0,-1 1-1,1 0 1,0 0 0,-1 0 0,1 0-1,1 0 1,-1 3 0,1-5-100,0 0 0,-1 0 0,1 0 0,0 1 0,0-1 0,0 0 0,0 0 0,0 0 0,0 0 0,0-1 0,0 1 0,0 0 0,0 0 0,1-1 0,-1 1 0,0 0 0,0-1 0,1 1 0,-1-1 0,0 0 1,1 0-1,-1 1 0,3-1 0,37 3-702,-36-3 468,52-2-1763,-39 1 1270,-1 0 0,1 1 0,0 1 1,27 4-1,-44-5 750,0 1 1,0-1 0,-1 0-1,1 0 1,0 0-1,-1 0 1,1 1 0,0-1-1,-1 0 1,1 1 0,-1-1-1,1 0 1,0 1-1,-1-1 1,1 1 0,-1-1-1,1 1 1,-1-1 0,0 1-1,1-1 1,-1 1-1,1-1 1,-1 1 0,0 0-1,1-1 1,-1 1 0,0 0-1,0-1 1,0 1-1,1 0 1,-1-1 0,0 2-1,-12 22 1057,-32 17 702,42-40-1725,-12 12 120,-1-2 0,0 0 0,-1-1 0,0 0 1,-1-1-1,-19 7 0,35-16-607,-9 1-437,6-6-4922,4-10-4118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0.893"/>
    </inkml:context>
    <inkml:brush xml:id="br0">
      <inkml:brushProperty name="width" value="0.025" units="cm"/>
      <inkml:brushProperty name="height" value="0.025" units="cm"/>
    </inkml:brush>
  </inkml:definitions>
  <inkml:trace contextRef="#ctx0" brushRef="#br0">1 87 17585,'0'0'1121,"54"-25"-1442,-33 5-479,-1-2-1667,-8 3-1761</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9.567"/>
    </inkml:context>
    <inkml:brush xml:id="br0">
      <inkml:brushProperty name="width" value="0.025" units="cm"/>
      <inkml:brushProperty name="height" value="0.025" units="cm"/>
    </inkml:brush>
  </inkml:definitions>
  <inkml:trace contextRef="#ctx0" brushRef="#br0">106 114 12172,'0'0'14178,"-8"-1"-13190,5 1-954,0 0-1,1 0 1,-1 0 0,1 0 0,-1 1 0,0-1 0,1 1-1,-1-1 1,1 1 0,-1 0 0,1 0 0,0 0-1,-1 0 1,1 1 0,0-1 0,0 1 0,-4 2-1,2 1-9,0 0 0,0 0 0,0 1 0,1-1 1,0 1-1,0 0 0,-4 11 0,4-8-9,-1 1 0,1-1 1,1 1-1,0-1 1,0 1-1,1 0 1,0 0-1,1 11 0,0-19-10,0-1 0,1 0-1,-1 0 1,0 0 0,1 1-1,-1-1 1,1 0-1,-1 0 1,1 0 0,0 0-1,-1 0 1,1 0-1,0 0 1,0 0 0,0 0-1,0 0 1,0 0 0,0-1-1,0 1 1,0 0-1,0-1 1,0 1 0,0 0-1,0-1 1,0 0-1,1 1 1,-1-1 0,0 0-1,0 1 1,1-1 0,-1 0-1,0 0 1,0 0-1,1 0 1,-1 0 0,0 0-1,0-1 1,1 1-1,-1 0 1,1-1 0,5 0 22,0-1 0,0 0 0,0 0 0,-1 0 0,1-1 0,8-4 0,1-3-25,-1-1 0,0 0 0,-1-1 0,0-1 0,-1 0 0,15-19 0,-22 24-5,1 0 0,-2-1 1,1 1-1,-1-1 0,0-1 1,-1 1-1,0 0 0,-1-1 1,0 0-1,0 0 0,-1 0 1,2-20-1,-15 43-69,-3 14 48,10-13 135,0 1 1,1-1-1,0 1 0,1-1 1,1 1-1,0 21 0,1-34-87,0-1-1,1 0 1,-1 1-1,0-1 0,0 0 1,1 1-1,-1-1 1,1 0-1,0 1 0,-1-1 1,1 0-1,0 0 1,-1 0-1,1 0 0,0 0 1,0 0-1,0 0 1,0 0-1,0 0 0,0 0 1,0 0-1,1-1 1,-1 1-1,0 0 0,0-1 1,0 1-1,1-1 0,-1 1 1,0-1-1,1 0 1,-1 1-1,0-1 0,1 0 1,-1 0-1,1 0 1,-1 0-1,0 0 0,1-1 1,-1 1-1,0 0 1,1 0-1,-1-1 0,0 1 1,2-2-1,4 0 22,1 0 0,-1-1 0,1 0 0,-1 0-1,0-1 1,10-7 0,-2 0-80,-1-1 1,-1-1-1,0 0 0,0 0 1,-1-2-1,-1 0 0,0 0 0,-1 0 1,-1-2-1,-1 1 0,13-36 1,-21 195-479,0-141 475,0 0-1,0 0 1,0-1 0,0 1-1,0 0 1,1 0 0,-1-1-1,1 1 1,-1 0 0,1-1-1,-1 1 1,1-1 0,0 1-1,0-1 1,0 1 0,0-1-1,0 1 1,0-1 0,0 0-1,1 0 1,-1 0 0,0 1-1,1-1 1,-1 0 0,1-1-1,-1 1 1,1 0 0,-1 0-1,1-1 1,0 1 0,-1-1-1,1 1 1,0-1 0,-1 0-1,1 1 1,0-1 0,0 0-1,-1 0 1,4-1 0,0 1-160,-1-1 0,1 0 0,-1 0 1,0-1-1,1 1 0,-1-1 0,0 0 0,0 0 1,0-1-1,0 1 0,0-1 0,-1 0 0,1 1 1,3-6-1,-2 3-1171,-1-1-1,0 0 1,0 0 0,0 0-1,4-12 1,3-12-5485</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29.957"/>
    </inkml:context>
    <inkml:brush xml:id="br0">
      <inkml:brushProperty name="width" value="0.025" units="cm"/>
      <inkml:brushProperty name="height" value="0.025" units="cm"/>
    </inkml:brush>
  </inkml:definitions>
  <inkml:trace contextRef="#ctx0" brushRef="#br0">21 1 10250,'0'0'15310,"-4"8"-14338,0 10-695,0 0 0,1 0 0,0 0 1,2 0-1,0 0 0,1 0 0,1 1 1,0-1-1,2 0 0,0 0 0,1 0 1,1-1-1,0 1 0,11 20 0,-15-36-266,0 0 0,0 0-1,0 0 1,1 0-1,-1 0 1,1 0 0,-1-1-1,1 1 1,0 0 0,0-1-1,0 0 1,-1 1-1,1-1 1,1 0 0,-1 0-1,0 0 1,0 0-1,0 0 1,0 0 0,1-1-1,3 1 1,-2-1-41,0 0 0,-1-1-1,1 1 1,-1-1 0,1 0 0,-1 0 0,1 0-1,-1-1 1,0 1 0,1-1 0,-1 0 0,5-3-1,5-5-352,-1-1-1,-1 0 0,0 0 1,0-1-1,10-15 0,-21 26 382,0 1-1,0-1 0,0 1 0,0-1 1,0 1-1,1-1 0,-1 1 0,0-1 1,0 1-1,1-1 0,-1 1 0,0 0 1,1-1-1,-1 1 0,0-1 1,1 1-1,-1 0 0,0-1 0,1 1 1,-1 0-1,1 0 0,-1-1 0,1 1 1,-1 0-1,1 0 0,-1 0 0,1 0 1,-1-1-1,1 1 0,-1 0 0,1 0 1,-1 0-1,1 0 0,-1 0 0,1 0 1,-1 0-1,1 0 0,-1 1 0,1-1 1,-1 0-1,1 0 0,0 1 1,5 26 205,-11 43 192,3-61-276,0-1 1,-1 1 0,1-1-1,-2 1 1,1-1-1,-2 0 1,-4 8 0,7-13-62,1-1 1,-1 1-1,0-1 0,0 1 1,0-1-1,-1 0 1,1 0-1,-1 0 1,1 0-1,-1 0 0,1 0 1,-1-1-1,0 1 1,0-1-1,0 0 1,0 0-1,0 0 0,0 0 1,0 0-1,0-1 1,0 1-1,-5-1 1,6 0-94,1-1-1,-1 0 1,1 1 0,-1-1 0,1 0 0,0 0 0,0 0-1,-1 0 1,1 0 0,0 0 0,0 0 0,0 0 0,0 0-1,0 0 1,0-1 0,0 1 0,1 0 0,-1-1 0,0 1-1,1-1 1,-1 1 0,1 0 0,-1-1 0,1 1 0,0-1-1,0 0 1,0-2 0,-3-24-2814,2 4-4395,2 18 3609,-1 0-4367</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1.748"/>
    </inkml:context>
    <inkml:brush xml:id="br0">
      <inkml:brushProperty name="width" value="0.025" units="cm"/>
      <inkml:brushProperty name="height" value="0.025" units="cm"/>
    </inkml:brush>
  </inkml:definitions>
  <inkml:trace contextRef="#ctx0" brushRef="#br0">2 99 10154,'0'0'121,"-1"0"1,1 0-1,0 0 1,0 0 0,0-1-1,0 1 1,0 0-1,0 0 1,0 0-1,0 0 1,0 0 0,0-1-1,0 1 1,0 0-1,0 0 1,0 0 0,0 0-1,0-1 1,0 1-1,0 0 1,0 0-1,0 0 1,0 0 0,0 0-1,0-1 1,0 1-1,0 0 1,1 0 0,-1 0-1,0 0 1,0 0-1,0 0 1,0-1 0,0 1-1,0 0 1,0 0-1,1 0 1,-1 0-1,0 0 1,0 0 0,0 0-1,0 0 1,0 0-1,1 0 1,-1 0 0,0 0-1,0 0 1,0 0-1,0 0 1,0 0-1,1 0 1,-1 0 0,0 0-1,0 0 1,0 0-1,0 0 1,1 0 0,-1 0-1,0 0 1,0 0-1,0 0 1,0 0-1,0 0 1,1 0 0,-1 0-1,0 0 1,0 1-1,12 13 2434,10 22-1158,7 40 1085,-23-55-1992,2 0 0,0-1 0,2 0 1,15 25-1,-24-43-459,0 0 0,0-1-1,0 1 1,0 0 0,1-1 0,-1 1 0,1-1 0,-1 0-1,1 1 1,-1-1 0,1 0 0,0 0 0,0 0 0,-1 0 0,1 0-1,0-1 1,0 1 0,0 0 0,0-1 0,0 1 0,0-1 0,0 0-1,0 0 1,4 0 0,-3-1-4,0 0 0,1 0 0,-1 0 0,0-1 0,0 1 0,0-1 0,0 0 0,0 0 0,0 0 0,-1 0 0,1-1 0,-1 1 0,3-4 0,4-4-24,-1-1 0,-1 0-1,0 0 1,-1-1 0,0 0 0,6-18 0,-7 12-106,-8 26-82,-7 31-72,10-35 255,0 0 0,0 0 0,0 0 0,0 0 0,1 0 0,0 0 0,-1 0 0,1 0 0,1 0 0,-1-1 0,1 1 0,-1 0 0,1-1 0,0 1 0,0-1 0,4 5 0,-3-6-16,0 0 0,0 0 0,0 0 0,0 0 1,0 0-1,1-1 0,-1 0 0,1 1 0,-1-1 0,1-1 0,-1 1 1,1 0-1,-1-1 0,1 0 0,0 1 0,-1-2 0,1 1 1,7-1-1,-8 0-147,1 0 1,0 0-1,0 0 1,0 0 0,0-1-1,-1 0 1,1 1-1,-1-1 1,1 0-1,-1-1 1,0 1 0,0-1-1,0 1 1,0-1-1,0 0 1,-1 0 0,1 0-1,-1 0 1,0-1-1,0 1 1,0-1-1,0 1 1,-1-1 0,1 0-1,0-4 1,2-4-35,-1 0-1,-1 0 1,0-1 0,0 1 0,-2-1 0,0-23-1,0 35 234,-1 0-1,1-1 0,0 1 0,0 0 1,-1 0-1,1-1 0,-1 1 1,1 0-1,-1 0 0,0 0 0,1-1 1,-1 1-1,0 0 0,0 0 0,0 0 1,1 0-1,-1 0 0,0 1 1,-2-3-1,2 3-5,1 0 1,-1 0-1,1 0 1,-1 0-1,1 0 1,-1-1-1,1 1 1,-1 0-1,1 0 1,-1 0-1,1 0 1,-1 1-1,1-1 1,-1 0-1,1 0 1,-1 0-1,1 0 1,-1 0-1,1 0 1,0 1-1,-1-1 1,1 0-1,-1 0 1,1 1-1,0-1 1,-1 0 0,1 1-1,-1-1 1,1 0-1,0 1 1,0-1-1,-1 1 1,1-1-1,0 1 1,0-1-1,-1 0 1,1 1-1,0-1 1,0 1-1,0-1 1,0 1-1,0-1 1,0 1-1,0-1 1,0 1-1,0-1 1,0 1-1,0-1 1,0 1-1,0 0 1,0 2 64,-1 0 1,1 0-1,0 0 1,0 0-1,0 0 1,0 0-1,1 0 1,-1 0-1,1 0 1,0 0-1,0 0 1,0 0-1,0 0 1,0-1-1,1 1 1,-1 0-1,1-1 1,3 6-1,-3-7-58,0 0-1,0 1 1,1-1 0,-1 0-1,0 0 1,0 0 0,1 0-1,-1 0 1,0-1 0,1 1-1,-1-1 1,1 1-1,-1-1 1,1 0 0,-1 0-1,1 0 1,-1 0 0,1-1-1,-1 1 1,0-1 0,1 1-1,-1-1 1,1 0 0,2-1-1,-2 0-35,1 0 0,-1-1 0,0 1 0,0-1 0,-1 1 0,1-1 0,0 0 0,-1 0 0,0 0 0,0 0 0,0 0 0,0-1 0,0 1 0,0 0 0,0-5 0,-1 6-90,-1 9-197,1 59 240,0-21 70,-1 0-1,-2 1 0,-13 71 1,5-91-38,3-19 79,4-18 135,3-30-143,2 2 1,2-1-1,14-63 0,-9 57-122,-2 0 1,2-63-1,-9 102 123,0-26-147,0 32 109,0 1 1,0-1-1,0 0 1,0 1-1,0-1 1,0 0-1,0 0 1,0 1-1,0-1 1,0 0-1,0 1 1,0-1-1,-1 0 1,1 1-1,0-1 1,-1 1-1,1-1 0,0 0 1,-1 1-1,1-1 1,-1 1-1,1-1 1,0 1-1,-1-1 1,0 1-1,1-1 1,-1 1-1,1 0 1,-1-1-1,1 1 1,-1 0-1,0 0 1,0-1-1,-1 7 75,1-1 0,1 1 0,-1 0 0,1-1 0,0 1 0,1 10 0,-1-9 41,0-7-130,0 1 1,0-1 0,0 1-1,0-1 1,1 1 0,-1-1 0,0 1-1,0-1 1,0 0 0,1 1-1,-1-1 1,0 1 0,1-1-1,-1 0 1,0 1 0,1-1-1,-1 0 1,0 1 0,1-1-1,-1 0 1,1 1 0,-1-1-1,0 0 1,1 0 0,-1 0-1,1 0 1,-1 1 0,1-1 0,-1 0-1,1 0 1,-1 0 0,1 0-1,-1 0 1,1 0 0,-1 0-1,1 0 1,-1 0 0,0 0-1,1 0 1,-1-1 0,1 1-1,-1 0 1,1 0 0,-1 0-1,1-1 1,-1 1 0,0 0-1,1 0 1,-1-1 0,1 1 0,-1 0-1,0-1 1,1 1 0,-1 0-1,0-1 1,0 1 0,1-1-1,-1 1 1,0-1 0,0 1-1,0 0 1,1-1 0,-1 1-1,0-2 1,2-6-155,0 0 1,-1 0-1,0 0 0,-1 0 0,0-9 1,1 14 131,-1 0-1,0 0 1,-1 1 0,1-1 0,0 0 0,-1 0-1,1 1 1,-1-1 0,0 0 0,0 1 0,0-1 0,0 0-1,0 1 1,-1 0 0,1-1 0,-1 1 0,0 0-1,-2-3 1,4 5 13,-1 0 0,1-1-1,-1 1 1,1 0 0,-1 0 0,1-1 0,-1 1-1,1 0 1,-1 0 0,1 0 0,-1 0-1,1 0 1,-1 0 0,1 0 0,-1 0-1,1 0 1,-1 0 0,1 0 0,-1 0-1,1 1 1,-1-1 0,1 0 0,-1 0-1,1 0 1,-1 1 0,1-1 0,-1 0-1,1 1 1,0-1 0,-1 0 0,1 1-1,0-1 1,-1 1 0,-10 22 73,10-19-15,0 0-1,0 0 1,1 0 0,-1 0-1,1 0 1,0 1 0,0-1-1,1 0 1,0 8 0,12-5-2994,-11-6 2452,-1-1-1,1 1 1,-1-1 0,1 1-1,-1 0 1,0-1 0,1 1 0,-1 0-1,0 0 1,0 0 0,0 0 0,0 0-1,2 2 1,2 7-7065</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2.136"/>
    </inkml:context>
    <inkml:brush xml:id="br0">
      <inkml:brushProperty name="width" value="0.025" units="cm"/>
      <inkml:brushProperty name="height" value="0.025" units="cm"/>
    </inkml:brush>
  </inkml:definitions>
  <inkml:trace contextRef="#ctx0" brushRef="#br0">1 26 1826,'0'-25'16449,"1"25"-16287,-1 0 1,0 0-1,0 0 1,0 0-1,1 0 1,-1 0-1,0 0 0,0 0 1,1 0-1,-1 0 1,0 0-1,0 0 1,0 0-1,1 0 1,-1 0-1,0 0 0,0 0 1,0 0-1,1 0 1,-1 0-1,0 0 1,0 1-1,0-1 0,1 0 1,-1 0-1,0 0 1,0 0-1,0 0 1,0 0-1,1 1 1,-1-1-1,0 0 0,0 0 1,0 0-1,0 1 1,0-1-1,0 0 1,0 0-1,0 0 1,1 1-1,-1-1 0,0 0 1,0 0-1,0 0 1,0 1-1,20 43 2456,-19-42-2642,47 126 526,-53-166-8184,-5 7 3097,-2-8-2478</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2.465"/>
    </inkml:context>
    <inkml:brush xml:id="br0">
      <inkml:brushProperty name="width" value="0.025" units="cm"/>
      <inkml:brushProperty name="height" value="0.025" units="cm"/>
    </inkml:brush>
  </inkml:definitions>
  <inkml:trace contextRef="#ctx0" brushRef="#br0">0 0 5830,'0'0'17456,"0"59"-16431,15-42-641,7 1-288,-1-4-224,2-5-1826,3-2-1441,-5-6-1601,-2-1-257</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2.809"/>
    </inkml:context>
    <inkml:brush xml:id="br0">
      <inkml:brushProperty name="width" value="0.025" units="cm"/>
      <inkml:brushProperty name="height" value="0.025" units="cm"/>
    </inkml:brush>
  </inkml:definitions>
  <inkml:trace contextRef="#ctx0" brushRef="#br0">84 34 8520,'0'0'13725,"-6"11"-12604,3-6-976,0 0-1,0 1 1,0 0 0,0 0-1,1 0 1,0 0 0,1 0-1,-1 0 1,1 0 0,0 0-1,0 1 1,1-1-1,0 0 1,0 1 0,1-1-1,-1 0 1,1 1 0,1-1-1,-1 0 1,5 12 0,32 51 45,-19-37-395,23 56 1,-38-78 195,-1-1 0,0 1 1,-1-1-1,0 1 0,0 0 0,-1 0 1,-1 0-1,1 0 0,-1 0 0,-3 19 1,2-28 78,1 1-1,-1-1 1,0 1 0,1-1 0,-1 1 0,0-1 0,0 1 0,0-1 0,0 0 0,0 1 0,0-1 0,0 0-1,-1 0 1,1 0 0,0 0 0,-1 0 0,1 0 0,0-1 0,-1 1 0,1 0 0,-1-1 0,0 1-1,1-1 1,-1 1 0,1-1 0,-1 0 0,0 1 0,1-1 0,-1 0 0,0 0 0,1 0 0,-1-1 0,-2 1-1,-1-1 123,1 1-1,0-1 0,-1 0 0,1 0 0,0-1 1,0 1-1,0-1 0,-1 0 0,2 0 0,-1 0 1,-5-4-1,1-3-237,0 0 1,1-1 0,0 0-1,0 0 1,1-1 0,1 1-1,0-1 1,0-1-1,1 1 1,1-1 0,-1 1-1,2-1 1,0 0-1,0 0 1,1 0 0,1 0-1,1-19 1,-1 27-235,1 0 1,0 0 0,-1 0-1,1 0 1,1 0-1,-1 0 1,0 0-1,1 0 1,0 1-1,0-1 1,0 1-1,0-1 1,1 1-1,-1 0 1,7-5-1,20-13-4744,4 4-3342,-8 7-1665</inkml:trace>
  <inkml:trace contextRef="#ctx0" brushRef="#br0" timeOffset="1">211 91 14286,'0'0'13292,"41"-49"-12043,-23 38-608,5 0-449,-5 2-192,-1 4-480,-4 1-1442,-7 3-1922</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3.242"/>
    </inkml:context>
    <inkml:brush xml:id="br0">
      <inkml:brushProperty name="width" value="0.025" units="cm"/>
      <inkml:brushProperty name="height" value="0.025" units="cm"/>
    </inkml:brush>
  </inkml:definitions>
  <inkml:trace contextRef="#ctx0" brushRef="#br0">0 105 8456,'0'0'5461,"11"-6"-1841,36-20-1010,-45 25-2479,1 1 1,-1-1-1,0 0 0,1 1 1,-1 0-1,0-1 1,1 1-1,-1 0 0,1 0 1,-1 1-1,1-1 0,-1 0 1,0 1-1,1-1 0,-1 1 1,0 0-1,1 0 0,-1 0 1,0 0-1,0 0 0,0 0 1,0 1-1,0-1 0,0 1 1,0-1-1,-1 1 1,1 0-1,2 3 0,3 4 164,0 0 0,-1 0 0,-1 1 1,7 14-1,-12-24-284,8 22 194,0 0 1,-2 0-1,0 0 0,-2 1 1,3 39-1,4 20 527,-11-80-691,0-1-1,1 0 0,-1 0 1,0 1-1,0-1 0,1 0 1,-1 0-1,1 1 1,-1-1-1,1 0 0,-1 0 1,1 0-1,0 0 0,0 0 1,-1 0-1,1 0 1,0 0-1,0 0 0,0 0 1,0 0-1,1 0 0,-1 0-4,0-1-1,0 0 1,0 0-1,0 0 0,0 0 1,0 0-1,0 0 1,0-1-1,0 1 0,0 0 1,0 0-1,0-1 0,0 1 1,0 0-1,0-1 1,0 1-1,0-1 0,0 0 1,0 1-1,0-2 1,5-3 63,0 0 0,-1-1 0,0 0 0,-1 0 0,8-12 0,0-4-341,-1-2 0,0 0 0,-2 0 0,-1-1 0,-1 0-1,-1-1 1,-1 1 0,-2-1 0,0 0 0,-2-37 0,-1 58-64,0-1 1,0 1-1,-1 0 1,0 0-1,0 0 1,-1 0 0,1 0-1,-4-6 1,-11-6-3146,14 16 2953,1 1 0,-1 0-1,1-1 1,-1 1-1,1 0 1,-1 0 0,1 0-1,-1 0 1,1 0-1,-1 0 1,1 0 0,-1 0-1,1 1 1,-1-1-1,-2 1 1,-7 6-5732</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3.598"/>
    </inkml:context>
    <inkml:brush xml:id="br0">
      <inkml:brushProperty name="width" value="0.025" units="cm"/>
      <inkml:brushProperty name="height" value="0.025" units="cm"/>
    </inkml:brush>
  </inkml:definitions>
  <inkml:trace contextRef="#ctx0" brushRef="#br0">1 0 11723,'0'0'2434,"7"56"385,2-33-641,4-3-448,4-4-673,4-8-705,0-7-256,4-1-800,-1-5-1635,-2-13-2113,-4-4-2210</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4.175"/>
    </inkml:context>
    <inkml:brush xml:id="br0">
      <inkml:brushProperty name="width" value="0.025" units="cm"/>
      <inkml:brushProperty name="height" value="0.025" units="cm"/>
    </inkml:brush>
  </inkml:definitions>
  <inkml:trace contextRef="#ctx0" brushRef="#br0">16 511 9897,'0'0'8189,"2"9"-6438,6 24-421,-8-32-1302,0-1 1,0 1 0,0-1-1,0 1 1,0-1 0,0 1-1,0-1 1,0 1 0,0-1 0,1 1-1,-1-1 1,0 1 0,0-1-1,1 1 1,-1-1 0,0 0-1,1 1 1,-1-1 0,0 1-1,1-1 1,-1 0 0,0 1-1,1-1 1,-1 0 0,1 0 0,-1 1-1,1-1 1,-1 0 0,1 0-1,-1 0 1,1 1 0,-1-1-1,1 0 1,-1 0 0,1 0-1,-1 0 1,1 0 0,-1 0-1,1 0 1,-1 0 0,1 0 0,-1 0-1,1-1 1,-1 1 0,1 0-1,-1 0 1,1 0 0,-1-1-1,1 1 1,-1 0 0,0 0-1,1-1 1,-1 1 0,1 0-1,-1-1 1,0 1 0,1-1 0,13-21 383,-13 18-344,0 1 1,0 0-1,-1-1 0,0 1 0,1 0 0,-1-1 0,-1 1 0,1-1 0,0 1 0,-2-6 0,1 8-45,1-1-1,-1 1 1,0 0-1,1 0 0,-1 0 1,0 0-1,0 0 1,0-1-1,0 2 0,0-1 1,0 0-1,0 0 1,0 0-1,0 0 0,0 1 1,-1-1-1,1 0 1,0 1-1,-1-1 0,1 1 1,0 0-1,-1-1 1,1 1-1,0 0 0,-1 0 1,1 0-1,-1 0 1,-1 0-1,2 0-24,-1 1 0,1-1 0,-1 1 1,1 0-1,-1-1 0,1 1 0,0 0 0,-1 0 0,1 0 0,0 0 1,0 0-1,0 0 0,0 0 0,0 1 0,0-1 0,0 0 0,0 0 1,0 1-1,0-1 0,1 1 0,-1-1 0,1 0 0,-1 1 0,1-1 1,-1 1-1,1 0 0,0-1 0,0 1 0,0-1 0,0 1 0,0 2 1,1 54 98,-1-56-92,0 1 26,0 0 0,1 0 1,-1 0-1,1 0 1,0 0-1,0 0 0,0-1 1,0 1-1,0 0 0,0 0 1,1-1-1,0 1 0,-1-1 1,1 1-1,0-1 1,0 0-1,0 1 0,1-1 1,-1 0-1,0-1 0,1 1 1,0 0-1,-1-1 0,1 1 1,0-1-1,0 0 1,-1 0-1,1 0 0,6 1 1,-4-1 1,0-1 0,0 0 0,0 0 0,-1 0 0,1 0 0,0-1 0,0 1 0,0-2 0,-1 1 0,1 0 1,0-1-1,-1 0 0,0 0 0,1 0 0,-1 0 0,0-1 0,0 0 0,5-4 0,0-2-35,0 0 0,-1 0 0,-1-1 0,0 0 0,0 0 0,-1-1 0,0 0 0,0 0 0,-2-1 1,1 1-1,-1-1 0,-1 0 0,0 0 0,-1 0 0,0-1 0,-1 1 0,-1 0 0,0-18 0,-12 61-617,5 53 676,7-77 29,0 0 0,0 0 0,1 0 0,-1 0 0,2-1 0,-1 1 0,1 0 1,0 0-1,5 10 0,-6-15-54,0-1 1,0 1-1,0-1 1,0 1-1,0-1 1,0 1-1,1-1 1,-1 0-1,1 0 1,-1 0 0,1 0-1,-1 0 1,1 0-1,-1 0 1,1 0-1,0 0 1,-1-1-1,1 1 1,0-1-1,0 1 1,0-1-1,-1 0 1,1 0-1,0 1 1,0-1-1,0-1 1,0 1-1,-1 0 1,1 0-1,0-1 1,0 1-1,0-1 1,-1 1 0,1-1-1,0 0 1,-1 0-1,1 0 1,-1 0-1,1 0 1,-1 0-1,2-1 1,6-5 51,0-1 1,0 0 0,-1 0-1,0-1 1,7-10 0,0-1-57,0-1 1,-2-1 0,0 0-1,-1-1 1,-1 0 0,-2-1-1,0 0 1,-2 0 0,0-1-1,-2 0 1,0 0 0,-2-1 0,-1 1-1,-1-1 1,-4-45 0,-11 11-35,13 57-1,0-1 1,-1 1-1,1 0 0,-1 0 0,0-1 1,0 1-1,0 0 0,0 0 0,-1 1 1,1-1-1,-1 0 0,0 1 0,1 0 1,-5-3-1,7 5 3,-1-1-1,0 1 1,0 0 0,1 0-1,-1-1 1,0 1 0,0 0-1,1 0 1,-1 0 0,0 0-1,0 0 1,1 0 0,-1 0-1,0 0 1,0 0 0,1 0 0,-1 0-1,0 1 1,0-1 0,1 0-1,-1 0 1,0 1 0,1-1-1,-1 0 1,0 1 0,1-1-1,-1 1 1,0-1 0,1 1 0,-1-1-1,1 1 1,-1 0 0,1-1-1,-1 1 1,1-1 0,0 1-1,-1 0 1,1-1 0,0 1-1,-1 0 1,1 0 0,0-1-1,0 2 1,-8 35 0,8-33 6,-3 20 82,1 0 0,1 0 0,1 1 0,1-1 0,1 0 0,2 0 0,11 44 0,-12-59-65,0 0 1,1 0-1,0-1 1,0 1 0,1-1-1,0 0 1,1 0-1,-1-1 1,2 0 0,-1 0-1,1 0 1,0-1-1,0 0 1,0 0 0,1-1-1,0 0 1,0 0-1,1-1 1,-1 0 0,1 0-1,0-1 1,0 0-1,10 1 1,0 0-317,1-1 0,37 0 0,-101-31 126,-47-14-612,-2 4 0,-101-26 0,172 58 1194,33 8 73,26 4-365,10-2 36,82-3 0,-40-12-1667,-72 7-360,1-1 1,28-11-1,-16-1-5249,-17-2-3994</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10:47:34.531"/>
    </inkml:context>
    <inkml:brush xml:id="br0">
      <inkml:brushProperty name="width" value="0.025" units="cm"/>
      <inkml:brushProperty name="height" value="0.025" units="cm"/>
    </inkml:brush>
  </inkml:definitions>
  <inkml:trace contextRef="#ctx0" brushRef="#br0">0 1 16784,'0'0'9032,"57"49"-8935,-30-47-1283,-4-2-4579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3.109"/>
    </inkml:context>
    <inkml:brush xml:id="br0">
      <inkml:brushProperty name="width" value="0.025" units="cm"/>
      <inkml:brushProperty name="height" value="0.025" units="cm"/>
    </inkml:brush>
  </inkml:definitions>
  <inkml:trace contextRef="#ctx0" brushRef="#br0">67 277 9769,'0'0'3753,"2"-10"-2840,-1 6-901,16-49 3,-17 51-25,1 0 0,0 1 0,0-1 0,0 0 0,0 1 0,0-1 0,0 1 0,0-1 0,1 1 0,-1-1 0,0 1 0,1 0 0,-1-1 0,1 1 0,-1 0 0,1 0 0,0 0 0,0 1 0,-1-1 0,1 0 0,0 0 0,0 1 0,0 0 1,0-1-1,0 1 0,-1 0 0,1 0 0,0 0 0,3 0 0,-3 1 1,-1-1 0,0 1 0,0 0 0,0-1 0,1 1 0,-1 0 0,0 0 0,0 0 0,-1 0 0,1 0 0,0 0 0,0 0 0,0 1 0,-1-1 0,1 0 0,0 0 0,-1 1 0,1-1 0,-1 0 0,0 0 0,1 1 0,-1 1 0,6 34 124,-6-35-114,2 43-62,-1 1 0,-3-1 0,-11 73 0,-40 136-8,13-72 563,18-66-69,-8 162-1,28-223-434,3-1 1,1 1-1,3-1 0,3 0 0,17 68 1,-19-102-25,0 0 0,1-1-1,1 1 1,1-1 0,1-1 0,0 0 0,16 21 0,-19-31 14,-1-1 0,2 1 0,-1-1 0,1-1 0,0 1 0,0-2 0,1 1 0,0-1-1,0 0 1,0-1 0,1 0 0,-1 0 0,1-1 0,0 0 0,0-1 0,17 2 0,19-1 18,0-1 1,0-3-1,58-8 0,139-34 111,-66 10-99,32 5-72,261 0 0,214 51-167,575-11 444,-163-9 24,-696 17-158,1622 61 25,-2007-81-107,988-13 899,-919 6-677,103-22 1,-154 22-172,-1-2-1,0-1 1,-1-1-1,0-2 1,0-1-1,31-20 1,-54 28-42,1 0 1,-1 0 0,-1-1-1,1 0 1,-1-1-1,0 1 1,-1-2-1,1 1 1,-2 0-1,1-1 1,-1 0-1,-1 0 1,1-1 0,-2 1-1,6-20 1,-4 4 11,-2-2 1,0 1 0,-1 0-1,-5-53 1,-1 51 100,-1 0 0,-2 0 0,0 1 1,-2 0-1,-15-32 0,-5-16 44,23 58-165,-73-186 59,66 176-47,-1 2-1,-1 0 0,-1 0 1,-2 2-1,-30-33 1,-39-34 133,-177-177 158,231 238-311,-2 1 0,-1 2 0,-1 2 0,0 1 0,-2 1 0,-1 3 0,-1 1 0,-83-24 0,-16 7 39,-204-23 0,145 28-53,160 23 19,-469-72 20,-6 41-314,-626 95 183,652-20 105,-1048 44 95,299 47-334,245-18-369,922-104-2164,-120-6-1,123-9-2801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3.857"/>
    </inkml:context>
    <inkml:brush xml:id="br0">
      <inkml:brushProperty name="width" value="0.025" units="cm"/>
      <inkml:brushProperty name="height" value="0.025" units="cm"/>
    </inkml:brush>
  </inkml:definitions>
  <inkml:trace contextRef="#ctx0" brushRef="#br0">1 0 2018,'0'0'-1666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924"/>
    </inkml:context>
    <inkml:brush xml:id="br0">
      <inkml:brushProperty name="width" value="0.025" units="cm"/>
      <inkml:brushProperty name="height" value="0.025" units="cm"/>
    </inkml:brush>
  </inkml:definitions>
  <inkml:trace contextRef="#ctx0" brushRef="#br0">190 10 11979,'0'0'9636,"-10"-4"-8317,6 3-1267,-1 0 0,0 0 0,1 0 0,-1 0 1,0 0-1,0 1 0,0 0 0,1 0 0,-1 1 0,0-1 1,0 1-1,0 0 0,1 0 0,-1 1 0,1-1 0,-1 1 1,1 0-1,-1 0 0,1 1 0,0-1 0,-7 6 0,3-2-47,-35 25 45,42-30-54,-1 1 0,0-1 0,1 1 0,-1-1 0,1 1 0,0 0 0,-1 0 0,1-1 0,0 1 0,0 0-1,0 0 1,0 0 0,0 0 0,1 0 0,-1 0 0,1 0 0,-1 1 0,1-1 0,0 4 0,0-5-16,1 0 1,0 0-1,-1 0 1,1 0-1,0 0 1,0-1-1,0 1 1,0 0-1,0 0 1,0-1-1,0 1 1,0-1-1,0 1 1,0-1-1,0 1 1,0-1-1,0 1 1,0-1-1,0 0 1,1 0-1,-1 0 1,0 1-1,2-2 1,35 4-1173,-30-3 770,31 0-1135,-25-1 1486,-1 1 1,0 0-1,1 0 0,-1 2 1,0 0-1,0 0 0,0 1 1,0 1-1,22 8 0,-34-11 114,0-1 1,0 1-1,0-1 0,-1 1 0,1-1 0,0 1 0,0 0 0,0-1 0,-1 1 0,1 0 1,0-1-1,-1 1 0,1 0 0,0 0 0,-1 0 0,1 0 0,-1 0 0,0 0 0,1 0 0,-1 0 1,0-1-1,1 1 0,-1 0 0,0 0 0,0 1 0,0-1 0,0 1 0,-1 0 76,1 0-1,-1-1 0,0 1 0,0-1 1,0 1-1,0 0 0,0-1 0,0 1 1,0-1-1,-1 0 0,1 1 0,0-1 1,-4 2-1,-3 3 488,-1-1-1,-1 0 1,-18 8-1,17-8-438,-1 0-1,0-1 1,0-1-1,0 0 1,0 0-1,0-1 1,0-1-1,-1 0 0,1 0 1,-23-3-1,34 1-271,0 1 0,0-1 0,1 1 0,-1-1 0,0 1 0,0-1 0,0 1 0,1-1 0,-1 0 0,0 1 0,1-1 0,-1 0 0,0 0 0,1 0 0,-1 1 0,1-1 0,-1 0 0,1 0 0,0 0 0,-1 0 0,1 0 0,0 0 0,0 0 0,0 0 0,-1 0 0,1 0 0,0 0 0,0 0 0,0 0-1,1 0 1,-1 0 0,0 0 0,0 0 0,0 0 0,1 0 0,-1 1 0,1-1 0,-1 0 0,2-2 0,-1-1-799,1-1 1,1 1-1,-1-1 0,1 1 1,0 0-1,5-6 0,20-15-6297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5.356"/>
    </inkml:context>
    <inkml:brush xml:id="br0">
      <inkml:brushProperty name="width" value="0.025" units="cm"/>
      <inkml:brushProperty name="height" value="0.025" units="cm"/>
    </inkml:brush>
  </inkml:definitions>
  <inkml:trace contextRef="#ctx0" brushRef="#br0">95 198 5830,'1'-11'1019,"8"-46"-110,-3 22 892,3-54 0,-11 89-1596,1-1 1,-1 0-1,0 0 1,0 1-1,0-1 0,1 1 1,-1-1-1,0 1 1,0 0-1,0 0 0,0 0 1,0 0-1,0 0 1,0 0-1,1 1 0,-1-1 1,0 0-1,-3 2 0,3 0-182,0 1 0,0-1 0,0 1 0,0-1 0,0 1 0,1 0 1,-1-1-1,1 1 0,0 0 0,0 0 0,0 0 0,0 0 0,0 0 0,1 0 0,-1 0 0,1 1 0,0-1 0,0 0 0,1 5 0,6 64-115,30 79-5,13 67 60,-35-64 51,-5 170 0,10 112 455,0-317-279,60 196 0,-47-203-65,35 225 0,-61-236-252,-4 0 1,-5 0 0,-5 0-1,-3 0 1,-26 103 0,31-180 139,2-14 132,0 1-1,1-1 1,1 1-1,0 0 1,0-1-1,1 1 0,2 14 1,-2-25-131,0 1 1,1 0-1,-1 0 1,1 0 0,-1-1-1,1 1 1,-1 0-1,1-1 1,-1 1-1,1 0 1,0-1-1,-1 1 1,1-1 0,0 1-1,-1-1 1,1 1-1,0-1 1,0 1-1,0-1 1,-1 0-1,1 1 1,0-1-1,0 0 1,0 0 0,0 0-1,1 0 1,27 1 68,-20-2-25,64 1 141,-25-3-158,1 3 1,0 3-1,0 1 1,0 2 0,65 18-1,-53-5-62,217 61-474,-218-67 356,0-2-1,108 5 1,36-21 129,286-42 1,-39 1 55,-22 27-32,424-40 9,-64-79-1,-134 19 13,6 51-12,-82 58-46,236-14 25,200-94 34,-798 88-19,-216 30-22,5 0 30,1-1-1,0 0 0,-1 0 1,1-1-1,-1 0 1,0 0-1,1 0 0,6-4 1,-11 4 11,0 0 0,0 0 0,-1 0 0,1-1 0,0 1 0,-1-1 0,1 1 0,-1-1 0,0 1 0,0-1 0,0 0 0,0 1 0,0-1 0,-1 0 0,1 0 0,-1 0 0,0 0 0,0 1 1,0-1-1,-1-5 0,-2-94 57,-28-174-1,-48-97-96,22 175-76,-87-200-1,93 265 66,30 78-4,-2 2 0,-2 0 0,-45-66 0,53 94 4,-1 1 0,-1 1 1,-1 1-1,-2 1 0,0 0 1,-1 2-1,0 0 0,-38-21 1,-55-19-53,-243-87 1,240 102 76,-59-18-47,-2 7 1,-243-40-1,193 60 81,-347-7 1,-1094 51 27,0 59-150,526 41 47,963-77 31,1 8 0,3 8 0,1 8-1,-200 94 1,341-134-545,2 1 0,-46 31-1,30-2-5441,43-38-1065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1:42.043"/>
    </inkml:context>
    <inkml:brush xml:id="br0">
      <inkml:brushProperty name="width" value="0.025" units="cm"/>
      <inkml:brushProperty name="height" value="0.025" units="cm"/>
    </inkml:brush>
  </inkml:definitions>
  <inkml:trace contextRef="#ctx0" brushRef="#br0">4044 1 4324,'-365'48'-2109,"-185"12"4960,-605 121-677,1144-179-2175,-156 33 296,2 7 0,1 8 0,3 6 0,3 8 1,2 6-1,-188 117 0,280-147-262,3 3-1,1 2 1,3 3 0,-72 76 0,100-92-28,2 2 0,1 1 0,1 1 0,2 1-1,2 1 1,2 1 0,1 0 0,-24 81 0,28-66-26,3 2 0,2 0 0,2 0-1,3 0 1,2 0 0,8 71 0,-2-84 0,3-1 0,1 0 0,2 0 0,2 0 0,2-1 0,2-1 1,1-1-1,40 66 0,-21-54 4,2-1 0,2-2 1,2-2-1,3-2 0,1-1 1,2-3-1,2-2 0,100 58 0,11-9 167,298 112 0,516 129 38,-645-243-159,348 44 0,-356-94 15,646-15 0,326-113 172,-1003 67-232,1097-149 94,-1150 128-25,-3-10-1,-2-11 1,393-171-1,-544 201-53,-2-5-1,-3-2 1,-1-4-1,-2-4 1,88-81-1,-123 96 4,-1-1-1,-3-2 0,-1-1 0,-2-2 1,-2-1-1,-2-1 0,-2-2 1,-3-1-1,-1 0 0,18-62 1,-27 63 21,-2 0 0,-2 0 1,-1 0-1,-4-1 0,-1 0 1,-2 0-1,-6-50 0,0 62-8,-1 0-1,-2 0 1,-1 1-1,-2 0 1,-2 0-1,-1 1 0,-2 1 1,-1 1-1,-36-54 1,17 41-16,-1 2 1,-1 2 0,-3 1-1,-2 2 1,-1 2-1,-85-54 1,25 28-42,-3 6 0,-134-53 0,11 25 172,-3 9 0,-469-87 0,-501 23 313,-118 103-640,703 100-1570,323-11-27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2.790"/>
    </inkml:context>
    <inkml:brush xml:id="br0">
      <inkml:brushProperty name="width" value="0.025" units="cm"/>
      <inkml:brushProperty name="height" value="0.025" units="cm"/>
    </inkml:brush>
  </inkml:definitions>
  <inkml:trace contextRef="#ctx0" brushRef="#br0">159 54 13036,'-9'-5'144,"-1"-2"-66,0 1 0,0 0-1,-1 1 1,0 0 0,0 1-1,0 0 1,0 1 0,-1 0-1,1 1 1,-17-2 0,27 5-83,0-1-1,1 1 1,-1-1 0,0 1 0,0-1 0,0 1 0,1 0 0,-1-1 0,0 1 0,1 0 0,-1-1 0,0 1 0,1 0 0,-1 0 0,1 0-1,-1 0 1,1-1 0,0 1 0,-1 0 0,1 0 0,0 0 0,0 0 0,-1 0 0,1 0 0,0 0 0,0 0 0,0 0 0,0 0 0,0 0-1,1 0 1,-1 0 0,0 0 0,0 0 0,1 1 0,8 42-100,55 110-492,-10-29-541,-23-35 248,-4 2 0,-5 1 0,-3 1 1,10 171-1,-28 386 3871,-3-616-2720,2 1 0,1 0 0,2-1 0,1 1 0,11 39 1,-11-61-257,1-1 1,0 0 0,1 1 0,0-2 0,1 1 0,0-1-1,1 0 1,0 0 0,1-1 0,1 0 0,0-1 0,0 0-1,1-1 1,0 0 0,20 12 0,-11-10-38,1-1 0,0-1 1,1-1-1,0-1 0,0-1 1,0-1-1,1 0 0,0-2 0,0-1 1,0-1-1,0-1 0,26-3 0,21-5-102,0-3-1,114-33 0,78-32 177,453-104 156,-68 113 21,4 46 49,228-16-119,-375-37-102,-9-36 4,-254 54-43,-114 29 117,258-20 0,-306 44-61,-1 4 1,1 3-1,-1 4 0,121 27 1,49 33 168,141 30-49,-333-88-71,0-2 0,1-3 0,0-2 0,112-10 0,-143 3-81,-1-1 1,1-1-1,-2-2 1,1 0 0,-1-1-1,0-2 1,33-20-1,-41 22 40,-1-1 1,0-1-1,0-1 0,-1 0 0,-1-1 0,0 0 0,-1-1 1,0 0-1,-1-1 0,-1-1 0,12-21 0,-15 18-57,0 0-1,-1 0 1,-1-1 0,0 0-1,2-35 1,-3-104-761,-4 134 545,1-1 143,-2 0 0,0 0 0,-2 1 0,-1-1 0,-1 0 0,-1 1 0,-1 0 0,-2 1 0,0-1 0,-1 2 0,-2-1 0,0 1 0,-18-22 0,-3 1 90,-2 3-1,-2 1 1,-1 1-1,-2 2 0,-59-41 1,36 35 137,-1 3 0,-1 3 0,-91-38 0,94 52-88,0 3-1,-1 2 0,-124-17 1,-202 2-48,287 27 34,-1021-15 221,161 7-85,405 2-252,401 16 12,-242 40 0,-564 168 239,425-84 130,477-114-316,-315 63 140,273-61-69,-172 6 1,264-23-313,-22 1 450,32 0-376,-1 0 1,0 0 0,0 0 0,0 0 0,0 0 0,0 1 0,0-1 0,1 0 0,-1 0 0,0 0 0,0 1-1,0-1 1,1 0 0,-1 1 0,0-1 0,0 1 0,1-1 0,-1 1 0,0-1 0,1 1 0,-1 0-1,0-1 1,1 1 0,-1 1 0,0 8-5001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4.795"/>
    </inkml:context>
    <inkml:brush xml:id="br0">
      <inkml:brushProperty name="width" value="0.025" units="cm"/>
      <inkml:brushProperty name="height" value="0.025" units="cm"/>
    </inkml:brush>
  </inkml:definitions>
  <inkml:trace contextRef="#ctx0" brushRef="#br0">61 88 4965,'0'0'5925,"-9"3"-4579,-27 10-1058,35-12-282,0-1 1,0 1-1,0 0 0,0-1 1,0 1-1,0 0 1,0 0-1,0 0 0,0-1 1,1 1-1,-1 0 1,0 0-1,1 0 0,-1 0 1,1 0-1,-1 0 1,1 1-1,-1-1 0,1 0 1,0 0-1,-1 0 0,1 0 1,0 0-1,0 1 1,0-1-1,0 0 0,0 2 1,8 30-137,-7-28 145,14 45-67,21 64 44,-6 2 1,16 122-1,-33-99-350,-9 220 0,-39 139 311,20-275 423,15-176-167,2 0-1,13 84 1,-11-109-133,2 0-1,0 0 1,2 0-1,0 0 1,1-1 0,1-1-1,18 27 1,-18-33-47,2 1-1,0-2 1,0 1-1,1-1 1,1-1 0,0-1-1,1 0 1,0-1-1,0 0 1,25 10 0,-13-8-8,2-2 0,0-1 0,0-1 1,0-1-1,1-2 0,43 2 0,6-4 30,99-10 1,271-58-552,-54 4-415,306 34 422,3 50 789,80 0 1097,7-50-394,-2-32-328,-16 1-505,-152 27-52,684-62-36,-1135 71-63,586-59 93,-731 79-100,2 1 56,-1 0 1,0-3 0,46-10-1,-65 11-52,1 1 1,-2-1-1,1 0 0,0 0 0,0-1 0,-1 0 1,0 0-1,0-1 0,0 0 0,-1 0 0,1 0 1,-1 0-1,0-1 0,-1 0 0,1 0 0,-1 0 1,6-13-1,27-71 54,-23 54-122,1 0 0,31-50 0,-33 65 46,14-20-1,30-65 1,-49 90 23,-2-1 0,0-1 0,-1 1 1,-1-1-1,0 0 0,-2 0 1,2-26-1,-5 20 0,0 1-1,-2-1 0,0 1 1,-2-1-1,0 1 1,-12-30-1,-65-130 119,57 135-105,2-2-1,2 0 1,-13-54-1,17 27-25,11 42-6,-3-1 0,-24-66 0,28 91 1,0 0 1,-1 1 0,0 0-1,0 0 1,-1 1-1,0 0 1,-1 0 0,0 1-1,-1-1 1,1 2-1,-1-1 1,-1 2 0,-15-10-1,0 4-23,0 1-1,-1 1 1,-1 1 0,0 2-1,0 0 1,-40-4-1,-173-2 231,163 11-82,-1175-131 104,853 75-1102,-541-8 0,-2248 218 520,2013-7 383,675-69-2810,343-54 1077,7-3-1020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4:04.448"/>
    </inkml:context>
    <inkml:brush xml:id="br0">
      <inkml:brushProperty name="width" value="0.025" units="cm"/>
      <inkml:brushProperty name="height" value="0.025" units="cm"/>
    </inkml:brush>
  </inkml:definitions>
  <inkml:trace contextRef="#ctx0" brushRef="#br0">3397 0 3908,'-257'17'7780,"0"-9"-6533,-239 15-2304,390-11 1095,0 6 0,2 3 0,1 6-1,1 4 1,-110 48 0,87-22 735,3 5 1,3 5-1,-172 127 0,203-123-336,3 3 1,3 4-1,4 3 0,-99 132 0,96-99-451,5 2 0,5 4 0,-68 159 0,116-225 93,1 2-1,3 0 0,2 2 1,-15 104-1,28-135-46,2 1 0,1 0 0,1-1-1,2 1 1,0 0 0,2-1 0,1 0 0,2 0 0,0 0 0,2-1 0,0 0 0,21 37-1,-4-21-38,2-1 0,2-1-1,2-2 1,1-1-1,2-1 1,1-2-1,2-2 1,1-2 0,2-1-1,49 27 1,19 2-213,2-4 0,227 74-1,476 80-397,17-77 889,-486-92-74,390-7 0,-484-38-157,-1-11-1,323-64 1,366-163 62,-23-70-44,-906 311-57,625-241 31,-506 187-23,-3-6-1,211-142 1,-303 180-13,-1 0-1,-1-3 1,-1 0 0,-1-2-1,44-59 1,-62 71 22,0 0 1,-1-1-1,-1-1 1,-1 0-1,-1 0 1,-1-1-1,0 0 0,-2 0 1,0 0-1,-2-1 1,0 0-1,0-36 0,-4 35 56,-1 0 0,-1 0 0,-1 0 0,-1 1 0,-1 0 0,-1 0 0,-1 0-1,-12-25 1,4 18 173,-1 0 1,-2 0-1,0 2 0,-2 0 0,-25-24 0,-6 2 264,-2 3 0,-1 2 0,-3 2 0,-109-59 0,33 32-285,-208-75 0,-156-22-380,244 85-176,142 44 364,-630-195 75,514 172-156,-306-39-1,213 67-194,-2 14 0,-465 32 0,514 12-990,-306 67 0,22 50-3441,306-61 45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3.136"/>
    </inkml:context>
    <inkml:brush xml:id="br0">
      <inkml:brushProperty name="width" value="0.025" units="cm"/>
      <inkml:brushProperty name="height" value="0.025" units="cm"/>
    </inkml:brush>
  </inkml:definitions>
  <inkml:trace contextRef="#ctx0" brushRef="#br0">6319 470 6470,'-295'-85'4470,"169"45"-4298,-1 6 0,-149-20 0,-1142-80 378,339 136-674,682 8 793,170-2-612,1 9 0,1 10 1,-357 90-1,381-63 147,-216 88 0,358-117-33,1 2-1,2 2 1,0 3 0,2 2-1,2 3 1,1 1-1,2 3 1,-48 52-1,82-77-181,1 1 0,0 0 0,2 1 0,0 0 0,0 1 0,2 0 0,0 1 0,2 0 0,0 0 0,1 1 0,1 0 0,1 1 0,1-1 0,1 1 0,-1 23 0,1 86 278,-25 164 0,20-241-144,3 0 0,2 0 1,7 93-1,-1-123-96,0 0 0,2 0 0,1-1 0,1 0 0,0 0 0,2 0 0,1-1 0,1 0 0,0-1 0,26 35 0,59 56 40,206 185 0,-251-250-84,16 13-95,2-2-1,83 52 1,-107-83 52,1-1 1,1-2-1,2-2 1,98 29-1,-35-24 83,164 18 0,120-10 55,-115-13-52,449 79 6,-249-29 0,58-33-93,4-38 23,-422-3 67,299-12-5,696-114 0,2-94 35,-22-99 0,-967 271-106,-3-5-1,-1-5 1,-4-6 0,-3-5-1,-2-5 1,131-114 0,-233 178 58,-1-1 0,0 0 1,-1 0-1,0-1 0,-1-1 1,-1 0-1,0 0 0,-1-1 0,-1 0 1,7-18-1,-11 21-1,-1 1 0,0-1 0,-1 0-1,0-1 1,-1 1 0,0 0 0,-1 0 0,-1 0 0,0 0 0,-1-1 0,0 1-1,-1 1 1,0-1 0,-8-19 0,-12-19 86,-1 0 0,-3 2 0,-2 0 0,-2 2 0,-46-52 0,4 16 377,-140-125 0,105 119-529,-4 6 0,-3 4 0,-4 5 1,-183-84-1,-540-165 367,588 246-477,-3 11 1,-3 12-1,-2 10 1,-2 12-1,-511 6 1,585 38-960,1 10-1,1 7 1,-354 104 0,332-70-1015,8-6-882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6.164"/>
    </inkml:context>
    <inkml:brush xml:id="br0">
      <inkml:brushProperty name="width" value="0.025" units="cm"/>
      <inkml:brushProperty name="height" value="0.025" units="cm"/>
    </inkml:brush>
  </inkml:definitions>
  <inkml:trace contextRef="#ctx0" brushRef="#br0">44 27 96,'-43'-26'-96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6.522"/>
    </inkml:context>
    <inkml:brush xml:id="br0">
      <inkml:brushProperty name="width" value="0.025" units="cm"/>
      <inkml:brushProperty name="height" value="0.025" units="cm"/>
    </inkml:brush>
  </inkml:definitions>
  <inkml:trace contextRef="#ctx0" brushRef="#br0">2248 365 256,'-116'-57'3105,"-124"-44"1,169 77-2257,0 3 1,-1 3 0,-92-10-1,-2 11-283,-219-35-203,309 36-843,0 3-1,-1 4 1,0 3-1,-1 4 1,1 3-1,0 3 1,-96 18 0,48 2-2035,-1 2-1152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7.065"/>
    </inkml:context>
    <inkml:brush xml:id="br0">
      <inkml:brushProperty name="width" value="0.025" units="cm"/>
      <inkml:brushProperty name="height" value="0.025" units="cm"/>
    </inkml:brush>
  </inkml:definitions>
  <inkml:trace contextRef="#ctx0" brushRef="#br0">2815 1 5381,'-258'4'1711,"-316"46"0,464-33-1194,0 5 0,2 4 0,2 6 0,0 4 0,-146 72 0,173-65-668,3 4 0,-98 79 1,-127 132-605,122-100 531,95-90 144,38-32 216,2 1 0,1 2 0,-52 63 0,86-89-116,1 0 0,0 1 0,1 0 0,1 0 0,0 1 1,1-1-1,0 1 0,1 0 0,1 1 0,-1 19 0,0 19-17,4 88 0,2-79 43,-1-19-33,2-1 0,2 1 0,1-1 0,3 0 0,25 75 0,-23-89-9,2-1 0,0 0 0,2-1 0,1-1 0,1-1-1,2 0 1,0-1 0,1-1 0,27 23 0,-4-11 8,2-1 0,1-2 0,2-3 0,1-2 0,1-1 0,1-3-1,1-2 1,62 15 0,46 5 36,241 30 0,851 23 141,5-129-95,-303-14-63,2 44-57,-305 56-36,33 1 45,-557-50 4,-1-6-1,1-5 0,172-35 1,-173 15 350,204-74 1,-263 76-192,-1-3-1,-2-2 1,-1-4 0,89-65 0,-123 76 33,0-1 1,-2-1 0,-1-1 0,-2-2-1,0 0 1,-2-2 0,-2 0-1,0-2 1,-3 0 0,20-51-1,-16 27 33,-3-2-1,-3 0 1,-2-1-1,-2-1 1,3-99-1,-13 148-214,-1 3-63,1 1 0,-1-1 0,-1 0 0,-3-18 0,4 25-34,-1 1 1,0 0 0,1 0-1,-1 0 1,0 0 0,0 0-1,-1 0 1,1 0 0,0 0-1,-1 0 1,1 0-1,-1 1 1,1-1 0,-1 0-1,0 1 1,0 0 0,1-1-1,-1 1 1,0 0 0,0 0-1,-1 0 1,1 0 0,0 0-1,0 1 1,0-1 0,-3 0-1,-2 0-446,0 1 0,-1-1 0,1 1 0,0 1 0,0-1 0,-9 3 0,-65 18-7830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8.531"/>
    </inkml:context>
    <inkml:brush xml:id="br0">
      <inkml:brushProperty name="width" value="0.025" units="cm"/>
      <inkml:brushProperty name="height" value="0.025" units="cm"/>
    </inkml:brush>
  </inkml:definitions>
  <inkml:trace contextRef="#ctx0" brushRef="#br0">4334 231 9929,'-230'-37'62,"133"24"14,0-5-1,-135-41 1,198 47-77,-17-8-14,-1 3 0,-1 1 0,0 4 0,-1 1 0,-67-4 0,-6 18-975,1 5 0,-143 28 0,10-1 1195,1-10 1231,-519 77 1516,650-75-2478,-176 63 1,256-72-348,0 1 1,2 3-1,0 2 1,2 2-1,1 2 1,-70 59 0,61-37-197,3 2 0,2 2 1,2 3-1,-37 62 1,-128 256-267,182-325 429,3 1 1,3 1 0,1 1 0,3 0 0,2 2-1,-7 57 1,18-84-69,2 0 0,1 1 0,1-1-1,1 0 1,2 0 0,1 0 0,1 0 0,1 0-1,1-1 1,2 0 0,1 0 0,1-1 0,26 46 0,-7-27 0,3-1 1,1-1-1,2-2 1,2-2 0,76 63-1,-26-36 30,181 103 1,-78-70-36,4-10 1,3-7-1,4-10 0,3-8 1,347 60-1,-205-73 47,2-16-1,590-16 1,316-118 59,-1201 94-126,231-29 42,-2-12 0,347-104 0,-437 89-12,-2-8 0,-4-8-1,-3-9 1,172-109 0,-347 189-29,260-167 81,-221 138-63,-2-2 0,-1-2 0,53-60 0,-86 85 5,-2 0 0,1-1 0,-2 0 0,0-1-1,-1 0 1,-1 0 0,0-1 0,-1 1 0,-1-2 0,0 1-1,-1-1 1,-1 1 0,-1-1 0,-1 0 0,0 0 0,-1 0-1,-1 0 1,-1 0 0,0 1 0,-7-23 0,-7-15 173,-2 1 1,-2 0 0,-3 1 0,-2 1-1,-32-48 1,4 12-77,-3 3 1,-3 2-1,-5 3 0,-2 3 1,-4 2-1,-97-78 0,114 110-115,-2 2 0,-1 3-1,-3 2 1,-1 3-1,-1 3 1,-1 2 0,-2 3-1,-1 2 1,0 4-1,-86-14 1,98 24-156,-1 3 0,0 3 0,0 1 0,-1 3 0,1 2 1,0 3-1,1 2 0,-104 30 0,87-12-972,1 4 0,1 2 0,-70 46 0,-14 19-3321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406"/>
    </inkml:context>
    <inkml:brush xml:id="br0">
      <inkml:brushProperty name="width" value="0.025" units="cm"/>
      <inkml:brushProperty name="height" value="0.025" units="cm"/>
    </inkml:brush>
  </inkml:definitions>
  <inkml:trace contextRef="#ctx0" brushRef="#br0">148 360 8488,'0'0'10148,"-9"7"-8007,-17 10-1276,-38 27 1233,59-40-1852,0 0 0,1 0 0,-1 0 0,1 1 0,0 0 0,0-1 0,0 1 1,1 1-1,-5 7 0,8-12-232,0 0-1,-1-1 1,1 1 0,0 0 0,0 0 0,-1 0-1,1-1 1,0 1 0,0 0 0,0 0 0,0 0-1,0 0 1,0-1 0,0 1 0,0 0 0,0 0-1,1 0 1,-1-1 0,0 1 0,0 0 0,1 0-1,-1 0 1,1-1 0,-1 1 0,0 0 0,1-1-1,-1 1 1,1 0 0,0-1 0,-1 1 0,1-1-1,-1 1 1,1-1 0,0 1 0,0-1 0,-1 1-1,1-1 1,0 0 0,0 1 0,-1-1 0,1 0-1,0 0 1,1 1 0,41 1 204,-33-2-125,8-1-65,1-1 1,-1-1-1,1-1 0,-1 0 1,0-2-1,-1 0 0,1 0 1,-1-2-1,-1 0 0,1-1 1,-1-1-1,-1 0 0,0-1 1,0-1-1,19-20 0,-22 21-28,0-2 0,-1 1 0,-1-2 0,0 1 0,-1-1 0,0-1 0,-1 0 0,0 0 1,-2 0-1,0-1 0,0 0 0,-2 0 0,0-1 0,0 1 0,-2-1 0,0 0 0,-1-22 0,-1 35-3,-1 0 1,1 1-1,-1-1 1,0 0-1,0 0 1,0 0-1,0 1 1,-1-1 0,0 0-1,1 1 1,-1-1-1,-1 1 1,1 0-1,0 0 1,-1 0-1,0 0 1,1 0-1,-1 0 1,0 1-1,0 0 1,-1-1-1,1 1 1,-1 0-1,1 1 1,-1-1 0,1 0-1,-5 0 1,3 0-9,-1 1 0,1 0 1,-1 1-1,1-1 0,-1 1 0,1 0 1,-1 0-1,1 1 0,0-1 1,-1 1-1,1 1 0,-1-1 1,1 1-1,0-1 0,0 2 1,0-1-1,0 0 0,0 1 1,-4 3-1,0 2 40,0-1 0,1 1 0,0 0 1,0 1-1,1 0 0,0 0 0,1 0 1,-10 19-1,13-21-1,0 0 1,0-1-1,1 1 0,0 1 1,0-1-1,0 0 0,1 0 1,0 1-1,1-1 1,0 0-1,0 1 0,0-1 1,1 0-1,3 14 0,-2-16-44,0 0-1,0-1 0,1 0 0,0 0 1,-1 0-1,1 0 0,1 0 0,-1 0 0,0-1 1,1 1-1,0-1 0,0 0 0,0 0 0,0 0 1,0-1-1,1 0 0,-1 1 0,1-2 0,9 4 1,9 2-683,1-1 1,43 4 0,-54-8 278,19 1-319,49 8-1205,-76-10 1800,0 0 1,0 1-1,0 0 1,1 0 0,-2 0-1,1 0 1,0 1-1,0-1 1,-1 1-1,0 0 1,8 7 0,-10-7 133,-1 0 1,0 0-1,1 0 1,-1 0-1,0 0 1,0 0-1,-1 0 1,1 0-1,-1 0 1,0 1-1,1-1 1,-1 0-1,-1 0 1,1 0-1,0 1 1,-1-1-1,1 0 1,-1 0-1,-1 3 1,-2 23-15,4-28-118,0 0 0,1-1 0,-1 1 0,1 0 0,0 0 1,-1 0-1,1 0 0,0-1 0,-1 1 0,1 0 0,0-1 0,0 1 0,0 0 0,-1-1 0,1 1 0,0-1 0,0 1 1,0-1-1,0 0 0,0 1 0,0-1 0,0 0 0,0 0 0,0 0 0,0 0 0,0 0 0,0 0 0,0 0 0,0 0 0,0 0 1,0 0-1,0 0 0,0 0 0,2-1 0,3 1-1559,21 0-5799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9.947"/>
    </inkml:context>
    <inkml:brush xml:id="br0">
      <inkml:brushProperty name="width" value="0.025" units="cm"/>
      <inkml:brushProperty name="height" value="0.025" units="cm"/>
    </inkml:brush>
  </inkml:definitions>
  <inkml:trace contextRef="#ctx0" brushRef="#br0">8692 644 13613,'-95'-49'79,"-2"5"-1,-2 3 1,-195-50 0,-266 9-392,-6 47-1568,-115-12-788,-74-62 2577,152 19 1151,-4 39-398,337 47-6,-1 11-1,-445 71 1,381-12-450,4 15-1,4 15 0,-366 159 0,538-187-183,3 6-1,-273 182 0,358-208-14,2 2-1,3 4 0,2 2 0,2 2 0,3 3 0,3 2 0,2 3 0,-44 79 0,78-116 14,2 1 0,0 0 0,3 1 0,0 0 0,2 1 0,-5 34 0,11-46-1,1 1 0,0 0 0,2 0 0,0 0 0,2 0 0,0-1 0,1 1 0,2 0 0,0-1 0,12 32 0,4-8 50,2 0 1,1-2-1,3 0 1,1-2 0,49 53-1,-1-12 17,115 94 1,-97-101-86,2-4-1,4-4 1,2-5 0,3-4 0,217 83 0,-148-82 13,2-7 1,2-9-1,222 25 1,512 0-87,8-58 131,-761-9-43,1453-45 22,-14-145 17,-961 61 306,719-246 1,-1344 371-358,456-170 14,-412 149-54,-1-2 1,-1-3-1,-2-3 1,-1-1-1,-2-3 1,46-44 0,-75 61 39,-1-2 0,-1 0 1,-1-1-1,-1 0 0,-1-1 1,-1-1-1,20-52 0,-22 40 37,-1 0-1,-1-1 0,-3 0 1,-1 0-1,2-49 0,-8 15 137,-3 1 0,-4-1 0,-2 1 0,-3 1 0,-42-132 0,35 145-98,-2 0 0,-3 2 0,-2 1 0,-2 0 0,-3 3 0,-2 0 0,-66-76 0,68 93-308,-1 2 0,-2 1 0,-1 2 0,-2 1 0,0 3 0,-2 0 0,-1 3 0,-1 1 0,0 2 0,-80-25 0,27 21-1608,0 3 0,-187-12 0,15 18-4461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1:53.882"/>
    </inkml:context>
    <inkml:brush xml:id="br0">
      <inkml:brushProperty name="width" value="0.025" units="cm"/>
      <inkml:brushProperty name="height" value="0.025" units="cm"/>
    </inkml:brush>
  </inkml:definitions>
  <inkml:trace contextRef="#ctx0" brushRef="#br0">1910 74 5701,'-351'22'3212,"255"-8"-3173,2 4 0,0 4 0,-135 50-1,168-48-115,0 3 1,2 2-1,1 3 0,1 3 0,2 1 0,2 4 1,1 1-1,3 3 0,1 2 0,2 1 0,-50 70 0,49-50 162,4 2 0,2 2-1,4 2 1,3 1-1,3 2 1,-23 86-1,36-93-58,2 0-1,4 1 1,3 1-1,3-1 1,3 1-1,4 0 0,11 93 1,-2-111-11,2-1 1,2-1-1,3 0 0,1-1 1,3-1-1,2-1 1,2-1-1,3-1 0,1-1 1,39 46-1,2-9 8,2-3 0,4-4-1,4-3 1,94 67 0,-85-77-17,3-4 0,1-4 0,3-4 0,130 47 0,-64-41 14,332 69-1,-34-44 147,3-20-1,752 2 1,-944-75-66,-1-11 0,377-81-1,512-203 285,-448 62 16,-585 192-325,-3-5-1,-2-5 1,169-119 0,-240 145-86,-2-2 0,-2-3 0,-2-1 0,-1-2-1,-3-2 1,-2-1 0,36-60 0,-55 77 47,-2-1 0,-1 0-1,-1-1 1,-2-1 0,-2 0-1,-1-1 1,-1 0 0,-2-1 0,-2 0-1,-1 0 1,-1 0 0,-3 0 0,-5-54-1,-1 59 234,-1 0-1,-2 0 0,-1 1 1,-1 1-1,-2 0 0,-1 0 0,-1 1 1,-1 1-1,-37-46 0,-18-12 409,-116-109-1,78 92-593,-4 5 0,-3 4-1,-5 6 1,-4 6 0,-3 4 0,-3 7-1,-237-91 1,150 89-437,-3 10 1,-425-62-1,-470 36-923,277 92 1297,609 13 450,-372 77 1,383-42-143,2 10 0,-374 161 1,445-155-1023,3 7 1,4 7-1,3 5 1,-210 176-1,212-140-1644,14-9-1276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5:39.009"/>
    </inkml:context>
    <inkml:brush xml:id="br0">
      <inkml:brushProperty name="width" value="0.025" units="cm"/>
      <inkml:brushProperty name="height" value="0.025" units="cm"/>
    </inkml:brush>
  </inkml:definitions>
  <inkml:trace contextRef="#ctx0" brushRef="#br0">4114 84 5894,'-1287'-49'4361,"766"14"-4318,414 36 111,0 4 1,-198 36 0,123 0 247,-291 108 0,340-96-157,2 6-1,-214 133 1,307-168-119,1 3 0,1 1 0,2 1 0,0 2 1,3 1-1,0 2 0,3 1 0,0 1 1,3 1-1,0 2 0,3 0 0,2 2 0,-29 76 1,29-57-45,3 0 1,2 1-1,3 1 1,3 0 0,-2 113-1,11-138-51,2 1 0,1-1-1,3 0 1,0-1 0,3 1 0,1-1 0,1-1-1,2 0 1,2 0 0,1-1 0,21 32-1,-1-15 16,2-2 0,2-1 0,3-2 0,1-2 0,81 62-1,-21-31-43,195 108-1,-139-104 34,3-7 0,3-7 0,3-7 0,291 59 0,719 54 303,1244 5-23,-1219-189 760,-939-10-1003,-1-12 0,391-103 0,-84-41 18,-387 108-36,180-96 0,-299 131-1,-2-2 0,-1-3 0,-2-2 0,-2-4 0,84-86 0,-108 97-22,-3-1 0,0-2 0,-3 0 0,-1-3 1,-2 0-1,-2-1 0,-2-1 0,-2-1 1,20-70-1,-34 94-18,-1 0-1,-1 0 1,0 0 0,-2 0-1,0 0 1,-4-38 0,0 43-10,0 1-1,0 0 1,-2 0 0,0 1 0,0-1 0,-1 1 0,-1 0 0,-1 0-1,-17-23 1,1 8-20,-1 1-1,-1 2 0,-1 0 1,-2 2-1,0 1 0,-2 2 1,-38-21-1,-244-106-209,-509-176 262,-21 54 5,417 166-78,-4 19 1,-795-52 0,1121 131-457,-213-15-2061,109-6-2452,38-7-4549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5:54.620"/>
    </inkml:context>
    <inkml:brush xml:id="br0">
      <inkml:brushProperty name="width" value="0.025" units="cm"/>
      <inkml:brushProperty name="height" value="0.025" units="cm"/>
    </inkml:brush>
  </inkml:definitions>
  <inkml:trace contextRef="#ctx0" brushRef="#br0">2285 49 4260,'-14'-3'91,"-64"-13"948,0 3 0,-98-4 0,91 17-514,0 4 0,-162 29 0,59 8 713,-311 110-1,430-124-1012,1 3 0,1 3 1,2 2-1,1 4 0,3 2 0,1 3 0,-85 81 0,124-102-223,2 1 0,0 1 0,2 1 0,1 1 0,1 0 0,1 1-1,2 0 1,1 1 0,1 0 0,-11 54 0,2 20-39,-9 191 0,23-215 34,-4 412 11,14-448 4,2-1-1,1 0 1,3 0 0,1-1-1,2 0 1,21 43 0,16 17 24,68 104 1,-93-164-53,2 0-1,2-2 1,1-1-1,2-2 1,2-1 0,1-1-1,1-3 1,2 0-1,1-3 1,1-1 0,1-2-1,2-2 1,62 23-1,10-7 42,1-5 0,2-6-1,0-5 1,171 12-1,492-20 64,-763-15-80,1056-82 38,-13-112-12,261-147 58,-470 114 67,-683 183-134,209-82 0,-323 103-20,-1-2 0,-2-3 0,-1-2 0,-1-2 1,-1-3-1,-3-1 0,67-65 0,-104 90 31,0-1 0,-1 0 1,0 0-1,0-1 0,-1 0 0,-1-1 0,-1 0 0,0 0 0,0 0 1,-1 0-1,4-23 0,-6 17 84,-1-1-1,-1 1 1,0-1 0,-2 0 0,0 1 0,-2-1-1,-7-32 1,-5 4 85,-1 2-1,-3 0 1,-2 1-1,-1 1 1,-3 1 0,-34-47-1,19 37-177,-3 2-1,-2 2 1,-1 2-1,-3 2 0,-2 3 1,-2 1-1,-100-60 1,-35-1-422,-215-85 1,264 126-145,-456-169 146,494 201 118,-2 5 1,0 5-1,-2 3 0,-110-1 0,95 18-1014,0 5 0,0 6 0,-153 33-1,41 4-3167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6:11.128"/>
    </inkml:context>
    <inkml:brush xml:id="br0">
      <inkml:brushProperty name="width" value="0.025" units="cm"/>
      <inkml:brushProperty name="height" value="0.025" units="cm"/>
    </inkml:brush>
  </inkml:definitions>
  <inkml:trace contextRef="#ctx0" brushRef="#br0">3189 153 9897,'-119'-19'128,"-2"6"1,0 5-1,0 5 0,-1 5 0,1 6 0,1 5 0,-175 42 0,109-4 297,3 9 1,-268 126-1,-315 234 2271,744-406-2615,-191 127 563,185-120-542,2 1 1,0 1-1,1 1 1,1 2-1,-24 33 1,42-49-111,-1-1 1,2 1-1,-1 0 1,1 1-1,1-1 0,0 1 1,1 0-1,0 0 0,0 0 1,1 0-1,1 0 1,0 1-1,0-1 0,1 0 1,1 1-1,0-1 0,0 0 1,1 1-1,0-1 1,1 0-1,1 0 0,0-1 1,0 1-1,1-1 0,0 0 1,1 0-1,9 13 0,10 11-49,1-1 0,1-1 0,2-2 0,2-1-1,0-1 1,2-1 0,1-2 0,0-2-1,45 23 1,9-2-7,2-3 1,171 51-1,825 215 384,-245-145-159,12-66-33,-188-22-271,52 4-157,2-38 123,478-52 412,-6-96-763,-568-24-141,-503 96 846,-2-5-1,-2-6 1,118-65-1,-201 94-54,-1-1 0,-1-2 0,-1-1 0,-1-1 0,0-2 0,27-31 0,-42 39-42,-1 0 0,0-1 0,-1-1 0,-1 0 0,-1 0 0,0-1 1,-2-1-1,0 1 0,-1-1 0,-2 0 0,6-37 0,-6 13-35,-2 0 0,-2 0 0,-2 0 0,-1 0 0,-3 1 0,-2-1 0,-2 1 0,-1 0 0,-32-79 0,21 74 12,-3 0-1,-2 2 1,-2 1-1,-2 1 1,-2 2-1,-2 1 1,-77-74-1,34 50 47,-3 4-1,-2 3 0,-3 3 1,-2 5-1,-3 3 0,-141-53 1,-37 5-176,-289-61 1,-46 17-5050,597 139 4996,-202-46-5186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01.383"/>
    </inkml:context>
    <inkml:brush xml:id="br0">
      <inkml:brushProperty name="width" value="0.025" units="cm"/>
      <inkml:brushProperty name="height" value="0.025" units="cm"/>
    </inkml:brush>
  </inkml:definitions>
  <inkml:trace contextRef="#ctx0" brushRef="#br0">1046 2734 8776,'0'0'4004,"13"4"-4388,198 47 409,69 21 297,-192-42-322,456 134 742,195-30 89,10-76-520,389-106 485,158-123-652,-231-6-86,-455 53-304,-469 82 360,-1-6 0,161-80 1,-300 128-115,107-53 41,120-78-1,-199 112-63,-1-1 0,-1-1 0,-1-2 0,-1 0 0,-1-2 0,-1-1-1,-1 0 1,-1-2 0,18-31 0,-31 44 40,-2 1-1,1-1 1,-2 0 0,0 0 0,0-1-1,-2 1 1,0-1 0,0 0-1,-2 0 1,0 0 0,-1 0-1,0 0 1,-5-27 0,1 24 27,-1 0 0,-1 0 1,-1 1-1,-1 0 0,0 0 0,-1 1 1,-1 0-1,-1 1 0,0 0 0,-26-28 1,4 10-12,-2 2 1,-2 1-1,-1 2 1,-1 2 0,-67-36-1,-226-90 3,298 139-6,-364-144-73,-636-164 0,619 220-800,-837-221-1,577 145 971,472 135 210,-282-22 0,283 53-115,0 8-1,-1 10 1,2 8-1,0 9 1,-233 57-1,160-6-775,-489 201-1,-215 216-4945,760-362 1849,122-66 485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12.094"/>
    </inkml:context>
    <inkml:brush xml:id="br0">
      <inkml:brushProperty name="width" value="0.025" units="cm"/>
      <inkml:brushProperty name="height" value="0.025" units="cm"/>
    </inkml:brush>
  </inkml:definitions>
  <inkml:trace contextRef="#ctx0" brushRef="#br0">3016 226 6822,'-43'-3'233,"-1"-1"0,1-3 0,1-1 0,-1-2 0,2-3 0,-1 0 0,-58-30 0,40 12-102,-66-24 0,100 46 87,0 2 1,0 0 0,-1 1 0,1 2 0,-44-2-1,1 9 249,0 3 0,0 3 0,1 3-1,-85 27 1,-85 14 1417,203-47-1777,-140 29 427,151-28-477,0 1 1,1 1 0,0 1 0,0 0 0,-24 17-1,-48 39-135,3 3 0,-83 83-1,131-108 4,3 1 0,1 2-1,-44 70 1,-79 168 45,126-221 178,-4-1 0,-87 104 0,81-110 150,23-24-258,0 0-1,3 1 0,0 2 0,3 0 1,1 1-1,1 1 0,2 0 0,2 1 1,2 0-1,1 1 0,2 0 0,2 0 1,1 1-1,3 0 0,1 0 0,2-1 0,1 1 1,3-1-1,13 50 0,-9-49-42,20 75-118,48 120-1,-65-202 93,3 0 0,1 0-1,1-2 1,2 0 0,1-2-1,1 0 1,49 49 0,-36-48-57,1-2 0,1-1 0,2-2 0,1-2-1,1-1 1,82 32 0,274 63-930,-82-29 633,-80-3 498,-100-34 62,213 52 1,-214-80-143,2-5 1,165 0-1,276-29-51,133-14-51,164-7 102,-704 19-130,283-56-1,-338 41 44,-2-5-1,-1-5 1,143-69 0,-63 7 71,317-221 0,140-178-57,-536 406 19,-5-5-1,152-173 1,-222 223-26,-2-1 0,-2-1 0,-3-3 0,-1 0 0,-3-1 0,-3-2 1,-1-1-1,-4-1 0,14-61 0,-24 76 48,-1-1 0,-3 0 0,-1 0 0,-3 0 1,-1 0-1,-2 0 0,-8-48 0,5 70 1,0-1 0,-1 1-1,-1 0 1,-1 0 0,-1 0 0,-1 1-1,0 1 1,-2 0 0,0 0 0,-1 1-1,-1 1 1,-1 0 0,0 1 0,-1 1-1,-28-22 1,4 11 59,0 2 0,-1 1 0,-2 3 0,0 1 0,-1 2 0,-82-20 0,5 11-62,-170-14 0,-45 24-728,-53-5-1924,334 14 1866,1-2 0,0-2 0,0-3 0,-101-42 0,-6-28-1931,161 84 2710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30.908"/>
    </inkml:context>
    <inkml:brush xml:id="br0">
      <inkml:brushProperty name="width" value="0.025" units="cm"/>
      <inkml:brushProperty name="height" value="0.025" units="cm"/>
    </inkml:brush>
  </inkml:definitions>
  <inkml:trace contextRef="#ctx0" brushRef="#br0">2217 74 3876,'-191'-37'5181,"-1"17"-3434,144 18-1624,-1 2 0,1 2 0,-1 2 0,1 3 0,-92 24 0,61-3-121,0 3 0,2 3 0,-140 87 0,-197 169-919,383-268 865,-33 26-1,-161 124 346,186-138-150,1 1-1,2 2 1,-43 58 0,70-82-130,0 0 0,0 1-1,2 0 1,0 1 0,1-1 0,0 1-1,1 1 1,0-1 0,2 1 0,-3 22-1,5-27-21,1 0-1,0 0 1,0 0 0,1 0-1,1 0 1,0 0-1,1 0 1,0 0-1,0-1 1,1 1 0,0-1-1,1 0 1,0 0-1,1-1 1,12 16-1,5 2-4,2-1-1,1-1 0,2-1 0,0-1 1,1-2-1,46 26 0,203 89-120,-229-114 96,316 128 210,7-15-1,5-17 1,431 77 0,649 12 181,-1340-198-353,701 50 21,3-31-1,-219-37 20,-2-27 0,909-171 0,-1463 198-24,331-71 8,-2-31-45,-304 83 61,0-3 0,131-80 1,-158 81 34,-1-1-1,-1-3 1,-2-1 0,-1-2 0,40-51 0,-66 72-43,-1 0-1,0-1 1,-1 0 0,-1-1-1,0 0 1,-2-1 0,0 0-1,-1-1 1,-1 1 0,0-1-1,-2 0 1,0-1 0,-2 1 0,0 0-1,-1-1 1,-1 0 0,-1 1-1,-1-1 1,-1 1 0,-1 0-1,0-1 1,-1 2 0,-2-1 0,0 1-1,-1 0 1,0 0 0,-18-26-1,-5 1-39,-2 1 0,-2 2-1,-2 2 1,-1 1 0,-61-46-1,-2 9 89,-133-74 0,95 74 48,-3 6-1,-3 7 1,-2 6 0,-215-52 0,-633-78-281,-315 79-4698,996 100 2086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48.386"/>
    </inkml:context>
    <inkml:brush xml:id="br0">
      <inkml:brushProperty name="width" value="0.025" units="cm"/>
      <inkml:brushProperty name="height" value="0.025" units="cm"/>
    </inkml:brush>
  </inkml:definitions>
  <inkml:trace contextRef="#ctx0" brushRef="#br0">1397 1 6822,'-122'1'1362,"57"-1"-330,-118 13 1,162-9-995,0 0 0,0 2 0,1 0 0,-1 1 0,2 1 0,-1 1 0,1 0 0,0 2 0,-28 21 0,19-8-215,2 0 1,0 2-1,2 1 1,1 1-1,-27 43 1,-85 167-1993,83-139 1372,-109 167 938,-5 9 3097,149-241-3059,1 1 1,1 1-1,2 0 0,1 0 1,3 1-1,0 1 0,-5 71 1,12-80-153,2 0 1,1 0 0,1-1 0,1 1 0,2 0-1,1-1 1,1 0 0,1 0 0,2-1-1,25 52 1,-14-44-41,1-1 0,1-2 0,2 0-1,1-1 1,2-2 0,1 0 0,1-3 0,1 0 0,1-2 0,64 37-1,-36-30 6,2-2 1,1-4-1,1-2 0,0-3 0,111 20 0,653 70 280,-656-91-74,870 45 321,3-60-242,-807-5-208,762-53 318,-3-60-197,-150 15 44,-63-12-184,-17-83-378,-667 160 137,190-93-1,-248 104 171,0-1 0,-2-3 1,0-1-1,-3-2 0,0-1 1,55-62-1,-78 76 111,-1-1 1,-1 0-1,0 0 0,-1-1 1,-1-1-1,-1 1 0,-1-2 1,-1 1-1,0-1 0,-2 0 1,0-1-1,-2 1 0,0-1 1,-1 1-1,-2-1 0,0 0 1,-1 0-1,-1 0 0,-1 1 1,-1-1-1,-1 1 0,-1 0 1,0 0-1,-2 1 0,-15-29 1,-4 0 92,-3 1-1,-2 1 1,-2 2 0,-2 1 0,-2 2 0,-1 2 0,-3 1 0,-49-36-1,11 17-143,-3 3-1,-2 4 0,-160-70 1,97 64-227,-2 6 0,-3 7 1,-2 6-1,-1 7 0,-269-17 0,274 45-1550,31 1-3074,48-3-3697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51.985"/>
    </inkml:context>
    <inkml:brush xml:id="br0">
      <inkml:brushProperty name="width" value="0.025" units="cm"/>
      <inkml:brushProperty name="height" value="0.025" units="cm"/>
    </inkml:brush>
  </inkml:definitions>
  <inkml:trace contextRef="#ctx0" brushRef="#br0">101 187 7655,'-11'4'2429,"4"-3"-2157,0 0-225,0 1 0,0 0-1,0 0 1,1 0-1,-1 1 1,1-1 0,-1 2-1,1-1 1,0 1-1,-10 7 1,18-10-56,0 0 0,1 0 0,-1 0 0,1-1 0,-1 1 1,0-1-1,1 0 0,-1 1 0,1-1 0,-1 0 0,4-1 0,61-4-87,-1-2 0,0-4-1,125-36 1,14-3-330,-31 22-60,267-10 1,181 35 823,-325 6-212,339-10 133,483 8-27,409-17 1674,-1039-8-1714,624 48 0,-887-4-40,379 25 488,-1-45-743,-244-48-3800,-187 14-2289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767"/>
    </inkml:context>
    <inkml:brush xml:id="br0">
      <inkml:brushProperty name="width" value="0.025" units="cm"/>
      <inkml:brushProperty name="height" value="0.025" units="cm"/>
    </inkml:brush>
  </inkml:definitions>
  <inkml:trace contextRef="#ctx0" brushRef="#br0">255 93 14446,'-8'-5'3875,"-3"1"-3399,0 0 0,0 0 0,-1 1 1,0 1-1,1 0 0,-1 1 0,0 0 0,0 0 0,0 1 0,-19 3 0,25-2-374,0 0 1,0 0-1,0 1 0,1 0 1,-1 0-1,0 0 0,1 1 1,0 0-1,-1 0 0,-8 7 1,12-8 30,-1 1 0,0 0 0,1 0 1,0 0-1,-1 0 0,1 0 0,1 0 0,-1 1 1,0-1-1,1 1 0,-1-1 0,1 1 1,0 0-1,1-1 0,-1 1 0,1 0 1,-1 0-1,1 6 0,0-7-113,1-1-1,-1 1 1,0-1-1,1 1 1,-1-1-1,1 1 1,0-1-1,0 0 1,0 0-1,0 1 1,1-1-1,-1 0 1,0 0-1,1 0 1,-1 0-1,1 0 1,0 0-1,3 2 1,0 0 2,0-1 0,1 0-1,-1 0 1,1 0 0,0-1 0,0 1 0,8 1 0,5 0 13,1 0 1,-1-2 0,37 1 0,-47-3-42,0 0 1,0-1-1,0 0 0,0 0 1,0-1-1,-1 0 1,1-1-1,-1 0 0,1 0 1,-1-1-1,13-8 1,-15 8-16,-1 0 1,0-1 0,0 1 0,0-1-1,-1 0 1,1-1 0,-1 1 0,0-1-1,-1 0 1,0 0 0,0 0 0,0 0 0,0 0-1,-1-1 1,0 1 0,1-9 0,-2 9 14,0 0 0,-1 0 0,1 0 0,-1-1 0,-1 1 0,1 0 0,-1 0 1,0-1-1,0 1 0,-1 0 0,-3-8 0,5 12-12,-1 0 0,0-1-1,-1 1 1,1 0 0,0 0 0,-1 0-1,1 1 1,-1-1 0,1 0 0,-1 0-1,0 1 1,0-1 0,0 1 0,0 0-1,0-1 1,0 1 0,0 0 0,0 0-1,-1 0 1,1 1 0,0-1 0,-1 0-1,1 1 1,0 0 0,-1-1 0,1 1 0,-1 0-1,1 0 1,0 0 0,-1 1 0,1-1-1,-4 1 1,6 0-66,-1-1-1,0 0 0,1 0 1,-1 1-1,1-1 1,-1 0-1,0 1 1,1-1-1,-1 1 1,1-1-1,-1 0 0,1 1 1,0-1-1,-1 1 1,1 0-1,-1-1 1,1 1-1,0-1 1,-1 1-1,1-1 1,0 1-1,0 0 0,0-1 1,-1 1-1,1 0 1,0-1-1,0 1 1,0 0-1,0-1 1,0 1-1,0 0 1,0-1-1,0 1 0,1 0 1,-1-1-1,0 1 1,1 0-1,-1 1-343,0 0 0,1-1-1,0 1 1,-1 0 0,1-1 0,0 1-1,0 0 1,0-1 0,0 1-1,0-1 1,0 0 0,0 1 0,2 1-1,16 6-5737,3-3-2556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6:59.026"/>
    </inkml:context>
    <inkml:brush xml:id="br0">
      <inkml:brushProperty name="width" value="0.025" units="cm"/>
      <inkml:brushProperty name="height" value="0.025" units="cm"/>
    </inkml:brush>
  </inkml:definitions>
  <inkml:trace contextRef="#ctx0" brushRef="#br0">0 26 2819,'0'0'9294,"9"2"-8638,22 5-54,1-2 0,0-1 0,35 0 0,112-6 1364,-64 0-740,124-5-531,128 4-119,-119 10-257,72 5 83,-264-7-382,369 37 29,95-6 61,-214-20-65,303-6-6,1-39 31,-93 3-40,-79 22-27,235-14 202,-608 13 21,124-16 50,-160 16-314,0-1 1,0-1 0,-1-2-1,36-16 1,-61 24-536,0 0 0,-1 0 0,1 0 0,0 0 0,0 1 0,0-1 0,0 1 0,0 0 0,0 0 0,6 0 1,-1 2-378,1 0 0,-1 0 0,1 1 1,13 7-1,-14-7 457,0 1 0,0-1 0,0 0 1,0-1-1,12 2 0,10-3-1909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7:51.548"/>
    </inkml:context>
    <inkml:brush xml:id="br0">
      <inkml:brushProperty name="width" value="0.025" units="cm"/>
      <inkml:brushProperty name="height" value="0.025" units="cm"/>
    </inkml:brush>
  </inkml:definitions>
  <inkml:trace contextRef="#ctx0" brushRef="#br0">4619 469 7911,'0'0'2461,"-9"-6"-1398,8 6-1061,-25-18 1012,-1 2 0,-1 0-1,-54-21 1,-1 15-629,-2 4 1,-89-9-1,-171 2-235,130 11-41,-181-31 41,-201-9 111,498 54-202,-265-6 5,2-32 48,154 8-89,-1 9 0,-320 10 0,470 15-31,0 2 1,0 3-1,1 2 0,0 3 0,0 3 1,2 2-1,1 2 0,-77 42 1,117-56-5,1 2 1,0 0-1,0 1 1,1 1-1,0 0 1,1 0-1,0 1 1,-16 22-1,21-23 3,1 0-1,0-1 0,0 2 0,2-1 1,-1 1-1,1-1 0,1 1 1,0 1-1,1-1 0,0 0 0,1 0 1,0 16-1,1-12 12,1 0 0,0-1 0,2 1 0,0-1 0,0 0 1,2 0-1,-1 0 0,2 0 0,0-1 0,1 0 0,0 0 0,2 0 0,-1-1 0,1-1 0,1 1 0,0-1 0,13 11 0,21 17 28,1-2 0,2-2-1,1-2 1,2-2-1,1-2 1,1-3 0,2-2-1,0-2 1,81 22 0,53 2 43,291 37 1,-356-66-21,1233 157 96,-1000-126-115,341 25-105,-487-73 87,312-40 0,-421 27-23,206-34 12,-247 34-15,-1-3 0,115-45 0,-166 57 21,0-1 0,0 0 0,-1 0 0,0-1 0,0 0 0,0 0 0,0-1 0,-1 0 0,1 0 0,-2-1 0,1 1 0,-1-1 0,0 0 0,0-1-1,-1 1 1,0-1 0,0 0 0,-1 0 0,0 0 0,0-1 0,-1 1 0,0-1 0,-1 1 0,0-1 0,0 0 0,-1 1 0,0-1 0,0 0 0,-1 1 0,0-1 0,-1 0 0,0 1 0,0-1 0,-1 1 0,0 0 0,-4-9 0,-10-15 57,-2 1 0,0 0 0,-2 2-1,-2 0 1,0 1 0,-2 1 0,-1 2 0,-1 0 0,-55-37 0,-25-8 317,-167-80-1,195 109-348,-210-112-1353,-313-158-5096,496 261 1299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8:12.556"/>
    </inkml:context>
    <inkml:brush xml:id="br0">
      <inkml:brushProperty name="width" value="0.025" units="cm"/>
      <inkml:brushProperty name="height" value="0.025" units="cm"/>
    </inkml:brush>
  </inkml:definitions>
  <inkml:trace contextRef="#ctx0" brushRef="#br0">0 0 1249,'0'0'-865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8:13.458"/>
    </inkml:context>
    <inkml:brush xml:id="br0">
      <inkml:brushProperty name="width" value="0.025" units="cm"/>
      <inkml:brushProperty name="height" value="0.025" units="cm"/>
    </inkml:brush>
  </inkml:definitions>
  <inkml:trace contextRef="#ctx0" brushRef="#br0">663 165 3876,'0'0'1227,"-8"-4"-949,-20-6-255,0 1-1,0 1 1,-51-8 0,-266 6 3014,271 21-1987,69-10-994,0 0-1,0 1 0,0-1 0,0 1 0,0 0 0,1 0 0,-1 1 1,1 0-1,0-1 0,0 2 0,0-1 0,-5 6 0,8-9-53,0 1 0,0 0-1,1-1 1,-1 1-1,1 0 1,-1 0 0,1-1-1,-1 1 1,1 0-1,-1 0 1,1 0 0,0 0-1,-1 0 1,1 0-1,0 0 1,0-1 0,0 1-1,0 0 1,0 0-1,0 0 1,0 0 0,0 0-1,0 0 1,0 0-1,0 0 1,1 0 0,-1 0-1,0 0 1,1 0-1,-1-1 1,1 1 0,-1 0-1,1 0 1,-1 0-1,1-1 1,-1 1 0,1 0-1,0-1 1,-1 1-1,1 0 1,0-1 0,0 1-1,0-1 1,-1 1-1,1-1 1,0 1 0,0-1-1,0 0 1,0 0-1,0 1 1,0-1 0,0 0-1,1 0 1,9 2 65,-1 0 0,1 0 0,19-1 1,-19-1 94,466 15 1825,-95-5-808,1471-7 204,-1157-14-1154,-443 9-172,1475-32 2096,-1506 28-1871,369-29-51,-546 29-217,83-22 1,-107 22 63,-1-1 0,-1-1 1,1-1-1,-1 0 0,-1-1 0,22-17 0,-39 27-47,0 0-1,-1 0 1,1-1-1,-1 1 1,1-1 0,0 1-1,-1 0 1,1-1-1,-1 1 1,1-1-1,-1 1 1,0-1-1,1 0 1,-1 1-1,1-1 1,-1 1 0,0-1-1,0 0 1,1 1-1,-1-1 1,0 0-1,0 1 1,0-1-1,1 0 1,-1 1 0,0-2-1,-3-3-2728,1 1-2139,1 0 1773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9:06.596"/>
    </inkml:context>
    <inkml:brush xml:id="br0">
      <inkml:brushProperty name="width" value="0.025" units="cm"/>
      <inkml:brushProperty name="height" value="0.025" units="cm"/>
    </inkml:brush>
  </inkml:definitions>
  <inkml:trace contextRef="#ctx0" brushRef="#br0">2893 266 9449,'-29'-3'606,"-1"-2"0,1 0 0,0-3 0,-41-14 0,-106-57-296,130 56-405,0 1 0,-1 3 1,-1 2-1,-87-20 1,11 24 93,-1 6 1,-125 8 0,85 1 422,-614 5 267,744-6-649,0 2 1,1 2-1,0 0 0,0 3 0,0 1 1,1 1-1,0 2 0,1 1 1,0 2-1,1 1 0,1 1 0,1 1 1,-47 39-1,53-37-4,0 1 1,1 1-1,2 1 1,0 1-1,2 0 1,0 2-1,2 0 1,0 0-1,2 2 1,1 0-1,2 0 1,1 1-1,0 1 1,3 0-1,-8 54 1,10-30-6,3 1 0,2 0 0,3 0 0,2 0-1,2-1 1,3 0 0,2 0 0,23 65 0,-20-80-22,2-1-1,1 0 0,2-1 1,2-1-1,1-1 0,2-1 1,1-1-1,2-1 1,0-1-1,3-2 0,46 35 1,-23-27-24,1-3 1,2-2-1,1-3 1,1-2-1,2-3 0,0-2 1,2-3-1,115 19 1,-65-23 20,1-4 0,0-6 0,0-5-1,135-16 1,-106-2-2,-2-6-1,-1-6 0,268-95 0,-305 84 7,-2-4-1,-3-5 0,-1-4 1,-3-4-1,150-122 1,-189 132 5,-2-2 1,-2-2 0,-2-3-1,77-113 1,-108 141-5,-2-1 0,-1 0 0,-1-2-1,-1 1 1,-2-2 0,-1 1 0,-1-1 0,-2-1-1,-1 0 1,-2 0 0,0 0 0,-3 0 0,-2-45-1,-2 59 32,1 1-1,-2 0 0,-1 0 1,0 0-1,-1 0 0,0 1 1,-2 0-1,0 0 1,-1 1-1,0 0 0,-12-14 1,4 10 82,0 0 1,-1 2 0,0 0-1,-2 1 1,0 1 0,0 1-1,-26-13 1,2 5 0,-2 2 0,0 3 0,0 1 0,-2 2 0,0 3-1,0 1 1,-71-4 0,28 10-191,-1 3-1,1 5 0,0 4 0,-106 22 0,46 4-2627,-240 89 0,254-72-547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1:46.776"/>
    </inkml:context>
    <inkml:brush xml:id="br0">
      <inkml:brushProperty name="width" value="0.025" units="cm"/>
      <inkml:brushProperty name="height" value="0.025" units="cm"/>
    </inkml:brush>
  </inkml:definitions>
  <inkml:trace contextRef="#ctx0" brushRef="#br0">2947 247 9385,'-14'-9'1340,"-25"-17"-1283,-2 3 1,0 1-1,-61-23 0,61 30-32,-187-59 116,188 65-57,0 0 0,-1 3 0,-77-2 0,32 12 104,-143 25-1,-44 4-231,60-18 770,2 9 0,-350 86 0,519-99-706,0 3-1,1 1 1,0 2 0,1 1-1,1 2 1,1 2 0,1 2-1,-48 40 1,64-47-22,2 1 1,0 1-1,1 1 0,1 0 0,1 1 1,1 1-1,1 0 0,1 1 1,1 0-1,0 1 0,2 1 0,1 0 1,1 0-1,2 1 0,-5 32 1,9-45-22,1 1 0,1 0 1,0-1-1,1 1 0,0 0 0,1-1 1,1 1-1,0-1 0,1 0 1,0 0-1,8 17 0,-3-14 4,1 0 0,0 0-1,1-1 1,1-1 0,0 1-1,1-2 1,26 22 0,-3-7 35,1-3-1,1-1 1,1-2 0,1-1 0,0-2 0,48 14 0,268 65 156,-250-73-156,459 94 126,-401-94-82,248 4-1,-254-28-68,1-7 0,211-34 0,342-139 729,-88 16-121,-31 23-506,-498 111-66,-2-5 0,-1-3 1,-1-4-1,93-59 1,-174 95 3,0-2 1,-1 1-1,0-1 1,0-1 0,0 0-1,-1 0 1,9-11 0,-15 16-21,0 0 1,-1-1-1,1 1 1,-1 0 0,1-1-1,-1 1 1,0 0-1,0-1 1,-1 0-1,1 1 1,-1-1 0,1 1-1,-1-1 1,0 0-1,-1 1 1,1-1 0,-1 1-1,1-1 1,-1 0-1,0 1 1,0 0 0,-1-1-1,1 1 1,-1 0-1,1-1 1,-4-3-1,-12-19-7,-1 0-1,-1 1 1,-1 1-1,-1 1 1,-1 1-1,-1 0 0,-1 2 1,0 1-1,-38-22 1,24 20-18,-1 2 0,0 2 0,-2 1-1,0 2 1,0 2 0,-55-9 0,-25 3 124,-159-3-1,-126 19-32,209 4-127,-436 15-3703,458-7 892,-8-4-2910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31.630"/>
    </inkml:context>
    <inkml:brush xml:id="br0">
      <inkml:brushProperty name="width" value="0.025" units="cm"/>
      <inkml:brushProperty name="height" value="0.025" units="cm"/>
    </inkml:brush>
  </inkml:definitions>
  <inkml:trace contextRef="#ctx0" brushRef="#br0">65 24 6086,'0'0'4639,"-9"-2"-2627,-1 1-1570,6 2-268,1-2 0,-1 1 0,0 0 0,1-1 0,-1 1 0,1-1 0,0 0 1,-1 0-1,1 0 0,0-1 0,-5-1 0,9 3-114,-1 0-1,0 0 1,0 0 0,1 0 0,-1 0-1,0 0 1,0 0 0,0-1-1,1 1 1,-1 0 0,0 0 0,0 0-1,0 0 1,1 0 0,-1 0 0,0 0-1,0 0 1,0 0 0,0-1 0,1 1-1,-1 0 1,0 0 0,0 0 0,0 0-1,0-1 1,0 1 0,1 0 0,-1 0-1,0 0 1,0 0 0,0-1 0,0 1-1,0 0 1,0 0 0,0-1 0,0 1-1,0 0 1,0 0 0,0 0 0,0-1-1,0 1 1,0 0 0,0 0 0,0 0-1,0-1 1,0 1 0,0 0 0,0 0-1,0 0 1,0-1 0,0 1 0,-1 0-1,1 0 1,0 0 0,0-1 0,0 1-1,0 0 1,0 0 0,-1 0 0,20-2 241,17 5-135,0 2 0,0 1 0,-1 2 0,0 1 0,40 16 0,0 0 18,1639 458 1300,-1647-466-1471,292 72 139,-240-65-165,124 9 0,-231-32-405,26 2 537,-28-1-1460,-17-2-2299,-14 0-1538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31.975"/>
    </inkml:context>
    <inkml:brush xml:id="br0">
      <inkml:brushProperty name="width" value="0.025" units="cm"/>
      <inkml:brushProperty name="height" value="0.025" units="cm"/>
    </inkml:brush>
  </inkml:definitions>
  <inkml:trace contextRef="#ctx0" brushRef="#br0">0 5 8872,'0'0'3604,"10"-1"-1955,27-2-918,1 3-1,0 1 1,-1 1-1,0 3 1,69 16 0,-39-2-321,-1 2 1,89 42 0,-143-57-257,0 0 0,-1 0 0,0 1 0,0 0 0,-1 1 0,0 0 0,15 17 0,-23-23-105,0 0 0,0 1 0,0 0 0,0-1 0,-1 1 0,1 0 0,-1 0 0,0 0 0,0 0 0,0 0 0,0 0 0,0 0-1,-1 0 1,1 0 0,-1 0 0,0 1 0,0-1 0,0 0 0,0 0 0,-1 0 0,1 1 0,-1-1 0,0 0 0,0 0 0,0 0 0,0 0 0,-1 0 0,1-1 0,-1 1 0,1 0 0,-1 0-1,0-1 1,0 0 0,0 1 0,-1-1 0,-2 2 0,-26 23 432,-2-1 0,-2-2 0,0-2 0,-1-1 0,-52 22 1,36-17-438,-85 47-810,90-48-2180,1-1-3650,19-10-5544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2.854"/>
    </inkml:context>
    <inkml:brush xml:id="br0">
      <inkml:brushProperty name="width" value="0.025" units="cm"/>
      <inkml:brushProperty name="height" value="0.025" units="cm"/>
    </inkml:brush>
  </inkml:definitions>
  <inkml:trace contextRef="#ctx0" brushRef="#br0">143 327 4132,'8'-13'4922,"12"-26"-2071,21-53 0,-35 79-2146,-1-1-1,-1 0 1,0 0 0,-1 0-1,-1 0 1,0-1-1,0 1 1,-2-1-1,-1-18 1,1 31-656,0 1 0,-1 0 0,1 0 0,-1 0-1,1 0 1,-1 0 0,1 0 0,-1 0 0,1 0 0,-1 0 0,0 0 0,0 0-1,1 0 1,-1 0 0,0 0 0,0 1 0,0-1 0,0 0 0,0 1 0,0-1 0,0 1-1,0-1 1,0 1 0,-1-1 0,1 1 0,0 0 0,0-1 0,0 1 0,0 0 0,-1 0-1,1 0 1,0 0 0,0 0 0,0 0 0,0 1 0,-1-1 0,1 0 0,-1 1 0,-2 0-16,0-1 1,1 1 0,-1 1 0,1-1 0,-1 1 0,1-1 0,-1 1 0,1 0 0,0 0 0,-6 5-1,-4 9-8,1 0 0,1 0 0,0 1 0,1 1 0,1-1 0,1 2 0,-8 22-1,0 10 42,-14 78 0,17-24 203,4-1-1,8 160 0,3-144 1089,-2-159-1303,2 1-1,1-1 1,2 1-1,2 0 0,1 0 1,2 1-1,2 0 1,1 1-1,20-39 0,-30 70-66,1 0 0,-1 0 0,1 0 0,0 0 0,0 0 0,1 1 0,-1 0 0,1 0 0,0 0 0,0 1 0,10-6 0,-14 8 0,0 1 1,1-1 0,-1 1-1,1-1 1,-1 1 0,0 0-1,1-1 1,-1 1 0,1 0-1,-1 0 1,1 0 0,-1 0-1,1 1 1,-1-1 0,1 0-1,-1 0 1,1 1 0,-1-1-1,0 1 1,3 1 0,-2-1-4,-1 1 1,1 0-1,0 0 1,-1 0-1,1 0 1,-1 0 0,1 0-1,-1 0 1,0 0-1,0 1 1,0-1-1,0 0 1,0 1 0,-1-1-1,1 1 1,-1 2-1,2 6 32,0 0 0,-1 0 0,0 1 0,-1-1 0,-1 0 0,0 0 0,0 0 0,-1 0 0,0 0 1,-1-1-1,0 1 0,-1 0 0,0-1 0,-1 0 0,0 0 0,-8 11 0,18-59 528,10-8-521,39-122 34,-54 168-54,0-1 0,0 1 0,1 0 0,-1 0 0,0 0 0,0 0 0,1 0 0,-1 0 0,0 0 0,1 0 0,-1 0 0,0 0 0,0 0 0,1 0 0,-1 0 0,0 0 0,1 0 0,-1 0 0,0 0 0,0 0 0,1 0 0,-1 0 0,0 0 0,1 0 0,-1 1 0,0-1 0,0 0 0,0 0 0,1 0 0,-1 0 0,0 1 0,0-1-1,0 0 1,1 0 0,-1 1 0,0-1 0,0 0 0,0 0 0,0 1 0,0-1 0,1 0 0,-1 0 0,0 1 0,0-1 0,16 20 1,-7-10 13,-4-5-7,1-2 0,-1 1 1,1-1-1,0 0 0,0 0 0,1-1 0,-1 1 1,1-1-1,-1-1 0,1 1 0,0-1 1,-1 0-1,1-1 0,0 0 0,0 0 0,-1 0 1,1-1-1,0 0 0,-1 0 0,1-1 0,0 0 1,-1 0-1,7-3 0,-7 3 0,0 0 0,-1 0 0,1-1 0,-1 0 0,0 0 1,1 0-1,-1-1 0,0 0 0,-1 0 0,1 0 0,-1 0 0,0-1 0,0 0 0,0 0 0,-1 0 0,0 0 0,1 0 1,-2-1-1,1 1 0,-1-1 0,0 0 0,0 0 0,0 0 0,-1 0 0,1-8 0,-2 14-12,0-1 0,0 1 1,0 0-1,0-1 0,0 1 0,0 0 0,-1-1 0,1 1 1,0 0-1,0-1 0,0 1 0,0 0 0,0-1 0,-1 1 1,1 0-1,0 0 0,0-1 0,0 1 0,-1 0 0,1 0 1,0-1-1,-1 1 0,1 0 0,0 0 0,0 0 0,-1 0 1,1-1-1,0 1 0,-1 0 0,1 0 0,0 0 0,-1 0 1,1 0-1,0 0 0,-1 0 0,1 0 0,0 0 0,-1 0 0,1 0 1,0 0-1,-1 0 0,1 0 0,-1 0 0,1 0 0,0 0 1,0 1-1,-1-1 0,1 0 0,0 0 0,-1 0 0,1 0 1,0 1-1,0-1 0,-1 0 0,1 0 0,-1 1 0,-17 14-101,14-9 112,-1 1 1,1 0-1,0 0 0,1 0 1,-1 1-1,2-1 0,-1 1 1,1-1-1,0 1 0,0 0 1,1 0-1,0 0 0,1 0 1,0 0-1,1 16 0,0-22-4,1 0-1,-1-1 0,0 1 0,0-1 0,1 1 1,-1-1-1,1 1 0,0-1 0,-1 0 1,1 0-1,0 1 0,0-1 0,-1 0 0,1-1 1,0 1-1,0 0 0,0-1 0,0 1 0,0-1 1,0 1-1,0-1 0,1 0 0,-1 0 1,0 0-1,0 0 0,0 0 0,3-1 0,3 0 13,0 1 0,0-1 0,0-1 0,-1 0-1,16-5 1,-9 0-38,-1-1-1,0 0 0,-1 0 0,22-20 1,-27 21 10,-1 1 1,0-1-1,0 1 1,0-2-1,-1 1 1,0-1-1,0 1 1,-1-1-1,5-13 1,-44 89-145,33-60 203,0-1-1,0 0 1,1 1-1,0-1 1,0 1 0,1-1-1,0 1 1,0 0 0,1-1-1,0 1 1,2 9-1,-1-13-37,-1 0 0,1 0 0,0 0 0,0-1 0,0 1 0,0-1 0,1 1 0,0-1 0,-1 0 0,1 0 0,1 0 0,-1 0 0,0 0 0,0-1-1,1 0 1,0 1 0,-1-1 0,1-1 0,0 1 0,0 0 0,6 1 0,2 0 8,1 0 0,-1-1 0,1 0 0,-1-1 0,19 0-1,-29-1-26,0 1 0,1-1-1,-1 0 1,0 0-1,0-1 1,1 1 0,-1 0-1,0-1 1,0 1-1,0-1 1,0 0 0,1 0-1,-1 0 1,0 0-1,0 0 1,-1 0 0,1 0-1,0-1 1,0 1 0,-1-1-1,1 1 1,0-1-1,-1 0 1,0 0 0,1 1-1,-1-1 1,0 0-1,0 0 1,0 0 0,0 0-1,0-1 1,-1 1-1,1 0 1,-1 0 0,1 0-1,-1-4 1,0 5-67,-1-1 1,1 0-1,-1 0 1,0 0-1,0 1 1,0-1-1,0 0 1,0 1-1,0-1 1,0 1-1,0 0 0,-1-1 1,1 1-1,-1 0 1,1-1-1,-1 1 1,1 0-1,-1 0 1,1 0-1,-1 1 1,0-1-1,0 0 1,1 1-1,-4-2 1,-24-5-4008,6 4-5935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3.527"/>
    </inkml:context>
    <inkml:brush xml:id="br0">
      <inkml:brushProperty name="width" value="0.025" units="cm"/>
      <inkml:brushProperty name="height" value="0.025" units="cm"/>
    </inkml:brush>
  </inkml:definitions>
  <inkml:trace contextRef="#ctx0" brushRef="#br0">12 83 4260,'-1'1'223,"1"-1"-1,-1 0 1,0 1-1,1-1 1,-1 0-1,0 1 1,1-1-1,-1 1 1,1-1-1,-1 1 1,1 0-1,-1-1 1,1 1-1,-1 0 1,1-1-1,0 1 1,-1 0-1,1-1 1,0 1-1,-1 0 1,1-1-1,0 1 1,0 0-1,0 0 1,0 0-1,0-1 1,0 1-1,0 1 0,0-1 94,1 1-1,0-1 0,0 0 0,-1 0 0,1 0 1,0 0-1,0 0 0,0 0 0,0 0 0,0 0 0,0-1 1,0 1-1,1 0 0,1 0 0,3 2 515,1 0 0,-1 0 0,1-1 0,0-1-1,10 3 1,-6-4-460,0 1 1,0-2-1,0 1 0,0-2 0,0 1 0,-1-2 0,1 1 1,12-6-1,-20 7-317,0 0 0,0 0-1,0 0 1,0-1 0,0 1 0,0-1 0,-1 0 0,1 0 0,-1 0 0,1 0 0,-1 0-1,0-1 1,1 1 0,-1-1 0,-1 1 0,1-1 0,0 0 0,-1 0 0,1 1 0,-1-1-1,0 0 1,0 0 0,0-1 0,0 1 0,-1 0 0,1 0 0,-1 0 0,0-1 0,0 1-1,0 0 1,0 0 0,-1-6 0,0 7-29,0 0 0,-1 1 0,1-1 0,0 0 0,-1 0 0,1 0 0,-1 1 0,1-1 0,-1 1 0,0-1 0,1 1 0,-1 0 0,0 0 0,0-1 0,0 1 1,0 1-1,0-1 0,-1 0 0,1 0 0,0 1 0,0-1 0,0 1 0,-1 0 0,1 0 0,0 0 0,-3 0 0,-2-1 21,1 1 0,-1 0 1,1 0-1,-1 1 1,1 0-1,-1 0 0,1 1 1,-9 2-1,7 1 40,1-1 1,0 1-1,0 0 0,0 0 0,1 1 0,0 0 1,0 0-1,1 1 0,-1-1 0,1 1 0,1 1 1,-1-1-1,1 0 0,1 1 0,-1 0 0,1 0 1,1 0-1,0 0 0,0 1 0,0-1 0,1 0 1,0 1-1,1-1 0,0 17 0,1-23-70,1 1 0,-1 0-1,0 0 1,1 0 0,-1-1-1,1 1 1,0-1 0,0 1 0,0-1-1,0 0 1,1 0 0,-1 0 0,1 0-1,-1 0 1,1-1 0,-1 1-1,1-1 1,0 1 0,0-1 0,0 0-1,0 0 1,0 0 0,0-1-1,0 1 1,3 0 0,13 2 18,-1-1 1,36-1 0,-45-1-21,3 0-203,0 1 136,0-1-1,0-1 0,0 0 0,0 0 1,22-7-1,-31 7-187,-1 0 0,1 0-1,-1 0 1,1-1 0,-1 1 0,1-1 0,-1 0-1,0 1 1,0-1 0,0 0 0,0 0 0,3-4 0,-4 3-387,1 0 0,-1 0 0,0-1 0,0 1 1,0 0-1,0 0 0,0 0 0,-1-1 0,1 1 1,-1 0-1,0-1 0,0-6 0,-3-19-7357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173"/>
    </inkml:context>
    <inkml:brush xml:id="br0">
      <inkml:brushProperty name="width" value="0.025" units="cm"/>
      <inkml:brushProperty name="height" value="0.025" units="cm"/>
    </inkml:brush>
  </inkml:definitions>
  <inkml:trace contextRef="#ctx0" brushRef="#br0">71 58 5637,'0'0'11766,"-4"12"-9588,3-11-2162,-14 44 1999,1 1 0,2 0 1,-11 91-1,21-92-1817,3 0-1,10 78 1,-11-123-191,0-1 1,0 1-1,0 0 1,0 0-1,0 0 1,0 0-1,0 0 1,1 0-1,-1 0 1,0 0-1,0 0 1,0-1-1,0 1 1,0 0-1,0 0 1,0 0-1,0 0 0,1 0 1,-1 0-1,0 0 1,0 0-1,0 0 1,0 0-1,0 0 1,0 0-1,1 0 1,-1 0-1,0 0 1,0 0-1,0 0 1,0 0-1,0 0 1,0 0-1,0 0 1,1 0-1,-1 0 1,0 0-1,0 1 1,0-1-1,0 0 1,0 0-1,0 0 1,0 0-1,0 0 1,0 0-1,1 0 1,-1 0-1,0 1 1,7-26 118,4-33-214,-3-20-233,18-102-2536,-22 161 2522,1 0-1,1 1 1,0-1 0,1 1 0,1 0-1,21-32 1,-26 46 375,0 0 0,0 0-1,0 0 1,1 0 0,-1 0 0,1 1 0,0 0-1,0 0 1,0 0 0,0 0 0,1 1-1,-1-1 1,1 1 0,-1 0 0,1 0-1,0 1 1,0 0 0,0 0 0,0 0-1,0 0 1,0 1 0,0-1 0,0 1 0,0 1-1,0-1 1,0 1 0,0 0 0,0 0-1,0 0 1,0 1 0,0-1 0,-1 1-1,1 1 1,-1-1 0,1 1 0,-1-1-1,0 1 1,0 0 0,0 1 0,0-1-1,-1 1 1,1-1 0,-1 1 0,0 0 0,0 0-1,0 1 1,-1-1 0,1 1 0,-1-1-1,0 1 1,-1 0 0,1 0 0,-1-1-1,0 1 1,0 0 0,0 0 0,-1 6-1,0-5 109,0-1 0,0 1-1,-1 0 1,0 0 0,0 0 0,-1-1-1,0 1 1,0 0 0,0-1-1,-1 0 1,1 1 0,-1-1-1,0 0 1,-1-1 0,1 1 0,-1 0-1,0-1 1,0 0 0,-1 0-1,1 0 1,-1 0 0,0-1-1,0 0 1,0 0 0,0 0-1,0-1 1,-1 0 0,1 0 0,-1 0-1,0 0 1,1-1 0,-1 0-1,0 0 1,0-1 0,-10 0-1,14 0-211,0-1 0,-1 0 0,1 1-1,0-1 1,0-1 0,-1 1 0,1 0-1,0 0 1,0-1 0,0 1 0,1-1-1,-1 0 1,0 1 0,0-1-1,1 0 1,-1 0 0,1 0 0,0 0-1,0 0 1,-1-1 0,1 1 0,1 0-1,-1 0 1,0-1 0,0 1 0,1-1-1,0 1 1,-1 0 0,1-1 0,0 1-1,0-4 1,0 0-613,-1 0 0,1 1 0,1-1 0,-1 0 0,1 1 0,0-1 0,0 0-1,1 1 1,-1-1 0,1 1 0,0-1 0,6-8 0,-3 7-1241,2 0-1,-1 0 0,1 0 1,11-8-1,9-3-5341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3.928"/>
    </inkml:context>
    <inkml:brush xml:id="br0">
      <inkml:brushProperty name="width" value="0.025" units="cm"/>
      <inkml:brushProperty name="height" value="0.025" units="cm"/>
    </inkml:brush>
  </inkml:definitions>
  <inkml:trace contextRef="#ctx0" brushRef="#br0">0 0 17296,'0'0'5029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4.819"/>
    </inkml:context>
    <inkml:brush xml:id="br0">
      <inkml:brushProperty name="width" value="0.025" units="cm"/>
      <inkml:brushProperty name="height" value="0.025" units="cm"/>
    </inkml:brush>
  </inkml:definitions>
  <inkml:trace contextRef="#ctx0" brushRef="#br0">14 1 5029,'0'0'14606,"4"11"-13331,0 7-954,0 1 0,-1 0 0,0 0 0,-2 0 0,0 1 0,-2-1 0,-3 27 0,-10 60 277,5-43-1339,7-53-3034,1-76-5327,-2 22 2071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5.176"/>
    </inkml:context>
    <inkml:brush xml:id="br0">
      <inkml:brushProperty name="width" value="0.025" units="cm"/>
      <inkml:brushProperty name="height" value="0.025" units="cm"/>
    </inkml:brush>
  </inkml:definitions>
  <inkml:trace contextRef="#ctx0" brushRef="#br0">1 29 9385,'0'0'11221,"9"-5"-9497,0 1-1290,1 0-1,0 1 0,-1 0 0,1 0 0,0 1 0,1 0 0,17 0 0,84 3 1745,-68 0-5149,-10-1-9598,-50 0 6574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5.520"/>
    </inkml:context>
    <inkml:brush xml:id="br0">
      <inkml:brushProperty name="width" value="0.025" units="cm"/>
      <inkml:brushProperty name="height" value="0.025" units="cm"/>
    </inkml:brush>
  </inkml:definitions>
  <inkml:trace contextRef="#ctx0" brushRef="#br0">66 0 4933,'0'0'12427,"-25"55"-10377,44-53-512,13-2-193,9 0-32,9-8-352,3-3-384,0 0-225,-7 4-192,-8 2-128,-7 5-192,-15 0-1025,-13 1-545,-3 9-864,-15 4-1922,-15 1-2627</inkml:trace>
  <inkml:trace contextRef="#ctx0" brushRef="#br0" timeOffset="1">0 326 7944,'0'0'8103,"81"-3"-6341,-37-15-737,3-3-192,2 0-417,-4-2-480,-3 1-1698,-10 3-2177,-4 0-1795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6.391"/>
    </inkml:context>
    <inkml:brush xml:id="br0">
      <inkml:brushProperty name="width" value="0.025" units="cm"/>
      <inkml:brushProperty name="height" value="0.025" units="cm"/>
    </inkml:brush>
  </inkml:definitions>
  <inkml:trace contextRef="#ctx0" brushRef="#br0">46 287 5445,'0'0'8264,"-6"11"-6129,1-3-1720,1-2 54,-1 1 0,1-1 0,1 1 0,0 1 0,-1-1 0,2 0 0,-1 1 0,1-1 0,1 1 0,-1 0 0,0 9 0,3-16-440,-1 0 0,0-1 0,0 1 0,0 0-1,0-1 1,1 1 0,-1-1 0,0 1-1,1 0 1,-1-1 0,0 1 0,1-1 0,-1 1-1,1-1 1,-1 1 0,1-1 0,-1 1 0,1-1-1,-1 0 1,1 1 0,0-1 0,-1 0-1,1 1 1,0-1 0,-1 0 0,1 0 0,1 1-1,26 0 220,25-13-133,-26-3-114,42-32-1,-34 23-33,-35 23 30,1 0-1,0 1 1,0-1-1,0 0 1,0 1-1,0-1 1,0 1-1,1 0 1,-1-1-1,0 1 1,0 0-1,0-1 1,0 1-1,0 0 1,1 0-1,1 0 0,-3 0 16,1 1-1,0-1 1,-1 0-1,1 1 1,-1-1-1,1 0 1,-1 1-1,1-1 1,-1 1-1,1-1 1,-1 1-1,1-1 1,-1 1-1,0-1 1,1 1-1,-1-1 1,0 1-1,0 0 1,1-1-1,-1 1 1,0 0-1,0 0 1,1 53 1039,-2-48-918,1-1 0,-1 1-1,1-1 1,1 0-1,-1 1 1,1-1 0,2 10-1,-2-14-126,0 0 0,0 0 0,0 0 0,0 0 0,0 0 1,0 0-1,0 0 0,1 0 0,-1-1 0,0 1 0,1-1 0,-1 1 0,0-1 0,1 1 0,-1-1 0,1 0 0,-1 1 0,1-1 0,-1 0 0,0 0 0,1 0 0,-1 0 0,1-1 0,-1 1 0,1 0 0,-1 0 0,3-2 0,0 1-64,0 0 0,0-1 1,0 0-1,0 1 0,0-1 0,0-1 0,0 1 0,4-4 0,2-5-649,0 0 0,-1-1-1,-1 0 1,1 0 0,-2-1 0,0 0 0,-1 0-1,8-23 1,28-122-3990,-25 85 4618,-12 51 383,2-11 5269,-4 32-3254,-2 20-2022,-5 123 675,0-86-728,2 0 1,3-1-1,3 1 1,11 64-1,-13-119 510,-1-9-251,1-27-45,-6-47-342,-4 53-89,-1 0 0,-1 1-1,-1 0 1,-17-29 0,28 57-26,1 0 1,-1-1-1,0 1 0,1 0 1,-1-1-1,0 1 1,1 0-1,-1 0 0,1 0 1,-1-1-1,0 1 0,1 0 1,-1 0-1,1 0 1,-1 0-1,1 0 0,-1 0 1,1 0-1,-1 0 1,1 0-1,-1 0 0,0 0 1,1 0-1,-1 0 1,1 0-1,-1 0 0,1 0 1,-1 1-1,0-1 1,1 0-1,-1 0 0,1 0 1,-1 1-1,0-1 1,1 0-1,-1 1 0,1 0 1,34 11-272,-21-7-298,39 9-2650,-32-9-331,-1-1-1,36 1 1,-48-4 3037,0-1-1,0-1 1,0 0-1,-1 0 1,1 0-1,0-1 1,13-5-1,7-12 3193,-8-12 4684,-20 31-7202,-1 0 0,1-1 0,-1 1 0,1-1 0,0 1 0,-1 0 1,1-1-1,-1 1 0,1 0 0,-1-1 0,0 1 0,1 0 0,-1 0 0,1 0 0,-1 0 0,1-1 1,-1 1-1,0 0 0,1 0 0,-1 0 0,1 0 0,-1 0 0,0 0 0,1 0 0,-1 1 0,1-1 1,-1 0-1,1 0 0,-1 0 0,1 1 0,-1-1 0,0 0 0,1 0 0,-1 1 0,-25 7 288,-39 30 1090,61-36-1487,0 1 0,0 0 0,1 0 0,-1 0-1,1 0 1,0 1 0,0-1 0,0 1 0,0 0-1,0 0 1,1 0 0,0 0 0,-3 8-1,5-11-83,0-1-1,0 1 1,0 0-1,0-1 0,1 1 1,-1-1-1,0 1 0,0-1 1,1 1-1,-1-1 0,0 1 1,1-1-1,-1 1 1,1-1-1,-1 1 0,0-1 1,1 0-1,-1 1 0,1-1 1,-1 0-1,1 1 1,-1-1-1,1 0 0,0 0 1,-1 0-1,1 1 0,-1-1 1,1 0-1,-1 0 0,1 0 1,0 0-1,-1 0 1,1 0-1,-1 0 0,2 0 1,30 0-1246,-24 0 874,27-1-583,69 3-79,-97-2 1062,0 1 1,1 0 0,-1 1-1,0 0 1,0 0 0,0 0-1,0 1 1,0 0 0,-1 0-1,12 7 1,-17-9 66,0 0 0,0 0-1,0 0 1,0 0 0,0 0-1,-1 0 1,1 0 0,0 0 0,0 1-1,-1-1 1,1 0 0,-1 0-1,1 1 1,-1-1 0,0 0 0,1 1-1,-1-1 1,0 1 0,0-1-1,0 0 1,0 1 0,0-1 0,0 0-1,0 1 1,-1-1 0,1 0-1,0 1 1,-1-1 0,1 0-1,-1 1 1,1-1 0,-1 0 0,0 0-1,1 0 1,-1 1 0,0-1-1,0 0 1,0 0 0,0 0 0,-1 1-1,-4 4 478,-1 0 0,1-1 0,-1 0 0,-12 8 0,11-8-370,-1 0-1,1-1 0,-1 1 1,0-2-1,0 1 0,-1-2 1,1 1-1,-1-1 0,1 0 1,-17 0-1,25-2-318,0 0 1,0-1-1,0 1 0,0 0 0,0 0 1,0-1-1,0 1 0,0-1 1,0 1-1,0-1 0,1 1 1,-1-1-1,0 1 0,0-1 0,0 0 1,1 0-1,-1 1 0,0-1 1,1 0-1,-1 0 0,1 0 1,-1 0-1,1 0 0,-1 0 0,1 1 1,-1-1-1,1 0 0,0 0 1,0 0-1,0 0 0,-1-1 1,1 1-1,0 0 0,0 0 0,0 0 1,1 0-1,-1 0 0,0 0 1,0 0-1,0 0 0,1-1 1,0-3-1224,0 1 0,0-1 0,0 1 1,1 0-1,-1-1 0,1 1 0,0 0 1,5-7-1,12-10-8260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6.847"/>
    </inkml:context>
    <inkml:brush xml:id="br0">
      <inkml:brushProperty name="width" value="0.025" units="cm"/>
      <inkml:brushProperty name="height" value="0.025" units="cm"/>
    </inkml:brush>
  </inkml:definitions>
  <inkml:trace contextRef="#ctx0" brushRef="#br0">96 340 3203,'0'0'2285,"8"-4"3507,19-10-1187,-27 14-4536,0 0 0,0 0 0,0 0 0,-1 0 0,1 0 0,0-1 0,0 1 0,0 0 0,0 0 0,0 0 0,0 0 0,0 0 0,0 0 0,0 0 0,0 0 0,0 0 0,0 0 1,0 0-1,0 0 0,0-1 0,0 1 0,0 0 0,0 0 0,0 0 0,0 0 0,0 0 0,0 0 0,0 0 0,0 0 0,0 0 0,0 0 0,0 0 0,0 0 0,0-1 0,0 1 0,0 0 0,0 0 0,1 0 0,-1 0 0,0 0 0,0 0 0,0 0 0,0 0 0,0 0 0,0 0 0,0 0 0,-22 7 1381,13-3-1211,0 0-1,0 1 1,1 0-1,-1 0 1,1 1-1,-9 9 0,13-12-98,1 0-1,-1 1 0,1-1 1,0 1-1,0 0 0,0 0 0,1 1 1,-1-1-1,1 0 0,0 1 1,1-1-1,-1 1 0,1 0 0,-2 8 1,3-12-131,0 0 1,0 0-1,0 0 1,0 1-1,0-1 1,0 0 0,1 0-1,-1 0 1,0 0-1,1 0 1,-1 0-1,1 0 1,-1 0-1,1 0 1,-1 0 0,1 0-1,0 0 1,-1-1-1,1 1 1,0 0-1,0 0 1,0-1-1,-1 1 1,1 0 0,0-1-1,2 2 1,0-1 5,1 1 0,0-1 0,0 0 0,0 0 0,0 0-1,-1 0 1,8 0 0,0-1 8,0 0-1,-1 0 1,1-1-1,-1-1 1,14-3-1,-13 1-25,0-1 0,0-1 0,-1 1 0,0-2 0,0 1 0,0-1 0,-1-1 0,0 0 0,-1 0 0,0-1 0,0 0 0,0 0 0,-2-1 0,1 0 0,7-16 0,-5 9-53,-1-1 0,-1 0 1,0 0-1,-1-1 0,-2 0 1,0 0-1,-1 0 0,2-33 0,-5 45-19,0 1-1,0 0 1,-1-1-1,0 1 1,0 0-1,-1 0 1,1 0-1,-1 0 1,-1 0-1,1 0 1,-1 0-1,0 0 1,0 1-1,-1 0 1,-5-8-1,6 10 68,-1 0 0,1 1-1,0-1 1,-1 1 0,1 0 0,-1 0-1,0 0 1,0 0 0,0 1 0,0 0-1,0-1 1,0 1 0,0 1 0,0-1-1,0 1 1,0-1 0,-1 1 0,1 0-1,0 1 1,0-1 0,0 1-1,0 0 1,0 0 0,-7 2 0,5 0 77,1-1 1,-1 1-1,0 0 1,1 0 0,0 1-1,0 0 1,0 0 0,0 0-1,1 0 1,-1 1-1,1-1 1,0 1 0,1 0-1,-1 1 1,1-1-1,0 1 1,0-1 0,1 1-1,0 0 1,-3 11 0,3-12-32,1 0 0,0 1 0,0-1 1,0 0-1,1 1 0,0-1 0,0 1 1,0-1-1,1 0 0,-1 1 0,2-1 1,-1 0-1,0 0 0,1 1 0,0-1 1,0 0-1,0-1 0,1 1 0,0 0 1,0-1-1,0 1 0,0-1 0,1 0 1,5 5-1,7 2-54,0 0 0,1-1 0,21 9 0,-26-15-71,0 2 0,-1-1 0,0 2 0,0-1 0,0 2 0,-1-1 0,0 1 0,-1 1 0,17 19 0,-23-23 85,0 0 0,-1 0 0,0 1 0,0-1 0,-1 1 0,0-1 0,0 1 0,0 0 0,0-1 0,-1 1 0,0 7 0,-9 14-2622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7.671"/>
    </inkml:context>
    <inkml:brush xml:id="br0">
      <inkml:brushProperty name="width" value="0.025" units="cm"/>
      <inkml:brushProperty name="height" value="0.025" units="cm"/>
    </inkml:brush>
  </inkml:definitions>
  <inkml:trace contextRef="#ctx0" brushRef="#br0">73 134 4260,'0'0'20441,"10"-5"-19715,-6 3-685,58-36 724,-59 35-737,1 1 1,-1-1 0,0 0 0,0 0-1,0 0 1,0 0 0,0-1 0,-1 1 0,0-1-1,1 1 1,-1-1 0,-1 0 0,1 0-1,0 0 1,-1 0 0,0 0 0,1-6 0,-2 9-33,0 0 0,0 0-1,-1 0 1,1 0 0,0 0 0,0 0 0,-1 1 0,1-1 0,-1 0 0,1 0 0,-1 0 0,1 1 0,-1-1 0,1 0 0,-1 0 0,0 1 0,1-1 0,-1 1 0,0-1-1,0 0 1,1 1 0,-1-1 0,0 1 0,0 0 0,0-1 0,0 1 0,0 0 0,0-1 0,0 1 0,1 0 0,-1 0 0,0 0 0,0 0 0,0 0 0,0 0 0,0 0-1,0 0 1,0 0 0,0 1 0,0-1 0,0 0 0,-1 1 0,-3 0-59,-1 0-1,1 0 1,0 1-1,-1 0 0,1 0 1,-8 5-1,2 0 38,2 1 0,-1 1 0,1-1-1,1 2 1,-1-1 0,1 1-1,-12 21 1,15-24 37,1 0 0,1 0 0,-1 1-1,1-1 1,0 1 0,1-1 0,0 1 0,0 0 0,1 0-1,-1 0 1,2 0 0,-1 1 0,2 11 0,-1-18-5,1-1 1,-1 1-1,1-1 1,-1 1-1,1-1 1,0 0 0,-1 0-1,1 1 1,0-1-1,0 0 1,0 0-1,0 0 1,0 0-1,0 0 1,0 0 0,0 0-1,0 0 1,1 0-1,-1 0 1,0-1-1,3 2 1,0-1 11,1 1 1,0-1-1,-1 0 1,1 0-1,0 0 1,9-1-1,-2 0 21,1-1 1,-1-1-1,1 0 0,18-5 0,-16 1-21,0 0-1,0-1 0,0 0 0,-1-1 0,0-1 0,-1 0 1,0-1-1,-1-1 0,0 0 0,0 0 0,-1-1 0,-1 0 1,12-18-1,-23 35-102,-15 52 187,14-51-51,1 0 1,0 0 0,0 1-1,1-1 1,0 0 0,0 1-1,0-1 1,1 0 0,2 9 0,-2-13-96,0 0 1,0-1 0,0 1 0,0-1 0,0 1 0,1-1 0,-1 1 0,0-1 0,1 1 0,-1-1 0,1 0 0,0 0 0,-1 0 0,1 0 0,0 0 0,0 0 0,-1-1 0,1 1 0,0-1 0,0 1 0,0-1-1,0 1 1,0-1 0,0 0 0,0 0 0,3 0 0,-2 0-505,0-1 1,0 1-1,0 0 0,0-1 0,0 1 0,-1-1 0,1 0 0,0 0 0,0 0 1,-1 0-1,1 0 0,-1-1 0,1 1 0,-1-1 0,1 0 0,-1 0 1,2-2-1,10-18-9275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8.044"/>
    </inkml:context>
    <inkml:brush xml:id="br0">
      <inkml:brushProperty name="width" value="0.025" units="cm"/>
      <inkml:brushProperty name="height" value="0.025" units="cm"/>
    </inkml:brush>
  </inkml:definitions>
  <inkml:trace contextRef="#ctx0" brushRef="#br0">18 1 15631,'0'0'4708,"-18"62"-4323,24-42-289,13 1-224,5-4-1602,5 0-2178,3-2-1985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8.981"/>
    </inkml:context>
    <inkml:brush xml:id="br0">
      <inkml:brushProperty name="width" value="0.025" units="cm"/>
      <inkml:brushProperty name="height" value="0.025" units="cm"/>
    </inkml:brush>
  </inkml:definitions>
  <inkml:trace contextRef="#ctx0" brushRef="#br0">168 241 5701,'0'0'12215,"-9"-4"-10278,6 2-1785,-1 0-1,0 0 1,0 1-1,0 0 0,0-1 1,-1 1-1,1 1 1,0-1-1,0 1 0,-1-1 1,1 1-1,0 0 0,0 1 1,-1-1-1,1 1 1,0 0-1,0 0 0,0 0 1,-1 0-1,1 1 0,1 0 1,-1 0-1,0 0 1,0 0-1,1 0 0,-1 1 1,-4 4-1,3-2 91,1 0 1,0 0-1,0 0 0,0 1 1,1 0-1,0-1 0,0 1 1,-4 12-1,6-17-224,0 1 0,1-1 1,-1 1-1,1-1 0,-1 1 0,1 0 0,0-1 1,-1 1-1,1 0 0,0-1 0,0 1 0,0 0 0,1-1 1,-1 1-1,0 0 0,1-1 0,-1 1 0,1 0 1,-1-1-1,1 1 0,0-1 0,-1 1 0,1-1 1,0 1-1,0-1 0,0 0 0,0 1 0,0-1 0,1 0 1,-1 0-1,0 0 0,1 0 0,-1 0 0,0 0 1,1 0-1,-1 0 0,3 0 0,3 2 2,1-1 0,-1-1 1,1 1-1,-1-1 0,1 0 0,-1-1 0,1 0 0,0 0 0,-1-1 0,1 0 0,-1 0 0,1-1 1,-1 0-1,11-4 0,-7 1-12,0 0-1,-1-1 1,0 0 0,0-1 0,0 0 0,-1-1 0,0 0-1,13-15 1,-9 6-10,0 0 0,-1-1 0,0 0 0,-2-1 0,0 0 0,-1-1 0,-1 0 0,-1 0 0,9-42 1,-16 59 0,4-36-4,-4 38 2,0 0 0,0 1 0,0-1 0,0 1 0,0-1 1,0 1-1,0-1 0,0 0 0,0 1 0,0-1 0,-1 1 0,1-1 0,0 1 0,0-1 0,0 1 1,-1-1-1,1 1 0,0-1 0,-1 1 0,1-1 0,0 1 0,-1-1 0,1 1 0,-1 0 1,1-1-1,-1 1 0,1 0 0,-1-1 0,1 1 0,-1 0 0,1 0 0,-1-1 0,1 1 1,-1 0-1,1 0 0,-1 0 0,1 0 0,-1 0 0,0 0 0,1 0 0,-1 0 0,1 0 1,-1 0-1,1 0 0,-1 0 0,0 0 0,1 0 0,-1 0 0,1 1 0,-1-1 0,1 0 1,-1 0-1,1 1 0,-1-1 0,1 0 0,-1 1 0,1-1 0,-1 1 0,-6 5 3,0 0 0,0 0 0,0 0 0,1 1 0,0 0 0,0 0 0,1 1 0,0-1 0,-5 11 0,-2 5 304,1 1 1,-9 26-1,17-42-212,0 0 0,1 0 0,0 1 1,1-1-1,0 0 0,0 1 0,0-1 0,1 0 0,1 1 0,0-1 0,1 10 0,-1-14-89,1-1 0,-1 0-1,0 1 1,1-1 0,-1 0 0,1 0 0,0 0-1,0 0 1,1-1 0,-1 1 0,0 0-1,1-1 1,0 0 0,-1 1 0,1-1-1,0 0 1,0 0 0,0-1 0,0 1-1,1-1 1,-1 0 0,0 1 0,1-1 0,-1-1-1,0 1 1,1 0 0,-1-1 0,7 0-1,2 1-61,1-2 0,-1 0 0,0 0 0,0-1 0,0 0 0,0-1 1,0-1-1,0 0 0,-1 0 0,1-1 0,-1-1 0,0 0 0,-1 0 0,0-1 0,0 0 0,0-1 0,-1 0 0,0-1 0,-1 0 0,12-14 0,-38 43 490,14-15-380,0 1 1,0 0-1,0-1 1,1 1 0,0 0-1,0 1 1,-1 6-1,3-11-41,0 0 0,1 0 0,-1 0 0,1 0-1,0 0 1,0 1 0,0-1 0,0 0 0,0 0-1,0 0 1,1 0 0,-1 1 0,1-1 0,-1 0-1,1 0 1,0 0 0,0 0 0,1 2 0,-1-3-2,0 0 1,0 0-1,0 0 1,0 0-1,0-1 1,1 1-1,-1 0 1,0-1-1,1 1 1,-1-1-1,0 1 1,1-1-1,-1 1 1,0-1-1,1 0 1,-1 0-1,1 0 1,-1 0-1,1 0 1,1 0-1,4-2-12,0 1-1,0-1 1,0 0-1,-1-1 1,1 1-1,-1-1 1,0 0-1,0-1 1,10-7 0,-8 5-96,-1 1-20,1 0 0,0-1 0,-1-1 0,-1 1 0,1-1 0,-1 0 0,0-1 0,7-11 0,-13 19 40,-2 4 85,-1 0 0,1 0 1,0 0-1,0 0 0,0 1 1,-2 7-1,4-10 3,-1-1 1,1 1-1,-1-1 0,1 1 0,-1-1 1,1 1-1,0-1 0,0 1 0,0-1 1,0 1-1,0 0 0,0-1 1,0 1-1,0-1 0,1 1 0,-1-1 1,1 1-1,-1-1 0,1 1 0,0-1 1,-1 1-1,1-1 0,0 0 0,0 1 1,0-1-1,0 0 0,0 0 1,0 0-1,0 0 0,0 0 0,1 0 1,-1 0-1,0 0 0,1 0 0,-1 0 1,1-1-1,-1 1 0,0-1 0,1 1 1,0-1-1,-1 1 0,1-1 1,-1 0-1,1 0 0,-1 0 0,1 0 1,-1 0-1,1 0 0,0 0 0,-1-1 1,3 0-1,8-1-166,0 0 0,0-1 0,0 0 0,0-1 0,15-8 0,-3 0-205,-16 8 286,0-1 0,0 1 0,0 1 0,1-1 0,0 1-1,0 1 1,0 0 0,13-2 0,-1 50 478,-17-43-423,-1 0 1,1-1 0,0 1 0,0-1-1,0 0 1,0 0 0,0 0-1,1-1 1,-1 0 0,0 1 0,1-1-1,-1-1 1,1 1 0,0-1-1,-1 1 1,5-2 0,10 1-1111,0-1 0,28-5-1,-7-4-627,-31 7 1511,0 0 0,0 1 0,0 0 0,17-1 0,-25 5 315,0 1 0,-1-1 0,1 0 0,0 1 0,-1-1 0,1 0 0,-1 1 0,0-1 0,0 1 0,0-1 0,0 0 0,0 1 0,-1 2 0,1 0 35,-1 16 138,1 1-1,1 0 1,1-1 0,1 0-1,1 1 1,10 31 0,35 99-1264,-45-132 850,-1 0-1,0-1 1,-1 1-1,-1 0 1,-1 1-1,-3 19 1,3-36 371,-1 0 1,0 0-1,-1 0 0,1-1 1,-1 1-1,1 0 0,-1-1 1,0 1-1,0-1 0,-1 0 0,1 1 1,-1-1-1,0 0 0,0-1 1,0 1-1,0 0 0,-4 2 1,5-4-75,0 0 0,0 0 0,0 0 0,0 0 0,0 0 0,0 0 0,0-1 0,0 1 0,0 0 0,-1-1-1,1 0 1,0 0 0,0 0 0,-1 0 0,1 0 0,0 0 0,0 0 0,0-1 0,-1 1 0,1-1 0,0 1 0,0-1 0,0 0 0,0 0 0,0 0 0,0 0 0,0 0 0,0-1 0,0 1 0,1-1 0,-1 1 0,-1-3 0,-5-5-9,0-2 1,1 1-1,0-1 0,1 0 0,0 0 1,1-1-1,0 0 0,0 0 0,-2-14 1,2 6-266,2-1 0,0 1 0,1-1 1,1-39-1,2 54 125,0 0 0,0 0 0,1 0 0,-1 1 0,1-1 0,1 0 0,-1 1 0,1-1 0,0 1 0,0 0 0,1 0 0,-1 0 0,1 1 0,0-1-1,0 1 1,1 0 0,-1 0 0,1 0 0,0 1 0,0 0 0,0 0 0,8-4 0,15-6-536,1 2 0,0 0 0,39-8 1,-1 0-3793,-8-3-3247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3.740"/>
    </inkml:context>
    <inkml:brush xml:id="br0">
      <inkml:brushProperty name="width" value="0.025" units="cm"/>
      <inkml:brushProperty name="height" value="0.025" units="cm"/>
    </inkml:brush>
  </inkml:definitions>
  <inkml:trace contextRef="#ctx0" brushRef="#br0">1 125 3587,'0'0'15450,"0"-9"-14324,1 6-1034,-1-1 0,1 0-1,0 1 1,0-1 0,0 1 0,0 0 0,0-1-1,1 1 1,-1 0 0,1 0 0,0 0-1,0 0 1,0 0 0,1 0 0,-1 1 0,1-1-1,-1 1 1,1-1 0,0 1 0,0 0-1,0 0 1,0 0 0,0 1 0,0-1 0,7-1-1,2-4 54,1 1 0,0 0 0,1 1 0,-1 0-1,1 1 1,0 1 0,28-3 0,-41 6-147,-1 0 0,1 0 1,-1 0-1,1 0 0,-1 0 1,1 0-1,-1 0 0,1 0 1,-1 0-1,1 0 0,-1 0 1,1 1-1,-1-1 0,1 0 1,-1 0-1,0 0 1,1 1-1,-1-1 0,1 0 1,-1 1-1,0-1 0,1 0 1,-1 1-1,0-1 0,1 1 1,-1-1-1,0 0 0,0 1 1,1-1-1,-1 1 0,0-1 1,0 1-1,0-1 0,0 1 1,0-1-1,1 1 0,-7 24 20,-18 18 79,-2-9-37,-19 27-121,42-56 120,0 0 0,1 0-1,-1 0 1,1 1 0,0-1 0,0 1 0,1-1 0,0 1-1,0-1 1,-1 7 0,7-10 62,-1-1-1,0 1 0,1-2 1,-1 1-1,0 0 1,1-1-1,-1 0 1,1 0-1,-1 0 1,7-1-1,-4 1 1753,-14 20-560,4-13-1250,14-4-37,12-2 13,-15-3-34,1 0 1,-1 0-1,1-1 0,-1 0 0,0 0 0,0-1 0,0 0 1,11-8-1,56-45-21,-71 54 12,17-14-38,-1-1 1,-1-1-1,-1-1 0,25-32 1,-42 48 19,-3 12-3,0-1 0,0 0 1,-1 0-1,0-1 0,0 1 0,-1 0 0,1-1 0,-6 7 0,-8 15 36,8-10-5,5-10-4,0 0 1,0 0-1,1 0 0,0 0 0,1 1 1,-1-1-1,2 1 0,-2 9 0,4-18-1,-1 1 0,1 0-1,0-1 1,0 1-1,-1 0 1,1-1 0,0 1-1,0-1 1,0 0 0,0 1-1,-1-1 1,1 0-1,0 1 1,0-1 0,0 0-1,0 0 1,0 0-1,0 0 1,0 0 0,0 0-1,0 0 1,0 0-1,1 0 1,28-3 22,-20 0-19,1-1 1,-1 0-1,0-1 0,0 0 1,0 0-1,-1-1 0,0-1 1,0 1-1,8-9 0,13-14-62,26-33 0,-43 48 8,1-6-35,-12 15-58,-7 14 24,-3 2 108,2 1 1,0-1-1,0 1 0,1 0 1,0 1-1,1-1 0,1 1 1,0 0-1,0 0 0,2 0 1,-1 0-1,2 18 0,0-29 11,0-1-1,0 1 1,1 0-1,-1-1 1,0 1 0,1-1-1,-1 1 1,1-1-1,0 1 1,-1-1-1,1 1 1,0-1-1,0 1 1,0-1 0,0 0-1,0 1 1,0-1-1,1 0 1,-1 0-1,0 0 1,0 0-1,1 0 1,-1 0 0,1 0-1,-1-1 1,1 1-1,-1 0 1,1-1-1,0 1 1,-1-1-1,1 0 1,-1 0-1,1 1 1,0-1 0,-1 0-1,1 0 1,0 0-1,-1-1 1,1 1-1,0 0 1,2-1-1,2 0 10,1-1 0,-1 1 0,0-1 0,1 0 0,-1 0-1,0-1 1,0 0 0,0 0 0,8-6 0,0-3 14,-1 0 1,-1-1-1,0 0 1,14-21-1,-21 27 13,0-1 0,-1 1 0,0-1 0,0 1 0,-1-1 0,0 0 0,-1-1 0,1 1 0,-2 0 0,1-1 0,0-10 0,-2 19-36,0-1-1,0 1 0,0-1 0,-1 1 0,1 0 1,0-1-1,0 1 0,0-1 0,-1 1 0,1 0 0,0-1 1,0 1-1,-1 0 0,1-1 0,0 1 0,-1 0 0,1 0 1,0-1-1,-1 1 0,1 0 0,0 0 0,-1 0 1,1-1-1,-1 1 0,1 0 0,0 0 0,-1 0 0,1 0 1,-1 0-1,1 0 0,0 0 0,-1 0 0,1 0 0,-1 0 1,1 0-1,-1 0 0,1 0 0,0 0 0,-1 0 1,1 0-1,-1 0 0,1 1 0,0-1 0,-1 0 0,1 0 1,-1 1-1,0-1-2,0 0 1,0 1-1,0-1 1,1 1-1,-1-1 1,0 1-1,0-1 1,0 1-1,1 0 1,-1-1-1,0 1 1,1 0-1,-1-1 1,0 1-1,1 0 1,-1 0-1,1 0 1,-1 0-1,1-1 1,0 1-1,-1 0 1,1 0-1,0 0 1,-1 2-1,1-1 4,0-1-1,1 1 0,-1 0 1,0 0-1,1-1 1,-1 1-1,1-1 1,-1 1-1,1 0 1,0-1-1,0 1 1,-1-1-1,1 0 0,0 1 1,0-1-1,1 0 1,-1 1-1,0-1 1,0 0-1,1 0 1,0 1-1,2 0 3,0 0-1,0 0 0,0 0 1,0 0-1,1-1 1,-1 0-1,0 0 1,6 1-1,-3-1 1,0 0-1,0-1 1,0 0 0,-1 0-1,1 0 1,0-1 0,0 0-1,-1-1 1,1 1 0,-1-1-1,10-4 1,-6 0 7,0-1 0,0 0 1,0-1-1,-1 0 0,0 0 0,0-1 0,-1 0 0,0-1 0,12-19 1,-93 136-156,70-100 183,-1-1-1,1 1 1,1 0-1,-1 1 0,1-1 1,1 0-1,-1 1 0,1-1 1,1 0-1,-1 1 0,1 0 1,0-1-1,3 14 1,-2-19-55,-1-1-1,1 0 1,-1 0 0,1 0 0,0 1 0,0-1 0,0 0 0,0 0 0,-1 0 0,1 0 0,1 0 0,-1-1 0,0 1 0,0 0 0,0 0 0,0-1 0,0 1 0,1-1 0,-1 1-1,0-1 1,1 1 0,-1-1 0,0 0 0,1 0 0,-1 1 0,0-1 0,1 0 0,-1 0 0,3-1 0,-2 1-340,0 0 0,0 0 0,0-1 0,0 1 1,0-1-1,0 1 0,0-1 0,0 0 0,0 0 0,0 0 0,-1 0 0,1 0 1,0 0-1,0 0 0,-1 0 0,1-1 0,-1 1 0,2-3 0,9-18-6615,-3-4-5252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955"/>
    </inkml:context>
    <inkml:brush xml:id="br0">
      <inkml:brushProperty name="width" value="0.025" units="cm"/>
      <inkml:brushProperty name="height" value="0.025" units="cm"/>
    </inkml:brush>
  </inkml:definitions>
  <inkml:trace contextRef="#ctx0" brushRef="#br0">114 89 10666,'2'-10'2717,"0"3"-1891,0 2-290,-1-1 1,1 1-1,-1-1 1,0 0-1,0 1 1,0-1-1,-1 0 0,0 0 1,0 0-1,-2-7 1,2 13-453,-1-1 0,1 1 0,-1 0 0,1 0 0,-1 0 0,1 0 0,-1-1 0,1 1 0,-1 0 0,1 0 0,-1 0 0,1 0 0,0 0 0,-1 0 0,1 0 0,-1 0 0,1 1 0,-1-1 0,1 0 0,-1 0 0,1 0 0,-1 0 0,1 1 0,-1-1 0,1 0 0,0 1 0,-1-1 0,1 0 0,0 0 0,-1 1 0,1-1 0,0 1 0,-1-1 0,1 0 0,0 1 0,-1-1 0,1 1 0,0-1 0,0 1 0,0-1 0,-1 1 0,-13 19 685,0 7-63,1 0 1,1 1-1,2 1 0,0 0 0,2 0 1,-6 47-1,8-25-437,2 1 1,2-1-1,5 55 1,-3-104-264,0 0-1,0 0 1,0 0 0,0 1 0,1-1 0,-1 0 0,1 0 0,-1 0-1,1 0 1,0 0 0,0 0 0,0 0 0,0 0 0,0 0-1,0-1 1,0 1 0,0 0 0,1 0 0,-1-1 0,1 1 0,0-1-1,-1 0 1,1 1 0,0-1 0,0 0 0,0 0 0,-1 0-1,4 1 1,-2-2 9,-1 0 0,1 0 0,0 0 0,-1 0 0,0-1 0,1 1 0,-1-1 0,1 1 0,-1-1 0,1 0 0,-1 0 0,0 0 0,0-1 0,0 1 0,0 0 0,1-1 0,-2 1 0,1-1-1,0 0 1,0 0 0,0 1 0,-1-1 0,3-5 0,5-8-292,0-1 0,-1 0 0,-1 0-1,-1-1 1,0 0 0,-1-1 0,-1 1-1,-1-1 1,0 1 0,-1-1 0,-1 0-1,-1 0 1,-1 0 0,-4-29 0,2 38 132,-1 13 46,0 14 204,4-14-63,1-1 1,-1 1-1,1 0 0,0 0 0,0-1 1,0 1-1,1 0 0,-1-1 1,1 1-1,0-1 0,0 0 1,0 1-1,0-1 0,0 0 0,1 0 1,4 3-1,-2-1-9,1 0 0,1-1 0,-1 0 0,1 0-1,0-1 1,-1 0 0,15 5 0,1-3-122,0 0 1,0-1-1,1-2 1,37 1-1,-42-4-128,1 0-1,-1-1 1,0-1 0,0-1 0,0-1-1,-1 0 1,25-12 0,-1-3-230,70-45 0,-111 64 494,1 1-1,-1 0 1,1-1-1,-1 1 1,0 0-1,1-1 1,-1 1 0,1 0-1,-1 0 1,1 0-1,-1 0 1,1-1-1,-1 1 1,1 0-1,-1 0 1,1 0-1,-1 0 1,1 0-1,-1 0 1,1 0 0,-1 0-1,1 0 1,-1 0-1,1 1 1,-1-1-1,1 0 1,-1 0-1,0 0 1,1 1-1,-1-1 1,1 0-1,-1 0 1,1 1 0,6 20 815,-7 41-263,-1-42-397,4 17-208,1-1-1,1 1 1,3-1-1,0-1 1,20 49 0,-12-33-148,-13-42 137,14 52-248,-16-56 313,0-1 0,-1 1 0,1-1 0,-1 0 0,0 1 0,0-1 0,0 1-1,-1-1 1,1 1 0,-1-1 0,-2 5 0,2-8 26,0 1-1,0-1 0,0 0 0,-1 0 0,1 0 0,-1 0 0,1 0 0,0 0 1,-1-1-1,0 1 0,1 0 0,-1-1 0,1 1 0,-1-1 0,0 0 0,1 1 1,-1-1-1,0 0 0,1 0 0,-1 0 0,0 0 0,1 0 0,-1-1 1,-2 1-1,-41-12 485,29 2-604,1-1 1,-1 0-1,1-1 0,1-1 1,1 0-1,0-1 1,0-1-1,1 0 0,1 0 1,1-1-1,0 0 1,-13-31-1,22 45 31,0 0-1,0 0 1,1 0-1,-1 0 1,0 0-1,1 0 1,-1 0-1,1 0 1,0 0-1,0 0 1,0-1-1,0 1 1,0 0-1,0 0 1,0 0-1,1 0 1,-1 0-1,1 0 1,-1-1-1,1 1 1,0 0-1,0 1 1,0-1-1,0 0 1,0 0-1,1 0 1,-1 1-1,0-1 1,1 0-1,-1 1 0,1-1 1,0 1-1,-1 0 1,1 0-1,0-1 1,3 0-1,6-2-61,0 0-1,1 1 1,-1 1-1,0 0 0,22 0 1,-7-1-80,-12 1-57,-1 2-164,1-2 0,-1 0-1,1-1 1,-1 0 0,0-1-1,0 0 1,15-8 0,-26 11 18,-1 0-1,0 1 1,0-1 0,0 0 0,0 0 0,1-1-1,-1 1 1,-1 0 0,1 0 0,0 0-1,0-1 1,0 1 0,-1 0 0,1-1-1,0 1 1,-1-1 0,0 1 0,1 0-1,-1-1 1,0 1 0,1-1 0,-1 1 0,0-1-1,-1-2 1,0-20-10397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4.130"/>
    </inkml:context>
    <inkml:brush xml:id="br0">
      <inkml:brushProperty name="width" value="0.025" units="cm"/>
      <inkml:brushProperty name="height" value="0.025" units="cm"/>
    </inkml:brush>
  </inkml:definitions>
  <inkml:trace contextRef="#ctx0" brushRef="#br0">18 1 18129,'-7'0'2434,"1"0"-384,1 0 1217,18 1-3267,-1 4-704,3 3-1698,1 0-1026,0 1-1184,-1 1-1730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4.473"/>
    </inkml:context>
    <inkml:brush xml:id="br0">
      <inkml:brushProperty name="width" value="0.025" units="cm"/>
      <inkml:brushProperty name="height" value="0.025" units="cm"/>
    </inkml:brush>
  </inkml:definitions>
  <inkml:trace contextRef="#ctx0" brushRef="#br0">123 1 5573,'0'0'18434,"-7"8"-17431,0 1-839,-1-1 0,-1 0 0,0 0 0,0-1 0,0 0 0,-19 10 0,24-16-159,2 1 1,-1-1-1,0 1 0,0 0 1,0 0-1,1 0 0,-1 0 0,1 0 1,0 0-1,-1 1 0,1-1 1,-2 4-1,4-6-22,0 1 1,0-1 0,0 0-1,0 1 1,0-1 0,0 1-1,-1-1 1,1 1 0,1-1-1,-1 0 1,0 1 0,0-1-1,0 1 1,0-1-1,0 1 1,0-1 0,0 0-1,1 1 1,-1-1 0,0 1-1,0-1 1,0 0 0,1 1-1,-1-1 1,0 0 0,1 1-1,-1-1 1,0 0 0,1 0-1,0 1 1,25 7-1169,63-1-3390,-65-7 4306,0 1 0,-1 2 0,0 0 0,43 13 0,-65-16 331,1 0 0,-1 0 0,0 1 0,0-1 0,0 1 0,0-1 0,0 1 0,1-1-1,-1 1 1,0 0 0,0 0 0,0-1 0,-1 1 0,1 0 0,0 0 0,0 0 0,0 0 0,-1 0 0,1 0 0,0 0 0,-1 0 0,1 0 0,-1 1 0,1-1 0,-1 0 0,0 0-1,1 0 1,-1 1 0,0-1 0,0 0 0,0 0 0,0 1 0,0-1 0,0 0 0,0 0 0,-1 1 0,1-1 0,0 0 0,-1 0 0,1 0 0,0 0 0,-1 1 0,0-1 0,1 0-1,-1 0 1,0 0 0,1 0 0,-1 0 0,0 0 0,0-1 0,-1 2 0,-4 5 546,1-2-1,-1 1 1,0 0-1,-1-1 1,1 0-1,-11 5 1,-58 22 2799,70-31-3341,0 1 0,0-1 0,-1 1 0,1-1 0,-1-1 0,1 1 0,-1-1 0,1 0 0,-1-1 0,1 1 0,-1-1 0,-8-2 0,13 3-175,0-1 0,1 1-1,-1-1 1,0 1 0,0 0 0,1-1 0,-1 0-1,0 1 1,1-1 0,-1 1 0,0-1 0,1 0-1,-1 1 1,1-1 0,-1 0 0,1 0-1,0 1 1,-1-1 0,1 0 0,0 0 0,-1 0-1,1 0 1,0 0 0,0 1 0,0-1 0,0 0-1,0 0 1,0 0 0,0 0 0,0 0 0,0 0-1,0 1 1,0-1 0,0 0 0,1 0 0,-1 0-1,1-1 1,0 0-616,0-1 0,0 1 0,1-1 0,-1 1 0,1 0 0,-1 0 0,1 0 0,0 0 0,0 0 0,0 0 1,2-2-1,16-9-6082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4.845"/>
    </inkml:context>
    <inkml:brush xml:id="br0">
      <inkml:brushProperty name="width" value="0.025" units="cm"/>
      <inkml:brushProperty name="height" value="0.025" units="cm"/>
    </inkml:brush>
  </inkml:definitions>
  <inkml:trace contextRef="#ctx0" brushRef="#br0">133 339 4676,'0'0'19389,"-10"-2"-18396,4 1-843,0 1 0,1 0 0,-1 0 0,0 0 0,0 1-1,1-1 1,-1 2 0,0-1 0,1 0 0,-1 1 0,-6 3-1,9-3-78,0-1 0,0 1 0,0-1 0,0 1 0,1 0 0,-1 0-1,1 0 1,-1 1 0,1-1 0,0 1 0,0-1 0,0 1 0,0 0 0,0 0-1,1-1 1,-1 1 0,1 0 0,0 1 0,-1-1 0,2 0 0,-1 0 0,0 0 0,1 1-1,-1-1 1,1 5 0,0-7-67,0 0 0,0 0 0,0 0 0,1 0 0,-1 0 0,0 1 1,1-1-1,-1 0 0,1 0 0,-1 0 0,1-1 0,-1 1 0,1 0 0,-1 0 0,1 0 0,0 0 0,0 0 0,0-1 0,-1 1 0,1 0 0,0-1 0,0 1 0,1 0 1,33 9 82,40-8 14,-67-3-99,9-1-39,0 0 0,0-2 0,0 0 0,0-1 0,-1-1 0,1 0 0,-2-1 0,1-1 0,-1-1 0,0 0 0,-1-1 0,0 0 0,0-1 0,-1-1 0,-1 0 0,0 0 0,0-2 0,-1 1 0,-1-1 0,-1-1 0,0 0 0,0 0 0,-2-1 0,0 0 0,-1 0 0,0-1 0,-1 1 0,-1-1 0,2-23 0,-5 36 26,-1 0 0,0 1 1,0-1-1,0 0 0,0 0 0,-1 1 0,1-1 0,-1 0 0,0 1 1,0-1-1,0 0 0,-1 1 0,1 0 0,-1-1 0,0 1 1,0 0-1,0 0 0,0 0 0,-1 0 0,1 0 0,-1 0 1,-4-3-1,2 3-5,0 1 0,0-1 0,0 1 1,-1 1-1,1-1 0,0 1 0,-1 0 1,0 0-1,1 0 0,-1 1 0,1 0 1,-1 0-1,0 0 0,-9 2 0,4 0 6,1 1 0,-1 0 0,1 1 0,0 0-1,0 0 1,0 1 0,0 1 0,1-1 0,-16 14-1,19-14 38,0 0 0,0 0 0,1 0-1,-1 1 1,2 0 0,-1 0-1,1 0 1,-1 0 0,2 1 0,-1 0-1,1 0 1,0 0 0,0 0-1,1 0 1,-2 9 0,4-13-27,0 0 0,0 1 0,1-1 1,-1 0-1,1 0 0,0 1 0,-1-1 0,1 0 0,1 0 0,-1 0 1,0 0-1,1 0 0,0 0 0,0 0 0,0-1 0,0 1 1,0-1-1,0 1 0,1-1 0,-1 0 0,1 0 0,-1 0 0,1 0 1,0 0-1,0 0 0,5 1 0,10 6-240,1-1 1,1-1-1,25 6 1,-11-3-649,-24-7 731,1 1-1,-2 0 1,1 0 0,0 1-1,-1 0 1,0 1 0,14 10-1,-21-14 195,0 0-1,0 0 0,0 1 1,-1-1-1,1 0 0,-1 1 1,1-1-1,-1 1 1,0-1-1,0 1 0,0 0 1,0 0-1,0-1 0,0 1 1,-1 0-1,0 0 0,1 0 1,-1 0-1,0 0 1,0 0-1,-1-1 0,1 1 1,-1 0-1,1 0 0,-1 0 1,0-1-1,0 1 1,0 0-1,0-1 0,-1 1 1,1-1-1,-3 4 0,-3 8-109,-8 12 222,3-15-5360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5.891"/>
    </inkml:context>
    <inkml:brush xml:id="br0">
      <inkml:brushProperty name="width" value="0.025" units="cm"/>
      <inkml:brushProperty name="height" value="0.025" units="cm"/>
    </inkml:brush>
  </inkml:definitions>
  <inkml:trace contextRef="#ctx0" brushRef="#br0">29 125 833,'0'0'22352,"12"8"-21151,-5-4-1114,-1 0 1,1 0 0,0 0-1,0-1 1,1 0-1,-1-1 1,0 0 0,1 0-1,0 0 1,-1-1-1,1 0 1,0-1 0,0 1-1,-1-2 1,1 1-1,0-1 1,0 0 0,-1-1-1,1 1 1,-1-1-1,9-4 1,-5 1-69,-1 0 0,0-1 0,0 0-1,17-14 1,-24 18-29,-1-1 0,1 1-1,-1 0 1,0-1 0,0 0-1,0 0 1,0 1 0,0-1-1,-1 0 1,1 0 0,-1-1-1,0 1 1,0 0 0,0 0-1,0-1 1,-1 1-1,1 0 1,-1-1 0,0 1-1,0-7 1,-1 8 0,1 0 0,-1 0 0,0 0 0,0 0 0,0 0 0,0 0 0,0 0-1,-1 1 1,1-1 0,0 0 0,-1 1 0,1-1 0,-1 1 0,0-1 0,1 1 0,-1 0 0,0 0 0,0 0 0,0 0 0,0 0-1,0 0 1,0 0 0,0 0 0,0 1 0,0 0 0,0-1 0,-4 1 0,-61-3-87,56 4 88,1 0-1,0 1 1,0 0-1,0 1 1,0 0-1,1 0 1,-1 1-1,1 1 1,0-1-1,0 2 1,-14 10-1,18-12 28,-1 0 0,1 0 0,0 1 0,1 0-1,-1 0 1,1 0 0,0 1 0,1-1-1,-1 1 1,1 0 0,0 0 0,0 0 0,1 0-1,0 1 1,0-1 0,0 1 0,1-1 0,-1 14-1,2-18-7,0 1 0,1-1 0,0 1 0,-1-1 0,1 0 1,0 1-1,0-1 0,0 0 0,0 1 0,1-1 0,-1 0 0,1 0 0,-1 0 0,1 0 0,0 0 0,-1 0 0,1-1 0,0 1 0,0-1 0,0 1 0,1-1 0,-1 0 0,0 0 0,0 1 0,1-2 0,-1 1 0,1 0 0,-1 0 0,1-1 0,3 1 0,11 2 17,1-1-1,-1 0 0,24-2 1,-34 0-22,13 0 5,1-2 1,-1 0-1,0-2 1,0 0-1,38-13 0,90-49 85,-128 55-60,-20 11-28,0 0 1,1 0-1,-1 0 0,0 0 0,0 0 1,1-1-1,-1 1 0,0 0 0,1 0 0,-1 0 1,0 0-1,0 0 0,1 0 0,-1 0 1,0 0-1,1 0 0,-1 0 0,0 0 0,1 0 1,-1 0-1,0 0 0,0 0 0,1 0 0,-1 1 1,0-1-1,1 0 0,-1 0 0,0 0 1,0 0-1,0 0 0,1 1 0,-1-1 0,0 0 1,0 0-1,1 1 0,-1-1 0,0 0 1,0 0-1,0 1 0,0-1 0,0 0 0,1 0 1,-1 1-1,0-1 0,0 0 0,0 0 1,0 1-1,0 0 0,2 23 251,-3-22-239,1 1 0,-1-1 0,1 0-1,0 1 1,0-1 0,0 1 0,1-1 0,-1 0-1,1 1 1,-1-1 0,1 0 0,0 0-1,-1 0 1,1 1 0,0-1 0,1 0-1,-1 0 1,0 0 0,2 2 0,2-2-11,0 0 0,0 0 0,0-1 0,0 1 0,0-1 0,0 0 0,1-1 0,-1 1 1,0-1-1,0 0 0,1 0 0,-1-1 0,0 1 0,6-3 0,6-1-261,-1-2-1,31-14 1,20-7-373,-66 27 629,0 0 0,-1 0 0,1 1 0,0-1 0,-1 0 0,1 0 0,0 1 0,-1-1 0,1 0 0,0 1 0,-1-1 0,1 1 0,-1-1 0,1 1 0,-1-1 0,1 1-1,-1-1 1,0 1 0,1-1 0,-1 1 0,1 0 0,-1-1 0,0 1 0,0 0 0,1-1 0,-1 1 0,0 0 0,0-1 0,0 1 0,0 0 0,0 0 0,0-1 0,0 1 0,0 0 0,0-1 0,0 1 0,0 0 0,0 0 0,-1 0 0,-2 46-402,2-28-2935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8.738"/>
    </inkml:context>
    <inkml:brush xml:id="br0">
      <inkml:brushProperty name="width" value="0.025" units="cm"/>
      <inkml:brushProperty name="height" value="0.025" units="cm"/>
    </inkml:brush>
  </inkml:definitions>
  <inkml:trace contextRef="#ctx0" brushRef="#br0">397 42 5221,'0'0'9363,"-10"-7"-7654,4 3-1555,-1-1 0,0 1 1,-1 1-1,1-1 0,-1 1 0,1 1 1,-1-1-1,0 1 0,0 0 0,0 1 1,0 0-1,0 0 0,0 1 0,0 0 1,-1 1-1,1-1 0,0 2 0,-15 3 1,6 0 116,1 0 1,-1 1 0,1 1 0,0 1 0,1 0-1,0 1 1,0 0 0,1 1 0,0 1 0,1 1-1,-19 20 1,31-31-253,0 0 0,0 1-1,0-1 1,0 0 0,0 1 0,0-1-1,0 1 1,1-1 0,-1 1 0,1-1-1,-1 1 1,1-1 0,0 1-1,-1 0 1,1-1 0,0 1 0,0 2-1,1-3-9,-1 0 0,0 0 0,1 0-1,-1 0 1,1 0 0,0 0 0,-1 0-1,1-1 1,0 1 0,-1 0 0,1 0-1,0-1 1,0 1 0,0-1-1,0 1 1,-1 0 0,1-1 0,0 0-1,0 1 1,2 0 0,6 1 3,0 0 1,1-1-1,-1 0 1,19 0-1,-12 0-34,14 0-216,-9-1 96,-1 0 1,1 2-1,-1 0 1,0 1 0,0 1-1,0 1 1,0 1-1,22 10 1,-39-15 144,-1 0 1,0 0-1,0 0 0,1 0 0,-1 1 1,0-1-1,0 1 0,0-1 0,0 1 1,-1 0-1,1 0 0,0 0 0,-1 0 1,1 0-1,-1 0 0,0 0 0,0 0 1,0 1-1,0-1 0,0 0 0,0 1 1,0-1-1,-1 1 0,1-1 0,-1 1 1,0-1-1,0 1 0,0-1 0,0 1 1,0-1-1,0 1 0,-1-1 0,0 1 1,1-1-1,-1 0 0,0 1 0,0-1 1,0 0-1,0 1 0,0-1 0,-1 0 1,1 0-1,-1 0 0,-1 2 1,-6 6 97,0 1 0,-1-1 0,0-1 0,-1 0 0,0 0 0,-18 10 0,5-5 381,0-1-1,0-1 1,-28 8 0,40-16-291,-1 0 0,0-1 0,0 0 0,-1-1 0,1-1 0,0 0 0,0-1 0,-16-1 0,28 1-276,0 0 0,0 0 0,0 0 0,0 0-1,0-1 1,0 1 0,0 0 0,1-1 0,-1 1 0,0-1-1,0 1 1,0-1 0,0 1 0,0-1 0,1 0 0,-1 1-1,0-1 1,1 0 0,-1 1 0,0-1 0,1 0 0,-1 0-1,1 0 1,-1 0 0,1 0 0,-1 0 0,1 0 0,0 1-1,0-1 1,-1 0 0,1 0 0,0 0 0,0 0 0,0 0-1,0 0 1,0 0 0,0 0 0,0 0 0,0 0 0,1 0-1,-1 0 1,0 0 0,1 0 0,-1 0 0,1-1 0,0-2-665,1 0 0,0 0 1,0 0-1,0 0 1,0 0-1,1 1 1,-1-1-1,1 1 0,3-4 1,21-14-4712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9.111"/>
    </inkml:context>
    <inkml:brush xml:id="br0">
      <inkml:brushProperty name="width" value="0.025" units="cm"/>
      <inkml:brushProperty name="height" value="0.025" units="cm"/>
    </inkml:brush>
  </inkml:definitions>
  <inkml:trace contextRef="#ctx0" brushRef="#br0">165 4 15054,'0'0'5686,"-9"-2"-5206,5 2-463,0-1-1,0 0 1,0 1 0,0 0 0,0 0-1,0 0 1,0 1 0,-1-1-1,1 1 1,0 0 0,0 0-1,1 0 1,-1 1 0,-4 1 0,1 1 42,1 0 1,-1 0 0,1 1 0,0 0 0,1 0 0,-1 0 0,1 1 0,-6 7 0,7-8 110,0 0 1,1 1-1,0-1 0,0 1 1,0 0-1,0 0 0,1 0 0,0 0 1,1 0-1,-3 10 0,4-14-142,0 0 0,0 0 0,0 1 0,0-1 0,0 0 0,0 0 0,1 0 0,-1 0 0,1 0 0,-1 0 0,1 0-1,0 0 1,0 0 0,-1 0 0,2 0 0,-1 0 0,0 0 0,0-1 0,0 1 0,1-1 0,-1 1 0,1-1 0,0 1 0,-1-1 0,1 0 0,0 1-1,0-1 1,-1 0 0,1 0 0,0-1 0,0 1 0,0 0 0,0-1 0,3 1 0,7 2 48,1-1 1,0-1 0,0 0-1,0-1 1,-1 0-1,1-1 1,0-1-1,0 0 1,-1 0 0,21-8-1,-29 9-151,1-1-1,-1 0 1,1 0-1,-1-1 1,0 1-1,0-1 1,-1 0-1,1 0 1,0 0-1,-1 0 1,0-1-1,1 0 1,3-6-1,-5 6-257,-1 1 1,1-1-1,-1 0 0,0 0 0,0 0 1,0 1-1,-1-1 0,0 0 0,1 0 0,-1 0 1,-1 0-1,1 0 0,0 0 0,-1 0 0,0 0 1,0 1-1,0-1 0,-1 0 0,-1-4 0,-8-15-5614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9.498"/>
    </inkml:context>
    <inkml:brush xml:id="br0">
      <inkml:brushProperty name="width" value="0.025" units="cm"/>
      <inkml:brushProperty name="height" value="0.025" units="cm"/>
    </inkml:brush>
  </inkml:definitions>
  <inkml:trace contextRef="#ctx0" brushRef="#br0">38 4 5637,'0'0'8125,"9"0"-4585,5 0-2676,-6-2-141,0 2 0,0-1 1,0 1-1,0 0 1,0 0-1,0 1 1,0 1-1,0-1 0,0 1 1,-1 0-1,9 4 1,-15-5-663,0 0 1,0 0-1,0 0 1,-1 1-1,1-1 1,0 0-1,0 1 0,-1-1 1,1 0-1,0 1 1,-1-1-1,0 1 1,1-1-1,-1 1 1,0-1-1,0 1 1,0-1-1,0 1 1,0 0-1,0-1 0,0 1 1,0-1-1,-1 1 1,1-1-1,-1 1 1,1-1-1,-1 0 1,1 1-1,-1-1 1,0 0-1,0 1 1,-1 1-1,-33 40 527,4-14-267,-31 33 186,58-57-472,-1 0 1,1 1-1,0-1 0,1 1 0,-1 0 0,1 0 0,1 0 0,-1 1 0,-3 11 0,6-17-31,0 0-1,0 1 1,0-1-1,1 0 1,-1 0-1,0 0 1,0 1-1,1-1 0,-1 0 1,1 0-1,-1 0 1,1 0-1,-1 0 1,1 0-1,0 0 1,-1 0-1,1 0 1,0 0-1,0 0 1,0-1-1,0 1 1,0 0-1,0 0 0,0-1 1,0 1-1,0-1 1,0 1-1,0-1 1,0 1-1,0-1 1,0 0-1,0 1 1,1-1-1,-1 0 1,0 0-1,0 0 0,2 0 1,55 2 122,-45-2-122,5 0-256,0 1 1,-1-2-1,1-1 1,0 0-1,0-1 1,-1-1-1,0 0 1,24-10-1,-30 5-2232,-11 9 2203,0-1-1,0 1 1,0-1 0,1 1 0,-1-1-1,0 1 1,0-1 0,0 0-1,0 1 1,0-1 0,0 1 0,0-1-1,0 1 1,0-1 0,0 1-1,-1-1 1,1 1 0,0-1-1,0 1 1,0-1 0,-1 1 0,1-1-1,0 1 1,0-1 0,-1 1-1,1 0 1,0-1 0,-1 1 0,1-1-1,-1 1 1,1 0 0,-1-1-1,1 1 1,0 0 0,-1 0 0,0-1-1,-15-8-5953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9.876"/>
    </inkml:context>
    <inkml:brush xml:id="br0">
      <inkml:brushProperty name="width" value="0.025" units="cm"/>
      <inkml:brushProperty name="height" value="0.025" units="cm"/>
    </inkml:brush>
  </inkml:definitions>
  <inkml:trace contextRef="#ctx0" brushRef="#br0">0 100 8776,'0'0'14318,"63"-26"-14254,-23 24-64,1 2-641,0 0-1633,-3-2-2178,-1 2-2371</inkml:trace>
  <inkml:trace contextRef="#ctx0" brushRef="#br0" timeOffset="1">439 53 9929,'0'0'11926,"-10"-1"-10767,5 1-1019,1 0 0,-1 0 0,0 0 0,1 1 0,-1 0 0,1 0 0,-1 0 0,1 0 0,-1 1 0,1-1 0,0 1 0,0 0 0,0 1 0,0-1 0,0 1 0,0-1 0,1 1 0,-1 0 0,1 1 0,0-1 0,0 0 0,0 1 0,0 0 0,1 0 0,-1 0 0,1 0 0,0 0 0,0 0 0,1 0 0,-1 1 0,1-1 0,0 1 0,0-1 0,0 6 0,1-9-129,0 0 0,0 0 0,0 0 0,0 1 0,0-1 0,0 0 0,1 0 0,-1 0 0,0 0 0,1 0 0,-1 0 0,1 0 0,-1 0 0,1 0 0,-1 0 0,1 0 0,-1 0 0,1-1 0,0 1 0,0 0-1,-1 0 1,1-1 0,0 1 0,0 0 0,1 0 0,1 0 1,-1 0 0,1 0 0,-1-1 0,1 1 0,0-1 0,-1 1 0,1-1 0,-1 0 0,1 0 0,4 0 0,-1-1-142,0 0-1,0 0 1,0-1 0,0 0 0,0 1-1,0-2 1,-1 1 0,1-1-1,6-4 1,-7 2 80,0 0 1,-1 0-1,1-1 0,-1 1 0,0-1 0,-1 0 0,0 0 1,0-1-1,0 1 0,0 0 0,-1-1 0,0 0 1,-1 0-1,1 1 0,-1-1 0,0 0 0,-1 0 0,0 0 1,0 0-1,-2-9 0,3 16 62,-1 0-1,0-1 1,0 1 0,0-1-1,0 1 1,0-1 0,0 1-1,0-1 1,1 1 0,-1-1 0,0 1-1,-1 0 1,1-1 0,0 1-1,0-1 1,0 1 0,0-1-1,0 1 1,0-1 0,0 1-1,-1 0 1,1-1 0,0 1 0,0-1-1,-1 1 1,1 0 0,0-1-1,-1 1 1,1 0 0,0-1-1,-1 1 1,1 0 0,0 0-1,-1-1 1,1 1 0,-1 0-1,1 0 1,-1 0 0,1-1 0,0 1-1,-1 0 1,1 0 0,-1 0-1,1 0 1,-1 0 0,1 0-1,-1 0 1,1 0 0,-1 0-1,1 0 1,0 0 0,-1 0 0,1 0-1,-1 1 1,1-1 0,-1 0-1,1 0 1,0 0 0,-1 1-1,1-1 1,-1 0 0,1 0-1,0 1 1,-1-1 0,1 1 0,-21 23 663,18-15-503,1 0 0,0 0 1,0 0-1,1 0 1,0 0-1,0 0 0,2 16 1,-1-9-357,1-12-2145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0.233"/>
    </inkml:context>
    <inkml:brush xml:id="br0">
      <inkml:brushProperty name="width" value="0.025" units="cm"/>
      <inkml:brushProperty name="height" value="0.025" units="cm"/>
    </inkml:brush>
  </inkml:definitions>
  <inkml:trace contextRef="#ctx0" brushRef="#br0">0 1 7175,'0'0'13671,"5"10"-12042,0 3-1056,-1 0 1,0 0-1,-1 1 1,-1-1-1,0 1 1,0 20-1,-4 28 889,0-41-1201,1 1 1,1 0 0,1 0 0,1-1 0,7 31-1,-5-42-1248,-2-8-2009,3-13-10883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0.871"/>
    </inkml:context>
    <inkml:brush xml:id="br0">
      <inkml:brushProperty name="width" value="0.025" units="cm"/>
      <inkml:brushProperty name="height" value="0.025" units="cm"/>
    </inkml:brush>
  </inkml:definitions>
  <inkml:trace contextRef="#ctx0" brushRef="#br0">183 207 8296,'0'0'12123,"-5"-9"-9822,4 6-2204,-1 1-1,0-1 1,1 0-1,-1 0 1,-1 1-1,1 0 1,0-1-1,-1 1 0,1 0 1,-1 0-1,0 0 1,1 0-1,-1 1 1,0-1-1,0 1 1,0-1-1,0 1 1,0 0-1,-1 0 1,1 1-1,0-1 1,0 1-1,-1 0 1,1-1-1,0 1 1,-1 1-1,1-1 1,0 0-1,0 1 1,-1 0-1,1-1 1,0 2-1,0-1 1,0 0-1,0 0 0,0 1 1,0 0-1,0-1 1,1 1-1,-6 4 1,4-2 5,-1-1 1,1 1-1,0 0 1,0 0-1,0 0 1,0 0-1,1 1 1,-1 0-1,1 0 1,0 0-1,1 0 1,-1 0-1,1 0 1,0 1-1,1-1 1,-1 1-1,1-1 1,0 1-1,0 9 1,1-14-96,1 1 0,-1-1 1,1 1-1,0-1 0,0 1 1,0-1-1,-1 0 0,1 0 0,1 1 1,-1-1-1,0 0 0,0 0 1,0 0-1,1 0 0,-1 0 0,0 0 1,1-1-1,-1 1 0,0 0 1,1-1-1,-1 1 0,1-1 0,0 1 1,-1-1-1,1 0 0,-1 0 1,1 0-1,-1 0 0,1 0 0,0 0 1,2 0-1,4 0-9,-1 0-1,1-1 1,0 0-1,-1 0 1,13-4 0,-9 0-267,1-1 1,-2-1 0,1 1 0,-1-2-1,0 1 1,0-2 0,-1 1 0,0-1-1,-1 0 1,0-1 0,0 0 0,-1 0-1,-1-1 1,1 0 0,5-15 0,-12 20-13,-7 15 265,-9 18 238,13-19-131,1 0 1,0 0-1,0 0 0,1 0 1,0 1-1,1-1 0,-1 1 1,2-1-1,-1 0 0,1 1 1,0-1-1,1 0 1,0 0-1,0 0 0,1 0 1,0 0-1,4 8 0,-5-12-77,1 0 0,0 0 0,0 0 1,0 0-1,0 0 0,1 0 0,0-1 0,0 0 0,0 1 0,0-2 0,0 1 0,0 0 0,1-1 0,-1 0 0,1 0 0,0 0 0,-1 0 0,1-1 0,0 0 0,0 0 0,0 0 0,0-1 1,0 0-1,0 0 0,0 0 0,0 0 0,0-1 0,0 0 0,8-2 0,-6 1-20,-1-1 0,0 0 0,0 0 1,0-1-1,0 0 0,-1 0 0,0 0 0,1-1 1,-1 1-1,-1-1 0,1-1 0,-1 1 1,0 0-1,0-1 0,5-10 0,3-6-16,-1-1-1,16-46 1,-22 53 18,-1-2 1,-1 1 0,0 0-1,-1 0 1,-1-1 0,0 1-1,-3-23 1,2 38 2,0 1 1,0-1-1,-1 1 0,1 0 0,0-1 1,-1 1-1,1-1 0,-1 1 1,0 0-1,1-1 0,-1 1 0,0 0 1,0 0-1,1-1 0,-1 1 1,0 0-1,0 0 0,0 0 0,-1 0 1,1 0-1,0 0 0,0 1 1,0-1-1,-1 0 0,1 0 0,0 1 1,-1-1-1,1 1 0,-1 0 1,1-1-1,-1 1 0,1 0 0,0 0 1,-3 0-1,1 0 9,0 0 1,1 0 0,-1 1-1,0-1 1,0 1-1,1 0 1,-1-1-1,1 1 1,-1 1-1,1-1 1,-1 0-1,1 1 1,-1-1-1,1 1 1,0 0-1,0-1 1,-3 5-1,-1 1 95,1 2 0,-1-1 0,2 1 0,-1 0 0,1 0 0,1 0 0,-1 0 0,2 0 0,-1 1 0,1 0 0,1-1 0,-1 1 0,2 0 0,-1 0 0,2 0 0,-1 0 0,1 0 0,1-1 0,-1 1 0,2 0 0,5 14 0,-6-17-223,1 1 0,1-1 0,-1 0 0,1 0 0,1 0 0,-1 0 0,1-1 1,0 0-1,1 0 0,0 0 0,0 0 0,0-1 0,0 0 0,1-1 0,-1 1 0,1-1 1,1 0-1,-1-1 0,0 0 0,1 0 0,0-1 0,-1 0 0,1 0 0,0 0 0,0-1 0,14 0 1,-22-1 34,1 0-115,0 0 1,0 0-1,0 1 1,0-1 0,0 0-1,0 0 1,0 0 0,0 0-1,0-1 1,0 1-1,0 0 1,0 0 0,0-1-1,0 1 1,-1 0 0,1-1-1,0 1 1,0-1 0,0 1-1,0-1 1,-1 1-1,1-1 1,0 0 0,-1 1-1,1-1 1,0 0 0,-1 0-1,1 1 1,-1-1 0,1 0-1,0-1 1,0-20-5465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9.295"/>
    </inkml:context>
    <inkml:brush xml:id="br0">
      <inkml:brushProperty name="width" value="0.025" units="cm"/>
      <inkml:brushProperty name="height" value="0.025" units="cm"/>
    </inkml:brush>
  </inkml:definitions>
  <inkml:trace contextRef="#ctx0" brushRef="#br0">1 30 19314,'0'0'3075,"74"2"-9032,-44-14-2660</inkml:trace>
  <inkml:trace contextRef="#ctx0" brushRef="#br0" timeOffset="1">240 12 16592,'0'0'9288,"43"2"-12651,-28-15-6886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1.278"/>
    </inkml:context>
    <inkml:brush xml:id="br0">
      <inkml:brushProperty name="width" value="0.025" units="cm"/>
      <inkml:brushProperty name="height" value="0.025" units="cm"/>
    </inkml:brush>
  </inkml:definitions>
  <inkml:trace contextRef="#ctx0" brushRef="#br0">0 1 6470,'0'0'13421,"64"30"-25112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1.962"/>
    </inkml:context>
    <inkml:brush xml:id="br0">
      <inkml:brushProperty name="width" value="0.025" units="cm"/>
      <inkml:brushProperty name="height" value="0.025" units="cm"/>
    </inkml:brush>
  </inkml:definitions>
  <inkml:trace contextRef="#ctx0" brushRef="#br0">58 1 7431,'0'0'13490,"-4"9"-12492,-6 15-451,2 0 0,0 1 0,1 0 0,2 0 0,-4 46 0,2 141 1951,7-183-2219,0-30-271,1 1 0,-1 0 0,0-1 0,0 1 0,0 0 0,1 0-1,-1-1 1,0 1 0,0 0 0,1-1 0,-1 1 0,0 0-1,1 0 1,-1 0 0,0 0 0,0-1 0,1 1 0,-1 0 0,0 0-1,1 0 1,-1 0 0,1 0 0,-1 0 0,0 0 0,1 0-1,-1 0 1,0 0 0,1 0 0,-1 0 0,0 0 0,1 0 0,-1 0-1,0 0 1,1 0 0,-1 0 0,0 0 0,1 1 0,-1-1-1,0 0 1,1 0 0,-1 0 0,0 1 0,1-1 0,-1 0 0,0 0-1,0 1 1,0-1 0,1 0 0,-1 1 0,0-1 0,0 0-1,0 1 1,1-1 0,-1 0 0,0 1 0,0-1 0,0 0 0,0 1-1,0-1 1,0 0 0,0 1 0,0-1 0,0 0 0,0 1-1,20-26 290,-16 19-300,5-7 62,0 1 0,0 0 0,18-17 0,-24 27-55,0-1 1,0 1 0,0-1-1,0 1 1,1 0-1,-1 0 1,1 1 0,-1-1-1,1 1 1,0-1 0,-1 1-1,1 0 1,0 1-1,0-1 1,0 1 0,0-1-1,0 1 1,0 0 0,4 1-1,-6 0-12,1 0 0,-1 0-1,0 0 1,-1 0 0,1 0-1,0 1 1,0-1 0,0 0-1,-1 1 1,1-1 0,-1 1-1,1 0 1,-1 0 0,0-1-1,1 1 1,-1 0 0,0 0-1,0 0 1,0 0 0,-1 0-1,1 1 1,-1-1 0,1 0-1,-1 0 1,1 0 0,-1 1-1,0 1 1,1 74 103,-1-57 171,2-22-137,1 0 0,-1 0-1,1 0 1,-1-1 0,0 1-1,1 0 1,-1-1 0,0 0-1,3-3 1,3-2-112,-1 0 1,0-1-1,0 0 1,-1 0-1,0-1 1,-1 0-1,0 0 1,0 0-1,-1-1 1,0 0-1,0 1 1,-1-1-1,-1 0 1,0-1-1,0 1 1,-1 0-1,0-20 1,-1 30-80,0-1 0,1 0 0,-1 0-1,0 0 1,0 0 0,1 0 0,-1 0 0,0 0 0,1 0 0,-1 1 0,1-1 0,-1 0 0,1 0-1,-1 1 1,1-1 0,0 0 0,-1 0 0,1 1 0,0-1 0,-1 1 0,1-1 0,0 1 0,0-1-1,0 1 1,0-1 0,0 1 0,-1 0 0,1 0 0,0-1 0,0 1 0,0 0 0,0 0 0,0 0 0,0 0-1,0 0 1,0 0 0,0 0 0,0 0 0,1 1 0,52 9-4232,-28-4-1153,-11-5-1797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2.770"/>
    </inkml:context>
    <inkml:brush xml:id="br0">
      <inkml:brushProperty name="width" value="0.025" units="cm"/>
      <inkml:brushProperty name="height" value="0.025" units="cm"/>
    </inkml:brush>
  </inkml:definitions>
  <inkml:trace contextRef="#ctx0" brushRef="#br0">189 72 5317,'0'0'11953,"0"-8"-8953,1 5-2877,-1 1 1,0 0 0,0-1-1,0 1 1,0 0-1,-1-1 1,1 1 0,0 0-1,-1-1 1,0 1-1,0 0 1,1 0-1,-1 0 1,-1-1 0,1 1-1,0 0 1,0 0-1,-1 1 1,1-1 0,-1 0-1,0 0 1,1 1-1,-1-1 1,0 1-1,0-1 1,0 1 0,0 0-1,0 0 1,0 0-1,0 0 1,-1 0 0,1 0-1,0 1 1,0-1-1,-1 1 1,1-1-1,-1 1 1,1 0 0,-5 0-1,2 0-92,0 0-1,0 0 1,-1 1-1,1-1 0,0 1 1,0 0-1,0 0 1,0 1-1,0 0 1,0-1-1,1 2 1,-1-1-1,1 0 1,-1 1-1,1 0 1,0 0-1,0 0 0,0 1 1,0 0-1,1-1 1,-1 1-1,1 0 1,0 1-1,0-1 1,1 0-1,-1 1 1,1 0-1,0-1 1,0 1-1,1 0 0,-1 0 1,1 0-1,-1 8 1,1-11-25,1 0 0,-1 0 0,1 0-1,0 0 1,-1 0 0,1 0 0,0 0 0,0 0 0,0 0 0,1 0 0,-1 0 0,0 0 0,1-1-1,-1 1 1,1 0 0,0 0 0,0 0 0,-1 0 0,1-1 0,0 1 0,1 0 0,-1-1 0,0 1 0,0-1-1,1 1 1,-1-1 0,0 0 0,1 0 0,0 1 0,-1-1 0,1 0 0,0 0 0,2 1 0,4-1 17,-1 1 1,1-1-1,-1 0 1,1-1 0,-1 0-1,1 0 1,13-3 0,-11 2-42,0-1 1,-1-1 0,1 0 0,0 0 0,-1-1 0,0 0 0,0 0 0,0-1 0,12-9 0,2-4-55,40-40 0,-59 122 1935,-3-62-1838,-1 0 0,1 0 0,0-1 0,0 1 0,0-1 0,0 1-1,0 0 1,0-1 0,0 0 0,1 1 0,-1-1 0,0 0 0,1 0 0,-1 0 0,1 0 0,-1 0 0,1 0 0,0 0 0,-1 0 0,1 0 0,0-1 0,0 1 0,-1-1 0,1 0 0,0 1 0,0-1 0,0 0 0,0 0 0,-1 0 0,1 0 0,2-1 0,4 2 2,0-2 0,1 1 0,-1-1 0,0 0 0,15-5 0,8-7 4,-25 9-28,1 1 1,-1 0-1,1 0 1,0 1-1,0 0 0,0 0 1,13-1-1,-19 8-12,0 0 0,1-1-1,-2 1 1,1 0-1,0 0 1,-1 0 0,0 0-1,0 0 1,-1 6-1,0-5-2,1 3-94,1 17 804,-1-26-748,0 1 0,0 0 0,0-1 0,0 1 0,0-1 0,1 1 0,-1-1 0,0 1 0,0 0 0,0-1 0,1 1 0,-1-1 0,0 1 0,1-1 0,-1 1 0,1-1 0,-1 1 0,0-1 0,1 0 0,-1 1 0,1-1 0,-1 0 0,1 1 0,-1-1 0,1 0 0,-1 1 0,1-1 0,0 0 0,-1 0 0,1 0 1,-1 0-1,2 1 0,-2-10-12693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3.189"/>
    </inkml:context>
    <inkml:brush xml:id="br0">
      <inkml:brushProperty name="width" value="0.025" units="cm"/>
      <inkml:brushProperty name="height" value="0.025" units="cm"/>
    </inkml:brush>
  </inkml:definitions>
  <inkml:trace contextRef="#ctx0" brushRef="#br0">296 54 12172,'0'0'9577,"-2"-8"-6828,2 6-2617,-1-1 0,0 1 0,1-1 0,-1 1 0,0 0 1,0 0-1,0-1 0,0 1 0,-1 0 0,1 0 0,-1 0 0,1 0 0,-1 1 0,0-1 1,1 0-1,-3-1 0,0 1-39,1 1-1,0 0 1,-1 0 0,1 0 0,-1 0-1,0 1 1,1-1 0,-1 1 0,1 0-1,-1 0 1,0 0 0,1 0 0,-8 2 0,4 0-71,1 0 1,-1 0 0,1 0 0,-1 1 0,1 0 0,0 0 0,-1 0 0,2 1-1,-7 5 1,9-7-17,0 0-1,0 1 0,0-1 1,0 1-1,1 0 1,-1 0-1,1 0 0,0 0 1,0 0-1,0 0 0,0 1 1,0-1-1,1 1 1,0-1-1,-1 1 0,2 0 1,-1-1-1,-1 6 1,3-8-10,-1 0 0,0 0 0,1 1 0,-1-1 0,1 0 0,-1 0 0,1 0 0,-1 0 1,1 0-1,0 0 0,0 0 0,-1 0 0,1 0 0,0 0 0,0 0 0,0 0 1,0-1-1,0 1 0,0 0 0,0-1 0,0 1 0,1-1 0,-1 1 0,0-1 1,0 1-1,0-1 0,1 0 0,1 1 0,42 4-468,-36-4 304,36 1-211,-31-3 243,0 2-1,-1-1 1,1 2 0,0 0 0,27 8 0,-41-10 146,1 0-1,-1 0 1,1 1 0,0-1 0,-1 0-1,1 1 1,-1-1 0,1 0-1,-1 1 1,1-1 0,-1 1-1,1-1 1,-1 1 0,1-1 0,-1 1-1,1-1 1,-1 1 0,0-1-1,0 1 1,1 0 0,-1-1-1,0 1 1,0-1 0,1 1 0,-1 0-1,0-1 1,0 1 0,0 0-1,0-1 1,0 1 0,0 0-1,0-1 1,0 1 0,0 0 0,-1-1-1,1 1 1,0 0 0,0-1-1,0 1 1,-1-1 0,1 1-1,0 0 1,-1-1 0,1 1 0,-1-1-1,1 1 1,0-1 0,-1 1-1,1-1 1,-1 1 0,0 0-1,-29 22 640,6-9-566,-1-1 0,0-1 0,-1-1 0,0-1 0,-36 7-1,45-14-1439,1 0-1,-1-1 1,-19-1-1,13-4-4573,3-7-4313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3.519"/>
    </inkml:context>
    <inkml:brush xml:id="br0">
      <inkml:brushProperty name="width" value="0.025" units="cm"/>
      <inkml:brushProperty name="height" value="0.025" units="cm"/>
    </inkml:brush>
  </inkml:definitions>
  <inkml:trace contextRef="#ctx0" brushRef="#br0">1 84 5029,'0'0'20723,"81"-49"-20434,-20 41-193,9 2-96,0 3-224,-7-1-1890,-4 0-2211,-8-5-5924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4.643"/>
    </inkml:context>
    <inkml:brush xml:id="br0">
      <inkml:brushProperty name="width" value="0.025" units="cm"/>
      <inkml:brushProperty name="height" value="0.025" units="cm"/>
    </inkml:brush>
  </inkml:definitions>
  <inkml:trace contextRef="#ctx0" brushRef="#br0">75 64 4324,'0'0'6123,"1"-9"-2605,1-1-2453,-1 6-629,0 0 1,0 0-1,0 1 0,-1-1 1,0 0-1,0 0 1,0 1-1,0-1 1,-1-5-1,1 9-348,-1 0 0,1 0 0,-1 0 0,1-1-1,-1 1 1,1 0 0,-1 0 0,1 0 0,-1 0-1,1 0 1,-1 0 0,1 0 0,-1 0 0,1 0-1,-1 0 1,1 0 0,-1 0 0,1 1 0,-1-1-1,1 0 1,-1 0 0,1 0 0,-1 1 0,1-1-1,0 0 1,-1 1 0,1-1 0,0 0 0,-1 1-1,1-1 1,0 0 0,-1 1 0,1-1 0,0 1-1,-1-1 1,1 0 0,0 2 0,-8 16 308,1 0 0,1 0-1,0 1 1,2 0 0,0 0 0,-1 29 0,-1-3 207,-3 19 315,0 105 0,24-242-315,-8-118-699,30 231-390,-30-35 483,0 0-1,1-1 0,0 0 0,0-1 0,0 0 1,0 0-1,0-1 0,0 0 0,1 0 0,-1 0 1,15-1-1,-18 0 12,-1-1 1,1 0 0,-1 0-1,1 0 1,0 0-1,-1-1 1,1 1-1,-1-1 1,1-1 0,-1 1-1,0 0 1,0-1-1,1 0 1,-1 0-1,0-1 1,-1 1 0,1-1-1,0 1 1,-1-1-1,1 0 1,-1-1-1,0 1 1,3-5 0,-5 7-3,0-1 1,0 1 0,0-1-1,-1 0 1,1 1 0,-1-1-1,1 0 1,-1 1-1,1-1 1,-1 0 0,0 0-1,0 1 1,0-1 0,0 0-1,0 0 1,-1 1 0,1-1-1,0 0 1,-1 0 0,1 1-1,-1-1 1,0 1 0,1-1-1,-1 0 1,0 1 0,0-1-1,0 1 1,0 0 0,0-1-1,-1 1 1,1 0 0,0 0-1,-1-1 1,1 1-1,0 0 1,-1 1 0,1-1-1,-1 0 1,0 0 0,1 1-1,-1-1 1,0 0 0,1 1-1,-1 0 1,-3-1 0,2 0-11,0 0 0,1 1 0,-1-1 0,0 1 0,0 0 0,0 0 0,0 0 0,0 0 0,0 0-1,0 0 1,0 1 0,0 0 0,0-1 0,0 1 0,1 0 0,-1 0 0,0 1 0,1-1 0,-1 1 0,1-1 0,-1 1 0,1 0 0,0 0 0,-1 0 0,1 0 0,-3 4 0,3-4 4,1 0 0,0 1 0,0-1 0,0 0 0,1 0 0,-1 0 1,0 1-1,1-1 0,-1 0 0,1 1 0,0-1 0,0 0 0,0 1 0,0-1 0,0 0 0,0 1 0,1-1 0,0 4 0,0-5 3,0 1 0,0 0 0,1-1 0,-1 1 0,0-1 0,1 1 0,-1-1 0,1 0 0,-1 0 0,1 0 0,0 1 0,-1-1 0,1-1 0,0 1 0,0 0 0,0 0-1,2 0 1,11 2 19,-1-1-1,1-1 0,-1 0 0,29-2 0,-20 0-26,27 2 5,-20 0-184,1-1-1,-1-1 1,31-6 0,-100-28 2175,32 30-1979,1-1 0,-1 1 0,1-2 0,0 1 0,1-1 0,-1 1 0,1-2-1,-6-11 1,55 19-4539,49 5-5786,-59-5 2268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5.356"/>
    </inkml:context>
    <inkml:brush xml:id="br0">
      <inkml:brushProperty name="width" value="0.025" units="cm"/>
      <inkml:brushProperty name="height" value="0.025" units="cm"/>
    </inkml:brush>
  </inkml:definitions>
  <inkml:trace contextRef="#ctx0" brushRef="#br0">245 40 6566,'6'-5'3542,"-3"3"-2616,0 0 0,-1 0 1,0 0-1,1 0 0,-1 0 0,0 0 1,0 0-1,0-1 0,0 1 0,0-1 0,-1 0 1,3-4-1,-41 7 1663,22 2-2376,1 2 0,0-1 0,0 2 1,0-1-1,0 2 0,1 0 0,0 1 0,0 0 0,0 1 0,1 0 0,1 1 1,-14 13-1,24-22-202,0 1 1,0 0-1,0 0 1,1 0-1,-1 0 1,0 0 0,0 0-1,1 0 1,-1 0-1,0 0 1,1 0-1,-1 0 1,1 0-1,0 0 1,-1 0 0,1 1-1,0-1 1,0 0-1,-1 0 1,1 0-1,0 1 1,0-1-1,0 0 1,1 0 0,-1 2-1,1-2-1,0 1 0,0-1 1,0 0-1,0 0 0,1 0 0,-1 0 0,0 0 0,0-1 1,1 1-1,-1 0 0,0 0 0,1-1 0,-1 1 0,1-1 1,-1 1-1,1-1 0,1 0 0,13 2-17,-1 0-1,1-2 1,18 0 0,-22-1-95,45 0-599,-30-1 365,-1 2 0,51 5 1,-76-5 337,0 0 1,0 0 0,0 0-1,0 0 1,0 0 0,0 0-1,0 0 1,0 1 0,0-1-1,0 0 1,0 1 0,0-1-1,0 0 1,0 1 0,-1-1-1,1 1 1,0 0-1,0-1 1,0 1 0,-1 0-1,1-1 1,0 1 0,-1 0-1,1 0 1,0-1 0,-1 1-1,1 0 1,-1 0 0,1 0-1,-1 0 1,0 0 0,1 0-1,-1 0 1,0 0 0,0 0-1,0 0 1,0 0 0,0 0-1,0 0 1,0 0-1,0 0 1,0 0 0,0 0-1,0 0 1,-1 0 0,1 0-1,0 0 1,-1 0 0,1 0-1,-1 1 1,-2 2 111,0 0-1,0 1 1,0-1 0,0-1-1,0 1 1,-1 0 0,0-1-1,-6 5 1,-15 9 213,-1-3 0,0 0-1,-1-1 1,0-1 0,0-2 0,-36 8-1,44-14-1203,0 0 0,-1-2-1,-23 1 1,34-5-3458,1-4-2365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7.565"/>
    </inkml:context>
    <inkml:brush xml:id="br0">
      <inkml:brushProperty name="width" value="0.025" units="cm"/>
      <inkml:brushProperty name="height" value="0.025" units="cm"/>
    </inkml:brush>
  </inkml:definitions>
  <inkml:trace contextRef="#ctx0" brushRef="#br0">198 40 4388,'0'0'7244,"-9"-2"-5188,3 1-1871,1-1-1,-1 1 1,1 0 0,-1 0 0,0 1 0,1-1 0,-1 1 0,0 1 0,1-1 0,-1 1 0,1 0-1,-1 0 1,0 0 0,1 1 0,0 0 0,-1 0 0,1 1 0,0-1 0,0 1 0,1 0 0,-7 5-1,3-1 136,1 2 0,0-1 0,0 1 0,1 0-1,-6 10 1,10-15-201,0 0 0,0 0-1,0 0 1,0 0 0,1 1 0,-1-1-1,1 1 1,0-1 0,1 0-1,-1 1 1,1 0 0,0-1 0,0 1-1,1 7 1,1-11-92,-1 1 0,0-1 0,0 1 0,0-1 1,1 1-1,-1-1 0,1 0 0,-1 0 0,1 0 0,0 0 0,-1 0 0,1 0 0,0 0 1,0-1-1,-1 1 0,1 0 0,0-1 0,0 0 0,0 1 0,0-1 0,0 0 0,0 0 1,0 0-1,0 0 0,0 0 0,2-1 0,55-9 186,-49 7-204,0-1-1,-1 0 1,0-1 0,0 0-1,0 0 1,-1-1 0,0 0 0,0-1-1,12-12 1,-16 15 42,0-1 1,0 0-1,-1 1 1,0-2-1,1 1 1,-2 0 0,1-1-1,0 1 1,-1-1-1,0 0 1,-1 0-1,1 0 1,-1 0-1,0 0 1,-1 0-1,1 0 1,-1-8-1,-1 12-10,1 0 0,-1 1 0,1-1 0,-1 1 0,0-1 0,1 0 0,-1 1 0,0-1 0,0 1 0,0-1 1,0 1-1,-1 0 0,1 0 0,0-1 0,0 1 0,-1 0 0,1 0 0,-1 0 0,1 0 0,-1 0 0,1 1 0,-1-1 0,0 0 0,1 1 0,-1-1 0,0 1 0,1 0 0,-1-1 0,0 1 0,0 0 0,1 0 0,-3 0 0,2 0-30,0 0 0,0 0 0,0 0 0,0 0 0,0 1 0,0-1 0,1 0 0,-1 1 0,0-1-1,0 1 1,0 0 0,0 0 0,1 0 0,-1 0 0,0 0 0,1 0 0,-1 0 0,1 0 0,-1 1 0,1-1 0,0 0-1,-1 1 1,1-1 0,0 1 0,0 0 0,0-1 0,0 1 0,0 0 0,0 2 0,0-2-12,1 0 1,0 0-1,0 0 0,-1 0 1,1 0-1,0 0 1,1 0-1,-1 0 1,0 0-1,0 0 0,1-1 1,-1 1-1,1 0 1,0 0-1,0 0 1,-1 0-1,1-1 0,0 1 1,1 0-1,-1-1 1,0 1-1,2 1 1,0 0 69,0-1 1,0 0-1,0 0 1,1 0 0,-1 0-1,0-1 1,1 1 0,-1-1-1,1 0 1,0 0-1,5 1 1,-3-1-265,1 0 0,0-1 0,-1 0 0,1 0 0,0 0 0,8-2 0,-12 1-407,1 0 1,-1 0-1,1 0 1,-1 0 0,1 0-1,-1-1 1,0 1-1,0-1 1,0 0-1,6-4 1,9-16-9232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8.345"/>
    </inkml:context>
    <inkml:brush xml:id="br0">
      <inkml:brushProperty name="width" value="0.025" units="cm"/>
      <inkml:brushProperty name="height" value="0.025" units="cm"/>
    </inkml:brush>
  </inkml:definitions>
  <inkml:trace contextRef="#ctx0" brushRef="#br0">77 1 12620,'-3'8'3384,"-12"26"-2100,2 0-1,2 1 0,1 1 0,2 0 1,2 0-1,1 1 0,-1 67 0,6-101-1257,0 1 0,1-1 0,-1 0 0,1 0 0,0 0 0,-1 0 0,1 0 0,1 0-1,-1 0 1,0 0 0,1 0 0,-1-1 0,1 1 0,0 0 0,0-1 0,0 0 0,0 1 0,1-1 0,-1 0 0,0 0-1,1 0 1,0 0 0,-1-1 0,1 1 0,0-1 0,0 1 0,0-1 0,0 0 0,0 0 0,0-1 0,0 1 0,0-1 0,0 1-1,0-1 1,1 0 0,3 0 0,1 0-54,0-1 1,1 1-1,-1-1 0,0-1 0,0 0 1,0 0-1,0-1 0,0 1 0,0-2 0,-1 1 1,1-1-1,13-9 0,1-10-197,-18 18 227,0 1 0,0 0-1,0 0 1,1 0-1,-1 0 1,10-5 0,-13 46 152,-2-32-146,1 0 40,-1-1 0,1 1 0,0 0 0,0-1 0,0 1 0,1-1 0,-1 1 0,3 8 0,-1-11-32,-1-1 0,0 1 0,0-1 0,1 1 0,-1-1 0,1 0 0,-1 0 0,1 0 0,-1 0 0,1 0 0,0 0 0,0 0-1,-1 0 1,1-1 0,0 1 0,0-1 0,0 1 0,0-1 0,0 0 0,0 0 0,-1 1 0,1-2 0,0 1 0,4 0-1,0-1-1,-1 0-1,1 0 0,0-1 1,0 1-1,-1-1 0,1 0 1,-1-1-1,0 1 0,0-1 1,0 0-1,0-1 0,0 1 1,0-1-1,-1 0 0,6-6 1,-4 4-13,0 1 0,0 0 1,0 0-1,0 1 1,1 0-1,0 0 0,9-4 1,-6 20 80,-10-10-53,1 0-1,0-1 1,0 1 0,0 0 0,0-1-1,0 1 1,0-1 0,0 1-1,0-1 1,0 0 0,1 1 0,-1-1-1,1 0 1,-1 0 0,1 0-1,-1 0 1,1 0 0,-1 0 0,3 0-1,5-1 9,-1-1 0,0 0 0,0 0 0,0-1 0,0 0-1,0 0 1,0-1 0,7-4 0,-7 4-106,0-1 0,0 2 0,0-1 1,0 1-1,0 0 0,0 1 0,10-1 0,-17 3 62,0-1-1,0 1 0,-1 0 0,1-1 0,0 1 0,-1 0 0,1-1 1,0 1-1,-1 0 0,1 0 0,-1 0 0,1 0 0,-1-1 0,1 1 0,-1 0 1,0 0-1,1 0 0,-1 0 0,0 0 0,0 0 0,0 0 0,1 0 1,-1 0-1,0 0 0,-1 0 0,1 0 0,0 0 0,0 0 0,0 0 0,-1 2 1,-6 33-27,2-24-303,-4 7-937,7-14-3191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8.782"/>
    </inkml:context>
    <inkml:brush xml:id="br0">
      <inkml:brushProperty name="width" value="0.025" units="cm"/>
      <inkml:brushProperty name="height" value="0.025" units="cm"/>
    </inkml:brush>
  </inkml:definitions>
  <inkml:trace contextRef="#ctx0" brushRef="#br0">62 77 7431,'0'0'4644,"-10"0"-1852,-42 0 1052,75 11-342,-1-6-3064,0-1-1,0-2 1,36 0 0,-51-2-372,0-1 1,0 1 0,1-2 0,-1 1 0,0-1 0,11-5-1,-15 6-32,0 0 0,0-1 0,-1 1-1,1-1 1,-1 0 0,0 0 0,1 0-1,-1 0 1,0 0 0,0-1 0,0 1-1,0-1 1,-1 1 0,1-1 0,-1 1-1,3-5 1,-4 5-27,1 1 0,-1 0 1,1-1-1,-1 1 0,1 0 0,-1-1 1,0 1-1,0-1 0,0 1 0,0-1 1,0 1-1,0 0 0,0-1 0,0 1 1,0-1-1,-1 1 0,1-1 0,-1 1 1,1 0-1,-1-1 0,1 1 0,-1 0 1,0 0-1,0-1 0,1 1 0,-1 0 1,0 0-1,0 0 0,0 0 0,0 0 1,0 0-1,-1 0 0,1 0 0,0 1 1,0-1-1,-1 0 0,1 1 0,0-1 1,-1 1-1,1-1 0,0 1 0,-1 0 1,1-1-1,-1 1 0,1 0 0,-1 0 1,1 0-1,0 0 0,-3 1 0,-2-1 3,-1 0 0,1 0 0,0 0-1,0 1 1,0 0 0,-1 1 0,1-1-1,1 1 1,-1 0 0,-9 5 0,10-3 113,0 0 1,0 1-1,0-1 0,1 1 1,-1 0-1,1 0 1,0 1-1,1-1 0,-1 1 1,1 0-1,-5 11 1,7-15-72,0 1 0,1-1 0,-1 1 0,0-1 0,1 1 0,-1-1-1,1 1 1,0 0 0,0-1 0,0 1 0,0 0 0,0-1 0,0 1 0,1 0 0,0-1 0,-1 1 0,1-1 0,0 1 0,0-1 0,0 0 0,0 1 0,1-1 0,-1 0 0,1 0 0,-1 1 0,1-1 0,0-1 0,0 1 0,0 0 0,0 0 0,2 1 0,6 2-101,0 0 1,0 0-1,1-1 0,-1 0 1,1-1-1,0 0 0,0-1 1,12 1-1,16-2-2852,-4-5-3583,-8-7-4561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13.510"/>
    </inkml:context>
    <inkml:brush xml:id="br0">
      <inkml:brushProperty name="width" value="0.025" units="cm"/>
      <inkml:brushProperty name="height" value="0.025" units="cm"/>
    </inkml:brush>
  </inkml:definitions>
  <inkml:trace contextRef="#ctx0" brushRef="#br0">0 398 5349,'0'0'9091,"10"-7"-8573,11-4-195,0 0 1,0 1-1,1 0 0,1 2 0,-1 1 1,1 1-1,0 1 0,32-3 1,29 4-228,114 10 1,-129-1-49,1-3-1,138-15 1,2-23 4,-17 1-46,233-11 0,403-1-593,-169 41 943,104-6-194,-181-14-126,361-39 45,-726 37-310,-72 19-6471,-125 8 3385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2.816"/>
    </inkml:context>
    <inkml:brush xml:id="br0">
      <inkml:brushProperty name="width" value="0.025" units="cm"/>
      <inkml:brushProperty name="height" value="0.025" units="cm"/>
    </inkml:brush>
  </inkml:definitions>
  <inkml:trace contextRef="#ctx0" brushRef="#br0">352 97 3844,'0'5'13636,"-13"16"-10949,-19 26-2664,-21 17 1612,-88 83 1,44-49-39,82-76-1379,15-22-217,0 0 1,0 0 0,0 1 0,1-1 0,-1 0 0,0 0 0,1 1-1,-1-1 1,0 0 0,0 0 0,1 0 0,-1 0 0,0 0 0,1 1-1,-1-1 1,0 0 0,1 0 0,-1 0 0,0 0 0,1 0 0,-1 0-1,0 0 1,1 0 0,-1 0 0,0 0 0,1 0 0,-1 0 0,0 0-1,1 0 1,-1-1 0,0 1 0,0 0 0,1 0 0,-1 0 0,0 0-1,1-1 1,-1 1 0,47-24-621,-19 4-533,-1-1 0,-1-1 0,-1-1-1,-1-2 1,-1 0 0,-1-2-1,23-36 1,23-57 1087,-99 163 4661,-22 39-4702,41-59 505,0-1 0,2 1 0,1 1 1,0 0-1,2 0 0,0 1 1,2 0-1,1 0 0,-2 51 1,8-83-338,0 1 0,0-1 1,1 1-1,-1 0 1,1 0-1,1 0 0,-1 0 1,1 1-1,6-8 0,1-4 19,-2 4-250,0 0 0,1 0 0,18-19 0,-25 29 134,0 0 1,0 0 0,1 0 0,-1 1 0,0 0-1,1-1 1,0 1 0,-1 0 0,1 1-1,0-1 1,0 1 0,0 0 0,0 0-1,0 0 1,0 0 0,0 1 0,1 0-1,-1-1 1,7 2 0,-10 0 34,0-1 0,1 1-1,-1-1 1,0 1 0,0 0 0,0 0-1,0 0 1,0-1 0,0 1 0,0 0-1,0 0 1,0 0 0,0 1 0,-1-1 0,1 0-1,0 0 1,-1 0 0,1 1 0,-1-1-1,1 0 1,-1 0 0,0 1 0,1-1-1,-1 0 1,0 1 0,0-1 0,0 0-1,0 1 1,0-1 0,0 0 0,0 1 0,-1-1-1,0 3 1,1 0 0,-1 1 0,0-1-1,0 0 1,0 1 0,-1-1-1,1 0 1,-1 0 0,0 0 0,-4 5-1,3-4 13,-1-1-1,1 1 1,-1-1 0,0 0-1,-1-1 1,1 1-1,-1-1 1,0 0-1,1 0 1,-1 0 0,-6 2-1,10-8 2,1-1 0,-1 1 0,1 0 0,0-1 0,0 1 0,0-1-1,1 1 1,-1 0 0,1-1 0,0 1 0,2-6 0,5-12-494,1 2 1,21-34 0,-30 52 491,1 1 1,0-1-1,0 1 1,-1-1-1,1 1 1,0-1-1,0 1 1,0-1-1,0 1 1,-1 0 0,1-1-1,0 1 1,0 0-1,0 0 1,0 0-1,0 0 1,0-1-1,0 2 1,0-1-1,0 0 1,0 0 0,0 0-1,0 0 1,-1 0-1,2 1 1,30 11 543,-15-6-289,-6-3-236,0-1 0,0 0 1,1-1-1,-1-1 0,1 1 0,-1-2 1,1 0-1,-1 0 0,1-1 1,-1 0-1,0-1 0,0 0 1,0-1-1,0 0 0,-1-1 1,0 0-1,14-9 0,-16 8-26,-1 0-1,0 0 1,-1 0 0,1-1-1,-1 0 1,-1 0-1,1-1 1,-1 1 0,0-1-1,-1 0 1,0-1-1,0 1 1,-1-1-1,0 0 1,0 1 0,-1-1-1,-1-1 1,1 1-1,-1 0 1,-1 0 0,0-19-1,0 27-4,0 0-1,0-1 0,0 1 1,-1 0-1,1 0 0,0-1 1,0 1-1,-1 0 0,1 0 1,-1-1-1,1 1 0,-1 0 0,1 0 1,-1 0-1,0 0 0,1 0 1,-1 0-1,0 0 0,0 0 1,0 0-1,0 0 0,0 0 1,0 1-1,0-1 0,0 0 1,0 1-1,0-1 0,-1 1 1,1-1-1,0 1 0,0-1 1,0 1-1,-1 0 0,0-1 1,-1 1-3,1 1 1,0-1-1,0 0 1,0 0-1,0 1 1,0-1-1,0 1 1,0 0-1,0 0 1,0 0-1,0 0 1,0 0-1,1 0 1,-1 0-1,0 0 1,1 1 0,-1-1-1,1 1 1,-3 2-1,-5 9 154,1 1 0,0 0 0,1 0-1,0 1 1,2 0 0,0 0 0,0 0 0,1 1-1,1-1 1,1 1 0,0 0 0,1 0 0,1 0-1,0 0 1,5 31 0,-5-44-125,1-1 0,-1 0 0,0 1 0,1-1 0,0 0 0,0 0 0,-1 1 0,1-1 0,0 0 0,1 0 0,-1 0 0,0 0 0,1 0 0,-1 0 0,1-1 0,-1 1 0,1 0 0,0-1 0,0 1 0,0-1 0,0 0-1,0 0 1,0 1 0,0-1 0,0-1 0,1 1 0,-1 0 0,0 0 0,0-1 0,1 1 0,-1-1 0,0 0 0,1 0 0,-1 0 0,0 0 0,1 0 0,3-1 0,-1-1 19,1 1 0,-1-1 0,0-1-1,0 1 1,0-1 0,0 0 0,-1 0 0,1 0 0,-1-1 0,0 1-1,0-1 1,0 0 0,0 0 0,5-9 0,-4 6-31,0-2 1,0 1-1,-1 0 0,0-1 1,0 0-1,-1 0 0,-1 0 1,1 0-1,-1-1 0,-1 1 1,0-1-1,0 1 0,-1-13 1,0 21-15,0 1-1,0 0 1,0-1 0,0 1 0,0-1 0,0 1-1,0 0 1,0-1 0,0 1 0,-1 0 0,1-1-1,0 1 1,0 0 0,0-1 0,0 1 0,-1 0-1,1-1 1,0 1 0,0 0 0,-1 0 0,1-1-1,0 1 1,-1 0 0,1 0 0,0 0 0,-1-1-1,1 1 1,0 0 0,-1 0 0,1 0 0,0 0-1,-1 0 1,1 0 0,0-1 0,-1 1 0,1 0-1,0 0 1,-1 0 0,1 0 0,-1 0 0,1 1-1,0-1 1,-1 0 0,1 0 0,0 0 0,-1 0-1,1 0 1,0 0 0,-1 1 0,1-1 0,0 0-1,-1 0 1,1 0 0,0 1 0,-1-1 0,1 0-1,0 0 1,-1 1 0,-15 17-62,14-13 74,0-1 0,1 0 0,-1 1 0,1-1 0,0 1 0,1 0 0,-1-1 0,1 1-1,0 0 1,0-1 0,0 1 0,1 0 0,0-1 0,0 1 0,0-1 0,0 1 0,1-1 0,-1 0 0,1 1-1,0-1 1,1 0 0,-1 0 0,1 0 0,0 0 0,-1-1 0,2 1 0,-1-1 0,0 0 0,1 0 0,-1 0-1,1 0 1,0-1 0,0 1 0,0-1 0,0 0 0,1 0 0,-1 0 0,1-1 0,-1 0 0,1 0 0,-1 0 0,1 0-1,-1-1 1,1 1 0,8-2 0,-5 1 5,0 0-1,0-1 1,0 0-1,0-1 1,0 1 0,0-2-1,0 1 1,-1-1-1,1 0 1,-1-1 0,0 0-1,9-6 1,-11 7-11,-1 0 1,0 0 0,0-1-1,-1 1 1,1-1-1,-1 0 1,0-1 0,0 1-1,0 0 1,0-1-1,-1 1 1,0-1 0,0 0-1,0 0 1,0 0-1,-1 0 1,0 0 0,0 0-1,0 0 1,0-7-1,-1 12-7,0-1 0,0 0 0,0 1-1,0-1 1,0 0 0,0 1 0,0-1-1,0 0 1,0 1 0,0-1-1,0 1 1,0-1 0,0 0 0,0 1-1,-1-1 1,1 1 0,0-1 0,0 0-1,-1 1 1,1-1 0,0 1 0,-1-1-1,1 1 1,-1-1 0,1 1-1,-1-1 1,1 1 0,-1 0 0,1-1-1,-1 1 1,1 0 0,-1-1 0,1 1-1,-1 0 1,0 0 0,1-1-1,-1 1 1,1 0 0,-1 0 0,0 0-1,1 0 1,-1 0 0,0 0 0,1 0-1,-1 0 1,1 0 0,-1 0 0,0 0-1,1 0 1,-1 1 0,0-1-1,1 0 1,-1 0 0,1 1 0,-1-1-1,1 0 1,-1 1 0,1-1 0,-1 0-1,1 1 1,-1-1 0,0 1 0,-3 2-15,0 0 1,0 0 0,0 1 0,0-1 0,0 1-1,-4 6 1,6-6 22,-1-1-1,1 1 1,0 0 0,0 0-1,0 0 1,1 1 0,-1-1-1,1 0 1,0 1-1,0-1 1,1 0 0,-1 1-1,1-1 1,0 7 0,1-10-4,-1 1 1,1 0 0,-1 0-1,1 0 1,0-1 0,0 1 0,0 0-1,0 0 1,0-1 0,0 1-1,0-1 1,1 1 0,-1-1-1,1 0 1,-1 0 0,1 1-1,-1-1 1,1 0 0,-1 0 0,1 0-1,0 0 1,0-1 0,-1 1-1,1-1 1,0 1 0,0-1-1,0 1 1,0-1 0,0 0 0,0 0-1,0 0 1,0 0 0,3 0-1,1-1-61,0 0 0,1 0 0,-1 0 0,0 0 0,0-1 0,0 0 0,0-1-1,0 1 1,0-1 0,-1 0 0,1-1 0,-1 1 0,8-8 0,-9 8 8,0 0 1,0-1 0,-1 0-1,1 0 1,-1 0-1,0 0 1,0 0-1,0-1 1,-1 1 0,0-1-1,0 0 1,0 1-1,0-1 1,-1 0 0,0 0-1,0 0 1,1-9-1,-21 50 185,18-32-79,0 1 0,0-1 0,0 1 0,0-1 1,0 1-1,1 0 0,0-1 0,0 1 0,0 0 0,1-1 0,0 1 0,0-1 1,0 1-1,0-1 0,0 1 0,1-1 0,0 0 0,0 0 0,0 0 1,1 0-1,3 6 0,-3-8-47,0 1 0,0-1 0,0 1 0,0-1 1,0 0-1,1 0 0,-1-1 0,0 1 0,1-1 0,-1 1 1,1-1-1,0 0 0,0 0 0,-1-1 0,1 1 0,0-1 0,0 0 1,-1 0-1,1 0 0,0 0 0,0-1 0,0 0 0,-1 1 1,1-1-1,0-1 0,-1 1 0,5-2 0,-1-1-33,1-1 1,-1 1-1,0-1 0,0-1 1,-1 1-1,1-1 0,-1 0 0,-1 0 1,1-1-1,-1 0 0,0 0 0,-1 0 1,1-1-1,5-14 0,2-5-22,-2-2 0,14-54 0,-18 49-37,-1-1 0,-1 1-1,-2-37 1,-1 70 81,-1 0-1,0 0 0,0-1 0,0 1 0,0 0 0,0 0 0,0 0 1,0 0-1,-1-1 0,1 1 0,0 0 0,-1 0 0,1 0 1,0 0-1,-1 0 0,1 0 0,-1 0 0,-1-2 0,-9 13-181,-10 34 22,10 2 228,2 1 0,2 0 0,2 0 0,1 82 0,5-120-61,-1 1 0,1-1 0,1 0 0,-1 0 0,6 14 0,-7-20 3,1-1 0,0 0 0,0 0 1,0 0-1,0 0 0,0 1 0,0-2 1,0 1-1,1 0 0,-1 0 0,1 0 1,-1 0-1,1-1 0,0 1 0,-1-1 1,1 1-1,0-1 0,0 0 0,0 0 0,0 0 1,0 0-1,0 0 0,1 0 0,-1-1 1,0 1-1,5 0 0,-6-1 2,0-1 0,1 1-1,-1 0 1,0-1 0,0 0-1,0 1 1,0-1 0,1 0 0,-1 1-1,0-1 1,0 0 0,0 0-1,-1 0 1,1 0 0,0 0 0,0 0-1,0 0 1,-1 0 0,1 0-1,0 0 1,-1 0 0,1-1 0,-1 1-1,0 0 1,1 0 0,-1-1-1,0 1 1,0 0 0,0-1 0,0 1-1,0 0 1,0 0 0,0-1-1,0 1 1,0 0 0,-1-2 0,1-4-96,-1 1 1,0 0-1,0 0 1,0 0-1,-1 0 1,-4-10-1,-4-2-405,-2 1 1,0 0-1,-1 1 0,-1 0 1,0 1-1,-1 0 0,0 2 0,-30-21 1,69 34 1477,0 0-1,32 6 1,-41-4-1040,-7-1-90,0 0-1,0 0 0,0 0 0,0-1 1,0 0-1,-1-1 0,13-2 0,-19 2-115,-1 1 0,1-1 0,-1 0 0,1 0 0,-1 0-1,1 1 1,-1-1 0,0 0 0,1 0 0,-1 0 0,0 0 0,0 0-1,0 0 1,1 0 0,-1 1 0,0-1 0,0 0 0,0 0 0,0 0-1,-1 0 1,1 0 0,0 0 0,0 0 0,-1 0 0,1-1 0,-7-18-8431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3.157"/>
    </inkml:context>
    <inkml:brush xml:id="br0">
      <inkml:brushProperty name="width" value="0.025" units="cm"/>
      <inkml:brushProperty name="height" value="0.025" units="cm"/>
    </inkml:brush>
  </inkml:definitions>
  <inkml:trace contextRef="#ctx0" brushRef="#br0">2 1 6887,'-2'4'11306,"2"5"-10185,11-1 0,6 2-128,8 2-801,-1-4-256,1-4-2882,-4-4-8265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4.929"/>
    </inkml:context>
    <inkml:brush xml:id="br0">
      <inkml:brushProperty name="width" value="0.025" units="cm"/>
      <inkml:brushProperty name="height" value="0.025" units="cm"/>
    </inkml:brush>
  </inkml:definitions>
  <inkml:trace contextRef="#ctx0" brushRef="#br0">1 105 3075,'0'0'5077,"0"-8"-2648,0 1-1925,0 1 1,0 0 0,1-1-1,0 1 1,0 0 0,3-9 0,-3 12-147,-1 1 1,1 0-1,0-1 1,0 1 0,0 0-1,0 0 1,1 0-1,-1-1 1,1 1 0,-1 1-1,1-1 1,-1 0-1,1 0 1,0 0 0,0 1-1,0-1 1,0 1 0,0 0-1,0 0 1,1-1-1,-1 1 1,0 1 0,5-3-1,-6 4-286,0-1 1,-1 0-1,1 1 0,-1-1 0,1 1 0,-1-1 0,1 1 1,-1-1-1,1 1 0,-1-1 0,0 1 0,1-1 1,-1 1-1,0-1 0,1 1 0,-1 0 0,0-1 1,0 1-1,1-1 0,-1 1 0,0 0 0,0-1 1,0 1-1,0 0 0,0-1 0,0 1 0,0 0 0,0-1 1,0 2-1,0 29 111,-1-23 121,-1 34 165,1-29-360,0-1 1,0 1-1,1 0 0,1-1 0,0 1 0,6 25 1,-5-36-99,-1 0 1,1 0-1,-1 0 1,1 0-1,0 0 1,0 0-1,0 0 1,0 0-1,0-1 1,0 1-1,0-1 1,1 0-1,-1 0 1,0 1-1,1-1 1,-1-1-1,1 1 1,0 0-1,-1-1 1,1 1-1,-1-1 1,1 0-1,0 0 1,-1 0-1,1 0 1,3-1-1,3 1 4,0-1-1,-1 0 1,1-1-1,-1 0 1,1 0-1,-1-1 1,8-4 0,-3 1-163,-1-2 1,0 1 0,0-2 0,0 1 0,14-16-1,-22 20 117,0 0-1,0-1 1,0 0-1,-1 1 1,1-1-1,-1 0 1,0-1-1,-1 1 0,1-1 1,-1 1-1,0-1 1,-1 0-1,1 1 1,-1-1-1,1-10 1,-2 16 27,0 0 1,0-1-1,0 1 1,0 0 0,0 0-1,0 0 1,0-1 0,0 1-1,0 0 1,0 0-1,0-1 1,0 1 0,0 0-1,0 0 1,-1 0 0,1-1-1,0 1 1,0 0-1,0 0 1,0 0 0,0-1-1,0 1 1,-1 0 0,1 0-1,0 0 1,0 0-1,0-1 1,0 1 0,-1 0-1,1 0 1,0 0 0,0 0-1,0 0 1,-1 0-1,1 0 1,0 0 0,0 0-1,-1-1 1,1 1 0,0 0-1,0 0 1,-1 0-1,1 1 1,-14 5-81,-8 12 114,17-12 44,1 1 0,0-1 1,0 1-1,0-1 1,1 1-1,0 0 0,0 1 1,1-1-1,0 0 0,0 1 1,1-1-1,0 1 0,0 9 1,1-16-59,0 0 0,0-1 0,0 1 0,0 0 1,0 0-1,0-1 0,1 1 0,-1 0 0,0-1 1,1 1-1,-1 0 0,0 0 0,1-1 0,-1 1 1,1-1-1,-1 1 0,1 0 0,0-1 0,-1 1 1,1-1-1,-1 0 0,1 1 0,0-1 0,-1 1 1,1-1-1,0 0 0,1 1 0,28 3 151,-21-5-149,0 0 0,1 0 0,-1-1 0,12-3 0,-4-4-40,-1 0 1,0 0-1,-1-1 1,0-1-1,0-1 0,-1 0 1,22-26-1,-16 18 35,-20 20-13,0 0 0,0 0 0,0-1 1,0 1-1,0 0 0,0 0 1,1 0-1,-1 0 0,0 0 0,0-1 1,0 1-1,0 0 0,0 0 0,1 0 1,-1 0-1,0 0 0,0 0 1,0 0-1,0 0 0,1 0 0,-1 0 1,0-1-1,0 1 0,0 0 1,0 0-1,1 0 0,-1 0 0,0 0 1,0 0-1,0 0 0,1 0 1,-1 0-1,0 1 0,0-1 0,0 0 1,0 0-1,1 0 0,-1 0 0,0 0 1,0 0-1,0 0 0,0 0 1,0 0-1,1 0 0,-1 1 0,0-1 1,0 0-1,0 0 0,0 0 1,0 0-1,0 0 0,0 1 0,1-1 1,-1 0-1,0 0 0,0 0 1,0 0-1,0 1 0,0-1 0,0 0 1,0 0-1,2 21 158,2 8 229,-4-29-363,0 1 1,1 0 0,-1 0 0,0-1-1,0 1 1,1 0 0,-1 0 0,0-1 0,1 1-1,-1 0 1,0-1 0,1 1 0,-1 0 0,1-1-1,-1 1 1,1-1 0,0 1 0,-1-1 0,1 1-1,0-1 1,-1 1 0,1-1 0,0 0-1,-1 1 1,2-1 0,7 1 5,-1-1 0,1-1 0,-1 1 0,0-1 0,1-1-1,-1 0 1,0 0 0,0 0 0,0-1 0,11-6 0,-10 5-59,0 1 1,0-1 0,1 2-1,-1-1 1,1 1-1,-1 0 1,11 0-1,-19 3 33,0 0-1,-1-1 0,1 1 0,0 0 0,-1 0 0,1 0 0,0 0 0,-1-1 0,1 1 0,-1 0 1,0 0-1,1 0 0,-1 0 0,0 0 0,1 0 0,-1 0 0,0 0 0,0 0 0,0 0 0,0 0 1,0 0-1,0 0 0,0 2 0,-1 36 299,1-30-209,4 19 427,-4-28-502,1 1 0,-1-1 0,0 1 0,1 0 0,-1-1 0,0 1 0,1-1 0,-1 1 0,1-1 0,-1 1 0,0-1 1,1 0-1,-1 1 0,1-1 0,0 1 0,-1-1 0,1 0 0,-1 0 0,1 1 0,-1-1 0,1 0 0,0 0 0,0 0 0,2 0-118,-1-1 0,1 1-1,-1-1 1,1 0 0,-1 0-1,0 0 1,1 0 0,-1-1-1,0 1 1,0 0 0,0-1-1,0 0 1,0 1 0,0-1-1,0 0 1,1-3 0,9-9-3150,-6 5-2053,-5 2-942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5.660"/>
    </inkml:context>
    <inkml:brush xml:id="br0">
      <inkml:brushProperty name="width" value="0.025" units="cm"/>
      <inkml:brushProperty name="height" value="0.025" units="cm"/>
    </inkml:brush>
  </inkml:definitions>
  <inkml:trace contextRef="#ctx0" brushRef="#br0">132 194 4292,'1'-2'984,"1"0"0,-1 0 0,0 0 0,0 0 0,0 0-1,-1-1 1,1 1 0,0 0 0,-1-1 0,0 1 0,1 0 0,-1-1 0,0-3 0,0 5-720,-1 0 1,1 0 0,0 0 0,0 1 0,-1-1 0,1 0 0,-1 0 0,1 0 0,-1 0 0,1 1 0,-1-1 0,1 0-1,-1 0 1,0 1 0,0-1 0,1 0 0,-1 1 0,0-1 0,0 1 0,1-1 0,-1 1 0,0 0 0,-1-1 0,-1 0-169,0 1 1,0-1 0,0 1 0,0 0-1,0 0 1,0 0 0,0 1 0,0-1 0,0 1-1,1-1 1,-1 1 0,0 0 0,0 0 0,1 0-1,-1 1 1,0-1 0,1 1 0,-1-1-1,1 1 1,-3 2 0,-1 1-13,1 0 0,-1 0 0,1 0 1,0 1-1,1-1 0,-1 1 0,1 0 0,0 1 0,1-1 1,-1 1-1,1-1 0,1 1 0,-1 0 0,1 0 0,0 0 1,0 9-1,2-15-74,-1 0 1,1 0 0,0 0 0,0 0-1,1 0 1,-1 0 0,0 0 0,0 0-1,0 0 1,1 0 0,-1 0 0,0 0-1,1 0 1,-1 0 0,1 0 0,-1 0-1,1 0 1,0-1 0,-1 1 0,1 0-1,0 0 1,0-1 0,-1 1-1,1 0 1,0-1 0,0 1 0,0-1-1,0 1 1,1 0 0,1 0 5,0-1 0,1 1 0,-1 0-1,1-1 1,-1 0 0,0 0 0,1 0 0,-1 0 0,5-1-1,2-1 8,-1 0-1,1 0 0,-1-1 0,0 0 0,16-8 1,-8-1-163,0 0 0,0-1 0,-2-1 0,0-1 0,23-28 0,-29 32 127,-1-1 0,0 0 0,0-1-1,-1 1 1,-1-1 0,0-1 0,-1 1-1,-1-1 1,4-15 0,-8 28 19,0 0-1,1 0 1,-1 0 0,0 0-1,0 0 1,1 0 0,-1 0-1,0-1 1,0 1-1,0 0 1,-1 0 0,1 0-1,0 0 1,0 0 0,-1 0-1,1 0 1,0 0 0,-1 0-1,0-2 1,0 3-2,1 0 0,-1 0 0,0 0 0,1 0 0,-1 0 0,1 0 0,-1 0 0,0 0 0,1 0 0,-1 0 0,1 0 0,-1 1 0,0-1 0,1 0 0,-1 0 0,1 1 0,-1-1 0,1 0-1,-1 1 1,1-1 0,-1 0 0,1 1 0,-1-1 0,1 1 0,-31 36 110,24-27 12,2 2 0,-1-1 0,2 1 1,-1 0-1,2 0 0,-1 0 0,2 0 1,0 1-1,0-1 0,1 1 0,1 17 0,0-25-179,0 0 0,1 0 0,0 0 0,0 0 0,0 0 0,1 0 0,0 0 0,0 0 0,0 0 0,0 0 0,1-1 0,-1 0 0,1 1 0,1-1 0,-1 0 0,5 4 0,-5-5-303,1 0 1,0-1-1,0 1 1,0-1-1,0 0 0,1 0 1,-1-1-1,1 1 1,-1-1-1,1 0 1,-1 0-1,10 0 1,9 0-6324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7.500"/>
    </inkml:context>
    <inkml:brush xml:id="br0">
      <inkml:brushProperty name="width" value="0.025" units="cm"/>
      <inkml:brushProperty name="height" value="0.025" units="cm"/>
    </inkml:brush>
  </inkml:definitions>
  <inkml:trace contextRef="#ctx0" brushRef="#br0">132 245 4068,'0'0'496,"9"2"1885,-3 0-2298,2 0 502,1 0 0,-1 0 0,1-1 0,-1 0 0,13-1 0,-18 0-340,-1 0-1,1-1 1,0 1-1,-1-1 1,1 0-1,-1 1 1,1-1-1,-1 0 1,1-1-1,-1 1 1,0 0-1,0-1 0,1 1 1,-1-1-1,0 0 1,0 0-1,-1 1 1,1-1-1,0 0 1,-1-1-1,1 1 1,-1 0-1,1 0 1,0-5-1,0 3 50,0 1 0,-1-1 0,1 0 0,-1 0 0,0 0 0,-1 0 0,1 0 0,-1 0 0,1 0 0,-1 0 0,0 0 0,-1-1 0,-1-7 0,2 10-204,-1 0 0,0 1 0,0-1 0,-1 0-1,1 0 1,0 0 0,0 1 0,-1-1 0,1 1-1,-1-1 1,0 1 0,1 0 0,-1-1 0,0 1-1,0 0 1,0 0 0,0 0 0,0 0 0,0 1-1,0-1 1,0 0 0,0 1 0,0 0 0,0-1-1,0 1 1,0 0 0,-3 0 0,-3 1-82,0-1 1,0 2 0,0-1 0,0 1 0,1 0-1,-1 0 1,1 1 0,-1 0 0,1 1 0,0 0-1,0 0 1,0 0 0,1 1 0,0 0 0,0 0-1,0 0 1,0 1 0,-6 8 0,2-2-11,0 0 0,1 1 0,0 1 0,1-1 0,0 1 0,1 1 0,1-1 0,-6 21 0,11-32 16,0 1 0,0 0 0,1-1 0,-1 1 0,1 0 0,0 0 0,0-1 0,0 1 0,2 7 0,-2-10-6,1 1 1,-1-1-1,1 1 1,0-1-1,-1 0 0,1 1 1,0-1-1,0 0 1,0 0-1,0 1 1,0-1-1,0 0 0,0 0 1,0 0-1,0 0 1,1 0-1,2 1 1,1-1 9,0 1 0,0-1 1,0-1-1,0 1 1,0-1-1,0 1 1,0-2-1,1 1 1,-1 0-1,0-1 1,0 0-1,0 0 1,6-3-1,10-3 8,-1 0 0,0-2 0,-1 0 0,0-2 0,0 0 0,-1-1 0,25-21 0,-17 11-18,-1-2 1,-1 0 0,-1-2-1,20-29 1,-35 43 52,0 1 1,-1-2-1,0 1 1,-1-1-1,0 0 0,-1 0 1,-1-1-1,0 1 0,3-19 1,-7 32-54,0 0 1,0 0-1,0 0 1,0 0 0,0-1-1,0 1 1,0 0-1,1 0 1,-1 0-1,0 0 1,0 0-1,0-1 1,0 1 0,0 0-1,0 0 1,0 0-1,0 0 1,0-1-1,0 1 1,0 0-1,0 0 1,0 0-1,0 0 1,0 0 0,-1-1-1,1 1 1,0 0-1,0 0 1,0 0-1,0 0 1,0 0-1,0-1 1,0 1-1,0 0 1,0 0 0,-1 0-1,1 0 1,0 0-1,0 0 1,0 0-1,0 0 1,0-1-1,-1 1 1,1 0 0,0 0-1,0 0 1,0 0-1,0 0 1,0 0-1,-1 0 1,1 0-1,0 0 1,0 0-1,0 0 1,0 0 0,-1 0-1,1 0 1,0 0-1,0 0 1,0 0-1,0 0 1,0 0-1,-1 1 1,1-1-1,-13 12 120,-10 20-133,11-6 14,0 1 0,-11 42 0,20-60 10,1 0 0,0 0 0,1 0-1,0 0 1,0 1 0,1-1 0,0 0 0,1 1 0,0-1 0,0 0-1,1 0 1,3 10 0,-3-15-14,1 1 1,1-1-1,-1 1 1,1-1-1,0 0 0,0 0 1,0-1-1,0 1 0,0-1 1,1 0-1,0 0 1,-1-1-1,1 1 0,0-1 1,1 0-1,-1 0 0,0-1 1,0 0-1,1 0 1,-1 0-1,1 0 0,-1-1 1,1 0-1,7-1 0,-7 1-5,0 0 0,0-1 0,0 0 0,0 0 0,0 0 0,0-1 0,0 0 0,-1 0 0,1-1 0,6-3-1,-9 4-8,0 0-1,-1 0 1,1 0-1,-1-1 1,1 1-1,-1-1 1,0 1-1,0-1 1,0 0-1,0 1 0,-1-1 1,1 0-1,-1 0 1,1-1-1,-1 1 1,0 0-1,0 0 1,0-6-1,0 6 11,-1 1-1,0 0 1,0 0-1,0 0 1,0-1-1,0 1 1,0 0 0,-1 0-1,1 0 1,-1 0-1,1-1 1,-2-2-1,1 5-3,1-1 0,-1 0 0,1 1 0,-1-1-1,1 1 1,-1-1 0,1 1 0,-1-1 0,0 1-1,1-1 1,-1 1 0,0-1 0,1 1 0,-1 0-1,0-1 1,0 1 0,1 0 0,-1-1 0,0 1-1,0 0 1,1 0 0,-1 0 0,-1 0 0,-1 0-3,1 1 1,-1 0 0,1 0 0,-1 0 0,1 0 0,0 0 0,-1 0 0,1 0 0,0 1 0,0-1 0,0 1 0,0 0 0,0-1 0,0 1 0,0 0-1,1 0 1,-1 0 0,1 1 0,-3 3 0,1-1 63,0 0 0,1 1 0,0-1 0,0 1 0,0 0 0,0 0 0,1 0 0,0-1 0,-1 12 0,2-15-38,0 0 1,0-1-1,1 1 0,-1 0 0,0 0 0,1 0 0,-1 0 0,1 0 1,-1-1-1,1 1 0,0 0 0,0-1 0,0 1 0,0 0 1,0-1-1,0 1 0,0-1 0,0 1 0,1-1 0,-1 0 0,1 0 1,-1 1-1,1-1 0,-1 0 0,1 0 0,0-1 0,-1 1 0,1 0 1,0 0-1,0-1 0,-1 1 0,1-1 0,3 1 0,10 1 0,0-1-1,0 0 0,0-1 0,-1-1 0,1 0 0,21-5 0,-28 5-34,-1-1 0,1 0 0,-1-1 0,0 1 0,1-1 0,-2-1 0,1 0 0,0 0 0,-1 0 1,1 0-1,-1-1 0,-1 0 0,1-1 0,6-6 0,-11 10 24,0 0 0,1 0 0,-1 1 0,0-1 0,0 0 1,0 0-1,0 0 0,-1 0 0,1 0 0,0 0 0,-1 0 1,1-1-1,-1 1 0,0 0 0,0 0 0,0 0 0,0 0 1,0 0-1,0-1 0,-1 1 0,1 0 0,-1 0 0,1 0 1,-1 0-1,0 0 0,0 0 0,0 0 0,-1-2 0,-4-4 43,0 1-1,-1 0 0,0 0 0,0 0 0,-10-7 0,11 10 54,0-1 1,0 0-1,0 0 0,1 0 1,0-1-1,0 0 0,-4-8 0,9 14-67,0 0 0,1-1 0,-1 1-1,1-1 1,-1 1 0,1 0 0,0-1 0,-1 1-1,1 0 1,-1 0 0,1-1 0,-1 1 0,1 0-1,0 0 1,-1 0 0,1 0 0,0 0-1,-1 0 1,1 0 0,-1 0 0,1 0 0,0 0-1,-1 0 1,1 0 0,0 0 0,-1 1 0,1-1-1,0 1 1,25 3-146,-26-4 105,142 35-795,-121-32-875,0-1 1,35-1-1,-2-5-4877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8.774"/>
    </inkml:context>
    <inkml:brush xml:id="br0">
      <inkml:brushProperty name="width" value="0.025" units="cm"/>
      <inkml:brushProperty name="height" value="0.025" units="cm"/>
    </inkml:brush>
  </inkml:definitions>
  <inkml:trace contextRef="#ctx0" brushRef="#br0">266 30 7271,'13'-22'9210,"-10"15"-4906,-10 14 343,-208 276-3414,200-266-1185,8-9-34,0 0 1,0 1-1,1-1 0,0 1 0,-5 11 1,12-20-20,0 1 1,0-1-1,0 0 1,0 1 0,0-1-1,-1 0 1,1 0-1,1 1 1,-1-1 0,0 0-1,0 0 1,0 0-1,0 0 1,0 0 0,0-1-1,0 1 1,0 0-1,0 0 1,0-1-1,0 1 1,-1 0 0,2-1-1,13-6-308,-1 0 0,-1-1-1,1-1 1,-1 0 0,-1-1-1,23-21 1,-8 3-1230,40-55 0,-54 66 1493,0-1 0,-2 0 0,0-1 0,-1 0 0,11-33 1,-68 134 1826,28-43-1658,-30 68 1714,45-96-1508,1-1 0,0 1 1,0 0-1,1 0 0,0 0 0,1 0 1,0 21-1,1-31-322,1 0 1,-1 0-1,0 0 0,0-1 1,0 1-1,1 0 0,-1 0 0,0-1 1,1 1-1,-1 0 0,1 0 1,-1-1-1,1 1 0,-1 0 1,1-1-1,0 1 0,-1-1 1,1 1-1,0-1 0,-1 1 1,1-1-1,0 1 0,-1-1 1,1 0-1,0 1 0,0-1 0,0 0 1,-1 0-1,1 1 0,0-1 1,0 0-1,0 0 0,0 0 1,-1 0-1,1 0 0,0 0 1,0-1-1,0 1 0,0 0 1,-1 0-1,1 0 0,0-1 0,0 1 1,0 0-1,-1-1 0,1 1 1,1-1-1,1-1-29,1 1-1,-1-1 0,0 0 1,0 0-1,1 0 1,-1 0-1,-1 0 0,1-1 1,4-4-1,-4 2-84,0-1-1,-1 0 1,1 0 0,-2 0-1,1 0 1,0 0 0,-1 0-1,-1 0 1,1 0 0,-1-1-1,0 1 1,0 0-1,0 0 1,-1 0 0,-2-9-1,2 12 89,1-1-1,-1 0 0,0 1 0,0-1 0,-1 1 0,1 0 0,-1-1 0,0 1 1,0 0-1,0 0 0,0 0 0,0 0 0,0 0 0,-1 1 0,0-1 0,1 1 1,-1-1-1,0 1 0,0 0 0,0 0 0,-1 1 0,1-1 0,0 0 0,-1 1 1,1 0-1,-1 0 0,-3-1 0,6 2 38,-1 1 0,1-1 0,0 0 0,0 1-1,0-1 1,0 1 0,0-1 0,0 1 0,-1 0 0,1-1 0,0 1 0,1 0 0,-1 0 0,0 0 0,0 0-1,0 0 1,0 0 0,1 0 0,-1 0 0,0 0 0,1 0 0,-1 0 0,1 0 0,-1 0 0,1 0 0,0 1-1,0-1 1,-1 0 0,1 0 0,0 0 0,0 1 0,0-1 0,0 0 0,0 0 0,0 1 0,1 1 0,-1 0 40,0 1 1,0-1 0,0 0 0,1 0-1,-1 1 1,1-1 0,0 0 0,0 0-1,0 0 1,0 0 0,0 0 0,1 0-1,3 5 1,0-4-29,0-1 0,1 1 0,0-2-1,-1 1 1,1 0 0,0-1 0,0 0 0,1-1-1,-1 1 1,0-1 0,0 0 0,1-1 0,-1 0-1,0 0 1,1 0 0,6-2 0,-1 1-14,0-1 1,0 0-1,0-1 1,-1 0 0,0-1-1,1-1 1,17-9-1,-22 10 0,-1 0-1,0 0 1,-1-1 0,1 1-1,-1-1 1,0-1-1,0 1 1,-1-1-1,1 1 1,-1-1 0,0-1-1,-1 1 1,0-1-1,0 1 1,0-1-1,-1 0 1,3-11-1,-27 53-149,17-26 142,-2 3 127,1 1 0,0-1 1,0 1-1,2 0 0,-1 1 1,-3 23-1,8-36-121,-1-1 1,1 1-1,0 0 0,0 0 0,0-1 0,0 1 0,0 0 1,0 0-1,1-1 0,-1 1 0,0 0 0,0-1 1,0 1-1,1 0 0,-1-1 0,0 1 0,1 0 0,-1-1 1,0 1-1,1 0 0,-1-1 0,1 1 0,-1-1 0,1 1 1,0-1-1,-1 1 0,1-1 0,-1 0 0,1 1 1,1 0-1,25-2 114,-20 0-113,-1-1-1,0-1 0,0 1 1,0-1-1,0 0 0,10-6 1,-5-3-17,0 1-1,0-2 1,-1 1 0,16-28 0,1-1-27,-31 81-197,1-24 194,0-6 74,1 0 0,0 0-1,1 0 1,0 1 0,0-1 0,1 0-1,0 0 1,1 1 0,3 15 0,-3-24-91,0-1 0,0 1 0,0-1 1,0 1-1,1-1 0,-1 1 0,0-1 1,1 0-1,-1 0 0,1 0 0,-1 0 0,1 0 1,-1 0-1,1 0 0,0-1 0,-1 1 1,1 0-1,0-1 0,0 1 0,0-1 0,-1 0 1,1 0-1,0 0 0,0 0 0,3 0 1,11-5-3775,-5-7-3722,-4-6-1276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9.367"/>
    </inkml:context>
    <inkml:brush xml:id="br0">
      <inkml:brushProperty name="width" value="0.025" units="cm"/>
      <inkml:brushProperty name="height" value="0.025" units="cm"/>
    </inkml:brush>
  </inkml:definitions>
  <inkml:trace contextRef="#ctx0" brushRef="#br0">120 0 4933,'0'0'21294,"-21"36"-20461,17-22-716,1 1 0,1-1-1,0 1 1,1 29 0,-2 5 159,-36 155 962,3-33 284,37-193-1330,0-1 1,-6-40-1,2 36-516,1-1-1,1 1 1,4-34-1,-3 60 320,1 0 0,-1 0 0,0 0 0,0-1 0,1 1 0,-1 0 0,1 1 1,-1-1-1,1 0 0,-1 0 0,1 0 0,0 0 0,0 0 0,-1 0 0,1 1 0,0-1 0,0 0 0,0 1 0,0-1 0,-1 1 0,1-1 0,0 1 0,0-1 1,0 1-1,0-1 0,0 1 0,1 0 0,-1 0 0,0-1 0,0 1 0,0 0 0,0 0 0,0 0 0,0 0 0,0 1 0,0-1 0,0 0 0,0 0 0,0 0 1,2 1-1,50 19-80,-36-12 89,32 4-3083,-15-14-8576,-22-5 461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9.788"/>
    </inkml:context>
    <inkml:brush xml:id="br0">
      <inkml:brushProperty name="width" value="0.025" units="cm"/>
      <inkml:brushProperty name="height" value="0.025" units="cm"/>
    </inkml:brush>
  </inkml:definitions>
  <inkml:trace contextRef="#ctx0" brushRef="#br0">1 0 4805,'0'0'19260,"1"12"-17711,3 137 2199,-4-107-2895,0-42-849,0 1 1,0-1-1,0 1 0,0 0 0,0-1 0,0 1 0,0-1 1,0 1-1,0-1 0,1 1 0,-1-1 0,0 0 1,0 1-1,1-1 0,-1 1 0,0-1 0,0 1 0,1-1 1,-1 0-1,1 1 0,-1-1 0,0 0 0,1 1 0,-1-1 1,1 0-1,-1 0 0,1 1 0,-1-1 0,1 0 0,-1 0 1,1 1-1,22-3 92,18-14-203,44-62-1196,-85 78 1303,0 0-1,0 0 1,0-1-1,0 1 1,0 0-1,0 0 1,1 0-1,-1 0 1,0 0-1,0 0 1,0 0-1,0 0 1,0-1-1,1 1 1,-1 0-1,0 0 1,0 0-1,0 0 1,0 0-1,1 0 1,-1 0-1,0 0 1,0 0-1,0 0 1,1 0-1,-1 0 1,0 0-1,0 0 1,0 0-1,0 0 1,1 1-1,-1-1 1,0 0-1,0 0 1,0 0-1,0 0 1,1 0-1,-1 0 1,0 0-1,0 0 1,0 1-1,0-1 1,0 0-1,0 0 1,0 0-1,1 0 1,-1 0-1,0 1 0,0-1 1,0 0-1,0 0 1,0 0-1,0 0 1,0 1-1,0-1 1,0 0-1,0 0 1,0 0-1,0 1 1,0-1-1,0 0 1,0 0-1,0 0 1,0 0-1,0 1 1,0 23 90,-7 25 24,6-45-467,-2 12 393,5-10-3440,5-7-5314,5-7 1608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0.177"/>
    </inkml:context>
    <inkml:brush xml:id="br0">
      <inkml:brushProperty name="width" value="0.025" units="cm"/>
      <inkml:brushProperty name="height" value="0.025" units="cm"/>
    </inkml:brush>
  </inkml:definitions>
  <inkml:trace contextRef="#ctx0" brushRef="#br0">145 1 5029,'0'0'14787,"-11"7"-13185,-8 6-628,1 1 0,-25 23 1,38-33-742,0 1 0,0 0 0,1 0 0,0 0 0,0 1 0,0-1 0,0 1 0,1 0 0,0 0 0,1 0 0,-1 1 0,1-1 0,0 1 0,1-1 0,-2 11 0,4-16-223,-1 0 0,1 1-1,0-1 1,-1 0 0,1 0 0,0 0-1,0 0 1,0 0 0,-1 0-1,1 0 1,0 0 0,0 0 0,1-1-1,-1 1 1,0 0 0,0-1-1,0 1 1,0-1 0,1 1 0,-1-1-1,0 1 1,0-1 0,1 0-1,-1 0 1,0 1 0,1-1 0,-1 0-1,0 0 1,1 0 0,-1-1-1,0 1 1,3-1 0,3 1-15,0-1 1,0 1-1,0-2 1,0 1-1,10-4 1,-11 1-39,1 0 0,-1 0 1,0-1-1,0 0 0,0 0 1,-1 0-1,0-1 0,0 0 0,0 0 1,-1 0-1,0-1 0,0 1 1,0-1-1,-1 0 0,0 0 1,-1 0-1,1-1 0,-1 1 0,-1 0 1,1-1-1,-1 0 0,-1 1 1,1-11-1,-2 17 47,1 1 1,0 0 0,0 0-1,0-1 1,0 1-1,0 0 1,0 0 0,0 0-1,-1 0 1,1-1-1,0 1 1,0 0 0,0 0-1,0 0 1,-1 0-1,1-1 1,0 1 0,0 0-1,0 0 1,-1 0-1,1 0 1,0 0 0,0 0-1,-1 0 1,1 0 0,0 0-1,0 0 1,0 0-1,-1 0 1,1 0 0,0 0-1,0 0 1,-1 0-1,1 0 1,0 0 0,0 0-1,0 0 1,-1 0-1,1 0 1,0 0 0,0 0-1,0 1 1,-1-1-1,1 0 1,0 0 0,0 0-1,0 0 1,-1 1-1,1-1 1,0 0 0,0 0-1,0 0 1,0 0-1,0 1 1,0-1 0,0 0-1,-1 1 1,-11 10 118,5 1-39,1-1 1,0 2-1,1-1 1,-5 15-1,8-21-60,1 0 0,-1-1 0,1 1-1,0 0 1,1-1 0,-1 1 0,1 0-1,0 0 1,1 0 0,-1 0-1,1-1 1,3 9 0,-3-12-141,0 1 0,0-1 0,0 0 0,1 0 0,-1 0 0,1 0 0,0 0-1,0-1 1,-1 1 0,1 0 0,0-1 0,0 0 0,0 1 0,1-1 0,-1 0 0,0 0 0,0 0 0,1 0 0,-1 0 0,1-1 0,-1 1 0,1-1 0,-1 0 0,0 1-1,1-1 1,-1 0 0,5-1 0,-2 1-749,1-1-1,-1 1 0,0-1 1,1-1-1,-1 1 1,0-1-1,0 0 0,0 0 1,0 0-1,0-1 1,8-5-1,14-17-5683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0.847"/>
    </inkml:context>
    <inkml:brush xml:id="br0">
      <inkml:brushProperty name="width" value="0.025" units="cm"/>
      <inkml:brushProperty name="height" value="0.025" units="cm"/>
    </inkml:brush>
  </inkml:definitions>
  <inkml:trace contextRef="#ctx0" brushRef="#br0">104 1 7015,'0'0'8941,"-10"9"-5876,0 0-2379,1 1 1,1 0-1,0 0 0,0 0 1,1 1-1,0 1 1,1-1-1,0 1 1,1 0-1,0 0 0,-5 22 1,8-22-454,1 1-1,0-1 1,0 1 0,1-1 0,1 1 0,0-1 0,1 1 0,3 13-1,-4-23-230,-1 0-1,1 0 0,0 0 1,0 0-1,1 0 1,-1 0-1,1 0 0,-1 0 1,1 0-1,0-1 0,0 1 1,0-1-1,0 1 0,0-1 1,1 0-1,-1 0 1,1 0-1,0 0 0,-1 0 1,1-1-1,0 1 0,0-1 1,0 0-1,0 1 0,0-1 1,0-1-1,1 1 1,-1 0-1,0-1 0,0 0 1,0 0-1,1 0 0,-1 0 1,0 0-1,0-1 0,4 0 1,0-2-84,0 0 1,0-1 0,0 0 0,0 0-1,-1 0 1,1-1 0,-1 0-1,0-1 1,-1 1 0,0-1-1,1 0 1,-2 0 0,5-8-1,25-24-242,-34 37 326,0 1-1,0 0 1,0 0 0,1 0-1,-1 0 1,0 0-1,0 0 1,0 0 0,0 0-1,0 0 1,0 0 0,0 0-1,0 0 1,0 0-1,0 0 1,1 0 0,-1 0-1,0 0 1,0 0 0,0 0-1,0 0 1,0 0-1,0 0 1,0 0 0,0 0-1,1 0 1,-1 0-1,0 0 1,0 0 0,0 0-1,0 0 1,0 0 0,0 0-1,0 0 1,0 0-1,0 0 1,1 0 0,-1 0-1,0 0 1,0 0 0,0 0-1,0 0 1,0 0-1,0 1 1,0-1 0,0 0-1,0 0 1,0 0 0,0 0-1,0 0 1,0 0-1,0 0 1,0 0 0,0 0-1,0 1 1,0-1-1,0 0 1,0 0 0,0 0-1,0 0 1,0 0 0,0 0-1,0 0 1,0 0-1,0 1 1,0-1 0,0 0-1,0 0 1,0 0 0,-1 15 259,-6 16 234,5-23-361,-1 0-1,1 0 0,1 0 0,0 1 1,0-1-1,0 10 0,1-16-120,0 0 0,0-1 0,1 1-1,-1 0 1,0 0 0,1-1 0,-1 1 0,1-1-1,0 1 1,-1 0 0,1-1 0,0 1-1,0-1 1,0 0 0,0 1 0,0-1 0,0 0-1,1 0 1,-1 1 0,0-1 0,1 0 0,-1 0-1,0 0 1,1-1 0,-1 1 0,1 0-1,0-1 1,-1 1 0,1-1 0,0 1 0,-1-1-1,1 1 1,0-1 0,-1 0 0,4 0 0,6-1-111,0 0 1,0 0-1,0-1 1,0-1 0,0 0-1,0 0 1,-1-1 0,0-1-1,0 1 1,0-2-1,10-6 1,37-17-267,-53 31 752,-6 9-194,-10 14-12,11-22-97,-2 3 25,1 0 0,0 0-1,0 0 1,1 0 0,0 0 0,0 0-1,0 0 1,1 9 0,0-15-105,1 1 1,-1 0-1,1-1 0,-1 1 1,0 0-1,1-1 0,-1 1 1,1-1-1,0 1 0,-1-1 1,1 1-1,-1-1 0,1 1 1,0-1-1,-1 0 0,1 1 1,0-1-1,0 0 0,-1 1 1,1-1-1,0 0 1,0 0-1,-1 0 0,1 0 1,0 0-1,0 0 0,-1 0 1,1 0-1,0 0 0,0 0 1,28-3 52,-14-3-241,-1 0 0,-1-1 1,1-1-1,-1 0 0,17-14 0,-19 13-4,1 0 0,0 2-1,0-1 1,1 1 0,-1 1 0,21-7-1,-29 17 700,-6 9-223,-9 15 94,10-26-275,-1 4 13,0 0-1,1 0 1,-1 0-1,1 0 0,0 0 1,1 0-1,-1 0 1,2 9-1,-1-14-116,1-1-1,-1 1 1,1 0 0,-1 0-1,1-1 1,-1 1 0,1 0-1,0-1 1,-1 1 0,1 0-1,0-1 1,0 1 0,-1-1-1,1 1 1,0-1 0,0 0-1,0 1 1,0-1 0,0 0-1,0 0 1,-1 1 0,1-1-1,0 0 1,0 0 0,0 0-1,0 0 1,0 0 0,0 0-1,0 0 1,0-1 0,1 1-1,33-6-771,0-14-2682,-25 10-626,-3-1-3698,-4 1-6111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225"/>
    </inkml:context>
    <inkml:brush xml:id="br0">
      <inkml:brushProperty name="width" value="0.025" units="cm"/>
      <inkml:brushProperty name="height" value="0.025" units="cm"/>
    </inkml:brush>
  </inkml:definitions>
  <inkml:trace contextRef="#ctx0" brushRef="#br0">1 1 7335,'0'0'16773,"6"8"-16340,-1-1-398,-1 1 1,0-1 0,0 1 0,-1 0 0,0 1 0,0-1 0,-1 0 0,0 1 0,0 0 0,-1-1 0,0 1 0,-1 0 0,0-1 0,-1 10 0,-7 193-1825,15-181-454,3-20-847,-10-10 2832,1 0 1,-1 0 0,1 1-1,-1-1 1,1 0 0,-1-1-1,1 1 1,-1 0 0,1 0-1,-1 0 1,0 0-1,1 0 1,-1 0 0,1 0-1,-1-1 1,1 1 0,-1 0-1,1 0 1,-1-1-1,0 1 1,1 0 0,-1-1-1,0 1 1,1 0 0,-1-1-1,0 1 1,1-1 0,7-16-10495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1.516"/>
    </inkml:context>
    <inkml:brush xml:id="br0">
      <inkml:brushProperty name="width" value="0.025" units="cm"/>
      <inkml:brushProperty name="height" value="0.025" units="cm"/>
    </inkml:brush>
  </inkml:definitions>
  <inkml:trace contextRef="#ctx0" brushRef="#br0">138 121 3876,'0'0'23862,"8"8"-23194,-4-4-629,1 0 0,0-1 1,-1 1-1,1-1 1,0 0-1,1 0 1,-1-1-1,0 0 0,1 0 1,-1 0-1,1 0 1,0-1-1,0 0 0,-1 0 1,1-1-1,0 0 1,0 0-1,0 0 1,0 0-1,-1-1 0,1 0 1,0 0-1,0-1 1,-1 0-1,11-4 1,-9 2-53,0 0 0,-1 0 0,1-1 1,-1 1-1,0-2 0,0 1 0,-1-1 1,1 0-1,7-11 0,-12 15-40,1 1-1,-1-1 1,0 0-1,0 1 1,0-1-1,0 0 1,-1 0-1,1 0 0,0 1 1,-1-1-1,1 0 1,-1 0-1,1 0 1,-1 0-1,0 0 1,0 0-1,0 0 1,0 0-1,-1 0 1,1 0-1,0 0 1,-1 0-1,1 0 1,-1 0-1,0 0 1,0 0-1,1 1 1,-1-1-1,0 0 0,-1 1 1,1-1-1,0 0 1,0 1-1,-1-1 1,1 1-1,-1 0 1,1 0-1,-1-1 1,0 1-1,1 0 1,-1 0-1,0 0 1,-2 0-1,-6-3-67,1 1-1,-1 0 1,0 1 0,0 0-1,0 0 1,0 1 0,0 1-1,-1 0 1,1 0-1,0 1 1,0 0 0,0 1-1,0 0 1,0 0 0,0 1-1,1 1 1,-16 6-1,14-5 140,0 1 0,0 0-1,1 0 1,0 1-1,0 0 1,0 1-1,1 0 1,0 1-1,1 0 1,0 0-1,0 1 1,1 0-1,0 0 1,-7 15-1,13-23 14,-1 0 0,1 1 0,0-1 0,0 1 0,0 0 0,0-1 0,0 1 0,0 0 0,1-1 0,0 1 0,-1 0 0,1 0 0,0-1 0,0 1 0,1 0 0,-1 0 0,0 0 0,1-1 0,0 1 0,0 0 0,-1-1 0,2 1 0,-1-1 0,0 1 0,0-1 0,1 1 0,-1-1 0,1 0 0,0 0 0,0 0 0,0 0 1,0 0-1,0 0 0,0 0 0,0-1 0,1 1 0,-1-1 0,1 0 0,-1 1 0,1-1 0,-1 0 0,1 0 0,4 0 0,12 4-26,0-2 0,0 0 0,0-1 1,39-1-1,-47-1-2,93-6-1670,-92 4 384,0 0-1,0-1 0,18-7 1,15-11-7638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2.654"/>
    </inkml:context>
    <inkml:brush xml:id="br0">
      <inkml:brushProperty name="width" value="0.025" units="cm"/>
      <inkml:brushProperty name="height" value="0.025" units="cm"/>
    </inkml:brush>
  </inkml:definitions>
  <inkml:trace contextRef="#ctx0" brushRef="#br0">7 185 4292,'0'0'18914,"13"4"-18151,-7-3-730,0 1 0,0 0 0,0-1 0,0 0 0,1-1 0,-1 1 0,0-1 0,0-1 0,0 1 0,0-1 0,1 0 0,-1 0 0,0-1 0,-1 1 0,1-1 0,0-1 0,0 1 0,-1-1 0,1 0 0,-1 0 0,5-5 0,-2 2-38,-1 0-1,0-1 1,-1 0 0,1 0-1,-1-1 1,-1 0-1,1 0 1,6-15-1,-11 21-16,0 0 0,0 0 0,0 0 0,0 0-1,0 0 1,-1 0 0,1 0 0,-1-1 0,0 1-1,1 0 1,-1 0 0,0-1 0,0 1 0,0 0-1,-1 0 1,1-1 0,0 1 0,-1 0 0,0 0-1,1 0 1,-1 0 0,0 0 0,0 0 0,0 0-1,0 0 1,-1 0 0,1 0 0,-1 0 0,1 1-1,-1-1 1,1 0 0,-1 1 0,0-1 0,0 1-1,1 0 1,-1 0 0,0 0 0,0 0 0,-1 0-1,1 0 1,0 0 0,-3 0 0,0-1-13,0 1 0,0-1 0,0 1 1,0 0-1,-1 1 0,1-1 0,0 1 1,0 0-1,-1 1 0,1-1 0,0 1 1,0 0-1,0 0 0,0 0 0,0 1 1,0 0-1,0 0 0,0 0 0,0 1 1,1-1-1,0 1 0,-1 0 0,1 1 1,0-1-1,0 1 0,1-1 0,-5 6 1,2-1 77,1 0 1,0 0 0,0 0 0,1 1 0,0 0 0,1 0 0,-1 0 0,2 0 0,-1 0-1,1 1 1,1-1 0,0 1 0,0-1 0,1 13 0,0-19-27,0 0 1,1 0 0,-1 0 0,1 0-1,0-1 1,0 1 0,0 0-1,0 0 1,0-1 0,1 1-1,-1-1 1,1 1 0,0-1-1,-1 0 1,1 0 0,0 0-1,0 0 1,1 0 0,-1 0-1,0 0 1,1-1 0,-1 1 0,1-1-1,-1 0 1,1 1 0,-1-1-1,1 0 1,0-1 0,4 2-1,8 1 5,0-1 0,0 0 0,1-1 0,19-1 0,-22 0 10,5-1-20,0 0 0,0-1-1,0-1 1,0-1-1,0 0 1,0-1-1,28-13 1,-40 15 1,0 1 0,-1-1 0,1 0 0,0-1 0,-1 1 0,0-1 0,0 0-1,0 0 1,0-1 0,0 0 0,-1 1 0,0-1 0,0-1 0,-1 1 0,1-1 0,-1 1 0,0-1 0,-1 0 0,1 0 0,-1 0 0,0-1 0,-1 1 0,1 0 0,0-12 0,-2 18-13,0 0 0,0 0 1,0 0-1,0-1 0,0 1 0,0 0 1,0 0-1,0 0 0,0 0 0,0-1 0,0 1 1,0 0-1,0 0 0,0 0 0,0-1 1,0 1-1,0 0 0,0 0 0,-1 0 1,1-1-1,0 1 0,0 0 0,0 0 1,0 0-1,0 0 0,0 0 0,0-1 1,-1 1-1,1 0 0,0 0 0,0 0 1,0 0-1,0 0 0,-1 0 0,1 0 0,0 0 1,0-1-1,0 1 0,0 0 0,-1 0 1,1 0-1,0 0 0,0 0 0,0 0 1,-1 0-1,-9 7 6,-6 11 68,11-10 146,1 0 1,0 1-1,0-1 1,1 1 0,0 0-1,1 0 1,-2 11-1,3-18-171,1 0-1,0 0 1,-1 0-1,1 0 1,0 0-1,0 0 1,1 0 0,-1 0-1,0 0 1,1 0-1,-1 0 1,1 0-1,0 0 1,-1-1-1,1 1 1,0 0-1,0 0 1,0-1-1,0 1 1,1 0-1,-1-1 1,0 1-1,1-1 1,-1 0-1,1 1 1,-1-1-1,1 0 1,0 0-1,-1 0 1,1 0-1,0 0 1,0 0-1,0-1 1,0 1-1,0 0 1,0-1-1,0 0 1,2 1-1,7 0-17,0 0 0,0-1 0,0 0 0,0 0 0,0-1-1,0-1 1,0 0 0,12-3 0,3-5-8,46-22 0,-1 0-181,-71 32 153,0 0 0,1 0 0,-1-1 0,1 1 0,-1 0 0,0 0 0,1 0 0,-1 0 0,1-1 0,-1 1 0,0 0 1,1 0-1,-1 0 0,1 0 0,-1 0 0,1 0 0,-1 0 0,1 0 0,-1 0 0,0 1 0,1-1 0,-1 0 0,1 0 0,-1 0 0,0 0 0,1 1 0,-1-1 0,1 0 1,-1 0-1,0 1 0,1-1 0,-1 0 0,0 1 0,1-1 0,-1 0 0,0 1 0,0-1 0,1 0 0,-1 1 0,0 0 0,3 23 165,0 8 225,-3-31-370,1 0-1,-1 0 1,0 0-1,1 0 1,-1 0 0,1-1-1,-1 1 1,1 0-1,0 0 1,-1 0 0,1-1-1,0 1 1,-1 0 0,1-1-1,0 1 1,0 0-1,-1-1 1,1 1 0,0-1-1,0 1 1,0-1-1,0 0 1,0 1 0,0-1-1,0 0 1,1 0 0,7 1-44,-1-1 0,0 0 0,0-1 0,0 0 1,0 0-1,0-1 0,0 0 0,-1 0 1,1 0-1,-1-1 0,1-1 0,-1 1 1,0-1-1,7-5 0,39-18-1013,-53 27 1020,0 0 0,0 0-1,1 0 1,-1 0 0,0 0 0,1 0 0,-1 0-1,0 0 1,1 0 0,-1 0 0,0 0-1,1 0 1,-1 0 0,0 0 0,1 0-1,-1 0 1,0 0 0,1 0 0,-1 1 0,0-1-1,0 0 1,1 0 0,-1 0 0,0 0-1,1 1 1,-1-1 0,0 0 0,0 0-1,0 1 1,1-1 0,-1 0 0,0 1 0,0-1-1,0 0 1,0 0 0,0 1 0,1-1-1,-1 0 1,0 1 0,0-1 0,0 0-1,0 1 1,0 0 0,-1 24 942,-12 7-3071,-2-22-4528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3.025"/>
    </inkml:context>
    <inkml:brush xml:id="br0">
      <inkml:brushProperty name="width" value="0.025" units="cm"/>
      <inkml:brushProperty name="height" value="0.025" units="cm"/>
    </inkml:brush>
  </inkml:definitions>
  <inkml:trace contextRef="#ctx0" brushRef="#br0">1 0 4452,'0'0'15215,"66"10"-19860,-41-1-4419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3.368"/>
    </inkml:context>
    <inkml:brush xml:id="br0">
      <inkml:brushProperty name="width" value="0.025" units="cm"/>
      <inkml:brushProperty name="height" value="0.025" units="cm"/>
    </inkml:brush>
  </inkml:definitions>
  <inkml:trace contextRef="#ctx0" brushRef="#br0">1 151 14574,'0'0'13453,"12"3"-12637,-5-1-762,0 0-1,-1-1 0,1 0 1,0 0-1,0 0 1,0-1-1,0 0 0,-1-1 1,1 0-1,0 0 1,0 0-1,0 0 0,-1-1 1,1-1-1,-1 1 0,0-1 1,9-4-1,-4-1-24,0 1 0,0-2 1,-1 1-1,13-14 0,-21 20-24,1 0 1,-1 0 0,0-1 0,0 1-1,-1 0 1,1-1 0,0 1-1,-1-1 1,1 0 0,-1 1-1,0-1 1,0 0 0,0 0-1,0 0 1,-1 0 0,1 0 0,-1 0-1,1 0 1,-1 0 0,0 0-1,-1 0 1,1 0 0,0 0-1,-1 0 1,-1-4 0,1 6-9,1 0-1,-1 0 1,0 0 0,-1 0 0,1 1 0,0-1 0,0 0 0,0 1-1,0-1 1,-1 0 0,1 1 0,0 0 0,0-1 0,-1 1-1,1 0 1,0-1 0,-1 1 0,1 0 0,0 0 0,-1 0 0,1 0-1,0 0 1,-1 1 0,-1 0 0,-34 11-94,25-3 85,0 1 0,1 0 0,0 1 0,0 0 0,-8 13 0,13-17 13,1 0 0,0 0 0,0 1-1,1 0 1,0 0 0,0 0-1,1 1 1,0-1 0,-4 18 0,7-25 0,0 0 0,0 0 0,0 0 0,1 0 0,-1 0 0,0 0 0,0 0 1,1 0-1,-1 0 0,1 0 0,-1 0 0,1 0 0,-1 0 0,1 0 0,0 0 1,-1 0-1,1 0 0,0 0 0,0-1 0,-1 1 0,1 0 0,0-1 0,0 1 0,0 0 1,0-1-1,0 1 0,0-1 0,0 0 0,0 1 0,0-1 0,0 0 0,0 1 1,0-1-1,0 0 0,1 0 0,0 0 0,50 0-86,-39-1-26,6-1-218,0-1 0,-1 0 0,26-10 0,-27 8 233,0 1-1,0 0 0,0 1 0,24-1 1,-41 4 742,-1 0-25,0 0-594,1 0 0,0 1 0,0-1 0,0 0 0,-1 0 0,1 0 0,0 0 0,0 0 0,-1 1 0,1-1 0,0 0 0,0 0 0,-1 0 0,1 0 0,0 0 0,0 0 0,-1 0 0,1 0 0,0 0 0,0 0 0,-1 0 0,1 0 0,0 0 0,-1 0 0,1 0 0,0 0 0,0 0 0,-1-1 0,1 1 0,0 0 0,0 0 0,0 0 0,-1 0 0,1 0 0,0-1 0,0 1 0,0 0 0,-1 0 0,1 0 0,0-1 0,0 1 0,0 0 0,0 0 0,0-1 0,-1 1 0,1-22 35,-1 14-89,1 0 1,0-1-1,1 1 0,0-1 0,0 1 1,4-13-1,-4 18-17,0 0 1,1 0-1,0 0 1,-1 1-1,1-1 0,0 0 1,0 1-1,1 0 1,-1-1-1,1 1 1,-1 0-1,1 0 0,-1 0 1,1 1-1,0-1 1,0 1-1,0-1 0,0 1 1,0 0-1,0 0 1,5-1-1,94-12-6047,-62 8 213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4.537"/>
    </inkml:context>
    <inkml:brush xml:id="br0">
      <inkml:brushProperty name="width" value="0.025" units="cm"/>
      <inkml:brushProperty name="height" value="0.025" units="cm"/>
    </inkml:brush>
  </inkml:definitions>
  <inkml:trace contextRef="#ctx0" brushRef="#br0">297 0 10122,'0'0'12246,"-5"11"-11093,-14 21-766,-2 0 0,-1-1 0,-2-2 0,-52 53 0,-42 50 1062,117-131-1438,0 0-1,0 0 1,0 0-1,0 0 1,0 1-1,0-1 1,1 0-1,-1 0 1,0 0-1,1 1 1,-1-1-1,1 0 1,0 1-1,-1-1 1,1 0-1,0 1 1,0 1-1,0-3-7,1 0-1,-1 1 0,1-1 0,0 0 0,-1 0 0,1 0 0,-1 0 0,1 0 1,0 0-1,-1 1 0,1-1 0,0-1 0,-1 1 0,1 0 0,-1 0 0,1 0 1,0 0-1,-1 0 0,1-1 0,-1 1 0,1 0 0,0 0 0,-1-1 0,1 1 1,47-28-230,-24 9 118,0-2-1,-1 0 0,-1-1 0,-1-2 0,-1 0 0,-1-1 0,-1-1 0,-1-1 0,25-57 0,-77 168-6,-23 65 1617,51-127-1199,1 0-1,1 0 0,1 1 0,1-1 0,0 25 0,7-21-247,-3-25-50,-1-1-1,0 1 0,1-1 1,-1 1-1,0-1 1,1 1-1,-1-1 0,1 1 1,-1-1-1,1 1 1,-1-1-1,1 0 0,-1 1 1,1-1-1,-1 0 0,1 1 1,0-1-1,-1 0 1,1 0-1,-1 0 0,1 1 1,0-1-1,-1 0 1,1 0-1,0 0 0,-1 0 1,1 0-1,0 0 1,-1 0-1,1-1 0,-1 1 1,1 0-1,0 0 0,-1 0 1,2-1-1,-1 0-10,0 0 0,0 0 0,0 0-1,0 0 1,0-1 0,0 1 0,0 0-1,0-1 1,-1 1 0,1 0 0,-1-1-1,1 1 1,-1-1 0,1 1 0,-1-1-1,0 1 1,1-1 0,-1 0 0,0 1-1,0-4 1,-1-39-126,1 37 119,-1-7-88,-1 0 1,-1 0-1,0 0 0,-1 1 0,-1-1 0,0 1 0,0 0 0,-2 0 0,1 1 1,-2-1-1,-14-18 0,52 40-368,-11-2 468,1-2 0,-1 0-1,1-2 1,32 3 0,-35-5-7,0 0 1,-1 2-1,1 0 0,-1 1 1,0 0-1,0 1 1,17 8-1,-30-11 23,0 0 1,0 0-1,0 0 1,-1 0-1,1 1 1,-1-1-1,1 1 1,-1-1-1,0 1 1,0 0-1,0 0 1,0 0-1,0 0 1,-1 0-1,0 0 1,1 0-1,-1 1 1,0-1-1,0 0 1,-1 1-1,1-1 1,-1 1-1,0-1 0,0 1 1,0-1-1,0 0 1,-1 6-1,-1-2 88,1 1 0,-1-1 0,-1 0 0,1-1 0,-1 1 0,0 0-1,-1-1 1,1 1 0,-1-1 0,-1 0 0,1 0 0,-7 5 0,11-10-90,0-1-1,0 0 1,0 0 0,-1 0 0,1 0 0,0 0 0,0 0 0,0 0 0,0 0 0,0 0 0,-1 0-1,1 0 1,0 0 0,0 0 0,0 0 0,0 0 0,0 0 0,-1 0 0,1 0 0,0 0 0,0 0 0,0 0-1,0 0 1,0 0 0,-1 0 0,1 0 0,0 0 0,0 0 0,0 0 0,0 0 0,0 0 0,-1 0-1,1 0 1,0-1 0,0 1 0,0 0 0,0 0 0,0 0 0,0 0 0,0 0 0,0 0 0,-1-1-1,1 1 1,0 0 0,0 0 0,0 0 0,0 0 0,0 0 0,0-1 0,0 1 0,0 0 0,0 0 0,0 0-1,0 0 1,0-1 0,-3-17 208,0-29-267,3 38 110,-5-149-448,6 157 371,-1 0-1,0 0 1,1 1-1,-1-1 1,1 0-1,-1 1 1,1-1-1,-1 0 1,1 1-1,0-1 1,-1 1-1,1-1 1,0 1-1,-1-1 1,1 1-1,0 0 1,0-1-1,0 1 1,-1 0-1,1-1 1,0 1-1,0 0 0,0 0 1,-1 0-1,1 0 1,0 0-1,0 0 1,0 0-1,0 0 1,-1 0-1,1 0 1,0 0-1,0 1 1,0-1-1,1 1 1,34 7-697,-27-4 334,54 13-6517,-40-15 766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5.129"/>
    </inkml:context>
    <inkml:brush xml:id="br0">
      <inkml:brushProperty name="width" value="0.025" units="cm"/>
      <inkml:brushProperty name="height" value="0.025" units="cm"/>
    </inkml:brush>
  </inkml:definitions>
  <inkml:trace contextRef="#ctx0" brushRef="#br0">184 1 6086,'0'0'8536,"-3"9"-5312,-8 25-1938,1-5 88,1 0 0,2 1 1,0 0-1,-2 46 0,9-73-1367,0-1 0,0 0-1,0 0 1,1 0 0,-1 0 0,1 0-1,0 0 1,0 0 0,0 0-1,0 0 1,0 0 0,0 0 0,0 0-1,0 0 1,1-1 0,-1 1-1,1 0 1,-1-1 0,1 0 0,0 1-1,-1-1 1,1 0 0,0 0-1,0 0 1,0 0 0,4 1 0,6 3-302,0-2 0,1 0 0,21 3 0,11 3-1499,-41-8 1712,-1 1-1,1 0 1,-1 0 0,1 0-1,-1 0 1,0 0-1,0 0 1,0 1-1,0 0 1,0-1-1,-1 1 1,1 0 0,2 5-1,-4-7 152,-1 0 0,1 0 0,0 0 0,-1 0 0,1 1 0,-1-1 0,0 0-1,1 1 1,-1-1 0,0 0 0,0 1 0,0-1 0,0 0 0,0 1 0,0-1 0,0 0 0,0 1 0,0-1 0,-1 0-1,1 1 1,-1-1 0,1 0 0,-1 0 0,1 0 0,-1 1 0,0-1 0,1 0 0,-1 0 0,0 0 0,0 0 0,0 0-1,0 0 1,0 0 0,0 0 0,0-1 0,0 1 0,0 0 0,0-1 0,-1 1 0,1 0 0,-1 0 0,-16 5 358,0 0 0,0-1 0,0 0 0,-1-2 0,1 0 0,-1-1 0,0-1 0,0 0 0,0-2 0,-20-2 0,31 1-481,0 1-1,1-1 0,-1 0 0,1-1 1,-12-5-1,18 8-116,-1-1 1,1 1 0,-1-1-1,1 0 1,-1 0-1,1 1 1,-1-1-1,1 0 1,0 0 0,0 0-1,-1-1 1,1 1-1,0 0 1,0 0-1,0-1 1,0 1 0,0 0-1,1-1 1,-1 1-1,0-1 1,1 1-1,-1-1 1,1 0 0,-1 1-1,1-1 1,0 1-1,-1-1 1,1 0-1,0 1 1,0-1 0,0 0-1,0 1 1,1-3-1,1 2-445,0 0 0,1 0 0,-1 0 0,0 0 0,1 1 0,-1-1-1,1 1 1,0-1 0,0 1 0,-1 0 0,1 0 0,0 0 0,0 0 0,0 1-1,0-1 1,0 1 0,0 0 0,5 0 0,1-1-1323,28-5-5604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5.815"/>
    </inkml:context>
    <inkml:brush xml:id="br0">
      <inkml:brushProperty name="width" value="0.025" units="cm"/>
      <inkml:brushProperty name="height" value="0.025" units="cm"/>
    </inkml:brush>
  </inkml:definitions>
  <inkml:trace contextRef="#ctx0" brushRef="#br0">0 164 3972,'0'0'22229,"10"4"-21023,-5-2-1116,0 0-1,0 0 0,0-1 0,1 1 1,-1-1-1,0 0 0,1-1 1,-1 1-1,1-1 0,-1 0 1,1-1-1,-1 1 0,0-1 0,1 0 1,-1 0-1,0-1 0,0 0 1,1 0-1,-1 0 0,-1 0 0,8-5 1,-7 4-110,0 1-1,-1-2 1,1 1 0,0 0-1,-1-1 1,0 0 0,0 0-1,0 0 1,-1-1 0,1 1 0,-1-1-1,0 0 1,0 0 0,-1 0-1,1 0 1,-1 0 0,0 0 0,-1-1-1,1 1 1,-1-1 0,0 0-1,0 1 1,-1-1 0,0-9 0,-1 14-9,1-1 0,-1 0 0,1 0 1,-1 0-1,0 0 0,0 1 1,0-1-1,0 0 0,0 1 0,0-1 1,-1 1-1,1-1 0,0 1 0,-1 0 1,1 0-1,-1-1 0,0 1 1,1 0-1,-1 0 0,0 0 0,0 1 1,1-1-1,-1 0 0,0 1 0,0-1 1,0 1-1,0 0 0,0-1 0,0 1 1,0 0-1,0 0 0,0 0 1,0 1-1,0-1 0,0 0 0,1 1 1,-4 0-1,-1 0 4,-1 1 0,1-1 0,0 1 0,1 1 0,-1-1 0,0 1 0,0 0 0,1 0 0,0 0 0,-8 7 0,6-2 84,-1 1 0,1 0 0,1 1 0,0 0 0,0 0 0,1 0 0,0 0 0,1 1 0,0 0 0,1 0 0,0 0 0,0 0 0,1 0 0,1 1 0,0-1 0,1 1 0,1 19 0,0-28-49,0 0 0,-1 0 1,2 0-1,-1 0 0,0 0 0,0 0 0,1-1 0,-1 1 0,1 0 0,0-1 0,0 1 0,0-1 0,0 0 0,1 0 0,-1 0 0,0 0 0,1 0 0,-1 0 0,1-1 0,0 1 0,0-1 1,0 0-1,-1 1 0,1-2 0,0 1 0,0 0 0,0 0 0,1-1 0,-1 0 0,0 1 0,0-1 0,4-1 0,1 1 9,0 0-1,0-1 1,0 0 0,-1-1-1,1 0 1,0 0-1,-1-1 1,1 1 0,-1-2-1,0 1 1,11-8 0,0-2 6,-2-1 0,0-1 0,26-30 1,-36 38-31,0 0 1,-1 0-1,-1 0 1,1-1-1,-1 0 1,0 0-1,-1 0 1,0 0-1,0-1 1,-1 1-1,0-1 1,1-10-1,-3 19 4,1-1-1,-1 1 0,0 0 1,0-1-1,0 1 1,0 0-1,0-1 0,0 1 1,0 0-1,0-1 1,0 1-1,0 0 0,0-1 1,-1 1-1,1 0 1,0-1-1,0 1 0,0 0 1,0-1-1,0 1 1,-1 0-1,1-1 0,0 1 1,0 0-1,-1 0 1,1-1-1,0 1 1,0 0-1,-1 0 0,1 0 1,0-1-1,0 1 1,-1 0-1,1 0 0,-1 0 1,-12 5-40,-10 18 22,16-12 121,1 0-1,1 1 1,-1 0 0,2 0 0,0 0-1,0 0 1,1 1 0,-2 21 0,4-29-129,1 0 0,-1 0 0,1 1 1,0-1-1,0 0 0,1 0 0,-1 0 0,1 0 0,0 0 1,1 0-1,-1 0 0,1 0 0,0 0 0,0 0 0,1-1 1,-1 1-1,1-1 0,0 0 0,0 1 0,1-1 1,-1-1-1,1 1 0,8 6 0,19-1-3940,-9-12-2204,-4-7-2274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6.486"/>
    </inkml:context>
    <inkml:brush xml:id="br0">
      <inkml:brushProperty name="width" value="0.025" units="cm"/>
      <inkml:brushProperty name="height" value="0.025" units="cm"/>
    </inkml:brush>
  </inkml:definitions>
  <inkml:trace contextRef="#ctx0" brushRef="#br0">137 1 7335,'0'0'9337,"0"10"-7437,-1 100 3123,7 246 1229,-1-335-6169,-2-17-85,-1-14-245,-3-4-320,-1 0 1,0-1-1,0 1 0,-1 0 0,-1 0 0,-1 0 0,0 1 0,0-1 0,-13-19 0,4 10 555,-1 0 1,-1 1-1,-1 1 0,-25-25 0,70 47 2719,56 18-918,-57-11-2524,1-2 0,55 6 0,-64-13-5090,-6-5-6843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7.436"/>
    </inkml:context>
    <inkml:brush xml:id="br0">
      <inkml:brushProperty name="width" value="0.025" units="cm"/>
      <inkml:brushProperty name="height" value="0.025" units="cm"/>
    </inkml:brush>
  </inkml:definitions>
  <inkml:trace contextRef="#ctx0" brushRef="#br0">260 1 3940,'0'0'19469,"-14"0"-18935,8 0-487,-1 0-5,1 0 0,-1 0 0,1 1 0,-1 0 0,1 0 0,-1 0 0,1 1 0,0 0 0,0 0 0,0 1 0,0-1 0,0 1 0,-10 7 0,1 3 261,0 0-1,0 1 1,2 0-1,0 1 1,-18 26-1,26-32-219,0 0-1,0 0 1,0 1-1,1-1 1,1 1-1,0 0 1,0 0-1,1 0 1,0 0-1,1 1 1,0-1-1,1 15 1,0-21-168,0-1 0,1 0 1,0 1-1,0-1 0,0 0 0,0 0 1,0 1-1,1-1 0,-1 0 0,1 0 1,0-1-1,0 1 0,0 0 0,0 0 1,0-1-1,1 0 0,-1 1 0,1-1 1,0 0-1,-1 0 0,1 0 0,0 0 1,0-1-1,0 1 0,6 1 0,3 1-1084,0-1 0,0 0 0,1-1-1,-1 0 1,22 0 0,14-1-4682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7.795"/>
    </inkml:context>
    <inkml:brush xml:id="br0">
      <inkml:brushProperty name="width" value="0.025" units="cm"/>
      <inkml:brushProperty name="height" value="0.025" units="cm"/>
    </inkml:brush>
  </inkml:definitions>
  <inkml:trace contextRef="#ctx0" brushRef="#br0">95 0 14990,'0'0'4260,"-13"56"-3523,-2-21 832,-1 3-512,1 1-128,1-2 385,5-5-482,3-3-607,4-9-161,2-5-161,0-8-703,0-2-738,2-5-704,-2-15-5990,-6-4-1665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587"/>
    </inkml:context>
    <inkml:brush xml:id="br0">
      <inkml:brushProperty name="width" value="0.025" units="cm"/>
      <inkml:brushProperty name="height" value="0.025" units="cm"/>
    </inkml:brush>
  </inkml:definitions>
  <inkml:trace contextRef="#ctx0" brushRef="#br0">1 1 18674,'0'0'5157,"68"15"-3844,-20-11-609,9-4-351,5 0-257,3 0-64,-3 0 0,-9-4-96,-12 0-737,-10 4-1345,-13 0-480,-14 0-738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8.167"/>
    </inkml:context>
    <inkml:brush xml:id="br0">
      <inkml:brushProperty name="width" value="0.025" units="cm"/>
      <inkml:brushProperty name="height" value="0.025" units="cm"/>
    </inkml:brush>
  </inkml:definitions>
  <inkml:trace contextRef="#ctx0" brushRef="#br0">0 77 5669,'0'0'9001,"8"-9"-6924,-3 3-1708,1 1 1,-1 0 0,0 0 0,1 1-1,0-1 1,0 1 0,1 0 0,-1 1-1,1 0 1,0 0 0,0 0 0,0 1 0,0 0-1,10-2 1,8 0 600,0 1-1,0 2 0,0 0 1,46 5-1,-70-4-960,0 0-1,1 0 0,-1 0 1,0 0-1,0 1 0,0-1 1,0 0-1,0 1 0,0-1 1,1 0-1,-1 1 0,0 0 1,0-1-1,-1 1 0,1 0 1,0-1-1,0 1 0,0 0 1,0 0-1,0 0 0,-1 0 1,1 0-1,0 0 0,-1 0 1,1 0-1,-1 0 0,1 0 1,-1 0-1,0 0 0,1 0 1,-1 0-1,0 0 0,0 1 0,0-1 1,0 0-1,0 0 0,0 0 1,0 0-1,0 1 0,0-1 1,0 0-1,-1 0 0,0 2 1,0 1 2,-1 0-1,0 0 1,0-1 0,0 1 0,0 0 0,-1-1 0,1 0 0,-1 1-1,0-1 1,-5 5 0,-116 72-70,135-78-680,1 0-1,-1 0 0,1-1 0,22-1 0,-24 0 572,1 0-7,-1 0 0,0 0 0,1 1 0,-1 0 0,1 1 0,9 3 0,-17-4 204,-1 0 1,1 0-1,-1 0 0,0 1 0,0-1 1,1 1-1,-1 0 0,0-1 0,0 1 1,0 0-1,-1 0 0,1 0 0,0 0 1,-1 1-1,1-1 0,-1 0 0,0 1 1,0-1-1,0 1 0,0-1 0,0 1 1,-1-1-1,1 1 0,-1 0 0,1-1 1,-1 1-1,0 0 0,-1 4 0,1-1 245,-1 1 0,0 0 0,0-1 0,-1 0 0,0 1-1,0-1 1,0 0 0,-1 0 0,0 0 0,0 0 0,-1 0-1,1-1 1,-1 1 0,0-1 0,-1 0 0,1 0 0,-1-1-1,0 1 1,0-1 0,-1 0 0,1-1 0,-9 5 0,5-3-102,-1 0 0,0 0 1,0-1-1,0-1 1,-1 0-1,1 0 1,-1-1-1,0 0 0,0-1 1,1 0-1,-1-1 1,0 0-1,-12-2 1,20 2-296,0-1 1,0 0-1,0 0 1,0 0 0,0 0-1,1-1 1,-1 1-1,1-1 1,-1 0 0,1 0-1,-1 0 1,1 0-1,0 0 1,0 0 0,0 0-1,0-1 1,1 1 0,-1-1-1,0 1 1,1-1-1,0 0 1,-2-4 0,1 2-869,1 0 1,0 1-1,0-1 1,0 0 0,0 0-1,1 0 1,0 0 0,0-5-1,1 9 356,-1-1-1,1 1 1,0-1-1,-1 1 1,1-1 0,0 1-1,0 0 1,0-1-1,0 1 1,0 0-1,0 0 1,0-1-1,1 1 1,-1 0-1,0 1 1,0-1 0,1 0-1,-1 0 1,1 0-1,-1 1 1,1-1-1,-1 1 1,1-1-1,-1 1 1,1 0-1,0-1 1,-1 1 0,3 0-1,18-3-1147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8.772"/>
    </inkml:context>
    <inkml:brush xml:id="br0">
      <inkml:brushProperty name="width" value="0.025" units="cm"/>
      <inkml:brushProperty name="height" value="0.025" units="cm"/>
    </inkml:brush>
  </inkml:definitions>
  <inkml:trace contextRef="#ctx0" brushRef="#br0">88 36 4740,'0'0'16395,"-10"-6"-15162,4 3-1105,4 1-33,-1 0 0,0 1 1,1-1-1,-1 1 0,0 0 0,0 0 1,0 0-1,0 0 0,0 0 0,-3 0 1,4 1-43,1 1 0,-1-1 1,1 0-1,-1 1 0,1 0 1,-1-1-1,1 1 0,0 0 1,-1 0-1,1 0 0,0 0 1,0 0-1,0 0 0,0 0 1,0 0-1,0 0 0,0 0 1,0 1-1,0-1 0,0 0 1,1 1-1,-1-1 0,0 1 1,1-1-1,-1 1 0,1-1 1,0 1-1,0-1 0,-1 3 1,-1 1 121,1 1 1,-1-1 0,1 1-1,0 0 1,1-1-1,-1 1 1,1 0-1,0 0 1,1 0 0,-1-1-1,1 1 1,1 0-1,-1-1 1,3 8 0,-2-10-150,-1-1 0,1 1 0,0-1 0,0 0 0,0 1 0,1-1 0,-1 0 0,0-1 0,1 1 0,0 0 0,-1-1 0,1 1 1,0-1-1,-1 0 0,1 0 0,0 0 0,0 0 0,0 0 0,0-1 0,0 1 0,0-1 0,0 0 0,0 0 0,0 0 0,0 0 0,1-1 1,-1 1-1,3-2 0,1 1-48,0-1 0,0-1 0,0 0 0,-1 1 0,1-2 0,-1 1 0,1-1 1,-1 0-1,0-1 0,-1 1 0,1-1 0,-1 0 0,7-9 0,3-3-282,-1-1 1,0-1-1,10-21 0,-15 23-225,-16 26 325,-15 27 393,19-29-101,0 0 0,0 1 0,1-1 1,-1 0-1,2 1 0,-1-1 0,1 1 0,0-1 1,1 1-1,0 0 0,1 14 0,0-19-75,0 0 1,-1-1-1,1 1 0,0 0 0,0 0 0,1-1 1,-1 1-1,1-1 0,-1 1 0,1-1 1,0 0-1,0 0 0,0 1 0,0-1 0,0 0 1,0-1-1,0 1 0,1 0 0,-1-1 1,1 1-1,-1-1 0,1 0 0,0 0 0,-1 0 1,1 0-1,0 0 0,0-1 0,0 1 1,0-1-1,-1 0 0,1 0 0,6 0 0,-3 0-6,1 0-1,0-1 0,-1 0 0,1 0 0,-1-1 0,1 1 0,-1-1 0,0-1 0,0 1 0,0-1 0,0 0 1,10-7-1,-13 7 93,1 0 1,-1 0-1,0 0 1,0-1 0,0 1-1,0-1 1,-1 1-1,1-1 1,-1 0 0,0 0-1,0 0 1,-1 0 0,1 0-1,-1-1 1,0 1-1,0 0 1,0-1 0,0 1-1,-1-8 1,-4-24 1206,4 35-1288,0 0-1,0 0 0,-1 0 1,1 0-1,0 0 0,-1 0 0,1 0 1,-1 0-1,1 0 0,-1 0 1,0 0-1,1 0 0,-1 0 1,0 0-1,0 0 0,1 1 1,-1-1-1,0 0 0,0 1 0,0-1 1,0 0-1,0 1 0,0-1 1,0 1-1,0 0 0,0-1 1,0 1-1,-1 0 0,0-1 0,1 1-38,40 7-123,-38-7 98,72 9-1541,-26-12-7692,-27-6-1510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0.042"/>
    </inkml:context>
    <inkml:brush xml:id="br0">
      <inkml:brushProperty name="width" value="0.025" units="cm"/>
      <inkml:brushProperty name="height" value="0.025" units="cm"/>
    </inkml:brush>
  </inkml:definitions>
  <inkml:trace contextRef="#ctx0" brushRef="#br0">140 196 993,'0'0'2819,"-5"-9"-1794,3 6-1175,-9-16 2335,-18-19 6340,27 36-8020,1 0 0,-1 1 0,0-1 1,1 1-1,-1 0 0,0 0 0,0-1 0,0 1 0,0 0 0,0 0 0,0 1 0,0-1 0,0 0 0,0 1 0,-1-1 0,1 1 0,-3 0 0,3 0-317,0 0 0,0 1-1,1-1 1,-1 1 0,1 0 0,-1-1-1,0 1 1,1 0 0,-1 0-1,1 0 1,0 0 0,-1 0 0,1 0-1,0 0 1,0 1 0,-2 1 0,-20 39 767,23-41-954,-1-1-1,1 1 1,-1 0 0,1 0-1,-1-1 1,1 1 0,0 0-1,-1 0 1,1 0 0,0 0 0,0 0-1,0-1 1,0 1 0,-1 0-1,1 0 1,0 0 0,1 0-1,-1 0 1,0 0 0,0 0 0,0-1-1,0 1 1,1 0 0,-1 0-1,0 0 1,1 0 0,-1-1-1,1 1 1,-1 0 0,1 0 0,-1-1-1,1 1 1,-1 0 0,1-1-1,0 1 1,-1-1 0,1 1 0,0-1-1,0 1 1,-1-1 0,1 1-1,0-1 1,0 0 0,0 1-1,1-1 1,5 0-179,0-1 1,1 1-1,-1-2 0,0 1 0,0-1 1,1 0-1,-1-1 0,-1 1 0,1-1 1,0-1-1,-1 1 0,1-1 0,5-5 1,-6 4-195,1 1 1,0 0 0,-1 0 0,2 0 0,-1 1-1,0 0 1,1 1 0,-1 0 0,1 0 0,14-2 0,-20 5 368,-1-1 1,0 0-1,0 0 0,0 1 1,0-1-1,0 1 1,0-1-1,0 1 1,0 0-1,0-1 1,0 1-1,0 0 1,0 0-1,0-1 1,0 1-1,0 0 1,-1 0-1,1 0 0,0 0 1,-1 0-1,1 0 1,0 0-1,-1 0 1,0 0-1,1 1 1,-1-1-1,0 0 1,1 0-1,-1 0 1,0 0-1,0 3 1,2 44 666,-2-38-452,-1 5 58,0-1 1,-1 1-1,-1 0 0,0-1 1,0 1-1,-2-1 0,0 0 0,0-1 1,-11 19-1,12-24-83,-1 0 1,0 0-1,0-1 1,-1 0-1,0 0 0,0 0 1,-1-1-1,1 0 0,-2 0 1,1 0-1,0-1 0,-1 0 1,0-1-1,0 0 1,0 0-1,-14 4 0,20-8-170,0 1 0,1 0 0,-1-1 0,0 0 0,0 1 0,0-1-1,0 0 1,0 0 0,0 0 0,1 0 0,-1 0 0,0-1 0,0 1 0,0-1 0,0 1-1,0-1 1,1 0 0,-1 1 0,-2-3 0,3 2-23,0 0 1,0 0-1,0 0 0,0 0 1,0-1-1,0 1 1,1 0-1,-1-1 0,1 1 1,-1-1-1,1 1 0,-1 0 1,1-1-1,0 1 0,0-1 1,0 1-1,0-1 0,0 1 1,0-3-1,1-2-63,-1 1-1,2-1 1,-1 0-1,1 1 1,0-1-1,0 1 1,0-1-1,1 1 1,0 0 0,0 0-1,4-6 1,10-5 8,1 0 0,0 1 0,1 1 0,0 1 0,1 1 1,0 0-1,28-10 0,-29 14 74,0-1 0,-1-1 0,0 0 0,-1-2-1,0 0 1,-1 0 0,0-2 0,-1 0 0,18-20 0,-32 32-8,0 1 0,0-1 1,1 0-1,-1 1 0,0-1 0,-1 0 1,1 0-1,0 1 0,-1-1 0,1 0 1,-1 0-1,1 0 0,-1 0 0,1-2 1,-2 3-6,1 0 0,0 1 1,0-1-1,0 1 1,-1-1-1,1 1 1,0-1-1,0 1 1,-1-1-1,1 1 0,-1-1 1,1 1-1,0 0 1,-1-1-1,1 1 1,-1-1-1,1 1 0,-1 0 1,1 0-1,-1-1 1,1 1-1,-1 0 1,1 0-1,-1-1 1,1 1-1,-1 0 0,0 0 1,1 0-1,-2 0 1,-1 0-6,-1 0 0,1 0 0,0 1 0,-1-1-1,1 1 1,0 0 0,-1 0 0,1 0 0,0 0 0,0 1 0,0 0 0,0-1 0,0 1 0,-3 3 0,-2 1-8,0 2 1,1-1-1,-1 1 0,-8 14 1,13-19 5,1 1 1,0 0-1,0 0 1,0-1-1,0 1 0,1 0 1,-1 1-1,1-1 1,0 0-1,0 0 1,1 0-1,-1 1 1,1 8-1,0-13 6,1 1 0,-1 0-1,1 0 1,-1 0 0,1 0 0,0 0-1,-1-1 1,1 1 0,0 0 0,0 0-1,-1-1 1,1 1 0,0-1 0,0 1-1,0 0 1,0-1 0,0 0 0,0 1-1,0-1 1,0 0 0,0 1 0,0-1-1,0 0 1,0 0 0,0 0-1,0 0 1,1 0 0,38 1 8,-30-2-6,4 1 4,-1-1-1,0-1 0,0 0 0,0-1 0,-1 0 0,14-6 0,-18 6 4,0 0 1,0-1 0,-1 0-1,0 0 1,0 0-1,0-1 1,0-1 0,0 1-1,-1-1 1,9-10-1,-13 14 22,-1 0 0,0 0 0,1 0 0,-1 0 0,0 0 0,0 0 0,0 0 0,0 0 0,-1-1 0,1 1 0,-1 0 0,1 0 0,-1-1 0,0 1 0,0 0 0,0 0 0,0-1 0,0 1 0,0 0-1,-1-1 1,1 1 0,-2-2 0,-1-2 8,0 0 0,0 0-1,0 1 1,-1 0 0,0-1-1,-5-4 1,5 6-74,0 0 0,1 0 0,-1 0 0,1-1 0,0 1 0,1-1 0,-1 0 0,1 0 0,-2-6 0,7 10-236,0 0 0,0 1 0,0 0 0,0-1 1,0 1-1,0 0 0,0 1 0,1-1 0,-1 0 0,0 1 1,0 0-1,3 1 0,62 17-7437,-52-18 1447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1.521"/>
    </inkml:context>
    <inkml:brush xml:id="br0">
      <inkml:brushProperty name="width" value="0.025" units="cm"/>
      <inkml:brushProperty name="height" value="0.025" units="cm"/>
    </inkml:brush>
  </inkml:definitions>
  <inkml:trace contextRef="#ctx0" brushRef="#br0">27 0 1986,'-12'3'10533,"3"3"-4745,8-4-5563,0 0 0,0-1 0,1 1 0,-1 0 0,1 0 0,-1 0 0,1 0 0,-1 0 0,1 0 0,0-1 0,0 1 0,0 0 0,0 0 0,0 0 0,1 0 0,-1 0 0,1 3 0,1-4-209,-1 0 0,0 0 0,0 0 0,0-1 0,0 1 0,0 0 0,1-1 1,-1 1-1,0-1 0,1 0 0,-1 1 0,0-1 0,1 0 0,-1 1 0,0-1 0,1 0 0,-1 0 0,1 0 0,1-1 0,35 0 75,-33 0-60,59-13-69,-54 10-12,0 1 0,0 1 0,1 0 0,18-2 0,-28 7 44,-1-1 0,1 0 0,-1 1 0,0-1 0,1 0 0,-1 1 0,0-1 0,0 1 0,0-1 0,-1 0 0,1 1 0,-1-1 0,-1 5 0,1 4-60,5 1-1961,7-11-4199,2-3-6442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3.257"/>
    </inkml:context>
    <inkml:brush xml:id="br0">
      <inkml:brushProperty name="width" value="0.025" units="cm"/>
      <inkml:brushProperty name="height" value="0.025" units="cm"/>
    </inkml:brush>
  </inkml:definitions>
  <inkml:trace contextRef="#ctx0" brushRef="#br0">81 204 4292,'1'-1'704,"1"0"0,-1 0-1,1 0 1,0 0 0,-1-1 0,0 1-1,1 0 1,-1-1 0,0 1 0,0-1-1,0 1 1,0-1 0,0 0 0,0 1 0,0-1-1,0 0 1,-1 0 0,1 1 0,0-4-1,-1 4-597,0 0 0,1 0-1,-1 1 1,0-1 0,0 0-1,0 0 1,0 0 0,1 0-1,-1 0 1,0 0 0,-1 1-1,1-1 1,0 0 0,0 0-1,0 0 1,0 0 0,-1 1-1,1-1 1,0 0 0,-1 0-1,1 0 1,-1 1 0,1-1-1,-1 0 1,1 1 0,-1-1-1,1 0 1,-1 1 0,0-1 0,1 1-1,-1-1 1,0 1 0,0-1-1,1 1 1,-1-1 0,0 1-1,0 0 1,0 0 0,1-1-1,-1 1 1,-1 0 0,-2 0-98,1 0 0,-1 1 1,1 0-1,0 0 1,-1 0-1,1 0 0,0 0 1,0 1-1,0-1 1,0 1-1,0 0 1,0 0-1,0 0 0,0 0 1,1 0-1,-1 1 1,1-1-1,0 1 1,0-1-1,0 1 0,0 0 1,0 0-1,0 0 1,1 0-1,-2 5 0,0-2-1,0 1 0,1-1 0,0 1 0,0 0 0,0 0 0,1-1 0,0 1 0,0 0 0,1 0 0,0 0 0,0 0 0,2 8 0,-1-13-8,0 0-1,0 0 0,1 0 1,-1-1-1,1 1 0,-1 0 1,1-1-1,-1 1 0,1-1 1,0 1-1,0-1 0,0 0 1,0 0-1,0 0 0,0 0 1,0 0-1,0 0 0,0 0 0,1-1 1,-1 1-1,0-1 0,0 0 1,1 0-1,-1 0 0,0 0 1,1 0-1,2 0 0,5-1-33,0 1-1,0-1 0,0 0 0,0-1 0,10-3 1,30-20-590,-47 24 594,0-1 1,0 0-1,-1 0 1,1 0-1,0 0 1,-1-1-1,1 1 1,-1-1-1,0 0 1,0 1-1,0-1 1,0 0-1,3-6 1,-38 55-130,-31 123 1793,17-38 423,39-108-1832,6-17-165,0 1 1,0-1-1,0 0 1,-1 0 0,0 0-1,0 0 1,0 0 0,-1 0-1,0-1 1,0 0 0,-6 6-1,10-11-48,-1 1-1,1-1 0,0 0 1,0 0-1,-1 0 1,1 0-1,0 0 0,0 0 1,-1 0-1,1 0 1,0 0-1,0 0 0,-1 0 1,1 0-1,0 0 1,0 0-1,-1 0 0,1 0 1,0 0-1,0 0 1,-1 0-1,1 0 0,0 0 1,0 0-1,-1 0 1,1 0-1,0-1 0,0 1 1,-1 0-1,1 0 0,0 0 1,0 0-1,0-1 1,-1 1-1,1 0 0,0 0 1,0 0-1,0-1 1,0 1-1,-5-16 194,5-25-116,0 34-70,0-2-43,0 0-1,1-1 0,0 1 1,1 0-1,0 0 0,0 1 1,1-1-1,0 0 0,1 1 1,0 0-1,0 0 0,1 0 1,-1 0-1,2 0 0,10-11 1,3 0-12,2 2 1,-1 0 0,47-27 0,-41 28-185,0-1 1,38-34-1,-58 44 190,1 0 1,-1 0-1,-1 0 1,0-1-1,0 0 0,4-8 1,-7 12 54,0 0 1,0 0 0,-1 0-1,0-1 1,0 1-1,0 0 1,0-1 0,0 1-1,-1 0 1,0-1-1,0 1 1,0-1 0,-1 1-1,-1-8 1,2 12-25,0 0 1,0-1 0,-1 1-1,1 0 1,0-1 0,-1 1-1,1 0 1,0-1-1,-1 1 1,1 0 0,0 0-1,-1-1 1,1 1 0,0 0-1,-1 0 1,1 0-1,-1 0 1,1-1 0,0 1-1,-1 0 1,1 0-1,-1 0 1,1 0 0,-1 0-1,1 0 1,0 0 0,-1 0-1,1 0 1,-1 0-1,1 1 1,-1-1 0,1 0-1,0 0 1,-1 0 0,1 0-1,0 1 1,-1-1-1,1 0 1,-1 0 0,1 1-1,0-1 1,0 0-1,-1 0 1,1 1 0,0-1-1,-1 0 1,1 1 0,0-1-1,0 1 1,0-1-1,-1 1 1,-15 17-81,9-6 151,1 1 1,0-1-1,0 1 1,1 1-1,1-1 1,1 0 0,0 1-1,0 0 1,0 22-1,2-35-65,2-1 0,-1 1 0,0 0 0,0 0 0,0 0-1,0-1 1,0 1 0,1 0 0,-1 0 0,0-1 0,1 1 0,-1 0-1,0 0 1,1-1 0,-1 1 0,1 0 0,-1-1 0,1 1 0,-1-1 0,1 1-1,0-1 1,-1 1 0,1-1 0,0 1 0,-1-1 0,1 1 0,1-1 0,28 3 86,-22-4-70,-1-1 0,1 0 0,-1 0 1,1 0-1,12-7 0,5-8-8,-2 0 0,1-2 1,-2-1-1,-1-1 0,0-1 0,-2-1 1,0 0-1,-2-2 0,-1 0 0,0 0 0,19-49 1,-33 72-13,-1 1 0,-1-1 1,1 0-1,0 0 1,0 0-1,-1 0 0,1 0 1,-1 0-1,0 0 1,0 0-1,1 0 0,-2-4 1,1 6-5,0 0 0,0-1 0,-1 1-1,1 0 1,0 0 0,-1-1 0,1 1 0,0 0 0,-1 0 0,1 0 0,-1 0 0,1 0 0,0-1 0,-1 1-1,1 0 1,0 0 0,-1 0 0,1 0 0,-1 0 0,1 0 0,0 0 0,-1 0 0,1 0 0,-1 1-1,1-1 1,0 0 0,-1 0 0,1 0 0,0 0 0,-1 0 0,1 1 0,0-1 0,-1 0 0,1 0 0,0 1-1,-1-1 1,-6 5-20,0 0-1,0 0 0,1 1 0,-10 10 1,-8 11-14,-73 88 116,84-98 5,0 1 0,2 0 0,0 1 0,-14 34 0,24-51-115,0-1 0,1 1 0,-1-1-1,0 1 1,1-1 0,-1 1 0,1-1 0,0 1-1,-1-1 1,1 1 0,0 0 0,0-1-1,0 1 1,0 0 0,0-1 0,0 1 0,1 0-1,-1-1 1,1 1 0,-1-1 0,1 1-1,-1-1 1,1 1 0,0-1 0,0 1 0,-1-1-1,1 0 1,0 1 0,0-1 0,1 0-1,-1 0 1,0 0 0,0 0 0,1 0 0,-1 0-1,0 0 1,1 0 0,-1 0 0,1-1-1,-1 1 1,1 0 0,-1-1 0,1 0 0,-1 1-1,1-1 1,2 0 0,40 1-3825,-2-9-3452,-6-5-2553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3.658"/>
    </inkml:context>
    <inkml:brush xml:id="br0">
      <inkml:brushProperty name="width" value="0.025" units="cm"/>
      <inkml:brushProperty name="height" value="0.025" units="cm"/>
    </inkml:brush>
  </inkml:definitions>
  <inkml:trace contextRef="#ctx0" brushRef="#br0">148 223 10762,'0'0'6123,"-10"0"-3101,1 0-2332,0 1 1,-1 0-1,1 0 0,0 0 1,0 1-1,-16 6 0,21-6-587,1-1 0,0 0 0,-1 1 1,1 0-1,0 0 0,0 0 0,0 0 0,0 0 0,1 1 0,-1-1 0,1 1 0,-1 0 0,1 0 1,0 0-1,0 0 0,0 0 0,0 0 0,1 0 0,-1 1 0,1-1 0,0 1 0,0-1 0,0 1 0,0 3 1,1-6-102,-1 0 0,1 0 0,0 0 0,0 0 0,0-1 0,0 1 1,1 0-1,-1 0 0,0 0 0,0 0 0,0 0 0,1-1 0,-1 1 1,0 0-1,1 0 0,-1 0 0,1-1 0,-1 1 0,1 0 0,-1-1 1,1 1-1,-1 0 0,1-1 0,0 1 0,-1-1 0,1 1 1,0-1-1,0 1 0,0 0 0,2 0 5,0-1 0,-1 1 1,1-1-1,0 1 0,-1-1 0,1 0 0,0 0 1,-1 0-1,6-1 0,1 0-17,0-1-1,-1 0 1,1-1 0,-1 0 0,10-4-1,0-3-4,-2-1-1,1 0 1,-2-2 0,0 0-1,0 0 1,-1-1 0,-1-1-1,0 0 1,-1-1-1,-1-1 1,0 0 0,-1 0-1,-1-1 1,-1 0-1,0 0 1,7-31 0,-14 48 24,-1 0 1,1-1-1,-1 1 1,0 0 0,1 0-1,-1 0 1,0-1-1,0 1 1,0 0 0,0 0-1,0-1 1,0 1-1,0 0 1,0 0-1,-1 0 1,1-1 0,0 1-1,-1 0 1,1 0-1,-1 0 1,1 0 0,-2-2-1,1 3 6,0 0 0,0 1-1,0-1 1,0 0 0,0 0-1,0 1 1,0-1 0,0 0-1,0 1 1,1-1 0,-1 1-1,0-1 1,0 1 0,0-1 0,0 1-1,1 0 1,-1-1 0,0 1-1,1 0 1,-2 1 0,-41 51 414,42-51-426,-21 29 8,2 0 0,-21 44 0,35-65-28,2 1 1,-1-1-1,2 1 1,-1 0-1,1 1 1,1-1-1,0 0 0,1 1 1,0-1-1,1 1 1,1 20-1,0-30-100,-1-1-1,0 1 1,1-1-1,-1 1 0,1-1 1,0 1-1,-1-1 1,1 0-1,0 1 1,0-1-1,0 0 1,0 0-1,0 0 1,0 1-1,0-1 1,1 0-1,-1 0 1,0-1-1,0 1 1,1 0-1,-1 0 1,1-1-1,-1 1 0,0-1 1,1 1-1,-1-1 1,1 1-1,0-1 1,-1 0-1,1 0 1,-1 0-1,1 0 1,-1 0-1,4-1 1,-1 1-580,0-1 0,0 0 0,1 0 0,-1 0 0,0 0 0,0-1 1,-1 1-1,1-1 0,0 0 0,0 0 0,5-5 0,17-20-6232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4.028"/>
    </inkml:context>
    <inkml:brush xml:id="br0">
      <inkml:brushProperty name="width" value="0.025" units="cm"/>
      <inkml:brushProperty name="height" value="0.025" units="cm"/>
    </inkml:brush>
  </inkml:definitions>
  <inkml:trace contextRef="#ctx0" brushRef="#br0">363 124 4548,'6'-12'1799,"-1"1"-142,22-45 4343,-18 12 2561,-9 43-7221,-8 27 139,-14 103 944,18-97-1750,-1-1-1,-1 1 1,-21 60 0,12-57-376,-1 0 0,-2-1 0,-42 61 1,47-78-817,-1-1 1,-1 0-1,-20 17 1,22-23-974,0 0-1,0-1 1,-1-1 0,0 0 0,-16 6 0,-25 4-12570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58.998"/>
    </inkml:context>
    <inkml:brush xml:id="br0">
      <inkml:brushProperty name="width" value="0.025" units="cm"/>
      <inkml:brushProperty name="height" value="0.025" units="cm"/>
    </inkml:brush>
  </inkml:definitions>
  <inkml:trace contextRef="#ctx0" brushRef="#br0">0 387 3171,'0'0'4329,"9"-1"-3538,54-8-605,92-25 1,6-2 721,378-18 55,-44 7-661,-55-37 552,-13 3 243,-299 62-874,174-2 0,-183 22-205,-1 5-1,126 24 1,-165-17-1,189 37 222,-249-41 115,-27-1 460,-37 3 106,39-10-1128,-118 15 35,-1-5 1,-152-6 0,35-1 0,-400 32 255,-223 6 47,625-41-120,-172 6 29,323-1-28,1 4-1,-138 34 1,226-44-31,-1 0 1,0 0 0,1 0 0,-1 0-1,1 0 1,-1 0 0,1 0 0,-1 0-1,1 1 1,-1-1 0,1 0-1,-1 0 1,1 1 0,-1-1 0,1 0-1,-1 0 1,1 1 0,0-1 0,-1 1-1,1-1 1,-1 0 0,1 1 0,0-1-1,-1 1 1,1-1 0,0 1 0,-1 0-1,13 6-462,34 3 58,-41-9 460,163 24 6,1-8 0,284-7 0,345-63-45,-700 44 8,615-65-251,-408 31-2278,-28-1-2879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6:36.661"/>
    </inkml:context>
    <inkml:brush xml:id="br0">
      <inkml:brushProperty name="width" value="0.025" units="cm"/>
      <inkml:brushProperty name="height" value="0.025" units="cm"/>
    </inkml:brush>
  </inkml:definitions>
  <inkml:trace contextRef="#ctx0" brushRef="#br0">2431 215 6374,'-101'4'1050,"0"-5"0,-189-26 0,229 20-769,-1 2 1,1 4-1,-1 2 1,0 3 0,1 2-1,0 4 1,-83 22-1,27 2-263,2 4 0,-170 82 0,229-91 27,1 3 0,2 1 0,1 3 0,1 3 0,3 1 0,-75 81 0,70-60 44,4 3 1,1 1 0,4 3-1,3 1 1,-38 89 0,61-116-49,1 1-1,3 0 1,1 1 0,3 1 0,1 0 0,2 0 0,3 0 0,1 1 0,2 0 0,9 76-1,-2-94-46,1 0 0,1 0-1,2-1 1,1 0 0,0-1-1,2 0 1,2-1 0,0 0-1,1-1 1,1-1-1,2 0 1,37 35 0,-17-22-8,2-2-1,1-2 1,1-1 0,2-3 0,1-1 0,54 22 0,-31-22 9,1-3 0,1-3 0,1-4-1,1-2 1,0-4 0,0-3 0,1-3 0,122-8 0,-36-11 25,-2-7 1,300-80 0,-234 36-39,-4-10 0,360-175 1,-489 202-17,-1-3 1,111-86 0,-170 113 48,0-2 1,-2-1-1,-1-2 0,-1 0 1,-1-2-1,-2-1 0,-1-1 0,-1 0 1,18-42-1,-33 59 80,-1-1 0,0 1 0,-1-1 0,-1-1 0,-1 1-1,0-1 1,-1 1 0,-1-1 0,-1 0 0,-1 1 0,0-1 0,-5-24 0,0 16 113,-2 1 0,0 1 0,-2 0 0,0 0 0,-2 1 0,-1 0 1,-27-38-1,-31-28-68,-3 2 0,-3 4 1,-5 4-1,-2 3 0,-4 4 1,-107-66-1,123 92 12,-2 3 0,-2 4 0,-1 3 0,-2 3-1,-1 4 1,-2 4 0,0 2 0,-2 5 0,0 3 0,-106-4 0,98 16-69,-1 3-1,1 6 1,0 3 0,0 4 0,1 4-1,1 4 1,1 4 0,1 3 0,-111 54-1,108-38-108,2 4-1,3 4 0,-107 83 0,142-93-763,1 1 0,3 3 0,1 3 0,3 0 0,1 3 0,-37 63 0,23-19-2333,2-6-2338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8:01.442"/>
    </inkml:context>
    <inkml:brush xml:id="br0">
      <inkml:brushProperty name="width" value="0.025" units="cm"/>
      <inkml:brushProperty name="height" value="0.025" units="cm"/>
    </inkml:brush>
  </inkml:definitions>
  <inkml:trace contextRef="#ctx0" brushRef="#br0">1 253 4004,'0'0'8264,"12"0"-7688,605-6 3868,13-43-2781,39 2-88,1 54-64,-245 12-1444,-322-20-40,-1-5 1,116-21-1,-61 1-4,1 7 1,189 2-1,-310 17-20,43 2 14,0-4-1,0-4 1,103-20-1,-171 20-49,-28 2-49,-45-2-121,48 5 153,-1265-22-1410,1137 25 1217,-1161-13-633,275 21 850,998-8 37,14-2-15,0 2 0,-1-1 0,-26 8-1,87-2-59,4132-10 422,-3659 11-347,-662-18-137,51 3 139,-1661 26 313,1548-8-4078,3-6-4123,129-5 2008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946"/>
    </inkml:context>
    <inkml:brush xml:id="br0">
      <inkml:brushProperty name="width" value="0.025" units="cm"/>
      <inkml:brushProperty name="height" value="0.025" units="cm"/>
    </inkml:brush>
  </inkml:definitions>
  <inkml:trace contextRef="#ctx0" brushRef="#br0">7 14 14574,'0'0'6982,"86"23"-5092,-37-27-577,7-5-512,3-3-481,-4 5-287,-4 3-1,-11 4-865,-11 0-1377,-19 2-1506,-10 11-2658,-8 3-3363</inkml:trace>
  <inkml:trace contextRef="#ctx0" brushRef="#br0" timeOffset="1">0 291 12300,'0'0'8872,"57"37"-7302,-18-37-738,4-4-640,3-2-95,3-3-706,-6-1-1185,-3-1-1345,-7 1-2722,-5-4-2275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8:34.696"/>
    </inkml:context>
    <inkml:brush xml:id="br0">
      <inkml:brushProperty name="width" value="0.025" units="cm"/>
      <inkml:brushProperty name="height" value="0.025" units="cm"/>
    </inkml:brush>
  </inkml:definitions>
  <inkml:trace contextRef="#ctx0" brushRef="#br0">384 1143 2210,'0'0'481,"-10"4"287,-270 131 1154,186-82 1863,138-83-2728,56-52 1,-42 33-942,800-597 365,-671 516-444,382-240-26,-561 365-40,16-10 100,-25 10 14,-15 3-4,14 2-160,0-1 1,0 2-1,1-1 0,-1 0 1,0 0-1,0 1 0,0-1 1,0 0-1,1 1 0,-1 0 0,0 0 1,0-1-1,1 1 0,-1 0 1,1 0-1,-1 0 0,1 1 1,-1-1-1,1 0 0,0 0 0,-1 1 1,1-1-1,0 1 0,0-1 1,0 1-1,0 0 0,0-1 1,1 1-1,-1 0 0,0 2 1,1-2-1535,2-2-1568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8:58.596"/>
    </inkml:context>
    <inkml:brush xml:id="br0">
      <inkml:brushProperty name="width" value="0.025" units="cm"/>
      <inkml:brushProperty name="height" value="0.025" units="cm"/>
    </inkml:brush>
  </inkml:definitions>
  <inkml:trace contextRef="#ctx0" brushRef="#br0">229 203 4004,'0'0'6737,"-3"-6"-6401,0 1-268,-4-15 253,7 20-300,0-1 0,0 0 0,1 1 1,-1-1-1,0 0 0,1 1 0,-1-1 1,1 1-1,-1-1 0,0 1 0,1-1 1,-1 1-1,1-1 0,0 1 0,-1-1 1,1 1-1,-1 0 0,1-1 0,0 1 0,-1 0 1,1 0-1,0-1 0,-1 1 0,1 0 1,0 0-1,-1 0 0,1 0 0,0 0 1,-1 0-1,1 0 0,0 0 0,-1 0 1,1 0-1,0 0 0,1 1 0,294 17 1638,-27 1-1391,-100-20-153,279-38 0,663-65 766,7 76-129,-717 14-923,-152 2 49,-87 11 68,-151 4-78,-13 4 104,-19 5 279,-72 10-158,-1-5-1,-1-4 1,-107 1-1,114-8-264,-2734 74 65,1826-92-5541,939 11 2744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03.192"/>
    </inkml:context>
    <inkml:brush xml:id="br0">
      <inkml:brushProperty name="width" value="0.025" units="cm"/>
      <inkml:brushProperty name="height" value="0.025" units="cm"/>
    </inkml:brush>
  </inkml:definitions>
  <inkml:trace contextRef="#ctx0" brushRef="#br0">10 1 3619,'0'0'11990,"-3"2"-11365,2-1-582,1 0-1,-1 0 1,0 0-1,1 0 1,-1 0-1,1 0 1,-1 0-1,1 0 0,-1 0 1,1 0-1,0 1 1,-1-1-1,1 0 1,0 0-1,0 0 1,0 0-1,0 1 1,0-1-1,0 0 1,0 0-1,1 0 1,-1 0-1,0 0 1,1 2-1,20 39 1282,-8-22-724,1-1 0,18 17-1,260 228 533,-247-229-874,0-3-1,3-2 1,56 28-1,-60-32-119,-1 1 0,-1 2 1,68 64-1,-25-20 14,-12-7 70,-54-47-119,0-1 0,1-1 0,1-1 0,40 24 0,-43-29-95,-1 1 0,0 0 0,20 20 0,-22-18 0,1-1 0,0-1 0,28 16 0,54 23 63,230 111 397,-27-8-87,-199-99-308,64 48-42,-4-1 7,-17-27-1,193 115 81,-272-151-104,1-3 0,91 35 0,37 18 8,422 238-278,-490-270 256,-84-40 0,60 33 0,155 85-515,11 7-49,77 41 399,-197-118 58,-93-43-553,0 3 0,105 63 0,21 28 644,-165-106 0,145 83 37,-8-4-101,-143-77-722,-11-12 500,0 0-1,-1 1 1,1-1 0,0 1-1,0-1 1,0 0-1,0 1 1,-1-1 0,1 0-1,0 1 1,0-1 0,0 0-1,-1 0 1,1 1-1,0-1 1,-1 0 0,1 0-1,0 1 1,-1-1 0,1 0-1,0 0 1,-1 0-1,1 1 1,0-1 0,-1 0-1,1 0 1,0 0 0,-1 0-1,1 0 1,-1 0-1,1 0 1,0 0 0,-1 0-1,-9 2-9567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06.791"/>
    </inkml:context>
    <inkml:brush xml:id="br0">
      <inkml:brushProperty name="width" value="0.025" units="cm"/>
      <inkml:brushProperty name="height" value="0.025" units="cm"/>
    </inkml:brush>
  </inkml:definitions>
  <inkml:trace contextRef="#ctx0" brushRef="#br0">30 0 4036,'0'0'8466,"0"9"-7841,0 380 6087,0-123-5582,-2-233-1115,-10 58 0,6-55 5,-2 45 0,7 556 608,2-326-392,9 264-134,-5-411-116,41 267 1,-18-183-45,-1-5-7,-16-176 63,52 307-38,-48-274 79,-4 1 1,-4 144 0,-3-47-63,23 46 5,-13-150-21,1 96 0,-15 657-52,-3-799 78,-10 52 1,-2 41 208,-2 158 583,17-298-821,0 0-1,1 0 1,-1 0-1,0 0 1,0-1-1,0 1 1,1 0-1,-1 0 1,0 0 0,1-1-1,-1 1 1,0 0-1,1-1 1,-1 1-1,1 0 1,0-1-1,-1 1 1,1 0-1,-1-1 1,1 1 0,0-1-1,-1 1 1,1-1-1,0 0 1,0 1-1,0-1-98,-1 0-1,1 0 0,-1 0 1,1 0-1,-1 0 0,0 0 1,1 0-1,-1 0 0,1 0 1,-1 0-1,1 0 0,-1 0 1,0 0-1,1 0 0,-1 0 1,1 0-1,-1-1 0,0 1 1,1 0-1,-1 0 1,0-1-1,1 1 0,-1 0 1,0 0-1,1-1 0,-1 1 1,0 0-1,0-1 0,1 1 1,-1 0-1,0-1 0,0 1 1,0-1-1,1 1 0,-1 0 1,0-1-1,0 1 0,0-1 1,0 1-1,0-1 0,0 1 1,0 0-1,0-1 0,0 1 1,0-1-1,0 1 1,0-1-1,0 0 0,0-11-4043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4.428"/>
    </inkml:context>
    <inkml:brush xml:id="br0">
      <inkml:brushProperty name="width" value="0.025" units="cm"/>
      <inkml:brushProperty name="height" value="0.025" units="cm"/>
    </inkml:brush>
  </inkml:definitions>
  <inkml:trace contextRef="#ctx0" brushRef="#br0">0 205 2787,'0'-10'1179,"4"-72"3549,-1 12-898,-2 27 1594,1 73-3298,9 55 0,0-13-1627,6 89 456,69 289 1,-29-242 992,122 295 1,-119-355-1405,59 228 1,-105-327-7437,-14-68 139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6.341"/>
    </inkml:context>
    <inkml:brush xml:id="br0">
      <inkml:brushProperty name="width" value="0.025" units="cm"/>
      <inkml:brushProperty name="height" value="0.025" units="cm"/>
    </inkml:brush>
  </inkml:definitions>
  <inkml:trace contextRef="#ctx0" brushRef="#br0">33 1 3459,'0'0'18626,"-3"10"-17345,-7 33-356,2 1-1,2 0 1,2 0 0,2 55-1,2-96-898,0 1 1,0-1-1,1 0 0,-1 1 0,1-1 0,-1 0 1,1 1-1,0-1 0,0 0 0,1 0 1,-1 0-1,1 0 0,-1 0 0,1 0 0,0 0 1,2 2-1,-2-3-17,0-1 0,0 0 1,0 1-1,0-1 0,0 0 1,0 0-1,0 0 0,1-1 0,-1 1 1,0 0-1,0-1 0,1 0 1,-1 1-1,0-1 0,1 0 0,-1 0 1,0 0-1,1 0 0,-1-1 1,0 1-1,0-1 0,1 1 1,-1-1-1,4-2 0,4-1 20,0-1 0,-1-1 0,1 1-1,-1-2 1,0 1 0,0-1 0,-1-1-1,12-13 1,58-76-102,-62 75-27,42-59-34,-58 81 130,0 0 0,0-1 0,0 1 1,0 0-1,1 0 0,-1-1 0,0 1 0,0 0 0,0 0 0,1 0 0,-1-1 0,0 1 1,0 0-1,0 0 0,1 0 0,-1 0 0,0-1 0,0 1 0,1 0 0,-1 0 1,0 0-1,1 0 0,-1 0 0,0 0 0,0 0 0,1 0 0,-1 0 0,0 0 0,1 0 1,-1 0-1,0 0 0,0 0 0,1 0 0,-1 0 0,0 0 0,0 0 0,1 0 1,-1 0-1,0 1 0,1-1 0,-1 0 0,5 15-87,-5 29 89,0-36 39,-1 27 5,-1-24-32,2-1 1,-1 1 0,1 0 0,1-1 0,0 1 0,0-1-1,1 1 1,4 11 0,-6-21-78,1 0 1,-1 0-1,0-1 0,1 1 1,-1 0-1,1 0 1,-1-1-1,1 1 0,-1 0 1,1-1-1,0 1 0,-1-1 1,1 1-1,0-1 1,-1 1-1,1-1 0,0 1 1,0-1-1,-1 1 0,1-1 1,0 0-1,0 0 0,0 1 1,0-1-1,-1 0 1,1 0-1,0 0 0,0 0 1,0 0-1,0 0 0,0 0 1,-1 0-1,1 0 0,0-1 1,0 1-1,0 0 1,0 0-1,-1-1 0,1 1 1,1-1-1,1-1-572,0 0 0,0 0 0,0-1 0,0 1 0,0-1 0,-1 1 0,1-1 0,1-3 0,10-14-6733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6.668"/>
    </inkml:context>
    <inkml:brush xml:id="br0">
      <inkml:brushProperty name="width" value="0.025" units="cm"/>
      <inkml:brushProperty name="height" value="0.025" units="cm"/>
    </inkml:brush>
  </inkml:definitions>
  <inkml:trace contextRef="#ctx0" brushRef="#br0">81 6 8808,'0'0'10469,"-10"9"-8088,2-2-1941,2-3-170,1 0 0,-1 1 1,1 0-1,0 0 1,0 1-1,0-1 1,1 1-1,0 0 1,0 0-1,0 1 1,1-1-1,-4 10 1,7-15-253,0 0 0,0 1 1,0-1-1,0 0 0,1 1 1,-1-1-1,0 0 1,1 1-1,-1-1 0,0 0 1,1 1-1,0-1 0,-1 0 1,1 0-1,0 0 1,0 0-1,-1 0 0,1 0 1,0 0-1,0 0 0,0 0 1,0 0-1,0 0 0,1 0 1,-1-1-1,0 1 1,0 0-1,0-1 0,1 1 1,-1-1-1,0 1 0,1-1 1,-1 0-1,0 0 1,1 0-1,-1 1 0,0-1 1,1 0-1,-1-1 0,2 1 1,7 1 1,-1-1 0,1 0 0,0-1 1,13-2-1,-16 1-8,1 0 0,0-1 0,0 0 0,-1 0 0,0-1 1,0 0-1,0 0 0,0-1 0,0 0 0,7-7 0,-10 9-3,0-1 0,-1 0 0,1 0-1,-1 0 1,0 0 0,0-1 0,0 1 0,-1-1-1,1 0 1,-1 1 0,0-1 0,-1 0-1,1 0 1,-1-1 0,0 1 0,1-8 0,-18 33-47,10-6 31,0-1-1,2 1 0,0 0 0,0 0 1,1 0-1,1 0 0,0 1 1,1 17-1,1-30-27,0-1 1,0 0-1,0 1 0,0-1 0,0 1 1,0-1-1,0 1 0,0-1 1,1 0-1,-1 1 0,1-1 1,-1 0-1,1 1 0,-1-1 1,1 0-1,0 0 0,0 0 1,-1 1-1,1-1 0,0 0 1,0 0-1,0 0 0,0 0 0,0-1 1,1 1-1,-1 0 0,0 0 1,0-1-1,1 1 0,-1 0 1,0-1-1,1 1 0,-1-1 1,0 0-1,1 1 0,-1-1 1,0 0-1,1 0 0,-1 0 1,1 0-1,-1 0 0,0 0 1,1-1-1,-1 1 0,1 0 0,1-1 1,2 0-640,0-1 0,0 0 0,0 0 0,0 0 0,0 0 0,0-1 0,0 0 0,-1 0 1,1 0-1,7-7 0,11-20-6229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7.025"/>
    </inkml:context>
    <inkml:brush xml:id="br0">
      <inkml:brushProperty name="width" value="0.025" units="cm"/>
      <inkml:brushProperty name="height" value="0.025" units="cm"/>
    </inkml:brush>
  </inkml:definitions>
  <inkml:trace contextRef="#ctx0" brushRef="#br0">60 1 13581,'0'0'6027,"-7"10"-4500,0 3-904,-1 0 0,2 1 1,0 0-1,0 1 1,1-1-1,1 1 0,1 0 1,-4 28-1,7-37-564,-1-1 0,1 1 0,1-1 0,-1 1-1,1 0 1,0-1 0,0 1 0,0-1 0,1 1 0,0-1-1,4 9 1,-4-12-50,-1 0-1,1 0 1,0 0 0,0-1-1,0 1 1,0-1-1,0 1 1,1-1 0,-1 0-1,0 0 1,1 0-1,-1 0 1,1 0 0,-1 0-1,1-1 1,-1 1 0,1-1-1,-1 0 1,1 1-1,0-1 1,-1-1 0,1 1-1,-1 0 1,1-1-1,-1 1 1,1-1 0,-1 1-1,3-2 1,29-13 55,-30 12-80,0 1 0,-1 0 1,1 0-1,0 0 1,0 1-1,0-1 0,0 1 1,0 0-1,0 0 0,1 1 1,-1-1-1,0 1 1,6 0-1,-8 0 15,-1 1 0,0 0 0,0-1 0,0 1 0,0 0 0,0 0 0,0 0 0,0 0 0,0 0 0,-1 0 0,1 0 0,0 0 0,0 0 0,-1 0 0,1 0 0,-1 0 0,1 1 0,-1-1 0,0 0 0,1 0 0,-1 0 0,0 1 0,0-1 0,0 0 0,0 2 0,2 40 646,-2-35-351,0 118 1702,0-126-2024,-1 0-1,1 0 0,0 1 1,0-1-1,0 0 0,0 0 0,0 1 1,0-1-1,0 0 0,0 0 0,0 1 1,0-1-1,0 0 0,0 1 0,0-1 1,0 0-1,0 0 0,0 1 0,0-1 1,1 0-1,-1 0 0,0 1 0,0-1 1,0 0-1,0 0 0,0 0 0,1 1 1,-1-1-1,0 0 0,0 0 1,0 0-1,1 0 0,-1 1 0,0-1 1,0 0-1,0 0 0,1 0 0,-1 0 1,0 0-1,0 0 0,1 0 0,-1 0 1,0 1-1,0-1 0,1 0 0,-1 0 1,0 0-1,1 0 0,-1 0 0,0 0 1,0-1-1,1 1 0,-1 0 0,0 0 1,1 0-1,10-12-4992,-4-5-1892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8.040"/>
    </inkml:context>
    <inkml:brush xml:id="br0">
      <inkml:brushProperty name="width" value="0.025" units="cm"/>
      <inkml:brushProperty name="height" value="0.025" units="cm"/>
    </inkml:brush>
  </inkml:definitions>
  <inkml:trace contextRef="#ctx0" brushRef="#br0">1 151 6502,'0'0'8333,"10"6"-5653,-4-2-2282,-1-1-39,0 0 0,-1 0-1,1 0 1,0-1 0,0 0 0,0 0 0,1 0 0,-1-1-1,0 1 1,1-1 0,-1-1 0,1 1 0,-1-1 0,1 0 0,7 0-1,2-6-94,0 0-1,0-1 0,0-1 1,-1 0-1,-1-1 1,1 0-1,-2-1 0,1-1 1,-1 0-1,-1 0 0,12-15 1,-22 24-255,1 0 0,0 0 0,0 0 0,-1 0 0,0 0 0,1 0 0,-1-1 0,0 1 1,0-1-1,0 1 0,0-1 0,0 1 0,-1-1 0,1 1 0,-1-1 0,0 0 0,0-2 0,0 3 0,-1 1 0,0 0 0,0 0 0,0 0 0,0-1 0,0 1 0,0 0 0,0 0 0,0 0 0,0 0 0,0 1 0,-1-1 0,1 0 0,0 0 0,-1 1 0,1-1 0,0 1 0,-1-1 0,1 1 0,-1 0-1,1-1 1,-1 1 0,1 0 0,-1 0 0,1 0 0,-1 0 0,1 0 0,0 0 0,-3 1 0,-4 0 26,0 1 0,0 0-1,0 0 1,0 0 0,1 1 0,-1 0-1,1 1 1,0-1 0,0 2 0,0-1 0,0 1-1,1 0 1,-1 0 0,2 0 0,-1 1-1,-6 8 1,3-4 76,1 0-1,0 1 1,1-1 0,0 1-1,1 1 1,0 0 0,1 0-1,0 0 1,-4 19 0,8-29-95,0 1 1,0-1 0,1 0-1,0 0 1,-1 1-1,1-1 1,0 1 0,0-1-1,0 0 1,0 1-1,0-1 1,1 0 0,-1 1-1,1-1 1,0 0-1,-1 1 1,1-1 0,0 0-1,0 0 1,1 0 0,-1 0-1,2 2 1,0-2 2,0 0-1,0-1 1,1 1 0,-1-1 0,1 0 0,-1 0 0,1 0 0,-1 0-1,1-1 1,0 1 0,-1-1 0,1 0 0,6-1 0,17 1-309,-1-2 1,41-6-1,-50 4-2114,0 0-1,27-12 0,-14 1-5810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9.504"/>
    </inkml:context>
    <inkml:brush xml:id="br0">
      <inkml:brushProperty name="width" value="0.025" units="cm"/>
      <inkml:brushProperty name="height" value="0.025" units="cm"/>
    </inkml:brush>
  </inkml:definitions>
  <inkml:trace contextRef="#ctx0" brushRef="#br0">3 86 3683,'-1'-23'5057,"0"17"-3937,1 0 1,-1 0-1,1 0 0,0-1 1,1 1-1,0 0 0,0 0 1,2-7-1,-3 13-1068,0 0 0,0 0 0,0 0 0,0 0 0,1 0 0,-1 0 0,0 0 0,0 0-1,0 0 1,0 0 0,1 0 0,-1 0 0,0 0 0,0-1 0,0 1 0,1 0 0,-1 1 0,0-1 0,0 0 0,0 0 0,0 0-1,1 0 1,-1 0 0,0 0 0,0 0 0,0 0 0,0 0 0,1 0 0,-1 0 0,0 0 0,0 1 0,0-1 0,0 0-1,1 0 1,-1 0 0,0 0 0,0 0 0,0 1 0,0-1 0,0 0 0,0 0 0,0 0 0,0 0 0,0 1 0,0-1 0,1 0-1,-1 0 1,0 0 0,0 0 0,0 1 0,0-1 0,0 0 0,0 0 0,0 0 0,0 1 0,-1-1 0,1 0 0,0 0 0,0 0-1,0 0 1,0 1 0,0-1 0,4 16 14,7 135 1895,11 91-420,-21-238-1474,0 0 0,0 0 1,0 0-1,0 0 0,0 0 1,1-1-1,0 1 0,-1 0 1,1-1-1,1 1 0,-1-1 1,4 5-1,-4-7-35,-1 0-1,0-1 0,1 1 1,-1 0-1,1 0 1,-1-1-1,1 1 0,0-1 1,-1 1-1,1-1 1,0 0-1,-1 0 0,1 0 1,0 0-1,-1 0 1,1 0-1,0 0 0,-1 0 1,1-1-1,0 1 1,-1-1-1,1 1 0,-1-1 1,1 1-1,-1-1 1,1 0-1,-1 0 0,1 0 1,-1 0-1,0 0 1,0 0-1,1 0 0,1-3 1,15-13-2,0-2 1,-1 0-1,-1-1 1,-1-1-1,-1 0 0,0-1 1,-2-1-1,-1 0 1,14-37-1,-24 55-168,1 0 0,-1-1 0,0 1 0,0-1 0,0 1 0,-1-1-1,0-10 1,0 15-25,-1 0 0,1 0 0,0 0 0,0 0 0,-1 0-1,1 0 1,-1 0 0,1 0 0,-1 0 0,1 1-1,-1-1 1,0 0 0,1 0 0,-1 0 0,0 1 0,0-1-1,1 0 1,-1 1 0,0-1 0,0 0 0,0 1 0,0-1-1,0 1 1,0 0 0,0-1 0,0 1 0,0 0-1,0-1 1,0 1 0,0 0 0,0 0 0,0 0 0,0 0-1,0 0 1,0 0 0,0 0 0,0 1 0,0-1 0,0 0-1,0 0 1,0 1 0,0-1 0,0 1 0,0-1-1,-1 1 1,-1 1-612,0-1-1,1 0 1,-1 1-1,1 0 1,-1 0-1,1-1 1,0 1-1,-1 1 1,1-1-1,-2 3 1,-7 9-5285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291"/>
    </inkml:context>
    <inkml:brush xml:id="br0">
      <inkml:brushProperty name="width" value="0.025" units="cm"/>
      <inkml:brushProperty name="height" value="0.025" units="cm"/>
    </inkml:brush>
  </inkml:definitions>
  <inkml:trace contextRef="#ctx0" brushRef="#br0">37 1 13581,'0'0'5861,"-5"11"-4542,4-9-1198,-22 43 1180,22-42-1199,0-1 1,0 1-1,0-1 1,0 1-1,0-1 0,1 1 1,-1 0-1,1 0 1,0-1-1,-1 1 1,1 0-1,1 0 1,-1-1-1,0 1 1,1 0-1,-1-1 1,1 1-1,1 3 0,0-4-82,0-1-1,1 1 1,-1-1-1,0 0 0,1 0 1,-1 0-1,1 0 0,-1 0 1,1-1-1,0 1 0,-1-1 1,1 1-1,0-1 0,-1 0 1,1 0-1,3-1 1,47-4 168,-38 0-512,-1 0 0,0 0 0,-1-1-1,26-16 1,-28 15 191,0 1 0,1 0 0,0 0 0,0 1 0,0 1 1,20-5-1,-31 9 148,0 0 1,0 1-1,0-1 1,0 0 0,0 1-1,0-1 1,0 1 0,0-1-1,0 1 1,0 0-1,0-1 1,-1 1 0,1 0-1,0 0 1,0 0 0,-1-1-1,1 1 1,0 0-1,-1 0 1,1 0 0,-1 0-1,1 0 1,-1 0-1,0 0 1,1 0 0,-1 0-1,0 0 1,0 0 0,0 0-1,1 1 1,-1-1-1,0 0 1,-1 0 0,1 0-1,0 1 1,0 56 1071,-1-41-686,6 14-341,-5-31-260,1 1 0,0-1 1,-1 1-1,1-1 0,-1 1 0,1-1 1,0 1-1,0-1 0,-1 0 1,1 1-1,0-1 0,0 0 0,-1 0 1,1 0-1,0 1 0,0-1 0,0 0 1,-1 0-1,1 0 0,0 0 1,0 0-1,0 0 0,-1 0 0,1-1 1,0 1-1,0 0 0,-1 0 0,1-1 1,0 1-1,0 0 0,-1-1 1,1 1-1,0-1 0,-1 1 0,1-1 1,0 0-1,13-11-6847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0.814"/>
    </inkml:context>
    <inkml:brush xml:id="br0">
      <inkml:brushProperty name="width" value="0.025" units="cm"/>
      <inkml:brushProperty name="height" value="0.025" units="cm"/>
    </inkml:brush>
  </inkml:definitions>
  <inkml:trace contextRef="#ctx0" brushRef="#br0">1 103 5509,'0'0'6785,"3"10"-4281,-2-5-2247,0-1 0,0 0 0,1 1 0,0-1 0,0 0 0,0 0 0,0 0 0,0 0 0,1-1 0,-1 1 0,1-1-1,0 1 1,1-1 0,-1 0 0,0 0 0,1 0 0,0-1 0,-1 1 0,1-1 0,0 0 0,0 0 0,0 0 0,1-1 0,-1 1 0,0-1 0,1 0 0,-1 0 0,1-1 0,5 1 0,-5-1-230,1-1 0,0 0 1,0 0-1,0-1 0,-1 0 0,1 0 1,-1 0-1,1 0 0,-1-1 1,0 0-1,0 0 0,0 0 0,0-1 1,-1 0-1,1 0 0,-1 0 1,0 0-1,0-1 0,-1 1 1,5-8-1,-3 4 35,0 0 0,0 0 0,-1 0 0,0-1 0,0 0 0,-1 0 0,0 0 0,2-17 0,-17 193 424,12-166-483,0-1 1,-1 0-1,1 1 0,0-1 0,0 0 0,0 1 0,0-1 1,0 0-1,0 1 0,0-1 0,1 0 0,-1 1 1,0-1-1,0 0 0,0 1 0,0-1 0,0 0 1,0 1-1,1-1 0,-1 0 0,0 0 0,0 1 0,0-1 1,1 0-1,-1 0 0,0 1 0,0-1 0,1 0 1,-1 0-1,0 0 0,0 0 0,1 1 0,-1-1 1,0 0-1,1 0 0,-1 0 0,13-6 120,10-18-12,-19 12-83,0 0-1,-1-1 0,4-24 0,-5 20-3,-2 17-22,1 0-1,-1 0 1,0 0-1,0 0 1,0 0-1,0 0 1,0 0-1,0 0 1,0 0-1,0 0 0,0 0 1,0 0-1,0 0 1,0 0-1,0 0 1,0 0-1,1 0 1,-1 0-1,0 0 1,0 0-1,0 0 1,0 0-1,0 0 0,0 0 1,0 0-1,0 0 1,0 0-1,0 0 1,0 0-1,0 0 1,0 0-1,0 0 1,0 0-1,0 0 0,0-1 1,1 1-1,-1 3 6,0-1 0,1 0-1,0 1 1,0-1-1,-1 0 1,1 0 0,1 0-1,-1 1 1,0-1-1,0 0 1,1-1 0,-1 1-1,1 0 1,0 0-1,-1-1 1,1 1 0,0-1-1,0 1 1,0-1 0,0 0-1,0 0 1,4 2-1,1-1 18,0 0-1,0-1 0,0 0 0,0 0 1,0-1-1,9 0 0,-12 3 45,0 0-1,-1 1 1,1-1-1,-1 1 1,0 0 0,0 0-1,-1 0 1,1 0-1,-1 0 1,0 0-1,4 10 1,0-2 216,-4-8-130,-1 0 0,0 0 0,0 0 0,0 0 0,0 0 0,-1 0 1,1 6-1,0-5 602,4-26-428,1-18-272,-5 28-42,0-1 0,1 1 0,1 0 0,-1 0-1,2 0 1,-1 0 0,2 0 0,9-17 0,-14 28-15,0-1 1,0 1-1,1 0 0,-1 0 0,0-1 1,0 1-1,1 0 0,-1 0 0,0 0 1,0 0-1,1-1 0,-1 1 0,0 0 1,1 0-1,-1 0 0,0 0 0,0 0 0,1 0 1,-1 0-1,0 0 0,1 0 0,-1 0 1,0 0-1,1 0 0,-1 0 0,0 0 1,1 0-1,-1 0 0,0 0 0,1 0 1,-1 0-1,0 0 0,0 0 0,1 1 1,-1-1-1,0 0 0,1 0 0,-1 1 1,12 13-66,2 17-36,-12-19 122,0 0 0,0 0 0,-1 0 0,-1 0 0,0 15 0,-1-4 431,0-66 321,3-56-1400,-2 97 612,1 1-1,0-1 1,0 0 0,0 0-1,0 0 1,0 1 0,0-1 0,0 1-1,0-1 1,1 1 0,-1-1 0,1 1-1,-1 0 1,1 0 0,0-1 0,-1 1-1,4-1 1,38-17-130,-34 15 83,6-3-109,0 1-1,1 0 1,-1 2 0,1 0-1,0 0 1,31-2 0,-46 6 169,-1 0 0,1 0 1,-1 1-1,1-1 1,0 0-1,-1 0 0,1 0 1,-1 0-1,1 1 1,-1-1-1,1 0 0,-1 0 1,1 1-1,-1-1 1,1 1-1,-1-1 1,1 0-1,-1 1 0,0-1 1,1 1-1,-1-1 1,0 1-1,1-1 0,-1 1 1,0-1-1,0 1 1,1-1-1,-1 1 0,0-1 1,0 1-1,0 0 1,0 27 14,-15 23 75,-20 2 119,-9 17 485,41-64-597,0 0-1,0 0 1,1 0 0,-1 1-1,1-1 1,1 1 0,-1-1-1,0 14 1,3-19-86,0 0 1,0 0-1,0 0 1,0 0-1,0-1 1,1 1-1,-1 0 1,0 0-1,0-1 1,0 1-1,1-1 0,-1 1 1,0-1-1,1 0 1,-1 0-1,0 1 1,1-1-1,-1 0 1,1 0-1,-1 0 1,0 0-1,1-1 1,-1 1-1,3-1 1,39-4 131,15-20 197,-31 4-1846,-26 20 1106,0 0 0,1 0-1,-2 0 1,1-1 0,0 1 0,0 0 0,0-1 0,0 1-1,-1 0 1,1-1 0,-1 1 0,1-1 0,-1 1-1,0-1 1,1-2 0,-3-5-6339,-7-1-5756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1.140"/>
    </inkml:context>
    <inkml:brush xml:id="br0">
      <inkml:brushProperty name="width" value="0.025" units="cm"/>
      <inkml:brushProperty name="height" value="0.025" units="cm"/>
    </inkml:brush>
  </inkml:definitions>
  <inkml:trace contextRef="#ctx0" brushRef="#br0">1 44 14253,'0'0'4261,"5"-4"-3076,10-5-801,8 1-288,1 0-64,3 2-672,-1 1-2339,1 2-2915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1.502"/>
    </inkml:context>
    <inkml:brush xml:id="br0">
      <inkml:brushProperty name="width" value="0.025" units="cm"/>
      <inkml:brushProperty name="height" value="0.025" units="cm"/>
    </inkml:brush>
  </inkml:definitions>
  <inkml:trace contextRef="#ctx0" brushRef="#br0">37 0 7335,'0'0'11846,"-5"10"-10117,-2 9-1183,1 0-1,1 0 0,1 1 1,0-1-1,1 1 0,0 26 0,3-39-415,0-1 0,1 0 0,-1 0 0,1 0 0,0 1 0,1-1 0,3 10 0,-4-14-102,0-1 1,0 0 0,-1 1 0,1-1-1,0 0 1,0 0 0,0 1 0,1-1-1,-1 0 1,0 0 0,0 0 0,0-1-1,1 1 1,-1 0 0,1 0 0,-1-1-1,0 1 1,1 0 0,-1-1 0,1 0 0,-1 1-1,1-1 1,-1 0 0,1 0 0,0 0-1,-1 0 1,1 0 0,-1 0 0,1 0-1,-1 0 1,1-1 0,-1 1 0,1-1-1,-1 1 1,1-1 0,2-1 0,0 0-4,0-1 0,-1 1 0,1-1 1,0 0-1,-1 0 0,0-1 0,0 1 1,0-1-1,0 1 0,0-1 0,-1 0 1,0 0-1,1 0 0,-1-1 0,-1 1 0,1 0 1,-1-1-1,2-8 0,-1 4 33,0 0 1,0 0-1,-1 0 0,-1 0 0,0 0 1,0-1-1,0 1 0,-4-16 0,3 22-30,0 0-1,0 1 1,0-1 0,0 0-1,-1 0 1,1 1-1,-1-1 1,0 1-1,0-1 1,0 1-1,0 0 1,0 0-1,-1 0 1,1 0 0,0 0-1,-1 0 1,0 0-1,1 1 1,-1 0-1,0-1 1,0 1-1,0 0 1,1 0-1,-5 0 1,6 1-33,1 0 0,-1 0 0,1 0 1,0 0-1,-1 1 0,1-1 0,-1 0 0,1 0 0,0 0 1,-1 1-1,1-1 0,0 0 0,0 0 0,-1 1 0,1-1 1,0 0-1,-1 1 0,1-1 0,0 0 0,0 1 0,0-1 1,-1 0-1,1 1 0,0-1 0,0 1 0,0-1 0,0 0 1,0 1-1,0-1 0,0 1 0,0-1 0,0 1 0,0-1 1,0 0-1,0 1 0,0-1 0,0 1 0,0-1 0,0 0 1,0 1-1,1-1 0,-1 0 0,0 1 0,0-1 0,0 1 1,1-1-1,-1 0 0,0 1 0,0-1 0,1 0 0,-1 0 1,0 1-1,1-1 0,18 21-1752,9-14-2883,2-6-4098,-17-1 3779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1.905"/>
    </inkml:context>
    <inkml:brush xml:id="br0">
      <inkml:brushProperty name="width" value="0.025" units="cm"/>
      <inkml:brushProperty name="height" value="0.025" units="cm"/>
    </inkml:brush>
  </inkml:definitions>
  <inkml:trace contextRef="#ctx0" brushRef="#br0">33 50 7175,'0'0'14600,"5"-8"-14045,12-26-197,-12 26-134,-16 35-74,5-18 214,0-1 0,1 1 0,0 0 0,0 0 0,1 1 0,0-1 0,1 1 0,0 0 0,0 0 0,-1 17 0,4-27-360,0 1 0,0-1 0,0 1 0,0-1 1,0 1-1,0-1 0,0 1 0,1-1 1,-1 1-1,0-1 0,0 0 0,0 1 0,1-1 1,-1 1-1,0-1 0,0 0 0,1 1 1,-1-1-1,0 0 0,1 1 0,-1-1 0,1 0 1,-1 0-1,0 1 0,1-1 0,-1 0 1,1 0-1,-1 0 0,0 0 0,1 1 0,-1-1 1,1 0-1,0 0 0,22-2 87,18-12 6,-30 7-63,-8 4-39,1 1 1,-1-1 0,1 1 0,0 0 0,0 0-1,0 0 1,0 0 0,0 1 0,0-1 0,0 1-1,0 1 1,1-1 0,-1 0 0,0 1 0,1 0-1,6 0 1,-10 1-1,0 0 1,1 0-1,-1 0 0,0 0 0,0 0 1,0 0-1,0 0 0,0 0 0,0 0 0,0 1 1,0-1-1,-1 0 0,1 1 0,0-1 1,-1 0-1,1 1 0,-1-1 0,0 1 0,1-1 1,-1 1-1,0 1 0,5 41 161,-5-32 33,6 9 1087,-6-21-1250,0 0 0,0 0 1,1 0-1,-1 0 0,0 0 1,0 0-1,0 0 1,1 0-1,-1 0 0,0 0 1,0 0-1,0 0 1,1 0-1,-1 0 0,0 0 1,0 0-1,0 0 0,1 0 1,-1 0-1,0 0 1,0 0-1,0 0 0,1-1 1,-1 1-1,0 0 0,0 0 1,0 0-1,0 0 1,0 0-1,1 0 0,-1-1 1,0 1-1,0 0 1,0 0-1,0 0 0,0-1 1,0 1-1,0 0 0,1 0 1,-1 0-1,0-1 1,0 1-1,0 0 0,1-4 39,1 0-1,-1 0 1,0 0-1,0-1 1,0 1 0,0 0-1,-1-6 1,-1-14-31,-1 0 1,-8-36 0,8 49-38,2 10-32,0 0-1,1 0 1,-1 1 0,0-1-1,1 0 1,-1 0 0,1 1-1,-1-1 1,1 0 0,-1 1-1,1-1 1,-1 1 0,1-1 0,0 1-1,-1-1 1,1 1 0,0-1-1,-1 1 1,1 0 0,0-1-1,-1 1 1,1 0 0,0-1-1,0 1 1,0 0 0,-1 0-1,1 0 1,0 0 0,0 0-1,1 0 1,37-5-2037,-26 4 835,24-6-3320,-12 0-1520,8-5-7328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2.264"/>
    </inkml:context>
    <inkml:brush xml:id="br0">
      <inkml:brushProperty name="width" value="0.025" units="cm"/>
      <inkml:brushProperty name="height" value="0.025" units="cm"/>
    </inkml:brush>
  </inkml:definitions>
  <inkml:trace contextRef="#ctx0" brushRef="#br0">172 15 14574,'0'0'6251,"-9"-3"-3966,-34-8-983,41 10-1234,0 1 0,-1 0-1,1 0 1,0 0-1,0 1 1,-1-1 0,1 0-1,0 1 1,0 0-1,0-1 1,0 1 0,-1 0-1,1 0 1,0 0-1,0 0 1,1 0 0,-1 1-1,0-1 1,0 1-1,1-1 1,-1 1 0,1 0-1,-3 3 1,-24 46 727,24-43-602,-3 5 7,1 1 0,1 0 0,0 1 0,1-1 0,1 1 0,0 0 0,1 0 0,1 0 0,0 0 0,1 0 0,0 0 0,4 18 0,-4-30-289,1 0 0,1-1 0,-1 1 0,0 0 0,0-1 0,1 1 0,0-1 0,-1 0 0,1 1 0,0-1 0,0 0 0,0 0 0,1 0 0,-1 0 0,0-1 0,1 1 1,-1-1-1,6 3 0,21 5-3800,2-6-3702,-7-3-3097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2.871"/>
    </inkml:context>
    <inkml:brush xml:id="br0">
      <inkml:brushProperty name="width" value="0.025" units="cm"/>
      <inkml:brushProperty name="height" value="0.025" units="cm"/>
    </inkml:brush>
  </inkml:definitions>
  <inkml:trace contextRef="#ctx0" brushRef="#br0">104 64 11627,'0'0'5637,"-10"3"-2204,3-2-3009,-46 17 2907,51-17-3153,0 0 0,0 0 0,0 0 0,1 0 0,-1 0 0,0 1 1,0-1-1,0 0 0,1 1 0,-1 0 0,1-1 0,-1 1 1,1 0-1,0 0 0,0 0 0,0-1 0,0 1 0,0 0 0,0 1 1,0-1-1,1 0 0,-1 0 0,1 0 0,-1 0 0,1 3 1,1-4-166,-1 1 1,1-1 0,0 0-1,0 0 1,-1 0 0,1 0 0,0 0-1,0 0 1,0 0 0,0 0 0,1-1-1,-1 1 1,0 0 0,0-1 0,0 1-1,1 0 1,-1-1 0,0 0 0,0 1-1,1-1 1,-1 0 0,0 0-1,1 1 1,-1-1 0,0 0 0,1 0-1,-1 0 1,3-1 0,1 1 4,0 0 0,1 0-1,-1-1 1,0 1 0,1-1 0,8-3 0,-8 0-22,0 0 1,-1-1-1,1 1 1,-1-1 0,0 0-1,0-1 1,-1 1 0,0-1-1,0 0 1,0 0-1,0 0 1,-1-1 0,0 1-1,-1-1 1,1 1-1,-1-1 1,-1 0 0,1 0-1,-1 0 1,0 0-1,0-12 1,-1 21-16,0 0 1,1 0 0,0 0-1,-1 0 1,1 0-1,0 0 1,0-1-1,0 1 1,0 0-1,0 0 1,1-1 0,-1 1-1,0-1 1,1 1-1,-1-1 1,1 1-1,0-1 1,-1 0-1,1 0 1,0 0 0,0 0-1,0 0 1,0 0-1,0-1 1,0 1-1,0 0 1,0-1-1,0 0 1,2 1 0,-1-1-11,1 1 0,-1 0 0,0 0 1,0 0-1,0 0 0,0 1 1,0-1-1,-1 1 0,1-1 0,0 1 1,-1 0-1,1 0 0,-1 0 1,1 1-1,-1-1 0,0 1 0,0-1 1,0 1-1,-1-1 0,1 1 1,2 5-1,0 49 4,-4-33 537,-1-19 156,1-8 382,7-105-2198,-7 108 1116,-6-1-2065,5-6-6848,1 4 7132,0-9-11853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3.807"/>
    </inkml:context>
    <inkml:brush xml:id="br0">
      <inkml:brushProperty name="width" value="0.025" units="cm"/>
      <inkml:brushProperty name="height" value="0.025" units="cm"/>
    </inkml:brush>
  </inkml:definitions>
  <inkml:trace contextRef="#ctx0" brushRef="#br0">93 27 10634,'0'0'16512,"-9"3"-16160,4-1-282,0 0 0,0 0 0,0 1 0,1-1 0,-1 1 0,1 0 0,0 0 0,0 1 0,0-1 0,0 1 0,0 0 0,1 0 0,-1 0 0,1 0 0,1 1 0,-1 0 0,0-1 0,1 1 0,0 0 0,0 0 0,1 0 0,-1 0 0,1 0 0,0 1 0,0-1 0,0 10 0,1-15-66,0 1 1,0-1-1,0 0 1,0 1-1,0-1 0,1 0 1,-1 1-1,0-1 1,0 0-1,0 1 1,0-1-1,0 0 0,0 1 1,0-1-1,1 0 1,-1 1-1,0-1 1,0 0-1,1 1 0,-1-1 1,0 0-1,0 0 1,1 1-1,-1-1 0,0 0 1,1 0-1,-1 0 1,0 0-1,1 1 1,-1-1-1,0 0 0,1 0 1,-1 0-1,0 0 1,1 0-1,-1 0 1,0 0-1,1 0 1,19-4 116,16-16-84,-4-6-537,-25 19 330,0 1 0,1-1 0,-1 2 1,1-1-1,1 1 0,-1 0 0,1 1 0,17-7 0,-25 11 167,-1 1-1,1-1 1,0 0 0,-1 1-1,1-1 1,-1 0 0,1 1-1,0-1 1,-1 1-1,1-1 1,-1 1 0,1-1-1,-1 1 1,1-1 0,-1 1-1,0 0 1,1-1-1,-1 1 1,0 0 0,1-1-1,-1 1 1,0 0-1,0-1 1,0 1 0,0 0-1,1 0 1,-1-1 0,0 1-1,0 0 1,0-1-1,0 1 1,-1 0 0,1 1-1,0 34 368,0-28-255,0 52 612,0-59-714,0-1 0,1 1 0,-1-1 1,1 1-1,-1-1 0,0 1 1,1-1-1,-1 0 0,1 1 0,-1-1 1,1 0-1,-1 1 0,1-1 1,-1 0-1,1 0 0,0 0 0,-1 1 1,1-1-1,-1 0 0,1 0 1,-1 0-1,1 0 0,0 0 1,-1 0-1,1 0 0,-1 0 0,1 0 1,0 0-1,-1 0 0,1-1 1,-1 1-1,1 0 0,-1 0 0,1-1 1,-1 1-1,1 0 0,-1-1 1,1 1-1,-1 0 0,1-1 0,-1 1 1,1 0-1,-1-2 0,24-14-541,0-12-731,-19 22 953,0 0 0,0 0 0,0 0 0,0 1 0,1-1 0,10-5 0,-14 23 96,-2-11 236,0 0 1,0 1-1,0-1 0,0 0 1,0 0-1,0 0 0,0 0 1,0 0-1,1 1 0,-1-1 1,0 0-1,1 0 0,-1 0 1,1 0-1,-1 0 0,1 0 1,0 1-1,4-3-8,0 1 0,0-1 0,-1-1 0,1 1 1,-1-1-1,1 0 0,-1 0 0,0 0 0,1 0 0,-1-1 0,0 0 0,4-3 0,-3 2-7,0 0-1,0 1 0,1 0 0,-1 0 0,1 0 1,8-3-1,-13 6 877,16-6-3006,-15 1 1878,0 1 0,0-1 0,-1 0 0,0 0 0,0 1 0,0-1 0,0 0 0,-1 0 0,0 0 0,0-6 0,0 10 423,-1 3-42,-1 0 0,1 0 0,0 0 0,0-1 0,0 1 0,0 0 0,1 0 0,-1 0 0,0 1 0,0 2 0,1-3 9,-3 8 232,1 1 0,0-1 0,1 1 0,0-1-1,1 1 1,0-1 0,2 17 0,-2-25-334,1 0 1,-1 0 0,1 0-1,-1 0 1,1 0 0,0 0-1,0-1 1,0 1 0,0 0-1,0 0 1,0-1 0,0 1 0,0-1-1,1 1 1,-1-1 0,1 1-1,-1-1 1,4 2 0,-3-2-43,1 0-1,-1-1 1,1 1 0,-1-1 0,1 0 0,-1 0 0,1 0 0,-1 0 0,1 0 0,-1 0 0,1-1 0,-1 1 0,1-1 0,-1 0 0,1 0 0,-1 0-1,0 0 1,1 0 0,2-2 0,9-6-346,-1-1 0,0 0 0,-1 0 0,21-23 0,-39 41 428,0 1 0,1-1 0,0 2 0,1-1 0,0 0 0,0 1 0,1 0-1,0 0 1,1 0 0,0 0 0,0 0 0,1 13 0,4-11-2878,6-7-3022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5.263"/>
    </inkml:context>
    <inkml:brush xml:id="br0">
      <inkml:brushProperty name="width" value="0.025" units="cm"/>
      <inkml:brushProperty name="height" value="0.025" units="cm"/>
    </inkml:brush>
  </inkml:definitions>
  <inkml:trace contextRef="#ctx0" brushRef="#br0">0 39 12075,'0'0'7426,"11"-6"-5878,-8 4-1518,5-3 347,0 0 0,0 1 0,0 0 0,18-5 0,-24 8-323,-1 0 0,1 1 1,-1-1-1,1 1 0,-1 0 0,1 0 0,-1 0 0,1-1 0,0 1 1,-1 1-1,1-1 0,-1 0 0,1 0 0,-1 1 0,1-1 0,-1 0 1,1 1-1,-1 0 0,1-1 0,-1 1 0,1 0 0,-1 0 0,0 0 1,0 0-1,1 0 0,-1 0 0,0 0 0,0 0 0,0 0 1,0 0-1,0 1 0,0-1 0,0 0 0,-1 1 0,1-1 0,0 1 1,-1-1-1,1 1 0,-1-1 0,0 1 0,1-1 0,-1 1 0,0 1 1,0 5-11,0-1 0,0 1 1,0 0-1,-1-1 0,-1 1 1,1 0-1,-1-1 0,0 0 1,-1 1-1,0-1 0,0 0 1,0-1-1,-1 1 0,-5 7 1,3-4-34,0 0 0,1 0 0,0 1 0,1-1 0,-3 14 0,7-24-9,0 0 0,0 0 1,0 0-1,-1 0 0,1 1 0,0-1 0,0 0 0,0 0 1,0 0-1,0 1 0,0-1 0,0 0 0,0 0 0,0 0 1,0 0-1,0 1 0,0-1 0,0 0 0,0 0 0,1 0 1,-1 0-1,0 1 0,0-1 0,0 0 0,0 0 0,0 0 1,0 0-1,0 0 0,0 1 0,0-1 0,1 0 0,-1 0 1,0 0-1,0 0 0,0 0 0,0 0 0,0 0 0,1 0 1,-1 1-1,0-1 0,0 0 0,0 0 0,0 0 0,1 0 1,-1 0-1,0 0 0,0 0 0,1 0 0,11-4 63,11-12-33,19-25-342,-32 30 119,1 0 0,1 0 0,-1 1 0,15-9 0,-25 18 179,-1 1 1,1-1-1,0 1 1,0-1-1,0 1 0,0 0 1,0-1-1,-1 1 1,1 0-1,0-1 1,0 1-1,0 0 1,0 0-1,0 0 1,0 0-1,0 0 1,0 0-1,0 0 0,0 0 1,0 1-1,0-1 1,0 0-1,0 0 1,0 1-1,0-1 1,-1 1-1,1-1 1,0 1-1,0-1 1,0 1-1,-1-1 0,1 1 1,0 0-1,-1-1 1,1 1-1,0 0 1,-1 0-1,1-1 1,-1 1-1,1 0 1,-1 0-1,0 0 1,1 0-1,-1 0 1,1 2-1,10 55 171,-7-33 223,-4-23-338,0 1 0,0-1 0,1 0 0,0 0 0,-1 0 0,1 0-1,0 0 1,0 0 0,0 0 0,0 0 0,0 0 0,0-1 0,1 1 0,-1 0 0,1-1-1,-1 1 1,1-1 0,-1 1 0,1-1 0,0 0 0,0 0 0,0 0 0,0 0-1,0 0 1,0 0 0,0 0 0,0-1 0,0 1 0,0-1 0,0 1 0,0-1-1,0 0 1,0 0 0,1 0 0,-1 0 0,0 0 0,0 0 0,0-1 0,0 1-1,0-1 1,1 0 0,-1 1 0,0-1 0,-1 0 0,1 0 0,3-2 0,5-3 28,0 1 1,-1-2-1,1 1 1,-1-1-1,-1-1 1,0 0-1,12-14 1,-15 17-66,0-1 0,-1 0 0,0 0 0,0-1 0,0 1 0,-1-1 0,0 0 0,0 0 0,-1 0 0,0 0 0,0 0 0,1-14 0,-5 19-83,-4 8 31,-3 10 59,8-12 26,0 0 0,0 0 0,0 0 0,1 0 0,-1 0 0,1 0 1,0 0-1,0 0 0,0 0 0,1 0 0,0 0 0,-1 0 0,1 0 0,1 0 0,-1 0 1,1 0-1,-1 0 0,1-1 0,2 5 0,-2-6-150,0 0 0,0 0 0,0 1 1,1-1-1,-1 0 0,1-1 0,-1 1 0,1 0 0,-1-1 0,6 3 1,-3-3-661,-1 0 0,0 1 0,1-2 0,-1 1 0,1 0 0,-1-1 1,0 0-1,8-1 0,8-2-10163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5.897"/>
    </inkml:context>
    <inkml:brush xml:id="br0">
      <inkml:brushProperty name="width" value="0.025" units="cm"/>
      <inkml:brushProperty name="height" value="0.025" units="cm"/>
    </inkml:brush>
  </inkml:definitions>
  <inkml:trace contextRef="#ctx0" brushRef="#br0">48 1 11915,'0'0'7212,"0"13"-5770,-2 29 24,-1 0 0,-14 63 0,7-54-150,-5 101 0,15-150-1286,-1 0-1,1 0 1,0-1-1,0 1 0,1 0 1,-1 0-1,0 0 1,0 0-1,1 0 0,0-1 1,-1 1-1,1 0 0,0-1 1,-1 1-1,1 0 1,0-1-1,0 1 0,1-1 1,-1 1-1,0-1 0,0 1 1,1-1-1,-1 0 1,1 0-1,-1 0 0,4 2 1,-3-2 14,1-1-1,0 0 1,0 1 0,0-1-1,0 0 1,0 0 0,0-1-1,0 1 1,0-1 0,-1 1 0,1-1-1,0 0 1,0 0 0,-1 0-1,1 0 1,0-1 0,4-2 0,18-12 68,0-2 1,-1 0 0,-1-2 0,0 0 0,-2-1 0,0-2-1,-2 0 1,-1-1 0,0-1 0,-2 0 0,-1-1-1,-1-1 1,-1-1 0,12-35 0,-17 7-2216,-8 54-54,0 12-5675,-3 3 679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6.272"/>
    </inkml:context>
    <inkml:brush xml:id="br0">
      <inkml:brushProperty name="width" value="0.025" units="cm"/>
      <inkml:brushProperty name="height" value="0.025" units="cm"/>
    </inkml:brush>
  </inkml:definitions>
  <inkml:trace contextRef="#ctx0" brushRef="#br0">82 110 11499,'0'0'11344,"4"-9"-9593,-1 3-1508,5-20 772,-8 25-995,0 1 1,0-1-1,-1 0 1,1 1 0,0-1-1,-1 0 1,1 1-1,-1-1 1,1 1-1,-1-1 1,1 1-1,-1-1 1,1 1-1,-1-1 1,1 1-1,-1-1 1,1 1-1,-1 0 1,0-1-1,1 1 1,-1 0-1,0-1 1,0 1-1,1 0 1,-1 0-1,0 0 1,1 0-1,-1 0 1,0 0-1,0 0 1,1 0-1,-1 0 1,0 0-1,0 0 1,1 0-1,-1 0 1,0 0-1,1 1 1,-1-1-1,0 0 1,0 1-1,-3 0-18,0 1-1,1 0 0,-1 0 1,1 0-1,-1 0 0,1 0 1,0 0-1,0 1 0,0 0 1,0-1-1,0 1 1,1 0-1,-1 1 0,1-1 1,0 0-1,0 1 0,0-1 1,1 1-1,-4 7 0,3-6 17,0 0 0,0 0 0,1 0-1,-1 1 1,1-1 0,0 1 0,1-1 0,-1 0-1,1 1 1,0-1 0,0 1 0,1-1-1,0 1 1,1 6 0,0-10 0,-1 0 0,0-1 0,1 1 0,0-1 0,-1 1 0,1-1 0,0 1 0,0-1-1,0 0 1,0 0 0,0 0 0,0 0 0,0 0 0,0 0 0,0-1 0,1 1 0,-1-1 0,0 1 0,0-1 0,1 0 0,-1 0 0,0 0 0,1 0 0,-1 0 0,0-1 0,3 0 0,2 1 39,0-1-1,0-1 1,-1 1 0,1-1 0,0 0 0,-1-1 0,10-4-1,-9 2-9,1-1-1,-1 0 0,0 0 0,-1-1 0,0 0 1,0 0-1,0-1 0,7-12 0,-10 15-18,-1 1 0,1-1 0,-1 1 0,0-1 0,-1 0 0,1 0 0,-1 0 0,0 0-1,0 0 1,-1 0 0,1 0 0,-1 0 0,0 0 0,-1 0 0,1 0 0,-1 0 0,-2-7 0,1 9-54,0-1 1,-1 2 0,1-1 0,-1 0 0,0 0 0,0 1-1,0 0 1,0-1 0,0 1 0,-1 0 0,1 1-1,-1-1 1,1 1 0,-1-1 0,0 1 0,-4-1-1,0-1-4925,32 3-14050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648"/>
    </inkml:context>
    <inkml:brush xml:id="br0">
      <inkml:brushProperty name="width" value="0.025" units="cm"/>
      <inkml:brushProperty name="height" value="0.025" units="cm"/>
    </inkml:brush>
  </inkml:definitions>
  <inkml:trace contextRef="#ctx0" brushRef="#br0">70 0 9545,'0'0'10442,"-8"6"-8664,-1 0-1248,1 0 1,0 0-1,1 1 1,-10 9-1,16-15-541,0 0 0,0 0 0,0 0 0,0 0 0,0 0 0,1 0 0,-1 0 0,0 0 0,0 0 1,1 1-1,-1-1 0,1 0 0,-1 0 0,1 1 0,0-1 0,-1 0 0,1 1 0,0-1 0,0 0 0,0 1 0,0-1 0,0 0 0,0 1 0,0-1 0,0 0 0,0 1 0,1-1 0,-1 0 0,1 0 0,-1 1 0,1-1 0,-1 0 0,1 0 0,0 0 0,0 0 0,-1 0 0,1 0 0,0 0 0,0 0 0,0 0 0,0 0 0,0 0 0,0 0 0,0-1 0,1 1 0,-1 0 0,0-1 0,0 1 1,0-1-1,1 1 0,0-1 0,28 12-3193,-13-6 2720,-1 0 0,-1 1 0,1 1-1,-1 0 1,0 1 0,19 15 0,-33-23 569,0 0 0,0 0 0,0 0 1,-1 1-1,1-1 0,0 0 0,-1 0 0,1 0 1,0 1-1,-1-1 0,0 0 0,1 1 0,-1-1 1,0 0-1,0 1 0,1-1 0,-1 0 1,0 1-1,0-1 0,-1 0 0,1 1 0,0-1 1,0 1-1,-1-1 0,1 0 0,-1 0 0,1 1 1,-1-1-1,1 0 0,-1 0 0,0 1 1,0-1-1,1 0 0,-1 0 0,0 0 0,0 0 1,0 0-1,0 0 0,0-1 0,0 1 1,-3 1-1,-5 5 757,-1 0-1,1-1 1,-20 8 0,24-12-592,-2 2-70,-1 0 1,1-1-1,-1 0 1,0-1-1,0 1 0,0-2 1,0 1-1,0-1 1,-14 0-1,21-1-250,0 0 0,0-1 0,0 1 1,0-1-1,0 1 0,0-1 0,1 1 0,-1-1 0,0 1 0,0-1 0,0 0 0,1 0 0,-1 1 1,0-1-1,1 0 0,-1 0 0,0 0 0,1 0 0,-1 0 0,1 0 0,0 0 0,-1 0 1,1 0-1,0 0 0,-1 0 0,1 0 0,0 0 0,0 0 0,0 0 0,0 0 0,0 0 0,0-1 1,4-39-6273,5 5-2135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6.647"/>
    </inkml:context>
    <inkml:brush xml:id="br0">
      <inkml:brushProperty name="width" value="0.025" units="cm"/>
      <inkml:brushProperty name="height" value="0.025" units="cm"/>
    </inkml:brush>
  </inkml:definitions>
  <inkml:trace contextRef="#ctx0" brushRef="#br0">127 0 9641,'0'0'11547,"-11"16"-10276,-13 22 151,-30 63 1,48-88-1112,0 0-1,1 1 1,0-1 0,1 1-1,0 0 1,2 0-1,-1 0 1,2 0-1,0 1 1,1 23 0,1-35-304,-1-1 1,1 0 0,0 0 0,0-1 0,0 1 0,0 0 0,0 0 0,0 0 0,0-1 0,1 1 0,-1 0 0,1-1 0,-1 1 0,1-1 0,0 0-1,-1 1 1,1-1 0,0 0 0,0 0 0,0 0 0,0 0 0,0-1 0,0 1 0,0-1 0,0 1 0,0-1 0,0 1 0,0-1 0,0 0 0,1 0 0,-1 0-1,0 0 1,0-1 0,0 1 0,3-1 0,2 0-58,1 0-1,0-1 0,-1 0 0,1 0 1,-1-1-1,1 0 0,-1 0 0,9-6 1,-7 2-136,1-1 1,-2 0-1,1 0 1,-1-1-1,-1 0 1,1-1-1,-2 1 1,1-1-1,-1-1 1,-1 1 0,0-1-1,6-19 1,-4 7 216,-1 0 1,-2 0 0,0 0-1,-1 0 1,-1-33 0,-10 63 1073,-1 13-898,1-1-1,1 1 1,0 1 0,2-1 0,1 1-1,0 0 1,1 0 0,2 0 0,0 1-1,3 26 1,-2-44-257,0-1 1,1 1-1,0 0 0,0-1 0,0 1 0,1-1 1,-1 1-1,1-1 0,-1 0 0,1 0 0,0 0 1,1 0-1,-1 0 0,0 0 0,1 0 1,0-1-1,-1 1 0,6 3 0,15 5-2966,2-5-3293,-2-6-4352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7.240"/>
    </inkml:context>
    <inkml:brush xml:id="br0">
      <inkml:brushProperty name="width" value="0.025" units="cm"/>
      <inkml:brushProperty name="height" value="0.025" units="cm"/>
    </inkml:brush>
  </inkml:definitions>
  <inkml:trace contextRef="#ctx0" brushRef="#br0">113 1 15375,'0'0'5391,"-7"13"-3474,-61 138 1749,60-129-3264,1-1 0,1 1 0,1 0 0,0 0 1,2 0-1,-1 28 0,4-48-394,0-1 1,0 0 0,0 0-1,1 0 1,-1 1-1,0-1 1,1 0 0,-1 0-1,0 0 1,1 0 0,0 0-1,-1 1 1,1-1 0,0 0-1,-1-1 1,1 1 0,0 0-1,0 0 1,0 0 0,0 0-1,0 0 1,0-1 0,0 1-1,0-1 1,2 2 0,0-1 8,1 0 1,-1 0 0,1 0 0,-1-1 0,1 0 0,0 1 0,-1-1 0,8-1-1,0 0-124,0-1 0,0-1 0,-1 1 0,1-2 0,12-5 0,-11 3-257,-9 4 209,1 0 0,-1 0 1,0 0-1,0 1 0,1-1 1,-1 1-1,1 0 0,-1 0 0,1 0 1,0 1-1,-1-1 0,6 1 1,-9 1 141,1 0 1,0-1 0,-1 1 0,1 0-1,-1 0 1,1 0 0,-1 0-1,1 0 1,-1 0 0,0 0-1,0 0 1,1 0 0,-1 0 0,0 0-1,0 0 1,0 0 0,0 0-1,0 0 1,0 0 0,-1 1-1,1-1 1,0 0 0,0 0 0,-1 0-1,0 1 1,-7 28 577,5-24-352,0 1 1,-1-1-1,0 0 0,-1 0 0,1 0 0,-1-1 0,0 0 0,-9 8 0,11-11-209,0 0 0,0 0-1,0 0 1,0 0-1,0-1 1,-1 1-1,1-1 1,-1 0 0,1 0-1,-1 0 1,1 0-1,-1-1 1,0 1-1,1-1 1,-1 0 0,0 0-1,1 0 1,-7-2-1,9 1-272,-1 1 0,1-1 0,0 0 0,0 0-1,0 0 1,0 0 0,0 0 0,0 0 0,0-1-1,0 1 1,0 0 0,0 0 0,1-1 0,-1 1 0,1 0-1,-1-1 1,1 1 0,-1 0 0,1-1 0,0 1 0,-1-1-1,1 1 1,0-1 0,0 1 0,0-1 0,0 1-1,1-3 1,-1 0-778,0-18-5071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7.611"/>
    </inkml:context>
    <inkml:brush xml:id="br0">
      <inkml:brushProperty name="width" value="0.025" units="cm"/>
      <inkml:brushProperty name="height" value="0.025" units="cm"/>
    </inkml:brush>
  </inkml:definitions>
  <inkml:trace contextRef="#ctx0" brushRef="#br0">66 148 11883,'9'-1'4372,"0"0"-3529,-1 0-1,1-1 1,-1-1-1,1 0 0,-1 0 1,0 0-1,0-1 1,0 0-1,9-7 1,-12 8-668,-1 0 1,0 0-1,-1 0 1,1-1 0,0 1-1,-1-1 1,0 0 0,0 0-1,0 0 1,0-1 0,-1 1-1,0-1 1,0 1 0,0-1-1,0 0 1,-1 1 0,0-1-1,0 0 1,0 0 0,0-7-1,-1 11-169,0 1 0,0-1 0,0 0-1,0 1 1,0-1 0,0 0 0,0 0-1,0 1 1,-1-1 0,1 0 0,0 1 0,-1-1-1,1 0 1,0 1 0,-1-1 0,1 0-1,-1 1 1,1-1 0,-1 1 0,1-1 0,-1 1-1,1-1 1,-1 1 0,1-1 0,-1 1-1,0 0 1,1-1 0,-1 1 0,0 0 0,-1-1-1,-28 2-29,22 1 9,0 1 1,1 0 0,-1 0 0,1 0 0,-10 6 0,7-2 28,0 1-1,0 0 1,1 1 0,0 0 0,1 0 0,0 1 0,1 0 0,0 0 0,0 1 0,1 0 0,0 0 0,1 0 0,0 1 0,1 0 0,0 0 0,1 0 0,-2 14-1,5-25-5,0 1 0,0-1-1,0 0 1,0 1-1,0-1 1,1 1-1,-1-1 1,0 0 0,1 1-1,-1-1 1,1 0-1,-1 1 1,1-1-1,-1 0 1,1 0 0,0 1-1,0-1 1,0 0-1,0 0 1,0 0-1,0 0 1,0 0-1,0 0 1,0 0 0,2 1-1,0-1-12,1 0 1,-1 1-1,1-1 0,-1-1 1,1 1-1,0 0 0,-1-1 1,1 0-1,7 0 0,1-1-361,0 0-1,0-1 0,0-1 1,0 0-1,16-7 1,56-33-6772,-47 16 97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7.940"/>
    </inkml:context>
    <inkml:brush xml:id="br0">
      <inkml:brushProperty name="width" value="0.025" units="cm"/>
      <inkml:brushProperty name="height" value="0.025" units="cm"/>
    </inkml:brush>
  </inkml:definitions>
  <inkml:trace contextRef="#ctx0" brushRef="#br0">178 0 10762,'0'0'4340,"-13"5"-1729,-65 28 504,68-29-2573,0 2 1,0-1 0,1 1 0,0 1 0,0 0 0,0 0 0,-7 9-1,15-16-537,1 1-1,0-1 0,-1 1 0,1-1 0,0 0 0,-1 1 0,1-1 0,0 1 0,-1-1 0,1 1 0,0-1 0,0 1 0,0-1 0,0 1 0,0 0 0,-1-1 0,1 1 0,0-1 0,0 1 0,0-1 0,0 1 0,0-1 0,0 1 1,1-1-1,-1 1 0,0-1 0,0 1 0,0 0 0,0-1 0,1 1 0,-1-1 0,0 0 0,1 1 0,-1-1 0,0 1 0,1-1 0,-1 1 0,0-1 0,1 0 0,-1 1 0,1-1 0,-1 0 0,1 1 0,-1-1 0,1 0 0,-1 0 0,1 1 1,-1-1-1,1 0 0,-1 0 0,1 0 0,-1 0 0,1 0 0,-1 0 0,1 0 0,-1 0 0,1 0 0,-1 0 0,1 0 0,0 0 0,0 0 0,47 0-892,-39 0 372,26 0-839,-6-1 1081,1 1 0,-1 2 1,31 6-1,-59-9 315,0 2 0,0-1 0,0 0 0,0 0 0,-1 0 0,1 0 0,0 0 0,0 1 0,0-1 0,-1 0 0,1 1 0,0-1 0,0 0 0,-1 1 1,1-1-1,0 1 0,-1-1 0,1 1 0,0 0 0,-1-1 0,1 1 0,-1 0 0,1-1 0,-1 1 0,1 0 0,-1 0 0,0-1 0,1 1 0,-1 1 0,0-1 30,0 0 0,-1 1 0,1-1 0,-1 0 1,1 0-1,-1 1 0,1-1 0,-1 0 0,0 0 0,0 0 0,0 0 0,1 0 0,-1 0 1,0 0-1,-2 2 0,-44 28 1537,34-24-1271,0 0 0,-1-1 0,1 0 0,-1-1 0,0-1 0,-1 0 0,1-1-1,-22 2 1,35-5-387,1 1 1,-1-1-1,1 0 0,-1 0 0,1 0 0,0 0 0,-1-1 0,1 1 0,-1 0 0,1 0 0,-1 0 1,1 0-1,0 0 0,-1 0 0,1-1 0,-1 1 0,1 0 0,0 0 0,-1-1 0,1 1 0,0 0 1,-1-1-1,1 1 0,0 0 0,0 0 0,-1-1 0,1 1 0,0-1 0,0 1 0,0 0 0,-1-1 0,1 1 1,0-1-1,0 0 0,4-17-2973,18-17-5276,7 5-3622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8.282"/>
    </inkml:context>
    <inkml:brush xml:id="br0">
      <inkml:brushProperty name="width" value="0.025" units="cm"/>
      <inkml:brushProperty name="height" value="0.025" units="cm"/>
    </inkml:brush>
  </inkml:definitions>
  <inkml:trace contextRef="#ctx0" brushRef="#br0">205 306 15503,'-9'4'2493,"8"-3"-2400,-26 11 1230,0 1-1,1 1 1,1 1-1,0 2 1,-24 21 0,48-37-1259,0 0 0,-1 0 0,1 1 0,0-1 0,0 0 0,0 1 0,-1-1 0,2 1 0,-1 0 0,0-1 0,0 1 0,0 0 0,1-1 0,-1 1 0,1 0 0,0 0 0,-1 1 0,1-2-48,1 0 0,-1 0 0,0-1-1,1 1 1,-1 0 0,0 0 0,1-1 0,-1 1 0,1 0-1,-1-1 1,1 1 0,0-1 0,-1 1 0,1-1 0,0 1-1,-1-1 1,1 1 0,0-1 0,-1 1 0,1-1 0,0 0-1,0 0 1,0 1 0,-1-1 0,2 0 0,8 2 13,-1-1-1,1 0 1,-1-1 0,18-2 0,-11 0-87,1-1 1,-1 0-1,0-2 1,0 0-1,-1-1 0,1 0 1,-1-1-1,-1-1 1,1 0-1,-1-1 1,-1-1-1,1 0 0,-2-1 1,1 0-1,10-13 1,-13 13-19,0-1 1,0 0-1,-1-1 1,-1 0-1,0 0 1,-1 0-1,-1-1 1,0 0-1,0-1 1,-1 1-1,-1-1 1,-1 0-1,0 0 1,-1 0-1,0 0 1,-2-23-1,0 34 76,0 1 0,-1-1 0,1 1 0,-1-1 0,0 1 0,0-1 0,-1 1 0,1 0 0,-1-1 0,1 1 0,-1 0 0,0 0 0,0 0 0,0 0 0,-1 1 0,1-1 0,-1 0 0,1 1 0,-1 0 0,0 0 0,0 0 0,0 0 0,0 0 0,0 0 0,-1 1 0,1-1 0,0 1 0,-1 0 0,1 0 0,-1 1 0,0-1 0,1 0 0,-1 1 0,1 0 0,-6 0 0,-1 1 9,1-1-1,-1 1 1,0 1 0,1 0-1,0 0 1,0 0 0,-1 1-1,1 1 1,1 0-1,-1 0 1,1 1 0,-11 7-1,14-9 40,0 1 0,1 0 0,0 1 0,-1-1 0,2 1 0,-1-1 0,0 1 0,1 1 0,-4 7 0,6-11-43,0 0 1,1-1-1,-1 1 1,1 0-1,-1 0 0,1 0 1,0 0-1,0 0 0,0 0 1,0-1-1,0 1 0,0 0 1,1 0-1,-1 0 0,1 0 1,-1 0-1,1-1 1,0 1-1,-1 0 0,1 0 1,0-1-1,0 1 0,0-1 1,0 1-1,1-1 0,-1 1 1,0-1-1,1 0 0,-1 1 1,1-1-1,-1 0 1,1 0-1,2 1 0,70 35 113,-62-33-118,1 1-1,-2 0 1,1 1-1,0 1 1,-1 0-1,-1 0 1,1 1-1,-1 0 0,0 1 1,13 15-1,-21-20 63,1 1 0,-1 0-1,-1-1 1,1 1-1,-1 0 1,1 0 0,-1 0-1,-1 0 1,1 0 0,-1 5-1,-4 21-1502,4-29 785,-1 0 0,0-1 0,1 1 0,-1 0 1,0-1-1,0 1 0,0-1 0,0 1 1,0-1-1,-1 1 0,1-1 0,-2 2 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9.605"/>
    </inkml:context>
    <inkml:brush xml:id="br0">
      <inkml:brushProperty name="width" value="0.025" units="cm"/>
      <inkml:brushProperty name="height" value="0.025" units="cm"/>
    </inkml:brush>
  </inkml:definitions>
  <inkml:trace contextRef="#ctx0" brushRef="#br0">164 425 15791,'0'0'5093,"-10"-7"-3182,-32-21-1057,40 27-833,0 0 0,0 0 0,-1 0 0,1 1 0,0-1 0,-1 1 0,1 0 1,0 0-1,-1-1 0,1 2 0,-1-1 0,1 0 0,0 0 0,-1 1 0,1-1 0,0 1 0,-1 0 0,1 0 0,0 0 0,0 0 0,0 0 0,0 0 0,0 0 1,0 1-1,0-1 0,0 1 0,1-1 0,-1 1 0,0 0 0,1 0 0,-3 3 0,-1 2 35,0 1 1,0-1-1,1 1 0,0 0 0,0 0 0,-4 15 1,6-19-24,1 1 0,0 0 1,0 0-1,1 0 1,-1-1-1,1 1 0,0 0 1,0 6-1,1-10-21,-1 0 1,1 1-1,-1-1 1,1 0-1,-1 0 1,1 0-1,0 0 1,0 0-1,-1 0 1,1 0-1,0 0 1,0 0-1,0 0 1,0 0-1,0 0 1,0-1-1,0 1 0,0 0 1,0-1-1,1 1 1,-1-1-1,0 1 1,0-1-1,0 0 1,1 1-1,-1-1 1,0 0-1,1 0 1,-1 0-1,0 0 1,0 0-1,1 0 1,-1 0-1,2-1 0,4 0-9,0-1-1,1 0 1,-1 0 0,-1-1-1,1 1 1,0-2-1,-1 1 1,1-1-1,-1 0 1,0 0-1,0 0 1,-1-1-1,1 0 1,-1 0-1,0-1 1,7-10 0,0 1-74,-2-1 1,1 0-1,-2-1 1,0 0 0,8-25-1,-10 7-375,-7 27-187,-5 23 442,3-11 239,1 1 1,0-1-1,0 0 0,0 1 1,1-1-1,0 1 1,0-1-1,0 0 0,0 1 1,0-1-1,1 1 0,0-1 1,2 8-1,-2-11-13,1 1-1,-1 0 1,0-1-1,1 1 1,-1-1-1,1 1 1,-1-1 0,1 0-1,0 0 1,0 0-1,-1 0 1,1 0-1,0 0 1,0 0-1,0-1 1,0 1 0,0-1-1,0 1 1,0-1-1,0 0 1,0 1-1,0-1 1,0 0-1,1-1 1,-1 1 0,0 0-1,0-1 1,0 1-1,0-1 1,0 1-1,3-3 1,4 0 3,1-1 0,-1 0 0,1-1 0,-1 0 0,0-1 0,-1 1 0,0-2 0,0 1 0,0-1 0,-1-1 0,1 1 0,6-11 0,0 0-22,-1-1 1,-1-1-1,0 1 1,13-33-1,-22 43-18,1 0 0,-2 0 0,1 1 0,-1-2 0,0 1 0,-1 0 0,0-10 0,0 19-2,-1-1-1,0 1 0,0 0 0,0 0 0,0 0 0,0 0 0,0-1 1,0 1-1,0 0 0,0 0 0,0 0 0,0 0 0,0-1 0,0 1 0,0 0 1,0 0-1,0 0 0,0 0 0,0-1 0,0 1 0,0 0 0,0 0 1,0 0-1,-1 0 0,1-1 0,0 1 0,0 0 0,0 0 0,0 0 1,0 0-1,0 0 0,0 0 0,-1-1 0,1 1 0,0 0 0,0 0 0,0 0 1,0 0-1,0 0 0,-1 0 0,1 0 0,0 0 0,0 0 0,0 0 1,0 0-1,-1 0 0,1 0 0,0 0 0,0 0 0,0 0 0,-1 0 1,1 0-1,0 0 0,0 0 0,0 0 0,0 0 0,-1 0 0,1 0 0,-12 11-122,-8 19 56,-2 16 477,2 2 0,2 0 1,2 1-1,2 1 1,3 0-1,1 0 0,-4 89 1,14-137-412,-1-1 1,1 1 0,0-1 0,0 0 0,0 1-1,0-1 1,0 0 0,0 1 0,0-1-1,1 0 1,-1 1 0,0-1 0,1 0 0,-1 1-1,1-1 1,-1 0 0,1 0 0,0 1-1,0-1 1,-1 0 0,1 0 0,0 0 0,0 0-1,0 0 1,0 0 0,0 0 0,0 0-1,0-1 1,1 1 0,-1 0 0,0-1 0,0 1-1,3 0 1,-2-1-15,0 0-1,0-1 0,0 1 1,0-1-1,0 0 1,0 1-1,-1-1 1,1 0-1,0 0 1,0 0-1,0 0 1,-1-1-1,1 1 1,-1 0-1,1-1 1,-1 1-1,0-1 1,1 1-1,-1-1 1,0 0-1,0 0 1,1-1-1,22-44-9,-2-1 1,-3-1-1,25-89 0,1-6-619,-30 103 318,-5 9 163,1 1 0,2 0 0,31-51-1,-44 82 165,0 0-1,0 0 1,0 0-1,0 1 1,0-1-1,0 0 1,0 0-1,0 0 1,0 0-1,1 0 1,-1 0-1,0 0 1,0 1-1,0-1 1,0 0-1,0 0 1,0 0-1,1 0 0,-1 0 1,0 0-1,0 0 1,0 0-1,0 0 1,0 0-1,1 0 1,-1 0-1,0 0 1,0 0-1,0 0 1,0 0-1,0 0 1,1 0-1,-1 0 1,0 0-1,0 0 1,0 0-1,0 0 0,0 0 1,1 0-1,-1 0 1,0 0-1,0 0 1,0-1-1,0 1 1,0 0-1,0 0 1,0 0-1,1 0 1,-1 0-1,0 0 1,0 0-1,0-1 1,0 1-1,0 0 1,0 0-1,0 0 1,0 0-1,0 0 0,0-1 1,-2 24-72,-10 30 73,-46 127 228,49-149-18,3 1-1,0 0 1,-1 60 0,22-129 326,-10 11-579,0 0-1,-2 0 1,0-51 0,-3 80 43,1 0 0,0 1 0,-1-1 0,1 0 0,0 0 0,1 0 0,-1 0 0,0 0 0,1 0 0,0-1 0,0 1 0,-1 0 0,2-1 0,-1 1 0,0-1 0,0 0 0,1 0 0,2 3 0,1-2 6,0 1 0,0-1 0,0 0 0,0-1 0,1 1 1,-1-1-1,1 0 0,9 1 0,-4-2 5,0 1 0,0-2 0,0 1 0,0-2 1,0 0-1,0 0 0,0-1 0,-1 0 0,22-8 0,-23 5-11,0 0-1,-1-1 0,0 0 1,11-9-1,-17 13 3,0 0 0,-1 0 0,1-1 0,-1 1-1,1-1 1,-1 0 0,0 0 0,0 0 0,0 0-1,0 0 1,-1 0 0,1-1 0,-1 1 0,0 0 0,0-1-1,1-6 1,-20 29-224,11-8 310,0 1-1,1 0 1,-9 22 0,13-28-13,0-1 0,1 0 1,-1 0-1,1 1 1,1-1-1,-1 1 1,1-1-1,0 1 1,0-1-1,0 1 0,1-1 1,1 7-1,-2-12-95,0 0 0,0 1-1,1-1 1,-1 0-1,0 1 1,0-1 0,0 0-1,0 1 1,1-1-1,-1 0 1,0 0 0,0 1-1,1-1 1,-1 0-1,0 0 1,1 1 0,-1-1-1,0 0 1,1 0-1,-1 0 1,0 0 0,1 1-1,-1-1 1,0 0 0,1 0-1,-1 0 1,0 0-1,1 0 1,-1 0 0,1 0-1,-1 0 1,0 0-1,1 0 1,-1 0 0,0 0-1,1 0 1,-1-1-1,0 1 1,1 0 0,-1 0-1,0 0 1,1 0 0,-1-1-1,0 1 1,1 0-1,-1 0 1,0-1 0,0 1-1,1 0 1,-1 0-1,0-1 1,0 1 0,1-1-1,12-16-3909,-3-8-3435,0-6-6678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9.995"/>
    </inkml:context>
    <inkml:brush xml:id="br0">
      <inkml:brushProperty name="width" value="0.025" units="cm"/>
      <inkml:brushProperty name="height" value="0.025" units="cm"/>
    </inkml:brush>
  </inkml:definitions>
  <inkml:trace contextRef="#ctx0" brushRef="#br0">28 0 12364,'-11'16'7207,"0"1"-5286,5-3 738,6 4-1410,0-3-544,12-1-545,8-3-64,3 1-1089,2-4-2690,1-2-3460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3:00.592"/>
    </inkml:context>
    <inkml:brush xml:id="br0">
      <inkml:brushProperty name="width" value="0.025" units="cm"/>
      <inkml:brushProperty name="height" value="0.025" units="cm"/>
    </inkml:brush>
  </inkml:definitions>
  <inkml:trace contextRef="#ctx0" brushRef="#br0">142 46 9929,'0'0'5333,"-8"9"-3122,6-6-2083,-3 2 109,0 0 0,1 1 0,-1-1 0,2 1-1,-1 0 1,0 1 0,1-1 0,0 0 0,1 1 0,0 0 0,0 0 0,-2 12 0,6 175 2156,0-5 328,-3-174-2500,-1-1 1,-1 1-1,-7 20 1,10-32-139,-1 0 1,0 0-1,0 0 1,0-1-1,0 1 1,0 0-1,0-1 1,0 1-1,-1-1 1,0 0-1,1 1 1,-1-1-1,0 0 1,0 0-1,0 0 1,0 0-1,-1 0 1,1-1-1,0 1 1,-1-1 0,1 1-1,-1-1 1,0 0-1,-4 2 1,6-4-68,-1 1 1,1-1 0,0 1 0,0-1 0,0 0 0,0 1 0,0-1 0,0 0 0,0 0 0,0 0 0,0 0 0,0 0 0,1 0 0,-1 0 0,0 0-1,1 0 1,-1 0 0,0 0 0,1 0 0,-1-1 0,1 1 0,0 0 0,-1 0 0,1-1 0,0 1 0,0 0 0,0-2 0,-5-42-82,5 41 56,0-14-310,0 1 0,1-1 0,0 0 1,2 0-1,0 1 0,1-1 0,1 1 0,11-27 1,-5 22-142,1-1 0,1 1 1,1 1-1,1 0 1,26-28-1,56-44 522,-67 66-29,-1 0 0,39-49-1,-57 56 345,-11 20-352,0 0 0,0 0 0,0 1 0,0-1 0,0 0 0,0 0 0,-1 0 1,1 0-1,0 0 0,0 0 0,0 0 0,0 0 0,0 0 0,0 0 0,0 0 0,0 0 0,0 0 0,0 0 0,-1 0 0,1 0 0,0 0 0,0 0 0,0 0 0,0 0 0,0 0 0,0 0 0,0-1 0,0 1 1,0 0-1,0 0 0,0 0 0,-1 0 0,1 0 0,0 0 0,0 0 0,0 0 0,0 0 0,0 0 0,0 0 0,0 0 0,0 0 0,0-1 0,0 1 0,0 0 0,0 0 0,0 0 0,0 0 0,0 0 0,0 0 0,0 0 1,0 0-1,0 0 0,0 0 0,0-1 0,0 1 0,0 0 0,0 0 0,0 0 0,0 0 0,0 0 0,0 0 0,0 0 0,0 0 0,0-1 0,-1 3 85,-1 0-1,1-1 0,-1 1 1,1 0-1,0 0 1,-1 0-1,1 0 1,0 0-1,0 0 0,1 0 1,-1 0-1,0 0 1,1 0-1,-1 5 1,0-5-78,0 1 0,1 0 0,-1 0 0,1-1 0,0 1 0,0 0 0,0-1 0,1 1 0,-1 0 0,0 0 0,1-1 0,0 1 0,-1-1 0,1 1 0,0 0 0,1-1 0,-1 0 0,0 1 0,1-1 0,-1 0 0,1 0 1,0 1-1,0-1 0,-1-1 0,2 1 0,-1 0 0,0 0 0,0-1 0,0 1 0,4 1 0,3 0-116,0 0 1,0-1 0,0 0-1,0-1 1,1 1-1,-1-2 1,18 0-1,-15-1-227,0-1-1,-1 0 1,1 0-1,-1-2 1,0 1 0,1-1-1,16-9 1,32-11-492,-60 24 801,1-1-1,-1 1 1,1 0-1,-1 0 0,1 0 1,-1 0-1,1 0 0,-1 0 1,1 0-1,-1 0 1,0 0-1,1 0 0,-1 1 1,1-1-1,-1 0 0,1 0 1,-1 0-1,1 0 1,-1 1-1,0-1 0,1 0 1,-1 0-1,1 1 0,-1-1 1,0 0-1,1 1 1,-1-1-1,0 0 0,0 1 1,1-1-1,-1 1 0,0 0 1,6 21 198,-6 36 492,-1-43-498,2 371 2041,-1-377-2176,0 0-1,-1 0 0,0 0 0,0 1 0,-1-1 0,-1 0 1,1-1-1,-2 1 0,1 0 0,-1-1 0,-9 15 0,10-18 1,-1 0 0,0 0 0,-1-1 0,1 0 0,-1 1 0,0-1-1,0-1 1,0 1 0,-1-1 0,1 0 0,-1 0 0,0-1 0,1 1-1,-1-1 1,0 0 0,-1-1 0,1 0 0,-8 1 0,11-1 5,1-1 1,-1 1 0,1-1 0,-1 0 0,1 0-1,-1 0 1,1 0 0,-1 0 0,1-1-1,-1 1 1,1-1 0,0 0 0,-1 1 0,1-1-1,0 0 1,-1 0 0,1-1 0,0 1-1,0 0 1,0-1 0,0 1 0,0-1-1,0 0 1,1 1 0,-1-1 0,-2-4 0,1-1-50,1 1 1,0-1-1,0 1 1,1-1-1,0 1 1,0-1-1,0 0 1,1 0-1,1-7 1,-2-11-414,2 0 0,1 0 0,1 0 0,1 0 0,10-32 0,-11 48 345,0 0 1,1 0-1,0 0 0,1 1 0,0-1 1,0 1-1,1 0 0,-1 1 1,2-1-1,-1 1 0,1 1 1,0-1-1,1 1 0,-1 0 1,1 1-1,1-1 0,9-3 0,40-12 264,1 1-3462,-46 10-1491,-9-2-3993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3:01.010"/>
    </inkml:context>
    <inkml:brush xml:id="br0">
      <inkml:brushProperty name="width" value="0.025" units="cm"/>
      <inkml:brushProperty name="height" value="0.025" units="cm"/>
    </inkml:brush>
  </inkml:definitions>
  <inkml:trace contextRef="#ctx0" brushRef="#br0">1 1 7719,'0'0'12108,"0"9"-9626,0-6-2399,0 0 0,0 0 0,1 0 0,-1 0 0,0 0-1,1 0 1,0 0 0,0 0 0,0 0 0,0 0 0,0-1 0,1 1 0,-1 0 0,1-1-1,-1 1 1,1-1 0,0 0 0,0 1 0,0-1 0,1 0 0,-1 0 0,0-1-1,1 1 1,-1 0 0,1-1 0,0 1 0,-1-1 0,1 0 0,0 0 0,0 0 0,0 0-1,0 0 1,0-1 0,0 0 0,-1 1 0,2-1 0,3 0 0,4 1-483,1-1 0,-1 0 1,0 0-1,1-1 0,-1 0 0,22-6 1,-30 6 346,0 0 0,0-1 0,0 1 0,0 0 1,-1-1-1,1 1 0,0-1 0,-1 0 0,1 0 0,-1 0 1,0 0-1,0-1 0,0 1 0,0-1 0,0 1 0,0-1 1,-1 0-1,1 1 0,-1-1 0,0 0 0,1 0 1,-1 0-1,-1 0 0,1 0 0,0 0 0,-1 0 0,0-1 1,1 1-1,-2-3 0,1 6 133,0 0 0,0 0 0,0 0 0,0 0-1,0 0 1,0 0 0,0 0 0,0 0 0,-1 0 0,1 0 0,0 0 0,0 0 0,0 0 0,0 0-1,0 0 1,0 0 0,-1 0 0,1 0 0,0 0 0,0 0 0,0 0 0,0 0 0,0 0 0,0 0-1,-1 0 1,1 0 0,0 0 0,0 0 0,0 0 0,0 0 0,0-1 0,-4 19 294,4-15-400,0-1 0,1 1 0,-1 0 1,1-1-1,0 1 0,-1-1 0,1 1 0,0-1 1,1 1-1,-1-1 0,0 0 0,1 0 1,-1 1-1,1-1 0,3 3 0,22 13-6106,-10-13-4828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4:24.180"/>
    </inkml:context>
    <inkml:brush xml:id="br0">
      <inkml:brushProperty name="width" value="0.025" units="cm"/>
      <inkml:brushProperty name="height" value="0.025" units="cm"/>
    </inkml:brush>
  </inkml:definitions>
  <inkml:trace contextRef="#ctx0" brushRef="#br0">327 587 9545,'-60'13'930,"35"-9"-615,1 1-1,0 1 1,1 1 0,-43 19 0,62-23-252,0-1 1,1 1-1,-1 0 0,1 0 1,0 0-1,0 1 1,0-1-1,0 1 0,0-1 1,1 1-1,0 0 1,-1 0-1,2 0 0,-1 0 1,0 0-1,1 1 1,-2 7-1,0 7 14,1 0-1,0 1 1,2 18 0,-1 6 114,-47 1464 1111,50-1446-995,2-1-1,4 1 1,1-1-1,4-1 1,2 0-1,40 101 1,-37-121-306,1 0 0,2-2 0,2 0 0,1-2 0,2 0 0,1-2 0,2-1 0,1-2 0,2 0 0,46 34 0,-46-44-249,0-2 1,1-1-1,1-2 0,0-1 1,1-2-1,1-1 0,52 11 1,263 26-52,295-14 339,-213-17-37,-125-1-321,611-46 1,-506-19 105,452-45-9,-421 59 182,1007-102 297,-29-27-151,-622 80 88,-8-44 16,-360 75 301,-351 46-485,-42 2-109,-1-1 0,1-2 0,-1-2 0,0-1 0,-1-2 0,-1-2 0,0-1 0,0-2 0,-2-1 0,0-1 0,-1-3 0,-1 0 0,43-40 0,-38 19 20,-1-2-1,-2-1 1,47-85 0,-53 84-212,-9 16 142,0-2 0,-2 0 0,-2 0 0,-1-2 0,-2 0 0,-1 0 0,-1-1 0,-3 0 0,0-1 0,1-70 0,-50-600 762,36 642-580,-4 0 0,-24-89 0,25 126-1,0 0 1,-2 1-1,-1 0 0,-2 1 1,0 0-1,-2 1 0,-32-41 0,-46-34 242,63 71-176,2-2 0,1-1-1,2-1 1,-38-62 0,56 80 3,-1-1 0,0 1-1,-2 1 1,1 0 0,-2 0-1,-19-17 1,21 23-33,1 1-1,-2 0 1,1 0 0,-1 1 0,0 1 0,0 0-1,-1 0 1,0 1 0,1 1 0,-16-3 0,-86-10-7,-192-2 1,170 14-44,-1548-15 235,1271 21-247,165-2-87,-1259 11-459,1 46 577,1124-34 90,-973 78 374,1013-56-479,2 14 0,-649 205 0,916-240-348,-143 42-331,182-58-1225,0-3-1,-45 3 1,16-7-7595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020"/>
    </inkml:context>
    <inkml:brush xml:id="br0">
      <inkml:brushProperty name="width" value="0.025" units="cm"/>
      <inkml:brushProperty name="height" value="0.025" units="cm"/>
    </inkml:brush>
  </inkml:definitions>
  <inkml:trace contextRef="#ctx0" brushRef="#br0">71 0 9577,'-6'11'7613,"-5"9"-6396,1 0 0,1 1 0,1 0 0,0 1 0,2 0 1,-6 30-1,11-25-962,1 1 1,1 0 0,2 0-1,0-1 1,11 39-1,-13-59-246,3 19 73,-1-11-1054,-1-36-663,2-120-10632,-4 141 12364,1 0 0,-1-1 0,0 1 0,1 0 0,-1-1 0,1 1 0,-1 0 0,0 0 0,1 0 0,-1-1 0,1 1 0,-1 0 0,1 0 0,-1 0 0,1 0 0,-1 0 0,0 0 0,1 0 0,-1 0 0,1 0 0,-1 0 0,1 0 0,-1 0 0,1 0 0,-1 0 0,1 0 0,-1 0 0,1 0 0,-1 1 0,0-1 0,1 0 0,-1 0 0,1 1 0,-1-1 0,0 0 0,1 0 0,-1 1 0,0-1 0,1 0 0,-1 1 0,0-1 0,1 1 0,-1 0 0,27 18 2038,-23-15-1641,5 0-235,-1 0 1,0 0-1,1 0 0,0-1 0,0-1 1,0 1-1,0-2 0,0 1 1,0-1-1,1 0 0,-1-1 1,14-1-1,-17 0-201,0 1-1,0-1 1,0-1 0,0 1-1,0-1 1,0 0 0,-1 0-1,1-1 1,5-3 0,-8 4-38,0 0-1,-1 0 1,1 0 0,-1 0-1,0-1 1,0 1 0,0-1 0,0 1-1,0-1 1,-1 0 0,1 1-1,-1-1 1,1 0 0,-1 0 0,0 0-1,0 0 1,0-6 0,0 8-11,-1-1 0,0 1 0,0 0 0,1 0 0,-1 0 0,0 0 1,0 0-1,0 0 0,-1 0 0,1-1 0,0 1 0,0 0 0,0 0 0,-1 0 1,1 0-1,-1 0 0,1 0 0,-1 0 0,1 0 0,-1 0 0,0 0 0,1 0 1,-1 0-1,0 1 0,0-1 0,1 0 0,-1 0 0,0 1 0,0-1 0,0 0 1,0 1-1,0-1 0,0 1 0,0 0 0,0-1 0,0 1 0,0 0 0,-1-1 1,1 1-1,0 0 0,0 0 0,0 0 0,0 0 0,0 0 0,-2 0 0,0 1 0,-1-1-1,1 1 0,-1-1 0,1 1 0,0 0 0,-1 0 0,1 0 1,0 1-1,0-1 0,0 1 0,0 0 0,0 0 0,-5 4 1,3 1 205,-1 0 0,1 0 0,0 0 1,1 1-1,-1 0 0,2 0 1,-1 0-1,1 0 0,-4 17 1,6-22-180,0 0 1,1 0 0,-1 0 0,1 0-1,0 0 1,0 0 0,0 0 0,0 0 0,0 0-1,0 0 1,1 0 0,0 0 0,-1-1 0,1 1-1,0 0 1,1 0 0,-1 0 0,0-1 0,1 1-1,-1 0 1,1-1 0,0 0 0,0 1 0,0-1-1,0 0 1,0 0 0,1 0 0,-1 0 0,1 0-1,-1-1 1,5 3 0,2-1-368,1 0-1,0 0 1,-1-1-1,1 0 1,0 0-1,0-1 1,1-1 0,-1 0-1,11-1 1,-13 0-877,-1 0 0,0 0 0,0-1 0,0 0 0,0 0 0,0-1 0,0 0 0,6-3 0,20-16-6911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10.758"/>
    </inkml:context>
    <inkml:brush xml:id="br0">
      <inkml:brushProperty name="width" value="0.025" units="cm"/>
      <inkml:brushProperty name="height" value="0.025" units="cm"/>
    </inkml:brush>
  </inkml:definitions>
  <inkml:trace contextRef="#ctx0" brushRef="#br0">45 216 1281,'-5'-19'1345,"0"-8"-800,2-4-545,-1-6-64,-3-1 64,-1 3-224,-4 6-1506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11.555"/>
    </inkml:context>
    <inkml:brush xml:id="br0">
      <inkml:brushProperty name="width" value="0.025" units="cm"/>
      <inkml:brushProperty name="height" value="0.025" units="cm"/>
    </inkml:brush>
  </inkml:definitions>
  <inkml:trace contextRef="#ctx0" brushRef="#br0">198 40 3555,'2'-8'1004,"6"-22"-380,-7 28-371,-2 5-10,-5 21 121,-18 75 481,5 1 1,-11 195-1,27 209 314,5-373-1080,-62 2415 1528,41-2299-1570,-25 487 161,42-698-195,0-22-28,2-1 0,-1 1 0,1-1 0,1 1 0,1-1 0,0 1 0,5 19 0,-6-32-72,0 1 1,0 0 0,0-1-1,0 1 1,0-1 0,0 1 0,1-1-1,-1 0 1,0 1 0,1-1-1,-1 0 1,1 0 0,-1 0 0,1 0-1,0 0 1,0 0 0,-1-1 0,1 1-1,0-1 1,0 1 0,0-1-1,-1 1 1,3-1 0,3 0-661,-1 1 1,0-2 0,1 1-1,-1-1 1,11-2-1,3-3-2734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12.332"/>
    </inkml:context>
    <inkml:brush xml:id="br0">
      <inkml:brushProperty name="width" value="0.025" units="cm"/>
      <inkml:brushProperty name="height" value="0.025" units="cm"/>
    </inkml:brush>
  </inkml:definitions>
  <inkml:trace contextRef="#ctx0" brushRef="#br0">360 1 3651,'0'0'828,"-9"4"-241,6-2-555,-1 0 0,0 0 1,1 1-1,-1 0 0,1-1 0,0 1 0,0 0 1,0 1-1,0-1 0,1 0 0,-1 1 0,-2 6 0,-1 1 10,2 1-1,-1 0 0,2 0 0,-3 15 1,-126 837 2157,45 234-1952,40 4-88,46-1063-159,-15 1467 769,17-1081-620,-1-389-92,-1-23-21,0 1 0,1-1 0,1 1 0,1-1-1,4 22 1,-6-35-37,0 1-1,0-1 1,0 0-1,0 0 1,0 0-1,0 0 1,0 1-1,0-1 1,0 0-1,0 0 0,0 0 1,0 1-1,0-1 1,0 0-1,0 0 1,0 0-1,1 0 1,-1 1-1,0-1 1,0 0-1,0 0 1,0 0-1,0 0 1,0 0-1,1 1 0,-1-1 1,0 0-1,0 0 1,0 0-1,0 0 1,0 0-1,1 0 1,-1 0-1,0 0 1,0 0-1,0 0 1,1 0-1,-1 0 1,0 0-1,0 0 0,0 0 1,1 0-1,-1 0 1,0 0-1,0 0 1,0 0-1,0 0 1,1 0-1,4-10-88,2-30 24,-2 1 0,-2-1 1,-3-66-1,0 50-13,-1-520-1272,6-462 729,63 5 599,163-296 12,-188 1109-219,-9 16-586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4.238"/>
    </inkml:context>
    <inkml:brush xml:id="br0">
      <inkml:brushProperty name="width" value="0.025" units="cm"/>
      <inkml:brushProperty name="height" value="0.025" units="cm"/>
    </inkml:brush>
  </inkml:definitions>
  <inkml:trace contextRef="#ctx0" brushRef="#br0">100 75 3619,'3'-9'7079,"14"-50"-2717,-17 59-4304,0-1 0,0 1 0,0 0 0,0 0 1,0 0-1,0-1 0,0 1 0,0 0 0,0 0 1,0-1-1,0 1 0,0 0 0,0 0 1,1 0-1,-1-1 0,0 1 0,0 0 0,0 0 1,0 0-1,0-1 0,0 1 0,0 0 0,1 0 1,-1 0-1,0 0 0,0-1 0,0 1 0,0 0 1,1 0-1,-1 0 0,0 0 0,0 0 1,0 0-1,1 0 0,-1 0 0,0-1 0,0 1 1,0 0-1,1 0 0,-1 0 0,0 0 0,0 0 1,1 0-1,-1 0 0,0 0 0,0 0 0,0 0 1,1 1-1,4 11 865,0 22-321,-9 152 1382,-46 295 0,13-182-1473,19-85-580,8 230-1,17-376-3613,-7-67 3564,0-1 0,0 0 0,0 0 0,0 0 0,0 0 0,0 1 0,0-1 0,0 0 0,0 0 1,-1 0-1,1 0 0,0 0 0,0 1 0,0-1 0,0 0 0,0 0 0,-1 0 0,1 0 0,0 0 0,0 0 0,0 0 1,0 0-1,-1 0 0,1 0 0,0 0 0,0 0 0,0 0 0,0 0 0,-1 0 0,1 0 0,0 0 0,0 0 0,0 0 1,0 0-1,-1 0 0,1 0 0,0 0 0,0 0 0,0 0 0,0 0 0,-1 0 0,1 0 0,0 0 0,0 0 0,0-1 1,0 1-1,0 0 0,-1 0 0,1 0 0,0 0 0,0 0 0,0 0 0,0-1 0,0 1 0,0 0 0,0 0 0,-1-1 0,-16-12-6094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4.595"/>
    </inkml:context>
    <inkml:brush xml:id="br0">
      <inkml:brushProperty name="width" value="0.025" units="cm"/>
      <inkml:brushProperty name="height" value="0.025" units="cm"/>
    </inkml:brush>
  </inkml:definitions>
  <inkml:trace contextRef="#ctx0" brushRef="#br0">1 0 12043,'1'11'1196,"5"40"534,2 0 1,20 66-1,43 108 398,-68-216-2070,2 8 7,1-1-1,1 0 0,0 0 1,10 16-1,-16-30-35,1 0 0,-1 1-1,0-1 1,1 0 0,-1 0 0,1 0 0,0 0 0,0 0-1,-1-1 1,1 1 0,0 0 0,1-1 0,-1 1 0,0-1-1,0 0 1,0 0 0,1 0 0,-1 0 0,1 0 0,-1 0-1,1-1 1,-1 1 0,1-1 0,-1 0 0,1 0 0,0 0-1,-1 0 1,1 0 0,-1 0 0,1-1 0,-1 1 0,1-1 0,-1 0-1,1 1 1,-1-1 0,3-2 0,7-6 139,-1 0 0,0-1 0,-1-1 0,0 0 1,-1 0-1,0 0 0,-1-1 0,10-19 0,-2 7-32,-9 13-247,92-147 461,-42 47-5708,-31 49-4785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5.486"/>
    </inkml:context>
    <inkml:brush xml:id="br0">
      <inkml:brushProperty name="width" value="0.025" units="cm"/>
      <inkml:brushProperty name="height" value="0.025" units="cm"/>
    </inkml:brush>
  </inkml:definitions>
  <inkml:trace contextRef="#ctx0" brushRef="#br0">222 131 7335,'4'-10'3075,"-2"4"-2591,18-53 3527,-15 12 2507,-5 46-6433,0 1 0,-1-1 1,1 1-1,-1-1 0,1 1 0,-1-1 1,1 1-1,-1-1 0,1 1 1,-1-1-1,1 1 0,-1 0 0,0-1 1,1 1-1,-1 0 0,0 0 0,1 0 1,-1-1-1,0 1 0,1 0 0,-1 0 1,0 0-1,1 0 0,-1 0 0,0 0 1,1 0-1,-1 0 0,0 0 0,1 0 1,-1 1-1,0-1 0,1 0 0,-1 0 1,1 1-1,-1-1 0,0 0 1,0 2-1,-28 9 369,8 1-355,1 2-1,0 0 1,1 1 0,-17 17-1,27-23-80,0 0-1,1 0 0,0 0 1,0 1-1,2 1 1,-1-1-1,1 1 1,0 0-1,-7 22 0,12-31-19,1 0 0,-1 0 0,0 0 0,1 0 0,-1 0 0,1 0 0,0 0 0,-1 1 0,1-1 0,0 0 0,0 0 0,1 0 0,-1 0 0,0 1 0,1-1 0,-1 0 0,1 0 0,0 0 0,0 0 0,0 0 0,0 0 0,0 0 0,0-1 0,0 1 0,0 0 0,1 0 0,-1-1 0,1 1 0,-1-1 0,1 1 0,2 0 0,3 1 27,0 0 0,0-1-1,1 0 1,-1 0 0,0-1-1,1 0 1,13 0 0,11 0 55,-18-1-72,0 0 1,0 1-1,0 1 0,0 0 0,0 0 1,0 2-1,-1 0 0,24 9 1,-35-11 14,0-1 1,0 0 0,0 1 0,0-1 0,0 1-1,0 0 1,-1 0 0,1-1 0,0 1-1,-1 0 1,0 1 0,1-1 0,-1 0 0,0 0-1,0 0 1,0 1 0,0-1 0,-1 0-1,1 1 1,0-1 0,-1 1 0,0-1 0,0 1-1,0-1 1,0 1 0,0-1 0,0 1 0,0-1-1,-1 1 1,0-1 0,1 1 0,-1-1-1,0 0 1,0 0 0,0 1 0,0-1 0,-1 0-1,1 0 1,0 0 0,-3 2 0,-3 7 273,-1-1 1,-1 0 0,0-1-1,0 1 1,-1-2 0,-15 11 0,-44 22 707,64-38-974,-1-1 0,1 0-1,-1 0 1,1-1 0,-1 1-1,1-1 1,-1 0-1,0-1 1,0 0 0,1 0-1,-1 0 1,-6-1 0,11 1-112,0-1 0,-1 1 1,1-1-1,0 1 0,0-1 1,0 1-1,0-1 0,0 0 1,0 0-1,0 0 0,0 1 0,0-1 1,0 0-1,0 0 0,1 0 1,-1-1-1,0 1 0,1 0 1,-1 0-1,0 0 0,1 0 1,0 0-1,-1-1 0,1 1 1,0 0-1,-1-1 0,1 1 1,0 0-1,0 0 0,0-1 1,0 1-1,0 0 0,1-1 1,-1 0-1,1-4-665,0 1 0,0-1 0,1 1 0,-1-1 0,1 1 1,5-10-1,17-18-4854,6-1-2899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5.826"/>
    </inkml:context>
    <inkml:brush xml:id="br0">
      <inkml:brushProperty name="width" value="0.025" units="cm"/>
      <inkml:brushProperty name="height" value="0.025" units="cm"/>
    </inkml:brush>
  </inkml:definitions>
  <inkml:trace contextRef="#ctx0" brushRef="#br0">0 142 15663,'0'0'4255,"9"0"-2238,0 0-1811,1-1-1,0-1 1,0 0 0,-1 0-1,1-1 1,-1-1-1,0 1 1,0-1-1,0-1 1,0 0-1,-1 0 1,0 0-1,9-9 1,-14 12-145,34-33-115,-35 34 119,-1 0 0,0 0 0,1-1 0,-1 1 0,0-1 0,0 1 0,0-1 0,0 1 0,0-1 0,-1 0 0,1 1 1,0-1-1,-1 0 0,1 0 0,-1 0 0,0 1 0,0-1 0,1 0 0,-1 0 0,0 0 0,-1 0 0,1 1 0,0-1 0,-1-2 0,0 3-30,1 1-1,-1-1 0,0 1 1,0-1-1,0 1 0,1-1 1,-1 1-1,0-1 0,0 1 0,0 0 1,0-1-1,0 1 0,0 0 1,0 0-1,0 0 0,0 0 1,0 0-1,0 0 0,0 0 1,0 0-1,0 0 0,1 0 1,-3 1-1,-23 6 13,19-2-35,-1 1 0,1-1 0,0 1 0,0 0 0,0 1 0,1-1 0,0 1 0,0 1 0,1-1 1,0 1-1,0 0 0,-4 11 0,2-5 39,1-1 1,1 1-1,0 1 1,1-1-1,1 1 1,-3 28-1,5-41-41,1 0-1,0 0 1,0 1-1,0-1 1,0 0-1,0 0 0,0 0 1,0 0-1,1 0 1,-1 0-1,1 0 1,-1 0-1,1 0 0,0 0 1,0 0-1,0 0 1,0 0-1,0 0 1,0-1-1,0 1 0,1 0 1,-1-1-1,1 1 1,-1-1-1,1 0 1,2 2-1,1-1-30,1 0 0,0-1 0,0 0-1,0 0 1,0 0 0,0-1 0,0 0 0,7-1-1,-3 1-404,0-1-1,-1 0 0,0-1 1,1 0-1,-1 0 0,18-7 0,-15 3-1181,0 0 0,0-1-1,0-1 1,13-10-1,8-10-6388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6.215"/>
    </inkml:context>
    <inkml:brush xml:id="br0">
      <inkml:brushProperty name="width" value="0.025" units="cm"/>
      <inkml:brushProperty name="height" value="0.025" units="cm"/>
    </inkml:brush>
  </inkml:definitions>
  <inkml:trace contextRef="#ctx0" brushRef="#br0">97 1 17360,'0'0'3230,"-9"14"-2189,-4 6-342,1 1 1,1 0-1,1 1 0,1 0 1,-9 37-1,13-40-315,2 0-1,0 0 1,1 0 0,0 1-1,2-1 1,2 22-1,-2-39-378,1 0 1,-1 0-1,0 0 0,1 0 0,-1 0 0,1 0 0,0-1 1,0 1-1,-1 0 0,1 0 0,0-1 0,1 1 0,-1-1 0,0 1 1,0-1-1,1 1 0,-1-1 0,0 0 0,1 0 0,0 0 0,-1 1 1,3 0-1,-1-1 12,0 0 1,0-1-1,1 1 0,-1 0 1,0-1-1,1 0 0,-1 0 1,0 0-1,1 0 1,-1 0-1,7-2 0,-1-1 19,1 1 0,0-2 0,-1 0 0,0 0 0,0 0-1,0-1 1,13-9 0,4-11-142,-20 18 62,0 1 0,1 0 1,0 0-1,0 1 1,8-5-1,-15 10 38,0 0 0,0 0 0,1 0 0,-1 0 0,0 0 0,0 0 0,1 0 0,-1 0 0,0 0 0,0 0 0,1 0 0,-1 0 0,0 0 0,0 0 0,1 0 0,-1 0-1,0 0 1,1 0 0,-1 0 0,0 0 0,0 0 0,1 0 0,-1 1 0,0-1 0,0 0 0,0 0 0,1 0 0,-1 0 0,0 1 0,0-1 0,0 0 0,1 0 0,-1 0 0,0 1 0,0-1 0,0 0 0,0 0 0,0 1 0,0-1 0,0 0 0,1 0 0,-1 1 0,0-1 0,0 0 0,2 21-11,-7 20 166,2-30-64,1-7-41,0 1 0,1 0 0,0 0 0,0-1 0,0 1 0,0 0 0,1 0 0,0 0 0,0 0 0,0 0 0,1 0 0,1 8 0,11-4-324,-13-9 114,1 0 1,0 0-1,-1 1 0,1-1 1,0 0-1,-1 1 1,1-1-1,-1 0 1,1 1-1,-1-1 0,1 1 1,-1-1-1,1 1 1,-1 0-1,1-1 0,-1 1 1,0-1-1,1 1 1,-1 0-1,0-1 1,1 1-1,-1 0 0,0-1 1,0 1-1,0 0 1,0-1-1,0 1 1,0 0-1,0-1 0,0 1 1,0 0-1,0 0 1,0 1-1,0 1-880,-1 4-1088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6.808"/>
    </inkml:context>
    <inkml:brush xml:id="br0">
      <inkml:brushProperty name="width" value="0.025" units="cm"/>
      <inkml:brushProperty name="height" value="0.025" units="cm"/>
    </inkml:brush>
  </inkml:definitions>
  <inkml:trace contextRef="#ctx0" brushRef="#br0">13 5 14574,'0'0'7281,"-1"9"-6240,-11 204 4437,12-211-5463,0-1 0,0 1 1,0-1-1,0 1 0,0-1 1,1 0-1,-1 1 0,0-1 1,1 1-1,-1-1 0,1 0 1,-1 1-1,1-1 1,0 0-1,-1 0 0,1 1 1,0-1-1,0 0 0,0 0 1,0 0-1,0 0 0,0 0 1,0 0-1,0 0 1,0-1-1,1 1 0,-1 0 1,0 0-1,1-1 0,-1 1 1,0-1-1,1 0 0,-1 1 1,0-1-1,1 0 1,-1 0-1,1 1 0,-1-1 1,1 0-1,-1-1 0,2 1 1,1-1 46,0 1 0,0-1 1,0 0-1,0-1 0,-1 1 1,1-1-1,-1 1 0,1-1 1,-1 0-1,0 0 0,1-1 1,-1 1-1,0-1 0,3-3 1,-1-2-14,0 1 1,-1-1-1,-1 1 1,1-1-1,-1 0 1,0-1-1,-1 1 1,0 0-1,0-1 1,-1 1-1,0-1 1,-1 0 0,0 1-1,0-1 1,-1 1-1,0-1 1,-2-10-1,2 18-88,1 0 0,0 0-1,0 0 1,-1 0 0,1-1 0,0 1-1,0 0 1,0 0 0,0 0 0,1 0 0,-1 0-1,0 0 1,0 0 0,1 0 0,-1 0-1,0 0 1,1 0 0,-1 0 0,1 0-1,-1 0 1,1 0 0,0 0 0,-1 0-1,1 1 1,0-1 0,0 0 0,1-1-1,32-16-2748,-11 8 333,5-8-3823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7.510"/>
    </inkml:context>
    <inkml:brush xml:id="br0">
      <inkml:brushProperty name="width" value="0.025" units="cm"/>
      <inkml:brushProperty name="height" value="0.025" units="cm"/>
    </inkml:brush>
  </inkml:definitions>
  <inkml:trace contextRef="#ctx0" brushRef="#br0">27 0 7175,'0'0'14093,"-2"12"-12849,-23 289 3806,25-299-5037,0 1 0,0-1 1,0 0-1,0 0 0,1 1 0,-1-1 0,1 0 0,-1 0 1,1 1-1,0-1 0,0 0 0,0 0 0,0 0 0,0 0 1,0 0-1,1 0 0,-1-1 0,0 1 0,1 0 0,0-1 1,-1 1-1,1-1 0,2 2 0,-2-2 3,1 0 1,-1 0-1,1-1 1,-1 1-1,1-1 1,-1 1-1,1-1 1,0 0-1,-1 0 1,1 0-1,-1 0 0,1-1 1,0 1-1,-1-1 1,1 1-1,-1-1 1,1 0-1,-1 0 1,0 0-1,1-1 1,1 0-1,32-26 173,-32 24-180,0 0-1,1 0 1,-1 0-1,1 1 1,0 0-1,0-1 1,0 2-1,1-1 1,-1 1-1,12-4 1,-16 6-16,0 0-1,0 0 1,0 1-1,1-1 1,-1 0-1,0 1 1,0-1 0,0 1-1,0-1 1,0 1-1,0 0 1,0-1-1,0 1 1,0 0-1,0 0 1,0-1 0,0 1-1,0 0 1,-1 0-1,1 0 1,0 0-1,-1 0 1,1 0 0,-1 0-1,1 1 1,-1-1-1,1 0 1,-1 0-1,0 0 1,0 0-1,1 1 1,-1-1 0,0 1-1,4 49 46,-4-44-26,0 7-137,0-7 142,-1 1 1,2-1-1,-1 1 1,1-1-1,2 9 1,-3-15-128,1 0 1,-1 0-1,0 0 1,1-1-1,-1 1 0,1 0 1,-1 0-1,1 0 1,-1 0-1,1-1 1,-1 1-1,1 0 0,0-1 1,0 1-1,-1 0 1,1-1-1,0 1 1,0-1-1,0 1 0,-1-1 1,1 1-1,0-1 1,0 0-1,0 0 1,0 1-1,0-1 0,0 0 1,0 0-1,0 0 1,0 0-1,0 0 1,0 0-1,0 0 0,0 0 1,-1 0-1,1-1 1,0 1-1,0 0 1,0 0-1,0-1 0,0 1 1,0-1-1,0 1 1,-1-1-1,1 1 1,0-1-1,1-1 0,2-1-646,-1 0-1,1 0 0,-1-1 0,1 0 0,-1 1 0,0-1 0,-1 0 1,5-9-1,11-17-5062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725"/>
    </inkml:context>
    <inkml:brush xml:id="br0">
      <inkml:brushProperty name="width" value="0.025" units="cm"/>
      <inkml:brushProperty name="height" value="0.025" units="cm"/>
    </inkml:brush>
  </inkml:definitions>
  <inkml:trace contextRef="#ctx0" brushRef="#br0">75 1 7271,'0'0'9903,"-9"4"-6316,5-2-3313,-1 1 0,1 0 0,0 0 0,0 0 0,0 0 0,0 1 0,0 0 0,1 0 0,-1 0 0,1 0 0,0 0 0,1 0 0,-1 1 0,1 0-1,-1-1 1,2 1 0,-1 0 0,0 0 0,1 0 0,0 0 0,0 0 0,0 0 0,1 1 0,0 6 0,0 6-109,1 0 0,0 0-1,2 0 1,0 0 0,1-1-1,1 1 1,0-1 0,2 0 0,0 0-1,0-1 1,2 0 0,0 0 0,15 19-1,-23-33-189,1 0 0,-1 0 0,1 0-1,0 0 1,-1 0 0,1 0 0,0-1 0,0 1-1,0-1 1,1 1 0,-1-1 0,0 0 0,0 0-1,1 0 1,-1 0 0,1 0 0,-1 0-1,1-1 1,-1 1 0,5 0 0,-1-2-239,0 0 1,0 0-1,0 0 1,1 0-1,-1-1 0,8-4 1,-7 4 79,-1-1 1,1 1-1,-1 0 1,1 1-1,13-2 1,-19 4 204,0 0 1,0 1-1,0-1 0,0 0 1,-1 0-1,1 1 0,0-1 1,-1 0-1,1 1 0,0-1 1,-1 0-1,0 1 0,1-1 1,-1 1-1,0-1 0,0 2 1,13 28 485,-9-29-496,0 0 0,0 0 0,0 0 0,0 0 0,1-1 0,-1 0 0,1 0 0,0 0 0,-1 0-1,1 0 1,8-1 0,57-3-957,-62 2 656,15-3-1635,1 0-1,-1-2 1,0-1 0,-1-1-1,26-12 1,46-15-2042,-64 36 11893,4 11-6286,-25-8-1832,1 1 0,-2 1 0,1-1 0,11 11 0,-10-6 196,-1 0 0,0 0 0,-1 1 0,0 0 0,-1 0 0,0 1 0,-1 0 0,0 0 0,-1 1 0,-1 0 0,0 0 0,0 0 0,-1 0 0,1 20 0,-3-25 352,0 1 0,-1 0 0,0-1 0,-1 1 0,0-1 0,0 1 0,-1-1 0,0 1 0,0-1 1,-1 0-1,0 0 0,-1 0 0,0 0 0,0-1 0,-1 1 0,1-1 0,-2 0 0,1 0 0,-1-1 0,0 0 0,0 0 0,-1 0 0,-9 6 0,14-10-280,0-1 0,1 0 1,-1 1-1,0-1 0,0 0 0,0 0 0,0 0 0,0-1 0,0 1 0,-1 0 0,1-1 0,0 0 0,0 1 0,0-1 0,-1 0 0,1 0 0,0 0 0,0 0 0,-1 0 0,1-1 0,-3 0 0,3 0-42,0-1 0,0 1-1,1 0 1,-1-1-1,0 0 1,1 1-1,-1-1 1,1 0-1,-1 0 1,1 0-1,0 0 1,0 0 0,0 0-1,0 0 1,0 0-1,-1-5 1,-1-9-230,0-1-1,1 0 1,1 0 0,0-23-1,1 31-18,0-1-179,0 0 1,1-1-1,0 1 1,1 0-1,0 0 1,0 1 0,1-1-1,0 0 1,1 1-1,0 0 1,8-13-1,-5 12-596,0 1-1,0 0 0,1 0 0,0 1 0,19-15 1,7-1-3676,-1 3-1420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7.839"/>
    </inkml:context>
    <inkml:brush xml:id="br0">
      <inkml:brushProperty name="width" value="0.025" units="cm"/>
      <inkml:brushProperty name="height" value="0.025" units="cm"/>
    </inkml:brush>
  </inkml:definitions>
  <inkml:trace contextRef="#ctx0" brushRef="#br0">24 7 5637,'0'0'9903,"-1"10"-6983,-7 31-945,4-22-827,0 0 0,1 0 0,0 31-1,3-50-1109,0 1 0,0 0 1,0 0-1,0-1 0,0 1 0,1 0 0,-1 0 0,0-1 0,0 1 0,1 0 0,-1 0 0,0-1 0,1 1 0,-1 0 0,1-1 1,-1 1-1,1-1 0,-1 1 0,1 0 0,0-1 0,-1 1 0,1-1 0,0 0 0,-1 1 0,1-1 0,0 0 0,-1 1 0,2-1 1,26-1 929,-22 0-776,0-1 0,0 0 0,0 0 0,0-1 0,-1 0 0,1 0 0,5-4 0,-6 2-119,0 0 0,-1 0-1,1-1 1,-1 1 0,0-1 0,0 0-1,-1 0 1,0 0 0,0-1 0,0 1 0,-1-1-1,0 0 1,0 0 0,0 1 0,-1-1-1,0 0 1,-1 0 0,0-14 0,0 20-101,-1-1 1,1 1-1,0 0 0,-1 0 1,1-1-1,-1 1 1,0 0-1,1 0 0,-1 0 1,0 0-1,1 0 1,-1 0-1,0 0 0,0 0 1,0 0-1,0 0 1,0 0-1,0 0 0,0 1 1,0-1-1,-1 0 1,1 1-1,0-1 0,0 1 1,0-1-1,-1 1 1,1 0-1,0 0 0,-1-1 1,1 1-1,0 0 1,-1 0-1,1 0 0,0 0 1,0 1-1,-1-1 1,1 0-1,0 0 0,-1 1 1,1-1-1,0 1 1,0-1-1,0 1 0,-1 0 1,1-1-1,0 1 1,0 0-1,0 0 0,0 0 1,0 0-1,0 0 1,1 0-1,-1 0 1,0 0-1,0 0 0,1 0 1,-1 0-1,0 2 1,0 0-367,0 0 0,0 1 0,1-1 1,-1 0-1,1 1 0,0-1 0,0 1 1,0-1-1,0 0 0,2 6 0,-2-7 66,1-1 0,0 0-1,-1 1 1,1-1-1,0 1 1,0-1-1,0 0 1,0 0-1,0 0 1,0 1-1,0-1 1,0 0 0,0 0-1,0-1 1,1 1-1,-1 0 1,0 0-1,1 0 1,-1-1-1,0 1 1,1-1-1,-1 1 1,1-1 0,-1 0-1,3 1 1,18 0-5101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8.194"/>
    </inkml:context>
    <inkml:brush xml:id="br0">
      <inkml:brushProperty name="width" value="0.025" units="cm"/>
      <inkml:brushProperty name="height" value="0.025" units="cm"/>
    </inkml:brush>
  </inkml:definitions>
  <inkml:trace contextRef="#ctx0" brushRef="#br0">88 1 13869,'0'0'6871,"-8"8"-6108,-1 3-400,0 0 1,1 1-1,1 0 1,0 1-1,0 0 0,1 0 1,1 0-1,0 1 1,1-1-1,0 1 0,1 0 1,1 0-1,-2 24 0,4-36-357,1-1-1,-1 1 1,1 0-1,-1 0 1,1 0-1,0 0 0,-1-1 1,1 1-1,0 0 1,0 0-1,0-1 0,0 1 1,1-1-1,-1 1 1,0-1-1,1 0 1,-1 1-1,1-1 0,-1 0 1,1 0-1,-1 0 1,1 0-1,0 0 0,0 0 1,-1-1-1,1 1 1,0-1-1,0 1 0,0-1 1,0 0-1,0 1 1,0-1-1,0 0 1,0 0-1,-1 0 0,1-1 1,3 0-1,5 1 23,0-1 0,-1-1 0,1 0-1,0 0 1,-1-1 0,10-4 0,2-3-132,34-15-282,-51 24 365,-1 0 0,1 0 1,-1 0-1,1 0 1,-1 0-1,1 1 0,0 0 1,-1-1-1,1 2 1,0-1-1,-1 0 0,6 2 1,-8-2 19,0 1 0,0 0 1,0 0-1,0 0 0,0 0 1,-1-1-1,1 1 0,0 0 1,-1 0-1,1 0 0,0 1 1,-1-1-1,1 0 0,-1 0 1,0 0-1,1 0 0,-1 0 1,0 1-1,0-1 0,0 0 1,0 0-1,0 2 0,0 34 418,0-26-236,-13 76 918,13-86-1285,2-4-845,0-1 0,0 1 0,0 0 0,0-1 1,-1 1-1,1-1 0,-1 0 0,1-4 0,-1 5-624,8-23-6300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8.604"/>
    </inkml:context>
    <inkml:brush xml:id="br0">
      <inkml:brushProperty name="width" value="0.025" units="cm"/>
      <inkml:brushProperty name="height" value="0.025" units="cm"/>
    </inkml:brush>
  </inkml:definitions>
  <inkml:trace contextRef="#ctx0" brushRef="#br0">0 104 11691,'0'0'9486,"10"2"-7692,-6-1-1657,0 0 0,0 0 1,-1 0-1,1-1 0,0 0 0,0 1 0,0-2 0,0 1 1,0 0-1,0-1 0,0 0 0,0 0 0,0 0 0,0 0 1,0-1-1,-1 1 0,1-1 0,-1 0 0,1 0 1,-1 0-1,0-1 0,4-3 0,-3 4-74,0-2 0,0 1 0,0 0 1,0-1-1,-1 0 0,1 0 0,-1 0 0,0 0 0,-1 0 0,1-1 0,-1 0 0,0 1 1,0-1-1,0 0 0,0 0 0,0-6 0,-2 11-58,0-1-1,0 1 0,0-1 1,-1 1-1,1-1 1,0 1-1,-1-1 1,1 1-1,0 0 1,-1-1-1,1 1 1,0-1-1,-1 1 0,1 0 1,-1-1-1,1 1 1,-1 0-1,1-1 1,-1 1-1,1 0 1,-1 0-1,1 0 1,-1-1-1,1 1 1,-1 0-1,1 0 0,-1 0 1,1 0-1,-1 0 1,1 0-1,-1 0 1,0 0-1,1 0 1,-1 0-1,1 0 1,-1 1-1,1-1 1,-1 0-1,1 0 0,-1 0 1,1 1-1,-1-1 1,1 0-1,-1 1 1,-26 13-137,20-8 144,0 1 0,1 1-1,0-1 1,1 1 0,0 0-1,0 0 1,0 0-1,1 1 1,0-1 0,1 1-1,0 0 1,0 0 0,1 1-1,1-1 1,-1 0-1,1 12 1,1-20-6,0 0 0,0 0 0,0 0 0,0 0 0,0 0-1,0 0 1,0 0 0,1 0 0,-1 0 0,0 0 0,1 0 0,-1-1 0,0 1 0,1 0 0,-1 0 0,1 0-1,0-1 1,-1 1 0,1 0 0,0-1 0,-1 1 0,1 0 0,0-1 0,0 1 0,-1-1 0,1 1 0,0-1 0,1 1-1,1 0 9,0-1 0,0 1 0,0-1 0,0 1-1,0-1 1,0 0 0,1-1 0,-1 1 0,4-1-1,4-2 23,-1 0-1,1 0 0,-1-1 1,15-7-1,29-24-113,-42 25-64,1 1 0,1 1 0,-1 0 1,1 1-1,0 1 0,1 0 1,21-6-1,-36 12 140,1 0-1,0 0 1,-1 0-1,1 0 1,0 0 0,-1 1-1,1-1 1,-1 0-1,1 0 1,0 1 0,-1-1-1,1 0 1,-1 1 0,1-1-1,-1 0 1,1 1-1,-1-1 1,1 1 0,-1-1-1,1 1 1,-1-1-1,0 1 1,1 0 0,-1-1-1,0 1 1,1-1 0,-1 1-1,0 0 1,0-1-1,0 1 1,1-1 0,-1 1-1,0 0 1,0-1-1,0 1 1,0 0 0,0-1-1,0 1 1,-1 1 0,-1 37 784,0-23-465,5-16-294,-1 0 0,0 0 1,0 0-1,0-1 1,1 1-1,-1-1 0,0 1 1,0-1-1,0 1 1,0-1-1,0 0 0,3-2 1,-3 2-21,46-21-967,-47 22 897,0 0 0,-1 0 0,1-1 1,0 1-1,0 0 0,0 0 0,0 0 0,0 0 0,0 0 0,0 0 0,0 0 0,0 0 0,0 0 0,0 1 1,0-1-1,0 0 0,0 1 0,0-1 0,0 0 0,-1 1 0,1-1 0,0 1 0,0 0 0,0-1 1,-1 1-1,1 0 0,0-1 0,-1 1 0,1 0 0,0 0 0,-1-1 0,1 1 0,-1 0 0,1 0 1,-1 0-1,0 0 0,1 0 0,-1 0 0,0 0 0,0 0 0,0 0 0,0-1 0,1 1 0,-1 0 0,0 0 1,-1 2-1,0 46-654,-4-29-4004,3-12-4003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5.400"/>
    </inkml:context>
    <inkml:brush xml:id="br0">
      <inkml:brushProperty name="width" value="0.025" units="cm"/>
      <inkml:brushProperty name="height" value="0.025" units="cm"/>
    </inkml:brush>
  </inkml:definitions>
  <inkml:trace contextRef="#ctx0" brushRef="#br0">70 1 14510,'0'0'3192,"0"10"-1115,-12 166 3299,5-103-4663,1 85-1,6-158-712,0 1 0,0 0-1,0 0 1,0 0 0,-1 0 0,1 0 0,0 0 0,1 0-1,-1 0 1,0 0 0,0 0 0,0 0 0,1 0 0,-1 0-1,0 0 1,1 0 0,-1 0 0,1 0 0,-1 0 0,1 0-1,-1 0 1,1-1 0,0 1 0,0 0 0,-1 0 0,1-1-1,0 1 1,0 0 0,0-1 0,0 1 0,1 0-1,-1-3-313,0-1-1,-1 0 1,1 1-1,-1-1 1,1 0-1,-1 1 0,0-1 1,0 0-1,0 1 1,0-1-1,0 0 0,-1 0 1,-1-4-1,-2-5-1465,-1 0 0,0 0 0,-10-14 0,10 16 466,-21-36-5087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5.725"/>
    </inkml:context>
    <inkml:brush xml:id="br0">
      <inkml:brushProperty name="width" value="0.025" units="cm"/>
      <inkml:brushProperty name="height" value="0.025" units="cm"/>
    </inkml:brush>
  </inkml:definitions>
  <inkml:trace contextRef="#ctx0" brushRef="#br0">1 69 9929,'0'0'13517,"71"-44"-12172,-27 43-127,9-2-386,4-2-383,3-2-257,-5 3-192,-1 0 0,-13 3-512,-10 1-1346,-16 0-1858,-12 6-3266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6.086"/>
    </inkml:context>
    <inkml:brush xml:id="br0">
      <inkml:brushProperty name="width" value="0.025" units="cm"/>
      <inkml:brushProperty name="height" value="0.025" units="cm"/>
    </inkml:brush>
  </inkml:definitions>
  <inkml:trace contextRef="#ctx0" brushRef="#br0">0 40 4837,'0'0'16175,"80"12"-14478,-33-24-575,5-1-578,-2 3-384,2 1-128,-7 5-416,-2 3-1506,-10-1-2338,-7 2-3908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6.444"/>
    </inkml:context>
    <inkml:brush xml:id="br0">
      <inkml:brushProperty name="width" value="0.025" units="cm"/>
      <inkml:brushProperty name="height" value="0.025" units="cm"/>
    </inkml:brush>
  </inkml:definitions>
  <inkml:trace contextRef="#ctx0" brushRef="#br0">202 45 4644,'0'0'16848,"-8"-3"-15049,3 1-1687,0 0-1,0 1 1,0 0-1,0 0 1,-1 0-1,1 1 0,0-1 1,-1 1-1,1 1 1,-1-1-1,1 1 1,0 0-1,0 0 1,-1 0-1,1 1 0,0-1 1,0 1-1,0 1 1,1-1-1,-1 1 1,0 0-1,1 0 0,-8 7 1,6-5-91,0 1 1,0-1-1,1 1 0,0 0 1,0 1-1,0-1 0,1 1 1,0 0-1,1 0 0,-1 0 1,1 1-1,1-1 0,-1 1 1,-1 8-1,4-15-18,0 0 0,0 0-1,0 0 1,0 0 0,0 0-1,0 0 1,0 0 0,1-1-1,-1 1 1,0 0 0,0 0-1,1 0 1,-1 0 0,0 0 0,1-1-1,-1 1 1,1 0 0,-1 0-1,1-1 1,-1 1 0,1 0-1,0-1 1,-1 1 0,1 0-1,0-1 1,0 1 0,-1-1-1,1 1 1,2 0 0,0 0 13,0 0 0,0 0-1,1-1 1,-1 1 0,0-1 0,1 0 0,-1 0 0,6 0 0,2-1 19,-1-1 0,0 0 1,1 0-1,18-8 1,-15 3-16,0-1 0,-1 0 0,0-1 1,-1 0-1,0-1 0,-1-1 1,0 1-1,0-2 0,-1 0 0,0 0 1,-1-1-1,-1 0 0,0 0 1,10-26-1,-42 94-329,18-44 322,1 0-1,0 0 1,0 0 0,1 0 0,0 0 0,1 1 0,1 0 0,0 0-1,0-1 1,1 1 0,1 20 0,1-30-9,-1-1 0,1 1 0,-1-1 0,1 1 0,0-1 0,0 1 0,-1-1 0,1 0 0,0 0 0,0 1 0,1-1 0,-1 0 0,0 0 0,0 0 0,0 0 0,1 0 0,-1 0 0,0 0 0,1-1 0,-1 1 0,1 0 0,-1-1 0,1 1 0,-1-1 0,1 0 0,-1 0 0,1 1 0,0-1 0,-1 0 0,1 0 0,-1 0 0,1 0 0,0-1 0,-1 1 0,1 0 0,1-1 0,3 0-86,1 0 0,0-1 0,-1 1 1,0-1-1,1-1 0,-1 1 0,9-6 0,-3 0-909,0-1 0,-1-1 0,0 0 0,-1 0 0,12-16 1,-12 13-1202,-1 0 1,0-1 0,-1 0 0,9-25 0,0-9-5603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6.772"/>
    </inkml:context>
    <inkml:brush xml:id="br0">
      <inkml:brushProperty name="width" value="0.025" units="cm"/>
      <inkml:brushProperty name="height" value="0.025" units="cm"/>
    </inkml:brush>
  </inkml:definitions>
  <inkml:trace contextRef="#ctx0" brushRef="#br0">93 1 12172,'0'0'5076,"-4"9"-3816,-13 38 23,-35 111 2708,47-137-3611,0 1 0,1 0 0,1 0 0,1 0 0,2 34 0,0-54-385,0 0 0,0-1 0,0 1 0,0 0 0,1 0-1,-1 0 1,1 0 0,-1 0 0,1-1 0,0 1 0,-1 0 0,1-1 0,0 1 0,0 0 0,0-1 0,0 1-1,1-1 1,-1 1 0,0-1 0,1 0 0,-1 0 0,1 1 0,-1-1 0,1 0 0,-1 0 0,1-1 0,0 1-1,-1 0 1,1 0 0,0-1 0,0 1 0,0-1 0,-1 0 0,1 1 0,0-1 0,0 0 0,0 0 0,0 0-1,0 0 1,0-1 0,3 0 0,1 0-185,0-1 0,0 1 0,0-1 0,0-1 1,0 1-1,0-1 0,0-1 0,-1 1 0,0-1 0,0 1 0,7-7 0,1-6-218,1 0 1,-2-1-1,0 0 1,-1-1-1,-1 0 1,-1-1-1,11-30 1,-8 15 508,-2-1 0,-1 0 0,6-53 0,-16 81 1377,-2 8-556,-8 20-216,-13 34-150,7-6 415,-14 62 0,26-89-729,2-1 1,0 2-1,1-1 0,1 0 0,4 35 0,-2-50-260,0 0-1,1-1 0,-1 1 0,1-1 1,1 0-1,4 10 0,-6-14-363,0 0 0,0 0 1,1 0-1,-1-1 0,1 1 0,-1 0 0,1 0 0,0-1 0,-1 1 1,1-1-1,0 0 0,0 1 0,3 0 0,5 0-5960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9.208"/>
    </inkml:context>
    <inkml:brush xml:id="br0">
      <inkml:brushProperty name="width" value="0.025" units="cm"/>
      <inkml:brushProperty name="height" value="0.025" units="cm"/>
    </inkml:brush>
  </inkml:definitions>
  <inkml:trace contextRef="#ctx0" brushRef="#br0">103 1 3171,'0'0'24113,"1"13"-23568,-1-1-470,1 1 1,-2-1-1,1 0 1,-2 0-1,0 0 0,0 0 1,-8 22-1,-14 26 156,9-29 8,3 1-1,0 0 1,-12 62-1,24-93-236,0 0-1,0 0 0,-1 0 0,1 0 1,0 0-1,1 1 0,-1-1 0,0 0 0,0 0 1,0-1-1,1 1 0,-1 0 0,0 0 1,1 0-1,-1 0 0,1 0 0,-1 0 1,1 0-1,-1 0 0,1-1 0,0 1 1,-1 0-1,1 0 0,0-1 0,0 1 1,0-1-1,1 2 0,1-1 15,0 0 0,0 0 0,0 0 0,0 0 0,0 0 1,0 0-1,1-1 0,5 0 0,7 0-145,1-1-1,25-6 1,36-13-3025,-29 1-2746,-12-1-3020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9.578"/>
    </inkml:context>
    <inkml:brush xml:id="br0">
      <inkml:brushProperty name="width" value="0.025" units="cm"/>
      <inkml:brushProperty name="height" value="0.025" units="cm"/>
    </inkml:brush>
  </inkml:definitions>
  <inkml:trace contextRef="#ctx0" brushRef="#br0">12 78 17232,'0'0'5547,"9"3"-4944,-4-1-529,0-1 0,0 1 0,0-1 0,0-1 0,0 1-1,1-1 1,-1 0 0,0 0 0,0 0 0,1-1 0,8-2 0,-11 3-6,-1-1 1,1 0-1,-1 0 1,1 0-1,-1 0 1,0-1-1,1 1 1,-1-1-1,0 1 1,0-1-1,0 0 1,0 0 0,0 0-1,0 0 1,-1 0-1,1 0 1,-1 0-1,0-1 1,1 1-1,-1-1 1,0 1-1,0-1 1,0 1-1,-1-1 1,1 1-1,-1-1 1,1 0-1,-1 1 1,0-1-1,0-4 1,0 7-62,0-1-1,0 0 1,0 1-1,0-1 1,0 0-1,0 0 1,0 1-1,-1-1 1,1 0-1,0 1 1,0-1-1,0 0 1,-1 1 0,1-1-1,0 0 1,-1 1-1,1-1 1,-1 1-1,1-1 1,-1 1-1,1-1 1,-1 1-1,1-1 1,-1 1-1,1-1 1,-1 1 0,0 0-1,1-1 1,-1 1-1,0 0 1,1-1-1,-1 1 1,0 0-1,1 0 1,-1 0-1,0 0 1,0 0 0,1 0-1,-1 0 1,0 0-1,1 0 1,-1 0-1,0 0 1,0 0-1,1 0 1,-1 0-1,0 1 1,1-1-1,-1 0 1,0 1 0,1-1-1,-1 0 1,1 1-1,-1-1 1,1 1-1,-1-1 1,0 2-1,-4 0-32,0 1 0,1 0 0,-1 0 0,1 1 0,0-1 0,-6 8 1,-2 6 14,1 1 1,0 1 0,-10 26-1,18-38 48,0 0 0,0 0 0,1 0 0,0 1 0,0-1 0,1 0-1,0 1 1,1-1 0,-1 1 0,1-1 0,1 1 0,-1-1 0,3 10 0,-2-15-35,0-1 0,1 1 0,-1-1 0,0 1 1,1-1-1,-1 0 0,1 1 0,-1-1 1,1 0-1,0 0 0,-1 0 0,1 0 0,0-1 1,0 1-1,-1 0 0,1-1 0,0 1 0,0-1 1,0 0-1,0 0 0,0 1 0,0-1 0,0 0 1,0-1-1,3 1 0,1-1-539,0 1 1,1-1-1,-1 0 0,0 0 1,0-1-1,11-4 0,6-10-4897,-2-3-3497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8.086"/>
    </inkml:context>
    <inkml:brush xml:id="br0">
      <inkml:brushProperty name="width" value="0.025" units="cm"/>
      <inkml:brushProperty name="height" value="0.025" units="cm"/>
    </inkml:brush>
  </inkml:definitions>
  <inkml:trace contextRef="#ctx0" brushRef="#br0">171 26 6406,'0'0'13565,"-8"-5"-11371,0 2-1779,1 0 0,-1 0 0,0 0 0,0 1 0,0 0 1,-13-1-1,19 3-364,0-1 0,1 1 1,-1 0-1,0 0 0,0 0 0,0 0 1,0 0-1,0 0 0,1 1 1,-1-1-1,0 1 0,0-1 1,1 1-1,-1 0 0,0-1 1,1 1-1,-1 0 0,0 0 1,1 0-1,-1 0 0,1 1 1,0-1-1,-1 0 0,1 1 0,0-1 1,0 0-1,0 1 0,0 0 1,0-1-1,0 1 0,0 0 1,1-1-1,-1 1 0,0 0 1,1 0-1,0-1 0,-1 1 1,1 0-1,0 0 0,0 0 0,0 3 1,0-2-188,0 0 0,1 0 0,-1 1 1,1-1-1,0 0 0,0 0 0,0 0 0,0 0 0,1 0 1,-1-1-1,1 1 0,-1 0 0,1-1 0,0 1 1,0-1-1,0 1 0,1-1 0,-1 0 0,0 0 0,1 0 1,3 2-1,8 4-935,0 0 0,0-2 0,21 8 0,-23-10 345,0 1 0,0 0 1,15 10-1,-26-15 794,-1 0 0,1 0 1,-1 1-1,0-1 0,1 1 0,-1-1 1,1 0-1,-1 1 0,0-1 1,1 1-1,-1-1 0,0 1 0,1-1 1,-1 1-1,0-1 0,0 1 0,1-1 1,-1 1-1,0-1 0,0 1 1,0 0-1,0-1 0,0 1 0,0-1 1,0 1-1,0-1 0,0 1 1,0 0-1,0-1 0,0 1 0,0-1 1,0 1-1,-1-1 0,1 1 0,0-1 1,0 1-1,-1-1 0,1 1 1,0-1-1,-1 1 0,1-1 0,0 1 1,-1-1-1,1 0 0,-1 1 0,1-1 1,-1 0-1,1 1 0,-1-1 1,1 0-1,-1 1 0,1-1 0,-1 0 1,0 0-1,-36 16 2067,32-14-1923,-87 26 2105,29-21-7629,44-7-4981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0.389"/>
    </inkml:context>
    <inkml:brush xml:id="br0">
      <inkml:brushProperty name="width" value="0.025" units="cm"/>
      <inkml:brushProperty name="height" value="0.025" units="cm"/>
    </inkml:brush>
  </inkml:definitions>
  <inkml:trace contextRef="#ctx0" brushRef="#br0">48 175 16528,'0'0'5327,"-7"8"-4467,2-2-682,1 0 0,0 0 1,0 0-1,0 0 0,1 1 1,0 0-1,0-1 0,1 1 1,0 0-1,0 0 0,1 0 0,-1 1 1,2-1-1,-1 11 0,1-14-109,0-1-1,0 1 1,0-1-1,0 0 0,1 0 1,0 1-1,0-1 1,0 0-1,0 0 0,0 0 1,0 1-1,1-1 1,0-1-1,-1 1 0,1 0 1,0 0-1,0-1 1,1 1-1,-1-1 0,0 0 1,1 1-1,0-1 1,-1 0-1,1-1 0,0 1 1,0 0-1,0-1 1,0 0-1,0 1 0,1-1 1,-1 0-1,0-1 0,0 1 1,1-1-1,-1 1 1,0-1-1,1 0 0,-1 0 1,0-1-1,1 1 1,-1 0-1,0-1 0,1 0 1,-1 0-1,0 0 1,0 0-1,6-4 0,-2 1-31,1 0-1,-1 0 1,0-1-1,0 0 1,-1-1-1,0 1 1,0-1-1,0 0 0,-1-1 1,1 1-1,-1-1 1,-1 0-1,0-1 1,0 1-1,0-1 1,-1 1-1,0-1 0,0 0 1,-1 0-1,0-1 1,-1 1-1,2-16 1,-3 23-30,0 0 0,0 1 0,0-1 0,0 0 0,0 0 1,0 1-1,0-1 0,0 0 0,0 0 0,-1 0 0,1 1 0,0-1 1,0 0-1,-1 1 0,1-1 0,0 0 0,-1 1 0,1-1 0,-1 0 1,1 1-1,-1-1 0,1 1 0,-1-1 0,1 1 0,-1-1 1,0 1-1,1-1 0,-1 1 0,0 0 0,1-1 0,-1 1 0,0 0 1,0-1-1,1 1 0,-1 0 0,0 0 0,0 0 0,1 0 1,-1 0-1,0 0 0,0 0 0,0 0 0,1 0 0,-1 0 0,-1 1 1,1-1-15,-1 0 0,0 1 0,1-1-1,-1 1 1,1 0 0,-1 0 0,1 0 0,-1-1 0,1 1 0,0 1 0,-1-1 0,1 0 0,0 0 0,0 0 0,0 1 0,0-1 0,0 0 0,0 1 0,0-1 0,-1 4 0,1-4 6,1 0 0,-1 0 0,1 1 0,-1-1 0,1 0 0,0 1 0,-1-1 0,1 0 0,0 1 0,0-1 0,0 1 0,0-1 0,0 0 0,0 1 0,0-1 0,1 0 0,-1 1 0,0-1 0,1 0 0,-1 1 0,1-1 0,-1 0 0,1 0 0,0 1 0,-1-1 0,1 0 1,0 0-1,0 0 0,0 0 0,0 0 0,0 0 0,0 0 0,0 0 0,0-1 0,1 1 0,-1 0 0,0-1 0,0 1 0,1-1 0,0 1 0,6 1 13,0-1 0,0 0 0,0-1 0,0 0 1,15-2-1,-14 2-8,5-3 10,-1-1 0,0 0 0,-1 0 0,1-1 0,-1-1 0,0 0 0,0-1 0,-1 0-1,0-1 1,0 0 0,0-1 0,-1 0 0,-1 0 0,9-12 0,-28 27 45,1 1 1,-1-1 0,1 2 0,-8 8 0,12-9-45,0 1 1,0-1 0,1 1-1,0 1 1,1-1 0,0 0 0,0 1-1,1 0 1,0 0 0,0 0 0,1-1-1,0 2 1,0-1 0,1 0-1,1 0 1,-1 0 0,4 13 0,-3-20-13,0 1 0,0-1 0,0 0 0,0 1 0,1-1 0,-1 0 0,1 0 0,-1 0 0,1 0 0,0-1 0,0 1 0,0 0 0,0-1 0,0 1 0,0-1 0,0 1 0,0-1 0,1 0 0,-1 0 0,0 0 0,1-1 1,-1 1-1,1 0 0,-1-1 0,1 0 0,-1 1 0,1-1 0,-1 0 0,1 0 0,4-1 0,1 0 14,-1 1 0,1-1 1,0-1-1,-1 1 0,1-1 0,-1-1 1,0 1-1,0-1 0,8-5 0,11-11 27,-1-2 0,-1 0-1,-1-2 1,-1 0 0,-1-1 0,-1-2-1,-1 0 1,-1-1 0,-2-1-1,16-33 1,-31 58-39,1-1 3,1-1 0,-1 1 1,-1 0-1,1-1 0,0 0 0,-1 1 1,0-1-1,0 0 0,-1 0 1,1-8-1,-1 12-10,-1 1-1,1 0 1,0-1-1,-1 1 1,1-1-1,0 1 1,-1 0-1,1 0 1,-1-1-1,1 1 1,-1 0-1,1 0 1,-1-1-1,1 1 1,-1 0-1,1 0 1,-1 0-1,1 0 1,-1 0-1,1 0 1,-1 0-1,1 0 1,-1 0-1,1 0 1,-1 0-1,1 0 1,-1 0-1,1 0 1,-1 0-1,1 0 1,-1 1-1,1-1 1,-1 0-1,1 0 1,-1 1-1,1-1 1,-1 1-1,-20 9-62,7 0 52,1 0 0,0 1 1,0 1-1,1 0 0,1 1 0,0 1 1,-12 17-1,19-24 3,-1 1 1,1-1 0,0 1-1,0-1 1,1 1 0,0 0-1,1 1 1,0-1-1,0 0 1,0 1 0,1-1-1,1 1 1,-1-1-1,1 1 1,1-1 0,2 15-1,-2-19-4,1 0-1,0 0 1,0 0-1,0-1 0,1 1 1,-1 0-1,1-1 1,0 0-1,0 0 1,0 0-1,0 0 1,0 0-1,1 0 0,-1-1 1,1 0-1,0 0 1,0 0-1,0 0 1,0 0-1,6 1 0,41 8-2351,-4-11-4624,-13-8-3014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1.481"/>
    </inkml:context>
    <inkml:brush xml:id="br0">
      <inkml:brushProperty name="width" value="0.025" units="cm"/>
      <inkml:brushProperty name="height" value="0.025" units="cm"/>
    </inkml:brush>
  </inkml:definitions>
  <inkml:trace contextRef="#ctx0" brushRef="#br0">112 165 5477,'0'0'288,"22"-25"7513,-21 25-7476,-1-1 1,1 0-1,0 0 0,0 1 0,-1-1 0,1 0 1,-1 0-1,1 0 0,-1 0 0,1 0 0,-1 0 1,1 0-1,-1 0 0,0 0 0,0 0 1,0 0-1,1 0 0,-1 0 0,0 0 0,0 0 1,0 0-1,0 0 0,-1 0 0,1 0 0,0 0 1,0 0-1,-1-2 0,0 3-216,0-1-1,-1 1 1,1 0-1,0-1 1,0 1-1,-1 0 1,1 0-1,0 0 1,0 0-1,-1 0 1,1 0-1,0 0 1,0 0-1,-1 0 1,1 1-1,0-1 0,0 0 1,0 1-1,0-1 1,-1 1-1,1 0 1,0-1-1,0 1 1,0 0-1,0-1 1,0 1-1,-1 1 1,-27 23 163,21-17-231,1 0 1,0 0-1,0 1 1,0-1-1,1 2 1,0-1-1,1 1 1,0 0-1,1 0 1,0 0-1,1 0 1,-5 20-1,8-29-33,0-1 0,0 1 0,0 0 0,0 0 0,0 0 0,0 0 1,0 0-1,0 0 0,0 0 0,0-1 0,1 1 0,-1 0 0,0 0 0,1 0 0,-1 0 0,0-1 0,1 1 0,-1 0 0,1 0 0,-1-1 0,1 1 0,0 0 0,-1-1 0,1 1 1,0-1-1,-1 1 0,1-1 0,0 1 0,0-1 0,-1 1 0,1-1 0,0 0 0,0 1 0,0-1 0,0 0 0,0 0 0,-1 1 0,1-1 0,0 0 0,0 0 0,0 0 1,0 0-1,0 0 0,0-1 0,-1 1 0,1 0 0,1 0 0,4-2 89,0 1 1,0-1-1,0 1 1,0-2-1,10-4 1,2-4 0,0 0 0,-1-1 0,-1-1 1,0 0-1,-1-2 0,23-26 1,-29 31-70,-1 0 0,-1-1 0,0 1-1,0-2 1,-1 1 0,0-1 0,-1 0 0,-1 0 0,0 0 0,0 0 0,3-26 0,-7 37-30,0 1 0,1 0 0,-1 0 0,0-1-1,0 1 1,0 0 0,0-1 0,1 1 0,-1 0-1,0-1 1,0 1 0,0 0 0,0-1 0,0 1 0,0 0-1,0-1 1,0 1 0,0 0 0,0-1 0,0 1 0,0 0-1,0-1 1,-1 1 0,1 0 0,0-1 0,0 1-1,0 0 1,0-1 0,-1 1 0,1 0 0,0 0 0,0-1-1,0 1 1,-1 0 0,1 0 0,0-1 0,0 1-1,-1 0 1,1 0 0,0 0 0,-1-1 0,1 1 0,0 0-1,-1 0 1,1 0 0,0 0 0,-1 0 0,1 0-1,0 0 1,-1 0 0,1 0 0,0 0 0,-1 0 0,1 0-1,0 0 1,-1 0 0,1 0 0,0 0 0,-1 0-1,-14 17-156,10-4 162,1 0 1,1-1-1,0 1 0,0 0 1,1 1-1,1-1 1,0 0-1,1 1 0,1-1 1,2 20-1,-2-27 13,1-1 0,-1 1 1,1 0-1,0-1 0,0 1 0,0-1 0,1 0 0,0 0 1,0 0-1,0 0 0,7 7 0,-8-9-6,1-1 1,0 0-1,0 1 0,0-1 1,1 0-1,-1-1 0,0 1 1,1-1-1,-1 1 0,1-1 0,-1 0 1,1 0-1,0-1 0,-1 1 1,1-1-1,0 0 0,0 0 1,-1 0-1,7-1 0,-7 0 5,-1 1-1,0-1 1,1 0-1,-1 0 1,0 0-1,0 0 1,0 0 0,0-1-1,0 1 1,0-1-1,0 1 1,-1-1-1,1 0 1,-1 1-1,1-1 1,-1 0-1,1 0 1,-1 0-1,0 0 1,0-1 0,0 1-1,0 0 1,0 0-1,0-5 1,2-2-2,-1 0 0,-1-1 0,1 0 0,-1-16 0,-2 26-28,0 1-1,0-1 1,0 1 0,0-1-1,0 1 1,0-1-1,0 1 1,0 0-1,0-1 1,1 1-1,-1 0 1,0 0 0,0 0-1,1-1 1,-1 1-1,0 2 1,-1 0 12,0 1 1,0-1-1,1 1 0,0-1 1,0 1-1,0 0 1,0-1-1,1 1 0,-1 0 1,1 0-1,0-1 0,0 1 1,0 0-1,1 0 1,-1-1-1,1 1 0,2 6 1,-2-8 6,1 1 0,-1-1 0,1 1 1,0-1-1,0 0 0,0 1 0,0-1 0,1 0 1,-1-1-1,0 1 0,1 0 0,0 0 0,-1-1 1,1 0-1,0 0 0,0 1 0,-1-1 0,1-1 1,0 1-1,0 0 0,6 0 0,9 1-13,0 0-1,1-2 1,25-1 0,-36 0 3,0 0 0,1 0 1,-1-1-1,0 0 0,-1 0 1,1-1-1,0 0 0,-1 0 1,15-10-1,-21 12 19,0 0-1,1 0 0,-1 0 1,0-1-1,0 1 1,0 0-1,0-1 1,0 1-1,0-1 0,0 0 1,-1 1-1,1-1 1,-1 1-1,1-1 1,-1 0-1,1 0 0,-1 1 1,0-1-1,0 0 1,0 1-1,0-1 1,0 0-1,0 0 0,0 1 1,-1-1-1,1 0 1,-1 0-1,1 1 1,-1-1-1,0 1 0,1-1 1,-1 0-1,0 1 1,0-1-1,-2-1 1,-5-9 145,0 2 1,-1-1 0,-16-14-1,14 13-106,1 3-204,-6-8-825,19 13 296,11 7-28,41 9-6157,-19-11-828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3.686"/>
    </inkml:context>
    <inkml:brush xml:id="br0">
      <inkml:brushProperty name="width" value="0.025" units="cm"/>
      <inkml:brushProperty name="height" value="0.025" units="cm"/>
    </inkml:brush>
  </inkml:definitions>
  <inkml:trace contextRef="#ctx0" brushRef="#br0">173 117 5221,'9'-7'7292,"-2"-1"-6003,-2 3-713,-1 0 0,1 0 1,0 1-1,0 0 0,1-1 1,-1 2-1,1-1 0,0 1 1,11-5-1,-17 8-526,0 0-1,1 0 1,-1 0-1,0 0 1,1 0-1,-1 0 1,0 0-1,1 0 1,-1 1-1,0-1 1,1 0-1,-1 0 1,0 0-1,1 1 1,-1-1-1,0 0 1,0 0-1,1 1 1,-1-1-1,0 0 1,0 1 0,0-1-1,1 0 1,-1 1-1,0-1 1,0 0-1,0 1 1,0-1-1,0 0 1,0 1-1,1-1 1,-1 0-1,0 1 1,0-1-1,0 1 1,0-1-1,-1 0 1,1 1-1,0-1 1,0 0-1,0 1 1,0-1-1,-3 20 924,0-9-674,-2 0-1,1-1 1,-1 1 0,0-1 0,-1 0 0,-11 13-1,-49 58 90,41-52-86,-8 11-42,19-21-25,-2 0 0,0-1 1,-26 22-1,61-73-220,-9 13-163,150-258-1390,-159 276 1531,0 0 0,0 0 0,0 0 0,0 0 0,0 1 0,1-1 0,-1 0-1,1 1 1,-1-1 0,1 1 0,0-1 0,2-1 0,-3 3 2,-1 0-1,0 0 1,1 1-1,-1-1 1,1 0-1,-1 0 1,0 0-1,1 0 1,-1 0 0,0 1-1,1-1 1,-1 0-1,1 0 1,-1 1-1,0-1 1,0 0-1,1 1 1,-1-1 0,0 0-1,1 1 1,-1-1-1,0 0 1,0 1-1,0-1 1,1 0-1,-1 1 1,0-1-1,0 1 1,0-1 0,0 0-1,0 1 1,0-1-1,0 1 1,0-1-1,0 1 1,0-1-1,1 65-234,-2-47 363,0 14 173,-11 57 0,7-65 106,1 0-1,2 0 1,0 1-1,3 41 1,0-66-392,-1 0-1,0 0 1,1 0 0,-1 0 0,1 0-1,-1 0 1,1 0 0,-1 0-1,0-1 1,1 1 0,-1 0-1,1 0 1,-1 0 0,0 0-1,1-1 1,-1 1 0,1 0 0,-1 0-1,0 0 1,1-1 0,-1 1-1,0 0 1,1-1 0,-1 1-1,0 0 1,0-1 0,1 1-1,-1 0 1,0-1 0,0 1 0,0-1-1,0 1 1,1 0 0,-1-1-1,0 1 1,0-1 0,0 0-1,2-6 11,0 0-1,-1 0 0,0-1 0,0 1 0,-1-1 0,0 1 0,0-1 1,-1 1-1,-3-15 0,4 20-39,-1-1 0,1 1 0,-1 0 0,0 0 0,0 0 0,0-1 0,0 1 0,-1 0 0,1 0 0,0 1 0,-1-1 0,0 0 0,1 0 0,-1 1 0,0-1 0,0 1 0,0-1 0,0 1 0,0 0 0,0 0 0,0 0 0,0 0 0,0 0 0,-1 0 0,1 1 0,0-1 0,0 1 0,-1-1 0,1 1 0,-1 0 0,1 0 0,0 0 0,-1 0 0,1 1 0,-3-1 0,4 1 12,0-1 0,0 0 0,0 0 0,0 0 1,0 0-1,0 1 0,1-1 0,-1 1 0,0-1 0,0 0 0,0 1 0,0-1 1,0 1-1,1 0 0,-1-1 0,0 1 0,1 0 0,-1-1 0,0 1 1,1 0-1,-1 0 0,1 0 0,-1 0 0,1-1 0,-1 1 0,1 0 0,0 0 1,-1 2-1,1-3 4,0 1 0,0 0 1,1 0-1,-1-1 0,0 1 0,0 0 1,0 0-1,1-1 0,-1 1 0,1 0 1,-1-1-1,0 1 0,1-1 1,-1 1-1,1-1 0,-1 1 0,1 0 1,0-1-1,-1 0 0,1 1 0,-1-1 1,1 1-1,0-1 0,-1 0 0,1 1 1,0-1-1,-1 0 0,1 0 1,0 0-1,0 1 0,-1-1 0,1 0 1,0 0-1,0 0 0,-1 0 0,1 0 1,0-1-1,1 1 0,10-1 48,0 0 1,0-1-1,21-6 0,28-4-306,-52 10 169,1 2-1,0-1 1,0 1 0,0 1 0,0 0 0,0 0-1,15 5 1,-22-4 106,0-1 0,1 1 0,-1 0 0,0 0-1,0 0 1,0 1 0,0-1 0,-1 1 0,1-1-1,-1 1 1,1 0 0,-1 0 0,0 0 0,0 0 0,-1 1-1,1-1 1,0 0 0,-1 1 0,0-1 0,0 1 0,0-1-1,0 1 1,0 4 0,4 3 2313,-1-28-1470,1-30-685,-6 3-90,2-27-1839,4 69 1682,-1 1 1,1 0-1,0 0 0,-1 0 0,1 1 0,0 0 0,0 0 0,-1 0 1,9 1-1,-3-1 50,3 0 39,-1-1 1,1 0 0,0-1-1,0-1 1,-1 0 0,0-1-1,1 0 1,-1-1 0,15-8-1,-22 11 4,-1-1 0,0 1-1,1-1 1,-2 0 0,1 0-1,0 0 1,0-1 0,-1 1-1,0-1 1,0 0 0,0 0-1,0 0 1,0 0 0,-1-1-1,0 1 1,0-1 0,0 1-1,-1-1 1,1 0 0,-1 0-1,0 1 1,0-1 0,-1 0-1,1 0 1,-1 0-1,-1 0 1,0-7 0,1 11-20,0 0-1,0 0 1,0 1 0,0-1 0,-1 0-1,1 0 1,0 1 0,-1-1 0,1 0-1,0 1 1,-1-1 0,1 0 0,-1 1 0,1-1-1,-1 1 1,1-1 0,-1 0 0,1 1-1,-1-1 1,0 1 0,1 0 0,-1-1-1,0 1 1,1 0 0,-1-1 0,0 1 0,1 0-1,-1 0 1,0-1 0,0 1 0,1 0-1,-1 0 1,0 0 0,0 0 0,0 0-1,1 0 1,-1 0 0,0 0 0,0 0-1,1 1 1,-1-1 0,0 0 0,1 0 0,-1 1-1,0-1 1,0 1 0,1-1 0,-1 0-1,1 1 1,-1-1 0,0 1 0,0 0-1,-3 2-24,0 0 0,0 0 0,0 0 0,0 0 0,0 1 0,-5 6-1,1 3 117,0 0 0,1 1 0,0 0 0,1 0 0,1 0 0,0 1 0,1 0 0,0 0 0,1 1-1,1-1 1,0 0 0,2 1 0,-1-1 0,5 30 0,-3-42-72,-1 0 0,2 0 1,-1 0-1,0 0 0,0-1 0,1 1 0,0 0 0,0 0 1,-1-1-1,1 1 0,1-1 0,-1 0 0,0 0 0,0 0 1,1 0-1,0 0 0,-1 0 0,1 0 0,0-1 1,0 0-1,0 1 0,0-1 0,0 0 0,0 0 0,0-1 1,0 1-1,0-1 0,0 1 0,0-1 0,0 0 1,5-1-1,-3 1 8,0 0 1,-1-1-1,1 0 0,0 0 1,-1 0-1,1 0 1,-1-1-1,0 1 0,1-1 1,-1 0-1,0-1 1,0 1-1,0-1 0,-1 0 1,1 0-1,-1 0 1,1 0-1,-1 0 1,0-1-1,5-7 0,-5 4-9,0 1-1,0-1 0,-1 1 1,0-1-1,0 0 0,-1 0 1,0 0-1,0 0 0,-1 0 1,1 0-1,-1-1 0,-1 1 1,0 0-1,0 0 1,-2-9-1,2 15-21,1 0 1,-1 0-1,1 1 1,0-1-1,-1 0 1,1 1-1,-1-1 1,1 0-1,-1 1 1,0-1-1,1 1 0,-1-1 1,0 1-1,1-1 1,-1 1-1,0-1 1,0 1-1,1 0 1,-1-1-1,0 1 1,0 0-1,0-1 1,0 1-1,1 0 1,-1 0-1,0 0 0,0 0 1,0 0-1,0 0 1,1 0-1,-1 0 1,0 1-1,0-1 1,0 0-1,0 0 1,1 1-1,-1-1 1,0 0-1,0 1 1,1-1-1,-1 1 0,0-1 1,1 1-1,-1-1 1,0 1-1,1 0 1,-1-1-1,1 1 1,-1 0-1,1-1 1,-1 1-1,1 0 1,-1 1-1,0-1 5,0 0 0,1 0 0,-1 0 0,1 0 0,-1 0 0,1 0 0,-1 1 0,1-1 0,-1 0 0,1 0 0,0 1 0,0-1 0,0 0 0,0 0 0,0 1 0,0-1 0,0 0 0,0 0 0,0 1 0,1-1 0,-1 0 0,0 0 0,1 0 0,-1 1 0,1-1 0,-1 0 0,1 0 0,0 0 0,-1 0 0,1 0 0,0 0 0,0 0 0,0 0 0,0 0 0,0-1 0,0 1 0,0 0 0,0 0 0,2 0 0,12 5-10,1-2-1,0 0 1,0 0-1,0-2 0,0 0 1,1-1-1,-1 0 1,0-1-1,1-1 0,21-4 1,-31 3 18,0-1 0,0 1 0,-1-1 0,0 0 0,0-1 0,7-4 0,-12 7-6,1 1 1,-1-1 0,1 0-1,-1 0 1,1-1 0,-1 1 0,0 0-1,0 0 1,0 0 0,1-1-1,-1 1 1,-1-1 0,1 1 0,0-1-1,0 1 1,0-1 0,-1 0-1,1 1 1,-1-1 0,1 0 0,-1 1-1,0-1 1,0 0 0,0 1-1,0-1 1,0 0 0,0 0 0,0 1-1,0-1 1,-1-2 0,0 3-9,0-1 0,0 1 0,0 0 0,0 0-1,0 0 1,0 0 0,0 0 0,0 0 0,0 0 0,-1 1 0,1-1 0,0 0 0,-1 1 0,1-1 0,0 1 0,-1-1 0,1 1 0,-1 0 0,1-1 0,-1 1 0,1 0 0,-1 0 0,1 0 0,-1 0 0,1 0 0,-1 0-1,1 1 1,0-1 0,-1 0 0,-1 1 0,0 0-2,0 0-1,1 0 1,-1 0 0,0 0-1,0 0 1,0 0-1,1 1 1,-1-1 0,1 1-1,-1 0 1,1 0-1,0 0 1,0 0-1,-2 2 1,1 0 38,1 0 0,0 0 0,1 1 0,-1-1 1,1 0-1,0 0 0,0 1 0,0-1 0,1 1 0,-1-1 0,1 6 0,0-9-18,0 1 0,0-1-1,0 1 1,0-1-1,1 1 1,-1-1 0,1 1-1,-1-1 1,1 0-1,-1 1 1,1-1 0,-1 0-1,1 1 1,0-1-1,0 0 1,0 0 0,0 1-1,0-1 1,0 0 0,0 0-1,0 0 1,0 0-1,1 0 1,-1-1 0,0 1-1,1 0 1,-1-1-1,0 1 1,1-1 0,-1 1-1,1-1 1,-1 1-1,1-1 1,-1 0 0,2 0-1,5 0-9,-1-1 0,1 0 0,-1 0 0,0-1-1,1 0 1,-1 0 0,0 0 0,0-1-1,0 0 1,-1-1 0,1 0 0,-1 0 0,0 0-1,0-1 1,0 1 0,0-1 0,-1-1 0,0 1-1,0-1 1,0 0 0,-1 0 0,0 0 0,0-1-1,-1 0 1,3-7 0,-13 24-258,-1 1 1,1-1-1,-7 17 1,11-22 251,1 1 1,1 0-1,-1 0 1,1 0-1,0-1 1,0 1-1,1 0 1,0 0-1,0 0 1,1 9-1,0-13 9,0 0 1,0 0-1,-1 0 0,1-1 0,1 1 1,-1 0-1,0 0 0,0-1 0,1 1 0,-1 0 1,1-1-1,-1 0 0,1 1 0,0-1 1,-1 0-1,1 0 0,0 0 0,0 0 0,0 0 1,0 0-1,0 0 0,0-1 0,0 1 1,0-1-1,0 1 0,0-1 0,0 0 1,1 0-1,-1 0 0,0 0 0,3-1 0,3 0 14,0 0-1,0-1 0,-1 0 0,1 0 0,-1-1 1,1 0-1,-1 0 0,0-1 0,0 0 0,0 0 1,-1 0-1,1-1 0,-1 0 0,0-1 0,0 1 0,5-9 1,4-2-51,-2-1 0,0 0 1,-1-1-1,18-37 0,2-25-278,-29 73 192,-1-1-1,-1 0 0,1 1 0,-1-1 1,0 0-1,-1 0 0,0 0 0,-1-14 1,1 22 123,-1 0 0,1 0 1,0-1-1,0 1 0,0 0 1,-1 0-1,1 0 1,0-1-1,0 1 0,-1 0 1,1 0-1,0 0 0,-1 0 1,1-1-1,0 1 1,0 0-1,-1 0 0,1 0 1,0 0-1,-1 0 1,1 0-1,0 0 0,-1 0 1,1 0-1,0 0 0,0 0 1,-1 0-1,1 0 1,0 0-1,-1 0 0,1 0 1,0 0-1,-1 1 1,1-1-1,0 0 0,0 0 1,-1 0-1,1 0 0,0 1 1,0-1-1,-1 0 1,1 0-1,0 0 0,0 1 1,0-1-1,-1 0 0,1 0 1,0 1-1,0-1 1,0 0-1,0 1 0,0-1 1,-1 1-1,-11 13 7,4 3 92,1 1 1,0 1 0,2-1 0,0 1-1,1 0 1,1 1 0,0-1 0,2 0 0,0 1-1,2-1 1,0 1 0,1-1 0,0 1-1,2-1 1,11 34 0,-10-45-311,-5-16 180,-6-19-19,-10-1-225,-1 0-1,-1 1 1,-1 1 0,-1 1 0,-37-34-1,57 59 343,25 3-492,-3 3-21,19 4-2441,-12-7-4770,-22-3 1056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4.049"/>
    </inkml:context>
    <inkml:brush xml:id="br0">
      <inkml:brushProperty name="width" value="0.025" units="cm"/>
      <inkml:brushProperty name="height" value="0.025" units="cm"/>
    </inkml:brush>
  </inkml:definitions>
  <inkml:trace contextRef="#ctx0" brushRef="#br0">18 22 9801,'-7'-8'3972,"-2"3"-801,7 0-1409,2 2-962,0 2-543,8 1-321,5 0-129,5 0-2177,2 5-2498,4 3-2339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4.391"/>
    </inkml:context>
    <inkml:brush xml:id="br0">
      <inkml:brushProperty name="width" value="0.025" units="cm"/>
      <inkml:brushProperty name="height" value="0.025" units="cm"/>
    </inkml:brush>
  </inkml:definitions>
  <inkml:trace contextRef="#ctx0" brushRef="#br0">185 14 3299,'0'0'22475,"-11"-2"-21109,0 0-1119,-2-1-11,0 0 1,0 1-1,0 1 0,0 0 0,-1 1 0,1 0 0,-23 4 0,35-4-264,1 0 1,-1 1-1,0-1 1,1 0 0,-1 0-1,0 0 1,0 1-1,1-1 1,-1 0 0,0 1-1,1-1 1,-1 1-1,1-1 1,-1 1 0,0-1-1,1 1 1,-1-1-1,1 1 1,-1-1 0,1 1-1,0 0 1,-1-1-1,1 1 1,0 0-1,-1-1 1,1 1 0,0 0-1,0 0 1,0-1-1,-1 1 1,1 0 0,0-1-1,0 1 1,0 0-1,0 0 1,0 0 0,0-1-1,1 1 1,-1 0-1,0-1 1,0 1 0,0 0-1,1 0 1,-1-1-1,0 1 1,1 0-1,-1-1 1,1 1 0,-1-1-1,1 1 1,-1 0-1,1-1 1,-1 1 0,1-1-1,-1 0 1,2 1-1,35 25-1687,16-11 775,-45-14 854,0 0 0,0 1 0,0 0 0,-1 0 0,1 1 0,-1 0 0,8 5 0,-14-8 81,-1 1 0,1-1 1,0 1-1,-1-1 0,1 1 0,0-1 1,-1 1-1,1 0 0,-1-1 1,1 1-1,-1 0 0,1-1 1,-1 1-1,1 0 0,-1 0 0,0 0 1,1-1-1,-1 1 0,0 0 1,0 0-1,1 0 0,-1 0 0,0-1 1,0 1-1,0 0 0,0 0 1,0 0-1,-1 1 0,0 0 21,1 0 0,-1 0 0,-1 0 0,1 0 0,0 0 0,0 0 0,-1 0 0,1-1 0,-1 1 0,-3 2-1,-44 28 433,39-27-406,0-1 0,-1 0 0,1 0 0,-1-1 1,-14 2-1,-10-5-5020,16-4-6249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4.732"/>
    </inkml:context>
    <inkml:brush xml:id="br0">
      <inkml:brushProperty name="width" value="0.025" units="cm"/>
      <inkml:brushProperty name="height" value="0.025" units="cm"/>
    </inkml:brush>
  </inkml:definitions>
  <inkml:trace contextRef="#ctx0" brushRef="#br0">52 1 5157,'0'0'10468,"1"8"-7595,0 8-2120,-1-1 0,0 1 1,-1-1-1,-1 1 1,0-1-1,-7 22 1,-2-6 510,5-15-942,1 0 1,0 1-1,1-1 0,1 1 0,-2 24 1,5-40-371,0-1 1,0 1 0,0 0 0,0-1 0,0 1 0,0 0 0,1-1 0,-1 1-1,0 0 1,0-1 0,1 1 0,-1-1 0,0 1 0,1 0 0,-1-1 0,0 1-1,1-1 1,-1 1 0,1-1 0,-1 1 0,1-1 0,-1 1 0,1-1 0,-1 0-1,1 1 1,0-1 0,-1 0 0,1 1 0,-1-1 0,1 0 0,1 0 0,26-1-2378,26-18-5083,-24-1-13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5.072"/>
    </inkml:context>
    <inkml:brush xml:id="br0">
      <inkml:brushProperty name="width" value="0.025" units="cm"/>
      <inkml:brushProperty name="height" value="0.025" units="cm"/>
    </inkml:brush>
  </inkml:definitions>
  <inkml:trace contextRef="#ctx0" brushRef="#br0">88 35 13389,'-9'8'2850,"3"-3"-2416,-1 0 91,0 1 1,1-1-1,0 1 1,0 1 0,0-1-1,1 1 1,0 0-1,0 0 1,1 0-1,-1 1 1,2-1-1,-5 11 1,8-17-506,0-1-1,0 1 1,0-1 0,0 1-1,0 0 1,0-1 0,0 1 0,1-1-1,-1 1 1,0-1 0,0 1-1,0 0 1,0-1 0,1 1-1,-1-1 1,0 1 0,1-1 0,-1 1-1,0-1 1,1 1 0,-1-1-1,1 0 1,-1 1 0,1-1 0,-1 0-1,1 1 1,-1-1 0,1 0-1,-1 1 1,1-1 0,0 0-1,27 5 557,26-12 481,-46 4-914,-1 0-1,0 0 0,0-1 0,0 0 1,0 0-1,-1-1 0,0 0 1,0 0-1,10-11 0,-14 14-111,0 1 0,0-1 0,-1 0-1,1 0 1,-1 0 0,1 0 0,-1-1 0,0 1 0,0 0 0,0 0-1,0-1 1,0 1 0,0-1 0,-1 1 0,1-1 0,-1 1 0,1-1-1,-1 1 1,0-1 0,0 1 0,0-1 0,-1 0 0,1 1 0,-1-1-1,1 1 1,-1 0 0,0-1 0,0 1 0,0-1 0,0 1-1,0 0 1,-1 0 0,-2-4 0,2 4-86,0 0-1,0 0 0,0 0 1,0 0-1,-1 1 1,1-1-1,-1 1 1,1-1-1,-1 1 1,1 0-1,-1 0 1,1 0-1,-1 1 1,0-1-1,0 0 1,1 1-1,-1 0 1,0 0-1,0 0 1,0 0-1,1 0 1,-1 0-1,0 1 1,0 0-1,1-1 1,-1 1-1,0 0 1,1 0-1,-1 0 0,1 1 1,-1-1-1,1 0 1,0 1-1,-1 0 1,1 0-1,0-1 1,0 1-1,0 0 1,0 1-1,1-1 1,-1 0-1,1 0 1,-1 1-1,1-1 1,0 1-1,0 0 1,0-1-1,0 1 1,0 0-1,1-1 1,-1 1-1,1 0 1,-1 0-1,1 4 0,1-5-78,0 0 0,-1 0 0,1 0-1,0 0 1,0 0 0,0 0 0,0-1-1,0 1 1,1 0 0,-1-1-1,0 1 1,1-1 0,-1 1 0,1-1-1,0 0 1,0 1 0,-1-1-1,1 0 1,0 0 0,0 0 0,0-1-1,0 1 1,0 0 0,0-1-1,0 1 1,0-1 0,4 1 0,65 5-3879,-64-6 3137,37 0-4243,4-3-1976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5.415"/>
    </inkml:context>
    <inkml:brush xml:id="br0">
      <inkml:brushProperty name="width" value="0.025" units="cm"/>
      <inkml:brushProperty name="height" value="0.025" units="cm"/>
    </inkml:brush>
  </inkml:definitions>
  <inkml:trace contextRef="#ctx0" brushRef="#br0">223 9 16752,'0'0'3107,"-11"-2"-587,-6-1-1880,-1 1 0,0 0 0,-33 2 0,45 0-527,1 1 0,-1-1 0,1 1 0,-1 0 0,0 0 0,1 1 0,-1-1 0,1 1 0,0 1 0,0-1 0,0 1 0,0-1 1,0 1-1,0 1 0,1-1 0,-1 1 0,1 0 0,-7 7 0,11-10-116,-1 0-1,1-1 1,0 1-1,-1 0 1,1 0-1,0-1 1,-1 1 0,1 0-1,0 0 1,0 0-1,-1-1 1,1 1 0,0 0-1,0 0 1,0 0-1,0-1 1,0 1 0,0 0-1,0 0 1,1 0-1,-1 0 1,0-1-1,0 1 1,1 0 0,-1 0-1,0-1 1,1 1-1,-1 0 1,1 0 0,-1-1-1,1 1 1,-1 0-1,1-1 1,-1 1-1,1-1 1,0 1 0,-1-1-1,1 1 1,0-1-1,0 1 1,-1-1 0,1 0-1,0 1 1,0-1-1,-1 0 1,1 0-1,0 0 1,0 0 0,0 1-1,0-1 1,-1 0-1,1 0 1,1-1 0,54 4-522,-49-3 310,35-1-864,-18 0-631,44 4-1,-67-3 1718,0 0-1,0 0 1,0 0-1,0 0 1,0 0-1,0 0 1,0 0 0,0 0-1,0 1 1,0-1-1,0 0 1,0 1-1,0-1 1,-1 0-1,1 1 1,0-1 0,0 1-1,0 0 1,-1-1-1,1 1 1,0-1-1,0 1 1,-1 0-1,1 0 1,-1 0 0,1-1-1,-1 1 1,1 0-1,-1 0 1,1 0-1,-1 0 1,0 0-1,1 0 1,-1 0 0,0 0-1,0-1 1,0 1-1,0 0 1,0 0-1,0 0 1,0 0-1,0 0 1,0 0-1,0 0 1,0 0 0,-1 0-1,1 0 1,0 0-1,-1 0 1,1 0-1,-1 0 1,1-1-1,-1 1 1,1 0 0,-1 0-1,0 0 1,1-1-1,-1 1 1,-1 0-1,-3 6 440,-1 0 0,0-1 1,0 0-1,0 0 0,-8 5 0,-75 38 3136,80-45-5648,33-15-2379,0-1 0,40-28 0,-31 16-1390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5.756"/>
    </inkml:context>
    <inkml:brush xml:id="br0">
      <inkml:brushProperty name="width" value="0.025" units="cm"/>
      <inkml:brushProperty name="height" value="0.025" units="cm"/>
    </inkml:brush>
  </inkml:definitions>
  <inkml:trace contextRef="#ctx0" brushRef="#br0">40 141 16432,'0'0'7879,"-27"66"-7527,20-43-192,4 0-95,1-5-33,2-1-577,0-7-960,0-3-577,2-7-801,5 0-2626,1-14-3364</inkml:trace>
  <inkml:trace contextRef="#ctx0" brushRef="#br0" timeOffset="1">61 0 15086,'0'0'7047,"-1"49"-11371,2-30-2659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6.116"/>
    </inkml:context>
    <inkml:brush xml:id="br0">
      <inkml:brushProperty name="width" value="0.025" units="cm"/>
      <inkml:brushProperty name="height" value="0.025" units="cm"/>
    </inkml:brush>
  </inkml:definitions>
  <inkml:trace contextRef="#ctx0" brushRef="#br0">173 1 16303,'0'0'4591,"-7"8"-3523,-1 0-757,2 0 0,-1 1 0,1 0 0,0 0-1,1 1 1,0 0 0,0 0 0,1 0 0,1 0 0,0 0 0,0 1-1,-2 19 1,3-6-301,1 1 0,1 0 0,2-1 0,0 1 0,1-1 0,2 1 0,8 27 0,-10-43-36,-1-1 0,0 0 0,0 1 0,-1-1 0,0 14 0,0-20 57,-1-1 0,0 0-1,-1 0 1,1 1 0,0-1 0,0 0-1,0 0 1,-1 0 0,1 0-1,-1 0 1,1 1 0,-1-1 0,1 0-1,-1 0 1,1 0 0,-1 0 0,0 0-1,0 0 1,0-1 0,1 1-1,-1 0 1,0 0 0,0 0 0,0-1-1,0 1 1,0-1 0,-1 1-1,1-1 1,0 1 0,0-1 0,0 1-1,0-1 1,0 0 0,-1 0 0,1 0-1,0 0 1,0 0 0,0 0-1,-1 0 1,1 0 0,0 0 0,0 0-1,0-1 1,-1 1 0,1 0-1,0-1 1,-2 0 0,-1-1 65,0 0 0,1 0 0,-1 0 1,0 0-1,1-1 0,0 0 0,0 1 0,0-1 1,0 0-1,0-1 0,0 1 0,1 0 0,-1-1 0,1 1 1,-3-8-1,-2-3-87,1 1 0,1-1 0,-5-17 0,7 20-68,0-1 1,1-1 0,0 1-1,1 0 1,0 0 0,2-17-1,-1 25 6,1 0 1,-1 0-1,1 0 0,0 0 0,1 0 0,-1 0 1,1 0-1,0 0 0,-1 1 0,2-1 0,-1 1 1,0-1-1,1 1 0,-1 0 0,1 0 0,0 0 1,0 0-1,0 1 0,1-1 0,-1 1 1,1 0-1,3-3 0,74-25-4705,-24 10-1310,-20 5-595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003"/>
    </inkml:context>
    <inkml:brush xml:id="br0">
      <inkml:brushProperty name="width" value="0.025" units="cm"/>
      <inkml:brushProperty name="height" value="0.025" units="cm"/>
    </inkml:brush>
  </inkml:definitions>
  <inkml:trace contextRef="#ctx0" brushRef="#br0">16 15 5477,'0'0'16816,"-2"12"-15679,-5 46 788,1 70-1,9-113-1722,5-17 464,6-20 89,-10 1-783,-2 0 0,0 0 1,-2-29-1,-1 22-309,1 27 102,16 25-203,-12-20 440,1 1 0,0-1 1,0 0-1,0 0 0,1 0 0,-1-1 1,1 0-1,0 0 0,0 0 0,0-1 1,0 0-1,0 0 0,1 0 0,-1-1 1,1 0-1,-1 0 0,0-1 0,1 0 1,9 0-1,-10 0 6,0-1 0,0 1 0,0-1-1,0 0 1,0 0 0,0-1 0,-1 1 0,1-2 0,0 1 0,-1 0 0,0-1 0,1 0 0,-1 0 0,0-1-1,0 1 1,-1-1 0,1 0 0,-1-1 0,0 1 0,0-1 0,4-5 0,-7 8-15,0 1 1,0-1 0,0 1-1,0-1 1,0 1-1,0-1 1,0 0 0,-1 1-1,1-1 1,-1 0-1,1 0 1,-1 1 0,0-1-1,1 0 1,-1 0-1,0 0 1,0 1 0,-1-1-1,1 0 1,0 0-1,0 0 1,-1 1 0,1-1-1,-1 0 1,0 1-1,0-1 1,1 0 0,-1 1-1,0-1 1,0 1-1,0-1 1,0 1 0,-1 0-1,1-1 1,0 1-1,-1 0 1,1 0 0,-1 0-1,1 0 1,-1 0-1,1 0 1,-1 0 0,0 0-1,1 1 1,-1-1-1,-2 0 1,0 0-17,0 1 0,0-1 0,0 1 0,0-1 0,0 1 0,0 1 0,0-1 0,0 0 0,0 1 0,0 0 0,0 0 0,0 0-1,0 1 1,1-1 0,-1 1 0,0 0 0,1 0 0,-1 0 0,1 0 0,-5 4 0,-3 6 37,1 1 0,0-1 0,-11 20 0,18-28 2,1-1-1,0 1 1,0 0 0,0 0-1,0 0 1,1 0-1,0 0 1,0 0-1,0 1 1,0-1-1,0 0 1,1 1 0,0-1-1,0 0 1,0 1-1,0-1 1,2 7-1,0-9-66,-1 0-1,0-1 0,0 1 0,1-1 1,-1 1-1,1-1 0,-1 0 1,1 1-1,0-1 0,0 0 0,-1 0 1,1 0-1,0 0 0,0-1 0,0 1 1,0-1-1,0 1 0,0-1 1,0 1-1,0-1 0,3 0 0,54 0-2808,-43 0 1627,31-3-2830,4-10-2375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6.475"/>
    </inkml:context>
    <inkml:brush xml:id="br0">
      <inkml:brushProperty name="width" value="0.025" units="cm"/>
      <inkml:brushProperty name="height" value="0.025" units="cm"/>
    </inkml:brush>
  </inkml:definitions>
  <inkml:trace contextRef="#ctx0" brushRef="#br0">122 1 10602,'0'0'9075,"-8"5"-7612,0 1-1191,-1 1 1,2-1-1,-1 1 0,1 1 0,0 0 1,1 0-1,0 0 0,0 1 0,0 0 1,1 0-1,1 0 0,-5 11 0,4-4 240,0 0 0,1 0 0,0 0-1,1 1 1,1-1 0,0 31-1,2-45-500,0-1 0,0 1 0,0-1 0,1 0-1,-1 1 1,0-1 0,1 1 0,-1-1-1,1 0 1,0 1 0,-1-1 0,1 0 0,0 0-1,0 0 1,0 1 0,0-1 0,0 0-1,0 0 1,0 0 0,0 0 0,0-1 0,0 1-1,0 0 1,1 0 0,-1-1 0,0 1-1,1-1 1,-1 1 0,0-1 0,1 1-1,-1-1 1,1 0 0,-1 0 0,1 0 0,-1 0-1,0 0 1,1 0 0,-1 0 0,1 0-1,-1 0 1,1-1 0,-1 1 0,2-1 0,4 0 22,-1-1 1,1 0 0,-1 0 0,1 0 0,-1-1 0,0 1 0,0-2 0,8-4 0,2-5-49,0-2 1,-1 0 0,0 0 0,-2-1-1,23-35 1,-28 39-502,-1-1 0,0-1 0,-1 1 0,0-1 0,4-20 0,-9 31-214,1-8-621,-3 6-3198,-6 4-2284</inkml:trace>
  <inkml:trace contextRef="#ctx0" brushRef="#br0" timeOffset="1">64 359 13453,'0'0'8456,"64"39"-7816,-37-39-544,1-8-1569,0-2-2787,-2-2-4805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7.210"/>
    </inkml:context>
    <inkml:brush xml:id="br0">
      <inkml:brushProperty name="width" value="0.025" units="cm"/>
      <inkml:brushProperty name="height" value="0.025" units="cm"/>
    </inkml:brush>
  </inkml:definitions>
  <inkml:trace contextRef="#ctx0" brushRef="#br0">27 296 8456,'0'0'17820,"9"-3"-17196,-7 3-613,6-2 53,0-1-1,0 1 1,-1-2 0,12-5 0,-17 8-72,0 0 0,-1 0 1,1 0-1,-1 0 0,1 0 1,-1 0-1,1-1 0,-1 1 0,0-1 1,1 1-1,-1-1 0,0 1 1,0-1-1,0 0 0,0 1 0,0-1 1,-1 0-1,1 0 0,-1 0 1,1 1-1,-1-1 0,1 0 0,-1 0 1,0 0-1,0 0 0,0 0 1,0 0-1,0 0 0,-1 0 1,1-2-1,-1 3-24,1 1 0,-1-1 0,1 0 0,-1 1 0,1-1 0,-1 1 0,1-1 0,-1 1 0,0-1 0,1 1 0,-1 0 0,0-1 0,1 1 0,-1 0 0,0-1 0,1 1 0,-1 0 0,0 0 0,0 0-1,1 0 1,-1 0 0,0-1 0,0 1 0,1 1 0,-1-1 0,0 0 0,0 0 0,1 0 0,-1 0 0,0 0 0,0 1 0,1-1 0,-1 0 0,0 1 0,0 0 0,-26 13-411,21-7 503,-1 1 1,2 0 0,-1 0 0,1 0 0,0 1-1,1-1 1,0 1 0,0 0 0,1 1 0,0-1-1,1 1 1,0-1 0,0 1 0,1 0 0,0-1-1,1 1 1,1 11 0,-1-19-47,0 1-1,0-1 1,1 0-1,-1 1 1,1-1-1,0 0 1,0 0-1,-1 1 1,1-1-1,1 0 1,-1 0-1,0 0 1,0 0-1,1 0 1,-1-1-1,1 1 1,0 0-1,-1-1 1,1 1-1,0-1 1,0 1-1,0-1 1,0 0-1,0 0 1,0 0-1,0 0 1,1 0-1,-1 0 1,0-1-1,1 1 1,-1-1-1,0 0 1,1 1 0,-1-1-1,0 0 1,1-1-1,2 1 1,2-1-38,0 1 1,0-1 0,0 0 0,0-1-1,0 0 1,-1 0 0,1-1 0,-1 1 0,1-1-1,-1-1 1,10-6 0,-8 4-225,-1-2-1,1 1 1,-1-1-1,-1 0 1,1 0 0,-2 0-1,1-1 1,-1 0-1,0 0 1,-1-1 0,0 0-1,-1 1 1,1-1-1,-2 0 1,0 0 0,2-21-1,-25 78 922,19-42-465,1 1-1,-1 0 1,1-1 0,1 1 0,-1 0-1,1 0 1,0 0 0,0 0-1,2 8 1,-2-12-176,1 0 0,0 0 1,-1-1-1,1 1 0,0-1 0,0 1 0,0 0 1,0-1-1,1 0 0,-1 1 0,0-1 0,1 0 0,-1 1 1,0-1-1,1 0 0,0 0 0,-1 0 0,1-1 0,-1 1 1,1 0-1,0 0 0,0-1 0,-1 1 0,1-1 0,0 0 1,0 1-1,0-1 0,0 0 0,-1 0 0,1 0 1,0 0-1,3-1 0,3-1-11,-1 1-1,0-1 1,1 0 0,-1-1-1,0 1 1,-1-2-1,1 1 1,0-1 0,-1 0-1,0 0 1,10-9 0,59-61-728,-55 52 676,-1-2 0,-1 0 0,19-34 1,-30 45 18,-1 1 1,0-1 0,0 0 0,-2 0 0,1 0 0,-2-1-1,0 0 1,0 0 0,0-17 0,-14 44 139,1 5 1,1 0 1,2 1-1,0 0 0,0 0 1,2 0-1,-5 35 0,4-9 660,2 88-1,5-120-762,0 0 0,1-1-1,0 1 1,5 13-1,-6-21-27,1 0 0,-1-1-1,1 1 1,0-1 0,0 0 0,1 1-1,-1-1 1,1 0 0,0 0 0,0-1-1,0 1 1,1 0 0,6 4-1,-10-8-40,0 1-1,1-1 0,-1 0 0,0 0 0,1 1 0,-1-1 0,0 0 0,1 0 0,-1 0 0,1 0 0,-1 1 1,0-1-1,1 0 0,-1 0 0,0 0 0,1 0 0,-1 0 0,1 0 0,-1 0 0,0 0 0,1 0 0,-1 0 0,1-1 1,-1 1-1,0 0 0,1 0 0,-1 0 0,0 0 0,1 0 0,-1-1 0,0 1 0,1 0 0,-1 0 0,0-1 0,1 1 1,-1 0-1,0-1 0,1 1 0,3-21-1771,-8-25-1421,-2 25 834,-2 1 0,0-1 0,-1 2 0,-13-22 0,20 37 1738,-25-42-7455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7.537"/>
    </inkml:context>
    <inkml:brush xml:id="br0">
      <inkml:brushProperty name="width" value="0.025" units="cm"/>
      <inkml:brushProperty name="height" value="0.025" units="cm"/>
    </inkml:brush>
  </inkml:definitions>
  <inkml:trace contextRef="#ctx0" brushRef="#br0">0 12 7623,'0'0'16304,"78"-12"-15023,-33 21-448,0-4-385,1-1-256,-2 0-96,-6-3-96,-6-1-1986,-12 0-3587,-5-5-8616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7.894"/>
    </inkml:context>
    <inkml:brush xml:id="br0">
      <inkml:brushProperty name="width" value="0.025" units="cm"/>
      <inkml:brushProperty name="height" value="0.025" units="cm"/>
    </inkml:brush>
  </inkml:definitions>
  <inkml:trace contextRef="#ctx0" brushRef="#br0">1 0 6086,'0'0'20211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7.597"/>
    </inkml:context>
    <inkml:brush xml:id="br0">
      <inkml:brushProperty name="width" value="0.025" units="cm"/>
      <inkml:brushProperty name="height" value="0.025" units="cm"/>
    </inkml:brush>
  </inkml:definitions>
  <inkml:trace contextRef="#ctx0" brushRef="#br0">1 40 5445,'0'0'17702,"8"-6"-17606,28-18-96,-35 24-2,1-1-1,0 1 1,-1-1-1,1 1 1,-1-1-1,1 1 1,0 0-1,-1 0 1,1 0-1,0 0 1,-1 0-1,1 0 1,-1 0-1,1 1 1,0-1-1,-1 1 0,1-1 1,-1 1-1,1-1 1,-1 1-1,1 0 1,-1 0-1,2 1 1,32 29 100,-11-8 452,-19-21-392,1 0 1,-1-1 0,1 0 0,0 0-1,-1 0 1,1-1 0,0 0 0,0 0 0,-1 0-1,1-1 1,0 0 0,-1 0 0,1 0 0,-1-1-1,1 0 1,-1 0 0,7-4 0,-3 3-97,0 0 0,1 0 0,-1 1-1,0 0 1,12-1 0,-19 3-50,0 0 0,1 0-1,-1 0 1,0 0 0,0 0-1,0 1 1,0-1 0,1 1-1,-1-1 1,0 1 0,0 0-1,0 0 1,0 0 0,0 0-1,0 0 1,0 0 0,-1 0-1,1 1 1,0-1 0,-1 1-1,1-1 1,-1 1 0,2 2-1,20 18 126,-21-21-185,-1 0-1,0-1 1,0 1 0,0 0 0,1-1 0,-1 1 0,0-1 0,1 1-1,-1-1 1,0 0 0,1 0 0,-1 1 0,1-1 0,-1 0 0,0 0 0,1-1-1,-1 1 1,1 0 0,-1 0 0,0-1 0,1 1 0,-1 0 0,0-1-1,0 1 1,1-1 0,-1 0 0,0 1 0,0-1 0,0 0 0,0 0-1,1 0 1,-1 0 0,-1 0 0,1 0 0,0 0 0,0 0 0,1-2-1,2-3-1229,0 0 0,-1 0-1,0 0 1,0 0-1,0-1 1,2-7-1,1-13-7636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8.125"/>
    </inkml:context>
    <inkml:brush xml:id="br0">
      <inkml:brushProperty name="width" value="0.025" units="cm"/>
      <inkml:brushProperty name="height" value="0.025" units="cm"/>
    </inkml:brush>
  </inkml:definitions>
  <inkml:trace contextRef="#ctx0" brushRef="#br0">134 0 16944,'0'0'9465,"-4"10"-9396,-1-1-61,3-7-5,1 1-1,-1 0 1,1 1-1,-1-1 1,1 0-1,0 0 0,0 0 1,0 1-1,1-1 1,-1 1-1,0 4 1,3-5-77,0-1 0,1 0 1,-1 0-1,0 0 0,1 0 0,-1 0 1,1 0-1,-1 0 0,1-1 1,0 0-1,0 1 0,-1-1 0,5 1 1,18 11-38,-21-9 121,-1 1 0,1-1 0,-1 1 0,1 0-1,-1 0 1,-1 0 0,1 0 0,-1 1 0,0-1-1,0 1 1,-1 0 0,1-1 0,-1 1 0,0 0 0,-1 0-1,0 0 1,0 0 0,0-1 0,0 1 0,-1 0-1,0 0 1,0 0 0,-1-1 0,1 1 0,-1-1-1,-1 1 1,1-1 0,-4 6 0,4-5 73,-1 0 0,0 0 0,0-1-1,-1 1 1,0-1 0,0 0 0,0 0 0,0 0 0,-1-1 0,0 1 0,0-1 0,0 0-1,0 0 1,-1-1 0,1 0 0,-1 0 0,0 0 0,0 0 0,0-1 0,0 0 0,-1-1-1,1 1 1,0-1 0,-1 0 0,-8 0 0,12-2-351,0 0 0,1 0 0,-1-1 0,1 1 0,-1 0 0,1-1 0,0 0 0,0 1 0,0-1 1,0 0-1,0 0 0,0 0 0,0 0 0,0-1 0,1 1 0,0 0 0,-1-1 0,1 1 0,0-1 0,0 0 0,0 1 0,0-1 0,1 0 0,-1 1 0,0-6 0,-9-32-6100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8.453"/>
    </inkml:context>
    <inkml:brush xml:id="br0">
      <inkml:brushProperty name="width" value="0.025" units="cm"/>
      <inkml:brushProperty name="height" value="0.025" units="cm"/>
    </inkml:brush>
  </inkml:definitions>
  <inkml:trace contextRef="#ctx0" brushRef="#br0">1 22 12043,'0'0'9706,"68"-5"-7753,-42 4 129,3 0-544,1-1-609,0 1-641,2 0-224,-1-2-64,-6 2-1794,-4-2-3042,-4-1-5510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9.061"/>
    </inkml:context>
    <inkml:brush xml:id="br0">
      <inkml:brushProperty name="width" value="0.025" units="cm"/>
      <inkml:brushProperty name="height" value="0.025" units="cm"/>
    </inkml:brush>
  </inkml:definitions>
  <inkml:trace contextRef="#ctx0" brushRef="#br0">73 23 14029,'0'0'11718,"0"9"-11115,-5 18-145,-1 0-1,-17 46 1,15-51-316,1-1 1,1 1 0,1 0 0,0 0-1,2 1 1,1-1 0,0 26 0,2-48-138,0 1 0,0-1 1,0 0-1,0 1 1,0-1-1,0 0 0,0 1 1,0-1-1,0 0 1,0 1-1,0-1 0,0 0 1,1 1-1,-1-1 1,0 0-1,0 1 0,0-1 1,0 0-1,1 1 1,-1-1-1,0 0 0,0 0 1,1 1-1,-1-1 1,0 0-1,1 0 0,-1 0 1,0 1-1,0-1 1,1 0-1,-1 0 0,0 0 1,1 0-1,-1 0 1,0 0-1,1 0 0,-1 1 1,1-1-1,-1 0 1,0 0-1,1 0 0,-1-1 1,0 1-1,1 0 1,-1 0-1,0 0 0,1 0 1,-1 0-1,0 0 1,1 0-1,-1-1 0,0 1 1,1 0-1,-1 0 1,0 0-1,0-1 0,1 1 1,-1 0-1,0 0 1,0-1-1,1 1 0,16-18 360,-7-10-372,0-1-1,-2-1 1,-1 1 0,-2-1-1,0 0 1,-2-1 0,-1-31-1,0 63 31,0 1-1,0-1 0,0 1 1,1-1-1,-1 0 0,1 1 1,-1-1-1,1-1 0,-1 1 0,1 0 1,-1-1-1,1 1 0,0-1 1,-1 0-1,1 1 0,0-1 1,0-1-1,-1 1 0,5-1 1,1 0 33,0 0 0,-1 0 1,1-1-1,-1 0 1,14-6-1,-12 3-17,0-1 0,-1-1 0,0 1 1,0-1-1,0-1 0,0 1 0,-1-2 0,10-14 0,-29 80-733,3-32 825,0 0-1,2 1 1,1-1-1,1 1 0,1 1 1,-1 46-1,5-72-122,1 0-1,-1 1 1,0-1-1,1 1 1,-1-1-1,1 0 1,-1 1-1,1-1 1,-1 0-1,1 0 1,0 1-1,0-1 1,0 0-1,0 0 1,0 0-1,0 0 1,0 0-1,0 0 1,0 0 0,0-1-1,0 1 1,1 0-1,-1-1 1,0 1-1,1-1 1,-1 1-1,0-1 1,1 1-1,-1-1 1,0 0-1,1 0 1,-1 0-1,1 0 1,-1 0-1,1 0 1,-1 0-1,0 0 1,1 0-1,-1-1 1,3 0-1,1 0-20,1 0 0,-1 0 0,1-1 0,-1 0-1,1 0 1,-1 0 0,0-1 0,0 1 0,6-6-1,-3 1-154,-2 0-1,1-1 1,-1 0-1,10-17 1,-15 23 54,-2 5 29,-14 30 43,11-24-20,1-4 2,0 0-1,1 1 0,0-1 0,0 1 0,1-1 1,0 1-1,-1-1 0,1 8 0,14-9-11630,-5-3 1436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9.790"/>
    </inkml:context>
    <inkml:brush xml:id="br0">
      <inkml:brushProperty name="width" value="0.025" units="cm"/>
      <inkml:brushProperty name="height" value="0.025" units="cm"/>
    </inkml:brush>
  </inkml:definitions>
  <inkml:trace contextRef="#ctx0" brushRef="#br0">140 25 4164,'-2'-4'9829,"-3"1"-4293,-12 0-1627,-14 7-2411,25-2-1277,0 1 0,0 1 0,0-1 0,1 1 0,0 0 0,0 0 0,0 1 0,0-1 0,-7 9 0,10-10-168,0-1 0,-1 1 0,1 0-1,0 0 1,1 0 0,-1 0 0,0 0 0,1 0 0,0 0 0,0 0-1,-1 0 1,2 1 0,-1-1 0,0 1 0,1-1 0,0 0 0,0 1 0,0-1-1,0 1 1,1 4 0,0-6-30,0-1 0,1 1 0,-1-1 0,1 1 1,-1-1-1,1 0 0,-1 1 0,1-1 0,0 0 0,0 0 0,0 0 0,-1-1 0,1 1 0,0 0 0,0-1 1,0 1-1,0-1 0,0 0 0,0 0 0,0 1 0,0-1 0,3-1 0,2 2 34,0-1-1,0-1 1,0 1-1,0-1 1,10-3-1,-12 2-25,1 0-1,-1-1 1,0 1-1,1-1 1,-1-1-1,-1 1 1,1-1-1,0 0 1,-1 0-1,0 0 1,0-1-1,0 1 1,0-1-1,-1 0 1,0 0-1,0 0 1,0 0-1,0-1 1,-1 1-1,0-1 1,0 0-1,-1 0 1,0 1-1,0-1 1,0 0-1,0 0 1,-1-10-1,-1 15-34,0 0-1,0 0 1,1 1-1,-1-1 1,0 0 0,0 0-1,0 0 1,0 1-1,0-1 1,0 0-1,0 1 1,0-1-1,0 1 1,0 0-1,0-1 1,0 1-1,0 0 1,0-1-1,-1 1 1,1 0 0,0 0-1,0 0 1,0 0-1,0 0 1,-1 0-1,1 0 1,0 1-1,0-1 1,0 0-1,0 1 1,0-1-1,0 1 1,0-1-1,0 1 1,0-1-1,0 1 1,0 0 0,0-1-1,0 1 1,0 0-1,0 0 1,-1 1-1,3-1-91,0 0 0,-1 0 1,1-1-1,0 1 0,-1 0 0,1-1 0,0 1 0,0 0 1,0-1-1,0 1 0,0-1 0,0 0 0,0 1 0,0-1 0,0 0 1,0 1-1,0-1 0,0 0 0,0 0 0,0 0 0,0 0 0,0 0 1,0 0-1,1 0 0,16-2-7475,-12-3-271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0.135"/>
    </inkml:context>
    <inkml:brush xml:id="br0">
      <inkml:brushProperty name="width" value="0.025" units="cm"/>
      <inkml:brushProperty name="height" value="0.025" units="cm"/>
    </inkml:brush>
  </inkml:definitions>
  <inkml:trace contextRef="#ctx0" brushRef="#br0">0 1 18065,'0'0'8200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362"/>
    </inkml:context>
    <inkml:brush xml:id="br0">
      <inkml:brushProperty name="width" value="0.025" units="cm"/>
      <inkml:brushProperty name="height" value="0.025" units="cm"/>
    </inkml:brush>
  </inkml:definitions>
  <inkml:trace contextRef="#ctx0" brushRef="#br0">258 0 7143,'-10'2'8130,"-11"1"-7229,-1 0-1,1 2 1,0 1-1,0 1 1,1 0 0,0 2-1,0 0 1,1 1-1,-27 19 1,45-28-894,0 0 0,0-1 0,-1 1 0,1 0 0,0 0 1,0 0-1,0 0 0,0 0 0,0 1 0,1-1 0,-1 0 0,0 0 0,1 0 0,-1 1 0,0-1 0,1 0 0,-1 1 1,1-1-1,0 1 0,0-1 0,-1 0 0,1 1 0,0-1 0,0 1 0,0-1 0,0 1 0,1 1 0,0-1-17,0 0-1,1 0 1,-1 0-1,1-1 1,-1 1-1,1 0 0,0-1 1,0 0-1,-1 1 1,1-1-1,0 0 0,0 0 1,0 0-1,0 0 1,3 1-1,8 2-520,0 0 0,0 0 0,0-2 0,24 3-1,-32-5 233,44-1-3603,-16-9-1660,-1-11-1875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2.221"/>
    </inkml:context>
    <inkml:brush xml:id="br0">
      <inkml:brushProperty name="width" value="0.025" units="cm"/>
      <inkml:brushProperty name="height" value="0.025" units="cm"/>
    </inkml:brush>
  </inkml:definitions>
  <inkml:trace contextRef="#ctx0" brushRef="#br0">91 136 3876,'0'0'7895,"11"-11"-4345,1-3-2683,0 0 542,0 1 0,2 0 0,24-20-1,-38 34-1352,0-1 0,0 0 0,0 1 0,0-1 0,0 1-1,0-1 1,0 0 0,0 1 0,0-1 0,0 0 0,0 1-1,0-1 1,0 1 0,0-1 0,0 0 0,0 1 0,0-1-1,0 0 1,1 1 0,-1-1 0,0 0 0,0 1 0,0-1 0,1 0-1,-1 1 1,0-1 0,0 0 0,1 1 0,-1-1 0,0 0-1,1 0 1,-1 0 0,0 1 0,1-1 0,-1 0 0,0 0-1,1 0 1,-1 0 0,1 0 0,-1 1 0,0-1 0,1 0 0,-1 0-1,0 0 1,1 0 0,-1 0 0,1 0 0,-1 0 0,0 0-1,1-1 1,-1 1 0,0 0 0,1 0 0,-1 0 0,1 0-1,-1 0 1,0-1 0,1 1 0,-1 0 0,0 0 0,0 0 0,1-1-1,-1 1 1,0 0 0,1-1 0,-1 1 0,0-1 0,-9 34 454,-9 4-304,-1-1-1,-2-1 0,-36 47 0,-14 24-150,61-86-57,16-21-14,25-29 77,14-25-36,43-71 1,-28 37 109,-60 89-133,0-1-1,0 1 0,0-1 0,0 1 0,0 0 0,1-1 0,-1 1 0,0 0 1,0-1-1,0 1 0,0-1 0,1 1 0,-1 0 0,0 0 0,0-1 0,1 1 1,-1 0-1,0-1 0,0 1 0,1 0 0,-1 0 0,0-1 0,1 1 0,-1 0 1,0 0-1,1 0 0,-1 0 0,0-1 0,1 1 0,-1 0 0,1 0 0,-1 0 0,0 0 1,1 0-1,-1 0 0,1 0 0,-1 0 0,0 0 0,1 0 0,-1 0 0,0 0 1,1 1-1,-1-1 0,1 0 0,-1 0 0,1 0 0,1 24-25,-10 33 43,-24 34 165,22-68 156,1 0 0,2 0-1,-9 44 124,16-78-331,1 0 0,-1-1-1,-1 1 1,-2-14-1,2 21-150,0 1 1,0-1-1,0 0 0,0 1 0,0-1 0,-1 1 0,0 0 1,0-1-1,0 1 0,-4-4 0,5 5-3,0 1 1,-1 0-1,0-1 0,1 1 1,-1 0-1,0 0 0,0 0 1,0 0-1,1 1 0,-1-1 0,0 0 1,0 1-1,0-1 0,0 1 1,0 0-1,0 0 0,0 0 1,0 0-1,0 0 0,0 0 0,0 0 1,-3 1-1,5 0 11,-1-1 1,0 0-1,0 1 1,0-1-1,1 1 1,-1 0-1,0-1 1,1 1-1,-1-1 1,0 1-1,1 0 1,-1 0-1,1-1 1,-1 1-1,1 0 0,-1 0 1,1 0-1,0-1 1,-1 1-1,1 0 1,0 0-1,0 0 1,0 0-1,-1 0 1,1 0-1,0 0 1,0-1-1,0 1 0,1 0 1,-1 0-1,0 0 1,0 0-1,0 0 1,1 0-1,-1 1 1,1-1 5,-1 1 0,0 0 0,1-1 0,-1 1-1,1-1 1,0 1 0,-1-1 0,1 1 0,0-1 0,0 1 0,0-1 0,0 0 0,0 1 0,0-1 0,0 0 0,1 0 0,-1 0 0,0 0 0,3 2 0,6-2 79,0 0 1,0 0 0,0-1 0,-1 0 0,1-1 0,0 0 0,0 0 0,0-1-1,-1 0 1,1-1 0,-1 0 0,0-1 0,0 0 0,0 0 0,0-1 0,0 0-1,14-12 1,-8 6-16,-1-1 0,-1 0 0,0 0 0,-1-2 0,0 1 0,-1-2 0,0 1 0,-1-1 0,8-18 0,-16 27-563,-5 8 206,-12 19 130,-16 35 242,32-48 56,9-12-92,7-9-46,-3-4-296,-1 3 232,-1 0 0,0 0 0,-1-1 0,-1-1 1,0 0-1,-2 0 0,1-1 0,7-26 0,-15 43 70,-1 0 0,0 0 0,0 0 0,0-1 0,0 1 0,0 0 0,1 0 0,-1 0 0,0-1 0,0 1 0,0 0 0,0 0 0,0 0 0,0-1 0,0 1 0,0 0 0,0 0 0,0-1 0,0 1 0,0 0 0,0 0 0,0 0 0,0-1 0,0 1 0,0 0 0,0 0 0,0-1 0,0 1 0,-1 0 0,1 0 0,0 0 0,0 0 0,0-1 0,0 1 0,0 0 0,0 0 0,-1 0 0,1 0 0,0-1 0,0 1 0,0 0-1,-1 0 1,1 0 0,0 0 0,0 0 0,-12 6-109,-10 16 1,3 5 264,1 2 0,1 0 0,-22 53 0,35-71-118,-1 0 0,1 1 0,1 0 0,0 0 0,1 0 0,0 0 0,1 0 0,0 0 0,1 0 0,1 1 0,0-1 0,0 0 1,5 20-1,-5-29-25,0 0 1,0 0 0,1 1 0,-1-1 0,1 0 0,-1 0-1,1 0 1,0-1 0,0 1 0,1 0 0,-1-1 0,0 1-1,1-1 1,-1 0 0,1 0 0,0 0 0,0 0 0,0 0-1,0-1 1,0 1 0,0-1 0,0 0 0,1 0 0,3 1-1,-3-2 23,0 0-1,0 0 1,0 0-1,0-1 1,0 0-1,0 1 1,0-1-1,0-1 0,0 1 1,-1-1-1,1 1 1,0-1-1,-1 0 1,0 0-1,1-1 1,-1 1-1,0-1 0,0 1 1,0-1-1,3-5 1,5-4 11,-1-1 0,-1 0 0,0 0 0,12-26 0,-18 33-30,0-1 0,0 0 0,-1 0 0,0 0 0,0 0 1,-1 0-1,0 0 0,0-1 0,-1 1 0,0 0 0,0-1 0,-2-12 1,2 20-24,0-1 1,0 1 0,0-1 0,-1 1 0,1-1 0,0 1 0,0-1 0,0 1 0,-1-1 0,1 1 0,0-1 0,-1 1 0,1-1-1,0 1 1,-1-1 0,1 1 0,-1 0 0,1-1 0,0 1 0,-1 0 0,1-1 0,-1 1 0,1 0 0,-1 0 0,1-1-1,-1 1 1,1 0 0,-1 0 0,0 0 0,1 0 0,-1 0 0,1 0 0,-1 0 0,1 0 0,-1 0 0,1 0 0,-1 0 0,0 0-1,1 0 1,-1 0 0,1 0 0,-1 1 0,1-1 0,-1 0 0,1 0 0,-1 1 0,1-1 0,-1 1 0,-1 0-7,1 0 1,-1 0 0,0 0-1,1 0 1,-1 0 0,1 0-1,0 1 1,0-1-1,-1 1 1,1-1 0,0 1-1,0-1 1,-1 3 0,1-2 11,1-1 0,-1 0 0,1 0 0,-1 1 0,1-1 0,-1 0-1,1 1 1,0-1 0,0 0 0,0 1 0,-1-1 0,1 1 0,1-1 0,-1 0 0,0 1 0,0-1 0,0 0 0,1 1 0,-1-1 0,1 0 0,-1 1 0,1-1 0,-1 0 0,1 0 0,0 0 0,0 1 0,0 0 0,1-1 8,0-1 0,0 1 0,0-1 0,-1 1 1,1-1-1,0 0 0,0 0 0,0 0 0,0 0 0,-1 0 1,1 0-1,0 0 0,0-1 0,0 1 0,0 0 0,-1-1 1,3 0-1,7-3 30,-1-1 0,0 0 1,0 0-1,0-1 1,14-11-1,-24 17-36,4-3-7,0-1 1,0 1-1,0-1 0,-1 0 1,1 0-1,-1 0 0,4-7 1,-7 10-117,-18 25-427,14-19 550,1 0 0,-1 0 0,1 1 0,-1 0 0,2 0 0,-1 0 0,1 0 0,-1 0 0,2 0 0,-1 0 0,1 1 0,0-1 0,0 12 0,1-17 11,1 0 0,0 0 0,0-1 0,0 1 0,0-1 0,-1 1 0,1-1 0,0 1 1,0-1-1,0 0 0,0 1 0,0-1 0,0 0 0,0 0 0,0 0 0,0 0 0,0 1 0,0-2 0,1 1 0,-1 0 0,0 0 0,0 0 0,0 0 1,0-1-1,0 1 0,1-1 0,28-7 165,-21 3-148,-1 0-1,-1-1 1,1 1-1,8-10 1,-10 9-131,0 1 1,1-1 0,-1 1 0,15-7-1,-18 64-1055,-3-51 1157,0 0 0,0 0 0,0 1 1,0-1-1,0 0 0,0 0 0,1 1 0,-1-1 0,0 0 0,1 0 0,-1 0 1,1 0-1,-1 1 0,1-1 0,0 0 0,-1 0 0,1 0 0,0 0 1,0 0-1,-1 0 0,1-1 0,0 1 0,0 0 0,0 0 0,0-1 0,0 1 1,1 0-1,-1-1 0,0 1 0,0-1 0,0 1 0,0-1 0,1 0 1,-1 0-1,0 1 0,0-1 0,1 0 0,-1 0 0,0 0 0,0 0 0,1 0 1,-1-1-1,0 1 0,0 0 0,0-1 0,1 1 0,0-1 0,5-1 17,-1 0-1,0 0 0,0-1 1,0 0-1,0 0 0,-1 0 0,1-1 1,4-3-1,4-6-46,-1-1 0,0 0-1,-1-1 1,-1 0 0,10-17-1,-16 23-138,1-1 0,-1 0 0,-1 0 0,0 0-1,-1-1 1,0 0 0,0 1 0,-1-1-1,1-21 1,-23 52-721,8-2 1082,0 1 1,1 0 0,0 1 0,2 1-1,0 0 1,2 0 0,0 0-1,2 1 1,0 0 0,-3 40-1,8-63-180,0 0 0,0 0-1,1 0 1,-1 0-1,0 0 1,1 0 0,-1 0-1,0 1 1,1-1-1,-1 0 1,1 0 0,0 0-1,-1 1 1,1-1-1,0 0 1,-1 1 0,1-1-1,0 1 1,0-1-1,-1 1 1,1-1 0,0 1-1,0-1 1,0 1-1,0 0 1,0-1 0,0 1-1,0 0 1,0 0-1,0 0 1,0 0 0,-1 0-1,1 0 1,0 0-1,0 0 1,0 0 0,0 0-1,0 0 1,0 1-1,0-1 1,0 0 0,0 1-1,0-1 1,-1 1-1,1-1 1,0 1 0,0-1-1,0 1 1,-1-1-1,1 1 1,0 0 0,-1-1-1,1 1 1,-1 0-1,1 0 1,0 0 0,-1-1-1,0 1 1,1 0-1,-1 0 1,0 0 0,1 0-1,-1 0 1,0 0-1,0 0 1,0 0 0,0 0-1,0 1 1,-1-11-220,0-1 0,-1 1 0,0 0 0,0 0 0,-1 0 0,-1 0 0,1 0 0,-1 1 0,-1-1 1,0 1-1,0 0 0,0 1 0,-1-1 0,0 1 0,-1 0 0,1 0 0,-1 1 0,-1 0 0,1 0 0,-1 1 0,-11-6 0,17 12 780,8 6-85,18 9 240,28-8-266,-24-10-2744,-9-8-5522,-10-3-1552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2.567"/>
    </inkml:context>
    <inkml:brush xml:id="br0">
      <inkml:brushProperty name="width" value="0.025" units="cm"/>
      <inkml:brushProperty name="height" value="0.025" units="cm"/>
    </inkml:brush>
  </inkml:definitions>
  <inkml:trace contextRef="#ctx0" brushRef="#br0">1 1 10186,'-1'9'1601,"1"0"-256,0-1-1088,10-3-514,6 1-2209,1-2-5926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2.909"/>
    </inkml:context>
    <inkml:brush xml:id="br0">
      <inkml:brushProperty name="width" value="0.025" units="cm"/>
      <inkml:brushProperty name="height" value="0.025" units="cm"/>
    </inkml:brush>
  </inkml:definitions>
  <inkml:trace contextRef="#ctx0" brushRef="#br0">119 4 14414,'0'0'13079,"-9"-1"-12257,-41-1-240,59 3-1102,1 0 0,-1 0 0,0 1 0,0 0 0,15 6 0,-22-7 495,0-1 0,0 1 1,0 0-1,0 0 0,1-1 0,-1 1 0,0 1 0,-1-1 1,1 0-1,0 0 0,0 1 0,0-1 0,-1 1 0,1-1 0,-1 1 1,1 0-1,-1 0 0,0 0 0,0 0 0,0 0 0,0 0 0,0 0 1,0 0-1,0 0 0,-1 0 0,1 0 0,-1 0 0,1 1 1,-1 3-1,-1-4 66,0 0 0,0 1 0,-1-1 0,1 0 0,-1 0 0,1 0 0,-1 0 0,0 0 0,0 0 0,0-1 0,0 1 0,0-1 0,0 1 0,-1-1 0,1 0 0,0 1 0,-4 0 0,-45 16 1054,48-17-996,-7 3 195,5-2-253,0 0 0,1-1 0,-1 1-1,0-1 1,0 0 0,0 0 0,0 0 0,0-1 0,0 0 0,0 0 0,-9-1 0,13 0-225,1 1 1,-1-1-1,1 0 1,0 1-1,0-1 0,-1 0 1,1 0-1,0 1 1,0-1-1,0 0 0,0 0 1,0 1-1,0-1 1,0 0-1,0 0 1,0 1-1,0-1 0,0 0 1,0 0-1,1 1 1,-1-1-1,0 0 0,1 0 1,-1 1-1,0-1 1,1 0-1,-1 1 1,1-1-1,-1 1 0,1-2 1,14-19-4023,3-2-1197,2-3-1409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3.237"/>
    </inkml:context>
    <inkml:brush xml:id="br0">
      <inkml:brushProperty name="width" value="0.025" units="cm"/>
      <inkml:brushProperty name="height" value="0.025" units="cm"/>
    </inkml:brush>
  </inkml:definitions>
  <inkml:trace contextRef="#ctx0" brushRef="#br0">74 1 2626,'0'0'22539,"-2"9"-21519,-30 79 1116,19-56-1645,-13 45-1,25-50-790,12-13-3670,-7-13 2932,-1 0-1,1 0 1,-1 0 0,1-1-1,0 0 1,-1 1 0,1-1-1,0-1 1,-1 1 0,1 0-1,4-2 1,17-4-6345</inkml:trace>
  <inkml:trace contextRef="#ctx0" brushRef="#br0" timeOffset="1">172 189 9225,'0'0'15865,"-8"0"-15160,4 0-635,1 0 0,-1 1 0,1-1 0,-1 1-1,1 0 1,0 0 0,-1 0 0,1 0 0,0 0 0,0 1 0,0 0 0,0-1-1,0 1 1,0 1 0,0-1 0,1 0 0,-1 0 0,1 1 0,-1 0-1,1-1 1,0 1 0,0 0 0,0 0 0,1 0 0,-1 0 0,1 1 0,-1-1-1,1 0 1,0 0 0,1 1 0,-1-1 0,0 1 0,1 5 0,-1-8-48,1 1-1,0 0 1,0-1 0,0 1 0,0-1 0,0 1 0,0 0 0,0-1 0,1 1 0,-1-1 0,0 1 0,1-1 0,-1 1-1,1-1 1,0 1 0,0-1 0,-1 0 0,1 1 0,0-1 0,0 0 0,0 1 0,0-1 0,0 0 0,1 0 0,-1 0-1,0 0 1,0 0 0,1 0 0,1 0 0,0 0 24,0 0 1,0 0-1,1-1 0,-1 1 1,0-1-1,0 0 0,0 0 1,0 0-1,0 0 0,0-1 1,0 1-1,0-1 0,0 0 1,0 0-1,4-1 0,-2-1-23,-1 0 1,1 0-1,0 0 0,-1-1 0,1 0 0,-1 0 0,0 0 0,0 0 1,-1-1-1,5-5 0,-7 8-20,1 0 1,-1 0 0,1 0-1,-1 0 1,0-1-1,0 1 1,0 0-1,0-1 1,0 1-1,0-1 1,-1 1 0,1-1-1,-1 1 1,0-1-1,0 1 1,0-1-1,0 1 1,0-1-1,0 1 1,-1-1 0,1 1-1,-1-1 1,0 1-1,0 0 1,-2-5-1,2 5 21,-1 0-1,0 1 1,0-1-1,0 1 1,-1 0-1,1-1 1,0 1-1,0 0 0,-1 1 1,1-1-1,-1 0 1,1 0-1,0 1 1,-1 0-1,1-1 1,-1 1-1,1 0 1,-1 0-1,-3 1 0,-19 8-2294,25-9 1745,-1 1 0,0 0 0,0 0 0,0-1 0,0 1 0,1 0 0,-1 0 1,0 0-1,1 0 0,-1 0 0,1 0 0,-1 0 0,1 0 0,0 1 0,-1-1 0,1 0 0,0 0 0,0 0 0,0 2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7.633"/>
    </inkml:context>
    <inkml:brush xml:id="br0">
      <inkml:brushProperty name="width" value="0.025" units="cm"/>
      <inkml:brushProperty name="height" value="0.025" units="cm"/>
    </inkml:brush>
  </inkml:definitions>
  <inkml:trace contextRef="#ctx0" brushRef="#br0">170 69 6118,'0'0'9614,"4"-8"-7591,2-1-962,5-14 387,-8-2 3101,-7 22-3258,-5 9-960,-5 7-282,13-11-46,-1-1 0,1 0 0,0 1 1,0-1-1,0 1 0,0-1 0,0 1 1,0 0-1,0-1 0,1 1 0,-1 0 0,1 0 1,-1 0-1,1-1 0,0 1 0,0 0 1,-1 0-1,1 0 0,0 0 0,1 0 1,-1 2-1,2-1-2,0 0 1,0 1 0,0-1-1,0 0 1,0 0 0,1 0-1,-1 0 1,6 3 0,-4-2 13,-3-3-14,0 0 1,0 0-1,0 1 0,0-1 0,0 0 0,0 0 1,-1 1-1,1-1 0,0 1 0,-1-1 0,1 0 1,-1 1-1,1-1 0,-1 1 0,0-1 0,1 1 1,-1-1-1,0 1 0,0 0 0,0-1 1,0 1-1,-1 2 0,0-1 22,0 0 0,-1 0 0,1 0 0,-1 0 0,1 0 0,-1 0-1,0 0 1,0 0 0,-1-1 0,-2 3 0,-3 3 125,-1 0 0,-1-1 0,1-1 0,-22 12 0,25-15-36,0 0 0,0-1 0,0 1 0,-1-1 0,1 0 0,-1-1 1,0 0-1,0 0 0,1 0 0,-1-1 0,0 0 0,-7-1 0,13 1-129,0-1-1,0 1 1,1 0 0,-1-1-1,1 1 1,-1-1-1,0 1 1,1 0-1,-1-1 1,1 0 0,-1 1-1,1-1 1,-1 1-1,1-1 1,-1 0 0,1 1-1,0-1 1,-1 0-1,1 1 1,0-1 0,0 0-1,-1 1 1,1-1-1,0 0 1,0 0-1,0 1 1,0-1 0,0 0-1,0 0 1,0 1-1,0-1 1,0 0 0,0 0-1,1 1 1,-1-1-1,0 0 1,0 1 0,1-2-1,16-26-2901,39-14-5355,-21 22 1430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7.991"/>
    </inkml:context>
    <inkml:brush xml:id="br0">
      <inkml:brushProperty name="width" value="0.025" units="cm"/>
      <inkml:brushProperty name="height" value="0.025" units="cm"/>
    </inkml:brush>
  </inkml:definitions>
  <inkml:trace contextRef="#ctx0" brushRef="#br0">38 57 10890,'0'0'15658,"9"1"-14281,-1 0-1269,0 0-1,1-1 1,-1 0-1,0 0 1,1-1-1,-1 0 1,0 0-1,0-1 1,0 0-1,0-1 1,0 1-1,0-1 1,11-7 0,-16 9-84,-1-1 0,0 1 0,0 0 1,0-1-1,0 1 0,0-1 1,0 1-1,0-1 0,-1 0 1,1 0-1,-1 0 0,1 0 1,-1 0-1,0 0 0,1-1 1,-1 1-1,0-3 0,-33 6 366,23 2-363,1 0-1,-1 0 1,1 1-1,0 0 1,0 1-1,0 0 1,0 0-1,-10 9 1,1 1 98,1 0 0,-19 23 0,33-36-99,1 0 1,-1 0-1,0 0 0,1 0 1,-1 0-1,1 1 0,0-1 1,0 0-1,0 1 0,0-1 1,0 0-1,0 1 0,1-1 1,-1 1-1,1 0 0,-1-1 1,1 1-1,0 2 0,1-3-14,-1 0-1,1-1 1,0 1-1,0-1 0,0 1 1,0-1-1,0 0 0,0 1 1,0-1-1,0 0 0,0 0 1,1 1-1,-1-1 1,0 0-1,1 0 0,-1-1 1,1 1-1,-1 0 0,1 0 1,2 0-1,9 3-7,1-1-1,0 0 1,-1-1-1,1-1 0,15 0 1,-27-1-6,16 1-283,52 0-2067,-22-6-3697,-8-6-3570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3.857"/>
    </inkml:context>
    <inkml:brush xml:id="br0">
      <inkml:brushProperty name="width" value="0.025" units="cm"/>
      <inkml:brushProperty name="height" value="0.025" units="cm"/>
    </inkml:brush>
  </inkml:definitions>
  <inkml:trace contextRef="#ctx0" brushRef="#br0">0 2379 3683,'0'0'5120,"8"-8"-4981,14-13 83,1 1 1,1 1-1,44-27 0,98-47 585,-92 53-731,686-362 108,1187-446 0,-80 245 964,-1595 529-1356,345-110-635,-586 171-503,-20 6-1568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4.447"/>
    </inkml:context>
    <inkml:brush xml:id="br0">
      <inkml:brushProperty name="width" value="0.025" units="cm"/>
      <inkml:brushProperty name="height" value="0.025" units="cm"/>
    </inkml:brush>
  </inkml:definitions>
  <inkml:trace contextRef="#ctx0" brushRef="#br0">336 220 7303,'7'-10'774,"17"-16"-792,2 1 0,1 2 0,0 0-1,43-26 1,-48 33 108,-15 11 256,-1-1-1,1 1 1,0 0-1,1 1 1,-1-1-1,1 2 0,0-1 1,0 1-1,16-4 1,-31 29 1213,-7-1-1441,-2-1 1,0 0-1,-2-1 1,0-1 0,-22 18-1,0 1-77,-14 14-191,-147 147 1135,160-153-498,1 2 0,-51 81 0,86-121-478,1 0 1,0 1-1,1-1 1,-1 1-1,1 0 0,1 0 1,0 0-1,0 0 0,-1 10 1,3-15-10,0-1 0,0 1 0,0-1 0,1 1-1,-1-1 1,1 0 0,0 1 0,-1-1 0,1 0 0,0 1 0,0-1 0,1 0 0,-1 0 0,0 0 0,1 0-1,-1 0 1,1 0 0,0 0 0,-1-1 0,1 1 0,0 0 0,0-1 0,0 0 0,0 1 0,0-1 0,1 0-1,-1 0 1,0 0 0,1 0 0,-1-1 0,0 1 0,1-1 0,-1 1 0,1-1 0,2 0 0,22 4 179,1-2 0,0-1-1,0-2 1,0 0 0,0-2 0,31-7 0,168-49 113,-150 36-294,233-67-2896,-153 39-1117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5.821"/>
    </inkml:context>
    <inkml:brush xml:id="br0">
      <inkml:brushProperty name="width" value="0.025" units="cm"/>
      <inkml:brushProperty name="height" value="0.025" units="cm"/>
    </inkml:brush>
  </inkml:definitions>
  <inkml:trace contextRef="#ctx0" brushRef="#br0">0 198 6342,'0'0'12988,"10"-1"-12160,237-65 1468,-128 30-2019,-70 22-252,163-41 76,-167 46-111,-1 2 0,83-2 0,-120 13-924,-12-2-5371,-1-6-58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6.567"/>
    </inkml:context>
    <inkml:brush xml:id="br0">
      <inkml:brushProperty name="width" value="0.025" units="cm"/>
      <inkml:brushProperty name="height" value="0.025" units="cm"/>
    </inkml:brush>
  </inkml:definitions>
  <inkml:trace contextRef="#ctx0" brushRef="#br0">177 39 6662,'0'0'988,"10"-4"96,2 0-430,32-12 868,-17 1 4363,-33 16-301,-5-1-4495,-10 1-1330,-10 8 282,1 1 0,0 2 0,1 1 0,0 1 0,-41 28 0,69-41-49,0-1 0,0 0 0,1 1-1,-1-1 1,0 1 0,0-1 0,1 1 0,-1 0 0,0-1 0,1 1 0,-1 0 0,1-1-1,-1 1 1,1 0 0,-1 0 0,1-1 0,0 1 0,-1 0 0,1 0 0,0 0 0,0 0-1,-1-1 1,1 1 0,0 0 0,0 0 0,0 0 0,0 1 0,1 0 6,0-1 0,-1 0 1,1 0-1,0 0 0,0 0 0,0 0 0,0 0 1,0 0-1,0 0 0,0 0 0,0-1 1,1 1-1,-1 0 0,0-1 0,3 2 1,58 14 125,-55-15-127,4 2 28,6-1-27,-1 2 0,1 0 0,-1 1 0,18 8 0,-31-11 1,-1-1-1,1 0 1,-1 1-1,0-1 1,1 1-1,-1 0 0,0 0 1,0 0-1,0 0 1,0 0-1,-1 0 1,1 0-1,0 1 0,1 2 1,-3-3 2,1 0 0,-1 0 1,0-1-1,0 1 0,0 0 1,0 0-1,0 0 0,0 0 1,0 0-1,0 0 0,-1 0 0,1 0 1,-1 0-1,1 0 0,-1 0 1,0-1-1,0 1 0,0 0 1,0 0-1,0-1 0,0 1 0,-3 2 1,-3 3 147,0 0 0,-1 0 0,0 0 1,-1-1-1,1-1 0,-1 1 0,0-1 0,0-1 1,-1 0-1,1 0 0,-1-1 0,0 0 0,0-1 0,0 0 1,0 0-1,0-1 0,-1 0 0,-15-2 0,25 1-186,0 0-1,0 0 0,0 0 0,0 0 0,0-1 0,0 1 0,0 0 1,0-1-1,1 1 0,-1 0 0,0-1 0,0 1 0,0-1 0,1 0 1,-1 1-1,0-1 0,1 1 0,-1-1 0,0 0 0,1 0 0,-1 1 1,1-1-1,-1 0 0,1 0 0,-1 0 0,1 0 0,0 1 0,-1-1 1,1 0-1,0 0 0,0 0 0,0 0 0,0 0 0,0 0 0,0 0 1,0 0-1,0 0 0,0 0 0,0 0 0,0 0 0,0 0 0,1 1 1,-1-1-1,0 0 0,1 0 0,0-1 0,1-2-639,-1 1 0,1 0 1,0-1-1,0 1 0,0 0 0,1 0 0,-1 0 0,1 1 0,-1-1 1,6-3-1,15-7-5404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0.007"/>
    </inkml:context>
    <inkml:brush xml:id="br0">
      <inkml:brushProperty name="width" value="0.025" units="cm"/>
      <inkml:brushProperty name="height" value="0.025" units="cm"/>
    </inkml:brush>
  </inkml:definitions>
  <inkml:trace contextRef="#ctx0" brushRef="#br0">103 0 15022,'0'0'1767,"-11"5"-53,5-3-1518,1 0 1,0 1 0,0 0-1,-1 0 1,2 0 0,-1 0-1,0 1 1,1 0 0,-1 0-1,1 0 1,0 0-1,1 1 1,-1 0 0,1 0-1,0 0 1,0 0 0,0 0-1,1 0 1,0 1-1,0-1 1,0 1 0,1 0-1,-2 9 1,2-6-94,0-1-1,1 1 1,0 0 0,0 0 0,1-1-1,0 1 1,0 0 0,1-1 0,1 1-1,-1-1 1,8 16 0,-7-19-93,-1-1 0,1 1 0,0-1 0,0 0 0,1 0 0,-1-1 0,1 1 0,0-1 0,0 1-1,0-1 1,0-1 0,0 1 0,1 0 0,0-1 0,-1 0 0,1 0 0,0 0 0,0-1 0,0 0 0,0 0 0,9 1 0,-2-2-118,0 0-1,1-1 1,-1 0 0,0-1-1,0-1 1,14-4 0,-13 3 49,0 1 0,1 0 1,-1 1-1,15 0 0,-27 2 89,0 0 0,0 0 0,0 1 1,0-1-1,0 0 0,0 1 0,0-1 0,1 1 0,-2-1 0,1 1 0,0 0 0,0-1 0,0 1 0,0 0 0,0-1 0,0 1 0,-1 0 0,1 0 0,0 0 0,-1 0 0,1 0 0,-1 0 0,1 0 0,-1 0 0,1 0 1,-1 0-1,0 0 0,1 0 0,-1 0 0,0 0 0,0 0 0,0 2 0,0-1 13,1-1 0,-1 1 1,0-1-1,0 1 0,1-1 1,-1 1-1,1-1 0,0 0 1,-1 1-1,1-1 0,0 0 1,0 1-1,0-1 0,0 0 0,0 0 1,0 0-1,0 0 0,0 0 1,0 0-1,0 0 0,1 0 1,-1 0-1,0-1 0,1 1 1,-1 0-1,0-1 0,1 1 1,1 0-1,11-1-219,1 0 0,-1 0 0,1-1 0,-1-1 0,0-1 0,1 0 1,-1-1-1,0 0 0,19-9 0,-17 6-624,0 2-1,0 0 1,1 0-1,-1 2 1,1 0 0,32-2-1,-44 6 923,0 0 0,0 0-1,0 0 1,0 1 0,0 0-1,6 3 1,29 8 1348,39-12-480,-1-9-4012,-42 3-1207,53 1 0,-88 4 4292,1 1-1,0-1 0,0 1 0,0-1 0,-1 1 0,1 0 0,0 0 0,-1 0 0,1 0 0,-1 0 0,1 0 1,-1 0-1,1 1 0,-1-1 0,0 1 0,0-1 0,1 1 0,-1-1 0,0 1 0,-1-1 0,1 1 0,0 0 1,0 0-1,-1 0 0,1-1 0,0 3 0,13 62 3165,-10-38-1692,17 46 266,-12-46-1323,-1 2 1,-1 0 0,-1-1-1,-2 2 1,-1-1-1,-1 44 1,-3-71-378,0 0 1,0 0-1,0-1 0,0 1 0,-1 0 0,1 0 1,-1 0-1,0-1 0,1 1 0,-1-1 1,-1 0-1,1 1 0,0-1 0,0 0 0,-1 0 1,1 0-1,-1-1 0,0 1 0,1 0 1,-1-1-1,0 0 0,0 0 0,0 0 0,0 0 1,0 0-1,0-1 0,0 1 0,0-1 1,0 0-1,-4 0 0,-2 1 157,1 0 1,0-1-1,0 0 0,0-1 0,-1 0 1,1 0-1,0-1 0,0 0 0,0 0 1,-12-6-1,12 3-203,0-1-1,0 0 1,1-1-1,0 0 1,0 0-1,1 0 1,0-1-1,0 1 1,1-2 0,0 1-1,0 0 1,1-1-1,0 0 1,1 0-1,-3-10 1,4 14-102,1-1 1,-1 1-1,1-1 1,0 1-1,1-1 0,-1 0 1,1 1-1,0-1 1,0 0-1,1 1 1,0-1-1,0 0 1,0 1-1,1-1 0,0 1 1,0 0-1,0 0 1,1-1-1,-1 1 1,1 1-1,0-1 0,1 0 1,-1 1-1,1 0 1,0-1-1,7-5 1,4 0-13,0 1 1,1 1-1,0 0 1,1 1-1,26-8 1,94-17-1548,-18 4-3874,-39 4-3269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7.493"/>
    </inkml:context>
    <inkml:brush xml:id="br0">
      <inkml:brushProperty name="width" value="0.025" units="cm"/>
      <inkml:brushProperty name="height" value="0.025" units="cm"/>
    </inkml:brush>
  </inkml:definitions>
  <inkml:trace contextRef="#ctx0" brushRef="#br0">76 390 6278,'0'0'14857,"5"-8"-14361,3-5-401,1 1 1,1 1-1,0-1 0,0 1 0,21-16 0,-26 22-7,0 1 0,-1-1 0,0 1 0,0-1-1,6-11 1,-10 16-54,0 0 0,1-1 0,-1 1 0,0-1 0,1 0 0,-1 1 0,0-1 0,0 1 0,0-1 0,0 1 0,1-1 0,-1 1 0,0-1 0,0 0 0,0 1 0,0-1 0,0 1 0,0-1 0,-1 0 0,1 1 0,0-1 0,0 1 0,0-1 0,0 1 0,-1-1 0,0 0 0,0 0 1,0 1 0,0-1-1,-1 1 1,1 0 0,0-1-1,0 1 1,-1 0 0,1 0-1,0 0 1,-1 0-1,1 0 1,0 0 0,-1 1-1,1-1 1,0 0 0,-1 1-1,1-1 1,-1 1 0,-5 2-26,0 0 1,0 0 0,1 1-1,0 0 1,0 0 0,0 1-1,0-1 1,1 1-1,-1 1 1,1-1 0,-7 11-1,-5 6 22,-22 43-1,34-58 3,1 0 0,1 1 0,-1 0 0,1 0-1,0 0 1,1 0 0,0 0 0,0 1 0,1-1 0,0 0 0,0 11 0,2-17-25,-1 0 0,1 0 0,-1-1 0,1 1 0,0 0 0,-1-1 0,1 1 0,0-1 0,0 1 0,0-1 1,1 1-1,-1-1 0,0 0 0,0 1 0,1-1 0,-1 0 0,1 0 0,-1 0 0,1 0 0,-1 0 0,1 0 0,-1-1 0,1 1 0,0 0 0,0-1 0,-1 0 0,1 1 1,0-1-1,0 0 0,0 0 0,-1 0 0,4 0 0,6 1 74,1-2-1,0 1 1,22-5-1,-19 2-51,1-2 0,-1 0 0,0 0 0,-1-2 0,1 1-1,-1-2 1,-1 0 0,17-13 0,-22 15-12,0 0 0,0 0 0,-1-1 0,0 0 0,0-1 0,-1 1 0,0-1 0,0-1 0,-1 1 0,0-1 0,-1 0 0,1 0 1,-2 0-1,5-14 0,-15 35-105,-2 0 155,1 1 0,1 1 0,0-1 0,1 1 0,1 0 0,-6 20 0,11-33-58,0 0-1,1-1 1,-1 1-1,0-1 1,0 1-1,0 0 1,1-1-1,-1 1 1,0-1-1,1 1 1,-1-1-1,1 1 1,-1-1-1,0 1 0,1-1 1,-1 0-1,1 1 1,-1-1-1,1 0 1,-1 1-1,1-1 1,0 0-1,-1 1 1,1-1-1,-1 0 1,1 0-1,-1 0 1,1 0-1,0 0 1,-1 0-1,1 0 1,0 0-1,-1 0 1,1 0-1,-1 0 1,1 0-1,0 0 0,-1 0 1,1 0-1,-1-1 1,1 1-1,0 0 1,29-8 250,-11-2-316,0 0-1,-1-2 1,0 0 0,-1 0 0,0-2 0,-1 0 0,-1-1 0,0-1 0,-1 0 0,-1-1 0,19-30 0,5-16-328,56-134-1,-121 263 479,-57 146 827,75-182-808,1 1 0,2 1 0,1 0 0,2 0 0,-1 39 0,5-70-108,-1-1 1,1 1 0,0 0-1,0-1 1,0 1 0,0 0 0,0-1-1,0 1 1,0 0 0,0-1-1,0 1 1,0 0 0,0-1 0,0 1-1,1-1 1,-1 1 0,0 0 0,0-1-1,1 1 1,-1-1 0,0 1-1,1-1 1,-1 1 0,1-1 0,-1 1-1,1-1 1,-1 1 0,1-1 0,-1 1-1,1-1 1,-1 0 0,1 1-1,-1-1 1,1 0 0,-1 0 0,1 1-1,0-1 1,-1 0 0,1 0 0,0 0-1,-1 0 1,2 0 0,-1 0 8,0 0 1,0-1-1,0 1 1,0-1-1,0 0 1,0 1-1,0-1 1,0 0-1,-1 1 1,1-1-1,0 0 1,0 0-1,-1 0 1,1 0-1,0 0 1,-1 0-1,1 0 1,-1 0-1,1 0 1,-1 0-1,0 0 1,1 0-1,-1 0 1,0-1-1,2-14-192,-1 1 0,0 0 0,-1 0 0,-1-1 0,0 1 0,-1 0 0,-6-22 0,6 29 2,0 0 0,-1 1 1,0-1-1,0 0 1,-1 1-1,1 0 1,-2 0-1,1 0 1,-1 0-1,0 1 0,0 0 1,-1 0-1,1 0 1,-1 1-1,-11-8 1,41 16 111,1-1 0,0 0 0,1-2 0,-1-1-1,46-8 1,-69 8-253,-1 1 128,-1 0 1,1 0-1,0 0 0,-1 0 0,1 0 0,-1 0 0,1-1 1,-1 1-1,1 0 0,-1 0 0,1-1 0,0 1 0,-1 0 1,0-1-1,1 1 0,-1-1 0,1 1 0,-1 0 0,1-1 0,-1 1 1,0-1-1,1 1 0,-1-1 0,0 1 0,0-1 0,1 0 1,-1 1-1,0-1 0,0 1 0,1-2 0,-1-6-5096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7.867"/>
    </inkml:context>
    <inkml:brush xml:id="br0">
      <inkml:brushProperty name="width" value="0.025" units="cm"/>
      <inkml:brushProperty name="height" value="0.025" units="cm"/>
    </inkml:brush>
  </inkml:definitions>
  <inkml:trace contextRef="#ctx0" brushRef="#br0">0 0 10186,'0'0'10089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8.305"/>
    </inkml:context>
    <inkml:brush xml:id="br0">
      <inkml:brushProperty name="width" value="0.025" units="cm"/>
      <inkml:brushProperty name="height" value="0.025" units="cm"/>
    </inkml:brush>
  </inkml:definitions>
  <inkml:trace contextRef="#ctx0" brushRef="#br0">199 156 4420,'12'-8'3043,"-4"3"-2732,5-3 869,0-2 0,0 1 0,12-14 0,-22 20-741,0 1 1,0-1 0,-1 0-1,0 1 1,1-1-1,-1-1 1,0 1 0,-1 0-1,1 0 1,0-1-1,-1 1 1,0-1 0,0 1-1,0-1 1,0 1-1,-1-1 1,1 0 0,-1 1-1,0-1 1,0 0-1,-1-6 1,0 9-340,0 0-1,0 0 1,0 0 0,0 0 0,0 0-1,-1 0 1,1 0 0,0 0-1,-1 1 1,1-1 0,0 0-1,-1 1 1,1-1 0,-1 1 0,1 0-1,-1-1 1,1 1 0,-1 0-1,0 0 1,1 0 0,-1 0 0,1 0-1,-1 0 1,-1 1 0,-42 5 23,32-1-113,1 1 1,-1 0-1,1 1 0,0 0 1,1 1-1,0 0 0,-15 14 1,6-3 185,0 2 1,-28 36-1,43-50-144,0 1 0,0-1 0,1 1-1,-6 14 1,10-20-51,-1-1 0,0 0 0,1 1 0,-1-1 0,1 0 0,0 1 1,-1-1-1,1 1 0,0-1 0,0 0 0,0 1 0,0-1 0,0 1 0,0-1 0,0 1 0,1-1 0,-1 1 0,0-1 0,1 0 0,-1 1 0,1-1 0,0 0 0,-1 1 1,1-1-1,0 0 0,0 0 0,0 0 0,-1 0 0,1 0 0,0 0 0,1 0 0,-1 0 0,0 0 0,0 0 0,0 0 0,1-1 0,1 2 0,9 1-216,1 0 1,-1-1-1,1 0 0,0-1 0,-1 0 0,1-1 0,18-2 0,-5-1-1557,-1-1 0,43-13-1,-15-2-3629,-4-3-2723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8.661"/>
    </inkml:context>
    <inkml:brush xml:id="br0">
      <inkml:brushProperty name="width" value="0.025" units="cm"/>
      <inkml:brushProperty name="height" value="0.025" units="cm"/>
    </inkml:brush>
  </inkml:definitions>
  <inkml:trace contextRef="#ctx0" brushRef="#br0">196 1 15439,'0'0'1943,"-10"1"-331,-3 2-1351,0 1 0,0 1-1,0-1 1,1 2 0,-1 0 0,1 0 0,1 2 0,-1-1-1,1 1 1,1 1 0,-1 0 0,2 0 0,-16 19-1,24-28-249,1 1-1,-1-1 1,0 1-1,1 0 1,-1 0-1,1-1 0,-1 1 1,1 0-1,0 0 1,-1 0-1,1-1 1,0 1-1,-1 0 1,1 0-1,0 0 0,0 0 1,0 0-1,0 0 1,0-1-1,0 1 1,0 0-1,0 0 0,0 0 1,0 0-1,1 0 1,-1 0-1,0-1 1,1 1-1,-1 0 0,0 0 1,2 1-1,-1-1 6,1 0 1,-1-1-1,1 1 0,0 0 0,-1-1 0,1 1 0,0-1 0,0 1 0,-1-1 0,1 0 0,0 0 0,0 0 0,0 0 0,2 0 0,8-1 48,-1-1-1,0 0 0,23-7 0,-10-2-132,0-1 1,0 0-1,-1-2 0,-1-1 1,0-1-1,32-31 0,-85 104 171,15-35-36,11-16-49,-1 1 0,1-1 0,1 1-1,-1 1 1,1-1 0,0 1-1,1-1 1,0 1 0,0 0-1,1 1 1,-2 11 0,4-20-82,0 1 0,0-1 0,0 1 0,0 0 0,1-1 0,-1 1 0,0-1 0,0 1 0,1-1-1,-1 1 1,0-1 0,1 1 0,-1-1 0,1 1 0,-1-1 0,1 0 0,-1 1 0,1-1 0,-1 0 0,1 1 0,-1-1 0,1 0 0,-1 1 0,1-1 0,-1 0 0,1 0 0,0 0 0,-1 0 0,1 0 0,-1 0 0,1 0 0,0 0 0,-1 0 0,1 0 0,0 0 0,26-2-3906,-25 2 3674,29-8-5981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9.005"/>
    </inkml:context>
    <inkml:brush xml:id="br0">
      <inkml:brushProperty name="width" value="0.025" units="cm"/>
      <inkml:brushProperty name="height" value="0.025" units="cm"/>
    </inkml:brush>
  </inkml:definitions>
  <inkml:trace contextRef="#ctx0" brushRef="#br0">53 1 11499,'0'0'5477,"-48"55"-3203,43-44-736,5-7-994,8-4-480,15-6-256,4-9-1730,4-6-3427,0-2-4228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9.377"/>
    </inkml:context>
    <inkml:brush xml:id="br0">
      <inkml:brushProperty name="width" value="0.025" units="cm"/>
      <inkml:brushProperty name="height" value="0.025" units="cm"/>
    </inkml:brush>
  </inkml:definitions>
  <inkml:trace contextRef="#ctx0" brushRef="#br0">49 46 9641,'0'0'8819,"10"-7"-7490,-3 2-1082,-2 1 23,0 0 0,1 1 1,-1-1-1,1 1 0,0 0 0,0 1 0,0 0 0,0 0 0,0 0 0,0 0 0,0 1 1,9-1-1,-14 3-244,0-1-1,0 0 1,-1 1 0,1-1 0,-1 0 0,1 1 0,0-1 0,-1 1 0,1-1 0,-1 1 0,1-1-1,-1 1 1,0 0 0,1-1 0,-1 1 0,1 0 0,-1-1 0,0 1 0,0 0 0,1-1 0,-1 1-1,0 0 1,0-1 0,0 1 0,0 0 0,0 0 0,0-1 0,0 1 0,0 0 0,0 0 0,0-1-1,0 1 1,0 0 0,-1-1 0,1 2 0,-8 29 622,-1-18-384,0 1 0,-1-1 0,-1-1 0,-17 17 0,-26 33 370,50-57-596,0 0 0,1 0 1,0 1-1,0 0 1,0-1-1,1 1 1,-1 0-1,2 0 1,-3 12-1,4-17-38,0 1 1,0-1-1,0 1 1,0-1-1,1 1 0,-1-1 1,0 0-1,1 1 0,-1-1 1,1 0-1,0 1 1,-1-1-1,1 0 0,0 0 1,0 0-1,0 1 1,0-1-1,0 0 0,0 0 1,0 0-1,0-1 1,0 1-1,0 0 0,1 0 1,-1 0-1,0-1 0,0 1 1,1-1-1,-1 1 1,1-1-1,-1 0 0,0 1 1,1-1-1,-1 0 1,3 0-1,63 2-600,-51-2 188,4-1-751,1 0 0,-1-2-1,0 0 1,1-1 0,29-11 0,-26 6-1682,0-1 0,23-13 0,-1-7-3433</inkml:trace>
  <inkml:trace contextRef="#ctx0" brushRef="#br0" timeOffset="1">503 90 8104,'0'0'8370,"-11"-5"-5540,3 1-2442,5 1-276,-1 1 0,0 0 0,0 0 1,0 1-1,0-1 0,0 1 0,-1 0 0,1 0 0,0 0 1,0 0-1,-1 1 0,1 0 0,-1 0 0,1 0 1,0 0-1,-1 1 0,1-1 0,-6 3 0,1 1 170,0 0 0,0 1 0,1 0 0,0 0 0,0 1 0,0 0 0,1 1 0,-8 7 0,12-10-205,-1 0 1,1 0-1,0 0 0,1 0 0,-1 0 0,1 0 0,0 1 0,0-1 1,0 1-1,0-1 0,1 1 0,0 0 0,0 0 0,0 0 1,1 0-1,-1-1 0,1 1 0,1 6 0,0-9-63,0 1-1,0-1 1,0 1 0,1-1-1,-1 0 1,1 1-1,0-1 1,0 0 0,0 0-1,0 0 1,0 0-1,0 0 1,0-1 0,0 1-1,1-1 1,-1 1 0,1-1-1,-1 0 1,1 0-1,0 0 1,-1 0 0,1 0-1,0-1 1,0 1-1,-1-1 1,1 0 0,4 0-1,0 1-10,-1-1 0,0 1 0,1-1 0,-1-1 0,1 1 0,-1-1 0,0 0 0,0-1 0,1 1 0,-1-1 0,8-4-1,-9 2-24,-1 1 0,0-1 0,0 0 0,0 0-1,-1 0 1,1 0 0,-1-1 0,0 1 0,0-1-1,-1 0 1,1 0 0,-1 0 0,0 0 0,-1 0-1,1-1 1,-1 1 0,0-1 0,0 1 0,-1 0-1,0-1 1,0 1 0,0-1 0,0 1-1,-2-8 1,1 11-23,0 1-1,0-1 1,-1 1 0,1-1-1,0 1 1,-1-1-1,1 1 1,0 0-1,-1 0 1,0 0-1,1 0 1,-1 0 0,0 0-1,1 0 1,-1 0-1,0 1 1,0-1-1,0 1 1,1-1-1,-1 1 1,0 0 0,0 0-1,0 0 1,0 0-1,0 0 1,0 0-1,0 0 1,0 1-1,-1 0 1,1-1-134,0 0 1,0 0-1,0 1 0,0-1 1,0 1-1,0-1 0,1 1 1,-1 0-1,0-1 0,0 1 0,1 0 1,-1 0-1,1 0 0,-1 1 1,1-1-1,-1 0 0,1 1 1,0-1-1,-1 0 0,1 1 1,0 0-1,0-1 0,0 1 1,0 0-1,0-1 0,1 1 1,-1 0-1,1 0 0,-1 0 0,0 2 1,3 12-6458,5-11 2173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9.845"/>
    </inkml:context>
    <inkml:brush xml:id="br0">
      <inkml:brushProperty name="width" value="0.025" units="cm"/>
      <inkml:brushProperty name="height" value="0.025" units="cm"/>
    </inkml:brush>
  </inkml:definitions>
  <inkml:trace contextRef="#ctx0" brushRef="#br0">268 34 2723,'0'0'19303,"-11"-6"-18550,-35-17-214,43 22-504,0 0 0,0 0 0,0 1 0,0-1 0,-1 1 0,1 0 1,0 0-1,0 0 0,-1 0 0,1 0 0,0 1 0,0 0 0,-1-1 0,1 1 0,0 1 0,0-1 0,-5 3 0,-43 32 405,43-30-304,-3 3 20,0 1 1,0 0-1,-17 23 1,25-29-103,-1 1 1,1 0-1,0 0 1,1 0-1,-1 1 1,1-1-1,0 0 1,1 1-1,-1 0 1,1-1-1,0 1 1,0 11-1,1-15-41,1 0 0,-1 1 0,1-1 0,0 0-1,0 0 1,0-1 0,0 1 0,0 0 0,0 0 0,0 0-1,1-1 1,-1 1 0,1 0 0,-1-1 0,1 0 0,0 1 0,-1-1-1,1 0 1,0 0 0,0 0 0,0 0 0,0 0 0,0 0-1,0 0 1,0-1 0,0 1 0,0-1 0,1 0 0,-1 1 0,0-1-1,2 0 1,14 1 62,0 0-1,30-2 1,-38 1-53,3-1-4,0-1 0,-1 0 0,0-1 1,1 0-1,-1-1 0,-1-1 0,1 0 0,0 0 1,15-11-1,-23 14-9,1-1-1,-1 0 1,0 0 0,0 0 0,0 0 0,0-1-1,0 1 1,-1-1 0,0 0 0,0 0 0,0-1-1,0 1 1,-1 0 0,1-1 0,-1 0 0,0 0 0,0 1-1,-1-1 1,0 0 0,0 0 0,0 0 0,0 0-1,-1-1 1,0 1 0,0-9 0,-2 11-9,1 0 0,0 1 0,0 0 0,-1-1 0,0 1 0,1 0 0,-1 0 0,0-1 0,0 1 0,0 1 0,0-1 0,-1 0 0,1 0 0,0 1 0,-1 0 0,1-1 0,-1 1 0,1 0 0,-1 0 0,0 0 0,1 1 0,-1-1 0,0 0 0,-5 1 0,-11-3-301,0 1 1,-25 1-1,39 1 119,-27 4-4911,26 0-795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0.544"/>
    </inkml:context>
    <inkml:brush xml:id="br0">
      <inkml:brushProperty name="width" value="0.025" units="cm"/>
      <inkml:brushProperty name="height" value="0.025" units="cm"/>
    </inkml:brush>
  </inkml:definitions>
  <inkml:trace contextRef="#ctx0" brushRef="#br0">270 55 9929,'0'0'5755,"2"-9"-2840,0 5-2702,1-24 1869,-3 27-2017,-1 0 0,0 0 0,1 1 0,-1-1 0,0 0 0,1 0 0,-1 0 0,0 1-1,0-1 1,0 0 0,0 1 0,0-1 0,0 1 0,0-1 0,0 1 0,0-1 0,0 1 0,0 0-1,0 0 1,0-1 0,0 1 0,0 0 0,0 0 0,0 0 0,0 0 0,0 0 0,0 0 0,-1 0-1,1 1 1,0-1 0,-1 1 0,-6 0-17,0 1 1,1 0-1,-1 1 0,0 0 0,1 0 1,0 1-1,-1-1 0,1 2 0,1-1 1,-1 1-1,1 0 0,-6 6 0,-5 4 139,1 2-1,1 0 0,-14 20 0,17-19 78,0 0-1,1 1 1,-9 22 0,17-36-190,1 1 0,0-1 0,0 0 0,1 1 0,-1 0 0,1-1 0,0 1 0,1 0 0,-1-1 0,1 1-1,0 0 1,1 0 0,-1-1 0,1 1 0,0 0 0,1-1 0,1 7 0,-1-9-49,0-1 0,0 1-1,1 0 1,-1-1 0,0 0-1,1 1 1,0-1-1,-1 0 1,1 0 0,0 0-1,0-1 1,0 1 0,0-1-1,0 0 1,1 1 0,-1-1-1,0-1 1,0 1 0,5 0-1,72 3 497,-64-4-371,-5 1-87,0-2 0,1 1 0,-1-1-1,0-1 1,0 0 0,0 0 0,0-1 0,0-1 0,0 0-1,-1 0 1,1-1 0,17-12 0,-27 17-58,0-1-1,0 1 1,0-1 0,0 1 0,0-1 0,0 0-1,0 0 1,0 1 0,0-1 0,0 0-1,-1 0 1,1 0 0,0 0 0,-1 0 0,1 0-1,0 0 1,-1 0 0,1 0 0,-1 0-1,0-1 1,1 1 0,-1 0 0,0 0 0,0 0-1,0 0 1,0-1 0,0 1 0,0 0 0,0-1-1,-1 0 9,0 1-1,-1 0 1,1-1-1,0 1 1,-1 0-1,1 0 0,-1 0 1,0 0-1,1 0 1,-1 0-1,1 1 1,-1-1-1,0 0 0,0 1 1,1 0-1,-3-1 1,-13-2 78,1 1 1,-30 0 0,27 1-92,10 1-21,1-1-1,0 1 0,0 0 0,0 1 0,-1-1 0,1 2 1,0-1-1,0 1 0,0 1 0,0-1 0,1 1 1,-11 6-1,8 4-1295,17-5-1507,23-3-5127,1-5-3281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3.554"/>
    </inkml:context>
    <inkml:brush xml:id="br0">
      <inkml:brushProperty name="width" value="0.025" units="cm"/>
      <inkml:brushProperty name="height" value="0.025" units="cm"/>
    </inkml:brush>
  </inkml:definitions>
  <inkml:trace contextRef="#ctx0" brushRef="#br0">22 53 6470,'0'0'15631,"2"12"-14756,1 17-736,-2 1 0,-2 0 0,0-1 0,-10 50-1,5-30-108,-1 49-1,6-97-25,1 0 0,0 0 0,0 0 0,0 0 0,0 0 0,0 0 0,0 0 0,0 0 0,0 1 0,0-1 0,1 0 0,-1 0 0,0 0 0,0-1 0,1 1 0,-1 0 0,1 0 0,-1 0 0,1 0 0,-1 0 0,1 0 0,0-1 0,-1 1 0,1 0 0,0 0 0,0-1 0,0 1 0,-1-1 0,1 1 0,0 0 0,1 0 0,0-1 38,1-1-1,-1 1 0,0 0 0,0-1 1,0 1-1,0-1 0,0 1 0,0-1 1,0 0-1,0 0 0,0 0 0,-1 0 1,1 0-1,2-2 0,9-7 390,-1 0 0,22-25-1,15-24-7,-3-3 1,-3-1-1,53-104 0,-94 164-501,2-9-2135,-4 12 2120,0 0 1,0 0-1,0 0 1,0-1-1,0 1 1,0 0-1,0 0 1,0-1 0,0 1-1,0 0 1,0 0-1,-1 0 1,1-1-1,0 1 1,0 0-1,0 0 1,0 0-1,-1-1 1,1 1-1,0 0 1,0 0-1,0 0 1,0 0-1,-1 0 1,1 0-1,0 0 1,0-1-1,-1 1 1,1 0-1,0 0 1,0 0 0,-1 0-1,1 0 1,0 0-1,0 0 1,0 0-1,-1 0 1,1 0-1,0 0 1,0 0-1,-1 0 1,1 1-1,0-1 1,0 0-1,-1 0 1,-14 2-6314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3.911"/>
    </inkml:context>
    <inkml:brush xml:id="br0">
      <inkml:brushProperty name="width" value="0.025" units="cm"/>
      <inkml:brushProperty name="height" value="0.025" units="cm"/>
    </inkml:brush>
  </inkml:definitions>
  <inkml:trace contextRef="#ctx0" brushRef="#br0">0 0 14189,'0'0'3780,"7"50"-2211,5-36-1024,6 0-385,5-1-192,6-4-993,3-5-1633,4-3-866,1-1 513,0 0-800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5.667"/>
    </inkml:context>
    <inkml:brush xml:id="br0">
      <inkml:brushProperty name="width" value="0.025" units="cm"/>
      <inkml:brushProperty name="height" value="0.025" units="cm"/>
    </inkml:brush>
  </inkml:definitions>
  <inkml:trace contextRef="#ctx0" brushRef="#br0">57 172 9705,'0'0'5189,"-9"-4"-2744,-26-13-555,34 16-1821,0 1-1,0-1 1,1 1 0,-1-1-1,0 1 1,1-1 0,-1 1-1,0-1 1,1 1 0,-1-1 0,0 0-1,1 0 1,-1 1 0,1-1-1,0 0 1,-1 0 0,1 1 0,-1-1-1,1 0 1,0 0 0,0 0-1,0 0 1,-1 0 0,1 1-1,0-1 1,0 0 0,0 0 0,0 0-1,0 0 1,1 0 0,-1 0-1,0 0 1,0 1 0,0-1 0,1 0-1,-1 0 1,1 0 0,-1 1-1,0-1 1,1 0 0,1-1-1,23-19 394,-14 15-439,1 0 0,-1 1 0,1 1 1,0 0-1,0 1 0,0 0 0,0 1 0,0 0 0,1 1 0,21 0 1,-26 1 23,0 1 0,0 1-1,0-1 1,0 1 0,-1 0 0,1 1 0,-1 0 0,0 0 0,1 1 0,-1 0 0,-1 0 0,1 0 0,-1 1 0,1 0 0,-1 0 0,-1 1 0,10 10 0,-13-12 66,0-1 0,1 0 0,-1 1 0,1-1 0,0 0 0,0 0 0,0-1 0,1 1 0,-1-1 0,1 1 0,-1-1 0,1 0 0,0 0 0,0-1 0,0 1 0,0-1 0,0 0 0,0 0 0,0 0 0,0-1 0,0 1 0,0-1 0,1 0 0,-1 0 0,0 0 0,0-1 0,0 0 0,0 1 0,1-1 0,-1-1 0,0 1 0,-1-1 0,1 1 0,5-4 0,2-1-69,0-1-1,-1 0 0,1 0 0,-2-1 1,1-1-1,8-9 0,-14 14-35,0-1-1,0 1 1,0-1 0,-1 0-1,0-1 1,0 1-1,0 0 1,-1-1-1,1 0 1,-1 1 0,-1-1-1,1 0 1,-1 0-1,1-9 1,-2 14-47,0 0-1,-1 1 1,1-1 0,0 1 0,0-1-1,0 1 1,-1-1 0,1 1 0,0-1 0,-1 1-1,1-1 1,-1 1 0,1-1 0,0 1-1,-1 0 1,1-1 0,-1 1 0,1 0-1,-1-1 1,1 1 0,-1 0 0,1-1-1,-1 1 1,0 0 0,1 0 0,-1 0 0,1 0-1,-1 0 1,1 0 0,-1-1 0,0 1-1,1 0 1,-1 1 0,1-1 0,-1 0-1,0 0 1,1 0 0,-1 0 0,1 0 0,-1 1-1,1-1 1,-1 0 0,1 0 0,-1 1-1,1-1 1,-1 0 0,1 1 0,-1 0-1,-29 14-4956,22-10-278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4.253"/>
    </inkml:context>
    <inkml:brush xml:id="br0">
      <inkml:brushProperty name="width" value="0.025" units="cm"/>
      <inkml:brushProperty name="height" value="0.025" units="cm"/>
    </inkml:brush>
  </inkml:definitions>
  <inkml:trace contextRef="#ctx0" brushRef="#br0">127 18 7751,'0'0'10827,"-8"-5"-9776,6 4-1000,1-1 0,-1 1 0,0 0 0,0 0 1,0 0-1,0 0 0,0 0 0,0 0 0,-1 0 0,1 1 0,0-1 0,0 1 0,0 0 0,-1 0 0,1 0 0,0 0 0,0 0 0,0 0 0,-1 0 0,1 1 0,0-1 0,0 1 1,0-1-1,0 1 0,0 0 0,-1 0 0,2 0 0,-1 0 0,0 0 0,0 1 0,0-1 0,0 1 0,1-1 0,-1 1 0,1-1 0,-1 1 0,1 0 0,-2 3 0,-2 1 174,0-1-1,0 1 0,1 0 0,0 0 1,1 1-1,-1-1 0,1 1 0,0 0 0,-1 7 1,4-13-208,0-1 0,0 0 1,0 1-1,1-1 0,-1 0 1,0 1-1,0-1 1,1 0-1,-1 0 0,0 1 1,1-1-1,-1 0 0,0 0 1,1 1-1,-1-1 1,0 0-1,1 0 0,-1 0 1,1 0-1,-1 0 0,0 1 1,1-1-1,-1 0 1,0 0-1,1 0 0,-1 0 1,1 0-1,-1 0 0,1 0 1,-1 0-1,0-1 1,1 1-1,-1 0 0,0 0 1,1 0-1,-1 0 1,1 0-1,-1-1 0,20-4 320,-5-1-142,0-1 0,27-18 1,-34 18-199,0 2 0,1-1 0,0 1 0,0 1 0,0-1 0,1 2 0,0-1 0,-1 1 0,1 1 0,0-1 0,13 0 0,-22 3-3,0 1 0,0-1 0,0 0 0,0 0 0,0 0 0,0 1 0,0-1 0,0 1 0,0-1 0,0 0 0,-1 1 0,1 0 0,0-1 0,0 1 0,0-1 0,-1 1 0,1 0 1,0 0-1,-1-1 0,1 1 0,0 0 0,-1 0 0,1 0 0,-1 0 0,0 0 0,1 0 0,-1 0 0,0 0 0,1 0 0,-1 0 0,0 0 0,0 0 0,0 1 0,1 45 200,0-9-52,-1-37-126,1-1 0,-1 1 0,1-1 0,-1 1 0,1-1 0,-1 1 0,1-1 0,-1 1 0,1-1 0,0 0 0,-1 1 0,1-1 0,-1 0 0,1 1 0,0-1 0,-1 0 0,1 0 0,0 0 0,-1 0 0,1 0 0,0 1 0,-1-1 0,1 0 0,0-1 0,-1 1 0,1 0 0,0 0 0,-1 0 0,1 0 0,0 0 0,-1-1 0,1 1 0,0 0 0,-1-1 0,1 1 0,-1 0 0,1-1 0,-1 1 0,2-2 0,22-14 689,-2-7-425,28-24-137,-47 45-153,0 1 1,-1-1-1,1 0 1,0 1 0,0-1-1,0 1 1,0 0-1,1 0 1,-1 0-1,0 0 1,0 1-1,1-1 1,-1 1-1,0 0 1,1 0 0,5 0-1,-7 1 4,-1 0 0,1 0 0,-1 0 0,0 0 0,1 0 0,-1 0 1,0 1-1,0-1 0,0 0 0,0 1 0,0-1 0,0 1 0,0-1 0,0 1 0,-1-1 0,1 1 0,0-1 0,-1 1 0,1 0 0,-1-1 1,0 1-1,0 0 0,1 0 0,-1-1 0,-1 4 0,1 54 193,0-47-135,-3 5 65,2-1-836,7-24-2330,1-10-1734,1-6-2664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4.611"/>
    </inkml:context>
    <inkml:brush xml:id="br0">
      <inkml:brushProperty name="width" value="0.025" units="cm"/>
      <inkml:brushProperty name="height" value="0.025" units="cm"/>
    </inkml:brush>
  </inkml:definitions>
  <inkml:trace contextRef="#ctx0" brushRef="#br0">39 1 11243,'0'0'15919,"-21"65"-15022,14-34-385,-2-5-352,8-1-128,1-8 0,0-5-256,1-3-769,8-6-544,2-3-866,-2 0-1056,3-8-2210,-1-10-3364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5.082"/>
    </inkml:context>
    <inkml:brush xml:id="br0">
      <inkml:brushProperty name="width" value="0.025" units="cm"/>
      <inkml:brushProperty name="height" value="0.025" units="cm"/>
    </inkml:brush>
  </inkml:definitions>
  <inkml:trace contextRef="#ctx0" brushRef="#br0">124 0 7559,'0'0'11494,"-9"14"-9877,-5 9-781,0 2-1,1 0 1,2 1-1,0 0 1,-10 45-1,13-18-77,2 0 0,4 99 0,2-98-470,3-106 1127,-2 42-1415,0-1 1,0 0-1,-1 0 1,0 0-1,-1 1 1,0-1-1,-1 0 1,0 1-1,-1-1 0,0 1 1,-6-13-1,13 30-805,-3-6 799,0 1 1,0-1 0,1 1-1,-1-1 1,0 0 0,1 0-1,-1 0 1,1 0-1,-1 0 1,1 0 0,0 0-1,-1 0 1,1 0 0,2 0-1,4 0 51,-1 0 0,0-1 0,0 0-1,1 0 1,-1 0 0,0-1 0,0 0 0,0-1 0,0 1-1,0-2 1,0 1 0,0-1 0,-1 1 0,1-2-1,-1 1 1,0-1 0,0 0 0,0 0 0,0-1-1,-1 0 1,1 0 0,-1 0 0,-1 0 0,1-1-1,-1 0 1,0 0 0,0 0 0,-1-1 0,0 1 0,0-1-1,0 0 1,2-10 0,-28 77-202,17-48 129,0 1 0,1-1 0,1 1-1,0 1 1,-3 16 0,7-28 58,-1 0-1,1 1 1,-1-1-1,1 0 1,0 0-1,0 0 1,0 0-1,0 1 1,0-1-1,0 0 1,1 0-1,-1 0 0,1 0 1,0 0-1,-1 0 1,1 0-1,0 0 1,0 0-1,0 0 1,0 0-1,1 0 1,-1-1-1,0 1 1,1 0-1,1 1 1,2-1-48,0-1 0,0 1 1,0-1-1,0 0 1,0-1-1,0 1 0,0-1 1,0 0-1,7-1 1,-4 1-195,-5-12-8420,-3 10 6257,0-16-11356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9.600"/>
    </inkml:context>
    <inkml:brush xml:id="br0">
      <inkml:brushProperty name="width" value="0.025" units="cm"/>
      <inkml:brushProperty name="height" value="0.025" units="cm"/>
    </inkml:brush>
  </inkml:definitions>
  <inkml:trace contextRef="#ctx0" brushRef="#br0">48 80 3459,'0'-8'3854,"0"2"-2573,0 0 0,0 0 0,0 1-1,0-1 1,-1 0 0,0 0 0,-1 0-1,1 1 1,-1-1 0,-3-8 0,-4 63 480,-18 466 2142,27-508-3784,1 0 1,0-1-1,0 1 1,0-1 0,1 0-1,0 1 1,0-1 0,1 0-1,0 0 1,4 7 0,-3-5 501,-4-8-210,-3-30-11723,3 20 4997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0.238"/>
    </inkml:context>
    <inkml:brush xml:id="br0">
      <inkml:brushProperty name="width" value="0.025" units="cm"/>
      <inkml:brushProperty name="height" value="0.025" units="cm"/>
    </inkml:brush>
  </inkml:definitions>
  <inkml:trace contextRef="#ctx0" brushRef="#br0">62 49 3107,'0'0'10794,"0"-9"-8312,-2-25-437,0 28 3332,-2 13-4305,-1 11-1136,-15 97 1812,10-64-1223,2-1 0,2 1 0,2 69 1,4-117-501,0-1 0,0 0 0,0 0 0,0 1 0,1-1 0,-1 0 0,1 0 0,0 0 0,0 1 0,-1-1 0,1 0 0,1 0 0,-1 0 0,0-1 0,3 4 0,-4-5 0,1 1 0,0-1 1,0 0-1,0 1 0,-1-1 0,1 0 0,0 0 1,0 0-1,0 1 0,0-1 0,0 0 0,0 0 1,-1 0-1,1-1 0,0 1 0,0 0 0,0 0 0,0 0 1,0-1-1,-1 1 0,1 0 0,0-1 0,0 1 1,-1-1-1,1 1 0,0-1 0,0 1 0,-1-1 1,1 1-1,-1-1 0,1 0 0,0 1 0,-1-1 1,1 0-1,-1 0 0,0 1 0,1-1 0,0-1 0,17-18 49,3-3-439,-11 7-4500,-10 12 428,0-3-2113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0.610"/>
    </inkml:context>
    <inkml:brush xml:id="br0">
      <inkml:brushProperty name="width" value="0.025" units="cm"/>
      <inkml:brushProperty name="height" value="0.025" units="cm"/>
    </inkml:brush>
  </inkml:definitions>
  <inkml:trace contextRef="#ctx0" brushRef="#br0">24 1 3523,'0'0'21877,"-23"0"-22614,23 12-1184,2-6-930,1-1-2146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1.515"/>
    </inkml:context>
    <inkml:brush xml:id="br0">
      <inkml:brushProperty name="width" value="0.025" units="cm"/>
      <inkml:brushProperty name="height" value="0.025" units="cm"/>
    </inkml:brush>
  </inkml:definitions>
  <inkml:trace contextRef="#ctx0" brushRef="#br0">37 1 8872,'0'0'16240,"1"10"-15610,-3 27-248,-2 0 0,-1 0 0,-2-1 1,-12 41-1,30-101-99,1 1 1,2 0 0,19-25-1,-11 14-179,-22 34-105,0 1 0,0-1 0,0 0-1,0 0 1,0 0 0,0 1-1,1-1 1,-1 0 0,0 0 0,0 0-1,0 0 1,0 1 0,0-1 0,0 0-1,0 0 1,0 0 0,0 0-1,1 1 1,-1-1 0,0 0 0,0 0-1,0 0 1,0 0 0,0 0 0,1 0-1,-1 0 1,0 1 0,0-1 0,0 0-1,1 0 1,-1 0 0,0 0-1,0 0 1,0 0 0,0 0 0,1 0-1,-1 0 1,0 0 0,0 0 0,0 0-1,1 0 1,-1 0 0,0 0-1,0 0 1,0 0 0,0 0 0,1-1-1,-1 1 1,0 0 0,0 0 0,0 0-1,0 0 1,1 0 0,-1 0 0,0 0-1,0-1 1,0 1 0,0 0-1,0 0 1,0 0 0,1 0 0,-1-1-1,0 1 1,0 0 0,0 0 0,0-1-1,3 30-185,-6 37-85,2-50 272,-1-9 0,1 1-1,0-1 1,1 1-1,0-1 1,0 0-1,0 1 1,1-1-1,0 0 1,1 1-1,3 11 0,-4-17 3,1-1 0,-1 0 0,0 0 0,1 0-1,-1-1 1,0 1 0,1 0 0,-1 0 0,1-1-1,0 1 1,-1-1 0,1 1 0,-1-1 0,1 0-1,0 0 1,-1 1 0,1-1 0,0 0 0,-1-1-1,1 1 1,0 0 0,-1 0 0,1-1 0,-1 1-1,1-1 1,1 0 0,3-1 22,-1 0 1,0 0-1,1-1 0,-1 1 1,0-1-1,6-5 0,2-4 10,1 0 0,-2-1 0,0-1 0,18-25 0,-24 31-18,-2 0 1,1 0-1,-1 0 1,0-1 0,0 1-1,-1-1 1,-1 0-1,1 0 1,-1 0 0,-1-1-1,1-9 1,-25 55-279,16-22 314,0 1 0,0 0 0,2 0 0,0 0 0,0 1 0,2 0 0,-3 23 1,6-39-46,0 0 0,0 0 0,1 1 1,-1-1-1,0 0 0,0 1 0,1-1 1,-1 0-1,0 0 0,1 1 1,-1-1-1,0 0 0,0 0 0,1 0 1,-1 0-1,1 0 0,-1 1 1,0-1-1,1 0 0,-1 0 0,0 0 1,1 0-1,-1 0 0,0 0 1,1 0-1,-1 0 0,1 0 0,-1 0 1,0 0-1,1 0 0,-1-1 1,0 1-1,1 0 0,-1 0 0,0 0 1,1 0-1,-1-1 0,0 1 1,1 0-1,-1 0 0,0-1 0,17-7 184,0-8-142,-2-1-1,1-1 1,-2 0-1,0 0 1,-2-2-1,0 1 1,-1-2 0,-1 1-1,11-32 1,-41 148-455,15-82 438,0 3 164,0 1 0,0 0 0,2 0-1,0 0 1,0 30 0,3-48-185,1 0 0,-1 1 0,0-1 0,0 1 0,1-1 0,-1 1 0,0-1 0,1 0 0,-1 1 0,0-1 0,1 0 0,-1 0 0,1 1 0,-1-1 0,0 0 0,1 0 0,-1 1 0,1-1 0,-1 0 0,1 0 0,-1 0 0,1 0 0,-1 0 0,1 0 0,-1 0 0,1 0 0,-1 0 0,1 0 0,-1 0 0,1 0 0,-1 0 0,1 0 0,-1 0 0,1 0 0,-1 0 0,1-1 0,-1 1 0,0 0 0,1 0 0,-1-1 0,1 1 0,20-11 258,32-41-116,-48 47-194,0 0 1,-1-1-1,0 1 0,0-1 0,-1 0 1,0 0-1,0 0 0,4-13 0,-7 19 22,1 0 0,-1-1 1,0 1-1,0 0 0,0-1 0,0 1 0,0 0 0,0 0 0,0-1 0,1 1 0,-1 0 0,0-1 0,0 1 0,0-1 0,0 1 0,-1 0 0,1-1 1,0 1-1,0 0 0,0 0 0,0-1 0,0 1 0,0 0 0,0-1 0,-1 1 0,1 0 0,0-1 0,0 1 0,0 0 0,-1 0 0,1-1 0,0 1 1,0 0-1,-1 0 0,1-1 0,-13 6-475,-11 20-6237,21-15 1558,2 0-2498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2.110"/>
    </inkml:context>
    <inkml:brush xml:id="br0">
      <inkml:brushProperty name="width" value="0.025" units="cm"/>
      <inkml:brushProperty name="height" value="0.025" units="cm"/>
    </inkml:brush>
  </inkml:definitions>
  <inkml:trace contextRef="#ctx0" brushRef="#br0">119 42 3748,'1'-4'2284,"1"0"0,-1 0 0,0-1 0,0 1 0,-1-1 1,1 1-1,-1-7 0,0 11-1665,0 20-224,-3-4-58,-1-1 1,0 0-1,-1 0 0,-1 0 0,0-1 0,-1 1 1,-10 15-1,-4 9 654,7-11-362,8-19-420,1 0 1,0 1-1,1 0 1,0 0-1,0 0 1,1 0-1,1 0 1,-3 17-1,7-27-271,-1 0 0,1-1 0,-1 1-1,1 0 1,0-1 0,-1 1-1,1-1 1,-1 1 0,1-1 0,-1 0-1,1 1 1,-1-1 0,1 0-1,1-2 1,32-36-4639,-16 9-2476,-4-1-5694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2.490"/>
    </inkml:context>
    <inkml:brush xml:id="br0">
      <inkml:brushProperty name="width" value="0.025" units="cm"/>
      <inkml:brushProperty name="height" value="0.025" units="cm"/>
    </inkml:brush>
  </inkml:definitions>
  <inkml:trace contextRef="#ctx0" brushRef="#br0">75 0 5765,'0'0'17025,"-6"12"-15702,-8 22-579,2 0 0,1 0 0,2 1 0,1 0 0,-6 62-1,14-96-747,0-1-1,0 0 1,1 1-1,-1-1 1,0 0-1,0 1 1,1-1-1,-1 0 0,0 0 1,0 1-1,1-1 1,-1 0-1,0 0 1,1 0-1,-1 0 1,0 1-1,1-1 1,-1 0-1,0 0 0,1 0 1,-1 0-1,0 0 1,1 0-1,-1 0 1,1 0-1,-1 0 1,0 0-1,1 0 1,-1 0-1,0 0 0,1 0 1,-1 0-1,0 0 1,1 0-1,-1 0 1,0-1-1,1 1 1,-1 0-1,0 0 1,1 0-1,-1-1 0,0 1 1,1 0-1,-1 0 1,0-1-1,0 1 1,1 0-1,-1-1 1,0 0-1,18-12-958,15-30-4772,-15 11-3515,-10 17 2711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3.095"/>
    </inkml:context>
    <inkml:brush xml:id="br0">
      <inkml:brushProperty name="width" value="0.025" units="cm"/>
      <inkml:brushProperty name="height" value="0.025" units="cm"/>
    </inkml:brush>
  </inkml:definitions>
  <inkml:trace contextRef="#ctx0" brushRef="#br0">1 66 7815,'0'0'11857,"8"5"-10512,-4-2-1354,3 3 609,1-1 1,0 0-1,0 0 1,1-1-1,13 5 0,-19-8-504,-1 0-1,1-1 0,0 1 0,-1-1 0,1 0 0,0 0 0,0 0 0,-1 0 0,1 0 1,0 0-1,-1-1 0,1 1 0,0-1 0,-1 0 0,1 0 0,-1 0 0,1 0 1,-1 0-1,1-1 0,-1 1 0,0-1 0,0 1 0,1-1 0,-1 0 0,-1 0 1,1 0-1,2-2 0,-1-1-67,0 0 0,0 0-1,0 0 1,-1-1 0,0 1 0,0-1 0,0 1 0,-1-1 0,2-7 0,-3 12-22,0 0 0,0 0 1,0 0-1,0 0 0,0 0 0,0 0 1,0 0-1,0 0 0,0 0 1,0 0-1,-1 0 0,1 0 0,0 0 1,-1 0-1,1 1 0,-1-1 1,1 0-1,-1 0 0,1 0 0,-1 0 1,0 1-1,0-2 0,-1 1-3,1 1 0,-1-1 0,1 1 0,-1 0 0,1 0 0,-1 0 0,0 0 0,1 0 0,-1 0 0,1 0 0,-1 0 0,1 1 0,-1-1 0,1 0 0,-1 1 0,1-1 0,-1 1 0,1 0 0,0 0 0,-3 1 0,-1 1-7,0 1 0,0-1 0,0 1 0,1 1 0,-1-1 0,1 0 0,0 1 0,0 0 0,0 0 1,1 1-1,0-1 0,-4 9 0,3-6 0,0 0-1,1 1 1,0 0 0,1 0-1,0 0 1,0 0 0,0 17-1,2-25 11,0 0 0,1 0 0,0 0 0,-1 0 0,1-1 0,-1 1-1,1 0 1,0 0 0,0 0 0,0-1 0,-1 1 0,1 0 0,0-1 0,0 1 0,0-1-1,0 1 1,0-1 0,0 1 0,0-1 0,0 0 0,0 1 0,0-1 0,0 0 0,0 0-1,0 0 1,0 0 0,1 0 0,-1 0 0,0 0 0,2-1 0,38-1 148,27-15-92,-56 13-67,-1 0 0,1 1 1,-1 0-1,1 1 0,0 0 1,0 1-1,0 0 0,0 1 1,0 1-1,22 3 0,-32-3 22,-1 0 0,1 1 0,0-1 0,-1 1-1,1-1 1,-1 1 0,0 0 0,1-1 0,-1 1 0,0 0 0,0 0-1,0 0 1,-1 0 0,1 0 0,0 0 0,-1 0 0,1 0-1,-1 0 1,0 1 0,1-1 0,-1 0 0,0 0 0,0 0 0,-1 0-1,1 1 1,0-1 0,-1 0 0,1 0 0,-1 0 0,0 0 0,-1 2-1,2-3 18,0-1 0,-1 1 0,1-1 0,-1 1 0,1-1-1,-1 0 1,0 1 0,1-1 0,-1 1 0,1-1 0,-1 0 0,0 0-1,1 1 1,-1-1 0,0 0 0,1 0 0,-1 0 0,0 0-1,1 0 1,-1 0 0,0 0 0,1 0 0,-1 0 0,0 0 0,1 0-1,-1 0 1,0 0 0,1 0 0,-1-1 0,0 1 0,1 0 0,-1-1-1,0 1 1,1 0 0,-1-1 0,1 1 0,-1-1 0,1 1-1,-1-1 1,1 1 0,-1-1 0,1 1 0,0-1 0,-1 1 0,1-1-1,0 0 1,-1 1 0,1-1 0,-1 0 0,-15-31 387,12 22-389,0-1-1,1 0 0,0 0 0,1 0 1,0 0-1,-1-18 0,47 28-239,-32 1 31,-9 1-100,0 0 1,0-1 0,0 0 0,-1 0 0,1 0 0,0 0 0,0 0 0,0-1 0,0 1 0,0-1 0,-1 0 0,1 0 0,0 0 0,-1 0 0,1 0 0,0 0 0,-1-1 0,0 1 0,1-1 0,-1 0 0,0 0-1,0 0 1,0 0 0,3-3 0,4-12-7123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353"/>
    </inkml:context>
    <inkml:brush xml:id="br0">
      <inkml:brushProperty name="width" value="0.025" units="cm"/>
      <inkml:brushProperty name="height" value="0.025" units="cm"/>
    </inkml:brush>
  </inkml:definitions>
  <inkml:trace contextRef="#ctx0" brushRef="#br0">151 1 9577,'0'0'16266,"-11"3"-15497,7-2-688,-36 14 267,38-14-342,1-1 1,-1 1 0,0 0-1,1 0 1,-1 0 0,1 0-1,-1 0 1,1 0 0,0 1-1,-1-1 1,1 0 0,0 1-1,0-1 1,0 1-1,0-1 1,0 1 0,0 0-1,0-1 1,1 1 0,-1 0-1,1 0 1,-2 3 0,3-4-11,-1 0 1,1 0-1,-1 0 0,1 0 1,-1 0-1,1 0 1,0 0-1,-1 0 0,1 0 1,0-1-1,0 1 1,-1 0-1,1 0 0,0-1 1,0 1-1,0-1 1,0 1-1,0 0 0,0-1 1,0 0-1,0 1 0,0-1 1,0 0-1,0 1 1,2-1-1,35 7-346,-31-5 169,6 0-164,78 18-1264,-85-18 1584,0 0 1,0 0 0,0 1 0,0 0 0,-1 0 0,1 0-1,-1 1 1,0-1 0,0 1 0,0 1 0,-1-1-1,6 7 1,-9-10 25,0 0 0,0 1-1,0-1 1,0 0 0,-1 1-1,1-1 1,0 1 0,-1-1-1,1 1 1,-1-1 0,0 1-1,1-1 1,-1 1 0,0-1 0,0 1-1,0 0 1,0-1 0,0 1-1,0-1 1,0 1 0,-1 0-1,1-1 1,-2 4 0,1-3 67,-1 1 1,0-1 0,0 1-1,0-1 1,0 0-1,-1 1 1,1-1 0,0 0-1,-1-1 1,1 1-1,-6 2 1,-8 4 531,-1-1 1,1-1-1,-27 6 0,32-9-280,-12 3 11,-1-1 0,0 0 0,0-2 0,-38 1 0,61-4-415,0 0 0,-1 0 0,1-1 1,0 1-1,0 0 0,0 0 0,0-1 0,0 1 0,-1-1 1,1 1-1,0-1 0,0 1 0,0-1 0,0 0 0,0 0 0,1 1 1,-1-1-1,0 0 0,0 0 0,0 0 0,1 0 0,-1 0 1,0 0-1,1 0 0,-1 0 0,1 0 0,-1 0 0,1 0 1,0 0-1,-1-2 0,-2-41-5724,3 32 3864,0-30-6010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3.420"/>
    </inkml:context>
    <inkml:brush xml:id="br0">
      <inkml:brushProperty name="width" value="0.025" units="cm"/>
      <inkml:brushProperty name="height" value="0.025" units="cm"/>
    </inkml:brush>
  </inkml:definitions>
  <inkml:trace contextRef="#ctx0" brushRef="#br0">6 63 21428,'0'0'897,"-6"-49"-3331,15 36-3716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4.073"/>
    </inkml:context>
    <inkml:brush xml:id="br0">
      <inkml:brushProperty name="width" value="0.025" units="cm"/>
      <inkml:brushProperty name="height" value="0.025" units="cm"/>
    </inkml:brush>
  </inkml:definitions>
  <inkml:trace contextRef="#ctx0" brushRef="#br0">27 103 4644,'2'-9'1549,"14"-57"5119,-12 38 3560,-25 173-8158,10-87-1915,-5 113 0,16-157-146,0-3 17,0 1 0,0-1 0,1 1 0,0-1-1,1 0 1,4 12 0,-5-20-16,0-1 0,0 0 0,0 0 0,0 1 0,1-1 0,-1 0 0,1 0 0,-1 0 0,1 0 0,0-1 0,-1 1 0,1 0 0,0-1 0,0 1 0,1-1 0,-1 0 0,0 0-1,0 0 1,1 0 0,-1 0 0,0 0 0,1 0 0,-1-1 0,1 1 0,-1-1 0,1 0 0,-1 0 0,1 0 0,-1 0 0,1 0 0,-1 0 0,1-1 0,3-1 0,5-1 37,-1 0 1,0-1-1,0 0 0,0-1 1,-1 0-1,1-1 0,-1 0 1,0 0-1,-1-1 0,0 0 1,0-1-1,0 1 0,7-12 1,6-7 13,-2 0 0,0-2 0,15-31 0,-29 50-15,-1 0 0,0 0 0,0-1-1,-1 0 1,0 1 0,2-17 0,-38 155-174,29-109 271,0 1 0,2-1 0,0 1 1,1-1-1,3 25 0,-2-44-134,0 0 0,0 0 0,1 0 1,-1 1-1,0-1 0,1 0 0,-1 0 0,1 0 0,-1 0 0,1 0 0,0-1 0,-1 1 1,1 0-1,0 0 0,0 0 0,0 0 0,-1-1 0,1 1 0,0 0 0,0-1 0,0 1 1,0-1-1,0 1 0,0-1 0,0 0 0,1 1 0,-1-1 0,0 0 0,0 0 0,0 1 1,0-1-1,0 0 0,0 0 0,1 0 0,-1-1 0,0 1 0,0 0 0,0 0 0,0 0 0,0-1 1,0 1-1,0-1 0,0 1 0,0-1 0,0 1 0,0-1 0,1-1 0,4 0-42,0-1-1,0-1 1,-1 1-1,0-1 1,1 0-1,7-8 1,14-32-2716,-13-6-3316,-8 11-1366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4.446"/>
    </inkml:context>
    <inkml:brush xml:id="br0">
      <inkml:brushProperty name="width" value="0.025" units="cm"/>
      <inkml:brushProperty name="height" value="0.025" units="cm"/>
    </inkml:brush>
  </inkml:definitions>
  <inkml:trace contextRef="#ctx0" brushRef="#br0">28 1 17008,'0'0'4196,"-28"52"-3876,28-33-224,11 0-64,3-2-512,10-2-1346,-5-4-2370,1-2-1889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4.931"/>
    </inkml:context>
    <inkml:brush xml:id="br0">
      <inkml:brushProperty name="width" value="0.025" units="cm"/>
      <inkml:brushProperty name="height" value="0.025" units="cm"/>
    </inkml:brush>
  </inkml:definitions>
  <inkml:trace contextRef="#ctx0" brushRef="#br0">86 141 7623,'0'0'6588,"-5"9"-4229,-48 110 1464,47-101-3366,1-1 0,0 1 1,1 0-1,1 0 0,-1 31 1,4-47-449,0-1 1,-1 1 0,2 0-1,-1-1 1,0 1 0,0-1-1,0 1 1,1-1 0,-1 1 0,1-1-1,-1 1 1,1-1 0,-1 1-1,1-1 1,0 0 0,0 1-1,0-1 1,0 0 0,0 0 0,0 0-1,0 0 1,0 0 0,0 0-1,0 0 1,1 0 0,-1 0-1,0 0 1,1 0 0,-1-1 0,1 1-1,-1-1 1,1 1 0,-1-1-1,1 0 1,-1 1 0,1-1-1,-1 0 1,1 0 0,-1 0 0,1 0-1,0 0 1,-1 0 0,1-1-1,-1 1 1,1-1 0,-1 1-1,1-1 1,0 0 0,7-1 46,-1-1 0,0 0 0,0-1 0,-1 1 0,1-2 0,-1 1 0,12-10 0,0-4 85,0-1-1,-1-1 1,-2 0-1,0-1 1,-1-1 0,20-38-1,-26 41-19,0-1 0,-1 0 0,-1 0-1,-1-1 1,0 0 0,-2 0 0,-1 0 0,2-34-1,-5 55-120,0 0-1,0 0 1,1 0-1,-1 0 1,0-1-1,0 1 0,0 0 1,0 0-1,0-1 1,0 1-1,0 0 1,0 0-1,0 0 1,0-1-1,0 1 0,0 0 1,0 0-1,0 0 1,0-1-1,0 1 1,0 0-1,0 0 1,0-1-1,0 1 0,0 0 1,-1 0-1,1 0 1,0-1-1,0 1 1,0 0-1,0 0 1,0 0-1,-1 0 0,1-1 1,0 1-1,0 0 1,0 0-1,0 0 1,-1 0-1,1 0 0,0 0 1,0 0-1,0 0 1,-1-1-1,1 1 1,0 0-1,0 0 1,-1 0-1,1 0 0,0 0 1,0 0-1,0 0 1,-1 0-1,1 0 1,-12 13-99,-10 23-55,8-5 378,-23 63 0,33-82-173,1 0 1,0-1 0,1 1 0,1 0 0,0 0 0,0 0 0,1 0 0,1 0 0,1 15 0,-1-25-44,0 1 0,0-1 0,0 1 0,1-1 0,-1 0 0,0 1 0,1-1 0,-1 0 0,1 0 0,0 0 0,0 0 0,0 0 0,0 0 0,0-1 0,0 1 0,0-1 0,1 0 0,-1 1 0,1-1 1,-1 0-1,1 0 0,-1 0 0,1-1 0,-1 1 0,1-1 0,0 1 0,-1-1 0,1 0 0,0 0 0,-1 0 0,1 0 0,3-1 0,4 0 10,-1 0 0,1-1 1,-1 0-1,1 0 0,-1-1 0,0 0 1,16-8-1,-9 2-18,0-2 0,0 0 1,24-23-1,-35 31 4,-1-2 0,0 1 0,0 0 0,0-1 0,0 0-1,-1 0 1,0 0 0,0 0 0,0-1 0,0 1 0,-1-1 0,0 0 0,0 0 0,-1 1 0,2-11 0,-3 15-2,0 1 0,0-1 0,-1 0 0,1 1 0,0-1 0,0 1 0,-1-1 0,1 1 0,0-1 0,-1 1 0,1-1 0,0 1 0,-1-1 0,1 1 0,-1-1 0,1 1 0,-1-1-1,1 1 1,-1 0 0,1-1 0,-1 1 0,1 0 0,-1 0 0,1 0 0,-1-1 0,0 1 0,1 0 0,-1 0 0,1 0 0,-1 0 0,0 0 0,1 0 0,-1 0 0,1 0 0,-1 0 0,0 0 0,1 0 0,-1 0 0,1 0 0,-1 1 0,0-1 0,1 0 0,-1 0 0,1 1 0,-1-1 0,1 0 0,-1 1 0,-31 15-65,24-10 80,0 0 1,1 1-1,0-1 1,0 1 0,0 1-1,1-1 1,0 1-1,1 0 1,-1 1-1,1-1 1,1 1-1,0 0 1,-5 16-1,9-24-14,0 0 0,0 0 0,0 0 0,1 0 0,-1 0 0,0-1 0,0 1 0,1 0 0,-1 0 0,1 0 0,-1 0 0,1 0 0,-1-1 0,1 1 1,-1 0-1,1 0 0,0-1 0,-1 1 0,1 0 0,0-1 0,0 1 0,0-1 0,-1 1 0,1-1 0,0 1 0,0-1 0,0 0 0,0 1 0,0-1 0,0 0 0,0 0 0,0 1 0,0-1 0,0 0 0,0 0 0,0 0 0,0-1 0,50 1 79,-35 0-54,30-1-64,90 4-5,-124-2 27,0 1-1,0 0 0,0 1 1,-1 0-1,1 1 0,-1 0 1,0 1-1,19 10 0,-30-15 23,1 0 0,-1 0-1,1 0 1,-1 0 0,1 0-1,-1-1 1,0 1 0,1 0-1,-1 0 1,1-1 0,-1 1-1,0 0 1,1-1 0,-1 1-1,0 0 1,1-1-1,-1 1 1,0 0 0,0-1-1,1 1 1,-1-1 0,0 1-1,0-1 1,0 1 0,0 0-1,0-1 1,1 1 0,-1-1-1,0 1 1,0-1 0,0 1-1,0-1 1,0 1 0,0-1-1,-1 1 1,1 0-1,0-1 1,0 1 0,0-2-1,0-27 166,0 26-118,-1-12 22,-1 0 1,-1 0-1,0 0 0,-1 0 0,-1 1 0,0-1 0,-1 1 1,0 0-1,-1 1 0,-15-23 0,22 36-112,-1 0-1,1 0 1,0 0-1,0-1 1,0 1-1,0 0 1,0 0-1,0-1 0,0 1 1,0 0-1,0 0 1,0-1-1,0 1 1,0 0-1,0 0 1,1 0-1,-1-1 1,0 1-1,0 0 1,0 0-1,0 0 1,0-1-1,0 1 1,0 0-1,1 0 1,-1 0-1,0-1 1,0 1-1,0 0 1,0 0-1,1 0 1,-1 0-1,0 0 1,0-1-1,1 1 1,-1 0-1,0 0 1,0 0-1,0 0 1,1 0-1,-1 0 1,0 0-1,0 0 1,1 0-1,-1 0 1,0 0-1,0 0 1,1 0-1,-1 0 1,0 0-1,0 0 1,0 0-1,1 0 1,18 1-1248,-15-1 896,67 4-7616,-26-4-1942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7.972"/>
    </inkml:context>
    <inkml:brush xml:id="br0">
      <inkml:brushProperty name="width" value="0.025" units="cm"/>
      <inkml:brushProperty name="height" value="0.025" units="cm"/>
    </inkml:brush>
  </inkml:definitions>
  <inkml:trace contextRef="#ctx0" brushRef="#br0">186 105 14542,'0'0'2690,"-5"-9"-709,4 8-1940,-1-3 184,0 0 0,0 1 0,0-1 1,-1 1-1,0 0 0,0-1 0,1 1 1,-6-4-1,6 7-182,0-1 1,1 0-1,-1 0 0,1 1 1,-1-1-1,0 1 0,1 0 0,-1-1 1,0 1-1,0 0 0,1 0 1,-1 0-1,0 0 0,0 0 1,1 0-1,-1 1 0,0-1 1,1 1-1,-1-1 0,0 1 0,1-1 1,-1 1-1,1 0 0,-1 0 1,1 0-1,-1 0 0,1 0 1,0 0-1,-1 0 0,1 1 0,-2 1 1,-7 9 6,0 0 0,0 0 1,1 1-1,1 0 0,0 1 1,1 0-1,0 0 0,1 1 1,1 0-1,0 0 0,1 0 1,1 0-1,-3 30 0,5-43-37,1 0 0,0 0-1,0 0 1,0 0-1,0 0 1,0 0 0,1 0-1,-1 0 1,0 0 0,1 0-1,0 0 1,-1 0-1,1 0 1,0 0 0,0 0-1,0 0 1,0 0-1,0-1 1,1 1 0,-1 0-1,0-1 1,1 1-1,0-1 1,-1 0 0,1 1-1,0-1 1,-1 0-1,1 0 1,0 0 0,0 0-1,0-1 1,0 1 0,0 0-1,0-1 1,0 1-1,0-1 1,0 0 0,0 1-1,0-1 1,0 0-1,4-1 1,3 0 14,-1 1 0,1-2 0,-1 1 0,1-2 1,-1 1-1,0-1 0,0 0 0,0 0 0,8-6 0,2-2-92,0-1-1,-1-1 0,-1-1 1,0 0-1,-1-1 0,-1 0 1,14-19-1,-20 23 35,-1 0-1,0 0 1,-1-1-1,0 1 1,-1-2-1,0 1 1,-1 0-1,0-1 1,-1 0-1,0 0 1,-1 0-1,0-19 1,-2 32 32,1-1 1,-1 1-1,0-1 0,0 1 0,0-1 1,0 1-1,0-1 0,0 0 1,0 1-1,0-1 0,0 1 0,0-1 1,0 1-1,0-1 0,0 1 1,0-1-1,0 0 0,0 1 1,-1-1-1,1 1 0,0-1 0,0 1 1,-1 0-1,1-1 0,0 1 1,-1-1-1,1 1 0,-1-1 0,1 1 1,0 0-1,-1-1 0,1 1 1,-1 0-1,1-1 0,-1 1 0,1 0 1,-1 0-1,1 0 0,-1-1 1,1 1-1,-1 0 0,1 0 1,-1 0-1,0 0 0,1 0 0,-1 0 1,1 0-1,-1 0 0,1 0 1,-1 0-1,1 0 0,-1 0 0,1 1 1,-2-1-1,0 1 17,0 0 0,0 1 0,0-1 0,0 1 0,1-1 0,-1 1 0,0 0 0,1-1-1,-1 1 1,1 0 0,-1 0 0,-1 3 0,-3 9 87,1 0-1,0 1 1,0-1-1,2 1 1,0 0-1,0 0 1,0 30-1,3-39-70,1 0-1,-1 0 0,1 0 1,0 0-1,0 0 0,1 0 1,0 0-1,0 0 1,0-1-1,4 7 0,-4-9-10,0 0 0,0-1-1,1 1 1,-1 0 0,0-1-1,1 0 1,0 0 0,0 0-1,-1 0 1,1 0 0,0 0-1,0-1 1,1 1 0,-1-1-1,0 0 1,0 0 0,1 0-1,6 1 1,-2-1-1,1-1-1,0 0 1,0 0 0,-1-1 0,1 0 0,0 0-1,-1-1 1,1 0 0,-1 0 0,0-1 0,1 0-1,-1-1 1,8-4 0,-12 5-42,0 0 1,0 1 0,0-1-1,0-1 1,0 1-1,-1 0 1,1-1-1,-1 0 1,0 0-1,0 0 1,-1 0-1,1 0 1,-1-1-1,0 1 1,0-1 0,0 0-1,-1 1 1,1-1-1,-1 0 1,0 0-1,-1 0 1,1 0-1,-1 0 1,-1-7-1,1 11 16,0 1-1,0-1 1,0 1 0,0 0-1,0-1 1,0 1-1,0-1 1,0 1 0,0-1-1,-1 1 1,1-1-1,0 1 1,0 0-1,-1-1 1,1 1 0,0-1-1,0 1 1,-1 0-1,1-1 1,0 1 0,-1 0-1,1 0 1,-1-1-1,1 1 1,0 0 0,-1 0-1,1-1 1,-1 1-1,1 0 1,-1 0-1,1 0 1,-1 0 0,1 0-1,-1 0 1,1 0-1,0 0 1,-1 0 0,1 0-1,-1 0 1,1 0-1,-1 0 1,1 0-1,-1 0 1,1 0 0,-1 0-1,0 1 1,-19 13-194,16-8 203,0 0 1,1 1 0,1-1 0,-1 1 0,1 0-1,0-1 1,0 1 0,1 0 0,-1 12 0,1-16 11,1-1 0,0 0 1,-1 1-1,1-1 0,0 0 1,1 1-1,-1-1 1,0 0-1,1 1 0,-1-1 1,1 0-1,0 1 0,0-1 1,-1 0-1,2 0 1,-1 0-1,0 0 0,0 0 1,1 0-1,-1 0 0,1 0 1,-1 0-1,1-1 1,0 1-1,0-1 0,0 1 1,0-1-1,0 0 0,0 0 1,0 0-1,3 2 1,2-2 3,1 0 0,-1 0 0,0-1 0,1 0 1,-1 0-1,0-1 0,1 0 0,-1 0 1,0-1-1,0 1 0,0-2 0,13-5 0,-16 7-12,-1-1 0,1 0 0,0 0-1,-1 0 1,1-1 0,-1 1 0,1-1-1,-1 0 1,0 0 0,0 0 0,-1 0-1,1-1 1,-1 1 0,1-1 0,-1 1-1,0-1 1,0 0 0,-1 0 0,1 0-1,-1 0 1,0 0 0,0 0 0,0-7-1,-1 8 9,-1 1 0,0 0 0,0 0-1,0 0 1,0 0 0,0 0 0,0 0 0,-1 0-1,1 0 1,-1 0 0,1 1 0,-1-1-1,0 1 1,1-1 0,-1 1 0,0 0 0,0-1-1,0 1 1,0 0 0,0 0 0,0 1-1,-1-1 1,1 0 0,0 1 0,0-1 0,-4 0-1,-55-10 1058,58 11-837,8 0-31,7 0-62,28 2-93,37-1-1411,-28-7-2957,-15-6-1876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8.469"/>
    </inkml:context>
    <inkml:brush xml:id="br0">
      <inkml:brushProperty name="width" value="0.025" units="cm"/>
      <inkml:brushProperty name="height" value="0.025" units="cm"/>
    </inkml:brush>
  </inkml:definitions>
  <inkml:trace contextRef="#ctx0" brushRef="#br0">97 0 4100,'0'0'15567,"-10"4"-14692,9-4-858,-3 1 81,1 0 1,-1 0 0,1 0 0,0 1 0,-1-1 0,1 1 0,0 0-1,0 0 1,0 0 0,0 0 0,0 1 0,1-1 0,-1 1 0,1 0-1,-1 0 1,1 0 0,0 0 0,0 0 0,0 0 0,1 0 0,-1 1-1,-1 4 1,-4 22 234,1 0-1,2 0 1,1 0-1,1 1 1,2 0-1,5 55 1,3-59-1823,5-15-2567,4-10-3993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0.054"/>
    </inkml:context>
    <inkml:brush xml:id="br0">
      <inkml:brushProperty name="width" value="0.025" units="cm"/>
      <inkml:brushProperty name="height" value="0.025" units="cm"/>
    </inkml:brush>
  </inkml:definitions>
  <inkml:trace contextRef="#ctx0" brushRef="#br0">220 40 11883,'0'0'10885,"-5"10"-9871,-10 19-666,-2 0-1,-1-1 0,-35 42 0,27-38-29,1 1 1,-30 57-1,49-69-238,6-21-78,0 0-1,1 0 0,-1 1 1,0-1-1,0 0 0,0 0 0,1 0 1,-1 1-1,0-1 0,0 0 1,1 0-1,-1 0 0,0 0 1,0 0-1,1 1 0,-1-1 1,0 0-1,1 0 0,-1 0 1,0 0-1,1 0 0,-1 0 1,0 0-1,0 0 0,1 0 1,-1 0-1,0 0 0,1 0 1,-1 0-1,0 0 0,1-1 1,-1 1-1,0 0 0,0 0 1,1 0-1,33-21-17,-2-7-832,-1-1 0,-1-1-1,33-44 1,-51 57 712,1-1 0,-2 1 0,0-2 0,-2 1 0,0-2 0,0 1 0,-2-1 0,7-32-1,-14 52 148,0 0 0,0 0 0,0 0 0,0 0 0,0 1 0,0-1-1,0 0 1,0 0 0,0 0 0,0 0 0,0 0 0,-1 0 0,1 0-1,0 0 1,0 0 0,0 0 0,0 0 0,0 0 0,0 0 0,0 0-1,0 0 1,0 0 0,0 0 0,0 0 0,-1 0 0,1 0 0,0 0-1,0 0 1,0 0 0,0 0 0,0-1 0,0 1 0,0 0 0,0 0-1,0 0 1,0 0 0,0 0 0,0 0 0,0 0 0,0 0 0,0 0-1,-1 0 1,1 0 0,0 0 0,0 0 0,0 0 0,0 0 0,0-1-1,0 1 1,0 0 0,0 0 0,0 0 0,0 0 0,0 0 0,-9 11 153,-9 18-125,0 13 310,-23 87-1,36-108 30,1 1 0,0-1 0,2 1-1,1 0 1,0 0 0,4 27 0,-3-47-364,0 0 1,0 0-1,1 0 1,-1-1-1,1 1 1,-1 0-1,1 0 0,0-1 1,0 1-1,0 0 1,0-1-1,0 1 1,0-1-1,0 1 0,1-1 1,-1 1-1,0-1 1,1 0-1,-1 0 1,1 0-1,-1 0 0,1 0 1,0 0-1,-1 0 1,1 0-1,0-1 1,0 1-1,-1-1 0,1 1 1,0-1-1,0 0 1,0 0-1,0 1 1,0-1-1,0-1 0,3 1 1,-5-1-11,1 1 1,0 0-1,-1-1 1,1 1-1,-1-1 1,1 1-1,-1-1 1,1 0-1,-1 1 1,0-1-1,1 1 1,-1-1-1,0 0 1,1 1-1,-1-1 1,0 0-1,0 0 0,0 1 1,1-1-1,-1 0 1,0 1-1,0-1 1,0 0-1,0 0 1,0 1-1,0-1 1,-1 0-1,1 1 1,0-2-1,-7-23-101,-2 11 73,-1 1-1,-18-21 0,19 24 21,0 0-1,0-1 1,1 0-1,1 0 0,-8-15 1,53 33-332,-25-5 350,0 1 1,0-2 0,0 0-1,1 0 1,-1-1 0,0-1 0,0 0-1,0-1 1,0 0 0,0-1 0,0-1-1,-1 0 1,22-10 0,-24 10-4,-1-1-1,0 0 1,0 0 0,0-1 0,0 0 0,-1-1-1,0 0 1,0 0 0,-1-1 0,0 0-1,0 0 1,-1 0 0,0-1 0,-1 0 0,0 0-1,0-1 1,6-16 0,-8-2-47,-3 28 32,0-1 1,0 1-1,0-1 1,0 1 0,0 0-1,0-1 1,0 1-1,-1-1 1,1 1-1,0-1 1,0 1-1,0 0 1,-1-1 0,1 1-1,0-1 1,0 1-1,-1 0 1,1-1-1,0 1 1,-1 0-1,1 0 1,0-1-1,-1 1 1,1 0 0,0 0-1,-1-1 1,1 1-1,-1 0 1,-1 0-5,0 1 1,0 0-1,0-1 0,0 1 1,0 0-1,1 0 1,-1 0-1,0 0 0,1 0 1,-1 0-1,1 1 0,-1-1 1,1 0-1,0 1 1,-1-1-1,1 1 0,0 0 1,0-1-1,-2 4 1,-12 21 109,-17 22 207,31-47-203,2-1-101,0 0-1,0 0 1,0 0-1,0 0 0,0 0 1,0-1-1,0 1 1,0 0-1,0 0 1,0-1-1,0 1 0,-1 0 1,1-1-1,0 1 1,0-1-1,0 1 0,-1-1 1,1 1-1,0-1 1,0 0-1,-1 1 0,1-1 1,0 0-1,-1 1 1,1-1-1,-1 0 1,1 0-1,0-1 0,18-31 158,-15 24-137,13-11-5,-14 17-17,1 0 0,-1-1 0,0 1 0,0-1 0,-1 0 0,1 0 0,-1 0 0,0 0 0,0 0 0,0 0 0,-1 0 0,2-7 0,-3 11-2,-1-1 0,1 1 1,-1 0-1,1 0 0,-1 0 0,0 0 0,1 0 0,-1 0 1,1 0-1,-1 0 0,1 0 0,-1 0 0,0 0 0,1 0 0,-1 0 1,1 1-1,-1-1 0,1 0 0,-1 0 0,1 1 0,-1-1 1,1 0-1,-1 1 0,1-1 0,-1 0 0,1 1 0,0-1 1,-1 1-1,1-1 0,0 0 0,-1 2 0,-1 0-3978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1.028"/>
    </inkml:context>
    <inkml:brush xml:id="br0">
      <inkml:brushProperty name="width" value="0.025" units="cm"/>
      <inkml:brushProperty name="height" value="0.025" units="cm"/>
    </inkml:brush>
  </inkml:definitions>
  <inkml:trace contextRef="#ctx0" brushRef="#br0">28 224 3748,'1'3'13123,"0"12"-6877,-1 18-5115,-7 50 0,-8-2-173,8-47-407,6-28-154,2-11 120,6-43-401,-3 19-103,0 0 0,2 0 0,1 1 1,22-54-1,-29 85-58,0 1 0,1-1-1,-1 0 1,1 0 0,0 1 0,0-1 0,0 0 0,1 0 0,-1 0 0,1 0 0,0 0 0,-1-1-1,1 1 1,0 0 0,1-1 0,-1 0 0,0 1 0,1-1 0,5 4 0,-5-4-232,1-1 1,0 1 0,0-1 0,0 0 0,0 0-1,0 0 1,0 0 0,0-1 0,0 0 0,0 0 0,0 0-1,0 0 1,0-1 0,0 1 0,0-1 0,0 0-1,0 0 1,0 0 0,0-1 0,0 0 0,0 1-1,-1-1 1,1 0 0,-1-1 0,0 1 0,1-1 0,-1 1-1,0-1 1,-1 0 0,1 0 0,0-1 0,-1 1-1,3-5 1,9-14-1241,-2 1-1,-1-2 1,0 0-1,9-32 1,-8 22 2004,-7 20-350,12-28 950,-1 20 2467,-18 72 413,-25 41-1487,18-66-1661,1 0 0,2 1 0,0 0-1,1 0 1,0 30 0,5-56-810,0 0 0,0 0 0,0 0 0,0 0 0,0 1 0,0-1 0,0 0-1,0 0 1,0 0 0,1 0 0,-1 0 0,1 0 0,-1 0 0,0 0 0,1 0 0,0 0 0,-1 0-1,1 0 1,0 0 0,-1 0 0,1-1 0,0 1 0,0 0 0,0 0 0,-1-1 0,1 1-1,0-1 1,0 1 0,2 0 0,0 0 9,-1-1 0,1 0 0,0 0-1,-1 0 1,1 0 0,-1 0 0,1-1 0,0 1 0,-1-1-1,1 1 1,-1-1 0,4-2 0,4-1-166,1-1 0,-1-1 1,0 0-1,17-14 0,-9 2-576,-14 13 484,-1 1-1,1 0 1,1 0-1,-1 0 1,1 1-1,-1-1 1,1 1-1,6-3 1,-11 6 222,1 1 0,-1-1-1,1 0 1,-1 1 0,1-1 0,-1 1 0,0-1-1,1 0 1,-1 1 0,1-1 0,-1 1 0,0 0-1,0-1 1,1 1 0,-1-1 0,0 1 0,0-1 0,0 1-1,0 0 1,1-1 0,-1 1 0,0-1 0,0 1-1,0 0 1,0-1 0,-1 1 0,1-1 0,0 1-1,0 0 1,0 0 0,-2 23 160,0-14 117,-1 0-1,-1 0 1,1 0-1,-2 0 1,1-1 0,-1 1-1,-1-1 1,0 0-1,0-1 1,-1 1-1,-12 12 1,13-16-90,0 1-1,0-1 1,-1 0 0,0 0 0,0-1-1,0 0 1,0 0 0,-1-1 0,1 0 0,-1 0-1,0 0 1,0-1 0,0-1 0,0 1-1,-12 0 1,18-3-252,0 1 0,0-1 0,0 0 0,0 0 0,0 1 0,1-1 1,-1 0-1,0 0 0,1-1 0,-1 1 0,1 0 0,-1-1 0,1 1 0,-1-1 0,1 1 0,0-1 0,0 1 0,0-1 0,0 0 0,0 0 0,0 1 0,0-1 0,1 0 1,-1 0-1,1 0 0,-1 0 0,1 0 0,0 0 0,0 0 0,0 0 0,0-4 0,-1 1-635,1 1 1,0-1-1,0 0 1,0 1-1,1-1 1,-1 0-1,1 1 0,0-1 1,0 1-1,1-1 1,0 1-1,-1-1 1,4-4-1,10-6-4834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1.854"/>
    </inkml:context>
    <inkml:brush xml:id="br0">
      <inkml:brushProperty name="width" value="0.025" units="cm"/>
      <inkml:brushProperty name="height" value="0.025" units="cm"/>
    </inkml:brush>
  </inkml:definitions>
  <inkml:trace contextRef="#ctx0" brushRef="#br0">44 285 5862,'0'0'21246,"8"-3"-21144,0-1-99,0 1-1,-1-1 1,0-1 0,13-9 0,-18 13-17,0 0 1,-1-1 0,1 1-1,-1 0 1,1-1 0,-1 0-1,1 1 1,-1-1-1,0 0 1,0 1 0,0-1-1,0 0 1,0 0 0,0 0-1,0 0 1,-1 0 0,1 0-1,-1 0 1,1-1-1,-1 1 1,0 0 0,0 0-1,0 0 1,0 0 0,0 0-1,0 0 1,-1-1-1,1 1 1,-1 0 0,-1-3-1,2 5 8,-1-1-1,1 0 1,-1 1-1,1-1 0,-1 1 1,0-1-1,1 1 0,-1-1 1,0 1-1,0 0 1,1-1-1,-1 1 0,0 0 1,0-1-1,0 1 1,1 0-1,-1 0 0,0 0 1,0 0-1,0 0 0,0 0 1,1 0-1,-1 0 1,0 0-1,0 0 0,0 0 1,0 1-1,1-1 1,-1 0-1,0 0 0,0 1 1,1-1-1,-1 1 1,0-1-1,1 1 0,-1-1 1,0 1-1,1-1 0,-2 2 1,-25 21-162,19-12 157,0 0 0,0 0 0,1 1 0,0 0 0,-5 16 0,9-22 55,1 0-1,0 0 1,0 0 0,1 1-1,0-1 1,0 1-1,0-1 1,1 1-1,0 0 1,0-1 0,1 1-1,0-1 1,1 7-1,-1-11-32,0 0 0,0 0-1,0-1 1,1 1-1,-1 0 1,0-1 0,1 1-1,-1-1 1,1 1-1,0-1 1,-1 0 0,1 0-1,0 0 1,0 0-1,0 0 1,0 0 0,0 0-1,0-1 1,0 1-1,0-1 1,0 1 0,0-1-1,0 0 1,0 0-1,0 0 1,0 0 0,0 0-1,0 0 1,0-1-1,0 1 1,4-2 0,3 1 11,-1-1 1,1 0-1,-1-1 1,1 0-1,-1 0 0,10-7 1,-2 0-29,-1-1 1,0 0-1,-1-1 1,15-17-1,-22 22-107,-1-1 1,0 1-1,0-1 1,-1 0-1,0-1 1,0 1-1,-1-1 1,0 0-1,5-18 1,-10 27 96,1 0 1,0 0 0,0 0-1,0 0 1,0 0 0,0 0-1,0 0 1,0 0-1,0 0 1,0 1 0,0-1-1,0 0 1,0 0-1,0 0 1,0 0 0,-1-1-1,1 1 1,0 0 0,0 0-1,0 0 1,0 0-1,0 0 1,0 0 0,0 0-1,0 0 1,0 0-1,0 0 1,0 0 0,0 0-1,0 0 1,0 0 0,0 0-1,0 0 1,0 0-1,-1 0 1,1 0 0,0 0-1,0 0 1,0 0-1,0 0 1,0-1 0,0 1-1,0 0 1,0 0-1,0 0 1,0 0 0,0 0-1,0 0 1,-8 10-149,-8 18 260,13-19 28,0 0 0,0 0 0,1 0 0,0 1 0,1-1 0,0 1 0,0-1-1,2 16 1,-1-24-112,0 1-1,1-1 0,-1 0 0,1 0 1,-1 0-1,1 1 0,-1-1 0,1 0 1,0 0-1,0 0 0,-1 0 0,1 0 1,0 0-1,0 0 0,0 0 0,0 0 1,0-1-1,0 1 0,0 0 0,1-1 1,-1 1-1,0 0 0,0-1 1,0 0-1,1 1 0,-1-1 0,0 0 1,0 1-1,1-1 0,-1 0 0,0 0 1,1 0-1,-1 0 0,0 0 0,1-1 1,0 1-1,3-1 6,1 1 0,-1-1 0,0 0 1,0 0-1,-1-1 0,1 1 0,0-1 0,7-4 1,4-6-71,-1 0-1,0-1 1,-1-1 0,0 0 0,-1-1 0,-1 0 0,0-1 0,-1-1 0,-1 0 0,-1 0-1,0-1 1,-1 0 0,-1 0 0,0-1 0,-2 0 0,0 0 0,-1 0 0,-1-1-1,0-33 1,-3 53 47,0 0 0,0 0 0,-1-1 0,1 1 0,0 0 0,0 0-1,-1 0 1,1 0 0,0 0 0,-1 0 0,1 0 0,0 0 0,0 0 0,-1 0 0,1 0-1,0 0 1,-1 0 0,1 0 0,0 0 0,0 0 0,-1 0 0,1 0 0,0 0-1,0 0 1,-1 0 0,1 0 0,0 1 0,0-1 0,-1 0 0,1 0 0,0 0 0,0 0-1,-1 1 1,1-1 0,0 0 0,0 0 0,0 1 0,0-1 0,-1 0 0,1 1-1,-6 7 58,1 1 0,0 0 0,1 0 0,-1 1 0,2-1 0,-1 1 0,2 0 0,-1 0 0,-1 18 0,-5 96 1109,9-122-1143,-1 32 254,-1-3-113,5 52 1,-3-84-159,-1-6-72,0-1 0,0 1 1,0 0-1,-1-1 1,-1 1-1,1 0 0,-1 0 1,0 0-1,0 1 0,-1-1 1,-8-11-1,2 7-253,-1 0 1,0 1-1,0 0 0,-1 1 0,-23-15 1,82 17 1583,-37 6-1271,1 1-70,0-1 1,-1-1-1,1 1 0,0-2 1,-1 1-1,0-2 0,0 1 1,11-7-1,-20 10-159,-1 0 1,1-1-1,-1 1 0,1-1 1,-1 1-1,1-1 0,-1 0 1,1 1-1,-1-1 1,1 1-1,-1-1 0,0 0 1,1 1-1,-1-1 0,0 0 1,0 0-1,0 1 0,1-1 1,-1 0-1,0 0 0,0 1 1,0-1-1,0 0 0,0 0 1,0-10-6086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2.228"/>
    </inkml:context>
    <inkml:brush xml:id="br0">
      <inkml:brushProperty name="width" value="0.025" units="cm"/>
      <inkml:brushProperty name="height" value="0.025" units="cm"/>
    </inkml:brush>
  </inkml:definitions>
  <inkml:trace contextRef="#ctx0" brushRef="#br0">1 0 9513,'0'0'2787,"71"38"-4389,-45-35-2209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0.830"/>
    </inkml:context>
    <inkml:brush xml:id="br0">
      <inkml:brushProperty name="width" value="0.025" units="cm"/>
      <inkml:brushProperty name="height" value="0.025" units="cm"/>
    </inkml:brush>
  </inkml:definitions>
  <inkml:trace contextRef="#ctx0" brushRef="#br0">1 1 15567,'0'0'3016,"8"0"-2803,-5 0-184,0 1-1,1-1 0,-1 1 0,0-1 0,0 1 1,0 0-1,0 0 0,0 1 0,0-1 0,0 1 0,-1-1 1,1 1-1,0 0 0,-1 0 0,4 3 0,36 49 276,-40-52-300,72 93-114,160 157 1,-140-155-2763,-83-87 1747,0 1-1,-1 1 1,0 0 0,-1 0 0,0 1 0,-1 0 0,7 17 0,-8-1-3647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678"/>
    </inkml:context>
    <inkml:brush xml:id="br0">
      <inkml:brushProperty name="width" value="0.025" units="cm"/>
      <inkml:brushProperty name="height" value="0.025" units="cm"/>
    </inkml:brush>
  </inkml:definitions>
  <inkml:trace contextRef="#ctx0" brushRef="#br0">1 4 14221,'0'0'8392,"68"0"-6566,-37 0-609,7 0-736,5 0-353,-1 0-128,0 0-577,1 0-2113,-4 0-2435,2-3-4676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2.573"/>
    </inkml:context>
    <inkml:brush xml:id="br0">
      <inkml:brushProperty name="width" value="0.025" units="cm"/>
      <inkml:brushProperty name="height" value="0.025" units="cm"/>
    </inkml:brush>
  </inkml:definitions>
  <inkml:trace contextRef="#ctx0" brushRef="#br0">130 0 13837,'0'0'10196,"-8"4"-9224,-26 9-508,34-13-470,-1 0-1,1 0 1,0 0-1,-1 1 1,1-1-1,-1 0 1,1 0-1,-1 0 1,1 1-1,0-1 1,-1 0 0,1 0-1,0 1 1,-1-1-1,1 0 1,0 1-1,-1-1 1,1 0-1,0 1 1,0-1-1,-1 0 1,1 1-1,0-1 1,0 1-1,0-1 1,0 1-1,0-1 1,-1 0-1,1 1 1,0-1-1,0 1 1,0-1-1,0 1 1,0-1-1,0 1 1,0-1-1,1 0 1,-1 1-1,0-1 1,0 1-1,0-1 1,0 1-1,0-1 1,1 0-1,-1 1 1,0-1-1,0 1 1,1-1-1,-1 0 1,0 1-1,1-1 1,-1 0-1,0 0 1,1 1-1,-1-1 1,0 0-1,1 0 1,-1 1-1,1-1 1,-1 0-1,1 0 1,-1 0-1,0 0 1,1 0-1,-1 1 1,1-1-1,26 10-1677,-24-10 1609,0 1 0,-1 0 0,1-1 1,0 1-1,0 1 0,0-1 0,0 0 0,-1 1 0,1-1 0,-1 1 0,1 0 0,-1 0 1,0 0-1,0 0 0,1 0 0,-2 1 0,1-1 0,0 1 0,0-1 0,-1 1 0,1-1 0,1 6 1,-2-3 186,0-1 0,0 1 1,0 0-1,-1 0 0,1-1 1,-1 1-1,0 0 0,-1 0 1,1 0-1,-1-1 0,0 1 1,0 0-1,-1-1 0,-2 7 1,0-2 236,0-2 1,0 1-1,-1 0 1,0-1-1,-1 0 1,1 0-1,-1 0 1,-10 8-1,12-11-226,0-1-1,-1 1 0,1-1 1,-1 0-1,0 0 0,0-1 1,0 1-1,0-1 0,0 0 1,-1-1-1,1 1 0,-1-1 1,1 0-1,-10 0 0,14-1-240,0 0 0,0 0-1,0 0 1,0 0 0,0 0-1,0-1 1,0 1-1,0 0 1,1-1 0,-1 1-1,0-1 1,0 1-1,0-1 1,0 1 0,1-1-1,-1 0 1,0 1-1,0-1 1,1 0 0,-1 1-1,1-1 1,-1 0 0,1 0-1,-1 0 1,1 0-1,-1 0 1,1 0 0,0 1-1,-1-1 1,1 0-1,0 0 1,0 0 0,-1-2-1,-2-25-6532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2.932"/>
    </inkml:context>
    <inkml:brush xml:id="br0">
      <inkml:brushProperty name="width" value="0.025" units="cm"/>
      <inkml:brushProperty name="height" value="0.025" units="cm"/>
    </inkml:brush>
  </inkml:definitions>
  <inkml:trace contextRef="#ctx0" brushRef="#br0">97 1 3908,'0'0'13143,"-6"13"-11392,-13 30-96,3 0 1,-14 53 0,23-66-1044,0 0 0,2 0 1,2 0-1,0 60 1,3-89-660,0 1-1,0-1 1,0 1 0,0-1 0,1 1 0,-1-1 0,1 1 0,-1-1-1,1 1 1,0-1 0,-1 1 0,1-1 0,0 0 0,0 0 0,0 1-1,0-1 1,0 0 0,0 0 0,0 0 0,1 0 0,-1 0 0,0 0-1,0 0 1,1-1 0,-1 1 0,1 0 0,-1-1 0,1 1 0,-1-1-1,1 0 1,-1 1 0,1-1 0,-1 0 0,1 0 0,-1 0 0,1 0-1,-1 0 1,1 0 0,-1 0 0,1-1 0,-1 1 0,1 0 0,-1-1-1,3-1 1,6 0-907,-1-1 0,0-1-1,-1 1 1,1-2 0,15-9-1,11-12-4041,1-4-1272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3.288"/>
    </inkml:context>
    <inkml:brush xml:id="br0">
      <inkml:brushProperty name="width" value="0.025" units="cm"/>
      <inkml:brushProperty name="height" value="0.025" units="cm"/>
    </inkml:brush>
  </inkml:definitions>
  <inkml:trace contextRef="#ctx0" brushRef="#br0">122 1 10025,'0'0'7261,"-10"7"-5302,-3 4-1460,-1 1 0,2 0-1,0 1 1,-14 18 0,22-27-316,0 1-1,1 0 1,0 0-1,0 0 1,0 1 0,0-1-1,1 1 1,0 0-1,0-1 1,0 1-1,1 0 1,0 0-1,0 0 1,1 0 0,-1 0-1,1 1 1,1-1-1,1 10 1,-1-14-160,0-1 0,0 1 0,0 0 1,0-1-1,1 1 0,-1-1 0,1 0 0,-1 1 1,1-1-1,-1 0 0,1 0 0,0 0 0,0 0 1,-1 0-1,1 0 0,0-1 0,0 1 0,0-1 1,0 1-1,0-1 0,0 0 0,0 1 0,0-1 1,0 0-1,0 0 0,0-1 0,0 1 0,3-1 1,2 1 26,-1-1 1,0 0 0,1-1-1,-1 1 1,0-1 0,0 0 0,11-6-1,-12 4 0,0-1 0,0 0 0,0 1 0,-1-2-1,0 1 1,0 0 0,0-1 0,-1 0 0,1 0 0,-1 0 0,-1 0-1,1 0 1,-1-1 0,0 1 0,-1-1 0,1 1 0,-1-10 0,0 13-70,-1 0 1,0 0 0,1 0-1,-1 0 1,-1 0 0,1 0 0,0 0-1,-1 0 1,0 1 0,1-1 0,-1 0-1,0 0 1,-1 1 0,1-1-1,0 0 1,-1 1 0,1-1 0,-1 1-1,0 0 1,0-1 0,0 1-1,0 0 1,0 0 0,0 0 0,-1 1-1,1-1 1,-1 0 0,1 1-1,-1 0 1,0-1 0,1 1 0,-1 0-1,0 0 1,0 1 0,0-1-1,0 1 1,0-1 0,0 1 0,0 0-1,-4 0 1,6 0-55,0 0 0,0 0 0,0 0 0,0 0 0,0 0 0,0 0 0,0 0 0,0 1 0,0-1 0,0 0 0,0 0 0,0 1 0,0-1 0,0 1 1,0-1-1,1 1 0,-1-1 0,0 1 0,0-1 0,0 1 0,1 0 0,-1 0 0,0-1 0,1 1 0,-1 0 0,0 0 0,1 0 0,-1 0 0,1 0 0,0-1 0,-1 1 0,1 0 0,0 0 0,-1 0 0,1 0 0,0 0 0,0 0 0,0 2 0,0-2-103,0 1 0,0-1-1,1 1 1,-1-1 0,1 1-1,-1-1 1,1 0 0,-1 1-1,1-1 1,0 0 0,-1 1-1,1-1 1,0 0 0,0 0-1,0 0 1,0 0 0,0 0-1,1 0 1,-1 0 0,0 0 0,0 0-1,0 0 1,1-1 0,-1 1-1,3 0 1,12 3-1428,0-1 0,0-1 0,0-1 0,0 0 0,0-2-1,1 1 1,-1-2 0,26-5 0,-3-2-2751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3.665"/>
    </inkml:context>
    <inkml:brush xml:id="br0">
      <inkml:brushProperty name="width" value="0.025" units="cm"/>
      <inkml:brushProperty name="height" value="0.025" units="cm"/>
    </inkml:brush>
  </inkml:definitions>
  <inkml:trace contextRef="#ctx0" brushRef="#br0">119 33 2851,'14'-9'2647,"-2"-4"5691,-17 5-1745,-17 5-4974,15 4-1431,1 0 1,-1 0 0,1 0 0,-1 1 0,1-1-1,0 2 1,0-1 0,0 1 0,0 0 0,-10 6-1,13-7-136,1 0 0,-1 0 0,0 0 0,1 0 0,-1 0-1,1 1 1,0-1 0,0 1 0,0-1 0,0 1-1,0 0 1,0 0 0,1 0 0,0 0 0,-1 0-1,1 0 1,0 0 0,0 0 0,1 0 0,-1 1 0,1-1-1,-1 0 1,1 5 0,4-6-29,0-1-1,0 0 1,0 0 0,0 0 0,0-1-1,0 1 1,0-1 0,0 0-1,0 0 1,0 0 0,4-1 0,-1 0-13,54-4-331,-49 3 209,0 0 1,0 1 0,0 1-1,0 0 1,0 0 0,0 1-1,23 5 1,-34-6 112,0 0-1,1 1 1,-1-1-1,0 1 1,0-1-1,0 1 0,0-1 1,0 1-1,0 0 1,0-1-1,0 1 1,0 0-1,-1 0 1,1 0-1,0 0 1,0 0-1,-1 0 1,1 0-1,0 0 1,-1 0-1,1 0 1,-1 0-1,1 0 1,-1 0-1,0 0 1,0 0-1,1 1 0,-1-1 1,0 0-1,0 0 1,0 0-1,0 1 1,0-1-1,0 0 1,-1 0-1,1 0 1,0 0-1,-1 0 1,1 1-1,0-1 1,-1 0-1,1 0 1,-1 0-1,0 0 1,1 0-1,-2 1 0,-2 3 108,0 1-1,0-1 1,0 0-1,0 0 0,-1-1 1,-10 8-1,7-6 53,0 0 0,0-1-1,0 0 1,-1 0 0,0-1-1,0 0 1,0-1 0,0 0-1,-1 0 1,-13 1 0,23-4-178,0 0 0,0 0 0,-1 0 0,1 0 0,0 0 0,0 0 0,0 0 0,-1 0 1,1 0-1,0 0 0,0 0 0,0 0 0,-1 0 0,1 0 0,0 0 0,0 0 1,0 0-1,0 0 0,-1 0 0,1-1 0,0 1 0,0 0 0,0 0 0,0 0 0,-1 0 1,1 0-1,0 0 0,0-1 0,0 1 0,0 0 0,0 0 0,0 0 0,0-1 1,0 1-1,-1 0 0,1 0 0,0 0 0,0 0 0,0-1 0,0 1 0,0 0 0,0 0 1,0 0-1,0-1 0,0 1 0,6-11-1101,13-9-1392,35-18-5043,-24 18 1720</inkml:trace>
  <inkml:trace contextRef="#ctx0" brushRef="#br0" timeOffset="1">402 11 8808,'0'0'13325,"-7"74"-11724,0-46-255,3 1-353,3-7-481,1-1-416,0-10-32,7-6-384,6-5-1506,-3-2-1281,0-16-2594,-2-5-8456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4.008"/>
    </inkml:context>
    <inkml:brush xml:id="br0">
      <inkml:brushProperty name="width" value="0.025" units="cm"/>
      <inkml:brushProperty name="height" value="0.025" units="cm"/>
    </inkml:brush>
  </inkml:definitions>
  <inkml:trace contextRef="#ctx0" brushRef="#br0">5 1 13036,'0'0'2595,"-4"56"-2531,14-39-801,4-4-2850,5 0-3684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4.336"/>
    </inkml:context>
    <inkml:brush xml:id="br0">
      <inkml:brushProperty name="width" value="0.025" units="cm"/>
      <inkml:brushProperty name="height" value="0.025" units="cm"/>
    </inkml:brush>
  </inkml:definitions>
  <inkml:trace contextRef="#ctx0" brushRef="#br0">183 1 13293,'0'0'7959,"-7"10"-6865,2-3-847,-1 1 0,2-1 0,-1 1 0,1 0 0,1 1 0,-1-1 0,1 0 0,1 1 0,0 0-1,0 0 1,-1 16 0,4 55-143,13 89 0,-12-153-119,-1-1 0,0 0 0,-1 0 0,-1 1 0,-5 25 0,5-37 94,1 0 0,-2 1 0,1-1 0,0 0 0,-1 0 0,0 0 0,0 0 0,0 0 0,-1-1 0,1 1 0,-1 0 0,0-1 0,1 0 0,-2 0 0,1 0 0,0 0 0,-1 0 0,1-1 0,-1 1 0,0-1 0,0 0 0,0 0 0,0-1 0,-6 3 0,8-4-37,0 1 0,0-1 0,0 0-1,0 1 1,0-1 0,0 0 0,-1 0 0,1 0 0,0-1 0,0 1 0,0 0-1,0-1 1,0 0 0,0 1 0,0-1 0,0 0 0,0 0 0,0 0 0,0 0-1,0 0 1,1-1 0,-1 1 0,0 0 0,1-1 0,-1 1 0,1-1 0,0 0-1,-1 1 1,1-1 0,0 0 0,0 0 0,0 0 0,0 0 0,0 0 0,1 0-1,-1 0 1,1 0 0,-1-3 0,-2-9-113,0 0 1,2 0-1,-1-1 0,2-19 0,0 29 46,0-3-56,1-1 0,0 0 0,0 0-1,1 0 1,0 1 0,0-1 0,1 1-1,0 0 1,1-1 0,0 1 0,0 1-1,0-1 1,1 1 0,8-9 0,37-35-2066,8 5-3359,-37 29 2377,12-10-4302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4.710"/>
    </inkml:context>
    <inkml:brush xml:id="br0">
      <inkml:brushProperty name="width" value="0.025" units="cm"/>
      <inkml:brushProperty name="height" value="0.025" units="cm"/>
    </inkml:brush>
  </inkml:definitions>
  <inkml:trace contextRef="#ctx0" brushRef="#br0">81 0 17008,'0'0'5515,"-8"9"-4490,-1 4-673,1 0 1,0 0 0,1 1 0,0 0 0,1 1 0,0-1-1,2 1 1,-1 0 0,2 0 0,-3 29 0,5-32-244,0-1 155,0 0 1,1 0 0,0 0-1,1-1 1,3 20-1,-3-28-210,0 1 0,0-1-1,0 0 1,0 1-1,0-1 1,0 0 0,1 0-1,-1 1 1,1-1-1,-1 0 1,1-1-1,0 1 1,0 0 0,0 0-1,0-1 1,0 1-1,0-1 1,1 0 0,-1 1-1,0-1 1,1 0-1,-1-1 1,1 1 0,-1 0-1,1-1 1,-1 1-1,1-1 1,-1 0-1,5 0 1,3 0-19,0-1-1,1 0 1,-1-1-1,0 0 1,0-1-1,0 0 1,0 0-1,0-1 1,-1 0-1,0-1 1,0 0-1,0-1 1,0 0-1,13-12 1,-13 11-125,-1-1 0,1 0 0,-1-1 0,-1 0 0,0 0 0,0-1 0,-1 0 0,0 0 0,0 0 0,-1-1 0,-1 1 0,0-1 0,3-12 0,-6 22-36,-1 0 0,0 1 0,1-1 0,-1 0 0,0 0 0,0 0-1,1 1 1,-1-1 0,0 0 0,0 0 0,0 0 0,0 0 0,0 1 0,0-1 0,0 0 0,-1 0 0,1 0 0,0 0 0,0 1 0,0-1-1,-1 0 1,1 0 0,-1 0 0,1 1 0,0-1 0,-1 0 0,1 1 0,-1-1 0,0 0 0,1 1 0,-1-1 0,1 1 0,-1-1-1,0 1 1,0-1 0,1 1 0,-1-1 0,0 1 0,0 0 0,1-1 0,-1 1 0,0 0 0,0 0 0,0 0 0,-1 0 0,-1 0-666,0 0 1,0 1 0,0 0 0,0 0-1,0 0 1,0 0 0,0 0 0,1 0-1,-1 1 1,0-1 0,-4 5 0,-16 14-5834</inkml:trace>
  <inkml:trace contextRef="#ctx0" brushRef="#br0" timeOffset="1">127 368 11403,'0'0'13677,"54"38"-12332,-30-38-929,2 0-352,-2 0-224,1-4-1473,-3-9-1634,-1-3-2723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6.210"/>
    </inkml:context>
    <inkml:brush xml:id="br0">
      <inkml:brushProperty name="width" value="0.025" units="cm"/>
      <inkml:brushProperty name="height" value="0.025" units="cm"/>
    </inkml:brush>
  </inkml:definitions>
  <inkml:trace contextRef="#ctx0" brushRef="#br0">56 376 11179,'0'0'7623,"-7"10"-5258,-25 30-673,32-40-1634,-1 1-1,1-1 1,-1 1 0,1 0-1,-1-1 1,1 1-1,-1 0 1,1-1 0,-1 1-1,1 0 1,0-1 0,0 1-1,-1 0 1,1 0 0,0-1-1,0 1 1,0 0 0,0 0-1,-1 0 1,1-1-1,0 1 1,1 0 0,-1 0-1,0 0 1,0-1 0,0 1-1,0 0 1,1 0 0,-1-1-1,0 1 1,1 0 0,-1 0-1,0-1 1,1 1-1,-1-1 1,1 1 0,-1 0-1,1-1 1,-1 1 0,1-1-1,0 1 1,-1-1 0,1 1-1,0-1 1,-1 1 0,1-1-1,0 0 1,0 0-1,-1 1 1,1-1 0,0 0-1,0 0 1,-1 0 0,2 0-1,43 3 369,-40-4-333,0 1-81,-1 0 0,1-1 0,-1 0 0,1 0 0,-1 0 0,1 0 0,-1-1 0,0 0 0,0 0 0,1 0 0,-1 0 0,-1-1 0,1 1 0,0-1 1,-1 0-1,1 0 0,-1-1 0,0 1 0,0-1 0,0 1 0,-1-1 0,1 0 0,-1 0 0,0 0 0,0 0 0,0-1 0,-1 1 0,1 0 0,-1-1 0,0 1 0,0-1 0,-1 1 0,1-1 0,-1-7 1,0 11-12,0 0 1,0 1-1,0-1 1,0 0 0,0 0-1,-1 1 1,1-1 0,0 0-1,0 0 1,0 1-1,-1-1 1,1 0 0,0 0-1,-1 1 1,1-1 0,0 1-1,-1-1 1,1 0 0,-1 1-1,1-1 1,-1 1-1,0-1 1,1 1 0,-1-1-1,1 1 1,-1-1 0,0 1-1,1 0 1,-1-1 0,0 1-1,-1-1 1,-27 4-44,21 0 25,1 0 0,0 0 0,1 0 0,-1 0 1,-12 10-1,9-3 72,0 1 0,1 0 1,0 0-1,1 1 0,-9 17 1,14-24 58,0 1-1,0 0 1,1-1 0,0 1 0,0 0 0,0 0-1,1 0 1,0 1 0,0-1 0,0 0 0,1 0 0,0 1-1,0-1 1,2 10 0,0-13-99,-1 0 1,1-1-1,-1 1 0,1-1 0,0 0 1,0 1-1,0-1 0,0 0 1,0 0-1,1 0 0,-1-1 1,1 1-1,-1-1 0,1 1 0,0-1 1,-1 0-1,1 0 0,0 0 1,0 0-1,0 0 0,0-1 0,-1 1 1,1-1-1,0 0 0,0 0 1,5 0-1,3 0-6,-1 0 0,1-1 0,-1 0-1,0 0 1,1-2 0,13-3 0,-16 3-63,-1-1 0,1 0 0,-1 0 0,0 0 0,0-1 0,0 0 0,-1 0 0,1-1 1,7-10-1,0-2-190,0 0 1,11-23 0,-13 22 193,0 0-1,24-29 1,-27 37 10,-2 0 1,1-1-1,-2 0 0,1-1 0,-2 1 1,1-1-1,-2 0 0,0-1 0,-1 1 0,3-22 1,-2 15 135,1 0 0,1 0 0,12-29 0,-7 34-66,-8 26 38,-9 30 154,-33 70 109,21-64 92,2-1 1,-11 58 0,13-16-184,14-87-27,0-4-197,0 0 0,0 0 0,0 0 0,0 0 0,1 0 0,-1 1 0,1-1 0,0 0 0,0 0 0,2-4 0,-1 6-132,1 0 0,0 0 0,0 0 0,0 0-1,0 1 1,-1 0 0,1-1 0,0 1 0,0 0-1,5 1 1,-3-1 132,0 0 0,0 0-1,1 0 1,-1-1 0,0 0-1,0 0 1,0 0 0,9-4-1,1-4-7,-1-1 0,-1 0 0,0-1 0,0-1 0,-1 0 0,-1 0 0,0-1 0,-1-1 0,0 0-1,-1 0 1,0-1 0,10-26 0,-3-2 16,-2-1 0,-2 0-1,8-64 1,-7 70-113,-7 34 25,-7 25 30,-8 30 405,-23 72 0,3-17 515,21-72-816,1 0-1,1 1 0,2 0 1,1-1-1,4 53 1,-2-86-70,1-1 1,0 0-1,0 1 1,0-1-1,0 0 1,0 1-1,0-1 1,0 1-1,0-1 1,0 0-1,0 1 1,0-1-1,0 0 1,0 1-1,0-1 1,0 0-1,0 1 1,0-1-1,0 0 1,1 1-1,-1-1 1,0 0-1,0 1 1,0-1-1,1 0 1,-1 1-1,0-1 1,0 0-1,1 0 1,-1 1-1,0-1 1,1 0-1,-1 0 1,0 0-1,0 0 1,1 1-1,-1-1 1,0 0-1,1 0 1,-1 0-1,1 0 1,-1 0-1,0 0 1,1 0-1,-1 0 1,0 0-1,1 0 1,-1 0-1,0 0 1,1 0-1,-1 0 1,0 0-1,1 0 1,-1 0-1,1 0 1,-1-1-1,0 1 1,0 0-1,1 0 1,-1 0-1,0-1 1,1 1-1,-1 0 1,0-1-1,14-20-128,-12 4-294,0 0 0,-1 0 0,0 0 1,-2 0-1,0 0 0,-1 0 0,0 1 1,-2-1-1,0 0 0,0 1 1,-2 0-1,0 0 0,-1 1 0,-15-26 1,22 41 453,0 0 0,0-1 1,0 1-1,0 0 1,0 0-1,0-1 0,0 1 1,0 0-1,0-1 0,0 1 1,0 0-1,0 0 1,0-1-1,0 1 0,0 0 1,0 0-1,0-1 1,0 1-1,0 0 0,1 0 1,-1-1-1,0 1 0,0 0 1,0 0-1,1-1 1,-1 1-1,0 0 0,0 0 1,0 0-1,1 0 1,-1-1-1,0 1 0,0 0 1,1 0-1,-1 0 0,0 0 1,0 0-1,1 0 1,20-6 649,34-1-293,-39 5-316,-2 1-487,25-4 471,-22-5-8551,-14 3-1574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6.646"/>
    </inkml:context>
    <inkml:brush xml:id="br0">
      <inkml:brushProperty name="width" value="0.025" units="cm"/>
      <inkml:brushProperty name="height" value="0.025" units="cm"/>
    </inkml:brush>
  </inkml:definitions>
  <inkml:trace contextRef="#ctx0" brushRef="#br0">7 0 14862,'-6'0'13100,"14"0"-12171,-1 0-640,-4 0-257,2 0-481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1.374"/>
    </inkml:context>
    <inkml:brush xml:id="br0">
      <inkml:brushProperty name="width" value="0.025" units="cm"/>
      <inkml:brushProperty name="height" value="0.025" units="cm"/>
    </inkml:brush>
  </inkml:definitions>
  <inkml:trace contextRef="#ctx0" brushRef="#br0">401 643 3748,'-4'-14'-91,"-4"-24"394,1-2 0,1 1 0,1-52 0,7 49 120,11-66 0,-6 63 1390,1-48 1,-8 92-1753,1 0-1,-1 0 1,0 0-1,0 0 0,0 0 1,0-1-1,0 1 1,0 0-1,0 0 1,-1 0-1,1 0 1,0 0-1,-1 0 1,1 0-1,-1 0 1,1 0-1,-1 0 0,1 0 1,-1 0-1,0 0 1,1 0-1,-1 0 1,0 0-1,0 0 1,0 1-1,-1-2 1,1 2-35,-1 0 0,1 0 0,-1 0 1,1 0-1,-1 0 0,1 0 0,-1 0 1,1 0-1,-1 1 0,1-1 0,0 0 1,-1 1-1,1 0 0,-1-1 0,1 1 1,-3 1-1,-7 6-33,0 0-1,0 1 1,-10 12 0,20-21 18,-28 30 172,1 2 0,2 0 0,1 2 0,2 1 0,1 1 0,1 0 0,3 2 0,1 0 0,1 1 0,3 1 0,1 0 0,2 1 0,-7 55 0,-1 59 125,6 0 0,12 251 0,3-350-291,3 0 0,2 0 0,20 69 0,-23-103 11,2-2 0,1 1-1,0-1 1,2 0 0,0-1-1,1 0 1,1 0 0,0-1-1,2-1 1,0 0-1,23 20 1,-31-32-21,0 1-1,1-1 1,0-1-1,0 1 0,0-1 1,0-1-1,1 1 1,-1-1-1,1-1 1,0 1-1,0-1 1,0-1-1,0 1 1,1-1-1,-1-1 1,0 1-1,0-1 1,0-1-1,16-2 0,-13-1 16,-1 1-1,0-1 0,0 0 1,-1-1-1,1 0 0,-1-1 0,0 0 1,-1-1-1,1 1 0,-1-1 0,-1-1 1,1 0-1,-1 0 0,11-17 1,9-18 387,-2-1-1,-2-2 1,-2 0 0,21-65 0,39-202 1113,-64 228-1338,-4 0 0,-4 0 0,-4-1 1,-11-167-1,1 204-355,-2 0 0,-2 1-1,-2 0 1,-3 1 0,-1 0 0,-3 1 0,-1 1 0,-2 1 0,-3 0 0,-30-42 0,39 65-534,-2 1 1,0 1-1,-37-34 0,46 47 307,-1-1 0,0 1-1,1 0 1,-2 1 0,1 0-1,-1 1 1,1-1 0,-1 2-1,-1 0 1,1 0-1,0 0 1,-12 0 0,-15 2-3382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022"/>
    </inkml:context>
    <inkml:brush xml:id="br0">
      <inkml:brushProperty name="width" value="0.025" units="cm"/>
      <inkml:brushProperty name="height" value="0.025" units="cm"/>
    </inkml:brush>
  </inkml:definitions>
  <inkml:trace contextRef="#ctx0" brushRef="#br0">216 0 4068,'0'0'20339,"-26"58"-18705,10-38-513,-4 4-545,2 0-352,-4 3-192,3 1 1,-1 2-1,4-4-64,0-3-481,3-3-576,2-7-865,4-6-512,-1-7-993,5 0-2948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2.262"/>
    </inkml:context>
    <inkml:brush xml:id="br0">
      <inkml:brushProperty name="width" value="0.025" units="cm"/>
      <inkml:brushProperty name="height" value="0.025" units="cm"/>
    </inkml:brush>
  </inkml:definitions>
  <inkml:trace contextRef="#ctx0" brushRef="#br0">297 81 3683,'0'0'3171,"-8"-7"-3133,-27-25 53,34 31-9,-1-1 0,0 1 0,0 0 0,0-1 0,-1 1 0,1 0 0,0 0 0,0 0 0,0 1 0,-1-1 0,1 0 0,0 1 0,-1 0 0,1-1 0,-1 1 0,1 0 0,0 0 0,-1 0 0,1 1 0,-1-1 0,1 0 0,0 1 0,-1 0 0,1 0 0,0-1 0,0 1 0,-1 0 0,1 1 0,0-1 0,0 0 0,-3 3 0,-1 2 174,-1 0 1,1 1-1,1 0 1,-1-1 0,1 2-1,-7 13 1,0 3 99,0 1 1,2 1 0,1 0 0,-9 47-1,-12 116 797,27-164-1025,-22 238 160,11 279 1,14-510-304,1 0 0,2 1 0,0-1 0,10 33 0,-12-58 22,1-1 0,0 1 0,0-1 0,0 1 0,1-1 0,0 0 0,1 0 0,-1 0 0,1 0 0,0-1 0,0 0 0,1 1 0,-1-2 0,1 1 0,1 0 0,-1-1 0,0 0 0,1 0 0,0-1-1,0 0 1,0 0 0,0 0 0,1 0 0,-1-1 0,14 3 0,-12-4 26,1 0-1,-1-1 1,1 0-1,0 0 1,-1-1-1,1 0 1,0-1-1,-1 0 1,1 0-1,-1 0 1,0-1-1,10-5 0,-7 1 3,1 0-1,-1 0 1,0-1-1,-1 0 1,0-1-1,0 0 1,10-14-1,4-9 40,-1-1 0,-2-1 0,-1-2 0,19-47 0,-1-8 200,-4-2-1,-5-1 1,-3-1-1,-5-2 1,-3 0 0,-6-1-1,2-130 1,-14 186-372,-1-1 0,-2 0 0,-10-42 1,12 74 65,-2-1 0,0 2 0,0-1 0,-1 0 0,0 0 0,0 1 0,-1 0 0,-1 0 0,0 0 0,0 1 0,-1 0 0,0 0 0,-1 1 0,0 0 0,0 0 0,-13-9 1,16 14-20,0 0 0,0 1 1,0-1-1,0 1 1,-1 0-1,1 0 0,-1 1 1,1 0-1,-1 0 1,0 0-1,1 1 1,-1-1-1,0 1 0,0 1 1,-6 0-1,3 1-56,1 1 0,0-1-1,-1 1 1,1 1 0,0 0-1,0 0 1,1 0 0,-15 12-1,-2 6-614,0 1 0,1 1 0,1 1 0,-20 31 0,31-41 102,-22 28-2989,10-12-2776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7.827"/>
    </inkml:context>
    <inkml:brush xml:id="br0">
      <inkml:brushProperty name="width" value="0.025" units="cm"/>
      <inkml:brushProperty name="height" value="0.025" units="cm"/>
    </inkml:brush>
  </inkml:definitions>
  <inkml:trace contextRef="#ctx0" brushRef="#br0">0 1048 2755,'0'0'9443,"12"-10"-9251,111-81 194,5 5 0,137-69-1,311-106-1467,64 47 2827,-475 172-1977,334-40 0,-419 75 351,61-5 783,264-57-1,-404 69-888,16-5 231,1 1-1,-1 0 1,32-1 0,-48 8-218,0 1 1,0-1 0,0 1 0,-1-1-1,1 1 1,-1 0 0,0-1-1,0 1 1,0 0 0,-2 6-1,0 6-34,1 1 0,0 0-1,2-1 1,0 1 0,0-1-1,2 1 1,0-1 0,1 0-1,0 0 1,2 0 0,-1 0-1,2-1 1,0 0 0,1-1-1,12 18 1,51 74 9,4-4 1,5-3-1,124 119 0,-38-57 15,-57-58 22,134 163-1,-193-202 41,-2 1 1,-3 3-1,-4 2 0,-2 1 0,34 89 1,-70-149-267,13 31 720,-15-41-634,-1 0 0,1 0 0,-1 1 0,1-1 0,-1 0-1,1 0 1,0 0 0,0 0 0,-1 0 0,1 0-1,0 0 1,0 0 0,0 0 0,0 0 0,0-1-1,0 1 1,1 0 0,-1-1 0,0 1 0,0 0-1,0-1 1,1 0 0,-1 1 0,2-1 0,5-4-4089,2-15-2914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8.842"/>
    </inkml:context>
    <inkml:brush xml:id="br0">
      <inkml:brushProperty name="width" value="0.025" units="cm"/>
      <inkml:brushProperty name="height" value="0.025" units="cm"/>
    </inkml:brush>
  </inkml:definitions>
  <inkml:trace contextRef="#ctx0" brushRef="#br0">1 608 9257,'0'0'486,"11"1"-364,37 1-91,0-3-1,76-9 0,160-43 9,443-65-105,713-52 2266,112-35 618,-1404 190-2610,-13 1-654,-48 0-2609,-47 4-2417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0.558"/>
    </inkml:context>
    <inkml:brush xml:id="br0">
      <inkml:brushProperty name="width" value="0.025" units="cm"/>
      <inkml:brushProperty name="height" value="0.025" units="cm"/>
    </inkml:brush>
  </inkml:definitions>
  <inkml:trace contextRef="#ctx0" brushRef="#br0">247 78 5830,'0'0'4233,"-2"-8"-1089,2 5-2904,0 1 0,0-1 0,-1 0 1,1 1-1,-1-1 0,0 0 0,0 1 0,1-1 0,-2 1 0,1 0 0,0-1 0,0 1 0,-1 0 0,1-1 0,-1 1 1,0 0-1,0 0 0,0 1 0,0-1 0,0 0 0,0 0 0,0 1 0,-1 0 0,1-1 0,0 1 0,-1 0 0,1 0 1,-1 0-1,1 0 0,-1 1 0,0-1 0,1 1 0,-1-1 0,0 1 0,1 0 0,-1 0 0,-3 1 0,-2 0-162,0 0-1,0 0 1,0 1-1,0 0 1,0 1-1,0 0 1,1 0-1,-1 1 1,1-1-1,0 2 1,0-1-1,0 1 1,1 0-1,0 0 1,0 1-1,0 0 1,1 0-1,-1 0 1,1 1-1,1 0 1,-1 0-1,1 0 1,1 0-1,-1 1 1,1-1-1,1 1 1,-1 0-1,1 0 1,0 0-1,1 0 1,0 0-1,0 10 1,1-16-65,0-1 0,0 1 1,0-1-1,0 1 0,0-1 1,1 1-1,-1 0 0,0-1 1,1 1-1,-1-1 0,1 1 1,0-1-1,-1 0 0,1 1 1,0-1-1,0 0 0,0 1 1,0-1-1,0 0 0,0 0 1,0 0-1,0 0 0,1 0 1,-1 0-1,0 0 0,3 1 1,-1-1 9,1 0 0,0 0-1,-1-1 1,1 1 0,0-1 0,-1 0 0,1 0 0,0 0 0,0 0 0,-1-1 0,5 0 0,4-2 19,1 0 0,-1-1 0,-1-1 0,1 0 0,-1 0 0,13-9-1,-13 6-20,0 0-1,0-1 0,-1-1 0,12-14 1,-18 20-6,0-1 1,-1 1 0,0-1-1,0 0 1,-1 0 0,1 0-1,-1 0 1,0 0 0,-1-1-1,1 1 1,-1-1-1,0 1 1,1-10 0,-2 14-15,0 1-1,0-1 1,0 0 0,0 0 0,0 0 0,0 0 0,-1 0-1,1 0 1,0 0 0,0 0 0,-1 0 0,1 1 0,0-1-1,-1 0 1,1 0 0,-1 0 0,1 1 0,-1-1 0,0 0-1,1 0 1,-1 1 0,1-1 0,-1 1 0,0-1-1,0 0 1,1 1 0,-1 0 0,0-1 0,0 1 0,0-1-1,0 1 1,0 0 0,1 0 0,-1-1 0,0 1 0,0 0-1,0 0 1,0 0 0,0 0 0,0 0 0,0 0 0,0 0-1,0 0 1,-1 1 0,-1-1-1,1 1 1,-1 0-1,0 0 1,0 0-1,1 0 0,-1 0 1,1 0-1,-1 1 1,1 0-1,0-1 0,-1 1 1,1 0-1,-3 3 0,0 2 13,0 1-1,1-1 0,0 1 0,1 0 1,-5 15-1,6-19-4,1 0 0,0 1 0,0-1 0,0 0 0,1 1 0,-1-1 1,1 0-1,0 1 0,1-1 0,-1 0 0,1 1 0,-1-1 0,3 6 0,-2-9 2,0 0 0,0 0 0,0 0-1,0 0 1,1 0 0,-1 0 0,0 0 0,1 0-1,-1-1 1,0 1 0,1 0 0,-1-1-1,1 1 1,-1-1 0,1 1 0,-1-1 0,1 0-1,-1 0 1,1 0 0,0 0 0,-1 0 0,2 0-1,38-5 263,-28 1-246,0-2 1,0 0 0,0 0 0,-1-1-1,-1-1 1,1 0 0,-1 0-1,0-1 1,-1-1 0,0 1-1,-1-2 1,0 0 0,0 0-1,-1 0 1,13-25 0,-15 13 47,-6 23-76,0 0 1,1-1 0,-1 1 0,0 0-1,0 0 1,0 0 0,0 0 0,0-1-1,0 1 1,0 0 0,0 0 0,0 0-1,0-1 1,0 1 0,-1 0 0,1 0-1,0 0 1,0 0 0,0-1 0,0 1 0,0 0-1,0 0 1,0 0 0,0 0 0,0-1-1,-1 1 1,1 0 0,0 0 0,0 0-1,0 0 1,0 0 0,0 0 0,-1 0-1,1 0 1,0-1 0,0 1 0,0 0-1,0 0 1,-1 0 0,1 0 0,0 0-1,0 0 1,0 0 0,-1 0 0,1 0-1,0 0 1,0 0 0,-2 1-7,0 1 1,0-1-1,1 1 1,-1-1-1,0 1 1,1 0-1,-1 0 1,1-1-1,0 1 0,0 0 1,0 0-1,0 0 1,0 0-1,0 1 1,0 2-1,-4 6 41,1 0 0,1 1 1,0 0-1,1 0 0,0 0 0,1 0 1,0 0-1,2 19 0,0-29-19,-1 0 0,1 0 0,0 0 0,0-1 0,0 1 0,0 0 0,0 0 0,0 0 0,0-1 0,1 1 0,-1-1 0,1 1 1,-1-1-1,1 1 0,-1-1 0,1 0 0,0 0 0,0 0 0,0 0 0,-1 0 0,1 0 0,0 0 0,0-1 0,0 1 0,0-1 0,0 1 0,1-1 0,-1 0 0,0 0 0,0 0 0,0 0 0,3-1 0,3 1 31,0 0 0,0-1 0,0-1 0,0 1 0,0-1-1,-1 0 1,12-5 0,-11 3-25,0 0-1,-1-1 1,1 0-1,-1 0 1,0-1-1,0 1 1,-1-2-1,0 1 1,0-1-1,0 0 1,-1 0-1,0 0 1,0-1-1,-1 0 1,0 0-1,0 0 1,-1 0-1,0 0 1,0-1-1,-1 0 1,0 1-1,0-13 1,-19 58-314,12-22 353,0-1-1,2 0 1,-1 1 0,2 0 0,0 0-1,0 19 1,3-33-52,-1 0 0,0 0 0,1 0 1,-1-1-1,1 1 0,-1 0 0,1 0 0,-1-1 0,1 1 0,-1 0 1,1-1-1,0 1 0,-1 0 0,1-1 0,0 1 0,0-1 0,-1 1 1,1-1-1,0 0 0,0 1 0,0-1 0,-1 0 0,1 1 0,0-1 1,0 0-1,0 0 0,0 0 0,0 0 0,0 0 0,0 0 0,-1 0 1,1 0-1,0 0 0,0 0 0,0-1 0,0 1 0,0 0 0,1-1 1,34-13-1301,-27 7-841,-1-1 0,0 0 0,13-17 0,-7 9-3280,1-2-3207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1.011"/>
    </inkml:context>
    <inkml:brush xml:id="br0">
      <inkml:brushProperty name="width" value="0.025" units="cm"/>
      <inkml:brushProperty name="height" value="0.025" units="cm"/>
    </inkml:brush>
  </inkml:definitions>
  <inkml:trace contextRef="#ctx0" brushRef="#br0">75 221 8456,'0'0'17131,"-8"3"-17067,3-1-52,0 0 0,1 1 0,-1-1 0,1 1 0,-1 0 0,1 0 0,0 1 0,0-1 0,-6 9 0,8-10 10,0 0 0,1 1-1,-1 0 1,1-1 0,-1 1 0,1 0 0,0-1 0,0 1 0,0 0 0,1 0 0,-1 0 0,1 0 0,-1 0 0,1 0 0,0 0-1,0 0 1,0 0 0,1 0 0,-1 0 0,1 0 0,-1 0 0,1 0 0,2 4 0,-2-5-11,1-1-1,0 1 1,-1 0 0,1 0 0,0-1-1,0 1 1,0-1 0,0 0 0,0 0-1,0 0 1,1 0 0,-1 0 0,0 0-1,0 0 1,1-1 0,-1 1 0,0-1 0,1 1-1,-1-1 1,1 0 0,-1 0 0,1 0-1,2-1 1,60-7 115,-46 3-108,-1-1 1,0-1-1,0-1 0,0 0 0,-1-2 0,0 0 1,21-16-1,-25 16-45,-1 0 1,0-1 0,-1-1 0,0 1-1,0-2 1,-1 1 0,-1-2-1,0 1 1,10-21 0,-16 26-8,-1 1 1,1-1 0,-1 0-1,-1 1 1,1-1-1,-1 0 1,-1-11-1,1 17 30,-1 0-1,0 0 0,0 0 0,-1-1 0,1 1 0,0 0 1,-1 0-1,1 0 0,-1 0 0,0 0 0,1 1 0,-1-1 1,0 0-1,0 0 0,0 0 0,-1 1 0,1-1 0,0 0 0,-1 1 1,1 0-1,-1-1 0,1 1 0,-1 0 0,0-1 0,1 1 1,-1 0-1,0 0 0,0 0 0,0 1 0,0-1 0,0 0 1,-3 0-1,-4 0 10,1 1 0,-1 0 0,1 1 0,-1-1 0,1 2 0,0-1 0,0 1 0,-1 0 0,1 1 0,0 0 0,-7 4 0,9-5 26,1 1 1,-1 0-1,1 0 1,0 1 0,0-1-1,0 1 1,0 0 0,1 1-1,0-1 1,-1 1-1,2 0 1,-1 0 0,1 0-1,-1 0 1,-4 11 0,8-15-31,0 0 0,0 0 0,0 0 1,0 0-1,0 0 0,0 0 1,0 0-1,0 0 0,0 0 1,0 0-1,1 0 0,-1 0 0,0 0 1,1 0-1,-1-1 0,0 1 1,1 0-1,-1 0 0,1 0 1,0 0-1,-1-1 0,1 1 0,0 0 1,-1-1-1,1 1 0,0 0 1,0-1-1,-1 1 0,1-1 1,0 1-1,0-1 0,0 1 0,0-1 1,0 0-1,1 1 0,47 12-24,-18-6-27,-27-5 47,1 0 0,0 1 1,-1 0-1,0 0 0,1 0 1,-1 0-1,0 1 0,-1 0 1,1-1-1,-1 1 0,1 0 0,-1 1 1,4 8-1,-1-1-170,-1 1 0,-1 1 0,6 23 0,-5-14-640,1-13-2134,2-8-2007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1.730"/>
    </inkml:context>
    <inkml:brush xml:id="br0">
      <inkml:brushProperty name="width" value="0.025" units="cm"/>
      <inkml:brushProperty name="height" value="0.025" units="cm"/>
    </inkml:brush>
  </inkml:definitions>
  <inkml:trace contextRef="#ctx0" brushRef="#br0">4 5 12396,'0'0'6438,"-1"9"-4522,0 2-1551,0-5-52,1 0 1,-1 0-1,1 0 0,0-1 1,1 1-1,-1 0 0,3 7 1,-3-12-267,1 1 0,0 0 0,0-1 1,0 1-1,0-1 0,0 1 0,0-1 0,0 0 1,0 1-1,0-1 0,1 0 0,-1 0 1,0 0-1,1 0 0,-1 0 0,1 0 1,-1 0-1,1 0 0,0-1 0,-1 1 1,1 0-1,0-1 0,0 0 0,-1 1 0,1-1 1,0 0-1,0 0 0,-1 0 0,1 0 1,0 0-1,3-1 0,7-1 44,0-1 0,0 0 0,0-1 0,0 0 0,0-1 0,-1 0-1,0-1 1,20-14 0,-22 13-89,1 1 0,0 0 0,0 1 0,0 0-1,1 0 1,0 1 0,0 0 0,0 1 0,0 0-1,20-1 1,-30 4-3,0 0-1,-1 0 1,1 0-1,0 0 1,0 1 0,-1-1-1,1 0 1,0 1-1,-1-1 1,1 0-1,0 1 1,-1-1-1,1 1 1,0-1 0,-1 1-1,1-1 1,-1 1-1,1-1 1,-1 1-1,1 0 1,-1-1-1,0 1 1,1 0 0,-1-1-1,0 1 1,1 0-1,-1-1 1,0 1-1,0 0 1,0 0-1,0 0 1,0-1 0,1 1-1,-2 1 1,1 39 503,-1-37-432,0 0 0,1 0 0,-1 0 0,1 0 0,0 0 0,1 0 1,-1 0-1,1 0 0,0 0 0,2 7 0,-2-10-53,1 0-1,-1 0 1,1 0 0,0 0 0,-1 0 0,1 0-1,0-1 1,0 1 0,0-1 0,-1 1 0,1-1-1,0 0 1,0 0 0,0 1 0,0-1 0,0-1-1,0 1 1,-1 0 0,1 0 0,0-1 0,2 0-1,39-14 266,2-17-179,-38 25-97,2 1 0,-1 0 0,1 0 0,0 0 0,0 1-1,13-5 1,-21 10-26,-1 0 0,1 0 0,0 0 0,-1-1 0,1 1 0,-1 0 0,1 0 0,-1 0 0,1 0 0,0 0-1,-1 0 1,1 1 0,-1-1 0,1 0 0,-1 0 0,1 0 0,-1 0 0,1 1 0,-1-1 0,1 0 0,-1 1 0,1-1 0,-1 0 0,1 1 0,-1-1 0,0 0 0,1 1-1,-1-1 1,0 1 0,1-1 0,-1 1 0,0-1 0,1 1 0,-1-1 0,0 1 0,0 0 0,4 30-199,-13 30-42,7-56-219,-8 20-531,3-18-1742,-2-9-3322,1-11-988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2.074"/>
    </inkml:context>
    <inkml:brush xml:id="br0">
      <inkml:brushProperty name="width" value="0.025" units="cm"/>
      <inkml:brushProperty name="height" value="0.025" units="cm"/>
    </inkml:brush>
  </inkml:definitions>
  <inkml:trace contextRef="#ctx0" brushRef="#br0">0 0 14446,'0'0'3139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2.401"/>
    </inkml:context>
    <inkml:brush xml:id="br0">
      <inkml:brushProperty name="width" value="0.025" units="cm"/>
      <inkml:brushProperty name="height" value="0.025" units="cm"/>
    </inkml:brush>
  </inkml:definitions>
  <inkml:trace contextRef="#ctx0" brushRef="#br0">16 1 9353,'0'0'4746,"0"8"-2472,5 332 5664,4-303-11904,-9-39 3406,-1-1 1,1 1 0,-1 0 0,1-1 0,-1 1-1,0 0 1,0 0 0,0 0 0,-1 0 0,1 0-1,-2-3 1,-15-20-4139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2.758"/>
    </inkml:context>
    <inkml:brush xml:id="br0">
      <inkml:brushProperty name="width" value="0.025" units="cm"/>
      <inkml:brushProperty name="height" value="0.025" units="cm"/>
    </inkml:brush>
  </inkml:definitions>
  <inkml:trace contextRef="#ctx0" brushRef="#br0">1 36 11018,'0'0'8649,"69"0"-7144,-37 0-128,9-2-288,1-7-416,1 0-481,1 2-128,-3 1-32,-7 3-640,-7 3-1154,-9 0-1057,-13 0-2786,-5 7-4901</inkml:trace>
  <inkml:trace contextRef="#ctx0" brushRef="#br0" timeOffset="1">30 205 12204,'0'0'8071,"72"9"-6822,-41-14-928,0-2-289,2-2 32,-1 4-96,4 0-1057,-1 0-1057,-1 2-2595,-3 0-3266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3.103"/>
    </inkml:context>
    <inkml:brush xml:id="br0">
      <inkml:brushProperty name="width" value="0.025" units="cm"/>
      <inkml:brushProperty name="height" value="0.025" units="cm"/>
    </inkml:brush>
  </inkml:definitions>
  <inkml:trace contextRef="#ctx0" brushRef="#br0">57 8 12748,'0'0'4847,"-9"11"-3315,-27 34-149,35-44-1300,0 0 0,0 0 0,0 0 0,0 0 0,0 0 0,1 1 0,-1-1 0,0 0 0,1 1 0,-1-1 0,0 0 0,1 1 0,0-1 0,-1 1 0,1-1 0,0 1 0,0-1 0,0 1 0,0-1 0,0 1 0,0-1 0,0 1 0,1-1 0,-1 1 0,1 1 0,0-2-46,0 0 0,1 0-1,-1 0 1,0 0-1,1 0 1,-1 0-1,1-1 1,-1 1 0,1 0-1,-1-1 1,1 1-1,0-1 1,-1 0 0,1 1-1,-1-1 1,1 0-1,0 0 1,1 0-1,10-1 15,0 0-1,0 0 0,22-7 0,-14 1-16,-1-1 0,37-19 0,-43 19-179,1 0 0,-1 1 0,2 1 0,-1 0 0,1 1 0,26-5 0,-41 10 132,-1 0 0,1 0 1,0 0-1,0 0 0,0 0 1,-1 0-1,1 0 0,0 0 1,0 0-1,-1 1 0,1-1 1,0 0-1,0 0 0,-1 1 1,1-1-1,0 0 0,-1 1 1,1-1-1,0 1 0,-1-1 1,1 1-1,-1-1 0,1 1 1,-1-1-1,1 1 0,-1 0 1,1-1-1,-1 1 1,0 0-1,1-1 0,-1 1 1,0 0-1,1-1 0,-1 1 1,0 1-1,1 34 273,-2-33-205,1 0-1,0 1 1,0-1 0,0 0-1,0 0 1,0 1 0,1-1-1,-1 0 1,1 0 0,1 5-1,-1-7-17,0 0 0,0-1-1,1 1 1,-1 0 0,0 0-1,0-1 1,1 1 0,-1-1-1,0 1 1,1-1 0,-1 1-1,1-1 1,-1 0-1,1 0 1,-1 0 0,0 0-1,1 0 1,-1 0 0,1 0-1,-1 0 1,1 0 0,-1-1-1,0 1 1,1 0-1,-1-1 1,0 0 0,1 1-1,1-2 1,36-19 144,-8-4-202,-26 19-73,1 1 1,0-1 0,0 1 0,1 1 0,0-1-1,-1 1 1,1 0 0,1 1 0,-1-1 0,0 1 0,1 1-1,13-3 1,-21 5 86,1 1-1,0 0 1,-1-1-1,1 1 1,0 0-1,-1 0 1,1 0-1,-1 0 1,1-1-1,-1 1 1,1 0-1,-1 0 1,0 0-1,1 0 1,-1 0-1,0 0 1,0 0-1,0 0 1,0 0 0,0 0-1,0 0 1,0 0-1,0 0 1,0 0-1,-1 0 1,1 0-1,-1 2 1,-7 31-24,-3-20-1231,0-11-3743,5-3-2330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380"/>
    </inkml:context>
    <inkml:brush xml:id="br0">
      <inkml:brushProperty name="width" value="0.025" units="cm"/>
      <inkml:brushProperty name="height" value="0.025" units="cm"/>
    </inkml:brush>
  </inkml:definitions>
  <inkml:trace contextRef="#ctx0" brushRef="#br0">122 11 12364,'0'0'4970,"-8"-3"-3961,8 3-1007,-6-2 253,1 1 1,-1-1-1,0 1 0,0 0 1,0 1-1,-8-1 1,11 2-121,0-1 0,1 1 0,-1-1 0,1 1 1,-1 0-1,1 0 0,-1 0 0,1 0 0,0 0 0,0 1 0,-1-1 1,1 1-1,0 0 0,0-1 0,0 1 0,1 0 0,-1 0 1,0 0-1,1 0 0,-3 4 0,2-3-45,0-1 0,1 1 0,-1-1 0,1 1 0,-1 0 1,1-1-1,0 1 0,0 0 0,0 0 0,0 0 0,1 0 0,-1 0 0,1 0 0,0 0 0,0 0 0,0 0 0,0 0 0,1 0 1,-1 0-1,1 0 0,-1 0 0,1 0 0,0 0 0,2 3 0,0-2-40,-1-1 1,1 0-1,0 0 1,0 0-1,0-1 0,1 1 1,-1-1-1,1 0 1,-1 0-1,1 0 0,0 0 1,0 0-1,-1-1 1,1 0-1,8 2 0,-5-1-20,1-1-1,0 0 0,0 0 0,0 0 0,1-1 0,-1 0 0,0-1 0,0 1 0,0-2 0,0 1 0,0-1 1,-1 0-1,1-1 0,0 0 0,-1 0 0,0-1 0,14-8 0,-20 11-21,1-1 0,-1 1 0,0 0-1,0 0 1,0-1 0,0 1 0,0-1 0,0 1-1,0-1 1,0 0 0,-1 1 0,1-1 0,0 0-1,-1 1 1,0-1 0,1 0 0,-1 0 0,0 0-1,0 1 1,0-1 0,0 0 0,0 0 0,0 1-1,-1-1 1,1 0 0,0 0 0,-1 1 0,0-1-1,1 0 1,-1 1 0,0-1 0,0 0 0,0 1-1,0-1 1,0 1 0,0 0 0,0-1 0,0 1-1,-1 0 1,1 0 0,-1 0 0,1 0 0,-2-1-1,-1-1-114,1 1 0,0 0-1,-1 0 1,1 1-1,-1-1 1,0 1 0,0-1-1,0 1 1,1 1 0,-1-1-1,0 0 1,0 1-1,0 0 1,0 0 0,0 0-1,0 0 1,0 1 0,0-1-1,-5 3 1,8-2-34,-1 0 0,1 0 0,0 0 0,-1 0 0,1 1 0,0-1 0,0 0 0,0 1 1,0-1-1,0 1 0,1-1 0,-1 1 0,0 0 0,1-1 0,-1 1 0,1 0 0,-1-1 0,1 1 0,0 0 0,0 0 1,0-1-1,0 1 0,0 0 0,1 2 0,-1 2-753,0-1 1,1 0-1,0 0 1,0 0-1,0 0 0,1 0 1,3 7-1,8 10-4215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3.476"/>
    </inkml:context>
    <inkml:brush xml:id="br0">
      <inkml:brushProperty name="width" value="0.025" units="cm"/>
      <inkml:brushProperty name="height" value="0.025" units="cm"/>
    </inkml:brush>
  </inkml:definitions>
  <inkml:trace contextRef="#ctx0" brushRef="#br0">0 0 10826,'0'0'96,"51"21"-1857,-24-16-3877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3.805"/>
    </inkml:context>
    <inkml:brush xml:id="br0">
      <inkml:brushProperty name="width" value="0.025" units="cm"/>
      <inkml:brushProperty name="height" value="0.025" units="cm"/>
    </inkml:brush>
  </inkml:definitions>
  <inkml:trace contextRef="#ctx0" brushRef="#br0">157 5 5285,'0'0'16725,"-9"-2"-15727,4 1-840,0 0-1,0 1 0,-1 0 0,1 0 0,0 0 0,0 0 1,0 1-1,0 0 0,0 0 0,0 1 0,0-1 0,0 1 1,1 0-1,-1 0 0,1 1 0,-1-1 0,1 1 0,0 0 1,0 0-1,0 1 0,0-1 0,0 1 0,1 0 0,-4 5 0,3-5-36,1 0-1,0 0 0,0 0 1,0 0-1,1 0 0,-1 1 1,1 0-1,0-1 0,-2 9 1,4-12-113,0 0-1,0 0 1,-1 0 0,1 0 0,0 0 0,0 0 0,1 0 0,-1 0 0,0 0-1,0 0 1,0 0 0,1 0 0,-1 0 0,0 0 0,1 0 0,-1 0 0,1 0-1,-1-1 1,1 1 0,0 1 0,1-1-5,-1 0-1,1 0 1,-1 0-1,1 0 1,-1-1-1,1 1 1,-1 0-1,1-1 1,0 1 0,-1-1-1,1 0 1,0 1-1,0-1 1,-1 0-1,4 0 1,2 0-8,0-1 1,-1 1 0,1-1-1,0 0 1,-1-1 0,1 0-1,-1 0 1,0 0 0,1-1-1,8-5 1,-1-1-162,-1-1-1,23-21 1,-6 4-232,-30 27 392,0 0-1,0 0 1,0 0 0,0 0-1,0 0 1,0 0 0,0 0-1,1 0 1,-1 0 0,0 0-1,0 0 1,0 0 0,0-1 0,0 1-1,0 0 1,0 0 0,0 0-1,0 0 1,1 0 0,-1 0-1,0 0 1,0 0 0,0 0-1,0 0 1,0 0 0,0 0-1,0 0 1,0 0 0,1 1 0,-1-1-1,0 0 1,0 0 0,0 0-1,0 0 1,0 0 0,0 0-1,0 0 1,0 0 0,0 0-1,1 0 1,-1 0 0,0 0-1,0 0 1,0 0 0,0 1 0,0-1-1,0 0 1,0 0 0,0 0-1,0 0 1,0 0 0,0 0-1,0 0 1,0 0 0,0 1-1,0-1 1,0 0 0,0 0-1,0 0 1,0 0 0,0 0 0,0 0-1,0 0 1,0 0 0,0 1-1,0-1 1,-1 14-89,-6 18 165,7-31-81,-1 0 40,0 1 1,1 0-1,-1 0 1,1 0-1,-1-1 1,1 1-1,0 0 1,0 0-1,-1 0 1,1 0-1,1-1 1,-1 1-1,0 0 0,0 0 1,1 0-1,-1-1 1,1 1-1,-1 0 1,1 0-1,0-1 1,0 1-1,0 0 1,0-1-1,0 1 1,0-1-1,0 1 1,0-1-1,1 0 1,-1 0-1,0 1 1,1-1-1,-1 0 1,3 1-1,1 0 9,1-1 1,-1 0-1,1 0 1,0-1-1,-1 1 1,1-1-1,-1 0 1,1-1-1,0 1 1,8-3-1,0-1-127,0 0 1,0-1-1,0 0 0,0-1 0,-1-1 0,0 0 0,-1-1 1,1 0-1,-1-1 0,18-17 0,-34 29 57,-23 27 157,27-29-100,-1 0 0,0 0 0,0 0-1,0 0 1,1 0 0,-1 0 0,0 1 0,1-1 0,-1 0 0,1 0 0,-1 1 0,1-1 0,0 0 0,0 0-1,-1 1 1,1-1 0,0 0 0,0 1 0,0-1 0,1 0 0,-1 1 0,0-1 0,0 0 0,1 0 0,-1 1 0,0-1-1,2 2 1,1-2-101,1 0-1,-1 0 0,0-1 0,1 1 0,-1-1 0,1 0 1,-1 0-1,1 0 0,4-1 0,18-1-3884,6-7-5221,-17 2 3112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4.195"/>
    </inkml:context>
    <inkml:brush xml:id="br0">
      <inkml:brushProperty name="width" value="0.025" units="cm"/>
      <inkml:brushProperty name="height" value="0.025" units="cm"/>
    </inkml:brush>
  </inkml:definitions>
  <inkml:trace contextRef="#ctx0" brushRef="#br0">2 12 6182,'0'0'14232,"9"-3"-12743,-8 2-1481,1 0 51,-1 0 1,1 0-1,0 0 1,-1 1-1,1-1 1,0 0-1,0 1 1,0-1-1,0 1 1,0 0-1,0-1 1,-1 1-1,1 0 1,0 0-1,0 0 1,0 0-1,0 1 1,0-1-1,0 1 1,0-1-1,0 1 1,-1-1-1,1 1 1,0 0-1,0 0 1,-1 0-1,1 0 1,0 0-1,-1 0 1,1 1 0,-1-1-1,0 0 1,1 1-1,-1-1 1,0 1-1,0-1 1,0 1-1,0 0 1,0 0-1,0-1 1,0 1-1,-1 0 1,1 0-1,0 3 1,0-2 14,0 1 1,0-1 0,0 0-1,-1 1 1,1-1 0,-1 0-1,0 1 1,0-1 0,0 1-1,0-1 1,-1 1 0,1-1 0,-1 0-1,0 1 1,0-1 0,0 0-1,-2 4 1,-1-1 364,0 1 1,-1-1-1,0 0 1,0-1-1,-10 10 1,8-9-86,0 1 1,0 0 0,1 0 0,-6 10-1,12-17-352,-1 0 0,1 0-1,0 1 1,0-1 0,0 0 0,0 0-1,0 1 1,-1-1 0,1 0-1,0 0 1,0 1 0,0-1-1,0 0 1,0 1 0,0-1 0,0 0-1,0 1 1,0-1 0,0 0-1,0 0 1,0 1 0,0-1-1,1 0 1,-1 1 0,0-1 0,0 0-1,0 0 1,0 1 0,0-1-1,0 0 1,1 0 0,-1 0 0,0 1-1,0-1 1,0 0 0,1 0-1,-1 0 1,1 1 0,15 4 69,25-3 23,-37-2-91,15 0-352,52 0-2622,-69 0 2849,0 0 0,0 0 0,0 0 1,0-1-1,-1 1 0,1-1 0,0 1 0,0-1 1,0 1-1,0-1 0,0 0 0,0 0 0,-1 0 1,1 0-1,0 0 0,-1-1 0,1 1 0,-1 0 1,0-1-1,1 1 0,-1-1 0,0 1 1,0-1-1,0 0 0,0 1 0,2-5 0,-3 5-227,0 0 1,0 0-1,0 0 0,0 0 0,0 0 0,0 0 0,0 0 0,-1 0 0,1 0 0,0-1 0,0 1 0,-1 0 0,1 0 0,-1 1 1,1-1-1,-1 0 0,0 0 0,1 0 0,-1 0 0,0 0 0,1 0 0,-1 1 0,0-1 0,0 0 0,0 1 0,0-1 0,0 1 1,0-1-1,1 1 0,-1-1 0,-1 1 0,1-1 0,0 1 0,0 0 0,-2 0 0,-23-8-4781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4.541"/>
    </inkml:context>
    <inkml:brush xml:id="br0">
      <inkml:brushProperty name="width" value="0.025" units="cm"/>
      <inkml:brushProperty name="height" value="0.025" units="cm"/>
    </inkml:brush>
  </inkml:definitions>
  <inkml:trace contextRef="#ctx0" brushRef="#br0">103 25 2819,'0'0'6214,"-59"-11"-1922,36 7-961,10 2-1506,5-1 2211,26 3-3619,5 0-97,4 0-192,2 0-96,3 0 0,2 0-1281,-5 0-3267,3-5-9930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4.889"/>
    </inkml:context>
    <inkml:brush xml:id="br0">
      <inkml:brushProperty name="width" value="0.025" units="cm"/>
      <inkml:brushProperty name="height" value="0.025" units="cm"/>
    </inkml:brush>
  </inkml:definitions>
  <inkml:trace contextRef="#ctx0" brushRef="#br0">1 4 14542,'0'0'9160,"65"36"-8999,-38-32-97,9-4-96,2 0-961,7-8-1025,-1-7-1570,0-5-3234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5.253"/>
    </inkml:context>
    <inkml:brush xml:id="br0">
      <inkml:brushProperty name="width" value="0.025" units="cm"/>
      <inkml:brushProperty name="height" value="0.025" units="cm"/>
    </inkml:brush>
  </inkml:definitions>
  <inkml:trace contextRef="#ctx0" brushRef="#br0">83 17 13100,'0'0'6374,"-8"0"-4468,4 0-1816,1 1 0,0-1-1,0 1 1,0-1-1,0 1 1,0 0 0,0 0-1,0 0 1,0 1 0,0-1-1,0 1 1,1-1 0,-1 1-1,0 0 1,1 0 0,0 0-1,-1 0 1,1 1 0,0-1-1,0 1 1,0-1 0,1 1-1,-1 0 1,0-1 0,1 1-1,0 0 1,0 0 0,0 0-1,0 0 1,0 0-1,1 1 1,-1-1 0,1 6-1,-1-7-54,1 0-1,-1 0 0,1 1 0,0-1 0,0 0 1,0 1-1,0-1 0,0 0 0,0 0 0,1 1 0,-1-1 1,1 0-1,-1 0 0,1 0 0,0 1 0,0-1 0,0 0 1,0 0-1,1 0 0,-1-1 0,0 1 0,1 0 1,2 2-1,0-2-14,0 0 1,0 0 0,0-1-1,1 0 1,-1 1-1,0-2 1,1 1 0,-1 0-1,1-1 1,-1 0 0,7 0-1,-2-1-16,1 0 1,-1 0-1,0 0 0,1-1 0,-1-1 0,0 0 1,-1 0-1,1-1 0,0 0 0,-1 0 1,0-1-1,0 0 0,9-7 0,-3 0-14,-1 0-1,0-1 0,-1 0 0,0-1 1,18-29-1,-29 64-232,-5 15 294,3-32-27,0 0 0,0 0 1,1 0-1,-1-1 0,1 1 1,0 0-1,0 0 1,0 0-1,1 0 0,-1 0 1,3 6-1,-2-9 3,0 1 0,1 0 1,-1-1-1,1 0 0,-1 1 0,1-1 0,0 0 0,-1 0 1,1 0-1,0 0 0,0 0 0,0 0 0,0-1 0,0 1 1,0 0-1,0-1 0,0 0 0,0 1 0,0-1 0,0 0 1,0 0-1,0 0 0,0 0 0,2-1 0,9 0 67,-1-1-1,0 0 1,0 0-1,0-2 1,0 1-1,17-9 1,-17 7-317,-1 1 1,1 0 0,0 1-1,0 0 1,0 0-1,19 0 1,-31 3 138,1 0 0,0 0 0,0 0 0,0 1 0,0-1 0,-1 0 0,1 0 0,0 1 0,0-1 0,0 1 0,-1-1 0,1 1 0,0-1 0,-1 1 1,1-1-1,0 1 0,-1-1 0,1 1 0,-1 0 0,1-1 0,-1 1 0,1 0 0,-1 0 0,0-1 0,1 1 0,-1 0 0,0 0 0,1 1 0,-1-1-171,0 0-1,1 0 1,-1 0 0,1 0-1,-1 0 1,1 0 0,0 1-1,-1-2 1,1 1-1,0 0 1,0 0 0,0 0-1,0 0 1,0 0 0,0-1-1,0 1 1,0 0 0,0-1-1,0 1 1,0-1-1,0 1 1,0-1 0,0 1-1,2-1 1,18 1-3493,7-1-2519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5.613"/>
    </inkml:context>
    <inkml:brush xml:id="br0">
      <inkml:brushProperty name="width" value="0.025" units="cm"/>
      <inkml:brushProperty name="height" value="0.025" units="cm"/>
    </inkml:brush>
  </inkml:definitions>
  <inkml:trace contextRef="#ctx0" brushRef="#br0">155 73 13132,'-9'0'3316,"1"0"-2829,0 1 0,0 0 0,0 1 0,0 0 0,1 0 1,-1 0-1,0 1 0,1 1 0,-8 3 0,11-5-265,0 1-1,0-1 1,0 1-1,0 0 1,0 0-1,1 1 1,-1-1-1,1 1 1,0 0-1,0 0 1,0 0-1,0 0 1,1 0 0,0 0-1,0 1 1,0-1-1,0 1 1,-1 8-1,2-12-197,1 0 0,0 0-1,0 0 1,0 0 0,0 0-1,0 0 1,0 1 0,0-1-1,1 0 1,-1 0 0,0 0-1,0 0 1,1 0 0,-1 0-1,1 0 1,-1 0 0,1 0-1,0 0 1,-1 0 0,1 0-1,0 0 1,-1-1 0,1 1-1,0 0 1,1 1 0,1-1-2,0 1 1,0-1-1,-1 0 1,1 0-1,0 0 1,1 0-1,-1 0 1,0-1 0,4 1-1,8 0 13,0-1 1,28-4-1,-41 4-21,14-3-54,0 0 0,0-2 0,-1 0-1,0 0 1,0-2 0,0 0 0,-1 0 0,0-1-1,0-1 1,-1-1 0,0 0 0,0 0 0,-1-1 0,-1-1-1,0 0 1,-1-1 0,0 0 0,10-17 0,-12 6-121,-9 23 157,1 1 1,0 0-1,0 0 1,0 0-1,0-1 1,0 1 0,0 0-1,0 0 1,0 0-1,0 0 1,0-1-1,0 1 1,-1 0-1,1 0 1,0 0-1,0 0 1,0-1-1,0 1 1,-1 0-1,1 0 1,0 0-1,0 0 1,0 0 0,0 0-1,-1 0 1,1 0-1,0 0 1,0 0-1,0 0 1,-1 0-1,1-1 1,0 1-1,0 0 1,0 0-1,-1 1 1,1-1-1,0 0 1,0 0-1,0 0 1,-1 0 0,1 0-1,0 0 1,0 0-1,0 0 1,0 0-1,-1 0 1,1 0-1,0 1 1,0-1-1,-3 2 2,0 0 0,0 0 0,0 0 0,1 0 0,-1 1 0,1-1-1,0 1 1,-1-1 0,1 1 0,-1 4 0,-2 0 62,1 1 1,0 0-1,1 0 1,0 0-1,0 0 1,1 1-1,0-1 1,0 1-1,1-1 0,0 1 1,1 0-1,0-1 1,0 1-1,2 11 1,-1-16-160,0 0 0,0-1 0,0 1 0,1 0 0,0 0-1,0-1 1,0 1 0,0-1 0,0 0 0,1 1 0,-1-1 0,1 0 0,5 4 0,-4-4-406,0 0 0,1-1 0,0 1 0,0-1 0,-1 0-1,1 0 1,1 0 0,-1-1 0,0 1 0,0-1 0,0-1-1,8 1 1,23 0-7919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6.082"/>
    </inkml:context>
    <inkml:brush xml:id="br0">
      <inkml:brushProperty name="width" value="0.025" units="cm"/>
      <inkml:brushProperty name="height" value="0.025" units="cm"/>
    </inkml:brush>
  </inkml:definitions>
  <inkml:trace contextRef="#ctx0" brushRef="#br0">325 51 10954,'0'0'3374,"0"-9"-213,0 8-3009,0-1 1,0 0 0,0 0-1,-1 0 1,1 0 0,0 0-1,-1 1 1,1-1 0,-1 0-1,1 0 1,-1 0 0,0 1 0,0-1-1,0 0 1,0 1 0,0-1-1,0 1 1,-2-2 0,1 2-57,0-1 0,-1 1 0,1 1 1,0-1-1,-1 0 0,1 0 0,-1 1 1,0 0-1,1-1 0,-1 1 0,1 0 1,-1 0-1,1 1 0,-1-1 0,1 0 1,-1 1-1,1-1 0,-4 2 0,-7 2 10,0 1-1,0 0 1,1 1 0,-1 1-1,1-1 1,1 2-1,-1 0 1,1 0-1,1 1 1,-16 16 0,10-8 66,1 1 0,0 0 0,1 1 0,2 0 0,-17 32 0,27-48-126,0 1-1,0 0 0,1 0 0,-1 0 1,1 0-1,0 0 0,0 0 0,0 0 0,0 0 1,1 0-1,-1 0 0,1 1 0,0-1 1,1 0-1,-1 0 0,1 0 0,0 1 1,1 4-1,0-6-90,0-1 1,1 1-1,-1 0 1,1-1-1,-1 0 0,1 1 1,0-1-1,-1 0 1,1-1-1,0 1 1,0 0-1,1-1 1,-1 0-1,0 0 0,0 0 1,1 0-1,-1 0 1,0 0-1,1-1 1,-1 0-1,1 0 1,3 0-1,22 2-1988,0-1 0,0-2 0,0 0 1,40-9-1,-23-1-2921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6.936"/>
    </inkml:context>
    <inkml:brush xml:id="br0">
      <inkml:brushProperty name="width" value="0.025" units="cm"/>
      <inkml:brushProperty name="height" value="0.025" units="cm"/>
    </inkml:brush>
  </inkml:definitions>
  <inkml:trace contextRef="#ctx0" brushRef="#br0">195 19 7559,'0'0'2493,"-9"1"342,-1 0-1897,-1 1 0,1 1 1,0 0-1,0 0 0,0 1 0,1 0 0,-13 8 1,18-10-544,1-1 0,-1 1 0,1-1 0,-1 0 0,0 1 0,1-2 0,-1 1 0,0 0 0,-4-1 0,6 0-371,0 0 0,0 0 0,0 0 0,1 1 0,-1-1 0,0 0-1,0 1 1,0-1 0,0 1 0,1-1 0,-1 1 0,0 0-1,1 0 1,-1 0 0,1 0 0,-1 0 0,1 0 0,-1 0-1,1 0 1,-1 1 0,1-1 0,0 0 0,0 1 0,0-1 0,0 1-1,0-1 1,0 1 0,0 0 0,1 0 0,-1-1 0,0 4-1,0-3-15,0 1 0,0-1-1,0 1 1,0 0-1,0-1 1,1 1-1,-1 0 1,1-1 0,0 1-1,0 0 1,0 0-1,0-1 1,1 1-1,-1 0 1,1-1 0,-1 1-1,1 0 1,0-1-1,0 1 1,0-1-1,1 1 1,-1-1 0,0 0-1,1 1 1,0-1-1,-1 0 1,1 0-1,0 0 1,0 0 0,0 0-1,0-1 1,1 1-1,3 2 1,1-2 45,1 1-1,0-1 1,-1 0 0,1-1 0,0 0 0,0 0-1,0 0 1,0-1 0,0-1 0,13-1 0,-16 1 22,0 0 1,0-1-1,0 1 1,0-1-1,0 0 1,0-1 0,-1 1-1,1-1 1,-1 0-1,1 0 1,-1 0-1,0-1 1,0 1 0,-1-1-1,7-8 1,-7 9 20,-1-1 1,0 1-1,0 0 1,0-1-1,0 1 0,-1-1 1,1 0-1,-1 1 1,0-1-1,0 0 1,0 0-1,0 0 0,-1 0 1,0 0-1,0 0 1,0 0-1,0 0 1,-1 0-1,1 0 1,-1 1-1,0-1 0,-2-5 1,2 7-94,-1 0-1,0 0 1,0 0 0,1 0-1,-2 0 1,1 0 0,0 1 0,0-1-1,-1 1 1,1-1 0,0 1-1,-1 0 1,1 0 0,-1 0 0,0 0-1,1 0 1,-1 1 0,-4-1-1,4 0-65,11 1 37,6-1 53,66-7-278,-56 4-151,1 2 1,0 0-1,40 3 0,-63-1 387,0 1-1,-1-1 1,1 0-1,-1 0 1,1 1-1,-1-1 1,1 1-1,0-1 1,-1 1-1,0 0 1,1-1-1,-1 1 1,1 0-1,-1 0 1,0 0-1,0 0 0,0 0 1,1 0-1,-1 1 1,0-1-1,0 0 1,-1 1-1,1-1 1,0 0-1,0 1 1,0 1-1,0 1 10,0 0-1,-1 0 0,0-1 1,0 1-1,0 0 1,0 0-1,0-1 0,-1 1 1,0 0-1,0-1 1,-1 5-1,-2 5 159,-2 0 1,1-1-1,-2 1 1,1-1-1,-12 14 1,18-53 287,7-16-47,-5 37-400,0 1 1,0 0-1,1-1 1,0 1 0,0 0-1,0 1 1,6-8-1,5-7 0,-9 0 75,0 6-168,-4 13 90,0 0 0,0 0-1,0 0 1,0 0 0,0 0 0,0 0 0,0 0 0,0 0-1,-1 1 1,1-1 0,0 0 0,0 1 0,0-1-1,0 0 1,0 1 0,0-1 0,-1 1 0,1-1 0,0 1-1,1 1 1,4 1-641,1 0-1,0 0 1,0 0-1,0-1 1,0 0-1,0 0 1,0-1-1,1 0 1,-1 0-1,13-1 1,-3-1-2362,1 0 0,-1-1 0,25-6 0,-4-2-4583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7.453"/>
    </inkml:context>
    <inkml:brush xml:id="br0">
      <inkml:brushProperty name="width" value="0.025" units="cm"/>
      <inkml:brushProperty name="height" value="0.025" units="cm"/>
    </inkml:brush>
  </inkml:definitions>
  <inkml:trace contextRef="#ctx0" brushRef="#br0">158 2 11275,'0'0'3518,"-8"0"-251,-9-1-2341,7 1 44,0 0 0,-1 0 0,1 1 0,-15 3 0,22-3-837,-1 0 0,1 0-1,-1 0 1,1 1 0,0-1 0,0 1 0,0 0 0,-1 0 0,2 0-1,-1 0 1,0 1 0,0-1 0,1 1 0,0 0 0,-1 0 0,1 0 0,-3 6-1,3-7-81,1 1 0,-1 0 0,1-1 0,0 1-1,0 0 1,0 0 0,0 0 0,1 0 0,-1 0-1,1 0 1,0 0 0,0 4 0,0-6-44,1 1 1,-1-1 0,1 0-1,-1 0 1,1 0-1,-1 0 1,1 0-1,0 0 1,0 0-1,-1 0 1,1 0 0,0 0-1,0-1 1,0 1-1,0 0 1,0 0-1,0-1 1,0 1-1,0-1 1,0 1 0,1-1-1,-1 1 1,0-1-1,0 0 1,0 1-1,1-1 1,-1 0-1,0 0 1,0 0 0,0 0-1,2 0 1,9-1-79,1 1-1,-1-2 1,0 1 0,0-2 0,0 0 0,0 0 0,-1-1 0,1 0 0,-1-1 0,0 0 0,0-1 0,15-12-1,37-15-226,-64 33 305,1 0 0,0 0-1,0 1 1,0-1 0,0 0 0,-1 0-1,1 1 1,0-1 0,0 0 0,0 0-1,0 1 1,0-1 0,0 0 0,0 1-1,0-1 1,0 0 0,0 1 0,0-1-1,0 0 1,0 0 0,0 1 0,0-1-1,0 0 1,0 1 0,0-1 0,1 0-1,-1 0 1,0 1 0,0-1 0,0 0-1,0 0 1,1 1 0,-1-1-1,0 0 1,0 0 0,0 0 0,1 1-1,-1-1 1,0 0 0,0 0 0,1 0-1,-1 0 1,0 1 0,0-1 0,1 0-1,-1 0 1,0 0 0,1 0 0,-1 0-1,0 0 1,1 0 0,-1 0 0,0 0-1,0 0 1,1 0 0,-1 0 0,0 0-1,1 0 1,-1 0 0,0 0 0,1-1-1,-20 38 366,9-18 194,10-18-542,0 0-1,0-1 0,0 1 1,0 0-1,0 0 1,0 0-1,1 0 1,-1-1-1,0 1 1,0 0-1,0 0 0,1 0 1,-1-1-1,0 1 1,1 0-1,-1-1 1,1 1-1,-1 0 1,1-1-1,-1 1 0,1 0 1,-1-1-1,1 1 1,0-1-1,-1 1 1,1-1-1,0 1 0,-1-1 1,1 0-1,0 1 1,0-1-1,0 0 1,-1 0-1,1 1 1,0-1-1,0 0 0,0 0 1,-1 0-1,1 0 1,0 0-1,0 0 1,0 0-1,1-1 1,44-2 61,-43 3-59,19-5-24,0-1 0,0-1 1,-1 0-1,32-17 0,12-4-595,-65 28 589,0-1 1,0 1-1,0 0 1,1 0-1,-1 0 1,0 0-1,0 0 0,0 0 1,0 0-1,1 0 1,-1-1-1,0 1 1,0 0-1,0 0 1,0 0-1,1 0 1,-1 0-1,0 0 1,0 0-1,0 0 1,0 0-1,1 0 1,-1 0-1,0 0 1,0 0-1,0 0 1,1 1-1,-1-1 0,0 0 1,0 0-1,0 0 1,0 0-1,0 0 1,1 0-1,-1 0 1,0 0-1,0 1 1,0-1-1,0 0 1,0 0-1,0 0 1,1 0-1,-1 0 1,0 1-1,0-1 1,0 0-1,0 0 1,-4 13-44,-18 22 329,14-22 84,8-12-340,-1-1-1,1 1 1,0-1 0,-1 1-1,1-1 1,0 1 0,-1 0-1,1-1 1,0 1 0,0-1-1,-1 1 1,1 0 0,0-1-1,0 1 1,0 0-1,0-1 1,0 1 0,0 0-1,0-1 1,0 1 0,0 0-1,1-1 1,-1 1 0,0-1-1,0 1 1,0 0 0,1-1-1,-1 1 1,1 0 0,18 3-1674,28-14-7409,-24 2 2267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724"/>
    </inkml:context>
    <inkml:brush xml:id="br0">
      <inkml:brushProperty name="width" value="0.025" units="cm"/>
      <inkml:brushProperty name="height" value="0.025" units="cm"/>
    </inkml:brush>
  </inkml:definitions>
  <inkml:trace contextRef="#ctx0" brushRef="#br0">133 52 16271,'0'0'9396,"-11"3"-8643,6-1-683,-8 1 126,0 1 0,1 1 0,-21 11 1,30-15-181,0 1 0,0 0 0,0-1 0,0 1 1,0 1-1,1-1 0,-1 0 0,1 1 1,0-1-1,0 1 0,0 0 0,0 0 0,0 0 1,0 0-1,1 0 0,-1 0 0,1 0 0,0 0 1,0 1-1,0-1 0,0 0 0,0 6 1,1-8-15,0 0 1,1 0 0,-1 0-1,0 0 1,0-1 0,0 1-1,1 0 1,-1 0 0,0 0 0,1 0-1,-1 0 1,1-1 0,-1 1-1,1 0 1,0 0 0,-1-1-1,1 1 1,0 0 0,-1-1 0,1 1-1,0-1 1,0 1 0,-1-1-1,3 1 1,28 7 138,33-10 83,-54 0-215,0 0 0,0 0-1,0-1 1,0 0 0,0-1 0,-1 0 0,0-1 0,13-7 0,-17 9-16,-1 0 0,0 0 0,0 0 0,0 0 0,-1 0 0,1-1 0,-1 0 0,0 1 0,0-1 0,0 0 0,0-1 1,-1 1-1,0 0 0,1-1 0,-2 0 0,1 1 0,0-1 0,-1 0 0,1-7 0,-2 10-26,-1 0-1,1 0 0,-1 0 1,1-1-1,-1 1 0,0 0 1,0 0-1,0 0 0,0 1 1,0-1-1,0 0 0,-1 0 1,1 0-1,0 1 0,-1-1 1,0 1-1,1-1 1,-1 1-1,0 0 0,0-1 1,0 1-1,1 0 0,-1 0 1,-1 1-1,1-1 0,0 0 1,0 1-1,0-1 0,0 1 1,-3-1-1,-8-2-1572,0 1-1,-1 0 1,-21 1 0,19 1-3989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7.792"/>
    </inkml:context>
    <inkml:brush xml:id="br0">
      <inkml:brushProperty name="width" value="0.025" units="cm"/>
      <inkml:brushProperty name="height" value="0.025" units="cm"/>
    </inkml:brush>
  </inkml:definitions>
  <inkml:trace contextRef="#ctx0" brushRef="#br0">147 2 16271,'0'0'3198,"-11"-1"-406,4 1-2456,0 0-1,0 0 1,-1 1 0,1 0 0,0 0-1,0 1 1,1 0 0,-13 5-1,15-6-191,0 1 1,0 1-1,1-1 0,-1 0 0,0 1 0,1 0 0,0 0 0,0 0 1,0 0-1,0 0 0,0 1 0,1-1 0,-1 1 0,1-1 1,0 1-1,0 0 0,1 0 0,-3 8 0,3-10-123,0 1 0,1-1-1,-1 0 1,1 1 0,-1-1-1,1 1 1,0-1 0,0 1-1,0-1 1,1 1 0,-1-1-1,0 1 1,1-1 0,0 0 0,0 1-1,-1-1 1,1 0 0,0 1-1,1-1 1,-1 0 0,0 0-1,1 0 1,-1 0 0,1 0-1,0 0 1,-1-1 0,1 1-1,0 0 1,0-1 0,0 1 0,0-1-1,1 0 1,-1 0 0,0 0-1,0 0 1,1 0 0,-1 0-1,4 0 1,-1 0-29,1 0 1,-1 0-1,1-1 1,-1 1-1,1-1 1,-1 0-1,1-1 0,-1 1 1,1-1-1,-1 0 1,1-1-1,-1 1 0,0-1 1,0 0-1,0-1 1,8-4-1,32-31-66,-43 36 67,1-1 1,-1 0-1,0 0 1,0 1-1,0-1 1,0 0 0,-1-1-1,1 1 1,-1 0-1,1 0 1,-1-1 0,0 1-1,-1-1 1,2-4-1,-7 4-250,-4 10 137,-7 10 60,14-12 55,-1 1 1,1-1-1,0 1 1,1 0-1,-1-1 1,1 1-1,0 0 1,0 0-1,0 0 1,1 0 0,0 0-1,0 0 1,0 7-1,1-9-183,-1-1 0,1 0 0,0 1 0,0-1 0,-1 0 0,1 0 0,1 0 0,-1 0 0,0 0 0,0 0 0,1 0 1,2 3-1,-2-3-354,0-1 1,0 1 0,0-1-1,0 0 1,1 1 0,-1-1-1,0 0 1,1 0 0,-1 0 0,1-1-1,-1 1 1,1-1 0,4 1-1,18 0-9905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8.403"/>
    </inkml:context>
    <inkml:brush xml:id="br0">
      <inkml:brushProperty name="width" value="0.025" units="cm"/>
      <inkml:brushProperty name="height" value="0.025" units="cm"/>
    </inkml:brush>
  </inkml:definitions>
  <inkml:trace contextRef="#ctx0" brushRef="#br0">128 1 12107,'0'0'10213,"-4"12"-9514,-10 24-223,-51 140 1116,53-139-955,2 0-1,-11 74 0,21-110-609,0 0-1,-1 0 1,1 0-1,0 1 1,0-1-1,-1 0 1,1 0-1,0 1 1,0-1-1,1 0 1,-1 0 0,0 0-1,0 1 1,0-1-1,1 0 1,-1 0-1,1 0 1,-1 1-1,1-1 1,-1 0-1,1 0 1,0 0-1,-1 0 1,1 0-1,0 0 1,0-1-1,0 1 1,0 0-1,0 0 1,0 0-1,0-1 1,0 1 0,0-1-1,0 1 1,0-1-1,0 1 1,1-1-1,-1 1 1,0-1-1,0 0 1,0 0-1,1 0 1,-1 0-1,0 0 1,0 0-1,1 0 1,-1 0-1,0 0 1,0 0-1,0-1 1,1 1-1,-1 0 1,0-1 0,2 0-1,8-3 142,-1-1 1,1 0-1,-1 0 1,16-11-1,16-13-7,-1-2-1,46-47 1,-68 60-132,-1-1 0,-1-1-1,-1-1 1,-1 0 0,-1-1 0,16-33-1,-29 44-2099,-14 16-708,-24 26-5078,27-23 3855,-16 11-7443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8.947"/>
    </inkml:context>
    <inkml:brush xml:id="br0">
      <inkml:brushProperty name="width" value="0.025" units="cm"/>
      <inkml:brushProperty name="height" value="0.025" units="cm"/>
    </inkml:brush>
  </inkml:definitions>
  <inkml:trace contextRef="#ctx0" brushRef="#br0">0 160 8360,'0'0'9235,"13"1"-5818,7 0-2317,0-1-1,-1 0 1,1-2 0,26-5-1,-37 5-1032,-1 0-1,1 1 1,0 0-1,-1 0 1,1 1-1,9 1 1,-17-1-74,1 0 1,0 1-1,0-1 1,-1 1 0,1-1-1,0 1 1,-1-1-1,1 1 1,-1 0-1,1 0 1,-1 0 0,1 0-1,-1 0 1,0 0-1,1 1 1,-1-1-1,0 0 1,0 1 0,0-1-1,0 0 1,0 1-1,0 0 1,0-1-1,-1 1 1,1-1 0,0 1-1,-1 0 1,0-1-1,1 1 1,-1 0-1,0 0 1,0-1 0,0 1-1,0 3 1,0-4 4,0 1-1,0-1 1,0 0 0,0 0 0,0 1 0,0-1 0,0 0 0,0 1 0,-1-1-1,1 0 1,0 0 0,-1 1 0,1-1 0,-1 0 0,1 0 0,-1 0 0,0 0 0,-1 2-1,2-4 15,-1 0-1,1 1 0,0-1 1,-1 0-1,1 0 1,0 1-1,-1-1 0,1 0 1,0 0-1,0 0 0,0 0 1,0 1-1,0-1 0,0 0 1,0 0-1,0 0 0,0 0 1,0 1-1,0-1 0,1 0 1,-1 0-1,0 0 0,1 1 1,-1-1-1,0 0 1,1 0-1,0 0 0,10-36 51,27-101 138,-38 138-201,0 0 1,0 0-1,0 0 1,0 0-1,0 0 0,0 1 1,0-1-1,0 0 1,0 0-1,0 0 0,0 0 1,0 0-1,0 1 1,0-1-1,0 0 1,0 0-1,0 0 0,0 0 1,0 0-1,0 0 1,0 0-1,0 1 1,0-1-1,0 0 0,0 0 1,0 0-1,1 0 1,-1 0-1,0 0 1,0 0-1,0 0 0,0 0 1,0 0-1,0 1 1,0-1-1,1 0 0,-1 0 1,0 0-1,0 0 1,0 0-1,0 0 1,0 0-1,0 0 0,1 0 1,-1 0-1,0 0 1,0 0-1,0 0 1,0 0-1,0 0 0,0 0 1,1 0-1,-1 0 1,0 0-1,0-1 1,0 1-1,0 0 0,0 0 1,0 0-1,0 0 1,1 0-1,-1 0 1,0 0-1,10 22-81,-6-12 61,0-1 0,0 0 0,1 0-1,0 0 1,10 12 0,-11-17 64,1-1 0,0 0 0,0 1 0,1-2 0,-1 1 0,1-1 0,-1 0 0,1 0 0,0 0 0,0-1 0,0 0 0,-1 0 0,1 0 1,0-1-1,0 0 0,0 0 0,0-1 0,0 1 0,0-1 0,0-1 0,10-2 0,-7 1 23,0 0 1,0-1 0,0 0 0,-1-1 0,1 1 0,-1-1-1,0-1 1,-1 0 0,1 0 0,-1-1 0,0 1-1,10-14 1,-14 16-45,0 0-1,-1 0 0,1 0 1,-1 0-1,0 0 0,0 0 1,-1 0-1,1-1 0,-1 1 1,2-10-1,-20 32-341,0 9 290,-21 46 0,33-62 45,1 0 1,0 1-1,0 0 1,1-1-1,1 1 1,0 1-1,0 14 1,2-27-135,0 0 0,1 1 0,-1-1 0,0 0-1,1 0 1,-1 0 0,0 0 0,1 0 0,-1 0 0,0 0 0,0 0 0,1 0 0,-1 0 0,0 0 0,1 0-1,-1 0 1,0 0 0,1 0 0,-1-1 0,0 1 0,1 0 0,-1 0 0,0 0 0,0 0 0,1-1-1,-1 1 1,0 0 0,0 0 0,1 0 0,-1-1 0,0 1 0,0 0 0,0 0 0,0-1 0,1 1 0,-1 0-1,0-1 1,0 1 0,0 0 0,0 0 0,0-1 0,0 0 0,12-13-4567,-4-9-2718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9.273"/>
    </inkml:context>
    <inkml:brush xml:id="br0">
      <inkml:brushProperty name="width" value="0.025" units="cm"/>
      <inkml:brushProperty name="height" value="0.025" units="cm"/>
    </inkml:brush>
  </inkml:definitions>
  <inkml:trace contextRef="#ctx0" brushRef="#br0">0 1 14894,'0'0'3427,"54"44"-6502,-33-33-3811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9.603"/>
    </inkml:context>
    <inkml:brush xml:id="br0">
      <inkml:brushProperty name="width" value="0.025" units="cm"/>
      <inkml:brushProperty name="height" value="0.025" units="cm"/>
    </inkml:brush>
  </inkml:definitions>
  <inkml:trace contextRef="#ctx0" brushRef="#br0">144 0 13997,'-9'3'3209,"0"1"-2400,-1-2 144,0 2 0,0-1 1,1 1-1,0 1 0,-1 0 0,1 0 0,1 0 0,-1 1 0,-10 11 0,18-17-951,1 1 1,0-1-1,-1 1 0,1-1 1,0 1-1,-1-1 1,1 1-1,0 0 0,0-1 1,-1 1-1,1 0 0,0-1 1,0 1-1,0 0 0,0-1 1,0 1-1,0 0 1,0-1-1,0 1 0,0 0 1,0-1-1,1 1 0,-1 0 1,0-1-1,0 1 0,1-1 1,-1 1-1,0 0 1,1-1-1,-1 1 0,0-1 1,1 1-1,-1-1 0,1 1 1,-1-1-1,1 1 0,-1-1 1,1 0-1,-1 1 0,1-1 1,-1 0-1,1 1 1,0-1-1,-1 0 0,1 0 1,0 0-1,0 1 0,39 8-483,-31-8 182,1 1-46,3 0 48,-1 0 0,1 0 0,-1 2 1,1-1-1,-1 2 0,0 0 0,-1 0 0,21 13 1,-31-17 311,0-1 0,0 1 0,0 0 1,0 0-1,0-1 0,-1 1 0,1 0 0,0 0 1,-1 0-1,1 0 0,0 0 0,-1 0 1,1 0-1,-1 0 0,0 0 0,1 0 1,-1 1-1,0-1 0,0 0 0,1 0 1,-1 0-1,0 0 0,0 0 0,0 1 0,0-1 1,-1 0-1,1 0 0,0 0 0,0 0 1,-1 0-1,1 0 0,-1 0 0,1 0 1,-1 0-1,1 0 0,-1 0 0,0 0 1,1 0-1,-1 0 0,0 0 0,0 0 0,0-1 1,1 1-1,-1 0 0,0 0 0,0-1 1,0 1-1,-1 0 0,-7 5 466,-1-1-1,1 1 1,-20 6-1,25-10-367,-11 5 173,0 0 0,-1-2 1,0 0-1,0 0 0,0-2 0,-1 0 1,-18 1-1,34-4-393,1-1 0,-1 1 0,1 0 0,-1 0 0,0-1 0,1 1 0,-1 0 0,1-1 0,-1 1 0,1 0 0,0-1 0,-1 1 0,1-1 0,-1 1 0,1-1 0,0 1 0,-1-1-1,1 1 1,0-1 0,-1 0 0,1 1 0,0-1 0,0 1 0,0-1 0,0 0 0,0 1 0,0-1 0,-1 1 0,1-1 0,0 0 0,1 1 0,-1-1 0,0 1 0,0-1 0,0 0 0,0 1 0,0-1 0,1 1 0,-1-1 0,0 0 0,11-26-7543,6 8-758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9.962"/>
    </inkml:context>
    <inkml:brush xml:id="br0">
      <inkml:brushProperty name="width" value="0.025" units="cm"/>
      <inkml:brushProperty name="height" value="0.025" units="cm"/>
    </inkml:brush>
  </inkml:definitions>
  <inkml:trace contextRef="#ctx0" brushRef="#br0">113 148 13389,'0'0'9630,"10"-2"-7559,2-1-1792,-1-1-1,0 0 1,0-1-1,0 0 1,14-9-1,-21 12-260,0-1 0,-1 1 0,1-1 0,0 0 0,-1 1 1,0-2-1,0 1 0,0 0 0,0-1 0,0 1 0,-1-1 0,1 0 0,-1 0 0,0 0 0,0 0 0,-1 0 0,1 0 0,-1-1 0,0 1 0,1-8 0,-2 10-10,-1 1 0,1-1 0,-1 1 0,1-1-1,-1 1 1,0-1 0,0 1 0,0 0-1,0-1 1,0 1 0,0 0 0,0 0 0,0-1-1,-1 1 1,1 0 0,0 0 0,-1 1 0,1-1-1,0 0 1,-1 0 0,1 1 0,-1-1 0,1 0-1,-1 1 1,0 0 0,1-1 0,-1 1 0,0 0-1,1 0 1,-1 0 0,-3 0 0,-3 0-14,0-1 0,0 1 0,0 1 0,0 0 0,-13 2 0,11 1 21,1 1 0,-1-1 0,1 1 1,0 1-1,1 0 0,-1 0 0,1 1 0,0 0 0,1 0 1,0 0-1,0 1 0,0 1 0,1-1 0,1 1 0,-1 0 0,1 0 1,1 0-1,0 1 0,0 0 0,1 0 0,0 0 0,0 0 1,1 0-1,0 12 0,2-19 0,0 0 0,0 0 1,0 0-1,1 0 0,-1 0 0,1 0 1,0-1-1,0 1 0,0 0 1,0-1-1,1 1 0,-1 0 0,1-1 1,-1 1-1,1-1 0,0 0 0,0 0 1,0 0-1,3 3 0,0-2 24,1 1-1,-1-1 1,1 0-1,-1 0 1,1-1-1,0 0 1,0 0 0,10 2-1,8 0-448,0-2 0,1 0 0,40-3 0,-19-6-3049,1-11-3267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1.956"/>
    </inkml:context>
    <inkml:brush xml:id="br0">
      <inkml:brushProperty name="width" value="0.025" units="cm"/>
      <inkml:brushProperty name="height" value="0.025" units="cm"/>
    </inkml:brush>
  </inkml:definitions>
  <inkml:trace contextRef="#ctx0" brushRef="#br0">49 1 6182,'0'0'15871,"-1"10"-15182,-19 87 512,12-69-909,2 1 0,0 0 1,-1 39-1,7-67-272,0-1 1,0 1-1,0 0 1,1 0-1,-1-1 1,0 1-1,1 0 1,-1-1 0,0 1-1,1 0 1,-1-1-1,1 1 1,-1 0-1,1-1 1,-1 1-1,1-1 1,-1 1-1,1-1 1,0 1-1,-1-1 1,1 0-1,0 1 1,-1-1-1,1 0 1,0 1 0,0-1-1,-1 0 1,1 0-1,0 0 1,0 0-1,-1 0 1,1 0-1,0 0 1,0 0-1,-1 0 1,1 0-1,0 0 1,0 0-1,-1 0 1,2-1 0,35-11 268,-23 2-267,-1 0-1,-1-1 1,1-1-1,-2 0 0,0 0 1,0-1-1,-1-1 0,-1 0 1,15-29-1,-22 73-69,-5 19 0,-2 42 112,5-91-63,0 1 1,0 0-1,0-1 1,0 1-1,0 0 1,0-1-1,1 1 1,-1-1-1,0 1 1,0 0-1,1-1 1,-1 1-1,0-1 1,1 1-1,-1 0 1,1-1-1,-1 1 1,0-1-1,1 0 1,-1 1-1,1-1 1,-1 1-1,1-1 1,0 0-1,-1 1 1,1-1-1,-1 0 1,1 1-1,0-1 1,26 1 98,23-15 70,-37 8-258,-1-2 0,0 1-1,-1-2 1,0 1 0,0-2 0,-1 1-1,0-1 1,12-17 0,-16 19 112,0-1-1,-1 1 1,0-1 0,0 0-1,-1-1 1,0 1 0,-1-1 0,0 1-1,-1-1 1,0 0 0,0 0-1,0-16 1,-16 39 569,9-3-444,1 1 0,-1 0 0,2 0 1,0 0-1,0 0 0,1 0 0,0 1 1,0-1-1,2 1 0,0 13 0,0-22-135,0 0 0,0 0 0,0 1 1,1-1-1,-1 0 0,1 0 0,0 1 0,0-1 0,0 0 0,0 0 0,1 0 0,-1 0 0,1-1 0,0 1 0,0 0 1,0-1-1,0 1 0,0-1 0,1 1 0,-1-1 0,0 0 0,1 0 0,0 0 0,0-1 0,-1 1 0,1-1 0,0 1 1,0-1-1,1 0 0,-1 0 0,0 0 0,0 0 0,0-1 0,1 0 0,-1 1 0,0-1 0,0 0 0,1 0 0,5-2 0,-4 1-9,-1 0 0,1-1 0,0 0 0,0 0 0,-1 0 0,0-1 0,1 1-1,-1-1 1,0 0 0,0-1 0,0 1 0,-1-1 0,1 1 0,-1-1-1,0 0 1,3-5 0,4-5-40,-1 0-1,-1 0 1,11-26 0,-15 30 30,0-1 1,0 0-1,-1 0 0,-1 0 1,1 0-1,0-20 1,-19 64-311,9-12 340,2 0 0,0 0 0,1 1-1,1 0 1,0 31 0,3-52-19,0 0-1,0 1 0,0-1 0,0 0 1,0 0-1,0 1 0,0-1 1,1 0-1,-1 0 0,0 0 1,1 1-1,-1-1 0,1 0 1,0 0-1,-1 0 0,1 0 0,0 0 1,0 0-1,-1 0 0,1 0 1,0 0-1,0 0 0,0 0 1,0-1-1,0 1 0,0 0 1,1-1-1,-1 1 0,0-1 0,0 1 1,0-1-1,0 1 0,1-1 1,-1 0-1,0 0 0,0 0 1,1 0-1,-1 0 0,0 0 1,1 0-1,-1 0 0,0 0 1,0 0-1,1-1 0,-1 1 0,0 0 1,0-1-1,0 1 0,0-1 1,2-1-1,5 0 16,-1-1 0,0-1-1,1 1 1,-2-1 0,1-1 0,12-8 0,-7-1-30,0 0 0,0 0 1,15-27-1,-16 23-15,1 1 0,18-19 0,-30 35 18,0 1 1,0 0-1,0 0 0,0 0 1,1-1-1,-1 1 1,0 0-1,0 0 1,0 0-1,1 0 0,-1-1 1,0 1-1,0 0 1,0 0-1,1 0 0,-1 0 1,0 0-1,0 0 1,1 0-1,-1 0 0,0 0 1,0 0-1,1 0 1,-1 0-1,0 0 0,1 0 1,-1 0-1,0 0 1,0 0-1,1 0 0,-1 0 1,0 0-1,0 0 1,1 0-1,-1 0 1,0 0-1,0 1 0,0-1 1,1 0-1,-1 0 1,7 14-93,-1 29 91,-4-30-6,-2-12 13,3 14-4,1 1 0,0-1 0,1 0 0,8 17 0,-12-30 10,0 0 1,0 0-1,0 0 0,0 1 1,0-1-1,1 0 1,-1 0-1,0-1 1,1 1-1,0 0 0,-1 0 1,1-1-1,0 1 1,0-1-1,0 0 1,0 1-1,0-1 0,0 0 1,0 0-1,1 0 1,-1-1-1,0 1 1,1 0-1,-1-1 1,0 1-1,1-1 0,-1 0 1,0 0-1,1 0 1,-1 0-1,1 0 1,-1-1-1,0 1 0,1-1 1,-1 1-1,0-1 1,3-1-1,-2 0 3,0-1 0,0 1 0,0-1 0,0 0 0,0 0 0,0 0 0,-1 0 0,1 0 0,-1-1 0,0 1 0,0-1 0,0 0 0,-1 1 1,1-1-1,-1 0 0,0 0 0,0 0 0,0 0 0,-1 0 0,1-8 0,1-8 40,-1 0 0,-4-36-1,-8 11 199,9 38-211,0-1 0,0 0 0,0 0 0,-1-14 0,34 23-1162,-5 12-4826,-12-8-283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3.668"/>
    </inkml:context>
    <inkml:brush xml:id="br0">
      <inkml:brushProperty name="width" value="0.025" units="cm"/>
      <inkml:brushProperty name="height" value="0.025" units="cm"/>
    </inkml:brush>
  </inkml:definitions>
  <inkml:trace contextRef="#ctx0" brushRef="#br0">41 180 5093,'0'0'368,"0"1"0,0-1 0,0 0 0,0 1 0,1-1 0,-1 1 0,0-1 0,0 0 0,0 1 0,0-1 0,1 0 0,-1 1 0,0-1 1,1 0-1,-1 0 0,0 1 0,0-1 0,1 0 0,-1 0 0,0 1 0,1-1 0,-1 0 0,0 0 0,1 0 0,-1 0 0,1 0 0,-1 0 0,0 1 0,1-1 0,-1 0 0,1 0 0,21-1 3129,18-8-1934,-28 2-1234,0 1 0,0-2 0,-1 0-1,0 0 1,17-17 0,-24 22-287,-1 0-1,0 0 1,0 0-1,0-1 1,0 1 0,-1-1-1,1 0 1,-1 0-1,0 0 1,0 0 0,0 0-1,-1 0 1,0 0-1,1-1 1,-2 1 0,1 0-1,0-1 1,-1 1-1,0-1 1,0 1 0,0-7-1,-1 10-28,0-1-1,0 0 0,0 1 1,-1 0-1,1-1 1,0 1-1,0 0 0,-1-1 1,1 1-1,-1 0 1,1 0-1,-1 0 0,1 0 1,-1 1-1,0-1 1,0 0-1,1 1 0,-1-1 1,0 1-1,0-1 1,1 1-1,-1 0 0,0 0 1,-3 0-1,-47 1-23,44 1 6,1 0 0,0 0 0,0 1 1,0-1-1,1 2 0,-1-1 0,1 1 0,0 0 0,0 0 0,0 1 0,0-1 0,1 1 1,-1 1-1,1-1 0,1 1 0,-1 0 0,-6 11 0,7-11-2,1 0 0,-1 0 0,1 0 0,1 0 0,-1 1 0,1-1 0,0 1-1,1 0 1,-1 0 0,1 0 0,1-1 0,-1 1 0,1 0 0,0 0 0,1 0 0,0 0 0,0 0 0,0 0 0,4 8 0,-3-12 3,0 1 0,1-1 0,-1 0 0,1 0 0,0-1 0,0 1 0,0 0 0,0-1 0,1 0 1,-1 0-1,1 0 0,-1 0 0,1 0 0,0-1 0,0 1 0,-1-1 0,1 0 0,0-1 0,0 1 1,0 0-1,0-1 0,5 0 0,7 1-10,-1-1 0,1 0 0,0-2-1,22-3 1,-26 2-45,-1-1-1,1 0 0,0-1 0,-1 0 0,0-1 0,0 0 1,-1 0-1,14-11 0,-18 12 73,0 0 0,0-1 0,-1 1 0,1-1 1,-1 0-1,0 0 0,-1-1 0,0 0 0,0 1 0,0-1 0,-1-1 0,0 1 0,0 0 1,2-9-1,-13 49 410,4-21-337,1-1 1,1 1 0,0 0 0,0 0-1,2 0 1,0 21 0,0-31-52,1-1 0,-1 1 0,1-1 0,0 0-1,-1 1 1,1-1 0,0 1 0,0-1 0,0 0 0,0 0 0,0 0 0,1 0-1,-1 1 1,0-1 0,0-1 0,1 1 0,-1 0 0,1 0 0,-1 0 0,0-1-1,1 1 1,-1-1 0,1 1 0,0-1 0,-1 0 0,1 1 0,-1-1 0,1 0-1,2 0 1,52-2 379,-55 2-406,14-3 18,0-1-1,0 0 1,0-1-1,-1-1 1,0 0 0,23-14-1,-22 11-132,1 1-1,0 1 1,0 0 0,24-6-1,-39 14 109,0-1 0,0 0 0,-1 1 0,1-1 0,-1 1 0,1-1 0,0 1 0,-1-1 0,1 1 0,-1 0 0,0-1 0,1 1 0,-1 0 0,1-1 0,-1 1 0,0 0 0,1-1 0,-1 1 0,0 0 0,0 0 0,0-1 0,0 1 0,1 0 0,-1 0 0,0 0 0,0-1 0,-1 1 0,1 0 0,0 0 0,0-1 0,0 1 0,0 0 0,-1 1 0,-3 39 658,3-34-540,0-6-95,1 0 0,0 0 0,0 0 0,-1 0 0,1 0 0,0 0 0,0 0 0,0 0 0,0 0 0,0 0 0,1 0 0,-1 0 0,0 0 1,0 0-1,1 0 0,-1 0 0,0 0 0,1 0 0,-1 0 0,1 0 0,-1 0 0,1 0 0,0 0 0,-1-1 0,1 1 0,0 0 0,-1 0 0,1-1 0,0 1 0,0-1 0,0 1 0,0 0 0,0-1 0,0 0 1,0 1-1,1 0 0,2-1 22,-1 0 0,0 0 0,0-1 0,0 1-1,1-1 1,-1 1 0,0-1 0,0 0 0,0 0 0,0-1 0,5-2 0,45-35 77,-48 33-199,0 1 0,0 0 0,1 1 0,0-1 0,0 1-1,0 0 1,0 1 0,0 0 0,1 0 0,-1 0 0,1 0 0,0 1 0,0 0 0,0 1 0,8-1 0,-14 2 88,0 0 1,0 1 0,-1-1-1,1 1 1,0-1 0,0 1-1,-1-1 1,1 1-1,0-1 1,-1 1 0,1 0-1,-1-1 1,1 1-1,-1 0 1,1 0 0,-1-1-1,1 1 1,-1 0-1,0 0 1,1 0 0,-1-1-1,0 1 1,0 0 0,0 0-1,0 0 1,0 0-1,0 0 1,0-1 0,0 2-1,1 21-195,-2-10-3955,1-4-5057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4.045"/>
    </inkml:context>
    <inkml:brush xml:id="br0">
      <inkml:brushProperty name="width" value="0.025" units="cm"/>
      <inkml:brushProperty name="height" value="0.025" units="cm"/>
    </inkml:brush>
  </inkml:definitions>
  <inkml:trace contextRef="#ctx0" brushRef="#br0">0 1 17969,'0'0'3683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4.981"/>
    </inkml:context>
    <inkml:brush xml:id="br0">
      <inkml:brushProperty name="width" value="0.025" units="cm"/>
      <inkml:brushProperty name="height" value="0.025" units="cm"/>
    </inkml:brush>
  </inkml:definitions>
  <inkml:trace contextRef="#ctx0" brushRef="#br0">63 51 7239,'0'0'7121,"9"-7"-5503,2-2-1031,7-7-28,1-3 4119,-38 55-2094,5-14-2309,1 1 1,1 0 0,0 1-1,2 0 1,2 1 0,0 0-1,1 1 1,1-1 0,2 1-1,-3 48 1,7-73-269,0 1 1,1 0-1,-1 0 1,0 0-1,1-1 1,-1 1-1,1 0 1,0 0-1,-1-1 0,1 1 1,0 0-1,0-1 1,0 1-1,0-1 1,0 1-1,1-1 1,-1 0-1,0 0 1,1 1-1,-1-1 0,1 0 1,1 1-1,2 0 25,-1 0 0,1 0-1,0 0 1,0-1-1,0 0 1,-1 0 0,1 0-1,7 0 1,6-1-609,1 0 0,0-1 0,28-6 0,-35 4-1336,1 0 1,-1 0-1,16-8 1,1-4-5690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079"/>
    </inkml:context>
    <inkml:brush xml:id="br0">
      <inkml:brushProperty name="width" value="0.025" units="cm"/>
      <inkml:brushProperty name="height" value="0.025" units="cm"/>
    </inkml:brush>
  </inkml:definitions>
  <inkml:trace contextRef="#ctx0" brushRef="#br0">87 1 3203,'0'0'11963,"1"9"-11883,-1 59 1564,-18 135 0,16-190-1632,2-11-24,0 0 0,0 0 0,-1 0 0,1 1 0,-1-1 1,1 0-1,-1 0 0,0 0 0,0 0 0,0 0 1,0 0-1,0 0 0,0 0 0,-1-1 0,1 1 0,0 0 1,-1-1-1,-2 3 0,2-3-509,-1 0-1,1 0 1,0 0 0,0 0-1,-1-1 1,1 1 0,0-1-1,-1 1 1,1-1-1,0 0 1,-4 0 0,-12 0-5202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5.490"/>
    </inkml:context>
    <inkml:brush xml:id="br0">
      <inkml:brushProperty name="width" value="0.025" units="cm"/>
      <inkml:brushProperty name="height" value="0.025" units="cm"/>
    </inkml:brush>
  </inkml:definitions>
  <inkml:trace contextRef="#ctx0" brushRef="#br0">1 71 14029,'0'0'8921,"6"9"-8115,-1-4-697,-4-2-81,1 0 1,0 0-1,0-1 1,0 1 0,0-1-1,0 1 1,1-1-1,-1 0 1,1 0-1,-1 0 1,1 0-1,0-1 1,0 1-1,0-1 1,0 0-1,0 1 1,0-1-1,0-1 1,0 1-1,0 0 1,5 0 0,6-1 6,-1 0 0,0-1 1,0-1-1,0 0 0,0 0 1,15-6-1,-24 7-18,-1 0-1,0 0 1,1-1-1,-1 1 1,0-1-1,0 0 1,0 0-1,0 0 1,-1 0-1,1-1 1,0 1-1,-1-1 1,0 1-1,1-1 1,-1 0-1,0 0 1,-1 0-1,1 0 1,0 0-1,-1-1 1,0 1-1,0 0 1,0-1-1,0 1 1,0-1-1,-1 1 1,1-1-1,-1-3 1,0 5 8,-1 1 1,1-1-1,0 1 1,-1 0 0,1-1-1,-1 1 1,1 0 0,-1-1-1,0 1 1,1 0-1,-1 0 1,0-1 0,0 1-1,0 0 1,0 0 0,0 0-1,0 0 1,0 0 0,0 0-1,-1 1 1,1-1-1,0 0 1,0 1 0,-1-1-1,1 1 1,0-1 0,-1 1-1,1-1 1,-1 1-1,1 0 1,-1 0 0,1 0-1,0 0 1,-1 0 0,1 0-1,-1 0 1,1 0 0,-3 1-1,0-1-15,-1 1 0,0-1-1,1 1 1,-1 0 0,1 1-1,-1-1 1,1 1 0,-1 0-1,1 0 1,0 0 0,-4 3-1,1 1 41,1 0 0,0 1-1,0 0 1,1 0 0,0 1 0,0-1-1,1 1 1,0 0 0,0 0 0,1 0-1,0 1 1,0-1 0,1 1-1,0 0 1,1-1 0,0 1 0,0 0-1,1 14 1,1-21-36,0 0 0,0 0 0,0 0 0,0 1-1,0-2 1,1 1 0,-1 0 0,1 0 0,-1 0 0,1-1 0,0 1-1,0-1 1,0 1 0,0-1 0,0 0 0,0 1 0,0-1 0,0 0 0,0 0-1,0-1 1,1 1 0,-1 0 0,0-1 0,1 0 0,-1 1 0,0-1-1,5 0 1,5 1 25,1-1 0,-1 0 0,0-1-1,13-2 1,-16 2-42,-1-2 0,-1 1 0,1-1 0,0 0 0,-1 0-1,1-1 1,-1 0 0,0-1 0,0 1 0,-1-1 0,0-1 0,1 1 0,-2-1 0,8-9-1,-1 0-10,-1 0-1,-1-1 1,-1-1 0,0 0-1,7-20 1,-19 94-189,1-44 166,1-2-175,-1 0 1,2 0-1,-1 0 1,2 0-1,1 13 1,-2-22 142,0 0 0,1 0 0,-1 0-1,1 0 1,0 0 0,-1 0 0,1 0 0,0 0 0,0-1-1,0 1 1,1 0 0,-1-1 0,0 1 0,1-1 0,-1 1 0,0-1-1,1 0 1,0 1 0,-1-1 0,1 0 0,0 0 0,0 0-1,-1 0 1,1-1 0,0 1 0,0 0 0,0-1 0,0 1-1,0-1 1,0 0 0,0 0 0,0 0 0,0 0 0,3 0 0,7-3-3925,0-11-2166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5.864"/>
    </inkml:context>
    <inkml:brush xml:id="br0">
      <inkml:brushProperty name="width" value="0.025" units="cm"/>
      <inkml:brushProperty name="height" value="0.025" units="cm"/>
    </inkml:brush>
  </inkml:definitions>
  <inkml:trace contextRef="#ctx0" brushRef="#br0">0 1 10474,'0'0'7559,"51"50"-13132,-31-38-3652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6.206"/>
    </inkml:context>
    <inkml:brush xml:id="br0">
      <inkml:brushProperty name="width" value="0.025" units="cm"/>
      <inkml:brushProperty name="height" value="0.025" units="cm"/>
    </inkml:brush>
  </inkml:definitions>
  <inkml:trace contextRef="#ctx0" brushRef="#br0">142 248 10314,'0'0'3128,"-10"8"-106,8-6-2940,-19 15 2378,-36 35 0,52-47-2141,0 0 0,0 1 0,1-1-1,0 1 1,0 0 0,0 0 0,1 0 0,-1 1 0,2-1 0,-1 1-1,1 0 1,0 0 0,0 0 0,-1 8 0,3-14-315,0 0-1,1 0 1,-1 0 0,0-1 0,0 1 0,0 0-1,0 0 1,1-1 0,-1 1 0,0 0-1,1-1 1,-1 1 0,1 0 0,-1-1 0,1 1-1,-1 0 1,1-1 0,-1 1 0,1-1 0,-1 1-1,1-1 1,0 1 0,-1-1 0,1 0-1,0 1 1,1 0 0,27 3-11,31-14-355,-47 6 296,0-1 0,0 0 0,0-1 0,-1 0 0,0-1-1,0-1 1,0 0 0,-1 0 0,-1-1 0,1 0 0,-1-1 0,-1 0 0,0-1 0,0 0 0,-1 0 0,7-15 0,-6 10 71,-2-1 0,0 0 0,-1-1 0,0 0 0,-2 1 0,0-2 0,-1 1 0,-1 0 0,0-1 0,-2 1 0,-2-31 1,2 47 1,0 0-1,1 1 1,-1-1 0,-1 1 0,1-1 0,0 1 0,0-1 0,-1 1 0,1-1 0,0 1 0,-1-1 0,0 1 0,1-1 0,-1 1 0,0 0-1,0-1 1,1 1 0,-1 0 0,0 0 0,0-1 0,-1 1 0,1 0 0,0 0 0,0 0 0,0 0 0,-1 1 0,1-1 0,-1 0 0,1 1 0,0-1-1,-1 0 1,1 1 0,-1 0 0,1-1 0,-1 1 0,1 0 0,-1 0 0,0 0 0,1 0 0,-1 0 0,1 0 0,-1 0 0,-1 1 0,-3 0 2,0 1 0,0 0 0,1 1 0,-1-1 0,1 1 0,0 0 0,0 1 0,0-1 0,-8 9 0,6-5 32,0 0 0,0 0 1,1 1-1,0 0 1,0 0-1,-5 13 1,9-18-43,1-1 1,0 1 0,0-1 0,0 1-1,0-1 1,1 1 0,-1-1 0,1 1-1,0 0 1,-1-1 0,1 1 0,0 0-1,0 0 1,1-1 0,-1 1 0,1 0-1,-1-1 1,1 1 0,0-1 0,0 1-1,0-1 1,0 1 0,0-1 0,1 0 0,-1 1-1,1-1 1,0 0 0,2 3 0,30 26-663,-17-18 386,-2 2 1,0 0-1,0 0 0,-1 1 1,12 20-1,-23-31 313,0 0 0,-1 1 1,1 0-1,-1-1 0,0 1 0,-1 0 1,1 0-1,-1 0 0,0 0 0,-1 0 0,0 0 1,0 0-1,0 0 0,0 0 0,-1 0 1,0 0-1,0 0 0,-1 0 0,0 0 0,0-1 1,0 1-1,-4 7 0,4-9-59,0-1-201,1-1-3031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7.158"/>
    </inkml:context>
    <inkml:brush xml:id="br0">
      <inkml:brushProperty name="width" value="0.025" units="cm"/>
      <inkml:brushProperty name="height" value="0.025" units="cm"/>
    </inkml:brush>
  </inkml:definitions>
  <inkml:trace contextRef="#ctx0" brushRef="#br0">58 1 13068,'0'0'7549,"-2"10"-6124,-11 46 482,0-6-1264,2 0 0,3 1 0,-3 60 0,12-111-636,-1 0 0,0-1 0,0 1 0,1 0 0,-1 0 1,0-1-1,1 1 0,-1 0 0,0 0 0,1-1 0,-1 1 0,0 0 0,1 0 0,-1 0 0,1-1 0,-1 1 0,0 0 0,1 0 1,-1 0-1,1 0 0,-1 0 0,1 0 0,-1 0 0,0 0 0,1 0 0,-1 0 0,1 0 0,-1 0 0,0 0 0,1 1 0,-1-1 0,1 0 1,-1 0-1,0 0 0,1 0 0,-1 1 0,0-1 0,1 0 0,-1 0 0,0 1 0,1-1 0,-1 0 0,0 1 0,0-1 0,1 0 1,-1 1-1,0-1 0,0 0 0,0 1 0,1-1 0,-1 1 0,0-1 0,0 0 0,0 1 0,0-1 0,0 1 0,0-1 0,0 0 0,0 1 1,0-1-1,0 1 0,0-1 0,0 1 0,0-1 0,0 0 0,0 1 0,-1 0 0,21-28 238,-17 13-296,0 0 0,-1 0 0,0 0 0,-1-1 0,-1 1 0,-1-18-1,1 46-706,-1-10 738,1 0 1,0 0-1,0 0 0,0 0 1,0 0-1,1 0 1,0 0-1,-1 0 1,1 0-1,1 0 1,-1-1-1,0 1 1,1 0-1,0-1 1,0 1-1,0-1 0,0 0 1,1 0-1,-1 1 1,1-2-1,0 1 1,0 0-1,5 3 1,-3-3 66,0 0 0,0-1 1,0 0-1,0 0 1,1 0-1,-1-1 1,1 0-1,-1 0 1,1 0-1,0-1 0,-1 1 1,1-1-1,0-1 1,-1 1-1,1-1 1,0 0-1,-1 0 1,0-1-1,1 0 0,-1 0 1,0 0-1,1 0 1,-1-1-1,-1 0 1,9-6-1,-7 5-5,0 0-1,0-1 1,-1 0 0,0 0-1,0-1 1,0 0-1,-1 1 1,1-2 0,-1 1-1,-1 0 1,1-1 0,-1 1-1,0-1 1,-1 0-1,0 0 1,0 0 0,0-1-1,-1 1 1,1-9 0,-2 15-44,0 1 1,0-1-1,0 0 1,1 1-1,-1-1 1,0 1-1,0-1 1,0 0 0,0 1-1,0-1 1,0 0-1,-1 1 1,1-1-1,0 0 1,0 1-1,0-1 1,-1 1 0,1-1-1,0 1 1,0-1-1,-1 0 1,1 1-1,-1-1 1,1 1-1,0-1 1,-1 1-1,1 0 1,-1-1 0,1 1-1,-1-1 1,1 1-1,-1 0 1,0-1-1,1 1 1,-1 0-1,1 0 1,-1 0 0,0-1-1,1 1 1,-1 0-1,1 0 1,-1 0-1,0 0 1,1 0-1,-1 0 1,0 0 0,1 0-1,-1 0 1,0 0-1,1 1 1,-1-1-1,1 0 1,-1 0-1,0 0 1,1 1 0,-1-1-1,0 1 1,-2 0-15,1 1 1,-1 0 0,0 0 0,1 0 0,-1 0 0,1 0-1,0 0 1,0 1 0,0-1 0,-3 5 0,-1 4 15,1 1 1,1-1-1,-1 1 1,2 0-1,0 0 1,1 0-1,0 0 1,0 0-1,1 1 1,2 18-1,-1-29 9,0-1-1,0 0 1,1 0 0,-1 1-1,0-1 1,1 0-1,-1 0 1,1 0 0,0 0-1,-1 1 1,1-1 0,0 0-1,0 0 1,0 0 0,-1 0-1,1-1 1,0 1-1,0 0 1,0 0 0,1-1-1,-1 1 1,0 0 0,0-1-1,2 1 1,1 1 15,0-1 0,0 0 0,1-1 0,-1 1-1,0-1 1,1 1 0,6-2 0,2 0 21,0-1-1,0 0 1,0-1-1,15-6 1,82-44 45,-7 2-105,-103 51 8,0-1 1,1 1-1,-1 0 1,0 0 0,1 0-1,-1 0 1,0 0-1,1 0 1,-1 0 0,0 0-1,1 0 1,-1 0-1,0 0 1,1 0-1,-1 0 1,1 0 0,-1 0-1,0 0 1,1 0-1,-1 0 1,0 1 0,1-1-1,-1 0 1,0 0-1,0 0 1,1 1 0,-1-1-1,0 0 1,1 0-1,-1 1 1,0-1-1,0 0 1,0 0 0,1 1-1,-1-1 1,0 0-1,0 1 1,0-1 0,0 0-1,1 1 1,-1-1-1,0 0 1,0 1 0,0-1-1,0 1 1,2 26 4,-3-25 30,1 0 0,0 0 0,-1 0-1,1 0 1,0 0 0,0 0 0,1 1 0,-1-1 0,0 0 0,1 0 0,-1 0 0,1 0 0,0 0 0,-1-1 0,1 1 0,0 0-1,0 0 1,0 0 0,2 2 0,2-3 16,-1 0 0,1 0 1,-1-1-1,1 0 0,-1 1 0,1-1 0,0-1 0,-1 1 0,1-1 0,-1 1 0,1-1 0,-1-1 0,0 1 0,1-1 1,-1 1-1,0-1 0,7-5 0,-6 4-80,1 1 1,0-1 0,0 1-1,0 0 1,0 0 0,0 1-1,1 0 1,5-1-1,-11 2-69,0 0 0,0 0 0,-1 1 1,1-1-1,0 0 0,-1 1 0,1-1 0,0 0 0,-1 1 0,1-1 0,0 1 0,-1-1 0,1 1 0,-1-1 0,1 1 0,-1-1 0,1 1 0,-1 0 0,1-1 0,-1 1 0,1 0 0,-1-1 0,0 1 1,0 0-1,1-1 0,-1 1 0,0 0 0,0 0 0,0-1 0,0 1 0,0 0 0,0 0 0,0 0 0,0-1 0,0 1 0,0 0 0,0 0 0,-1 1 0,2 7-6131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8.217"/>
    </inkml:context>
    <inkml:brush xml:id="br0">
      <inkml:brushProperty name="width" value="0.025" units="cm"/>
      <inkml:brushProperty name="height" value="0.025" units="cm"/>
    </inkml:brush>
  </inkml:definitions>
  <inkml:trace contextRef="#ctx0" brushRef="#br0">216 41 13485,'1'7'6356,"-16"26"-4272,-8-1-1356,-47 51 0,48-59-495,0 1-1,2 0 1,-23 40-1,41-56-502,12-14-397,11-12-990,104-142-6205,-65 79 6729,3 5 3305,-62 75-2111,-1-1 1,0 1-1,0-1 1,0 1-1,1-1 1,-1 1-1,0 0 0,1-1 1,-1 1-1,0-1 1,1 1-1,-1 0 0,1-1 1,-1 1-1,1 0 1,-1 0-1,1-1 0,-1 1 1,0 0-1,1 0 1,-1 0-1,1-1 0,0 1 1,-1 0-1,1 0 1,-1 0-1,1 0 0,-1 0 1,1 0-1,-1 0 1,1 0-1,-2 17 542,-16 25-117,-18 12-133,16-26 1099,-26 52 1,41-73-1247,1 0 0,0 0 0,1 1 0,0-1 0,0 1 0,0-1 0,1 1 0,0 0 0,1 0 0,-1-1 0,1 1 0,3 14 0,-3-19-204,1-1-1,0 0 1,0 0-1,0 0 1,0 0-1,1 0 1,-1 0 0,0 0-1,1-1 1,0 1-1,-1 0 1,1-1 0,0 1-1,0-1 1,-1 0-1,1 1 1,0-1-1,0 0 1,1 0 0,-1 0-1,0-1 1,0 1-1,0 0 1,1-1-1,-1 0 1,4 1 0,-6-2-45,1 1 0,-1 0 1,0-1-1,1 1 1,-1-1-1,0 1 1,1-1-1,-1 1 0,0-1 1,0 1-1,0-1 1,0 1-1,1-1 1,-1 1-1,0-1 0,0 0 1,0 1-1,0-1 1,0 1-1,0-1 0,0 1 1,-1-1-1,1 1 1,0-1-1,0 1 1,0-1-1,0 1 0,-1-1 1,1 1-1,0-1 1,-1 1-1,1-1 0,0 1 1,-1-1-1,1 1 1,-1-1-1,-11-21-357,-5 0 410,-1 2-1,-1 0 0,-32-26 1,45 42 475,13 12-297,19 13 9,-16-17-134,1 0 1,-1-1-1,1 0 0,0-1 0,-1 0 1,1-1-1,0 0 0,0-1 1,0 0-1,0-1 0,0 0 1,0-1-1,-1 0 0,1 0 0,-1-1 1,1-1-1,-1 0 0,0 0 1,0-1-1,9-6 0,-15 9-113,1 0-1,-1 0 1,1 1-1,0-1 1,-1 1 0,1 0-1,0 0 1,0 1-1,0 0 1,-1-1-1,1 2 1,6-1-1,-10 1 38,1-1-1,0 0 1,0 1-1,0-1 1,0 1-1,-1 0 1,1-1-1,0 1 1,-1 0-1,1 0 1,-1 0-1,1 0 1,-1 1-1,1-1 1,-1 0-1,0 1 0,1-1 1,-1 1-1,0-1 1,0 1-1,0-1 1,0 1-1,0 0 1,-1-1-1,1 1 1,0 0-1,-1 0 1,1 0-1,-1-1 1,0 1-1,0 0 1,0 0-1,0 3 0,0-5 79,-1 0-361,0 0 0,0 0 0,0 0 0,0 0 0,0 0 0,0 0 0,0 0 0,0-1 0,0 1 0,0 0 0,0-1 0,0 1 0,0-1 0,0 1 0,0-1 0,0 1 0,1-1 0,-1 0 0,0 1 0,0-1 0,1 0 0,-1 0 0,0 0 1,0-1-1,-7-7-5192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8.685"/>
    </inkml:context>
    <inkml:brush xml:id="br0">
      <inkml:brushProperty name="width" value="0.025" units="cm"/>
      <inkml:brushProperty name="height" value="0.025" units="cm"/>
    </inkml:brush>
  </inkml:definitions>
  <inkml:trace contextRef="#ctx0" brushRef="#br0">0 92 11979,'0'0'10469,"11"-9"-9065,2-1-1185,0 1 0,0 0 0,1 1-1,0 0 1,1 1 0,-1 1 0,2 0 0,-1 1 0,0 1 0,1 1 0,27-4-1,-42 7-219,0 0 0,0 0-1,0 0 1,0 0 0,-1 0-1,1 0 1,0 0-1,0 1 1,0-1 0,0 0-1,0 0 1,-1 1 0,1-1-1,0 0 1,0 1-1,-1-1 1,1 1 0,0-1-1,-1 1 1,1 0 0,0-1-1,-1 1 1,1 0-1,-1-1 1,1 1 0,-1 0-1,1 0 1,-1-1 0,1 1-1,-1 0 1,0 1-1,1 1 5,-1 0-1,0-1 0,0 1 0,0 0 0,0 0 1,0 0-1,-1 0 0,1 0 0,-3 5 0,-25 54 394,8-34-25,14-21-139,1 1 0,0-1 0,0 1-1,1 0 1,-6 14 0,36-27 408,-18 0-605,1-1 0,-1 0 0,0 0 0,11-12 0,-14 13-119,1-1 0,0 1 0,0-1 0,1 2 0,-1-1 0,1 1 0,0 0-1,15-6 1,-21 10 41,-1 0 0,1 0 0,-1 0 0,1 0 0,0 0 0,-1 0 0,1 1 0,-1-1 0,1 0 0,0 0 0,-1 1 0,1-1 0,-1 0 0,1 1 0,-1-1 0,1 0 0,-1 1 0,0-1 0,1 1 0,-1-1 0,1 1 0,-1-1-1,0 1 1,1-1 0,-1 1 0,0-1 0,0 1 0,1-1 0,-1 1 0,0 0 0,0-1 0,0 1 0,0-1 0,0 1 0,0 0 0,0-1 0,0 1 0,0-1 0,0 1 0,0 0 0,0-1 0,0 1 0,0-1 0,0 1-1,-1 0 1,1 0 0,-9 46-2419,5-24-3601,11-22-6007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9.131"/>
    </inkml:context>
    <inkml:brush xml:id="br0">
      <inkml:brushProperty name="width" value="0.025" units="cm"/>
      <inkml:brushProperty name="height" value="0.025" units="cm"/>
    </inkml:brush>
  </inkml:definitions>
  <inkml:trace contextRef="#ctx0" brushRef="#br0">200 31 11819,'0'0'10965,"-9"-6"-9625,4 1-1111,3 4-176,0-1 0,0 0 0,0 0 0,0 1 0,0-1 0,0 1 0,-1-1 0,1 1 0,-1 0 0,1 0 0,-1 0 0,1 0 0,-1 1 0,1-1-1,-1 1 1,0-1 0,1 1 0,-1 0 0,0 0 0,1 0 0,-1 1 0,0-1 0,-4 2 0,-6 4 238,0 1 0,1 0 1,-16 12-1,24-16-231,0 0 1,0 0-1,0 0 1,1 0 0,-1 1-1,1 0 1,0 0-1,0 0 1,0 0-1,1 0 1,0 0 0,-1 1-1,-1 5 1,4-9-58,0-1 1,0 1-1,0-1 1,0 1-1,0-1 1,0 1-1,0-1 1,0 1-1,0-1 1,1 1-1,-1-1 1,0 1-1,0-1 1,0 1-1,1-1 1,-1 1-1,0-1 1,1 0-1,-1 1 1,0-1-1,1 1 1,-1-1-1,0 0 1,1 0-1,-1 1 1,1-1-1,-1 0 1,1 0-1,-1 1 1,1-1-1,24 5-253,30-6-729,-49 1 781,-3 0 146,2-1-72,0 0 1,0 1-1,0 0 0,0 0 1,0 1-1,0-1 0,-1 1 1,11 3-1,-14-3 121,1 0 0,-1 0 0,0 1-1,0-1 1,1 0 0,-1 1 0,0-1 0,0 1-1,0 0 1,0-1 0,-1 1 0,1 0 0,0-1-1,-1 1 1,1 0 0,-1 0 0,0 0 0,0-1-1,1 1 1,-1 0 0,0 0 0,-1 0 0,1 0 0,0 0-1,0-1 1,-1 1 0,0 2 0,0 0 116,-1 0 0,1 0-1,-1-1 1,0 1 0,0-1 0,0 1 0,-1-1 0,1 0 0,-1 0 0,0 0 0,0 0 0,0 0 0,0-1-1,0 1 1,-1-1 0,1 0 0,-1 0 0,1 0 0,-7 2 0,5-2-27,0 1-1,0-1 1,0-1 0,0 1 0,0-1-1,0 0 1,0 0 0,0 0 0,0-1-1,-1 0 1,1 0 0,0 0 0,0-1-1,-1 1 1,-5-3 0,9 2-184,0-1 1,0 1 0,0-1-1,0 0 1,0 0-1,1 1 1,-1-1 0,1 0-1,-1-1 1,1 1-1,0 0 1,0 0-1,0 0 1,0-1 0,-1-3-1,1 4-198,1 1 0,-1 0 0,1 0 0,-1 0 0,1 0 0,0 0 0,0-1 0,0 1 0,0 0 0,-1 0 0,2-1 0,-1 1 0,0 0 0,0 0 0,0 0-1,0-1 1,1 1 0,-1 0 0,1 0 0,-1 0 0,1 0 0,-1 0 0,1 0 0,0 0 0,-1 0 0,1 0 0,0 0 0,0 0 0,0 0 0,-1 0 0,1 1 0,2-2 0,12-4-3703,5-1-271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9.913"/>
    </inkml:context>
    <inkml:brush xml:id="br0">
      <inkml:brushProperty name="width" value="0.025" units="cm"/>
      <inkml:brushProperty name="height" value="0.025" units="cm"/>
    </inkml:brush>
  </inkml:definitions>
  <inkml:trace contextRef="#ctx0" brushRef="#br0">128 0 10634,'0'0'14520,"-9"12"-13847,-9 14-83,1 0 1,-23 52-1,32-61-401,1 0 0,1 1 0,0 0 0,1 0 0,1 1 0,1-1 0,-1 22 0,4-39-183,0 0 0,0-1-1,-1 1 1,1 0 0,0 0 0,1-1-1,-1 1 1,0 0 0,0 0-1,0-1 1,0 1 0,1 0 0,-1 0-1,0-1 1,0 1 0,1 0-1,-1-1 1,1 1 0,-1-1 0,1 1-1,-1 0 1,1-1 0,-1 1-1,1-1 1,-1 1 0,1-1 0,0 0-1,-1 1 1,1-1 0,0 1-1,-1-1 1,1 0 0,0 0 0,-1 1-1,1-1 1,0 0 0,0 0-1,-1 0 1,1 0 0,0 0 0,0 0-1,-1 0 1,1 0 0,0 0-1,0 0 1,-1-1 0,1 1 0,0 0-1,-1 0 1,1-1 0,0 1-1,0 0 1,-1-1 0,1 1 0,1-2-1,1 1 4,1-2 0,0 1 0,0 0 0,-1-1 0,1 0 0,-1 1 0,0-1 0,5-6 0,-3-4-54,0 0 1,-1 0-1,0 0 1,-1-1-1,-1 1 1,0-1-1,-1 1 1,0-18-1,-1 31-94,0 3 138,1 1-1,-1 0 0,1-1 1,0 1-1,0-1 1,1 1-1,-1-1 0,1 1 1,0-1-1,-1 0 0,1 0 1,1 0-1,-1 0 0,0 0 1,1 0-1,0-1 0,-1 1 1,1-1-1,0 0 0,0 0 1,0 0-1,1 0 1,-1 0-1,0-1 0,1 1 1,-1-1-1,1 0 0,5 1 1,-4-1 10,0 0 0,0-1 0,0 0 0,0 1 0,0-2 0,0 1 1,0-1-1,0 1 0,0-1 0,0-1 0,0 1 0,-1-1 0,1 1 1,0-1-1,-1-1 0,1 1 0,-1-1 0,0 0 0,0 0 0,6-5 1,-4 2 1,-1 0 0,0 0 0,-1-1 0,1 1 0,-1-1 0,-1 0 0,1 0 0,-1 0 0,0 0 0,-1-1 0,0 1 0,0-1 0,1-14 0,-18 40-294,9-8 278,0 1 0,1 0-1,0 1 1,0-1 0,2 1-1,-1 0 1,1 0 0,1 0-1,0 0 1,1 0 0,1 25-1,0-36 9,1 0 0,-1 0 0,1 1 0,-1-1 0,1 0 0,0 0 0,0 0 0,0 0 0,0 0 0,0 0 0,0 0-1,0 0 1,0 0 0,0 0 0,0-1 0,0 1 0,0 0 0,1-1 0,-1 1 0,0-1 0,0 1 0,1-1 0,-1 0 0,0 1 0,1-1-1,-1 0 1,1 0 0,-1 0 0,0 0 0,1 0 0,-1 0 0,0 0 0,1-1 0,-1 1 0,3-1 0,3 0 16,0 0 0,0-1 0,0 0-1,0 0 1,11-5 0,-7 1-28,0-1 0,0 0 1,-1-1-1,0 0 0,0-1 0,9-10 0,-15 14 7,0 0-1,-1 0 1,1 0 0,-1 0 0,0-1-1,-1 0 1,1 1 0,-1-1 0,0 0-1,0 0 1,-1 0 0,0-1 0,0 1-1,0-9 1,-1 14-4,0 1 1,0 0-1,-1 0 0,1-1 0,0 1 1,0 0-1,-1 0 0,1-1 1,0 1-1,0 0 0,-1 0 0,1 0 1,0 0-1,-1 0 0,1-1 0,0 1 1,-1 0-1,1 0 0,0 0 0,0 0 1,-1 0-1,1 0 0,0 0 1,-1 0-1,1 0 0,0 0 0,-1 0 1,1 0-1,0 0 0,-1 0 0,1 0 1,0 1-1,-1-1 0,1 0 0,0 0 1,0 0-1,-1 0 0,1 1 1,0-1-1,-1 0 0,1 0 0,0 0 1,0 1-1,-1-1 0,-13 9-99,6-2 150,1 1 0,0 0-1,1 0 1,0 0 0,-7 13-1,11-19-15,0 1 0,1 0 1,-1-1-1,1 1 0,0 0 0,0 0 0,0 0 0,0 0 0,0 0 0,1 0 0,-1 1 0,1-1 0,0 0 0,0 0 0,0 0 0,0 0 0,0 1 0,1-1 0,0 0 1,-1 0-1,3 5 0,-1-6-43,1 0 0,-1 0-1,0 0 1,1 0 0,-1-1 0,1 1 0,0-1 0,-1 0 0,1 1 0,0-1 0,0-1 0,0 1 0,0 0 0,-1-1 0,1 1 0,4-1 0,49-1-6495,-43-5 1518,-3-9-2836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20.253"/>
    </inkml:context>
    <inkml:brush xml:id="br0">
      <inkml:brushProperty name="width" value="0.025" units="cm"/>
      <inkml:brushProperty name="height" value="0.025" units="cm"/>
    </inkml:brush>
  </inkml:definitions>
  <inkml:trace contextRef="#ctx0" brushRef="#br0">19 0 10442,'0'0'11787,"-19"60"-12203,32-48-1859,1 2-2881,-1-1-4037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20.627"/>
    </inkml:context>
    <inkml:brush xml:id="br0">
      <inkml:brushProperty name="width" value="0.025" units="cm"/>
      <inkml:brushProperty name="height" value="0.025" units="cm"/>
    </inkml:brush>
  </inkml:definitions>
  <inkml:trace contextRef="#ctx0" brushRef="#br0">269 1 13293,'0'0'7121,"-8"3"-5429,1 1-1401,0 0-1,0 0 0,0 0 1,0 1-1,0-1 1,1 2-1,0-1 1,0 1-1,1 0 0,0 0 1,0 0-1,0 1 1,0 0-1,1 0 0,1 0 1,-1 0-1,1 1 1,0 0-1,-3 15 0,5-22-303,1 1-1,-1 0 1,1 0-1,0 0 1,-1 0-1,1 0 1,0 0-1,0 0 0,0 0 1,1 0-1,-1-1 1,0 1-1,1 0 1,-1 0-1,1 0 1,0 0-1,0-1 1,-1 1-1,1 0 0,0-1 1,0 1-1,1 0 1,-1-1-1,0 1 1,0-1-1,1 0 1,-1 1-1,1-1 1,-1 0-1,1 0 0,2 1 1,2 0-420,1-1 0,-1 0 1,1 0-1,0-1 0,-1 0 0,1 0 1,10-1-1,-10 0-141,0 0 1,1 1-1,-1 0 0,0 0 0,0 1 1,14 3-1,-20-3 605,1 0 1,-1 0-1,0 0 0,0 0 1,0 1-1,1-1 1,-1 1-1,0-1 0,-1 1 1,1-1-1,0 1 0,0-1 1,-1 1-1,1 0 0,-1-1 1,1 1-1,-1 3 1,6 36 864,-5-33-638,3 19 240,-2 0 0,-1 1-1,-1-1 1,-1 0 0,-2 0 0,0 0 0,-2 0 0,-9 29-1,9-43-299,0 0-1,0-1 1,-1 1-1,-1-1 1,0 0-1,-1-1 0,0 0 1,-1 0-1,0-1 1,0 0-1,-1 0 1,-1-1-1,1 0 0,-2-1 1,1-1-1,-1 1 1,-23 9-1,30-15-144,1 0-1,-1 0 1,1 0 0,-1-1-1,1 0 1,-1 0-1,0 0 1,0-1 0,1 1-1,-1-1 1,0 0-1,-7-2 1,10 2-33,-1-1 0,0 0 0,1-1 0,0 1 0,-1 0 0,1-1 0,0 1 0,0-1-1,0 0 1,0 0 0,0 1 0,0-1 0,0-1 0,1 1 0,-1 0 0,1 0 0,-1-1 0,1 1 0,0-1 0,0 1 0,0-1 0,-1-4 0,-2-5-42,1 0 0,0-1 0,1 0 0,0 1 0,1-1 0,0 0 0,1 0 0,1 1 0,0-1 0,0 0 0,2 1 1,-1-1-1,2 1 0,0-1 0,0 1 0,1 1 0,0-1 0,1 1 0,10-15 0,-3 8-179,1 1 0,1 1 1,0 0-1,1 1 0,1 1 0,0 1 0,1 0 0,0 1 0,1 1 1,32-14-1,51-16-5170,-55 23-693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610"/>
    </inkml:context>
    <inkml:brush xml:id="br0">
      <inkml:brushProperty name="width" value="0.025" units="cm"/>
      <inkml:brushProperty name="height" value="0.025" units="cm"/>
    </inkml:brush>
  </inkml:definitions>
  <inkml:trace contextRef="#ctx0" brushRef="#br0">1 118 13100,'0'0'1960,"12"-9"-76,7-3-1273,1 1 1,0 0-1,0 2 0,1 0 0,42-11 1,4 6-80,-1 4 1,2 2 0,-1 4 0,82 4-1,-140 0-542,-1 1 0,1 1 0,-1-1-1,1 1 1,-1 1 0,0 0 0,0 0 0,0 0-1,9 6 1,-15-8 14,0 1 0,-1-1 0,1 0 0,0 1 0,0-1 1,-1 1-1,1-1 0,-1 1 0,0 0 0,1 0 0,-1-1 0,0 1 0,0 0 0,0 0 0,0 0 0,0 0 0,-1 0 0,1 1 0,0-1 0,-1 0 0,0 0 0,1 0 0,-1 1 1,0-1-1,0 0 0,-1 0 0,1 0 0,0 1 0,-1-1 0,1 0 0,-1 0 0,0 0 0,1 0 0,-1 0 0,0 0 0,0 0 0,-1 0 0,1 0 0,0 0 0,-4 3 0,-5 8 244,-2-1 0,0 0-1,0-1 1,-1 0 0,-1 0 0,-27 15-1,-96 43 1997,128-66-2230,-10 5 162,17-5-322,11-1-358,14-1 40,86 9-1389,-96-8 1632,-1 1 0,0 0 0,-1 0 0,1 1 0,-1 1 0,20 10-1,-29-14 190,0 0 0,0 0 0,-1 0-1,1 0 1,0 0 0,-1 0 0,1 1-1,-1-1 1,1 1 0,-1-1 0,0 1-1,1 0 1,-1-1 0,0 1 0,0 0-1,0 0 1,-1 0 0,1 0 0,0 0-1,-1 0 1,1 0 0,-1 0 0,1 2-1,-2-1 42,1-1 0,-1 1 0,0-1 0,0 1 0,0-1-1,0 1 1,0-1 0,0 1 0,-1-1 0,1 0-1,-1 0 1,0 1 0,1-1 0,-1-1 0,-3 3 0,-7 6 388,0 0 1,-1-1 0,0-1 0,-26 12-1,0-2 1478,-82 25-1,105-38-1669,-1-1 1,0-1-1,0-1 1,0 0-1,0-1 0,0-1 1,-34-4-1,8-11-343,40 14-124,1 0-1,0 0 1,1 0-1,-1 0 1,0 0-1,0 0 1,0 0-1,1-1 1,-1 1 0,1-1-1,-1 0 1,1 1-1,-1-1 1,1 0-1,0 0 1,0 0-1,0 0 1,-1-3-1,2 5-178,1-1-1,-1 0 0,1 1 0,0-1 1,-1 1-1,1-1 0,0 1 0,0 0 1,-1-1-1,1 1 0,0 0 0,0-1 1,-1 1-1,1 0 0,0 0 0,0 0 1,0-1-1,0 1 0,-1 0 0,1 0 1,0 1-1,0-1 0,1 0 0,2 0-1682,17-4-5217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0.543"/>
    </inkml:context>
    <inkml:brush xml:id="br0">
      <inkml:brushProperty name="width" value="0.025" units="cm"/>
      <inkml:brushProperty name="height" value="0.025" units="cm"/>
    </inkml:brush>
  </inkml:definitions>
  <inkml:trace contextRef="#ctx0" brushRef="#br0">1471 23 3683,'0'0'7704,"5"-4"-5959,17-14 140,-22 18-1792,1 0-1,-1 0 1,0 0 0,0 0 0,1 0 0,-1 0-1,0 1 1,0-1 0,1 0 0,-1 0-1,0 0 1,0 0 0,1 1 0,-1-1 0,0 0-1,0 0 1,0 1 0,1-1 0,-1 0-1,0 0 1,0 1 0,0-1 0,0 0 0,0 1-1,0-1 1,1 0 0,-1 1 0,0-1 0,0 0-1,0 0 1,0 1 0,0-1 0,0 0-1,0 1 1,0-1 0,-1 0 0,1 1 0,0-1-1,0 0 1,0 0 0,0 1 0,0-1-1,0 0 1,-1 1 0,1-1 0,0 0 0,0 0-1,-1 1 1,-2 19 1276,0-12-641,-11 30 1199,9-29-855,3-17 278,-17 37-619,10-8-707,0 0 0,-13 20 0,-17 41 37,-2 16-49,26-66-5,1 0 0,-13 52-1,23-70-4,0 10 15,-1 0 1,-2-1 0,0 1-1,-2-1 1,0-1 0,-2 1-1,0-2 1,-26 38 0,1-14-18,-52 88 0,73-106 0,2 0 0,1 2 0,1-1 0,1 2 0,-6 32 0,14-54 0,-15 81 19,-5-1 1,-46 123-1,-245 680-296,90-351 251,86-234-205,113-238 207,-24 108 0,36-123-4,-2 0-1,-2-1 0,-2-1 0,-28 52 0,37-89-1119,5-15-1743,3-25-3407,2 7 5291,-1-32-4182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0.888"/>
    </inkml:context>
    <inkml:brush xml:id="br0">
      <inkml:brushProperty name="width" value="0.025" units="cm"/>
      <inkml:brushProperty name="height" value="0.025" units="cm"/>
    </inkml:brush>
  </inkml:definitions>
  <inkml:trace contextRef="#ctx0" brushRef="#br0">0 24 3940,'6'0'1377,"-1"0"-3107,3 0 1698,-2-9-416,-4 3 96,-2 1 63,0 1-575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1.294"/>
    </inkml:context>
    <inkml:brush xml:id="br0">
      <inkml:brushProperty name="width" value="0.025" units="cm"/>
      <inkml:brushProperty name="height" value="0.025" units="cm"/>
    </inkml:brush>
  </inkml:definitions>
  <inkml:trace contextRef="#ctx0" brushRef="#br0">95 359 8104,'-8'5'1179,"-6"2"-539,-59 27 5655,104-51-2743,19-23-2481,-15 12-452,70-49 339,161-126 620,-252 188-1331,-12 12-209,0 1 1,0-1-1,1 1 0,-1 0 1,0 0-1,1 0 0,-1 0 0,1 0 1,5-2-1,-8 30-54,-6-7 120,0 0 1,-18 34-1,-8 23 282,19-29-474,3 1-1,2 0 0,2 0 1,0 83-1,6-126-593,1 6-848,3-6-3315,4-4-4604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5:54.992"/>
    </inkml:context>
    <inkml:brush xml:id="br0">
      <inkml:brushProperty name="width" value="0.025" units="cm"/>
      <inkml:brushProperty name="height" value="0.025" units="cm"/>
    </inkml:brush>
  </inkml:definitions>
  <inkml:trace contextRef="#ctx0" brushRef="#br0">1040 241 2947,'-9'-3'-972,"-11"-5"1192,-1-1-1,-33-21 1,40 20 18,-1 1 0,-1 0 0,1 1 1,-1 1-1,-1 1 0,1 0 0,-1 1 1,-29-4-1,30 8-151,1 1 0,-1 1 1,1 0-1,0 1 0,-1 1 0,1 1 1,0 0-1,1 0 0,-1 2 0,-14 7 1,9-2-38,0 1 0,0 0 0,1 2 0,1 1 0,0 0 0,-16 19 1,3 2 18,1 1 1,2 2 0,2 0 0,2 2-1,1 1 1,-17 46 0,4 8 88,5 1 0,4 2 0,4 1 0,4 1 1,6 0-1,3 1 0,4 106 0,8-165-159,1 1 0,2-1 0,2 0-1,1 0 1,3 0 0,2-2 0,1 1 0,2-2-1,2 0 1,2-1 0,1-1 0,2 0 0,1-2-1,2-1 1,2-1 0,1-2 0,51 46 0,-5-15-8,2-4 0,92 55 1,180 80 28,-269-157-29,2-3 0,0-4 0,137 32-1,265 24 32,-334-63-1,-29-5-5,160 4 0,-229-21-28,-1-3-1,0-2 1,0-3-1,0-1 1,91-29-1,-69 11 31,0-4 0,-3-3 0,0-3 0,-3-2 0,-1-4 0,-2-3 0,82-73 0,-119 91-31,-2 0-1,0-2 1,-2 0-1,-1-2 0,-2 0 1,-1-1-1,-2-2 1,0 1-1,14-48 1,-13 22-8,-3-1 0,-2 0 0,-4-1 0,5-115 0,-12 104 40,-3 0 0,-22-141 0,15 170-4,-3 0 1,-1 1-1,-3 0 1,-1 1-1,-2 0 1,-25-42-1,0 18 22,-1 2-1,-4 1 1,-2 3-1,-102-92 1,-262-173 165,338 274-35,-3 3 1,-1 3-1,-2 4 1,-3 4-1,0 3 0,-2 4 1,-1 4-1,-1 4 1,-1 4-1,-110-7 1,75 14-86,1 6 1,-1 5 0,1 5 0,0 6-1,-234 54 1,-5 47-150,290-84 8,2 3-1,-124 75 0,171-90-141,-1 0 0,2 1-1,0 2 1,2 0 0,0 1-1,-32 43 1,41-46-119,1 1 0,0 1 1,1 0-1,1 0 0,1 1 0,1 0 1,1 0-1,1 0 0,-5 39 0,3 57-2642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3.753"/>
    </inkml:context>
    <inkml:brush xml:id="br0">
      <inkml:brushProperty name="width" value="0.025" units="cm"/>
      <inkml:brushProperty name="height" value="0.025" units="cm"/>
    </inkml:brush>
  </inkml:definitions>
  <inkml:trace contextRef="#ctx0" brushRef="#br0">460 1 2947,'-15'0'1014,"-1"0"1,1 2 0,0 0-1,0 1 1,0 0 0,0 1-1,0 1 1,1 0 0,0 1-1,0 1 1,0 0-1,-24 17 1,22-11-555,0 1 0,1 1 0,1 0 0,0 1 0,1 0 0,1 1 0,1 1-1,-16 30 1,7-3-196,3 2-1,1 0 1,2 1-1,2 1 1,3 0-1,1 0 0,0 61 1,5-50-101,3 0 0,3 0 0,17 99 0,-15-132-120,1 0 0,2-1-1,1 0 1,1 0-1,1-1 1,1-1 0,1 0-1,2 0 1,0-1-1,24 27 1,-31-42-19,0 0 1,0-1-1,1 1 0,-1-2 1,2 1-1,-1-1 1,1-1-1,15 7 0,-20-10 5,0 0-1,0 0 1,0-1-1,0 0 1,1 0-1,-1 0 0,0-1 1,0 0-1,1 0 1,-1 0-1,0-1 1,0 1-1,1-1 1,-1 0-1,0-1 0,0 1 1,0-1-1,0 0 1,0-1-1,5-3 1,2-3 106,-1 0 1,0-1-1,-1-1 1,0 1-1,-1-2 1,0 1-1,0-1 1,-2-1-1,1 0 1,6-16-1,9-25 478,18-65 0,-35 101-543,16-55 37,-4-1 0,-2 0 0,-4-1-1,-3-1 1,-4 0 0,-3 0 0,-8-79-1,4 134-74,-1 0 0,-1 0-1,0 1 1,-2 0-1,-1 0 1,0 0-1,-11-19 1,15 32-140,-2-1 0,1 1 0,0 1 0,-1-1-1,0 1 1,-1 0 0,0 0 0,0 0 0,0 1 0,0 0 0,-1 0 0,0 1-1,0 0 1,0 0 0,0 0 0,-1 1 0,1 0 0,-1 1 0,0-1 0,-16-1 0,-50 2-5545,52 2 1841,1 0-3155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4.767"/>
    </inkml:context>
    <inkml:brush xml:id="br0">
      <inkml:brushProperty name="width" value="0.025" units="cm"/>
      <inkml:brushProperty name="height" value="0.025" units="cm"/>
    </inkml:brush>
  </inkml:definitions>
  <inkml:trace contextRef="#ctx0" brushRef="#br0">0 329 9161,'9'-10'646,"36"-44"995,62-57 0,-82 89-1357,0 1 0,1 1 0,1 1 0,1 1 0,37-17 0,-59 32-258,0 0 0,1 0 1,-1 1-1,1 0 1,0 0-1,0 1 1,0 0-1,0 0 0,0 0 1,0 1-1,0 0 1,0 1-1,0-1 0,0 1 1,6 2-1,-7 0 52,0-1-1,0 1 0,0 1 1,0-1-1,-1 1 0,0 0 1,0 0-1,0 0 0,0 1 1,-1 0-1,1 0 0,-1 0 1,-1 0-1,1 1 1,5 11-1,3 6 265,4 7 94,0 0 0,2-1-1,26 31 1,-36-51-316,0 0 0,1-1 0,0 0 0,1 0 0,0-1 0,0 0 0,0-1 0,1 0 1,0-1-1,0 0 0,1-1 0,19 5 0,9 0 104,1-3 0,0-1 0,49-1 1,129-12-106,-73 1-169,-117 6 25,0 0-1,0 3 0,0 0 1,0 1-1,-1 2 1,1 1-1,-1 2 0,-1 0 1,47 22-1,104 52 1745,-148-70-1518,2-2-1,-1-1 1,1-2 0,34 4 0,-2-6-201,0-3 1,1-3 0,-1-2 0,67-13 0,248-65-1283,-234 46 984,202-24 0,-313 56 805,-1 1 0,1 2 0,0 1 0,0 2 1,0 1-1,53 14 0,-52-8-251,2-3-1,-1 0 1,1-2 0,39-1 0,-53-4-821,-1-1 1,0-1 0,0-1-1,35-10 1,20-16-4267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6.831"/>
    </inkml:context>
    <inkml:brush xml:id="br0">
      <inkml:brushProperty name="width" value="0.025" units="cm"/>
      <inkml:brushProperty name="height" value="0.025" units="cm"/>
    </inkml:brush>
  </inkml:definitions>
  <inkml:trace contextRef="#ctx0" brushRef="#br0">190 40 16560,'0'-2'227,"1"0"0,-2 0 0,1-1 0,0 1 0,0 0 1,-1 0-1,1 0 0,-1 0 0,1-1 0,-1 1 0,0 0 0,0 0 1,0 0-1,-2-2 0,2 3-183,0 0 1,0 1-1,0-1 1,0 1-1,0-1 1,-1 1-1,1-1 0,0 1 1,0 0-1,0-1 1,0 1-1,-1 0 1,1 0-1,0 0 1,0 0-1,0 0 0,-1 0 1,1 1-1,0-1 1,0 0-1,0 0 1,0 1-1,-1-1 1,1 1-1,0-1 0,0 1 1,0 0-1,0-1 1,-1 2-1,-6 4 18,1 0 0,1 0 0,-1 0 0,1 1 0,0 0-1,0 0 1,1 0 0,0 1 0,0 0 0,1 0 0,0 0 0,1 0 0,0 1-1,0-1 1,0 1 0,1 0 0,1 0 0,-1 0 0,1 0 0,1 0 0,0 13-1,1-20-48,0 0 0,0-1-1,0 1 1,0 0-1,0 0 1,0 0-1,0-1 1,1 1 0,-1-1-1,0 1 1,1-1-1,-1 0 1,1 1-1,0-1 1,-1 0 0,1 0-1,0 0 1,0 0-1,0 0 1,0-1-1,0 1 1,2 0 0,56 13 130,-40-10-84,-14-3-34,0 0 0,-1 1-1,0 0 1,1 0 0,-1 1 0,0 0 0,0-1 0,0 2 0,0-1 0,-1 0 0,0 1 0,1 0 0,-1 0 0,6 8 0,-9-10 26,0 1-1,0-1 1,0 0-1,0 1 0,0-1 1,0 1-1,0-1 1,-1 1-1,0-1 1,1 1-1,-1-1 1,0 1-1,0 0 1,0-1-1,-1 1 1,1-1-1,0 1 0,-1-1 1,0 1-1,0-1 1,0 1-1,0-1 1,0 1-1,0-1 1,0 0-1,-1 0 1,1 0-1,-1 0 1,0 0-1,0 0 0,1 0 1,-1 0-1,0-1 1,-4 3-1,-4 3 194,1 0-1,-2-1 1,1 0-1,-1 0 0,0-1 1,0-1-1,0 0 1,-1 0-1,1-1 1,-1-1-1,0 0 0,0-1 1,0 0-1,-21-1 1,31 0-269,0 0-1,0 0 1,0 0 0,0 0 0,1-1 0,-1 1 0,0-1 0,0 1-1,0-1 1,0 0 0,1 0 0,-1 0 0,0 0 0,1 0-1,-1 0 1,1 0 0,-1 0 0,1-1 0,0 1 0,-1 0 0,1-1-1,0 1 1,0-1 0,0 0 0,0 1 0,0-1 0,0 0 0,1 0-1,-1 1 1,0-1 0,1 0 0,0 0 0,-1-3 0,1 1-290,0 0 0,0 1 1,0-1-1,1 1 1,-1-1-1,1 1 0,0 0 1,0-1-1,0 1 0,1 0 1,-1-1-1,1 1 1,0 0-1,0 0 0,0 0 1,0 1-1,4-5 1,3-1-2170,0 0 0,1 1 1,19-11-1,5 0-5652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7.669"/>
    </inkml:context>
    <inkml:brush xml:id="br0">
      <inkml:brushProperty name="width" value="0.025" units="cm"/>
      <inkml:brushProperty name="height" value="0.025" units="cm"/>
    </inkml:brush>
  </inkml:definitions>
  <inkml:trace contextRef="#ctx0" brushRef="#br0">0 600 13805,'0'0'6481,"9"-6"-4388,-1 1-1868,0-1 1,-1 0-1,0 0 1,0 0-1,-1-1 1,0 0-1,0 0 1,0 0-1,-1-1 1,0 0 0,7-15-1,5-36 65,-16 55-256,-1 0 0,1 0 0,0 0 0,-1 0 0,0 0 0,0 0-1,0 0 1,-1 0 0,1 0 0,-1 0 0,0 0 0,-3-6 0,4 9-19,0 0 0,-1 1 0,1-1-1,0 0 1,-1 1 0,1-1-1,-1 1 1,1-1 0,-1 1 0,0 0-1,1-1 1,-1 1 0,1-1-1,-1 1 1,0 0 0,1-1 0,-1 1-1,0 0 1,1 0 0,-1 0-1,0 0 1,0-1 0,1 1 0,-1 0-1,0 0 1,1 0 0,-1 0-1,0 1 1,0-1 0,1 0 0,-1 0-1,0 0 1,1 0 0,-1 1-1,0-1 1,1 0 0,-1 1 0,0-1-1,1 1 1,-1-1 0,1 0-1,-1 1 1,1-1 0,-1 1-1,1 0 1,-1-1 0,1 1 0,-1 0-1,-21 30 66,16-18-44,1 1 0,1-1-1,0 1 1,0-1 0,2 1 0,-1 0 0,2 1-1,0-1 1,1 23 0,1-35-30,-1 0 0,0 0 0,1 0 1,-1 0-1,1-1 0,0 1 0,0 0 0,0 0 1,0-1-1,0 1 0,0 0 0,0-1 0,0 1 1,0-1-1,1 1 0,-1-1 0,1 0 0,-1 0 1,1 1-1,0-1 0,-1 0 0,1-1 0,0 1 1,0 0-1,-1 0 0,1-1 0,0 1 0,0-1 1,0 1-1,0-1 0,0 0 0,0 0 0,0 0 1,0 0-1,0 0 0,0 0 0,-1-1 0,1 1 1,2-1-1,4 0 19,-1-1-1,1 1 1,-1-1 0,0-1 0,1 1 0,-1-1 0,-1-1 0,1 1-1,6-5 1,-1-2 4,0 0-1,-2 0 0,1-1 0,16-22 1,-23 26-15,0 1 0,0 0 0,-1-1 0,1 0 0,-2 0 0,1 0 0,-1 0 0,0 0 0,0 0 0,-1-1 0,2-12 0,-4 27-38,0 1-1,-1-1 1,1 0 0,-1 0 0,-5 12-1,-4 12-32,8-19 88,0-1 1,1 1-1,0 0 1,1 0-1,0-1 0,1 1 1,2 22-1,-1-33-21,0 0 1,-1 1-1,1-1 0,0 0 1,0 1-1,-1-1 1,1 0-1,0 0 0,0 0 1,0 0-1,1 0 0,-1 0 1,0 0-1,0 0 0,0-1 1,1 1-1,-1 0 1,0-1-1,1 1 0,-1-1 1,1 1-1,-1-1 0,1 0 1,-1 1-1,1-1 1,-1 0-1,0 0 0,1 0 1,-1 0-1,1 0 0,-1-1 1,1 1-1,1-1 1,2 1 13,1-2 1,-1 1 0,1 0-1,-1-1 1,0 0 0,0 0-1,9-5 1,-4-1-15,0-1 0,0 0 1,0 0-1,-2-1 0,1 0 1,-1-1-1,-1 0 0,13-23 1,40-106 79,-42 93-81,0 4-64,34-94-487,-46 118 457,-1-1 1,0 0-1,-2 0 1,2-39-1,-5 59 79,0 0 0,0 0-1,0 0 1,0 0 0,0 1-1,0-1 1,0 0 0,0 0-1,0 0 1,0 0 0,0 0-1,0 0 1,0 0 0,0 0-1,0 0 1,0 0 0,0 0-1,0 0 1,0 0-1,0 1 1,0-1 0,-1 0-1,1 0 1,0 0 0,0 0-1,0 0 1,0 0 0,0 0-1,0 0 1,0 0 0,0 0-1,0 0 1,0 0 0,-1 0-1,1 0 1,0 0 0,0 0-1,0 0 1,0 0 0,0 0-1,0 0 1,0 0 0,0 0-1,0 0 1,0 0 0,-1 0-1,1 0 1,0-1-1,0 1 1,0 0 0,0 0-1,0 0 1,0 0 0,0 0-1,0 0 1,0 0 0,0 0-1,0 0 1,0 0 0,-9 13-113,-6 19 79,6-5 193,2 0 0,1 1-1,1-1 1,1 1 0,2 0 0,1 1-1,3 39 1,0-48-21,1 1 0,1-1-1,1-1 1,1 1 0,0-1-1,2 0 1,0 0 0,1-1 0,1 0-1,0-1 1,14 18 0,-13-27 60,-13-21-170,-11-22-343,0 14 6,-1 2-1,-1 0 1,-1 1 0,0 0-1,-1 1 1,-1 1 0,-1 0-1,0 2 1,0 0 0,-2 1-1,0 2 1,0 0 0,-25-9-1,46 20 341,0 0-1,1 0 1,-1 0 0,0 0-1,0 0 1,0 0-1,0 0 1,0 0 0,0-1-1,0 1 1,0 0-1,0 0 1,1 0 0,-1 0-1,0 0 1,0 0-1,0 0 1,0 0-1,0 0 1,0 0 0,0-1-1,0 1 1,0 0-1,0 0 1,0 0 0,0 0-1,0 0 1,0 0-1,0 0 1,0 0 0,0-1-1,0 1 1,0 0-1,0 0 1,0 0-1,0 0 1,0 0 0,0 0-1,0 0 1,0 0-1,0-1 1,0 1 0,0 0-1,0 0 1,0 0-1,0 0 1,0 0 0,-1 0-1,1 0 1,0 0-1,0 0 1,0 0-1,0-1 1,0 1 0,0 0-1,0 0 1,0 0-1,0 0 1,-1 0 0,1 0-1,0 0 1,0 0-1,0 0 1,0 0 0,0 0-1,0 0 1,0 0-1,-1 0 1,15-5 411,18-3-401,31-3-67,32-6-1168,-38-5-5854,-46 11 755,-9-1-1516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8.025"/>
    </inkml:context>
    <inkml:brush xml:id="br0">
      <inkml:brushProperty name="width" value="0.025" units="cm"/>
      <inkml:brushProperty name="height" value="0.025" units="cm"/>
    </inkml:brush>
  </inkml:definitions>
  <inkml:trace contextRef="#ctx0" brushRef="#br0">118 64 14478,'0'0'2626,"-76"-40"-63,53 26-1154,10 7-1057,8 5-288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9.388"/>
    </inkml:context>
    <inkml:brush xml:id="br0">
      <inkml:brushProperty name="width" value="0.025" units="cm"/>
      <inkml:brushProperty name="height" value="0.025" units="cm"/>
    </inkml:brush>
  </inkml:definitions>
  <inkml:trace contextRef="#ctx0" brushRef="#br0">156 25 11179,'-28'-16'6533,"22"14"-5947,0 1 1,1-1 0,-1 1 0,0 0-1,0 1 1,-7 0 0,1 0 331,1 2 0,-1-1 0,0 2 0,-20 6 0,41-12-459,-2 0-517,0 0-1,0 1 0,0 0 0,1 1 1,12-2-1,-38 8 289,15-3-3858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4.359"/>
    </inkml:context>
    <inkml:brush xml:id="br0">
      <inkml:brushProperty name="width" value="0.025" units="cm"/>
      <inkml:brushProperty name="height" value="0.025" units="cm"/>
    </inkml:brush>
  </inkml:definitions>
  <inkml:trace contextRef="#ctx0" brushRef="#br0">202 189 10122,'0'0'2295,"1"-9"262,-1 1-1855,1 0-1,-1 0 0,-1 0 1,0 0-1,0 0 1,-3-13-1,3 18-565,0 1 1,-1-1-1,1 0 1,0 1-1,-1-1 1,0 1-1,1 0 1,-1 0-1,0-1 1,0 1-1,0 0 1,-1 1-1,1-1 1,0 0-1,-1 1 1,1-1-1,-1 1 1,0-1-1,1 1 1,-1 0-1,0 1 1,0-1-1,1 0 1,-1 1-1,0-1 1,-3 1-1,0 0-83,-1 0-1,1 0 1,0 0-1,-1 1 1,1 0 0,0 1-1,0-1 1,0 1 0,0 0-1,0 1 1,-10 5 0,13-6 8,-1 0 0,1 0 0,-1 0 0,1 1 0,0-1 0,0 1 0,0 0 0,0 0 0,1 0 0,-1 1 0,1-1 0,0 1 0,0-1 0,0 1 0,0-1 0,1 1 0,-1 0 0,1 0 0,-1 5 0,2-9-48,0 1 0,0-1 0,0 1 0,0-1 0,0 1 0,0-1 0,0 1 0,0-1 1,1 1-1,-1-1 0,0 1 0,0-1 0,0 1 0,1-1 0,-1 1 0,0-1 0,1 0 0,-1 1 0,0-1 0,1 1 0,-1-1 0,0 0 0,1 1 0,-1-1 0,1 0 0,-1 0 0,1 1 0,-1-1 0,1 0 0,-1 0 0,1 0 0,0 1 0,26 1 253,26-11 47,-34 2-314,0-1-1,-1-1 1,0-1 0,0 0-1,-1-1 1,-1-1-1,0-1 1,0 0-1,-1-1 1,21-26-1,-63 97-521,22-48 526,-23 48 381,26-53-322,1 0 1,0-1-1,-1 1 0,1 0 1,1 0-1,-1-1 0,1 1 1,-1 0-1,1 0 1,0 0-1,0 0 0,1 0 1,1 5-1,-1-7-45,0-1 1,0 0-1,1 0 1,-1 0-1,1 0 1,-1 0-1,1 0 1,-1 0-1,1 0 1,-1-1-1,1 1 1,0-1-1,-1 1 1,1-1-1,0 0 0,0 1 1,-1-1-1,1 0 1,0 0-1,0 0 1,-1 0-1,1-1 1,2 1-1,43-8 215,-34 2-253,-1 1-1,0-1 1,-1-1-1,0 0 1,0 0-1,0-1 1,-1-1-1,17-18 1,-7 5-294,-1 0 1,30-50-1,-57 84 377,1 1-1,1 0 0,0 0 1,1 0-1,0 1 1,1 0-1,-4 23 0,8-35-52,0-1 1,0 0-1,0 0 0,0 0 0,0 0 0,1 0 0,-1 0 0,0 0 0,1 0 1,-1 0-1,0 0 0,1 0 0,-1-1 0,1 1 0,0 0 0,-1 0 0,1 0 0,0 0 1,-1-1-1,1 1 0,0 0 0,0-1 0,0 1 0,0-1 0,0 1 0,0 0 0,35 5 211,-24-6-207,-1-1 1,1 0 0,0-1 0,14-4-1,-6-2-172,0-1 0,-1-1 0,0-1 0,-1 0 0,0-2 0,-1 0 0,0-1 0,25-27 1,-52 83 707,8-36-449,0 0 0,0 0 0,1 0-1,0 0 1,0 0 0,0 0-1,1 0 1,-1 0 0,2 7 0,0-10-125,-1-1 1,1 1-1,0-1 0,0 0 1,0 1-1,0-1 1,0 0-1,0 0 1,1 0-1,-1 0 1,1 0-1,0 0 1,-1 0-1,1-1 1,0 1-1,0 0 1,0-1-1,0 0 1,0 1-1,1-1 1,-1 0-1,0 0 1,1 0-1,3 1 1,5 0-1031,0 0 1,0 0 0,1-1-1,-1 0 1,13-1 0,27 0-7290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9.763"/>
    </inkml:context>
    <inkml:brush xml:id="br0">
      <inkml:brushProperty name="width" value="0.025" units="cm"/>
      <inkml:brushProperty name="height" value="0.025" units="cm"/>
    </inkml:brush>
  </inkml:definitions>
  <inkml:trace contextRef="#ctx0" brushRef="#br0">1 217 11050,'0'0'10442,"15"-60"-10378,6 40-64,0-4-160,2-2-1473,-2-1-1506,-4-3-1666,0 0-288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0.105"/>
    </inkml:context>
    <inkml:brush xml:id="br0">
      <inkml:brushProperty name="width" value="0.025" units="cm"/>
      <inkml:brushProperty name="height" value="0.025" units="cm"/>
    </inkml:brush>
  </inkml:definitions>
  <inkml:trace contextRef="#ctx0" brushRef="#br0">26 1 8072,'0'0'11862,"1"13"-9989,-14 173 2999,-1 20-2409,19-176-2373,-5-30-96,1 1 0,-1 0 0,0-1-1,0 1 1,1 0 0,-1-1 0,0 1 0,1 0-1,-1-1 1,1 1 0,-1 0 0,1-1 0,-1 1 0,1-1-1,-1 1 1,1-1 0,-1 1 0,1-1 0,0 0-1,-1 1 1,1-1 0,0 0 0,-1 1 0,1-1 0,0 0-1,-1 0 1,1 0 0,0 0 0,0 1 0,-1-1 0,1 0-1,0 0 1,0 0 0,-1-1 0,1 1 0,1 0-1,-1-2-176,1 0 0,-1 0-1,0 0 1,0 0-1,0 0 1,0 0-1,0 0 1,0 0-1,0-1 1,-1 1 0,0 0-1,1 0 1,-1-1-1,0 1 1,0 0-1,0-1 1,0 1 0,-1-4-1,1 0-473,0-51-6696,-11-80 0,3 73 6314,-2 1 4279,10 58-2763,-1-15 7994,16 15-3386,-7 4-5967,81-14 2375,-52 8-1889,0 1-1,50-1 1,-86 7 175,0 0-1,0 0 1,-1-1 0,1 1-1,0 0 1,-1 0 0,1 1-1,0-1 1,0 0 0,-1 0-1,1 0 1,0 0 0,-1 1-1,1-1 1,0 0 0,-1 1-1,1-1 1,-1 0 0,1 1 0,0-1-1,-1 1 1,1-1 0,-1 1-1,1-1 1,-1 1 0,1-1-1,-1 1 1,0 0 0,1-1-1,-1 1 1,0-1 0,1 1-1,-1 0 1,0-1 0,0 1-1,0 0 1,0 0 0,1-1-1,-1 1 1,0 0 0,0-1-1,0 1 1,0 0 0,-1 0-1,1-1 1,0 1 0,0 0-1,0-1 1,-1 2 0,-4 12-6484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0.481"/>
    </inkml:context>
    <inkml:brush xml:id="br0">
      <inkml:brushProperty name="width" value="0.025" units="cm"/>
      <inkml:brushProperty name="height" value="0.025" units="cm"/>
    </inkml:brush>
  </inkml:definitions>
  <inkml:trace contextRef="#ctx0" brushRef="#br0">74 0 6534,'0'0'3780,"-56"49"-930,43-30 738,9-3-1090,4-7-928,14-4-289,15-5 32,9 0-352,8-8-416,7-7-97,-1 0-224,-1 0-160,-9 1-96,-10 4-1441,-11 3-1026,-11 3-1184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0.822"/>
    </inkml:context>
    <inkml:brush xml:id="br0">
      <inkml:brushProperty name="width" value="0.025" units="cm"/>
      <inkml:brushProperty name="height" value="0.025" units="cm"/>
    </inkml:brush>
  </inkml:definitions>
  <inkml:trace contextRef="#ctx0" brushRef="#br0">44 153 12556,'-6'8'2530,"1"-2"-1836,2-3-220,-1 1 0,1 0 0,0 0-1,0 0 1,0 1 0,1-1 0,0 1 0,0-1 0,0 1 0,0 0 0,1 0 0,-2 6 0,4-10-412,-1-1 0,1 1 1,0 0-1,0 0 0,-1-1 1,1 1-1,0 0 1,0-1-1,0 1 0,0-1 1,0 1-1,0-1 0,0 1 1,0-1-1,0 0 0,0 0 1,0 1-1,0-1 0,0 0 1,0 0-1,0 0 0,0 0 1,0 0-1,1 0 0,-1-1 1,0 1-1,0 0 0,0 0 1,0-1-1,1 0 1,39-8 102,-12-3-1397,-1 0 0,0-2 1,-1-2-1,-1 0 1,-1-1-1,40-36 0,-64 52 1368,0 0 0,1-1 0,-1 1 0,0 0 0,0 0 1,1 0-1,-1 1 0,0-1 0,1 0 0,-1 0 0,1 1 0,-1-1 0,1 1 0,-1-1 0,4 0 0,-5 2 15,1-1 1,0 1-1,-1 0 1,1-1-1,0 1 1,-1 0-1,1-1 1,-1 1-1,1 0 1,-1 0-1,0 0 1,1-1-1,-1 1 1,0 0 0,1 0-1,-1 0 1,0 0-1,0 0 1,0-1-1,0 1 1,0 0-1,0 0 1,0 0-1,0 0 1,0 0-1,-1 1 1,1-1-111,0 0 1,0 0 0,0 0-1,0-1 1,0 1 0,0 0 0,1 0-1,-1 0 1,0 0 0,0-1-1,1 1 1,-1 0 0,0 0 0,1-1-1,-1 1 1,0 0 0,1 0 0,-1-1-1,1 1 1,0 0 0,-1-1-1,1 1 1,-1-1 0,1 1 0,0-1-1,-1 1 1,1-1 0,0 1 0,0-1-1,1 1 1,0-1-2,0 0 0,1 0-1,-1 1 1,1-2 0,-1 1 0,1 0 0,-1 0 0,0-1-1,1 1 1,3-2 0,4-2 5,1-1 0,-1 1 0,16-12 0,4-6 54,33-21-39,-58 40 103,0 0-1,1 0 0,-1 1 1,1 0-1,0 0 0,-1 0 1,1 1-1,0 0 0,10-1 1,-15 2-128,0 0 0,-1 1 1,1-1-1,0 0 0,0 1 0,-1-1 1,1 0-1,0 1 0,0-1 1,-1 1-1,1-1 0,0 1 0,-1 0 1,1-1-1,-1 1 0,1 0 1,-1-1-1,1 1 0,-1 0 1,1-1-1,-1 1 0,0 0 0,1 0 1,-1 0-1,0 0 0,0-1 1,0 1-1,1 0 0,-1 0 0,0 0 1,0 1-1,0 35 713,0-28-570,-6 92 847,7-101-1020,-1 1 0,0-1 0,0 0 1,1 1-1,-1-1 0,0 0 0,1 1 0,-1-1 0,0 0 1,1 0-1,-1 0 0,0 1 0,1-1 0,-1 0 0,1 0 1,-1 0-1,0 0 0,1 0 0,-1 0 0,1 0 0,-1 1 1,1-1-1,-1 0 0,0-1 0,1 1 0,-1 0 1,1 0-1,-1 0 0,0 0 0,1 0 0,-1 0 0,1 0 1,-1-1-1,0 1 0,1 0 0,-1 0 0,0-1 0,1 1 1,-1 0-1,0 0 0,1-1 0,-1 1 0,0 0 0,1-1 1,-1 1-1,0-1 0,19-12 35,20-34-2361,-17 12-7983,-13 21-784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1.195"/>
    </inkml:context>
    <inkml:brush xml:id="br0">
      <inkml:brushProperty name="width" value="0.025" units="cm"/>
      <inkml:brushProperty name="height" value="0.025" units="cm"/>
    </inkml:brush>
  </inkml:definitions>
  <inkml:trace contextRef="#ctx0" brushRef="#br0">104 233 4708,'0'0'16624,"-10"1"-16330,6-1-283,1 1 1,-1-1 0,1 1-1,0-1 1,-1 1-1,1 0 1,0 0 0,0 0-1,0 1 1,0-1 0,0 1-1,0 0 1,-3 2-1,2 0 52,0 0 0,1 1 0,0-1 0,-1 1 0,2-1 0,-1 1-1,1 0 1,-1 0 0,1 0 0,-1 7 0,0-5 176,1 0 0,0 1 0,0-1 0,1 0 0,0 1 0,0 0 0,1-1 0,0 1 0,1 10 0,0-16-182,-1-1-1,0 1 0,1 0 0,0-1 0,-1 1 0,1-1 1,0 1-1,0-1 0,0 0 0,0 1 0,0-1 1,0 0-1,0 1 0,0-1 0,0 0 0,1 0 0,-1 0 1,3 1-1,-1-1-28,0 0 0,0 0 0,0 0 0,0-1-1,0 1 1,0-1 0,0 0 0,0 0 0,0 0 0,0 0 0,0-1 0,0 1 0,6-2 0,3-2 3,-1-1 0,1 0 0,-1 0 0,0-1 0,0-1 0,-1 0 0,1 0 1,-2-1-1,1 0 0,15-18 0,-7 6-4,-1-1 1,0-1 0,-2-1 0,13-24-1,-19 29-2,-1 1-1,0-1 0,-1-1 1,-1 0-1,-1 0 0,-1 0 1,0 0-1,1-29 0,-5 48-26,0 0 0,0 0 0,0-1 0,0 1 1,1 0-1,-1 0 0,0 0 0,0 0 0,0 0 0,0-1 0,0 1 0,0 0 0,0 0 0,0 0 0,0 0 0,0-1 0,0 1 0,0 0 0,0 0 0,0 0 0,0 0 0,0 0 0,0-1 1,-1 1-1,1 0 0,0 0 0,0 0 0,0 0 0,0 0 0,0 0 0,0-1 0,0 1 0,0 0 0,0 0 0,-1 0 0,1 0 0,0 0 0,0 0 0,0 0 0,0 0 0,0 0 1,-1 0-1,1-1 0,0 1 0,0 0 0,0 0 0,0 0 0,0 0 0,-1 0 0,1 0 0,0 0 0,0 0 0,0 0 0,0 0 0,0 0 0,-1 0 0,1 0 0,0 1 0,0-1 1,0 0-1,0 0 0,0 0 0,-1 0 0,-10 12 13,-7 19 161,12-15 86,0-1-1,1 1 1,1 0-1,1 0 1,0 1-1,-1 28 1,4-36-215,0-1-1,1 1 1,0-1 0,0 1 0,1-1 0,0 0-1,1 1 1,-1-1 0,2 0 0,-1-1 0,1 1 0,0 0-1,1-1 1,8 12 0,18 13-1858,-7-13-4976,-11-14-2508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2.163"/>
    </inkml:context>
    <inkml:brush xml:id="br0">
      <inkml:brushProperty name="width" value="0.025" units="cm"/>
      <inkml:brushProperty name="height" value="0.025" units="cm"/>
    </inkml:brush>
  </inkml:definitions>
  <inkml:trace contextRef="#ctx0" brushRef="#br0">1 199 3203,'0'0'18508,"13"4"-17344,-9-3-1062,1 1-12,1 0 0,-1-1-1,1 0 1,-1 0 0,1 0 0,0 0-1,-1-1 1,1 0 0,-1 0 0,1-1 0,0 0-1,-1 0 1,1 0 0,-1 0 0,1-1-1,7-3 1,4-5 131,0 0 0,-1-1-1,26-23 1,-35 28-160,-1-1-1,1 1 1,-1-1 0,0-1-1,-1 1 1,1-1 0,-2 0-1,1 0 1,6-17 0,-11 24-58,1 0 0,-1 0 0,1-1 0,-1 1 1,1 0-1,-1-1 0,0 1 0,0-1 0,0 1 1,0 0-1,0-1 0,0 1 0,0-1 1,0 1-1,-1 0 0,1-1 0,0 1 0,-1 0 1,1-1-1,-1 1 0,0 0 0,1 0 0,-1 0 1,0-1-1,0 1 0,1 0 0,-1 0 0,-2-1 1,1 1 4,-1 0 0,1 0-1,-1 0 1,1 0 0,-1 0 0,1 1 0,-1-1 0,0 1 0,1 0 0,-1-1 0,0 1 0,0 1 0,-4-1 0,-2 2 8,-1 0 1,1 0-1,0 0 1,-1 1-1,1 0 1,0 1-1,-13 8 1,12-4 49,1 0-1,0 0 1,0 1 0,1 0 0,0 1-1,1 0 1,0 0 0,1 0 0,0 1 0,1 0-1,0 0 1,0 0 0,1 1 0,1 0-1,0 0 1,0 0 0,1 0 0,1 0-1,0 0 1,1 0 0,1 21 0,0-30-33,-1 1 1,1 0-1,0 0 1,0 0 0,0-1-1,1 1 1,-1-1 0,1 1-1,-1-1 1,1 1-1,1-1 1,-1 0 0,0 0-1,1 0 1,-1 0 0,1 0-1,0-1 1,5 5-1,-2-4 18,1 1-1,-1-1 1,0-1 0,1 1-1,0-1 1,0 0-1,-1 0 1,1-1-1,13 1 1,-4-1-345,1-2 0,-1 1 0,0-2 0,0 0 1,1-1-1,-1-1 0,-1 0 0,21-8 1,13-15-5783,-4-4-6020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7.067"/>
    </inkml:context>
    <inkml:brush xml:id="br0">
      <inkml:brushProperty name="width" value="0.025" units="cm"/>
      <inkml:brushProperty name="height" value="0.025" units="cm"/>
    </inkml:brush>
  </inkml:definitions>
  <inkml:trace contextRef="#ctx0" brushRef="#br0">232 1 7431,'0'0'12145,"-2"14"-11115,-7 24-383,-3 0 0,0-1 0,-3-1 0,-35 66 0,-81 121 645,184-285-3449,-22 11 25,43-91 0,7-63 4234,-98 284 306,8-50-2037,0 0 1,2 1-1,2 0 1,0 0-1,2 0 0,1 41 1,3-67-418,0-1-1,0 1 1,0 0 0,0-1 0,0 1 0,1 0 0,-1-1 0,1 0-1,0 1 1,0-1 0,1 0 0,-1 0 0,1 0 0,-1 0 0,1-1-1,0 1 1,0-1 0,0 1 0,0-1 0,0 0 0,1 0-1,-1-1 1,1 1 0,-1-1 0,1 1 0,0-1 0,-1 0 0,1-1-1,0 1 1,7 0 0,-11-3-26,-1 0-1,1 0 1,-1 0-1,0 0 1,0 1-1,0-1 1,0 0-1,0 0 1,0 1 0,0-1-1,-1 1 1,1-1-1,-2-1 1,-102-96 526,137 99 522,-3-3-888,1 0 0,0-2-1,-1 0 1,45-16-1,-41 10-14,1 3 0,61-9 0,-94 17-57,1 0-1,-1-1 0,1 1 1,-1 0-1,1 1 1,-1-1-1,1 0 1,-1 0-1,1 1 1,-1-1-1,1 1 0,-1-1 1,1 1-1,-1-1 1,0 1-1,1 0 1,-1 0-1,0 0 1,0 0-1,1 0 0,-1 0 1,0 0-1,0 0 1,0 0-1,0 0 1,1 3-1,-1 0 70,1 0 0,-1-1 1,0 1-1,0 0 0,-1 0 0,1 0 0,-1 0 1,0 0-1,0 1 0,0 3 0,-3 13 303,0-1-1,-2 0 1,-6 21 0,10-39-378,-5 29 300,6-31-306,0 1 1,0-1-1,0 0 1,0 1-1,0-1 1,0 1-1,0-1 1,0 0-1,0 1 1,0-1-1,0 1 1,0-1 0,0 0-1,0 1 1,1-1-1,-1 0 1,0 1-1,0-1 1,0 0-1,1 1 1,-1-1-1,0 0 1,0 1-1,1-1 1,-1 0-1,0 0 1,1 1-1,-1-1 1,0 0-1,1 0 1,-1 0 0,0 1-1,1-1 1,-1 0-1,1 0 1,-1 0-1,0 0 1,1 0-1,-1 0 1,1 0-1,-1 0 1,0 0-1,1 0 1,-1 0-1,1 0 1,-1 0-1,0 0 1,1 0-1,-1 0 1,0-1 0,1 1-1,-1 0 1,1 0-1,-1 0 1,0-1-1,1 1 1,-1 0-1,0 0 1,0-1-1,1 1 1,-1 0-1,0-1 1,0 1-1,1 0 1,-1-1-1,6-4-28,0-1-1,0 1 0,-1-1 0,0 0 0,0 0 0,-1-1 0,1 1 0,-2-1 1,1 0-1,3-8 0,-3 6-180,0 1 0,0-1 0,1 1 0,1 1 0,-1-1 0,12-11 0,-16 18 199,-1 0-1,1 1 1,-1-1-1,1 0 1,0 1-1,-1-1 1,1 1 0,0-1-1,-1 1 1,1 0-1,0-1 1,0 1-1,0-1 1,-1 1-1,1 0 1,0 0-1,0 0 1,0 0 0,0-1-1,-1 1 1,1 0-1,0 0 1,0 0-1,0 1 1,0-1-1,0 0 1,-1 0-1,1 0 1,0 1 0,0-1-1,0 0 1,-1 1-1,1-1 1,0 1-1,0-1 1,-1 1-1,1-1 1,0 1-1,-1-1 1,1 1 0,-1-1-1,1 1 1,-1 0-1,1 0 1,-1-1-1,1 1 1,-1 0-1,0 0 1,1-1-1,-1 1 1,1 1 0,13 56 79,-10-34-62,9-6 25,3-15-3552,-14-4 2837,0 0 0,0 0 0,0 0 0,0 0 0,0 0 0,0-1 0,0 1 0,-1-1 0,1 1 0,0-1 0,-1 0 0,0 1 0,1-1 0,-1 0 0,2-4 0,10-20-8257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7.489"/>
    </inkml:context>
    <inkml:brush xml:id="br0">
      <inkml:brushProperty name="width" value="0.025" units="cm"/>
      <inkml:brushProperty name="height" value="0.025" units="cm"/>
    </inkml:brush>
  </inkml:definitions>
  <inkml:trace contextRef="#ctx0" brushRef="#br0">96 1 14958,'0'0'4527,"-8"12"-2973,-5 8-863,1 1 0,2 0 1,0 1-1,1 0 0,1 0 0,1 1 1,-5 28-1,8-20-445,2 0 0,1-1 1,2 1-1,1 0 0,1 0 0,1-1 0,2 1 0,19 57 1,-25-88-243,0 1 0,0-1 0,0 0 0,0 0 0,0 0 0,0 0 0,0 0 0,0 1 0,0-1 1,0 0-1,0 0 0,0 0 0,0 0 0,0 0 0,0 0 0,0 1 0,0-1 0,0 0 0,0 0 1,0 0-1,0 0 0,0 0 0,1 0 0,-1 1 0,0-1 0,0 0 0,0 0 0,0 0 0,0 0 1,0 0-1,0 0 0,0 0 0,0 0 0,1 1 0,-1-1 0,0 0 0,0 0 0,0 0 0,0 0 1,0 0-1,0 0 0,1 0 0,-1 0 0,0 0 0,0 0 0,0 0 0,0 0 0,0 0 0,1 0 1,-1 0-1,0 0 0,0 0 0,0 0 0,0 0 0,0 0 0,0 0 0,1 0 0,-1 0 0,0 0 1,0-1-1,0 1 0,0 0 0,0 0 0,0 0 0,5-13 103,-1-21-53,-3 7-27,-3-63 38,2 85-67,-1-1 0,0 1 0,0-1 0,-1 1 0,1 0 0,-1-1 0,-1 1 0,1 0 0,0 0 0,-1 0 0,0 0 0,-1 1 0,-3-5 0,8 9-3,-1 1 1,0-1-1,1 1 1,-1-1-1,0 0 1,0 1-1,1 0 1,-1-1-1,0 1 1,0-1 0,0 1-1,1-1 1,-1 1-1,0-1 1,0 1-1,0-1 1,0 1-1,0 0 1,0-1-1,0 1 1,0-1-1,0 1 1,-1-1-1,1 1 1,0-1 0,0 1-1,0-1 1,-1 1-1,1-1 1,0 1-1,-1-1 1,1 1-1,0-1 1,-1 1-1,1-1 1,0 1-1,-1-1 1,1 0-1,-1 1 1,1-1-1,-1 0 1,0 1 0,6-1-3033,2 0-5260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7.923"/>
    </inkml:context>
    <inkml:brush xml:id="br0">
      <inkml:brushProperty name="width" value="0.025" units="cm"/>
      <inkml:brushProperty name="height" value="0.025" units="cm"/>
    </inkml:brush>
  </inkml:definitions>
  <inkml:trace contextRef="#ctx0" brushRef="#br0">182 71 12460,'0'0'3235,"3"-10"-272,1 1-2125,-2 6-562,-1 0 1,1 0-1,-1 0 0,0 0 1,0-1-1,0 1 0,-1 0 1,1-1-1,-1 1 0,0 0 1,0-1-1,0-3 1,-2 6-150,1 0 0,0 0 0,-1 1 0,1-1 0,-1 1 0,1-1 1,-1 1-1,0 0 0,1-1 0,-1 1 0,1 0 0,-1 0 0,0 0 1,1 0-1,-1 1 0,1-1 0,-1 0 0,1 0 0,-1 1 1,1-1-1,-3 2 0,-4 3-77,0 0 1,0 0 0,1 0-1,0 1 1,0 0-1,0 1 1,1 0 0,-9 12-1,-40 64 856,53-80-845,-24 47 804,25-48-832,0 1 1,0-1 0,0 0 0,1 1 0,-1-1 0,0 1 0,1-1 0,0 1 0,-1-1 0,1 1-1,0-1 1,0 1 0,1-1 0,-1 1 0,0-1 0,1 1 0,0-1 0,1 4 0,0-5-27,0 1 0,0-1 1,0 0-1,0 0 0,1 0 1,-1 0-1,0 0 1,1 0-1,-1-1 0,1 1 1,-1-1-1,1 0 0,-1 0 1,1 0-1,-1 0 0,4 0 1,44-5-336,1-5-538,-39 6 690,0 1 0,0 1 0,0 0 0,0 1 0,0 0 0,24 2 0,-34 0 173,0 0 1,-1-1-1,1 1 1,-1 0-1,1 0 1,-1 0-1,1 0 1,-1 0-1,1 1 1,-1-1-1,0 0 1,0 1-1,0-1 1,0 1-1,0-1 1,0 1-1,0-1 1,0 1-1,0 0 1,-1-1-1,1 1 0,-1 0 1,1 0-1,-1 0 1,0-1-1,0 1 1,0 0-1,0 0 1,0 0-1,0 0 1,0-1-1,0 1 1,-1 0-1,0 2 1,0 2 63,0 1 1,0-1-1,0 0 0,-1 0 1,0 0-1,-1 0 0,1 0 1,-7 10-1,-3-2 399,-1 0-1,-1-1 1,0 0-1,-19 13 1,24-20-336,0 0 0,0-1 1,-1 1-1,0-2 0,1 0 1,-2 0-1,1 0 0,-19 2 1,28-5-147,0-1 0,1 0 0,-1 0 0,0 0 1,1 0-1,-1 0 0,0 0 0,1 0 0,-1 0 1,0 0-1,1 0 0,-1 0 0,0-1 0,1 1 1,-1 0-1,0 0 0,1-1 0,-1 1 0,0 0 0,1-1 1,-1 1-1,1-1 0,-1 1 0,1 0 0,-1-1 1,1 1-1,-1-1 0,1 0 0,-1 0 0,1-23-1630,20-26-2282,26-42-4976,-21 36 2376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8.589"/>
    </inkml:context>
    <inkml:brush xml:id="br0">
      <inkml:brushProperty name="width" value="0.025" units="cm"/>
      <inkml:brushProperty name="height" value="0.025" units="cm"/>
    </inkml:brush>
  </inkml:definitions>
  <inkml:trace contextRef="#ctx0" brushRef="#br0">57 1 13261,'0'0'5605,"-2"8"-3934,-11 30-357,2 0 0,2 0 0,2 1 0,1 0 0,-1 53 1,7-73-1158,-1-6-80,1 1-1,0-1 1,1 0 0,0 0-1,1 0 1,0 0-1,2 0 1,-1 0 0,9 18-1,-12-30-70,0 0 0,0 0 0,0-1 0,1 1 0,-1 0 0,0-1 0,1 1 0,-1 0 0,1-1 0,-1 1 0,1-1 0,-1 1 0,1 0 0,-1-1 0,1 1 0,-1-1 0,1 0 0,0 1 0,-1-1 0,1 1 1,0-1-1,-1 0 0,1 0 0,0 1 0,0-1 0,-1 0 0,1 0 0,0 0 0,0 0 0,1 0 0,-1 0 2,0-1 0,0 0 1,0 0-1,0 0 1,0 0-1,0 0 0,0 0 1,0 0-1,-1 0 0,1-1 1,0 1-1,-1 0 1,1 0-1,0-1 0,-1 0 1,13-53 12,-9 16-624,-2-51-1,-2 89 598,0 0-1,0 1 0,0-1 0,0 0 1,0 1-1,0-1 0,0 1 0,0-1 1,0 0-1,0 1 0,0-1 0,0 0 1,0 1-1,0-1 0,-1 1 0,1-1 1,0 0-1,-1 1 0,1-1 0,0 1 1,-1-1-1,1 1 0,0-1 0,-1 1 1,1 0-1,-1-1 0,1 1 0,-1-1 1,1 1-1,-1 0 0,0-1 0,1 1 1,-1 0-1,0-1 0,0 2 2,0-1 0,1 0 0,-1 1 0,0-1 0,0 0 0,1 1-1,-1-1 1,0 1 0,1-1 0,-1 1 0,0-1 0,1 1 0,-1 0 0,1-1 0,-1 1 0,1 0 0,-1-1 0,1 1 0,0 0-1,-1 0 1,1-1 0,0 1 0,0 0 0,0 0 0,-1 1 0,-1 4 36,1 0 1,0 1-1,0-1 0,0 1 0,0-1 1,1 1-1,0-1 0,1 1 1,0-1-1,0 0 0,0 1 1,3 6-1,-3-10-14,0 0-1,1 0 1,0 0-1,-1 0 1,1 0-1,0-1 1,1 1 0,-1-1-1,0 0 1,1 0-1,-1 1 1,1-1 0,0-1-1,0 1 1,0 0-1,0-1 1,0 0-1,0 1 1,0-1 0,0 0-1,0-1 1,0 1-1,1 0 1,-1-1-1,5 0 1,-1 0 13,1 0 1,-1 0-1,1-1 1,-1 0-1,1-1 0,-1 0 1,0 0-1,0 0 0,0-1 1,0 0-1,0 0 1,0-1-1,-1 0 0,0 0 1,6-6-1,-2 3-23,-2-1-1,1-1 1,-1 1-1,-1-1 1,1-1-1,-2 0 1,1 0-1,9-21 1,-11 12-74,-9 12-145,3 8 202,-1-1 0,1 0 1,0 1-1,0-1 0,-1 1 0,1 0 1,0-1-1,0 1 0,-1 0 0,1 0 0,0 0 1,0 0-1,0 0 0,0 0 0,0 0 0,1 0 1,-1 0-1,-1 3 0,-6 8 39,0 1 1,1 0-1,0 1 0,-4 14 0,9-23 25,0 0 0,1 1 0,-1-1 0,1 0 0,0 1 0,1-1 0,-1 1 0,1-1 0,0 1 0,1-1 0,-1 1 0,1-1 0,0 1 0,2 5 0,-2-9-45,1 0-1,-1 0 1,0-1 0,1 1 0,0-1 0,-1 1-1,1-1 1,0 0 0,0 1 0,-1-1 0,1 0-1,0 0 1,0 0 0,0-1 0,1 1 0,-1 0-1,0-1 1,0 1 0,0-1 0,0 0 0,1 0 0,-1 0-1,0 0 1,0 0 0,0 0 0,1 0 0,-1-1-1,3 0 1,3-1 8,0 0 0,0 0 0,0 0 0,0-1 0,0-1 0,9-4-1,-3-1-80,1-2-1,-1 1 0,-1-2 0,0 0 0,0 0 0,-2-1 0,1-1 0,-2 0 0,0 0 1,0-1-1,-2 0 0,9-21 0,-27 63-386,-5 32 790,14-51-256,0 0 0,1 0 1,1 1-1,-1-1 0,1 0 0,4 15 1,-5-21-132,1 1 0,0-1 1,0 0-1,0 0 0,0 0 0,0 0 1,0 0-1,0-1 0,1 1 0,-1 0 1,1 0-1,-1-1 0,1 1 1,0-1-1,0 1 0,-1-1 0,1 0 1,0 0-1,0 0 0,0 0 1,1 0-1,-1 0 0,0-1 0,0 1 1,0-1-1,0 1 0,1-1 0,-1 0 1,4 0-1,-5 0-186,-1 0 0,1 0 0,0 0 0,-1 0 0,1 0 1,0 0-1,0 0 0,-1 0 0,1 0 0,0 0 0,-1-1 0,1 1 0,0 0 0,-1 0 0,1-1 0,0 1 0,-1 0 0,1-1 1,-1 1-1,1-1 0,-1 1 0,1-1 0,-1 1 0,1-1 0,-1 1 0,1-1 0,-1 0 0,0 1 0,1-1 0,-1 1 1,0-1-1,1-1 0,3-17-7117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2.790"/>
    </inkml:context>
    <inkml:brush xml:id="br0">
      <inkml:brushProperty name="width" value="0.025" units="cm"/>
      <inkml:brushProperty name="height" value="0.025" units="cm"/>
    </inkml:brush>
  </inkml:definitions>
  <inkml:trace contextRef="#ctx0" brushRef="#br0">71 15 15278,'0'0'7645,"-2"9"-7319,-66 464 2903,68-495 133,2-75-2896,6 47-548,2 0 0,2 0-1,2 2 1,27-62 0,-38 105 46,0 0 0,0 0 0,1 0 0,0 0 0,0 1 0,0-1 0,0 1 0,1 0 0,0 0 0,0 1 1,0-1-1,0 1 0,7-3 0,-10 5 1,0 0 0,0 0 0,0 0 0,0 0 0,0 1 0,0-1 1,0 1-1,1-1 0,-1 1 0,0 0 0,1 0 0,-1 0 0,0 0 0,0 0 1,1 0-1,-1 1 0,0-1 0,0 1 0,0-1 0,1 1 0,-1 0 0,0 0 1,0 0-1,0 0 0,0 0 0,0 1 0,-1-1 0,1 1 0,0-1 0,-1 1 1,1-1-1,-1 1 0,1 0 0,-1 0 0,0 0 0,2 3 0,-1 0 28,-1-1 0,0 1-1,0 0 1,0-1 0,0 1-1,-1-1 1,0 1 0,0 0-1,0 0 1,0-1 0,-1 1-1,0-1 1,0 1 0,0 0 0,-1-1-1,1 0 1,-1 1 0,0-1-1,0 0 1,-1 0 0,1 0-1,-1 0 1,0 0 0,-4 4-1,-3 4 28,0-1 0,-1 0 0,-1-1 0,1 0 1,-1-1-1,-17 10 0,27-18-14,1 0 0,-1 0 0,0 0 0,1 0 1,-1 0-1,0 0 0,0-1 0,0 1 0,0 0 1,0-1-1,0 0 0,0 1 0,0-1 1,0 0-1,-2 0 0,4-1-64,-1 1 1,1 0-1,-1-1 0,1 1 1,0 0-1,-1-1 0,1 1 1,-1-1-1,1 1 0,0-1 1,-1 1-1,1-1 0,0 1 1,0-1-1,-1 1 0,1-1 1,0 1-1,0-1 0,0 1 1,0-1-1,0 1 0,0-1 1,0 0-1,0 1 0,0-1 1,0 1-1,0-1 0,0 0 1,0 1-1,0-1 0,0 0 1,2-5-884,0-1 1,0 1 0,1 0-1,0 0 1,0 0 0,7-11 0,15-18-5146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8.934"/>
    </inkml:context>
    <inkml:brush xml:id="br0">
      <inkml:brushProperty name="width" value="0.025" units="cm"/>
      <inkml:brushProperty name="height" value="0.025" units="cm"/>
    </inkml:brush>
  </inkml:definitions>
  <inkml:trace contextRef="#ctx0" brushRef="#br0">0 1 14798,'0'0'6342,"69"56"-16752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9.274"/>
    </inkml:context>
    <inkml:brush xml:id="br0">
      <inkml:brushProperty name="width" value="0.025" units="cm"/>
      <inkml:brushProperty name="height" value="0.025" units="cm"/>
    </inkml:brush>
  </inkml:definitions>
  <inkml:trace contextRef="#ctx0" brushRef="#br0">192 1 16335,'0'0'9428,"-2"9"-8371,-1 5-918,1-1 0,0 1-1,1 0 1,1 0 0,0 0 0,1 0 0,1 0-1,0 0 1,6 19 0,31 62-380,15 47-488,-50-129 681,0 1 1,-1 0-1,-1 0 0,0 0 1,-1 0-1,-1 0 1,0 0-1,-3 17 0,2-26 120,0 0 0,-1 0 0,1-1-1,-1 1 1,0-1 0,-1 1 0,1-1 0,-1 0-1,1 0 1,-1 0 0,-1 0 0,1 0-1,0-1 1,-1 1 0,0-1 0,0 0-1,0 0 1,0 0 0,0-1 0,-1 0 0,1 1-1,-1-2 1,1 1 0,-1 0 0,0-1-1,-7 1 1,6 0 27,-1-1-1,1-1 1,-1 1-1,1-1 1,-1 0-1,1-1 1,0 1-1,-1-1 1,1 0-1,0-1 1,-1 0-1,1 0 1,0 0-1,0-1 1,1 0-1,-1 0 1,0 0-1,1-1 1,-9-7-1,5 2-240,1-1 0,0 0-1,1 0 1,0-1 0,1 0 0,0 0 0,-8-22-1,13 29 68,-1 1-1,1-1 0,0 0 1,0 0-1,0 0 1,0 0-1,1 0 0,0 0 1,-1 0-1,2 0 0,-1 0 1,0 0-1,1 1 0,-1-1 1,1 0-1,0 0 1,1 0-1,-1 0 0,1 1 1,-1-1-1,1 1 0,0-1 1,0 1-1,1-1 0,-1 1 1,1 0-1,0 0 1,4-3-1,80-46-1931,-19 14-5040,-17 7-5327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2.646"/>
    </inkml:context>
    <inkml:brush xml:id="br0">
      <inkml:brushProperty name="width" value="0.025" units="cm"/>
      <inkml:brushProperty name="height" value="0.025" units="cm"/>
    </inkml:brush>
  </inkml:definitions>
  <inkml:trace contextRef="#ctx0" brushRef="#br0">0 81 8712,'0'0'6225,"10"-10"-3796,-4 3-2165,0 1 0,0 0 0,1 0 0,0 1 0,0-1 0,1 2 0,-1-1 0,1 1 0,0 0 0,0 1 0,1-1 0,-1 2 0,1-1 0,-1 1-1,1 1 1,0-1 0,0 2 0,0-1 0,17 2 0,-25-1-234,1 1-1,-1-1 0,0 0 0,0 1 1,0-1-1,0 0 0,0 1 0,1 0 0,-1-1 1,0 1-1,0 0 0,0-1 0,-1 1 1,1 0-1,0 0 0,0 0 0,0 0 1,0 0-1,-1 0 0,1 0 0,-1 0 0,1 0 1,0 0-1,-1 0 0,1 2 0,-1 0 65,1 1 1,-1-1-1,1 1 0,-1-1 0,0 1 0,-1-1 0,1 0 1,0 1-1,-2 3 0,-1 4 230,-1 1-1,0-1 1,0 0 0,-8 13 0,-18 24 385,-21 38 81,47-78-766,0 0 0,1 0 0,1 0 0,-1 0 1,1 1-1,1-1 0,-1 1 0,2-1 0,-1 11 0,1-17-21,0 0-1,0 0 1,1 0-1,-1 0 0,1-1 1,-1 1-1,1 0 1,-1 0-1,1-1 1,0 1-1,0 0 0,0-1 1,0 1-1,0-1 1,0 1-1,1-1 1,-1 1-1,0-1 0,1 0 1,-1 0-1,1 0 1,-1 0-1,1 0 1,1 1-1,2 0-29,0 0 1,1-1-1,-1 1 0,0-1 0,0-1 1,0 1-1,1-1 0,8 0 1,5-1-311,-1-2 0,1 0 1,-1-1-1,22-7 0,-3-3-1501,0-2 0,54-31 0,-58 26-2585,34-27 0,-17 5-3441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3.031"/>
    </inkml:context>
    <inkml:brush xml:id="br0">
      <inkml:brushProperty name="width" value="0.025" units="cm"/>
      <inkml:brushProperty name="height" value="0.025" units="cm"/>
    </inkml:brush>
  </inkml:definitions>
  <inkml:trace contextRef="#ctx0" brushRef="#br0">210 44 2723,'0'0'8055,"-10"-8"-4233,7 5-3551,-2-1 132,1 0-1,-1 1 1,1-1 0,-1 1 0,0 0-1,-11-5 1,14 7-314,0 1 1,-1-1-1,1 1 1,0-1-1,-1 1 1,1 0-1,0 0 0,-1 0 1,1 0-1,-1 0 1,1 1-1,0-1 0,-1 1 1,1-1-1,0 1 1,0 0-1,0 0 1,-1 0-1,1 0 0,0 0 1,0 1-1,1-1 1,-1 1-1,0-1 0,0 1 1,-1 2-1,-7 7 172,0 1-1,1 0 1,1 1-1,0 0 1,0 1-1,1-1 1,1 1-1,1 1 1,0-1-1,0 1 1,2 0 0,0 0-1,0 0 1,1 24-1,1-36-219,1 0 0,1 0 1,-1 0-1,0 0 0,1 0 0,0 0 0,-1 0 1,1 0-1,0 0 0,1 0 0,-1-1 0,0 1 1,1 0-1,0-1 0,-1 1 0,1-1 0,0 0 1,0 1-1,0-1 0,5 3 0,-2-2 5,0 0 0,0 0 0,1-1 0,-1 1 0,1-1 0,-1-1-1,1 1 1,0-1 0,-1 0 0,9 1 0,-1-2 21,-1 0 0,0 0 1,0-1-1,1 0 0,-1-1 0,0-1 0,0 0 0,-1 0 0,1-1 1,14-7-1,-19 6-38,0 1 0,0-2 0,0 1 0,-1 0 1,0-1-1,0-1 0,0 1 0,-1-1 0,0 0 1,0 0-1,-1 0 0,0 0 0,0-1 0,-1 0 0,0 0 1,0 0-1,2-12 0,-4 15-66,0-1 0,-1 1 0,1-1 0,-1 1 0,0-1 0,-1 1 0,1 0-1,-1-1 1,0 1 0,-1 0 0,1-1 0,-1 1 0,0 0 0,0 0 0,-1 0 0,0 0 0,0 1 0,0-1 0,0 1 0,0 0 0,-1 0 0,0 0 0,0 0 0,0 0-1,0 1 1,-1 0 0,-8-5 0,-24-6-2017,15 11-549,8 9-3758,13 1 772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3.374"/>
    </inkml:context>
    <inkml:brush xml:id="br0">
      <inkml:brushProperty name="width" value="0.025" units="cm"/>
      <inkml:brushProperty name="height" value="0.025" units="cm"/>
    </inkml:brush>
  </inkml:definitions>
  <inkml:trace contextRef="#ctx0" brushRef="#br0">91 74 14926,'0'0'2808,"11"-11"-48,36-32-528,-45 41-1995,1 0 0,-1 0 0,1 0 0,0 0 0,-1 1 0,1-1 0,0 1 0,0 0 0,0-1 0,0 1 0,6-1 0,-8 2-169,0 0 0,0 0 1,-1 0-1,1 1 0,0-1 0,0 0 1,0 0-1,0 0 0,-1 1 0,1-1 1,0 0-1,0 1 0,0-1 0,-1 1 1,1-1-1,0 1 0,-1-1 0,1 1 1,0-1-1,-1 1 0,1 0 1,-1-1-1,1 1 0,-1 0 0,1-1 1,0 2-1,0 2 27,0 0 0,0 0 0,0-1 0,-1 1 0,1 0 0,-1 0 0,0 0 0,0 0 0,-1 0 0,1-1 0,-1 1 0,0 0 0,1 0 0,-3 3 0,-7 17 202,-2-2 0,0 1 0,-1-2 0,-2 0 0,-24 30 0,21-31-264,2 2-1,0 0 0,1 2 0,-18 37 0,32-58-34,0-1 1,0 1-1,0 0 0,0-1 0,1 1 1,-1 0-1,1-1 0,-1 1 0,1 0 0,0-1 1,0 1-1,0 0 0,0 0 0,1-1 1,-1 1-1,1 0 0,1 4 0,-1-5 6,1 0-1,-1-1 0,0 1 1,1 0-1,-1-1 1,1 0-1,0 1 0,-1-1 1,1 0-1,0 1 1,0-1-1,0 0 0,0 0 1,0-1-1,0 1 1,0 0-1,4 0 1,5 1-8,0-1 1,0-1 0,0 0 0,1 0 0,-1-1 0,0-1 0,16-3 0,6-4-1056,0-1 0,45-20 0,13-16-6867,-47 19-867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3.704"/>
    </inkml:context>
    <inkml:brush xml:id="br0">
      <inkml:brushProperty name="width" value="0.025" units="cm"/>
      <inkml:brushProperty name="height" value="0.025" units="cm"/>
    </inkml:brush>
  </inkml:definitions>
  <inkml:trace contextRef="#ctx0" brushRef="#br0">1 98 14478,'0'0'2119,"13"-9"358,6-6-1283,2 2-1,41-21 1,-53 29-866,1 1 0,0 0 0,0 1 0,0 0 0,0 1 0,0 0 0,1 0 0,-1 1 0,1 0 0,-1 1 0,14 1-1,-23 0-307,1-1-1,-1 1 1,1-1-1,-1 1 1,1 0-1,-1-1 1,0 1-1,1 0 0,-1 0 1,0 0-1,0 0 1,0 0-1,0 0 1,0 0-1,0 0 1,0 1-1,0-1 0,0 0 1,0 1-1,0-1 1,-1 0-1,1 1 1,-1-1-1,1 1 0,-1-1 1,0 1-1,1-1 1,-1 1-1,0-1 1,0 1-1,0 0 1,0-1-1,0 1 0,-1-1 1,1 1-1,-1 1 1,0 5 68,0-1 0,-1 0-1,0 0 1,-1 0 0,0 0 0,-5 12 0,-18 20 639,-61 72 0,55-73-202,-50 75 0,80-110-511,1-1 1,-1 1-1,1 0 1,-1 0-1,1 0 1,0 0 0,0 0-1,1 0 1,-1 0-1,0 1 1,1 5-1,0-8-10,0 0-1,1 0 1,-1 0 0,1 0-1,-1 0 1,1 0 0,-1 0-1,1 0 1,0 0-1,-1 0 1,1 0 0,0 0-1,0 0 1,0 0-1,0-1 1,0 1 0,-1 0-1,1-1 1,0 1-1,1-1 1,-1 1 0,0-1-1,0 1 1,0-1 0,0 0-1,0 1 1,0-1-1,0 0 1,1 0 0,-1 0-1,0 0 1,2 0-1,30-1-29,-1-1 1,0-2-1,0-1 0,0-2 0,57-19 0,-12 4-1885,-24 8-2322,0-4-4175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5.057"/>
    </inkml:context>
    <inkml:brush xml:id="br0">
      <inkml:brushProperty name="width" value="0.025" units="cm"/>
      <inkml:brushProperty name="height" value="0.025" units="cm"/>
    </inkml:brush>
  </inkml:definitions>
  <inkml:trace contextRef="#ctx0" brushRef="#br0">30 196 6662,'0'0'13635,"-8"9"-11970,5-5-1558,1-2 7,0 0 0,0 1 1,0-1-1,0 1 0,1-1 0,-1 1 0,1 0 1,0-1-1,0 1 0,-1 3 0,2-5-83,0 0-1,0-1 1,0 1-1,0-1 1,0 1-1,0-1 1,0 1 0,0-1-1,0 1 1,1-1-1,-1 1 1,0-1-1,0 0 1,1 1 0,-1-1-1,0 1 1,1-1-1,-1 1 1,0-1-1,1 0 1,-1 1-1,1-1 1,-1 0 0,1 0-1,-1 1 1,1-1-1,29 5 804,-17-6-769,0-1 0,0 0 1,0-1-1,-1-1 1,0 0-1,1 0 0,-1-1 1,-1-1-1,1 0 1,-1-1-1,0 0 0,-1 0 1,1-1-1,-2-1 1,1 1-1,-1-2 0,0 1 1,-1-1-1,13-20 1,-20 27-63,1 0 1,0-1 0,-1 1 0,1 0 0,-1-1 0,0 1 0,0-1 0,0 1 0,-1-1 0,1 1 0,-1-1 0,0 0 0,0 1 0,0-1 0,-1 1 0,1-1-1,-1 0 1,0 1 0,-2-6 0,2 6-1,-1 0-1,0 1 0,1-1 1,-1 1-1,-1-1 1,1 1-1,0 0 0,-1 0 1,1 0-1,-1 0 0,1 0 1,-1 1-1,0-1 1,0 1-1,0 0 0,0 0 1,0 0-1,0 0 0,0 0 1,0 0-1,0 1 1,-4-1-1,-1 1-12,-1 0-1,1 0 1,0 0-1,-1 1 1,1 0 0,0 1-1,0 0 1,-1 0 0,2 1-1,-1 0 1,0 0-1,0 1 1,1 0 0,0 0-1,0 1 1,0 0 0,-7 7-1,9-8 3,0 1-1,1 0 1,-1 0-1,1 0 1,0 1-1,1 0 1,-1-1-1,1 1 1,0 1-1,0-1 1,1 0-1,0 1 1,0-1-1,1 1 1,0-1-1,0 1 1,0 0-1,1 0 1,0-1-1,0 1 1,2 13-1,-1-18 10,0 1 0,-1-1 0,1 1 0,0-1-1,0 1 1,0-1 0,1 0 0,-1 0 0,1 1 0,-1-1-1,1 0 1,0 0 0,-1 0 0,1-1 0,0 1 0,0 0-1,1-1 1,-1 1 0,3 0 0,0 1 3,1-1-1,0 0 1,0 0 0,-1 0-1,1-1 1,0 0-1,1 0 1,5 0 0,3-1-3,-1-1 0,0 0 1,1-1-1,-1 0 0,0-1 1,20-7-1,-21 5-86,-1-1 1,1 0-1,-1 0 0,-1-1 1,1-1-1,-1 0 0,0 0 0,-1-1 1,0-1-1,0 0 0,-1 0 1,-1 0-1,0-1 0,10-17 1,-18 27 46,-8 57-137,6-50 241,0 1 0,0-1 0,1 1 1,0 0-1,0 0 0,1 0 0,0 0 0,0 0 1,1-1-1,0 1 0,2 8 0,-2-13-36,0-1-1,1 1 1,-1-1-1,1 1 0,-1-1 1,1 0-1,-1 1 1,1-1-1,0 0 0,0 0 1,0 0-1,-1 0 1,1-1-1,0 1 1,0 0-1,0-1 0,0 0 1,0 1-1,0-1 1,1 0-1,-1 0 0,0 0 1,0 0-1,3-1 1,53-8 291,-38 1-304,0-1-1,-1 0 1,0-2-1,0 0 1,-1-1-1,17-15 1,37-23-85,-71 50 85,0 1 0,0 0 0,-1-1 0,1 1-1,0 0 1,-1-1 0,1 1 0,-1 0 0,1 0-1,-1-1 1,1 1 0,-1 0 0,1 0 0,-1 0-1,0 0 1,0 0 0,1 0 0,-1 0 0,0 0-1,0 0 1,0 0 0,0 0 0,0-1 0,0 1-1,0 0 1,0 0 0,-1 0 0,1 1 0,0 45 747,0-41-665,1-5-83,-1 0-1,0 0 1,0 0-1,1 0 1,-1 0-1,1 0 1,-1-1-1,1 1 1,-1 0-1,1 0 1,0 0-1,-1-1 1,1 1-1,0-1 1,0 1-1,-1 0 1,1-1-1,0 1 1,0-1-1,0 1 1,0-1-1,-1 0 1,1 1-1,0-1 1,0 0-1,0 0 1,0 0-1,0 0 1,0 0-1,0 0 1,0 0-1,0 0 1,0 0-1,0 0 1,0 0-1,0 0 1,0-1-1,-1 1 1,1 0-1,0-1 1,1 0-1,42-15 220,1-17-136,-35 25-99,-1 0-1,1 1 1,0 0 0,0 1 0,1 0 0,0 0-1,0 1 1,1 1 0,-1 0 0,18-4-1,-28 8-3,0 0-1,-1 0 0,1 0 0,0 0 1,0 0-1,0 0 0,0 0 1,0 0-1,-1 0 0,1 1 1,0-1-1,0 0 0,0 1 0,0-1 1,-1 1-1,1-1 0,0 1 1,-1-1-1,1 1 0,0-1 1,-1 1-1,1 0 0,0-1 0,-1 1 1,1 0-1,-1-1 0,1 1 1,-1 0-1,0 0 0,1 1 1,0 1 6,0 0 1,-1 1 0,1-1 0,-1 1 0,1-1-1,-1 1 1,-1-1 0,0 6 0,0 0-44,-1 1 1,0-1 0,-1 1-1,0-1 1,-6 13-1,-2-9-2289,0-13-7105,3-5-4670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5.399"/>
    </inkml:context>
    <inkml:brush xml:id="br0">
      <inkml:brushProperty name="width" value="0.025" units="cm"/>
      <inkml:brushProperty name="height" value="0.025" units="cm"/>
    </inkml:brush>
  </inkml:definitions>
  <inkml:trace contextRef="#ctx0" brushRef="#br0">0 0 15022,'0'0'1730,"55"51"-9321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5.759"/>
    </inkml:context>
    <inkml:brush xml:id="br0">
      <inkml:brushProperty name="width" value="0.025" units="cm"/>
      <inkml:brushProperty name="height" value="0.025" units="cm"/>
    </inkml:brush>
  </inkml:definitions>
  <inkml:trace contextRef="#ctx0" brushRef="#br0">95 89 8936,'0'0'18076,"3"-7"-17937,-1 4-140,0-1 1,-1 0-1,1 0 1,-1 0-1,0 0 0,0 0 1,-1 0-1,1 0 1,-1-1-1,0-6 1,0 9-23,-1 1 1,1-1 0,-1 0 0,0 1-1,0-1 1,1 1 0,-1-1 0,0 1-1,0 0 1,0-1 0,0 1 0,-1 0-1,1 0 1,0 0 0,0 0 0,-1 0 0,1 0-1,-1 0 1,1 0 0,-1 0 0,1 0-1,-1 1 1,1-1 0,-1 1 0,0-1-1,1 1 1,-1 0 0,0 0 0,1 0-1,-1 0 1,0 0 0,1 0 0,-1 0 0,-1 1-1,0-1 9,0 0 0,0 1 0,1-1 0,-1 1 0,0 0 0,1 0 0,-1 0 0,1 0 0,-1 0 0,1 1 0,-1-1 0,1 1 0,0-1 0,0 1 0,0 0 1,0 0-1,0 0 0,0 0 0,0 0 0,1 1 0,-1-1 0,1 0 0,0 1 0,0-1 0,0 1 0,0-1 0,-1 6 0,1-5 26,0 0 0,0-1 1,1 1-1,-1 0 1,1 0-1,0 0 0,0 0 1,0 0-1,0 0 1,0 0-1,1 0 0,-1 0 1,1 0-1,0 0 1,0-1-1,0 1 0,0 0 1,0 0-1,1-1 1,-1 1-1,1-1 0,0 1 1,0-1-1,0 0 1,4 4-1,-2-3 5,1 0-1,0 0 1,-1 0-1,1-1 1,0 0 0,0 0-1,1 0 1,-1-1-1,0 1 1,1-1 0,-1-1-1,0 1 1,1-1 0,-1 0-1,1 0 1,-1 0-1,1-1 1,-1 0 0,6-2-1,6-2-2,0-2-1,-1 0 1,0-1 0,22-14-1,5-3 41,-42 24-53,-1 1 1,1-1 0,0 0 0,0 1-1,0-1 1,0 1 0,0-1-1,0 1 1,1 0 0,-1-1 0,0 1-1,0 0 1,0 0 0,0 0-1,0-1 1,0 1 0,1 0-1,-1 1 1,0-1 0,0 0 0,0 0-1,0 0 1,0 1 0,0-1-1,0 0 1,0 1 0,2 0 0,-2 1 53,1 0 1,-1 0 0,0 1-1,0-1 1,0 0 0,0 0 0,-1 1-1,1-1 1,-1 0 0,1 4-1,-1-3 4,1 0-1,-1-1 0,1 1 0,-1 0 1,1-1-1,0 1 0,0 0 1,0-1-1,0 1 0,1-1 0,-1 0 1,0 1-1,1-1 0,0 0 0,0 0 1,0 0-1,0 0 0,0 0 1,0 0-1,3 2 0,4-1 2,1 0-1,-1 0 1,1-1-1,0 0 1,0-1-1,0 0 0,-1 0 1,1-1-1,0-1 1,0 0-1,0 0 1,16-4-1,10-5-234,67-27-1,-98 36 144,14-8-303,-15 6 181,1 1-1,0-1 1,-1 1 0,1 0-1,0 1 1,1-1-1,-1 1 1,0 0-1,10-1 1,-25 19-22,-22 18 446,6-7-1438,10-9-4164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0.025"/>
    </inkml:context>
    <inkml:brush xml:id="br0">
      <inkml:brushProperty name="width" value="0.025" units="cm"/>
      <inkml:brushProperty name="height" value="0.025" units="cm"/>
    </inkml:brush>
  </inkml:definitions>
  <inkml:trace contextRef="#ctx0" brushRef="#br0">131 176 4484,'0'0'15482,"-9"-5"-13630,6 3-1756,2 0-43,-1 1 0,0-1 0,1 1 0,-1-1 0,0 1 0,0 0 0,0 0 0,0 0 0,0 0 0,0 0 0,-1 0 0,1 1 0,0-1 0,0 1 0,-1-1 0,1 1 0,0 0 0,0 0 0,-1 0 0,1 0 0,0 0 0,-1 1 0,1-1 0,0 1 0,0-1 0,0 1 0,-1 0 0,1 0 0,0 0 0,0 0 0,0 0-1,0 0 1,0 1 0,1-1 0,-1 0 0,0 1 0,1 0 0,-1-1 0,-2 4 0,0 0-28,0 1-1,1-1 1,-1 1-1,1 0 0,0-1 1,1 1-1,-1 1 1,1-1-1,0 0 0,1 0 1,-1 1-1,1-1 1,0 9-1,1-15-19,0 1 0,0-1-1,0 1 1,0-1 0,0 1 0,0-1 0,1 1-1,-1-1 1,0 1 0,0-1 0,0 1-1,1-1 1,-1 1 0,0-1 0,0 1-1,1-1 1,-1 0 0,1 1 0,-1-1 0,0 0-1,1 1 1,-1-1 0,1 0 0,-1 1-1,0-1 1,1 0 0,-1 0 0,1 0 0,-1 1-1,1-1 1,-1 0 0,1 0 0,0 0-1,24-3 168,20-17 108,-25 6-248,-1-2 1,-1 1-1,0-2 1,-1-1-1,-1 0 1,0-1-1,-2 0 1,0-1-1,-1-1 1,-1 0-1,14-37 1,-38 131-172,8-53 149,0 1 0,1-1 0,1 1 0,0-1 0,4 39 0,-2-54 2,0-1 0,1 0 0,0 1 1,0-1-1,0 0 0,0 0 0,1 0 0,0 0 1,0 0-1,0 0 0,0 0 0,0 0 0,1-1 1,0 1-1,0-1 0,0 0 0,0 0 1,0 0-1,0 0 0,1-1 0,-1 1 0,1-1 1,0 0-1,0 0 0,0 0 0,0 0 0,0-1 1,0 0-1,1 0 0,-1 0 0,0 0 1,1-1-1,6 1 0,-4-1 7,-1 0 1,0 0-1,1 0 0,-1-1 0,0 0 0,0 0 1,0-1-1,0 0 0,0 0 0,0 0 1,0-1-1,-1 0 0,1 0 0,-1 0 1,1-1-1,-1 1 0,-1-1 0,10-9 1,-9 6-3,1-1 0,-1 0 0,0 0 0,-1 0 0,0-1 0,0 1 0,-1-1 0,0 0 0,0 0 0,-1 0 0,0 0 0,0-11 0,-3-14 40,-5 28-116,-6 19-8,8-6 69,0 0 0,1 0 0,0 0-1,1 0 1,-1 0 0,2 1 0,-1-1 0,1 1 0,0 0 0,0-1 0,1 1 0,0 0 0,1 10 0,0-16 0,0-1 1,0 1 0,-1 0-1,1-1 1,0 1 0,0-1-1,1 1 1,-1-1 0,0 1-1,0-1 1,1 0 0,-1 0-1,0 1 1,1-1 0,0 0-1,-1 0 1,1-1 0,-1 1-1,1 0 1,0 0 0,0-1 0,0 1-1,-1-1 1,1 0 0,4 1-1,53 2 57,-46-4-33,-2 2-25,0-1-1,-1-1 1,1 0-1,0 0 1,-1-1-1,1 0 0,-1-1 1,1 0-1,-1-1 1,0 0-1,18-11 1,-26 14 23,-1-1 1,0 1 0,1-1-1,-1 1 1,0-1 0,0 0-1,0 1 1,0-1 0,0 0-1,0 0 1,0 0 0,-1 0-1,1 0 1,-1 0 0,1 0-1,-1 0 1,0 0 0,0 0-1,0 0 1,0 0 0,0 0-1,0 0 1,0 0 0,-1 0-1,1 0 1,-1 0 0,0 0-1,-1-3 1,-3-7 258,-1-1 1,0 2-1,-10-16 1,6 12-201,-13-21 115,-17-33-177,86 67-2685,-13 4-1249,4-1-2835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180"/>
    </inkml:context>
    <inkml:brush xml:id="br0">
      <inkml:brushProperty name="width" value="0.025" units="cm"/>
      <inkml:brushProperty name="height" value="0.025" units="cm"/>
    </inkml:brush>
  </inkml:definitions>
  <inkml:trace contextRef="#ctx0" brushRef="#br0">52 1 14510,'0'0'5023,"-3"11"-2877,-12 39-38,7-27-1547,1 0 0,1 0-1,1 0 1,-3 31-1,9-54-542,0-1 0,0 1 0,0 0 0,0 0-1,0 0 1,0-1 0,0 1 0,0 0 0,0-1-1,0 1 1,-1-1 0,1 1 0,0-1 0,0 0-1,0 1 1,-1-1 0,1 0 0,0 1 0,-1-1-1,1-1 1,9-12-188,-2-1 1,0 0-1,-1 0 0,-1 0 0,0-1 1,-1 0-1,0 0 0,-2-1 0,4-28 1,-7 45 30,0 0 115,0 0 0,1 0 0,-1 0-1,0 0 1,0 1 0,1-1 0,-1 0 0,0 0 0,1 0 0,-1 1 0,0-1 0,0 0 0,1 0 0,-1 0 0,0 1 0,0-1 0,0 0-1,1 1 1,-1-1 0,0 0 0,0 0 0,0 1 0,0-1 0,0 0 0,0 1 0,1-1 0,-1 0 0,0 1 0,0-1 0,0 0-1,0 1 1,0-1 0,0 0 0,0 1 0,0-1 0,-1 0 0,1 1 0,0-1 0,0 0 0,0 1 0,0-1 0,0 0 0,0 0 0,-1 1-1,1-1 1,0 0 0,0 1 0,0-1 0,-1 0 0,1 0 0,0 0 0,-1 1 0,33-1-8213,-23 0 3096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2.490"/>
    </inkml:context>
    <inkml:brush xml:id="br0">
      <inkml:brushProperty name="width" value="0.025" units="cm"/>
      <inkml:brushProperty name="height" value="0.025" units="cm"/>
    </inkml:brush>
  </inkml:definitions>
  <inkml:trace contextRef="#ctx0" brushRef="#br0">118 356 2915,'0'0'10933,"9"-9"-6748,26-26-1692,-35 35-2417,0 1-1,0-1 1,0 0 0,0 0-1,0 1 1,0-1 0,0 0-1,0 0 1,0 1 0,0-1-1,0 0 1,0 0-1,1 1 1,-1-1 0,0 0-1,0 0 1,0 0 0,0 1-1,0-1 1,0 0 0,1 0-1,-1 0 1,0 1-1,0-1 1,0 0 0,0 0-1,1 0 1,-1 0 0,0 0-1,0 1 1,0-1 0,1 0-1,-1 0 1,0 0 0,0 0-1,1 0 1,-1 0-1,0 0 1,0 0 0,1 0-1,-1 0 1,0 0 0,0 0-1,1 0 1,-1 0 0,0 0-1,0 0 1,0 0 0,1 0-1,-1 0 1,0-1-1,0 1 1,1 0 0,-1 0-1,0 0 1,0 0 0,0 0-1,0 0 1,1-1 0,-1 1-1,0 0 1,-4 20 28,-16 29 119,-35 60-1,35-73-145,2 0 0,1 1 0,-20 68 0,37-95-69,5-10 17,4-8 64,5-8-87,-2-1-1,0-1 1,-1 1-1,0-2 1,12-31-1,32-107-61,-39 105 53,-12 43 8,-2 12 3,-4 28 16,-9 48 78,5-50-10,1-6 211,0 1 0,2 0 1,1 0-1,0-1 0,2 1 1,3 27-1,-3-50-291,0 1 1,0-1-1,0 0 1,1 1-1,-1-1 1,0 0-1,1 0 1,-1 1-1,1-1 1,-1 0-1,1 0 1,0 0-1,0 0 1,-1 0-1,1 0 1,0 0-1,0 0 1,0 0-1,0 0 1,0 0-1,0-1 1,0 1-1,1 0 1,-1-1-1,0 1 1,2 0-1,-8-21 275,-21-7-407,23 25 87,0 0 1,0 0-1,1-1 1,-1 1-1,1-1 1,0 1 0,0-1-1,-3-5 1,4 6 28,1 1 1,-1-1-1,1 1 1,0-1-1,0 1 1,0-1-1,0 0 1,0 1-1,0-1 0,0 1 1,1-1-1,-1 0 1,1 1-1,-1-1 1,1 1-1,-1-1 1,1 1-1,0 0 1,0-1-1,0 1 1,-1 0-1,1-1 1,1 1-1,0-2 1,5-3-83,0-1-1,0 1 1,0 0 0,1 1 0,-1 0-1,1 0 1,11-5 0,-10 6-24,0-1 1,0 0-1,-1-1 0,0 0 1,11-9-1,-13 4 90,-11 6 74,-22 4 457,16 2-5,12-1-494,-1 0-1,0-1 0,0 1 0,0 0 0,1-1 1,-1 1-1,0 0 0,0-1 0,0 1 0,0 0 0,0-1 1,1 1-1,-1-1 0,0 1 0,0 0 0,0-1 0,0 1 1,0 0-1,0-1 0,0 1 0,-1-1 0,1 1 0,0 0 1,0-1-1,0 1 0,0 0 0,0-1 0,-1 1 1,1 0-1,0-1 0,0 1 0,-1-1 0,-1-8 152,12 12-90,-7-2-42,0 0 1,1 0-1,-1 0 0,1 0 1,-1-1-1,0 0 0,1 0 1,-1 0-1,7-1 1,17 1 120,-12 4-148,0 0 1,-1 1 0,0 0 0,0 1-1,0 1 1,18 11 0,-28-15 6,0 0 1,0 0-1,0 0 0,0 1 1,-1-1-1,0 1 0,0 0 1,0 0-1,0 0 1,4 8-1,-6-10 12,0 1 0,-1-1 0,1 1 0,0-1-1,-1 1 1,0-1 0,0 1 0,0 0 0,0-1 0,0 1 0,0-1 0,-1 1-1,1-1 1,-1 1 0,0-1 0,1 1 0,-1-1 0,0 1 0,-1-1 0,1 0 0,-3 4-1,3-4 29,0-1-1,1 0 0,-1 1 0,0-1 0,0 0 1,0 0-1,0 0 0,0 0 0,-1 0 0,1 0 0,0 0 1,0 0-1,-1 0 0,-1 0 0,3-1-29,-1 0 1,1 0-1,0 0 0,-1 0 0,1 0 0,0 0 1,-1 0-1,1-1 0,-1 1 0,1 0 1,0 0-1,-1 0 0,1-1 0,0 1 0,-1 0 1,1-1-1,0 1 0,0 0 0,-1 0 0,1-1 1,0 1-1,0-1 0,-1 1 0,1 0 1,0-1-1,0 1 0,0 0 0,0-1 0,0 1 1,0-1-1,0 1 0,-1-1 0,-2-50 504,3 35-626,-8-123-125,10 142 229,1 1-1,0 0 0,-1-1 1,1 1-1,0-1 1,1 0-1,-1 0 0,1 0 1,-1-1-1,1 1 1,0-1-1,0 0 0,0 0 1,0 0-1,0 0 1,0-1-1,1 0 1,-1 0-1,1 0 0,-1 0 1,0-1-1,1 0 1,-1 1-1,1-2 0,-1 1 1,1 0-1,-1-1 1,8-2-1,-3 1 2,1-1 1,0 0-1,-1-1 0,1 1 0,-1-2 1,0 0-1,0 0 0,-1 0 1,0-1-1,0 0 0,13-13 0,-12 8-42,-1 0 0,1-1 0,-2 0 0,1-1 0,-2 1 0,0-1 0,0-1 0,-1 1 0,-1-1 0,0 0 0,-1 0-1,-1 0 1,0 0 0,-1 0 0,0 0 0,-2-16 0,1 30 33,0 0 0,0 0-1,-1-1 1,1 1 0,0 0 0,0 0 0,0 0-1,-1 0 1,1 0 0,0-1 0,0 1 0,0 0-1,-1 0 1,1 0 0,0 0 0,0 0-1,-1 0 1,1 0 0,0 0 0,0 0 0,-1 0-1,1 0 1,0 0 0,0 0 0,-1 0 0,1 0-1,0 0 1,0 0 0,-1 0 0,1 0 0,0 0-1,0 0 1,-1 1 0,1-1 0,0 0-1,0 0 1,0 0 0,-1 0 0,1 0 0,0 1-1,0-1 1,0 0 0,0 0 0,-1 0 0,1 1-1,0-1 1,0 0 0,0 0 0,0 1 0,0-1-1,-10 19-20,0 1 0,2-1-1,0 1 1,2 1 0,0-1-1,-5 38 1,9-47 29,-3 9 88,2 0 0,0 0 0,1 0 1,2 0-1,2 37 0,-2-55-78,1 1 0,-1-1 0,1 0 0,-1 1 0,1-1 0,0 0 0,0 1 0,0-1 0,1 0 0,-1 0 0,0 0 0,1 0 0,-1 0 0,1-1 0,0 1 0,-1 0 0,1-1 0,0 1 0,0-1-1,0 0 1,0 1 0,0-1 0,1 0 0,-1 0 0,0 0 0,1-1 0,-1 1 0,0-1 0,1 1 0,-1-1 0,0 0 0,1 0 0,-1 0 0,1 0 0,-1 0 0,1 0 0,-1-1 0,0 1 0,5-2 0,1 0 10,-1 0 1,1-1-1,-1 1 0,1-2 0,-1 1 1,0-1-1,0 0 0,-1 0 1,1-1-1,11-10 0,-10 5-2,0-1 0,-1 0-1,0 0 1,-1 0 0,0-1-1,-1 0 1,0 0 0,-1 0 0,-1-1-1,1 0 1,-2 1 0,0-1 0,-1 0-1,0-19 1,0 31-18,-1 0 0,0 1 1,0-1-1,0 0 0,0 0 0,0 1 0,0-1 0,0 0 1,0 0-1,0 1 0,0-1 0,0 0 0,0 0 1,-1 1-1,1-1 0,0 0 0,-1 1 0,1-1 0,0 0 1,-1 1-1,1-1 0,-1 0 0,1 1 0,-1-1 0,1 1 1,-1-1-1,1 1 0,-1-1 0,0 1 0,1-1 1,-1 1-1,0 0 0,1-1 0,-1 1 0,0 0 0,0 0 1,1 0-1,-1-1 0,-1 1 0,1 0-5,0 1 0,-1-1 0,1 1-1,0-1 1,0 1 0,0-1 0,0 1 0,0 0-1,0 0 1,0-1 0,0 1 0,0 0 0,0 0-1,1 0 1,-1 0 0,0 0 0,0 0 0,1 0-1,-1 0 1,1 0 0,-1 0 0,1 1 0,-1 1 0,0 0 5,0 1 0,0-1-1,0 1 1,0 0 0,1-1 0,-1 1 0,1 0 0,0-1 0,1 1 0,-1 0 0,0-1 0,1 1 0,0-1 0,0 1 0,0-1 0,0 1 0,1-1 0,-1 1 0,1-1 0,0 0 0,0 0 0,0 0 0,0 0 0,6 5 0,-5-5 6,1-1-1,0 1 1,0-1-1,0 0 1,0 0-1,0-1 1,0 1-1,0-1 1,1 0-1,-1 0 1,0 0-1,1 0 1,-1-1-1,1 0 1,-1 0-1,1 0 1,-1-1-1,1 1 1,-1-1-1,7-2 1,-3-1-3,-1 1-1,0-2 1,-1 1 0,1-1-1,-1 0 1,0 0 0,0-1-1,0 0 1,-1 0 0,0 0-1,0 0 1,-1-1 0,0 0-1,0 0 1,5-14 0,-11 37-51,0-4 62,0 1 0,1-1 0,0 1-1,1-1 1,2 24 0,-1-35-6,-1 1 1,0 0-1,1 0 1,0-1-1,-1 1 1,1 0 0,0 0-1,0-1 1,0 1-1,0-1 1,0 1-1,0-1 1,0 1-1,1-1 1,-1 0-1,0 0 1,1 0 0,-1 1-1,3 0 1,-1-1 1,0-1 0,0 1 0,-1-1 1,1 1-1,0-1 0,0 0 0,0 0 1,0 0-1,0 0 0,0-1 0,0 1 1,0-1-1,-1 0 0,1 0 0,0 0 1,3-2-1,2-1-22,-2 0 0,1-1 1,0 0-1,-1 0 0,0 0 0,0-1 1,0 0-1,-1 0 0,0 0 0,0-1 1,-1 0-1,1 0 0,-1 0 0,-1-1 0,0 1 1,0-1-1,0 0 0,-1 1 0,0-1 1,0 0-1,-1-1 0,0-12 0,-4 21-322,-4 9 223,-5 12 68,9-12 52,0 1-1,0-1 1,1 1-1,0 0 1,1 0-1,0 0 1,0 0-1,1 0 0,2 16 1,-1-24-44,0-1 0,0 0 0,-1 0-1,1 1 1,0-1 0,0 0 0,0 0 0,0 0 0,1 0 0,-1 0 0,0 0-1,0 0 1,1-1 0,-1 1 0,0 0 0,1-1 0,-1 1 0,0-1 0,1 1-1,-1-1 1,1 0 0,-1 1 0,1-1 0,-1 0 0,1 0 0,-1 0 0,1 0-1,-1-1 1,3 1 0,1-1-207,0 0-1,0 1 1,0-1-1,-1-1 0,1 1 1,0-1-1,8-4 1,-2-2-750,0 1 1,0-2-1,-1 1 1,0-1-1,-1-1 1,0 0 0,-1 0-1,0-1 1,0 0-1,-1 0 1,10-24-1,-10 18-855,0-1-1,-2 0 1,6-33-1,-3-25 669,-5 16 3629,0-3 1575,-2 47-203,0 20 1858,-1 7-5141,-2 180 4150,-1-105-4499,-19 113 1,21-213-349,0 0 1,0 1-1,-1-1 0,-1 0 1,0 1-1,-1 0 0,-1 0 1,-7-16-1,4 11-189,0 0 0,0 1 0,-2 0 0,0 1 0,-1 0 0,-1 1 0,-14-15 0,33 33 757,0 1 0,0-1 1,0 0-1,0-1 0,1 0 0,-1 0 0,1-1 0,-1 1 0,1-2 1,12 1-1,16 0 15,45-4 0,-77 3-448,0-1-1,0 1 1,0-1-1,0 0 0,0-1 1,0 1-1,7-4 1,-10 4-41,-1 1-1,0 0 1,1 0 0,-1 0 0,0 0 0,0-1 0,1 1 0,-1 0-1,0 0 1,0 0 0,1-1 0,-1 1 0,0 0 0,0-1 0,0 1-1,1 0 1,-1 0 0,0-1 0,0 1 0,0 0 0,0-1 0,0 1-1,0 0 1,0-1 0,0 1 0,1 0 0,-1-1 0,0 1 0,-1 0-1,1-1 1,0 1 0,0 0 0,0-1 0,-19-10-4976,-5 4-2134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2.879"/>
    </inkml:context>
    <inkml:brush xml:id="br0">
      <inkml:brushProperty name="width" value="0.025" units="cm"/>
      <inkml:brushProperty name="height" value="0.025" units="cm"/>
    </inkml:brush>
  </inkml:definitions>
  <inkml:trace contextRef="#ctx0" brushRef="#br0">1 68 14061,'0'-9'4581,"0"-1"-2724,9-3 161,6 3-1441,0 2-513,3 0-160,-2 3-2050,-2 1-3876,-1 3-8392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3.223"/>
    </inkml:context>
    <inkml:brush xml:id="br0">
      <inkml:brushProperty name="width" value="0.025" units="cm"/>
      <inkml:brushProperty name="height" value="0.025" units="cm"/>
    </inkml:brush>
  </inkml:definitions>
  <inkml:trace contextRef="#ctx0" brushRef="#br0">113 0 16688,'0'0'10239,"-10"2"-10202,9-2-41,-43 10 31,42-10-28,0 1-1,0-1 1,0 1 0,0 0-1,0 0 1,1-1 0,-1 1 0,0 0-1,1 0 1,-1 1 0,1-1-1,-1 0 1,1 0 0,-1 1 0,1-1-1,0 1 1,0-1 0,0 1-1,0 0 1,0-1 0,0 1 0,0 0-1,0 0 1,1 0 0,-2 3 0,3-4-36,0 0 1,0 0-1,0 0 1,-1 0 0,1 0-1,0 0 1,0 0 0,0 0-1,0-1 1,1 1-1,-1 0 1,0-1 0,0 1-1,0 0 1,1-1 0,-1 0-1,0 1 1,0-1-1,2 1 1,35 8-728,-29-6 510,-4-2 219,0 0-1,0 1 1,0 0 0,-1 0-1,1 0 1,-1 1 0,1-1-1,-1 1 1,0 0 0,0 0-1,0 1 1,6 5 0,-10-8 57,1 1 1,0-1 0,0 0 0,-1 1 0,1-1 0,0 0 0,-1 1 0,0-1-1,1 1 1,-1-1 0,0 1 0,1-1 0,-1 1 0,0-1 0,0 1 0,0-1 0,-1 1-1,1 1 1,-1 0 29,0-1-1,0 1 0,-1-1 1,1 0-1,0 1 0,-1-1 1,0 0-1,1 0 0,-1 0 1,0 0-1,0 0 0,0 0 1,-3 2-1,-3 1-3,1 0 0,0 0 0,-1-1-1,0 0 1,0-1 0,-1 1 0,1-2 0,-12 4 0,-18-6-5065,24-6-4576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3.595"/>
    </inkml:context>
    <inkml:brush xml:id="br0">
      <inkml:brushProperty name="width" value="0.025" units="cm"/>
      <inkml:brushProperty name="height" value="0.025" units="cm"/>
    </inkml:brush>
  </inkml:definitions>
  <inkml:trace contextRef="#ctx0" brushRef="#br0">1 0 14253,'0'0'10288,"3"11"-9317,3 19-553,-2 0 0,-1 0 0,-2 0-1,-3 42 1,2-37-355,-1-28-55,1 0 1,0-1 0,1 1-1,0-1 1,0 1 0,0-1-1,0 1 1,1-1 0,0 0-1,5 9 1,-5-12-306,0 0 0,0 0 0,1-1 1,-1 1-1,1-1 0,0 0 0,-1 0 0,1 0 0,0 0 0,0 0 0,1 0 0,-1-1 1,0 0-1,0 1 0,1-1 0,-1 0 0,1-1 0,-1 1 0,1-1 0,6 1 0,12-1-4646,0 0-2189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3.922"/>
    </inkml:context>
    <inkml:brush xml:id="br0">
      <inkml:brushProperty name="width" value="0.025" units="cm"/>
      <inkml:brushProperty name="height" value="0.025" units="cm"/>
    </inkml:brush>
  </inkml:definitions>
  <inkml:trace contextRef="#ctx0" brushRef="#br0">75 64 7207,'0'0'11477,"-8"7"-9800,-2 3-1118,0 0 0,1 0 0,-10 16-1,17-23-445,0 0-1,0 0 1,0 0-1,1 0 0,-1 0 1,1 0-1,-1 0 1,1 1-1,0-1 0,0 1 1,1-1-1,-1 1 0,1-1 1,0 1-1,0-1 1,0 1-1,0-1 0,0 1 1,1-1-1,0 1 0,0-1 1,2 6-1,-2-7-82,1-1 0,0 1-1,-1 0 1,1-1 0,0 0-1,0 1 1,0-1 0,0 0 0,1 0-1,-1 0 1,0 0 0,0 0-1,1-1 1,-1 1 0,0-1 0,1 1-1,-1-1 1,0 0 0,1 0-1,-1 0 1,1 0 0,2-1 0,0 1 60,0-1 1,0 0 0,1 1 0,-1-2-1,0 1 1,0-1 0,0 1 0,0-2-1,5-2 1,-5 2-34,-1-1 0,1-1-1,-1 1 1,0-1 0,-1 1 0,1-1 0,-1 0-1,0 0 1,0-1 0,0 1 0,-1-1-1,0 1 1,0-1 0,-1 0 0,1 0 0,-1 0-1,0 0 1,-1 0 0,1 0 0,-1 0 0,-1 0-1,0-6 1,1 8-97,-1 1 0,1-1 1,-1 0-1,0 0 0,0 1 0,0-1 0,0 1 0,-1-1 1,0 1-1,1 0 0,-1-1 0,-1 1 0,1 0 0,0 0 1,-1 0-1,1 1 0,-1-1 0,0 1 0,0-1 0,0 1 1,0 0-1,0 0 0,-1 0 0,1 1 0,0-1 0,-1 1 0,0-1 1,1 1-1,-1 1 0,0-1 0,1 0 0,-1 1 0,0 0 1,0 0-1,-4 0 0,7 0-66,0 1 0,-1-1 0,1 1 0,0-1-1,-1 1 1,1-1 0,0 1 0,-1 0 0,1 0 0,0-1 0,0 1 0,0 0 0,0 0 0,0 0 0,0 0 0,0 1 0,0-1-1,0 0 1,1 0 0,-1 0 0,0 1 0,1-1 0,-1 0 0,1 1 0,-1-1 0,1 1 0,0 2 0,-1-3-63,1 0-1,0 0 1,0 0 0,-1 0 0,1 0 0,0 0-1,0 0 1,0 0 0,1 0 0,-1 1 0,0-1-1,0 0 1,0 0 0,1 0 0,-1 0 0,1 0 0,-1 0-1,1 0 1,-1 0 0,1 0 0,-1-1 0,1 1-1,0 0 1,0 0 0,-1 0 0,1-1 0,0 1 0,0 0-1,0-1 1,0 1 0,0-1 0,0 1 0,0-1-1,0 1 1,0-1 0,2 1 0,17 0-3915,4-1-1270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4.254"/>
    </inkml:context>
    <inkml:brush xml:id="br0">
      <inkml:brushProperty name="width" value="0.025" units="cm"/>
      <inkml:brushProperty name="height" value="0.025" units="cm"/>
    </inkml:brush>
  </inkml:definitions>
  <inkml:trace contextRef="#ctx0" brushRef="#br0">131 1 12268,'0'0'7094,"-10"1"-5572,-53 18 534,59-17-1937,0-1 0,0 1 1,0 0-1,1 0 0,-1 0 0,1 1 1,-1-1-1,1 1 0,0 0 1,0 0-1,0 0 0,0 0 0,0 0 1,1 1-1,0-1 0,-3 6 1,5-8-122,0 0 0,0-1-1,0 1 1,0 0 0,0-1 0,0 1 0,1-1 0,-1 1 0,0 0 0,1-1 0,-1 1 0,0-1 0,1 1 0,-1-1 0,0 1 0,1-1 0,-1 1 0,1-1 0,-1 1 0,1-1 0,-1 0-1,1 1 1,0-1 0,-1 0 0,1 0 0,-1 1 0,1-1 0,0 0 0,-1 0 0,1 0 0,-1 0 0,1 0 0,0 0 0,-1 1 0,2-2 0,32 6-360,-24-4 221,13 3-2,-13-4 120,1 1 1,-1 1-1,0 0 1,0 0-1,1 1 1,-1 0-1,-1 1 1,1 0-1,17 11 1,-26-15 22,0 1 0,0 0 0,0 0 1,-1 0-1,1 0 0,0 0 0,-1 0 0,1 0 1,0 0-1,-1 0 0,1 1 0,-1-1 1,1 0-1,-1 0 0,0 0 0,0 1 0,1-1 1,-1 0-1,0 0 0,0 1 0,0-1 1,0 0-1,-1 0 0,1 1 0,0-1 0,0 0 1,-1 0-1,1 0 0,-1 1 0,1-1 1,-1 0-1,1 0 0,-1 0 0,0 0 0,0 0 1,1 0-1,-1 0 0,0 0 0,0 0 1,0-1-1,0 1 0,0 0 0,-2 1 0,-4 4 99,-1 0-1,0-1 1,-1 0-1,-8 5 1,11-7-38,-3 2 6,-1 0 0,1-1 0,-1 0 0,0 0 0,0-1 0,0 0 0,-21 2 0,31-5-147,0-1 0,0 1 0,0-1 0,-1 1 0,1-1 0,0 1 0,0-1 0,0 1 0,0-1 0,0 0 0,0 1 0,0-1-1,0 1 1,0-1 0,0 1 0,1-1 0,-1 1 0,0-1 0,0 1 0,0-1 0,1 1 0,-1-1 0,1 0 0,40-38-6049,-11 11 332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4.628"/>
    </inkml:context>
    <inkml:brush xml:id="br0">
      <inkml:brushProperty name="width" value="0.025" units="cm"/>
      <inkml:brushProperty name="height" value="0.025" units="cm"/>
    </inkml:brush>
  </inkml:definitions>
  <inkml:trace contextRef="#ctx0" brushRef="#br0">16 138 14734,'0'0'4452,"0"54"-2818,-6-23-193,1-2-160,5-4-640,0 0-449,0-9-160,0-5-32,11-9-544,0-2-770,0-1-383,-3-16-1186,0-5-1025,-4-6-224,-4-4-64,0-7-608</inkml:trace>
  <inkml:trace contextRef="#ctx0" brushRef="#br0" timeOffset="1">40 70 3235,'-10'-31'2659,"0"6"-289,2 14-1057,1 9-256,4 2-737,2 7-159,1 8-97,0 3-96,8-1-545,5 1-1601,4 0-3139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4.967"/>
    </inkml:context>
    <inkml:brush xml:id="br0">
      <inkml:brushProperty name="width" value="0.025" units="cm"/>
      <inkml:brushProperty name="height" value="0.025" units="cm"/>
    </inkml:brush>
  </inkml:definitions>
  <inkml:trace contextRef="#ctx0" brushRef="#br0">125 131 5477,'0'0'15273,"-8"1"-14760,5 0-460,0 0 1,0-1-1,0 1 1,-1 0-1,1 0 1,0 1-1,0-1 0,0 1 1,0-1-1,1 1 1,-1 0-1,0 0 1,1 0-1,-1 1 1,-2 3-1,1-1 52,0 1 0,1 0 0,0-1 0,0 1-1,0 1 1,1-1 0,-1 0 0,-1 11 0,2-6-63,0 0 0,1 0 0,0 1 0,1-1 0,0 1 0,1-1 0,3 18 0,25 75 14,-21-81-45,-1 0 1,0 0-1,-2 1 0,2 32 0,-6-43 178,-1-1-1,0 1 0,-1 0 1,-3 17-1,3-28-64,1 1-1,0-1 1,-1 0 0,0 0-1,1 0 1,-1 0 0,0 0-1,0 0 1,0 0 0,0 0-1,-1-1 1,1 1 0,0 0-1,-1 0 1,0-1 0,1 1-1,-1-1 1,0 0 0,1 1-1,-1-1 1,0 0 0,0 0-1,0 0 1,0 0 0,0-1-1,0 1 1,0 0 0,0-1-1,-1 0 1,1 1-1,0-1 1,0 0 0,-4 0-1,5-1-76,-1 1-1,1-1 1,0 1-1,-1-1 0,1 0 1,-1 0-1,1 0 1,0 0-1,-1 0 0,1 0 1,0 0-1,0 0 1,0 0-1,0 0 0,0-1 1,0 1-1,0 0 0,1-1 1,-1 1-1,0-1 1,1 1-1,-1-1 0,1 1 1,-1-1-1,1 1 1,0-3-1,-7-49 128,6 44-133,-4-57-1071,2-1-1,10-101 0,-3 137-1051,2-1-1,16-52 0,-15 63-320,2 0 1,0 0-1,1 1 1,21-31-1,-5 18-4062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5.309"/>
    </inkml:context>
    <inkml:brush xml:id="br0">
      <inkml:brushProperty name="width" value="0.025" units="cm"/>
      <inkml:brushProperty name="height" value="0.025" units="cm"/>
    </inkml:brush>
  </inkml:definitions>
  <inkml:trace contextRef="#ctx0" brushRef="#br0">93 15 8648,'0'0'9599,"-4"-4"-9055,3 3-490,1 1 0,-1-1-1,1 0 1,-1 1 0,1-1 0,-1 0-1,0 1 1,1-1 0,-1 1 0,0-1-1,0 0 1,1 1 0,-1 0 0,0-1 0,0 1-1,0 0 1,1-1 0,-1 1 0,0 0-1,0 0 1,0 0 0,0-1 0,0 1-1,0 0 1,0 0 0,1 1 0,-1-1-1,0 0 1,0 0 0,0 0 0,0 0-1,0 1 1,1-1 0,-3 1 0,0 2 188,1 0 1,-1 0 0,1 0-1,-1 0 1,1 0 0,0 0-1,0 1 1,0-1 0,-2 7-1,-3 8 408,1 0-1,1 0 1,0 1-1,2 0 1,-3 32-1,4-3 326,4 52-1,-2-96-925,0 0 1,0 1-1,1-1 1,0 0-1,0 0 1,0 0-1,0 0 1,1 1-1,0-2 1,-1 1-1,1 0 1,1 0-1,-1 0 1,0-1-1,1 0 1,0 1-1,0-1 1,0 0-1,0 0 1,1 0-1,5 3 1,-5-4-23,0-1 0,-1 0 0,1 0 0,0 0 0,-1 0 1,1 0-1,0-1 0,0 0 0,0 0 0,-1 0 0,1 0 0,0-1 0,0 1 0,0-1 1,-1 0-1,1 0 0,0 0 0,-1-1 0,1 1 0,-1-1 0,0 0 0,1 0 0,-1 0 1,5-5-1,4-3-32,-1-1 1,0-1 0,0 1-1,-2-2 1,1 1 0,-2-1-1,0-1 1,0 1 0,-1-1 0,-1-1-1,0 1 1,-1-1 0,5-24-1,-8 27-1196,0 1-1,-1-1 0,0 0 1,-1 0-1,-1 0 0,-2-18 1,0 24-4084,-6 4-2990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5.652"/>
    </inkml:context>
    <inkml:brush xml:id="br0">
      <inkml:brushProperty name="width" value="0.025" units="cm"/>
      <inkml:brushProperty name="height" value="0.025" units="cm"/>
    </inkml:brush>
  </inkml:definitions>
  <inkml:trace contextRef="#ctx0" brushRef="#br0">0 1 11755,'0'0'6951,"3"59"-4037,5-41-383,2-1-481,1-4-897,1 1-577,2-2-383,-1-3-193,0 1 32,0-5-609,-1-1-1217,-1-4-1793,-4 0-2627,1-9-7751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522"/>
    </inkml:context>
    <inkml:brush xml:id="br0">
      <inkml:brushProperty name="width" value="0.025" units="cm"/>
      <inkml:brushProperty name="height" value="0.025" units="cm"/>
    </inkml:brush>
  </inkml:definitions>
  <inkml:trace contextRef="#ctx0" brushRef="#br0">40 1 11435,'0'0'12065,"-4"9"-10843,-3 8-1022,1 0-1,0 0 1,2 1-1,0-1 1,1 1-1,0 0 1,1 20-1,2-38-313,0 0 0,0 1 0,0-1 0,1 0 0,-1 1 0,0-1 0,0 1 0,0-1 0,1 0 0,-1 1 0,0-1 0,1 0 0,-1 0 0,0 1 0,1-1 0,-1 0 0,0 0 0,1 1 0,-1-1 0,0 0 0,1 0 0,-1 0 0,1 1 0,-1-1 0,0 0 0,1 0 0,-1 0 0,1 0 0,-1 0 0,0 0 0,1 0 0,-1 0 0,1 0-1,-1 0 1,1 0 0,-1 0 0,0-1 0,1 1 0,-1 0 0,1 0 0,-1 0 0,0-1 0,1 1 0,-1 0 0,0 0 0,1-1 0,-1 1 0,0 0 0,1 0 0,-1-1 0,0 1 0,0 0 0,1-1 0,19-17-8030,-10-3 675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6.276"/>
    </inkml:context>
    <inkml:brush xml:id="br0">
      <inkml:brushProperty name="width" value="0.025" units="cm"/>
      <inkml:brushProperty name="height" value="0.025" units="cm"/>
    </inkml:brush>
  </inkml:definitions>
  <inkml:trace contextRef="#ctx0" brushRef="#br0">1 416 11115,'0'0'15337,"8"8"-14526,-8-8-810,2 2 20,-1 0 0,1 0 1,0 0-1,0 0 0,0-1 0,0 1 0,0-1 0,0 1 0,0-1 0,0 0 0,0 1 0,1-1 0,-1 0 0,1-1 0,-1 1 0,1 0 0,-1-1 0,1 1 0,-1-1 0,1 0 1,-1 0-1,1 0 0,-1 0 0,1 0 0,-1 0 0,1-1 0,-1 1 0,1-1 0,-1 0 0,1 0 0,-1 0 0,0 0 0,1 0 0,-1 0 0,0-1 0,0 1 0,0-1 0,0 0 1,3-2-1,1-2-4,0-1 0,0 1 1,-1-1-1,0 0 0,0 0 1,5-12-1,-8 16-23,0 0 0,-1 0 1,0 0-1,1 0 0,-1-1 0,0 1 0,-1-1 0,1 1 1,-1-1-1,1 1 0,-1-1 0,0 1 0,0-1 0,-1 1 1,1-1-1,-1 1 0,0 0 0,-1-6 0,1 8-25,0 0 0,0-1 0,0 1 0,0 0 0,0 0 0,0 0 0,0 0 0,0 0 0,0 0 0,0 0 0,0 0 0,-1 0-1,1 1 1,0-1 0,-1 0 0,1 1 0,-1-1 0,1 1 0,0-1 0,-1 1 0,1 0 0,-1 0 0,1 0 0,-1 0 0,1 0 0,-1 0 0,1 0-1,-1 0 1,1 0 0,-1 1 0,1-1 0,-2 1 0,-1 0 8,1 0 0,-1 1 0,1-1 0,-1 1 0,1 0-1,0 0 1,0 0 0,0 0 0,0 1 0,0-1 0,-4 5 0,0 3 87,1 1 1,1-1-1,-1 1 0,2 1 1,0-1-1,0 0 1,1 1-1,0 0 1,1 0-1,0 0 1,1 0-1,1 0 0,1 22 1,-1-32-52,0-1 0,0 0 1,0 1-1,1-1 0,-1 0 1,0 0-1,0 1 0,1-1 0,-1 0 1,1 0-1,-1 0 0,1 1 0,0-1 1,0 0-1,-1 0 0,1 0 0,0 0 1,0 0-1,0 0 0,0-1 1,0 1-1,0 0 0,0 0 0,2 0 1,0 0 1,-1 0 0,1 0 1,-1-1-1,1 0 0,-1 1 1,1-1-1,0 0 0,-1 0 1,1 0-1,-1-1 0,5 0 1,1-1 1,0 0 1,0-1 0,-1 0-1,0 0 1,0-1-1,1 0 1,7-6 0,-2-1-24,0-1 0,-1-1 0,18-21 0,-26 28-98,0 1 0,0-1 1,-1 0-1,1 0 0,-1 0 1,-1 0-1,1-1 0,-1 1 0,0-1 1,0 0-1,-1 1 0,1-8 1,-32 73-298,27-48 602,0 0 0,1-1 0,-2 20 0,4-28-173,0-1 0,0 1 1,-1-1-1,1 1 0,0-1 0,0 1 1,1 0-1,-1-1 0,0 1 0,0-1 1,1 1-1,-1-1 0,1 1 0,-1-1 0,1 0 1,0 1-1,-1-1 0,1 1 0,0-1 1,0 0-1,0 0 0,0 0 0,0 0 1,0 1-1,1-1 0,-1-1 0,0 1 1,0 0-1,1 0 0,-1 0 0,1-1 1,-1 1-1,0 0 0,1-1 0,2 1 1,2-1 11,1-1 0,-1 0 0,0 0 1,0 0-1,0-1 0,0 0 0,0 0 1,0-1-1,0 1 0,0-1 1,-1 0-1,0-1 0,1 1 0,-1-1 1,-1 0-1,1-1 0,0 1 0,5-8 1,12-14-48,-1-1 0,19-32 0,-35 52 26,12-19-43,-1-1-1,-1 0 1,-1-1 0,-2-1-1,-1 0 1,-1-1 0,-2 0-1,8-46 1,-18 57-131,-6 16-3,6 4 148,0 0 1,0 0 0,1 1 0,-1-1 0,0 1 0,1-1 0,-1 1-1,1-1 1,0 1 0,-1 0 0,1 0 0,-1 2 0,-8 16 51,2 0 0,1 1 0,0-1 0,1 1-1,2 1 1,0-1 0,-1 28 0,3 162 879,5-112-950,-3-93 72,-1-15-39,0-1-1,0 1 1,-1 0 0,0-1-1,-1 1 1,0 0-1,0 1 1,-1-1 0,0 1-1,-9-14 1,-7-8-229,-36-40 1,13 19 270,43 50-41,0 1 0,0 0 0,0-1 0,1 1-1,-1 0 1,0 0 0,0-1 0,0 1 0,0 0 0,0-1 0,0 1-1,0 0 1,1 0 0,-1-1 0,0 1 0,0 0 0,0 0 0,0-1-1,1 1 1,-1 0 0,0 0 0,0 0 0,1 0 0,-1-1-1,0 1 1,0 0 0,1 0 0,-1 0 0,0 0 0,1 0 0,-1 0-1,0 0 1,0 0 0,1 0 0,-1 0 0,0 0 0,1 0 0,-1 0-1,0 0 1,1 0 0,-1 0 0,0 0 0,0 0 0,1 0 0,-1 0-1,1 0 1,22 0 88,-19 0-40,62-1 420,10 0-538,-44 2-8084,-50-5 361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6.634"/>
    </inkml:context>
    <inkml:brush xml:id="br0">
      <inkml:brushProperty name="width" value="0.025" units="cm"/>
      <inkml:brushProperty name="height" value="0.025" units="cm"/>
    </inkml:brush>
  </inkml:definitions>
  <inkml:trace contextRef="#ctx0" brushRef="#br0">1 313 20019,'0'0'6470,"50"0"-5253,-22 0-608,2 0-545,-1 2-64,-4 2-1217,-4-3-1890,-6-1-1858,-2 0-5829</inkml:trace>
  <inkml:trace contextRef="#ctx0" brushRef="#br0" timeOffset="1">417 1 6502,'0'0'15759,"23"55"-14254,-22-21 97,0 4-801,-1 5-673,0-2-96,0 2-961,0-1-2338,-1-3-2851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6.993"/>
    </inkml:context>
    <inkml:brush xml:id="br0">
      <inkml:brushProperty name="width" value="0.025" units="cm"/>
      <inkml:brushProperty name="height" value="0.025" units="cm"/>
    </inkml:brush>
  </inkml:definitions>
  <inkml:trace contextRef="#ctx0" brushRef="#br0">18 1 19218,'0'0'7848,"-9"64"-5254,5-47-1249,0-1-1056,4-4-289,0-5-1186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9:20.377"/>
    </inkml:context>
    <inkml:brush xml:id="br0">
      <inkml:brushProperty name="width" value="0.025" units="cm"/>
      <inkml:brushProperty name="height" value="0.025" units="cm"/>
    </inkml:brush>
  </inkml:definitions>
  <inkml:trace contextRef="#ctx0" brushRef="#br0">1143 100 3011,'-9'-2'1521,"-20"-5"-1170,0 1 0,-1 2-1,1 0 1,-1 3 0,1 0-1,-1 2 1,-38 5 0,45-2-315,1 0 1,0 1-1,-1 2 1,2 0 0,-1 1-1,1 1 1,0 2 0,1 0-1,1 0 1,-27 21 0,10 1 264,1 1 1,1 1 0,-56 79-1,38-35-197,-46 92 0,60-93-92,3 2 0,4 1 0,4 1 0,-32 165-1,38-109 124,6 1 1,5 182-1,10-276 33,3 1 0,1-2 1,3 1-1,1 0 0,2-2 0,3 1 1,23 57-1,-25-77-147,1 0 0,1 0 1,2-1-1,0-1 0,1-1 1,1 0-1,1-1 0,1-1 1,0 0-1,2-2 0,0 0 0,1-1 1,40 21-1,-32-23-15,1-1 1,1-2-1,0-1 1,0-1-1,1-2 1,0-1-1,0-1 1,1-3-1,-1 0 1,1-2-1,-1-2 1,1-1-1,-1-1 1,0-2-1,0-1 1,-1-2-1,0-1 1,-1-1-1,0-2 1,0-1-1,-2-2 1,54-37-1,-31 14-9,-3-2 0,-1-2 0,-3-2 0,-1-2 0,-3-3 0,-1 0-1,-3-3 1,-3-1 0,37-76 0,-42 69-10,-4-1 1,-2-2-1,-2 0 1,-4-1-1,-2 0 1,-4-2-1,-2 1 1,0-122-1,-12 135 41,-2 0 0,-3 0 0,-1 1 0,-4 0-1,-1 1 1,-34-79 0,18 64 181,-2 1 0,-4 2-1,-2 2 1,-61-77 0,68 101 34,-2 1 1,-1 2-1,-2 1 1,-1 1-1,-1 3 1,-2 1-1,-79-43 1,91 57-209,0 2 1,-1 1-1,0 1 1,-1 1-1,0 2 1,0 1-1,0 1 1,-1 2-1,0 1 1,0 1-1,1 2 1,-1 1-1,-47 9 1,54-4-41,0 1 0,0 1 0,1 2 1,0 0-1,1 1 0,0 1 0,1 1 0,0 1 1,1 1-1,1 1 0,1 0 0,0 2 1,1 0-1,-16 24 0,1 2-12,2 2-1,2 1 1,2 1-1,3 1 1,-26 77 0,21-26-972,5 1 0,4 2 1,4 0-1,-1 140 0,11-79-2438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08.076"/>
    </inkml:context>
    <inkml:brush xml:id="br0">
      <inkml:brushProperty name="width" value="0.025" units="cm"/>
      <inkml:brushProperty name="height" value="0.025" units="cm"/>
    </inkml:brush>
  </inkml:definitions>
  <inkml:trace contextRef="#ctx0" brushRef="#br0">178 115 5445,'-8'-8'2920,"-12"-11"-2329,-42-37 1072,58 53-1508,0-1 0,-1 1-1,1 0 1,-1 0 0,0 0 0,0 1-1,0 0 1,0 0 0,0 0-1,0 1 1,-11-3 0,15 5-153,-1 0-1,1-1 1,0 1 0,0 0 0,0 0-1,0 0 1,-1 0 0,1 0 0,0 0 0,1 0-1,-1 0 1,0 0 0,0 0 0,0 1-1,1-1 1,-1 0 0,1 0 0,-1 1 0,1-1-1,-1 1 1,1-1 0,0 0 0,0 1-1,-1-1 1,1 1 0,0-1 0,0 0-1,1 1 1,-1 2 0,5 47-82,-2-45 32,0 0-1,1-1 1,0 1 0,-1-1-1,2 1 1,-1-1 0,0 0-1,1 0 1,0-1 0,0 0-1,1 0 1,-1 0-1,1 0 1,0-1 0,0 0-1,12 5 1,5 0-67,1 0 0,0-2 1,29 5-1,736 81 2747,-323-77-2275,241 24 70,-481-13 82,345-4 0,226-66-598,548-10 157,-691 40-56,1347-109 437,-1876 108 22,67-3-1140,-228 18-2352,-21 0-1346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09.148"/>
    </inkml:context>
    <inkml:brush xml:id="br0">
      <inkml:brushProperty name="width" value="0.025" units="cm"/>
      <inkml:brushProperty name="height" value="0.025" units="cm"/>
    </inkml:brush>
  </inkml:definitions>
  <inkml:trace contextRef="#ctx0" brushRef="#br0">0 156 11659,'0'0'411,"13"2"-37,39 3 31,0-1 1,0-3-1,88-9 1,168-38-268,-99 12-121,257-15 992,795 18 0,-733 53-618,221 3-3552,-658-25-1372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16.720"/>
    </inkml:context>
    <inkml:brush xml:id="br0">
      <inkml:brushProperty name="width" value="0.025" units="cm"/>
      <inkml:brushProperty name="height" value="0.025" units="cm"/>
    </inkml:brush>
  </inkml:definitions>
  <inkml:trace contextRef="#ctx0" brushRef="#br0">12741 704 11435,'-52'-12'1075,"39"8"-1052,0 0 1,0 2-1,-16-3 1,-611-31-1352,-157-11 1566,2-32-61,-878-55 1761,-1264 30 1019,1805 49-2942,-20-1 2,-249-64 85,1144 94-27,-283 7-1,404 23-76,1 6-1,0 5 0,-248 64 1,342-67-9,0 1 0,1 3 0,0 1 0,1 2 0,1 2 0,1 1 0,-36 29 0,58-39 2,0 2-1,1 0 0,0 1 0,1 0 0,1 1 0,0 0 0,-14 27 0,20-30 3,0 1 0,0 0 0,2 1-1,-1-1 1,2 1 0,0 0 0,1 0 0,0 0-1,2 0 1,1 30 0,0-36-4,1-1 0,1 1-1,-1-1 1,1 1 0,1-1 0,-1 0-1,1 0 1,1 0 0,-1-1 0,2 0 0,-1 0-1,1 0 1,0 0 0,0-1 0,0 0-1,15 10 1,7 4 28,1-1 1,62 28-1,-22-17 30,2-3 1,1-3-1,147 29 0,233 3-1,679 9 57,226 22-94,-1081-57 10,1273 127-171,-85-45 109,1-61-48,608-56 348,-1543 17-164,202 0-1137,-627-16 745,0-5 0,0-4-1,163-42 1,-184 31 344,-1-3 0,-1-4 0,-2-4 1,130-77-1,-193 102 1,-1-1 0,-1-1 0,0-1 0,0 0 0,-1-1 0,-1 0 0,0-2 0,-1 1 0,-1-1 0,-1-1 0,0 0 0,-1 0 0,11-31 0,-15 33 87,0 0 1,-2 0-1,0-1 1,-1 1 0,0-1-1,-1 0 1,-1 0-1,-1 0 1,0 1-1,-1-1 1,-1 0 0,0 1-1,-1-1 1,0 1-1,-2 0 1,0 1-1,-10-20 1,2 11-30,0 1 0,-1 1 0,-1 0 1,-1 2-1,-1-1 0,-1 2 0,0 1 0,-1 0 0,-1 1 0,-1 1 1,0 1-1,-40-18 0,-16 0-546,-1 4 1,-133-30 0,3 0-4863,100 19-1529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1.109"/>
    </inkml:context>
    <inkml:brush xml:id="br0">
      <inkml:brushProperty name="width" value="0.025" units="cm"/>
      <inkml:brushProperty name="height" value="0.025" units="cm"/>
    </inkml:brush>
  </inkml:definitions>
  <inkml:trace contextRef="#ctx0" brushRef="#br0">268 62 11627,'0'0'3651,"3"-10"-1819,9-28-140,-4 25 473,-3 19-1019,-2 17-384,-5 0-492,0-1 0,-1 1 0,-1-1 0,0 0 0,-12 28 0,-48 108 55,37-96-140,-18 39-72,17-41-188,2 1 0,3 1 0,-28 120 0,49-157-526,1-8-1770,1-29-6108,0-15 2671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1.440"/>
    </inkml:context>
    <inkml:brush xml:id="br0">
      <inkml:brushProperty name="width" value="0.025" units="cm"/>
      <inkml:brushProperty name="height" value="0.025" units="cm"/>
    </inkml:brush>
  </inkml:definitions>
  <inkml:trace contextRef="#ctx0" brushRef="#br0">1 569 11915,'0'0'6764,"1"-10"-5355,-1 5-1266,0 1-42,1 0 1,-1 0-1,1 0 1,0 0-1,-1 1 1,2-1-1,-1 0 1,0 0-1,1 1 1,0-1-1,0 1 1,0-1 0,0 1-1,0 0 1,1 0-1,-1 0 1,1 0-1,0 0 1,3-2-1,11-8 201,508-419 2562,-522 429-2860,2-2 4,0 0 0,1 1 0,-1-1 1,1 1-1,9-4 0,-15 7-8,1 1-1,0 0 1,0-1-1,0 1 1,0 0-1,0 0 1,0 0-1,0 0 1,0 0-1,0 0 1,0 0-1,0 0 1,0 0 0,-1 0-1,1 0 1,0 1-1,0-1 1,0 0-1,0 1 1,0-1-1,0 1 1,-1-1-1,1 1 1,0-1-1,0 1 1,-1-1 0,1 1-1,0 0 1,-1-1-1,1 1 1,-1 0-1,1 0 1,-1 0-1,1-1 1,-1 1-1,1 0 1,-1 0-1,0 0 1,1 0 0,-1 0-1,0 0 1,0 0-1,0 0 1,0-1-1,0 3 1,7 36 188,4 74 0,-8-69-137,10 58 0,-10-88-48,0-1-1,1 0 1,0 0 0,1-1-1,1 1 1,0-1-1,1 0 1,12 17 0,-16-25-166,1 1 0,-1-1 0,1-1 1,0 1-1,0-1 0,1 1 0,-1-1 1,1 0-1,-1-1 0,9 5 0,-9-6-574,0 0-1,1 0 0,-1 0 1,0 0-1,1-1 0,-1 1 1,1-1-1,5-1 0,23-3-11156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3.210"/>
    </inkml:context>
    <inkml:brush xml:id="br0">
      <inkml:brushProperty name="width" value="0.025" units="cm"/>
      <inkml:brushProperty name="height" value="0.025" units="cm"/>
    </inkml:brush>
  </inkml:definitions>
  <inkml:trace contextRef="#ctx0" brushRef="#br0">343 0 9769,'0'0'13549,"-4"16"-12988,-9 20-487,-1 0 1,-2-1 0,-1 0 0,-28 40-1,-36 46 17,-63 108 32,135-206-319,20-29-1042,22-33-1161,31-62-5352,-29 37 1115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1.175"/>
    </inkml:context>
    <inkml:brush xml:id="br0">
      <inkml:brushProperty name="width" value="0.025" units="cm"/>
      <inkml:brushProperty name="height" value="0.025" units="cm"/>
    </inkml:brush>
  </inkml:definitions>
  <inkml:trace contextRef="#ctx0" brushRef="#br0">116 979 12492,'0'0'1729,"-80"-36"1090,54 10-1281,17-7-385,9-12-449,15-11-447,23-13-129,13-13 32,17-12 0,9-4 0,8-1-96,1 4-64,-8 3-1473,-8 10-3492,-15 11-6950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959"/>
    </inkml:context>
    <inkml:brush xml:id="br0">
      <inkml:brushProperty name="width" value="0.025" units="cm"/>
      <inkml:brushProperty name="height" value="0.025" units="cm"/>
    </inkml:brush>
  </inkml:definitions>
  <inkml:trace contextRef="#ctx0" brushRef="#br0">0 8 7655,'0'0'593,"4"-2"-4506,-4 2 4021,0-1 0,1 1 0,-1 0 1,0-1-1,0 1 0,1 0 0,-1-1 1,0 1-1,1 0 0,-1 0 0,0-1 0,1 1 1,-1 0-1,1 0 0,-1 0 0,0-1 1,1 1-1,-1 0 0,1 0 0,-1 0 1,0 0-1,1 0 0,-1 0 0,1 0 0,-1 0 1,1 0-1,-1 0 0,0 0 0,1 0 1,-1 0-1,1 0 0,-1 1 0,0-1 0,1 0 1,-1 0-1,1 0 0,-1 0 0,0 1 1,1-1-1,-1 0 0,0 1 0,1-1 1,-1 0-1,0 0 0,0 1 0,1-1 0,-1 1 1,0-1-1,1 1 0,-1 29 6397,-1-16-6218,-3 29 2482,2-32-2496,0-1 1,1 1 0,0 0 0,1 0 0,0 0 0,1 0 0,0 0 0,1 0 0,0 0 0,5 14 0,-7-25-172,0 1 0,1 0 0,-1 0 0,1 0 1,-1 0-1,1 0 0,-1 0 0,1-1 0,0 1 1,-1 0-1,1-1 0,0 1 0,0 0 0,0-1 0,-1 1 1,1-1-1,0 1 0,0-1 0,0 1 0,0-1 0,0 0 1,0 0-1,0 1 0,0-1 0,0 0 0,0 0 0,0 0 1,1 0-1,0-1 33,0 1 1,0-1 0,0 0-1,0 0 1,0 0 0,0 0-1,0 0 1,0-1-1,-1 1 1,1-1 0,0 1-1,1-3 1,8-10 249,-1 0 0,15-27 0,-17 28-367,13-20 139,-11 20-2,-1-1-1,0 0 0,12-30 0,-20 36-956,-6-1-12890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3.832"/>
    </inkml:context>
    <inkml:brush xml:id="br0">
      <inkml:brushProperty name="width" value="0.025" units="cm"/>
      <inkml:brushProperty name="height" value="0.025" units="cm"/>
    </inkml:brush>
  </inkml:definitions>
  <inkml:trace contextRef="#ctx0" brushRef="#br0">156 0 9705,'0'0'6027,"2"12"-4473,-2 14-857,-1-1 1,-1 1-1,-1 0 1,-1-1-1,-9 28 1,4-12-100,1 3-151,2 0 1,1 0-1,3 0 0,5 80 1,0-112-375,2 11-254,-8-19-22,-7-10-58,-3-7 213,1 0-1,0 0 1,0-1-1,-12-21 1,20 29 34,1-1 0,-1 1 0,1-1 0,0 0 0,0 0 0,1-1 0,0 1 0,0 0 0,1-1 0,0 1 0,0-1 1,1 1-1,0-9 0,1 12 57,1 0-1,0 0 1,0 0 0,0 0 0,0 0 0,0 1 0,1-1 0,0 1 0,-1 0 0,1 0-1,0 0 1,1 0 0,-1 0 0,0 1 0,1-1 0,0 1 0,-1 0 0,1 0 0,0 0-1,0 1 1,8-3 0,11-4 328,1 2-1,32-6 1,-42 9-315,0 1-1,1 0 1,-1 1 0,1 1-1,-1 0 1,18 3 0,-29-2-59,1-1 0,-1 1 0,1 0 1,-1 0-1,1 1 0,-1-1 0,0 0 1,0 1-1,0 0 0,0 0 0,0 0 1,0 0-1,0 0 0,-1 1 0,1-1 1,-1 1-1,0 0 0,1 0 0,-1-1 1,0 1-1,-1 1 0,1-1 0,-1 0 1,1 0-1,-1 1 0,0-1 0,0 0 1,0 1-1,-1-1 0,1 6 0,-1 8 225,0 1-1,-1 0 0,-1-1 0,0 1 1,-2-1-1,-5 19 0,-8 44 969,17-80-1181,0 0 0,0 0 0,0 0 0,0 0 0,0 0 0,1 0 0,-1 0 0,0 0 0,0 0 0,0 0 0,0 0 0,0 0 0,0 0 0,0 0 0,0 0 0,0 0 0,0 0 0,0 0 0,0 0 0,1 0 0,-1 0 0,0 0 0,0 0 0,0 0 0,0 0 0,0 0 0,0 0 0,0 0 0,0 0 0,0 0 0,0 0 0,0 0 1,0 0-1,1 0 0,-1 0 0,0 0 0,0 0 0,0 0 0,0 0 0,0 0 0,0 0 0,0 0 0,0 0 0,0 1 0,0-1 0,0 0 0,0 0 0,0 0 0,0 0 0,0 0 0,0 0 0,0 0 0,0 0 0,0 0 0,0 0 0,0 0 0,0 1 0,0-1 0,8-11 217,9-16-82,-13 15-149,0 0-1,-1 0 1,0 0 0,-1-1-1,0 0 1,-1 1 0,0-1-1,-1 0 1,-3-21 0,3 34-26,0 1 0,-1-1 0,1 0 0,0 1 0,0-1 0,0 0 0,0 0 0,-1 1 0,1-1 0,0 0 0,0 0 0,-1 1 0,1-1 0,0 0 0,13 0 177,0-1-1,0-1 0,0 0 1,0-1-1,15-5 1,32-6-4515,-55 12-1739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4.299"/>
    </inkml:context>
    <inkml:brush xml:id="br0">
      <inkml:brushProperty name="width" value="0.025" units="cm"/>
      <inkml:brushProperty name="height" value="0.025" units="cm"/>
    </inkml:brush>
  </inkml:definitions>
  <inkml:trace contextRef="#ctx0" brushRef="#br0">49 0 14125,'0'0'9855,"0"11"-9289,-2 28 195,-12 75 0,6-69 101,-2 85 0,10-129-858,0 1 1,0 0 0,0-1-1,0 1 1,0 0 0,1 0 0,-1-1-1,1 1 1,-1 0 0,1-1-1,-1 1 1,1-1 0,0 1-1,0-1 1,0 1 0,0-1 0,0 1-1,0-1 1,0 0 0,0 1-1,1-1 1,-1 0 0,0 0-1,1 0 1,-1 0 0,1 0 0,-1-1-1,1 1 1,0 0 0,-1-1-1,1 1 1,0-1 0,-1 1 0,1-1-1,0 0 1,-1 0 0,1 0-1,0 0 1,0 0 0,-1 0-1,1 0 1,3-1 0,8-2-194,1 0 0,0 0 1,-1-1-1,18-8 0,-14 5-463,-16 6 639,1 0 0,-1 1-1,0-1 1,0 1 0,1-1 0,-1 1-1,0-1 1,1 1 0,-1 0 0,0 0-1,1-1 1,-1 1 0,0 0 0,1 0-1,-1 1 1,1-1 0,-1 0-1,0 0 1,1 1 0,-1-1 0,0 0-1,1 1 1,-1 0 0,0-1 0,0 1-1,0 0 1,1-1 0,-1 1-1,0 0 1,0 0 0,0 0 0,0 0-1,0 0 1,-1 0 0,1 0 0,0 0-1,0 1 1,-1-1 0,1 0 0,-1 0-1,1 1 1,-1-1 0,1 0-1,-1 1 1,0-1 0,0 0 0,1 1-1,-1-1 1,0 1 0,0-1 0,-1 3-1,1 4 44,-1 0-1,0 0 0,0 0 0,-1-1 0,0 1 1,0 0-1,-1-1 0,-3 9 0,0-6 256,0 0 0,0-1 0,-1 1 0,0-1 1,-1-1-1,0 1 0,0-1 0,-16 11 0,22-17-269,0 0 0,0-1 0,-1 1-1,1-1 1,0 0 0,-1 0 0,1 0 0,-1 0 0,1 0 0,-1 0 0,1-1 0,-1 1 0,0-1 0,1 0 0,-1 0 0,0 0 0,1 0 0,-1 0 0,0 0 0,1-1 0,-1 0-1,1 1 1,-1-1 0,1 0 0,-1 0 0,1 0 0,-1 0 0,1-1 0,0 1 0,0-1 0,-1 1 0,1-1 0,0 0 0,1 0 0,-1 0 0,0 0 0,1 0 0,-1 0-1,1 0 1,-1-1 0,1 1 0,-1-3 0,-2-2-737,1 0 0,0-1 0,0 1 0,0-1 0,1 0 0,-2-10 0,5-26-7417,4 30 2415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4.820"/>
    </inkml:context>
    <inkml:brush xml:id="br0">
      <inkml:brushProperty name="width" value="0.025" units="cm"/>
      <inkml:brushProperty name="height" value="0.025" units="cm"/>
    </inkml:brush>
  </inkml:definitions>
  <inkml:trace contextRef="#ctx0" brushRef="#br0">28 110 7527,'0'0'16955,"10"-2"-15936,2 1-816,0-2-1,0 0 0,0 0 1,20-9-1,-29 11-192,1-1 0,-1 1 0,0 0 0,0-1 0,-1 0 0,1 0 0,0 1 0,-1-2 0,1 1 0,-1 0 0,1 0 0,-1-1 0,0 1 0,0-1 0,0 0 0,0 0 0,-1 0 0,1 0 0,-1 0 0,0 0 0,0 0 0,0 0 0,0 0 0,0-1 0,-1 1 0,1-6 0,-2 8-8,1 0 1,-1 0 0,1 0 0,-1 0-1,0 0 1,0 1 0,1-1-1,-1 0 1,0 1 0,0-1-1,0 0 1,0 1 0,0-1 0,0 1-1,0 0 1,0-1 0,0 1-1,0 0 1,0-1 0,0 1 0,0 0-1,0 0 1,0 0 0,0 0-1,-1 0 1,1 0 0,-2 1 0,-34 4-53,29-2 51,1 1 0,0 1 0,1-1 0,-1 1 0,1 1-1,0-1 1,0 1 0,0 0 0,1 0 0,0 1 0,0-1 0,1 1-1,-1 0 1,2 1 0,-1-1 0,1 1 0,0-1 0,0 1 0,1 0-1,0 0 1,1 0 0,0 0 0,0 1 0,1 8 0,0-15 8,1-1 0,0 1 0,0 0 0,0-1 0,0 1 0,0-1 0,0 1 0,1-1 1,-1 0-1,0 0 0,1 1 0,-1-1 0,1 0 0,-1 0 0,1 0 0,0-1 0,-1 1 0,1 0 0,0 0 0,0-1 1,0 1-1,-1-1 0,1 0 0,0 0 0,0 1 0,0-1 0,0 0 0,-1-1 0,1 1 0,3-1 0,5 1 27,-1-1-1,1 0 1,-1-1-1,17-4 1,-17 2-27,-1 0 0,1-1 1,-1 1-1,0-1 0,-1-1 0,1 0 1,-1 0-1,0 0 0,-1-1 1,1 0-1,-2 0 0,1-1 0,-1 0 1,0 0-1,0 0 0,-1 0 0,0-1 1,5-16-1,-20 62-134,7-27 289,1-1 0,0 0-1,1 1 1,0 0 0,1 0 0,0-1-1,0 19 1,1-27-123,1 1 0,-1-1 0,0 1 0,1-1 0,-1 1 0,1-1 1,0 0-1,-1 1 0,1-1 0,0 0 0,0 0 0,0 1 0,0-1 0,0 0 0,0 0 0,0 0 0,0 0 0,0 0 0,0 0 0,1-1 0,1 2 0,1 0 23,0 0 0,1-1 0,-1 1-1,1-1 1,-1 0 0,1-1-1,5 1 1,-2 0-66,0-1 0,0 0 0,0-1-1,0 0 1,0 0 0,0-1 0,0 0 0,9-4-1,-15 6-211,1-1-1,-1-1 1,1 1-1,-1 0 1,0-1-1,0 1 1,0-1-1,0 0 1,0 1-1,0-1 1,0 0-1,0 0 1,-1 0-1,1-1 0,-1 1 1,1 0-1,-1-1 1,0 1-1,0-1 1,0 1-1,0-4 1,-2-14-5507,-6-3-3425,2 10 802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5.490"/>
    </inkml:context>
    <inkml:brush xml:id="br0">
      <inkml:brushProperty name="width" value="0.025" units="cm"/>
      <inkml:brushProperty name="height" value="0.025" units="cm"/>
    </inkml:brush>
  </inkml:definitions>
  <inkml:trace contextRef="#ctx0" brushRef="#br0">115 0 8936,'0'0'13229,"0"9"-12305,-18 189 3466,-2 36-1686,20-110-2362,-1-139 156,-7-22-505,8 36 9,-67-146-1648,71 145 1668,0 1 0,1-1 1,-1 1-1,1-1 0,0 1 1,-1 0-1,1 1 0,0-1 1,7 1-1,-2-1-5,6-1-18,-2 2-58,0-2 0,-1 0-1,1-1 1,-1 0-1,0-1 1,25-11 0,-37 14-108,0 1 1,0-1-1,0 0 1,0 1-1,0-1 1,0 0-1,-1 0 1,1 0 0,0 1-1,0-1 1,-1 0-1,1 0 1,-1 0-1,1 0 1,-1 0-1,1 0 1,-1 0 0,0-1-1,0 1 1,1-1-1,-1 0-324,0 1 1,0-1-1,0 1 0,-1-1 0,1 1 0,0-1 0,-1 1 0,1-1 0,-1 1 0,1-1 1,-1 1-1,1 0 0,-1 0 0,0-1 0,-2-1 0,-13-14-7137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5.844"/>
    </inkml:context>
    <inkml:brush xml:id="br0">
      <inkml:brushProperty name="width" value="0.025" units="cm"/>
      <inkml:brushProperty name="height" value="0.025" units="cm"/>
    </inkml:brush>
  </inkml:definitions>
  <inkml:trace contextRef="#ctx0" brushRef="#br0">1 6 6438,'0'0'14990,"66"-6"-15983,-35 6-2690,2 3-3844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6.173"/>
    </inkml:context>
    <inkml:brush xml:id="br0">
      <inkml:brushProperty name="width" value="0.025" units="cm"/>
      <inkml:brushProperty name="height" value="0.025" units="cm"/>
    </inkml:brush>
  </inkml:definitions>
  <inkml:trace contextRef="#ctx0" brushRef="#br0">114 1 17617,'0'0'9390,"-9"1"-8338,-30 6-620,38-8-459,1 1 0,-1 0 0,0 0 0,0 1 1,0-1-1,0 0 0,0 0 0,0 0 0,1 0 0,-1 1 0,0-1 0,0 0 1,0 1-1,0-1 0,1 1 0,-1-1 0,0 1 0,1-1 0,-1 1 0,0-1 1,1 1-1,-1 0 0,0 0 0,1-1 0,-1 1 0,1 0 0,0 0 0,-1-1 1,1 1-1,-1 0 0,1 0 0,0 0 0,0 0 0,0-1 0,-1 1 0,1 0 1,0 0-1,0 0 0,0 0 0,0 0 0,0 0 0,1 0 0,-1-1 0,0 1 1,0 0-1,1 0 0,-1 0 0,0 0 0,1-1 0,-1 1 0,1 0 0,-1 0 1,1-1-1,-1 1 0,1 0 0,-1-1 0,1 1 0,0 0 0,-1-1 1,1 1-1,1 0 0,40 34-3405,-31-29 3290,-1 1 1,0 0-1,-1 1 1,1 0-1,-2 1 1,13 14-1,-19-21 243,0 0 0,-1 1 0,1-1-1,-1 1 1,0-1 0,1 1 0,-1-1-1,0 1 1,-1 0 0,1 0-1,0-1 1,-1 1 0,1 0 0,-1 0-1,0 0 1,0 0 0,0-1-1,-1 1 1,1 0 0,0 0 0,-1 0-1,0 0 1,0-1 0,0 1 0,0 0-1,0-1 1,0 1 0,-1-1-1,1 1 1,-1-1 0,0 0 0,0 0-1,-2 3 1,-2 1 70,1 0 0,-1 0 0,0-1 1,0 0-1,0 0 0,-1 0 0,0-1 0,0 0 0,0 0 0,0-1 0,-1 0 1,1 0-1,-1-1 0,0 0 0,1 0 0,-1-1 0,-15 1 0,22-2-352,-1 0-1,1-1 1,0 1-1,0 0 1,0 0-1,0-1 1,0 1-1,0-1 1,-1 1-1,1-1 1,0 0-1,0 1 1,0-1-1,1 0 1,-1 0-1,0 0 1,0 1-1,0-1 1,1 0-1,-1 0 1,0 0-1,1 0 1,-1 0-1,1-1 1,-1 1-1,1 0 1,-1 0-1,1-2 1,-6-23-7063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7.237"/>
    </inkml:context>
    <inkml:brush xml:id="br0">
      <inkml:brushProperty name="width" value="0.025" units="cm"/>
      <inkml:brushProperty name="height" value="0.025" units="cm"/>
    </inkml:brush>
  </inkml:definitions>
  <inkml:trace contextRef="#ctx0" brushRef="#br0">21 110 3940,'0'0'1996,"5"-9"4026,2-2-4241,-3 7-1154,-1-1 1,-1 1-1,1-1 1,-1 0-1,1 0 1,-2 0 0,3-6-1,-15 33 4610,-13 31-5232,19-39 279,1 1 0,1-1-1,0 1 1,1-1 0,0 1 0,1 28-1,1-41-254,0-1 0,1 0 0,-1 0-1,0 0 1,0 1 0,1-1 0,-1 0-1,1 0 1,-1 0 0,1 0 0,-1 0-1,1 0 1,-1 0 0,1 0 0,0 0-1,0 0 1,0 0 0,0 0 0,-1 0-1,1-1 1,0 1 0,0 0 0,0-1 0,0 1-1,1-1 1,1 2 0,0-1 40,1-1 0,-1 1 1,1-1-1,-1 0 0,1 0 0,0 0 1,-1 0-1,1-1 0,4 0 1,4-2 112,1-1 0,-1 0 1,-1 0-1,18-10 0,-5-1-92,-1 0 0,0-1 0,22-22 0,-37 31-69,0-1-1,0 0 1,-1 0 0,0-1-1,-1 1 1,0-2 0,0 1-1,-1 0 1,0-1 0,6-20-1,-31 70-329,13-24 304,2-1 0,-1 0 0,2 1 1,0 0-1,1 0 0,1 1 0,0-1 0,1 0 1,1 24-1,1-38 19,-1 0 1,0 0 0,1-1-1,-1 1 1,1 0 0,-1 0-1,1-1 1,0 1 0,0-1-1,-1 1 1,1-1 0,0 1-1,1-1 1,-1 1 0,0-1-1,0 0 1,1 1-1,-1-1 1,0 0 0,1 0-1,-1 0 1,4 1 0,-2-1 27,1 0 1,-1 0 0,0-1-1,1 1 1,-1-1-1,0 0 1,1 1-1,-1-2 1,1 1 0,-1 0-1,6-2 1,-2 0 28,0 0 0,0 0 0,0-1 0,0 0-1,0 0 1,0 0 0,-1-1 0,0 0 0,1-1 0,8-7 0,-8 2-52,0 0 1,0 0-1,-1-1 1,-1 1-1,0-1 1,0-1-1,-1 1 1,0-1-1,-1 1 1,-1-1-1,0 0 1,0 0-1,-1 0 1,-1 0-1,0 0 0,-1-13 1,1 25-22,0-1 0,0 1 0,0 0 0,0-1 1,0 1-1,0-1 0,0 1 0,0-1 0,0 1 0,0-1 0,0 1 1,0-1-1,0 1 0,0 0 0,0-1 0,0 1 0,-1-1 0,1 1 1,0-1-1,0 1 0,0 0 0,-1-1 0,1 1 0,0 0 0,-1-1 1,1 1-1,0 0 0,-1-1 0,1 1 0,0 0 0,-1-1 0,1 1 1,0 0-1,-1 0 0,1 0 0,-1 0 0,1-1 0,-1 1 0,1 0 1,0 0-1,-1 0 0,1 0 0,-1 0 0,1 0 0,-1 0 0,1 0 1,-1 0-1,1 0 0,-1 0 0,1 0 0,0 0 0,-1 1 0,1-1 1,-1 0-1,1 0 0,-1 0 0,1 1 0,0-1 0,-1 0 0,1 0 0,0 1 1,-1-1-1,1 0 0,-1 1 0,-18 23-128,16-19 149,1 1 1,0-1-1,1 0 0,-1 1 1,1-1-1,0 1 0,0 10 1,3-17 3,1 0-1,0 0 1,-1 0 0,1-1-1,-1 1 1,0 0 0,1-1-1,-1 0 1,0 1 0,0-1-1,2-2 1,10-19-474,-11 18-4079,-2 18-12398,0-15 17047,-1-1 0,0 1 0,1 0 0,0-1 0,0 1 0,-1 0 0,2-1-1,-1 1 1,0 0 0,0 0 0,0 0 0,1 0 0,-1 0 0,4-2 0,31-28 5399,-6 4 1797,-31 38-3585,2 17-3335,0-9 39,-2 5 417,-1 1 0,-9 36-1,6-37-421,1 0 0,-2 38-1,6-60-434,0-1 1,0 1-1,0-1 1,0 1-1,0 0 0,1-1 1,-1 1-1,0-1 0,0 1 1,0-1-1,1 1 0,-1-1 1,0 1-1,0-1 1,1 1-1,-1-1 0,0 1 1,1-1-1,-1 1 0,1-1 1,-1 0-1,1 1 0,-1-1 1,0 0-1,1 1 1,-1-1-1,1 0 0,0 0 1,-1 1-1,1-1 0,-1 0 1,1 0-1,-1 0 0,1 0 1,-1 0-1,1 0 1,0 0-1,-1 0 0,1 0 1,-1 0-1,1 0 0,0 0 1,-1 0-1,1 0 0,-1 0 1,1-1-1,-1 1 1,2-1-1,25-14-1666,-24 10 547,0 0 0,1 0 0,-1-1 0,-1 1 1,1-1-1,-1 0 0,0 1 0,-1-1 0,3-11 1,-2-11-7140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8.207"/>
    </inkml:context>
    <inkml:brush xml:id="br0">
      <inkml:brushProperty name="width" value="0.025" units="cm"/>
      <inkml:brushProperty name="height" value="0.025" units="cm"/>
    </inkml:brush>
  </inkml:definitions>
  <inkml:trace contextRef="#ctx0" brushRef="#br0">91 0 9801,'-12'50'11205,"-7"10"-5495,-24 83-3745,38-120-1675,1 0-1,0-1 1,2 2 0,0 32 0,2-55-290,0-1 1,0 1 0,0 0-1,0-1 1,0 1 0,0-1-1,1 1 1,-1 0 0,0-1-1,0 1 1,0 0 0,1-1-1,-1 1 1,0-1 0,1 1-1,-1-1 1,0 1 0,1-1-1,-1 1 1,1-1 0,-1 1-1,1-1 1,-1 1 0,1-1-1,-1 0 1,1 1 0,-1-1-1,1 0 1,-1 0 0,1 1-1,0-1 1,-1 0-1,1 0 1,-1 0 0,1 0-1,0 0 1,-1 0 0,1 0-1,0 0 1,-1 0 0,1 0-1,0 0 1,-1 0 0,1 0-1,-1 0 1,1 0 0,0-1-1,0 1 1,2-2-27,0 1 1,0 0-1,0-1 1,0 0-1,0 1 1,0-1-1,-1 0 1,5-4-1,4-7-312,-1-1-1,0 0 1,0 0-1,-2-1 1,13-28-1,23-85-1572,2-2 1027,-46 130 900,0 0 0,0 1 0,0-1 0,0 0 0,0 0-1,0 0 1,0 0 0,0 0 0,0 0 0,0 0 0,0 0-1,0 0 1,0 1 0,1-1 0,-1 0 0,0 0-1,0 0 1,0 0 0,0 0 0,0 0 0,0 0 0,0 0-1,0 0 1,0 0 0,0 0 0,0 0 0,1 0 0,-1 0-1,0 0 1,0 0 0,0 1 0,0-1 0,0 0 0,0 0-1,0 0 1,0 0 0,1 0 0,-1 0 0,-2 22 345,-7 31 102,0-18 38,0 1 0,3 0 0,1 1 0,1-1 0,2 1 0,4 49 0,-1-82-490,0-1 1,0 0-1,0 0 0,0 0 1,1 0-1,-1 1 0,1-2 1,0 1-1,-1 0 0,2 0 1,-1-1-1,0 1 0,0-1 1,1 1-1,-1-1 0,1 0 0,0 0 1,0 0-1,0 0 0,6 2 1,-7-3-8,0 0-1,0-1 1,0 1 0,0 0 0,0-1 0,0 0 0,0 1-1,0-1 1,1 0 0,-1 0 0,0 0 0,0 0 0,0-1 0,0 1-1,1-1 1,-1 1 0,0-1 0,0 0 0,0 0 0,0 1-1,0-1 1,-1-1 0,1 1 0,0 0 0,0 0 0,-1-1 0,1 1-1,0-1 1,-1 1 0,0-1 0,1 0 0,-1 0 0,2-2-1,2-7-394,-1 0 0,0 0 0,0 0-1,-1-1 1,0 1 0,-1-1 0,0 1-1,-1-1 1,0 0 0,-2-13 0,5-37-1429,-4 60 1915,1 0-1,0 0 0,0 0 1,-1 1-1,1-1 0,1 0 1,-1 0-1,0 0 0,0 1 1,1-1-1,2-2 0,-4 4-64,0 1 1,-1-1-1,1 0 0,0 1 0,0-1 0,0 1 1,0-1-1,0 0 0,0 1 0,0-1 0,-1 0 1,1 1-1,0-1 0,0 1 0,0-1 0,1 0 1,-1 1-1,0-1 0,0 0 0,0 1 0,0-1 1,0 1-1,0-1 0,0 0 0,1 1 0,-1-1 1,0 0-1,0 1 0,0-1 0,1 0 0,-1 0 1,0 1-1,1-1 0,-1 0 0,0 0 0,0 1 1,1-1-1,-1 0 0,0 0 0,1 0 0,-1 0 1,1 1-1,-1-1 0,0 0 0,1 0 0,-1 0 1,0 0-1,1 0 0,-1 0 0,1 0 0,-1 0 1,0 0-1,1 0 0,-1 0 0,0 0 0,1 0 1,-1-1-1,1 1 0,-1 0 0,0 0 0,1 0 1,-1 0-1,0-1 0,1 1 0,-1 0 0,0 0 0,0-1 1,1 1-1,-1-1 0,-9 94 1978,5-73-1593,1 2 0,2-1 0,0 26 0,2-46-400,-1 0 1,1 0 0,-1 0 0,1 0-1,0 0 1,0 0 0,-1 0 0,1-1 0,0 1-1,0 0 1,0-1 0,0 1 0,0 0-1,0-1 1,0 1 0,0-1 0,0 1 0,0-1-1,1 0 1,-1 0 0,0 1 0,0-1 0,0 0-1,0 0 1,0 0 0,1 0 0,-1 0-1,0 0 1,0-1 0,0 1 0,0 0 0,0 0-1,1-1 1,-1 1 0,0-1 0,2 0-1,-2 0-91,0 1 0,0 0-1,0 0 1,0 0 0,1-1-1,-1 1 1,0 0 0,0-1-1,0 1 1,0-1 0,0 1-1,0-1 1,0 0 0,0 0-1,0 1 1,0-1 0,0 0-1,-1 0 1,1 0 0,0 0-1,0 0 1,-1 0 0,1 0-1,-1 0 1,1 0 0,-1 0-1,1 0 1,-1 0 0,0 0-1,1 0 1,-1-1 0,0 1-1,0 0 1,0 0 0,0 0-1,0-1 1,0-1 0,-13-1-9891,6 1 3080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9.340"/>
    </inkml:context>
    <inkml:brush xml:id="br0">
      <inkml:brushProperty name="width" value="0.025" units="cm"/>
      <inkml:brushProperty name="height" value="0.025" units="cm"/>
    </inkml:brush>
  </inkml:definitions>
  <inkml:trace contextRef="#ctx0" brushRef="#br0">101 0 10025,'0'0'12668,"-7"9"-12272,6-8-395,-29 43 185,29-42-197,0 0 0,0 0 0,0 0 0,0 0-1,0 0 1,0 0 0,1 0 0,-1 0 0,1 0 0,-1 0 0,1 1 0,0-1 0,0 0 0,0 0 0,0 0 0,0 0 0,1 1 0,-1-1 0,1 0 0,-1 0 0,1 0-1,0 0 1,0 0 0,0 0 0,0 0 0,0 0 0,0 0 0,2 1 0,10 3-2574,-9-13 3849,-5 4 1705,-1 22-442,2-19-2490,-19 23 150,14-9-4,1 0-1,0 0 1,1 1 0,1-1-1,0 1 1,1 0 0,0 0-1,3 27 1,-2-40-172,0-1 0,0 0 0,0 1 0,0-1 0,0 1 0,1-1 0,-1 1 0,0-1 0,1 0-1,-1 1 1,1-1 0,0 0 0,-1 0 0,1 1 0,0-1 0,0 0 0,0 0 0,0 0 0,0 0 0,0 0 0,0 0 0,0 0 0,0 0 0,0 0 0,1-1-1,-1 1 1,0 0 0,1-1 0,-1 1 0,0-1 0,1 1 0,-1-1 0,0 0 0,1 0 0,-1 1 0,1-1 0,-1 0 0,1 0 0,-1-1 0,0 1 0,1 0-1,-1 0 1,1-1 0,-1 1 0,0 0 0,1-1 0,-1 0 0,2 0 0,4-2 17,-1 0-1,0-1 1,0 1 0,0-1-1,0-1 1,0 1 0,-1-1-1,7-7 1,12-24-20,-15 24-351,-18 41 117,-12 44 741,4 1 0,3 1-1,4 1 1,-2 83-1,11-146-493,1-3 2,0-1 1,-1 1-1,-1 0 0,1-1 0,-1 1 0,-1-1 1,0 1-1,-5 10 0,8-20-15,0 1 1,0 0-1,-1-1 1,1 1-1,0 0 0,-1-1 1,1 1-1,-1-1 0,1 1 1,-1-1-1,1 1 1,-1-1-1,1 1 0,-1-1 1,1 0-1,-1 1 1,0-1-1,1 1 0,-1-1 1,0 0-1,1 0 0,-1 0 1,0 1-1,1-1 1,-1 0-1,0 0 0,1 0 1,-1 0-1,0 0 1,0 0-1,1 0 0,-1 0 1,0 0-1,1-1 0,-1 1 1,0 0-1,1 0 1,-1 0-1,0-1 0,1 1 1,-1 0-1,1-1 1,-1 1-1,0-1 0,1 1 1,-1-1-1,1 1 1,-1-1-1,1 1 0,0-1 1,-1 1-1,1-1 0,-1 0 1,1 1-1,-1-2 1,-18-38 242,10 7-301,2 0 0,1 0 0,2-1 0,1 1 1,2-68-1,2 95 5,-1 1 1,1-1-1,0 0 0,1 0 1,-1 1-1,1-1 1,0 1-1,0-1 0,1 1 1,-1 0-1,1 0 1,1 0-1,5-7 0,2 0-609,1 0-1,1 1 0,17-13 1,-16 14-1721,-1 0 0,-1-1 0,20-22 0,-13 5-4965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9.713"/>
    </inkml:context>
    <inkml:brush xml:id="br0">
      <inkml:brushProperty name="width" value="0.025" units="cm"/>
      <inkml:brushProperty name="height" value="0.025" units="cm"/>
    </inkml:brush>
  </inkml:definitions>
  <inkml:trace contextRef="#ctx0" brushRef="#br0">18 39 8200,'-9'-12'5445,"3"2"-2178,4 2 352,2 4-960,0 0-609,3 4-705,4 0-448,2 0-609,0 0-224,-2 6-64,-2 2-961,-5 0-2081,0-3-2243,-8-1-5029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315"/>
    </inkml:context>
    <inkml:brush xml:id="br0">
      <inkml:brushProperty name="width" value="0.025" units="cm"/>
      <inkml:brushProperty name="height" value="0.025" units="cm"/>
    </inkml:brush>
  </inkml:definitions>
  <inkml:trace contextRef="#ctx0" brushRef="#br0">0 33 15855,'0'0'7976,"55"-33"-19475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0.060"/>
    </inkml:context>
    <inkml:brush xml:id="br0">
      <inkml:brushProperty name="width" value="0.025" units="cm"/>
      <inkml:brushProperty name="height" value="0.025" units="cm"/>
    </inkml:brush>
  </inkml:definitions>
  <inkml:trace contextRef="#ctx0" brushRef="#br0">0 37 16047,'0'0'9257,"55"-36"-18001,-30 36-737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0.417"/>
    </inkml:context>
    <inkml:brush xml:id="br0">
      <inkml:brushProperty name="width" value="0.025" units="cm"/>
      <inkml:brushProperty name="height" value="0.025" units="cm"/>
    </inkml:brush>
  </inkml:definitions>
  <inkml:trace contextRef="#ctx0" brushRef="#br0">24 0 3748,'0'0'20029,"0"13"-19191,-14 316 3892,6-167-3625,7-161-1098,1-1-1,0 1 0,0 0 1,0 0-1,0 0 0,0 0 1,0-1-1,0 1 1,0 0-1,0 0 0,1 0 1,-1 0-1,0-1 0,1 1 1,-1 0-1,0 0 1,1-1-1,-1 1 0,1 0 1,-1 0-1,1-1 0,-1 1 1,1-1-1,-1 1 1,2 0-1,-1 0 9,0-1 1,0 0-1,0 0 0,0-1 1,0 1-1,0 0 0,0 0 1,0 0-1,0-1 1,0 1-1,0 0 0,-1-1 1,1 1-1,0-1 0,0 1 1,0-1-1,-1 1 0,2-2 1,3-2 51,0-1 0,0 0 0,0 0 0,-1 0 0,6-10 0,70-147 206,-55 105-1056,3 1-1,46-68 1,-73 122 143,0 0 28,-10 8-14685</inkml:trace>
  <inkml:trace contextRef="#ctx0" brushRef="#br0" timeOffset="1">116 385 11147,'0'0'4516,"-3"62"-737,3-40-1184,1-4-481,12-4-673,2-5-896,2-2-385,1-3-448,0-4-1858,-2 0-1282,-4 0-2401,2-11-8521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1.227"/>
    </inkml:context>
    <inkml:brush xml:id="br0">
      <inkml:brushProperty name="width" value="0.025" units="cm"/>
      <inkml:brushProperty name="height" value="0.025" units="cm"/>
    </inkml:brush>
  </inkml:definitions>
  <inkml:trace contextRef="#ctx0" brushRef="#br0">1 399 6790,'0'0'19833,"9"1"-19262,-5 0-559,1 0-1,-1-1 1,0 0 0,1 0 0,-1 0-1,1 0 1,-1-1 0,0 1 0,1-1-1,-1 0 1,0-1 0,0 1 0,0-1 0,0 0-1,0 0 1,0 0 0,0 0 0,-1-1-1,1 1 1,-1-1 0,1 0 0,-1 0 0,0 0-1,0-1 1,-1 1 0,1-1 0,-1 0-1,0 1 1,1-1 0,-2 0 0,1 0 0,0 0-1,1-7 1,-3 10-12,0 0 1,0 1-1,1-1 0,-1 0 0,0 0 1,0 0-1,0 0 0,0 0 1,0 0-1,0 0 0,0 0 0,0 0 1,-1 0-1,1 0 0,0 0 0,-1 0 1,1 0-1,0 0 0,-1 0 1,1 0-1,-1 1 0,0-1 0,1 0 1,-1 0-1,0 1 0,1-1 0,-1 0 1,0 1-1,0-1 0,1 0 1,-1 1-1,0-1 0,0 1 0,0 0 1,0-1-1,0 1 0,0 0 0,0-1 1,0 1-1,0 0 0,-2 0 1,1 0-7,0 0 1,-1 0-1,1 1 1,0-1 0,-1 1-1,1-1 1,0 1 0,0 0-1,-1 0 1,1 0-1,0 0 1,0 0 0,0 0-1,0 1 1,0-1-1,1 1 1,-3 1 0,-1 4 45,0-1 0,0 1 0,0 0 0,1 0 0,0 1 0,1-1 0,0 1 0,0 0 0,0 0 0,1 0 0,0 0 0,1 0 0,0 0 0,0 1 0,1-1 0,0 0 0,2 17 0,-2-24-27,1 1-1,0 0 0,0 0 0,0-1 0,0 1 1,0 0-1,0-1 0,1 1 0,-1-1 1,0 0-1,1 1 0,-1-1 0,1 0 1,0 0-1,-1 0 0,1 0 0,0 0 0,-1 0 1,1 0-1,0-1 0,0 1 0,0-1 1,0 1-1,0-1 0,0 0 0,0 0 0,0 0 1,-1 0-1,1 0 0,0 0 0,0 0 1,0 0-1,2-1 0,2 0-1,0 0-1,-1 0 1,1-1 0,0 0 0,-1 0-1,1 0 1,-1 0 0,0-1 0,0 0-1,5-4 1,1-3-163,0-2 1,-1 0-1,0 0 0,10-17 0,-11 14-271,2 1 0,18-20 0,-28 62 124,-2-2 301,0-17 137,1 0 0,0 0-1,0 1 1,1-1 0,2 16-1,-2-23-102,-1-1-1,1 1 1,0 0 0,0-1-1,-1 1 1,1-1-1,0 1 1,0-1-1,0 0 1,0 1 0,1-1-1,-1 0 1,0 0-1,1 0 1,-1 0 0,0 0-1,1 0 1,-1 0-1,1 0 1,0-1 0,-1 1-1,1 0 1,-1-1-1,1 0 1,0 1 0,-1-1-1,1 0 1,0 0-1,0 0 1,-1 0-1,1 0 1,0 0 0,0 0-1,-1-1 1,1 1-1,1-1 1,3-1 3,-1 0 1,1 0-1,-1-1 0,0 1 0,0-1 1,0 0-1,0-1 0,-1 1 0,1-1 1,-1 0-1,0 0 0,0 0 0,6-10 1,41-66 29,-15 4-233,49-153-1,-70 186-162,-26 74 479,1 1 0,2 0 0,1 1 0,1-1 0,-1 62 1,7-71-98,1-1 0,1 1-1,0 0 1,2-1 0,1 0 0,1 0 0,1 0 0,1-1 0,14 30 0,-16-43 1,-3-10 71,-7-17-75,-9-4-516,0 0-1,-2 1 1,0 0 0,-2 2-1,0 0 1,-1 0-1,-1 2 1,-1 0-1,0 2 1,-2 0-1,0 1 1,-36-18 0,114 34 4686,95 2-3699,-101-2-580,28-1-1154,-28-4-4114,-24-3-2655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2.546"/>
    </inkml:context>
    <inkml:brush xml:id="br0">
      <inkml:brushProperty name="width" value="0.025" units="cm"/>
      <inkml:brushProperty name="height" value="0.025" units="cm"/>
    </inkml:brush>
  </inkml:definitions>
  <inkml:trace contextRef="#ctx0" brushRef="#br0">32 1855 7911,'29'-4'9627,"14"-13"-7604,2 0-1197,71-11 306,142-15-1,126 6-973,-293 29-80,783-58-1110,615-59 1871,-1479 123-799,1278-131 6028,-1225 128-5899,-21 3-57,-1-2 1,0-2-1,46-13 1,-83 18-134,0 0 0,0 0 1,-1 0-1,1-1 0,0 0 0,-1 0 0,0 0 1,1 0-1,-1-1 0,0 1 0,0-1 1,0 0-1,4-5 0,-6 6-43,0 1 0,-1-1 0,1 1 0,-1-1-1,1 1 1,-1-1 0,0 1 0,1-1 0,-1 0 0,0 1 0,0-1-1,0 1 1,0-1 0,-1 0 0,1 1 0,0-1 0,-1 1 0,1-1-1,-1 0 1,1 1 0,-1-1 0,0 1 0,0 0 0,0-1-1,1 1 1,-1 0 0,0-1 0,-1 1 0,1 0 0,0 0 0,0 0-1,0 0 1,-3-2 0,-8-5-1143,0 0-1,0 1 1,0 0 0,-1 1-1,0 0 1,-15-4 0,10 4-2149,1-1 0,-28-16 0,44 22 3328,0 1 0,0-1 0,0 0 0,0 1 0,1-1 0,-1 0 0,0 0 0,1 0 0,-1 0 0,0 0 0,1 0 0,-1 0-1,1 0 1,0 0 0,-1 0 0,1 0 0,0 0 0,-1 0 0,1 0 0,0 0 0,0 0 0,0 0 0,0 0 0,0 0 0,0-1 0,1 1 0,-1 0 0,0 0-1,0 0 1,1 0 0,-1 0 0,1-1 0,21-36 1781,-15 27-524,4-8-93,-2-1 0,-1 0 1,0 0-1,-1-1 1,-2 0-1,6-30 0,7-139 1225,-9 80-1759,2 13-392,5 0 1,3 1 0,56-159 0,-74 251-247,1 0 104,0-1 0,0 0-1,-1 0 1,0 0 0,0 0 0,1-8-1,-2 12-43,0 0 0,-1 0 0,1 0-1,0 0 1,0 0 0,-1 0-1,1 0 1,-1 0 0,1 0 0,-1 0-1,1 1 1,-1-1 0,1 0 0,-1 0-1,0 0 1,0 1 0,1-1-1,-1 0 1,0 1 0,0-1 0,0 1-1,0-1 1,1 1 0,-1-1 0,0 1-1,0 0 1,0-1 0,0 1-1,0 0 1,0 0 0,0 0 0,0-1-1,0 1 1,0 0 0,0 1 0,0-1-1,-2 0 1,-65 3-11,-118 18 0,37-1-172,-281 30 163,-112 11 18,-663 4-19,326-22 0,729-32 109,1 7 0,0 7 0,2 6 0,-233 81 0,328-93-115,-1-2-1,-69 11 0,108-25-20,1 1-1,-1 0 1,1 1 0,1 1-1,-1 0 1,1 0-1,0 1 1,0 1-1,1 0 1,0 1-1,-14 14 1,22-18-12,1 0-1,-1 0 1,1 0 0,1 0 0,-1 0 0,1 0-1,0 0 1,0 1 0,0-1 0,1 1 0,0 5 0,-5 27-288,-38 107 192,15-53 14,-22 128-1,35-122 70,4 0 0,5 1-1,10 155 1,-3-243-432,0-1 1,1 0 0,0 1-1,1-1 1,0 0-1,1-1 1,0 1-1,10 16 1,10 1-5056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2:21.289"/>
    </inkml:context>
    <inkml:brush xml:id="br0">
      <inkml:brushProperty name="width" value="0.025" units="cm"/>
      <inkml:brushProperty name="height" value="0.025" units="cm"/>
    </inkml:brush>
  </inkml:definitions>
  <inkml:trace contextRef="#ctx0" brushRef="#br0">44 189 4837,'0'0'6075,"-8"-6"-4586,-27-22 49,35 28-1462,0 0 1,1 0 0,-1 1 0,0-1 0,1 0 0,-1 0 0,0-1 0,1 1 0,-1 0 0,0 0 0,0 0 0,1 0 0,-1 0 0,0 0 0,1 0 0,-1 0 0,0 0 0,0-1 0,1 1 0,-1 0 0,0 0-1,0 0 1,1-1 0,-1 1 0,0 0 0,0 0 0,0-1 0,1 1 0,-1 0 0,0 0 0,0-1 0,0 1 0,0 0 0,0-1 0,1 1 0,-1 0 0,0-1 0,0 1 0,0 0 0,0-1 0,0 1 0,0 0-1,0 0 1,0-1 0,0 1 0,0 0 0,-1-1 0,1 1 0,0 0 0,0-1 0,0 1 0,0 0 0,0 0 0,0-1 0,-1 1 0,1 0 0,0 0 0,0-1 0,0 1 0,-1 0 0,1 0 0,0-1 0,0 1-1,-1 0 1,1 0 0,-1 0 0,31-1-417,-26 1 810,148 1 768,404-15 390,-78-40-806,-85 7-678,-50 36 1359,-330 11-1308,-4 2-227,-7-2-3010,-5-5-1315,-7-8-2812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2:29.029"/>
    </inkml:context>
    <inkml:brush xml:id="br0">
      <inkml:brushProperty name="width" value="0.025" units="cm"/>
      <inkml:brushProperty name="height" value="0.025" units="cm"/>
    </inkml:brush>
  </inkml:definitions>
  <inkml:trace contextRef="#ctx0" brushRef="#br0">279 53 3972,'0'0'8071,"1"3"-7820,1 14 62,-1 0 0,-1 0 0,0-1-1,-1 1 1,-1 0 0,0-1 0,-2 1-1,-7 24 1,3-14 181,3 0 1,-5 40-1,9-52-493,-33 389 350,26-349-117,-1 92 0,9-122-215,2 0 1,0 0-1,2 0 0,0 0 1,2-1-1,9 26 0,-13-45-14,0 0 1,1-1-1,-1 0 0,1 1 0,1-1 0,-1 0 1,0 0-1,1-1 0,0 1 0,0-1 0,0 1 1,0-1-1,1-1 0,-1 1 0,7 2 0,9 4 51,1-1-1,30 7 0,12 4-47,-45-11 33,1-1 1,0-1 0,1 0 0,-1-2 0,1 0 0,0-1 0,0-1 0,0-1-1,0-1 1,0 0 0,0-2 0,38-7 0,-50 7-28,0 1 1,0 0-1,0 1 0,0 0 1,0 0-1,0 1 0,0 0 1,0 0-1,0 1 0,0 0 1,-1 0-1,1 1 1,-1 0-1,1 0 0,7 5 1,8 1 28,-1-1 0,1-1 1,0-2-1,1 0 0,-1-1 0,1-2 1,0 0-1,27-2 0,-4 1 710,-6 2-679,-30-1 33,0-1-1,-1-1 0,1 0 1,0 0-1,0-1 0,0 0 1,0-1-1,-1 0 0,1-1 1,13-5-1,-13 3-37,1 0 1,-1 1-1,1 1 0,0 0 1,0 0-1,0 1 1,1 1-1,19-1 0,-19 1 104,1 0-1,-1-1 1,18-5-1,-17 3 353,1 1-1,28-2 1,-33 6-516,0-1 0,0 2 1,1-1-1,-1 2 0,0-1 1,-1 1-1,1 1 0,0 0 0,-1 0 1,0 0-1,12 9 0,28 13 24,-31-19-16,0 0-1,0-2 1,1 0 0,-1 0-1,1-2 1,0-1 0,0 0-1,34-2 1,6-4 82,88-19-1,-95 12-66,2 3 0,64-2 0,469 3 32,-547 6-60,0 2 1,1 1-1,-1 2 0,63 14 1,-81-12 1,0-2 1,1-1 0,-1 0 0,1-2 0,-1 0 0,1-2 0,0 0 0,-1-2 0,37-8 0,-44 8-6,-11 2 3,1 1 0,-1-1-1,0 0 1,0 0-1,0 0 1,0-1 0,0 1-1,-1-1 1,7-3-1,-5 2 2,0 0 1,1 1-1,-1 0 0,1 0 0,0 1 0,0-1 0,0 1 0,7 0 1,19-5 11,-1-2-42,-1 1-1,1 2 0,1 1 1,61 0-1,-91 3 29,0 0-1,0 0 1,-1 0-1,1-1 1,0 1 0,-1-1-1,1 1 1,-1-1-1,1 0 1,-1 1-1,0-1 1,0 0-1,0 0 1,1-2-1,18-22 19,-8 19-46,-1-1 0,0 0 0,0-1 0,-1 0 0,0-1-1,-1 0 1,0-1 0,0 0 0,-1 0 0,0-1 0,-1 1 0,-1-2 0,0 1 0,-1-1 0,0 0 0,0 0-1,-2 0 1,0-1 0,2-17 0,26-373-12,-29 382 41,0 0 0,-2-1 0,-1 1 0,-1 0 0,0 0 0,-2-1 0,-9-30 0,11 45-2,-1 1 1,0-1 0,0 0-1,-1 1 1,-8-14 0,8 17-2,1 1 1,-1-1-1,-1 0 1,1 1-1,-1 0 1,1 0-1,-1 0 0,0 1 1,0 0-1,-5-2 1,-55-19-400,-126-26 1,122 34 263,-702-95-470,514 83 594,-710-42-18,-4 54 3,660 35 196,2 0-2040,305-20 1602,-1 1-1,1-2 0,0 1 1,0 0-1,0-1 1,0 0-1,-1 1 1,1-2-1,0 1 1,1 0-1,-1-1 1,0 0-1,0 0 0,1 0 1,-1 0-1,-3-4 1,-19-21-4863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13.192"/>
    </inkml:context>
    <inkml:brush xml:id="br0">
      <inkml:brushProperty name="width" value="0.025" units="cm"/>
      <inkml:brushProperty name="height" value="0.025" units="cm"/>
    </inkml:brush>
  </inkml:definitions>
  <inkml:trace contextRef="#ctx0" brushRef="#br0">602 1 4516,'0'0'-331,"-6"9"1602,-7 11-900,1 1 0,0 1 1,2 0-1,0 0 0,2 1 0,0 0 1,2 0-1,0 1 0,2 0 0,-3 43 1,3 122 91,-18 297-286,9-216 192,13-267-349,0 0 0,1 0 1,-1 0-1,1 0 0,0 0 1,0 0-1,0 0 0,0 0 1,0 0-1,1-1 0,-1 1 1,1 0-1,0-1 0,0 1 0,0-1 1,0 1-1,0-1 0,0 0 1,1 0-1,-1 0 0,1 0 1,-1-1-1,1 1 0,0-1 1,0 1-1,-1-1 0,1 0 1,0 0-1,0 0 0,6 0 1,9 2 137,1 0 1,-1-2-1,1 0 1,20-2-1,-14 1-22,125-8 543,287-53-1,-116 11 2268,787-17-2385,-930 66-516,430 15-21,-563-8-5,-1 2 0,0 2 0,-1 2 0,69 28 0,-79-27 9,-14-6-37,-1-1 0,1-1 0,0 0 0,1-1 0,-1-1-1,1-1 1,-1-1 0,1-1 0,31-3 0,-42 1 7,-1-1 1,0 0-1,1 0 0,-1-1 0,0 0 0,0 0 0,-1-1 1,0 0-1,1-1 0,-2 1 0,13-14 0,5-7 20,31-45-1,-51 66-8,14-20-9,-1 0 1,-1-1 0,-2 0 0,0-2 0,12-35 0,-21 49 9,-2-1 0,1 0-1,-2 0 1,0 1 0,-1-1 0,0 0 0,-1-1 0,-1 1 0,0 0-1,-1 0 1,-1 1 0,-7-24 0,8 31-6,-65-183 36,55 161-10,-1 1 1,-2 0 0,-1 0 0,-25-32-1,25 42-20,0 2-1,-2 0 1,1 1-1,-2 0 1,0 2-1,-1 0 0,0 2 1,-1 0-1,0 1 1,0 1-1,-43-12 0,-19 0-3,-157-18-1,230 38 0,-331-32-21,-1 15 0,-408 30 0,-257 83-1758,129-9-5496,664-72 2204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18.626"/>
    </inkml:context>
    <inkml:brush xml:id="br0">
      <inkml:brushProperty name="width" value="0.025" units="cm"/>
      <inkml:brushProperty name="height" value="0.025" units="cm"/>
    </inkml:brush>
  </inkml:definitions>
  <inkml:trace contextRef="#ctx0" brushRef="#br0">49 29 5093,'0'0'2493,"-8"0"-1853,4-1-383,-21 1-597,14 3 3466,45 9-2990,1-1 0,1-2-1,-1-1 1,1-2-1,70 2 1,-51-4-25,86 18 0,-55-1 219,16 4-113,133 17-1,331-16 815,3-38 152,-117 1-28,888 15-488,-625 4-360,-349-5-107,615-22-120,-380 7-29,142-6-43,551 7-24,-615 16 27,-192-27-8,-159 4 191,760-13-194,-593-5-791,-5 0 573,-366 27-3657,-65 0-887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36.484"/>
    </inkml:context>
    <inkml:brush xml:id="br0">
      <inkml:brushProperty name="width" value="0.025" units="cm"/>
      <inkml:brushProperty name="height" value="0.025" units="cm"/>
    </inkml:brush>
  </inkml:definitions>
  <inkml:trace contextRef="#ctx0" brushRef="#br0">1 0 4612,'6'9'3417,"17"-9"-3136,-14 0 858,-9 0-482,23 25 250,-18-23-851,-1 1 0,0-1 1,0 0-1,1 0 0,-1-1 0,1 1 0,0-1 0,-1 0 1,1 0-1,0-1 0,9 1 0,61-5 908,-46 1-669,419-5 478,-332 9-692,149 15-12,-43 1-32,543 6 375,99-16-226,-493-9-180,781 46 149,-97 9-22,-175-53-37,-1035-13-37,-941-17-59,-930 8-6,639 43-527,183 20 596,1138-38-62,-248 2 36,310-5-33,3 0-1,0 0 0,0 1 0,0-1 0,0 0 0,-1 0 0,1 0 0,0 0 0,0 0 0,0 0 0,0 0 0,0 0 0,0-1 0,0 1 0,0 0 0,-1-1 0,1 1 0,0-1 0,0 1 0,1-1 0,-1 1 0,0-1 0,0 0 0,0 1 0,0-1 0,0 0 0,0-1 0,25-3 8,576-20-78,-354 19-154,160-7 165,1486-27 16,-173 69 125,-18 4-186,-2062-20-969,102-2 335,-482 3 198,-171 5-890,610-9-815,-13-1-1250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28.404"/>
    </inkml:context>
    <inkml:brush xml:id="br0">
      <inkml:brushProperty name="width" value="0.025" units="cm"/>
      <inkml:brushProperty name="height" value="0.025" units="cm"/>
    </inkml:brush>
  </inkml:definitions>
  <inkml:trace contextRef="#ctx0" brushRef="#br0">78 238 4324,'0'0'4015,"-9"-7"-3012,-4 0-669,7 4-101,1 0-1,0 0 1,1-1-1,-1 1 1,0-1-1,1 0 1,-7-8-1,10 11-94,0 0 0,0 0-1,0 1 1,1-1 0,-1 0 0,0 0-1,0 0 1,1 0 0,-1-1 0,1 1-1,-1 0 1,1 0 0,-1 0-1,1 0 1,0-1 0,0 1 0,-1 0-1,1 0 1,0 0 0,0-1-1,0 1 1,0 0 0,0 0 0,1-1-1,-1 1 1,1-2 0,0 1-73,0 1 1,1-1 0,-1 1-1,1 0 1,-1-1-1,1 1 1,-1 0 0,1 0-1,0 0 1,-1 0-1,1 0 1,0 0-1,0 1 1,3-2 0,10-1-65,-1 0 1,0 1 0,21-1-1,-32 3 143,539-4 396,-155 4-461,-251 2-80,93-6 66,-210-2 50,-35 0-72,-35-3-41,-421 2 12,274 9 58,54 1 157,444-14-1062,-48-8 627,277-25 220,-516 43 7,-9 1 7,0 0 0,0 0 0,0-1 0,0 1 0,0-1 0,0 0-1,0 0 1,-1 0 0,1 0 0,0-1 0,0 1 0,-1-1 0,6-4-1,-11 5 19,0 1 0,0-1-1,0 0 1,0 0-1,-1 1 1,1-1-1,0 1 1,0 0 0,-1-1-1,1 1 1,0 0-1,-4 1 1,-310 13-1527,0 21-4288,277-30 4830,-82 9-2344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656"/>
    </inkml:context>
    <inkml:brush xml:id="br0">
      <inkml:brushProperty name="width" value="0.025" units="cm"/>
      <inkml:brushProperty name="height" value="0.025" units="cm"/>
    </inkml:brush>
  </inkml:definitions>
  <inkml:trace contextRef="#ctx0" brushRef="#br0">1 1 6470,'0'0'15054,"0"50"-14829,10-48-129,4-2-769,0 0-4228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29.461"/>
    </inkml:context>
    <inkml:brush xml:id="br0">
      <inkml:brushProperty name="width" value="0.025" units="cm"/>
      <inkml:brushProperty name="height" value="0.025" units="cm"/>
    </inkml:brush>
  </inkml:definitions>
  <inkml:trace contextRef="#ctx0" brushRef="#br0">1 33 11691,'0'0'2007,"9"-6"-1969,0 2-46,1 0 0,-1 0 0,1 0 0,0 1 0,0 1 0,1 0 0,-1 0 0,0 1 0,1 0 0,-1 1 0,19 2 0,130 21 33,51 5 40,435-21-4,-373-9 418,1457 57 108,-1114 8-416,146 9-107,246-40 440,-363-16 903,202 0-1103,-2-50-373,-674 18 100,1039-55 418,-1201 71-741,19 1 554,-18-2-5266,-9-8-409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48.425"/>
    </inkml:context>
    <inkml:brush xml:id="br0">
      <inkml:brushProperty name="width" value="0.025" units="cm"/>
      <inkml:brushProperty name="height" value="0.025" units="cm"/>
    </inkml:brush>
  </inkml:definitions>
  <inkml:trace contextRef="#ctx0" brushRef="#br0">7440 68 3011,'0'0'2738,"-9"7"-2519,-62 35 1896,-1-2-1,-105 40 1,123-56-2570,14-8 533,-1-2 0,0-1 0,-1-3 0,-66 9 0,-175 1 591,63-7-421,-303-6-175,275-12-49,-222 30 70,204-6-87,197-16-3,27-2-7,-1 1 1,1 3 0,-54 12 0,27 1 8,-1-2 0,0-4 1,0-3-1,-75 0 1,35-7 2,53 1 10,-1-3 1,0-3-1,0-1 1,-71-17-1,-35-22 197,-164-36 326,110 39-523,-252-83 0,396 101 52,-1 3 0,0 4 0,-110-8 0,-231 10 141,386 12-172,0-2 0,0-1 1,-47-13-1,44 9-30,-99-18 609,-136-10 1,209 31-478,1 1 0,-91 8 1,114 4-124,1 1 0,0 1 0,0 2 1,-63 32-1,21-3-8,-88 63-1,45-26 1,1-16 53,112-56-387,9-5-1451,-3-1 1544,1-1 0,0 1 0,0-1 0,0 1-1,0-1 1,0 0 0,0 1 0,-1-1-1,1 0 1,0 1 0,-1-1 0,1 0 0,0 0-1,-1 0 1,1 1 0,-1-1 0,1-2-1,7-16-5283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49.295"/>
    </inkml:context>
    <inkml:brush xml:id="br0">
      <inkml:brushProperty name="width" value="0.025" units="cm"/>
      <inkml:brushProperty name="height" value="0.025" units="cm"/>
    </inkml:brush>
  </inkml:definitions>
  <inkml:trace contextRef="#ctx0" brushRef="#br0">177 0 6534,'0'0'1516,"-10"7"-1377,-12 12 378,1 0 0,-33 37 1,46-47-273,0 1 1,1 0 0,0 0 0,1 0-1,-1 1 1,2 0 0,0 0 0,0 0-1,1 1 1,-3 16 0,6-28-236,1 1 1,0 0-1,0 0 0,0 0 1,0 0-1,0 0 1,0 0-1,0 0 0,0 0 1,1 0-1,-1-1 1,0 1-1,1 0 1,-1 0-1,0 0 0,1 0 1,-1-1-1,1 1 1,-1 0-1,1 0 0,-1-1 1,1 1-1,0 0 1,-1-1-1,1 1 0,0 0 1,-1-1-1,3 1 1,-1 0 27,1 0 1,0 0 0,-1 0 0,1-1-1,0 0 1,0 1 0,0-1-1,0 0 1,5-1 0,10-2 174,0 0 1,25-9-1,-31 8-154,24-4 105,0 2 0,51-4 0,7 0-1799,-64 2-2160,-4-4-3978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51.040"/>
    </inkml:context>
    <inkml:brush xml:id="br0">
      <inkml:brushProperty name="width" value="0.025" units="cm"/>
      <inkml:brushProperty name="height" value="0.025" units="cm"/>
    </inkml:brush>
  </inkml:definitions>
  <inkml:trace contextRef="#ctx0" brushRef="#br0">5376 410 2466,'0'0'972,"-11"0"-582,-10 0-47,-127 0 1394,-257-31 0,-594-98 681,-282 8-1532,767 77-577,-44-5-282,374 29 667,-330 5 0,475 17-691,1 2 0,0 1 0,0 2 0,1 2 0,0 1-1,0 2 1,1 2 0,-43 23 0,55-24-43,2 1 0,-1 1 1,2 1-1,0 1 0,1 1 0,0 1 1,2 1-1,0 0 0,2 1 0,0 1 1,1 1-1,-18 37 0,14-18 33,2 0-1,-23 87 1,34-103 49,1-1 0,2 1 0,0 1 0,2-1 0,1 0 0,5 43 0,-1-48-11,2-1 0,0 1-1,1-1 1,2 0-1,-1-1 1,2 0 0,1 0-1,0-1 1,1 0-1,22 24 1,-9-15-12,1 0 1,2-2 0,0-1-1,1-1 1,41 24-1,-2-10 21,3-2-1,0-3 1,2-3-1,125 31 1,-60-30-11,238 23 0,293-27-154,-214-14-54,-443-12 170,627 23-99,-2-45 166,-492 10-52,208-25 29,-286 26-29,-1-3 0,0-2 0,75-31 0,-115 37 17,-1-1 0,1-1 0,-2-2 0,0 0 0,-1-2 0,23-19 0,-37 27-6,0-1-1,-1 0 1,0 0-1,0-1 1,-1 0-1,0 0 1,-1-1 0,0 0-1,-1 0 1,0 0-1,-1-1 1,0 1-1,-1-1 1,0 0-1,-1 0 1,2-15 0,-3 7 217,-1 0 0,0-1 1,-2 1-1,0 0 0,-1 0 1,-1 1-1,-1-1 0,-1 1 1,-15-34-1,14 30-114,0 1-1,1-1 0,2 0 1,0 0-1,2 0 1,0 0-1,2-1 1,3-32-1,-2 16-123,-6-66 1,3 96-5,-1-1 1,0 1 0,-1 0-1,0 1 1,0-1-1,-1 1 1,-1 0 0,1 0-1,-2 0 1,1 1 0,-1 0-1,0 0 1,-1 1-1,1 0 1,-2 0 0,1 0-1,-1 1 1,-9-5-1,-21-11-230,-2 1 1,-73-27-1,70 31-223,-112-48-3402,86 29-408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4:36.012"/>
    </inkml:context>
    <inkml:brush xml:id="br0">
      <inkml:brushProperty name="width" value="0.025" units="cm"/>
      <inkml:brushProperty name="height" value="0.025" units="cm"/>
    </inkml:brush>
  </inkml:definitions>
  <inkml:trace contextRef="#ctx0" brushRef="#br0">0 193 3011,'0'0'5360,"9"-3"-5216,10-3-71,0 1 0,1 1 0,-1 1 0,1 1 0,33 0 1,117 10 355,-38 0-182,1128-3 500,-899-5-629,386-43 1309,-64 1-676,492-15-639,-1125 52-83,421-36 279,-512 43-2999,15-1-341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4:40.873"/>
    </inkml:context>
    <inkml:brush xml:id="br0">
      <inkml:brushProperty name="width" value="0.025" units="cm"/>
      <inkml:brushProperty name="height" value="0.025" units="cm"/>
    </inkml:brush>
  </inkml:definitions>
  <inkml:trace contextRef="#ctx0" brushRef="#br0">2 111 5189,'-1'0'1783,"33"-3"-657,-25 4-1083,0 0 0,1 1 0,-1-1 0,0 2-1,13 5 1,27 6 42,-16-12-2,-1-1 0,0-2 1,1-2-1,-1 0 0,0-2 1,46-13-1,51-8 348,-21 11-198,345-38 239,-103 45 461,-73 5-814,-58-2-66,0 9 0,400 62 1,-399-38 4,342-1 1,-92-5 30,52 0-92,152-41 56,707-34 23,-159 9-13,816-7-20,-1163 83-61,-521-13 14,714-5 67,-782-15 280,-260 2-406,-1 2 0,0 0-1,0 1 1,0 2 0,31 11 0,-11-4-1165,-15-7-1447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5:31.147"/>
    </inkml:context>
    <inkml:brush xml:id="br0">
      <inkml:brushProperty name="width" value="0.025" units="cm"/>
      <inkml:brushProperty name="height" value="0.025" units="cm"/>
    </inkml:brush>
  </inkml:definitions>
  <inkml:trace contextRef="#ctx0" brushRef="#br0">0 21 2306,'7'0'353,"-2"-1"-321,1-3-32,1 0-65,1 0-543,-4 0-417,1 0 32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5:35.623"/>
    </inkml:context>
    <inkml:brush xml:id="br0">
      <inkml:brushProperty name="width" value="0.025" units="cm"/>
      <inkml:brushProperty name="height" value="0.025" units="cm"/>
    </inkml:brush>
  </inkml:definitions>
  <inkml:trace contextRef="#ctx0" brushRef="#br0">28 4 4773,'0'0'1355,"3"0"-1280,-18 6 75,3-1 1602,9-7 3046,44 1-4868,-21 3 79,0 0 0,0 2 0,-1 0 0,29 10 0,40 7 240,-66-17-192,42 4 16,94 27 0,-102-22 124,0-3 1,104 6 0,204 5 223,-186-16-339,47 2 279,445-1-258,-334-13 99,139-17-62,-193 5-120,-73 13-5,47-2 2,56 0 77,-69 4-39,-22 1-36,338 37 0,57-18 86,-394-19-82,115 26 18,-113-4-18,-66-15 113,0-7 0,0-6 0,192-38 0,165 4 323,-417 38-437,221 0 6,-70 3 13,405-28 50,-266 20-23,-115 5-67,475-7 178,-494 9-171,729 1-2,-694 28 13,-177-12-12,436 25-34,-365-30 22,-1-7 17,296-37 0,-163 7-4,646 14 18,-586 17-20,-62 23-6,-72-3 0,827-21 0,-910-6-46,-25 2-94,228-33 1,-213 14 115,0 6 1,182 6 0,44 7-306,402 5-78,-572 4-6224,-125-7 908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5:53.010"/>
    </inkml:context>
    <inkml:brush xml:id="br0">
      <inkml:brushProperty name="width" value="0.025" units="cm"/>
      <inkml:brushProperty name="height" value="0.025" units="cm"/>
    </inkml:brush>
  </inkml:definitions>
  <inkml:trace contextRef="#ctx0" brushRef="#br0">0 0 2626,'0'0'4672,"6"2"-4566,6 2-75,0 0-1,0 2 1,0-1-1,0 2 0,-1-1 1,11 10-1,-6-5 47,1-1 0,33 16-1,-18-15 35,1-2 0,-1-1 0,1-2 0,68 5 0,140-11 576,-154-3-706,111-6 278,-109 3-141,0 3 0,0 4 0,128 18 0,-49 3-108,238 1-1,-87-9 74,203 7 298,-57-3-95,138-3-241,-398-13-26,151 23 245,-28 0-208,619-22 470,-504-5-443,264-34 121,-148 1 569,81 12-560,322-7-181,-526 26-16,321-8 6,308-4 69,-646 45-49,-57-1-15,480 20 58,-822-47-85,875 13 200,-581-16-111,183 0 37,684 10 303,205 3-330,-1083-12-86,502-27-11,-97 1 1,-121 14-8,-586 13 1,0 0-1,-1 0 1,1 0 0,-1 0-1,1 0 1,-1 0 0,1 1-1,-1-1 1,1 0 0,0 0-1,-1 0 1,1 1 0,-1-1-1,1 0 1,-1 0 0,0 1-1,1-1 1,-1 0-1,1 1 1,-1-1 0,1 1-1,-1-1 1,0 0 0,1 1-1,-1-1 1,0 1 0,0-1-1,1 1 1,-1-1 0,0 1-1,0-1 1,0 1 0,1 0-1,-1-1 1,0 1 0,-4 26-282,-19 20-1386,5-27-704,0-11-2097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2.208"/>
    </inkml:context>
    <inkml:brush xml:id="br0">
      <inkml:brushProperty name="width" value="0.025" units="cm"/>
      <inkml:brushProperty name="height" value="0.025" units="cm"/>
    </inkml:brush>
  </inkml:definitions>
  <inkml:trace contextRef="#ctx0" brushRef="#br0">0 917 6758,'0'0'8569,"13"-1"-7705,9-2-562,-2-1 0,1 0 0,0-2 1,38-17-1,92-49 653,-97 44-698,575-294 522,-127 51-817,-297 144-4776,-159 95 458,-15 8-1421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433"/>
    </inkml:context>
    <inkml:brush xml:id="br0">
      <inkml:brushProperty name="width" value="0.025" units="cm"/>
      <inkml:brushProperty name="height" value="0.025" units="cm"/>
    </inkml:brush>
  </inkml:definitions>
  <inkml:trace contextRef="#ctx0" brushRef="#br0">1 1 16496,'0'0'3363,"0"57"-3075,0-35-192,0 2-64,2-2 0,0-1 0,1-3 0,0-4-32,-2-5-512,0-4-833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2.567"/>
    </inkml:context>
    <inkml:brush xml:id="br0">
      <inkml:brushProperty name="width" value="0.025" units="cm"/>
      <inkml:brushProperty name="height" value="0.025" units="cm"/>
    </inkml:brush>
  </inkml:definitions>
  <inkml:trace contextRef="#ctx0" brushRef="#br0">61 245 9929,'-8'-4'524,"5"3"-493,-33-20 827,35 20-769,0 1 0,0-1 1,0 0-1,0 0 0,0 0 0,0 0 0,0 0 0,1 0 0,-1-1 0,0 1 0,0 0 0,1 0 0,-1 0 0,1-1 0,-1 1 1,1 0-1,0-1 0,-1 1 0,1 0 0,0-1 0,0 1 0,0 0 0,0-1 0,0 1 0,0-1 0,1 1 0,-1 0 0,0-1 1,1 1-1,-1 0 0,1-1 0,-1 1 0,1-1 0,3-4 40,1 1-1,-1 0 1,1 1 0,-1-1-1,1 1 1,1 0-1,-1 0 1,1 0 0,10-5-1,64-26 488,-67 30-495,35-14 43,0 3 0,0 2 1,2 2-1,-1 3 0,1 1 0,1 3 0,81 1 0,-124 4-161,1 1 0,-1 0 0,0 0 0,1 1 0,-1 0 0,0 0 0,0 1 0,0 0-1,-1 0 1,1 1 0,-1 0 0,1 0 0,11 10 0,-15-10 2,-1-1 0,0 1 1,-1 0-1,1 0 0,0 0 0,-1 0 0,0 1 1,0-1-1,0 0 0,-1 1 0,1-1 1,-1 1-1,0 0 0,-1 0 0,1-1 0,-1 1 1,0 0-1,0 0 0,0-1 0,-1 1 1,1 0-1,-1-1 0,-1 1 0,1 0 0,0-1 1,-3 6-1,-4 8 74,0-1 1,-1 1-1,-1-1 0,-1-1 1,-18 22-1,-73 77 485,59-69-328,11-12-165,14-18-141,2 2-1,0 0 1,1 1-1,0 0 1,2 1 0,-17 34-1,30-47-3783,9-13-4116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3.689"/>
    </inkml:context>
    <inkml:brush xml:id="br0">
      <inkml:brushProperty name="width" value="0.025" units="cm"/>
      <inkml:brushProperty name="height" value="0.025" units="cm"/>
    </inkml:brush>
  </inkml:definitions>
  <inkml:trace contextRef="#ctx0" brushRef="#br0">158 129 9737,'0'0'3096,"4"-10"-458,-2 5-2529,1-2 531,0-1-1,-1 1 1,0-1-1,0 0 1,-1 1-1,1-12 1,-2 17-525,0 0 1,0 0 0,-1 0 0,1 0-1,0 0 1,-1 0 0,0 1 0,1-1-1,-1 0 1,0 0 0,0 0 0,0 0-1,0 1 1,0-1 0,0 0 0,0 1 0,-1-1-1,1 1 1,-1-1 0,1 1 0,-1 0-1,1 0 1,-1-1 0,0 1 0,0 0-1,0 1 1,1-1 0,-1 0 0,0 0-1,0 1 1,0-1 0,0 1 0,0 0-1,-3-1 1,2 1-46,-1-1 1,0 1-1,1 0 0,-1 0 0,0 0 0,0 0 1,1 1-1,-1 0 0,0-1 0,1 1 0,-1 1 1,1-1-1,-1 0 0,1 1 0,0 0 0,0-1 1,-5 5-1,3-2-38,1 0 1,0 1-1,0-1 1,0 1-1,0 0 1,1 0-1,0 1 1,0-1-1,-4 11 1,1 2 2,2 0 0,-1 0 1,2 0-1,0 0 1,2 0-1,0 23 1,0-38-29,1 0 0,0-1 0,0 1 0,1 0 0,-1-1 0,0 1 0,1 0 0,0-1 0,0 1 0,-1-1 0,1 1 0,1-1 0,-1 1 0,0-1 0,1 0 0,-1 1 0,1-1-1,0 0 1,2 2 0,-3-3 16,1 0-1,0 0 0,0 0 0,0 0 0,0 0 0,1-1 0,-1 1 1,0-1-1,0 0 0,0 1 0,0-1 0,1 0 0,-1 0 0,0 0 1,0-1-1,0 1 0,1 0 0,1-2 0,5-1 99,-1 0-1,1 0 1,-1-1 0,0 0-1,-1-1 1,1 0 0,-1 0-1,0-1 1,12-11 0,-10 6 42,1-1 0,-2 0 0,0 0 0,0 0 0,10-24 0,-16 30-122,0 1 1,0 0-1,0-1 0,0 1 1,-1-1-1,0 0 1,0 0-1,-1 1 1,1-1-1,-1 0 1,0 0-1,-1 0 1,0 1-1,0-1 0,0 0 1,0 1-1,-4-8 1,5 12-41,0-1 0,-1 1 0,1 0 0,0 0 0,-1 0 0,1-1 0,-1 1 1,0 0-1,1 0 0,-1 0 0,0 0 0,0 0 0,0 0 0,0 1 0,0-1 0,0 0 0,0 0 0,0 1 0,0-1 1,0 0-1,0 1 0,0-1 0,0 1 0,-1 0 0,1-1 0,0 1 0,0 0 0,0 0 0,-1-1 0,1 1 0,0 0 1,-1 0-1,1 1 0,0-1 0,0 0 0,0 0 0,-1 0 0,1 1 0,0-1 0,-2 1 0,1 1-13,0 0 0,0-1 0,0 1 0,1 0-1,-1 0 1,0 0 0,1 0 0,-1 0 0,1 1 0,0-1-1,0 0 1,0 1 0,0-1 0,0 1 0,0-1 0,1 1-1,-1-1 1,0 5 0,1-1 11,-1-1-1,1 1 1,0 0-1,0-1 1,1 1 0,-1 0-1,1-1 1,1 1-1,-1-1 1,3 6 0,-3-9 17,1 0 0,-1 0 0,1 0 0,-1 0 0,1-1 0,0 1 0,0-1 0,0 1 0,0-1 0,0 1 0,0-1 0,0 0 0,0 0 0,1 0-1,-1-1 1,0 1 0,0 0 0,1-1 0,-1 1 0,1-1 0,-1 0 0,0 0 0,1 0 0,-1 0 0,5-1 0,2-1 32,-1 1 0,0-2 0,0 1-1,0-1 1,0 0 0,0-1-1,-1 0 1,0 0 0,1 0 0,-1-1-1,-1 0 1,1-1 0,-1 0 0,0 0-1,0 0 1,8-11 0,-14 17-109,0 0 0,0-1-1,0 1 1,0 0 0,1 0 0,-1 0 0,0 0 0,0 0 0,0 0-1,0 0 1,1 0 0,-1-1 0,0 1 0,0 0 0,0 0 0,0 0 0,0 0-1,1-1 1,-1 1 0,0 0 0,0 0 0,0 0 0,0 0 0,0-1-1,0 1 1,0 0 0,0 0 0,0 0 0,0-1 0,0 1 0,0 0 0,0 0-1,0 0 1,0-1 0,0 1 0,0 0 0,0 0 0,0 0 0,0-1 0,0 1-1,0 0 1,0 0 0,0 0 0,-1 0 0,1-1 0,0 1 0,0 0-1,0 0 1,0 0 0,0 0 0,-1 0 0,1-1 0,0 1 0,0 0 0,0 0-1,0 0 1,-1 0 0,1 0 0,0 0 0,0 0 0,0 0 0,-1 0-1,1 0 1,0 0 0,0 0 0,-1 0 0,-11 3-9280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4.859"/>
    </inkml:context>
    <inkml:brush xml:id="br0">
      <inkml:brushProperty name="width" value="0.025" units="cm"/>
      <inkml:brushProperty name="height" value="0.025" units="cm"/>
    </inkml:brush>
  </inkml:definitions>
  <inkml:trace contextRef="#ctx0" brushRef="#br0">2 143 12011,'0'0'9732,"-1"16"-9347,2 24 263,1-1 0,3 1 0,1-1 0,23 76 0,-12-64-181,2-1 0,2-1 0,3-1 0,2-1 1,49 70-1,-68-112 706,-8-18-620,-10-20-192,-99-150-469,0 1-1044,110 181 1140,0 1-1,0-1 0,0 1 1,0-1-1,0 1 1,1-1-1,-1 1 1,0-1-1,0 1 1,0 0-1,0-1 1,0 1-1,1-1 0,-1 1 1,0 0-1,0-1 1,1 1-1,-1-1 1,0 1-1,1 0 1,-1-1-1,0 1 0,1 0 1,-1 0-1,1-1 1,-1 1-1,0 0 1,1 0-1,-1 0 1,1-1-1,-1 1 1,1 0-1,-1 0 0,1 0 1,-1 0-1,0 0 1,1 0-1,-1 0 1,1 0-1,-1 0 1,1 0-1,-1 0 1,1 0-1,-1 0 0,1 1 1,-1-1-1,1 0 1,39 2 7,-23-1-34,-8-1-7,0-1 1,0 0-1,0-1 0,0 0 0,0 0 0,-1 0 1,1-2-1,0 1 0,-1-1 0,0 0 0,0 0 1,0-1-1,-1 0 0,1-1 0,-1 0 1,0 0-1,-1 0 0,0-1 0,0 0 0,10-14 1,-8 8 54,0-1 1,-1 0 0,0 0 0,-1-1 0,-1 0 0,0 0-1,-1 0 1,-1 0 0,0-1 0,-1 1 0,0-24 0,-2 26-9,0-28 88,0 40-82,0 0 1,0-1-1,0 1 1,0-1-1,-1 1 1,1 0-1,0-1 0,-1 1 1,1 0-1,-1 0 1,0-1-1,1 1 1,-1 0-1,0 0 1,0 0-1,0 0 1,0 0-1,0 0 0,0 0 1,0 0-1,0 0 1,-1-1-1,1 2-6,1 0 0,0 0 0,-1 0 0,1 0 0,0 0 0,-1 0 0,1 0 0,-1 1 0,1-1 0,0 0 0,-1 0 0,1 0 0,-1 0-1,1 0 1,0 0 0,-1 1 0,1-1 0,0 0 0,-1 0 0,1 1 0,0-1 0,0 0 0,-1 0 0,1 1 0,0-1 0,0 0 0,-1 1 0,1-1 0,0 0 0,0 1-1,0-1 1,0 1 0,-1-1 0,1 0 0,0 1 0,0-1 0,0 1 0,0-1 0,0 0 0,0 1 0,0 0 0,-2 21-44,2-18 41,-2 27 124,1 0-1,2 1 1,1-1 0,2 0 0,1 0-1,1-1 1,1 1 0,2-1-1,19 44 1,74 134 118,-99-241 299,-4 5-560,-2-1 0,-2 0-1,-8-32 1,6 33-191,1 0-1,2-1 1,-2-34 0,6 63 106,3 0 83,-1 1 0,0 0 1,0 0-1,0 0 1,0 1-1,0-1 1,-1 0-1,1 1 1,0-1-1,-1 1 1,3 3-1,22 15 101,-23-19-78,0-1-1,0 0 1,0 1 0,0-1-1,0 0 1,0-1-1,-1 1 1,1 0-1,0-1 1,0 0-1,0 0 1,0 0 0,0 0-1,-1 0 1,1 0-1,0-1 1,-1 1-1,1-1 1,-1 0-1,0 1 1,1-1-1,-1-1 1,0 1 0,0 0-1,0 0 1,0-1-1,2-4 1,0 1 11,-1 0-1,1 0 1,-1 0 0,0 0 0,-1-1 0,0 0 0,0 1 0,0-1-1,-1 0 1,2-12 0,-3 18-5,-2-29 51,2 29-58,0 1 0,0-1-1,0 0 1,0 0 0,0 0 0,0 0-1,-1 0 1,1 1 0,0-1-1,0 0 1,-1 0 0,1 0-1,-1 1 1,1-1 0,0 0-1,-1 0 1,0 1 0,1-1 0,-1 0-1,1 1 1,-1-1 0,0 1-1,1-1 1,-1 1 0,0-1-1,1 1 1,-2-1 0,1 3-23,0 0 0,0-1 1,1 1-1,-1 0 0,1 0 0,-1 0 0,1 0 1,0 0-1,0 0 0,0 0 0,0 1 1,1 2-1,-1-1 7,0 5-245,-1 5 391,2 1-1,0 0 0,0-1 1,4 16-1,-4-27-270,-1-1 0,1 0 0,-1 1 0,1-1 0,0 0 0,0 1-1,0-1 1,0 0 0,0 0 0,1 0 0,-1 0 0,1 0 0,-1 0 0,1 0 0,0-1 0,-1 1 0,1 0 0,0-1 0,0 0 0,0 1 0,0-1 0,1 0 0,-1 0 0,0 0 0,0 0-1,1-1 1,-1 1 0,0 0 0,1-1 0,-1 0 0,1 1 0,2-1 0,-4-1-67,-1 1 0,1 0 0,-1 0 0,1 0 0,-1-1 0,0 1 1,1 0-1,-1-1 0,1 1 0,-1 0 0,0-1 0,1 1 0,-1-1 0,0 1 0,0 0 0,1-1 0,-1 1 0,0-1 0,0 1 0,0-1 0,0 1 0,1 0 1,-1-1-1,0 1 0,0-1 0,0 1 0,0-1 0,0 1 0,0-1 0,0 1 0,0-1 0,0 1 0,0-1 0,-1 1 0,1-1 0,0 0 0,0-3-1883,0-18-8397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5.216"/>
    </inkml:context>
    <inkml:brush xml:id="br0">
      <inkml:brushProperty name="width" value="0.025" units="cm"/>
      <inkml:brushProperty name="height" value="0.025" units="cm"/>
    </inkml:brush>
  </inkml:definitions>
  <inkml:trace contextRef="#ctx0" brushRef="#br0">1 0 10794,'0'0'12172,"53"5"-30398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5.561"/>
    </inkml:context>
    <inkml:brush xml:id="br0">
      <inkml:brushProperty name="width" value="0.025" units="cm"/>
      <inkml:brushProperty name="height" value="0.025" units="cm"/>
    </inkml:brush>
  </inkml:definitions>
  <inkml:trace contextRef="#ctx0" brushRef="#br0">1 80 7239,'0'0'8066,"6"-9"-4623,-1 1-2862,1 0-1,1 1 0,0 0 0,0 0 0,0 1 0,14-10 0,-19 15-538,-1 0 1,1-1-1,0 1 0,0 0 0,0 0 0,0 0 0,0 1 0,0-1 0,0 0 1,0 1-1,0-1 0,0 1 0,0-1 0,0 1 0,0 0 0,0 0 1,0 0-1,1 0 0,-1 1 0,0-1 0,0 0 0,0 1 0,0 0 1,0-1-1,0 1 0,0 0 0,0 0 0,0 0 0,-1 0 0,1 0 1,0 1-1,0-1 0,-1 1 0,1-1 0,-1 1 0,0-1 0,1 1 1,-1 0-1,0 0 0,0-1 0,0 1 0,0 0 0,1 4 0,1 0 28,-1 1 0,0 0-1,0 0 1,-1 0 0,1-1-1,-2 2 1,1-1 0,-1 0-1,0 0 1,0 0-1,-1 0 1,0 0 0,0 0-1,-3 8 1,-4 9 689,-1 0 0,-19 36-1,6-15 480,22-45-1230,0 0 0,-1 1 1,1-1-1,0 0 0,0 1 0,0-1 0,0 0 0,-1 0 0,1 1 0,0-1 0,0 1 0,0-1 0,0 0 0,0 1 0,0-1 1,0 0-1,0 1 0,0-1 0,0 0 0,0 1 0,0-1 0,0 1 0,0-1 0,0 0 0,0 1 0,0-1 0,1 0 0,-1 1 1,0-1-1,0 0 0,0 0 0,1 1 0,-1-1 0,0 0 0,0 1 0,1-1 0,-1 0 0,0 0 0,0 0 0,1 1 0,-1-1 1,0 0-1,1 0 0,-1 0 0,0 0 0,1 1 0,0-1 0,25-3 253,26-17 57,81-46-348,-80 33-2668,-37 19-498,-16 14 2933,0-1-1,1 1 1,-1-1 0,0 1-1,0 0 1,0-1 0,0 1-1,0-1 1,0 1-1,0 0 1,1-1 0,-1 1-1,0-1 1,0 1 0,0-1-1,-1 1 1,1 0-1,0-1 1,0 1 0,0-1-1,0 1 1,0 0 0,0-1-1,-1 1 1,1 0-1,0-1 1,0 1 0,-1-1-1,1 1 1,-1-1 0,-10-5-10649</inkml:trace>
  <inkml:trace contextRef="#ctx0" brushRef="#br0" timeOffset="1">50 145 9513,'0'0'13613,"74"10"-12076,-40-10-960,0-5-513,0-1 0,-3-1-1313,-6 0-1602,-2-3-928,-8-1-3749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5.888"/>
    </inkml:context>
    <inkml:brush xml:id="br0">
      <inkml:brushProperty name="width" value="0.025" units="cm"/>
      <inkml:brushProperty name="height" value="0.025" units="cm"/>
    </inkml:brush>
  </inkml:definitions>
  <inkml:trace contextRef="#ctx0" brushRef="#br0">0 1 7591,'0'0'11595,"0"53"-9993,0-31 95,0 0-544,8-1-640,2-2-417,0-4-32,2-2-128,-1-5-769,2-2-384,-6-6-961,-1 0-1570,1-6-2754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6.666"/>
    </inkml:context>
    <inkml:brush xml:id="br0">
      <inkml:brushProperty name="width" value="0.025" units="cm"/>
      <inkml:brushProperty name="height" value="0.025" units="cm"/>
    </inkml:brush>
  </inkml:definitions>
  <inkml:trace contextRef="#ctx0" brushRef="#br0">35 453 10090,'0'0'4254,"10"0"-2620,4 1-1024,1-2 1,-1 0-1,0 0 0,0-2 1,22-5-1,-32 7-467,-1 0 0,1-1 0,-1 1 0,1-1-1,-1 0 1,0 0 0,1 0 0,-1 0 0,0 0 0,-1-1 0,1 0 0,0 1 0,-1-1-1,1 0 1,-1 0 0,0 0 0,0-1 0,0 1 0,-1 0 0,1-1 0,-1 1 0,1-1-1,-1 1 1,-1-1 0,1 0 0,0 0 0,-1 1 0,0-1 0,0-6 0,0 8-117,0 1 0,0-1 0,-1 1 1,1-1-1,-1 1 0,1-1 0,-1 1 1,0-1-1,1 1 0,-1-1 0,0 1 1,0 0-1,0 0 0,0-1 0,0 1 1,0 0-1,0 0 0,-1 0 1,1 0-1,0 0 0,-1 1 0,1-1 1,0 0-1,-1 1 0,1-1 0,-1 0 1,1 1-1,-1 0 0,1-1 0,-1 1 1,1 0-1,-1 0 0,0 0 0,1 0 1,-1 0-1,-1 0 0,-3 0-41,1 1 0,0-1 0,0 1 0,0 0 0,0 0 0,0 1 0,0-1 0,0 1 0,0 0 0,-5 3 0,0 3 34,0 0-1,0 1 1,1 0 0,0 1 0,0 0 0,1 0 0,-10 18-1,14-22 73,0 1 0,0 0-1,1 0 1,0 0 0,0 1-1,1-1 1,0 1 0,0-1-1,1 1 1,0 0 0,0-1-1,1 1 1,1 15 0,0-20-84,0 0 0,1 0 1,-1 0-1,1-1 1,-1 1-1,1-1 0,0 1 1,0-1-1,0 0 0,0 1 1,0-1-1,1 0 1,-1-1-1,1 1 0,-1 0 1,1-1-1,-1 1 0,1-1 1,0 0-1,0 0 0,0 0 1,0 0-1,0 0 1,0-1-1,0 1 0,0-1 1,0 0-1,0 0 0,4 0 1,4 0 15,0 0 0,0 0 0,0-2 0,0 1 0,0-1 0,-1-1 0,13-3 0,-7-2-48,-1 0 0,1-1 0,-1-1-1,-1 0 1,0-1 0,0-1-1,-1 0 1,-1-1 0,15-19 0,-3 2 32,-3-1 0,0-1 0,21-46 0,-35 63 8,0 0 0,-1-1-1,0 0 1,-1 0 0,-1 0-1,0-1 1,1-28 0,-4 45-19,-1-1 1,-1 1 0,1-1 0,0 0-1,0 1 1,0-1 0,0 1-1,0-1 1,0 1 0,-1-1-1,1 1 1,0-1 0,0 1 0,-1-1-1,1 1 1,0-1 0,-1 1-1,1 0 1,-1-1 0,1 1-1,0-1 1,-1 1 0,1 0 0,-1-1-1,1 1 1,-1 0 0,1 0-1,-1-1 1,1 1 0,-1 0-1,1 0 1,-1 0 0,0 0 0,1 0-1,-1 0 1,1 0 0,-1 0-1,1 0 1,-1 0 0,0 0 0,1 0-1,-1 0 1,1 0 0,-1 0-1,1 1 1,-1-1 0,1 0-1,-1 0 1,1 1 0,-1-1 0,1 0-1,-1 1 1,1-1 0,0 0-1,-1 1 1,1-1 0,-1 1-1,-30 23-109,18-9 117,0 1 0,1 1 0,0 0 0,1 0 0,1 1 0,-8 23 0,13-29 22,0 0 1,1 1-1,1-1 0,0 1 0,1-1 0,0 1 0,1 0 0,1 0 1,0 0-1,0 0 0,3 14 0,-2-23-17,1 0 0,-1 0-1,1-1 1,-1 1 0,1 0 0,0-1 0,1 1-1,-1-1 1,0 0 0,1 0 0,0 0 0,0 0-1,0 0 1,0 0 0,0-1 0,1 0-1,-1 1 1,1-1 0,-1-1 0,1 1 0,0 0-1,0-1 1,0 0 0,0 0 0,0 0 0,0 0-1,0-1 1,6 1 0,1 0 71,1-1-1,-1 0 1,0-1 0,0 0-1,0 0 1,0-1 0,0-1-1,0 0 1,14-6 0,4-6 20,0-1 0,-1-2 0,-1-1 0,0-1 0,-2-1 0,0-1 0,-1-1 0,-2-2 1,0 0-1,-2-1 0,-1-1 0,-1-1 0,-1 0 0,-1-2 0,19-52 0,-33 76-93,0 0-1,0 0 1,-1 0-1,0-1 1,0 1-1,-1 0 1,0-9 0,0 14-10,0 0 1,0 1 0,0-1 0,-1 0 0,1 0 0,0 1 0,0-1 0,-1 0 0,1 0 0,0 1 0,-1-1 0,1 0 0,-1 1 0,1-1 0,-1 1 0,1-1 0,-1 0-1,1 1 1,-1-1 0,0 1 0,1 0 0,-1-1 0,0 1 0,0-1 0,-1 1-9,0 0 1,0 0-1,1 0 0,-1 0 0,0 0 1,0 0-1,0 0 0,1 1 1,-1-1-1,0 1 0,1-1 0,-1 1 1,0 0-1,1 0 0,-3 1 0,-7 5 0,0 1 0,0 0-1,1 0 1,0 1 0,1 1-1,0-1 1,1 2 0,-9 11-1,5-4 18,0 1-1,1 1 1,1 0-1,-8 22 1,14-30 16,1 0 1,-1 0 0,2 0-1,0 0 1,0 0 0,1 0-1,0 1 1,2 15 0,0-24-15,-1 1 0,1-1 1,0 0-1,0 1 0,0-1 0,1 0 1,0 0-1,-1 0 0,1 0 0,1 0 1,-1-1-1,1 1 0,-1 0 0,1-1 1,0 0-1,0 0 0,0 0 0,1 0 1,-1 0-1,1-1 0,-1 1 0,1-1 1,0 0-1,0 0 0,0-1 0,5 2 1,3 0 31,0 0 1,0-1-1,0-1 1,0 0-1,0-1 1,1 0-1,-1-1 1,0 0-1,0-1 1,0 0-1,0-1 1,0-1-1,0 1 1,-1-2-1,14-6 0,-13 5-9,-1-1-1,0 1 1,0-2-1,0 0 1,-1 0-1,0-1 1,-1 0-1,1 0 1,-2-1-1,0 0 1,0-1-1,-1 0 1,0 0-1,6-14 1,-12 22-6,1 1 1,-1-1-1,0 0 1,0 0-1,-1 0 1,1 0-1,0 0 1,-1 0-1,0 0 1,0 0-1,0 0 0,0 0 1,0 0-1,-1-4 1,0 6-22,1 0 1,-1 0-1,1 1 1,-1-1 0,1 0-1,-1 0 1,0 0-1,1 0 1,-1 1-1,0-1 1,0 0-1,1 1 1,-1-1-1,0 0 1,0 1-1,0-1 1,0 1-1,0 0 1,0-1-1,0 1 1,0 0 0,0-1-1,0 1 1,0 0-1,0 0 1,-2 0-1,-1 0-13,0 1-1,0 0 1,0 0 0,0 0-1,0 0 1,0 1-1,0-1 1,0 1-1,0 0 1,1 0 0,-1 1-1,1-1 1,0 1-1,0-1 1,0 1 0,0 0-1,0 0 1,-4 7-1,3-5 5,1 1 0,-1 1 0,1-1 0,0 0 0,1 1 0,0-1 0,0 1 0,0 0 0,1 0 0,0 0 0,0 0 0,1 0-1,0 8 1,0-12-165,0 0-1,1 0 1,-1 0-1,1 0 0,0 0 1,0 0-1,0 0 1,0 0-1,1 0 0,-1-1 1,1 1-1,-1 0 0,1-1 1,0 0-1,0 1 1,0-1-1,0 0 0,1 0 1,-1 0-1,0 0 1,1 0-1,0-1 0,-1 1 1,1-1-1,0 0 1,0 1-1,0-1 0,-1-1 1,1 1-1,0 0 0,5 0 1,29 0-5505,2-3-6571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7.380"/>
    </inkml:context>
    <inkml:brush xml:id="br0">
      <inkml:brushProperty name="width" value="0.025" units="cm"/>
      <inkml:brushProperty name="height" value="0.025" units="cm"/>
    </inkml:brush>
  </inkml:definitions>
  <inkml:trace contextRef="#ctx0" brushRef="#br0">274 45 5221,'-1'-27'10518,"-13"13"-6905,10 13-3503,-1 0 0,1 0 0,-1 1 0,0 0 0,1-1 0,-1 2 0,1-1 0,-1 0-1,-6 2 1,-2 2 8,0-1 0,1 2 0,0-1-1,0 2 1,0 0 0,0 0 0,1 1-1,0 0 1,1 1 0,-1 0 0,2 1-1,-1 0 1,1 0 0,0 1-1,1 1 1,0-1 0,-11 22 0,18-31-116,1 0 0,-1-1 0,1 1 1,-1 0-1,1 0 0,0 0 0,-1 0 0,1 0 1,0 0-1,-1 0 0,1-1 0,0 1 0,0 0 1,0 0-1,0 0 0,0 0 0,0 0 0,0 0 1,0 0-1,0 0 0,1 0 0,-1 0 1,0 0-1,1 0 0,-1 0 0,0 0 0,1-1 1,-1 1-1,1 0 0,0 0 0,-1 0 0,1-1 1,1 2-1,30 1 107,-19-3-48,81-8 35,-73 5-171,0 0-1,1 2 0,-1 0 1,0 2-1,29 3 1,-48-4 61,1 0 0,-1 1 1,1-1-1,-1 1 0,0-1 0,1 1 1,-1 0-1,0 0 0,1 0 1,-1 0-1,0 0 0,0 1 1,0-1-1,0 1 0,0-1 1,0 1-1,0 0 0,-1 0 1,1 0-1,-1-1 0,1 2 0,-1-1 1,0 0-1,0 0 0,0 0 1,0 1-1,0-1 0,0 0 1,0 1-1,-1-1 0,1 0 1,-1 1-1,0-1 0,0 4 0,-1-2 97,1 1 0,-2-1 0,1 0-1,0 1 1,-1-1 0,0 0-1,0 0 1,0 0 0,-1-1-1,1 1 1,-1 0 0,0-1-1,0 0 1,0 1 0,0-1-1,0 0 1,-8 4 0,-7 5 304,0-2 1,-1 0 0,1-1 0,-2-1-1,0-1 1,0 0 0,0-2 0,0 0-1,-1-1 1,-33 1 0,53-5-438,1 0 0,-1 0-1,1 1 1,-1-1 0,1 0 0,0 0 0,-1 0-1,1 0 1,-1-1 0,1 1 0,-1 0 0,1 0-1,0 0 1,-1 0 0,1 0 0,-1 0 0,1-1-1,0 1 1,-1 0 0,1 0 0,-1-1 0,1 1-1,0 0 1,-1 0 0,1-1 0,0 1 0,0 0-1,-1-1 1,1 1 0,0-1 0,0 1 0,0 0-1,-1-1 1,1 1 0,0-1 0,0 1 0,0-1-1,0 1 1,0 0 0,0-1 0,0 1 0,0-1-1,0 1 1,0-1 0,0 1 0,0 0 0,0-1-1,0 1 1,0-1 0,0 1 0,0-1 0,1 1-1,-1 0 1,0-1 0,0 1 0,1 0 0,-1-1-1,0 1 1,0-1 0,1 1 0,-1 0 0,1-1 0,19-23-2788,52-46-6360,-31 25-711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7.724"/>
    </inkml:context>
    <inkml:brush xml:id="br0">
      <inkml:brushProperty name="width" value="0.025" units="cm"/>
      <inkml:brushProperty name="height" value="0.025" units="cm"/>
    </inkml:brush>
  </inkml:definitions>
  <inkml:trace contextRef="#ctx0" brushRef="#br0">64 0 12043,'0'0'8024,"0"12"-6812,-7 86 1448,3-55-1490,0 69 0,4-102-1118,1 0 0,0 1 0,1-1-1,0 0 1,0 0 0,1-1 0,0 1 0,1-1 0,0 1 0,1-1 0,0 0 0,7 10-1,-13-68-889,-3 33 637,-1 1 0,-1-1 0,0 1-1,-1 1 1,-1-1 0,0 1 0,-1 0-1,-1 1 1,-18-21 0,27 34 46,87 7-2357,-3 0-3912,-36-7-4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8.095"/>
    </inkml:context>
    <inkml:brush xml:id="br0">
      <inkml:brushProperty name="width" value="0.025" units="cm"/>
      <inkml:brushProperty name="height" value="0.025" units="cm"/>
    </inkml:brush>
  </inkml:definitions>
  <inkml:trace contextRef="#ctx0" brushRef="#br0">120 21 11018,'0'0'2985,"-12"5"-177,0 1-2179,1 0 1,0 1 0,0 0 0,-15 14 0,23-18-503,0 0 1,0 0-1,0 0 1,0 1-1,0-1 0,1 1 1,-1-1-1,1 1 1,0 0-1,0 0 0,1 0 1,-1 0-1,1 0 1,0 0-1,0 1 0,0-1 1,1 0-1,-1 1 1,1-1-1,0 0 0,1 7 1,0-10-121,-1 0-1,1 0 1,0 0 0,-1 0-1,1 0 1,0 0 0,0 0 0,0-1-1,0 1 1,0 0 0,0 0 0,0-1-1,0 1 1,0-1 0,0 1-1,0-1 1,0 1 0,0-1 0,1 1-1,-1-1 1,0 0 0,0 0 0,0 0-1,1 0 1,-1 0 0,0 0-1,0 0 1,1 0 0,-1 0 0,1-1-1,42-7 261,-33 3-277,-1 0-1,0-1 1,-1 0-1,1 0 1,-1-1 0,-1 0-1,1-1 1,-1 0-1,-1 0 1,1-1 0,-1 0-1,-1 0 1,0 0-1,0-1 1,-1 0 0,0 0-1,0-1 1,4-16-1,-26 70-1443,12-31 1513,-1 1 1,1-1-1,-4 21 0,8-26-2,-1 0-1,2-1 0,-1 1 0,1 0 0,0 0 1,1 10-1,0-15-82,-1 0 1,1-1-1,0 1 0,-1-1 1,1 1-1,0-1 1,0 1-1,0-1 0,0 0 1,0 1-1,0-1 0,0 0 1,0 0-1,1 0 1,-1 1-1,1-1 0,-1-1 1,0 1-1,1 0 1,-1 0-1,1-1 0,0 1 1,-1 0-1,1-1 1,0 0-1,-1 1 0,1-1 1,0 0-1,-1 0 1,4 0-1,1 0-569,0 0 0,0 0 0,0 0 0,0-1 0,0 0 0,0 0 0,-1 0 0,10-4 1,18-14-4521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759"/>
    </inkml:context>
    <inkml:brush xml:id="br0">
      <inkml:brushProperty name="width" value="0.025" units="cm"/>
      <inkml:brushProperty name="height" value="0.025" units="cm"/>
    </inkml:brush>
  </inkml:definitions>
  <inkml:trace contextRef="#ctx0" brushRef="#br0">1 1 11307,'0'0'10153,"50"-1"-9832,-21 2-225,2-1-128,1 0-2114,-1 0-2627,-1 0-3651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8.578"/>
    </inkml:context>
    <inkml:brush xml:id="br0">
      <inkml:brushProperty name="width" value="0.025" units="cm"/>
      <inkml:brushProperty name="height" value="0.025" units="cm"/>
    </inkml:brush>
  </inkml:definitions>
  <inkml:trace contextRef="#ctx0" brushRef="#br0">76 1 12075,'0'0'5536,"-8"9"-3886,0 3-1199,0 0 0,1 0-1,0 0 1,1 1 0,0 0 0,1 1 0,0-1 0,2 1 0,-1 0-1,-2 26 1,4-9 11,1 50 1,2-72-448,0 0 1,0-1-1,1 1 0,0-1 1,0 1-1,1-1 1,0 0-1,0 0 1,1 0-1,8 12 1,-12-20-10,0 0 0,0 1 0,0-1 1,0 0-1,0 0 0,0 0 1,0 0-1,0 0 0,0 0 0,1 0 1,-1 0-1,0 1 0,0-1 1,0 0-1,0 0 0,0 0 0,0 0 1,0 0-1,0 0 0,0 0 0,1 0 1,-1 0-1,0 0 0,0 0 1,0 0-1,0 0 0,0 0 0,0 0 1,0 0-1,1 0 0,-1 0 1,0 0-1,0 0 0,0 0 0,0 0 1,0 0-1,0 0 0,0 0 0,1 0 1,-1 0-1,0 0 0,0 0 1,0 0-1,0 0 0,0 0 0,0-1 1,0 1-1,0 0 0,0 0 1,1 0-1,-1 0 0,0 0 0,0 0 1,0 0-1,0 0 0,0 0 1,0-1-1,0 1 0,0 0 0,0 0 1,0 0-1,3-13 168,-2-15-86,0 2-106,0 19-63,0 0 0,-1 0 0,0-1-1,0 1 1,0 0 0,-1-1-1,-1 1 1,1 0 0,-1 0 0,0 0-1,-4-7 1,-2 8-316,5 18 159,4 17 110,0-25 129,0-1 1,0 1 0,0-1 0,0 0 0,1 1-1,-1-1 1,1 0 0,0 0 0,0 0 0,0 0-1,1-1 1,-1 1 0,0 0 0,1-1 0,0 0-1,0 1 1,0-1 0,0 0 0,0-1 0,0 1 0,0 0-1,0-1 1,1 0 0,-1 0 0,1 0 0,-1 0-1,6 0 1,-4 0 50,0 0 0,0 0 0,0-1 0,0 0 0,0 0 0,0 0 0,1-1 0,-1 0-1,-1 0 1,1 0 0,0-1 0,0 1 0,0-1 0,-1 0 0,1-1 0,-1 1 0,1-1 0,-1 0 0,5-4 0,1-7 15,0-1 0,0 0 0,-2-1 1,14-32-1,-28 65-84,-3 4 167,1 0-1,0 0 1,2 1-1,1 0 1,1 0 0,-3 39-1,7-58-135,0-1 1,0 0-1,1 0 0,-1 0 0,1 0 1,-1 0-1,1 0 0,0 0 0,-1 0 0,1-1 1,0 1-1,0 0 0,0 0 0,1 0 0,-1-1 1,0 1-1,1-1 0,-1 1 0,1-1 0,-1 0 1,1 1-1,0-1 0,-1 0 0,1 0 1,0 0-1,0 0 0,0-1 0,0 1 0,0 0 1,0-1-1,0 1 0,0-1 0,0 0 0,0 0 1,0 0-1,0 0 0,3 0 0,0 0-173,-1 0 1,0-1-1,0 1 0,0-1 0,0 0 0,0 0 1,0 0-1,0 0 0,0-1 0,0 0 1,0 0-1,-1 0 0,1 0 0,-1 0 0,1-1 1,-1 0-1,0 1 0,4-6 0,-4 3-1264,0 0 0,0-1-1,-1 1 1,0-1-1,0 0 1,0 0 0,1-10-1,4-20-11313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8.920"/>
    </inkml:context>
    <inkml:brush xml:id="br0">
      <inkml:brushProperty name="width" value="0.025" units="cm"/>
      <inkml:brushProperty name="height" value="0.025" units="cm"/>
    </inkml:brush>
  </inkml:definitions>
  <inkml:trace contextRef="#ctx0" brushRef="#br0">0 0 15022,'0'0'6983,"12"50"-6855,4-36-64,2-1-993,3 0-1121,-4-3-1858,3-1-2498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9.260"/>
    </inkml:context>
    <inkml:brush xml:id="br0">
      <inkml:brushProperty name="width" value="0.025" units="cm"/>
      <inkml:brushProperty name="height" value="0.025" units="cm"/>
    </inkml:brush>
  </inkml:definitions>
  <inkml:trace contextRef="#ctx0" brushRef="#br0">175 0 14990,'0'0'2338,"-9"1"-144,0-1-1652,0 1-1,1 0 0,-1 0 0,0 1 0,0 0 0,-13 5 1,20-5-511,-1-1 0,0 0 0,0 0 0,1 1 0,-1 0 0,0-1 0,1 1 1,0 0-1,-1 0 0,1 1 0,0-1 0,0 0 0,0 1 0,1-1 0,-1 1 0,0-1 1,1 1-1,0 0 0,0 0 0,-1 0 0,2 0 0,-1 0 0,0 0 0,1 0 1,-1 0-1,1 4 0,0-6-157,1 0 0,-1 0 0,0 0 0,1-1 0,-1 1 1,1 0-1,0 0 0,-1 0 0,1 0 0,0 0 0,0-1 0,-1 1 0,1 0 0,0-1 1,0 1-1,0-1 0,0 1 0,0-1 0,0 1 0,0-1 0,0 1 0,0-1 0,0 0 1,0 0-1,0 0 0,2 1 0,36 4-2304,-27-3 1180,-6-1 795,0 0 0,0 0 0,0 1 0,0 0 0,0 1 0,-1-1 0,1 1-1,-1 0 1,7 5 0,-10-7 608,-1 0-1,0 0 0,1 1 1,-1-1-1,0 0 1,0 1-1,0-1 1,0 0-1,0 1 0,0 0 1,0-1-1,-1 1 1,1-1-1,0 1 0,-1 0 1,0-1-1,1 1 1,-1 0-1,0 0 1,0-1-1,0 1 0,0 0 1,0 0-1,0-1 1,0 1-1,-1 0 0,1 0 1,-1-1-1,1 1 1,-1 0-1,0-1 1,1 1-1,-1-1 0,0 1 1,0-1-1,0 1 1,0-1-1,-2 2 0,-3 3 518,0 0 0,0 0 0,0-1 0,-1 0 0,1 0 0,-1 0 0,-1-1 0,1 0 0,0-1-1,-9 3 1,6-2-516,0-1-1,0 0 0,1-1 0,-2 0 1,1-1-1,0 0 0,-19 0 0,29-2-302,-1 1-1,1 0 0,0-1 1,-1 1-1,1 0 0,0-1 1,-1 1-1,1 0 0,0-1 1,-1 1-1,1-1 0,0 1 0,0 0 1,-1-1-1,1 1 0,0-1 1,0 1-1,0-1 0,0 1 1,0-1-1,0 1 0,0-1 1,0 1-1,0-1 0,0 1 1,0-1-1,0 1 0,0-1 1,0 1-1,0-1 0,0 1 1,0-1-1,1 1 0,-1 0 1,0-1-1,0 1 0,1-1 1,-1 1-1,0 0 0,1-1 1,-1 1-1,0-1 0,1 1 1,0-1-1,13-20-5986,8 0-1359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9.709"/>
    </inkml:context>
    <inkml:brush xml:id="br0">
      <inkml:brushProperty name="width" value="0.025" units="cm"/>
      <inkml:brushProperty name="height" value="0.025" units="cm"/>
    </inkml:brush>
  </inkml:definitions>
  <inkml:trace contextRef="#ctx0" brushRef="#br0">68 0 15599,'0'0'7249,"-2"13"-6186,-12 92 605,5 1 1,6 145-1,3-176-1645,-2-109 349,-3 0 0,-15-62 0,16 83-561,1 0-1,1 0 1,-2-23-1,5 35 174,-1 1 0,1 0 0,0-1 0,-1 1 0,1-1 0,0 1 0,0 0 0,-1-1 0,1 1 0,0 0 0,0 0 0,0 0-1,-1 0 1,1 0 0,0 0 0,0 0 0,0 0 0,-1 0 0,1 0 0,0 0 0,0 0 0,-1 0 0,1 1 0,0-1 0,1 1 0,21 4-10,-12-1 30,1-1 0,-1 0-1,1-1 1,-1-1 0,1 0 0,0 0 0,-1-1 0,15-2-1,-21 1 5,0 0 0,0 0 0,0-1 0,0 0 0,0 1 0,0-2 0,-1 1 1,1-1-1,-1 1 0,1-1 0,-1 0 0,0-1 0,0 1 0,-1-1 0,1 0 0,-1 1 0,0-2 0,0 1 0,0 0 0,4-9 0,-5 9 11,1-1 1,-1 1 0,-1-1-1,1 0 1,-1 1-1,1-1 1,-1 0-1,0-9 1,-23 44-191,15-17 274,0 0 0,1 1-1,0 0 1,1 0 0,1 1 0,0-1 0,1 1-1,1 0 1,0 0 0,1 0 0,1 16-1,0-29-111,1 0 0,-1 0 0,1 0-1,-1 0 1,1 0 0,0 0 0,0 0-1,0 0 1,0-1 0,0 1 0,0 0-1,1-1 1,-1 1 0,1-1 0,-1 1 0,1-1-1,-1 1 1,1-1 0,0 0 0,-1 0-1,1 0 1,0 0 0,0 0 0,0-1-1,0 1 1,0 0 0,0-1 0,0 0-1,0 1 1,0-1 0,0 0 0,0 0 0,0 0-1,4-1 1,33-7-2688,-8-11-3566,-10-5-1392,-1-9-3716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0.082"/>
    </inkml:context>
    <inkml:brush xml:id="br0">
      <inkml:brushProperty name="width" value="0.025" units="cm"/>
      <inkml:brushProperty name="height" value="0.025" units="cm"/>
    </inkml:brush>
  </inkml:definitions>
  <inkml:trace contextRef="#ctx0" brushRef="#br0">26 1 10186,'0'0'10212,"-2"8"-8856,-7 40 789,2-1 1,0 77 0,10 107-1525,-3-212-600,1-14-20,0 1 1,-1 0 0,2 0 0,-1-1 0,1 1 0,0-1 0,3 8 0,-4-12-2,-1-1 0,0 1 0,0 0 0,1-1 0,-1 1 1,1-1-1,-1 1 0,0-1 0,1 1 0,-1-1 1,1 1-1,-1-1 0,1 0 0,-1 1 0,1-1 0,0 1 1,-1-1-1,1 0 0,-1 0 0,1 1 0,0-1 0,-1 0 1,1 0-1,0 0 0,0 0 0,1 0 2,-1-1 0,0 0 0,0 1 0,0-1 0,0 0 1,0 0-1,0 0 0,0 0 0,0 0 0,0 0 0,0 0 0,0-1 0,-1 1 0,1 0 0,-1 0 0,1-1 0,-1 1 0,1-2 0,49-135 57,-37 93-480,3 2 1,1 0-1,2 1 0,28-44 1,-55 95-12104,-4 4 2429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0.443"/>
    </inkml:context>
    <inkml:brush xml:id="br0">
      <inkml:brushProperty name="width" value="0.025" units="cm"/>
      <inkml:brushProperty name="height" value="0.025" units="cm"/>
    </inkml:brush>
  </inkml:definitions>
  <inkml:trace contextRef="#ctx0" brushRef="#br0">366 505 12139,'0'0'8232,"21"50"-5477,-6-37-353,5-1-1089,-1-1-864,-2 3-353,-3 1-256,-4-1-1538,-5-4-2178,-4-1-3042</inkml:trace>
  <inkml:trace contextRef="#ctx0" brushRef="#br0" timeOffset="1">1 1 18770,'0'0'4420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2.856"/>
    </inkml:context>
    <inkml:brush xml:id="br0">
      <inkml:brushProperty name="width" value="0.025" units="cm"/>
      <inkml:brushProperty name="height" value="0.025" units="cm"/>
    </inkml:brush>
  </inkml:definitions>
  <inkml:trace contextRef="#ctx0" brushRef="#br0">4 243 4548,'3'-9'4986,"6"-23"-2673,-1 0-1,-2-1 1,-1 0-1,-1 0 0,-2-37 1,-9 74-493,2 5-1750,1 1-1,0-1 0,1 1 0,0 0 1,1 0-1,-1 0 0,1 14 1,-4 80 381,6-83-250,-1 5 4,1 0 1,2 1 0,0-1 0,2 0-1,1 0 1,1 0 0,1 0 0,1-1-1,1-1 1,1 1 0,2-1-1,19 30 1,-14-36-28,-17-18-161,1 0-1,-1 0 1,0 0-1,1 0 1,-1 0-1,0-1 1,1 1-1,-1 0 1,0 0-1,1 0 1,-1 0-1,0 0 0,1 0 1,-1-1-1,0 1 1,1 0-1,-1 0 1,0 0-1,0-1 1,1 1-1,-1 0 1,0 0-1,0-1 1,0 1-1,1 0 1,-1-1-1,0 1 1,0 0-1,0-1 1,0 1-1,0 0 1,0-1-1,1 1 1,-1 0-1,0-1 1,3-46 892,-3 38-999,-1-15 119,0 1 0,-2-1-1,-10-44 1,11 58-92,-1 0-1,0 1 1,-1-1-1,0 1 1,-1-1 0,0 1-1,0 1 1,-1-1-1,0 1 1,0 0 0,-13-12-1,18 19 57,1 1 1,-1-1-1,0 0 0,1 1 1,-1-1-1,0 1 0,0-1 1,0 1-1,0-1 0,1 1 1,-1 0-1,0-1 0,0 1 0,0 0 1,0 0-1,0-1 0,0 1 1,-1 0-1,-5 11-210,7-8 187,0 0 1,0 1-1,1-1 0,-1 0 1,1 0-1,0 0 0,0 0 1,0 0-1,2 6 0,0-4 44,0-1-1,1 1 1,0-1-1,-1 1 1,1-1-1,1 0 1,-1-1-1,0 1 0,1-1 1,0 0-1,0 0 1,0 0-1,0-1 1,0 0-1,1 0 0,-1 0 1,1 0-1,-1-1 1,1 0-1,-1 0 1,1-1-1,0 1 0,0-1 1,-1-1-1,1 1 1,0-1-1,-1 0 1,1 0-1,9-4 1,-9 4 1,0-1-1,0 0 1,0 0 0,-1-1 0,1 0 0,-1 0 0,0 0 0,0-1 0,0 1 0,0-1 0,0-1 0,-1 1 0,0 0 0,0-1 0,0 0 0,0 0 0,-1 0 0,0-1 0,0 1 0,0-1 0,-1 1 0,0-1 0,0 0 0,0 0 0,-1 0 0,0 0 0,1-9 0,-3 12-229,-1 11 68,2 27 39,0-33 115,0-1 0,0 1 0,0 0 1,1-1-1,-1 1 0,0-1 0,1 1 0,-1 0 0,1-1 1,-1 1-1,1-1 0,0 1 0,0-1 0,-1 0 0,1 1 1,0-1-1,0 0 0,0 0 0,1 1 0,-1-1 0,0 0 0,0 0 1,1 0-1,-1 0 0,0-1 0,1 1 0,-1 0 0,1-1 1,-1 1-1,1-1 0,-1 1 0,1-1 0,0 1 0,-1-1 1,1 0-1,-1 0 0,1 0 0,0 0 0,-1 0 0,1 0 0,0-1 1,-1 1-1,1 0 0,-1-1 0,1 1 0,-1-1 0,1 0 1,-1 1-1,3-3 0,5-3-4,-1 0 1,1 0-1,-1-1 0,-1-1 1,1 1-1,-1-1 0,0 0 1,-1-1-1,0 0 0,-1 0 1,1 0-1,-2 0 0,1-1 1,-1 0-1,3-13 0,-9 32-254,-1 7 210,1 0 1,0 0-1,1 0 1,2 28-1,-1-42 53,1-1 1,-1 0 0,1 1-1,-1-1 1,1 0-1,0 1 1,0-1 0,0 0-1,-1 0 1,1 1-1,0-1 1,1 0 0,-1 0-1,0 0 1,0 0-1,0-1 1,0 1 0,1 0-1,-1 0 1,0-1-1,1 1 1,-1-1 0,1 1-1,-1-1 1,1 0-1,-1 1 1,0-1 0,1 0-1,-1 0 1,1 0-1,-1 0 1,1 0 0,-1 0-1,1-1 1,-1 1-1,1 0 1,-1-1-1,3 0 1,3-1 31,-1 0-1,1 0 1,-1 0-1,0-1 1,1 0-1,-1 0 1,7-6-1,62-67 111,-74 75-162,-1 1 0,0 0 0,0 0 0,0 0 0,1 0 0,-1 0 0,0 0 0,0-1 0,0 1 1,0 0-1,1 0 0,-1 0 0,0 0 0,0 0 0,1 0 0,-1 0 0,0 0 0,0 0 0,0 0 0,1 0 0,-1 0 0,0 0 0,0 0 0,0 0 1,1 0-1,-1 0 0,0 1 0,0-1 0,0 0 0,1 0 0,-1 0 0,0 0 0,0 0 0,0 0 0,1 0 0,-1 1 0,0-1 0,0 0 0,0 0 1,0 0-1,0 1 0,0-1 0,1 0 0,-1 0 0,0 0 0,0 1 0,0-1 0,0 0 0,0 0 0,0 0 0,0 1 0,0-1 0,0 0 0,0 0 1,0 1-1,1 18 26,-3-8 168,1-29-75,0 13-207,1 1-1,0-1 0,0 0 1,1 1-1,0-1 0,0 1 0,1-6 1,0 8-364,-1-1 1,1 1-1,-1 0 0,1 0 1,0 0-1,0 0 1,0 0-1,0 1 1,1-1-1,-1 0 1,0 1-1,1 0 1,2-2-1,5-4-3737,-1-2-2029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3.227"/>
    </inkml:context>
    <inkml:brush xml:id="br0">
      <inkml:brushProperty name="width" value="0.025" units="cm"/>
      <inkml:brushProperty name="height" value="0.025" units="cm"/>
    </inkml:brush>
  </inkml:definitions>
  <inkml:trace contextRef="#ctx0" brushRef="#br0">53 49 10250,'0'0'11338,"-49"-48"-10729,46 47-417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3.555"/>
    </inkml:context>
    <inkml:brush xml:id="br0">
      <inkml:brushProperty name="width" value="0.025" units="cm"/>
      <inkml:brushProperty name="height" value="0.025" units="cm"/>
    </inkml:brush>
  </inkml:definitions>
  <inkml:trace contextRef="#ctx0" brushRef="#br0">0 0 13004,'0'0'4068,"16"58"-2050,-5-24-160,4 5-673,3 4-544,2-2-321,-2 1-256,-4-6 32,-1-4-96,-2-8-128,-8-7-1249,-3-4-801,-2-7-865,-20-6-2403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3.914"/>
    </inkml:context>
    <inkml:brush xml:id="br0">
      <inkml:brushProperty name="width" value="0.025" units="cm"/>
      <inkml:brushProperty name="height" value="0.025" units="cm"/>
    </inkml:brush>
  </inkml:definitions>
  <inkml:trace contextRef="#ctx0" brushRef="#br0">0 214 14253,'0'0'2109,"2"-10"-134,-1 5-1758,0 1 0,0-1 0,1 0 0,-1 1-1,1-1 1,0 1 0,0-1 0,1 1 0,-1 0-1,1 0 1,5-6 0,0 2 38,1 0 0,0 1 0,0 0 0,0 1 0,13-7 0,7-3-9,0 1-1,1 2 0,1 1 0,55-14 1,-68 22-256,0 0 0,1 2 0,0 0 0,0 1 0,-1 0 0,1 2 0,0 0 0,0 2 0,33 7 0,-43-7 12,-1 0 0,1 1-1,-1 0 1,0 1 0,0 0 0,0 0 0,-1 1 0,1-1 0,-1 2 0,-1-1 0,1 1 0,-1 0 0,0 0 0,-1 1 0,0-1 0,0 1 0,0 1 0,-1-1 0,-1 1 0,1-1 0,-1 1 0,-1 0-1,0 0 1,2 13 0,-2-5 168,0 0-1,-1 0 1,-1 0 0,-1 0-1,-1 0 1,0 0-1,-1 0 1,0 0-1,-2-1 1,0 1-1,-1-1 1,-12 24-1,10-26 268,-1 1 0,-1-2 1,0 0-1,0 0 0,-1-1 0,-1 0 0,0-1 0,-17 12 0,23-18-383,0-1 0,0 0 0,0-1 0,-1 1 1,1-1-1,-1 0 0,0-1 0,0 0 0,0 0 1,0 0-1,0-1 0,0 0 0,-1 0 0,1-1 1,0 0-1,0 0 0,-1-1 0,1 0 1,0 0-1,-14-5 0,16 4-250,-1-1 1,1-1-1,0 1 1,0-1 0,0 0-1,1 0 1,-1 0-1,1-1 1,0 0-1,0 0 1,-4-7-1,6 10-174,0-2 1,0 1-1,0 0 0,1 0 0,-1-1 1,1 1-1,-1 0 0,1-1 0,1 0 0,-1 1 1,0-1-1,1 1 0,-1-1 0,1 0 1,0 1-1,1-1 0,-1 0 0,1 1 1,-1-1-1,2-4 0,0 6-109,1 0 0,-1 0 0,0 0 0,0 0 0,1 0 0,-1 1 0,1-1 0,-1 1 0,1 0 0,0 0 0,-1 0 0,1 0 0,0 0 0,0 1 0,0-1 0,0 1 0,0 0 0,0-1 0,3 2 0,1-2-527,23-2-3387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100"/>
    </inkml:context>
    <inkml:brush xml:id="br0">
      <inkml:brushProperty name="width" value="0.025" units="cm"/>
      <inkml:brushProperty name="height" value="0.025" units="cm"/>
    </inkml:brush>
  </inkml:definitions>
  <inkml:trace contextRef="#ctx0" brushRef="#br0">131 14 13229,'0'0'7052,"-9"-2"-6375,3 1-633,0 0 0,0 0-1,-1 0 1,1 1-1,0 0 1,-11 1-1,14 0-43,0 0 1,0 0-1,0 0 0,0 0 0,0 0 1,0 1-1,0-1 0,1 1 0,-1 0 1,1 0-1,-1 0 0,1 0 1,0 0-1,0 1 0,0-1 0,0 1 1,0-1-1,-2 5 0,1-2 47,1 0-1,0-1 1,-1 1-1,2 0 1,-1 0 0,1 0-1,0 0 1,0 1-1,0-1 1,0 0-1,1 10 1,0-13-13,1 0-1,-1 0 1,0 0 0,1 0 0,0 0-1,-1 0 1,1-1 0,0 1-1,0 0 1,0 0 0,0-1-1,0 1 1,0 0 0,0-1-1,1 1 1,-1-1 0,0 0 0,1 1-1,0-1 1,-1 0 0,1 0-1,0 0 1,-1 0 0,1 0-1,0 0 1,0-1 0,0 1 0,0 0-1,-1-1 1,1 0 0,0 1-1,4-1 1,1 1 35,0-1-1,1 0 1,-1 0-1,0-1 1,1 1 0,-1-2-1,0 1 1,0-1-1,1 0 1,-1 0 0,-1-1-1,11-5 1,-13 5-9,-1 1 1,1-1 0,-1 0 0,0 0 0,0 0 0,0 0-1,0 0 1,0-1 0,-1 1 0,0-1 0,1 0-1,-1 0 1,-1 0 0,1 0 0,-1 0 0,1 0-1,-1 0 1,0-1 0,-1 1 0,1 0 0,-1-1-1,0-5 1,0 7-70,1 0 0,-2 0 0,1 0-1,0 0 1,-1 1 0,1-1 0,-1 0-1,0 0 1,0 1 0,-2-5 0,3 6-113,-1-1 1,0 1 0,-1 0-1,1 0 1,0 0-1,0 0 1,0 1 0,-1-1-1,1 0 1,0 0-1,-1 1 1,1-1 0,0 1-1,-1-1 1,1 1 0,-1-1-1,1 1 1,-1 0-1,1 0 1,-1 0 0,1 0-1,-3 0 1,4 0 44,0 0 1,0 0 0,0 0-1,0 0 1,0 1-1,-1-1 1,1 0 0,0 0-1,0 0 1,0 0-1,0 0 1,0 0 0,0 1-1,-1-1 1,1 0-1,0 0 1,0 0 0,0 0-1,0 0 1,0 1-1,0-1 1,0 0 0,0 0-1,0 0 1,0 0-1,0 1 1,0-1 0,0 0-1,0 0 1,0 0-1,0 0 1,0 1 0,0-1-1,0 0 1,0 0-1,0 0 1,0 0 0,0 1-1,0-1 1,0 0-1,1 0 1,-1 0 0,0 0-1,0 0 1,0 1-1,0-1 1,0 0 0,0 0-1,0 0 1,1 0-1,-1 0 1,0 0 0,0 0-1,0 0 1,0 0-1,1 1 1,-1-1-1,0 0 1,0 0 0,0 0-1,1 0 1,11 8-3739,4-7-392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4.586"/>
    </inkml:context>
    <inkml:brush xml:id="br0">
      <inkml:brushProperty name="width" value="0.025" units="cm"/>
      <inkml:brushProperty name="height" value="0.025" units="cm"/>
    </inkml:brush>
  </inkml:definitions>
  <inkml:trace contextRef="#ctx0" brushRef="#br0">1 157 8488,'0'0'11873,"2"8"-10448,-2-6-1340,1 1 0,-1-1 0,1 0 0,0 1 0,0-1 0,0 0 0,0 0 0,1 0 0,-1 1 0,0-1 1,1-1-1,-1 1 0,1 0 0,0 0 0,0-1 0,0 1 0,4 2 0,-4-3-18,0-1-1,1 1 1,-1-1 0,1 1-1,-1-1 1,1 0 0,-1 0-1,1 0 1,0 0 0,-1 0-1,1-1 1,-1 1 0,0-1-1,1 0 1,-1 1 0,1-1-1,-1 0 1,0-1 0,0 1-1,1 0 1,-1-1-1,3-2 1,3-2 94,0 0 0,-1-1 0,0 1-1,0-1 1,-1-1 0,0 1 0,10-17-1,-13 20-86,-1 0-1,0-1 0,0 1 1,0-1-1,0 0 0,-1 0 0,0 1 1,0-1-1,0 0 0,0 0 0,-1 0 1,0 0-1,0 0 0,0 0 0,-1 0 1,0 0-1,-1-7 0,1 10-70,1 1-1,-1-1 0,0 1 1,0-1-1,1 1 0,-1-1 1,0 1-1,0 0 0,0-1 1,-1 1-1,1 0 0,0 0 1,0 0-1,-1 0 1,1 0-1,-1 0 0,1 0 1,-1 0-1,1 0 0,-1 1 1,1-1-1,-1 1 0,0-1 1,1 1-1,-1-1 0,0 1 1,1 0-1,-1 0 0,0 0 1,0 0-1,1 0 0,-1 1 1,0-1-1,-2 1 1,1 0-16,-1 0 0,0 0 1,1 0-1,-1 1 1,1 0-1,-1-1 0,1 1 1,0 1-1,-1-1 1,1 0-1,0 1 0,1-1 1,-1 1-1,-3 4 1,-3 6-9,1 1 1,1-1 0,-9 22 0,14-29 51,0-1-1,0 1 1,1 0 0,0-1 0,-1 1 0,2 0 0,-1 0 0,1 0-1,0 0 1,0 0 0,1 0 0,1 8 0,-1-13-27,0 0 1,0 1 0,-1-1-1,1 0 1,0 0 0,0 0-1,0 0 1,1 0 0,-1 0-1,0 0 1,0 0 0,1 0-1,-1 0 1,0-1 0,1 1-1,-1 0 1,0-1-1,1 1 1,-1-1 0,1 0-1,-1 1 1,1-1 0,-1 0-1,1 0 1,-1 0 0,1 0-1,-1 0 1,3-1 0,3 1 20,-1-1 1,1 0-1,-1 0 1,1-1 0,9-3-1,-7 1-23,0-1-1,0 0 0,0 0 1,0-1-1,-1 0 1,0-1-1,0 0 0,-1 0 1,0 0-1,0-1 1,0 0-1,-1-1 0,-1 1 1,1-1-1,-1 0 1,-1-1-1,0 1 0,5-16 1,-8 17-77,-8 51-352,5-37 438,1-1 0,0 1 0,0-1 1,0 1-1,1 0 0,0 0 0,0-1 0,0 1 0,0 0 0,1-1 0,2 8 0,-3-12 1,1 0 0,0 1 0,-1-1 0,1 0 0,0 0 0,0 1 0,0-1 0,0 0 0,0 0 0,0 0 0,0 0 0,0 0 0,1 0 0,-1-1 0,0 1 0,1 0 0,-1-1 0,0 1 0,1 0 0,-1-1 0,1 0 0,-1 1 0,0-1 0,1 0 0,-1 0 0,1 0 0,-1 0 0,1 0 0,-1 0 0,1 0 0,-1 0 0,1-1 0,-1 1 0,1 0 0,-1-1 0,0 0 0,1 1 0,1-2 0,3-1 43,0 0 0,0 0 0,0 0 0,-1-1 0,1 1 0,-1-1 0,7-8 0,-4 3-94,0 0 1,0 0-1,-2-1 1,1 0-1,-1 0 1,0-1-1,-1 0 1,7-21-1,-17 67-110,1-14 167,1 1-1,0 25 0,3-44-33,0 1-1,0-1 0,0 1 0,1-1 1,-1 1-1,1-1 0,0 1 0,0-1 1,0 0-1,0 1 0,0-1 0,1 0 1,0 0-1,-1 0 0,1 0 0,0 0 1,0 0-1,1-1 0,-1 1 0,4 2 1,-4-4-165,0 0 0,0 0 1,0 1-1,0-2 0,0 1 1,0 0-1,1 0 0,-1-1 1,0 1-1,1-1 1,-1 0-1,0 0 0,1 0 1,-1 0-1,0 0 0,1 0 1,-1-1-1,0 1 0,0-1 1,1 1-1,-1-1 0,0 0 1,0 0-1,0 0 1,0 0-1,0 0 0,0-1 1,0 1-1,0 0 0,0-1 1,-1 0-1,1 1 0,-1-1 1,1 0-1,-1 0 1,1 0-1,-1 0 0,1-2 1,5-7-1379,-1 0 1,-1-1 0,0 1 0,0-1 0,5-22-1,-1-9-2567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4.943"/>
    </inkml:context>
    <inkml:brush xml:id="br0">
      <inkml:brushProperty name="width" value="0.025" units="cm"/>
      <inkml:brushProperty name="height" value="0.025" units="cm"/>
    </inkml:brush>
  </inkml:definitions>
  <inkml:trace contextRef="#ctx0" brushRef="#br0">113 1 10314,'0'0'8910,"0"11"-7437,0 7-946,0 32 660,2 1-1,2 0 1,20 88 0,-5-76-1101,-8-32-14,12 63 0,-23-93-222,-1-6 60,-1 0-1,0-1 0,0 1 1,0 1-1,0-1 0,-1 0 1,0 1-1,0-1 0,0 1 1,0 0-1,-5-4 1,-4-7 8,-131-151 34,142 165 49,1 1 0,0 0 0,-1-1-1,1 1 1,-1-1 0,1 1 0,-1-1 0,1 1 0,0 0 0,-1-1-1,1 0 1,0 1 0,0-1 0,-1 1 0,1-1 0,0 1-1,0-1 1,0 1 0,0-1 0,0 0 0,0 1 0,0-1-1,0 1 1,0-1 0,0 0 0,0 1 0,0-1 0,0 1-1,0-1 1,0 0 0,1 1 0,-1-1 0,0 1 0,1-1-1,21-3 27,50 16-343,-55-8-59,51 0-6047,-33-4-240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5.299"/>
    </inkml:context>
    <inkml:brush xml:id="br0">
      <inkml:brushProperty name="width" value="0.025" units="cm"/>
      <inkml:brushProperty name="height" value="0.025" units="cm"/>
    </inkml:brush>
  </inkml:definitions>
  <inkml:trace contextRef="#ctx0" brushRef="#br0">157 1 13485,'-10'6'3112,"-5"3"-2076,-4 2 236,0 1-1,0 1 0,1 0 1,1 1-1,-22 24 0,41-32-2244,13-3 221,22-3-141,-30 0 767,166-1-1091,-173 1 1235,1 0 0,-1 0 1,1 0-1,-1 0 0,0 0 0,1 0 0,-1 0 0,1 0 0,-1 0 0,0 0 1,1 0-1,-1 0 0,0 0 0,1 0 0,-1 1 0,1-1 0,-1 0 0,0 0 1,1 0-1,-1 1 0,0-1 0,1 0 0,-1 0 0,0 1 0,0-1 0,1 0 1,-1 1-1,0-1 0,0 0 0,0 1 0,1-1 0,-1 0 0,0 1 0,0-1 1,0 1-1,0-1 0,0 0 0,0 1 0,0-1 0,0 1 0,0-1 0,0 1 1,-9 22 1108,-22 17 447,17-26-1102,8-7-322,0 0 0,0-1 1,0 0-1,-1 0 1,0-1-1,0 0 1,0 0-1,-16 8 1,22-14-322,1 1 1,0 0-1,-1-1 1,1 1-1,-1 0 1,1-1-1,0 1 1,-1-1-1,1 1 1,0-1-1,-1 1 1,1-1-1,0 1 1,-1-1-1,1 1 1,0-1-1,0 1 1,0-1-1,0 1 1,0-1-1,0 0 1,0 1-1,0-1 1,0 1-1,0-1 1,0 1-1,0-1 1,0 0-1,0 1 1,1-2-1,1-20-5989,8-2-2883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5.735"/>
    </inkml:context>
    <inkml:brush xml:id="br0">
      <inkml:brushProperty name="width" value="0.025" units="cm"/>
      <inkml:brushProperty name="height" value="0.025" units="cm"/>
    </inkml:brush>
  </inkml:definitions>
  <inkml:trace contextRef="#ctx0" brushRef="#br0">174 294 8168,'0'0'4393,"-9"6"-2161,-10 7-962,1 1 0,1 1 0,-22 23 0,33-33-991,1 1 1,0 0-1,0 1 1,1-1-1,0 1 1,0 0-1,0 0 1,1 0-1,0 0 1,0 1-1,1-1 1,0 1-1,0 0 1,-1 15-1,3-22-265,0 0 0,0 0 0,0-1-1,0 1 1,1 0 0,-1 0 0,0 0-1,1 0 1,-1 0 0,0 0 0,1-1-1,-1 1 1,1 0 0,-1 0 0,1-1-1,0 1 1,-1 0 0,1 0 0,0-1-1,-1 1 1,1-1 0,0 1 0,0-1-1,-1 1 1,1-1 0,1 1 0,31 3 248,-26-5-222,1 0 0,0-1 0,-1 1 0,0-2 0,1 1-1,9-5 1,-4-1-22,-1-1-1,-1 0 0,1 0 1,-2-2-1,1 1 0,-1-1 1,-1 0-1,0-1 0,0 0 1,-2-1-1,1 0 0,9-25 1,-9 19 2,-1-1 1,-1 0 0,-1-1-1,-1 1 1,-1-1-1,0 0 1,-2 1 0,-1-33-1,-1 47-41,0 0-1,-1 0 1,1 1 0,-1-1-1,0 0 1,-1 1-1,1-1 1,-1 1-1,0 0 1,0 0-1,-1 0 1,0 0 0,1 1-1,-2-1 1,1 1-1,0 0 1,-1 0-1,0 1 1,0-1-1,0 1 1,0 0 0,0 1-1,-1-1 1,1 1-1,-1 0 1,0 0-1,1 1 1,-1-1-1,-8 1 1,7-1 2,0 1 0,0 0-1,1 1 1,-1 0 0,0 0 0,0 0 0,0 1-1,0 0 1,1 1 0,-1-1 0,0 1 0,1 0 0,-1 1-1,1 0 1,0 0 0,0 0 0,0 1 0,0-1-1,1 2 1,-1-1 0,1 0 0,0 1 0,0 0-1,1 0 1,-7 9 0,10-12 33,0 0 1,0 0-1,0 0 0,0 0 1,0 0-1,0 0 0,0 0 1,1 0-1,-1 0 0,1 0 1,0 0-1,0 0 0,-1 1 1,1-1-1,0 0 0,1 0 1,-1 0-1,0 0 0,1 1 1,-1-1-1,1 0 0,0 0 1,-1 0-1,1 0 0,0 0 1,0 0-1,0-1 1,1 1-1,-1 0 0,0 0 1,1-1-1,-1 1 0,1-1 1,0 1-1,2 1 0,7 4-3,0-1-1,0 0 1,1-1-1,0 0 1,14 4 0,16 7 12,-31-10-91,0-1-1,0 2 1,0 0 0,-1 0-1,0 1 1,0 0 0,-1 1-1,13 15 1,-17-16-169,1 0 1,-1 0-1,-1 1 1,0 0-1,0 0 1,0 1-1,-1-1 0,-1 1 1,0-1-1,0 1 1,1 13-1,-3-15-2955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6.114"/>
    </inkml:context>
    <inkml:brush xml:id="br0">
      <inkml:brushProperty name="width" value="0.025" units="cm"/>
      <inkml:brushProperty name="height" value="0.025" units="cm"/>
    </inkml:brush>
  </inkml:definitions>
  <inkml:trace contextRef="#ctx0" brushRef="#br0">15 0 17553,'0'0'3715,"-12"53"-2145,9-18 159,3 5-448,0 4-288,0 1-256,3 0-64,6-2-353,0-5-256,1-6-32,3-6-384,1-7-1186,2-11-1537,-2-8-1281,0 0-4036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6.580"/>
    </inkml:context>
    <inkml:brush xml:id="br0">
      <inkml:brushProperty name="width" value="0.025" units="cm"/>
      <inkml:brushProperty name="height" value="0.025" units="cm"/>
    </inkml:brush>
  </inkml:definitions>
  <inkml:trace contextRef="#ctx0" brushRef="#br0">96 61 4612,'0'0'17921,"-7"1"-17494,2 1-265,0-1 0,1 1 0,-1-1 0,1 1 0,-1 1 0,1-1 0,0 1 0,0-1 0,0 1 0,1 0 0,-1 1 0,1-1-1,-1 0 1,1 1 0,0 0 0,0 0 0,1 0 0,-1 0 0,1 0 0,0 1 0,0-1 0,0 1 0,1-1 0,0 1 0,-1 0 0,1 8 0,0-11-92,0 0 0,1 1 0,-1-1 1,1 0-1,0 0 0,0 0 0,0 0 1,0 1-1,0-1 0,0 0 0,0 0 1,1 0-1,-1 0 0,1 0 0,-1 0 0,1 0 1,0 0-1,0 0 0,0 0 0,0 0 1,0 0-1,3 2 0,-2-3-57,0 1-1,1-1 0,-1 0 0,1 0 1,0 0-1,-1-1 0,1 1 0,0-1 1,-1 1-1,1-1 0,0 0 0,0 0 1,-1 0-1,1 0 0,0-1 0,-1 1 1,6-2-1,-3 0-96,1 0 0,-1-1 0,0 1 0,0-1 0,0 0 0,0 0 0,-1 0 0,1-1 0,-1 0 0,0 0 0,0 0 0,0 0 0,-1-1 0,1 1 0,-1-1 0,0 0 0,0 0 0,-1 0 1,4-10-1,1-4-39,0 1 1,-2-1 0,0 0 0,3-29 0,-14 77 355,-4 34 1370,9-62-1592,1 0 0,0 0 0,0-1 0,1 1 1,-1 0-1,0 0 0,0-1 0,0 1 0,0 0 0,1-1 0,-1 1 0,0 0 0,1-1 0,-1 1 0,0 0 0,1-1 0,-1 1 0,1-1 0,-1 1 1,1 0-1,-1-1 0,1 0 0,-1 1 0,1-1 0,0 1 0,-1-1 0,1 0 0,0 1 0,-1-1 0,2 1 0,27-3 194,-21 0-260,0 0 0,0-1 0,0-1 0,13-7-1,19-20-831,-30 22 741,0 1 0,1 0 0,0 0 0,0 1 0,1 0 0,0 1 0,14-5 0,-25 11 139,0 1 0,-1-1-1,1 1 1,-1-1 0,1 1-1,-1-1 1,1 1 0,-1 0-1,1-1 1,-1 1 0,0 0-1,1-1 1,-1 1 0,0 0 0,1-1-1,-1 1 1,0 0 0,0 0-1,0-1 1,0 1 0,0 0-1,1 0 1,-2-1 0,1 1 0,0 0-1,0 0 1,0 0 0,0 1-1,-2 27 215,-3-7 125,3-17-207,1-1 0,-1 1 0,1 0 0,0-1 0,0 1 0,1 0 0,0 0 0,-1 0 0,1-1 0,1 1 0,-1 0 0,1 0 0,2 6 0,-2-10-103,0 0 0,0 0 0,0-1 0,0 1 1,0 0-1,1-1 0,-1 1 0,0 0 0,1-1 0,-1 0 0,0 1 1,1-1-1,-1 0 0,0 0 0,1 1 0,-1-1 0,1 0 1,-1-1-1,0 1 0,1 0 0,-1 0 0,1 0 0,-1-1 0,0 1 1,1-1-1,1-1 0,35-17 52,36-43-3122,-76 66 2697,0 1 0,0-1 0,0 0 0,1 1 0,0-1 0,0 1 0,-1 8 0,0 7-7801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6.936"/>
    </inkml:context>
    <inkml:brush xml:id="br0">
      <inkml:brushProperty name="width" value="0.025" units="cm"/>
      <inkml:brushProperty name="height" value="0.025" units="cm"/>
    </inkml:brush>
  </inkml:definitions>
  <inkml:trace contextRef="#ctx0" brushRef="#br0">118 136 16335,'0'0'1372,"-11"3"684,3-1-1575,0 1 1,1 0 0,-1 0-1,1 1 1,-1 0-1,1 0 1,-11 9 0,15-10-286,0 0 0,0-1 0,0 1 0,1 0 1,-1 0-1,1 0 0,0 1 0,0-1 0,0 1 1,0-1-1,0 1 0,1-1 0,0 1 0,0 0 0,0 0 1,0 0-1,0 0 0,1 0 0,-1 0 0,1 0 1,0 0-1,1 4 0,0-6-185,-1-1 0,1 0 0,-1 1 0,1-1 0,0 0 0,-1 1 0,1-1 0,0 0 0,0 0 0,0 1 0,0-1 0,0 0 0,0 0 1,0 0-1,0 0 0,1 0 0,-1-1 0,0 1 0,1 0 0,-1-1 0,0 1 0,1-1 0,-1 1 0,1-1 0,-1 1 0,1-1 0,-1 0 0,1 0 0,-1 0 0,1 0 0,-1 0 0,1 0 0,-1 0 0,1 0 0,-1-1 0,0 1 1,1-1-1,-1 1 0,3-2 0,3 1-17,-1-1 1,1-1 0,-1 1 0,1-1 0,-1 0 0,0 0 0,8-7-1,0-2-346,-1-1-1,0 0 0,0-1 0,-2 0 1,0-1-1,0-1 0,-2 0 1,0 0-1,0 0 0,-2-1 0,0-1 1,-1 1-1,7-33 0,-16 43 549,-5 15 30,-8 17 324,9-10-140,1-1 1,0 2-1,1-1 0,1 0 1,1 1-1,0 0 1,1 0-1,0 0 0,2 17 1,0-27-404,1 0 0,0 1 0,0-1 0,0 0 0,1 0 0,0 1 0,0-2 0,1 1 0,-1 0 0,1 0 0,1-1 0,-1 1 0,1-1 0,0 0 0,0 0 0,0-1 0,1 1 0,0-1 0,0 0 0,0 0 0,0-1 0,0 1 1,1-1-1,0 0 0,8 3 0,34 4-3843,-14-9-3064,15-1-10156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9.315"/>
    </inkml:context>
    <inkml:brush xml:id="br0">
      <inkml:brushProperty name="width" value="0.025" units="cm"/>
      <inkml:brushProperty name="height" value="0.025" units="cm"/>
    </inkml:brush>
  </inkml:definitions>
  <inkml:trace contextRef="#ctx0" brushRef="#br0">214 0 5605,'0'0'13095,"-9"9"-12305,-2 4-617,0 0-1,1 1 1,0 0-1,1 1 0,1-1 1,-11 27-1,-94 244 3196,110-278-3335,1 0 0,0 0 0,0 0 0,0 1-1,1-1 1,-1 8 0,16-26-1362,0-10-561,-1 0 0,-2 0 0,0-1 1,-1 0-1,-1-1 0,-1 0 0,-2 0 0,5-25 1,-1-6-3140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9.658"/>
    </inkml:context>
    <inkml:brush xml:id="br0">
      <inkml:brushProperty name="width" value="0.025" units="cm"/>
      <inkml:brushProperty name="height" value="0.025" units="cm"/>
    </inkml:brush>
  </inkml:definitions>
  <inkml:trace contextRef="#ctx0" brushRef="#br0">1 61 4965,'0'-8'3400,"2"-45"2633,1 54-1761,4 12-3235,6 16-576,2 8-181,1-1-1,1 0 1,2-2-1,2 0 0,1-1 1,1-1-1,2-1 0,31 29 1,-49-51-875,3 3-1024,-6-8-4709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0.029"/>
    </inkml:context>
    <inkml:brush xml:id="br0">
      <inkml:brushProperty name="width" value="0.025" units="cm"/>
      <inkml:brushProperty name="height" value="0.025" units="cm"/>
    </inkml:brush>
  </inkml:definitions>
  <inkml:trace contextRef="#ctx0" brushRef="#br0">0 167 9993,'0'0'10731,"64"-53"-10539,-19 39-192,5-1 32,1-1-288,-4-3-1186,-6 2-1793,-9 2-1826,-9-2-3971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863"/>
    </inkml:context>
    <inkml:brush xml:id="br0">
      <inkml:brushProperty name="width" value="0.025" units="cm"/>
      <inkml:brushProperty name="height" value="0.025" units="cm"/>
    </inkml:brush>
  </inkml:definitions>
  <inkml:trace contextRef="#ctx0" brushRef="#br0">99 0 13933,'0'0'7773,"-10"8"-7031,2-3-526,1 1 1,0 0-1,1 0 0,-1 1 1,1 0-1,1 0 0,-1 0 1,1 1-1,1 0 1,-1 0-1,1 0 0,1 0 1,-1 1-1,1-1 0,1 1 1,-3 14-1,4 1-129,0 0-1,2 0 1,0 0-1,2 0 1,7 28 0,0 6-564,-12-76-237,1-1 0,0 1 0,4-23 1,-3 33 483,1-1-1,0 1 1,1 0 0,0 0 0,0 0 0,1 0 0,0 0 0,1 0 0,-1 0 0,2 1 0,7-12 0,41-30 144,-43 42 114,0-1-1,-1 0 1,0-1 0,0 0 0,-1 0-1,0-1 1,-1 0 0,0 0-1,0-1 1,5-13 0,-11 22 409,-4 5-403,1-1-1,0 0 1,0 1-1,0-1 1,0 1-1,0-1 0,1 1 1,-1 0-1,1 0 1,0 0-1,-2 4 1,1-2 66,-8 18 424,2 1 1,0 0-1,1 1 0,2 0 0,0 0 1,2 0-1,1 0 0,0 1 0,4 36 1,6-20-424,-7-40-100,-1-1 1,0 0 0,0 0-1,0 1 1,1-1-1,-1 0 1,1 0 0,-1 0-1,1 0 1,-1 0-1,1 0 1,0 1 0,-1-2-1,1 1 1,0 0-1,0 0 1,0 0 0,0 0-1,0 0 1,0-1-1,0 1 1,0 0 0,0-1-1,0 1 1,0-1 0,0 1-1,0-1 1,0 1-1,3-1 1,-3-2-24,0-1 0,1 0 0,-2 0 0,1 0-1,0 1 1,-1-1 0,1 0 0,-1 0 0,0 0 0,0 0 0,0-5 0,0 4-39,1-16-88,0 11 25,0 0 0,0 1-1,-1-1 1,0 0 0,-1 0 0,0 0 0,0 1 0,-1-1 0,0 0 0,-1 1 0,-6-15-1,9 23 124,0-1 0,0 1-1,0 0 1,0-1-1,0 1 1,0 0 0,-1-1-1,1 1 1,0 0-1,0-1 1,0 1-1,-1 0 1,1 0 0,0-1-1,0 1 1,-1 0-1,1 0 1,0-1 0,0 1-1,-1 0 1,1 0-1,0 0 1,-1 0 0,1-1-1,0 1 1,-1 0-1,1 0 1,0 0-1,-1 0 1,1 0 0,-1 0-1,1 0 1,0 0-1,-1 0 1,1 0 0,0 0-1,-1 0 1,1 0-1,0 0 1,-1 0-1,1 1 1,0-1 0,-1 0-1,1 0 1,0 0-1,-1 0 1,1 1 0,0-1-1,0 0 1,-1 0-1,1 1 1,0-1-1,0 0 1,-1 1 0,1-1-1,0 0 1,0 0-1,0 1 1,-1 0 0,1-1 5,0 1 1,0 0 0,-1 0 0,1 0 0,0 0 0,0 0 0,0-1 0,0 1 0,0 0 0,0 0 0,0 0-1,0 0 1,1 0 0,-1 0 0,0-1 0,0 1 0,1 0 0,-1 0 0,0 0 0,1-1 0,-1 1 0,1 0-1,-1 0 1,1-1 0,1 2 0,2 1 5,1-1-1,0 0 1,-1 0 0,1 0-1,0-1 1,0 1-1,0-1 1,0-1 0,1 1-1,8 0 1,54-6-287,-63 4 290,-1-1 1,0 0-1,0 0 0,0 0 0,0 0 0,0-1 0,0 0 0,-1 0 0,1 0 1,5-7-1,34-41 180,-32 36-173,7-6-4,-10 12 1,0 0-1,-1-1 1,0 0 0,0 0 0,-1 0 0,9-20-1,-15 29-14,0 1-1,0 0 0,0 0 0,0 0 1,0-1-1,0 1 0,0 0 0,0 0 1,1-1-1,-1 1 0,0 0 0,0 0 1,0 0-1,0-1 0,-1 1 0,1 0 1,0 0-1,0-1 0,0 1 0,0 0 1,0 0-1,0 0 0,0-1 0,0 1 1,0 0-1,0 0 0,-1 0 0,1 0 1,0-1-1,0 1 0,0 0 0,0 0 1,-1 0-1,1 0 0,0 0 0,0-1 1,0 1-1,-1 0 0,1 0 0,0 0 1,0 0-1,0 0 0,-1 0 0,1 0 1,0 0-1,-16 3-2,-13 11 73,18-7 74,0 2 0,0 0 0,1 0 0,0 1 0,-12 16 0,18-21-66,1 0 1,0 0-1,0 0 1,0 1-1,0-1 0,1 1 1,0 0-1,0 0 0,0 0 1,1 0-1,0 0 0,0 0 1,0 0-1,1 9 1,1-12-100,-1-1 0,1 0 1,0 1-1,0-1 1,0 0-1,0 0 1,0 0-1,0 0 1,0 0-1,1 0 0,-1 0 1,1 0-1,-1-1 1,1 1-1,0 0 1,0-1-1,0 0 1,0 1-1,0-1 1,0 0-1,0 0 0,0 0 1,3 1-1,3 1-920,0 0 0,0-1 0,0 0 0,1-1-1,10 2 1,15-2-5510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0.371"/>
    </inkml:context>
    <inkml:brush xml:id="br0">
      <inkml:brushProperty name="width" value="0.025" units="cm"/>
      <inkml:brushProperty name="height" value="0.025" units="cm"/>
    </inkml:brush>
  </inkml:definitions>
  <inkml:trace contextRef="#ctx0" brushRef="#br0">5 0 11211,'0'0'7356,"-2"9"-6491,1 1-596,0-1 0,1 1 0,0 0-1,0 0 1,1-1 0,1 1 0,0-1 0,0 1 0,0-1 0,1 0 0,6 13 0,-7-17-212,0 0 0,0-1 0,1 1 0,0-1 1,-1 1-1,1-1 0,1 0 0,-1 0 0,1 0 0,-1-1 0,1 1 0,0-1 0,0 0 1,1 0-1,-1 0 0,1-1 0,-1 0 0,1 1 0,0-2 0,0 1 0,0 0 0,0-1 1,0 0-1,10 1 0,-8-3-45,0 0 0,0 0 0,0 0 0,0-1 0,0 1 0,0-2 0,-1 1 0,13-7 0,18-7-900,-37 16 877,1-1 1,-1 1-1,1 0 0,-1 0 0,1-1 0,-1 1 0,1 0 0,0 0 0,-1 0 0,1-1 0,-1 1 0,1 0 0,0 0 1,-1 0-1,1 0 0,-1 0 0,1 0 0,0 0 0,-1 0 0,1 1 0,-1-1 0,1 0 0,0 0 0,-1 0 0,1 1 0,-1-1 1,1 0-1,-1 1 0,1-1 0,-1 0 0,1 1 0,-1-1 0,1 1 0,-1-1 0,1 1 0,-4 24 374,-1-17-114,1 0-1,-1 0 0,-1 0 1,-8 11-1,3-9 246,1 0 0,-2-1 0,1-1 0,-1 0-1,-23 13 1,28-18-391,-1 0-1,1 0 1,-1 0 0,1-1-1,-1 0 1,0 0 0,0-1-1,0 0 1,-1 0 0,1 0-1,0-1 1,-13-1 0,19 0-163,-1 1 1,1 0 0,0 0-1,0 0 1,0-1 0,0 1 0,0 0-1,0-1 1,0 1 0,1-1-1,-1 0 1,0 1 0,0-1 0,0 1-1,0-1 1,1 0 0,-1 0-1,0 0 1,1 1 0,-1-1 0,0 0-1,1 0 1,-1 0 0,1 0-1,0 0 1,-1 0 0,1 0 0,0 0-1,-1 0 1,1 0 0,0 0-1,0 0 1,0 0 0,0 0 0,0 0-1,0 0 1,0-1 0,0 1-1,1 0 1,-1 0 0,0 0 0,1 0-1,-1 0 1,0 0 0,1 0-1,-1 1 1,2-3 0,0-1-552,0 0-1,0 0 1,1 0 0,0 1 0,-1-1 0,1 1-1,0-1 1,1 1 0,6-5 0,39-18-8320,-24 13 1590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0.717"/>
    </inkml:context>
    <inkml:brush xml:id="br0">
      <inkml:brushProperty name="width" value="0.025" units="cm"/>
      <inkml:brushProperty name="height" value="0.025" units="cm"/>
    </inkml:brush>
  </inkml:definitions>
  <inkml:trace contextRef="#ctx0" brushRef="#br0">26 310 11755,'0'0'5680,"9"-7"-3635,-6 6-1939,5-5 314,1-1 0,-1 1 0,0-1 0,9-10-1,-15 14-296,0 1-1,0-1 0,0 0 0,0 0 1,0 0-1,-1 0 0,1 0 0,-1 0 1,0-1-1,0 1 0,0 0 0,0 0 1,-1-1-1,1 1 0,-1-1 0,0 1 1,0-1-1,0 1 0,0 0 1,-1-1-1,0-3 0,0 6-105,1 0 0,-1 0 0,1 1 0,-1-1 0,1 0 0,-1 0 0,0 0 0,0 0 0,1 1 0,-1-1 1,0 0-1,0 1 0,0-1 0,0 1 0,0-1 0,0 1 0,0-1 0,0 1 0,0 0 0,0-1 0,0 1 0,0 0 0,0 0 0,0 0 0,0 0 0,0 0 0,0 0 0,0 0 0,0 0 0,0 0 0,0 0 0,0 1 0,0-1 0,0 0 0,0 1 1,0-1-1,0 1 0,-2 0 0,-1 1 24,-1 0 0,1 0 0,0 0 0,0 1 0,0-1 0,0 1 0,-5 5 0,6-5-30,0 0-1,0 1 1,0-1 0,0 1-1,1 0 1,0 0 0,0 0-1,0 0 1,0 0 0,1 0-1,-1 0 1,1 0 0,0 1-1,0 5 1,36-9 491,40-12-264,-55 7-250,-1 1 1,30-1-1,-41 4 61,18 1-173,-26-1 142,1 0 1,-1 0-1,1 0 1,0 1-1,-1-1 1,1 0-1,-1 0 1,1 1-1,0-1 0,-1 0 1,1 1-1,-1-1 1,1 0-1,-1 1 1,1-1-1,-1 1 1,1-1-1,-1 1 0,0-1 1,1 1-1,-1-1 1,0 1-1,1-1 1,-1 1-1,0 0 1,0-1-1,0 1 0,1-1 1,-1 1-1,0 0 1,0-1-1,0 2 1,0-2 482,0-29 1480,-3 9-1689,0-1 1,-1 1-1,-10-30 1,8 33-281,1 0-1,1-1 1,1 0-1,-3-29 1,30 48-1923,-7 3 649,44 8-7107,-31-11 965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9.848"/>
    </inkml:context>
    <inkml:brush xml:id="br0">
      <inkml:brushProperty name="width" value="0.025" units="cm"/>
      <inkml:brushProperty name="height" value="0.025" units="cm"/>
    </inkml:brush>
  </inkml:definitions>
  <inkml:trace contextRef="#ctx0" brushRef="#br0">77 328 6118,'0'0'3251,"-9"7"-1431,2-2-1688,-31 26 2359,36-28-2106,0-1 0,0 1 0,0 0 0,0-1 0,0 1-1,0 0 1,1 0 0,-1 0 0,1 0 0,0 0 0,0 0 0,0 1 0,0-1 0,1 0 0,-1 4 0,1-7-357,1 1 1,-1-1-1,0 1 0,1-1 1,-1 1-1,1-1 0,-1 1 1,0-1-1,1 0 1,-1 1-1,1-1 0,-1 0 1,1 1-1,-1-1 0,1 0 1,-1 0-1,1 1 0,-1-1 1,1 0-1,0 0 1,-1 0-1,1 0 0,-1 0 1,1 0-1,-1 0 0,1 0 1,0 0-1,-1 0 1,1 0-1,22-1 197,-22 1-191,16-4 135,0 0-1,0-2 0,-1 0 0,0-1 1,0 0-1,-1-1 0,1-1 0,14-12 1,1 2 25,150-83 488,-11 7-1856,-61 26-3822,-63 34-231,-5-1-1659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0.193"/>
    </inkml:context>
    <inkml:brush xml:id="br0">
      <inkml:brushProperty name="width" value="0.025" units="cm"/>
      <inkml:brushProperty name="height" value="0.025" units="cm"/>
    </inkml:brush>
  </inkml:definitions>
  <inkml:trace contextRef="#ctx0" brushRef="#br0">1 0 20435,'0'0'2595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0.536"/>
    </inkml:context>
    <inkml:brush xml:id="br0">
      <inkml:brushProperty name="width" value="0.025" units="cm"/>
      <inkml:brushProperty name="height" value="0.025" units="cm"/>
    </inkml:brush>
  </inkml:definitions>
  <inkml:trace contextRef="#ctx0" brushRef="#br0">0 1 13261,'0'0'5925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1.534"/>
    </inkml:context>
    <inkml:brush xml:id="br0">
      <inkml:brushProperty name="width" value="0.025" units="cm"/>
      <inkml:brushProperty name="height" value="0.025" units="cm"/>
    </inkml:brush>
  </inkml:definitions>
  <inkml:trace contextRef="#ctx0" brushRef="#br0">14 16 3043,'0'0'16330,"-2"11"-14520,2-11-1794,-6 42 1152,2-1-1,2 1 1,5 66 0,-3-107-1153,0 1-1,1 0 1,-1-1 0,0 1 0,1 0-1,-1-1 1,1 1 0,-1 0 0,1-1-1,0 1 1,0-1 0,0 1 0,0-1-1,0 1 1,0-1 0,0 0 0,0 0-1,0 1 1,0-1 0,1 0 0,-1 0-1,1 0 1,-1 0 0,1 0 0,-1-1 0,1 1-1,-1 0 1,1-1 0,0 1 0,-1-1-1,1 0 1,0 1 0,-1-1 0,1 0-1,2 0 1,0-1 38,-1 1 1,1-1-1,-1 0 0,1 0 0,-1-1 0,1 1 1,-1-1-1,0 0 0,0 1 0,1-1 0,-1-1 1,-1 1-1,1 0 0,0-1 0,3-4 0,8-12 171,0-1-1,-2-1 0,0 0 0,-1-1 0,10-29 0,1-2-67,-22 52-155,0 1 0,0-1 1,1 0-1,-1 1 0,0-1 0,0 1 0,1-1 0,-1 1 0,0-1 0,1 1 0,-1-1 1,0 1-1,1-1 0,-1 1 0,1-1 0,-1 1 0,1 0 0,-1-1 0,1 1 1,-1 0-1,1-1 0,-1 1 0,1 0 0,0 0 0,-1-1 0,1 1 0,-1 0 0,1 0 1,0 0-1,13 13 11,8 39-18,-18-39 4,-2-10 9,-1 0 1,0 0-1,1 0 1,0 0-1,0 0 1,0-1-1,0 1 1,0-1-1,0 1 1,5 3-1,-6-6-1,0 1 0,0-1 0,0 1-1,0-1 1,1 0 0,-1 1-1,0-1 1,0 0 0,0 0 0,1 0-1,-1 0 1,0 0 0,0 0 0,0 0-1,1 0 1,-1 0 0,0-1-1,0 1 1,0 0 0,0-1 0,1 1-1,-1-1 1,0 1 0,0-1 0,0 0-1,0 0 1,0 1 0,0-1-1,-1 0 1,1 0 0,0 0 0,0 0-1,1-1 1,41-61 445,-35 50-417,0 0 0,1 1 0,17-20 0,-25 30-36,0 1-1,0 0 0,0 0 0,0-1 0,1 1 0,-1 0 0,0 0 1,0 0-1,1 1 0,-1-1 0,0 0 0,1 0 0,-1 1 0,1-1 1,-1 0-1,1 1 0,-1 0 0,1-1 0,-1 1 0,1 0 0,-1 0 1,1 0-1,0 0 0,-1 0 0,1 0 0,-1 0 0,1 1 0,-1-1 1,1 0-1,-1 1 0,1 0 0,-1-1 0,1 1 0,-1 0 0,0-1 1,1 1-1,-1 0 0,0 0 0,0 0 0,1 0 0,-1 0 0,0 1 1,0-1-1,0 0 0,0 0 0,-1 1 0,2 2 0,5 9 6,-1 0-1,-1 0 1,0 1-1,5 20 0,-3-8-15,-2-18-960,-3-14-2194,-2-16-2180,-3-3-744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1.861"/>
    </inkml:context>
    <inkml:brush xml:id="br0">
      <inkml:brushProperty name="width" value="0.025" units="cm"/>
      <inkml:brushProperty name="height" value="0.025" units="cm"/>
    </inkml:brush>
  </inkml:definitions>
  <inkml:trace contextRef="#ctx0" brushRef="#br0">0 0 10858,'0'0'14862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2.733"/>
    </inkml:context>
    <inkml:brush xml:id="br0">
      <inkml:brushProperty name="width" value="0.025" units="cm"/>
      <inkml:brushProperty name="height" value="0.025" units="cm"/>
    </inkml:brush>
  </inkml:definitions>
  <inkml:trace contextRef="#ctx0" brushRef="#br0">105 163 2787,'0'0'10634,"10"-9"-8115,0 1-1748,37-36 1722,-21 7 2294,-25 37-4690,-1-1 0,0 1 0,0-1 0,1 1 0,-1-1 0,0 1 0,0-1 0,0 1 0,0-1 0,0 1 0,0-1 0,0 0 0,0 1 0,0-1 0,0 1 0,0-1 0,0 1 0,0-1 0,0 0 0,0 1 0,-1-1 0,1 1 0,0-1 0,0 1 0,-1-1 0,1 1 0,0-1 0,-1 1 0,1 0 0,-1-1 1,1 1-1,0-1 0,-2 0 0,-22-5 800,-30 9-908,49-1 8,-1-1-1,0 1 1,1 0-1,0 1 1,-1-1 0,1 1-1,0 0 1,0 0-1,0 1 1,1-1 0,0 1-1,-1 0 1,1 1-1,0-1 1,1 1 0,-1-1-1,1 1 1,-3 6-1,2-4-8,0 1-1,1-1 0,0 1 0,0 0 0,1 0 0,0 0 0,0 1 1,1-1-1,0 0 0,1 1 0,0 15 0,1-22 8,-1 0 0,0-1 0,1 1 0,-1-1 0,1 1 0,-1 0 0,1-1 0,0 1 0,-1-1 1,1 1-1,0-1 0,0 0 0,0 1 0,0-1 0,0 0 0,1 0 0,-1 0 0,0 0 0,1 0 0,-1 0 0,0 0 0,1 0 0,-1 0 0,1-1 0,0 1 0,-1 0 0,1-1 0,-1 0 0,1 1 0,0-1 0,-1 0 0,1 0 0,0 0 0,-1 0 0,1 0 1,3 0-1,0-1-1,1 0 0,-1 0 1,1 0-1,-1 0 0,0-1 1,0 0-1,0 0 0,0-1 1,0 1-1,5-4 1,0-2-16,-1 0 1,0-1 0,-1 0 0,0 0-1,0-1 1,-1 0 0,0 0 0,-1-1-1,0 1 1,-1-1 0,0-1 0,0 1 0,-2-1-1,1 0 1,-1 0 0,-1 0 0,0 0-1,0-21 1,-4 78-170,0-29 205,1 0 0,1 0 0,0-1 0,1 1 0,1 0 0,5 20 0,-7-35 1,1 0 0,-1 1 1,0-1-1,1 0 0,0 1 1,-1-1-1,1 0 0,0 0 1,0 0-1,-1 0 0,1 0 1,0 0-1,0 0 1,0 0-1,0 0 0,1 0 1,-1 0-1,0 0 0,0-1 1,0 1-1,1-1 0,-1 1 1,0-1-1,1 1 0,1 0 1,-1-1 16,1-1 1,-1 1-1,1 0 1,-1-1-1,1 1 1,-1-1-1,0 0 0,1 0 1,-1 0-1,0 0 1,0 0-1,1-1 1,1-1-1,5-4 78,1-1 0,-2 0-1,1-1 1,10-12-1,14-32 17,-26 41-112,-1 1 1,2-1-1,0 1 0,13-14 0,-21 25-17,1-1 0,-1 1 0,0 0 0,0 0 0,0 0 0,0 0 0,1-1 0,-1 1 0,0 0 0,0 0 0,0 0 0,1 0 0,-1 0 0,0 0 0,0 0 0,1 0 0,-1 0 0,0 0 0,0 0 0,1 0 0,-1 0 0,0 0 0,0 0 0,1 0 0,-1 0 0,0 0 0,0 0 0,1 0 0,-1 0 0,0 0 0,0 0 0,0 0 0,1 0 0,-1 0 0,0 1 0,0-1 0,1 0 0,-1 0 0,0 0 0,0 0 0,0 1 0,1-1 0,5 15-33,0 25 48,-5-35-6,0 1 2,0 4-2,0-1-1,1 0 1,0 0 0,6 14 0,-8-22 3,0 0 1,1 0 0,-1 0-1,1-1 1,-1 1 0,1 0-1,-1 0 1,1-1 0,-1 1-1,1 0 1,0-1 0,-1 1-1,1-1 1,0 1 0,0-1-1,-1 1 1,1-1 0,0 1-1,0-1 1,0 0 0,0 1-1,1-1 1,0 0 21,-1-1-1,1 1 1,-1 0 0,1-1 0,-1 0 0,0 1-1,1-1 1,-1 0 0,1 0 0,-1 0-1,0 1 1,0-2 0,1 1 0,-1 0-1,0 0 1,0 0 0,0 0 0,1-2-1,88-131 589,-90 133-622,1 0 0,0 0 0,0-1 1,0 1-1,0 0 0,0 0 0,0 0 0,0 0 1,0 0-1,0 1 0,0-1 0,0 0 1,0 0-1,1 1 0,-1-1 0,0 1 0,1-1 1,-1 1-1,0-1 0,1 1 0,-1 0 1,2 0-1,-2 0-3,0 1-1,0-1 1,0 1 0,0-1 0,0 1-1,0 0 1,0 0 0,0 0 0,0-1 0,-1 1-1,1 0 1,0 0 0,-1 0 0,1 0-1,-1 0 1,1 0 0,-1 0 0,1 1 0,-1-1-1,1 2 1,2 10-82,0 1 1,-1 0-1,0 19 0,-1-21-13,-1-11-5,0 1 0,0-1 1,0 0-1,0 1 1,0-1-1,0 0 0,0 0 1,1 1-1,-1-1 0,0 0 1,1 0-1,-1 0 0,1 0 1,0 1-1,-1-1 0,1 0 1,0 0-1,-1 0 0,1 0 1,1 1-1,-1-2-70,0-1 0,-1 1 0,1 0 1,0 0-1,0-1 0,-1 1 0,1 0 0,0-1 0,-1 1 0,1 0 0,0-1 0,-1 1 0,1-1 1,-1 1-1,1-1 0,-1 0 0,1 1 0,-1-1 0,1 1 0,-1-1 0,1 0 0,-1-1 1,26-53-8891,-24 52 8297,10-30-6828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3.482"/>
    </inkml:context>
    <inkml:brush xml:id="br0">
      <inkml:brushProperty name="width" value="0.025" units="cm"/>
      <inkml:brushProperty name="height" value="0.025" units="cm"/>
    </inkml:brush>
  </inkml:definitions>
  <inkml:trace contextRef="#ctx0" brushRef="#br0">84 146 8456,'0'0'7404,"-4"9"-4217,-7 12-736,-2-1-1,-22 29 0,33-46-2356,0 0 0,0 0-1,0 0 1,0 0 0,0 0 0,1 0-1,-1 1 1,1-1 0,0 0 0,0 1-1,0-1 1,1 1 0,-1 0-1,1-1 1,0 6 0,0-8-85,0 0 0,0-1 0,0 1-1,1 0 1,-1-1 0,0 1 0,1 0 0,-1-1 0,0 1 0,1-1 0,-1 1-1,1 0 1,-1-1 0,1 1 0,-1-1 0,1 1 0,0-1 0,-1 0 0,1 1-1,-1-1 1,1 1 0,0-1 0,-1 0 0,1 0 0,0 1 0,-1-1 0,2 0-1,1 0 3,0 0 0,0 0 0,0 0 0,-1-1 0,1 1 0,0-1 0,0 1 0,-1-1 0,1 0 0,0 0 0,2-2-1,6-3 6,0-1-1,-1 0 1,1-1-1,-2 0 0,1 0 1,-1-1-1,-1 0 1,1 0-1,9-17 0,-1 1-20,-2 0 0,23-52 0,-35 71 5,0 0 0,-1 1 0,0-1 0,0 0 0,0 0 0,-1 0 0,0-1 0,0 1 0,-1 0 0,1 0 0,-2-12 0,0 18-1,0 0-1,1 0 0,-1 0 1,0 0-1,1 0 0,-1 0 1,0 1-1,1-1 1,-1 0-1,0 0 0,1 1 1,-1-1-1,1 0 0,-1 1 1,0-1-1,1 1 1,-1-1-1,1 1 0,-1-1 1,1 1-1,-1-1 0,0 2 1,-6 10-17,1 0 0,0 0-1,0 0 1,1 1 0,1 0 0,-5 22 0,3-5 33,-4 59 1,10-87-16,0 1 0,-1-1 1,1 1-1,0-1 0,1 1 1,-1-1-1,0 0 0,1 1 1,0-1-1,-1 1 0,1-1 1,0 0-1,0 0 0,0 1 1,0-1-1,1 0 0,-1 0 1,3 3-1,-2-4 3,0 0 0,0 0 1,0 0-1,0-1 0,0 1 0,0-1 0,0 1 0,0-1 1,0 0-1,0 0 0,0 0 0,0 0 0,0 0 0,0 0 1,0-1-1,0 1 0,0 0 0,0-1 0,0 0 0,0 1 1,-1-1-1,1 0 0,0 0 0,3-2 0,7-5-40,0 0 0,-1-1 0,1 0 0,-2 0 0,1-1 0,-1-1 0,-1 1 0,0-2 0,0 1 0,-2-1 0,1-1 0,-1 1 0,-1-1 0,0-1 0,5-18 0,-10 31 37,-1 0 0,0 0 0,1 0 0,-1 0 0,0 0 0,0 0 0,0 0 0,0 0 1,0 0-1,0 0 0,0 0 0,0 0 0,0 0 0,0 0 0,0 0 0,0 0 0,-1 0 1,1 0-1,-1 0 0,1 1 0,0-1 0,-2-1 0,-12 10 43,-15 30 82,25-31-82,-16 31 287,19-37-319,0 1 1,1 0 0,-1-1-1,0 1 1,1 0-1,0 0 1,-1 0-1,1-1 1,0 1 0,0 0-1,0 0 1,0 0-1,0 0 1,0 0 0,0-1-1,1 1 1,-1 0-1,1 2 1,1-4-10,-1 1 0,0 0 1,1-1-1,-1 1 0,1-1 0,-1 1 0,1-1 0,0 1 1,-1-1-1,1 0 0,-1 0 0,1 0 0,0 0 0,-1 0 1,1 0-1,-1-1 0,1 1 0,2-1 0,31-8 48,-26 7-45,11-5-18,-1 2 1,34-5 0,-47 10 9,-1-1 0,1 1-1,0 0 1,0 0 0,-1 1 0,1 0-1,0 0 1,-1 0 0,1 1 0,-1 0 0,0 0-1,1 0 1,-1 1 0,6 3 0,-11-6 33,1 1 0,0 0 0,0-1 1,-1 1-1,1-1 0,0 0 0,0 1 0,0-1 1,-1 1-1,1-1 0,0 0 0,0 0 0,0 0 1,0 1-1,0-1 0,0 0 0,0 0 0,-1 0 1,1 0-1,0 0 0,0-1 0,0 1 1,0 0-1,0 0 0,0-1 0,-1 1 0,1 0 1,0-1-1,0 1 0,0-1 0,-1 1 0,1-1 1,1 0-1,-1-1 38,1-1-1,-1 1 1,1 0 0,-1-1-1,0 1 1,0-1 0,0 1-1,0-1 1,0 0 0,0 1-1,0-5 1,0 3-43,-1 0 0,1-1 1,-1 1-1,0 0 0,0-1 0,0 1 0,0 0 0,-1-1 1,0 1-1,0 0 0,0 0 0,0-1 0,-1 1 0,1 0 1,-4-5-1,7 10-2284,-1 1 1515,1-1 0,-1 0 0,1 0-1,-1 0 1,1 0 0,0 0 0,0-1 0,-1 1 0,1 0 0,0-1 0,0 0-1,0 1 1,0-1 0,2 0 0,13 0-5897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4.043"/>
    </inkml:context>
    <inkml:brush xml:id="br0">
      <inkml:brushProperty name="width" value="0.025" units="cm"/>
      <inkml:brushProperty name="height" value="0.025" units="cm"/>
    </inkml:brush>
  </inkml:definitions>
  <inkml:trace contextRef="#ctx0" brushRef="#br0">27 137 10090,'0'0'14296,"8"-8"-14083,-6 7-202,42-47 367,-42 46-319,-1 0-1,1 0 0,-1 0 1,1 0-1,-1 0 1,0 0-1,0 0 0,0-1 1,0 1-1,0 0 0,-1-1 1,1 1-1,-1-1 0,1 1 1,-1-1-1,0 1 1,0-1-1,0 1 0,0-1 1,-1 1-1,1-1 0,-1 1 1,1-1-1,-1 1 0,0 0 1,0-1-1,-1-2 1,1 4-51,1 1 0,-1-1 1,1 0-1,-1 0 0,0 1 1,1-1-1,-1 0 0,0 1 0,1-1 1,-1 1-1,0-1 0,0 1 1,0-1-1,1 1 0,-1-1 1,0 1-1,0 0 0,0 0 1,0-1-1,0 1 0,0 0 1,0 0-1,0 0 0,0 0 1,0 0-1,1 0 0,-3 0 1,1 1-6,0 0-1,0 0 1,1 0 0,-1 0 0,0 0 0,1 1 0,-1-1-1,0 0 1,1 1 0,-1-1 0,1 1 0,-1 1 0,-4 5 0,2-1 1,-1 1 0,1 0-1,-6 15 1,7-13 114,0 0 0,1 0 0,0 0 0,0 1 0,1-1 0,0 1 0,1 0 0,2 16 0,-2-26-103,0 0 0,0 0 0,1 0 0,-1 0 0,1 0 0,-1 0 0,0 0 0,1-1 0,0 1 0,-1 0 0,1 0 0,-1 0 0,1-1 0,0 1 0,0-1 0,-1 1 0,1 0 0,0-1 0,0 1 0,0-1 0,0 1 0,-1-1-1,1 0 1,0 1 0,1-1 0,31 0 172,-25-1-159,0-1 1,0 0 0,-1 0-1,1-1 1,12-7 0,92-81-83,-112 90 47,1 1 0,-1 0 0,1-1 1,-1 1-1,0 0 0,1 0 0,-1-1 0,1 1 0,-1 0 0,1 0 0,-1 0 0,1 0 1,-1 0-1,1 0 0,-1-1 0,1 1 0,-1 0 0,1 0 0,-1 0 0,1 1 0,-1-1 1,1 0-1,-1 0 0,0 0 0,1 0 0,-1 0 0,1 1 0,-1-1 0,1 0 0,-1 0 1,1 1-1,-1-1 0,0 0 0,1 0 0,-1 1 0,0-1 0,1 1 0,-1-1 0,0 0 1,1 1-1,-1-1 0,0 1 0,1 0 0,7 29-27,-8-26 57,1-1 1,-1 1-1,1-1 0,0 0 0,0 0 1,0 1-1,0-1 0,1 0 1,-1 0-1,3 3 0,-3-6-15,-1 1 0,1-1 0,-1 0-1,0 1 1,1-1 0,-1 0 0,1 0 0,0 1-1,-1-1 1,1 0 0,-1 0 0,1 0 0,-1 0 0,1 0-1,-1 0 1,1 0 0,-1 0 0,1 0 0,0 0-1,-1 0 1,1 0 0,-1 0 0,1 0 0,-1-1-1,1 1 1,0 0 0,23-21 230,-14 11-212,34-36 39,-41 45-71,-1-1 1,0 0 0,0 1-1,1-1 1,-1 1 0,1 0-1,0-1 1,-1 1 0,1 0 0,0 1-1,-1-1 1,1 0 0,0 1-1,0 0 1,0 0 0,-1 0-1,1 0 1,0 0 0,3 1-1,-5 0 5,1 1-1,-1-1 0,0 1 0,1 0 0,-1 0 0,0 0 0,0 0 0,0 0 0,-1 0 0,1 0 0,0 0 0,-1 0 1,1 0-1,-1 0 0,0 1 0,0-1 0,0 0 0,0 0 0,0 0 0,0 0 0,-1 3 0,1-2-199,0 1-1,0-1 1,0 1-1,0-1 1,1 0 0,0 1-1,-1-1 1,1 0-1,0 0 1,2 4-1,-1-6-3369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192"/>
    </inkml:context>
    <inkml:brush xml:id="br0">
      <inkml:brushProperty name="width" value="0.025" units="cm"/>
      <inkml:brushProperty name="height" value="0.025" units="cm"/>
    </inkml:brush>
  </inkml:definitions>
  <inkml:trace contextRef="#ctx0" brushRef="#br0">0 1 13805,'0'0'16015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4.681"/>
    </inkml:context>
    <inkml:brush xml:id="br0">
      <inkml:brushProperty name="width" value="0.025" units="cm"/>
      <inkml:brushProperty name="height" value="0.025" units="cm"/>
    </inkml:brush>
  </inkml:definitions>
  <inkml:trace contextRef="#ctx0" brushRef="#br0">21 218 2050,'-2'-8'1297,"-11"-69"3982,7-55 8815,13 247-8878,0-4-4709,-7-81-420,-1-12-32,1 0 0,1 0 0,1 0-1,0 0 1,8 29 0,-9-46-47,-1 0-1,1 1 1,-1-1 0,1 0-1,-1 0 1,1 1-1,0-1 1,-1 0 0,1 0-1,0 0 1,0 0-1,0 0 1,0 0-1,0 0 1,0 0 0,0 0-1,0-1 1,0 1-1,1 0 1,-1-1 0,0 1-1,0-1 1,1 1-1,-1-1 1,2 1-1,0-1-39,-1-1 0,1 1 0,-1 0 0,1-1-1,-1 0 1,1 1 0,-1-1 0,0 0-1,1 0 1,-1 0 0,0-1 0,4-2-1,7-6-905,-1-1-1,0 0 0,14-19 0,-19 22-433,17-21-3112,-1 0-2018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5.074"/>
    </inkml:context>
    <inkml:brush xml:id="br0">
      <inkml:brushProperty name="width" value="0.025" units="cm"/>
      <inkml:brushProperty name="height" value="0.025" units="cm"/>
    </inkml:brush>
  </inkml:definitions>
  <inkml:trace contextRef="#ctx0" brushRef="#br0">164 23 6022,'0'0'10773,"-9"0"-8051,3-1-2457,0 1 0,0 0 1,-1 0-1,1 1 0,0-1 0,0 1 0,0 1 0,0-1 0,0 1 1,1 0-1,-1 0 0,0 1 0,1 0 0,-1 0 0,1 0 0,0 0 1,-8 8-1,-20 34 733,32-43-968,0-1 0,0 1 0,0 0 1,0 0-1,0 0 0,0 0 0,0 1 0,1-1 0,-1 0 1,1 0-1,0 0 0,-1 0 0,1 1 0,0-1 1,0 0-1,1 0 0,-1 1 0,0-1 0,1 0 0,-1 0 1,1 0-1,1 3 0,-1-4-7,1 0 0,0 0 0,-1 0 0,1 0 1,0 0-1,-1 0 0,1-1 0,0 1 0,0-1 0,0 0 0,-1 1 1,1-1-1,0 0 0,0 0 0,0 0 0,0 0 0,-1 0 0,1-1 1,0 1-1,0 0 0,0-1 0,-1 0 0,1 1 0,2-2 0,42-19 456,-24 5-392,-1-2 1,0 0 0,33-38-1,-36 37-63,-18 19-30,0-1-1,0 1 1,0 0 0,0 0 0,0 0 0,1-1 0,-1 1 0,0 0 0,0 0 0,0 0 0,0 0 0,1-1-1,-1 1 1,0 0 0,0 0 0,0 0 0,1 0 0,-1 0 0,0 0 0,0 0 0,1 0 0,-1-1 0,0 1-1,0 0 1,0 0 0,1 0 0,-1 0 0,0 0 0,0 0 0,1 0 0,-1 0 0,0 1 0,0-1 0,1 0-1,-1 0 1,0 0 0,0 0 0,0 0 0,1 0 0,-1 0 0,0 0 0,0 1 0,0-1 0,1 0 0,-1 0-1,0 0 1,0 0 0,0 1 0,0-1 0,5 19-113,-3 40 142,-2-34-33,0-24 10,0 0 1,0 1 0,0-1 0,0 0-1,0 1 1,0-1 0,1 0 0,-1 0 0,0 1-1,1-1 1,-1 0 0,1 0 0,0 1-1,-1-1 1,1 0 0,0 0 0,0 0-1,-1 0 1,1 0 0,0 0 0,0 0 0,0 0-1,0 0 1,0-1 0,1 1 0,0 1-1,1-2 6,-1 0 0,0 0 0,0 1-1,0-1 1,1-1 0,-1 1-1,0 0 1,0 0 0,0-1 0,0 1-1,1-1 1,-1 0 0,0 0-1,2-1 1,8-4 16,-1-1-1,0 0 0,0-1 1,10-9-1,7-11-232,23-20-1533,-48 46 1015,0 0 1,0 0-1,0 0 0,0 0 0,1 1 0,-1-1 0,1 1 0,5-2 0,-5 3-3509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5.775"/>
    </inkml:context>
    <inkml:brush xml:id="br0">
      <inkml:brushProperty name="width" value="0.025" units="cm"/>
      <inkml:brushProperty name="height" value="0.025" units="cm"/>
    </inkml:brush>
  </inkml:definitions>
  <inkml:trace contextRef="#ctx0" brushRef="#br0">117 248 13869,'0'0'7527,"-9"-1"-6593,5 1-871,0 0-1,0-1 0,0 2 0,1-1 1,-1 0-1,0 1 0,0 0 0,1 0 0,-1 0 1,0 0-1,1 0 0,-1 1 0,1 0 1,0-1-1,-1 1 0,1 1 0,0-1 1,0 0-1,0 1 0,1-1 0,-1 1 0,1 0 1,-1 0-1,1 0 0,0 0 0,0 1 1,0-1-1,0 0 0,1 1 0,0-1 0,-2 8 1,0-6 90,2 0 1,-1 0 0,0 0 0,1 0-1,0 1 1,0 8 0,1-13-138,0 0-1,0 0 1,0 0 0,0 0-1,0 0 1,1 0 0,-1-1-1,0 1 1,1 0 0,-1 0 0,0 0-1,1 0 1,-1-1 0,1 1-1,0 0 1,-1 0 0,1-1 0,0 1-1,-1-1 1,1 1 0,0 0-1,-1-1 1,1 1 0,0-1 0,0 0-1,0 1 1,0-1 0,0 0-1,-1 1 1,1-1 0,0 0 0,0 0-1,0 0 1,0 0 0,0 0-1,0 0 1,0 0 0,0 0-1,0 0 1,0 0 0,-1 0 0,1-1-1,0 1 1,2-1 0,6-1 20,-1-1 1,1-1-1,0 0 1,-1 0-1,0 0 1,0-1-1,0 0 0,0-1 1,-1 0-1,0 0 1,0 0-1,0-1 1,7-11-1,3-2-19,-2-2-1,0 1 1,18-40-1,-26 47-14,-2 4-1,0 0-1,0 0 0,-1 0 1,0-1-1,-1 1 1,0-1-1,2-18 1,-21 60-214,5-14 201,6-5-35,-35 87 364,37-89-166,0 1 0,1-1 0,0 1 0,1-1 1,0 1-1,0 0 0,2 19 0,0-28-144,0 0 0,0-1 0,0 1 0,0 0 0,0-1-1,0 1 1,0 0 0,0-1 0,0 1 0,1-1 0,-1 0 0,1 1 0,-1-1 0,1 0 0,0 0-1,-1 0 1,1 0 0,0 0 0,0-1 0,-1 1 0,1 0 0,0-1 0,0 1 0,0-1 0,0 0-1,0 0 1,0 0 0,0 1 0,0-2 0,0 1 0,0 0 0,0 0 0,1-1 0,7 0 28,-1 0 1,1-1 0,-1 1-1,0-2 1,16-5 0,-9 0 3,-1-1 1,0 0-1,-1-1 1,22-18-1,-30 23-73,0 0-1,-1-1 1,1 0-1,-1 0 1,0 0-1,-1-1 1,1 1-1,-1-1 1,-1 0-1,1 0 1,-1-1-1,3-10 1,-6 18 31,0 1 0,0-1 1,0 0-1,0 0 0,0 0 1,-1 0-1,1 1 0,0-1 1,0 0-1,0 0 1,0 0-1,0 0 0,0 1 1,0-1-1,-1 0 0,1 0 1,0 0-1,0 0 0,0 0 1,0 0-1,0 0 0,-1 1 1,1-1-1,0 0 0,0 0 1,0 0-1,0 0 1,-1 0-1,1 0 0,0 0 1,0 0-1,0 0 0,-1 0 1,1 0-1,0 0 0,0 0 1,0 0-1,-1 0 0,1 0 1,0 0-1,0 0 0,0 0 1,0 0-1,-1-1 1,1 1-1,0 0 0,0 0 1,0 0-1,0 0 0,0 0 1,-1 0-1,1 0 0,0-1 1,0 1-1,0 0 0,0 0 1,0 0-1,0 0 0,0-1 1,0 1-1,-1 0 1,1 0-1,0 0 0,0 0 1,0-1-1,0 1 0,0 0 1,0-1-1,-11 12 47,7-6-4,0 1 0,1-1 0,0 1 0,0 0 0,0 0 0,1 0 0,-3 12 0,5-16-32,-1-1 0,1 0-1,0 0 1,-1 1 0,1-1-1,0 0 1,0 1-1,0-1 1,0 0 0,0 1-1,1-1 1,-1 0 0,0 0-1,1 1 1,-1-1 0,1 0-1,-1 0 1,1 1-1,-1-1 1,1 0 0,0 0-1,0 0 1,-1 0 0,1 0-1,0 0 1,0 0 0,0 0-1,0 0 1,0-1-1,0 1 1,1 0 0,-1-1-1,0 1 1,0-1 0,0 1-1,1-1 1,-1 1 0,0-1-1,0 0 1,1 0-1,-1 1 1,0-1 0,3 0-1,9 0-15,0 0-1,0-1 0,-1-1 1,16-3-1,-24 5-37,0-1 0,0 0 0,0 0 0,-1 0 0,1-1 0,0 1 0,-1-1 1,1 0-1,-1 0 0,0 0 0,0-1 0,1 1 0,-1-1 0,-1 1 0,1-1 0,0 0 0,3-6 0,-5 6 91,0 1 0,-1-1 1,1 1-1,-1-1 0,1 0 0,-1 1 0,0-1 0,0 0 0,0 1 0,0-1 0,-1 1 0,1-1 1,-1 0-1,0 1 0,-2-6 0,-21-40 938,7 18-440,15 25-436,0 0 1,0 0 0,0 0-1,1 0 1,-1 0 0,1 0-1,1-1 1,-1 1 0,1 0-1,0 0 1,0-7 0,2 11-107,0 0 1,0-1 0,0 1-1,0 0 1,0 0 0,0 0-1,1 1 1,-1-1 0,0 0-1,1 1 1,-1 0 0,0-1 0,1 1-1,-1 0 1,0 0 0,1 0-1,-1 1 1,3-1 0,3 1-29,121-8-2370,-41-6-4329,-15-4-3855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6.750"/>
    </inkml:context>
    <inkml:brush xml:id="br0">
      <inkml:brushProperty name="width" value="0.025" units="cm"/>
      <inkml:brushProperty name="height" value="0.025" units="cm"/>
    </inkml:brush>
  </inkml:definitions>
  <inkml:trace contextRef="#ctx0" brushRef="#br0">42 1 4356,'0'0'17168,"-5"9"-16041,-2 4-719,2 1 0,-1-1 0,2 2 0,0-1 0,0 0 1,2 1-1,-1-1 0,2 1 0,0 0 0,2 24 0,-1-38-372,0 1 0,0 0-1,1 0 1,-1 0-1,1-1 1,-1 1-1,1 0 1,0 0 0,-1-1-1,1 1 1,0 0-1,0-1 1,0 1 0,0-1-1,1 1 1,-1-1-1,0 0 1,1 0-1,-1 1 1,0-1 0,1 0-1,0 0 1,-1 0-1,1 0 1,-1-1-1,1 1 1,0 0 0,0-1-1,-1 1 1,1-1-1,0 0 1,0 1 0,0-1-1,0 0 1,-1 0-1,1 0 1,0 0-1,0-1 1,0 1 0,0 0-1,2-2 1,4 0 53,0 0 0,0 0 0,-1-1 0,1 0 0,-1 0 0,0-1 0,0 0 0,9-7 0,0-2-12,-1 0 1,-1-1-1,-1 0 0,0-2 1,21-31-1,-31 101-248,-7-17 136,2-27-365,0-1 1,1 1-1,0 0 1,1-1 0,0 1-1,1 0 1,-1-1 0,5 16-1,-1-18-3716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8.186"/>
    </inkml:context>
    <inkml:brush xml:id="br0">
      <inkml:brushProperty name="width" value="0.025" units="cm"/>
      <inkml:brushProperty name="height" value="0.025" units="cm"/>
    </inkml:brush>
  </inkml:definitions>
  <inkml:trace contextRef="#ctx0" brushRef="#br0">85 348 6887,'0'0'3784,"-11"2"-1210,-34 4-583,45-6-1900,-1 0 1,0 1 0,0-1-1,0 0 1,0 0 0,0 0-1,0 0 1,0 0 0,0 0-1,0 0 1,0 0 0,0 0-1,0 0 1,1-1 0,-1 1-1,0 0 1,0-1 0,0 1-1,0-1 1,0 1 0,1-1-1,-1 1 1,0-1-1,0 1 1,1-1 0,-1 0-1,0 1 1,1-1 0,-1 0-1,1 0 1,-1 1 0,1-1-1,-1 0 1,1 0 0,0 0-1,-1 0 1,1 0 0,0 0-1,0 1 1,0-1 0,-1 0-1,1 0 1,0 0 0,0 0-1,0 0 1,1-1 0,-1-4 75,1 1 0,1-1 0,-1 1 0,1 0 0,0 0 0,3-7 0,3-4 94,2 0 1,0 1-1,0 0 0,14-14 1,-18 21-86,1 1-1,0 0 1,1 0 0,-1 0 0,1 1-1,0 1 1,1-1 0,-1 1-1,11-4 1,-17 9-167,-1-1-1,1 1 1,0 0-1,-1-1 1,1 1-1,0 0 1,-1 0-1,1 0 0,0 0 1,-1 0-1,1 0 1,-1 1-1,1-1 1,0 1-1,-1-1 1,1 1-1,-1-1 1,1 1-1,-1 0 1,1 0-1,-1 0 1,1 0-1,-1 0 1,0 0-1,0 0 1,0 0-1,1 0 1,-1 1-1,0-1 1,0 0-1,-1 1 0,1-1 1,0 1-1,0-1 1,-1 1-1,1-1 1,-1 1-1,1 0 1,-1-1-1,0 1 1,1 2-1,2 11 74,-1 0-1,-1 1 0,0 24 1,0-22 37,0 19 21,5 66 206,-5-94-329,1 1 1,0-1-1,0 0 0,1 1 1,0-1-1,0 0 0,10 16 1,-12-24-8,0 1 0,0-1 0,0 1 0,0-1 0,1 0 0,-1 1 0,1-1 0,-1 0 0,1 0 0,-1 0 0,1 0 0,0 0 0,0 0 0,-1 0 0,1-1 1,0 1-1,0-1 0,0 1 0,0-1 0,0 0 0,0 0 0,-1 0 0,1 0 0,0 0 0,0 0 0,0 0 0,0 0 0,0-1 0,0 1 0,0-1 0,-1 0 0,1 1 1,0-1-1,0 0 0,-1 0 0,1 0 0,-1 0 0,3-3 0,6-2 59,-2-1 0,1-1-1,-1 0 1,15-17 0,-11 10-45,-2 1-1,1-2 1,-2 1 0,0-2-1,0 1 1,-2-1 0,0 0-1,-1 0 1,-1-1 0,-1 0-1,0 0 1,-1 0 0,1-24-1,-14 122-76,10-70 95,1 1 1,0-1-1,0 1 1,1-1-1,0 1 0,1-1 1,0 0-1,8 15 1,-10-22 1,0 0 0,1 0 0,0-1 0,-1 1 0,1-1 0,0 1 0,0-1 0,1 0 0,-1 0 0,0 0 0,1 0 0,-1 0 0,1-1 0,0 1 0,-1-1 0,1 1 0,0-1 0,0 0 0,0 0 0,0 0 0,0-1 0,0 1 0,0-1 0,0 1 0,0-1 0,0 0 0,1 0 0,-1-1 0,0 1 0,0-1 0,0 1 0,0-1 0,0 0 0,3-2 0,0 1 27,-1-1 1,0 0 0,-1 0-1,1 0 1,0-1-1,-1 0 1,0 0 0,0 0-1,0 0 1,0 0 0,-1-1-1,1 0 1,-1 0-1,0 0 1,-1 0 0,1 0-1,-1-1 1,0 1 0,2-10-1,1-5-7,-1 1 0,-1-1-1,-1 1 1,0-30 0,-2 41-45,0 0 1,-1-1-1,0 1 1,-1 0 0,-2-8-1,3 13-23,1 1 0,-1 0 0,0 0 0,0-1-1,0 1 1,0 0 0,-1 0 0,1 0 0,0 0-1,-1 0 1,1 1 0,-1-1 0,0 0 0,0 1-1,1-1 1,-1 1 0,0-1 0,0 1 0,0 0 0,-1 0-1,1 0 1,-3-1 0,4 2-5,0 1 0,0-1 0,0 0 1,0 1-1,1-1 0,-1 0 0,0 1 0,0-1 0,1 1 1,-1 0-1,0-1 0,1 1 0,-1-1 0,0 1 0,1 0 1,-1-1-1,1 1 0,-1 0 0,1 0 0,0 0 0,-1-1 0,1 1 1,0 0-1,-1 0 0,1 0 0,0 0 0,0 0 0,0-1 1,0 1-1,0 0 0,0 0 0,0 0 0,0 0 0,0 1 1,0 43-16,1-37-11,-1-7 36,0 1 0,0 0 0,0-1 0,0 1 0,0-1 0,0 1 0,1-1 0,-1 1 0,0-1 0,1 1 0,0-1 0,-1 1 0,1-1 0,0 1 0,0-1 0,0 0 0,0 1 0,0-1 0,0 0-1,0 0 1,0 0 0,0 0 0,0 0 0,1 0 0,-1 0 0,0 0 0,1 0 0,-1-1 0,1 1 0,-1-1 0,1 1 0,-1-1 0,1 1 0,-1-1 0,1 0 0,0 0 0,2 0 0,0 0 3,-1 0 0,0-1 0,0 1 0,0-1 0,0 0 0,0 0 0,0 0 0,0 0 0,0-1 0,-1 1-1,1-1 1,0 0 0,-1 1 0,1-1 0,-1 0 0,0-1 0,1 1 0,2-5 0,0 1-16,-1 0 0,-1-1 0,1 0 0,-1 1 0,0-1 0,-1 0 0,0 0 0,0-1 1,0 1-1,-1 0 0,0-1 0,0-10 0,-4 55-250,1-28 295,1 1 0,1-1 0,-1 1 0,1-1 0,1 0 0,0 1 0,2 9 0,-2-17-20,-1-1 1,1 1-1,0-1 0,0 1 0,-1-1 0,1 1 0,0-1 0,0 0 1,0 1-1,0-1 0,1 0 0,-1 0 0,0 0 0,0 0 1,1 0-1,-1 0 0,0 0 0,4 1 0,-2-2-3,0 1 0,1 0-1,-1-1 1,0 0 0,1 0 0,-1 0-1,1 0 1,-1 0 0,0-1 0,1 1-1,-1-1 1,5-2 0,39-22 62,-44 22-102,1 0 1,0 0-1,0 0 0,0 1 0,0-1 0,0 1 0,1 0 1,-1 1-1,1-1 0,-1 1 0,1 0 0,0 0 1,-1 0-1,1 0 0,0 1 0,0 0 0,6 1 0,-8 0 26,-1 1-1,1-1 0,-1 1 0,0 0 0,0 0 1,0 0-1,0 0 0,0 0 0,0 0 0,-1 1 1,1-1-1,-1 1 0,1-1 0,-1 1 1,0-1-1,0 1 0,0 0 0,0 0 0,-1-1 1,1 1-1,0 3 0,12 29 153,-11-38 10,-1 0-1,0 0 1,0-1-1,0 1 1,-1-1-1,1 1 1,-1-1-1,0 1 1,0-5-1,0-11-926,0-98 1921,0 77-5300,0-1-6009,0 30 1759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8.528"/>
    </inkml:context>
    <inkml:brush xml:id="br0">
      <inkml:brushProperty name="width" value="0.025" units="cm"/>
      <inkml:brushProperty name="height" value="0.025" units="cm"/>
    </inkml:brush>
  </inkml:definitions>
  <inkml:trace contextRef="#ctx0" brushRef="#br0">1 0 12876,'0'0'4036,"49"45"-4837,-15-39-1473,6-1-1281,3 0-2179,-2 1 3332,3 1 3875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8.884"/>
    </inkml:context>
    <inkml:brush xml:id="br0">
      <inkml:brushProperty name="width" value="0.025" units="cm"/>
      <inkml:brushProperty name="height" value="0.025" units="cm"/>
    </inkml:brush>
  </inkml:definitions>
  <inkml:trace contextRef="#ctx0" brushRef="#br0">117 185 929,'0'0'20595,"-4"1"-19746,-2 0-723,1 1 0,0 0 0,0 0 0,0 1 0,1-1 0,-1 1 0,1 0 0,-1 1 0,1-1-1,0 1 1,0-1 0,0 1 0,1 0 0,0 1 0,-1-1 0,1 1 0,-3 6 0,1-3 218,1 1 0,-1 0 0,2-1 0,-1 1 0,1 0 0,1 1 0,0-1 0,0 1 0,-1 13 0,3-22-332,0 0 1,0 0-1,0 0 0,0 0 1,0 0-1,0 0 1,0 0-1,0 0 0,1 0 1,-1-1-1,0 1 1,0 0-1,1 0 0,-1 0 1,1 0-1,-1-1 0,1 1 1,-1 0-1,1 0 1,-1-1-1,1 1 0,0 0 1,-1-1-1,1 1 1,0-1-1,0 1 0,-1-1 1,1 1-1,0-1 0,1 1 1,1 0 2,-1-1 1,0 0 0,1 0-1,-1 0 1,1 0-1,-1-1 1,0 1 0,1-1-1,-1 1 1,0-1-1,5-1 1,2-2 17,0 0 0,-1-1 0,1 0 0,-1-1 0,9-6 0,1-6-6,0 0 1,-2-1-1,0-1 1,-1 0 0,19-35-1,-28 43-20,1 0 1,-2 0-1,0-1 0,0 0 0,-1 0 0,-1 0 0,0 0 0,-1-1 0,0 1 0,-1-1 0,-1-25 1,0 39-12,0 0 0,0-1 0,0 1 0,0 0 0,0 0 0,0-1 1,0 1-1,0 0 0,0 0 0,0-1 0,0 1 0,0 0 1,0 0-1,0-1 0,-1 1 0,1 0 0,0 0 0,0-1 1,0 1-1,0 0 0,0 0 0,-1 0 0,1-1 0,0 1 1,0 0-1,0 0 0,-1 0 0,1-1 0,0 1 0,0 0 1,-1 0-1,1 0 0,0 0 0,0 0 0,-1 0 0,1 0 0,0 0 1,0 0-1,-1 0 0,1-1 0,0 1 0,0 0 0,-1 1 1,1-1-1,0 0 0,0 0 0,-1 0 0,1 0 0,0 0 1,0 0-1,-1 0 0,1 0 0,0 0 0,0 0 0,-1 1 1,1-1-1,0 0 0,-1 0 0,-10 13-127,4 4 122,2-1-1,0 1 1,1 0-1,0 0 1,2 0 0,0 0-1,1 1 1,0-1 0,2 1-1,0-1 1,4 22 0,-4-35-37,0 1 1,1-1 0,-1 1-1,1-1 1,0 0 0,0 0-1,1 0 1,-1 0-1,1 0 1,0 0 0,0-1-1,0 1 1,0-1 0,1 0-1,-1 0 1,1 0-1,5 3 1,-5-4-596,0 0 1,0-1-1,-1 1 1,1-1-1,0 0 0,0 0 1,0 0-1,0-1 1,0 1-1,1-1 0,-1 0 1,6-1-1,16-4-8979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9.229"/>
    </inkml:context>
    <inkml:brush xml:id="br0">
      <inkml:brushProperty name="width" value="0.025" units="cm"/>
      <inkml:brushProperty name="height" value="0.025" units="cm"/>
    </inkml:brush>
  </inkml:definitions>
  <inkml:trace contextRef="#ctx0" brushRef="#br0">1 294 3331,'0'0'19827,"12"-11"-18535,16-15-531,48-59 1,-68 75-632,0-1 1,0 1 0,-1-1-1,-1-1 1,0 0 0,0 0-1,-1 0 1,-1 0 0,0-1-1,0 1 1,1-16 0,-5 27-128,0 1 1,1 0 0,-1-1 0,0 1-1,0-1 1,0 1 0,0-1 0,0 1-1,1-1 1,-1 1 0,0-1 0,0 1-1,0 0 1,0-1 0,0 1-1,0-1 1,-1 1 0,1-1 0,0 1-1,0-1 1,0 1 0,0-1 0,-1 1-1,1 0 1,0-1 0,0 1-1,-1-1 1,1 1 0,0 0 0,0-1-1,-1 1 1,1 0 0,-1-1 0,1 1-1,0 0 1,-1 0 0,1-1 0,-1 1-1,1 0 1,0 0 0,-1 0-1,1-1 1,-1 1 0,1 0 0,-1 0-1,1 0 1,-1 0 0,1 0 0,-1 0-1,1 0 1,-1 0 0,1 0 0,0 0-1,-1 0 1,1 1 0,-1-1-1,1 0 1,-1 0 0,1 0 0,-1 0-1,1 1 1,0-1 0,-1 0 0,1 1-1,-1-1 1,1 0 0,0 0 0,-1 1-1,-24 25 87,17-10-94,0-1-1,1 1 1,0 0 0,2 0 0,0 1 0,1 0-1,0 0 1,1 0 0,1 0 0,1 0 0,1 1-1,0-1 1,4 25 0,-4-40-31,1 1 0,-1 0 0,1-1 0,0 1 0,0-1 0,0 1 0,0-1 0,0 0 0,1 1 0,-1-1 0,1 0 0,0 0 0,-1 0 0,1 0 0,0 0 0,0-1 0,0 1 0,0 0 0,1-1 0,-1 0 0,0 1 0,1-1 0,-1 0 0,1 0 0,-1 0 0,1-1 0,-1 1 0,1-1 0,0 1 0,-1-1 0,1 0 0,0 0 0,-1 0 0,5-1 0,-1 0-505,1 0 0,0 0 0,-1-1-1,1 0 1,-1-1 0,0 1 0,0-1-1,0 0 1,0-1 0,0 1 0,-1-1-1,7-6 1,20-24-5877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9.574"/>
    </inkml:context>
    <inkml:brush xml:id="br0">
      <inkml:brushProperty name="width" value="0.025" units="cm"/>
      <inkml:brushProperty name="height" value="0.025" units="cm"/>
    </inkml:brush>
  </inkml:definitions>
  <inkml:trace contextRef="#ctx0" brushRef="#br0">155 0 13421,'-9'9'3379,"-11"10"-2451,-105 95 7294,140-124-8268,2 1 0,0 1 1,0 0-1,0 1 0,1 1 0,27-6 1,-30 8-132,1 1 1,0 1 0,0 0 0,0 2 0,0-1 0,0 2-1,27 4 1,-42-5 195,0 0-1,0 0 1,1 1-1,-1-1 1,0 0-1,0 1 1,1-1-1,-1 1 1,0 0 0,0-1-1,0 1 1,0 0-1,0-1 1,0 1-1,0 0 1,0 0-1,0 0 1,0 0-1,-1 0 1,1 0-1,0 0 1,0 0-1,-1 1 1,1-1-1,-1 0 1,1 0 0,-1 0-1,0 1 1,1-1-1,-1 0 1,0 0-1,0 1 1,0-1-1,0 0 1,0 1-1,0-1 1,0 0-1,-1 1 1,1-1-1,0 0 1,-1 0-1,1 0 1,-1 1 0,1-1-1,-1 0 1,1 0-1,-1 0 1,-1 2-1,-2 3 222,0-1 1,-1 1-1,1 0 0,-1-1 0,0 0 0,-1 0 0,-6 4 1,-1 0 243,-1-1 0,0-1 0,-26 11 0,34-16-569,0 0 0,0 0-1,0-1 1,0 0 0,0 0-1,0 0 1,0 0 0,-1-1-1,1 0 1,0-1 0,0 1-1,-10-3 1,8-6-4123,6-4-4974,2 12 8532,0-8-13155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0.821"/>
    </inkml:context>
    <inkml:brush xml:id="br0">
      <inkml:brushProperty name="width" value="0.025" units="cm"/>
      <inkml:brushProperty name="height" value="0.025" units="cm"/>
    </inkml:brush>
  </inkml:definitions>
  <inkml:trace contextRef="#ctx0" brushRef="#br0">257 51 7815,'0'0'5451,"-5"-9"-2440,3 6-2827,0 0 1,0 0 0,-1 0-1,1 1 1,-1-1 0,0 0-1,0 1 1,0 0 0,0 0 0,0 0-1,0 0 1,0 0 0,-1 0-1,1 1 1,-1 0 0,1-1-1,-1 1 1,1 1 0,-1-1-1,0 0 1,0 1 0,1 0-1,-1 0 1,0 0 0,0 0-1,1 1 1,-1-1 0,0 1-1,1 0 1,-1 0 0,1 1-1,-1-1 1,1 1 0,0-1 0,-1 1-1,-5 4 1,-1 1-60,1 0 0,-1 1 0,1 0 0,1 0 1,-1 1-1,1 0 0,1 1 0,0 0 0,0 0 0,1 0 1,0 1-1,1 0 0,0 0 0,1 0 0,0 0 0,1 1 1,-4 20-1,7-31-120,0 0 0,0 0 0,0 0 0,0-1 0,0 1 0,0 0 0,0 0 0,0 0 0,0 0 0,0 0 1,1-1-1,-1 1 0,0 0 0,1 0 0,-1 0 0,0-1 0,1 1 0,-1 0 0,1-1 0,-1 1 0,1 0 0,0-1 0,-1 1 1,1 0-1,-1-1 0,1 1 0,0-1 0,0 1 0,-1-1 0,2 1 0,0-1-4,1 1 0,-1-1 0,0 0 0,0 0 0,1 0 0,-1 0-1,0-1 1,0 1 0,0 0 0,1-1 0,2-1 0,4-1-47,-1-1 0,1 0 0,-1 0 1,0 0-1,8-7 0,-8 4-32,0 0 0,0 0 0,-1-1 0,1 0 0,-2 0 0,1-1 0,-1 1 0,-1-1 0,1-1 0,-1 1 0,-1-1 0,0 0 0,0 0 0,-1 0 0,-1-1 0,1 1 0,0-14 0,-11 31-280,3 5 416,1 1 0,0-1-1,0 1 1,1 0-1,1 0 1,0 0 0,1 0-1,1 0 1,1 22 0,-1-33-35,0 0 0,1 0 0,-1 0 1,1 0-1,-1 0 0,1 0 0,-1 0 1,1-1-1,0 1 0,0 0 0,0 0 0,0-1 1,0 1-1,1 0 0,-1-1 0,0 1 0,1-1 1,-1 0-1,1 1 0,0-1 0,-1 0 1,1 0-1,0 0 0,-1 0 0,1 0 0,0-1 1,0 1-1,0 0 0,0-1 0,0 1 0,0-1 1,0 0-1,0 0 0,0 0 0,0 0 1,0 0-1,0 0 0,3-1 0,2 0 55,0 0-1,0-1 1,0 1 0,0-2-1,0 1 1,-1-1 0,1 0-1,-1 0 1,12-8-1,-7 1-18,0-1-1,0 0 0,-1-1 0,0 0 1,14-23-1,-19 27-127,-1 0 1,1 0-1,-1-1 1,-1 1-1,1-1 1,-2 0-1,1 1 1,2-17-1,-5 174 673,0-148-575,0 1 1,0-1-1,0 1 1,0-1-1,0 1 1,0-1-1,0 1 1,1-1-1,-1 0 1,1 1-1,-1-1 1,1 1-1,-1-1 0,1 0 1,0 1-1,0-1 1,0 0-1,-1 0 1,1 0-1,0 1 1,1-1-1,-1 0 1,0 0-1,0-1 1,0 1-1,0 0 1,1 0-1,-1 0 1,0-1-1,1 1 1,-1-1-1,1 1 1,-1-1-1,1 0 1,-1 1-1,1-1 1,-1 0-1,1 0 1,-1 0-1,1 0 1,-1 0-1,1 0 1,-1-1-1,1 1 1,-1-1-1,2 0 1,4-1 56,0 0 0,1-1 1,-2 0-1,1-1 0,0 0 1,-1 0-1,12-9 0,-2-3-29,0 0 1,24-35-1,11-11-31,-51 61-30,0 1 1,1 0-1,-1 0 1,0 0 0,0 0-1,0 0 1,0-1-1,0 1 1,1 0-1,-1 0 1,0 0-1,0 0 1,0 0-1,0 0 1,1-1-1,-1 1 1,0 0 0,0 0-1,0 0 1,1 0-1,-1 0 1,0 0-1,0 0 1,0 0-1,1 0 1,-1 0-1,0 0 1,0 0-1,0 0 1,1 0 0,-1 0-1,0 0 1,0 0-1,0 0 1,0 1-1,1-1 1,-1 0-1,0 0 1,0 0-1,0 0 1,0 0-1,1 0 1,-1 0 0,0 1-1,0-1 1,0 0-1,0 0 1,1 0-1,3 16-52,-1 25 97,-3-33-32,0-5 4,0-1 1,0 1 0,1-1 0,-1 1-1,0-1 1,1 1 0,0-1 0,0 1-1,0-1 1,0 0 0,0 1-1,0-1 1,0 0 0,1 0 0,-1 0-1,1 0 1,-1 0 0,1 0 0,4 3-1,-5-5 7,0 1 1,1-1-1,-1 0 0,1 0 0,-1 0 1,1 1-1,-1-1 0,1-1 0,-1 1 0,1 0 1,-1 0-1,1 0 0,-1-1 0,0 1 1,1-1-1,-1 1 0,1-1 0,-1 0 0,0 1 1,0-1-1,1 0 0,-1 0 0,0 0 1,0 0-1,0 0 0,0 0 0,0 0 0,0-1 1,0 1-1,0 0 0,-1 0 0,1-1 1,0 1-1,0-2 0,21-39 286,-19 34-315,0 0 0,1 1 0,0-1 0,0 1 1,1 0-1,0 0 0,8-7 0,-5 48-3066,-3-9-1607,4-13-662,2-7-2439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749"/>
    </inkml:context>
    <inkml:brush xml:id="br0">
      <inkml:brushProperty name="width" value="0.025" units="cm"/>
      <inkml:brushProperty name="height" value="0.025" units="cm"/>
    </inkml:brush>
  </inkml:definitions>
  <inkml:trace contextRef="#ctx0" brushRef="#br0">1 1 5157,'0'0'15983,"14"63"-15983,-11-39 32,4 3-448,0-6-1442,2-6-1890,-3-3-1857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1.773"/>
    </inkml:context>
    <inkml:brush xml:id="br0">
      <inkml:brushProperty name="width" value="0.025" units="cm"/>
      <inkml:brushProperty name="height" value="0.025" units="cm"/>
    </inkml:brush>
  </inkml:definitions>
  <inkml:trace contextRef="#ctx0" brushRef="#br0">158 317 1698,'-9'1'11616,"0"1"-10937,1 0 1,-1 1-1,1 0 1,0 1-1,0-1 1,0 1-1,0 1 1,1 0 0,-14 11-1,16-12-382,0 0 0,1 0 0,0 1 0,0-1 0,0 1-1,0 0 1,1 0 0,0 1 0,0-1 0,0 1 0,1-1 0,0 1 0,0 0 0,0 0 0,1 0 0,0 0-1,-1 7 1,2-13-278,0 1 0,0 0 0,0-1 0,0 1 0,0 0 0,0 0-1,0-1 1,0 1 0,0 0 0,1-1 0,-1 1 0,0 0 0,0-1-1,1 1 1,-1-1 0,0 1 0,1 0 0,-1-1 0,1 1 0,-1-1-1,0 1 1,1-1 0,-1 1 0,1-1 0,0 1 0,-1-1 0,1 0-1,-1 1 1,1-1 0,0 0 0,-1 1 0,2-1 0,26-3 185,-19 0-187,-1-1 1,1 0-1,-1 0 0,11-8 0,-4-1 44,0 0 0,-1 0 1,-1-2-1,0 0 0,0 0 0,-2-1 0,0 0 0,-1-1 0,0-1 0,-2 1 0,0-2 0,-1 1 1,-1-1-1,0 0 0,-2 0 0,0 0 0,2-40 0,-8 75-35,-1 0 0,-1-1 0,-11 30 0,-1 6-13,10-32 95,1 0-1,1 0 1,1 0 0,1 0-1,0 1 1,3 35-1,-1-52-102,1-1-1,-1 1 1,1-1-1,0 0 1,0 1-1,0-1 1,0 0-1,0 0 1,1 1-1,-1-1 1,1 0-1,-1 0 1,1 0-1,0-1 1,0 1-1,-1 0 1,1-1-1,0 1 1,1-1-1,-1 0 1,0 1-1,0-1 1,1 0-1,-1 0 1,0-1-1,1 1 1,-1 0-1,1-1 1,-1 0-1,1 1 1,-1-1-1,1 0 1,-1 0-1,5-1 1,1 1 6,0-1 0,0 0-1,0-1 1,0 0 0,0 0 0,0-1 0,0 0 0,-1 0 0,12-7 0,-1-2-41,-1-1 0,0 0 0,-1-1-1,25-28 1,-35 34 18,1 0 0,-1 0 1,0 0-1,-1-1 0,0 0 0,0 0 0,-1-1 0,-1 1 0,1-1 0,-1 0 0,3-19 0,-6 29 13,0-1 0,0 0 0,0 0 0,0 0 0,0 0 0,0 0-1,0 0 1,0 0 0,0 0 0,0 0 0,0 0 0,-1 0 0,1 0 0,0 0-1,-1 0 1,1 0 0,-1 0 0,1 1 0,-1-1 0,1 0 0,-1 0-1,1 0 1,-1 1 0,0-1 0,1 0 0,-1 1 0,0-1 0,0 1-1,0-1 1,1 1 0,-1-1 0,0 1 0,0-1 0,0 1 0,0 0-1,0 0 1,0-1 0,0 1 0,0 0 0,0 0 0,0 0 0,0 0-1,0 0 1,0 0 0,0 0 0,0 0 0,0 1 0,0-1 0,1 0 0,-3 1-1,-4 1 6,1 0 0,-1 1 0,1-1 0,0 1 1,-12 7-1,6-2 109,1 0 1,-1 1-1,1 0 1,1 1-1,0 0 1,0 1-1,1 0 1,1 0-1,0 1 1,-8 14-1,16-26-113,0 1 0,0-1-1,-1 1 1,1-1 0,0 1 0,0-1-1,0 1 1,0-1 0,0 1 0,0-1-1,0 1 1,0 0 0,0-1 0,0 1-1,0-1 1,0 1 0,0-1 0,0 1-1,0-1 1,1 1 0,-1-1 0,0 1-1,0-1 1,1 1 0,-1-1 0,0 1-1,1-1 1,-1 1 0,0-1 0,1 0-1,0 1 1,20 3 61,27-12-47,-48 8-17,54-15-417,-36 8 322,0 1 0,1 1 0,0 1 0,0 1 0,0 0 0,1 2 0,-1 0 0,38 3 0,-55-2 110,0 0-1,0 0 0,0 0 0,-1-1 0,1 1 1,0-1-1,0 0 0,0 1 0,-1-1 0,1 0 1,0 0-1,-1 0 0,1 0 0,0 0 1,-1 0-1,1-1 0,-1 1 0,0 0 0,0-1 1,1 1-1,-1-1 0,0 1 0,0-1 0,0 0 1,0 0-1,-1 1 0,1-1 0,0 0 0,-1 0 1,1 0-1,-1 0 0,0-2 0,3-7-4,0 0 0,-1-1 0,-1 1 0,1-13 0,-3 11 2,1 12-12,0 1-1,-1-1 0,1 0 1,0 0-1,-1 0 1,1 0-1,0 0 1,0 0-1,0 0 1,0 1-1,0-1 1,0 0-1,0 0 1,0 0-1,1 0 0,-1 0 1,0 0-1,0 1 1,1-1-1,-1 0 1,1 0-1,-1 0 1,0 1-1,1-1 1,0 0-1,-1 0 1,1 1-1,-1-1 0,1 0 1,0 1-1,-1-1 1,1 1-1,0-1 1,0 1-1,-1-1 1,1 1-1,0 0 1,0-1-1,0 1 1,0 0-1,0 0 0,-1-1 1,1 1-1,0 0 1,0 0-1,0 0 1,0 0-1,2 1 1,73 1 255,-39 0-151,1-2 0,60-6-1,-87 4-87,0 0-1,0 0 0,0-1 1,-1-1-1,1 0 0,-1 0 1,0-1-1,0 0 0,-1-1 1,0 0-1,0 0 0,0-1 1,11-12-1,-18 18 0,0-1 1,0-1-1,0 1 0,-1 0 0,1 0 1,-1-1-1,1 1 0,-1-1 0,0 1 0,0-1 1,0 0-1,0 1 0,0-1 0,-1 0 1,1 0-1,-1 1 0,1-1 0,-1 0 1,0 0-1,-1-4 0,0 5-5,1 0 0,-1 1 1,0-1-1,0 0 0,0 0 0,0 1 0,-1-1 1,1 1-1,0-1 0,-1 1 0,1-1 1,-1 1-1,1 0 0,-1 0 0,0 0 0,1 0 1,-1 0-1,0 0 0,0 0 0,0 0 0,0 1 1,0-1-1,0 1 0,0-1 0,0 1 0,0 0 1,0 0-1,-3 0 0,-6 0-3,0 0 1,-1 0-1,1 2 1,0-1-1,0 1 1,-1 1-1,2 0 0,-1 0 1,0 1-1,-19 11 1,24-12 0,1 0 1,-1 1-1,1 0 1,0 0-1,0 0 1,0 1 0,0 0-1,1-1 1,0 2-1,0-1 1,0 0-1,1 1 1,0 0 0,0 0-1,0 0 1,1 0-1,-1 0 1,2 0-1,-1 1 1,-1 8 0,3-12 6,0-1 0,0 1 1,0 0-1,0-1 0,0 1 1,0 0-1,1 0 1,0-1-1,-1 1 0,1-1 1,0 1-1,0-1 0,0 1 1,1-1-1,-1 1 1,0-1-1,1 0 0,3 4 1,-1-2 0,0-1 0,-1-1 0,1 1 1,1 0-1,-1-1 0,0 0 0,0 0 0,1 0 1,0-1-1,4 2 0,13 1-225,1-1 0,-1-1 0,40-1 0,-45-1-165,-6 0 46,12 0-1713,0-1 1,30-4-1,-1-10-7092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2.429"/>
    </inkml:context>
    <inkml:brush xml:id="br0">
      <inkml:brushProperty name="width" value="0.025" units="cm"/>
      <inkml:brushProperty name="height" value="0.025" units="cm"/>
    </inkml:brush>
  </inkml:definitions>
  <inkml:trace contextRef="#ctx0" brushRef="#br0">13 1 5765,'0'0'11499,"0"49"-11242,-3-10 223,-5 7 193,6 3-193,2 0-416,0-6-32,0-6-96,3-5-897,8-6-768,-7-5-1314,-4-4-2434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2.833"/>
    </inkml:context>
    <inkml:brush xml:id="br0">
      <inkml:brushProperty name="width" value="0.025" units="cm"/>
      <inkml:brushProperty name="height" value="0.025" units="cm"/>
    </inkml:brush>
  </inkml:definitions>
  <inkml:trace contextRef="#ctx0" brushRef="#br0">70 385 4004,'-8'-8'6331,"4"5"-6125,-3-3 569,1 0 0,-1-1 0,1 0-1,0 0 1,-7-12 0,11 16-543,0 0-1,1 0 1,-1 0 0,1-1-1,0 1 1,0 0-1,1-1 1,-1 1 0,0-1-1,1 1 1,0-1 0,0 1-1,0-1 1,0 1-1,1-1 1,-1 1 0,1-1-1,0 1 1,0 0 0,0-1-1,3-4 1,4-6 2,0 2-1,1-1 1,0 2 0,1-1-1,1 1 1,-1 0 0,23-16 0,-5 6-85,2 2 0,38-20 0,-51 30-103,0 1 0,1 1 0,0 0 0,1 2 1,-1 0-1,1 1 0,0 1 0,0 0 0,0 2 0,1 0 0,-1 1 1,29 5-1,-37-3-44,1 0 0,-1 1 1,0 0-1,0 1 0,0 1 1,0 0-1,-1 0 0,0 1 1,0 0-1,0 1 0,-1 0 1,0 0-1,0 1 0,-1 1 1,0-1-1,0 1 0,-1 0 1,-1 1-1,1 0 0,-1 0 1,7 18-1,-9-20 55,-1-1 1,0 0-1,-1 1 0,1 0 0,-2 0 1,1-1-1,-1 1 0,0 0 1,-1 0-1,1 0 0,-2 1 1,1-1-1,-1 0 0,0-1 0,-1 1 1,0 0-1,0 0 0,-1-1 1,0 1-1,0-1 0,-1 0 1,0 0-1,0 0 0,0 0 0,-1-1 1,0 1-1,-1-1 0,1-1 1,-8 7-1,-12 11 561,-2-2 1,-1 0-1,-54 30 0,69-44-552,0 0 0,-1-1 0,1-1-1,-1 0 1,-1-1 0,1-1-1,0 0 1,-1-1 0,0 0-1,1-1 1,-23-2 0,32 0-107,0 0 0,0 0 0,0-1 0,1 1 0,-1-1 0,1-1 0,-1 1 0,1-1 0,-1 1 0,1-1 0,0 0 0,1-1 0,-1 1 0,0-1 0,1 1 0,-6-9 0,7 9-93,1 1 0,0 0 0,-1 0-1,1 0 1,0-1 0,0 1 0,0-1 0,0 1 0,1-1-1,-1 1 1,1-1 0,-1 1 0,1-1 0,0 0 0,0 1-1,0-1 1,1 1 0,-1-1 0,0 1 0,1-1 0,0 1-1,0-1 1,-1 1 0,1-1 0,1 1 0,-1 0 0,0-1-1,0 1 1,1 0 0,0 0 0,-1 0 0,1 0 0,4-3-1,52-32-4254,-43 28 2976,32-17-4134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3.222"/>
    </inkml:context>
    <inkml:brush xml:id="br0">
      <inkml:brushProperty name="width" value="0.025" units="cm"/>
      <inkml:brushProperty name="height" value="0.025" units="cm"/>
    </inkml:brush>
  </inkml:definitions>
  <inkml:trace contextRef="#ctx0" brushRef="#br0">0 222 11787,'0'0'8173,"14"-2"-6822,-1-1-1072,1-1 0,-1-1 0,1 0 0,-2 0-1,1-2 1,0 1 0,-1-2 0,-1 1 0,1-2 0,-1 1 0,13-14 0,-19 18-216,-1-1-1,1 1 1,-1-1-1,0 0 1,0 0-1,0 0 1,-1-1 0,1 1-1,-1-1 1,-1 0-1,1 0 1,-1 0 0,0 0-1,0 0 1,-1-1-1,0 1 1,1-12-1,-2 17-58,-1 0 0,1 0 0,0 0 0,-1 0 0,1 0-1,-1 0 1,1 0 0,-1 0 0,0 0 0,1 0 0,-1 1 0,0-1-1,1 0 1,-1 0 0,0 1 0,0-1 0,0 0 0,0 1 0,1-1-1,-1 1 1,0-1 0,0 1 0,0-1 0,0 1 0,0 0-1,0 0 1,-1-1 0,1 1 0,0 0 0,0 0 0,0 0 0,0 0-1,0 0 1,0 0 0,0 1 0,0-1 0,0 0 0,0 0 0,0 1-1,0-1 1,0 1 0,-1 0 0,-3 0 13,0 1-1,0-1 1,0 1 0,0 1-1,1-1 1,-1 0 0,-7 7-1,4 0 39,1 0-1,0 0 0,0 1 1,1 0-1,0 0 0,1 1 1,0 0-1,0 0 0,1 0 1,1 0-1,0 1 0,1-1 1,0 1-1,0 0 0,1-1 1,1 18-1,0-26-36,1-1 1,-1 1-1,0-1 0,0 0 1,1 1-1,0-1 0,-1 0 1,1 1-1,0-1 1,0 0-1,0 0 0,0 0 1,1 0-1,-1 0 0,0 0 1,1 0-1,0 0 0,-1 0 1,1-1-1,3 3 0,-2-2-8,1 0-1,-1 0 1,1-1-1,0 1 1,0-1-1,0 0 0,0 0 1,0 0-1,0-1 1,0 0-1,5 1 1,1-2-341,0 1 1,0-1 0,0-1 0,0 0 0,0 0 0,-1-1 0,1 0-1,-1-1 1,13-6 0,-10 3-2176,-1-1-1,1-1 1,19-18 0,-5-3-7733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4.095"/>
    </inkml:context>
    <inkml:brush xml:id="br0">
      <inkml:brushProperty name="width" value="0.025" units="cm"/>
      <inkml:brushProperty name="height" value="0.025" units="cm"/>
    </inkml:brush>
  </inkml:definitions>
  <inkml:trace contextRef="#ctx0" brushRef="#br0">1 1 15567,'0'0'4340,"-1"9"-3006,2 77 957,4-1-1,19 110 0,-17-151-1714,2 14-60,35 112-1,-39-164-385,-3-20-53,-3-27-39,-5 10-314,-2 0 0,-1 0 0,-16-35-1,11 31-991,-16-62 1,37 103 1308,0 0 0,0-1 0,0 0 0,0 0 0,1-1 0,0 0 0,0 0 0,0-1 1,12 3-1,-13-5-15,-1 0 1,1-1-1,-1 0 1,1 0-1,-1-1 1,1 1-1,-1-1 1,1-1-1,-1 0 1,0 1-1,0-2 1,0 1-1,0-1 1,0 0-1,0 0 1,-1-1-1,0 1 1,1-1-1,-1 0 1,7-8-1,-5 4-11,-1 0 0,0 0 1,-1-1-1,0 1 0,0-1 0,0 0 0,-1-1 0,-1 1 0,0-1 0,0 1 0,0-1 0,0-16 0,-10 77 45,4-32 230,0 0 1,1 1-1,1-1 0,2 25 0,-1-42-272,-1 0 0,2-1 0,-1 1 0,0-1 0,0 1 0,0-1 0,1 1 1,-1-1-1,1 1 0,-1-1 0,1 0 0,0 1 0,-1-1 0,1 0 0,0 1 0,0-1 0,0 0 0,0 0 0,0 0 0,0 0 0,0 0 0,1 0 0,-1 0 0,0 0 0,0 0 0,1 0 1,-1-1-1,1 1 0,-1-1 0,1 1 0,-1-1 0,1 1 0,-1-1 0,1 0 0,-1 0 0,1 0 0,-1 0 0,1 0 0,-1 0 0,1 0 0,-1 0 0,1 0 0,2-2 0,1 1-8,1-1-1,-1 0 0,0-1 1,0 1-1,0-1 0,0 0 1,0 0-1,0-1 0,-1 1 1,7-7-1,16-31-210,-23 34 152,-1 1 1,1 0 0,0 0 0,1 0 0,-1 0-1,1 1 1,0-1 0,1 1 0,8-6 0,-13 11 45,-1-1 1,0 1-1,0 0 1,0 0-1,1 0 1,-1 0-1,0 0 1,0 1 0,1-1-1,-1 0 1,0 0-1,0 0 1,1 0-1,-1 0 1,0 0-1,0 0 1,0 0-1,1 0 1,-1 1 0,0-1-1,0 0 1,0 0-1,1 0 1,-1 0-1,0 1 1,0-1-1,0 0 1,0 0-1,0 0 1,1 1 0,-1-1-1,0 0 1,0 0-1,0 1 1,0-1-1,0 0 1,0 0-1,0 1 1,0-1-1,0 0 1,0 0 0,0 0-1,0 1 1,0-1-1,0 0 1,0 1-1,1 22-16,-1-21 56,0 0 0,-1 0 0,1 0-1,0 0 1,0 0 0,1 0 0,-1 0 0,0 0-1,1 0 1,-1 0 0,1 0 0,-1 0 0,1 0-1,0-1 1,0 1 0,2 3 0,0-5-24,0 0 1,0 0-1,0-1 1,0 1-1,0-1 0,-1 0 1,1 0-1,0 0 1,0 0-1,0 0 1,-1 0-1,1-1 0,-1 0 1,1 1-1,-1-1 1,0 0-1,1 0 1,-1 0-1,0 0 1,0-1-1,1-2 0,0 2-42,-1 1-1,0-1 1,1 1-1,-1-1 1,1 1-1,0 0 1,0 0-1,0 0 1,0 0 0,0 0-1,0 1 1,0 0-1,1-1 1,-1 1-1,6-1 1,-7 54-30,-5 2-1105,20-80-13468,-10 9 5508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4.425"/>
    </inkml:context>
    <inkml:brush xml:id="br0">
      <inkml:brushProperty name="width" value="0.025" units="cm"/>
      <inkml:brushProperty name="height" value="0.025" units="cm"/>
    </inkml:brush>
  </inkml:definitions>
  <inkml:trace contextRef="#ctx0" brushRef="#br0">0 0 13741,'0'0'12828,"1"10"-12043,2 12-429,11 65 934,-13-79-1262,1 0 0,0 0 1,1 0-1,0 0 0,0-1 0,1 0 1,0 1-1,8 10 0,-1-11-2348,-10-8 1907,-1 1 1,1 0-1,-1-1 1,1 1-1,-1-1 1,1 1-1,-1 0 0,0-1 1,1 1-1,-1-1 1,1 1-1,-1-1 1,0 1-1,1-1 1,-1 0-1,0 1 0,0-1 1,1 1-1,-1-1 1,0 0-1,0 1 1,0-1-1,0 1 0,0-1 1,0-1-1,3-16-12751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4.782"/>
    </inkml:context>
    <inkml:brush xml:id="br0">
      <inkml:brushProperty name="width" value="0.025" units="cm"/>
      <inkml:brushProperty name="height" value="0.025" units="cm"/>
    </inkml:brush>
  </inkml:definitions>
  <inkml:trace contextRef="#ctx0" brushRef="#br0">0 1 16400,'0'0'3363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5.103"/>
    </inkml:context>
    <inkml:brush xml:id="br0">
      <inkml:brushProperty name="width" value="0.025" units="cm"/>
      <inkml:brushProperty name="height" value="0.025" units="cm"/>
    </inkml:brush>
  </inkml:definitions>
  <inkml:trace contextRef="#ctx0" brushRef="#br0">0 1 19442,'0'0'8456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5.942"/>
    </inkml:context>
    <inkml:brush xml:id="br0">
      <inkml:brushProperty name="width" value="0.025" units="cm"/>
      <inkml:brushProperty name="height" value="0.025" units="cm"/>
    </inkml:brush>
  </inkml:definitions>
  <inkml:trace contextRef="#ctx0" brushRef="#br0">0 1 12908,'0'0'5942,"0"8"-4730,14 181 2131,1-1-1070,-14-167-1951,-2-4 78,2-1 0,0 1-1,4 19 1,-5-36-384,0 1-1,0-1 0,0 1 0,0-1 0,0 1 0,1-1 1,-1 1-1,0-1 0,0 1 0,0-1 0,0 1 0,1-1 0,-1 1 1,0-1-1,1 0 0,-1 1 0,0-1 0,0 1 0,1-1 1,-1 0-1,1 1 0,-1-1 0,0 0 0,1 1 0,-1-1 1,1 0-1,0 1 0,7-10 340,3-22 19,-7 9-327,-1-1 1,-1 0 0,-1-23 0,-1 36-54,-1 1-1,0-1 1,0 1 0,-1-1-1,0 1 1,0 0 0,-1-1-1,-1 1 1,-7-14 0,11 22-5,0 1 0,0-1 0,0 1 0,-1-1 0,1 0 1,0 1-1,0-1 0,-1 1 0,1-1 0,0 1 0,-1-1 1,1 1-1,-1-1 0,1 1 0,0 0 0,-1-1 0,1 1 1,-1-1-1,0 1 0,1 0 0,-1 0 0,1-1 0,-1 1 0,1 0 1,-1 0-1,1-1 0,-1 1 0,0 0 0,1 0 0,-1 0 1,0 0-1,1 0 0,-2 0 0,-4 21-241,8 33 115,0-45 124,1-1 1,0 0 0,0 0 0,1 0 0,0-1 0,1 1 0,-1-1-1,1 0 1,1 0 0,-1-1 0,12 11 0,-15-15 18,1 1 0,-1-1 0,0-1 0,1 1 0,0 0 1,-1 0-1,1-1 0,0 0 0,0 1 0,0-1 0,0 0 0,0 0 0,0-1 1,0 1-1,0-1 0,0 1 0,0-1 0,0 0 0,0 0 0,1-1 0,-1 1 1,0-1-1,0 1 0,0-1 0,0 0 0,0 0 0,0 0 0,0 0 0,-1-1 1,1 1-1,0-1 0,-1 0 0,1 0 0,-1 0 0,3-3 0,6-8 35,-1-1 1,-1-1-1,0 0 0,-1 0 0,-1-1 0,0 0 0,-1 0 0,-1-1 0,4-21 0,-11 96-53,0-36 63,1 1 0,2-1 0,0 1 0,1-1 0,5 23 0,-7-44-61,0 0 1,0 0-1,1 0 0,-1 0 1,0 0-1,0 0 0,1 0 0,-1 0 1,0 0-1,1 0 0,-1 0 1,1 0-1,-1 0 0,1-1 1,0 1-1,-1 0 0,1 0 1,0-1-1,0 1 0,-1 0 0,1-1 1,0 1-1,0-1 0,0 1 1,0-1-1,0 1 0,0-1 1,0 0-1,0 1 0,0-1 1,0 0-1,0 0 0,0 0 0,0 0 1,0 0-1,0 0 0,0 0 1,0 0-1,0 0 0,0 0 1,0 0-1,0-1 0,0 1 1,1-1-1,1-1-366,0 0 0,0 0 0,0 0 0,0 0 0,-1 0 0,1 0 0,-1-1-1,0 0 1,0 1 0,1-1 0,2-5 0,6-20-4556,-2-5-2878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6.300"/>
    </inkml:context>
    <inkml:brush xml:id="br0">
      <inkml:brushProperty name="width" value="0.025" units="cm"/>
      <inkml:brushProperty name="height" value="0.025" units="cm"/>
    </inkml:brush>
  </inkml:definitions>
  <inkml:trace contextRef="#ctx0" brushRef="#br0">2 0 16271,'0'0'6823,"-1"48"-9322,17-32-832,1-1-2594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106"/>
    </inkml:context>
    <inkml:brush xml:id="br0">
      <inkml:brushProperty name="width" value="0.025" units="cm"/>
      <inkml:brushProperty name="height" value="0.025" units="cm"/>
    </inkml:brush>
  </inkml:definitions>
  <inkml:trace contextRef="#ctx0" brushRef="#br0">2 119 5445,'0'0'12722,"-1"-10"-11415,1 7-1241,-1 0 0,1-1 0,0 1 0,0 0-1,1-1 1,-1 1 0,0 0 0,1 0 0,0-1-1,0 1 1,0 0 0,2-4 0,-1 4 6,1 0 1,-1 0-1,1 1 1,0-1-1,0 0 1,0 1-1,0 0 1,0 0-1,1 0 1,-1 0 0,0 0-1,1 1 1,-1 0-1,6-2 1,12-4 150,1 1 1,0 1 0,0 1 0,25-1 0,-41 4-224,0 0 0,0 1 0,0 0 0,0 0 0,0 1 0,0-1 0,0 1 0,0 1 1,0-1-1,0 1 0,-1 0 0,1 0 0,0 1 0,-1-1 0,0 1 0,0 0 0,0 1 0,0-1 0,0 1 1,4 5-1,-6-6 3,-1 0 0,0 1 1,0-1-1,0 1 0,0-1 0,-1 1 1,0 0-1,1 0 0,-1-1 1,0 1-1,-1 0 0,1 0 1,-1 0-1,0 0 0,0 0 1,0 0-1,0 0 0,-1 0 0,0 4 1,-1-2 89,-1 1 0,1-1 0,-1 0 0,0-1 0,-1 1 0,1 0 1,-1-1-1,0 0 0,-1 0 0,-7 8 0,2-4 260,0 0 0,-1-1 1,0-1-1,0 0 0,-1 0 0,0-1 0,0-1 1,0 0-1,-1 0 0,-24 4 0,29-7-220,0-2 0,-1 1-1,1-1 1,0-1 0,0 1 0,-16-4 0,22 3-211,-1 1 0,1-1 1,0 0-1,-1 0 0,1 0 1,0 0-1,0-1 1,-1 1-1,1-1 0,0 1 1,0-1-1,0 0 0,1 1 1,-1-1-1,0 0 0,1 0 1,-1 0-1,1-1 0,0 1 1,0 0-1,-1 0 1,2-1-1,-1 1 0,0-1 1,0-3-1,0 6-94,1-1 0,0 1 0,0-1 0,0 0 0,0 1 0,0-1 0,0 1 0,0-1 0,0 0 0,0 1 0,0-1 1,0 1-1,1-1 0,-1 0 0,0 1 0,0-1 0,1 1 0,-1-1 0,0 1 0,0-1 0,1 1 0,-1-1 0,1 1 0,-1-1 0,0 1 0,1-1 0,-1 1 0,1 0 0,-1-1 0,1 1 0,-1 0 0,1 0 0,0-1 1,-1 1-1,1 0 0,0 0 0,25-2-6681,-18 2 4736,18 0-4812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6.629"/>
    </inkml:context>
    <inkml:brush xml:id="br0">
      <inkml:brushProperty name="width" value="0.025" units="cm"/>
      <inkml:brushProperty name="height" value="0.025" units="cm"/>
    </inkml:brush>
  </inkml:definitions>
  <inkml:trace contextRef="#ctx0" brushRef="#br0">137 36 14606,'0'0'7271,"-9"-7"-5979,-33-20-166,40 27-1087,1-1-1,-1 1 1,1 0 0,0 0-1,-1 0 1,1 0 0,-1 0-1,1 0 1,-1 0 0,1 0-1,0 0 1,-1 1 0,1-1 0,-1 0-1,1 1 1,0-1 0,-1 1-1,1 0 1,0-1 0,0 1-1,-1 0 1,1 0 0,0 0-1,0 0 1,0 0 0,0 0-1,0 0 1,0 0 0,-1 3-1,-20 36 418,20-35-380,-2 4 57,0 1 0,1 0 0,0-1 0,1 1 0,0 1 0,0-1 0,1 0 0,0 1 0,1-1 0,2 20 0,-2-29-128,0 1 1,1-1-1,-1 0 1,0 1-1,1-1 1,-1 1-1,1-1 1,0 0-1,-1 1 1,1-1-1,0 0 1,0 1-1,0-1 1,0 0-1,0 0 1,0 0-1,0 0 1,0 0-1,0 0 1,0 0-1,1 0 1,-1-1-1,0 1 1,1 0-1,-1-1 1,0 1-1,1-1 1,-1 0-1,1 1 1,-1-1-1,1 0 1,-1 0-1,1 0 1,-1 0-1,1 0 1,-1 0-1,1 0 1,-1 0-1,1-1 1,-1 1-1,0-1 1,1 1-1,-1-1 1,2 0-1,3-1 10,0 0-1,-1-1 0,1 0 0,-1 0 1,1 0-1,-1-1 0,0 0 0,-1 0 0,7-6 1,58-99-79,-65 110-441,-1 13 281,0 31 253,-1-11 35,-2-33-45,0 1 0,0-1 0,1 0 0,-1 1 0,0-1 0,0 1 0,1-1 0,-1 0 0,0 1 0,1-1 0,0 0-1,-1 1 1,1-1 0,0 0 0,-1 0 0,1 0 0,0 1 0,0-1 0,0 0 0,0 0 0,0 0 0,0-1 0,0 1 0,1 0 0,-1 0-1,0-1 1,0 1 0,1 0 0,-1-1 0,0 1 0,1-1 0,-1 0 0,1 1 0,-1-1 0,0 0 0,1 0 0,-1 0 0,1 0 0,-1 0 0,1 0-1,-1 0 1,0-1 0,1 1 0,-1 0 0,0-1 0,1 1 0,-1-1 0,0 0 0,1 1 0,-1-1 0,0 0 0,0 0 0,0 0 0,2-1-1,7-5 96,0-1-1,0 0 0,0 0 0,14-18 0,-3 1-87,-13 13-23,0 2 0,1-1 0,0 1 0,1 1 1,0-1-1,0 2 0,1-1 0,22-12 0,-32 22-5,-1-1-1,1 0 1,0 1 0,-1-1 0,1 0 0,0 1 0,-1-1 0,1 1 0,-1-1 0,1 1 0,-1-1 0,1 1 0,-1-1 0,1 1 0,-1 0 0,1-1 0,-1 1 0,0 0 0,0-1 0,1 1 0,-1 0 0,0 0 0,0-1-1,0 1 1,0 0 0,1-1 0,-1 1 0,0 0 0,-1 0 0,1-1 0,0 1 0,0 0 0,0 0 0,0-1 0,-1 2 0,0 31 33,-16 24 647,32-63-5980,-5-2-1322,-2 1-2494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7.318"/>
    </inkml:context>
    <inkml:brush xml:id="br0">
      <inkml:brushProperty name="width" value="0.025" units="cm"/>
      <inkml:brushProperty name="height" value="0.025" units="cm"/>
    </inkml:brush>
  </inkml:definitions>
  <inkml:trace contextRef="#ctx0" brushRef="#br0">13 132 4484,'0'0'21679,"6"9"-21305,21 26-182,-26-33-176,1-1-1,0 1 1,0-1-1,0 0 1,-1 0-1,1 0 1,0 0-1,1 0 1,-1 0-1,0 0 1,0 0-1,0-1 1,0 1 0,1-1-1,-1 0 1,0 0-1,0 0 1,0 0-1,1 0 1,-1 0-1,0-1 1,0 1-1,1 0 1,2-2-1,-1 0 61,0 1-1,0-1 0,0 0 1,0 0-1,-1 0 1,1-1-1,-1 1 0,0-1 1,1 0-1,3-4 0,-3 1 0,1 0-1,-1-1 1,0 1-1,0-1 1,-1 0-1,0 0 0,0 0 1,-1 0-1,1-1 1,-2 1-1,1-1 1,-1 1-1,0-1 0,-1 0 1,0 1-1,-1-16 1,0 22-74,1 0 0,-1-1 0,1 1 0,-1 0 0,1 0 0,-1 0 0,0 0 0,0 0 0,1 0 0,-1 0 1,0 0-1,0 0 0,0 0 0,0 0 0,0 0 0,0 1 0,-1-1 0,1 0 0,0 1 0,0-1 0,0 1 0,-1-1 1,1 1-1,0 0 0,-1-1 0,1 1 0,0 0 0,-1 0 0,1 0 0,0 0 0,-1 0 0,1 0 0,0 0 0,0 1 1,-1-1-1,-1 1 0,-1 0-10,0 0 0,-1 1 0,1-1 0,0 1 0,1-1 0,-1 1 0,0 0 0,0 1 0,1-1 0,-4 4 0,-4 4 2,2 1-1,0 0 1,0 1-1,1 0 1,0 0 0,1 1-1,1 0 1,0 0-1,0 0 1,1 1 0,1 0-1,-3 20 1,6-33 7,1 0 0,0 0-1,0 0 1,0 0 0,0 0 0,0 0 0,0 0 0,0 1 0,0-1-1,0 0 1,1 0 0,-1 0 0,0 0 0,1-1 0,-1 1 0,1 0 0,-1 0-1,1 0 1,-1 0 0,1 0 0,0 0 0,-1-1 0,1 1 0,0 0-1,0 0 1,-1-1 0,1 1 0,0-1 0,1 2 0,1-2 2,-1 1 0,0-1 0,1 0 0,-1 0 0,1 0 0,-1 0 0,0 0 0,1 0 0,-1-1 0,0 1 0,1-1 0,2-1-1,6-1-24,-1-2-1,0 1 1,-1-1-1,17-12 1,-7 1-302,0-2 1,30-37 0,-33 36 248,0 0 0,35-29 0,-51 48 78,0-1 0,1 1 0,-1-1-1,1 1 1,-1-1 0,0 1 0,1 0 0,-1-1 0,1 1 0,-1 0 0,1-1 0,-1 1 0,1 0 0,-1 0 0,1-1 0,-1 1 0,1 0 0,-1 0 0,1 0 0,-1 0 0,1 0 0,-1 0 0,1 0 0,0 0 0,-1 0 0,1 0 0,-1 0 0,1 0 0,-1 0 0,1 0 0,-1 1 0,1-1 0,0 0 0,-1 0 0,0 1 0,1-1 0,-1 0 0,1 0 0,-1 1 0,1-1-1,-1 1 1,1-1 0,-1 0 0,0 1 0,1-1 0,-1 1 0,0-1 0,0 1 0,1-1 0,-1 1 0,0-1 0,0 1 0,0-1 0,1 1 0,-1-1 0,0 1 0,0 0 0,0-1 0,0 1 0,0-1 0,0 1 0,0-1 0,0 2 0,-2 46 209,1-37-196,-4 31 35,2-23 191,2 0 1,0 29-1,1-47-233,0 0 0,0-1 0,0 1 0,0 0 0,0 0 0,0 0 0,0-1 0,0 1 0,1 0 0,-1 0 0,0-1 0,1 1 0,-1 0 0,0-1 0,1 1 0,-1 0 0,1-1 0,-1 1 0,1-1 0,-1 1 1,1-1-1,0 1 0,-1-1 0,1 1 0,0-1 0,-1 1 0,1-1 0,1 1 0,22-5 126,21-26-42,126-151-97,-171 181 12,0 0-1,0-1 1,0 1 0,1 0 0,-1 0 0,0-1-1,0 1 1,1 0 0,-1 0 0,0 0-1,1-1 1,-1 1 0,0 0 0,0 0 0,1 0-1,-1 0 1,0 0 0,1-1 0,-1 1 0,1 0-1,-1 0 1,0 0 0,1 0 0,-1 0 0,0 0-1,1 0 1,-1 0 0,0 0 0,1 1 0,-1-1-1,0 0 1,1 0 0,-1 0 0,1 0 0,4 15 556,-6 30 644,0-31-1010,8-14-9,-7 0-240,1 0 0,-1 0 0,1 0 0,-1-1 0,1 1 0,-1 0 0,1 0 0,-1 0-1,1 0 1,-1 0 0,1 0 0,-1 0 0,1 0 0,-1 0 0,1 1 0,-1-1 0,1 0 0,-1 0 0,1 0 0,-1 0 0,1 1 0,-1-1 0,1 0 0,-1 1 0,0-1-1,1 0 1,-1 1 0,1-1 0,-1 0 0,1 1 0,-1 3-286,0-1-208,0-1-1,0 0 0,0 0 0,0 1 1,0-1-1,-1 0 0,1 0 0,-1 0 0,1 1 1,-1-1-1,0 0 0,0 0 0,0 0 1,0 0-1,-2 3 0,-11 9-7161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8.263"/>
    </inkml:context>
    <inkml:brush xml:id="br0">
      <inkml:brushProperty name="width" value="0.025" units="cm"/>
      <inkml:brushProperty name="height" value="0.025" units="cm"/>
    </inkml:brush>
  </inkml:definitions>
  <inkml:trace contextRef="#ctx0" brushRef="#br0">68 256 8520,'0'-13'8814,"1"1"-7382,1 3-807,-1 0 1,0 0-1,-1 0 1,0 0-1,-1 0 1,0 0-1,0 0 1,-1 0-1,-4-13 1,6 22-599,0-1 0,-1 0 0,1 1 0,0-1 1,0 1-1,-1-1 0,1 1 0,0-1 0,-1 1 0,1-1 0,-1 1 0,1 0 0,-1-1 0,1 1 1,0-1-1,-1 1 0,0 0 0,1-1 0,-1 1 0,1 0 0,-1 0 0,1 0 0,-1-1 1,0 1-1,1 0 0,-1 0 0,1 0 0,-1 0 0,0 0 0,1 0 0,-1 0 0,1 0 1,-1 0-1,0 0 0,1 0 0,-1 1 0,1-1 0,-1 0 0,0 0 0,1 1 0,-1-1 0,1 0 1,-1 1-1,1-1 0,-1 0 0,1 1 0,0-1 0,-1 1 0,1-1 0,-1 1 0,1-1 1,0 1-1,-1-1 0,1 1 0,0-1 0,0 1 0,-1-1 0,1 1 0,0-1 0,0 1 1,0 0-1,0-1 0,0 2 0,-16 42-116,16-42 157,-5 17-140,0-1 0,2 1 1,0 0-1,1 0 0,1 0 1,3 38-1,-2-56 48,0-1-1,0 1 1,0 0 0,0 0 0,0-1-1,1 1 1,-1 0 0,0-1 0,0 1-1,1 0 1,-1-1 0,1 1 0,-1 0-1,0-1 1,1 1 0,-1 0 0,1-1-1,-1 1 1,1-1 0,0 1 0,-1-1-1,1 1 1,-1-1 0,1 0 0,0 1-1,-1-1 1,1 0 0,0 0 0,1 1-1,23-8-459,20-28-50,-44 34 502,2-2 20,-1 1 0,0 0 0,1 1 0,-1-1 0,1 0 0,-1 1 0,1-1 0,0 1 0,-1 0 0,1 0 0,0 0 0,0 0 0,3 0 0,-4 1 3,0 0-1,0 0 1,-1 0 0,1 1 0,0-1 0,-1 1 0,1-1 0,-1 1 0,1-1 0,0 1 0,-1 0 0,0 0 0,1 0 0,-1 0 0,1 0 0,-1 0 0,0 0 0,0 1-1,0-1 1,0 0 0,0 1 0,0-1 0,0 1 0,1 1 0,10 18 178,-1 1 0,-1 1-1,-1-1 1,-1 2 0,-1-1 0,-1 1 0,-1 0-1,-1 0 1,-1 1 0,-1-1 0,-1 1-1,-4 35 1,1-49 56,0 0 0,-1 0-1,-1 0 1,1 0 0,-2-1-1,0 0 1,0 0 0,-7 11-1,8-15-172,0-1-1,0 1 0,-1-1 1,1 1-1,-1-1 0,0-1 1,0 1-1,-1-1 0,0 0 1,1 0-1,-1 0 0,0-1 1,-1 0-1,-7 3 0,12-6-47,1 1-1,0-1 0,-1 0 1,1 1-1,0-1 0,-1 0 1,1 0-1,-1 0 1,1 0-1,0 0 0,-1-1 1,1 1-1,-1 0 0,1-1 1,0 1-1,-1 0 0,1-1 1,0 0-1,0 1 1,0-1-1,-1 0 0,1 0 1,0 1-1,0-1 0,0 0 1,0 0-1,-1-2 1,0 0-17,1 0 0,-1 0 0,0-1 0,1 1 1,0 0-1,0-1 0,0 1 0,1-1 0,-1 0 1,0-5-1,1-5-50,0-1-1,1 1 1,1 0-1,5-23 1,6 1 44,2 1 0,1 1 1,2 1-1,1 0 0,37-46 0,-11 12 9,-33 48 10,77-126-59,-80 127 28,0 0 0,-2 0 0,0-1-1,-1 0 1,0-1 0,2-24 0,-7 41 3,-1 1-1,1 0 1,-1-1 0,0 1 0,0-1 0,0 1 0,0 0-1,-1-1 1,1 1 0,-1 0 0,1-1 0,-1 1 0,0 0 0,0-1-1,0 1 1,0 0 0,0 0 0,-1 0 0,1 0 0,-2-2-1,1 3 21,0 0 0,0 0 0,1 1 0,-1-1 0,0 1 0,0-1-1,0 1 1,0-1 0,0 1 0,1 0 0,-1 0 0,0 0-1,0 0 1,0 0 0,0 1 0,0-1 0,0 0 0,0 1 0,1 0-1,-1-1 1,0 1 0,0 0 0,1 0 0,-1 0 0,0 0-1,-1 1 1,-6 5 0,-1 0-1,1 1 1,1 0-1,0 0 0,0 1 1,0 0-1,1 0 1,1 1-1,0 0 1,0 0-1,-8 21 0,6-13 106,1 0-1,1 1 0,1 0 1,0 0-1,2 0 0,-2 28 1,5-44-81,-1 1 0,1-1 1,0 1-1,0-1 1,1 1-1,-1-1 1,1 1-1,0-1 1,0 1-1,0-1 1,0 0-1,1 1 1,-1-1-1,1 0 1,0 0-1,-1 0 0,2 0 1,-1-1-1,0 1 1,0 0-1,1-1 1,3 3-1,-1-2-33,-1-1 0,1 0 0,0-1 0,-1 1 0,1-1 0,0 0 0,0 0 0,0 0 0,0-1 0,0 0 0,0 0 0,0 0 0,0-1 0,0 1 0,7-3 0,-3 1-260,0-1-1,0 0 0,-1-1 1,1 0-1,-1 0 0,0-1 1,0 0-1,0 0 0,-1 0 1,0-1-1,11-12 0,-6 5-1446,0-1 0,-1 0 0,-1-1 0,0 0 0,9-20-1,4-22-6149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8.592"/>
    </inkml:context>
    <inkml:brush xml:id="br0">
      <inkml:brushProperty name="width" value="0.025" units="cm"/>
      <inkml:brushProperty name="height" value="0.025" units="cm"/>
    </inkml:brush>
  </inkml:definitions>
  <inkml:trace contextRef="#ctx0" brushRef="#br0">70 1 15022,'0'0'1153,"-3"9"337,-17 52 1004,10-37-1309,1 2 0,1-1 0,2 1 0,1 0 0,-3 35-1,8-60-1165,0 1 0,1-1 0,-1 0 0,1 0-1,-1 1 1,1-1 0,-1 0 0,1 0-1,0 0 1,0 0 0,-1 0 0,1 0-1,0 0 1,0 0 0,0 0 0,0 0 0,0 0-1,1-1 1,-1 1 0,0 0 0,0-1-1,0 1 1,1-1 0,-1 1 0,0-1-1,0 0 1,1 1 0,-1-1 0,0 0 0,1 0-1,-1 0 1,0 0 0,1 0 0,1-1-1,62-3-173,-42 1-229,-19 3 333,0 0 0,0 0-1,0 0 1,0 0 0,0 1 0,-1-1 0,1 1 0,0 0 0,0 0-1,0 0 1,-1 1 0,1-1 0,-1 1 0,1 0 0,-1 0 0,0 0-1,4 4 1,-4-3 66,0 1 0,-1-1-1,0 1 1,0-1-1,0 1 1,0 0-1,-1 0 1,1 0 0,-1 0-1,0 0 1,0 0-1,0 0 1,-1 1 0,0-1-1,0 0 1,0 5-1,0-6 59,0 1 0,0-1 0,0 1-1,-1-1 1,1 0 0,-1 1 0,0-1 0,0 1-1,0-1 1,-1 0 0,1 0 0,-1 0 0,1 0-1,-1 0 1,0 0 0,0 0 0,-1 0-1,1-1 1,-1 1 0,1-1 0,-1 0 0,0 0-1,1 0 1,-7 3 0,2-2 92,-1 0-1,1 0 1,-1-1-1,0 0 1,0-1-1,0 0 1,0 0 0,0-1-1,0 0 1,-8-1-1,12 1-274,1-1-1,-1 0 0,1 1 0,0-1 0,-1-1 0,1 1 0,0 0 1,0-1-1,0 1 0,0-1 0,0 0 0,0 0 0,0-1 1,1 1-1,-1 0 0,1-1 0,-1 1 0,1-1 0,0 0 0,0 0 1,-2-4-1,3 5-454,0-1 0,0 1 0,0-1 1,1 1-1,-1-1 0,1 1 0,-1-1 0,1 0 1,0 1-1,0-1 0,0 0 0,0 1 0,0-1 1,1 1-1,-1-1 0,1 0 0,0 1 0,2-5 1,12-11-6328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9.500"/>
    </inkml:context>
    <inkml:brush xml:id="br0">
      <inkml:brushProperty name="width" value="0.025" units="cm"/>
      <inkml:brushProperty name="height" value="0.025" units="cm"/>
    </inkml:brush>
  </inkml:definitions>
  <inkml:trace contextRef="#ctx0" brushRef="#br0">152 152 15054,'0'0'6235,"2"-10"-3875,-1 2-2229,9-33 2460,-10 39-2441,1 0-1,0 0 0,-1 1 0,1-1 1,0 0-1,0 1 0,0-1 0,1 1 1,-1-1-1,0 1 0,0-1 0,1 1 1,-1 0-1,1 0 0,-1 0 0,1 0 1,0 0-1,-1 0 0,1 0 0,0 1 1,0-1-1,2 0 0,-3 1-138,1-1 0,0 1 0,-1-1 0,1 1 0,-1-1-1,1 0 1,-1 1 0,1-1 0,-1 0 0,0 0 0,1 0 0,-1 0-1,0 0 1,0 0 0,0-1 0,0 1 0,0 0 0,0 0 0,0-1 0,0 1-1,0-1 1,0 1 0,-1-1 0,1 1 0,-1-1 0,1 1 0,0-4-1,-26 25-175,6 1 99,19-20 103,-1 0-1,1 0 0,-1-1 0,0 1 1,1 0-1,-1 0 0,0 0 0,0-1 0,1 1 1,-1 0-1,0-1 0,0 1 0,0-1 1,0 1-1,0-1 0,0 0 0,0 1 0,0-1 1,0 0-1,0 0 0,-2 1 0,3-2-30,-1 1 0,1 0 0,0-1-1,0 1 1,-1 0 0,1-1 0,0 1-1,0 0 1,0-1 0,-1 1 0,1-1-1,0 1 1,0 0 0,0-1 0,0 1 0,0-1-1,0 1 1,0 0 0,0-1 0,0 1-1,0-1 1,0 1 0,0 0 0,0-1-1,0 1 1,0-1 0,0 1 0,1 0-1,-1-1 1,0 1 0,0-1 0,0 1-1,1 0 1,-1-1 0,0 1 0,1 0 0,-1 0-1,0-1 1,1 1 0,-1 0 0,1-1-1,20-13-31,-1-1-78,-19 14 105,-1 0-1,1 0 1,-1 0-1,1 0 1,-1 0-1,0 0 1,0 0-1,0-1 1,0 1-1,0 0 1,0 0-1,0 0 1,0 0-1,0 0 1,0-1-1,0 1 0,-1 0 1,1 0-1,0 0 1,-1 0-1,1 0 1,-1 0-1,0 0 1,1 0-1,-1 0 1,0 0-1,1 0 1,-1 1-1,0-1 1,0 0-1,0 0 1,0 1-1,0-1 0,1 0 1,-1 1-1,0-1 1,-1 1-1,1 0 1,0-1-1,0 1 1,0 0-1,0-1 1,0 1-1,0 0 1,-2 0-1,0 0-1,1 0 0,-1 0 0,0 0 0,0 1-1,1-1 1,-1 1 0,0-1 0,0 1 0,1 0 0,-1 0 0,1 1-1,-1-1 1,1 0 0,-1 1 0,1 0 0,0-1 0,0 1 0,-2 2-1,-23 29 174,-27 43 0,46-63-57,1 0 1,0 0-1,0 1 0,2-1 0,0 1 0,0 1 0,-2 14 1,6-27-116,1-1 0,-1 1 0,1 0 0,0 0 0,0-1 0,0 1 0,0 0 0,0 0 0,0 0 0,0-1 0,0 1 0,1 0 0,-1-1 0,1 1 0,-1 0 0,1-1 0,0 1 0,-1 0 0,1-1 0,0 1 0,0-1 0,0 1 0,0-1 0,1 0 0,-1 0 0,0 1 0,1-1 0,-1 0 0,0 0 0,1 0 0,-1 0 0,3 0 0,1 1-14,1-1 0,0 0 1,0 0-1,-1-1 0,1 0 1,0 0-1,0 0 0,10-2 1,-8 0 3,-1 0 0,1 0 0,0-1 0,-1 0 0,1 0 0,-1-1 0,0 0 0,0 0 0,0-1 0,-1 0 0,0 0 0,0-1 0,9-9 0,9-12-198,35-54 0,-33 44-170,-15 21 192,-5 7 88,1 0 0,-1 0 0,1 1 0,1 0 0,13-11 0,-21 18 92,1 1 1,-1 0 0,0 0 0,0 0-1,0-1 1,1 1 0,-1 0 0,0 0-1,0 0 1,1 0 0,-1 0 0,0 0 0,1 0-1,-1-1 1,0 1 0,0 0 0,1 0-1,-1 0 1,0 0 0,1 0 0,-1 0-1,0 0 1,0 0 0,1 0 0,-1 1-1,0-1 1,1 0 0,-1 0 0,0 0 0,0 0-1,1 0 1,-1 0 0,0 1 0,0-1-1,0 0 1,1 0 0,-1 0 0,0 1-1,0-1 1,0 0 0,1 0 0,-1 0-1,0 1 1,4 18-23,-6 20 212,-18 46 310,13-62-420,2 1 0,0 0 0,-1 27 0,6-50-70,-1 0 0,1 0-1,0 0 1,0 0 0,0 0 0,0-1 0,0 1-1,0 0 1,0 0 0,0 0 0,0 0 0,0 0 0,0 0-1,1 0 1,-1 0 0,0 0 0,1 0 0,-1 0 0,0 0-1,1 0 1,-1-1 0,1 1 0,0 0 0,-1 0-1,1-1 1,0 1 0,-1 0 0,1-1 0,0 1 0,0-1-1,0 1 1,-1-1 0,1 1 0,0-1 0,0 1-1,0-1 1,0 0 0,0 1 0,0-1 0,0 0 0,0 0-1,0 0 1,0 0 0,0 0 0,0 0 0,0 0-1,0 0 1,0 0 0,0-1 0,1 1 0,2-2 6,1 1 1,-1-1-1,1 0 0,-1-1 1,0 1-1,0-1 1,0 0-1,0 0 0,3-3 1,16-19 14,-2-2 0,34-51 1,-34 45 11,38-44-1,-56 77-45,-2 11 22,-5 14 21,-1-2-45,-2 2 123,1 1 0,1 0 0,2 0 0,-1 35 1,4-60-145,0 0 1,0 0-1,0 0 1,0 1 0,1-1-1,-1 0 1,0 0 0,1 0-1,-1 0 1,1 0 0,-1 1-1,1-1 1,0 0-1,-1 0 1,1 0 0,0-1-1,1 3 1,5 3-4105,-1-1-2443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2.348"/>
    </inkml:context>
    <inkml:brush xml:id="br0">
      <inkml:brushProperty name="width" value="0.025" units="cm"/>
      <inkml:brushProperty name="height" value="0.025" units="cm"/>
    </inkml:brush>
  </inkml:definitions>
  <inkml:trace contextRef="#ctx0" brushRef="#br0">0 203 10570,'0'0'1094,"7"9"-864,0-2-215,-1-1 1,1 1-1,1-1 0,-1-1 0,1 1 1,0-1-1,0-1 0,1 1 1,-1-2-1,1 1 0,0-1 1,0 0-1,0-1 0,17 3 0,289 53 447,77 17 2285,175 33 513,293-24-2570,143-105-707,-738-6 20,460-108 1,26-98 1586,-295 83-20,-438 145-1583,15-9-636,-75 1-4716,8 4 459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2.975"/>
    </inkml:context>
    <inkml:brush xml:id="br0">
      <inkml:brushProperty name="width" value="0.025" units="cm"/>
      <inkml:brushProperty name="height" value="0.025" units="cm"/>
    </inkml:brush>
  </inkml:definitions>
  <inkml:trace contextRef="#ctx0" brushRef="#br0">0 1 18193,'0'0'2050,"27"48"-2050,-18-19 32,-2 2-608,4 3-962,-1-5-512,-3 2-832,-4-5-802,-3-3-1697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3.347"/>
    </inkml:context>
    <inkml:brush xml:id="br0">
      <inkml:brushProperty name="width" value="0.025" units="cm"/>
      <inkml:brushProperty name="height" value="0.025" units="cm"/>
    </inkml:brush>
  </inkml:definitions>
  <inkml:trace contextRef="#ctx0" brushRef="#br0">1 232 7911,'0'0'11916,"46"-54"-11115,-6 38-33,6 0-31,5-1-225,-1-2-319,-1 2-129,-3 2-32,-8 1-32,-7-1-737,-14 4-768,-9-1-1122,-8-1-2306,-17 0-3459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3.689"/>
    </inkml:context>
    <inkml:brush xml:id="br0">
      <inkml:brushProperty name="width" value="0.025" units="cm"/>
      <inkml:brushProperty name="height" value="0.025" units="cm"/>
    </inkml:brush>
  </inkml:definitions>
  <inkml:trace contextRef="#ctx0" brushRef="#br0">0 227 10250,'0'0'10345,"84"-34"-8839,-15 11-705,6-5-513,6-2-224,-2-1-32,-5 3-993,-17-1-2018,-11 6-5220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4.142"/>
    </inkml:context>
    <inkml:brush xml:id="br0">
      <inkml:brushProperty name="width" value="0.025" units="cm"/>
      <inkml:brushProperty name="height" value="0.025" units="cm"/>
    </inkml:brush>
  </inkml:definitions>
  <inkml:trace contextRef="#ctx0" brushRef="#br0">0 44 2947,'0'0'19528,"4"12"-18770,-2-5-600,20 63 492,-21-67-624,0 1 1,0-1 0,1 0-1,-1 0 1,1 0-1,-1 0 1,1 0 0,0 0-1,1 0 1,-1-1-1,0 1 1,1-1-1,-1 1 1,1-1 0,0 0-1,0 0 1,0 0-1,0 0 1,3 1 0,-3-4 71,0 1 0,0 0 1,0-1-1,0 0 1,0 1-1,0-1 1,-1 0-1,1-1 1,0 1-1,-1 0 1,1-1-1,-1 0 1,1 1-1,-1-1 1,0 0-1,1 0 0,-1 0 1,0-1-1,0 1 1,-1 0-1,1-1 1,0 1-1,-1-1 1,0 0-1,1 1 1,0-6-1,6-9 196,-1-1-1,8-31 1,-8 18 17,-2 10-43,3 47-500,-3 12 186,-3-21 45,1 1 0,0-1-1,1 1 1,1-1 0,11 26 0,-15-41-25,-1-1 0,1 1 0,-1-1 0,1 1 0,0-1 0,0 0 0,0 1 0,0-1 0,0 0 0,0 0 1,0 0-1,0 0 0,0 0 0,1 0 0,-1 0 0,0 0 0,1 0 0,-1 0 0,0-1 0,1 1 0,-1-1 0,1 1 1,-1-1-1,4 1 0,-3-2-81,-1 1-1,1-1 1,0 1 0,0-1 0,0 0 0,-1 0-1,1 0 1,0 0 0,-1 0 0,1 0 0,-1 0 0,1-1-1,-1 1 1,0 0 0,1-1 0,1-3 0,3-3-816,-1-1 1,0-1 0,0 1 0,-1-1-1,0 1 1,3-13 0,0-21-4230,-1-5-944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186"/>
    </inkml:context>
    <inkml:brush xml:id="br0">
      <inkml:brushProperty name="width" value="0.025" units="cm"/>
      <inkml:brushProperty name="height" value="0.025" units="cm"/>
    </inkml:brush>
  </inkml:definitions>
  <inkml:trace contextRef="#ctx0" brushRef="#br0">1 1 18129,'0'0'1249,"4"61"-1249,3-21 0,7 2 32,7-2 0,8 0-64,2-4-512,5-1-65,2 0-127,0 0-450,-2 2-287,-10-5-1474,-12 2-3106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498"/>
    </inkml:context>
    <inkml:brush xml:id="br0">
      <inkml:brushProperty name="width" value="0.025" units="cm"/>
      <inkml:brushProperty name="height" value="0.025" units="cm"/>
    </inkml:brush>
  </inkml:definitions>
  <inkml:trace contextRef="#ctx0" brushRef="#br0">4 1 769,'0'0'22997,"0"10"-22479,-1 19-227,-1-12-170,2-1 0,-1 1 1,2 0-1,3 17 0,-4-33-156,0 0-1,1 0 1,-1-1-1,0 1 1,1 0-1,-1 0 1,1 0-1,-1-1 1,1 1-1,-1 0 1,1 0-1,-1-1 1,1 1-1,0 0 1,-1-1-1,1 1 1,0-1-1,0 1 0,0-1 1,-1 1-1,1-1 1,0 0-1,0 1 1,0-1-1,0 0 1,0 0-1,0 1 1,0-1-1,-1 0 1,1 0-1,0 0 1,0 0-1,0 0 1,0 0-1,0-1 1,1 1-1,0-1-543,0 1-1,0-1 0,0 0 1,0 1-1,0-1 0,0 0 0,0 0 1,0 0-1,-1-1 0,1 1 1,0 0-1,-1-1 0,1 1 0,2-4 1,6-12-7739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5.147"/>
    </inkml:context>
    <inkml:brush xml:id="br0">
      <inkml:brushProperty name="width" value="0.025" units="cm"/>
      <inkml:brushProperty name="height" value="0.025" units="cm"/>
    </inkml:brush>
  </inkml:definitions>
  <inkml:trace contextRef="#ctx0" brushRef="#br0">1 0 15855,'0'0'3230,"0"10"-2083,0 48 331,4 141 1333,-1-173-2682,0 0 0,2 0-1,1-1 1,1 0 0,17 43-1,-23-66-85,-1 0-1,1 0 1,0-1-1,0 1 0,0 0 1,0 0-1,0 0 1,1-1-1,-1 1 0,0-1 1,1 1-1,-1-1 1,1 1-1,0-1 1,-1 0-1,3 2 0,-3-3-2,-1 0 0,1 0 0,0-1-1,0 1 1,-1 0 0,1 0-1,0 0 1,-1 0 0,1-1 0,0 1-1,-1 0 1,1-1 0,-1 1 0,1-1-1,-1 1 1,1 0 0,0-1 0,-1 1-1,1-1 1,-1 1 0,0-1-1,1 0 1,-1 1 0,1-1 0,-1 1-1,0-1 1,0 0 0,1 1 0,-1-2-1,3-6 112,0-1 0,-1 1 0,0 0 0,-1-1 0,1-17 0,-1 6-121,0 5-13,0-1 0,-1 1 0,-1-1 0,0 1 0,-2-1-1,1 1 1,-8-21 0,17 56-289,-6-16 203,0 0 0,0 0 0,1 0 1,0 0-1,-1 0 0,1-1 0,1 1 1,2 3-1,-1-2 79,0-1 1,1 0-1,0 0 1,-1 0-1,1-1 1,0 0-1,1 0 1,-1 0-1,1 0 1,-1-1-1,1 0 1,0 0-1,0 0 1,0-1-1,0 0 1,0 0-1,0-1 0,0 0 1,0 0-1,0 0 1,0 0-1,0-1 1,0 0-1,0-1 1,0 1-1,0-1 1,-1 0-1,1-1 1,-1 1-1,1-1 1,-1 0-1,0 0 1,0-1-1,0 1 1,0-1-1,-1-1 1,0 1-1,1 0 0,-2-1 1,1 0-1,0 0 1,-1 0-1,0 0 1,0-1-1,-1 1 1,1-1-1,-1 0 1,-1 1-1,1-1 1,-1 0-1,0 0 1,1-8-1,-2 12-7,0 1 1,1 0-1,-1-1 1,0 1-1,0 0 0,0-1 1,0 1-1,0 0 0,-1-1 1,1 1-1,0 0 0,0 0 1,-1-1-1,1 1 0,-1 0 1,1 0-1,-1-1 1,0 1-1,1 0 0,-1 0 1,0 0-1,0 0 0,0 0 1,0 0-1,0 0 0,0 0 1,0 1-1,0-1 0,0 0 1,0 1-1,0-1 1,-1 0-1,1 1 0,0-1 1,0 1-1,-1 0 0,1-1 1,0 1-1,-1 0 0,1 0 1,0 0-1,0 0 0,-3 0 1,1 1-21,0 0 0,0 0 0,1 0 0,-1 0 0,0 0 0,1 1 0,0-1 0,-1 1 0,1 0 0,0-1 0,-1 1 0,1 0 0,0 0 0,1 1 0,-1-1 0,0 0 0,0 1 0,1-1 0,-3 6 0,1-1-3,1 1 0,0 0 1,0-1-1,0 1 0,1 0 0,0 0 1,0 0-1,1 0 0,1 13 0,0-19 22,0-1 0,0 0 0,0 1 0,0-1-1,0 0 1,1 0 0,-1 0 0,0 0 0,0 0-1,1 0 1,-1-1 0,1 1 0,-1 0 0,1-1-1,-1 1 1,1-1 0,-1 1 0,1-1-1,-1 0 1,1 1 0,0-1 0,-1 0 0,1 0-1,-1 0 1,3-1 0,50-1 117,-47 2-108,13-2 6,-3 0-38,0 2 0,33 1 1,-44 0 18,0 0 0,1 1 1,-1-1-1,0 1 1,0 1-1,0-1 0,0 1 1,0 0-1,-1 0 1,1 1-1,5 4 1,-11-7 41,0-1 0,1 0 0,-1 1 0,0-1 1,0 0-1,1 0 0,-1 1 0,0-1 1,1 0-1,-1 0 0,0 0 0,1 0 1,-1 1-1,0-1 0,1 0 0,-1 0 0,0 0 1,1 0-1,-1 0 0,0 0 0,1 0 1,-1 0-1,0 0 0,1 0 0,-1 0 1,1 0-1,-1 0 0,0 0 0,1 0 1,-1 0-1,0-1 0,1 1 0,-1 0 0,0 0 1,1 0-1,-1-1 0,0 1 0,0 0 1,1 0-1,-1 0 0,0-1 0,0 1 1,1 0-1,-1-1 0,0 1 0,0 0 0,1-1 1,4-25 1151,-7-33-302,2 58-878,-2-12 54,0 1-1,-1 0 1,-1-1 0,0 1 0,-7-15 0,-6-17-120,23 42-77,0 1-1,0 0 1,0 0-1,0 0 1,0 1-1,1 0 1,6 1-1,-9-1 47,9-1 75,1 0 0,-2-1 0,1-1-1,13-4 1,-15 4-18,0 0 0,0 1 0,0 0 0,0 0 0,22 1 0,-31 2 14,-1-1-1,1 1 0,-1-1 0,0 1 0,1 0 1,-1-1-1,0 1 0,1 0 0,-1 0 0,0 0 1,0 0-1,0 0 0,0 1 0,0-1 1,0 0-1,0 0 0,0 1 0,-1-1 0,1 0 1,0 1-1,-1-1 0,1 1 0,-1-1 0,1 1 1,-1-1-1,0 1 0,0-1 0,1 1 0,-2 1 1,3 56 17,-3-44 10,1 11 41,1-26-52,-1 1 1,0-1 0,1 0 0,-1 0 0,0 1-1,1-1 1,-1 0 0,0 0 0,1 0 0,-1 0-1,1 0 1,-1 0 0,0 0 0,1 0 0,-1 0-1,1 0 1,-1 0 0,1 0 0,-1 0 0,0 0-1,1 0 1,-1 0 0,0 0 0,1 0 0,-1-1-1,1 1 1,-1 0 0,0 0 0,1 0 0,-1-1-1,0 1 1,1 0 0,-1 0 0,0-1 0,0 1-1,1 0 1,-1-1 0,0 1 0,0 0 0,1-1-1,-1 0 1,16-11 211,22-32-36,-29 33-179,0 1 0,0-1-1,1 1 1,1 1 0,14-11-1,-24 19-9,0 1 0,-1-1 0,1 1 0,0 0 0,0-1 0,0 1 0,-1 0 0,1-1 0,0 1 0,0 0 0,0 0 0,0 0 0,0 0 0,-1 0 0,1 0 0,0 0 0,0 0 0,0 0 0,0 0 0,0 1 0,-1-1 0,1 0-1,0 0 1,0 1 0,0-1 0,-1 1 0,1-1 0,0 1 0,0-1 0,-1 1 0,1-1 0,-1 1 0,1-1 0,0 1 0,-1 0 0,1-1 0,-1 1 0,1 0 0,-1 0 0,0-1 0,1 1 0,-1 0 0,0 0 0,1 0 0,-1 0 0,0 0-1,11 51-23,-9-36 50,-1-11 22,0 0-1,1 1 1,0-1-1,0 0 1,1 0-1,-1 0 1,1 0-1,0-1 1,5 7-1,-7-10-151,0 0 0,0 1 0,1-1 0,-1 0 0,0 0 0,0-1 0,1 1 0,-1 0 0,1 0 0,-1-1 0,1 1 0,-1-1 0,1 1 0,-1-1 0,3 1 0,-2-1-310,-1 0-1,1 0 1,0-1-1,-1 1 1,1-1-1,0 1 1,-1-1-1,1 1 1,0-1-1,-1 0 1,1 0-1,-1 1 1,0-1-1,1 0 1,-1-1-1,0 1 1,2-2-1,8-10-6546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6.030"/>
    </inkml:context>
    <inkml:brush xml:id="br0">
      <inkml:brushProperty name="width" value="0.025" units="cm"/>
      <inkml:brushProperty name="height" value="0.025" units="cm"/>
    </inkml:brush>
  </inkml:definitions>
  <inkml:trace contextRef="#ctx0" brushRef="#br0">64 277 14638,'0'0'12865,"-10"13"-13105,-29 41 245,37-51 0,0 1 0,0-1 0,1 0 0,-1 1 0,1-1-1,0 1 1,0 0 0,0-1 0,0 1 0,0 4-1,1-7-1,0 0-1,0 0 0,0 0 1,0 0-1,1 0 0,-1 0 0,0 0 1,0 0-1,1 0 0,-1 0 1,1 0-1,-1 0 0,1 0 1,-1-1-1,1 1 0,-1 0 0,1 0 1,0 0-1,0-1 0,-1 1 1,1 0-1,0-1 0,1 2 0,0-2 14,1 1-1,0 0 0,-1-1 0,1 1 0,0-1 1,-1 0-1,1 0 0,0 0 0,0 0 0,-1 0 1,1 0-1,0-1 0,-1 0 0,1 1 0,0-1 1,-1 0-1,1 0 0,-1-1 0,1 1 0,3-3 1,7-5 41,0-1 0,-1 0 1,0-1-1,-1 0 1,17-22-1,-23 26-29,0 1 0,0-2 0,-1 1 0,1 0 1,-2-1-1,1 0 0,-1 0 0,0 0 0,-1 0 0,0-1 0,0 1 0,1-10 1,-26 88-665,22-64 621,0 1 0,0-1 0,1 1 0,0-1 0,0 0 0,1 1 0,-1-1 0,1 0 0,3 12 0,-3-17 12,0 0 1,-1 1 0,1-1 0,0 0 0,0 0-1,-1 1 1,1-1 0,0 0 0,0 0 0,0 0-1,0 0 1,1 0 0,-1 0 0,0 0 0,0 0-1,1-1 1,-1 1 0,3 0 0,-2 0 10,1-1 1,-1 1 0,1-1-1,-1 0 1,1 0-1,0-1 1,-1 1-1,1 0 1,-1-1-1,1 0 1,-1 1 0,1-1-1,-1 0 1,4-2-1,0-1 22,1 0 1,-1 0-1,0-1 0,-1 0 1,1 0-1,-1 0 0,0-1 0,0 0 1,-1 0-1,1 0 0,-1 0 0,-1-1 1,1 1-1,-1-1 0,4-13 1,0-1 113,-1 0 0,-1-1 1,-1 0-1,1-23 1,-4 38-124,2-18 32,-2 0 1,-3-47-1,2 72-56,0 1 0,0-1-1,0 0 1,-1 0 0,1 1-1,0-1 1,0 0 0,0 0 0,0 0-1,0 0 1,-1 1 0,1-1-1,0 0 1,0 0 0,0 0 0,-1 0-1,1 0 1,0 0 0,0 0-1,0 1 1,-1-1 0,1 0-1,0 0 1,0 0 0,-1 0 0,1 0-1,0 0 1,0 0 0,0 0-1,-1 0 1,1 0 0,0 0 0,0 0-1,-1 0 1,1 0 0,0-1-1,0 1 1,0 0 0,-1 0-1,1 0 1,0 0 0,0 0 0,0 0-1,-1 0 1,1-1 0,0 1-1,0 0 1,0 0 0,0 0 0,-1-1-1,1 1 1,0 0 0,0 0-1,0 0 1,0-1 0,0 1-1,0 0 1,0 0 0,0 0 0,0-1-1,0 1 1,0 0 0,0 0-1,0-1 1,-10 17-130,2 7 212,0 0 0,2 1 0,0 0 0,2 0 0,0 1 0,2-1 0,1 1 0,0-1 0,6 40 0,-4-61-73,0 0-1,0 0 0,0 0 0,0 0 1,0 0-1,1-1 0,0 1 0,-1 0 1,1-1-1,0 1 0,0-1 0,1 1 1,-1-1-1,0 0 0,1 0 1,-1 0-1,1 0 0,0-1 0,0 1 1,4 1-1,-5-2 12,0 0 1,0 0-1,1-1 0,-1 1 0,0-1 1,0 0-1,1 0 0,-1 1 1,0-1-1,0-1 0,1 1 1,-1 0-1,0 0 0,0-1 1,0 0-1,1 1 0,-1-1 0,0 0 1,0 0-1,0 0 0,0 0 1,0 0-1,0-1 0,-1 1 1,1 0-1,0-1 0,-1 0 1,1 1-1,1-3 0,2-5 19,0 1 0,-1-1 0,0 0 0,0 0 0,-1 0 0,0 0 0,-1-1 0,0 1 0,0-1 0,-1 1 0,0-1 0,-1 0-1,0 0 1,-2-15 0,2 24-40,0 1 0,0 0-1,0-1 1,0 1-1,0-1 1,0 1-1,0-1 1,0 1 0,-1-1-1,1 1 1,0-1-1,0 1 1,0 0-1,0-1 1,-1 1 0,1-1-1,0 1 1,0 0-1,-1-1 1,1 1-1,0 0 1,-1-1 0,1 1-1,0 0 1,-1-1-1,1 1 1,0 0-1,-1 0 1,1 0-1,-1-1 1,1 1 0,0 0-1,-1 0 1,1 0-1,-1 0 1,1 0-1,-1 0 1,1 0 0,-1-1-1,1 2 1,-1-1-1,1 0 1,0 0-1,-1 0 1,1 0 0,-1 0-1,0 1-12,0-1 0,0 1 0,0-1 1,0 1-1,0 0 0,0 0 0,0-1 0,0 1 0,1 0 0,-1 0 0,0 0 0,1 0 0,-1 0 1,1 0-1,-1 0 0,1 0 0,-1 2 0,-1 1 6,1 1-1,0-1 1,0 0 0,1 1-1,-1-1 1,1 1 0,0-1-1,0 1 1,0-1 0,1 1 0,0-1-1,0 0 1,0 1 0,0-1-1,1 0 1,-1 0 0,1 0-1,0 0 1,0 0 0,1 0-1,-1 0 1,1-1 0,4 5-1,-2-4 34,-1-1 0,1 0-1,0 0 1,0 0-1,0-1 1,0 0 0,0 0-1,1 0 1,-1 0-1,1-1 1,-1 0 0,1 0-1,0-1 1,-1 1-1,1-1 1,-1 0 0,1-1-1,8-1 1,-9 1 3,1-1 1,-1 0 0,-1 1-1,1-2 1,0 1 0,0-1 0,-1 1-1,1-1 1,-1 0 0,0-1-1,0 1 1,0-1 0,-1 0-1,1 0 1,4-7 0,-4 5 0,0 0 0,0 0 1,-1 0-1,0 0 0,0 0 0,-1-1 0,0 1 1,0-1-1,0 1 0,-1-1 0,1-11 1,-14 50-190,2-11 96,7-9 171,1-1-1,0 1 1,0 0-1,2 0 0,0 13 1,0-22-154,0-1 1,0 1 0,0-1-1,1 0 1,-1 1 0,1-1-1,0 0 1,0 1-1,0-1 1,0 0 0,0 0-1,0 0 1,0 0-1,3 2 1,-3-3-121,0 0 0,0 0 0,1-1 0,-1 1 0,0 0 0,1-1 1,-1 0-1,0 1 0,1-1 0,-1 0 0,1 1 0,-1-1 0,0 0 0,1 0 0,-1 0 0,1-1 0,-1 1 0,0 0 0,1 0 0,-1-1 0,1 1 0,-1-1 0,0 1 1,1-1-1,-1 1 0,2-3 0,10-8-5259,-2-11-3380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6.361"/>
    </inkml:context>
    <inkml:brush xml:id="br0">
      <inkml:brushProperty name="width" value="0.025" units="cm"/>
      <inkml:brushProperty name="height" value="0.025" units="cm"/>
    </inkml:brush>
  </inkml:definitions>
  <inkml:trace contextRef="#ctx0" brushRef="#br0">0 0 14414,'0'0'1633,"20"62"-1569,-7-41-1313,8 0-1986,-4 1-1698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6.687"/>
    </inkml:context>
    <inkml:brush xml:id="br0">
      <inkml:brushProperty name="width" value="0.025" units="cm"/>
      <inkml:brushProperty name="height" value="0.025" units="cm"/>
    </inkml:brush>
  </inkml:definitions>
  <inkml:trace contextRef="#ctx0" brushRef="#br0">27 10 5061,'0'0'18834,"-2"5"-16630,-1-2-2133,1-1 0,0 1 0,-1 0 0,1 0 0,0 0 0,1 0 0,-1 0 0,1 1 0,-1-1 0,1 0 0,0 1 0,0-1 0,0 1 0,1-1 0,-1 1 0,1 0 0,0-1 0,0 1 0,1 5 0,0-8-59,0 0 0,0 0-1,1 0 1,-1 0 0,0 0-1,1 0 1,-1 0 0,0 0-1,1-1 1,-1 1 0,1-1-1,-1 1 1,1-1 0,-1 1-1,1-1 1,0 0 0,-1 0-1,1 0 1,-1 0 0,1 0-1,0 0 1,-1 0 0,3-1-1,41-4 217,-30 0-182,1-1 1,-1 0-1,0-1 1,23-15-1,-24 13-126,1 1-1,-1 1 0,1 0 0,24-7 1,-39 14 74,1 1-1,-1-1 1,1 1 0,-1-1 0,0 1 0,1 0 0,-1-1 0,0 1 0,1-1-1,-1 1 1,0 0 0,0-1 0,0 1 0,1 0 0,-1-1 0,0 1 0,0 0-1,0-1 1,0 1 0,0 0 0,0-1 0,0 1 0,-1 0 0,1-1 0,0 1 0,0 0-1,0-1 1,-1 1 0,1 0 0,-6 25 222,6-25-219,-1 0 0,0 0 1,1 0-1,-1 0 1,1 0-1,0 1 0,-1-1 1,1 0-1,0 0 1,0 1-1,0-1 0,0 0 1,0 0-1,0 1 0,0-1 1,0 0-1,0 0 1,1 1-1,-1-1 0,0 0 1,1 0-1,0 2 0,0-3-71,0 1-1,0-1 0,0 0 1,0 1-1,0-1 0,0 0 0,0 0 1,0 0-1,0 0 0,0 0 0,0 0 1,0 0-1,0 0 0,0 0 1,0 0-1,0-1 0,0 1 0,0 0 1,0-1-1,0 1 0,1-1 0,62-37-7878,-52 30 4697,17-10-7074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7.030"/>
    </inkml:context>
    <inkml:brush xml:id="br0">
      <inkml:brushProperty name="width" value="0.025" units="cm"/>
      <inkml:brushProperty name="height" value="0.025" units="cm"/>
    </inkml:brush>
  </inkml:definitions>
  <inkml:trace contextRef="#ctx0" brushRef="#br0">92 325 7303,'0'0'17216,"-10"1"-16399,5 0-763,0 0-1,0 0 1,0 1-1,0-1 1,0 1 0,0 0-1,1 1 1,-1-1 0,1 1-1,-6 3 1,8-4-6,0 0 0,0 0 0,0 0 0,0 0 0,1 1-1,-1-1 1,1 1 0,-1-1 0,1 1 0,0-1 0,0 1 0,0 0 0,0-1 0,0 1 0,1 0 0,-1 0 0,1 0 0,0 0 0,-1 0 0,2-1 0,-1 1 0,0 0-1,0 0 1,2 5 0,-1-6-31,1 0 0,-1 0 0,0-1 0,1 1 0,-1 0 0,1-1-1,-1 1 1,1-1 0,0 1 0,-1-1 0,1 0 0,0 0 0,0 0-1,0 0 1,0 0 0,0 0 0,0 0 0,0-1 0,0 1 0,1-1-1,-1 1 1,0-1 0,0 0 0,0 0 0,1 0 0,3-1 0,2 1 13,1 0 0,-1-1 0,0 0 1,1 0-1,-1-1 0,9-3 1,-7 0-34,0 0 0,0-1 0,-1 0 0,0-1 0,0 0 0,0-1 1,7-8-1,-10 10 8,-1 1 1,0-1-1,0-1 1,0 1-1,-1-1 1,0 1-1,-1-1 0,1 0 1,-1 0-1,-1-1 1,3-7-1,-5 14-3,0 1 0,0 0 0,0 0 0,0 0 0,0 0 0,0 0-1,0 0 1,0 0 0,0 0 0,0-1 0,0 1 0,0 0 0,0 0 0,0 0-1,0 0 1,0 0 0,0 0 0,0 0 0,0-1 0,0 1 0,0 0 0,0 0 0,0 0-1,0 0 1,0 0 0,0 0 0,0 0 0,0 0 0,0-1 0,0 1 0,0 0-1,0 0 1,-1 0 0,1 0 0,0 0 0,0 0 0,0 0 0,0 0 0,0 0-1,0 0 1,0 0 0,0 0 0,0 0 0,-1 0 0,1 0 0,0 0 0,0 0-1,0 0 1,0 0 0,0 0 0,0 0 0,0 0 0,-1 0 0,1 0 0,0 0-1,0 0 1,0 0 0,0 0 0,0 0 0,0 0 0,0 0 0,-1 0 0,-9 7 17,-7 11-7,13-13 77,0 1 1,1-1-1,0 1 1,0 0 0,0 0-1,1 0 1,0 0-1,0 1 1,0-1-1,-1 13 1,3-17-65,0 0 1,0 0-1,0 0 1,1 0-1,-1 0 1,1 0-1,-1 0 1,1 0-1,-1 0 1,1 0-1,0 0 1,0 0-1,0 0 1,0 0-1,1-1 1,-1 1-1,0-1 1,1 1-1,-1-1 1,1 1-1,-1-1 1,1 0-1,0 1 1,-1-1-1,1 0 1,0 0-1,0 0 1,0-1-1,0 1 1,0 0-1,0-1 1,0 1-1,0-1 1,0 0-1,0 0 1,0 0-1,3 0 1,10 0 21,0 0 0,0-2 1,0 1-1,0-2 0,0 0 0,-1-1 1,1 0-1,-1-2 0,0 1 1,0-2-1,-1 1 0,0-2 0,0 0 1,-1 0-1,19-18 0,-15 13-49,-1-1 0,0-1-1,-1-1 1,0 0 0,-2-1-1,0 0 1,0 0 0,-2-2 0,0 1-1,12-36 1,-20 46-13,0 0 0,0 0 0,0 0 0,-1 0 1,-1 0-1,1 0 0,-1 0 0,-1 0 0,0 0 0,-2-11 0,3 17 7,-1 1 0,1-1 1,-1 0-1,0 0 0,0 1 0,0-1 0,0 0 0,0 1 0,0-1 0,0 1 1,0 0-1,0-1 0,-1 1 0,1 0 0,-1 0 0,1 0 0,-1 0 1,1 0-1,-4-1 0,2 1-10,0 0 0,0 1 0,0 0 0,0-1 0,0 1 0,-1 0 0,1 1 0,0-1 0,0 1 0,0-1 0,0 1 0,0 0 0,0 0 0,0 0 0,-4 3 0,-1 0 51,0 1 0,0 0 0,0 1 0,1 0 0,0 0 0,0 1 0,1-1 0,0 1 0,0 1 0,1-1 0,0 1 0,0 0 0,0 0 0,1 1 0,0-1 0,1 1 0,-4 15 0,5-17 11,0 1 0,0 0 0,1 0 0,0 0 0,0 1 0,1-1 0,0 0 0,0 0-1,1 0 1,0 0 0,0 0 0,1 0 0,0 0 0,1 0 0,-1 0 0,2-1 0,-1 1 0,1-1 0,0 0 0,7 9 0,-2-7-94,0 0 0,0-1-1,1 0 1,0-1 0,0 0 0,1 0 0,0-1 0,0-1 0,0 0 0,13 4 0,-9-5-1244,1 0 0,0 0 0,0-2 1,19 2-1,14-4-6127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7.594"/>
    </inkml:context>
    <inkml:brush xml:id="br0">
      <inkml:brushProperty name="width" value="0.025" units="cm"/>
      <inkml:brushProperty name="height" value="0.025" units="cm"/>
    </inkml:brush>
  </inkml:definitions>
  <inkml:trace contextRef="#ctx0" brushRef="#br0">1 1 6438,'0'0'14248,"1"9"-12678,3 40 274,-2 0 1,-6 54-1,1-43-796,6 70-1,-3-128-1035,0 0-1,1 0 1,0 0-1,-1 0 1,1 0-1,0 0 1,0-1-1,0 1 1,1 0-1,-1-1 1,0 1-1,0 0 1,1-1-1,-1 0 1,1 1-1,0-1 1,-1 0-1,1 0 1,0 0-1,0 0 1,0 0-1,-1 0 1,1 0-1,0 0 1,0-1-1,0 1 1,0-1-1,0 0 1,0 0-1,1 1 1,-1-1-1,0 0 1,0-1-1,3 1 1,5-1 6,0 0 0,-1 0 0,1-1 0,0 0 0,-1 0 0,12-5 0,48-26-2248,-5-10-5560,-35 19 177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7.921"/>
    </inkml:context>
    <inkml:brush xml:id="br0">
      <inkml:brushProperty name="width" value="0.025" units="cm"/>
      <inkml:brushProperty name="height" value="0.025" units="cm"/>
    </inkml:brush>
  </inkml:definitions>
  <inkml:trace contextRef="#ctx0" brushRef="#br0">127 34 9097,'0'0'9219,"-11"9"-5941,-4 1-2462,2 1 1,0 1-1,-16 18 1,24-24-550,0 0 1,1 0-1,-1 1 0,1 0 1,0 0-1,1 0 1,0 1-1,0-1 1,1 1-1,-1-1 1,-1 16-1,4-21-259,0-1 1,0 0-1,0 1 0,0-1 0,0 1 0,0-1 0,0 0 0,0 1 1,1-1-1,-1 1 0,0-1 0,1 0 0,-1 0 0,1 1 0,0-1 1,-1 0-1,1 0 0,0 1 0,0-1 0,0 0 0,0 0 0,0 0 1,0 0-1,0 0 0,0-1 0,0 1 0,2 1 0,0-1 6,1 0 0,-1 1-1,1-2 1,0 1 0,-1 0 0,1-1-1,0 1 1,-1-1 0,1 0 0,5-1-1,1 0 11,1 0-1,-1-1 0,0-1 1,0 0-1,0 0 0,0-1 1,10-5-1,-12 4-2,0-1 0,0 0 0,-1 0 0,0 0 0,0-1-1,0 0 1,-1 0 0,0-1 0,0 0 0,-1 0 0,0 0 0,-1-1 0,0 0 0,0 1-1,0-2 1,-1 1 0,-1 0 0,0 0 0,0-1 0,-1 0 0,0 1 0,0-17 0,-1 25-19,0 1 1,0-1-1,0 0 1,0 0 0,0 1-1,0-1 1,0 0 0,0 1-1,0-1 1,-1 0 0,1 0-1,0 1 1,0-1 0,-1 0-1,1 1 1,0-1-1,-1 1 1,1-1 0,0 0-1,-1 1 1,1-1 0,-1 1-1,1-1 1,-1 1 0,0-1-1,1 1 1,-1 0 0,1-1-1,-1 1 1,0 0 0,1-1-1,-1 1 1,0 0-1,1 0 1,-2-1 0,1 1-11,0 1-1,-1-1 1,1 0 0,0 0 0,0 1-1,0-1 1,0 0 0,0 1 0,-1-1 0,1 1-1,0 0 1,0-1 0,0 1 0,0 0 0,0 0-1,1-1 1,-1 1 0,0 0 0,0 0 0,0 0-1,0 2 1,-4 6-20,0 1-1,1 0 0,0 0 1,1 0-1,0 0 1,1 0-1,0 1 0,1 0 1,0-1-1,0 1 1,1-1-1,0 1 0,3 12 1,-3-21-102,1 0 1,-1 0-1,1 0 0,-1 0 1,1 0-1,0 0 0,0 0 1,0 0-1,0 0 1,0 0-1,0-1 0,0 1 1,1 0-1,-1-1 0,1 1 1,-1-1-1,1 1 1,0-1-1,-1 0 0,1 0 1,0 0-1,0 0 0,0 0 1,0 0-1,0 0 1,0-1-1,0 1 0,0-1 1,0 1-1,0-1 0,0 0 1,0 0-1,1 0 1,1 0-1,1 0-550,0-1-1,0 0 1,0 0 0,0 0-1,0 0 1,0-1 0,0 0-1,0 0 1,-1 0 0,1 0-1,-1-1 1,1 0 0,4-4-1,20-22-5036,-1-6-764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8.282"/>
    </inkml:context>
    <inkml:brush xml:id="br0">
      <inkml:brushProperty name="width" value="0.025" units="cm"/>
      <inkml:brushProperty name="height" value="0.025" units="cm"/>
    </inkml:brush>
  </inkml:definitions>
  <inkml:trace contextRef="#ctx0" brushRef="#br0">64 0 13100,'0'0'8552,"-5"9"-7393,-4 6-479,0 1 0,1 0-1,-11 32 1,16-38-430,0-1 1,1 1-1,0-1 0,0 1 0,1 0 0,1 0 0,-1 0 1,1 0-1,4 19 0,-4-27-237,1 0-1,0 0 1,0 0 0,0 0-1,0 0 1,0 0 0,1 0 0,-1-1-1,0 1 1,1 0 0,-1-1-1,1 1 1,0-1 0,0 0 0,-1 1-1,1-1 1,0 0 0,0 0-1,0 0 1,0 0 0,0-1 0,0 1-1,0 0 1,1-1 0,-1 0-1,0 1 1,0-1 0,0 0 0,4 0-1,9-1 44,1 1-1,-1-2 0,20-4 1,-6 1-109,-27 5 37,0-1-1,1 1 1,-1 0 0,0 0 0,0 0 0,1 0 0,-1 0 0,0 0 0,0 0 0,0 1 0,0-1-1,1 1 1,-1 0 0,0 0 0,0 0 0,0 0 0,0 0 0,0 0 0,-1 0 0,1 0-1,0 1 1,2 2 0,-3-1 53,1 0 1,-1 0-1,0 0 0,0 0 0,0 1 0,-1-1 0,1 0 0,-1 0 1,0 1-1,1-1 0,-2 0 0,1 1 0,0-1 0,-2 6 1,1-6 16,1 0-1,-1-1 1,0 1 0,-1 0 0,1 0 0,0-1 0,-1 1 0,0-1 0,1 1 0,-1-1 0,0 1 0,0-1 0,0 0 0,-1 0 0,1 0 0,0-1 0,-6 4 0,3-2 126,-1 0 0,0 0 1,0 0-1,0-1 0,0 0 0,0-1 1,-1 1-1,-9 0 0,12-1-264,0-1 0,1 0-1,-1 0 1,0 0 0,0-1 0,1 1-1,-1-1 1,0 0 0,1 0-1,-1 0 1,1 0 0,-1-1 0,1 1-1,-4-3 1,5 3-201,1-1 1,-1 1-1,1-1 0,0 1 1,-1-1-1,1 0 0,0 1 0,0-1 1,0 0-1,0 0 0,0 0 0,1 0 1,-1 0-1,0 0 0,1 0 1,0 0-1,-1 0 0,1 0 0,0 0 1,0 0-1,0 0 0,0 0 0,0 0 1,1 0-1,-1 0 0,2-4 1,-1 4-274,-1 0 0,1 1 0,0-1 0,0 0 0,1 0 0,-1 0 1,0 1-1,0-1 0,1 0 0,-1 1 0,1 0 0,0-1 0,-1 1 0,1 0 1,0 0-1,0 0 0,0 0 0,0 0 0,2-1 0,25-10-7908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9.076"/>
    </inkml:context>
    <inkml:brush xml:id="br0">
      <inkml:brushProperty name="width" value="0.025" units="cm"/>
      <inkml:brushProperty name="height" value="0.025" units="cm"/>
    </inkml:brush>
  </inkml:definitions>
  <inkml:trace contextRef="#ctx0" brushRef="#br0">119 72 5477,'0'0'20633,"-12"5"-20008,3 0-570,0-1 0,0 1 1,1 0-1,-1 1 0,1 0 0,-12 13 1,16-16 47,1 1 0,0 0 0,0 0 0,0 0 1,0 0-1,1 0 0,0 0 0,0 1 0,0-1 0,0 1 0,1-1 1,-1 1-1,1 0 0,0 0 0,1 0 0,-1-1 0,1 1 1,0 0-1,1 7 0,0-10-69,-1 0 0,1 0 0,0 0-1,1 0 1,-1 0 0,0 0 0,0-1 0,1 1 0,-1 0-1,1-1 1,0 1 0,-1-1 0,1 1 0,0-1 0,0 0 0,0 0-1,0 0 1,0 0 0,0 0 0,0 0 0,0 0 0,0-1 0,0 1-1,0-1 1,1 0 0,-1 1 0,0-1 0,0 0 0,1 0 0,3-1-1,1 1 21,0 0 0,1-1-1,-1 0 1,0 0 0,0-1-1,0 1 1,0-2-1,11-4 1,-10 2-33,0-1 0,0 0 0,-1 0 1,1 0-1,-2-1 0,1 0 0,-1-1 0,0 1 0,0-1 0,-1-1 0,0 1 0,-1-1 1,0 1-1,0-1 0,-1 0 0,0-1 0,0 1 0,-1 0 0,0-1 0,-1 0 0,0-16 1,-1 25-27,0 0 0,0 0 0,0 0 1,0 0-1,0 0 0,0 0 0,-1 0 1,1 0-1,0 0 0,-1 0 0,1 0 1,-1 0-1,1 0 0,-1 0 1,0 0-1,1 0 0,-1 0 0,0 1 1,1-1-1,-1 0 0,0 0 0,0 1 1,0-1-1,0 1 0,0-1 0,0 1 1,0-1-1,0 1 0,0-1 1,0 1-1,0 0 0,0-1 0,0 1 1,0 0-1,0 0 0,0 0 0,0 0 1,0 0-1,0 0 0,0 0 0,0 0 1,-2 1-1,1 0-9,0-1-1,0 1 1,0 0-1,0 0 1,0 0 0,0 0-1,0 0 1,0 0 0,0 1-1,0-1 1,0 1-1,1-1 1,-1 1 0,1-1-1,-1 1 1,1 0-1,0 0 1,0 0 0,-2 3-1,2-2 20,0-1 1,0 1-1,0-1 0,0 1 0,1-1 0,-1 1 0,1 0 0,0-1 0,-1 1 0,1 0 0,0-1 0,1 1 0,-1 0 1,0 0-1,1-1 0,0 1 0,-1-1 0,3 6 0,-1-7 3,-1 1 0,1 0 0,-1-1 0,1 1 0,-1-1 1,1 0-1,0 0 0,-1 0 0,1 1 0,0-2 0,0 1 0,0 0 0,0 0 0,0 0 0,0-1 0,0 0 1,0 1-1,4-1 0,2 1 10,0-2 1,0 1 0,0-1 0,-1 0-1,1 0 1,-1-1 0,1 0 0,-1-1-1,1 0 1,-1 0 0,13-8-1,32-32-29,-49 41-11,0-1 1,0 0-1,0 0 0,0 0 1,-1-1-1,0 1 0,0 0 1,0-1-1,0 0 0,0 0 1,-1 1-1,1-1 0,-1 0 1,1-5-1,-17 26-229,12-12 301,1 0-1,-1 1 1,1-1 0,1 1-1,-1-1 1,1 1-1,0-1 1,0 1-1,0 0 1,1-1 0,0 7-1,0-10-40,1 0 0,-1 0 0,0 0 0,1 0 1,-1 0-1,1-1 0,-1 1 0,1 0 0,0 0 0,0 0 0,0-1 0,0 1 0,0-1 0,0 1 0,1-1 0,-1 1 1,0-1-1,1 1 0,-1-1 0,1 0 0,-1 0 0,1 0 0,0 0 0,0 0 0,-1 0 0,1-1 0,0 1 1,0 0-1,0-1 0,0 1 0,0-1 0,-1 0 0,1 0 0,3 0 0,-1 0-27,1 0 0,-1 0 0,1-1 0,-1 1 0,1-1 0,-1 0-1,0-1 1,0 1 0,1-1 0,-1 0 0,0 0 0,0 0 0,-1-1 0,1 1 0,0-1 0,-1 0 0,1 0-1,-1 0 1,0 0 0,0-1 0,0 1 0,-1-1 0,1 0 0,-1 1 0,0-1 0,0 0 0,0-1 0,-1 1-1,1 0 1,-1 0 0,0-1 0,0 1 0,-1-1 0,1 1 0,-1-6 0,-16 40-484,15-26 525,0-1 0,1 1 0,-1 0 0,1-1 0,0 1 1,0 0-1,0 0 0,0-1 0,1 1 0,-1 0 0,1-1 0,0 1 0,0-1 0,0 1 0,0-1 0,4 7 1,-2-8-9,-1 1-1,1-1 1,0 0 0,0 0 0,0 0 0,0 0 0,0-1 0,1 1 0,-1-1 0,0 0 0,1 0 0,-1 0 0,1 0 0,-1-1 0,1 1 0,-1-1 0,7 0 0,12 1 25,-12 1-36,1-1-1,0 0 1,-1-1-1,1 0 1,0-1-1,0 0 0,-1-1 1,1 0-1,12-5 1,-22 7 32,-1-1 0,1 1 0,-1-1 1,0 0-1,1 1 0,-1-1 0,0 0 0,0 1 1,1-1-1,-1 0 0,0 0 0,0 1 1,0-1-1,0 0 0,0 0 0,0 1 0,0-1 1,0 0-1,0 0 0,0 1 0,0-1 1,0 0-1,-1 1 0,1-1 0,0 0 0,0 1 1,-1-1-1,1 0 0,-1 1 0,1-1 0,-1 0 1,0 0-1,-18-27 427,15 22-445,-5-8-4,4 9-14,1-1 1,1 0-1,-1 0 0,1 0 0,0-1 1,0 1-1,-3-13 0,8 18-3,0 1 0,0-1 0,0 0 0,1 1 0,-1-1 0,0 1 0,0 0-1,0 0 1,1 0 0,-1 0 0,0 0 0,3 0 0,0 1-96,115-2-7012,-71 0 172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9.779"/>
    </inkml:context>
    <inkml:brush xml:id="br0">
      <inkml:brushProperty name="width" value="0.025" units="cm"/>
      <inkml:brushProperty name="height" value="0.025" units="cm"/>
    </inkml:brush>
  </inkml:definitions>
  <inkml:trace contextRef="#ctx0" brushRef="#br0">254 86 12556,'3'-5'974,"0"0"0,-1 0 0,1 0 1,-1 0-1,0 0 0,-1-1 0,1 1 0,0-8 0,-2 12-774,0 0-1,0 0 1,0 0-1,0 0 1,0 0-1,0 0 1,-1 0-1,1 0 0,0 0 1,-1 0-1,1 0 1,-1 0-1,1 0 1,-1 0-1,1 1 1,-1-1-1,0 0 1,1 0-1,-2-1 0,0 1-101,0 0 0,0 0 0,0 1 0,0-1-1,0 0 1,0 1 0,0-1 0,0 1-1,0-1 1,0 1 0,0 0 0,0 0-1,-3 0 1,-2 1-68,0 0 1,0 1-1,1 0 0,-1 0 1,0 0-1,1 1 0,-1 0 0,1 0 1,0 1-1,0 0 0,0 0 0,0 0 1,1 1-1,-6 5 0,-9 10-62,1 1 0,-18 25 0,30-38 42,1 0 0,0 0 0,1 1 0,-1 0 0,2 0 0,0 0 0,0 1 0,0-1 0,1 1 0,1 0 0,-1 0 0,2 0-1,-1 0 1,1 14 0,1-22-8,0 0 0,0-1 0,1 1 0,-1 0 0,1 0 0,-1-1 0,1 1 0,0 0 0,-1-1 0,1 1 0,0 0 0,0-1 0,0 1 0,0-1 0,0 0 0,1 1 0,-1-1 0,0 0 0,0 0 0,1 0 0,-1 0 0,1 0 0,2 1-1,-1 0 12,1-1 0,0 0 1,0 0-1,0 0 0,0-1 0,0 1 0,-1-1 0,1 0 0,0 0 0,6-1 0,0-1 47,-1 0 0,1 0 0,0 0 0,-1-2 0,0 1 0,1-1 0,-2 0 1,10-6-1,-7 1 89,0 0 0,-1 0 0,0-1 0,0 0 0,-1-1 0,-1 0 0,1-1 0,7-15 0,-12 19-86,0 0-1,0 1 1,-1-2-1,-1 1 1,1 0-1,-1 0 1,0-1-1,-1 1 1,0-1 0,-1 0-1,1 1 1,-2-1-1,1 1 1,-4-16-1,3 21-90,0 0 0,0 0-1,0 0 1,-1 0 0,1 0 0,-1 0-1,0 1 1,0-1 0,0 0 0,-1 1-1,1 0 1,0-1 0,-1 1-1,1 0 1,-1 0 0,0 1 0,0-1-1,0 0 1,0 1 0,0 0 0,0 0-1,0 0 1,0 0 0,-1 0-1,1 0 1,0 1 0,-5-1 0,3 1-186,0 0 0,0 0 0,0 0 1,0 0-1,0 1 0,0 0 0,0 0 1,0 0-1,0 1 0,0-1 0,1 1 1,-1 0-1,0 1 0,1-1 0,0 1 1,0 0-1,-5 4 0,4-2-283,1 0 1,0 1-1,0 0 0,0 0 0,1 0 1,0 0-1,0 1 0,0-1 0,1 1 1,0-1-1,0 1 0,1 0 0,0 0 1,0 0-1,0 0 0,1 0 0,0 0 1,2 9-1,3 13-4414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827"/>
    </inkml:context>
    <inkml:brush xml:id="br0">
      <inkml:brushProperty name="width" value="0.025" units="cm"/>
      <inkml:brushProperty name="height" value="0.025" units="cm"/>
    </inkml:brush>
  </inkml:definitions>
  <inkml:trace contextRef="#ctx0" brushRef="#br0">0 79 14894,'0'0'6876,"10"3"-5899,-3-2-905,1 1-1,-1-1 1,1 0 0,0-1-1,-1 1 1,1-2 0,-1 1-1,1-1 1,0 0 0,-1-1-1,0 1 1,1-2 0,-1 1-1,0-1 1,0 0 0,0 0 0,0-1-1,-1 0 1,0 0 0,9-7-1,-14 10-70,0 1 1,-1-1-1,1 1 0,0-1 0,0 0 0,-1 1 1,1-1-1,0 0 0,-1 1 0,1-1 0,-1 0 1,1 0-1,-1 1 0,1-1 0,-1 0 0,1 0 1,-1 0-1,0 0 0,0 0 0,1 1 0,-1-1 0,0 0 1,0 0-1,0 0 0,0 0 0,0 0 0,0 0 1,0 0-1,0 0 0,-1 0 0,1 0 0,0 0 1,0 1-1,-1-1 0,1 0 0,-1 0 0,1 0 0,-1 0 1,1 1-1,-1-1 0,1 0 0,-1 0 0,0 1 1,1-1-1,-1 1 0,0-1 0,1 0 0,-1 1 1,0-1-1,0 1 0,0 0 0,-1-1 0,0 0-16,-1 0 0,0 0 0,0 1 0,0-1 0,1 1 0,-1 0 0,0-1 0,0 1 0,0 1 0,0-1 0,0 0-1,1 1 1,-1-1 0,0 1 0,0 0 0,1 0 0,-4 2 0,-1 2 79,1 0-1,0 1 1,1-1-1,-1 1 1,1 1-1,0-1 1,1 1-1,-1 0 1,1 0-1,1 0 1,0 0-1,0 1 1,0-1-1,0 1 1,1 0 0,1 0-1,0 0 1,0 0-1,0 10 1,1-17-47,0 0 1,1 0 0,-1 0 0,1 1-1,0-1 1,-1 0 0,1 0 0,0 0 0,-1 0-1,1-1 1,0 1 0,0 0 0,0 0-1,0 0 1,0-1 0,0 1 0,0 0 0,0-1-1,0 1 1,0-1 0,0 1 0,1-1-1,-1 1 1,0-1 0,0 0 0,0 0-1,1 0 1,-1 0 0,0 0 0,0 0 0,0 0-1,1 0 1,-1 0 0,0 0 0,2-1-1,47-9 214,-35 2-819,0 0 0,0-2 0,-1 0 0,-1 0 0,1-1 0,20-23 0,-43 88-5,9-53 630,0 0-1,-1 0 0,1 0 1,0 1-1,0-1 0,0 0 0,0 0 1,0 0-1,0 0 0,0 0 1,1 0-1,-1 0 0,0 0 1,0 0-1,1 0 0,-1 0 0,1 0 1,-1 0-1,1 0 0,-1 0 1,1 0-1,0 0 0,0 0 1,-1 0-1,1-1 0,0 1 0,0 0 1,0-1-1,0 1 0,-1 0 1,1-1-1,0 1 0,0-1 1,2 1-1,2 0-83,0 0-1,1-1 1,-1 0 0,0 0 0,0 0-1,7-2 1,-9 2-1,27-8-2884,-3-8-3729,-7 2-156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0.104"/>
    </inkml:context>
    <inkml:brush xml:id="br0">
      <inkml:brushProperty name="width" value="0.025" units="cm"/>
      <inkml:brushProperty name="height" value="0.025" units="cm"/>
    </inkml:brush>
  </inkml:definitions>
  <inkml:trace contextRef="#ctx0" brushRef="#br0">0 185 7079,'0'0'4697,"7"-8"-821,-2 2-3360,1-2 537,0 0 1,1 1 0,0 0 0,1 0-1,11-8 1,-17 14-959,0 0 0,0-1 0,0 1 0,0 0 0,0 0 0,0 1 0,0-1 0,1 0 0,-1 1 0,0-1 0,0 1 0,1 0 0,-1-1 0,0 1 0,1 0 0,-1 1 0,0-1 0,1 0 0,-1 1 0,0-1 0,1 1 0,-1 0 0,0-1-1,0 1 1,0 0 0,0 1 0,0-1 0,0 0 0,0 1 0,0-1 0,0 1 0,2 3 0,3 2 179,-1 1-1,0 0 0,0 0 1,-1 0-1,0 1 0,0 0 1,-1 0-1,0 0 0,3 13 0,-1-41 2715,-2-20-2922,-6 11-104,0 1 0,-2 0 0,-8-32 0,8 39-296,4 19 262,1 1 0,-1-1 0,0 1 1,1 0-1,-1-1 0,1 1 0,-1 0 0,0-1 0,1 1 0,-1 0 0,1 0 0,-1-1 0,1 1 0,-1 0 0,1 0 0,-1 0 0,1 0 0,-1-1 0,1 1 0,-1 0 1,1 0-1,-1 0 0,1 0 0,-1 0 0,1 0 0,0 1 0,-1-1 0,1 0 0,-1 0 0,1 0 0,-1 0 0,1 1 0,-1-1 0,1 0 0,0 1 0,26 6-590,-26-6 450,91 18-5369,-29-12-2862,-24-7-221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0.465"/>
    </inkml:context>
    <inkml:brush xml:id="br0">
      <inkml:brushProperty name="width" value="0.025" units="cm"/>
      <inkml:brushProperty name="height" value="0.025" units="cm"/>
    </inkml:brush>
  </inkml:definitions>
  <inkml:trace contextRef="#ctx0" brushRef="#br0">182 1 8680,'0'0'5072,"-8"2"-2051,2 0-2770,1 0 0,0 1 0,0 0 0,0 0 0,0 0 0,0 0 0,1 1-1,-1 0 1,1-1 0,0 2 0,0-1 0,1 0 0,-1 1 0,1 0 0,0 0 0,0 0 0,0 0-1,1 0 1,0 1 0,0-1 0,-2 8 0,1-3-39,1 0-1,-1 0 1,2 0-1,-1 0 1,1 0 0,1 0-1,0 0 1,0 0-1,1 0 1,2 12 0,1-6-146,1-1-1,0-1 1,1 1 0,1-1 0,16 26 0,16 19 140,24 41-174,-56-88-35,-1 0 0,-1 0 1,0 0-1,-1 1 0,0 0 0,3 18 1,-7-30 56,1 1 1,-1 0 0,0-1 0,0 1-1,0 0 1,0-1 0,0 1 0,0 0-1,0-1 1,0 1 0,-1 0 0,1 0 0,-1-1-1,1 1 1,-1-1 0,0 1 0,1-1-1,-1 1 1,0-1 0,0 1 0,0-1-1,0 0 1,-1 1 0,1-1 0,0 0 0,0 0-1,-1 0 1,1 0 0,-1 0 0,-1 1-1,-1-1 161,0 0 0,0 0 0,0 0-1,0-1 1,0 0 0,0 0 0,0 0-1,0 0 1,-1 0 0,1-1 0,0 0-1,-6-2 1,1 0-96,-1-1 0,1-1 0,0 0 0,0 0 0,1-1 0,0 0 0,0 0 0,0-1 0,0 0 0,1 0 0,-11-15 0,8 8-262,0 0 0,0-1 0,2 0 0,0 0 0,1-1 0,-7-20 0,11 28-202,1-1 1,0 1-1,0 0 0,1-1 1,0 1-1,0-1 0,1 0 0,1 1 1,-1-1-1,1 1 0,4-16 1,-3 17-289,1 1 0,0-1 0,1 1 0,-1 0 0,1 0 1,0 0-1,1 1 0,-1-1 0,1 1 0,0 0 1,0 1-1,1-1 0,-1 1 0,11-6 0,23-12-5148,3 1-2077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1.213"/>
    </inkml:context>
    <inkml:brush xml:id="br0">
      <inkml:brushProperty name="width" value="0.025" units="cm"/>
      <inkml:brushProperty name="height" value="0.025" units="cm"/>
    </inkml:brush>
  </inkml:definitions>
  <inkml:trace contextRef="#ctx0" brushRef="#br0">176 35 6470,'0'0'16133,"-9"-7"-14863,6 4-1192,0 1-37,1 0 0,0-1 0,-1 1 0,1 0 0,-1 1 0,0-1 0,0 0 0,1 1 0,-1-1 0,0 1 0,0 0 0,-1 0 0,1 0 0,0 1 0,0-1 0,0 1 0,0-1 0,-1 1 0,1 0 0,0 0 0,0 1 0,-1-1 0,1 1 0,0-1 0,0 1 0,0 0 0,0 0 0,0 1 0,-4 1 0,0 2 2,1 1-1,-1 0 0,1 0 1,1 0-1,-1 1 0,1 0 1,-6 9-1,9-12 16,-1 0 0,1 0 0,0 1 0,1-1 0,-1 0-1,1 0 1,0 1 0,0-1 0,0 1 0,0 0 0,1-1 0,0 1 0,0-1 0,0 1-1,1 5 1,0-9-51,0 0 0,0 1 0,0-1 0,0 0 0,0 0 1,0 1-1,0-1 0,1 0 0,-1 0 0,0-1 0,1 1 0,-1 0 0,1 0 0,-1-1 0,1 1 0,-1 0 0,1-1 0,-1 0 0,1 1 0,-1-1 0,1 0 0,0 0 0,-1 0 0,1 0 0,-1 0 0,1 0 0,2-1 0,2 1 20,0 0 0,0-1 0,0 0-1,0 0 1,0-1 0,8-3 0,-5 0-150,0-1-1,-1-1 1,0 0 0,0 0 0,0 0 0,-1-1 0,0 0 0,0-1-1,-1 1 1,0-1 0,-1 0 0,0-1 0,0 1 0,5-19 0,-13 43 410,0 1 0,1-1 0,1 1 0,0 21 1,2-36-245,0 0 0,0 1 1,-1-1-1,1 0 1,0 0-1,0 0 1,0 0-1,0 0 0,0 0 1,1 0-1,-1 0 1,0-1-1,0 1 0,0 0 1,1-1-1,-1 1 1,0-1-1,1 1 0,-1-1 1,1 0-1,-1 1 1,0-1-1,1 0 1,-1 0-1,1 0 0,-1 0 1,1 0-1,-1 0 1,1-1-1,1 0 0,46-8 240,-38 3-456,0 0 1,0 0-1,17-15 0,30-15-1592,-57 39 1777,0 0 1,0 0-1,0 0 0,-1 1 1,1-1-1,-1 0 0,1 1 0,-1-1 1,0 0-1,-1 7 0,1-7 51,0 54 1341,0-56-1376,0-1-1,1 1 1,-1-1 0,0 0 0,1 1 0,-1-1 0,1 0 0,-1 0 0,1 1-1,-1-1 1,0 0 0,1 0 0,-1 0 0,1 1 0,-1-1 0,1 0-1,-1 0 1,1 0 0,-1 0 0,1 0 0,0 0 0,-1 0 0,1 0 0,-1 0-1,1 0 1,-1-1 0,1 1 0,-1 0 0,0 0 0,1 0 0,-1 0 0,2-1-1,18-7 356,-5-2-401,-1-2 0,0 0-1,16-17 1,33-29-667,-61 94 797,-2-20 76,-1-10-38,1 1 0,0 0 0,1 0 0,-1 0 0,2 0 0,1 7 0,-3-12-130,1-1 1,-1 1-1,1-1 1,0 1-1,0-1 1,0 1-1,0-1 1,0 0-1,0 1 1,1-1-1,-1 0 1,0 0-1,1 0 1,-1 0-1,1 0 1,-1 0-1,1 0 1,-1 0-1,1-1 1,-1 1-1,1 0 1,0-1-1,0 0 1,-1 1-1,1-1 1,0 0-1,-1 0 1,1 0-1,2 0 1,2-1-148,0 0 1,0 0-1,0 0 1,0-1-1,0 0 1,0-1-1,-1 1 1,1-1-1,-1 0 1,0 0-1,0-1 1,0 1-1,0-1 0,0 0 1,-1 0-1,0-1 1,0 0-1,0 1 1,0-1-1,-1-1 1,0 1-1,0 0 1,0-1-1,-1 1 1,0-1-1,0 0 1,0 0-1,-1 0 1,2-12-1,-24 46 68,-1 24 721,20-48-660,1 0-1,0-1 1,0 1-1,1 0 1,-1-1 0,1 1-1,-1 0 1,1 0-1,0 0 1,1-1-1,-1 1 1,1 0-1,1 4 1,6-8-6195,0-4-1686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1.556"/>
    </inkml:context>
    <inkml:brush xml:id="br0">
      <inkml:brushProperty name="width" value="0.025" units="cm"/>
      <inkml:brushProperty name="height" value="0.025" units="cm"/>
    </inkml:brush>
  </inkml:definitions>
  <inkml:trace contextRef="#ctx0" brushRef="#br0">0 1 4484,'0'0'22037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1.946"/>
    </inkml:context>
    <inkml:brush xml:id="br0">
      <inkml:brushProperty name="width" value="0.025" units="cm"/>
      <inkml:brushProperty name="height" value="0.025" units="cm"/>
    </inkml:brush>
  </inkml:definitions>
  <inkml:trace contextRef="#ctx0" brushRef="#br0">1 53 11243,'0'0'6315,"8"-7"-3635,-3 2-2254,1 0-1,-1 1 1,1 0 0,1 0-1,-1 0 1,0 1 0,1 0 0,0 0-1,0 1 1,0 0 0,0 0 0,0 0-1,0 1 1,0 0 0,9 0 0,-14 1-365,0 0 1,0 0 0,0 0 0,0 0-1,0 1 1,0-1 0,0 0 0,0 1-1,0-1 1,0 1 0,0 0 0,0 0-1,-1 0 1,1 0 0,0 0-1,3 2 1,-5-2-55,1 1 0,0-1 0,0 1 0,-1-1-1,1 1 1,-1-1 0,0 1 0,1-1 0,-1 1-1,0-1 1,0 1 0,0-1 0,0 1 0,0 0 0,0-1-1,0 1 1,0-1 0,-1 1 0,1-1 0,-1 1-1,1-1 1,-2 3 0,-2 4 23,0-1 1,-1 0-1,0 0 1,0 0-1,0-1 0,-1 0 1,0 0-1,0 0 1,-1-1-1,-9 7 1,9-7-10,0 0 1,1 0-1,0 0 1,0 0-1,0 1 1,1 0-1,0 1 1,0-1-1,1 1 1,-1 0-1,-2 8 1,6-15-17,1 1 1,0 0-1,0 0 1,0-1-1,0 1 0,-1 0 1,1 0-1,0 0 1,0-1-1,0 1 1,1 0-1,-1 0 1,0-1-1,0 1 1,0 0-1,1 0 1,-1-1-1,0 1 1,1 0-1,-1 0 1,0-1-1,1 1 0,-1 0 1,1-1-1,-1 1 1,1-1-1,-1 1 1,1-1-1,0 1 1,-1-1-1,1 1 1,0-1-1,-1 0 1,1 1-1,0-1 1,-1 0-1,1 1 1,0-1-1,0 0 0,0 0 1,-1 0-1,1 0 1,0 0-1,1 0 1,45 1 172,-33-1-122,36 0-148,56 0 42,-40-12-3961,-53 4-4,-10-1-2620,-2-3-5937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2.924"/>
    </inkml:context>
    <inkml:brush xml:id="br0">
      <inkml:brushProperty name="width" value="0.025" units="cm"/>
      <inkml:brushProperty name="height" value="0.025" units="cm"/>
    </inkml:brush>
  </inkml:definitions>
  <inkml:trace contextRef="#ctx0" brushRef="#br0">1 370 12332,'0'0'5178,"9"0"-3860,105-4 255,65-3-2859,-64-6-8113,-73 0 5171,-27 0 6041,-11-7 4675,-5 19-6260,1 0 0,0 0-1,0 1 1,-1-1 0,1 0 0,0 1 0,0-1 0,-1 0-1,1 1 1,-1-1 0,1 0 0,-1 1 0,1-1-1,-1 1 1,1-1 0,-1 1 0,1-1 0,-1 1-1,0-1 1,1 1 0,-1 0 0,0-1 0,0 1 0,0 0-1,-25-3 2180,21 4-2195,-1 0 1,1-1-1,-1 2 0,1-1 0,0 1 1,-9 3-1,8-1-67,0 0 0,0 1 1,1-1-1,0 1 0,-1 0 1,1 1-1,1-1 0,-1 1 1,1 0-1,0 0 0,1 0 1,-1 0-1,1 1 0,0 0 1,1-1-1,0 1 0,-3 12 1,5-18-131,0 0 1,0 0 0,0 0 0,0 0-1,0-1 1,0 1 0,0 0 0,0 0-1,0 0 1,1-1 0,-1 1 0,0 0 0,1 0-1,-1 0 1,0-1 0,1 1 0,-1 0-1,1-1 1,-1 1 0,1 0 0,-1-1-1,1 1 1,0-1 0,-1 1 0,1-1-1,0 1 1,-1-1 0,1 1 0,0-1-1,0 0 1,1 1 0,1 0 15,0 0-1,0-1 1,1 0 0,-1 1-1,0-1 1,1 0 0,-1-1-1,6 0 1,0-1 2,-1 1-1,1-2 1,-1 1 0,0-1-1,0-1 1,9-4 0,-8 1-101,0-1 0,-1 1 0,0-1 1,0-1-1,-1 0 0,0 0 0,0 0 1,-1 0-1,-1-1 0,0 0 1,0-1-1,0 1 0,-2-1 0,1 0 1,1-12-1,-20 84-223,10-46 380,0 1-1,1 0 1,1 0 0,0 0-1,1 1 1,1-1 0,1 1-1,2 25 1,-1-41-73,-1 1 1,0 0-1,1-1 1,-1 1-1,1 0 1,-1-1-1,1 1 1,0-1-1,0 1 0,0-1 1,0 0-1,0 1 1,0-1-1,0 0 1,0 1-1,0-1 0,1 0 1,-1 0-1,1 0 1,-1 0-1,0 0 1,1-1-1,2 2 1,-1-1 11,1 0 0,-1-1 0,0 0 0,1 1 0,-1-1 0,1 0 0,-1-1 0,1 1 0,-1-1 0,0 1 0,5-2 0,2-1 30,0-1 1,-1 0 0,1-1 0,-1 1 0,0-2 0,16-11-1,-13 5-28,-1 0-1,-1 0 0,0 0 0,-1-1 0,0-1 0,-1 0 0,0 0 0,-1 0 0,-1-1 0,0 0 0,-1-1 0,4-19 1,-4 5 21,0 0 1,-2-1 0,-1 1 0,-1-1-1,-5-46 1,4 74-60,-1 0-1,1 1 1,0-1-1,-1 1 1,0-1-1,0 1 1,1-1 0,-1 1-1,-1 0 1,1-1-1,0 1 1,0 0-1,-4-4 1,5 5 1,-1 1 1,1 0-1,0 0 0,-1 0 1,1-1-1,0 1 0,-1 0 1,1 0-1,-1 0 0,1 0 1,0 0-1,-1 0 0,1 0 1,-1-1-1,1 1 0,0 0 1,-1 0-1,1 1 0,0-1 1,-1 0-1,1 0 0,-1 0 1,1 0-1,0 0 0,-1 0 1,1 0-1,0 1 0,-1-1 1,1 0-1,-1 1 0,-11 19-186,0 15 344,2 1 0,1 1-1,2-1 1,2 1 0,1 1-1,2-1 1,1 0 0,5 42-1,8-34-54,-11-44-87,-1 1 1,1 0 0,0-1-1,-1 1 1,1-1-1,0 1 1,0-1-1,0 0 1,0 1 0,0-1-1,0 0 1,0 0-1,1 0 1,-1 0 0,0 0-1,1 0 1,-1 0-1,0 0 1,1 0 0,0-1-1,-1 1 1,1 0-1,2 0 1,-3-2 14,0-1-1,0 1 1,0 0 0,-1 0 0,1-1 0,-1 1-1,1-1 1,-1 1 0,1 0 0,-1-1 0,0 1 0,1-1-1,-1 1 1,0-1 0,0 1 0,0-1 0,0 1-1,0-1 1,-1-2 0,1 0 18,-1-19-14,-1 0 1,0 0-1,-2 0 1,-1 0-1,-9-27 0,17 58-54,0-1 0,0 0-1,1 0 1,0-1-1,0 1 1,0-1-1,1 0 1,0 0-1,0 0 1,0-1-1,1 0 1,0 0 0,0 0-1,0-1 1,1 0-1,0 0 1,-1 0-1,1-1 1,0 0-1,1 0 1,-1-1-1,15 3 1,-11-4 42,-1-1 1,0-1-1,1 0 1,-1 0-1,0-1 1,0 0-1,0 0 0,0-1 1,0-1-1,-1 0 1,11-5-1,-14 6-1,0-1 1,0 0-1,-1 0 0,1 0 0,-1 0 0,0-1 0,0 0 0,-1 0 0,1 0 1,-1-1-1,0 1 0,0-1 0,-1 0 0,0 0 0,0 0 0,0-1 1,3-12-1,-6 19-20,0 0 0,0 0 0,-1 0 0,1 0 0,0 0 0,0 0 0,0 0 1,0 0-1,0 0 0,0 0 0,0 0 0,0 0 0,0 1 0,0-1 0,0 0 0,0 0 1,0 0-1,-1 0 0,1 0 0,0 0 0,0 0 0,0 0 0,0-1 0,0 1 0,0 0 1,0 0-1,0 0 0,0 0 0,0 0 0,0 0 0,0 0 0,-1 0 0,1 0 0,0 0 1,0 0-1,0 0 0,0 0 0,0 0 0,0 0 0,0 0 0,0 0 0,0 0 0,0 0 1,0 0-1,0-1 0,0 1 0,0 0 0,-10 13-99,-10 21 74,12-16 151,2 0 0,-1 0 0,2 0-1,1 1 1,0 0 0,1 0 0,0 25 0,3-44-124,0 1 1,-1 0 0,1-1 0,0 1-1,0-1 1,0 1 0,0-1 0,0 1 0,0-1-1,1 1 1,-1-1 0,0 1 0,0-1-1,0 1 1,0-1 0,1 1 0,-1-1 0,0 1-1,1-1 1,-1 1 0,0-1 0,1 1-1,-1-1 1,0 0 0,1 1 0,-1-1 0,1 0-1,-1 1 1,0-1 0,1 0 0,-1 0-1,1 1 1,-1-1 0,1 0 0,-1 0 0,1 0-1,-1 0 1,1 0 0,0 1 0,-1-1-1,1 0 1,-1 0 0,1 0 0,-1-1-1,1 1 1,-1 0 0,1 0 0,0 0 0,1-1-153,0 0 0,0 1 1,0-1-1,-1 0 0,1 0 1,0 0-1,-1 0 0,1-1 1,-1 1-1,1 0 1,-1 0-1,3-4 0,-1 0-948,-1 0 1,1-1-1,-1 1 0,0-1 0,0 0 1,2-10-1,1-20-6173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3.280"/>
    </inkml:context>
    <inkml:brush xml:id="br0">
      <inkml:brushProperty name="width" value="0.025" units="cm"/>
      <inkml:brushProperty name="height" value="0.025" units="cm"/>
    </inkml:brush>
  </inkml:definitions>
  <inkml:trace contextRef="#ctx0" brushRef="#br0">3 0 13549,'0'0'2594,"-2"50"-1761,2-27-737,6 1-480,7 0-1986,0-1-1378,5 1-6598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3.625"/>
    </inkml:context>
    <inkml:brush xml:id="br0">
      <inkml:brushProperty name="width" value="0.025" units="cm"/>
      <inkml:brushProperty name="height" value="0.025" units="cm"/>
    </inkml:brush>
  </inkml:definitions>
  <inkml:trace contextRef="#ctx0" brushRef="#br0">143 6 11179,'0'0'8594,"-8"-2"-6400,3 1-1994,1 0 0,0 0 0,-1 1 0,1-1 1,-1 1-1,1 0 0,-1 0 0,1 1 0,-1-1 0,1 1 0,-1 0 0,1 0 0,-1 0 0,1 1 0,0 0 0,0 0 0,0 0 0,0 0 0,0 0 0,0 1 0,1 0 0,-1-1 0,1 1 0,0 1 0,0-1 0,0 0 0,0 1 0,0 0 0,-2 4 0,3-6-141,1 1-1,-1 0 1,1-1 0,0 1 0,-1 0-1,1 0 1,1 0 0,-1 0 0,0 0-1,1 0 1,-1 0 0,1 0 0,0 0-1,0 0 1,0 0 0,0 0 0,2 5-1,-1-6-49,0 0 0,0 0 0,1 0 0,-1 0 0,0 0 0,1-1 0,0 1 0,-1-1 0,1 1 0,0-1 0,0 0 0,0 0 0,0 0 0,0 0 0,0 0-1,0 0 1,0 0 0,0-1 0,1 1 0,-1-1 0,0 1 0,0-1 0,0 0 0,4 0 0,5 1-36,-1-1 0,1-1-1,-1 0 1,1 0 0,0-1 0,-1 0 0,0-1-1,0 0 1,1 0 0,16-10 0,2-3-108,-1-1 0,29-25 1,-52 39 164,-5 3-26,0-1-1,0 1 1,0 0 0,1-1-1,-1 1 1,0 0-1,1-1 1,-1 1-1,0 0 1,1 0-1,-1-1 1,0 1-1,1 0 1,-1 0-1,0 0 1,1 0 0,-1-1-1,1 1 1,-1 0-1,0 0 1,1 0-1,-1 0 1,1 0-1,-1 0 1,0 0-1,1 0 1,-1 0 0,1 0-1,-1 0 1,0 0-1,1 0 1,-1 1-1,1-1 1,-1 0-1,0 0 1,1 1-1,-2 16 151,-21 37 505,17-42-225,3-6-197,-1 0 0,1 1 0,1-1 0,-1 0 1,1 1-1,-1 11 0,5-17-188,0-1 0,0 0 0,0 1-1,0-1 1,-1 0 0,1-1 0,0 1 0,0-1 0,0 1 0,-1-1-1,1 0 1,4-2 0,5-3-84,-1-1-1,0 0 1,0-1-1,14-13 1,24-17-428,-56 78 265,6-35 391,0-1 0,0 1 0,1 0-1,-1 0 1,1 0 0,0 0 0,1 7 0,9 5-2170,-1-12-2671,4-5-3573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49.784"/>
    </inkml:context>
    <inkml:brush xml:id="br0">
      <inkml:brushProperty name="width" value="0.025" units="cm"/>
      <inkml:brushProperty name="height" value="0.025" units="cm"/>
    </inkml:brush>
  </inkml:definitions>
  <inkml:trace contextRef="#ctx0" brushRef="#br0">50 271 3683,'-2'0'243,"-1"0"0,0 0 0,0 0 0,0 0-1,1-1 1,-1 0 0,0 1 0,0-1 0,1 0-1,-1 0 1,-4-3 0,6 3-125,0 0 0,0 1 1,0-1-1,1 0 0,-1 0 0,0 0 0,0 1 1,1-1-1,-1 0 0,0 0 0,1 0 1,-1 0-1,1-1 0,-1 1 0,1 0 1,0 0-1,-1 0 0,1 0 0,0 0 0,0-2 1,0 0-16,1 1 1,-1 0-1,1 0 0,0-1 1,0 1-1,0 0 1,0 0-1,0 0 1,1 0-1,-1 0 1,1 0-1,-1 0 0,1 1 1,-1-1-1,1 0 1,0 1-1,0-1 1,0 1-1,0 0 0,0 0 1,0 0-1,0 0 1,1 0-1,-1 0 1,0 0-1,4 0 1,21-4 354,0 1 1,0 2 0,0 0 0,0 2 0,34 4 0,-21-2-314,194 9 47,242 5-95,531-57 1792,-505-7-981,314-26 720,-602 62-947,211-25-1661,-403 35 78,-7 1-3688,-11 1 1978,0 0-1231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53.446"/>
    </inkml:context>
    <inkml:brush xml:id="br0">
      <inkml:brushProperty name="width" value="0.025" units="cm"/>
      <inkml:brushProperty name="height" value="0.025" units="cm"/>
    </inkml:brush>
  </inkml:definitions>
  <inkml:trace contextRef="#ctx0" brushRef="#br0">882 0 4612,'-15'2'673,"-7"1"-704,-46 7 105,-105 28 0,150-31 141,0 2 1,0 0-1,0 1 0,1 1 1,1 1-1,0 1 1,1 1-1,-30 26 0,15-4 150,1 1-1,2 2 0,2 1 1,2 1-1,-27 52 1,24-33-69,3 1 1,3 2 0,-23 83 0,39-115-196,2 1 0,1 0-1,1 0 1,2 0 0,2 47 0,1-68-82,1-1 0,0 1-1,1 0 1,0 0 0,1 0 0,0-1 0,1 0 0,0 1 0,0-1 0,1-1-1,0 1 1,1-1 0,0 0 0,1 0 0,0 0 0,0-1 0,1 0 0,0-1 0,14 11-1,-4-8-1,1 0 1,1-1-1,0-1 0,0 0 0,0-2 0,1 0 0,0-2 0,0 0 0,1-1 0,24-1 0,13-1 40,0-2 0,86-14-1,-61 1-112,-1-3 1,0-4-1,-1-4 0,102-45 0,-131 46 66,-2-2-1,-1-2 1,-2-2-1,-1-3 1,-1-1-1,-1-3 1,53-57-1,-78 72 169,-2-1-1,-1 0 0,-1-1 1,-1-1-1,-1-1 1,-1 0-1,14-42 0,-20 48 28,-2-1 0,0 1 0,-1-1-1,-1 0 1,-1-1 0,-1 1-1,-1 0 1,-1 0 0,0-1-1,-2 1 1,-5-21 0,5 32-108,0-1 0,0 1 0,-1 0 0,-1 0 0,0 0 0,0 0 0,0 1 0,-2 0 0,1 0 0,-1 0 0,0 1 0,-1 0 0,-16-13 0,13 13-92,-1 1 0,0 0 0,-1 1 0,1 0 0,-1 1-1,0 1 1,-1 0 0,1 0 0,-25-2 0,-2 3-623,-1 3 1,1 1 0,-1 2-1,1 1 1,0 3 0,-57 16-1,0-1-2387,7-8-1997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295"/>
    </inkml:context>
    <inkml:brush xml:id="br0">
      <inkml:brushProperty name="width" value="0.025" units="cm"/>
      <inkml:brushProperty name="height" value="0.025" units="cm"/>
    </inkml:brush>
  </inkml:definitions>
  <inkml:trace contextRef="#ctx0" brushRef="#br0">0 1 13485,'0'0'6678,"12"9"-6950,44 29-1758,-2-13-4615,-33-16 1790,-2 2 5826,-19-11-756,1 1-1,-1-1 0,1 1 1,-1-1-1,1 1 0,-1-1 0,1 1 1,-1-1-1,1 1 0,-1-1 1,0 1-1,0 0 0,1-1 1,-1 1-1,0 0 0,0-1 1,1 1-1,-1-1 0,0 1 1,0 0-1,0 1 0,-1-1 122,1 0-1,-1 0 1,1 0-1,-1 0 1,1 0 0,-1-1-1,0 1 1,1 0-1,-1 0 1,0 0-1,0-1 1,0 1-1,1 0 1,-1-1 0,0 1-1,0-1 1,0 1-1,-2 0 1,0 0-109,0 0 1,0 1 0,1-1 0,-1 1-1,0-1 1,1 1 0,-1 0-1,1 0 1,-1 1 0,1-1-1,0 0 1,0 1 0,0-1 0,-1 4-1,3-4-263,-1-1 0,1 1 0,0-1 0,1 1 0,-1-1 0,0 1 1,0-1-1,1 1 0,-1-1 0,1 0 0,-1 1 0,1-1 0,0 1 0,-1-1 0,1 0 0,0 0 0,0 1 0,0-1 0,0 0 0,0 0 0,0 0 0,0 0 0,0 0 0,1 0 0,-1 0 0,0-1 0,1 1 0,-1 0 1,0-1-1,3 2 0,17 10-1578,-5-4 390,-1 1 1,0 1 0,22 18-1,-36-27 1295,0 0 0,-1 0 0,1 0 0,0-1 0,-1 1 0,1 0 0,-1 0 0,1 0 0,-1 1 0,1-1-1,-1 0 1,0 0 0,0 0 0,1 0 0,-1 0 0,0 0 0,0 0 0,0 1 0,0-1 0,0 0 0,0 0 0,-1 0 0,1 0 0,0 0 0,0 0 0,-1 0 0,1 0-1,-1 0 1,1 0 0,-1 0 0,0 0 0,1 0 0,-1 0 0,0 0 0,1 0 0,-1 0 0,0-1 0,0 1 0,0 0 0,0-1 0,0 1 0,0 0 0,0-1-1,-1 1 1,-51 26 2775,49-26-2638,-3 2 39,1 0 0,-1-1 0,0 1 0,0-2 0,0 1-1,-1-1 1,1 0 0,0 0 0,0-1 0,-1 0 0,-7-1 0,14 0-314,0 0 1,0 0 0,0 0-1,0 0 1,0 0 0,0 0-1,0 0 1,0 0 0,1 0-1,-1 0 1,0 0-1,1 0 1,-1-1 0,1 1-1,-1 0 1,1 0 0,-1-1-1,1 1 1,0 0 0,0-1-1,-1 1 1,1-1-1,0 1 1,0 0 0,1-1-1,-1 1 1,0 0 0,1-3-1,8-42-6010,6 12-698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15.101"/>
    </inkml:context>
    <inkml:brush xml:id="br0">
      <inkml:brushProperty name="width" value="0.025" units="cm"/>
      <inkml:brushProperty name="height" value="0.025" units="cm"/>
    </inkml:brush>
  </inkml:definitions>
  <inkml:trace contextRef="#ctx0" brushRef="#br0">38 230 6246,'-1'0'-97,"-22"-3"1323,23 3-1151,-1 0-1,0 0 0,1 0 0,-1 0 1,0-1-1,1 1 0,-1 0 1,0-1-1,1 1 0,-1 0 1,1-1-1,-1 1 0,1-1 0,-1 1 1,1-1-1,-1 1 0,1-1 1,-1 1-1,1-1 0,0 1 0,-1-1 1,1 0-1,0 1 0,-1-1 1,1 0-1,0 1 0,0-1 1,0 0-1,0 1 0,0-2 0,5 0-70,1 1 0,0-1 0,0 1 0,-1 0 0,1 0-1,7 1 1,323-4 474,29-2 107,-157-5-17,141-13 17,-271 14-414,84-12 31,185-2 1,1049 34 1137,-409 13-1219,-251-5-12,917-2-38,-1520-16-20,645 31 10,-21 0-52,2358-77 621,-2561 17-592,462-19-2,-527 33-54,1395-25 325,-949 30-273,3-1 44,-746 11-47,719 17 13,28-11 20,-866-8-105,77-7-850,-131 6-240,1-1 0,35-11 1,-4-8-3291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20.154"/>
    </inkml:context>
    <inkml:brush xml:id="br0">
      <inkml:brushProperty name="width" value="0.025" units="cm"/>
      <inkml:brushProperty name="height" value="0.025" units="cm"/>
    </inkml:brush>
  </inkml:definitions>
  <inkml:trace contextRef="#ctx0" brushRef="#br0">1 369 6822,'0'0'502,"12"-4"-37,98-24 25,214-24 0,-76 16-194,74-37 236,81-13 249,-191 53-437,-78 10-241,248-10 0,285 62 73,-526-11-11,-531 42-2204,137-15-539,-667 34 1265,460-50-1063,359-21 694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22.015"/>
    </inkml:context>
    <inkml:brush xml:id="br0">
      <inkml:brushProperty name="width" value="0.025" units="cm"/>
      <inkml:brushProperty name="height" value="0.025" units="cm"/>
    </inkml:brush>
  </inkml:definitions>
  <inkml:trace contextRef="#ctx0" brushRef="#br0">107 327 2242,'-11'-2'1100,"9"2"-919,-46-6 943,45 5-974,0 1 0,0-1 0,0 1 0,0-1 0,0 0 0,0 0 0,0-1 0,0 1 0,0-1 0,1 1 0,-1-1 0,1 0 0,-1 0 0,-3-4 0,9 5 2,1-1-1,-1 1 0,1-1 1,-1 1-1,1 0 1,-1 0-1,1 1 0,-1-1 1,1 1-1,5 0 1,-8 0-120,502-8 1519,-284 11-1357,218-1-91,588-6 307,-510-28-224,-28 0 391,545 30 361,291-13-573,41-12 297,-257 15-502,-988 12-154,674 32 111,-442-12-132,-86-8 35,-91 9-37,-93-9-4,104 1 0,-139-12-15,-47-1-40,-26-1 28,-2109-63-128,-544-107-774,771 139 376,891 30 342,-971 14 365,1961-11-134,-7-1-5,0 1-1,1 2 1,-38 9 0,55-3-56,20 1-308,0-8 313,0 0 0,0 0 0,0 0 0,0-1 0,1 1 0,-1-1 0,0 0 0,6 1 0,77 11 6,0-5 0,129-3 0,-107-5 59,682 7 26,249 5 44,-1 40-35,-816-34-113,1304 88-1600,1581-11 1964,-1403-124-1618,-1569 20-1927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27.638"/>
    </inkml:context>
    <inkml:brush xml:id="br0">
      <inkml:brushProperty name="width" value="0.025" units="cm"/>
      <inkml:brushProperty name="height" value="0.025" units="cm"/>
    </inkml:brush>
  </inkml:definitions>
  <inkml:trace contextRef="#ctx0" brushRef="#br0">0 472 5093,'0'0'331,"11"-2"902,268-13-1228,-40 5-58,40-16 379,703-56 1168,1677-124 124,-2293 176-1389,-267 23-226,-19 2 17,139-26 0,-217 31-17,0-1 0,0 1 0,0-1-1,0 0 1,0 1 0,1-1 0,-1 0 0,0 0 0,-1 0-1,1 0 1,3-3 0,-5 3-1,1 1-1,-1 0 1,0-1 0,0 1-1,0 0 1,0-1 0,0 1 0,0 0-1,0-1 1,0 1 0,0 0-1,0-1 1,0 1 0,0-1-1,0 1 1,0 0 0,0-1-1,-1 1 1,1 0 0,0-1-1,0 1 1,0 0 0,0-1-1,-1 1 1,1 0 0,0 0-1,0-1 1,-1 1 0,1 0-1,0 0 1,0-1 0,-1 1-1,1 0 1,0 0 0,-1 0-1,1-1 1,0 1 0,-1 0 0,-6-3 9,0 0 1,1 1 0,-1-1 0,0 1 0,-11-1 0,-84-8 23,0 4-1,-105 7 1,91 1 0,-1011 60 141,559-19-123,-104-10-47,-400 30 15,266 8 38,803-69-64,-30 3 6,32-4-3,0 0 0,0 0 0,0 0 1,0 0-1,0 0 0,-1 0 0,1 0 1,0 0-1,0 1 0,1-1 0,-1 1 1,0-1-1,0 0 0,0 1 0,0 0 1,0-1-1,0 1 0,0-1 0,1 1 1,-1 0-1,-1 1 0,4-1-6,0 0 1,-1 0-1,1 0 1,0-1-1,0 1 1,0 0-1,0-1 0,0 1 1,-1-1-1,1 1 1,0-1-1,0 0 1,0 0-1,0 0 1,0 0-1,3 0 0,2 0 4,518 5 61,3-41 33,-384 25-40,-95 7-30,2102-130 184,-1841 122-940,5-4-845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57.040"/>
    </inkml:context>
    <inkml:brush xml:id="br0">
      <inkml:brushProperty name="width" value="0.025" units="cm"/>
      <inkml:brushProperty name="height" value="0.025" units="cm"/>
    </inkml:brush>
  </inkml:definitions>
  <inkml:trace contextRef="#ctx0" brushRef="#br0">0 116 5862,'0'0'688,"10"-3"503,17-9-918,1 2 0,1 1 0,0 2 0,0 1 0,47-4 1,117 21 175,2 0-375,-51-10 521,224 31 0,-213-13-262,159 0 1,160-22-277,-372 1-28,1734-15 836,-1469 4-274,113 0 894,-1504-39-2367,156 0 206,-733 94-1006,1464-35 1322,-403 40-647,524-45 950,10-2 32,1 1 1,0-1-1,-1 1 1,1 0 0,-1 1-1,1-1 1,0 1 0,0 0-1,0 1 1,-6 3 0,10-6 11,1 0 1,0 0 0,0 1 0,0-1 0,0 0-1,-1 0 1,1 1 0,0-1 0,0 0 0,0 1-1,0-1 1,0 0 0,0 0 0,0 1 0,0-1-1,0 0 1,0 1 0,0-1 0,0 0-1,0 0 1,0 1 0,0-1 0,0 0 0,0 0-1,0 1 1,0-1 0,1 0 0,-1 0 0,0 1-1,0-1 1,0 0 0,0 0 0,1 1 0,-1-1-1,0 0 1,0 0 0,0 0 0,1 1-1,-1-1 1,0 0 0,0 0 0,1 0 0,-1 0-1,0 0 1,0 0 0,1 0 0,-1 1 0,0-1-1,1 0 1,-1 0 0,0 0 0,0 0 0,1 0-1,-1 0 1,0 0 0,0 0 0,1-1-1,20 5-186,-20-4 183,169 5 103,323-31 0,-298 10 49,1190-67-195,-1157 74-987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37.764"/>
    </inkml:context>
    <inkml:brush xml:id="br0">
      <inkml:brushProperty name="width" value="0.025" units="cm"/>
      <inkml:brushProperty name="height" value="0.025" units="cm"/>
    </inkml:brush>
  </inkml:definitions>
  <inkml:trace contextRef="#ctx0" brushRef="#br0">2 118 9417,'-2'2'6357,"8"-1"-2488,19-1-1266,34-4-1648,274-27 2267,-74 9-2990,-161 7-747,-50-1-3002,-8-7-5840,-30 14 3586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38.091"/>
    </inkml:context>
    <inkml:brush xml:id="br0">
      <inkml:brushProperty name="width" value="0.025" units="cm"/>
      <inkml:brushProperty name="height" value="0.025" units="cm"/>
    </inkml:brush>
  </inkml:definitions>
  <inkml:trace contextRef="#ctx0" brushRef="#br0">1 31 12139,'0'0'7015,"8"-5"-6075,2 0-708,0 1 1,0 0-1,1 1 0,-1 0 1,1 1-1,0 0 1,0 1-1,0 0 1,0 0-1,0 1 0,0 1 1,17 2-1,-26-3-164,18 2 193,0 1 0,-1 1 1,1 0-1,20 9 1,-36-12-240,0 1 0,0 0 0,0 0 0,0 0 0,0 0 0,0 0 0,-1 1 1,1 0-1,-1 0 0,0 0 0,0 0 0,0 0 0,0 1 0,0-1 0,-1 1 0,0 0 1,0 0-1,0 0 0,0 0 0,0 0 0,-1 0 0,0 0 0,0 1 0,1 7 0,-1 0 111,-2 0-1,1 0 0,-2 0 0,0 0 1,0 0-1,-1 0 0,0-1 1,-1 1-1,0-1 0,-8 14 0,-9 14 40,-39 54 0,10-16-113,1 16-566,46-84-1015,-1 1 1,1 0 0,1 0-1,-3 14 1,5-10-7848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5.838"/>
    </inkml:context>
    <inkml:brush xml:id="br0">
      <inkml:brushProperty name="width" value="0.025" units="cm"/>
      <inkml:brushProperty name="height" value="0.025" units="cm"/>
    </inkml:brush>
  </inkml:definitions>
  <inkml:trace contextRef="#ctx0" brushRef="#br0">0 299 8552,'0'0'8750,"11"4"-7026,-3-1-1484,0-1 0,0 1 0,0-1-1,0-1 1,0 0 0,1 0 0,-1 0 0,0-1 0,0 0 0,1-1 0,-1 0-1,0 0 1,0-1 0,14-4 0,8-7 129,0-2 0,-1-1 0,38-27-1,-50 31-184,-1-1-1,-1 0 1,0-1-1,-1-1 1,0 0 0,20-31-1,-32 43-108,0 1 0,0-1-1,-1 1 1,1-1 0,-1 0 0,0 0 0,0 0-1,0 0 1,0 0 0,0 0 0,-1 0 0,1 0-1,-1 0 1,0-1 0,0 1 0,0 0-1,-1 0 1,1 0 0,0 0 0,-1 0 0,-1-4-1,0 5-46,1 0 0,-1 1 0,0-1 0,1 1 0,-1-1 0,0 1 0,0-1 0,0 1 0,0 0 0,0 0 0,0 0 0,-1 0 0,1 0 0,0 1 0,0-1-1,-1 1 1,1-1 0,0 1 0,-1 0 0,1 0 0,-1 0 0,1 0 0,0 0 0,-1 1 0,1-1 0,0 1 0,0-1 0,-3 2 0,-2 0-3,0 1 1,0 0 0,0 0-1,1 1 1,-1 0 0,1 0-1,0 1 1,0-1-1,1 1 1,-1 0 0,1 1-1,0 0 1,-8 11 0,-2 4 242,1 2 0,-18 37 0,27-50-151,1 1-1,0-1 0,0 1 0,1 0 1,0 0-1,1 1 0,0-1 0,1 0 0,0 16 1,2-23-161,-1 0 1,1 0 0,-1 0 0,1 0 0,0 0-1,1 0 1,-1-1 0,1 1 0,-1 0 0,1-1 0,0 1-1,1-1 1,-1 0 0,0 0 0,1 0 0,0 0-1,0 0 1,0 0 0,0-1 0,0 1 0,0-1-1,1 0 1,-1 0 0,1 0 0,-1-1 0,1 1 0,0-1-1,0 0 1,5 1 0,5 1-973,-1-1 0,1 0 0,0-1 0,0-1-1,0 0 1,24-3 0,-26 1-825,1-1 0,-1 0-1,0-1 1,16-7 0,27-18-9429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6.180"/>
    </inkml:context>
    <inkml:brush xml:id="br0">
      <inkml:brushProperty name="width" value="0.025" units="cm"/>
      <inkml:brushProperty name="height" value="0.025" units="cm"/>
    </inkml:brush>
  </inkml:definitions>
  <inkml:trace contextRef="#ctx0" brushRef="#br0">190 14 11371,'0'0'8445,"-11"-4"-6272,8 2-2092,-1 1 0,0-1 0,0 1 0,1 0 0,-1 0 0,0 0 0,0 1 0,0-1 0,0 1 0,0 0 1,0 0-1,0 1 0,0-1 0,0 1 0,0 0 0,0 0 0,0 0 0,0 0 0,0 1 0,1-1 0,-1 1 0,1 0 0,-1 0 0,1 1 0,0-1 0,-5 5 1,-44 49 371,50-53-449,0-1 1,0 1-1,0 0 0,0 0 1,1-1-1,-1 1 0,1 1 1,-1-1-1,1 0 0,0 0 1,1 0-1,-1 1 0,0-1 1,1 0-1,0 1 0,-1-1 1,2 0-1,-1 1 0,0-1 1,1 4-1,0-6-12,0 0 0,0 0 0,1 0 0,-1 0 0,0 0 0,0 0 0,1 0 0,-1 0 0,0-1 0,1 1 0,-1-1 0,1 1 0,-1-1 0,1 1 0,-1-1 0,1 0 0,-1 0 0,1 0 0,2 0 0,41 0-443,-32-1 203,28-1-561,36 1-386,-72 1 1155,0 0 0,0 1 1,0-1-1,0 2 0,0-1 0,0 0 0,0 1 0,0 0 0,0 0 0,-1 0 0,6 4 0,-8-5 101,-1 0 0,0 0 0,1 0 0,-1 0-1,0 1 1,0-1 0,0 0 0,0 1 0,0-1-1,0 1 1,0-1 0,0 1 0,-1-1 0,1 1 0,-1 0-1,1-1 1,-1 1 0,1 0 0,-1-1 0,0 1 0,0 0-1,0 2 1,-1-1 125,1 0 0,-1 0 0,0 0 0,0 0 0,-1 0 0,1 0 0,-1 0 0,1 0 1,-1 0-1,0 0 0,-2 2 0,-7 6 757,0 0 1,-1 0 0,-22 16 0,30-24-824,-61 35 1889,61-36-1998,0 0 1,0 0 0,-1-1-1,1 1 1,0-1 0,-1 0-1,1 0 1,-1-1 0,1 1-1,-1-1 1,1 0 0,-1 0-1,0-1 1,-5-1 0,9 2-354,0-1 0,0 0-1,1 0 1,-1 0 0,0 0 0,0 0 0,1 0 0,-1 0 0,0 0 0,1-1 0,-1 1-1,1 0 1,-1 0 0,1 0 0,0-1 0,0 1 0,0 0 0,-1 0 0,1-1 0,0 1 0,0 0-1,1-1 1,-1 1 0,0 0 0,1-2 0,-1-4-3276,0-16-10412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6.940"/>
    </inkml:context>
    <inkml:brush xml:id="br0">
      <inkml:brushProperty name="width" value="0.025" units="cm"/>
      <inkml:brushProperty name="height" value="0.025" units="cm"/>
    </inkml:brush>
  </inkml:definitions>
  <inkml:trace contextRef="#ctx0" brushRef="#br0">69 0 14926,'0'0'11045,"-7"10"-10714,6-8-327,-6 7 70,0 0 0,0 1 0,1 1 0,0-1 0,1 1-1,0 0 1,1 0 0,0 0 0,1 0 0,-4 21 0,7-31-71,1 0 0,-1 0-1,0 0 1,0-1 0,1 1 0,-1 0 0,0 0 0,1-1-1,-1 1 1,1 0 0,-1-1 0,1 1 0,-1-1-1,1 1 1,0 0 0,-1-1 0,1 1 0,-1-1-1,1 0 1,0 1 0,0-1 0,-1 1 0,1-1 0,0 0-1,0 0 1,-1 1 0,1-1 0,0 0 0,0 0-1,0 0 1,-1 0 0,1 0 0,0 0 0,0 0 0,0 0-1,0 0 1,-1 0 0,2-1 0,35-8 106,-21 0-122,0 0 0,-2-1 1,1-1-1,-1 0 0,14-15 1,1 1-227,-28 24 220,0 0 0,-1 0 1,1 1-1,0-1 0,-1 1 1,1-1-1,0 1 0,0-1 0,0 1 1,0-1-1,-1 1 0,1 0 1,0-1-1,0 1 0,0 0 0,0 0 1,0 0-1,0-1 0,0 1 0,0 0 1,1 1-1,-1-1 9,-1 0 0,1 1 0,0-1 1,-1 1-1,1-1 0,-1 1 0,1 0 0,-1-1 0,1 1 1,-1-1-1,1 1 0,-1 0 0,0 0 0,1-1 0,-1 1 0,0 0 1,0-1-1,1 1 0,-1 0 0,0 1 0,0 53-57,-1-37 75,2 40 805,-2 0 1,-3 0 0,-3 0-1,-18 79 1,25-135-777,-1 0 1,1 0-1,0 0 1,-1 0-1,1 0 1,-1 0-1,0-1 1,0 1-1,1 0 1,-1 0-1,-1-1 1,1 1-1,0 0 1,0-1-1,0 1 1,-1-1-1,1 0 1,-1 1-1,1-1 1,-1 0-1,0 0 0,1 0 1,-1 0-1,0 0 1,0 0-1,0 0 1,1-1-1,-1 1 1,0-1-1,0 1 1,0-1-1,0 0 1,0 0-1,0 0 1,0 0-1,0 0 1,0 0-1,0-1 1,0 1-1,0-1 1,0 1-1,0-1 1,0 0-1,1 1 1,-4-3-1,-1 0-12,-1-2 1,1 1-1,0 0 0,0-1 0,1 0 1,-1-1-1,1 1 0,0-1 0,0 0 0,-6-11 1,8 12-35,0 0 0,1 1 0,-1-1 0,1 0 0,0 0 0,1-1 0,-1 1 0,1 0 0,0-1 0,1 1 0,-1 0 0,1-1 0,0 1 0,0-1 0,0 1 0,1 0 0,0-1 0,0 1 0,1 0 0,-1 0 0,1 0 0,0 0 0,0 0 0,1 0 0,0 0 0,0 1 0,5-8 0,7-3-907,0 1-1,1 0 1,1 1 0,0 0 0,33-17 0,-2 0-4418,-10 3-976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778"/>
    </inkml:context>
    <inkml:brush xml:id="br0">
      <inkml:brushProperty name="width" value="0.025" units="cm"/>
      <inkml:brushProperty name="height" value="0.025" units="cm"/>
    </inkml:brush>
  </inkml:definitions>
  <inkml:trace contextRef="#ctx0" brushRef="#br0">0 10 11627,'0'0'7234,"1"10"-5713,13 141 3127,2-43-4299,-2-166-296,-13 28-851,-2 21 319,2-1 1,-1 0 0,1 0 0,1 0 0,2-11 0,-2 20 513,-1 1 0,1 0 1,-1-1-1,0 1 1,1 0-1,-1 0 0,1 0 1,-1 0-1,1 0 1,-1 0-1,1 0 0,-1 1 1,1-1-1,-1 0 1,0 1-1,1-1 0,-1 1 1,3 1-1,1-1 147,2 1-110,0-1 1,0 0-1,0-1 1,0 1-1,0-2 1,0 1-1,0-1 1,0 0-1,-1 0 1,1-1 0,0 1-1,10-6 1,-14 6-57,0-1 1,1 0 0,-1 0-1,0 0 1,-1 0 0,1-1 0,0 1-1,-1-1 1,1 0 0,-1 0-1,0 0 1,0 0 0,0 0 0,0 0-1,0 0 1,-1-1 0,1 1-1,-1-1 1,0 1 0,0-1-1,-1 1 1,1-1 0,-1 0 0,1 1-1,-1-6 1,0 8-10,0 0 0,0-1 0,0 1 0,0 0 0,-1-1 0,1 1 0,0 0 0,0-1 0,-1 1 0,1 0 1,-1 0-1,1-1 0,-1 1 0,1 0 0,-1 0 0,0 0 0,0 0 0,0 0 0,1 0 0,-1 0 0,0 0 0,0 0 0,0 0 0,-1 0 0,1 1 0,0-1 0,0 0 0,0 1 0,0-1 0,-1 1 0,1-1 0,0 1 0,-1 0 0,1-1 1,0 1-1,-1 0 0,1 0 0,0 0 0,-1 0 0,1 0 0,0 0 0,-1 0 0,1 1 0,0-1 0,-3 1 0,0 0 23,0 0 0,0 1 0,0-1-1,0 1 1,0 0 0,1 0 0,-1 0 0,0 0 0,1 0 0,0 1-1,-1 0 1,1 0 0,-5 6 0,2 0 151,1 0 0,0 0 1,1 0-1,0 1 0,0 0 0,1 0 0,0 0 0,1 0 1,0 0-1,1 1 0,0-1 0,0 1 0,1-1 0,1 1 1,2 14-1,-2-22-201,0-1-1,0 1 1,0-1 0,1 1 0,-1-1-1,1 0 1,0 1 0,0-1 0,0 0-1,0 0 1,0 0 0,0-1-1,0 1 1,1 0 0,-1-1 0,0 1-1,1-1 1,4 2 0,24 5-2537,-2-6-3939,-2-2-3663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7.284"/>
    </inkml:context>
    <inkml:brush xml:id="br0">
      <inkml:brushProperty name="width" value="0.025" units="cm"/>
      <inkml:brushProperty name="height" value="0.025" units="cm"/>
    </inkml:brush>
  </inkml:definitions>
  <inkml:trace contextRef="#ctx0" brushRef="#br0">36 1 13389,'0'0'12684,"-13"60"-11499,7-35 0,-1 2-416,2 0-481,0-5-192,5-2-96,0-7-64,0-7-513,5-5-800,7-1-513,-1-2-928,1-13-1218,-1-10-4612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7.642"/>
    </inkml:context>
    <inkml:brush xml:id="br0">
      <inkml:brushProperty name="width" value="0.025" units="cm"/>
      <inkml:brushProperty name="height" value="0.025" units="cm"/>
    </inkml:brush>
  </inkml:definitions>
  <inkml:trace contextRef="#ctx0" brushRef="#br0">22 0 7399,'0'0'9267,"-1"9"-6048,-6 34-1293,2-18 2,1 1 0,-1 48-1,5-73-1920,1 1 0,0-1 0,-1 0 0,1 1 0,0-1 0,0 0 0,-1 0 0,1 0 0,0 0 0,0 0 0,0 0 0,0 0 0,1 0 0,-1 0 0,0 0 0,0 0 0,0-1 0,1 1 0,-1 0 0,0-1 0,1 1 0,-1-1 0,1 0 0,-1 1 0,1-1 0,-1 0 0,0 0 0,1 0 0,-1 0 0,1 0 0,-1 0 0,1 0 0,2-1 0,52-7-437,-50 6 302,1 0 0,-1 1-1,1 0 1,-1 1 0,1-1 0,-1 1 0,1 0 0,-1 1-1,8 1 1,-12-1 115,0-1-1,0 1 1,0 0 0,0 0-1,0 0 1,0 1-1,0-1 1,-1 0 0,1 1-1,0-1 1,-1 1-1,1 0 1,-1-1-1,0 1 1,0 0 0,1 0-1,-1 0 1,0 0-1,0 0 1,-1 0 0,1 0-1,0 0 1,-1 0-1,1 0 1,-1 0-1,0 1 1,0-1 0,0 0-1,0 0 1,0 3-1,0 4 197,-1 0-1,0 1 0,0-1 1,-1 1-1,0-1 0,-1 0 1,0 0-1,-6 12 1,7-17-17,0 0 0,0 0 0,0 0 0,-1 0 0,0-1 1,1 1-1,-1 0 0,0-1 0,-1 0 0,1 0 0,-1 0 1,1 0-1,-1-1 0,0 1 0,0-1 0,0 0 0,0 0 1,-1 0-1,-6 1 0,10-3-169,0 0-1,0 0 1,1 0 0,-1 0-1,0 0 1,0 0 0,0 0-1,0 0 1,0 0 0,0 0-1,1-1 1,-1 1 0,0 0 0,0-1-1,0 1 1,0 0 0,1-1-1,-1 1 1,0-1 0,1 0-1,-1 1 1,0-1 0,1 1-1,-1-1 1,0-1 0,-10-26-1240,7-40-3844,4 61 3960,0-6-966,1 1 1,0 0-1,0 0 0,5-14 1,6-10-4229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8.017"/>
    </inkml:context>
    <inkml:brush xml:id="br0">
      <inkml:brushProperty name="width" value="0.025" units="cm"/>
      <inkml:brushProperty name="height" value="0.025" units="cm"/>
    </inkml:brush>
  </inkml:definitions>
  <inkml:trace contextRef="#ctx0" brushRef="#br0">131 1 8648,'0'0'12337,"-3"9"-9865,-21 60-936,-18 60 2064,38-114-3321,1 1 0,0 0 0,2 0 0,0 1 0,0-1 0,3 22 0,9-7-951,-11-30 601,1 0 1,-1 0 0,1 1 0,0-1 0,-1 0 0,1 0-1,0 0 1,0 0 0,0 0 0,0 0 0,0 0 0,0 0 0,0-1-1,0 1 1,0 0 0,0 0 0,1-1 0,-1 1 0,0-1-1,3 1 1,-3-40-6998,-1 29 5911,-2 1 1,0-1-1,0 1 0,0 0 0,-1-1 1,-1 1-1,1 1 0,-10-16 0,-24-36 1853,25 44 1652,12 15-2112,-1 1 0,1-1 0,0 1 0,-1-1 0,1 0 0,0 1 0,-1-1 0,1 1 0,0-1 0,0 0 0,-1 1 0,1-1 0,0 0 0,0 1 0,0-1 0,0 0 0,0 1 0,0-1 0,0 0 0,0 1 0,0-1 0,0 0 0,0 1 0,1-1 0,-1 1 0,0-1 0,0 0 0,1 1 0,-1-1 0,0 1 0,1-1 0,0 0 0,23-9 2426,49 7-3340,-55 3 1364,-6 0-950,25-1 292,-35 1-349,-1 0 1,0 0-1,1 0 1,-1 0-1,0 0 1,0 0-1,1-1 1,-1 1-1,0-1 1,0 1-1,0-1 1,1 1-1,-1-1 1,0 0-1,0 1 1,0-1-1,0 0 1,0 0 0,0 0-1,1-1 1,-1-9-6823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8.343"/>
    </inkml:context>
    <inkml:brush xml:id="br0">
      <inkml:brushProperty name="width" value="0.025" units="cm"/>
      <inkml:brushProperty name="height" value="0.025" units="cm"/>
    </inkml:brush>
  </inkml:definitions>
  <inkml:trace contextRef="#ctx0" brushRef="#br0">0 10 14926,'0'0'4004,"67"-10"-21140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9.343"/>
    </inkml:context>
    <inkml:brush xml:id="br0">
      <inkml:brushProperty name="width" value="0.025" units="cm"/>
      <inkml:brushProperty name="height" value="0.025" units="cm"/>
    </inkml:brush>
  </inkml:definitions>
  <inkml:trace contextRef="#ctx0" brushRef="#br0">243 108 5862,'0'0'5685,"-9"0"-3870,-102 0 7105,106 0-8768,0 1-1,0 0 1,0 1-1,0-1 1,1 1-1,-1 0 1,1 0-1,-1 0 1,1 1-1,0 0 1,0 0-1,0 0 1,0 0-1,1 0 1,-6 7-1,3-4-138,0 1 0,0 0-1,1 1 1,0 0 0,0 0-1,0 0 1,-4 13-1,9-21-31,0 0-1,1 0 1,-1 0-1,0 0 1,0-1-1,1 1 1,-1 0-1,0 0 0,1 0 1,-1 0-1,0 0 1,0 0-1,1 0 1,-1 0-1,0 0 0,1 0 1,-1 0-1,0 0 1,1 0-1,-1 0 1,0 0-1,1 0 1,-1 0-1,0 0 0,0 0 1,1 1-1,-1-1 1,0 0-1,1 0 1,-1 0-1,0 0 0,0 1 1,0-1-1,1 0 1,-1 0-1,0 0 1,0 1-1,0-1 0,1 0 1,-1 1-1,0-1 1,0 0-1,0 0 1,0 1-1,0-1 1,0 0-1,1 1 0,-1-1 1,0 0-1,0 0 1,0 1-1,0-1 1,0 0-1,0 1 0,0-1 1,-1 0-1,1 1 1,0-1-1,0 0 1,0 1-1,0-1 1,0 0-1,2-1 3,0 0 0,0-1 0,0 1 0,0-1 0,-1 1 0,1-1 0,0 0 0,-1 0 0,1 0-1,1-3 1,6-27-107,-7 26 186,-1 25 18,0-13-71,-1-1 4,1 12 10,0 1-1,1-1 1,1 0 0,5 20-1,-7-33-16,0-1 0,1 1 0,-1-1 0,0 1 0,1-1 0,0 0 0,0 0 0,0 1 0,0-1 0,1-1 0,-1 1 0,1 0 0,-1-1 0,1 1 0,0-1 0,0 0 0,0 0 0,1 0 0,-1 0 0,0 0 0,1-1 0,-1 1 0,1-1 0,-1 0 0,1 0 0,4 0 0,-1-1 25,1 0 0,0-1-1,-1 1 1,1-1-1,0-1 1,-1 0 0,0 0-1,1 0 1,-1-1 0,0 0-1,0 0 1,0-1-1,-1 0 1,0 0 0,1-1-1,-1 1 1,9-10-1,-10 9-22,-1 0 0,1 0 0,-1 0 0,0-1 0,0 1-1,-1-1 1,0 0 0,0 0 0,0 0 0,-1 0 0,1-1-1,-2 1 1,1-1 0,-1 1 0,0-1 0,0 1-1,0-1 1,-1 0 0,0 0 0,-2-10 0,2 16-6,-1 0 1,1 0 0,-1 1 0,1-1-1,0 0 1,-1 0 0,1 1 0,-1-1-1,0 0 1,1 1 0,-1-1-1,0 0 1,1 1 0,-1-1 0,0 1-1,0-1 1,1 1 0,-1 0-1,0-1 1,0 1 0,0 0 0,0-1-1,1 1 1,-1 0 0,0 0-1,0 0 1,0 0 0,0 0 0,0 0-1,0 0 1,1 0 0,-1 0-1,0 0 1,0 1 0,0-1 0,0 0-1,0 1 1,1-1 0,-1 0 0,0 1-1,0-1 1,1 1 0,-1-1-1,0 1 1,0-1 0,1 1 0,-1 0-1,1-1 1,-1 1 0,1 0-1,-1 0 1,1-1 0,-1 1 0,0 1-1,-1 3 18,-1 1-1,1 0 0,0-1 1,1 1-1,-1 0 0,1 0 1,0 0-1,1 0 0,-1 0 1,1 0-1,1 0 0,-1 0 1,1 0-1,0 0 1,2 6-1,-3-8-5,1-1 0,0 0 0,1 0 0,-1 0 0,1 0 0,-1 0 0,1 0 0,0 0 0,0-1 0,0 1 0,0-1 0,1 1 0,-1-1 0,1 0 0,-1 0 0,1 0 0,0 0 0,0-1 0,0 1 0,0-1 0,0 1 0,0-1 0,0 0 0,0 0 0,0 0 0,1-1 0,-1 1 0,4-1 0,0 1 19,0-1 0,0 0 0,0-1 0,0 1 1,0-1-1,0-1 0,0 1 0,-1-1 0,1 0 1,0-1-1,-1 0 0,0 0 0,0 0 0,0-1 1,0 1-1,0-2 0,-1 1 0,1 0 0,-1-1 1,-1 0-1,1 0 0,-1-1 0,1 1 0,-1-1 1,-1 0-1,1 0 0,-1 0 0,0-1 0,-1 1 1,0-1-1,2-7 0,-4 14-32,1-1 0,-1 1 1,0-1-1,0 1 0,1-1 1,-1 1-1,0-1 0,0 1 0,0-1 1,0 1-1,0-1 0,0 1 1,0-1-1,0 1 0,0-1 0,0 1 1,0-1-1,0 1 0,0-1 0,0 1 1,-1-1-1,1 1 0,0-1 1,0 1-1,0-1 0,-1 1 0,1-1 1,0 1-1,-1-1 0,1 1 1,0 0-1,-1-1 0,1 1 0,-1 0 1,1-1-1,-1 1 0,1 0 0,-1-1 1,0 1-11,0 1-1,0-1 1,1 0 0,-1 1 0,0-1 0,0 1-1,1-1 1,-1 1 0,1-1 0,-1 1 0,0 0-1,1-1 1,-1 1 0,1 0 0,-1-1 0,1 1-1,0 0 1,-1 0 0,1-1 0,0 1 0,-1 0 0,1 0-1,0 1 1,-2 2 3,1 0-1,0 0 0,0 0 1,1 0-1,-1 0 1,1 0-1,0 1 0,0-1 1,0 0-1,0 0 1,1 0-1,0 0 1,0 0-1,0 0 0,3 8 1,-2-10 13,0 0 0,0 0 0,0-1 0,0 1 0,0 0 0,0-1 0,1 1 0,-1-1 0,0 0 0,1 1 0,0-1 0,-1-1 0,1 1 0,-1 0 0,1-1 0,0 1 0,0-1 0,-1 0 0,1 0 0,0 0 0,0 0 0,-1 0 0,1 0 0,4-2-1,0 0-25,0 1-1,1-2 1,-1 1-1,-1-1 1,1 0-1,0 0 1,-1-1-1,1 0 1,-1 0-1,7-6 1,-9 7-185,-1 0 0,1 0 1,-1-1-1,1 1 0,-1-1 1,0 0-1,0 1 0,-1-1 1,1-1-1,-1 1 0,0 0 1,0 0-1,0-1 0,-1 1 1,1-1-1,-1 0 0,1-5 0,-3 16-4390,1-5 4444,0 0-1,0 1 1,1-1 0,-1 0 0,1 1 0,-1-1 0,1 0-1,-1 0 1,1 0 0,0 1 0,-1-1 0,1 0 0,0 0 0,0 0-1,0 0 1,0 0 0,1 1 0,1-1-54,-1-1 0,1 0 0,0 1-1,-1-1 1,1 0 0,-1 0 0,1 0 0,-1-1 0,1 1 0,-1-1 0,1 1 0,-1-1-1,1 0 1,-1 0 0,1 0 0,-1 0 0,0 0 0,0-1 0,0 1 0,3-3-1,0 0 30,-1-1-1,0 0 0,0 1 0,0-1 0,-1-1 0,0 1 0,0 0 0,3-9 0,1-5 850,0 0 1,-2-1-1,0 0 0,2-27 1,-5 20 2258,-6 31-491,-6 45-1251,2 9 1306,0 111 0,8-139-2063,3 0 1,0-1 0,2 0-1,1 0 1,16 48 0,-7-39-359,1 3 54,12 48 0,-30-87 2106,-6-8-1602,-6-11-536,1-5-170,2 0-1,0-1 1,2 0 0,0-1 0,2 0-1,0 0 1,2-1 0,1 1-1,1-1 1,0-27 0,3 50 60,0 1 1,0-1 0,1 1-1,-1-1 1,1 1 0,-1-1 0,1 1-1,0-1 1,0 1 0,-1 0-1,1-1 1,0 1 0,0 0 0,0 0-1,0 0 1,0 0 0,1 0-1,-1 0 1,0 0 0,0 0-1,1 0 1,-1 0 0,1 1 0,-1-1-1,0 1 1,1-1 0,-1 1-1,1-1 1,-1 1 0,3 0 0,60-7-1760,-31 5-630,62-20-7945,-43 5 4426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0.108"/>
    </inkml:context>
    <inkml:brush xml:id="br0">
      <inkml:brushProperty name="width" value="0.025" units="cm"/>
      <inkml:brushProperty name="height" value="0.025" units="cm"/>
    </inkml:brush>
  </inkml:definitions>
  <inkml:trace contextRef="#ctx0" brushRef="#br0">159 198 6502,'-17'0'4875,"-22"0"1612,32 1-5893,-1-1 0,0 1 0,1 0 0,-1 1 0,-8 2-1,13-2-452,1-1 1,-1 0-1,0 1 0,0-1 0,1 1 0,-1 0 0,0 0 0,1 0 0,0 0 1,0 0-1,-1 1 0,1-1 0,1 1 0,-1-1 0,0 1 0,1 0 0,-1 0 1,1 0-1,0-1 0,0 1 0,0 1 0,0-1 0,0 0 0,1 0 0,-1 0 0,1 0 1,0 4-1,0-6-122,0-1 0,0 1 1,0 0-1,0-1 1,0 1-1,0 0 0,0 0 1,0-1-1,1 1 0,-1 0 1,0-1-1,0 1 1,1 0-1,-1-1 0,0 1 1,1-1-1,-1 1 0,1 0 1,-1-1-1,1 1 1,-1-1-1,1 1 0,-1-1 1,1 1-1,-1-1 0,1 0 1,0 1-1,-1-1 1,2 1-1,26 0 285,-20-2-258,0-1-1,0 0 1,0 0-1,-1-1 1,9-3-1,0-4-113,-1-1-1,0 0 1,-1-1-1,0-1 1,-1 0-1,0-1 1,-1 0-1,-1-1 1,0 0 0,-1-1-1,-1 0 1,0 0-1,-1-1 1,-1 0-1,-1-1 1,7-27-1,-14 37 291,-6 19-173,-9 27-37,8-12 154,2 0 1,0 0-1,2 1 0,1 0 0,1 0 0,1 0 0,5 50 1,-4-75-150,1 1 0,-1 0 0,1-1 0,-1 1 0,1-1 0,0 1 0,0-1 1,0 0-1,1 1 0,-1-1 0,0 0 0,1 0 0,-1 0 0,1 0 1,0 0-1,0 0 0,0-1 0,0 1 0,0 0 0,0-1 0,0 0 1,1 1-1,-1-1 0,0 0 0,1 0 0,-1 0 0,1-1 0,-1 1 1,1 0-1,-1-1 0,1 0 0,0 0 0,-1 1 0,1-2 0,-1 1 1,5-1-1,0 0 5,-1 0 1,0-1-1,0 0 1,0 0 0,0 0-1,0-1 1,0 0-1,0 0 1,-1-1-1,0 1 1,0-1 0,0 0-1,8-9 1,-4 0-85,0-1 0,-2 0 1,1-1-1,-2 0 0,0 0 1,-1 0-1,0 0 0,2-17 1,-10 48 168,0 0 0,1 1 0,1-1 0,2 32 0,-1-45-71,0 1-1,1-1 1,-1 0-1,1 0 1,0 0-1,0 1 1,0-1 0,0 0-1,0 0 1,1 0-1,-1-1 1,1 1-1,0 0 1,0-1-1,0 1 1,0-1-1,0 1 1,1-1-1,-1 0 1,1 0-1,-1 0 1,1 0 0,0-1-1,0 1 1,0-1-1,0 1 1,0-1-1,0 0 1,0 0-1,0-1 1,0 1-1,5 0 1,2-1-21,0-1 0,1 0 0,-1 0 1,0-1-1,0 0 0,0-1 0,0 0 0,0-1 1,0 0-1,-1 0 0,0-1 0,0-1 0,0 1 0,-1-1 1,11-10-1,-12 11-25,0-1-1,0 0 1,-1-1 0,0 0 0,0 0-1,-1 0 1,0-1 0,0 1 0,0-1-1,-1 0 1,0-1 0,-1 1 0,0-1 0,0 1-1,-1-1 1,0 0 0,1-18 0,-3 26 11,0 0 0,0 0 0,-1 0 0,1 0 0,0 0 0,0 0 0,-1 0 1,1 0-1,-1 0 0,1 0 0,-1 0 0,1 1 0,-1-1 0,0 0 0,1 0 0,-1 0 1,0 1-1,0-1 0,1 0 0,-1 1 0,0-1 0,0 0 0,0 1 0,0-1 1,0 1-1,0 0 0,0-1 0,0 1 0,0 0 0,0-1 0,0 1 0,0 0 1,0 0-1,0 0 0,0 0 0,0 0 0,0 0 0,0 0 0,0 1 0,0-1 0,0 0 1,0 0-1,0 1 0,-1 0 0,-3 0-11,1 0 0,-1 0 0,1 1 1,0 0-1,0 0 0,0 0 0,0 0 0,0 1 0,-6 4 1,3 1 52,0 1 0,0-1 0,1 1 1,0 1-1,-7 15 0,11-21 7,0-1-1,0 1 0,1 0 0,-1 0 1,1 0-1,0 0 0,1 0 0,-1 0 1,0 0-1,1 0 0,0 0 1,0 0-1,1 0 0,-1 1 0,1-1 1,0 0-1,0 0 0,2 5 0,-1-6-28,1-1 0,-1 1-1,1-1 1,0 0 0,0 0-1,0 0 1,0 0 0,0 0-1,0-1 1,0 0 0,0 1-1,1-1 1,-1 0 0,1-1 0,-1 1-1,1 0 1,-1-1 0,1 0-1,3 0 1,7 1-35,0-1 0,0-1 0,22-3 0,-28 2-376,0 0 0,0-1 0,0 0 1,-1 0-1,1 0 0,-1-1 0,0 0 0,0-1 0,8-6 0,-10 7-846,0-1-1,0 0 0,0-1 0,0 1 1,-1-1-1,6-10 0,6-19-7795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0.452"/>
    </inkml:context>
    <inkml:brush xml:id="br0">
      <inkml:brushProperty name="width" value="0.025" units="cm"/>
      <inkml:brushProperty name="height" value="0.025" units="cm"/>
    </inkml:brush>
  </inkml:definitions>
  <inkml:trace contextRef="#ctx0" brushRef="#br0">90 19 17296,'0'0'4164,"-51"-17"-768,30 16-1539,9 1-1152,6 0 256,6 3-1057,13-2-1922,1-1-3972,1 0-13548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0.347"/>
    </inkml:context>
    <inkml:brush xml:id="br0">
      <inkml:brushProperty name="width" value="0.025" units="cm"/>
      <inkml:brushProperty name="height" value="0.025" units="cm"/>
    </inkml:brush>
  </inkml:definitions>
  <inkml:trace contextRef="#ctx0" brushRef="#br0">2 0 14574,'-1'12'7383,"3"26"-5144,0 6-1756,-3-11-219,-1-24-189,1 0 0,1 0 0,-1 0 0,2 0 0,-1 0 0,1 0 0,0 0 0,1 0 0,0 0 0,5 13 0,-6-22-64,0 1 0,0 0 0,0 0-1,0 0 1,0-1 0,0 1 0,0 0-1,0-1 1,1 1 0,-1-1-1,0 1 1,0-1 0,0 0 0,1 1-1,-1-1 1,0 0 0,0 0 0,1 0-1,-1 0 1,0 0 0,1 0 0,-1 0-1,0-1 1,0 1 0,1 0 0,-1-1-1,0 1 1,0-1 0,0 1 0,2-2-1,32-21 293,-22 11-270,0-1 1,-1-1 0,-1 1 0,0-2 0,-1 0 0,0 0-1,-1 0 1,9-25 0,-19 47 29,0 0 0,1 1-1,0-1 1,0 0 0,2 10 0,0 9 393,-2-24-431,0-1 1,0 0 0,0 1 0,0-1-1,0 1 1,0-1 0,1 0 0,-1 1-1,1-1 1,-1 1 0,1-1-1,-1 0 1,1 0 0,0 1 0,-1-1-1,1 0 1,0 0 0,0 0-1,0 0 1,0 0 0,0 0 0,0 0-1,0 0 1,2 1 0,-1-1 16,1 0 0,0 0-1,-1-1 1,1 1 0,0-1 0,0 1 0,-1-1 0,1 0 0,0 0 0,0 0 0,4-1-1,2 0 20,-1-1-1,0 0 0,0-1 1,0 1-1,0-2 0,-1 1 1,13-8-1,-13 5-40,-1 0 0,0 0 0,0 0 0,0 0 0,-1-1 0,6-10 0,20-22 43,-28 76-213,-3-31 75,0 9 171,0 0 1,1-1-1,5 26 1,-6-37-114,1-1 1,0 0 0,-1 0-1,1 0 1,0 0-1,0 0 1,0-1-1,0 1 1,0 0-1,0 0 1,1-1-1,-1 1 1,1 0-1,-1-1 1,3 2-1,-3-3-40,0 1 0,1-1 0,-1 1-1,1-1 1,-1 0 0,0 0 0,1 0-1,-1 1 1,1-2 0,-1 1 0,1 0-1,-1 0 1,1 0 0,-1-1 0,1 1-1,-1-1 1,0 1 0,1-1 0,-1 1-1,0-1 1,0 0 0,1 0 0,-1 1-1,0-1 1,1-1 0,1-1-619,0-1 0,0 1 1,0 0-1,-1-1 0,1 1 0,-1-1 1,0 0-1,0 0 0,-1 0 0,1 0 0,-1 0 1,0 0-1,0 0 0,0-1 0,0 1 1,-1-6-1,2-27-8378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0.689"/>
    </inkml:context>
    <inkml:brush xml:id="br0">
      <inkml:brushProperty name="width" value="0.025" units="cm"/>
      <inkml:brushProperty name="height" value="0.025" units="cm"/>
    </inkml:brush>
  </inkml:definitions>
  <inkml:trace contextRef="#ctx0" brushRef="#br0">1 1 11563,'0'0'10186,"11"52"-10154,13-46-1442,2 1-2337,4-2-2948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1.218"/>
    </inkml:context>
    <inkml:brush xml:id="br0">
      <inkml:brushProperty name="width" value="0.025" units="cm"/>
      <inkml:brushProperty name="height" value="0.025" units="cm"/>
    </inkml:brush>
  </inkml:definitions>
  <inkml:trace contextRef="#ctx0" brushRef="#br0">123 313 13645,'0'0'5958,"-8"1"-4111,1 1-1612,-1 0 1,1 1-1,0-1 1,0 1 0,0 1-1,0-1 1,0 1 0,1 1-1,-11 8 1,13-10-190,1 1 1,0-1 0,0 0 0,1 1-1,-1 0 1,1-1 0,0 1-1,0 0 1,0 0 0,0 1-1,1-1 1,-1 0 0,1 0-1,0 1 1,1-1 0,-1 1-1,1-1 1,0 0 0,0 1-1,1 7 1,-1-9-41,1-1-1,-1 0 1,1 0-1,-1 0 1,1 0-1,0 0 1,0 0 0,0-1-1,0 1 1,0 0-1,1 0 1,-1-1-1,0 1 1,1-1-1,-1 1 1,1-1 0,0 1-1,-1-1 1,4 2-1,0-1 9,0 0 1,0 0-1,0 0 0,0 0 1,0-1-1,1 0 0,9 1 0,-5-1-31,1-1-1,-1 0 1,1-1-1,-1 0 1,1-1 0,-1 0-1,19-6 1,-17 1-18,0 1 0,-1-2 0,0 1 0,0-2 0,-1 1 0,0-2 0,0 1 0,-1-1 0,0 0 0,-1-1 1,-1 0-1,1-1 0,-2 1 0,1-1 0,-2-1 0,0 1 0,0-1 0,-1 0 0,-1 0 0,0 0 1,0 0-1,-2-1 0,0 1 0,0-1 0,-2-22 0,1 35 42,0 0 0,0 0 0,0 0 0,0 0 0,-1 0 0,1 0 0,0 1 0,0-1 0,0 0 0,-1 0 0,1 0 0,0 0 1,-1 1-1,1-1 0,-1 0 0,1 0 0,-1 1 0,1-1 0,-1 0 0,1 1 0,-1-1 0,0 0 0,1 1 0,-1-1 0,0 1 0,0-1 0,1 1 0,-1 0 0,0-1 0,0 1 0,0 0 0,0-1 0,1 1 0,-1 0 0,0 0 0,0 0 1,0 0-1,0 0 0,0 0 0,0 0 0,1 0 0,-1 0 0,0 0 0,0 1 0,0-1 0,0 0 0,0 0 0,1 1 0,-1-1 0,0 1 0,-1 0 0,-2 1 11,1 1-1,0-1 1,0 1 0,0-1 0,0 1-1,0 0 1,0 0 0,1 0-1,-1 1 1,-1 3 0,0 2-6,1-1 0,0 1 0,0 0 1,1 0-1,0 0 0,0 0 0,1 1 1,1-1-1,-1 0 0,2 1 0,-1-1 1,1 0-1,2 10 0,-2-14-8,0-1-1,1 0 1,-1 1 0,1-1-1,-1 0 1,1 0 0,0 0-1,1 0 1,-1 0 0,1 0-1,0-1 1,0 1 0,0-1-1,0 0 1,0 1 0,1-2-1,0 1 1,-1 0 0,1-1-1,0 0 1,0 1 0,1-2-1,-1 1 1,0 0-1,0-1 1,1 0 0,-1 0-1,6 0 1,-4 0 6,0-1 0,-1 0-1,1 0 1,-1 0 0,1-1 0,-1 0-1,1 0 1,-1-1 0,1 1 0,-1-1-1,0 0 1,0-1 0,0 1 0,0-1-1,7-5 1,-5 2 4,0-1-1,0 0 1,0 0 0,0 0-1,-1-1 1,-1 0-1,1-1 1,4-9-1,4-13 19,-2 0 0,-1 0 0,-2-1 0,7-39 0,-11 46-23,-2-1 0,2-42 0,-16 115-149,1-12 189,4 4 192,1 0 1,2 0-1,2 41 0,1-67-145,1-1-1,1 1 0,-1 0 1,2 0-1,0-1 1,0 1-1,1-1 0,1 0 1,0 0-1,1 0 1,0-1-1,1 0 0,9 12 1,-16-22-81,0-1-1,1 1 1,-1 0 0,1-1 0,-1 1 0,1 0 0,-1-1 0,1 1 0,0-1 0,-1 1 0,1-1 0,0 1-1,-1-1 1,1 0 0,0 1 0,-1-1 0,1 0 0,0 1 0,0-1 0,0 0 0,-1 0 0,1 0 0,0 0-1,0 0 1,0 0 0,-1 0 0,2 0 0,-1-1-4,0 1 0,0-1 0,-1 0 0,1 0 0,0 0-1,-1 1 1,1-1 0,-1 0 0,1 0 0,-1 0 0,1 0 0,-1 0-1,0 0 1,0 0 0,1 0 0,-1 0 0,0-2 0,1-4-99,-1 0 0,0 1 0,0-1 0,0 0 0,-2-10 0,-3 6-114,0 0-1,-1 0 1,0 1 0,-1-1 0,0 1-1,0 0 1,-1 1 0,0 0-1,-1 0 1,0 1 0,-14-10 0,-40-44 643,67 61-355,-1 0-1,0 0 1,1 0-1,-1 0 1,1 1-1,-1-1 1,1 1-1,-1 0 1,1 0-1,-1 0 1,5 1-1,-5-1-70,125 8-6890,-31 0-1000,-44-6 748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122"/>
    </inkml:context>
    <inkml:brush xml:id="br0">
      <inkml:brushProperty name="width" value="0.025" units="cm"/>
      <inkml:brushProperty name="height" value="0.025" units="cm"/>
    </inkml:brush>
  </inkml:definitions>
  <inkml:trace contextRef="#ctx0" brushRef="#br0">0 0 14414,'0'0'12235,"49"9"-36001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1.950"/>
    </inkml:context>
    <inkml:brush xml:id="br0">
      <inkml:brushProperty name="width" value="0.025" units="cm"/>
      <inkml:brushProperty name="height" value="0.025" units="cm"/>
    </inkml:brush>
  </inkml:definitions>
  <inkml:trace contextRef="#ctx0" brushRef="#br0">145 142 5349,'0'0'12705,"-8"0"-10436,2 0-2069,0 1 0,0-1-1,0 1 1,0 0 0,0 1-1,0-1 1,1 1 0,-1 0 0,1 1-1,-1-1 1,1 1 0,0 0-1,0 0 1,0 1 0,0 0 0,1 0-1,-1 0 1,1 0 0,0 1-1,0-1 1,-6 11 0,8-12-66,0 0 1,0 0-1,1 0 0,-1 0 1,1 0-1,-1 1 1,1-1-1,0 1 0,0-1 1,1 1-1,-1-1 1,1 1-1,0-1 0,0 1 1,0-1-1,1 7 1,-1-8-113,1 0 0,0 0 0,1 0 0,-1-1 0,0 1 0,0 0 0,1-1 0,-1 1 0,1-1 0,-1 1 1,1-1-1,0 0 0,-1 0 0,1 1 0,0-1 0,0 0 0,0-1 0,0 1 0,0 0 0,0-1 0,0 1 1,0-1-1,0 1 0,0-1 0,0 0 0,0 0 0,0 0 0,4-1 0,3 1-16,0-2 0,0 1-1,0-1 1,-1 0 0,1-1-1,0 0 1,-1-1 0,0 0-1,0 0 1,0 0 0,0-1 0,-1 0-1,0-1 1,0 0 0,0 0-1,-1 0 1,0-1 0,0 0-1,6-9 1,0 0-15,-2 0 0,0-1 0,0 0 0,-2-1 0,0 0-1,-1 0 1,-1 0 0,4-21 0,-9 38 7,-1 0 1,1-1-1,-1 1 0,0 0 0,1 0 1,-1-1-1,0 1 0,0 0 0,0-1 1,0 1-1,0 0 0,0 0 0,-1-1 1,1 1-1,0 0 0,-1-1 0,1 1 1,-1 0-1,1 0 0,-1 0 1,1 0-1,-1-1 0,-1-1 0,1 3 4,0 1 0,-1-1 0,1 0-1,0 0 1,0 0 0,0 0 0,0 1-1,0-1 1,1 1 0,-1-1 0,0 0-1,0 1 1,0 0 0,0-1 0,0 1-1,0-1 1,1 1 0,-1 0 0,0 0-1,1-1 1,-1 1 0,0 0 0,1 0-1,-1 0 1,1 0 0,-1 0 0,1 0-1,0 0 1,-1 1 0,-4 8 91,0 0 1,0 1-1,1-1 1,0 1-1,1 0 0,1 0 1,-1 0-1,2 1 1,-1-1-1,2 1 0,0 11 1,0-19-69,0-1 0,1 0 0,-1 1 1,1-1-1,-1 0 0,1 0 0,0 1 0,1-1 0,-1 0 1,0 0-1,1 0 0,0 0 0,0-1 0,0 1 0,0 0 1,0-1-1,0 1 0,0-1 0,1 0 0,0 0 0,-1 0 1,1 0-1,0 0 0,0-1 0,0 1 0,0-1 0,0 0 1,0 1-1,0-2 0,0 1 0,1 0 0,-1-1 0,0 1 1,1-1-1,-1 0 0,0 0 0,1 0 0,-1 0 0,0-1 1,1 0-1,2 0 0,-2 0-41,0-1 0,-1 1-1,1 0 1,-1-1 0,1 0 0,-1 0-1,1 0 1,-1 0 0,0 0 0,0-1 0,0 1-1,-1-1 1,1 0 0,0 0 0,-1 0 0,0 0-1,0 0 1,0-1 0,0 1 0,2-5 0,-1 0-28,1-1 1,-1 1-1,-1-1 0,0 1 1,0-1-1,0 0 1,0-15-1,-3 24 40,0 0-1,0 0 1,1 1-1,-1-1 1,0 0-1,1 0 1,-1 0-1,0 1 1,0-1-1,1 0 1,-1 1-1,0-1 1,1 0-1,-1 1 1,1-1 0,-1 1-1,1-1 1,-1 1-1,0-1 1,1 1-1,0 0 1,-1-1-1,1 1 1,-1 0-1,-1 3 28,0 0 0,0 0 0,0 0 0,1 0 0,-1 0 0,1 1 1,0-1-1,0 0 0,1 1 0,-1-1 0,1 0 0,0 1 0,0-1 0,1 0 0,-1 1 0,1-1 0,0 0 0,0 1 0,0-1 0,1 0 0,0 0 0,-1 0 0,1 0 0,1 0 0,-1 0 1,1-1-1,-1 1 0,1-1 0,0 0 0,0 0 0,0 0 0,1 0 0,-1 0 0,1-1 0,-1 1 0,1-1 0,0 0 0,0 0 0,0 0 0,0-1 0,0 0 0,1 1 0,5 0 0,2-1-20,1 1-1,0-2 1,-1 1-1,1-2 0,-1 0 1,1 0-1,0-1 0,20-7 1,-26 7-4,0 0 1,0-1-1,-1 0 0,0 0 1,1-1-1,-1 0 0,0 0 1,-1 0-1,1-1 1,-1 0-1,0 0 0,0 0 1,0 0-1,-1-1 0,0 0 1,7-13-1,-10 18 2,0-1 0,0 0 0,-1 0 0,1 1 0,0-1 1,-1 0-1,1 0 0,-1 0 0,1 0 0,-1 0 0,0 0 0,0 0 0,0 0 0,0 0 0,0 0 0,-1 0 0,1 0 0,-1-2 0,0 3 1,1 0 0,-1 1-1,0-1 1,0 0-1,1 0 1,-1 0-1,0 1 1,0-1-1,0 0 1,0 1-1,0-1 1,0 1-1,0-1 1,0 1 0,0 0-1,0-1 1,0 1-1,0 0 1,0 0-1,0 0 1,0 0-1,0-1 1,-2 2-1,-1-1 9,0 0 0,0 1 0,0 0 0,0 0 0,0 0-1,1 0 1,-1 1 0,0-1 0,0 1 0,1 0-1,-1 0 1,1 0 0,0 1 0,0-1 0,0 1 0,-5 5-1,6-6 50,0 1-1,-1 0 0,1 0 0,0 1 1,0-1-1,1 0 0,-1 1 1,1-1-1,0 1 0,0-1 0,0 1 1,0 0-1,0-1 0,1 1 0,0 0 1,0 0-1,0 0 0,0-1 1,0 1-1,1 0 0,0 3 0,1-4-37,-1 1-1,1-1 0,0 0 0,0 0 0,0 0 0,0-1 1,1 1-1,-1 0 0,1-1 0,-1 1 0,1-1 0,0 0 0,0 0 1,0 0-1,0-1 0,0 1 0,1-1 0,-1 1 0,0-1 1,1 0-1,-1 0 0,5 0 0,6 2-81,0-1 0,1 0-1,-1-1 1,1 0 0,17-2 0,-28 0-293,1 1 0,0-1 0,0 0 0,-1-1 0,1 1 0,-1-1 0,1 0 0,6-4 1,-9 4-185,0 1 1,1-1-1,-1 0 1,0 0 0,0 0-1,-1 0 1,1-1 0,0 1-1,-1 0 1,1-1 0,-1 1-1,0-1 1,0 1 0,0-1-1,1-5 1,2-20-6654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2.275"/>
    </inkml:context>
    <inkml:brush xml:id="br0">
      <inkml:brushProperty name="width" value="0.025" units="cm"/>
      <inkml:brushProperty name="height" value="0.025" units="cm"/>
    </inkml:brush>
  </inkml:definitions>
  <inkml:trace contextRef="#ctx0" brushRef="#br0">94 65 9865,'0'0'7559,"-53"-41"-4195,34 28 191,7 5-1473,4 6-577,6 2-223,3 0-1314,11 0-609,1 0-2626,0 0-4997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3.180"/>
    </inkml:context>
    <inkml:brush xml:id="br0">
      <inkml:brushProperty name="width" value="0.025" units="cm"/>
      <inkml:brushProperty name="height" value="0.025" units="cm"/>
    </inkml:brush>
  </inkml:definitions>
  <inkml:trace contextRef="#ctx0" brushRef="#br0">0 53 4356,'0'0'20718,"3"12"-19789,20 182 320,-23-193-1241,0 0-1,0 1 0,0-1 0,1 0 0,-1 0 0,0 1 0,1-1 1,-1 0-1,0 0 0,1 0 0,-1 0 0,1 0 0,0 1 0,-1-1 0,1 0 1,0 0-1,0-1 0,0 1 0,0 0 0,0 0 0,0 0 0,0 0 1,0-1-1,0 1 0,0-1 0,0 1 0,0 0 0,0-1 0,0 0 0,1 1 1,1-1-1,-2 0 7,1-1 1,-1 1 0,0-1-1,1 0 1,-1 1-1,0-1 1,1 0 0,-1 0-1,0 0 1,0 0 0,0 0-1,0 0 1,0 0-1,0 0 1,0-1 0,0 1-1,-1 0 1,1-1 0,0 1-1,-1 0 1,1-1 0,-1 1-1,1-1 1,-1 1-1,1-3 1,1-8-91,0 0-1,0 0 1,-2 0 0,1 0-1,-1 0 1,-1 0-1,0 1 1,-1-1 0,0 0-1,-1 0 1,0 1-1,-9-23 1,12 34 68,0-1 0,-1 0 0,1 1 0,0-1 0,-1 0 0,1 1 0,0-1 0,-1 0-1,1 1 1,-1-1 0,1 1 0,-1-1 0,1 1 0,-1-1 0,1 1 0,-1-1 0,1 1 0,-1 0 0,0-1 0,1 1 0,-1 0 0,0-1 0,1 1-1,-1 0 1,0 0 0,0 0 0,-6 14-144,6-8 157,1-1 0,-1 1 0,1-1-1,1 1 1,-1-1 0,2 8 0,0-9 31,0-1 0,1 1 0,-1 0 0,1-1 0,0 0 0,0 1 0,0-1 0,1 0 0,-1-1 0,1 1 1,-1-1-1,1 1 0,0-1 0,0 0 0,0 0 0,0-1 0,0 1 0,0-1 0,1 0 0,-1 0 0,0 0 0,1-1 0,-1 0 0,9 0 1,-1 1 97,1-1 1,-1-1 0,0 0 0,0-1 0,1 0 0,-1-1-1,22-7 1,-26 6-113,0 1 0,0-1 0,0-1 0,-1 1-1,0-1 1,1-1 0,-2 1 0,1-1 0,-1 0-1,1-1 1,-2 0 0,1 0 0,-1 0 0,0 0 0,-1-1-1,1 0 1,-1 0 0,-1 0 0,0 0 0,0-1-1,-1 1 1,2-11 0,-6 12-35,-6 15-29,-6 15-10,9-9 145,1 0 0,0 1 0,2 0-1,-1 0 1,2 0 0,0-1 0,1 22-1,0-32-58,1 0-1,-1 0 0,1-1 1,0 1-1,0 0 0,0 0 1,0-1-1,1 1 0,-1-1 1,1 1-1,0-1 0,0 0 1,0 1-1,1-1 0,-1 0 1,1 0-1,-1-1 0,1 1 1,0-1-1,0 1 0,1-1 0,-1 0 1,0 0-1,1 0 0,-1 0 1,1-1-1,-1 0 0,1 0 1,0 0-1,0 0 0,0 0 1,6 0-1,-6 0-74,1-1 0,0 1 0,-1-1 0,1 0-1,0 0 1,0-1 0,-1 1 0,1-1 0,0 0 0,-1 0 0,1-1 0,-1 1-1,1-1 1,-1 0 0,0 0 0,7-5 0,-8 4-320,-1 1 0,0-1 0,0 1 0,0-1 0,0 0 0,0 1 0,0-1 0,-1 0 0,3-6 0,-2 2-1004,-1 1 0,1-1 1,-1 1-1,0-1 1,-1-10-1,1-22-8943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3.506"/>
    </inkml:context>
    <inkml:brush xml:id="br0">
      <inkml:brushProperty name="width" value="0.025" units="cm"/>
      <inkml:brushProperty name="height" value="0.025" units="cm"/>
    </inkml:brush>
  </inkml:definitions>
  <inkml:trace contextRef="#ctx0" brushRef="#br0">1 1 4837,'0'0'17488,"44"58"-16847,-12-43-353,9-1-256,0-2-1025,-1-5-2754,3-1-4165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3.847"/>
    </inkml:context>
    <inkml:brush xml:id="br0">
      <inkml:brushProperty name="width" value="0.025" units="cm"/>
      <inkml:brushProperty name="height" value="0.025" units="cm"/>
    </inkml:brush>
  </inkml:definitions>
  <inkml:trace contextRef="#ctx0" brushRef="#br0">59 270 14542,'0'0'3705,"-7"11"-1191,-1 2-1704,0 0 0,1 0 0,0 1 0,-6 18 0,11-29-712,1 1 0,0-1 0,0 0 0,0 1 0,0-1 0,0 0 0,1 1 0,0-1 0,0 1 0,0-1 0,0 1-1,0-1 1,0 1 0,1-1 0,0 0 0,0 1 0,0-1 0,0 0 0,0 1 0,1-1 0,-1 0 0,1 0 0,0 0-1,0 0 1,0-1 0,0 1 0,0 0 0,1-1 0,4 4 0,0-2-156,1 0 0,0-1 0,0 1 1,1-2-1,-1 1 0,0-1 0,1-1 0,-1 0 1,1 0-1,0 0 0,-1-1 0,1 0 0,0-1 1,-1 0-1,1 0 0,-1-1 0,1 0 0,-1-1 1,0 0-1,0 0 0,0 0 0,0-1 0,0-1 1,-1 1-1,0-1 0,0 0 0,0-1 0,-1 0 1,1 0-1,-1 0 0,-1-1 0,1 1 0,-1-1 0,5-10 1,-2 1-20,-1-1 1,-1 0-1,0 0 1,-1 0-1,-1-1 1,-1 0-1,0 0 1,0-27-1,-3 34 92,0 1-1,0 0 1,-1-1-1,0 1 0,-1 0 1,0 0-1,0 0 1,-1 0-1,-1 0 1,0 0-1,0 1 0,-1-1 1,0 1-1,0 1 1,-1-1-1,-7-8 1,10 14 4,-1 0 1,1 0 0,0 1-1,-1-1 1,0 1 0,0 0 0,0 0-1,0 0 1,0 0 0,0 1-1,0-1 1,0 1 0,-1 0 0,1 0-1,0 1 1,-1 0 0,1-1 0,-1 1-1,-4 1 1,2 0 42,0 1 0,1-1 0,-1 1 0,1 0-1,-1 1 1,1 0 0,0 0 0,0 0 0,0 1 0,0 0 0,-8 8 0,7-7 10,2 1-1,-1 0 1,1 0 0,0 1 0,0-1 0,0 1 0,1 0 0,0 1-1,-5 13 1,7-16-53,1 0 0,-1 0 0,1 0 0,1 0 0,-1 0 0,1 0 0,-1 0 0,1 0 0,1 0 0,-1 0 0,1 0 0,0 0 0,0 0 0,0 0 0,1 0 0,2 5 0,0-4-160,0 0-1,0-1 1,0 1 0,1-1 0,0 0 0,0 0 0,0-1 0,0 0-1,1 1 1,0-2 0,0 1 0,11 4 0,12 5-1435,47 13 0,-39-14 722,-22-8 185,-1 2 0,1 0 0,-1 0 0,23 16 0,-33-20 607,-1 1 0,1 0-1,-1 0 1,0 0-1,0 0 1,0 1 0,-1-1-1,1 1 1,-1 0 0,1 0-1,-1 0 1,-1 0-1,1 0 1,0 0 0,-1 0-1,0 0 1,0 1 0,0-1-1,-1 1 1,1 7-1,-1-11-329,0 5 769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4.256"/>
    </inkml:context>
    <inkml:brush xml:id="br0">
      <inkml:brushProperty name="width" value="0.025" units="cm"/>
      <inkml:brushProperty name="height" value="0.025" units="cm"/>
    </inkml:brush>
  </inkml:definitions>
  <inkml:trace contextRef="#ctx0" brushRef="#br0">12 1 15887,'0'0'2221,"-1"10"-518,-4 18-1121,2 0 1,1-1-1,1 1 1,2 1-1,0-2 1,2 1-1,1 0 1,8 27-1,-2-24-889,7 23-1432,-12-46-2952,-6-16 4669,-1 0-1,1 1 1,-2-1-1,1 1 1,-1 0-1,-5-10 1,-10-31 590,19 47-514,-1 1 0,1-1 0,-1 1 0,1-1 0,-1 1 0,0 0 0,1-1 0,0 1 0,-1 0 1,1-1-1,-1 1 0,1 0 0,-1 0 0,1-1 0,-1 1 0,1 0 0,0 0 0,-1 0 0,1 0 0,0 0 0,-1 0 0,1 0 0,-1 0 0,1 0 0,0 0 0,-1 0 0,1 0 0,-1 1 0,1-1 1,0 0-1,-1 0 0,1 1 0,0 0 0,26 6 761,-6 0-570,0-1 0,1-1 0,0 0 1,-1-2-1,2-1 0,-1 0 0,0-2 0,0 0 0,0-2 0,28-5 0,-46 6-200,0-1 0,1 1 0,-1-1 0,0 0 0,0 0 0,0-1 0,0 1 0,-1-1 0,1 0 0,-1 0 0,1 0 0,-1-1 0,3-3 0,-5 6-13,0 0 0,-1-1-1,1 1 1,0 0-1,0 0 1,-1-1-1,1 1 1,-1-1-1,1 1 1,-1-1-1,0 1 1,1-1-1,-1 1 1,0-1-1,0 1 1,0-1-1,0 1 1,0-1-1,-1 1 1,1 0-1,0-1 1,-1 1 0,1-1-1,-1 1 1,1-1-1,-1 1 1,0 0-1,0-1 1,1 1-1,-1 0 1,0 0-1,0 0 1,0 0-1,0 0 1,-1 0-1,1 0 1,0 0-1,0 0 1,0 0-1,-1 0 1,1 1 0,-3-2-1,-4-2-25,0 0-1,0 1 1,0 0 0,0 0 0,0 1-1,-1 0 1,1 0 0,-1 1-1,0 0 1,1 1 0,-1 0 0,0 0-1,-8 2 1,15-2-8,1 1 1,0 0-1,-1 0 1,1 0-1,0-1 1,-1 1-1,1 0 0,0 1 1,0-1-1,0 0 1,0 0-1,0 0 0,0 1 1,0-1-1,1 0 1,-1 1-1,0-1 1,1 0-1,-1 1 0,1-1 1,0 1-1,-1-1 1,1 1-1,0-1 0,0 1 1,0 0-1,0-1 1,0 1-1,0-1 1,0 1-1,0-1 0,1 1 1,-1-1-1,1 1 1,-1-1-1,1 1 0,0-1 1,-1 0-1,1 1 1,2 1-1,-3-2-302,1 0 1,0 0-1,0 0 0,0 0 0,0 0 1,0 0-1,0 0 0,0-1 1,0 1-1,0 0 0,0-1 0,1 1 1,-1-1-1,0 1 0,0-1 0,0 1 1,1-1-1,-1 0 0,0 0 0,2 0 1,6 0-5559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4.659"/>
    </inkml:context>
    <inkml:brush xml:id="br0">
      <inkml:brushProperty name="width" value="0.025" units="cm"/>
      <inkml:brushProperty name="height" value="0.025" units="cm"/>
    </inkml:brush>
  </inkml:definitions>
  <inkml:trace contextRef="#ctx0" brushRef="#br0">1 1 5894,'0'0'17141,"6"12"-15353,2 5-1225,-1-1 0,-1 1 0,-1 1 0,0-1 0,-1 1-1,2 34 1,3 44 874,-8-87-1452,1 0 0,0 0 0,1 1 1,0-2-1,1 1 0,-1 0 0,2-1 0,5 10 0,1-7-1907,-10-11 1727,-1 0 0,0 1-1,1-1 1,-1 0 0,0 0 0,0 0 0,1 0 0,-1 0 0,0 0 0,1 0 0,-1 0-1,0 0 1,0 1 0,1-1 0,-1 0 0,0-1 0,1 1 0,-1 0 0,0 0 0,1 0-1,-1 0 1,0 0 0,0 0 0,1 0 0,-1 0 0,0 0 0,1-1 0,-1 1 0,0 0 0,0 0-1,1 0 1,-1 0 0,0-1 0,0 1 0,0 0 0,1 0 0,-1-1 0,0 1 0,0 0-1,0 0 1,0-1 0,1 1 0,-1 0 0,0-1 0,0 1 0,0 0 0,0-1 0,0 1-1,0 0 1,0-1 0,3-14-7908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4.987"/>
    </inkml:context>
    <inkml:brush xml:id="br0">
      <inkml:brushProperty name="width" value="0.025" units="cm"/>
      <inkml:brushProperty name="height" value="0.025" units="cm"/>
    </inkml:brush>
  </inkml:definitions>
  <inkml:trace contextRef="#ctx0" brushRef="#br0">0 0 11050,'0'0'11435,"28"50"-11371,-6-34 0,5 3-832,0 2-1250,1 1-417,0 1-2145,-1-4-1794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5.379"/>
    </inkml:context>
    <inkml:brush xml:id="br0">
      <inkml:brushProperty name="width" value="0.025" units="cm"/>
      <inkml:brushProperty name="height" value="0.025" units="cm"/>
    </inkml:brush>
  </inkml:definitions>
  <inkml:trace contextRef="#ctx0" brushRef="#br0">99 63 11403,'0'0'11248,"-9"0"-10810,6-1-410,1 1 1,-1 0-1,1 0 1,-1 0-1,1 0 1,-1 1-1,1-1 1,-1 1-1,1 0 1,0-1-1,-1 1 1,1 0-1,0 0 1,-1 0-1,1 1 1,0-1-1,0 1 1,0-1-1,0 1 1,0 0-1,1-1 1,-1 1-1,0 0 1,1 0-1,-1 0 1,1 0 0,0 1-1,0-1 1,0 0-1,0 0 1,0 1-1,0-1 1,1 1-1,-1-1 1,1 1-1,-1-1 1,1 4-1,-2 5 137,0 0 0,0 0 1,1 0-1,1 1 0,0-1 0,1 0 0,0 0 0,0 0 0,1 1 0,1-2 0,0 1 1,0 0-1,1 0 0,8 14 0,2-1-374,2-1-1,1 0 1,0-2 0,33 33 0,-45-49 85,0 0 1,0 0-1,-1 1 1,0 0-1,0 0 1,-1 0-1,1 0 1,-1 1-1,0-1 0,3 13 1,-6-16 198,1 0 0,-1 0 0,0 1 0,0-1 0,0 0 0,0 0 0,-1 0 0,1 0 0,-1 0 0,0 0 0,0 0 0,0 0 1,0 0-1,0 0 0,-1-1 0,1 1 0,-1 0 0,0-1 0,1 1 0,-1-1 0,-1 0 0,1 0 0,0 1 0,0-1 0,-1-1 0,-4 4 0,2-1 125,1-1 0,-1 0-1,0 0 1,-1-1 0,1 1 0,0-1 0,-1 0-1,1-1 1,-1 1 0,0-1 0,0 0-1,1 0 1,-1-1 0,0 0 0,0 0 0,0 0-1,-6-2 1,8 1-191,1 0 0,-1-1-1,1 0 1,-1 0 0,1 0-1,0 0 1,-1 0 0,1-1-1,0 1 1,0-1 0,1 0 0,-1 0-1,1 0 1,-1 0 0,1 0-1,0 0 1,0-1 0,0 1 0,1-1-1,-1 0 1,1 1 0,0-1-1,0 0 1,0 0 0,0-7-1,0 4-175,0 0-1,0 0 1,1 0-1,0 1 0,0-1 1,1 0-1,0 0 1,0 0-1,0 0 0,1 1 1,0-1-1,0 1 1,1-1-1,0 1 0,6-10 1,1 3 3,0 1-1,0 1 1,1 0 0,0 0-1,26-17 1,-22 16 145,136-110 19,-137 108 228,-1 0 0,0 0 0,-1-1 0,-1-1 0,0 0 0,-1 0-1,15-34 1,-24 48-199,0 0 0,0 0-1,0 0 1,-1 0 0,1 0-1,-1 0 1,1 0-1,-1 0 1,0 0 0,0-1-1,0 1 1,0 0 0,0 0-1,0 0 1,0 0 0,-1 0-1,-1-4 1,2 5-22,-1 0 0,0 0 1,1 1-1,-1-1 0,0 0 1,0 1-1,0-1 0,0 0 1,0 1-1,0 0 0,0-1 0,0 1 1,0-1-1,0 1 0,0 0 1,0 0-1,0 0 0,0-1 1,0 1-1,0 0 0,0 0 0,0 0 1,0 1-1,-2-1 0,-3 1-10,-1 1 0,1 0-1,0 0 1,0 0 0,0 1 0,1 0-1,-1 0 1,1 0 0,-1 1 0,-6 6-1,5-3 14,-1 1 0,2 0 0,-1 1 0,1 0 0,0 0 0,1 0 0,0 0 0,0 1 0,1 0 0,-5 19 0,8-25-31,0-1 1,0 1-1,1 0 0,-1-1 1,1 1-1,0 0 0,0-1 1,0 1-1,0 0 0,0 0 1,1-1-1,0 1 0,0-1 1,0 1-1,0 0 1,1-1-1,-1 0 0,1 1 1,0-1-1,0 0 0,0 0 1,0 0-1,1 0 0,-1 0 1,1-1-1,-1 1 0,1-1 1,0 1-1,0-1 0,0 0 1,1 0-1,-1-1 0,5 3 1,0-1-548,-1-1 1,1 0 0,0 0-1,0-1 1,13 1 0,20-3-5024,-9-2-2919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5.843"/>
    </inkml:context>
    <inkml:brush xml:id="br0">
      <inkml:brushProperty name="width" value="0.025" units="cm"/>
      <inkml:brushProperty name="height" value="0.025" units="cm"/>
    </inkml:brush>
  </inkml:definitions>
  <inkml:trace contextRef="#ctx0" brushRef="#br0">81 283 4869,'-10'6'4153,"-5"1"-3075,8-4-460,0 1-1,0-1 1,1 1-1,-1 1 1,-9 7-1,16-12-539,0 0 0,-1 1-1,1-1 1,0 0 0,-1 0-1,1 0 1,0 0 0,-1 1 0,1-1-1,0 0 1,0 0 0,-1 1 0,1-1-1,0 0 1,0 1 0,-1-1 0,1 0-1,0 1 1,0-1 0,0 0 0,0 1-1,-1-1 1,1 0 0,0 1 0,0-1-1,0 0 1,0 1 0,0-1-1,0 0 1,0 1 0,0-1 0,0 1-1,0-1 1,0 0 0,0 1 0,0-1-1,0 0 1,1 1 0,-1-1 0,0 0-1,0 1 1,0-1 0,1 0 0,-1 1-1,0-1 1,0 0 0,0 1 0,1-1-1,-1 0 1,0 0 0,1 1-1,-1-1 1,0 0 0,1 0 0,-1 0-1,0 0 1,1 1 0,-1-1 0,0 0-1,1 0 1,-1 0 0,0 0 0,1 0-1,-1 0 1,1 0 0,-1 0 0,0 0-1,1 0 1,31 2 1678,-29-2-1466,185-12 4410,97-35-1863,-135 20-2046,1077-146-95,-682 102-602,-457 62-4723,-105 8-784,-1-5-4084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699"/>
    </inkml:context>
    <inkml:brush xml:id="br0">
      <inkml:brushProperty name="width" value="0.025" units="cm"/>
      <inkml:brushProperty name="height" value="0.025" units="cm"/>
    </inkml:brush>
  </inkml:definitions>
  <inkml:trace contextRef="#ctx0" brushRef="#br0">0 146 18225,'0'0'6412,"9"-8"-6049,-1 2-387,-1 0 0,1 1 0,0 0 0,1 0 0,-1 1 0,1 0-1,0 0 1,0 1 0,0 1 0,0-1 0,1 1 0,-1 1 0,19-1 0,-9 0-161,-3 1-10,0 0 1,-1 2-1,27 2 1,-40-3 181,0 0 1,1 1 0,-1-1 0,0 0 0,0 1 0,1 0 0,-1 0 0,0-1 0,0 1 0,0 0 0,0 1-1,0-1 1,0 0 0,0 1 0,-1-1 0,1 1 0,0-1 0,-1 1 0,1 0 0,-1-1 0,0 1 0,1 0 0,-1 0-1,0 0 1,0 0 0,0 1 0,0-1 0,-1 0 0,1 0 0,-1 0 0,1 5 0,-6 64 2387,6-70-2351,0 0 0,-1 0-1,1 0 1,0 0-1,0 0 1,0 0 0,0 0-1,0 0 1,0 0 0,0-1-1,0 1 1,0 0 0,0-1-1,1 1 1,-1-1-1,0 1 1,0-1 0,1 1-1,-1-1 1,0 0 0,1 0-1,-1 0 1,0 0 0,1 0-1,-1 0 1,0 0-1,3 0 1,40-3 168,-36 1-148,0 0 0,0-1 0,-1 1 0,1-1 0,-1-1 0,0 1 0,1-1 0,-2-1 0,1 1 0,0-1 0,-1-1 0,0 1 0,0-1 0,-1 0 0,1 0 0,-1 0 0,-1-1 0,1 0 0,-1 0-1,0 0 1,-1 0 0,0-1 0,0 0 0,0 1 0,-1-1 0,0 0 0,-1 0 0,0 0 0,0-11 0,-1 11-71,0-7-638,1 7-3325,4 3-2277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6.371"/>
    </inkml:context>
    <inkml:brush xml:id="br0">
      <inkml:brushProperty name="width" value="0.025" units="cm"/>
      <inkml:brushProperty name="height" value="0.025" units="cm"/>
    </inkml:brush>
  </inkml:definitions>
  <inkml:trace contextRef="#ctx0" brushRef="#br0">51 0 8008,'0'0'13420,"-48"71"-12907,45-30-257,3 7 128,0-2-288,6-1-96,11-5-352,-1-7-1025,-1-9-865,-4-5-1922,-9-6-96,-2-1 384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6.731"/>
    </inkml:context>
    <inkml:brush xml:id="br0">
      <inkml:brushProperty name="width" value="0.025" units="cm"/>
      <inkml:brushProperty name="height" value="0.025" units="cm"/>
    </inkml:brush>
  </inkml:definitions>
  <inkml:trace contextRef="#ctx0" brushRef="#br0">1 163 10314,'3'-11'907,"-2"5"-699,1 1 1,0 0-1,0 0 0,0 0 0,0 0 0,1 0 1,0 0-1,0 0 0,0 1 0,0 0 0,1-1 1,0 1-1,0 0 0,0 1 0,0-1 0,1 1 1,6-4-1,15-5 512,0 1 0,1 2 0,0 1 0,0 1 0,0 1 0,39-2 0,11 2 67,81 5 0,-145 1-789,1 1 1,-1 0-1,1 1 0,-1 1 0,1 0 0,-1 1 1,0 0-1,14 7 0,-23-9 50,0 0-1,1 1 1,-1 0 0,-1-1-1,1 2 1,0-1 0,-1 0-1,1 1 1,-1-1-1,0 1 1,0 0 0,-1 0-1,1 0 1,-1 1 0,0-1-1,0 1 1,0-1 0,-1 1-1,1 0 1,-1-1-1,0 1 1,0 0 0,-1 0-1,0 0 1,0 8 0,-2-2 187,0 0-1,0 0 1,-1 0 0,0-1 0,-1 1 0,-1-1 0,1 0 0,-2 0 0,1 0 0,-1-1 0,-1 0 0,0 0 0,0 0 0,0-1 0,-1 0 0,-1-1 0,-12 10 0,4-4 124,0-1 0,0-1 1,-1-1-1,0 0 0,-1-2 1,0 0-1,-1-1 0,-31 8 1,41-14-312,0 1 0,1-1 0,-1-1 1,0 0-1,0 0 0,0-1 0,1 0 0,-1-1 1,0 0-1,1 0 0,-11-5 0,17 6-223,-1-1 0,1 1 0,0-1-1,0 0 1,0 0 0,0 0 0,0-1-1,0 1 1,1-1 0,-1 1-1,1-1 1,0 0 0,-1 0 0,1 0-1,1 0 1,-1-1 0,0 1 0,1 0-1,0-1 1,0 1 0,0-1 0,0 1-1,0-1 1,1 1 0,-1-1 0,1 0-1,0 1 1,0-1 0,0 0 0,1 1-1,-1-1 1,2-4 0,-1 5-128,0 1 1,0 0-1,0 0 1,0 0 0,1-1-1,-1 1 1,1 0-1,-1 0 1,1 1-1,-1-1 1,1 0 0,0 0-1,0 1 1,0-1-1,0 1 1,0 0-1,0 0 1,1 0 0,-1 0-1,0 0 1,1 0-1,-1 0 1,0 1-1,4-1 1,9-2-1920,-1 1 0,29-1 0,-33 3 919,46-1-6758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7.306"/>
    </inkml:context>
    <inkml:brush xml:id="br0">
      <inkml:brushProperty name="width" value="0.025" units="cm"/>
      <inkml:brushProperty name="height" value="0.025" units="cm"/>
    </inkml:brush>
  </inkml:definitions>
  <inkml:trace contextRef="#ctx0" brushRef="#br0">84 160 18449,'0'0'6423,"1"-10"-5815,-1 6-562,-1-1-29,1 0 0,0 0 0,0-1 0,0 1 0,1 0 0,-1 0 0,1 0 0,0 0 0,1 0 0,0 0 0,-1 0 0,6-8 0,-2 63 165,-4-48-179,0-1 0,0 1 1,1-1-1,-1 1 1,0-1-1,0 0 1,1 0-1,-1 0 0,0 0 1,1 0-1,-1 0 1,1 0-1,0 0 1,-1 0-1,1-1 1,0 1-1,-1-1 0,1 1 1,0-1-1,0 0 1,-1 1-1,1-1 1,0 0-1,0 0 1,0 0-1,-1-1 0,1 1 1,0 0-1,0-1 1,-1 1-1,1-1 1,3-1-1,-1 1-42,1-1 0,-1 1 1,1-1-1,-1 0 0,0 0 0,0 0 0,0-1 0,0 0 1,-1 0-1,1 0 0,5-6 0,-6 4 37,0-1 1,-1 0-1,0 1 0,0-1 1,0 0-1,1-11 0,-2 15 10,-1-1 0,1 1 0,-1 0 0,0-1-1,0 1 1,0-1 0,0 1 0,0-1 0,0 1-1,-1 0 1,1-1 0,-1 1 0,0 0 0,0-1-1,0 1 1,0 0 0,0 0 0,0 0 0,-2-3-1,2 5-9,1-1 0,-1 1-1,1-1 1,-1 1-1,0 0 1,1-1 0,-1 1-1,1 0 1,-1-1-1,0 1 1,1 0 0,-1 0-1,0 0 1,1 0-1,-1 0 1,0 0 0,0-1-1,1 2 1,-1-1-1,0 0 1,1 0 0,-1 0-1,0 0 1,1 0-1,-1 0 1,0 1 0,1-1-1,-1 0 1,-1 1-1,-16 20 2,-6 34 1326,23-50-868,0-3 696,5-16-931,-4 13-225,0 0 1,0 0-1,1 0 1,-1 0-1,0 1 1,0-1 0,0 0-1,0 0 1,0 0-1,0 0 1,0 0-1,0 0 1,0 1 0,-1-1-1,1 0 1,0 0-1,-1 0 1,1 0-1,0 1 1,-1-1 0,1 0-1,-1 0 1,1 1-1,-1-1 1,1 0-1,-1 1 1,0-1 0,1 1-1,-1-1 1,0 1-1,1-1 1,-1 1-1,0-1 1,0 1 0,0 0-1,1-1 1,-1 1-1,0 0 1,0 0-1,0-1 1,0 1 0,-1 0-1,-3 1-1,0 0 0,1 0-1,-1 1 1,0-1 0,1 1 0,-1 0-1,1 0 1,0 1 0,0-1 0,0 1-1,0 0 1,0 0 0,0 1 0,1-1-1,-6 8 1,-1-1 91,1 2 1,1-1-1,0 1 0,-7 15 0,12-21-18,0-1 0,1 1 0,0 0 0,0 0-1,0 0 1,1 0 0,0 0 0,0 0-1,1 0 1,0 9 0,0-13-67,0 0 0,1 1 1,-1-1-1,1 0 0,0 0 0,0 0 1,-1 0-1,1 0 0,1 0 0,-1 0 0,0-1 1,0 1-1,1 0 0,-1-1 0,1 1 0,-1 0 1,1-1-1,0 0 0,0 1 0,-1-1 1,1 0-1,0 0 0,0 0 0,0 0 0,0-1 1,1 1-1,-1 0 0,0-1 0,0 1 1,0-1-1,3 0 0,12 2-366,0 0 0,-1-2 0,1 0 0,0-1 0,-1 0 0,18-5 0,-23 4-1284,0-1-1,-1-1 1,1 0-1,-1 0 1,19-12 0,-7 1-6744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8.132"/>
    </inkml:context>
    <inkml:brush xml:id="br0">
      <inkml:brushProperty name="width" value="0.025" units="cm"/>
      <inkml:brushProperty name="height" value="0.025" units="cm"/>
    </inkml:brush>
  </inkml:definitions>
  <inkml:trace contextRef="#ctx0" brushRef="#br0">128 1 12172,'0'0'7644,"-11"5"-5615,5-1-1778,0 0 0,0 1 0,0-1 1,0 1-1,1 0 0,-1 1 0,1-1 1,1 1-1,-1 0 0,1 0 0,0 1 1,0-1-1,1 1 0,0 0 0,-5 14 0,-1 14 180,0 1-1,3 0 0,1 0 1,1 1-1,2-1 0,2 1 0,1 0 1,2-1-1,14 67 0,-15-93-447,-2-5-15,1 0-1,0 1 0,1-1 0,-1 0 0,1-1 0,0 1 0,0 0 1,0 0-1,1-1 0,-1 1 0,7 7 0,-8-12 23,-1 0 0,1 0 1,-1-1-1,0 1 0,1 0 0,-1 0 0,1 0 1,-1 0-1,1-1 0,-1 1 0,0 0 0,1-1 0,-1 1 1,0 0-1,1-1 0,-1 1 0,0 0 0,1-1 0,-1 1 1,0 0-1,0-1 0,0 1 0,1-1 0,-1 1 0,0-1 1,0 1-1,0 0 0,0-1 0,0 1 0,0-1 0,0 1 1,0-1-1,0 1 0,0-1 0,3-20-121,-3 20 120,2-45-943,-6-70-1,0 9-419,29 126 1732,-15-13-337,0 0 0,0-1-1,0 0 1,1 0 0,-1-1 0,20 4 0,-23-6-16,-1-1 0,1 0 0,0 0 1,0 0-1,0-1 0,0 0 0,0-1 0,0 1 1,0-1-1,0-1 0,0 1 0,7-4 0,-11 4 7,0-1 0,0 0-1,0-1 1,-1 1-1,1 0 1,-1-1 0,0 1-1,0-1 1,0 0-1,0 0 1,0 0-1,0 0 1,-1 0 0,1 0-1,-1 0 1,0 0-1,1-7 1,0 3 31,-1 0 1,0 0-1,0 0 0,0 0 1,-1-1-1,0 1 0,-2-10 1,2 16-45,0 1 0,0 0 0,0 0 0,0 0-1,0-1 1,0 1 0,0 0 0,0 0 0,0 0 0,0 0 0,0-1 0,0 1 0,-1 0 0,1 0 0,0 0 0,0 0 0,0-1 0,0 1 0,0 0 0,0 0 0,-1 0 0,1 0 0,0 0 0,0-1 0,0 1 0,0 0 0,-1 0 0,1 0 0,0 0 0,0 0 0,0 0 0,0 0-1,-1 0 1,1 0 0,0 0 0,0 0 0,0 0 0,-1 0 0,1 0 0,0 0 0,0 0 0,0 0 0,-1 0 0,1 0 0,-10 8-15,-5 10 84,11-9 82,0 0-1,0 0 1,1 1-1,1 0 1,-3 13-1,5-21-122,-1 0 0,1-1 0,-1 1-1,1 0 1,0-1 0,0 1 0,0 0 0,0 0 0,0-1-1,0 1 1,1 0 0,-1-1 0,0 1 0,1 0-1,-1-1 1,1 1 0,0 0 0,-1-1 0,1 1 0,0-1-1,0 0 1,0 1 0,0-1 0,0 0 0,1 1-1,-1-1 1,0 0 0,1 0 0,-1 0 0,0 0 0,1 0-1,-1 0 1,1-1 0,0 1 0,-1 0 0,1-1 0,-1 1-1,3 0 1,5-1 0,-1 0-1,1 0 0,0 0 1,-1-1-1,1-1 1,-1 1-1,1-1 0,14-6 1,63-34-445,-13 6-187,-73 35 607,1 1 0,-1 0 0,1-1 0,-1 1 0,1 0 0,-1-1 0,1 1 0,0 0 0,-1 0 0,1 0-1,0 0 1,-1-1 0,1 1 0,0 0 0,-1 0 0,1 0 0,0 0 0,-1 0 0,1 0 0,-1 1-1,1-1 1,0 0 0,-1 0 0,1 0 0,0 1 0,-1-1 0,1 0 0,-1 1 0,1-1 0,-1 0 0,1 1-1,-1-1 1,1 1 0,-1-1 0,1 1 0,-1-1 0,1 1 0,-1-1 0,0 1 0,1-1 0,-1 1 0,0-1-1,0 1 1,1 0 0,-1-1 0,0 1 0,0 0 0,0-1 0,0 1 0,0 0 0,0-1 0,0 1 0,0 1-1,-7 50 897,1-10 290,7-41-1169,-1 0-1,1 0 1,0 0 0,-1 0-1,1 0 1,0 0-1,0 0 1,0-1 0,0 1-1,0 0 1,0 0-1,0-1 1,0 1 0,0-1-1,0 1 1,0-1-1,0 1 1,1-1 0,-1 0-1,0 0 1,0 1-1,0-1 1,1 0 0,-1 0-1,0 0 1,0 0-1,1-1 1,-1 1 0,0 0-1,2-1 1,39-7 93,-21-3-775,0-1-1,0-1 1,28-23 0,-48 34-197,-3 17 59,-5 3 127,-5 16-879,9-8-8573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8.475"/>
    </inkml:context>
    <inkml:brush xml:id="br0">
      <inkml:brushProperty name="width" value="0.025" units="cm"/>
      <inkml:brushProperty name="height" value="0.025" units="cm"/>
    </inkml:brush>
  </inkml:definitions>
  <inkml:trace contextRef="#ctx0" brushRef="#br0">1 1 15567,'0'0'14734,"1"60"-14158,-1-45-384,0 2-128,5-7-64,2-1-256,3-3-801,-3-4-704,-1-2-1507,0 0-2209,-1-9-4901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8.972"/>
    </inkml:context>
    <inkml:brush xml:id="br0">
      <inkml:brushProperty name="width" value="0.025" units="cm"/>
      <inkml:brushProperty name="height" value="0.025" units="cm"/>
    </inkml:brush>
  </inkml:definitions>
  <inkml:trace contextRef="#ctx0" brushRef="#br0">41 0 17040,'0'0'2248,"-1"10"223,-21 180 2943,9 112-2767,23-457-3506,-10 144 831,1 5 28,-1 0 0,0 0 1,0 1-1,0-1 0,0 0 0,-1 0 0,0 1 0,-1-1 0,1 0 0,-1 1 0,0-1 0,-5-8 0,13 39 251,-3-19-229,1 1 0,0-1-1,0-1 1,0 1 0,1-1 0,0 1 0,0-1-1,0-1 1,1 1 0,-1-1 0,1 0-1,0 0 1,0 0 0,1-1 0,-1 0 0,1 0-1,-1-1 1,8 2 0,-8-3-14,0 1 0,0-2 0,-1 1 0,1-1 0,0 0 0,0 0 0,0 0 0,0-1 0,-1 0 0,1 0 0,0 0 0,-1-1 0,1 0 0,-1 0 0,1-1 0,-1 1 0,0-1 0,0 0 0,0 0 0,0-1 0,-1 1 0,5-5 0,-6 4-14,1 0 0,-1 0 1,0 0-1,0 0 0,0 0 1,-1 0-1,1-1 0,-1 0 1,0 1-1,0-1 0,-1 0 1,1 0-1,-1 0 0,0 0 1,0-7-1,-17 27-293,10-3 350,0 0 0,1 0 0,1 0 0,0 1 0,1-1 0,0 1 0,1 0 0,0 0-1,1 0 1,1 0 0,0 0 0,2 13 0,-2-24-47,0 0 0,0-1 0,0 1 1,0-1-1,1 1 0,-1-1 0,1 1 0,-1-1 0,1 1 0,-1-1 0,1 1 0,0-1 0,0 0 1,0 1-1,0-1 0,0 0 0,0 0 0,0 0 0,0 0 0,0 0 0,1 0 0,-1 0 1,0 0-1,1 0 0,-1 0 0,1-1 0,-1 1 0,1-1 0,-1 1 0,1-1 0,-1 1 1,1-1-1,-1 0 0,1 0 0,0 0 0,1 0 0,0 0-219,0-1-1,1 1 1,-1-1-1,0 0 1,0 0-1,0 0 1,0 0-1,0 0 1,0-1 0,-1 1-1,1-1 1,0 0-1,-1 0 1,1 0-1,-1 0 1,0 0-1,3-3 1,13-23-5396,-2-6-3416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9.329"/>
    </inkml:context>
    <inkml:brush xml:id="br0">
      <inkml:brushProperty name="width" value="0.025" units="cm"/>
      <inkml:brushProperty name="height" value="0.025" units="cm"/>
    </inkml:brush>
  </inkml:definitions>
  <inkml:trace contextRef="#ctx0" brushRef="#br0">18 1 14350,'0'0'11210,"-18"55"-11114,32-39-736,2 1-2307,4-4-2626,-1-2-4997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9.656"/>
    </inkml:context>
    <inkml:brush xml:id="br0">
      <inkml:brushProperty name="width" value="0.025" units="cm"/>
      <inkml:brushProperty name="height" value="0.025" units="cm"/>
    </inkml:brush>
  </inkml:definitions>
  <inkml:trace contextRef="#ctx0" brushRef="#br0">105 1 11082,'0'0'11088,"-10"5"-8749,1-1-1749,1 1 1,-1 0 0,1 0 0,-1 1-1,-11 11 1,17-14-449,0 0 1,0 0-1,1 0 0,-1 1 0,1 0 0,0-1 0,0 1 1,0 0-1,0 0 0,0 0 0,1 0 0,0 0 0,0 0 1,0 1-1,0-1 0,1 0 0,0 0 0,0 8 0,1-10-137,-1-1-1,1 1 1,0 0-1,0-1 1,0 1-1,0-1 1,0 1-1,0-1 1,0 0-1,0 1 0,1-1 1,-1 0-1,0 0 1,1 0-1,-1 0 1,1 0-1,0 0 1,-1 0-1,1 0 1,-1-1-1,1 1 1,0-1-1,0 1 0,-1-1 1,1 0-1,0 1 1,0-1-1,0 0 1,-1 0-1,1 0 1,0-1-1,2 1 1,4-1-125,-1 1 0,0-1 0,0 0 0,1 0 0,-1-1 1,0 0-1,7-3 0,34-27-1826,-38 25 1621,0 0 0,0 1 0,21-11 0,-31 18 391,1-1-1,-1 0 1,1 0-1,-1 0 1,1 0-1,-1 1 1,1-1-1,-1 0 1,1 0-1,-1 1 1,0-1-1,1 0 1,-1 1-1,0-1 1,1 1-1,-1-1 1,0 0-1,1 1 1,-1-1-1,0 1 1,0-1-1,0 1 1,1-1-1,-1 1 1,0-1-1,0 1 1,0-1-1,0 1 1,0-1-1,0 1 1,0-1-1,0 1 1,0-1-1,0 1 1,0 0-1,0 1-46,0-1-1,0 0 1,0 1 0,0-1-1,0 1 1,1-1 0,-1 0-1,0 1 1,1-1 0,-1 0-1,1 1 1,0-1 0,-1 0-1,1 0 1,0 0-1,0 0 1,0 1 0,0-1-1,0 0 1,0 0 0,0-1-1,0 1 1,0 0 0,0 0-1,1 0 1,-1-1 0,0 1-1,3 0 1,12-1-202,1 0-1,-1-2 1,1 1 0,-1-2-1,0 0 1,0-2 0,0 1 0,21-10-1,56-15-1972,-93 29 2160,1 0 1,0 0 0,0 0 0,0 1 0,0-1-1,-1 0 1,1 0 0,0 0 0,0 1-1,-1-1 1,1 0 0,0 1 0,0-1-1,-1 1 1,1-1 0,0 1 0,-1-1-1,1 1 1,-1-1 0,1 1 0,-1 0-1,1-1 1,-1 1 0,1 0 0,-1-1-1,1 1 1,-1 0 0,0 0 0,1-1-1,-1 1 1,0 0 0,0 0 0,0-1-1,0 1 1,1 0 0,-1 0 0,0 0 0,0 0-1,-1-1 1,1 2 0,-1 51 275,0-20-3803,3-29-2830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0.217"/>
    </inkml:context>
    <inkml:brush xml:id="br0">
      <inkml:brushProperty name="width" value="0.025" units="cm"/>
      <inkml:brushProperty name="height" value="0.025" units="cm"/>
    </inkml:brush>
  </inkml:definitions>
  <inkml:trace contextRef="#ctx0" brushRef="#br0">0 0 13132,'0'0'16208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0.561"/>
    </inkml:context>
    <inkml:brush xml:id="br0">
      <inkml:brushProperty name="width" value="0.025" units="cm"/>
      <inkml:brushProperty name="height" value="0.025" units="cm"/>
    </inkml:brush>
  </inkml:definitions>
  <inkml:trace contextRef="#ctx0" brushRef="#br0">1 1 2114,'0'0'25048,"73"26"-26842,-55-26-3203,-4-1-6918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375"/>
    </inkml:context>
    <inkml:brush xml:id="br0">
      <inkml:brushProperty name="width" value="0.025" units="cm"/>
      <inkml:brushProperty name="height" value="0.025" units="cm"/>
    </inkml:brush>
  </inkml:definitions>
  <inkml:trace contextRef="#ctx0" brushRef="#br0">134 1 5733,'0'0'17911,"-8"8"-17377,2-2-419,-32 36 381,35-38-440,1-1 0,-1 1-1,1 0 1,-1-1 0,1 1 0,0 0 0,1 0-1,-1 1 1,1-1 0,-1 0 0,0 8 0,5-11-37,-1 0 1,1-1-1,0 1 1,-1 0-1,1-1 1,0 0-1,-1 1 0,1-1 1,0 0-1,0 0 1,-1-1-1,4 0 1,-4 1 10,79-9-16,22-2-397,-102 11 378,0 0 1,0 0-1,0 0 0,1-1 0,-1 1 0,0 1 0,0-1 0,0 0 0,0 0 0,1 0 0,-1 1 1,0-1-1,0 0 0,0 1 0,0-1 0,0 1 0,0-1 0,0 1 0,0 0 0,0-1 1,0 1-1,-1 0 0,1 0 0,0 0 0,0 0 0,-1-1 0,1 1 0,0 0 0,-1 0 0,1 0 1,-1 0-1,1 0 0,-1 1 0,1-1 0,-1 0 0,0 0 0,0 0 0,0 0 0,0 0 0,1 1 1,-1-1-1,-1 0 0,1 0 0,0 0 0,0 0 0,0 0 0,-1 0 0,1 1 0,0-1 1,-1 0-1,1 0 0,-1 0 0,0 1 0,-2 4 14,0 0-1,0 0 1,0 0-1,-1 0 1,0-1 0,0 1-1,0-1 1,-6 5-1,-6 3 535,-1-1-1,0 0 0,-1-1 0,-30 14 0,40-21-396,-2 0 0,1 0 0,0-1 0,-1 0 0,1-1 0,-1 0 0,0-1 0,0 0 0,0 0 0,0-1 0,-17-2 0,26 2-210,0-1 0,-1 1-1,1 0 1,0-1 0,0 1-1,0-1 1,0 0 0,0 1-1,1-1 1,-1 0 0,0 1-1,0-1 1,0 0 0,0 0-1,1 0 1,-1 0 0,0 0-1,1 0 1,-1 0 0,1 0-1,-1 0 1,1 0 0,0 0-1,-1 0 1,1-2 0,-2-32-4926,2 25 2700,0-18-4954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2.570"/>
    </inkml:context>
    <inkml:brush xml:id="br0">
      <inkml:brushProperty name="width" value="0.025" units="cm"/>
      <inkml:brushProperty name="height" value="0.025" units="cm"/>
    </inkml:brush>
  </inkml:definitions>
  <inkml:trace contextRef="#ctx0" brushRef="#br0">0 0 12940,'0'0'10122,"0"77"-8809,0-33-544,2 1-545,1 0-192,5-5-128,5-5-1313,2-10-1730,0-7-2435,1-12-4835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3.008"/>
    </inkml:context>
    <inkml:brush xml:id="br0">
      <inkml:brushProperty name="width" value="0.025" units="cm"/>
      <inkml:brushProperty name="height" value="0.025" units="cm"/>
    </inkml:brush>
  </inkml:definitions>
  <inkml:trace contextRef="#ctx0" brushRef="#br0">203 119 8008,'2'-10'7148,"0"3"-6592,1-1 28,-1 0 0,0 0 1,0 0-1,-1-1 0,0-9 0,-1 16-514,0 0-1,0 0 1,0 1 0,0-1-1,0 0 1,-1 1-1,1-1 1,-1 1-1,1-1 1,-1 0 0,0 1-1,1-1 1,-1 1-1,0-1 1,0 1-1,0 0 1,0-1 0,0 1-1,0 0 1,-1 0-1,1 0 1,0 0-1,0 0 1,-1 0 0,1 0-1,-1 0 1,1 0-1,-1 0 1,1 1-1,-1-1 1,0 1 0,1-1-1,-1 1 1,0 0-1,-3 0 1,-1 0 15,-1 0 0,0 1-1,0 0 1,1 0 0,-1 1 0,0 0 0,1 0-1,0 0 1,-1 1 0,1 0 0,0 0 0,0 0 0,1 1-1,-10 8 1,7-6 168,0 1 0,1 0 0,0 1 0,0-1-1,1 1 1,0 1 0,0-1 0,1 1 0,-6 11 0,11-19-244,-1 1 0,1-1 0,-1 0-1,1 0 1,-1 0 0,1 0 0,0 0 0,-1 1 0,1-1 0,0 0 0,0 0 0,0 0 0,0 1 0,0-1-1,0 0 1,0 0 0,1 0 0,-1 1 0,0-1 0,1 0 0,-1 0 0,1 0 0,-1 0 0,1 0 0,-1 0 0,1 0-1,0 0 1,0 0 0,-1 0 0,1 0 0,0 0 0,0 0 0,0-1 0,0 1 0,0 0 0,0-1 0,0 1-1,0 0 1,0-1 0,0 1 0,0-1 0,1 0 0,-1 1 0,0-1 0,0 0 0,0 0 0,2 0 0,10 2-144,-1-2 0,1 1 0,25-4 0,-12 2-287,-12 1 133,0-1 118,-1 1 0,1 0 0,-1 1 0,0 1 0,0 0 0,16 5 0,-26-5 164,0-1-1,0 0 1,0 1 0,0 0-1,0 0 1,-1 0 0,1 0-1,0 0 1,-1 1 0,0-1-1,1 1 1,-1-1 0,0 1-1,-1 0 1,1 0 0,0 0-1,-1 0 1,1 0 0,-1 0-1,0 0 1,0 0-1,0 1 1,-1-1 0,1 0-1,-1 1 1,0-1 0,0 0-1,0 1 1,0-1 0,-1 4-1,0-2 87,0 0 0,-1-1 0,1 1 0,-1 0 0,0-1 0,-1 1-1,1-1 1,-1 0 0,1 0 0,-1 0 0,0 0 0,-1-1 0,1 1 0,-1-1-1,0 1 1,1-1 0,-1-1 0,-1 1 0,1 0 0,0-1 0,-8 3 0,-2 2 353,-1-1 0,0 0 1,-1-2-1,1 1 0,-23 2 1,36-7-412,-5 1 95,-1 0-1,1 0 0,0-1 1,0 0-1,0 0 0,-11-2 1,17 1-146,-1 1 0,1-1 0,0 1 0,-1-1 0,1 0 0,0 1 1,0-1-1,-1 0 0,1 0 0,0 0 0,0 0 0,0 0 0,0 0 0,0 0 1,0 0-1,0-1 0,1 1 0,-1 0 0,0 0 0,1-1 0,-1 1 0,1-1 1,-1 1-1,1 0 0,0-1 0,-1 1 0,1-1 0,0 1 0,0-1 0,0 1 0,0-1 1,0 1-1,1-1 0,-1 1 0,0 0 0,1-1 0,-1 1 0,2-3 0,1-3-716,0 0 0,0 0 0,1 0 0,0 0 0,0 0 0,1 1-1,0 0 1,0 0 0,0 0 0,1 1 0,0-1 0,9-5 0,24-17-6862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3.488"/>
    </inkml:context>
    <inkml:brush xml:id="br0">
      <inkml:brushProperty name="width" value="0.025" units="cm"/>
      <inkml:brushProperty name="height" value="0.025" units="cm"/>
    </inkml:brush>
  </inkml:definitions>
  <inkml:trace contextRef="#ctx0" brushRef="#br0">147 11 12684,'0'0'11077,"-9"-4"-9966,5 3-1034,1 0 1,-1 0-1,1 0 1,-1 0-1,0 1 1,1-1-1,-1 1 1,0 0 0,1 0-1,-1 0 1,0 0-1,1 1 1,-1 0-1,0-1 1,-3 3 0,2-1 5,0 1 1,1-1 0,-1 1-1,1 0 1,0 0 0,0 1 0,0-1-1,1 1 1,-1 0 0,1 0-1,0 0 1,0 0 0,-3 5-1,4-5-45,0-1 0,-1 1 0,1-1-1,1 1 1,-1 0 0,1 0 0,-1 0 0,1 0-1,0 0 1,0 0 0,1 0 0,-1 0-1,1 0 1,0 0 0,0 0 0,0 0-1,1 0 1,1 8 0,0-10-31,-1 1-1,1 0 1,0-1 0,-1 1 0,1-1-1,1 0 1,-1 0 0,0 1 0,0-2-1,1 1 1,-1 0 0,1 0 0,0-1-1,0 1 1,-1-1 0,1 0 0,0 0-1,0 0 1,0 0 0,0 0 0,0-1-1,0 1 1,0-1 0,6 0 0,8 1-129,-1-1 0,0-1 0,0 0 0,0-1 0,0-1 0,0 0 0,15-6 0,-23 6 77,-1 1 0,1-1 1,-1-1-1,0 1 0,-1-1 1,1-1-1,-1 1 0,1-1 1,-1 0-1,-1 0 1,1-1-1,-1 0 0,0 0 1,0 0-1,0 0 0,5-12 1,-7 2 255,-11 15 282,-16 22 185,23-18-630,-1-1 0,1 1 0,0-1 0,0 1 0,0 0 0,0-1 0,0 1 0,0 0 0,1 0 0,0-1 0,-1 1 0,1 0 0,0 0 0,0 0 0,0 0 0,1 3 0,0-5-24,0 1 0,0-1-1,0 1 1,0-1 0,0 0 0,0 1 0,0-1 0,0 0 0,0 0 0,0 0 0,1 0-1,-1 0 1,0 0 0,1 0 0,-1 0 0,1 0 0,-1-1 0,1 1 0,0 0-1,-1-1 1,1 0 0,-1 1 0,1-1 0,0 0 0,-1 0 0,1 0 0,3 0-1,8 0 28,1 0 0,0-1 0,-1-1 0,1 0 0,-1-1 0,24-8 0,-3-3-205,39-21 1,-56 26 55,-17 9 91,0 0-1,0 0 1,0 0-1,0-1 1,1 1-1,-1 0 1,0 0-1,0 0 1,0 0-1,1-1 1,-1 1-1,0 0 1,0 0-1,1 0 1,-1 0-1,0 0 0,0 0 1,1 0-1,-1 0 1,0 0-1,0 0 1,1 0-1,-1 0 1,0 0-1,0 0 1,1 0-1,-1 0 1,0 0-1,0 0 1,1 0-1,-1 0 1,0 0-1,0 0 1,0 0-1,1 0 1,-1 0-1,0 1 0,0-1 1,0 0-1,1 0 1,-1 0-1,0 0 1,0 1-1,0-1 1,0 0-1,1 0 1,-1 0-1,0 1 1,0-1-1,0 0 1,0 0-1,0 1 1,0-1-1,0 0 1,0 0-1,0 1 1,0-1-1,0 0 0,0 0 1,0 1-1,0-1 1,0 0-1,-6 27 406,-4 17-820,10-43 304,0 0 0,0 0-1,0 0 1,0 0 0,0 0-1,0 0 1,0 0 0,0-1-1,0 1 1,0 0 0,1 0-1,-1 0 1,0 0 0,1 0-1,-1 0 1,1 0 0,-1 0-1,1 0 1,-1-1-1,1 1 1,-1 0 0,1 0-1,0-1 1,-1 1 0,1 0-1,0-1 1,0 1 0,-1-1-1,1 1 1,0-1 0,0 1-1,0-1 1,1 1 0,47 0-6267,-19-4 593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4.380"/>
    </inkml:context>
    <inkml:brush xml:id="br0">
      <inkml:brushProperty name="width" value="0.025" units="cm"/>
      <inkml:brushProperty name="height" value="0.025" units="cm"/>
    </inkml:brush>
  </inkml:definitions>
  <inkml:trace contextRef="#ctx0" brushRef="#br0">95 104 11819,'0'0'9476,"-11"4"-7880,4-1-1267,0 0 1,0 0-1,0 1 0,1 0 0,-1 1 1,-10 8-1,15-11-237,-1 1 0,1-1 0,0 0 0,0 1 1,0 0-1,0-1 0,1 1 0,-1 0 0,1 0 0,0 0 0,-1 0 1,1 0-1,1 1 0,-1-1 0,0 0 0,1 0 0,0 1 0,-1-1 1,1 0-1,1 0 0,-1 1 0,0-1 0,2 4 0,-1-5-91,0 1 0,1-1 0,-1 0 0,1 0-1,0 0 1,0-1 0,-1 1 0,1 0 0,0-1 0,1 1-1,-1-1 1,0 0 0,0 1 0,0-1 0,1 0-1,-1 0 1,1-1 0,-1 1 0,1 0 0,-1-1 0,1 0-1,-1 1 1,1-1 0,-1 0 0,1 0 0,2-1 0,7 1-65,0 0 1,-1-1 0,1 0 0,17-5 0,-17 2-7,0-1 1,-1 0 0,1-1 0,-1-1-1,0 1 1,-1-2 0,0 0 0,0 0-1,15-16 1,-13 11-13,0-1 0,-1-1 1,0 0-1,-1 0 0,-1-1 0,9-19 0,-11 5 215,-8 30-126,1-1 0,0 1 0,0 0 1,0-1-1,0 1 0,0 0 0,-1 0 1,1-1-1,0 1 0,0 0 0,-1 0 1,1-1-1,0 1 0,0 0 0,-1 0 0,1 0 1,0-1-1,0 1 0,-1 0 0,1 0 1,0 0-1,-1 0 0,1 0 0,0 0 1,-1 0-1,1 0 0,0 0 0,-1 0 1,1 0-1,0 0 0,-1 0 0,1 0 1,0 0-1,-1 0 0,1 0 0,0 0 1,0 0-1,-1 0 0,1 0 0,0 0 1,-1 1-1,-3 1 50,0 0 0,0 0 1,1 1-1,-1-1 0,1 1 0,0 0 1,-1 0-1,1 0 0,-5 8 0,0 1 115,0 1 0,1-1 0,1 2 0,0-1 0,-6 19 0,10-25-125,0 0-1,1 0 0,-1 0 0,1 0 0,1 0 0,-1 0 0,1 1 0,0-1 0,1 0 0,0 0 0,0 0 0,0 0 0,3 8 0,-2-12-41,-1 0 1,1 0 0,0 0-1,0 0 1,0-1 0,0 1-1,0 0 1,1-1 0,-1 0-1,1 1 1,0-1 0,0 0-1,0 0 1,0-1 0,0 1-1,0 0 1,0-1 0,0 0-1,1 0 1,-1 0 0,0 0-1,1-1 1,-1 1 0,1-1-1,-1 0 1,1 0-1,-1 0 1,0 0 0,1-1-1,-1 1 1,5-2 0,3 0-101,-1-1 0,-1 0 0,1 0 0,0-1 0,-1 0 0,1-1 0,-1 0 0,-1-1 0,11-8 0,-12 10 51,-1-2 0,0 1 0,0-1 1,-1 0-1,0 0 0,0 0 0,0-1 0,-1 1 0,0-1 1,0 0-1,-1-1 0,0 1 0,0-1 0,0 1 0,-1-1 1,-1 0-1,1 0 0,0-10 0,-2 18 43,0-1 1,0 0-1,0 0 0,0 0 1,0 1-1,-1-1 0,1 0 0,0 0 1,0 0-1,-1 1 0,1-1 0,0 0 1,-1 1-1,1-1 0,0 0 0,-1 0 1,1 1-1,-1-1 0,0 1 1,1-1-1,-1 1 0,1-1 0,-1 1 1,0-1-1,1 1 0,-1-1 0,0 1 1,-1-1-1,-26 2 115,23 1-61,0 0-1,-1 0 1,1 0-1,0 1 1,0-1-1,1 1 1,-1 0 0,-5 5-1,8-6-16,-1 1-1,0 0 1,1-1 0,0 1-1,0 1 1,0-1 0,0 0 0,0 0-1,0 1 1,1-1 0,0 1-1,-1-1 1,2 1 0,-1 0-1,0-1 1,1 1 0,-1 0-1,1-1 1,0 1 0,0 0-1,1 0 1,-1-1 0,1 1 0,0 0-1,0-1 1,0 1 0,2 4-1,0-4-44,-1 0 0,2 0 0,-1 0 1,0-1-1,1 1 0,-1-1 0,1 0 0,0 0 0,0 0 0,0 0 0,1-1 0,-1 0 0,1 0 0,-1 0 0,1 0 0,-1-1 0,1 0 0,0 0 0,0 0 0,7 0 0,82 2-1804,-88-3 1636,0 0-1,0-1 1,0 0-1,0 0 0,1-1 1,-1 1-1,-1-1 1,1-1-1,0 1 1,0-1-1,-1 0 1,10-6-1,-15 8 216,1 0 0,0 1 0,-1-1 1,1 0-1,0 0 0,-1 0 0,1 0 0,-1 1 0,1-1 0,-1 0 0,0 0 0,1 0 0,-1 0 0,0 0 1,0 0-1,0 0 0,1 0 0,-1 0 0,0 0 0,0 0 0,-1 0 0,1 0 0,0 0 0,0 0 0,0 0 1,-1 0-1,1 0 0,0 0 0,-1 0 0,1 0 0,-1 0 0,1 0 0,-1 0 0,1 1 0,-1-1 0,0 0 1,0 0-1,1 1 0,-3-2 0,-39-29 1154,27 20-1078,1 0 25,8 8-111,0-1 1,1-1-1,-1 1 1,1-1 0,0 0-1,1 0 1,-1 0-1,1-1 1,0 0 0,-3-6-1,7 12-27,0-1 0,0 1 0,0 0 0,0 0 0,0 0 0,0-1 0,0 1 0,0 0 0,1 0 0,-1 0 0,0 0 0,0-1 0,0 1 0,0 0 0,0 0 0,1 0 0,-1 0 0,0 0 0,0 0 0,0-1 0,1 1-1,-1 0 1,0 0 0,0 0 0,0 0 0,1 0 0,-1 0 0,0 0 0,0 0 0,1 0 0,-1 0 0,0 0 0,0 0 0,0 0 0,1 0 0,-1 0 0,0 0 0,0 0 0,0 0 0,1 1 0,-1-1 0,0 0 0,0 0 0,0 0 0,1 0 0,-1 0 0,0 0-1,0 1 1,0-1 0,36 16 161,-7-2-52,0-1 1,1-2-1,35 8 1,-24-12 161,1-2 1,0-2-1,48-2 1,-80-1-7,192 2-1751,-201-2 1475,0-1 0,0 1 0,1 0 0,-1 0 0,0 0 0,0 0-1,0 0 1,0 0 0,0 0 0,0 0 0,0 1 0,0-1-1,0 0 1,0 1 0,0-1 0,0 0 0,0 1 0,-1-1-1,1 1 1,0 0 0,0-1 0,0 1 0,-1 0 0,1-1-1,0 1 1,0 0 0,-1 0 0,1 0 0,-1-1 0,1 1-1,-1 0 1,1 0 0,-1 0 0,0 0 0,1 1 0,-1 2 124,0 1 1,-1-1-1,1-1 1,-1 1 0,0 0-1,0 0 1,-3 6-1,-4 21 40,7-30-666,2 1-1271,13-14-18759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4.973"/>
    </inkml:context>
    <inkml:brush xml:id="br0">
      <inkml:brushProperty name="width" value="0.025" units="cm"/>
      <inkml:brushProperty name="height" value="0.025" units="cm"/>
    </inkml:brush>
  </inkml:definitions>
  <inkml:trace contextRef="#ctx0" brushRef="#br0">0 207 5093,'11'0'10410,"10"13"-5692,2 1-2411,-8-11-1758,0 0 1,0-1-1,1 0 1,-1-2-1,0 1 1,1-2-1,-1 0 1,0-1-1,0-1 1,19-5-1,-8 0-459,0 0-1,-1-2 1,-1-1-1,47-28 0,-62 33-77,0 0-1,0-1 0,0-1 0,12-12 0,-18 17-12,-1 0 0,0 0 0,0 1 0,0-1 0,0-1 0,0 1 0,-1 0 0,0 0 0,1-1 0,-1 1 0,0 0 1,0-1-1,-1 0 0,1 1 0,-1-1 0,0 1 0,0-1 0,0-3 0,-1 4-5,0 1 1,-1-1 0,1 1-1,-1 0 1,1-1-1,-1 1 1,0 0 0,0 0-1,0 0 1,0 0-1,0 1 1,0-1 0,0 0-1,-1 1 1,1 0-1,-1-1 1,1 1 0,-1 0-1,1 0 1,-1 1-1,0-1 1,1 0 0,-1 1-1,0 0 1,1-1-1,-1 1 1,-3 1 0,-6-2-8,0 0 1,0 1 0,0 1 0,0 0 0,-13 3 0,18-2 8,-1 0 0,1 1 0,0 0 0,0 1 1,0 0-1,0 0 0,1 0 0,0 1 0,0-1 0,0 2 1,0-1-1,1 1 0,0-1 0,0 2 0,0-1 1,1 0-1,0 1 0,0 0 0,1 0 0,-1 0 1,2 0-1,-1 1 0,1-1 0,0 1 0,1-1 0,-1 1 1,1 9-1,1-14-34,1-1 1,-1 1-1,1 0 0,-1 0 1,1-1-1,0 1 1,0-1-1,0 1 1,1 0-1,-1-1 0,1 0 1,-1 1-1,1-1 1,0 0-1,-1 0 0,1 0 1,0 0-1,1 0 1,-1 0-1,0-1 1,0 1-1,1-1 0,-1 1 1,1-1-1,0 0 1,-1 0-1,1 0 0,0 0 1,-1-1-1,4 1 1,11 2-925,0 0 1,0-2 0,30 0-1,-36-1 282,9 0-1671,1-1-1,0-1 0,36-9 1,5-6-5641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5.346"/>
    </inkml:context>
    <inkml:brush xml:id="br0">
      <inkml:brushProperty name="width" value="0.025" units="cm"/>
      <inkml:brushProperty name="height" value="0.025" units="cm"/>
    </inkml:brush>
  </inkml:definitions>
  <inkml:trace contextRef="#ctx0" brushRef="#br0">175 30 12780,'0'0'7271,"-9"-6"-5210,5 3-1925,1 0 1,-1 1-1,0 0 1,0 0 0,0 0-1,0 0 1,0 0 0,0 1-1,-1 0 1,1 0 0,0 0-1,-1 0 1,1 1-1,0-1 1,-1 1 0,1 0-1,-1 1 1,1-1 0,-1 1-1,1 0 1,0 0-1,0 0 1,-1 1 0,1-1-1,0 1 1,0 0 0,0 0-1,1 1 1,-1-1-1,0 1 1,-3 3 0,5-5-85,0 1 1,-1 0-1,1 0 1,0 0-1,0 0 1,0 0 0,0 0-1,1 0 1,-1 1-1,0-1 1,1 1-1,0 0 1,-1-1-1,1 1 1,0 0-1,1-1 1,-1 1 0,0 0-1,1 0 1,0 0-1,-1 0 1,1 3-1,1-3-71,0-1 0,0 1-1,1 0 1,-1-1 0,0 0 0,1 1-1,0-1 1,-1 0 0,1 1 0,0-1-1,0 0 1,1 0 0,-1-1 0,0 1-1,0 0 1,1-1 0,-1 1-1,1-1 1,-1 0 0,1 0 0,5 1-1,79 23-2170,-67-22 1760,-1 2 0,0 1 0,0 0 0,35 18 0,-53-24 481,-1 1-1,1-1 0,-1 0 0,0 0 1,1 0-1,-1 0 0,0 0 0,1 1 0,-1-1 1,0 0-1,1 0 0,-1 1 0,0-1 1,1 0-1,-1 1 0,0-1 0,0 0 1,1 1-1,-1-1 0,0 0 0,0 1 0,0-1 1,1 0-1,-1 1 0,0-1 0,0 1 1,0-1-1,0 0 0,0 1 0,0-1 1,0 1-1,0-1 0,0 0 0,0 1 1,0-1-1,0 1 0,0-1 0,0 0 0,-1 1 1,-16 10 976,-31-1-458,46-9-545,-6 0-280,-96 12 642,70-13-2919,3-5-3600,13-4-7373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5.832"/>
    </inkml:context>
    <inkml:brush xml:id="br0">
      <inkml:brushProperty name="width" value="0.025" units="cm"/>
      <inkml:brushProperty name="height" value="0.025" units="cm"/>
    </inkml:brush>
  </inkml:definitions>
  <inkml:trace contextRef="#ctx0" brushRef="#br0">0 194 4164,'6'-11'-379,"54"-115"-2058,-47 96 5988,-1 3 4036,-14 37 326,-1 10-4734,-1 13-2467,-7 3 427,-3 7-453,2 1 0,1 0 0,3 1 0,-4 70 0,11-112-666,1-1 0,0 1-1,0 0 1,1-1 0,-1 1 0,0 0-1,1 0 1,0-1 0,0 1-1,0-1 1,0 1 0,0-1-1,0 1 1,0-1 0,1 0 0,-1 1-1,1-1 1,0 0 0,0 0-1,0 0 1,0 0 0,0-1-1,3 3 1,-2-3-3,1 1 0,-1-1 0,1 0 1,0 0-1,0 0 0,0-1 0,0 1 0,-1-1 0,1 0 0,0 0 0,0 0 0,0-1 0,0 1 0,0-1 1,0 0-1,4-2 0,4-1 11,-1-1 1,1 0-1,-1-1 0,0 0 1,0-1-1,14-12 1,60-57 1,-68 60-24,25-24-113,-2-2 1,39-52 0,-65 73-1368,23-42 0,-37 63 1311,0 0 1,0 0-1,-1 0 1,1 0 0,0 0-1,0 0 1,-1 0 0,1 0-1,0 0 1,0 0 0,-1 0-1,1 0 1,0 0 0,0 0-1,-1 0 1,1 0 0,0 0-1,0 0 1,-1-1-1,1 1 1,0 0 0,0 0-1,0 0 1,-1 0 0,1 0-1,0-1 1,0 1 0,0 0-1,0 0 1,-1 0 0,1-1-1,0 1 1,0 0 0,0 0-1,0 0 1,0-1 0,0 1-1,0 0 1,-1 0-1,1-1 1,0 1 0,0 0-1,0 0 1,0-1 0,0 1-1,0 0 1,0 0 0,0-1-1,0 1 1,1 0 0,-19 11-6138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6.179"/>
    </inkml:context>
    <inkml:brush xml:id="br0">
      <inkml:brushProperty name="width" value="0.025" units="cm"/>
      <inkml:brushProperty name="height" value="0.025" units="cm"/>
    </inkml:brush>
  </inkml:definitions>
  <inkml:trace contextRef="#ctx0" brushRef="#br0">1 0 8200,'0'0'12940,"38"52"-11178,-14-43-769,1-5-577,3-2-320,2-2-320,3 0-1314,0-2-1088,-5-10-1186,3 1-1953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6.587"/>
    </inkml:context>
    <inkml:brush xml:id="br0">
      <inkml:brushProperty name="width" value="0.025" units="cm"/>
      <inkml:brushProperty name="height" value="0.025" units="cm"/>
    </inkml:brush>
  </inkml:definitions>
  <inkml:trace contextRef="#ctx0" brushRef="#br0">157 1 8936,'0'0'10715,"-10"0"-9466,3 1-1066,0 1 1,-1-1 0,1 1-1,0 1 1,0-1-1,0 1 1,0 0-1,1 1 1,-1 0 0,1 0-1,0 0 1,0 0-1,0 1 1,1 0-1,-1 1 1,1-1 0,-8 13-1,10-14-60,0-1 0,1 1 0,0-1 0,-1 1 0,1 0 0,1 0 0,-1 0 0,1 0 0,-1 0 0,0 7 0,2-10-110,0 0 1,0 0-1,0 0 1,0-1 0,0 1-1,0 0 1,1 0-1,-1 0 1,0 0-1,0-1 1,1 1-1,-1 0 1,1 0 0,-1-1-1,1 1 1,-1 0-1,1 0 1,-1-1-1,1 1 1,1 0-1,0 1-2,0-1-1,0-1 0,0 1 1,0 0-1,0 0 1,0-1-1,0 1 0,0-1 1,0 0-1,1 1 1,2-1-1,13 0-23,0-1 0,-1-1-1,0 0 1,1-1 0,-1-1 0,0-1 0,21-8 0,8-7-341,52-32 1,-42 21 530,-56 31-149,1 0 0,-1 0 0,0 0 0,0 1 0,0-1 0,1 0 0,-1 0 0,0 1 0,0-1 0,0 0 0,0 0 1,0 1-1,0-1 0,1 0 0,-1 1 0,0-1 0,0 0 0,0 1 0,0-1 0,0 0 0,0 0 0,0 1 0,0-1 0,0 0 0,0 1 1,-1-1-1,1 0 0,0 0 0,0 1 0,0-1 0,0 0 0,0 0 0,0 1 0,-1-1 0,1 0 0,0 0 0,0 1 0,0-1 0,-1 0 1,1 0-1,0 0 0,-1 1 0,-6 15 233,-15 22 546,21-36-738,0 0-1,0 0 1,0 0 0,0 1 0,1-1-1,-1 0 1,1 0 0,-1 0 0,1 1-1,0-1 1,0 0 0,0 1 0,0-1-1,0 0 1,0 0 0,1 1 0,0 1-1,1-3-54,-1 0-1,1 0 0,0 0 1,0 0-1,0 0 0,0-1 0,0 1 1,0-1-1,0 1 0,0-1 1,0 0-1,1 0 0,-1 0 1,0 0-1,0 0 0,3-1 1,38-4 26,-23 0-337,0-1 0,27-13 0,-34 13 50,1 0 1,-1 1 0,1 0-1,0 1 1,1 1 0,27-3-1,-41 6 259,-1 1-1,0-1 1,1 1-1,-1 0 1,0-1-1,1 1 1,-1-1-1,0 1 1,1-1-1,-1 1 1,0 0-1,0-1 1,0 1-1,0 0 0,0-1 1,0 1-1,0-1 1,0 1-1,0 0 1,0-1-1,0 1 1,0 0-1,0-1 1,0 1-1,0 0 1,-1-1-1,1 1 1,-6 27 221,4-21 40,2-6-237,0 0 0,-1 0 1,1 1-1,0-1 0,0 0 1,0 0-1,-1 0 0,1 0 1,1 1-1,-1-1 0,0 0 1,0 0-1,0 0 0,1 0 1,-1 1-1,0-1 0,1 0 1,-1 0-1,1 0 0,-1 0 1,1 0-1,0 0 0,-1 0 0,1 0 1,0 0-1,0 0 0,0-1 1,0 1-1,0 0 0,0 0 1,2 0-1,1 0-14,0 0-1,0 0 1,1 0 0,-1-1-1,1 0 1,-1 0 0,6 0-1,7-1 21,-5 0-89,-1 0-1,1-2 1,0 1 0,-1-1-1,1-1 1,-1 0 0,13-7-1,-10 5-303,0 1 0,0 0 0,27-5 0,-42 13 331,-1 1 0,1 0-1,-1-1 1,0 1 0,0-1-1,0 0 1,0 0 0,-1 0 0,-2 4-1,2-4 34,-2 1 25,1 0 0,0 1 0,-1 0 0,2 0 0,-1 0 0,0 0 0,1 0 0,0 1 0,0 0 0,1-1 0,0 1 0,0 0 0,-2 11 0,4-16-103,1 0 0,0 0 0,-1-1 0,1 1 1,0-1-1,-1 1 0,1 0 0,0-1 0,0 1 0,0-1 0,0 0 1,0 1-1,-1-1 0,1 0 0,0 0 0,0 1 0,0-1 0,0 0 1,0 0-1,0 0 0,0 0 0,0 0 0,0 0 0,0 0 0,0-1 1,1 1-1,31-5-3704,-4-10-1511,5-7-3106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7.567"/>
    </inkml:context>
    <inkml:brush xml:id="br0">
      <inkml:brushProperty name="width" value="0.025" units="cm"/>
      <inkml:brushProperty name="height" value="0.025" units="cm"/>
    </inkml:brush>
  </inkml:definitions>
  <inkml:trace contextRef="#ctx0" brushRef="#br0">114 153 15439,'0'0'3037,"-8"5"-651,6-4-2338,-12 7 1188,0 1 0,-21 18 0,31-25-1039,1 1 1,0 0 0,-1 1-1,1-1 1,1 1 0,-1-1-1,0 1 1,1 0 0,0 0-1,0 0 1,0 0 0,0 0 0,1 0-1,-1 1 1,1-1 0,0 1-1,0 4 1,1-8-191,0 0 0,0-1 0,1 1 0,-1 0-1,0 0 1,0 0 0,1 0 0,-1 0 0,1-1 0,-1 1 0,0 0 0,1 0-1,0 0 1,-1-1 0,1 1 0,-1 0 0,1-1 0,0 1 0,-1-1 0,1 1-1,0-1 1,0 1 0,0-1 0,-1 1 0,2 0 0,32 6 55,-23-7-210,0 0-1,0-1 0,0 0 1,12-2-1,-9-2-361,1 0 1,25-14-1,20-6-400,-86 77 2282,25-51-1335,0 0 1,1 0 0,-1 0-1,1 0 1,-1 1 0,1-1 0,0 0-1,-1 0 1,1 1 0,0-1 0,0 0-1,0 1 1,0-1 0,0 0-1,0 0 1,1 1 0,-1-1 0,0 0-1,1 0 1,-1 1 0,0-1 0,1 0-1,0 0 1,-1 0 0,1 0 0,0 1-1,-1-1 1,1 0 0,0 0-1,0-1 1,0 1 0,0 0 0,0 0-1,0 0 1,0-1 0,0 1 0,0 0-1,0-1 1,1 1 0,1 0-1,4 0-33,1 0-1,-1 0 0,1-1 0,-1 0 0,1 0 0,7-2 0,-12 1 14,16-3-801,-1-2 0,1-1 0,-2 0 0,1-1 0,-1-1 0,0 0-1,19-15 1,-75 60 2724,37-34-1816,0 1 0,0-1 0,0 0-1,1 0 1,-1 1 0,1-1 0,0 1 0,0 0 0,0-1 0,0 1 0,0 0 0,0 0 0,1-1 0,0 1 0,-1 0 0,1 5 0,1-7-131,0 0 0,1 0 0,-1 0 1,0 0-1,1-1 0,-1 1 0,0 0 0,1-1 0,-1 1 1,0-1-1,1 0 0,-1 1 0,1-1 0,-1 0 0,1 0 0,-1 0 1,1 0-1,-1 0 0,1 0 0,1-1 0,33-2-1504,-17-4-7,-1-1 0,1-1 0,-1 0 0,-1-1 1,0-1-1,-1-1 0,0-1 0,26-25 0,-32 30 5226,-15 16 842,-11 23-508,15-30-3996,1 0 0,0 0 0,-1 1 0,1-1 1,0 0-1,0 0 0,0 1 0,0-1 0,0 0 0,1 0 1,-1 1-1,0-1 0,0 0 0,1 0 0,-1 1 0,1-1 1,-1 0-1,1 0 0,0 0 0,-1 0 0,1 0 0,0 0 1,0 0-1,-1 0 0,1 0 0,0 0 0,0 0 0,0-1 1,2 2-1,0-1-60,0 0 0,0 0 1,0 0-1,0-1 1,1 1-1,-1-1 0,0 0 1,0 0-1,1 0 0,-1 0 1,5-2-1,5 0-559,1-2 0,-1 0 0,0 0 0,22-11 0,-19 6-257,0-1 0,-1 0 0,0-2 0,0 1 0,-1-2 0,-1 0 0,17-21 0,-21 23 999,-1-1 0,-1 0 1,0 0-1,0 0 0,-1-1 0,-1 0 1,0-1-1,0 1 0,-2-1 0,3-19 1,-5 33-101,-1 0-1,0 0 1,0 0 0,0 0 0,0 0 0,0 0 0,0 0 0,0-1 0,0 1 0,1 0-1,-1 0 1,0 0 0,0 0 0,0 0 0,0 0 0,0-1 0,0 1 0,0 0 0,0 0-1,0 0 1,0 0 0,0 0 0,0 0 0,0-1 0,0 1 0,0 0 0,0 0 0,0 0-1,0 0 1,0 0 0,0-1 0,0 1 0,0 0 0,0 0 0,0 0 0,-1 0 0,1 0-1,0 0 1,0-1 0,0 1 0,0 0 0,0 0 0,0 0 0,0 0 0,0 0 0,-1 0-1,1 0 1,0 0 0,0 0 0,0 0 0,0 0 0,0 0 0,-1-1 0,1 1 0,0 0 0,0 0-1,0 0 1,0 0 0,0 0 0,0 0 0,-1 0 0,1 0 0,0 0 0,0 1 0,-9 9 1206,-9 19-681,7-3-219,1-1 1,0 2-1,2-1 1,2 1-1,-7 46 0,3 138-262,-12-242 42,-14-28-1283,11 20 462,-32-68-1,56 105 677,0-1 0,0 1 0,0-1 0,0 1 0,0-1 0,1 1 0,-1-1 1,1 1-1,0-1 0,0 1 0,0-1 0,0-3 0,0 5 16,1 0-1,-1 0 1,1 1-1,0-1 1,-1 0-1,1 0 1,0 0-1,0 1 1,-1-1-1,1 0 1,0 0-1,0 1 1,0-1-1,0 1 1,0-1-1,0 1 1,0-1-1,0 1 1,0 0-1,0 0 1,0-1-1,0 1 1,0 0-1,0 0 1,0 0-1,0 0 1,0 0 0,0 0-1,2 1 1,51 1 972,71 13 1,-71-7-2254,72 1 0,-75-9-3357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736"/>
    </inkml:context>
    <inkml:brush xml:id="br0">
      <inkml:brushProperty name="width" value="0.025" units="cm"/>
      <inkml:brushProperty name="height" value="0.025" units="cm"/>
    </inkml:brush>
  </inkml:definitions>
  <inkml:trace contextRef="#ctx0" brushRef="#br0">1 68 10442,'0'0'13324,"53"-5"-11882,-24 0-417,6 0-641,4-4-320,3 0 0,-1 0-96,-3 0-768,-2 4-1347,-6 0-1472,-5 2-2050,-5 0-3460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0.793"/>
    </inkml:context>
    <inkml:brush xml:id="br0">
      <inkml:brushProperty name="width" value="0.025" units="cm"/>
      <inkml:brushProperty name="height" value="0.025" units="cm"/>
    </inkml:brush>
  </inkml:definitions>
  <inkml:trace contextRef="#ctx0" brushRef="#br0">2 1 5605,'0'0'15706,"0"11"-13928,-2 69 261,2 73-138,1-137-1840,1 1 1,0-1 0,2 1-1,-1-1 1,2 0 0,12 30 0,-8-35-1215,-6-20-2691,-7-23-3080,-8 4 886,-5-4-1798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1.121"/>
    </inkml:context>
    <inkml:brush xml:id="br0">
      <inkml:brushProperty name="width" value="0.025" units="cm"/>
      <inkml:brushProperty name="height" value="0.025" units="cm"/>
    </inkml:brush>
  </inkml:definitions>
  <inkml:trace contextRef="#ctx0" brushRef="#br0">5 87 10634,'0'0'11579,"-2"-8"-9737,2 7-1782,-1-1 1,1 1-1,0-1 1,-1 1-1,1-1 0,0 1 1,0-1-1,0 1 1,0-1-1,0 1 1,0-1-1,0 1 1,1-1-1,-1 1 0,1-1 1,-1 1-1,1-1 1,-1 1-1,1-1 1,0 1-1,-1 0 1,3-3-1,1 2 55,0 0 0,1 1 0,-1-1 0,0 1 0,1-1 0,-1 1 1,1 1-1,-1-1 0,8 0 0,47-5 601,240-18-872,-295 24-115,20 2-1677,-24-2 1730,1 0 0,-1 1 1,1-1-1,-1 0 0,1 0 1,-1 1-1,1-1 0,-1 0 1,1 1-1,-1-1 0,1 1 1,-1-1-1,0 0 1,1 1-1,-1-1 0,1 1 1,-1-1-1,0 1 0,0-1 1,1 1-1,-1-1 0,0 1 1,0-1-1,0 1 0,0 0 1,1-1-1,-1 1 0,0-1 1,0 1-1,0-1 1,0 1-1,0 0 0,-1 0 1,-1 12-7359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1.481"/>
    </inkml:context>
    <inkml:brush xml:id="br0">
      <inkml:brushProperty name="width" value="0.025" units="cm"/>
      <inkml:brushProperty name="height" value="0.025" units="cm"/>
    </inkml:brush>
  </inkml:definitions>
  <inkml:trace contextRef="#ctx0" brushRef="#br0">1 49 13421,'0'0'11851,"63"-9"-10954,-19-1-449,6 1-352,9 1-96,4 0-160,-1 4-1121,-3 4-1506,-7-1-2049,-11 1-3300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1.826"/>
    </inkml:context>
    <inkml:brush xml:id="br0">
      <inkml:brushProperty name="width" value="0.025" units="cm"/>
      <inkml:brushProperty name="height" value="0.025" units="cm"/>
    </inkml:brush>
  </inkml:definitions>
  <inkml:trace contextRef="#ctx0" brushRef="#br0">58 0 12684,'0'0'4244,"-7"10"-2594,0-2-1272,2 1 1,-1 0-1,1 0 1,0 1-1,1-1 1,0 1 0,1 0-1,0 0 1,0 0-1,1 0 1,-1 17 0,3-17 120,0 0 1,1 0 0,3 19 0,-4-28-465,0 0 0,1 1 1,-1-1-1,0 0 1,1 0-1,-1 0 0,1 0 1,0 0-1,-1 0 0,1 0 1,0 0-1,0 0 0,-1 0 1,1 0-1,0 0 0,0 0 1,0-1-1,2 2 1,-2-2-24,0 0 0,0 0 0,0 0 0,1 0 0,-1 0 0,0 0 1,0 0-1,1 0 0,-1-1 0,0 1 0,0 0 0,0-1 1,0 1-1,0-1 0,0 1 0,1-1 0,-1 0 0,0 1 1,-1-1-1,1 0 0,0 0 0,0 0 0,1-1 0,2-3-49,0 0-1,0-1 1,0 1-1,-1-1 0,0 1 1,0-1-1,-1 0 1,0 0-1,0-1 1,0 1-1,0 0 0,0-13 1,0 10-45,-2 1 1,1-1-1,-1 0 1,0 0-1,-1 0 1,0 0-1,-1 0 0,-4-16 1,6 24 77,-1-1 1,1 1 0,-1 0-1,1 0 1,-1 0-1,1 0 1,-1 0-1,1 0 1,-1 0 0,0 0-1,0 0 1,0 0-1,1 0 1,-1 0-1,0 1 1,0-1 0,0 0-1,-2 0 1,3 1 4,-1 0 0,1 0 0,0 0 0,-1 0 0,1 0 0,-1 0 0,1 0 0,-1 0 0,1 0 0,0 0 0,-1 1 0,1-1 0,0 0 0,-1 0 0,1 0 0,-1 1 0,1-1 0,0 0 0,0 0 0,-1 1 0,1-1 0,0 0 0,-1 1 0,1-1 0,0 0 0,0 1 0,0-1 0,-1 1 0,1-1 0,0 0 0,0 1 0,0 0 0,-1 0 2,1 1 0,0-1 0,0 1 0,-1-1 0,1 1 0,0-1 1,1 1-1,-1 0 0,0-1 0,0 1 0,1-1 0,-1 1 0,1-1 0,-1 1 0,1-1 0,-1 0 1,1 1-1,0-1 0,0 0 0,0 1 0,0-1 0,0 0 0,0 0 0,0 0 0,0 0 0,0 0 1,0 0-1,1 0 0,-1 0 0,3 0 0,3 3-153,1-1 1,0-1-1,0 0 0,0 0 1,0 0-1,0-1 1,0 0-1,0-1 0,0 0 1,1 0-1,-1-1 1,0 0-1,0 0 0,0-1 1,9-3-1,27-13-4323,-8-7-3501,-21 9 613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2.414"/>
    </inkml:context>
    <inkml:brush xml:id="br0">
      <inkml:brushProperty name="width" value="0.025" units="cm"/>
      <inkml:brushProperty name="height" value="0.025" units="cm"/>
    </inkml:brush>
  </inkml:definitions>
  <inkml:trace contextRef="#ctx0" brushRef="#br0">72 35 6854,'0'0'8003,"-9"7"-6044,1 2-1172,0 0 0,0 1 0,1-1 1,0 1-1,-9 17 0,15-24-612,0-1 0,0 1-1,0 0 1,0-1 0,0 1 0,0 0 0,1 0-1,-1 0 1,1 0 0,0 0 0,0-1 0,0 1-1,0 0 1,1 5 0,0-6-148,0 0 0,1 0 0,-1-1 1,0 1-1,0 0 0,1 0 0,-1-1 0,1 1 0,-1-1 1,1 1-1,0-1 0,-1 0 0,1 0 0,0 0 0,0 0 1,0 0-1,0 0 0,0 0 0,0 0 0,0-1 0,0 1 1,0-1-1,4 0 0,1 1-1,0 0-1,0 0 1,0-1 0,1-1 0,-1 1 0,0-1-1,0 0 1,0-1 0,1 0 0,-2 0 0,1 0-1,0-1 1,0 0 0,-1 0 0,0-1 0,1 0-1,-1 0 1,-1 0 0,1-1 0,-1 0 0,1 0-1,-1 0 1,-1-1 0,1 1 0,-1-1 0,0 0-1,0-1 1,-1 1 0,4-10 0,-6 0 58,-11 13 66,8 4-138,0 0 1,0 0-1,0 0 1,0 0-1,0 0 1,0 0 0,0 0-1,1 1 1,-1-1-1,0 1 1,-2 3-1,1-1 55,0 1 0,0 0 1,0 1-1,1-1 0,0 0 0,0 1 0,0-1 0,1 1 0,-1-1 0,1 1 1,1 0-1,-1 8 0,1-12-45,0 0 1,0 0-1,1 0 1,-1 0-1,1 0 1,-1 1-1,1-1 1,0 0-1,0 0 1,0-1-1,0 1 1,0 0-1,0 0 1,0 0-1,1-1 1,-1 1-1,1 0 1,-1-1-1,1 1 1,-1-1-1,1 0 1,0 0-1,0 0 1,0 1-1,0-2 1,0 1-1,0 0 1,0 0-1,0-1 1,0 1-1,0-1 1,0 1-1,0-1 1,5 0-1,1 0-155,-1 0 0,1 0-1,0-1 1,0 0 0,14-4-1,-10 1-1173,-1 0-1,1-1 1,-1 0-1,1-1 1,-2 0-1,14-10 1,-16 10 325,0-1 0,0 1 0,-1-1 1,0-1-1,-1 1 0,0-1 0,0 0 1,6-12-1,-9 15 955,-1 0 1,0-1 0,0 1-1,0-1 1,-1 1 0,0-1-1,0 1 1,1-12-1,-2 16 228,0 0 0,0 1 0,0-1-1,0 0 1,0 1 0,0-1-1,0 0 1,0 0 0,0 1-1,0-1 1,0 0 0,-1 1-1,1-1 1,0 0 0,0 1-1,-1-1 1,1 0 0,0 1-1,-1-1 1,1 1 0,0-1-1,-1 1 1,1-1 0,-1 1-1,1-1 1,-1 1 0,0-1 0,1 1-1,-1-1 1,1 1 0,-1 0-1,0-1 1,1 1 0,-1 0-1,0 0 1,1 0 0,-1-1-1,0 1 1,1 0 0,-1 0-1,0 0 1,1 0 0,-1 0-1,0 0 1,0 0 0,1 1-1,-1-1 1,0 0 0,1 0-1,-1 0 1,0 1 0,1-1-1,-1 0 1,0 1 0,-2 0 38,0 1 0,1-1 0,-1 1 1,1-1-1,0 1 0,-1 0 0,1 0 0,0 0 0,0 0 1,0 0-1,1 0 0,-4 5 0,3-3-102,0 0-1,1 1 1,-1 0-1,1-1 1,0 1 0,0 0-1,0-1 1,0 1-1,1 0 1,0 5-1,0-8-148,1 0-1,-1 0 0,1 0 0,0 0 0,-1 0 0,1-1 0,0 1 0,0 0 0,0-1 0,0 1 0,0 0 0,1-1 0,-1 1 0,0-1 0,1 0 1,-1 0-1,1 1 0,0-1 0,-1 0 0,1 0 0,0 0 0,-1-1 0,1 1 0,0 0 0,0-1 0,3 2 0,3 0-72,1 1 0,-1 1 0,0-1 0,0 2-1,0-1 1,-1 1 0,0 0 0,0 0 0,0 1 0,0 0-1,-1 0 1,0 1 0,0 0 0,-1 0 0,0 0 0,0 0-1,-1 1 1,0 0 0,0 0 0,-1 0 0,1 1 0,-2-1-1,0 1 1,0-1 0,2 16 0,-3-10 602,0 1-1,-1 0 1,0 0 0,-1 0-1,-1 0 1,0 0 0,-1-1-1,-1 1 1,0-1 0,-1 0-1,0 0 1,-2 0 0,1-1 0,-15 22-1,20-34-485,1 0 1,-1 0-1,1 0 0,-1 0 0,0 0 0,1 0 0,-1 0 0,0 0 1,0 0-1,0-1 0,0 1 0,0 0 0,0 0 0,0-1 1,0 1-1,0-1 0,0 1 0,0-1 0,0 1 0,0-1 1,0 0-1,-1 1 0,-1-1 0,2-1-42,0 1 1,0-1-1,1 0 0,-1 1 0,0-1 1,0 0-1,1 0 0,-1 0 0,0 0 1,1 0-1,-1 1 0,1-1 0,-1 0 1,1-1-1,-1 1 0,1 0 0,0 0 1,-1 0-1,1 0 0,0-1 0,-5-74-1774,5 64 1319,-2-24-905,3 0 1,0 0-1,10-53 1,-7 73 1303,0 1 0,0 0 1,2 0-1,0 0 1,0 1-1,2-1 1,0 2-1,0-1 1,1 1-1,16-17 1,-1 5 1259,37-30 0,-76 66 697,11-9-1879,1 0-1,0 1 1,0-1 0,0 1-1,0-1 1,0 1 0,1 0-1,-1 0 1,-2 4-1,2-1 44,0-1-1,0 1 0,0 0 0,1 0 1,0 0-1,0 1 0,0-1 0,1 0 1,0 1-1,1-1 0,-1 1 0,1-1 1,0 1-1,1-1 0,-1 1 0,1-1 1,1 0-1,-1 1 0,3 6 0,-2-9-78,1 1 0,-1 0 0,0-1 0,1 1 0,0-1 0,0 0 0,1 0 0,-1 0 0,1-1 0,0 1-1,0-1 1,0 0 0,0 0 0,0 0 0,1-1 0,-1 1 0,1-1 0,0 0 0,-1 0 0,1-1 0,0 1-1,0-1 1,0 0 0,7 0 0,22-1-2724,1-3-2499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3.004"/>
    </inkml:context>
    <inkml:brush xml:id="br0">
      <inkml:brushProperty name="width" value="0.025" units="cm"/>
      <inkml:brushProperty name="height" value="0.025" units="cm"/>
    </inkml:brush>
  </inkml:definitions>
  <inkml:trace contextRef="#ctx0" brushRef="#br0">167 80 4773,'1'-2'825,"21"-39"5539,-21 40-6126,-1 0 0,1 1 0,-1-1 0,1 0 0,-1 0 0,1 0 0,-1 0 0,0 1 0,1-1 0,-1 0 0,0 0 0,0 0 0,1 0 0,-1 0 1,0 0-1,0 0 0,0 0 0,0 0 0,0 0 0,-1 0 0,1 0 0,0 0 0,0 0 0,-1 0 0,1 1 0,0-1 0,-1 0 0,1 0 0,-1 0 0,1 0 0,-1 1 0,1-1 0,-1 0 1,0 0-1,1 1 0,-1-1 0,0 1 0,0-1 0,1 0 0,-2 0 0,-7 0 187,0 0 0,-1 1 0,1 0-1,0 1 1,0 0 0,0 0 0,0 1 0,1 0 0,-1 0 0,-15 7 0,20-8-422,0 1 1,0-1-1,0 1 1,0 0 0,1 0-1,-1 1 1,1-1-1,-1 1 1,1 0 0,0-1-1,0 2 1,0-1-1,0 0 1,1 0 0,-1 1-1,1 0 1,0-1-1,0 1 1,0 0-1,0 0 1,1 0 0,0 0-1,0 0 1,0 0-1,-1 5 1,3-8-22,-1 0 1,0 1-1,1-1 0,-1 0 1,0 0-1,1 0 0,-1 0 1,1 0-1,0 0 0,-1 0 1,1 0-1,0 0 0,0 0 1,-1 0-1,1 0 0,0 0 1,0-1-1,0 1 0,0 0 1,0-1-1,0 1 0,0-1 0,0 1 1,1-1-1,-1 1 0,0-1 1,0 0-1,0 0 0,0 1 1,2-1-1,46 4-911,-32-3 554,-14 0 304,85 12-826,-82-11 874,0 0-1,1 0 1,-1 0-1,0 0 1,0 1-1,-1 0 1,1 0-1,0 1 1,-1 0-1,0-1 1,7 8-1,-11-10 65,0 0-1,0 0 0,0 1 0,0-1 0,0 1 1,0-1-1,0 1 0,0-1 0,0 1 0,-1 0 0,1-1 1,-1 1-1,1 0 0,-1 0 0,0-1 0,0 1 0,1 0 1,-1 0-1,-1-1 0,1 1 0,0 0 0,0 0 1,-1 3-1,-1-2 98,1 0 0,-1 0 0,0-1 0,0 1 1,0 0-1,0-1 0,0 1 0,-1-1 0,1 0 0,-1 0 0,-5 4 1,-2 0 217,-1 0 1,0-1-1,0 0 1,-1 0 0,-21 5-1,24-8-274,0-1-1,0 1 0,-1-1 1,-16-1-1,24 0-200,0 0 0,0 0 1,1-1-1,-1 1 0,0 0 0,0-1 0,1 1 1,-1-1-1,0 0 0,0 0 0,1 1 0,-1-1 0,1 0 1,-1 0-1,1-1 0,-1 1 0,1 0 0,0 0 1,0-1-1,-1 1 0,1 0 0,0-1 0,0 0 1,0 1-1,0-1 0,1 1 0,-1-1 0,0 0 1,1 0-1,-1 1 0,1-3 0,-1-5-1716,0 0 1,0 0-1,1 0 1,1 0-1,2-17 0,13-18-8228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3.942"/>
    </inkml:context>
    <inkml:brush xml:id="br0">
      <inkml:brushProperty name="width" value="0.025" units="cm"/>
      <inkml:brushProperty name="height" value="0.025" units="cm"/>
    </inkml:brush>
  </inkml:definitions>
  <inkml:trace contextRef="#ctx0" brushRef="#br0">2 49 10954,'1'10'5899,"-1"75"-848,-2-49-3566,2 0 0,1-1 1,8 44-1,-7-71-1408,0-1 0,0 0 0,1 1 0,0-1-1,0 0 1,7 9 0,-8-13-70,-1-1 0,1 1-1,0-1 1,0 0 0,0 0-1,0 0 1,0 0-1,0-1 1,1 1 0,-1 0-1,0-1 1,1 0 0,-1 1-1,1-1 1,0 0 0,-1 0-1,1 0 1,0-1 0,0 1-1,4 0 1,-5-2-70,0 0-1,0 0 1,0 0-1,0 1 1,0-2-1,0 1 1,0 0-1,-1 0 1,1-1 0,0 1-1,-1 0 1,1-1-1,-1 0 1,0 1-1,1-1 1,-1 0-1,0 0 1,0 0 0,0 0-1,0 0 1,-1 0-1,1 0 1,0 0-1,-1 0 1,1 0 0,-1-4-1,10-59-2851,-10 8 710,29 66 2872,-16-4-598,0-1-1,1 0 1,-1 0-1,1-2 1,0 1-1,0-2 1,26 0-1,-32-1-54,-1 0 0,1 0 0,0-1 1,-1 0-1,1-1 0,-1 0 0,1 0 0,-1 0 0,0-1 0,0 0 1,0 0-1,0-1 0,-1 0 0,1 0 0,9-10 0,-15 13 64,1 0-1,-1 0 0,0 0 0,0 0 1,0-1-1,0 1 0,0-1 1,0 1-1,0-1 0,-1 1 1,1-1-1,0 1 0,-1-1 1,1 1-1,-1-1 0,0 0 1,0 1-1,1-1 0,-1 0 1,0 1-1,0-1 0,0 0 1,-1 0-1,1 1 0,0-1 0,-1 1 1,1-1-1,-1 0 0,0 1 1,1-1-1,-1 1 0,0-1 1,-2-2-1,2 3-48,0 0 0,-1 0 0,1 0 0,-1 1 0,1-1 0,-1 0 0,1 0 0,-1 1 0,0-1 0,1 1 0,-1 0 0,0-1 0,1 1 0,-1 0 0,0 0 0,0 0 0,1 0 0,-1 0 0,0 0 0,1 1 0,-1-1 0,0 1 0,1-1 0,-1 1-1,0-1 1,1 1 0,-1 0 0,1 0 0,-1 0 0,1 0 0,0 0 0,-1 0 0,0 2 0,-4 3-15,0 1-1,1 0 0,0 0 1,0 1-1,1-1 0,0 1 1,0 0-1,1 0 0,0 0 1,0 1-1,1-1 0,0 1 1,0-1-1,1 1 0,1 0 1,-1 0-1,1-1 1,1 1-1,2 14 0,-2-20-5,0 1-1,0-2 0,0 1 1,1 0-1,0 0 0,-1 0 1,1-1-1,0 1 1,0-1-1,0 1 0,1-1 1,-1 0-1,1 0 0,-1 0 1,1 0-1,0 0 0,-1-1 1,1 1-1,0-1 1,0 0-1,0 1 0,0-1 1,0-1-1,1 1 0,-1 0 1,0-1-1,0 0 0,0 0 1,6 0-1,1 0 9,0 0 0,0-1 0,-1 0-1,1-1 1,0 0 0,0 0 0,-1-1-1,14-6 1,0-3-96,-1 0-1,-1-2 0,0 0 1,-1-2-1,-1 0 0,24-25 1,-34 32 61,-1-1 0,0 1 0,-1-1 0,0-1 0,0 1 0,-1-1 0,0 0 0,-1-1 0,-1 1 0,0-1 0,0 0 0,-1 0 0,-1 0 0,3-23 0,-5 34 28,0 0 0,0-1 0,1 1-1,-1 0 1,0 0 0,0 0-1,0-1 1,-1 1 0,1 0-1,0 0 1,0 0 0,0 0-1,-1 0 1,1-1 0,-1 1 0,1 0-1,-1 0 1,1 0 0,-1 0-1,0 0 1,0 0 0,1 0-1,-1 1 1,0-1 0,0 0 0,0 0-1,0 1 1,0-1 0,0 0-1,0 1 1,0-1 0,0 1-1,0-1 1,0 1 0,0-1-1,0 1 1,-1 0 0,1 0 0,0 0-1,0 0 1,0 0 0,0 0-1,-1 0 1,0 0 0,-2 1-2,-1 0 1,1 0-1,0 1 0,0 0 1,0-1-1,0 1 1,1 1-1,-1-1 1,0 1-1,1-1 0,-5 5 1,-11 12 127,1 0 0,0 2 0,-23 35 0,37-49-47,-1 0 0,1 0 0,0 1 0,1-1 0,0 1 0,0 0 0,0 0 0,1 0 0,0 0 0,1 0 0,0 1 0,0-1 0,1 0 0,0 1 0,2 14 0,-2-21-81,1 0 0,0 0 0,0 0-1,-1 0 1,1 0 0,0 0-1,1 0 1,-1 0 0,0 0 0,0-1-1,1 1 1,-1 0 0,1-1 0,0 0-1,-1 1 1,1-1 0,0 0-1,0 1 1,0-1 0,3 1 0,0 0 1,0-1 0,0 0 0,0 0 0,0 0 0,1 0 0,-1-1 0,0 0 1,9-1-1,-2 0-43,0-1-1,0-1 1,1 0 0,-2 0 0,1-1 0,19-10-1,-10 2-159,-1-2 0,0 0-1,-1-1 1,0-1 0,31-35-1,-42 42 228,-1-1 0,0 1 0,0-1 0,0 0 0,-2-1 0,1 0-1,-1 0 1,-1 0 0,0 0 0,0-1 0,-1 1 0,-1-1-1,3-22 1,-5 32-21,0 0-1,0 0 0,0-1 1,0 1-1,-1 0 0,1 0 0,0 0 1,-1 0-1,0 0 0,1 0 1,-1 0-1,0 0 0,0 0 1,0 0-1,0 0 0,0 0 0,-1 1 1,1-1-1,0 0 0,-1 1 1,0-1-1,1 1 0,-1 0 1,0-1-1,1 1 0,-1 0 1,0 0-1,0 0 0,0 0 0,0 0 1,0 1-1,0-1 0,0 1 1,0-1-1,-1 1 0,1 0 1,0 0-1,0 0 0,0 0 0,0 0 1,0 0-1,-1 1 0,1-1 1,0 1-1,0-1 0,0 1 1,0 0-1,0 0 0,0 0 0,0 0 1,1 0-1,-1 0 0,0 0 1,0 1-1,1-1 0,-2 2 1,-6 10 99,1 0 0,0 1 1,2 0-1,-1 0 1,2 0-1,0 1 1,0 0-1,1 0 1,1 0-1,1 1 0,0-1 1,1 0-1,1 1 1,0-1-1,4 24 1,-3-36-115,0-1 1,0 1 0,0-1-1,0 1 1,1-1 0,0 1-1,-1-1 1,1 0 0,0 0 0,0 0-1,0 0 1,0 0 0,0 0-1,0 0 1,1-1 0,-1 1 0,1-1-1,-1 0 1,1 0 0,-1 0-1,4 1 1,-4-1-33,0-1 0,0 1 0,0 0 0,-1-1 0,1 0 0,0 1 0,0-1 0,0 0-1,0 0 1,0 0 0,0-1 0,0 1 0,0 0 0,0-1 0,0 1 0,0-1 0,-1 1 0,1-1 0,0 0 0,0 0 0,-1 0 0,1 0 0,0 0 0,-1 0-1,1-1 1,-1 1 0,1 0 0,-1-1 0,0 1 0,1-3 0,2-13-2293,-7 7-5047,-4 5-1870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4.920"/>
    </inkml:context>
    <inkml:brush xml:id="br0">
      <inkml:brushProperty name="width" value="0.025" units="cm"/>
      <inkml:brushProperty name="height" value="0.025" units="cm"/>
    </inkml:brush>
  </inkml:definitions>
  <inkml:trace contextRef="#ctx0" brushRef="#br0">74 8 5894,'-3'0'953,"0"0"0,0 0 1,0 1-1,0-1 0,0 1 1,0 0-1,0-1 0,0 1 1,1 1-1,-5 1 1,5-2-510,0 1 1,-1 0-1,1-1 1,0 1-1,0 0 1,0 0 0,0 1-1,0-1 1,-2 4-1,2-1-193,0 0 1,0 0-1,0 0 0,0 0 0,1 0 1,0 0-1,0 1 0,0-1 0,1 0 1,0 1-1,0 6 0,0-11-220,0 0 0,0 0-1,1 0 1,-1 0 0,0 0 0,0 0-1,1 0 1,-1 0 0,1 0 0,-1 0-1,1 0 1,-1 0 0,1 0 0,-1 0-1,1-1 1,0 1 0,0 0 0,-1 0-1,1-1 1,0 1 0,0 0 0,0-1-1,0 1 1,0-1 0,1 1 0,32 4 537,-23-6-394,0-1 0,1 0-1,-1 0 1,11-5 0,10-6-22,-1-2 1,-1-1-1,35-23 1,-11 5-106,-53 34-52,-1-1 0,1 1 0,-1-1 0,1 1 1,-1-1-1,1 1 0,0 0 0,-1-1 1,1 1-1,0 0 0,-1 0 0,1 0 0,0-1 1,-1 1-1,1 0 0,0 0 0,-1 0 1,1 0-1,0 0 0,-1 0 0,1 0 0,0 0 1,0 0-1,-1 1 0,1-1 0,0 0 0,-1 0 1,1 1-1,-1-1 0,1 0 0,0 1 1,-1-1-1,1 1 0,-1-1 0,1 0 0,-1 1 1,1-1-1,-1 1 0,1 0 0,-1-1 1,1 1-1,-1-1 0,0 1 0,1 0 0,-1-1 1,0 1-1,0 0 0,1 0 0,4 49-405,0-7 200,-4-40 188,0 0-1,1 0 0,0 0 0,0-1 0,0 1 0,0-1 0,0 1 0,0-1 1,0 0-1,1 0 0,-1 0 0,1 0 0,0 0 0,-1-1 0,1 1 0,0-1 0,0 0 1,0 0-1,0 0 0,0 0 0,0 0 0,0 0 0,1-1 0,-1 0 0,0 0 1,0 0-1,0 0 0,1 0 0,-1 0 0,0-1 0,0 0 0,0 1 0,5-3 0,5-1-121,-1 0 0,0-1-1,0-1 1,0 0 0,0 0-1,18-14 1,-17 7-165,-10 11 261,-1-1 0,0 1 0,1 0 0,0 0-1,-1-1 1,1 2 0,0-1 0,0 0 0,0 1 0,6-3 0,-6 51-170,-3-42 212,11 279 1745,0 0 1791,-11-282-3456,0 0 0,0 0 0,0 0 0,0-1-1,0 1 1,0 0 0,-1 0 0,1 0 0,-1-1 0,0 1 0,1 0 0,-3 2 0,3-3-49,-1-1 1,1 1-1,0-1 1,-1 0-1,1 1 1,-1-1-1,1 0 0,-1 1 1,1-1-1,-1 0 1,0 1-1,1-1 1,-1 0-1,1 0 1,-1 0-1,1 0 0,-1 0 1,0 0-1,1 0 1,-1 0-1,1 0 1,-1 0-1,0 0 0,1 0 1,-2 0-1,0-1 2,-1-1 0,0 1 1,1 0-1,-1-1 0,1 0 0,0 1 0,-1-1 0,1 0 0,0 0 0,0 0 0,0-1 0,0 1 1,-2-4-1,-9-16-45,1 0 1,1-1 0,1 0 0,1 0-1,1-1 1,1 0 0,1 0 0,1-1-1,2 0 1,0 0 0,1 0 0,3-26-1,-1 47-15,1 0 0,0 0 0,0 0-1,0 1 1,1-1 0,-1 0 0,1 1-1,0-1 1,0 1 0,1-1 0,-1 1 0,0 0-1,1 0 1,0 0 0,0 0 0,0 0-1,0 1 1,4-3 0,8-4-788,0 0 1,1 1 0,16-6-1,15-8-4095,-5-2-2366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5.792"/>
    </inkml:context>
    <inkml:brush xml:id="br0">
      <inkml:brushProperty name="width" value="0.025" units="cm"/>
      <inkml:brushProperty name="height" value="0.025" units="cm"/>
    </inkml:brush>
  </inkml:definitions>
  <inkml:trace contextRef="#ctx0" brushRef="#br0">226 22 4708,'0'0'13683,"-8"-3"-11051,-4 0-2139,0 0 1,0 1 0,0 0 0,0 1-1,0 0 1,0 1 0,0 0 0,0 1-1,-22 4 1,31-4-477,-1 0 1,0-1-1,1 1 1,-1 1-1,0-1 1,1 1-1,-1-1 0,1 1 1,0 0-1,0 0 1,0 0-1,0 1 1,0-1-1,0 1 1,0-1-1,1 1 0,-1 0 1,1 0-1,0 0 1,0 1-1,0-1 1,0 0-1,1 1 0,0-1 1,-1 1-1,1 0 1,0-1-1,0 1 1,1 0-1,-1-1 0,1 1 1,0 0-1,0 0 1,0 0-1,1-1 1,-1 1-1,3 7 1,-2-10-17,0 1 1,0-1 0,0 1 0,0-1 0,0 0-1,0 1 1,1-1 0,-1 0 0,0 0 0,1 0-1,-1 0 1,1 0 0,0 0 0,-1 0 0,1-1-1,0 1 1,-1-1 0,1 1 0,0-1 0,-1 1-1,1-1 1,0 0 0,0 0 0,0 0 0,-1 0-1,1 0 1,0 0 0,0-1 0,-1 1 0,4-1-1,4-1 9,1 1-1,0-1 0,-1 0 0,13-6 0,2-4-291,0 0 0,-1-2-1,-1-1 1,0-1 0,-1-1 0,25-25 0,-45 41 132,-18 36 113,13-28 227,1 1 1,0-1-1,0 1 1,0 0-1,1 0 0,0 0 1,1 0-1,-1 14 1,2-22-162,0 1 0,0 0 0,0 0 0,0-1 0,0 1 0,1 0 0,-1-1 0,0 1 0,0 0 0,1-1 0,-1 1 0,0 0 0,1-1 0,-1 1 0,1-1 0,-1 1 0,1-1 0,-1 1 0,1-1 0,-1 1 0,1-1 0,0 1 0,-1-1 0,1 0 0,0 1 0,-1-1 0,1 0 0,1 1 0,27 2 284,28-15-176,-13-10-180,-37 18-43,1-1 0,-1 1 0,1 0 0,1 1 0,-1-1 0,0 2 1,1-1-1,14-1 0,-21 11 115,-1 0 0,-1 0 1,1 0-1,-1 1 0,-1 8 1,0-13 10,1 0 1,0 0 0,0 0-1,0 0 1,0 0-1,0 0 1,1 0 0,-1 0-1,1 0 1,0 0-1,0 0 1,0 0 0,0 0-1,0-1 1,3 6-1,-2-7 3,0 0 0,0 0 0,0 0-1,1 0 1,-1 0 0,0-1 0,0 1 0,0-1-1,1 1 1,-1-1 0,0 0 0,1 0 0,-1 0-1,0 0 1,1 0 0,-1 0 0,0-1-1,0 1 1,1-1 0,-1 1 0,0-1 0,2-1-1,3-1-11,-1 0-1,0 0 0,1 0 0,-1-1 0,-1 0 0,9-7 0,-10 8-30,0-1-1,0 1 0,0 0 1,0 0-1,0 1 1,1-1-1,-1 1 0,1 0 1,0 0-1,0 0 0,0 1 1,8-2-1,-12 4 9,-1-1 0,0 0-1,1 1 1,-1-1-1,0 1 1,1-1 0,-1 1-1,0-1 1,0 0 0,0 1-1,1-1 1,-1 1 0,0-1-1,0 1 1,0 0 0,0-1-1,0 1 1,0-1 0,0 1-1,0-1 1,0 1 0,0-1-1,0 1 1,0-1 0,0 1-1,0-1 1,-1 2 0,0 3-3015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6.462"/>
    </inkml:context>
    <inkml:brush xml:id="br0">
      <inkml:brushProperty name="width" value="0.025" units="cm"/>
      <inkml:brushProperty name="height" value="0.025" units="cm"/>
    </inkml:brush>
  </inkml:definitions>
  <inkml:trace contextRef="#ctx0" brushRef="#br0">1 1 18802,'3'9'2338,"-3"-2"-736,1 0 127,4-1-1248,5 1-449,4-4-32,4-1-1730,0-2-2658,-1 0-4933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078"/>
    </inkml:context>
    <inkml:brush xml:id="br0">
      <inkml:brushProperty name="width" value="0.025" units="cm"/>
      <inkml:brushProperty name="height" value="0.025" units="cm"/>
    </inkml:brush>
  </inkml:definitions>
  <inkml:trace contextRef="#ctx0" brushRef="#br0">119 0 15439,'0'0'2930,"-7"9"-111,0 1-2266,0-3-30,1 0-1,0 1 1,0 0-1,1 0 0,0 1 1,0-1-1,1 1 0,1 0 1,-1 0-1,-2 14 0,8-22-535,1 0 0,0 0 1,0 0-1,-1-1 0,1 1 0,0-1 0,0 0 0,0 1 0,0-1 0,0-1 0,5 0 0,-3 1-237,5 1-279,0-1 1,0 1-1,0 1 0,0 0 1,0 1-1,-1 0 1,1 0-1,-1 1 1,1 0-1,-1 0 1,15 11-1,-22-13 584,1 0-1,0 0 1,0 1-1,-1-1 1,0 1-1,1-1 1,-1 1-1,0 0 1,0 0-1,-1 0 1,1 0-1,0 0 1,-1 0-1,0 0 1,0 0-1,0 1 1,0-1-1,0 0 1,-1 1 0,1-1-1,-1 1 1,0-1-1,0 1 1,-1-1-1,1 1 1,0-1-1,-1 0 1,0 1-1,0-1 1,0 0-1,0 1 1,-1-1-1,1 0 1,-1 0-1,0 0 1,0 0-1,-4 4 1,-3 6 728,-1-1 1,0 1-1,-1-2 1,-1 0-1,-12 10 0,18-16-609,0-1 0,-1 1 0,1-2 0,-1 1 0,1-1 0,-1 0 0,0 0 0,0 0 0,-1-1-1,1-1 1,0 1 0,-14 0 0,19-2-271,0-1 1,0 1-1,0-1 0,0 1 1,0-1-1,0 0 0,0 0 0,0 0 1,0 0-1,0 0 0,0 0 1,0-1-1,0 1 0,1-1 0,-1 1 1,1-1-1,-1 0 0,1 1 1,0-1-1,0 0 0,-1 0 0,1 0 1,0 0-1,1 0 0,-1 0 0,0 0 1,0-4-1,-3-8-2621,1 1-1,1-1 1,-1-15 0,2 24 1357,-2-35-13277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6.808"/>
    </inkml:context>
    <inkml:brush xml:id="br0">
      <inkml:brushProperty name="width" value="0.025" units="cm"/>
      <inkml:brushProperty name="height" value="0.025" units="cm"/>
    </inkml:brush>
  </inkml:definitions>
  <inkml:trace contextRef="#ctx0" brushRef="#br0">2 0 9065,'0'0'10057,"-1"50"-8904,10-50-865,5-4-320,3-14-2818,0-9-9450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7.293"/>
    </inkml:context>
    <inkml:brush xml:id="br0">
      <inkml:brushProperty name="width" value="0.025" units="cm"/>
      <inkml:brushProperty name="height" value="0.025" units="cm"/>
    </inkml:brush>
  </inkml:definitions>
  <inkml:trace contextRef="#ctx0" brushRef="#br0">0 1 5990,'0'0'15566,"84"44"-14092,-22-38-97,17-4-416,7-2-513,6 0-287,-3-5-65,-10-1-64,-14 2-289,-14-1-1408,-16-4-1250,-9-7-5221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9.663"/>
    </inkml:context>
    <inkml:brush xml:id="br0">
      <inkml:brushProperty name="width" value="0.025" units="cm"/>
      <inkml:brushProperty name="height" value="0.025" units="cm"/>
    </inkml:brush>
  </inkml:definitions>
  <inkml:trace contextRef="#ctx0" brushRef="#br0">0 0 15599,'0'0'5285,"3"61"-4997,-3-21 96,0 6-288,-1-1-96,1-2-224,0-5-288,0-3-321,4-6-801,-1-10-1953,-3-8-2403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0.193"/>
    </inkml:context>
    <inkml:brush xml:id="br0">
      <inkml:brushProperty name="width" value="0.025" units="cm"/>
      <inkml:brushProperty name="height" value="0.025" units="cm"/>
    </inkml:brush>
  </inkml:definitions>
  <inkml:trace contextRef="#ctx0" brushRef="#br0">0 45 13164,'0'0'6348,"11"-7"-4950,-2 1-1131,0 1-1,1 1 1,-1 0-1,1 0 1,-1 0-1,1 1 0,0 1 1,1 0-1,-1 0 1,21 0-1,-13 2-99,0 2-1,1-1 0,-1 2 1,0 1-1,0 0 1,29 11-1,-43-14-153,1 1 0,0 0 0,-1 0 0,1 0 0,-1 1 0,0-1 0,1 1 0,-1 0 0,-1 1 0,1-1-1,0 0 1,-1 1 0,0 0 0,0 0 0,0 0 0,0 0 0,0 1 0,-1-1 0,0 1 0,0-1 0,0 1 0,-1 0 0,1 0 0,-1-1 0,0 1 0,-1 0 0,1 0 0,-1 0 0,0 7 0,-1-8 5,-1 1 0,1 0 0,-1 0 0,1-1 0,-1 1 0,-1-1 0,1 1 0,-1-1 1,1 0-1,-1 0 0,0 0 0,-1 0 0,1-1 0,-1 1 0,1-1 0,-1 0 0,-5 3 0,-4 3 20,0-1-1,-1-1 0,1 0 1,-21 6-1,33-12-54,1-1 0,-1 0 0,1 0 0,0 0 0,-1 1 0,1-1 0,0 0 0,0 1 0,-1-1 0,1 0 0,0 1 0,0-1 0,-1 0 0,1 1 0,0-1 0,0 0 0,0 1 0,-1-1 0,1 1 0,0-1 0,0 0 0,0 1 0,0-1 0,0 1 0,0-1 0,0 0 0,0 1 0,0-1 0,0 1 0,0-1 0,0 0 0,0 1 0,0-1 0,1 1 0,-1-1 0,0 0 0,0 1 0,0-1 0,1 0 0,-1 1 0,0-1 0,0 0 0,1 1 0,-1-1-1,0 0 1,1 1 0,-1-1 0,0 0 0,1 0 0,-1 0 0,0 1 0,1-1 0,-1 0 0,0 0 0,1 0 0,0 0 0,24 18-708,-23-17 728,35 20-239,-27-17 211,0 0 0,-1 1 0,0 1 0,0 0 0,0 0 0,-1 0 0,0 1 0,0 1 0,12 14 0,-19-20 53,0 0 0,0 0 0,-1-1-1,1 1 1,0 0 0,-1 0 0,0 0 0,1 0-1,-1 0 1,0 0 0,0 0 0,0 0 0,0 0-1,-1 0 1,1 0 0,-1 0 0,1 0 0,-1 0-1,1 0 1,-1 0 0,0 0 0,0 0 0,0-1-1,0 1 1,0 0 0,0-1 0,-1 1 0,1-1-1,-1 1 1,1-1 0,-1 0 0,1 1 0,-1-1-1,0 0 1,1 0 0,-1 0 0,0 0 0,-3 1-1,-8 4 334,0-1 0,0 0 0,-1 0-1,-15 2 1,5-1 211,1-2 1,-1-1-1,-38 1 0,56-4-551,0 0 1,-1 0-1,1-1 0,0 1 0,0-1 0,0-1 0,0 1 0,0-1 1,0 0-1,0 0 0,1-1 0,-1 0 0,1 0 0,0 0 0,0-1 1,0 1-1,0-1 0,0 0 0,-4-6 0,9 10-125,-1-1-1,0 1 1,1-1 0,-1 1-1,1-1 1,-1 0 0,1 0-1,-1 1 1,1-1 0,-1 0-1,1 0 1,0 1 0,-1-1-1,1 0 1,0 0 0,0 0-1,0 0 1,-1 1 0,1-1-1,0 0 1,0 0 0,0 0-1,1 0 1,-1 0 0,0 0-1,0 1 1,0-1 0,1 0-1,-1 0 1,0 0 0,1 1-1,-1-1 1,0 0 0,1 0-1,-1 1 1,1-1 0,0 0-1,-1 1 1,1-1 0,-1 1-1,1-1 1,0 0 0,-1 1-1,1 0 1,0-1 0,0 1-1,0-1 1,-1 1 0,1 0-1,0 0 1,0-1 0,0 1-1,0 0 1,-1 0 0,1 0-1,0 0 1,2 0 0,9-1-1471,1 0 1,0 0 0,16 3-1,-12-1-991,19-1-2143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0.648"/>
    </inkml:context>
    <inkml:brush xml:id="br0">
      <inkml:brushProperty name="width" value="0.025" units="cm"/>
      <inkml:brushProperty name="height" value="0.025" units="cm"/>
    </inkml:brush>
  </inkml:definitions>
  <inkml:trace contextRef="#ctx0" brushRef="#br0">223 84 10666,'0'0'6171,"3"-9"-3566,2-1-1806,-3 7-509,0 0 1,0-1 0,-1 1 0,0-1 0,1 0 0,-1 1 0,-1-1 0,1 0 0,0 0 0,-1-7 0,0 10-164,-1 0 1,0-1 0,1 1-1,-1 0 1,0 0-1,0 0 1,1 0-1,-1 0 1,0 0-1,0 1 1,0-1-1,0 0 1,0 0 0,0 1-1,-1-1 1,1 1-1,0-1 1,0 1-1,0-1 1,-1 1-1,1 0 1,0-1 0,0 1-1,-1 0 1,1 0-1,0 0 1,-1 0-1,1 0 1,0 0-1,-2 1 1,-46 2 178,33 2-218,-1 0 0,0 0 0,1 2 0,0 0 0,1 1 0,-1 1 0,-16 12 1,31-21-87,0 1 1,0 0 0,0-1 0,0 1 0,0 0 0,0-1 0,0 1 0,0 0-1,1 0 1,-1 0 0,0 0 0,0 0 0,1 0 0,-1 0 0,1 0 0,-1 0-1,1 0 1,-2 2 0,3-2-5,-1-1 0,0 1 1,1-1-1,-1 1 0,0-1 0,1 1 0,-1-1 0,1 1 0,-1-1 1,1 1-1,-1-1 0,1 0 0,-1 1 0,1-1 0,-1 0 1,1 0-1,0 1 0,-1-1 0,1 0 0,-1 0 0,1 0 0,0 0 1,-1 0-1,1 0 0,0 0 0,57 1-608,-45-2 183,22 0-449,-26-1 690,0 1 0,1 1 0,-1 0 1,1 0-1,-1 1 0,1 0 0,-1 1 0,0 0 1,1 0-1,14 6 0,-23-7 200,-1-1 1,1 1-1,0-1 0,0 1 1,-1-1-1,1 1 0,0-1 1,-1 1-1,1 0 0,0 0 1,-1-1-1,1 1 0,-1 0 1,1 0-1,-1 0 0,0-1 1,1 1-1,-1 0 0,0 0 1,0 0-1,1 0 0,-1 0 1,0 0-1,0 0 0,0 0 1,0-1-1,0 1 0,0 0 1,0 0-1,-1 0 0,1 0 1,0 0-1,0 0 0,-1 0 1,1-1-1,0 1 0,-1 0 1,1 0-1,-1 0 0,1-1 1,-1 1-1,0 0 0,1 0 1,-1-1-1,0 1 0,1-1 1,-1 1-1,0-1 0,0 1 1,1-1-1,-3 1 0,-42 25 1425,25-19-1355,0 0 1,1-2-1,-2 0 1,1-1 0,-1-1-1,-25 0 1,44-3-1622,12-3-3533,-3 1 3136,15-6-4520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1.145"/>
    </inkml:context>
    <inkml:brush xml:id="br0">
      <inkml:brushProperty name="width" value="0.025" units="cm"/>
      <inkml:brushProperty name="height" value="0.025" units="cm"/>
    </inkml:brush>
  </inkml:definitions>
  <inkml:trace contextRef="#ctx0" brushRef="#br0">195 0 16656,'0'0'4286,"-5"10"-2647,-15 29-710,3 2 0,1 0 0,1 1 0,3 1 0,-9 57 0,5-29-746,-3-1 0,-33 82 0,51-147 5,2-8-57,7-18-1,16-34-103,66-158-1102,-22 49-199,-64 155 1267,1-1 0,1 1 0,0 0 0,0 0 0,0 0 0,11-9 0,-16 16 12,1 0 0,0 0-1,0 0 1,0 0 0,0 1-1,0-1 1,1 1 0,-1 0-1,0-1 1,1 1 0,-1 0-1,1 0 1,-1 1 0,1-1-1,-1 0 1,1 1 0,0 0-1,-1-1 1,1 1 0,0 0-1,-1 0 1,1 1 0,0-1-1,-1 0 1,1 1 0,-1 0-1,1 0 1,-1-1 0,1 1-1,3 3 1,-5-4-4,0 1 0,0-1 0,0 1 0,-1-1 1,1 1-1,0-1 0,-1 1 0,1-1 0,0 1 0,-1 0 1,1 0-1,-1-1 0,1 1 0,-1 0 0,1 0 0,-1-1 1,0 1-1,1 0 0,-1 0 0,0 0 0,0 0 0,0 0 1,1-1-1,-1 1 0,0 0 0,0 0 0,0 0 0,0 0 1,-1 1-1,0 0 7,0 0 0,0 0 0,0 1 0,0-1 0,0 0 0,-1 0 0,1 0 0,-1-1 0,1 1 0,-4 3 0,-47 29 360,28-20-220,15-8-146,0-1 0,-1 0 0,0 0 0,0-1 0,0 0 0,0 0 0,-1-1 0,-17 2-1,57-21-10939,-8 5 1884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1.488"/>
    </inkml:context>
    <inkml:brush xml:id="br0">
      <inkml:brushProperty name="width" value="0.025" units="cm"/>
      <inkml:brushProperty name="height" value="0.025" units="cm"/>
    </inkml:brush>
  </inkml:definitions>
  <inkml:trace contextRef="#ctx0" brushRef="#br0">1 1 15118,'0'0'10250,"2"48"-8392,-2-36-417,0 0-672,0-1-513,0-2-224,0-4-352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6.629"/>
    </inkml:context>
    <inkml:brush xml:id="br0">
      <inkml:brushProperty name="width" value="0.025" units="cm"/>
      <inkml:brushProperty name="height" value="0.025" units="cm"/>
    </inkml:brush>
  </inkml:definitions>
  <inkml:trace contextRef="#ctx0" brushRef="#br0">241 61 7847,'0'0'6898,"6"-8"-3514,6-9-2371,14-18 3804,-27 53-2751,-10 6-2012,-1-1 1,-1-1 0,-1 0 0,-1-1 0,-33 36 0,14-15 53,-10 9 51,28-34-191,2-1-1,0 2 0,0 0 0,2 0 1,-10 21-1,23-36-3589,5-6 2160,9-9-922,9-17-4300,5-8-4148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7.313"/>
    </inkml:context>
    <inkml:brush xml:id="br0">
      <inkml:brushProperty name="width" value="0.025" units="cm"/>
      <inkml:brushProperty name="height" value="0.025" units="cm"/>
    </inkml:brush>
  </inkml:definitions>
  <inkml:trace contextRef="#ctx0" brushRef="#br0">108 0 10090,'0'0'12166,"-1"11"-11403,-1 10-404,-4 14 308,3 0 0,0 0 0,3 1 0,7 68 0,10-63-67,-16-40-735,0 1 0,0 0 0,0-1 0,0 1 1,0-1-1,1 1 0,-1-1 0,0 0 0,1 0 1,-1 1-1,1-1 0,0 0 0,-1 0 0,1 0 1,0-1-1,-1 1 0,1 0 0,0-1 0,0 1 1,2 0-1,-7-11-11695,-10-9 7602,-52-47 1694,30 36 5885,2 1 11746,49 28-13062,20 4-1785,-14 2-331,0-2 1,0 0 0,35 0-1,-51-4-32,0 1 0,0-1-1,1 0 1,-1 0-1,0-1 1,0 0 0,11-4-1,-15 4 105,1 1 0,-1 0-1,0-1 1,0 0 0,1 1 0,-1-1-1,0 0 1,-1 0 0,1 0 0,0 0 0,-1-1-1,1 1 1,-1 0 0,0-1 0,1 1-1,-1-1 1,0 1 0,1-6 0,-2 7 345,-1 8-218,0-1 0,-1 1-1,1-1 1,-1 0 0,-1 0 0,-4 11 0,-5 13 76,9-20-121,0 0-1,1 0 0,0 0 0,1 0 0,0 1 0,0-1 0,3 20 0,-2-29-58,0 0 0,0-1 0,0 1 0,1 0 0,-1 0 0,0-1 0,1 1-1,-1 0 1,0-1 0,1 1 0,-1 0 0,1-1 0,-1 1 0,1-1 0,-1 1 0,1-1 0,-1 1 0,1-1 0,0 1 0,-1-1-1,1 0 1,0 1 0,-1-1 0,1 0 0,0 1 0,-1-1 0,1 0 0,1 0 0,25-3 272,-20 0-236,0 1 1,-1-1-1,1-1 1,-1 1-1,9-7 1,-5 1-32,-1-1 0,0 0 0,0 0 0,-1-1 1,0 0-1,-1 0 0,0-1 0,-1 0 0,0-1 0,-1 1 0,6-23 1,-17 55-12,2-8 196,1-1 1,0 1-1,0 0 0,1 0 0,1 0 1,0 1-1,0-1 0,2 14 1,0-24-301,0 0 1,0 0-1,0 0 1,1 0 0,-1-1-1,1 1 1,-1 0-1,1-1 1,-1 1 0,1-1-1,0 1 1,0-1-1,0 0 1,-1 0-1,1 1 1,3 0 0,9 3-3574,-3-2-3607,1-2-7143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8.128"/>
    </inkml:context>
    <inkml:brush xml:id="br0">
      <inkml:brushProperty name="width" value="0.025" units="cm"/>
      <inkml:brushProperty name="height" value="0.025" units="cm"/>
    </inkml:brush>
  </inkml:definitions>
  <inkml:trace contextRef="#ctx0" brushRef="#br0">128 46 4420,'7'-10'3848,"9"-15"6910,-21 17-6811,-14 5-2048,10 5-1720,1 0 0,0 1 0,0-1 1,1 1-1,-1 1 0,0 0 1,1 0-1,0 0 0,0 1 1,0 0-1,1 0 0,-1 1 1,1 0-1,1 0 0,-1 0 0,-6 10 1,12-15-178,0-1 1,0 0 0,0 0 0,0 1-1,-1-1 1,1 0 0,0 1-1,0-1 1,0 0 0,0 1 0,0-1-1,0 0 1,0 1 0,0-1-1,0 0 1,0 1 0,0-1 0,1 0-1,-1 1 1,0-1 0,0 0-1,0 1 1,0-1 0,0 0 0,1 1-1,-1-1 1,0 0 0,0 0-1,0 1 1,1-1 0,-1 0-1,0 0 1,0 0 0,1 1 0,-1-1-1,0 0 1,1 0 0,-1 0-1,1 1 1,21 4 71,35-5-6,-44-1-62,4 2-25,-1 0 0,0 1 0,0 0 0,0 2 0,27 8 1,-39-11 26,0 1 0,0 0 1,0 0-1,0 0 1,0 1-1,0-1 1,-1 1-1,1 0 1,-1 0-1,0 0 1,5 6-1,-7-7 27,0 0 0,0 0 1,0 1-1,0-1 0,0 0 0,0 1 0,-1-1 0,1 1 0,-1-1 0,0 0 0,1 1 0,-1-1 0,0 1 1,-1-1-1,1 1 0,0-1 0,-1 1 0,1-1 0,-1 1 0,0-1 0,0 0 0,-1 4 0,-1-3 67,1 0 0,-1 1-1,1-1 1,-1 0 0,0 0-1,0-1 1,-1 1 0,1-1-1,0 1 1,-1-1-1,1 0 1,-1 0 0,0-1-1,0 1 1,1-1 0,-1 0-1,0 0 1,0 0 0,-7 0-1,-10 2 158,-1-1 0,-26 0 0,46-2-245,-35-4 158,36 4-273,0 0 1,0 0-1,0-1 0,0 1 1,0 0-1,0 0 0,0-1 0,0 1 1,0 0-1,1-1 0,-1 1 1,0-1-1,0 1 0,0-1 0,1 1 1,-1-1-1,0 0 0,0 1 1,1-1-1,-1 0 0,1 0 0,-1 1 1,1-1-1,-1 0 0,1 0 1,-1 0-1,1 0 0,0 1 0,-1-1 1,1 0-1,0 0 0,0 0 1,0 0-1,0 0 0,0-2 0,0 3-205,0-1 0,1 0 0,-1 1 0,0-1 0,1 0-1,-1 1 1,1-1 0,-1 1 0,1-1 0,-1 1-1,1-1 1,-1 1 0,1-1 0,-1 1 0,1-1-1,0 1 1,-1 0 0,1 0 0,0-1 0,-1 1 0,1 0-1,0 0 1,1-1 0,2 0-1485,16-7-7578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435"/>
    </inkml:context>
    <inkml:brush xml:id="br0">
      <inkml:brushProperty name="width" value="0.025" units="cm"/>
      <inkml:brushProperty name="height" value="0.025" units="cm"/>
    </inkml:brush>
  </inkml:definitions>
  <inkml:trace contextRef="#ctx0" brushRef="#br0">0 53 6662,'0'0'13421,"62"-19"-11884,-40 15-383,4 4-354,2-1-351,1 0-353,0 1-96,1 0-865,4 0-1537,1 0-2435,5 0-2786</inkml:trace>
  <inkml:trace contextRef="#ctx0" brushRef="#br0" timeOffset="1">946 0 12620,'0'0'9993,"-5"12"-8717,-16 23-673,-1 0 0,-39 46-1,22-30-552,21-25 0,-28 52-1,24-31-2817,23-54-5549,2-12-1063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9.532"/>
    </inkml:context>
    <inkml:brush xml:id="br0">
      <inkml:brushProperty name="width" value="0.025" units="cm"/>
      <inkml:brushProperty name="height" value="0.025" units="cm"/>
    </inkml:brush>
  </inkml:definitions>
  <inkml:trace contextRef="#ctx0" brushRef="#br0">0 152 5509,'0'0'9956,"1"-10"-7890,-1 6-1914,0 0 0,0 0 0,0 0 0,1 0 0,0 0 0,0 0 1,0 0-1,0 1 0,0-1 0,1 0 0,-1 1 0,1-1 0,0 1 0,0-1 0,1 1 0,-1 0 0,1 0 0,-1 0 0,1 0 0,0 1 0,0-1 0,0 1 0,1-1 0,3-1 0,-3 1 0,0 1 0,0-1 0,1 1-1,-1 0 1,1 0 0,-1 1 0,1-1 0,0 1-1,-1 0 1,1 0 0,0 0 0,0 1 0,0 0 0,0 0-1,8 1 1,-12 0-139,0 0-1,0 0 0,0 0 1,0 0-1,0 0 1,0 0-1,0 0 0,-1 0 1,1 1-1,0-1 1,-1 0-1,1 0 0,-1 1 1,0-1-1,1 0 1,-1 1-1,0-1 0,0 1 1,1-1-1,-1 0 1,0 1-1,-1-1 1,1 1-1,0-1 0,0 0 1,-1 1-1,1-1 1,0 0-1,-2 3 0,-14 41 187,-13-2-96,22-34-101,0-1-1,1 1 0,1 1 1,-1-1-1,2 1 0,-5 11 0,9-20-1,0-1-1,0 0 1,0 1-1,0-1 0,0 0 1,0 0-1,0 1 1,0-1-1,0 0 0,0 1 1,0-1-1,0 0 1,0 1-1,0-1 0,0 0 1,0 0-1,0 1 1,0-1-1,1 0 1,-1 0-1,0 1 0,0-1 1,0 0-1,0 0 1,1 1-1,-1-1 0,0 0 1,0 0-1,1 0 1,-1 0-1,0 1 0,0-1 1,1 0-1,-1 0 1,0 0-1,1 0 0,-1 0 1,0 0-1,0 0 1,1 0-1,-1 0 0,0 0 1,1 0-1,-1 0 1,0 0-1,1 0 0,-1 0 1,0 0-1,0 0 1,1 0-1,-1 0 0,1 0 1,18-6 5,3-5-166,-2-1-1,0 0 1,0-2 0,-1-1 0,-1 0-1,0-1 1,-1-1 0,-1-1 0,15-20 0,-16 17 102,-5 7 336,-16 42 38,6-28-308,-5 11 106,1 0 1,1 1-1,0-1 1,1 1-1,0-1 0,1 1 1,0 0-1,1-1 1,0 1-1,2 14 1,-1-24-95,0 0 1,0-1-1,0 1 1,0-1-1,0 1 1,0-1-1,0 0 0,0 1 1,1-1-1,-1 0 1,0 0-1,1 0 1,-1 0-1,1 0 0,-1 0 1,1 0-1,0-1 1,-1 1-1,1 0 1,0-1-1,0 1 0,-1-1 1,1 0-1,0 0 1,0 0-1,-1 0 1,1 0-1,0 0 0,0 0 1,0 0-1,-1-1 1,1 1-1,0 0 1,2-2-1,2 0 16,0 1 0,0-1-1,0-1 1,-1 1 0,1-1 0,-1 0-1,0 0 1,10-8 0,-8 4-37,-1 0-1,0-1 1,-1 0 0,0 0 0,0 0 0,0 0-1,-1-1 1,0 0 0,-1 0 0,0 0 0,-1 0-1,1-1 1,-2 1 0,1 0 0,-2-1 0,1-12 0,-14 79-180,13-55 196,0 1 1,0 0-1,0 0 0,0 0 1,1-1-1,-1 1 0,1 0 0,0-1 1,0 1-1,0 0 0,0-1 1,0 1-1,0-1 0,1 1 1,-1-1-1,1 0 0,0 0 0,-1 1 1,1-1-1,0 0 0,0-1 1,1 1-1,-1 0 0,0-1 1,5 3-1,-3-2-6,1 0 0,0-1 0,0 0 0,0 0 1,0 0-1,0 0 0,0-1 0,0 0 0,0 0 0,0 0 0,1 0 1,-1-1-1,8-2 0,-7 0-10,0 1 0,0-1 0,0 0 0,0 0 0,0-1 0,-1 0 0,0 0 0,0 0 1,0-1-1,0 1 0,-1-1 0,1 0 0,-1-1 0,-1 1 0,1-1 0,-1 0 0,0 1 0,0-1 0,0-1 0,-1 1 0,0 0 1,0-1-1,-1 1 0,1-12 0,-2 18 0,0 0 1,0 0 0,0-1-1,0 1 1,-1 0 0,1 0-1,0 0 1,0-1 0,0 1-1,-1 0 1,1 0 0,0 0-1,0 0 1,-1-1 0,1 1-1,0 0 1,0 0 0,-1 0-1,1 0 1,0 0 0,0 0-1,-1 0 1,1 0 0,0 0-1,0 0 1,-1 0 0,1 0-1,0 0 1,-1 0 0,1 0-1,0 0 1,0 0 0,-1 0-1,1 0 1,0 0 0,0 1-1,-1-1 1,1 0 0,0 0-1,0 0 1,-1 0 0,1 0-1,0 1 1,0-1 0,-1 0-1,-11 9-75,7-3 200,0 0 1,0 0 0,1 0-1,-1 1 1,2 0-1,-1 0 1,1 0-1,0 0 1,0 1-1,1-1 1,0 1 0,0-1-1,0 12 1,2-18-105,1 0 1,0-1-1,-1 1 1,1 0-1,0-1 1,0 1-1,0-1 1,0 1-1,0-1 1,-1 1-1,1-1 1,0 0-1,0 1 1,0-1-1,0 0 1,0 0-1,0 1 1,0-1-1,0 0 1,0 0-1,0 0 1,0-1-1,0 1 1,2 0-1,30-3 54,7-10-171,-32 10-114,0 0 0,0 1 0,0 0 0,0 0 0,0 1 0,0 0 0,11 0 0,-18 2 210,0 0 0,-1-1 0,1 1 0,0 0 0,0 0 0,-1 0 0,1 0 0,0 0 0,-1 0 0,1 0 0,-1 0 0,1 0 0,-1 0 0,0 0 0,1 0 0,-1 0 0,0 0 0,0 0 0,0 0 0,0 0 0,0 0 0,0 2 0,-2 29 1207,2-32-821,3-33 700,-1 25-1205,1 0 1,0 0-1,0 0 1,1 0-1,0 1 1,0-1 0,1 1-1,0 0 1,0 0-1,12-11 1,13-18-7411,-16 16-1737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9.861"/>
    </inkml:context>
    <inkml:brush xml:id="br0">
      <inkml:brushProperty name="width" value="0.025" units="cm"/>
      <inkml:brushProperty name="height" value="0.025" units="cm"/>
    </inkml:brush>
  </inkml:definitions>
  <inkml:trace contextRef="#ctx0" brushRef="#br0">0 0 5061,'0'0'17841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0.188"/>
    </inkml:context>
    <inkml:brush xml:id="br0">
      <inkml:brushProperty name="width" value="0.025" units="cm"/>
      <inkml:brushProperty name="height" value="0.025" units="cm"/>
    </inkml:brush>
  </inkml:definitions>
  <inkml:trace contextRef="#ctx0" brushRef="#br0">108 0 5894,'0'0'14995,"-3"10"-13404,-37 105 2789,27-84-3741,1 1 1,1 0-1,2 0 0,2 1 0,-5 40 1,12-72-635,-1 0 0,1 0 0,0 0 0,0 0 0,0 0 0,0 0 0,0 0 0,0 0 0,0 0 0,1 0 0,-1 0 0,0 0-1,0 0 1,1 0 0,-1 0 0,1-1 0,-1 1 0,1 0 0,-1 0 0,1 0 0,0 0 0,-1-1 0,1 1 0,0 0 0,-1-1 0,1 1 0,0 0 0,0-1 0,0 1 0,0-1 0,-1 1 0,1-1 0,0 0 0,0 1 0,0-1 0,0 0 0,0 0 0,0 1 0,0-1 0,0 0 0,0 0 0,0 0 0,0 0 0,0 0 0,0-1 0,2 1 0,2-1 20,0-1 0,0 1 0,0-1 0,0 0 0,-1 0 0,1-1 0,-1 1 0,6-5 0,14-13-27,0-1 0,-2-1 0,-1-1 0,0-1 0,-2-1 0,0 0 0,-2-2 0,-1 0 0,-2-1 0,21-53 0,-35 80-110,-8 24-1671,-43 39-7215,18-24-1174,15-15 104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0.657"/>
    </inkml:context>
    <inkml:brush xml:id="br0">
      <inkml:brushProperty name="width" value="0.025" units="cm"/>
      <inkml:brushProperty name="height" value="0.025" units="cm"/>
    </inkml:brush>
  </inkml:definitions>
  <inkml:trace contextRef="#ctx0" brushRef="#br0">1 109 8616,'0'0'11766,"8"4"-10314,-5-2-1381,0-1-1,0 0 1,0 0 0,0 1-1,0-2 1,0 1 0,0 0-1,0-1 1,0 1 0,0-1 0,0 0-1,0 0 1,0 0 0,0 0-1,0-1 1,0 1 0,0-1-1,0 0 1,0 1 0,0-2-1,0 1 1,0 0 0,0-1-1,-1 1 1,1-1 0,0 0 0,-1 1-1,5-6 1,16-11 60,-13 11 0,1 0-1,-1-2 0,-1 1 1,0-1-1,0-1 1,-1 1-1,10-15 0,-21 32 16,0-1 1,1 1-1,0 0 0,0 0 0,1 0 0,0 0 0,0 0 0,1 0 0,0 0 0,2 9 0,-1-15-137,0 0 0,0 0-1,1 0 1,-1 0 0,0-1 0,1 1-1,0-1 1,-1 1 0,1-1-1,0 1 1,0-1 0,0 0 0,0 0-1,0 0 1,0 0 0,0 0-1,0 0 1,0-1 0,0 1 0,1-1-1,-1 1 1,0-1 0,0 0 0,1 0-1,-1 0 1,3 0 0,7 0 33,0 0 1,0-1-1,19-4 1,-20 2-45,-1 0 0,1-1 0,-1-1 0,18-9 0,12-7-372,-40 21 363,1 1 1,-1-1 0,0 0 0,1 0 0,-1 1 0,0-1-1,1 0 1,-1 1 0,0-1 0,0 0 0,1 1 0,-1-1-1,0 0 1,0 1 0,0-1 0,1 1 0,-1-1 0,0 0 0,0 1-1,0-1 1,0 1 0,0-1 0,0 1 0,0-1 0,0 0-1,0 1 1,0-1 0,0 1 0,0-1 0,0 1 0,0-1-1,0 0 1,-1 1 0,1-1 0,0 1 0,0-1 0,-1 1-1,-3 20 45,-3 20 63,2 0 0,2 0 0,1 0 0,7 74 0,-1 4-101,-3-116 89,-1 0-1,-1-1 1,1 1 0,0 0 0,-1-1 0,1 1-1,-1 0 1,0-1 0,0 1 0,0-1 0,0 1-1,0-1 1,0 1 0,-1-1 0,1 0 0,-1 0 0,0 0-1,1 0 1,-1 0 0,0 0 0,0 0 0,-1 0-1,1-1 1,0 1 0,0-1 0,-1 0 0,1 0-1,-1 1 1,1-2 0,-1 1 0,0 0 0,1 0-1,-1-1 1,0 0 0,1 1 0,-1-1 0,0 0 0,1 0-1,-1 0 1,0-1 0,0 1 0,1-1 0,-1 0-1,1 1 1,-1-1 0,1 0 0,-1 0 0,1-1-1,-1 1 1,1 0 0,0-1 0,0 0 0,0 1 0,0-1-1,0 0 1,0 0 0,0 0 0,0 0 0,1-1-1,-1 1 1,-1-5 0,-4-4-135,1-1 0,1 0 0,0 0 0,1-1 0,0 1-1,1-1 1,0 0 0,1 0 0,0 0 0,1 0 0,1 0 0,2-26 0,0 36 48,-1-1 0,0 1 0,1 0 0,0 0 0,0 0 0,0 0 0,0 0 0,0 0 0,1 1 0,-1-1 0,1 1 0,0-1 0,-1 1 0,1 0 0,5-3 0,56-26-410,-39 21-276,61-36-6711,-41 17-1687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1.635"/>
    </inkml:context>
    <inkml:brush xml:id="br0">
      <inkml:brushProperty name="width" value="0.025" units="cm"/>
      <inkml:brushProperty name="height" value="0.025" units="cm"/>
    </inkml:brush>
  </inkml:definitions>
  <inkml:trace contextRef="#ctx0" brushRef="#br0">160 157 4548,'0'0'13346,"-11"-4"-10442,-41-13-950,49 16-1870,0 0 0,0 1 0,-1-1-1,1 1 1,0 0 0,0 0 0,-1 0 0,1 0-1,0 1 1,0-1 0,-1 1 0,1 0 0,0 0 0,0 0-1,0 0 1,0 1 0,0-1 0,0 1 0,0 0-1,1 0 1,-1 0 0,0 0 0,1 0 0,0 0-1,-1 1 1,1-1 0,0 1 0,0-1 0,1 1 0,-1 0-1,1 0 1,-1 0 0,1 0 0,0 0 0,0 0-1,0 1 1,0-1 0,1 0 0,-1 5 0,1-7-71,0 0 1,0 0 0,1 0-1,-1 0 1,0 0 0,1 0-1,-1 0 1,1 0-1,-1 0 1,1 0 0,-1 0-1,1 0 1,0 0 0,-1-1-1,1 1 1,0 0 0,0-1-1,0 1 1,-1 0-1,1-1 1,0 1 0,0-1-1,0 1 1,0-1 0,0 1-1,0-1 1,0 0 0,0 0-1,0 1 1,0-1-1,0 0 1,0 0 0,1 0-1,-1 0 1,1 0 0,44-4 263,-31 0-226,1-2-1,-1 1 1,0-2-1,-1 0 1,0 0-1,0-1 1,24-20-1,-15 11 3,-2-1-1,-1-2 1,32-37-1,-34 32-5,-8 11-57,-20 33-48,2-4 99,0 1 0,1 0 0,0 0 0,1 0 1,1 1-1,1 0 0,0 0 0,1 1 0,0 19 0,3-35-27,0-1 0,0 0 0,0 1 0,0-1 1,0 1-1,1-1 0,-1 0 0,1 1 0,-1-1 0,1 0 0,-1 1 0,1-1 0,0 0 0,-1 0 1,1 1-1,0-1 0,0 0 0,0 0 0,0 0 0,0 0 0,0 0 0,0 0 0,0-1 0,2 2 1,0-1 25,1 1 0,-1-1 0,0 0 0,1 0 0,-1-1 0,0 1 0,1-1 0,-1 0 0,8 0 0,-3-1 32,1 0-1,0 0 0,-1-1 1,1 0-1,-1 0 0,0-1 1,14-7-1,-11 4-50,0-1 0,-1-1-1,0 0 1,15-16 0,-21 20-42,-1 0 1,0 1 0,0-1-1,0-1 1,-1 1-1,0 0 1,1-1-1,-1 1 1,-1-1-1,1 0 1,-1 1-1,0-1 1,0 0 0,1-8-1,-2 12 15,0 1-1,0-1 1,-1 1-1,1-1 0,0 1 1,0-1-1,0 1 1,-1-1-1,1 1 1,0-1-1,0 1 1,-1-1-1,1 1 1,0 0-1,-1-1 1,1 1-1,-1 0 1,1-1-1,0 1 1,-1 0-1,1-1 0,-1 1 1,1 0-1,-1 0 1,1 0-1,-1-1 1,1 1-1,-1 0 1,1 0-1,-1 0 1,1 0-1,-1 0 1,1 0-1,-1 0 1,1 0-1,-1 0 1,1 0-1,-1 0 0,1 1 1,-1-1-1,1 0 1,-1 0-1,1 0 1,-1 0-1,1 1 1,0-1-1,-1 0 1,1 1-1,-1-1 1,-25 15-63,21-9 86,0-1-1,1 1 1,-1-1 0,1 1-1,1 1 1,-1-1 0,1 0-1,0 1 1,0 0-1,1 0 1,0 0 0,0 0-1,0 0 1,1 0 0,0 0-1,1 12 1,0-18-11,0 1 0,0-1-1,0 0 1,1 0 0,-1 1 0,0-1 0,1 0-1,-1 1 1,1-1 0,-1 0 0,1 0 0,0 0 0,0 0-1,-1 0 1,1 0 0,0 0 0,0 0 0,0 0-1,0 0 1,0 0 0,0 0 0,0-1 0,2 2-1,1 0 8,0-1 0,0 1-1,-1-1 1,1 0-1,1 0 1,-1-1 0,8 1-1,-2-1-5,1 0 0,0-1 1,-1 0-1,1 0 0,16-6 0,-18 4-88,0-1-1,0 0 1,0 0 0,-1-1-1,1 0 1,10-9 0,-18 13 101,1 0-1,-1 0 1,0 0 0,1 0 0,-1 0-1,0 0 1,0-1 0,0 1 0,0 0-1,0-1 1,-1 1 0,1-1 0,0 1 0,0-1-1,-1 1 1,1-1 0,-1 0 0,0 1-1,1-1 1,-1 1 0,0-1 0,0 0-1,0 1 1,0-1 0,0 0 0,0 1-1,-1-1 1,1 0 0,-1 1 0,1-1 0,-1 1-1,1-1 1,-1 1 0,0-1 0,0 1-1,0-1 1,0 1 0,0 0 0,0-1-1,0 1 1,0 0 0,0 0 0,0 0-1,-3-2 1,-21-15 153,19 15-174,1-1 0,-1 1 1,1-1-1,-1-1 1,2 1-1,-1-1 1,0 1-1,1-2 0,0 1 1,0 0-1,-5-8 1,11 12-20,0 0 1,0 0 0,0 0-1,0 1 1,0-1 0,0 1-1,0 0 1,0-1 0,0 1 0,0 0-1,0 0 1,0 0 0,1 1-1,2 0 1,-4-1-12,76 11-1987,5 1-4350,-26-11-1544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3.400"/>
    </inkml:context>
    <inkml:brush xml:id="br0">
      <inkml:brushProperty name="width" value="0.025" units="cm"/>
      <inkml:brushProperty name="height" value="0.025" units="cm"/>
    </inkml:brush>
  </inkml:definitions>
  <inkml:trace contextRef="#ctx0" brushRef="#br0">209 1 8072,'0'0'15310,"1"9"-13377,-1-3-1812,-1 1 1,1-1-1,-1 0 1,-1 1 0,1-1-1,-1 0 1,0 0-1,0 0 1,-1 0 0,1-1-1,-1 1 1,-1 0-1,1-1 1,-1 0 0,0 0-1,0 0 1,-6 5-1,8-9-117,-156 170 286,157-169-589,3-4-534,121-136-7908,-32 54 7911,-88 82 1060,-1-1 1,1 1-1,0 0 1,-1 1 0,1-1-1,0 0 1,0 1 0,0 0-1,4-2 1,3 8 1623,-8 14-932,-5 1-403,-2 0 0,0 0 0,-1 0 0,-1-1 0,-10 20 0,8-20-27,1 0 1,1 1 0,0-1-1,2 1 1,-4 25-1,-34-155-2018,42 109 1537,0-1 0,1 1 0,-1-1 0,1 1 1,-1-1-1,1 0 0,-1 1 0,1-1 0,0 0 1,0 0-1,0 1 0,0-1 0,0 0 0,0 1 1,1-1-1,-1 0 0,0 1 0,1-1 0,0 0 1,-1 1-1,1-1 0,0 1 0,0-1 0,-1 1 1,1-1-1,0 1 0,1 0 0,-1-1 0,0 1 1,0 0-1,0 0 0,2-1 0,3-1 41,0 1 0,1 0 0,-1 0 1,1 0-1,-1 1 0,1 0 0,6 0 0,-3-1-86,0 1 13,0-1-1,0 1 0,1 1 1,-1 0-1,0 0 0,16 3 1,-23-2-9,0 0 0,1 1 0,-1-1-1,0 1 1,0-1 0,0 1 0,0 0 0,0 0 0,-1 0 0,1 1 0,-1-1 0,1 1 0,-1-1 0,0 1 0,0 0-1,0 0 1,0 0 0,-1 0 0,1 0 0,-1 0 0,0 0 0,2 6 0,0 2 35,-1 1 0,0 0-1,-1-1 1,0 1 0,-1 18 0,1 22 1268,3-49-274,3-10-627,3-9-194,0-17-349,13-67 1,-17 73-546,15 40 427,-15-10 305,0 0 1,1 0-1,-1 0 0,1-1 0,0 0 1,-1-1-1,1 1 0,0-1 0,0-1 0,0 1 1,0-1-1,0 0 0,0-1 0,10-1 0,-7 0-8,1 0 0,-1 0 0,1-2 0,-1 1 0,0-1 0,0 0 0,0-1 0,14-10 0,-17 10 0,-1 0-1,0-1 1,0 0-1,-1 0 1,1 0-1,-1-1 1,6-10-1,-9 14-4,0-1 0,-1 1 0,1 0-1,-1-1 1,1 0 0,-1 1-1,0-1 1,0 0 0,-1 0 0,1 1-1,-1-1 1,0 0 0,0 0 0,0 0-1,-1 0 1,1 1 0,-1-1 0,-1-4-1,2 7-5,-1 0 0,1 1 0,-1-1 0,1 1 0,-1-1 0,1 0-1,-1 1 1,0-1 0,1 1 0,-1-1 0,0 1 0,1-1 0,-1 1 0,0 0-1,0-1 1,1 1 0,-1 0 0,0 0 0,0-1 0,0 1 0,1 0 0,-1 0-1,0 0 1,0 0 0,0 0 0,0 0 0,1 0 0,-1 0 0,0 0 0,0 1-1,0-1 1,1 0 0,-1 0 0,-1 1 0,-25 15-123,20-8 177,0 1 0,0 0 0,1 1-1,0-1 1,0 1 0,1 0-1,1 0 1,0 1 0,0 0 0,1 0-1,0-1 1,1 2 0,0-1-1,1 0 1,0 0 0,1 0 0,2 21-1,-1-29-43,0 0-1,0 0 0,1 0 0,0 0 1,-1 0-1,1 0 0,0 0 0,0-1 0,0 1 1,1-1-1,-1 1 0,1-1 0,-1 0 1,1 0-1,0 0 0,0 0 0,0 0 1,0-1-1,0 1 0,0-1 0,0 0 1,1 0-1,-1 0 0,0 0 0,1-1 0,-1 1 1,0-1-1,1 0 0,-1 0 0,1 0 1,3-1-1,1 1-6,-1-1 0,1 0-1,-1 0 1,0-1 0,1 0 0,-1 0 0,0 0 0,0-1 0,0 0-1,-1-1 1,1 1 0,-1-1 0,8-6 0,-10 6 1,0 1 1,-1-1 0,1 0-1,-1-1 1,0 1-1,0-1 1,0 1-1,0-1 1,-1 0 0,0 0-1,0 0 1,0 0-1,-1 0 1,0-1-1,0 1 1,1-11 0,-2 15-4,0 1 0,0 0 1,0-1-1,0 1 1,0-1-1,0 1 1,0 0-1,0-1 1,-1 1-1,1 0 1,0-1-1,0 1 0,0-1 1,0 1-1,-1 0 1,1 0-1,0-1 1,0 1-1,-1 0 1,1-1-1,0 1 1,-1 0-1,1 0 0,0-1 1,-1 1-1,1 0 1,0 0-1,-1 0 1,1 0-1,0-1 1,-1 1-1,1 0 1,-1 0-1,1 0 0,0 0 1,-1 0-1,1 0 1,-1 0-1,1 0 1,0 0-1,-1 0 1,1 0-1,-1 0 1,1 1-1,0-1 0,-1 0 1,1 0-1,0 0 1,-1 0-1,1 1 1,0-1-1,-1 0 1,1 0-1,0 1 1,-1-1-1,1 0 0,0 0 1,0 1-1,-1 0 1,-19 17-35,19-15 37,0-1 0,1 0 0,-1 1 0,0-1 0,0 0 0,1 1-1,0-1 1,-1 1 0,1-1 0,0 1 0,0-1 0,0 0 0,1 1-1,-1-1 1,1 1 0,-1-1 0,3 5 0,-2-5 5,0-1 1,0 1-1,0-1 1,0 0-1,1 1 1,-1-1-1,0 0 1,1 0-1,-1 0 1,1 0-1,0 0 1,-1 0 0,1 0-1,0-1 1,-1 1-1,1-1 1,0 1-1,3 0 1,0-1 7,1 1 1,0-1-1,-1 0 1,1-1-1,-1 1 1,1-1 0,-1 0-1,1-1 1,-1 1-1,0-1 1,1 0-1,-1 0 1,0-1 0,6-4-1,-11 7-14,43-34 72,-41 32-68,0 0-1,0-1 1,0 1-1,0 0 1,-1-1-1,1 1 1,0-1-1,-1 0 1,0 0-1,0 1 1,0-1-1,0 0 1,0 0-1,0 0 1,0-5-1,-1 8-4,-1 0-1,1 0 0,0-1 1,0 1-1,0 0 0,-1 0 1,1 0-1,0-1 0,0 1 1,-1 0-1,1 0 0,0 0 1,0 0-1,-1-1 0,1 1 1,0 0-1,-1 0 0,1 0 1,0 0-1,0 0 0,-1 0 1,1 0-1,0 0 0,-1 0 1,1 0-1,0 0 0,-1 0 1,1 0-1,0 0 0,0 0 1,-1 0-1,1 0 0,0 0 1,-1 1-1,1-1 0,0 0 1,0 0-1,-1 0 0,1 0 1,0 1-1,0-1 0,0 0 1,-1 0-1,1 1 0,0-1 1,0 0-1,0 0 0,-1 1 1,1-1-1,0 0 0,0 0 1,0 1-1,-14 11-102,10-6 134,1 0 0,0 0-1,0 0 1,1 0 0,-1 0 0,1 1-1,1-1 1,-1 1 0,1-1 0,0 1 0,1 8-1,0-12 13,0-1 1,0 1-1,0-1 0,0 1 0,1-1 0,-1 1 0,1-1 0,-1 0 0,1 1 0,0-1 0,0 0 0,0 0 1,1 1-1,-1-1 0,0 0 0,1 0 0,-1 0 0,1-1 0,0 1 0,0 0 0,-1-1 0,1 1 0,0-1 0,0 1 1,1-1-1,-1 0 0,0 0 0,0 0 0,1 0 0,-1 0 0,0-1 0,1 1 0,2 0 0,3-1-34,-1 1-1,1-1 1,0 0-1,-1-1 0,1 0 1,0 0-1,-1-1 1,1 0-1,-1 0 0,0-1 1,1 1-1,-1-2 0,10-5 1,-8 3-88,1-1-1,-1 0 1,0 0 0,0-1-1,-1 0 1,0 0 0,0-1-1,8-14 1,-8 7-275,-14 14 50,4 3 296,0 1 0,0-1 0,-1 1-1,1 0 1,0-1 0,0 1-1,0 0 1,1 0 0,-4 5-1,1 0 13,1-1-1,-1 1 0,1 1 1,1-1-1,-1 0 0,2 1 0,-1-1 1,1 1-1,0-1 0,0 1 1,1 0-1,0 0 0,2 13 0,-2-20-65,0 0 0,0 1 0,0-1 0,1 0 0,-1 0-1,0 1 1,1-1 0,-1 0 0,1 0 0,-1 0 0,1 0-1,0 0 1,0 0 0,-1 0 0,1 0 0,0 0 0,0 0-1,0 0 1,0 0 0,0 0 0,0-1 0,0 1 0,0 0-1,0-1 1,2 1 0,-1 0-245,0-1 0,1 0 0,-1 1 0,1-1 0,-1 0 0,0-1 0,1 1 0,-1 0 0,0-1 0,1 1 0,-1-1 0,4-1 0,0-1-1207,1 0 1,0 0 0,-1 0 0,0-1-1,0 0 1,0-1 0,9-8 0,9-17-8592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3.774"/>
    </inkml:context>
    <inkml:brush xml:id="br0">
      <inkml:brushProperty name="width" value="0.025" units="cm"/>
      <inkml:brushProperty name="height" value="0.025" units="cm"/>
    </inkml:brush>
  </inkml:definitions>
  <inkml:trace contextRef="#ctx0" brushRef="#br0">176 1 11915,'-6'39'10385,"-8"16"-7309,4-20-2381,-7 50 1,14-49-555,2 1 0,2-1-1,1 0 1,11 52 0,-13-87-210,0-1-1,0 0 0,1 0 1,-1 1-1,0-1 0,0 0 1,0 1-1,0-1 0,1 0 1,-1 1-1,0-1 1,0 0-1,0 1 0,0-1 1,0 1-1,0-1 0,0 0 1,0 1-1,0-1 0,0 0 1,0 1-1,0-1 0,0 0 1,-1 1-1,1-1 0,0 0 1,0 1-1,0-1 1,0 0-1,-1 1 0,1-1 1,0 0-1,0 0 0,0 1 1,-1-1-1,1 0 0,0 0 1,-1 1-1,1-1 0,0 0 1,0 0-1,-1 0 0,0 1 1,-14-13-533,-15-27 868,14 16 188,1-1 1,1 0 0,1-1-1,1-1 1,-8-28 0,20 54-385,-1-1 0,1 0 1,0 0-1,0 1 0,0-1 1,0 0-1,0 0 0,0 1 1,0-1-1,0 0 0,0 0 1,0 0-1,0 1 0,0-1 1,0 0-1,1 0 0,-1 1 1,0-1-1,1 0 0,-1 1 1,0-1-1,1 0 0,-1 1 1,1-1-1,-1 0 1,1 1-1,-1-1 0,2 0 1,25-4 617,43 19-3484,-53-9 227,-1-3-1547,-6-1-2157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4.146"/>
    </inkml:context>
    <inkml:brush xml:id="br0">
      <inkml:brushProperty name="width" value="0.025" units="cm"/>
      <inkml:brushProperty name="height" value="0.025" units="cm"/>
    </inkml:brush>
  </inkml:definitions>
  <inkml:trace contextRef="#ctx0" brushRef="#br0">0 1 10314,'0'0'6053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4.488"/>
    </inkml:context>
    <inkml:brush xml:id="br0">
      <inkml:brushProperty name="width" value="0.025" units="cm"/>
      <inkml:brushProperty name="height" value="0.025" units="cm"/>
    </inkml:brush>
  </inkml:definitions>
  <inkml:trace contextRef="#ctx0" brushRef="#br0">174 4 17232,'0'0'3652,"-12"0"-679,-15-1-1791,3-1-198,1 2 1,0 0-1,-29 4 1,51-4-993,0 0 0,1 1 1,-1-1-1,1 0 0,-1 0 1,0 1-1,1-1 0,-1 0 1,1 0-1,-1 1 0,1-1 1,-1 1-1,1-1 0,0 0 1,-1 1-1,1-1 0,-1 1 1,1-1-1,0 1 0,-1-1 1,1 1-1,0-1 0,0 1 1,-1-1-1,1 1 0,0 0 1,0-1-1,0 1 0,0-1 1,0 1-1,0 0 0,0-1 1,0 1-1,0-1 0,0 1 1,0 0-1,0-1 0,0 1 1,0-1-1,1 1 0,-1 0 1,0-1-1,0 1 0,1-1 1,-1 1-1,0-1 0,1 1 1,-1-1-1,0 1 0,1-1 1,-1 0-1,1 1 0,-1-1 0,1 1 1,-1-1-1,1 1 0,28 24-1268,8-4 87,-26-16 695,0 0 0,-1 1 0,1 0 0,-1 1 0,-1 0 0,1 1 0,13 14 0,-22-21 477,-1 0 0,1-1 0,0 1 0,0 0 0,-1 0 0,1 0 1,-1 1-1,1-1 0,-1 0 0,1 0 0,-1 0 0,0 0 0,0 0 0,1 1 0,-1-1 0,0 0 0,0 0 0,0 0 0,0 1 0,0-1 0,0 0 0,-1 0 0,1 0 0,0 0 0,-1 2 0,-1-1 37,1-1 0,0 1 0,-1-1 0,1 1 0,0-1 0,-1 0 0,0 0 0,1 0 0,-1 0 0,0 0 0,1 0 0,-1 0 0,0 0 0,-2 0 0,-6 1-454,0 1 0,-1-2 0,1 1 0,-17-1 0,3-1-4579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4.866"/>
    </inkml:context>
    <inkml:brush xml:id="br0">
      <inkml:brushProperty name="width" value="0.025" units="cm"/>
      <inkml:brushProperty name="height" value="0.025" units="cm"/>
    </inkml:brush>
  </inkml:definitions>
  <inkml:trace contextRef="#ctx0" brushRef="#br0">59 0 5445,'0'0'15722,"-7"10"-13763,0-1-1545,2-1 0,-1 1 0,1 0 1,1 0-1,-1 0 0,1 0 0,1 1 0,0 0 0,0 0 1,1-1-1,-1 21 0,2-23-297,1-1 0,0 1 0,0-1 1,0 1-1,1-1 0,0 1 0,1-1 0,4 13 0,-5-16-169,1-1 0,-1 0-1,1 0 1,0 1-1,0-1 1,0-1 0,0 1-1,0 0 1,0 0-1,1-1 1,-1 1 0,1-1-1,-1 0 1,1 1 0,-1-1-1,1-1 1,0 1-1,-1 0 1,1-1 0,0 1-1,0-1 1,-1 0-1,5 0 1,5 1-1135,0-1-1,0 0 1,23-3-1,-27 1-73,1 0-1,-1-1 0,0 0 1,0 0-1,0 0 1,8-6-1,16-10-4530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543"/>
    </inkml:context>
    <inkml:brush xml:id="br0">
      <inkml:brushProperty name="width" value="0.025" units="cm"/>
      <inkml:brushProperty name="height" value="0.025" units="cm"/>
    </inkml:brush>
  </inkml:definitions>
  <inkml:trace contextRef="#ctx0" brushRef="#br0">0 623 14606,'0'0'3715,"15"-53"-2433,29 15-450,16-14 33,15-10-160,12-9-353,6-1-256,1 0-192,-5 5-865,-11-1-2978,-11 0-7176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761"/>
    </inkml:context>
    <inkml:brush xml:id="br0">
      <inkml:brushProperty name="width" value="0.025" units="cm"/>
      <inkml:brushProperty name="height" value="0.025" units="cm"/>
    </inkml:brush>
  </inkml:definitions>
  <inkml:trace contextRef="#ctx0" brushRef="#br0">173 37 13261,'-8'0'3800,"-9"-1"-2560,4 0-667,-1 1-1,0 0 1,0 1 0,-23 4 0,34-5-500,0 1-1,0 0 0,1-1 1,-1 1-1,1 0 1,-1 1-1,1-1 1,-1 0-1,1 1 1,-1-1-1,1 1 1,0-1-1,0 1 0,0 0 1,0 0-1,0 0 1,1 1-1,-1-1 1,0 0-1,1 0 1,0 1-1,-1-1 0,1 1 1,0-1-1,0 1 1,1 0-1,-1-1 1,0 1-1,1 0 1,0 0-1,0 4 1,0-7-24,0 1 1,1 0 0,-1 0 0,1-1 0,0 1 0,-1 0 0,1-1 0,-1 1 0,1-1-1,0 1 1,0-1 0,-1 1 0,1-1 0,0 1 0,0-1 0,0 0 0,-1 1 0,1-1-1,0 0 1,0 0 0,0 0 0,0 1 0,0-1 0,0 0 0,0 0 0,-1 0 0,1-1-1,1 1 1,35-1 392,-32 1-275,8-2-92,0 1-1,-1-2 1,1 0 0,-1 0-1,21-10 1,-27 11-50,0-1-1,0 0 0,0 0 1,0 0-1,-1-1 1,0 0-1,1 0 0,-2 0 1,1-1-1,0 0 1,-1 0-1,0 0 0,4-6 1,-8 10-19,1 1 1,-1-1-1,1 0 1,-1 1-1,0-1 0,0 1 1,1-1-1,-1 0 1,0 1-1,0-1 1,0 0-1,0 1 0,0-1 1,0 0-1,0 1 1,0-1-1,0 0 0,0 1 1,0-1-1,0 0 1,0 1-1,-1-1 1,1 0-1,0 1 0,0-1 1,-1 0-1,1 1 1,0-1-1,-1 1 1,1-1-1,-1 1 0,0-1 1,-24-6-40,-32 12-66,52-3-14,0 0 1,0 0-1,1 0 1,-1 1-1,0-1 0,1 1 1,-1 0-1,1 1 0,0-1 1,0 1-1,0-1 1,1 1-1,-6 8 0,7-9-163,0-1 0,1 1-1,0 0 1,-1 0 0,1 0-1,0 0 1,0 0 0,1 0-1,-1 0 1,1 0 0,-1 3-1,1-3-198,1 0 0,-1-1-1,0 1 1,1 0 0,0-1 0,-1 1-1,1-1 1,0 1 0,0-1-1,1 1 1,-1-1 0,0 0 0,1 0-1,2 3 1,15 14-6193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5.221"/>
    </inkml:context>
    <inkml:brush xml:id="br0">
      <inkml:brushProperty name="width" value="0.025" units="cm"/>
      <inkml:brushProperty name="height" value="0.025" units="cm"/>
    </inkml:brush>
  </inkml:definitions>
  <inkml:trace contextRef="#ctx0" brushRef="#br0">111 27 8648,'0'0'11013,"-10"1"-8915,6-1-1920,0 1 0,-1-1-1,1 1 1,-1 0 0,1 1-1,0-1 1,0 1 0,0 0-1,0 0 1,0 0 0,0 1 0,0-1-1,1 1 1,-1 0 0,1 0-1,0 0 1,0 0 0,0 1-1,0-1 1,1 1 0,-1 0-1,1 0 1,0 0 0,0 0 0,0 0-1,1 0 1,-2 7 0,2-8-88,-1 0 0,1 0 0,0 0 0,0 0 1,1 0-1,-1 0 0,1 0 0,-1 1 0,1-1 0,0 0 1,0 0-1,1 0 0,-1 1 0,1-1 0,-1 0 0,1 0 1,0 0-1,2 4 0,-2-5-61,1 0 0,0-1 0,0 1-1,0 0 1,0-1 0,1 1 0,-1-1 0,0 1 0,1-1 0,-1 0 0,1 0 0,-1 0 0,1-1-1,-1 1 1,1 0 0,0-1 0,-1 0 0,1 0 0,0 1 0,-1-2 0,5 1 0,-3 0-6,1 0 0,-1-1 0,1 1 0,-1-1 0,0 0 0,1 0 0,-1-1 0,0 1 0,1-1 0,-1 0 0,0 0 0,0 0 0,-1-1 0,1 0 0,0 1 0,-1-1 0,0 0 0,1-1 0,-1 1 0,0 0 0,4-8 0,-4 6-21,0-1-1,0 0 1,-1 0-1,1 0 1,-1 0-1,-1-1 0,1 1 1,-1-1-1,0 1 1,-1-1-1,1 1 1,-1-1-1,-1 1 1,0-10-1,0 14-84,1 0-1,-1 0 1,0 0 0,0 0-1,1 0 1,-1 0 0,0 0-1,-1 1 1,1-1 0,0 0-1,0 1 1,-1-1 0,1 1-1,-1-1 1,1 1 0,-1 0-1,0 0 1,1 0 0,-1 0-1,0 0 1,0 0 0,0 0-1,0 0 1,0 1 0,0-1-1,0 1 1,0-1 0,0 1-1,0 0 1,0 0 0,0 0-1,0 0 1,0 0 0,0 0-1,-2 1 1,3-1-41,1 1 0,-1-1 0,1 0 1,-1 1-1,1-1 0,-1 0 0,1 1 0,-1-1 1,1 0-1,0 1 0,-1-1 0,1 1 0,0-1 1,-1 1-1,1-1 0,0 1 0,0-1 0,-1 1 1,1-1-1,0 1 0,0-1 0,0 1 0,0 0 1,0-1-1,0 1 0,0-1 0,0 1 0,0-1 1,0 1-1,0-1 0,0 1 0,0 0 0,0-1 1,0 1-1,0-1 0,1 1 0,-1 1-183,1-1 0,-1 1 0,0-1 0,1 1 1,0-1-1,-1 1 0,1-1 0,0 0 0,0 0 0,0 1 0,0-1 0,0 0 0,2 2 0,16 5-3419,6-1-705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5.583"/>
    </inkml:context>
    <inkml:brush xml:id="br0">
      <inkml:brushProperty name="width" value="0.025" units="cm"/>
      <inkml:brushProperty name="height" value="0.025" units="cm"/>
    </inkml:brush>
  </inkml:definitions>
  <inkml:trace contextRef="#ctx0" brushRef="#br0">114 10 13421,'0'0'8178,"-9"-3"-7030,4 2-944,-1 0-1,0 0 1,1 0 0,-1 0 0,0 1 0,1 0-1,-1 0 1,0 1 0,-7 1 0,11-1-150,0-1 0,-1 1 0,1-1 1,0 1-1,1 0 0,-1 0 0,0 0 0,0 0 1,0 0-1,0 1 0,1-1 0,-1 0 0,1 1 0,-1-1 1,1 1-1,-1 0 0,1-1 0,0 1 0,0 0 1,0 0-1,0 0 0,0 0 0,0 0 0,1 0 0,-1 0 1,0 0-1,1 0 0,0 0 0,-1 0 0,1 0 1,0 0-1,0 1 0,0-1 0,1 4 0,0-5-77,0 1-1,0-1 1,0 0-1,0 1 0,0-1 1,0 0-1,0 0 1,0 0-1,1 0 1,-1 0-1,0 0 0,1 0 1,-1 0-1,1 0 1,-1-1-1,1 1 1,-1 0-1,1-1 0,-1 0 1,1 1-1,2-1 1,40 8-1407,-41-7 1275,16 1-450,65 11-662,-77-11 1390,-1-1 0,1 1 0,0 1 0,0-1 1,-1 1-1,1 1 0,-1-1 0,0 1 0,6 4 0,-11-7-90,-1 0 0,1 0 1,0-1-1,0 1 0,-1 0 0,1 0 0,-1 0 0,1 0 0,-1 0 0,1 0 0,-1 0 0,1 0 1,-1 0-1,0 0 0,1 0 0,-1 0 0,0 0 0,0 0 0,0 0 0,0 0 0,0 1 0,0-1 0,0 0 1,0 0-1,-1 0 0,1 0 0,0 0 0,-1 0 0,1 0 0,-1 0 0,1 0 0,-1 0 0,1 0 0,-1 0 1,0 0-1,1-1 0,-1 1 0,0 0 0,0 0 0,0-1 0,1 1 0,-1 0 0,0-1 0,0 1 0,-2 0 1,-47 26 1084,45-25-967,1 0-19,-1 0 20,-1 1 0,1-1 0,-1 1-1,1-2 1,-1 1 0,0-1 0,0 1 0,0-2 0,0 1-1,1-1 1,-12 0 0,16 0-188,1-1 1,-1 1-1,0-1 0,1 0 0,-1 1 1,1-1-1,-1 1 0,1-1 0,-1 0 1,1 1-1,0-1 0,-1 0 0,1 0 0,0 1 1,-1-1-1,1 0 0,0 0 0,0 1 1,0-1-1,0 0 0,0 0 0,0 0 1,0 1-1,0-1 0,0 0 0,0 0 1,0 0-1,0 1 0,1-2 0,7-25-2761,8-3-2024,8-4-2135</inkml:trace>
  <inkml:trace contextRef="#ctx0" brushRef="#br0" timeOffset="1">305 0 13261,'0'0'5381,"0"69"-3652,0-42-448,0-1 577,0-3-448,2-2-289,8-7-737,1-5-288,2-4-64,-1-5-865,1 0-1729,-3-11-1858,-1-10-3364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5.925"/>
    </inkml:context>
    <inkml:brush xml:id="br0">
      <inkml:brushProperty name="width" value="0.025" units="cm"/>
      <inkml:brushProperty name="height" value="0.025" units="cm"/>
    </inkml:brush>
  </inkml:definitions>
  <inkml:trace contextRef="#ctx0" brushRef="#br0">0 0 16015,'0'0'9513,"13"63"-9417,11-45-64,4-3-1313,0 0-2082,3 0-2659,2-5-4484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6.314"/>
    </inkml:context>
    <inkml:brush xml:id="br0">
      <inkml:brushProperty name="width" value="0.025" units="cm"/>
      <inkml:brushProperty name="height" value="0.025" units="cm"/>
    </inkml:brush>
  </inkml:definitions>
  <inkml:trace contextRef="#ctx0" brushRef="#br0">140 1 15503,'-8'3'2904,"-5"1"-1858,1 1 1,0 1-1,0 0 1,0 1-1,1 0 1,-12 10-1,20-15-922,0 0 0,1 0-1,-1 0 1,0 1-1,1-1 1,0 1-1,0 0 1,-1 0 0,2 0-1,-1 0 1,0 0-1,0 0 1,1 0-1,0 0 1,0 1 0,0-1-1,0 1 1,0-1-1,1 0 1,-1 1-1,1-1 1,0 1 0,0 0-1,0-1 1,1 1-1,-1-1 1,1 0-1,0 1 1,0-1 0,0 1-1,3 5 1,1-3-196,0 0 1,0-1-1,0 0 1,1 1 0,0-2-1,0 1 1,0-1-1,1 0 1,-1 0 0,1 0-1,0-1 1,0 0-1,10 2 1,-7-1-329,0 0 1,0 0 0,-1 1-1,1 0 1,-1 1 0,11 9-1,-14-9 362,-1 0 0,0 1 0,-1-1 0,1 1 0,-1 0 0,-1 0 0,1 1 0,-1-1 0,0 1 0,-1-1 0,0 1 0,0 0 0,-1 0 0,0 0 0,0 0 0,-1 0-1,0 0 1,0 0 0,-1 0 0,-2 10 0,2-13 209,0 0-1,0 0 1,-1 0-1,1 0 0,-1 0 1,0 0-1,-1 0 1,1-1-1,-1 1 1,0-1-1,0 0 1,-1 1-1,1-2 0,-1 1 1,0 0-1,0-1 1,0 1-1,0-1 1,0 0-1,-1-1 0,1 1 1,-1-1-1,0 0 1,0 0-1,0 0 1,0-1-1,0 0 0,0 0 1,-1 0-1,1-1 1,-7 1-1,11-1-141,-1 0-1,1-1 0,0 1 0,-1 0 1,1 0-1,0-1 0,0 1 1,-1-1-1,1 1 0,0-1 0,0 0 1,0 1-1,0-1 0,-1 0 1,1 0-1,0 0 0,0 0 0,1 0 1,-1 0-1,0 0 0,0 0 1,0 0-1,1 0 0,-1 0 0,0 0 1,1-1-1,-1 1 0,1 0 1,0-1-1,-1 1 0,1 0 0,0-3 1,-1-51-31,1 37 20,0 4-179,0-10-19,0 1-1,1-1 1,2 1-1,8-38 1,-10 56 9,1-1 1,0 1 0,0-1-1,0 1 1,1 0 0,0 0-1,0 0 1,0 1 0,1-1-1,-1 1 1,1-1 0,0 1-1,0 0 1,1 1 0,-1-1-1,1 1 1,0 0 0,0 0-1,0 0 1,0 1-1,0 0 1,1 0 0,-1 0-1,9-1 1,20-5-3492,4-2-2226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7.436"/>
    </inkml:context>
    <inkml:brush xml:id="br0">
      <inkml:brushProperty name="width" value="0.025" units="cm"/>
      <inkml:brushProperty name="height" value="0.025" units="cm"/>
    </inkml:brush>
  </inkml:definitions>
  <inkml:trace contextRef="#ctx0" brushRef="#br0">172 167 7239,'-8'-3'9257,"-1"1"-8565,-1-1 0,0 1 0,0 1 0,0 0 0,0 0 0,0 1 1,0 0-1,-15 3 0,22-3-631,0 1 1,0 0-1,0-1 1,1 2 0,-1-1-1,0 0 1,0 0-1,1 1 1,-1-1-1,0 1 1,1 0-1,0 0 1,-1 0 0,1 0-1,0 0 1,0 1-1,0-1 1,1 1-1,-1-1 1,0 1 0,1-1-1,0 1 1,-1 0-1,1 0 1,0 0-1,1 0 1,-1 0-1,0 0 1,1 0 0,0 0-1,-1 0 1,1 0-1,1 0 1,-1 0-1,1 3 1,-1-4-58,1 0 1,-1 0 0,1 0-1,-1 0 1,1 0-1,0 0 1,0 0-1,0-1 1,0 1-1,0 0 1,0-1 0,1 1-1,-1-1 1,0 1-1,1-1 1,0 0-1,-1 0 1,1 1-1,-1-1 1,1 0-1,0 0 1,0-1 0,0 1-1,0 0 1,-1-1-1,1 1 1,0-1-1,0 1 1,0-1-1,3 0 1,9 2 21,0-1 0,-1-1 1,19-1-1,-21 0-16,1 0-31,0-1-1,0 0 0,0-1 1,0 0-1,-1-1 1,0 0-1,0-1 1,0 0-1,17-12 1,-22 14 8,-1 0 0,0-1 0,0 0 1,0 0-1,0 0 0,-1-1 1,0 1-1,0-1 0,0 0 0,0 0 1,-1-1-1,0 1 0,0-1 1,0 0-1,-1 0 0,1 0 1,-2 0-1,1 0 0,1-11 0,-3 16 14,1 1 1,-1-1-1,0 1 0,0-1 0,0 1 0,0-1 0,0 0 0,0 1 0,1-1 0,-2 1 0,1-1 1,0 1-1,0-1 0,0 1 0,0-1 0,0 0 0,0 1 0,0-1 0,-1 1 0,1-1 0,0 1 0,0-1 1,-1 1-1,1-1 0,0 1 0,-1 0 0,1-1 0,-1 1 0,1-1 0,0 1 0,-1 0 0,1-1 0,-1 1 1,1 0-1,-1 0 0,1-1 0,-1 1 0,1 0 0,-1 0 0,1 0 0,-1-1 0,0 1 0,1 0 1,-1 0-1,1 0 0,-1 0 0,1 0 0,-1 0 0,1 0 0,-1 1 0,0-1 0,1 0 0,-1 0 0,1 0 1,-1 0-1,1 1 0,-1-1 0,-2 1 27,1 1 1,0-1-1,0 0 1,0 1-1,0 0 1,0-1 0,0 1-1,0 0 1,1 0-1,-1 0 1,-1 2-1,-1 4 50,1-1 0,0 0 0,1 1 0,0 0 0,0-1 0,1 1 0,-1 0 0,2 0 0,-1 0 0,2 13 1,-1-18-29,0 0 1,0 0 0,1 0-1,0 0 1,-1-1 0,1 1-1,0 0 1,0-1 0,0 1-1,1-1 1,-1 1 0,1-1-1,-1 1 1,1-1 0,0 0-1,0 0 1,0 0 0,0 0-1,0 0 1,0 0 0,1-1-1,-1 1 1,1-1 0,-1 1-1,1-1 1,-1 0 0,1 0-1,0 0 1,-1-1 0,1 1-1,0 0 1,3-1 0,1 1-19,0-1 0,-1 0 0,1-1 0,-1 0 0,1 0 1,-1 0-1,1 0 0,-1-1 0,1 0 0,-1-1 0,0 0 1,0 1-1,0-2 0,-1 1 0,1-1 0,-1 0 1,0 0-1,0 0 0,0-1 0,0 0 0,-1 0 0,0 0 1,0 0-1,0-1 0,-1 1 0,1-1 0,-2 0 1,1 0-1,0 0 0,-1-1 0,0 1 0,-1-1 0,0 1 1,0-1-1,1-11 0,-6 13-117,-5 11 37,-6 13 26,14-16 34,-1 1-1,1-1 0,0 1 1,0-1-1,0 1 1,0 0-1,1-1 1,0 1-1,0 0 0,0 0 1,0-1-1,0 1 1,1 0-1,-1 0 1,1-1-1,0 1 0,0-1 1,1 1-1,2 6 1,-1-8 3,-1 1 0,0-1 1,1 1-1,0-1 0,0 0 0,-1 0 1,1 0-1,1 0 0,-1 0 1,0-1-1,0 1 0,0-1 1,1 0-1,-1 0 0,1-1 0,-1 1 1,1 0-1,-1-1 0,1 0 1,6 0-1,-4-1 0,0 0-1,0 0 1,0 0-1,0-1 1,0 0 0,-1 0-1,1 0 1,0-1 0,-1 0-1,0 0 1,0 0-1,0-1 1,8-6 0,-10 7-32,0 0 1,0 1 0,0-1-1,0 0 1,-1-1 0,1 1-1,-1 0 1,0-1 0,0 1-1,0-1 1,0 0 0,-1 1-1,0-1 1,1 0 0,-1 0-1,-1 0 1,1 0 0,0 0-1,-1 0 1,0 0-1,-1-7 1,1 11 13,0 0 0,0-1 0,0 1 0,0 0 0,0 0 1,-1 0-1,1-1 0,0 1 0,0 0 0,0 0 0,-1 0 0,1-1 0,0 1 0,0 0 0,-1 0 0,1 0 0,0 0 0,0 0 0,-1 0 0,1 0 0,0 0 0,-1 0 1,1-1-1,0 1 0,0 0 0,-1 0 0,1 0 0,0 0 0,0 1 0,-1-1 0,1 0 0,0 0 0,-1 0 0,1 0 0,0 0 0,0 0 0,-1 0 0,1 0 0,0 1 1,0-1-1,0 0 0,-1 0 0,1 0 0,0 0 0,0 1 0,0-1 0,-1 0 0,1 1 0,-12 9-77,9-5 117,0-1 0,0 1 0,0 0-1,1 1 1,0-1 0,0 0 0,0 1 0,1-1 0,0 1 0,0 0 0,0-1-1,0 1 1,1 0 0,0 0 0,1 8 0,0-11-18,-1 0 1,1 0-1,-1-1 1,1 1 0,0 0-1,0 0 1,1 0-1,-1-1 1,0 1-1,1-1 1,0 1-1,-1-1 1,1 1-1,0-1 1,0 0 0,1 0-1,-1 0 1,0 0-1,1 0 1,-1-1-1,1 1 1,-1-1-1,1 0 1,0 1-1,-1-1 1,1 0 0,0-1-1,0 1 1,0 0-1,6 0 1,-4-1-30,0 0 0,1 0 0,-1 0 0,1-1 0,-1 0 0,0 0 0,0 0 0,1-1 0,-1 1 0,0-1 0,0 0 0,-1-1 0,1 1 0,0-1 0,6-5 0,-4 2-11,1-1-1,-1 0 0,-1-1 1,1 0-1,-1 0 0,0 0 0,8-17 1,-5 7-8,-2 0 0,0 0 0,-1 0 0,-1-1 1,0 0-1,-1 0 0,-2-1 0,1-22 0,-2 42 23,-1-1 0,0 0 0,0 1 0,0-1 0,0 0 0,0 1 0,1-1 0,-1 1 0,0-1-1,0 0 1,-1 1 0,1-1 0,0 0 0,0 1 0,0-1 0,0 0 0,-1 1 0,1-1 0,0 1 0,0-1 0,-1 0 0,1 1 0,0-1 0,-1 1-1,1-1 1,-1 1 0,0-1 0,-9 15-106,-7 33 42,12-24 86,0 1 0,2 0 1,1 0-1,1 0 0,0 0 1,2 0-1,6 36 0,1-21-80,1 0-1,2-1 0,28 64 1,-38-102 64,4 12 22,1 0 0,-1 0 0,-1 0 0,0 1 0,-1 0 0,0-1-1,-1 1 1,1 25 0,-3-37 15,0 0 0,0 0-1,-1 0 1,1 0 0,0 0-1,0 0 1,-1 0 0,1 0-1,0 0 1,-1 0 0,1 0 0,-1 0-1,0 0 1,1 0 0,-1 0-1,0-1 1,1 1 0,-1 0-1,0 0 1,0-1 0,0 1-1,1 0 1,-1-1 0,0 1-1,0-1 1,0 1 0,0-1 0,0 0-1,0 1 1,0-1 0,0 0-1,0 0 1,0 0 0,0 0-1,0 1 1,-1-2 0,1 1-1,0 0 1,0 0 0,0 0-1,0 0 1,-2-1 0,0 0 14,0 0 0,0 1 0,0-1-1,0 0 1,0-1 0,0 1 0,0-1 0,0 1 0,0-1 0,1 0 0,-1 0 0,1 0 0,-4-3-1,-6-14-95,1-1-1,1 0 0,0 0 0,2-1 0,0 0 0,1-1 0,1 1 0,2-1 0,-5-41 0,9 60 27,0 0-1,0 0 0,0 0 1,0 0-1,1 0 0,-1 0 1,1 0-1,0 0 1,0 0-1,0 0 0,0 1 1,0-1-1,0 0 0,1 0 1,0 1-1,-1-1 0,1 1 1,0 0-1,0-1 1,0 1-1,1 0 0,-1 0 1,0 0-1,1 1 0,-1-1 1,1 0-1,0 1 0,0 0 1,-1 0-1,4-2 0,10-1-121,0 0 0,0 1 0,0 0 0,26-1 0,-15 2-274,51-10-2694,-27-4-2393,-13-2-2751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2.162"/>
    </inkml:context>
    <inkml:brush xml:id="br0">
      <inkml:brushProperty name="width" value="0.025" units="cm"/>
      <inkml:brushProperty name="height" value="0.025" units="cm"/>
    </inkml:brush>
  </inkml:definitions>
  <inkml:trace contextRef="#ctx0" brushRef="#br0">197 200 4548,'-4'-33'13268,"-9"4"-7399,11 25-5767,-1 1-1,0 0 0,1 0 0,-1 0 1,-1 0-1,1 0 0,0 1 0,0-1 1,-1 1-1,0 0 0,1 0 0,-1 1 0,0-1 1,0 0-1,0 1 0,0 0 0,0 0 1,0 1-1,0-1 0,-1 1 0,-5 0 1,6 0-99,0 1 0,0 0 1,1 0-1,-1 1 1,0-1-1,1 1 1,-1 0-1,1 0 1,-1 0-1,1 0 1,0 1-1,0-1 1,0 1-1,0 0 0,1 0 1,-1 0-1,1 0 1,-1 0-1,1 1 1,0-1-1,1 0 1,-1 1-1,-1 4 1,-1 1 59,0 1 0,0-1 0,2 0 0,-1 1 0,1 0 0,0 0 1,1-1-1,0 16 0,1-24-55,0 0 0,0 0 0,0 0 0,0 0 0,0 1 0,1-1 0,-1 0 0,1 0 0,-1 0 0,0 0 0,1 0 0,0 0 0,-1 0 0,1 0 0,0 0 0,-1 0 0,1 0 0,0 0 0,0-1 0,0 1 0,0 0 0,0 0 0,0-1 0,0 1 0,0-1 0,0 1 0,0-1 0,1 1 0,2 0 6,-1 0-1,1-1 1,0 0-1,-1 0 1,1 0-1,0 0 1,-1 0 0,1-1-1,4-1 1,4-1-4,-1 0-1,1-1 1,-1 0 0,0-1 0,10-7 0,-7 3-140,-1-1 0,0-1-1,0 0 1,-1-1 0,0 0 0,17-24 0,-24 29 137,-1 0 0,0 0-1,0 0 1,0 0 0,-1-1 0,0 0 0,-1 1 0,0-1 0,0 0 0,0 0 0,-1 0 0,0-1-1,-1 1 1,0 0 0,-1-15 0,0 22-1,1 1 0,0-1 0,0 0 0,0 1 0,0-1 0,-1 1 0,1-1 0,0 1 0,0-1 0,-1 1 0,1-1 0,0 1 0,-1-1 0,1 1 0,-1-1 1,1 1-1,-1-1 0,1 1 0,-1 0 0,1-1 0,-1 1 0,1 0 0,-1-1 0,1 1 0,-1 0 0,1 0 0,-1 0 0,0-1 0,1 1 0,-1 0 0,1 0 0,-1 0 0,0 0 0,1 0 0,-1 0 0,1 0 0,-1 0 0,0 1 0,1-1 0,-1 0 0,1 0 0,-1 0 0,0 1 0,1-1 0,-1 0 0,1 0 0,-1 1 0,1-1 0,-1 1 0,0-1 0,-24 22 157,19-10-69,0 0 0,1 0 0,0 1 0,1-1 0,-4 21 0,7-26 15,-1 0 1,1 0-1,1 1 1,0-1 0,0 0-1,0 1 1,0-1 0,1 0-1,1 0 1,-1 1-1,5 10 1,-5-16-90,1 1 0,-1 0 1,1-1-1,0 1 0,0-1 0,0 0 1,0 0-1,0 0 0,0 0 0,0 0 1,1 0-1,-1 0 0,1-1 0,-1 1 0,1-1 1,0 0-1,0 0 0,0 0 0,-1 0 1,1 0-1,0-1 0,0 1 0,0-1 1,0 0-1,0 0 0,0 0 0,0 0 1,0 0-1,0-1 0,0 1 0,0-1 0,0 0 1,0 0-1,2-1 0,2 0-12,-1-1-1,1 0 0,-1 0 1,0 0-1,0-1 0,0 0 1,0 0-1,-1 0 1,0-1-1,0 0 0,0 0 1,0 0-1,6-11 0,-9 12-8,0 0-1,0 0 0,0-1 1,-1 1-1,1-1 1,-1 1-1,0-1 0,-1 0 1,1 1-1,-1-1 0,0 0 1,-1-9-1,1 14-1,0-1-1,0 1 1,-1 0 0,1-1-1,0 1 1,0-1 0,0 1-1,0 0 1,0-1 0,-1 1 0,1 0-1,0-1 1,0 1 0,-1 0-1,1-1 1,0 1 0,-1 0-1,1 0 1,0-1 0,0 1-1,-1 0 1,1 0 0,-1 0-1,1-1 1,0 1 0,-1 0-1,1 0 1,0 0 0,-1 0-1,1 0 1,-1 0 0,1 0-1,0 0 1,-1 0 0,1 0-1,-1 0 1,1 0 0,0 0-1,-1 0 1,1 0 0,-1 0-1,1 0 1,0 1 0,-1-1-1,1 0 1,-1 1 0,-13 13-54,11-9 72,2 1 0,-1 0 1,0-1-1,1 1 1,0 0-1,1 0 1,-1 0-1,1 0 0,0 0 1,1 0-1,-1 0 1,4 11-1,-3-14-2,0-1 0,0 1 0,0-1 0,1 1 0,-1-1 0,1 1 0,-1-1 0,1 0 0,0 1 0,0-1 0,0 0 0,0 0 0,1-1 0,-1 1 0,0 0 0,1-1-1,0 0 1,-1 1 0,1-1 0,-1 0 0,1 0 0,0 0 0,0-1 0,0 1 0,0-1 0,-1 1 0,1-1 0,4 0 0,0 0-9,1 0 0,0-1 0,0 0-1,-1 0 1,1 0 0,-1-1 0,1 0 0,-1-1-1,0 1 1,1-1 0,-1-1 0,-1 0 0,9-5-1,-11 6-7,0 0-1,-1 0 0,1 0 0,-1-1 0,0 0 0,0 1 0,0-1 0,-1 0 1,1-1-1,-1 1 0,0 0 0,0-1 0,-1 1 0,1-1 0,-1 1 0,0-1 1,0 0-1,0 0 0,-1 1 0,0-1 0,0 0 0,0-8 0,-1 13 5,1-1 0,0 0 0,0 0-1,0 0 1,0 0 0,-1 0 0,1 0 0,0 0-1,-1 1 1,1-1 0,-1 0 0,1 0-1,-1 1 1,1-1 0,-1 0 0,0 1 0,1-1-1,-1 0 1,0 1 0,0-1 0,1 1-1,-1-1 1,0 1 0,0-1 0,0 1-1,1 0 1,-1-1 0,0 1 0,0 0 0,0 0-1,0 0 1,0 0 0,0-1 0,0 1-1,0 0 1,-1 1 0,1-1-5,-1 0-1,0 0 1,1 1-1,-1-1 1,1 0-1,-1 1 1,1 0-1,-1-1 1,1 1 0,-1 0-1,1 0 1,0-1-1,-1 1 1,1 0-1,0 1 1,0-1-1,0 0 1,0 0-1,0 0 1,-1 2 0,-1 3 27,0 0 1,1 0 0,0 0 0,0 0 0,0 0 0,1 0 0,0 0 0,0 1-1,1-1 1,0 0 0,0 0 0,0 1 0,1-1 0,0 0 0,0 1-1,2 5 1,-1-8-11,-1 0 0,1 0 0,0-1-1,0 1 1,0-1 0,1 1 0,-1-1-1,1 0 1,0 0 0,-1 0 0,2-1-1,-1 1 1,0-1 0,0 1-1,1-1 1,-1 0 0,1 0 0,0 0-1,-1-1 1,1 0 0,0 1 0,0-1-1,0 0 1,0-1 0,7 1 0,-2 0-337,1 0 0,0-1 1,0 0-1,0-1 0,18-4 1,-25 4-245,1 0 0,0 0 0,0-1 1,0 0-1,-1 0 0,1 0 1,-1 0-1,1 0 0,-1-1 0,0 0 1,0 1-1,0-1 0,0 0 0,-1-1 1,1 1-1,3-6 0,6-18-7673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2.518"/>
    </inkml:context>
    <inkml:brush xml:id="br0">
      <inkml:brushProperty name="width" value="0.025" units="cm"/>
      <inkml:brushProperty name="height" value="0.025" units="cm"/>
    </inkml:brush>
  </inkml:definitions>
  <inkml:trace contextRef="#ctx0" brushRef="#br0">0 0 9705,'0'0'13805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3.187"/>
    </inkml:context>
    <inkml:brush xml:id="br0">
      <inkml:brushProperty name="width" value="0.025" units="cm"/>
      <inkml:brushProperty name="height" value="0.025" units="cm"/>
    </inkml:brush>
  </inkml:definitions>
  <inkml:trace contextRef="#ctx0" brushRef="#br0">94 0 9961,'0'0'15012,"-9"1"-13848,7-1-1093,-1 0 0,1 0 0,0 0 0,0 0 0,-1 1 0,1-1 0,0 1 0,0 0 1,0-1-1,0 1 0,0 0 0,0 0 0,0 0 0,0 1 0,0-1 0,0 0 0,0 1 0,-2 2 0,1 1 71,0 0 0,1 0 0,0 0-1,0 1 1,0-1 0,1 0 0,0 1-1,-2 10 1,-7 49 783,2 0 0,3 0 0,5 117 0,9-141-893,-8-39-31,-1 0-1,1 0 1,0 0-1,-1 0 1,1 0 0,1 0-1,-1 0 1,0 0 0,0 0-1,1-1 1,-1 1 0,1 0-1,-1-1 1,1 1 0,3 1-1,-5-3-2,1 0-1,0 0 0,-1-1 0,1 1 1,0 0-1,-1-1 0,1 1 0,-1-1 1,1 1-1,-1-1 0,1 1 0,-1-1 0,0 1 1,1-1-1,-1 0 0,1 1 0,-1-1 1,0 1-1,0-1 0,1 0 0,-1 1 1,0-1-1,0 0 0,0 1 0,0-1 0,0 0 1,0 1-1,0-1 0,0 0 0,0 0 1,0 1-1,0-2 0,2-30-41,-2 29 35,0-8-2,2-20-228,-1 0 0,-2 0-1,-1 0 1,-1 0 0,-13-53 0,12 81-192,2 14 327,2-8 113,0 0-1,0 1 0,1-1 1,-1 0-1,1 0 0,-1 0 1,1 0-1,2 6 0,0-5 2,1 0-1,-1 0 0,0 0 0,1 0 0,0-1 0,0 0 1,0 0-1,0 0 0,0 0 0,1 0 0,0-1 0,-1 0 0,1 0 1,0 0-1,0-1 0,0 1 0,0-1 0,0 0 0,0-1 0,0 1 1,0-1-1,0 0 0,0 0 0,1-1 0,5-1 0,-4 1-1,1 0-1,-1-1 0,1 0 1,-1-1-1,1 0 1,-1 0-1,0 0 0,-1-1 1,1 0-1,0 0 0,-1-1 1,0 0-1,0 0 0,-1 0 1,1-1-1,4-6 0,13-32 47,-8 15-7,-19 61 82,0-19 15,1-1 0,1 1 0,0 0 1,1 0-1,1-1 0,0 1 0,2 19 0,-1-31-138,-1 0 0,1 1 0,0-1 0,0 0-1,0 0 1,0 0 0,0 0 0,0 0 0,0 0 0,0 0 0,0-1-1,0 1 1,1 0 0,-1-1 0,0 1 0,1 0 0,-1-1 0,0 0-1,1 1 1,-1-1 0,0 0 0,1 0 0,-1 1 0,1-1 0,-1 0-1,0 0 1,1-1 0,-1 1 0,1 0 0,1-1 0,43-11 111,-31 4-197,-1-2-1,0 0 1,22-21 0,2-1-42,-37 32 120,0 1 0,-1-1 1,1 1-1,-1-1 0,1 1 0,-1-1 1,0 1-1,1 0 0,-1-1 0,0 1 1,1 0-1,-1-1 0,0 1 0,0 0 1,1-1-1,-1 1 0,0 0 0,0-1 1,0 1-1,0 0 0,0 0 0,0-1 1,0 1-1,0 0 0,0-1 0,-1 2 1,2 25 77,-1-26-73,0-1-1,1 1 0,-1 0-1,0 0 1,1 0 0,-1 0 0,1-1-1,0 1 1,-1 0 0,1 0 0,-1-1-1,1 1 1,0 0 0,0-1 0,-1 1 0,1-1-1,0 1 1,0-1 0,0 1 0,0-1-1,-1 0 1,1 1 0,0-1 0,0 0-1,0 0 1,0 1 0,0-1 0,0 0-1,0 0 1,0 0 0,0 0 0,0-1 0,0 1-1,0 0 1,0 0 0,-1 0 0,1-1-1,0 1 1,1-1 0,38-11-226,-17-3-44,-18 11 166,1-1 0,0 1 0,0 0 0,1 1 1,-1 0-1,1 0 0,0 0 0,0 1 0,9-3 1,-15 6 90,-1-1-1,1 1 1,-1 0 0,1-1 0,-1 1 0,0 0 0,1 0 0,-1-1 0,0 1 0,1 0 0,-1 0 0,0-1-1,0 1 1,0 0 0,0 0 0,0-1 0,0 1 0,0 0 0,0 0 0,0 0 0,0-1 0,0 1-1,0 0 1,-1 0 0,1-1 0,0 1 0,0 0 0,-1 1 0,-8 28 63,9-29-65,-5 11 384,3-5-159,0-3-3029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3.563"/>
    </inkml:context>
    <inkml:brush xml:id="br0">
      <inkml:brushProperty name="width" value="0.025" units="cm"/>
      <inkml:brushProperty name="height" value="0.025" units="cm"/>
    </inkml:brush>
  </inkml:definitions>
  <inkml:trace contextRef="#ctx0" brushRef="#br0">1 0 11050,'0'0'13261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4.342"/>
    </inkml:context>
    <inkml:brush xml:id="br0">
      <inkml:brushProperty name="width" value="0.025" units="cm"/>
      <inkml:brushProperty name="height" value="0.025" units="cm"/>
    </inkml:brush>
  </inkml:definitions>
  <inkml:trace contextRef="#ctx0" brushRef="#br0">162 86 4004,'0'0'9331,"6"-9"-6213,17-27-315,-22 35-2700,-1 0 1,1 0 0,-1 0 0,1 0-1,-1 1 1,1-1 0,-1 0-1,0 0 1,0 0 0,1 0 0,-1 0-1,0 0 1,0 0 0,0 0 0,0 0-1,0 0 1,0 0 0,0 0 0,-1 0-1,1 0 1,0 0 0,0 1 0,-1-1-1,1 0 1,-1 0 0,1 0 0,-1 0-1,1 0 1,-1 1 0,1-1 0,-1 0-1,0 0 1,1 1 0,-1-1 0,0 1-1,0-1 1,1 0 0,-1 1 0,0-1-1,0 1 1,0 0 0,0-1-1,0 1 1,0 0 0,1-1 0,-1 1-1,0 0 1,0 0 0,-2 0 0,-48-3 1669,47 3-1441,-1 0-258,-1 1-1,1 0 1,0 1 0,0-1 0,0 1 0,0 0 0,0 0 0,0 0-1,0 1 1,0 0 0,1 0 0,0 0 0,0 0 0,-1 1 0,2 0-1,-1-1 1,0 2 0,-3 5 0,4-6-63,0 0 1,0 0-1,0 0 0,1 1 0,0-1 0,0 1 1,0 0-1,1-1 0,-1 1 0,1 0 0,0 0 1,0 0-1,1 0 0,0 0 0,0 0 1,0 0-1,0 0 0,1 0 0,0 0 0,1 5 1,-1-8-7,0-1 1,0 1 0,1-1-1,-1 1 1,0-1 0,1 0-1,-1 0 1,1 1 0,0-1-1,-1 0 1,1 0 0,0-1-1,0 1 1,-1 0 0,1 0 0,0-1-1,0 1 1,0-1 0,0 0-1,0 0 1,0 1 0,0-1-1,0-1 1,0 1 0,0 0-1,0 0 1,-1-1 0,4 0-1,3 0 20,-1 0-1,1-1 1,-1 0-1,0 0 1,1-1-1,6-4 1,5-4-10,-2-1 0,1 0-1,18-19 1,-32 27-54,1 0 0,-1-1 0,0 1 0,0-1 0,0 0 0,0 0 0,-1 0 0,0 0 0,0-1-1,-1 0 1,1 1 0,-1-1 0,-1 0 0,1 0 0,1-11 0,-4 17 13,0 1 0,0-1 0,-1 0-1,1 0 1,0 1 0,0-1 0,0 1 0,0-1 0,0 1 0,0-1-1,0 1 1,0 0 0,0-1 0,0 1 0,1 0 0,-1 0-1,0 0 1,0 0 0,-1 1 0,-5 10 153,1 0 0,0 1 0,0 0 1,1 0-1,1 0 0,0 0 0,1 1 0,0-1 0,1 1 0,0 19 1,2-32-110,0 0 1,0 0-1,0 0 0,0 0 1,0 0-1,1 0 1,-1-1-1,0 1 1,1 0-1,-1 0 1,0 0-1,1 0 0,-1 0 1,1-1-1,0 1 1,-1 0-1,1 0 1,-1-1-1,1 1 1,0 0-1,0-1 1,-1 1-1,1-1 0,0 1 1,0-1-1,0 1 1,-1-1-1,2 1 1,34 2 200,-25-5-187,1 0-1,-1 0 1,0-1 0,14-6-1,6-6-216,-2-1-1,0-2 0,-1 0 0,47-42 1,-73 59 89,-3 14 53,-7 16 190,6-24-96,0 0 1,1 1 0,0-1 0,0 1-1,0-1 1,0 1 0,1 8-1,1-14-35,-1 1 0,1 0 0,0-1 0,0 1-1,-1 0 1,1-1 0,0 1 0,0-1 0,0 0-1,0 1 1,0-1 0,0 0 0,-1 1 0,1-1-1,0 0 1,0 0 0,0 0 0,0 0 0,0 0 0,0 0-1,0 0 1,0 0 0,0 0 0,1 0 0,27-4 95,-20 0-89,0-1-1,-1 0 0,0 0 0,0 0 0,9-9 1,-10 8-61,-1 1 1,1 0-1,-1 0 1,1 1-1,1 0 1,-1 0 0,0 1-1,12-4 1,-18 7 23,0 1 1,-1 0 0,1-1-1,0 1 1,-1-1 0,1 1-1,0 0 1,-1 0 0,1-1-1,-1 1 1,1 0 0,-1 0-1,0 0 1,1 0 0,-1 0-1,0-1 1,1 1 0,-1 0-1,0 0 1,0 0-1,0 0 1,0 0 0,0 0-1,0 0 1,0 0 0,0 0-1,-1 1 1,1 40-816,0-33-266,0-8 295,0 9-226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9.091"/>
    </inkml:context>
    <inkml:brush xml:id="br0">
      <inkml:brushProperty name="width" value="0.025" units="cm"/>
      <inkml:brushProperty name="height" value="0.025" units="cm"/>
    </inkml:brush>
  </inkml:definitions>
  <inkml:trace contextRef="#ctx0" brushRef="#br0">97 5 11371,'0'0'8717,"-9"7"-6811,6-4-1804,-52 49 2572,52-48-2520,0 0-1,0-1 1,0 1 0,1 1 0,0-1 0,-1 0 0,1 0-1,1 1 1,-1-1 0,1 1 0,0 0 0,0-1 0,0 1-1,0 0 1,1 7 0,1-10-140,-1 0-1,1-1 1,0 1-1,0-1 1,0 1-1,0-1 1,0 1-1,0-1 1,1 1-1,-1-1 1,0 0-1,1 0 1,-1 0-1,1 0 1,-1 0-1,1 0 1,0 0 0,-1-1-1,1 1 1,0 0-1,0-1 1,-1 1-1,1-1 1,0 0-1,0 0 1,0 0-1,-1 0 1,1 0-1,2 0 1,57-3 504,-52 1-489,0 0-1,0-1 1,0-1 0,0 1 0,-1-1 0,1-1 0,-1 1 0,0-2 0,8-6 0,-12 9-6,0 0-1,0-1 1,0 1 0,0-1 0,-1 0-1,0 0 1,0 0 0,0 0 0,0-1 0,-1 1-1,1-1 1,-1 0 0,0 1 0,0-1 0,-1 0-1,0 0 1,2-10 0,-4 13-26,1 1 0,0-1-1,-1 1 1,0-1 0,1 0 0,-1 1-1,0-1 1,1 1 0,-1 0 0,0-1-1,0 1 1,0-1 0,0 1 0,-1 0 0,1 0-1,0 0 1,0 0 0,-1 0 0,1 0-1,-1 0 1,1 0 0,-1 1 0,1-1 0,-1 0-1,1 1 1,-1-1 0,0 1 0,1 0-1,-1-1 1,-3 1 0,-58-4-855,54 4 519,-38 3-2498,18 4-3967,17-1-4738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4.700"/>
    </inkml:context>
    <inkml:brush xml:id="br0">
      <inkml:brushProperty name="width" value="0.025" units="cm"/>
      <inkml:brushProperty name="height" value="0.025" units="cm"/>
    </inkml:brush>
  </inkml:definitions>
  <inkml:trace contextRef="#ctx0" brushRef="#br0">30 27 17553,'0'0'4890,"10"-5"-3139,-1 1-1410,-5 2-223,0-1 0,0 1 0,0 0 0,1 0 1,-1 1-1,1-1 0,-1 1 0,1 0 0,-1 0 1,1 1-1,0-1 0,-1 1 0,1 0 0,5 1 1,-9-1-103,0 1 1,0 0-1,0-1 1,0 1-1,-1 0 1,1-1-1,0 1 1,-1 0-1,1 0 1,0 0-1,-1 0 1,1 0-1,-1 0 1,1 0-1,-1-1 1,1 2-1,-1-1 1,0 0-1,0 0 1,1 0-1,-1 0 1,0 0-1,0 0 1,0 0-1,0 0 1,0 0-1,-1 0 1,1 2-1,-8 33 1144,0-23-743,0 0 0,0-1 0,-1 0 0,-1 0-1,-13 12 1,-27 36 408,49-60-823,0 1 1,1-1-1,-1 1 0,1-1 0,-1 1 1,1 0-1,-1-1 0,1 1 0,-1 0 1,1-1-1,0 1 0,-1 0 0,1 0 1,0-1-1,-1 1 0,1 0 0,0 0 1,0-1-1,0 1 0,0 0 0,0 0 1,0 0-1,0 0 0,0-1 0,0 1 0,0 0 1,0 0-1,1 0 0,-1-1 0,0 1 1,1 0-1,-1-1 0,0 1 0,1 0 1,-1 0-1,1-1 0,-1 1 0,1-1 1,-1 1-1,1 0 0,-1-1 0,1 1 1,0-1-1,-1 1 0,1-1 0,0 0 0,0 1 1,-1-1-1,1 0 0,0 1 0,0-1 1,-1 0-1,1 0 0,0 0 0,1 0 1,57 1 8,-42-2-36,-9 1-34,83-5-763,-86 4 371,0 1 1,0-1 0,0-1-1,-1 1 1,1-1 0,0 1-1,-1-1 1,1 0-1,-1-1 1,0 1 0,1-1-1,-1 0 1,-1 0-1,1 0 1,5-6 0,-9 8 201,1 1 1,-1-1 0,1 0 0,-1 1 0,1-1-1,-1 1 1,0-1 0,1 0 0,-1 1-1,0-1 1,1 0 0,-1 0 0,0 1-1,0-1 1,0 0 0,0 0 0,0 1-1,0-1 1,0 0 0,0 0 0,0 1 0,0-1-1,0 0 1,-1 1 0,1-1 0,0 0-1,0 0 1,-1 1 0,1-1 0,0 0-1,-1 1 1,1-1 0,-1 1 0,1-1-1,-1 1 1,1-1 0,-1 1 0,1-1 0,-1 1-1,1-1 1,-2 0 0,-16-7-5224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5.024"/>
    </inkml:context>
    <inkml:brush xml:id="br0">
      <inkml:brushProperty name="width" value="0.025" units="cm"/>
      <inkml:brushProperty name="height" value="0.025" units="cm"/>
    </inkml:brush>
  </inkml:definitions>
  <inkml:trace contextRef="#ctx0" brushRef="#br0">61 19 8392,'0'0'3491,"-49"0"-576,38 0 480,11 7-896,0 0-674,16-2-576,12-2-512,2-2-417,3-1-255,2 0-33,-1 0-129,-4-7-863,-4-2-994,-1-4-1570,-1 1-3298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5.353"/>
    </inkml:context>
    <inkml:brush xml:id="br0">
      <inkml:brushProperty name="width" value="0.025" units="cm"/>
      <inkml:brushProperty name="height" value="0.025" units="cm"/>
    </inkml:brush>
  </inkml:definitions>
  <inkml:trace contextRef="#ctx0" brushRef="#br0">51 0 5541,'0'0'21429,"-32"60"-20276,25-36-192,1 0-449,1-3-384,4-1-128,1-2 0,0-5-673,0-4-768,6-5-801,0-4-1538,1 0-2978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6.099"/>
    </inkml:context>
    <inkml:brush xml:id="br0">
      <inkml:brushProperty name="width" value="0.025" units="cm"/>
      <inkml:brushProperty name="height" value="0.025" units="cm"/>
    </inkml:brush>
  </inkml:definitions>
  <inkml:trace contextRef="#ctx0" brushRef="#br0">4 215 14414,'0'0'15262,"9"4"-15043,2-1-198,-1 1-1,1-1 1,0-1-1,21 2 1,-31-3-33,1-1 1,0 1-1,0-1 0,0 0 0,0 0 1,0 0-1,0 0 0,0-1 0,0 1 1,0 0-1,0-1 0,0 1 0,0-1 0,0 0 1,0 0-1,-1 0 0,1 0 0,0 0 1,-1 0-1,1 0 0,0 0 0,-1-1 1,0 1-1,1 0 0,-1-1 0,0 1 1,1-1-1,-1 0 0,0 1 0,0-1 1,-1 0-1,1 0 0,0 0 0,0 0 0,-1 0 1,0 1-1,1-1 0,-1 0 0,0 0 1,0-3-1,1 3-24,-1 1 1,0-1-1,0 1 0,0-1 1,0 0-1,0 1 0,-1-1 1,1 1-1,0-1 0,-1 1 1,1-1-1,-1 1 0,1-1 1,-1 1-1,0-1 0,0 1 0,1 0 1,-1-1-1,0 1 0,0 0 1,-1 0-1,1 0 0,0 0 1,0 0-1,0 0 0,-1 0 1,1 0-1,0 0 0,-1 1 1,1-1-1,-1 1 0,1-1 1,-1 1-1,1-1 0,-1 1 1,1 0-1,-1-1 0,1 1 1,-1 0-1,0 0 0,1 0 1,-1 1-1,1-1 0,-1 0 1,1 0-1,-1 1 0,-1 0 1,-3 1-90,1-1 0,0 1 0,-1 1 0,1-1 0,0 1 0,1-1 0,-1 1 0,0 1 0,1-1 0,0 1 0,0-1 0,-7 9 0,7-7 176,1 0 0,0 1-1,1-1 1,-1 0-1,1 1 1,0 0 0,0-1-1,1 1 1,0 0 0,0 0-1,0 0 1,0 7-1,1-11-29,0 1 0,1-1-1,-1 0 1,1 0 0,-1 1-1,1-1 1,-1 0 0,1 0-1,0 1 1,0-1 0,0 0-1,1 0 1,-1 0 0,0 0-1,1-1 1,-1 1 0,1 0-1,0 0 1,-1-1 0,1 1-1,0-1 1,0 0 0,0 1-1,0-1 1,0 0 0,0 0-1,1 0 1,-1-1 0,0 1-1,0 0 1,1-1 0,2 1-1,5 0-39,-1-1-1,0 0 0,0 0 0,1-1 1,-1 0-1,0 0 0,0-1 0,0-1 0,0 1 1,0-1-1,-1-1 0,1 0 0,-1 0 1,0 0-1,0-1 0,0-1 0,-1 1 1,0-1-1,10-10 0,4-6-143,-1-1-1,-1 0 1,-1-2 0,26-45 0,-39 62 203,-1 1 0,0-1 0,0 0 0,-1-1 0,0 1 0,0-1 0,-1 1 0,0-1 0,1-10 0,-3 19-39,0 0 1,0-1-1,0 1 0,0 0 1,0-1-1,0 1 1,-1 0-1,1 0 0,0-1 1,0 1-1,0 0 1,-1 0-1,1-1 0,0 1 1,0 0-1,-1 0 1,1 0-1,0-1 0,0 1 1,-1 0-1,1 0 0,0 0 1,0 0-1,-1 0 1,1 0-1,0 0 0,-1-1 1,1 1-1,0 0 1,-1 0-1,1 0 0,0 0 1,-1 0-1,1 0 0,0 1 1,0-1-1,-1 0 1,1 0-1,0 0 0,-1 0 1,1 0-1,0 0 1,-1 0-1,1 1 0,0-1 1,0 0-1,-1 0 0,1 0 1,0 1-1,-1-1 1,-15 10 28,7 0 70,0 0-1,1 1 0,0 0 1,1 0-1,0 1 0,1 0 1,0 0-1,1 0 1,0 1-1,1 0 0,1 0 1,0 0-1,0 0 0,2 1 1,-1-1-1,2 0 0,1 23 1,0-34-96,0 1 0,0-1 0,0 0 0,0 1 0,0-1 0,1 0 0,-1 0 0,1 0 1,-1 0-1,1 0 0,0 0 0,0-1 0,0 1 0,0-1 0,0 1 0,0-1 0,0 0 0,1 1 0,-1-1 1,0 0-1,1-1 0,-1 1 0,1 0 0,-1-1 0,1 1 0,-1-1 0,1 0 0,-1 0 0,1 0 0,2 0 0,5 0 11,1-1 0,-1 1 0,0-2-1,0 1 1,0-1 0,14-5-1,-3-2-23,0-1 0,0-1-1,-1-1 1,-1-1 0,26-20-1,-33 23 6,-1 0 0,-1 0 0,1-1 0,-2 0 0,1-1 0,-2 0 0,0 0 0,0-1 0,9-21 0,-16 33 7,-1-1 0,1 1 0,0-1-1,-1 0 1,1 1 0,-1-1 0,0 0-1,1 1 1,-1-1 0,0 0 0,0 1-1,0-1 1,0 0 0,0 1 0,-1-1 0,0-2-1,1 4-2,0-1-1,-1 1 1,1 0-1,-1-1 1,1 1-1,-1 0 1,1 0-1,-1-1 1,1 1-1,-1 0 1,1 0-1,-1 0 1,1 0-1,-1-1 1,0 1-1,1 0 1,-1 0-1,1 0 1,-1 0-1,1 0 1,-1 1-1,0-1 1,1 0-1,-1 0 0,1 0 1,-1 0-1,1 1 1,-1-1-1,1 0 1,-1 1-1,-4 1-1,0 1-1,0 0 1,0 0-1,0 1 1,1-1-1,-1 1 0,-6 8 1,-1 3 129,1 1 0,0 1-1,-14 30 1,22-40-63,0-1-1,0 1 1,1 0 0,0 0 0,0 0-1,1 0 1,0 0 0,0 0-1,1 0 1,0 0 0,0 0-1,0 0 1,3 12 0,-2-17-57,1 0 0,-1 0 0,0 0 1,1 0-1,0 0 0,-1 0 1,1 0-1,0-1 0,0 1 1,0-1-1,0 0 0,0 1 1,0-1-1,0 0 0,0 0 1,1 0-1,-1 0 0,0-1 1,1 1-1,-1-1 0,0 1 0,1-1 1,-1 0-1,1 0 0,-1 0 1,0 0-1,4-1 0,1 1-32,1 0-1,-1-1 1,1 0-1,-1-1 0,0 1 1,0-1-1,13-6 1,-7 1-57,0-1 0,0-1 0,19-17 0,-29 23 110,0 1 0,0-1 0,0 0 0,0 0 0,-1 0 0,1 0 1,-1-1-1,0 1 0,0-1 0,0 1 0,0-1 0,-1 0 0,0 1 1,1-1-1,-1 0 0,-1 0 0,1 0 0,0 0 0,-1-6 0,0 10-19,-1-1-1,1 1 0,-1-1 0,1 1 0,-1-1 1,1 1-1,-1-1 0,1 1 0,-1 0 0,1-1 1,-1 1-1,1 0 0,-1-1 0,0 1 0,1 0 1,-1 0-1,0-1 0,1 1 0,-1 0 0,0 0 1,1 0-1,-1 0 0,0 0 0,1 0 0,-1 0 1,0 0-1,1 0 0,-1 1 0,0-1 0,1 0 1,-1 0-1,0 0 0,1 1 0,-2-1 0,-23 11-70,20-7 81,1 0 0,-1 0 0,1 1 0,0 0 0,1-1 0,-1 1 0,1 1 0,0-1 1,0 0-1,1 1 0,-1-1 0,1 1 0,1 0 0,-1 0 0,1 0 0,0 0 0,0 0 1,0 0-1,1 0 0,0 0 0,2 10 0,-2-11-6,1-1 0,0 1 0,0-1 0,1 0 0,-1 1 0,1-1 0,0 0-1,0 0 1,0 0 0,1 0 0,-1 0 0,1-1 0,0 1 0,0-1 0,0 0 0,1 1 0,-1-2 0,1 1 0,-1 0 0,1-1 0,0 1 0,0-1-1,0 0 1,1-1 0,-1 1 0,0-1 0,1 1 0,8 0 0,-5-1-279,1 0-1,0-1 1,-1 1 0,1-2-1,10-1 1,8-9-3554,-26 10 3241,1 0-1,-1 0 1,0-1 0,1 1 0,-1-1-1,0 1 1,0-1 0,0 1 0,0-1-1,0 0 1,0 1 0,0-1 0,0-3 0,3-19-10915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6.446"/>
    </inkml:context>
    <inkml:brush xml:id="br0">
      <inkml:brushProperty name="width" value="0.025" units="cm"/>
      <inkml:brushProperty name="height" value="0.025" units="cm"/>
    </inkml:brush>
  </inkml:definitions>
  <inkml:trace contextRef="#ctx0" brushRef="#br0">0 1 17521,'0'0'5893,"53"20"-6341,-29-20-3140,-7 0-7975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0.421"/>
    </inkml:context>
    <inkml:brush xml:id="br0">
      <inkml:brushProperty name="width" value="0.025" units="cm"/>
      <inkml:brushProperty name="height" value="0.025" units="cm"/>
    </inkml:brush>
  </inkml:definitions>
  <inkml:trace contextRef="#ctx0" brushRef="#br0">139 34 13132,'1'-1'325,"-1"0"-1,1 0 0,-1 0 1,1 0-1,-1 0 1,0 0-1,0 0 0,1 0 1,-1 0-1,0 0 0,0 0 1,0 0-1,0 0 0,0 0 1,0 0-1,0 0 0,-1-1 1,1 1-1,0 0 1,0 0-1,-1 0 0,1 0 1,-1 0-1,1 1 0,-1-1 1,-1-2-1,1 2-154,0 1 1,-1-1-1,1 0 1,-1 1-1,1-1 1,-1 1-1,1 0 1,-1 0-1,1-1 0,-1 1 1,1 0-1,-1 0 1,1 0-1,-1 0 1,1 1-1,-3-1 0,-3 2-98,1-1 0,-1 1 0,1 1 0,0-1 0,0 1 0,0 0 0,-11 7 0,13-6-8,0-1 0,0 1 0,0-1 0,1 1 0,-1 1 0,1-1 0,0 0 0,0 1 0,1-1 0,-1 1 0,1 0 0,0 0 0,1 0 0,-1 0 1,1 0-1,0 0 0,0 0 0,0 1 0,1-1 0,0 9 0,0-13-51,1 0 0,-1 0 0,1 0 0,0 0 0,-1 0 0,1 0 0,0 0 0,0 0 0,0 0 0,0 0 0,0 0 0,0-1 0,0 1 0,0 0 0,0-1 1,0 1-1,0-1 0,0 1 0,0-1 0,0 0 0,1 1 0,-1-1 0,0 0 0,0 0 0,0 0 0,1 0 0,1 0 0,40-1 205,-37 0-182,1 0-14,0 0-1,0-1 0,1 0 1,-2 0-1,1 0 1,0-1-1,0 0 0,-1-1 1,0 1-1,11-9 1,-14 9-9,1 1 1,-1-1 0,1 0 0,-1 0-1,0-1 1,0 1 0,-1-1 0,1 0-1,-1 1 1,0-1 0,0 0-1,0 0 1,0-1 0,-1 1 0,1 0-1,-1 0 1,0-1 0,0-7 0,-1 12-13,0-1 0,0 1 0,0-1 1,0 0-1,0 1 0,0-1 1,0 1-1,0-1 0,0 1 0,-1-1 1,1 0-1,0 1 0,0-1 1,-1 1-1,1-1 0,0 1 0,-1-1 1,1 1-1,-1 0 0,1-1 1,0 1-1,-1-1 0,1 1 0,-1 0 1,1-1-1,-1 1 0,1 0 0,-1 0 1,1-1-1,-1 1 0,0 0 1,-24 2 17,22-1-15,-1 0 0,0 0 0,1 1 0,0-1-1,-1 1 1,1 0 0,0 0 0,0 0 0,0 0 0,0 1 0,-4 3-1,6-3 7,-1-1 0,1 1-1,-1 0 1,1-1-1,0 1 1,0 0-1,0 0 1,0 0-1,1 0 1,-1 0-1,1 0 1,-1 0 0,1 0-1,0 0 1,1 0-1,-1 0 1,0 0-1,1 0 1,1 5-1,-1-6 5,1 1-1,-1-1 0,1 0 0,-1 0 0,1 0 0,0 0 1,-1 0-1,1-1 0,0 1 0,0 0 0,0-1 1,1 1-1,-1-1 0,0 0 0,1 0 0,-1 0 0,0 0 1,1 0-1,-1 0 0,1-1 0,0 1 0,-1-1 0,4 0 1,9 2-95,1-1 0,-1 0 1,31-4-1,-2-11-2613,-40 11 1875,-1 1 1,1 0-1,0-1 1,-1 0-1,0 0 1,0 0-1,0 0 1,5-6-1,5-13-6921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2.133"/>
    </inkml:context>
    <inkml:brush xml:id="br0">
      <inkml:brushProperty name="width" value="0.025" units="cm"/>
      <inkml:brushProperty name="height" value="0.025" units="cm"/>
    </inkml:brush>
  </inkml:definitions>
  <inkml:trace contextRef="#ctx0" brushRef="#br0">65 57 15919,'0'0'4895,"-6"10"-2818,-3 6-1488,1 0 0,0 1 0,2 0 0,0 0 0,0 1 0,2 0 1,0 0-1,1 0 0,-1 29 0,3-18-497,2 1 0,1 0 0,1 0 0,1-1 0,13 45 0,-9-40-22,2 2-1702,-8-39 529,-2-24 64,-3-9-629,-12-59 1,8 63 1045,2 0 1,-2-47-1,7 77 628,1 0 0,-1 0 0,1 0 1,-1 0-1,1-1 0,0 1 0,0 0 0,0 0 0,0 0 0,0 0 0,1 1 1,-1-1-1,1 0 0,-1 0 0,1 1 0,-1-1 0,1 1 0,0 0 1,0-1-1,0 1 0,2-1 0,52-25 570,-27 15-524,-11 3-85,-1-1 0,30-22 0,-43 29 60,-1 0-1,1 0 1,-1 0 0,1 0-1,-1-1 1,0 1-1,-1-1 1,1 0-1,-1 0 1,1 0 0,-1 0-1,0 0 1,-1-1-1,1 1 1,-1 0-1,0-1 1,0 0 0,1-5-1,-4 11 36,1 0 0,-1-1 0,1 1 0,0 0 0,-1 0 0,1 0 1,0 0-1,-1 0 0,1 0 0,0 0 0,0 0 0,0 1 0,0-1 0,0 0 0,-1 3 0,-7 18 323,1 1 1,1 0-1,1 1 0,1 0 0,-2 27 1,-4 127 3131,11-159-2988,-2 10-9,1-11-204,0 0 0,2 1-1,2 22 1,-3-40-310,0 0 0,0-1 0,0 1 0,0 0-1,0 0 1,0-1 0,0 1 0,1 0 0,-1 0 0,0-1 0,0 1-1,1 0 1,-1 0 0,0-1 0,1 1 0,-1 0 0,1-1 0,-1 1 0,1-1-1,-1 1 1,1-1 0,-1 1 0,1-1 0,-1 1 0,1-1 0,0 1-1,-1-1 1,1 0 0,0 1 0,-1-1 0,1 0 0,0 1 0,0-1 0,-1 0-1,1 0 1,0 0 0,0 0 0,-1 0 0,1 0 0,0 0 0,0 0-1,0 0 1,-1 0 0,1 0 0,0-1 0,-1 1 0,2-1 0,0 0-4,0 0 0,-1 0 1,1 0-1,-1 0 0,1-1 1,-1 1-1,0 0 0,1-1 1,-1 1-1,0-1 0,0 0 1,0 1-1,0-1 0,-1 0 0,1 0 1,0 1-1,-1-1 0,2-3 1,-1-14-381,-1 0-1,0-1 1,-2 1 0,0 0 0,-1-1 0,-1 2 0,0-1 0,-2 0-1,0 1 1,-1 0 0,-19-34 0,26 59 40,9 7 457,-1-9-107,0-1-1,0 0 0,1 0 1,-1 0-1,1-1 0,-1-1 1,1 1-1,0-2 0,0 1 1,1-1-1,-1 0 0,0-1 1,0 0-1,14-2 1,-17 1-14,0 0 0,0 0 0,0 0 0,-1-1 1,1 0-1,-1 0 0,1 0 0,-1-1 1,0 0-1,8-5 0,-11 6 7,1-1 0,-1 1-1,1 0 1,-1-1 0,0 0 0,0 1-1,0-1 1,-1 0 0,1 0-1,-1 0 1,1 0 0,-1 0 0,0 0-1,0-1 1,-1 1 0,1 0 0,-1-1-1,1 1 1,-1-5 0,0 8-5,0 0 1,0-1-1,0 1 1,0 0-1,0-1 0,0 1 1,0 0-1,0-1 1,0 1-1,0 0 1,0-1-1,0 1 0,0 0 1,0 0-1,0-1 1,0 1-1,0 0 1,0-1-1,0 1 1,-1 0-1,1-1 0,0 1 1,0 0-1,0 0 1,0-1-1,-1 1 1,1 0-1,0 0 1,0 0-1,-1-1 0,1 1 1,0 0-1,-1 0 1,1 0-1,0 0 1,0-1-1,-1 1 0,0 0 1,-11 8 37,-10 19 99,18-19-59,1 0 1,0 0-1,0 0 0,0 1 1,1-1-1,1 1 0,-1-1 1,1 10-1,0-16-55,1 1 0,0-1-1,0 0 1,1 1 0,-1-1 0,0 0-1,1 1 1,-1-1 0,1 0 0,0 0-1,0 1 1,0-1 0,0 0 0,0 0-1,0 0 1,0 0 0,1 0 0,-1 0-1,1-1 1,-1 1 0,1 0 0,0-1-1,0 1 1,0-1 0,0 0 0,0 0-1,0 1 1,0-1 0,0 0 0,0-1-1,1 1 1,-1 0 0,4 0 0,0 0-62,1 0 0,0 0-1,-1 0 1,1-1 0,-1 0 0,1-1 0,0 1 0,-1-1 0,1-1 0,-1 1 0,1-1 0,-1 0 0,0-1-1,0 1 1,0-1 0,0 0 0,0-1 0,-1 1 0,1-1 0,-1 0 0,0-1 0,0 1 0,-1-1 0,1 0-1,-1 0 1,0-1 0,-1 1 0,1-1 0,-1 1 0,4-10 0,-8 17 61,1-1 0,-1 0-1,1 1 1,-1-1 0,1 1 0,0-1 0,-1 1 0,1 0-1,0-1 1,0 1 0,0-1 0,0 1 0,1-1-1,-1 1 1,0-1 0,1 1 0,-1-1 0,1 1 0,-1-1-1,1 1 1,0-1 0,-1 0 0,1 1 0,0-1 0,0 0-1,0 0 1,0 1 0,0-1 0,0 0 0,1 0 0,-1 0-1,0 0 1,0-1 0,1 1 0,-1 0 0,1 0 0,-1-1-1,0 1 1,1-1 0,-1 1 0,1-1 0,0 0-1,-1 0 1,3 1 0,1-2-475,0 1-1,0-1 1,-1 1-1,1-1 1,0 0-1,-1-1 1,1 1-1,-1-1 1,1 0-1,-1 0 1,0-1 0,0 1-1,0-1 1,6-4-1,-3 0-644,0-1 0,0 1 0,-1-1 0,0 0 0,0 0 0,7-15-1,-4 4-791,0-1 0,7-25 1,4-32 1137,-14 42-186,5-27 8599,-10 41 96,-11 66-5480,-41 265 1951,49-293-3931,1-8-225,0 0 0,0-1 0,0 1 1,1 0-1,0 0 0,1 0 1,0-1-1,0 1 0,4 11 1,-5-19-70,1 0 0,0 0 1,-1 0-1,1 0 1,0 0-1,0 0 1,0 0-1,-1-1 1,1 1-1,0 0 1,0 0-1,0-1 1,1 1-1,-1 0 0,0-1 1,0 1-1,0-1 1,0 0-1,0 1 1,1-1-1,-1 0 1,0 0-1,0 0 1,1 0-1,-1 0 1,0 0-1,0 0 0,0 0 1,1 0-1,-1 0 1,0-1-1,0 1 1,0-1-1,1 1 1,-1-1-1,0 1 1,0-1-1,0 1 1,0-1-1,1-1 0,1 0-45,0 0-1,0-1 1,0 1-1,-1-1 1,1 1-1,-1-1 1,0 0-1,0 0 1,0 0-1,0 0 1,0 0-1,2-7 0,-2-4-52,0 0 0,-1-1 0,-1 1-1,0 0 1,0-1 0,-2 1 0,0 0-1,0 0 1,-5-15 0,0-3-394,7 31 479,0 1 0,1-1 0,-1 1-1,0-1 1,1 1 0,-1-1 0,1 1 0,-1-1 0,0 1-1,1 0 1,-1-1 0,1 1 0,-1 0 0,1-1 0,0 1-1,-1 0 1,1 0 0,-1-1 0,1 1 0,-1 0 0,1 0-1,0 0 1,-1 0 0,1 0 0,-1 0 0,1 0 0,0 0-1,-1 0 1,1 0 0,-1 0 0,1 0 0,0 0 0,0 1-1,36 3 78,-20-3-76,-10 0 15,1-1 1,-1 1-1,1-2 1,0 1-1,-1-1 1,1-1-1,-1 1 0,1-1 1,-1-1-1,0 1 1,0-1-1,0-1 1,0 1-1,0-1 1,-1 0-1,1 0 0,-1-1 1,0 0-1,-1 0 1,1-1-1,-1 1 1,0-1-1,8-13 1,-8 12-6,25-39 33,-28 43-32,-1 0 1,1 0 0,-1-1-1,1 1 1,-1 0 0,0-1-1,0 1 1,-1-1-1,1 1 1,-1-1 0,0 1-1,0-6 1,0 9-2,0-1 0,-1 1 0,1 0-1,0 0 1,-1-1 0,1 1 0,0 0 0,-1 0 0,1 0-1,-1 0 1,1-1 0,0 1 0,-1 0 0,1 0 0,-1 0 0,1 0-1,-1 0 1,1 0 0,0 0 0,-1 0 0,1 0 0,-1 0-1,1 1 1,0-1 0,-1 0 0,1 0 0,-1 0 0,1 0 0,0 1-1,-1-1 1,1 0 0,0 0 0,-1 1 0,1-1 0,0 0-1,-1 0 1,1 1 0,0-1 0,0 0 0,-1 1 0,1-1-1,0 0 1,0 1 0,-1 0 0,-15 14 20,6-1 124,1 0 1,0 0 0,1 1-1,0 0 1,1 0 0,1 1-1,1 0 1,0 0 0,1 0-1,0 1 1,2 0 0,0-1-1,0 28 1,2-41-131,0-1 1,1 0-1,-1 0 1,1 0-1,-1 1 1,1-1-1,0 0 1,-1 0-1,1 0 0,0 0 1,1 0-1,-1 0 1,0-1-1,0 1 1,1 0-1,-1 0 1,1-1-1,0 1 0,-1-1 1,1 0-1,0 1 1,0-1-1,0 0 1,0 0-1,0 0 1,0 0-1,0-1 0,0 1 1,0 0-1,0-1 1,1 0-1,3 1 1,-2-1-23,1 1-1,-1-1 1,1 0 0,0-1 0,-1 1 0,1-1 0,-1 0-1,1 0 1,-1 0 0,0-1 0,1 1 0,-1-1 0,0 0-1,0 0 1,5-5 0,-2 2-80,0-1 0,-1-1 0,0 1 0,0-1 1,0 0-1,-1-1 0,0 1 0,0-1 0,-1 0 0,0 0 0,-1-1 0,0 1 0,0-1 0,-1 1 1,0-1-1,0 0 0,0-10 0,-19 102 514,16-70-721,0-4 344,1 1 0,0-1 0,0 0 0,3 16 0,-3-23-273,1 0 0,-1 0 0,1-1 0,0 1 0,-1 0 0,1 0 0,0-1 0,0 1 0,0-1 0,0 1 0,1-1 0,0 2 0,0-2-216,-1 0-1,0 0 1,0 0 0,1-1-1,-1 1 1,1 0-1,-1-1 1,1 1-1,-1-1 1,0 0-1,1 1 1,0-1-1,-1 0 1,1 0-1,-1 0 1,1 0 0,1 0-1,12-3-6660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2.473"/>
    </inkml:context>
    <inkml:brush xml:id="br0">
      <inkml:brushProperty name="width" value="0.025" units="cm"/>
      <inkml:brushProperty name="height" value="0.025" units="cm"/>
    </inkml:brush>
  </inkml:definitions>
  <inkml:trace contextRef="#ctx0" brushRef="#br0">15 5 14542,'-5'-4'2786,"1"4"-223,1 4-802,0 16-127,3 3-865,0 4-577,0 0-224,6-3-1986,6-2-2626,0-4-5478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2.849"/>
    </inkml:context>
    <inkml:brush xml:id="br0">
      <inkml:brushProperty name="width" value="0.025" units="cm"/>
      <inkml:brushProperty name="height" value="0.025" units="cm"/>
    </inkml:brush>
  </inkml:definitions>
  <inkml:trace contextRef="#ctx0" brushRef="#br0">114 265 12940,'0'0'3956,"-9"2"-999,4-1-2614,-1 1 0,0 0 0,1 1 0,-1-1 0,1 1 0,0 0 0,0 1 0,0-1 0,0 1 0,0 0 0,1 0 0,0 0 0,0 1 0,0-1 0,0 1-1,1 0 1,-1 0 0,1 1 0,1-1 0,-1 1 0,1-1 0,0 1 0,0 0 0,-1 9 0,2-11-300,0 0 0,1 0-1,0 0 1,0 1 0,0-1 0,0 0 0,0 0 0,1 0 0,0 0-1,0 0 1,0 0 0,0 0 0,1 0 0,-1 0 0,1-1 0,0 1-1,0-1 1,1 1 0,-1-1 0,4 4 0,-3-5-40,-1 0 0,1 0 1,0 0-1,0 0 0,0 0 1,1-1-1,-1 0 0,0 1 0,1-1 1,-1-1-1,1 1 0,-1 0 1,0-1-1,1 0 0,0 1 1,-1-1-1,1-1 0,-1 1 0,1 0 1,-1-1-1,0 0 0,1 0 1,-1 0-1,6-2 0,-2-1-23,-1 0 0,1 0 1,-1 0-1,1-1 0,-1 0 0,-1 0 0,1 0 0,-1-1 0,0 0 0,0 0 0,0 0 1,-1-1-1,0 0 0,4-9 0,0 0-51,-1-1-1,0 0 1,-2 0 0,0 0-1,3-20 1,-4 12 59,-1 0-1,-2 0 1,-1-30 0,0 48 10,0-1 1,-1 1-1,0 0 0,-1-1 1,0 1-1,0 0 1,0 0-1,-1 0 0,0 1 1,0-1-1,-1 1 1,1-1-1,-1 1 1,-1 0-1,-6-7 0,10 12-4,-1-1-1,0 0 1,0 1 0,1-1-1,-1 1 1,0 0-1,0-1 1,-1 1-1,1 0 1,0 0-1,0 0 1,0 1 0,-1-1-1,1 0 1,0 1-1,-1 0 1,1-1-1,-1 1 1,1 0-1,0 0 1,-1 0 0,1 1-1,-1-1 1,1 1-1,0-1 1,-1 1-1,1 0 1,0 0-1,0 0 1,0 0 0,-1 0-1,1 0 1,0 0-1,0 1 1,1-1-1,-1 1 1,0 0-1,0-1 1,1 1 0,-1 0-1,1 0 1,0 0-1,-1 0 1,0 4-1,-4 3 9,1 0 0,1 0 0,-1 1-1,2 0 1,-1 0 0,1 0 0,1 0 0,0 0-1,-1 11 1,3-16 1,0 0-1,0-1 1,1 1-1,-1 0 0,1-1 1,0 1-1,0 0 1,0-1-1,1 0 1,0 1-1,0-1 1,0 0-1,0 0 1,1 0-1,-1 0 1,1 0-1,4 4 1,3 1-426,0 0 0,1-1 1,0 0-1,18 9 0,-21-12 123,1 0 0,0 0 0,-1 1 0,0 0 0,0 0-1,-1 1 1,1 0 0,-2 0 0,1 1 0,6 10 0,-11-14 16,-1 0 0,0 0 0,0 0 1,0 0-1,0 0 0,-1 0 0,0 0 0,0 0 1,0 7-1,0-2-3605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3.190"/>
    </inkml:context>
    <inkml:brush xml:id="br0">
      <inkml:brushProperty name="width" value="0.025" units="cm"/>
      <inkml:brushProperty name="height" value="0.025" units="cm"/>
    </inkml:brush>
  </inkml:definitions>
  <inkml:trace contextRef="#ctx0" brushRef="#br0">1 46 13357,'0'0'11157,"10"1"-9769,40 6-398,-27-3-918,1 0 1,-1-2 0,1 0-1,0-2 1,33-3-1,-57 3-71,1 0-1,0 0 1,-1 0-1,1 0 1,0 0-1,-1-1 1,1 1 0,0 0-1,-1 0 1,1-1-1,-1 1 1,1 0-1,0-1 1,-1 1-1,1 0 1,-1-1-1,1 1 1,-1-1 0,0 1-1,1-1 1,-1 1-1,1-1 1,-1 1-1,0-1 1,1 1-1,-1-1 1,0 0-1,0 1 1,1-1-1,-1 0 1,0 1 0,0-1-1,0 0 1,0 1-1,0-1 1,0 0-1,0 1 1,0-1-1,0 1 1,0-1-1,0 0 1,0 1 0,-1-1-1,1 0 1,0 1-1,0-1 1,-1 1-1,1-1 1,0 0-1,-1 1 1,1-1-1,0 1 1,-1-1 0,1 1-1,-2-1 1,0-2 22,-1 0 0,1 0 1,-1 1-1,0-1 0,0 1 0,0 0 1,0-1-1,-4-1 0,-1 2 92,1 0 0,-1 0 0,0 0 0,0 1 0,0 0 0,0 1 0,1 0 0,-1 0 0,0 1 0,0 0 0,0 0 0,-13 4 0,18-4-54,0 0 0,0 0 0,1 0 0,-1 0 0,0 0 0,1 1 0,0-1 0,-1 1 1,1-1-1,0 1 0,-1 0 0,1 0 0,0 0 0,0 0 0,1 1 0,-1-1 0,0 0 0,1 1 0,-1-1 0,1 1 0,0 0 0,0-1 0,0 1 0,0 0 0,1-1 0,-1 1 0,1 0 0,-1 0 1,1 0-1,0 0 0,0 0 0,0-1 0,1 1 0,-1 0 0,0 0 0,1 0 0,0 0 0,1 3 0,0-2-57,0-1-1,1 0 1,-1 0-1,0 0 0,1 0 1,0 0-1,0 0 1,0-1-1,0 1 1,0-1-1,0 0 1,0 0-1,1 0 1,-1 0-1,1-1 1,7 3-1,4 1-754,0 0 0,30 4 0,28-6-7241,-28-5-965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4.515"/>
    </inkml:context>
    <inkml:brush xml:id="br0">
      <inkml:brushProperty name="width" value="0.025" units="cm"/>
      <inkml:brushProperty name="height" value="0.025" units="cm"/>
    </inkml:brush>
  </inkml:definitions>
  <inkml:trace contextRef="#ctx0" brushRef="#br0">73 0 16688,'0'0'1521,"-4"10"-891,-7 26-33,1 1 0,3 0 0,1 1-1,1 0 1,1 59 0,2-41 637,-18 109 0,18-217 2094,0-5-3363,4 25-70,1 0 0,1 0 0,2 0 0,1 0 0,2 1 0,0 0 0,3 1 0,19-40 0,-29 67 90,0-1 0,1 0 0,-1 1 0,1-1-1,0 1 1,0-1 0,0 1 0,0 0 0,0 1-1,1-1 1,-1 0 0,1 1 0,0 0 0,0 0-1,0 0 1,0 0 0,0 1 0,0-1 0,0 1-1,0 0 1,7 0 0,-7 1 0,-1 0 1,1 0 0,0 1-1,-1-1 1,1 1-1,-1 0 1,1 0-1,-1 1 1,1-1 0,-1 1-1,0-1 1,0 1-1,1 0 1,-1 0-1,-1 0 1,1 1-1,0-1 1,0 1 0,-1 0-1,0-1 1,1 1-1,-1 0 1,0 0-1,0 1 1,1 3-1,-1-2 9,0 0 0,0-1 0,0 1 0,-1 0 0,0 0 0,0 0 0,0 0 0,-1 0 0,0 0 0,0 0 0,0 0-1,0 0 1,-1 0 0,0 0 0,0 0 0,0 0 0,-1-1 0,0 1 0,0 0 0,0-1 0,0 1 0,0-1 0,-1 0-1,-6 8 1,6-8 64,-1 1 1,-1-1-1,1 0 0,0 0 0,-1 0 0,0-1 0,0 0 0,0 0 0,0 0 0,-1 0 0,1-1 0,-1 0 0,1 0 1,-1 0-1,0-1 0,0 0 0,0 0 0,0 0 0,0-1 0,-10 0 0,14-1-54,-1 0-1,0 0 1,0 0-1,1 0 0,-1 0 1,1 0-1,-1-1 1,1 1-1,0-1 1,-1 0-1,1 0 1,0 1-1,0-1 1,0-1-1,0 1 1,1 0-1,-1 0 1,1-1-1,-1 1 0,1-1 1,0 1-1,0-1 1,-2-5-1,2 5-247,0 0-1,1 0 1,-1 0-1,1 0 1,0 0-1,0 0 1,0 0-1,0-1 1,1-4 0,-1 5-184,1 1 0,0 0 0,-1 0 0,1 0 0,0 1 0,0-1 0,0 0 0,0 0 0,0 0 0,1 1 0,-1-1 0,1 0 0,-1 1 0,1 0 0,2-2 0,17-10-6159,2 1-3289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3.865"/>
    </inkml:context>
    <inkml:brush xml:id="br0">
      <inkml:brushProperty name="width" value="0.025" units="cm"/>
      <inkml:brushProperty name="height" value="0.025" units="cm"/>
    </inkml:brush>
  </inkml:definitions>
  <inkml:trace contextRef="#ctx0" brushRef="#br0">36 1 4164,'0'0'15551,"-1"10"-15226,-13 92 419,5-40 2076,-2 73 1,11-134-2797,0 0-1,0-1 1,0 1 0,0 0 0,0 0-1,0 0 1,0 0 0,0 0 0,1 0-1,-1 0 1,0 0 0,1-1 0,-1 1-1,0 0 1,1 0 0,-1 0 0,1-1-1,-1 1 1,1 0 0,-1 0 0,1-1-1,0 1 1,-1 0 0,1-1-1,0 1 1,0-1 0,-1 1 0,1-1-1,0 0 1,0 1 0,0-1 0,0 0-1,-1 1 1,1-1 0,0 0 0,0 0-1,0 0 1,0 0 0,0 0 0,0 0-1,0 0 1,0 0 0,0 0-1,-1 0 1,1 0 0,0 0 0,0-1-1,0 1 1,0 0 0,0-1 0,-1 1-1,1-1 1,0 1 0,1-2 0,3 0-191,1-1 1,-1 0-1,0 0 0,0-1 1,0 1-1,0-1 1,5-7-1,-3 3-1203,-1-1 1,0 0-1,-1-1 0,5-9 0,5-17-5303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4.195"/>
    </inkml:context>
    <inkml:brush xml:id="br0">
      <inkml:brushProperty name="width" value="0.025" units="cm"/>
      <inkml:brushProperty name="height" value="0.025" units="cm"/>
    </inkml:brush>
  </inkml:definitions>
  <inkml:trace contextRef="#ctx0" brushRef="#br0">45 0 10378,'0'0'6689,"-1"11"-4751,-5 23-243,1 0 1,3 1 0,1 35-1,2-45-1347,2 0 1,0 0-1,2 0 0,1 0 1,11 30-1,-14-48-613,5 17-664,-6-8-3701,-9-21-4286,-21-15 3941,8 0 2098,-2-3-871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4.541"/>
    </inkml:context>
    <inkml:brush xml:id="br0">
      <inkml:brushProperty name="width" value="0.025" units="cm"/>
      <inkml:brushProperty name="height" value="0.025" units="cm"/>
    </inkml:brush>
  </inkml:definitions>
  <inkml:trace contextRef="#ctx0" brushRef="#br0">76 90 3011,'0'0'3715,"-44"-49"-576,29 30 321,5 6-225,3 5 2594,14 8-5028,9 0-225,3 5-255,7 3-257,1-2-64,0 0-673,-1-1-1217,-3-4-1217,-2-1-2786,-6 0-4453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5.039"/>
    </inkml:context>
    <inkml:brush xml:id="br0">
      <inkml:brushProperty name="width" value="0.025" units="cm"/>
      <inkml:brushProperty name="height" value="0.025" units="cm"/>
    </inkml:brush>
  </inkml:definitions>
  <inkml:trace contextRef="#ctx0" brushRef="#br0">184 77 11275,'0'0'4553,"-1"-9"-1243,1 6-3130,0 1-1,0-1 1,0 0 0,0 0-1,-1 1 1,1-1 0,-1 0-1,0 1 1,1-1-1,-1 1 1,-1-1 0,1 1-1,0 0 1,0-1 0,-1 1-1,0 0 1,1 0 0,-1 0-1,0 0 1,0 0-1,0 0 1,0 0 0,0 1-1,0-1 1,-1 1 0,1 0-1,-1-1 1,1 1 0,-1 0-1,1 0 1,-1 1-1,1-1 1,-1 0 0,0 1-1,1 0 1,-1 0 0,0 0-1,1 0 1,-5 0 0,2 1-137,1-1 0,-1 1 0,1 0 1,-1 0-1,1 0 0,0 0 1,0 1-1,-1 0 0,1 0 0,0 0 1,1 0-1,-1 1 0,0-1 0,1 1 1,-1 0-1,1 0 0,0 0 1,0 1-1,0-1 0,0 1 0,-2 5 1,1-3 35,1 0 1,0 0-1,0 0 1,0 1-1,1 0 1,0-1 0,0 1-1,1 0 1,0 0-1,0 0 1,1 0-1,-1 0 1,2 9 0,0-13-64,0-1 1,0 1-1,0 0 1,1-1-1,-1 1 1,1-1-1,-1 0 1,1 1-1,0-1 1,0 0 0,0 0-1,0 0 1,0-1-1,0 1 1,0 0-1,1-1 1,-1 1-1,1-1 1,-1 0-1,1 0 1,0 0-1,-1 0 1,1 0 0,0-1-1,0 1 1,0-1-1,-1 1 1,1-1-1,3 0 1,0 0-8,1 1 1,-1-1-1,0 0 1,1-1-1,-1 1 1,0-1-1,1-1 0,-1 1 1,0-1-1,0 0 1,0 0-1,8-5 1,-9 3-14,0 0-1,1-1 1,-2 0 0,1 0 0,0-1 0,-1 1-1,0-1 1,0 0 0,-1 0 0,0 0 0,0 0 0,4-12-1,-4 5 6,1 0-1,-2-1 0,0 1 0,0-1 0,-1-18 0,-1 32-1,0 0 1,0 0-1,0-1 0,0 1 0,0 0 0,0 0 0,0 0 0,0 0 0,0-1 0,0 1 0,0 0 0,0 0 0,-1 0 0,1 0 0,0 0 1,0-1-1,0 1 0,0 0 0,0 0 0,0 0 0,0 0 0,0 0 0,-1 0 0,1 0 0,0 0 0,0-1 0,0 1 0,0 0 0,0 0 1,-1 0-1,1 0 0,0 0 0,0 0 0,0 0 0,0 0 0,0 0 0,-1 0 0,1 0 0,0 0 0,0 0 0,0 0 0,0 0 1,-1 0-1,1 0 0,0 0 0,0 0 0,0 0 0,0 0 0,0 1 0,-1-1 0,1 0 0,0 0 0,0 0 0,0 0 0,0 0 0,0 0 1,0 0-1,0 0 0,-1 1 0,1-1 0,0 0 0,0 0 0,0 0 0,0 0 0,0 0 0,0 1 0,0-1 0,0 0 0,-9 11-20,5-1 150,0 1-1,0-1 1,1 1-1,1 0 1,0 0-1,0 0 1,1 1 0,1-1-1,0 0 1,0 0-1,4 22 1,-3-31-112,-1-1 0,1 1 0,0 0 0,0 0 1,0-1-1,0 1 0,0 0 0,0-1 0,0 1 1,1-1-1,-1 1 0,0-1 0,1 0 0,-1 0 0,1 0 1,0 0-1,-1 0 0,1 0 0,0 0 0,0 0 0,-1 0 1,1-1-1,0 1 0,0-1 0,0 0 0,0 1 0,0-1 1,0 0-1,0 0 0,0 0 0,-1 0 0,1 0 0,0-1 1,0 1-1,3-2 0,0 1-5,1 0-1,-1-1 1,0 0 0,0 0-1,0 0 1,0-1 0,0 0-1,0 0 1,-1 0 0,1 0-1,4-6 1,-3 3-16,-1-1-1,0 0 1,0-1-1,-1 1 1,0-1 0,0 0-1,-1 0 1,0 0 0,0 0-1,-1 0 1,0-1 0,0 1-1,-1-1 1,0 0 0,-1-16-1,0 25 4,0-1-1,1 1 0,-1 0 1,0-1-1,0 1 0,0 0 1,0-1-1,0 1 0,0-1 0,0 1 1,0 0-1,0-1 0,0 1 1,0 0-1,0-1 0,0 1 1,0-1-1,-1 1 0,1 0 0,0-1 1,0 1-1,0 0 0,0-1 1,-1 1-1,1 0 0,0 0 1,0-1-1,-1 1 0,1 0 0,0 0 1,0-1-1,-1 1 0,1 0 1,0 0-1,-1 0 0,1-1 1,0 1-1,-1 0 0,1 0 0,0 0 1,-1 0-1,1 0 0,-1 0 1,1 0-1,0 0 0,-1 0 1,1 0-1,0 0 0,-1 0 0,1 0 1,-1 0-1,1 0 0,0 0 1,-1 0-1,0 1-4,0 0 1,0-1-1,0 1 1,0 0-1,0 0 1,0 0 0,0-1-1,0 1 1,1 0-1,-1 0 1,0 0-1,0 1 1,1-1-1,-1 0 1,1 0-1,-1 2 1,0 2 13,0 0 1,0 1 0,0 0-1,1-1 1,0 1 0,0-1-1,0 1 1,1-1 0,0 1-1,0-1 1,1 1 0,-1-1-1,1 0 1,0 1 0,0-1-1,1 0 1,6 9 0,-7-12-5,0 1 0,0 0 0,0-1 0,1 0 0,-1 1 0,1-1 0,-1 0-1,1 0 1,0-1 0,0 1 0,0-1 0,0 1 0,0-1 0,0 0 0,1 0 0,-1 0 0,0 0 0,1-1 0,-1 1 0,0-1 0,1 0 0,-1 0 0,0 0 0,1-1 0,-1 1 0,0-1 0,1 0 0,-1 0 0,0 0 0,0 0 0,5-3 0,-4 2-17,0 0 1,0-1-1,-1 0 1,0 1-1,1-1 1,-1-1-1,0 1 1,0 0-1,-1-1 1,1 1-1,-1-1 1,0 0-1,0 0 1,0 0 0,0 0-1,1-6 1,0-1-24,0 0 0,0 0 0,-2-1 0,1 1 0,-1-14 0,-21 65-177,17-29-220,1-1 1,0 1-1,0 0 1,1 0-1,0 0 0,1 0 1,2 16-1,-2-24 249,0 0 0,1 0 0,0 0 0,-1 0 0,1 0 1,0 0-1,0 0 0,1 0 0,-1-1 0,1 1 0,-1 0 0,1-1 0,0 1 0,0-1 0,0 0 0,0 1 0,0-1 0,1 0 0,-1 0 0,1-1 0,-1 1 0,1 0 0,0-1 0,-1 0 0,1 1 0,0-1 0,0 0 0,0-1 0,0 1 0,0 0 0,3-1 0,18 1-6008,-1-1-2931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5.395"/>
    </inkml:context>
    <inkml:brush xml:id="br0">
      <inkml:brushProperty name="width" value="0.025" units="cm"/>
      <inkml:brushProperty name="height" value="0.025" units="cm"/>
    </inkml:brush>
  </inkml:definitions>
  <inkml:trace contextRef="#ctx0" brushRef="#br0">102 87 9673,'1'-9'4308,"-1"5"-4230,-1-51 7663,1 54-7534,0 0 1,0 0-1,0 0 0,0 0 0,-1 0 0,1 0 0,0 0 0,-1 0 0,1 0 1,-1 0-1,1 1 0,-1-1 0,1 0 0,-1 0 0,0 1 0,1-1 1,-1 0-1,0 1 0,0-1 0,-1-1 0,1 2-146,0 0 0,-1 0 0,1 0 0,0 1 0,-1-1 0,1 0 0,0 0 0,0 1 0,-1-1 0,1 0 0,0 1 0,0 0 0,0-1 0,0 1 0,0 0 1,0-1-1,0 1 0,0 0 0,0 0 0,0 0 0,-1 1 0,-12 10 130,9-9-176,1 0 0,0 0 1,0 0-1,0 1 0,0 0 0,0 0 1,1 0-1,0 0 0,0 0 1,0 1-1,0-1 0,-4 10 0,9-12-101,0-1 0,-1 1 0,1-1 0,0 1 0,0-1 0,0 0 0,0 0 0,0 0 0,0 0 0,0 0 0,0 0 0,0-1 0,0 1 0,1-1 0,1 1 0,7 2-374,0 1 199,-1 0 0,0 1 0,1 0 0,-2 0-1,1 1 1,-1 1 0,1 0 0,-2 0 0,1 0 0,9 12 0,-17-18 318,-1 0-1,1-1 1,-1 1 0,1 0-1,-1-1 1,1 1 0,-1 0-1,0 0 1,1-1 0,-1 1-1,0 0 1,1 0 0,-1 0-1,0-1 1,0 1 0,0 0-1,0 0 1,0 0 0,0 0-1,0-1 1,0 1 0,0 0-1,-1 0 1,1 0 0,0-1-1,0 1 1,-1 0 0,1 0-1,0-1 1,-1 1 0,0 1-1,-1-1 33,1 1 0,-1-1 0,0 0 0,0 1 0,0-1 0,0 0 0,0 0 0,0 0 0,-1-1 0,1 1 0,-3 0 1,-59 6 487,51-6-467,-23-3-1230,35 2 888,1 0-1,-1-1 0,0 1 1,0 0-1,0-1 1,0 1-1,0-1 0,0 0 1,0 1-1,1-1 0,-1 0 1,0 1-1,1-1 1,-1 0-1,0 0 0,1 0 1,-1 1-1,1-1 1,-1 0-1,1 0 0,-1 0 1,1 0-1,0 0 0,-1 0 1,1 0-1,0 0 1,0 0-1,0 0 0,0 0 1,0-2-1,0-14-5847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5.787"/>
    </inkml:context>
    <inkml:brush xml:id="br0">
      <inkml:brushProperty name="width" value="0.025" units="cm"/>
      <inkml:brushProperty name="height" value="0.025" units="cm"/>
    </inkml:brush>
  </inkml:definitions>
  <inkml:trace contextRef="#ctx0" brushRef="#br0">27 0 13933,'0'0'12257,"-1"14"-11072,-5 38-303,-4 35 914,1 103 0,9-188-1792,0 0 1,0 1-1,0-1 1,0 0-1,0 1 1,1-1 0,-1 0-1,1 0 1,-1 1-1,1-1 1,0 0-1,0 0 1,0 0-1,0 0 1,0 0-1,0 0 1,0 0-1,1 0 1,-1-1 0,1 1-1,0 0 1,-1-1-1,1 1 1,0-1-1,0 0 1,0 1-1,0-1 1,0 0-1,0 0 1,0-1-1,0 1 1,0 0 0,1-1-1,-1 1 1,0-1-1,0 1 1,1-1-1,2 0 1,0-1-66,1 0 0,-1 0 0,0 0 1,0 0-1,0-1 0,0 0 0,0 0 1,0 0-1,0-1 0,-1 0 0,1 0 0,-1 0 1,0 0-1,0-1 0,6-6 0,0-4-355,0-2-1,14-30 1,-20 39 406,-11 27 140,2 0 1,0 0 0,1 1 0,1-1-1,1 1 1,1 0 0,2 27 0,-1-47-130,0 1 1,0-1 0,0 0-1,1 0 1,-1 1-1,0-1 1,1 0-1,-1 0 1,1 1 0,-1-1-1,1 0 1,-1 0-1,1 0 1,0 0-1,-1 0 1,1 0 0,0 0-1,0 0 1,0 0-1,0 0 1,0 0-1,0 0 1,0-1 0,0 1-1,0 0 1,1-1-1,0 1 1,1 0-305,0-1 1,-1 0-1,1 0 1,0 0 0,-1 0-1,1 0 1,0-1-1,0 1 1,-1-1-1,1 1 1,0-1-1,2-2 1,5-1-2202,0-1-1,-1 0 1,0 0 0,0-1-1,14-13 1,3-7-3817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6.724"/>
    </inkml:context>
    <inkml:brush xml:id="br0">
      <inkml:brushProperty name="width" value="0.025" units="cm"/>
      <inkml:brushProperty name="height" value="0.025" units="cm"/>
    </inkml:brush>
  </inkml:definitions>
  <inkml:trace contextRef="#ctx0" brushRef="#br0">95 307 11018,'0'0'11425,"-8"6"-9386,-3 2-1259,0 0 0,0 1 0,-13 17 1,21-23-625,0 0 0,0 0 0,0 1 0,1-1 0,0 1 0,0 0 0,0 0 0,0 0 0,0 0 0,1 0 0,0 0 0,0 0 0,0 0 0,0 1 0,1-1 0,-1 0 1,1 1-1,1 6 0,0-9-145,0-1 0,0 1 0,0-1 1,0 1-1,0-1 0,0 0 1,1 1-1,-1-1 0,1 0 0,-1 0 1,1 0-1,-1 0 0,1 0 0,-1 0 1,1 0-1,0 0 0,0-1 1,-1 1-1,1-1 0,0 1 0,0-1 1,0 0-1,-1 0 0,1 0 1,0 0-1,0 0 0,0 0 0,0 0 1,1-1-1,3 1-20,0 0 1,-1-1-1,1 0 1,-1 0-1,1 0 1,-1-1-1,1 0 1,7-3-1,-4-3-193,0 1-1,0-1 1,-1 0-1,0-1 1,-1 0-1,10-13 1,-14 17 20,0 0 0,0 0 1,0 0-1,0 0 0,-1-1 1,0 1-1,0-1 0,0 1 1,-1-1-1,1 0 0,-2 0 1,1 0-1,0 0 0,-1-6 1,-1 12 182,1-1 1,-1 1 0,1 0 0,0 0 0,-1 0 0,1 0-1,0 0 1,-1 0 0,1 0 0,-1 0 0,1 0-1,0 0 1,-1 0 0,1 0 0,0 0 0,-1 0 0,1 1-1,-1-1 1,1 0 0,0 0 0,-1 0 0,1 0-1,0 1 1,0-1 0,-1 0 0,1 0 0,0 1 0,-1-1-1,1 0 1,0 1 0,0-1 0,0 0 0,-1 0 0,1 1-1,0-1 1,0 1 0,0-1 0,-1 1 0,-10 13 226,5-5-47,1 0 1,1 0 0,0 0 0,0 1 0,1 0 0,0-1 0,1 1-1,0 0 1,1 0 0,0 1 0,0-1 0,1 0 0,0 0 0,2 12-1,-1-20-172,0 0-1,0 0 0,-1 0 0,1 0 1,0 0-1,1 0 0,-1 0 0,0-1 0,0 1 1,1-1-1,-1 1 0,1-1 0,0 1 1,-1-1-1,1 0 0,0 0 0,0 1 0,-1-2 1,1 1-1,0 0 0,0 0 0,0 0 0,0-1 1,1 1-1,-1-1 0,0 0 0,0 1 1,0-1-1,0 0 0,0 0 0,0-1 0,0 1 1,1 0-1,-1-1 0,0 1 0,3-2 1,4 0 3,0-1 0,-1 0 0,1 0 0,-1-1 0,0 0 0,0 0 0,11-8 0,3-6-192,0-1-1,-1-1 1,-2-1 0,0 0 0,20-31 0,-30 39 50,-1 0 1,0 0 0,-1-1 0,0 0 0,-2 0-1,1-1 1,-2 0 0,0 0 0,-1 0-1,0 0 1,1-21 0,-4 35 132,0 0 0,0 0 0,0 0 0,0 0 0,0 0 0,0 0 0,0 1 0,0-1-1,0 0 1,0 0 0,-1 0 0,1 0 0,0 0 0,-1 1 0,1-1 0,0 0 0,-1 0 0,1 0 0,-1 1 0,1-1 0,-1 0 0,0 1 0,1-1 0,-1 0 0,0 1 0,1-1-1,-1 1 1,0-1 0,1 1 0,-1-1 0,0 1 0,0 0 0,0-1 0,0 1 0,1 0 0,-1 0 0,0 0 0,0-1 0,0 1 0,0 0 0,0 0 0,0 0 0,0 0 0,1 1-1,-1-1 1,0 0 0,0 0 0,0 0 0,0 1 0,0-1 0,0 1 0,-4 1 16,1-1-1,0 1 1,0 0-1,0 1 1,0-1 0,0 1-1,1 0 1,-7 6-1,2 0 97,2 1-1,-1 0 0,1 0 1,1 0-1,0 1 0,0 0 0,1 0 1,0 0-1,1 0 0,0 1 1,1-1-1,0 1 0,1 0 1,1 0-1,0-1 0,1 18 0,-1-26-107,1 0 0,-1 0 0,0 0 0,1 0 0,-1-1 0,1 1 0,0 0 0,0 0 0,0-1-1,0 1 1,0 0 0,1-1 0,-1 1 0,1-1 0,0 0 0,-1 1 0,1-1 0,0 0 0,0 0-1,1 0 1,-1 0 0,0-1 0,1 1 0,-1-1 0,1 1 0,-1-1 0,1 0 0,0 0-1,0 0 1,-1 0 0,1-1 0,4 2 0,-2-2 3,1 0 0,-1 0 1,1 0-1,-1 0 0,1-1 0,0 0 0,-1 0 0,0 0 1,1-1-1,-1 0 0,0 0 0,0 0 0,0-1 0,0 0 1,0 0-1,5-4 0,4-6-91,0 0 1,-2-1-1,1 0 1,-2-1-1,0 0 1,-1-1-1,0 0 1,-2-1-1,9-20 0,-9 15-12,0-1 0,-1 0 0,-2 0 0,0 0 0,-1-1 0,0-42-1,-26 127 997,8-5-757,2 1-1,3 0 1,2 0 0,3 0 0,6 109 0,-2-165-141,0-1-1,0 1 0,0-1 1,0 1-1,0 0 1,0-1-1,0 1 1,0 0-1,0-1 0,0 1 1,1 0-1,-1-1 1,0 1-1,0-1 1,1 1-1,-1-1 0,0 1 1,1-1-1,-1 1 1,1-1-1,-1 1 1,1-1-1,-1 1 1,1-1-1,-1 0 0,1 1 1,-1-1-1,1 0 1,-1 1-1,1-1 1,0 0-1,0 0-5,-1 0 1,1 0-1,-1 0 1,1-1-1,-1 1 0,1 0 1,-1-1-1,1 1 1,-1 0-1,1-1 1,-1 1-1,0 0 0,1-1 1,-1 1-1,1-1 1,-1 1-1,0-1 1,0 1-1,1-1 0,-1 1 1,0-1-1,0 1 1,0-1-1,1 1 1,-1-1-1,0 0 0,0 1 1,0-1-1,0 1 1,0-1-1,0 1 1,0-2-1,-1-25-573,-2 1 0,0 0-1,-2-1 1,-15-47 0,12 47 675,1 0 0,2 0 1,0 0-1,-1-36 0,7 63-84,-1-1 0,1 1 0,-1-1 1,1 1-1,-1-1 0,1 1 0,-1 0 0,1-1 0,-1 1 0,1 0 0,-1 0 0,1-1 1,0 1-1,-1 0 0,1 0 0,-1 0 0,1 0 0,0 0 0,-1 0 0,1 0 1,0 0-1,-1 0 0,1 0 0,0 0 0,-1 0 0,1 0 0,-1 0 0,1 1 1,0-1-1,0 1 0,23 5-447,47 21-9285,-39-18 2796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7.114"/>
    </inkml:context>
    <inkml:brush xml:id="br0">
      <inkml:brushProperty name="width" value="0.025" units="cm"/>
      <inkml:brushProperty name="height" value="0.025" units="cm"/>
    </inkml:brush>
  </inkml:definitions>
  <inkml:trace contextRef="#ctx0" brushRef="#br0">215 20 5958,'0'0'21481,"-13"-5"-20242,0 2-977,0-1 0,0 2 0,0-1-1,-25 1 1,34 1-214,-1 2-1,1-1 0,-1 0 0,0 1 0,1 0 1,-1 0-1,1 1 0,0-1 0,-8 4 0,10-4-46,1 1 0,-1-1 0,0 0 0,0 1 0,1-1 1,-1 1-1,1 0 0,-1-1 0,1 1 0,0 0 0,0 0 0,-1 0 0,1 0 0,1 0 0,-1 0 0,0 0 0,0 0 0,1 1 0,-1-1 0,1 0 0,0 4 0,0-5-64,0 1 0,0-1 0,1 1 0,-1 0 0,1-1 0,-1 1 0,1-1 0,-1 0 0,1 1 0,0-1 0,0 1 0,0-1 0,0 0 0,0 1 1,0-1-1,0 0 0,0 0 0,0 0 0,0 0 0,1 0 0,-1 0 0,1 0 0,-1-1 0,0 1 0,1 0 0,-1-1 0,1 1 0,-1-1 0,1 0 0,0 1 0,-1-1 0,1 0 0,-1 0 0,4 0 0,69 1-5858,-53-2 3161,-21 1 2754,1 1 0,0-1 0,0 0 0,0 1 0,-1-1 0,1 0 0,0 1 0,0-1 0,-1 1 0,1-1 0,0 1 0,-1 0 0,1-1 0,-1 1 0,1-1 0,-1 1 0,1 0-1,-1 0 1,1-1 0,-1 1 0,0 0 0,1 0 0,-1 0 0,0-1 0,0 1 0,1 0 0,-1 0 0,0 0 0,0 0 0,0-1 0,0 1 0,0 2 0,0-2 42,0 0 0,0 1 1,0-1-1,0 0 0,0 1 0,-1-1 1,1 1-1,0-1 0,-1 0 0,1 1 1,-1-1-1,1 0 0,-1 0 0,1 1 0,-1-1 1,0 0-1,0 0 0,0 0 0,1 0 1,-1 0-1,-2 2 0,-11 2 573,0 1 0,-1-2 1,1 0-1,-1 0 0,0-2 0,0 0 0,0 0 0,-30-2 1,35-5-2963,13-7-4188,7 3 327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7.455"/>
    </inkml:context>
    <inkml:brush xml:id="br0">
      <inkml:brushProperty name="width" value="0.025" units="cm"/>
      <inkml:brushProperty name="height" value="0.025" units="cm"/>
    </inkml:brush>
  </inkml:definitions>
  <inkml:trace contextRef="#ctx0" brushRef="#br0">0 0 15567,'0'0'14477,"25"2"-14477,-8 1-416,1-3-1378,-1 0-2338,-5-1-4356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8.312"/>
    </inkml:context>
    <inkml:brush xml:id="br0">
      <inkml:brushProperty name="width" value="0.025" units="cm"/>
      <inkml:brushProperty name="height" value="0.025" units="cm"/>
    </inkml:brush>
  </inkml:definitions>
  <inkml:trace contextRef="#ctx0" brushRef="#br0">179 162 5093,'0'0'8098,"7"-12"-4414,-5 9-3632,4-7 641,0 0 0,0-1 1,-1 0-1,0 0 0,4-14 0,-9 23-582,1 0 0,0 0-1,-1 0 1,1 0 0,-1 0-1,0 0 1,0-1 0,0 1 0,0 0-1,0 0 1,0 0 0,0 0-1,-1 0 1,1 0 0,-1 0-1,0 0 1,1 0 0,-1 0-1,0 0 1,0 0 0,0 0-1,0 1 1,-1-1 0,1 0 0,0 1-1,-1-1 1,1 1 0,-1-1-1,1 1 1,-1 0 0,0 0-1,0 0 1,0 0 0,1 0-1,-1 0 1,0 0 0,0 0 0,0 1-1,0-1 1,0 1 0,0 0-1,-1-1 1,1 1 0,-2 0-1,-3-1-102,0 1 0,0 0 0,0 0 0,0 1 0,0-1-1,0 1 1,1 1 0,-1 0 0,0-1 0,1 2 0,-1-1 0,1 1-1,0 0 1,0 1 0,0-1 0,0 1 0,1 0 0,-1 1 0,1-1-1,0 1 1,0 0 0,1 0 0,-1 1 0,1-1 0,1 1-1,-1 0 1,1 0 0,0 0 0,0 1 0,0-1 0,1 1 0,0-1-1,-1 12 1,3-17-23,0 0 0,0-1-1,0 1 1,0 0 0,0-1 0,0 1-1,1 0 1,-1-1 0,0 1 0,1-1-1,-1 1 1,0 0 0,1-1-1,-1 1 1,0-1 0,1 1 0,-1-1-1,1 1 1,-1-1 0,1 1 0,-1-1-1,1 0 1,0 1 0,-1-1-1,1 0 1,-1 1 0,1-1 0,0 0-1,-1 0 1,1 0 0,0 1 0,-1-1-1,1 0 1,0 0 0,0 0-1,32 0-811,-21-1 464,10 1-196,0-1 271,0 1 0,0 2 0,-1 0 0,33 7 0,-50-8 377,0-1 0,0 2 0,-1-1 0,1 0 0,0 1 1,0 0-1,-1 0 0,1 0 0,-1 0 0,1 0 0,-1 1 0,0 0 0,0-1 0,0 1 1,0 0-1,-1 1 0,1-1 0,-1 0 0,0 1 0,0-1 0,0 1 0,0 0 0,-1 0 1,0-1-1,1 1 0,-1 0 0,-1 0 0,1 0 0,0 1 0,-1 5 0,-1-7-14,0 1-1,0-1 0,0 0 1,0 0-1,0 0 0,-1 0 1,1 0-1,-1 0 0,0 0 1,0 0-1,0-1 0,-1 1 1,1-1-1,0 1 0,-1-1 1,0 0-1,1 0 0,-1 0 1,0 0-1,0-1 0,0 1 1,0-1-1,0 0 0,-1 0 1,1 0-1,-4 1 0,-9 3-11,-1-1 0,0 0 0,-31 2-1,43-6-83,0 1-1,0-1 0,0 0 1,-1 0-1,1 0 0,0-1 0,0 0 1,0 0-1,0 0 0,0-1 1,-6-2-1,10 2-174,-1 1-1,0-1 1,1 1 0,-1-1 0,1 0 0,-1 1-1,1-1 1,0 0 0,-1 0 0,1 0-1,0 0 1,1 0 0,-1 0 0,0 0 0,0-1-1,1 1 1,0 0 0,-1 0 0,1-1-1,0 1 1,0 0 0,0 0 0,0-1 0,0 1-1,1 0 1,-1 0 0,2-4 0,-1 3-379,0-1 0,0 1 0,0 0 1,0 0-1,1 0 0,-1 0 0,1 0 1,0 0-1,0 0 0,0 0 0,0 1 0,1-1 1,-1 1-1,4-3 0,21-15-6130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076"/>
    </inkml:context>
    <inkml:brush xml:id="br0">
      <inkml:brushProperty name="width" value="0.025" units="cm"/>
      <inkml:brushProperty name="height" value="0.025" units="cm"/>
    </inkml:brush>
  </inkml:definitions>
  <inkml:trace contextRef="#ctx0" brushRef="#br0">55 9 18161,'0'0'3518,"-3"9"-2103,-7 12-694,-21 52 1357,29-67-2008,0 0-1,0-1 0,1 1 0,0 0 0,0 0 1,0 0-1,1 0 0,0 0 0,0 0 0,2 12 1,-2-18-58,0 1 0,1 0 0,-1 0 0,0-1 0,1 1 1,-1 0-1,0-1 0,1 1 0,-1-1 0,1 1 1,-1 0-1,1-1 0,-1 1 0,1-1 0,-1 1 0,1-1 1,0 1-1,-1-1 0,1 0 0,-1 1 0,1-1 1,0 0-1,0 0 0,-1 1 0,1-1 0,0 0 0,-1 0 1,1 0-1,0 0 0,0 0 0,-1 0 0,1 0 0,0 0 1,0 0-1,-1 0 0,1 0 0,0 0 0,0-1 1,-1 1-1,1 0 0,0-1 0,-1 1 0,1 0 0,-1-1 1,1 1-1,0-1 0,-1 1 0,1-1 0,-1 1 1,1-1-1,3-2 34,-1 1 1,0-1 0,0 1-1,-1-1 1,1 0 0,-1 0-1,1 0 1,2-4 0,-1-6-32,-1 0 1,1-1 0,-2 1 0,0 0 0,-1-1 0,0 0-1,-2-23 1,1 13-46,0 24-77,0 0 93,0 0-1,-1 1 1,1-1 0,0 0-1,0 1 1,0-1 0,0 0 0,0 1-1,0-1 1,0 1 0,-1-1-1,1 0 1,0 1 0,0-1 0,1 0-1,-1 1 1,0-1 0,0 1-1,0-1 1,0 0 0,0 1 0,0-1-1,0 0 1,1 1 0,-1-1 0,0 0-1,0 1 1,0-1 0,1 0-1,-1 0 1,0 1 0,0-1 0,1 0-1,-1 0 1,0 1 0,1-1-1,-1 0 1,0 0 0,1 0 0,0 1-1,12 12-728,-4-9-72,1 0 0,0 0 1,-1-1-1,1 0 1,1-1-1,-1 0 1,0-1-1,11 1 0,88-4-8550,-89 1 7660,23-7 1705,-25-5 3759,-18 13-3321,1-1 0,-1 0 1,1 0-1,-1 0 0,1 0 1,-1 0-1,1 0 0,-1 0 1,0-1-1,0 1 0,1 0 1,-1 0-1,0 0 0,0 0 1,0 0-1,0 0 0,-1-2 1,0 2-276,1-1 0,-1 1 0,0 0 0,0 0 0,0 0 0,0-1 1,0 1-1,0 0 0,-1 0 0,1 0 0,0 1 0,0-1 1,-1 0-1,1 0 0,-1 1 0,1-1 0,-1 1 0,1-1 0,-1 1 1,1 0-1,-1-1 0,1 1 0,-1 0 0,1 0 0,-1 0 1,-1 0-1,-43 1 914,41 0-1002,1 0 1,0 1-1,0-1 1,0 1-1,0 0 0,0-1 1,0 2-1,1-1 0,-1 0 1,0 1-1,1 0 0,0 0 1,0 0-1,-5 6 0,6-7-54,1 0 0,-1 0-1,0 0 1,1 0-1,-1 0 1,1 1 0,0-1-1,0 0 1,0 1-1,0-1 1,0 1-1,1 0 1,-1-1 0,1 1-1,-1 0 1,1-1-1,0 1 1,0 0 0,0-1-1,1 1 1,-1 0-1,1-1 1,-1 1-1,1-1 1,1 4 0,0-4-8,0 0 0,0 0 0,1 0 1,-1 0-1,0-1 0,1 1 0,-1-1 1,1 1-1,-1-1 0,1 0 0,-1 0 1,1 0-1,0-1 0,0 1 1,0-1-1,-1 1 0,1-1 0,5 0 1,54-3 134,-56 2-234,0 0 0,0-1 0,-1 0 0,1 0 0,-1-1 0,0 1 0,0-1 0,0 0 0,0-1 0,0 1 0,7-8 0,-10 9-261,0-1-1,0 1 1,0-1 0,0 1-1,0-1 1,-1 0-1,1 0 1,-1 1-1,0-1 1,2-5-1,-3 6-273,1 0 0,-1 0 0,0 0 1,0 0-1,0 0 0,0 0 0,0-1 0,-1 1 0,1 0 0,-1 0 0,1 0 0,-1 0 0,0 0 0,1 0 0,-1 0 0,0 1 0,-2-3 0,-4-5-4157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8.640"/>
    </inkml:context>
    <inkml:brush xml:id="br0">
      <inkml:brushProperty name="width" value="0.025" units="cm"/>
      <inkml:brushProperty name="height" value="0.025" units="cm"/>
    </inkml:brush>
  </inkml:definitions>
  <inkml:trace contextRef="#ctx0" brushRef="#br0">34 1 14894,'0'0'13250,"-4"11"-13213,-3 10-89,1-1 0,1 1-1,0 0 1,-2 34 0,7-54-54,0-1 0,0 1 0,1-1 0,-1 1 0,0-1 1,0 1-1,0-1 0,0 1 0,1-1 0,-1 0 0,0 1 0,0-1 0,1 1 1,-1-1-1,0 1 0,1-1 0,-1 0 0,0 1 0,1-1 0,-1 0 1,1 0-1,-1 1 0,1-1 0,-1 0 0,0 0 0,1 1 0,-1-1 0,1 0 1,-1 0-1,1 0 0,-1 0 0,1 0 0,-1 0 0,1 0 0,-1 0 1,1 0-1,-1 0 0,1 0 0,-1 0 0,1 0 0,-1 0 0,1 0 0,-1-1 1,1 1-1,-1 0 0,1 0 0,0-1 0,24-13-7550,-7-8-2497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9.481"/>
    </inkml:context>
    <inkml:brush xml:id="br0">
      <inkml:brushProperty name="width" value="0.025" units="cm"/>
      <inkml:brushProperty name="height" value="0.025" units="cm"/>
    </inkml:brush>
  </inkml:definitions>
  <inkml:trace contextRef="#ctx0" brushRef="#br0">11 0 15182,'0'0'6551,"0"14"-5692,-10 336 4010,10-347-4860,0-1 0,0 1 0,0 0 0,0-1 0,1 1 1,-1 0-1,1-1 0,0 1 0,0-1 0,0 0 0,2 4 1,-3-5-3,1 0 0,0 0 1,-1-1-1,1 1 1,0 0-1,-1-1 0,1 1 1,0 0-1,0-1 1,-1 1-1,1-1 0,0 1 1,0-1-1,0 0 1,0 1-1,0-1 0,0 0 1,0 0-1,0 1 1,0-1-1,1 0 0,0-1-2,0 1-1,0-1 0,1 0 0,-1 1 1,0-1-1,0 0 0,0 0 0,-1-1 1,1 1-1,0 0 0,0-1 0,0 1 1,-1-1-1,1 1 0,-1-1 0,0 0 1,1 1-1,-1-1 0,0 0 0,0 0 1,0 0-1,0 0 0,0 0 0,0-4 1,4-8-63,-1 0 1,-1 0 0,-1-1-1,0 1 1,-1-1-1,0 0 1,-1 1 0,-1-1-1,0 0 1,-1 1-1,-5-17 1,7 30 43,0 0 0,0 0 0,0 1 0,0-1 0,0 0 0,-1 0 0,1 0 0,0 1 0,-1-1 0,1 0 0,0 0 0,-1 0 0,1 1 0,-1-1 0,1 0 0,-1 1-1,0-1 1,1 1 0,-1-1 0,1 0 0,-1 1 0,0-1 0,0 1 0,1 0 0,-2-1 0,-4 19-170,6 37 140,2-48 58,0 1 0,1-1-1,-1 0 1,1 0 0,1 0-1,0-1 1,0 1 0,0-1-1,0 0 1,1 0 0,0 0-1,1-1 1,-1 0 0,1 0-1,0 0 1,0-1-1,0 1 1,1-2 0,12 7-1,-15-8 2,1 0 0,0-1 0,0 1 0,0-1-1,-1 0 1,1 0 0,1 0 0,-1-1-1,0 0 1,0 0 0,0 0 0,0 0 0,0-1-1,0 0 1,0 0 0,0-1 0,-1 1 0,1-1-1,0 0 1,-1 0 0,1 0 0,-1-1 0,1 0-1,-1 0 1,0 0 0,0 0 0,-1 0-1,1-1 1,-1 0 0,4-5 0,0-1 10,0 0 1,-2 0 0,1-1-1,-1 1 1,-1-1 0,0-1-1,0 1 1,-1 0-1,-1-1 1,0 0 0,0 1-1,-1-1 1,-1 0 0,-1-13-1,1 25-25,0 0 1,0 0-1,0 0 0,0-1 0,0 1 0,0 0 0,0 0 0,0 0 1,-1 0-1,1-1 0,0 1 0,0 0 0,0 0 0,0 0 1,0 0-1,-1 0 0,1 0 0,0 0 0,0 0 0,0-1 1,0 1-1,-1 0 0,1 0 0,0 0 0,0 0 0,0 0 0,0 0 1,-1 0-1,1 0 0,0 0 0,0 0 0,0 0 0,-1 0 1,1 0-1,0 0 0,0 0 0,0 0 0,0 0 0,-1 1 1,1-1-1,0 0 0,0 0 0,0 0 0,0 0 0,-1 0 0,1 0 1,0 0-1,0 1 0,0-1 0,0 0 0,0 0 0,0 0 1,-1 0-1,1 1 0,0-1 0,0 0 0,0 0 0,0 0 1,-8 9 27,5-3 18,1 0 0,0 0 1,0 0-1,1 1 0,0-1 1,0 1-1,0-1 0,1 0 1,0 1-1,1 8 1,-1-13-31,0 0 1,0 0-1,0 1 1,1-1-1,-1 0 1,0 0-1,1 0 1,-1 0 0,1 0-1,0 0 1,0 0-1,0 0 1,0 0-1,0 0 1,0 0 0,0-1-1,1 1 1,-1 0-1,1-1 1,-1 1-1,1-1 1,0 1-1,-1-1 1,1 0 0,0 0-1,0 0 1,0 0-1,0 0 1,0 0-1,0-1 1,0 1-1,0 0 1,3-1 0,-4 0-20,0 0-1,-1 1 1,1-2 0,0 1 0,0 0 0,0 0 0,0 0 0,0 0 0,0-1 0,0 1 0,0 0 0,0-1 0,0 1 0,0 0 0,-1-1-1,1 1 1,0-1 0,0 0 0,-1 1 0,1-1 0,0 0 0,-1 1 0,1-1 0,0 0 0,-1 0 0,1 0 0,-1 1 0,1-1 0,-1-1-1,3-29-347,-3 20 165,0 11 116,0 43 134,4-5 472,4-28-95,-7-11-424,0 1 0,0-1 1,0 1-1,-1-1 0,1 1 0,0-1 0,0 1 0,-1-1 0,1 0 1,0 1-1,-1-1 0,1 0 0,-1 0 0,1 0 0,-1 1 0,1-1 1,-1 0-1,1-2 0,5-8-25,-1-1-1,0 0 1,-1 0 0,0 0 0,-1-1-1,-1 1 1,0-1 0,0 1 0,-1-1-1,-2-22 1,0 45 74,0 0 0,-1 0-1,-1 0 1,1 0 0,-9 19 0,-7 24 1151,17-46-1152,-3 37 1059,4-43-1168,0 0-1,0 0 1,0 0-1,0 0 1,0 0 0,0 0-1,1 0 1,-1 0-1,0-1 1,1 1 0,-1 0-1,1 0 1,-1 0 0,1 0-1,-1 0 1,1-1-1,0 1 1,-1 0 0,1-1-1,0 1 1,0 0-1,0-1 1,-1 1 0,1-1-1,0 1 1,0-1-1,0 0 1,0 1 0,0-1-1,0 0 1,0 1-1,0-1 1,0 0 0,0 0-1,0 0 1,1 0 0,2-17-9188,-4 15 7386,1-12-7250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9.918"/>
    </inkml:context>
    <inkml:brush xml:id="br0">
      <inkml:brushProperty name="width" value="0.025" units="cm"/>
      <inkml:brushProperty name="height" value="0.025" units="cm"/>
    </inkml:brush>
  </inkml:definitions>
  <inkml:trace contextRef="#ctx0" brushRef="#br0">162 43 16528,'0'0'1857,"-9"-1"135,6 0-1901,-6 0 349,0-1 1,0 1 0,-1 1 0,1 0-1,-12 1 1,17 0-315,1 0 0,-1 0 0,1 0 0,-1 0-1,1 0 1,0 1 0,-1-1 0,1 1 0,0 0 0,0 0 0,0 0 0,1 1-1,-1-1 1,0 1 0,1-1 0,-1 1 0,1 0 0,0 0 0,-3 5 0,2-2 139,0 0 1,0 1-1,1 0 1,-1-1-1,1 1 1,-1 9-1,3-15-244,-1 0-1,1 1 0,0-1 1,0 0-1,0 0 0,-1 1 0,1-1 1,1 0-1,-1 1 0,0-1 1,0 0-1,0 0 0,1 1 0,-1-1 1,1 0-1,-1 0 0,1 1 1,-1-1-1,1 0 0,0 0 0,-1 0 1,1 0-1,0 0 0,0 0 1,0 0-1,0 0 0,0 0 0,0-1 1,0 1-1,0 0 0,0 0 1,0-1-1,1 1 0,-1-1 0,0 1 1,0-1-1,1 0 0,-1 1 1,0-1-1,2 0 0,4 0-117,0 0-1,0 0 1,0-1 0,-1 0-1,1 0 1,0-1 0,0 0-1,-1 0 1,1-1 0,-1 1-1,0-1 1,0-1-1,0 1 1,0-1 0,-1 0-1,1 0 1,-1-1 0,5-5-1,-4 4 33,-1 0 1,0 0-1,0 0 0,0-1 0,-1 0 0,0 0 0,-1 0 0,1 0 0,-1-1 0,-1 1 1,1-1-1,-1 0 0,-1 1 0,1-1 0,-1-12 0,-20 50 1197,14-14-1011,1 0 0,1 1 1,0-1-1,1 1 0,1-1 0,1 31 1,0-46-177,0 1-1,0 0 1,0-1 0,0 1 0,0 0 0,0 0 0,1-1 0,-1 1 0,0 0 0,1-1 0,-1 1 0,1-1 0,0 1 0,0 0-1,-1-1 1,1 0 0,0 1 0,0-1 0,0 1 0,1-1 0,-1 0 0,0 0 0,0 0 0,1 0 0,-1 0 0,1 0-1,-1 0 1,1 0 0,-1 0 0,1-1 0,-1 1 0,1-1 0,0 1 0,-1-1 0,1 1 0,0-1 0,-1 0 0,1 0 0,0 0-1,-1 0 1,1 0 0,0 0 0,0-1 0,-1 1 0,3-1 0,2-1-1247,0 0 0,0 0 1,0 0-1,0-1 0,0 0 0,0 0 0,0-1 1,-1 1-1,0-1 0,8-8 0,11-15-8584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0.450"/>
    </inkml:context>
    <inkml:brush xml:id="br0">
      <inkml:brushProperty name="width" value="0.025" units="cm"/>
      <inkml:brushProperty name="height" value="0.025" units="cm"/>
    </inkml:brush>
  </inkml:definitions>
  <inkml:trace contextRef="#ctx0" brushRef="#br0">56 0 12172,'0'0'9139,"-4"13"-7655,-9 31-346,2 1 1,2 0-1,-4 70 1,11-83-620,0-18-357,1 0 0,0 0 1,2 0-1,-1 0 1,2-1-1,-1 1 0,2 0 1,5 17-1,-8-30-155,0 0-1,1 0 0,-1 0 1,0 0-1,1 0 1,-1 0-1,1-1 1,-1 1-1,1 0 0,0 0 1,-1 0-1,1 0 1,0-1-1,0 1 1,-1 0-1,1-1 0,0 1 1,0-1-1,0 1 1,0-1-1,0 1 0,0-1 1,0 1-1,0-1 1,0 0-1,0 0 1,0 1-1,0-1 0,0 0 1,2 0-1,-2-1 6,1 0-1,0 0 0,0 0 0,0 0 1,-1 0-1,1-1 0,-1 1 0,1-1 1,-1 1-1,1-1 0,-1 1 0,0-1 1,0 0-1,1-2 0,4-7-20,0 0 0,-1 0-1,7-22 1,-8 14-177,-1 1 0,-1 0 0,0 0 0,-1-1 0,-2-20 0,1 39 175,0-1-1,0 0 1,0 0-1,0 1 1,0-1-1,0 0 1,0 0-1,0 0 1,0 1-1,0-1 1,0 0 0,-1 0-1,1 1 1,0-1-1,-1 0 1,1 0-1,0 1 1,-1-1-1,1 0 1,-1 1-1,1-1 1,-1 1-1,1-1 1,-1 0-1,1 1 1,-1-1-1,0 1 1,1 0-1,-1-1 1,0 1-1,1-1 1,-1 1-1,0 0 1,0 0-1,1-1 1,-1 1-1,-1 0 1,1 0 0,0 1-1,0-1 1,0 1 0,1-1-1,-1 1 1,0 0 0,0-1 0,0 1-1,1 0 1,-1-1 0,0 1-1,0 0 1,1 0 0,-1 0-1,1 0 1,-1 0 0,1 0 0,-1-1-1,1 1 1,0 0 0,-1 0-1,1 0 1,0 0 0,0 1 0,0-1-1,0 0 1,0 1 0,-1 4 25,1 0 1,0 0-1,1 0 1,-1 0 0,1 0-1,0-1 1,0 1-1,1 0 1,0-1 0,0 1-1,0-1 1,1 1-1,-1-1 1,1 0 0,1 0-1,-1-1 1,7 8 0,-7-9-2,1 1 1,1-1 0,-1 0-1,0-1 1,1 1 0,-1-1-1,1 0 1,0 0 0,-1 0-1,1-1 1,0 1 0,0-1-1,0 0 1,0-1-1,1 1 1,-1-1 0,0 0-1,0 0 1,0-1 0,9-1-1,-7-1-2,0 1-1,0-1 1,-1 0-1,1-1 1,-1 1-1,0-1 1,0-1-1,0 1 1,0-1-1,-1 0 0,0 0 1,8-10-1,-7 7 1,1 0 0,-1 0 0,-1-1 0,1 0 0,-2 0 0,1 0 0,-1-1 0,4-13 0,-23 71 538,-10 38 45,24-79-583,-1 3 81,0 0 1,1 1 0,1 19-1,0-29-110,0 0 1,0 0-1,0 1 0,0-1 1,0 0-1,0 0 1,0 1-1,1-1 0,-1 0 1,1 0-1,-1 0 0,1 0 1,-1 1-1,1-1 1,-1 0-1,1 0 0,0 0 1,0 0-1,0 0 0,-1 0 1,1-1-1,0 1 0,0 0 1,0 0-1,0-1 1,1 1-1,-1 0 0,0-1 1,0 1-1,0-1 0,0 0 1,1 1-1,-1-1 1,0 0-1,0 0 0,0 1 1,1-1-1,-1 0 0,0 0 1,2-1-1,-1 0-426,1 0 0,-1 0 0,0 0 0,0-1-1,0 1 1,0-1 0,0 0 0,0 1 0,0-1 0,0 0-1,-1 0 1,1 0 0,-1 0 0,1 0 0,-1-1 0,0 1 0,0 0-1,0-1 1,0 1 0,0-1 0,-1 1 0,1-1 0,-1 1-1,1-4 1,5-26-8572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0.793"/>
    </inkml:context>
    <inkml:brush xml:id="br0">
      <inkml:brushProperty name="width" value="0.025" units="cm"/>
      <inkml:brushProperty name="height" value="0.025" units="cm"/>
    </inkml:brush>
  </inkml:definitions>
  <inkml:trace contextRef="#ctx0" brushRef="#br0">1 0 12460,'0'0'9737,"38"54"-12235,-23-37-2980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1.149"/>
    </inkml:context>
    <inkml:brush xml:id="br0">
      <inkml:brushProperty name="width" value="0.025" units="cm"/>
      <inkml:brushProperty name="height" value="0.025" units="cm"/>
    </inkml:brush>
  </inkml:definitions>
  <inkml:trace contextRef="#ctx0" brushRef="#br0">156 9 6406,'0'0'13923,"-10"-2"-12247,7 1-1606,0 0 51,0 0 1,-1 0-1,1 0 1,0 1-1,-1-1 0,1 1 1,-1 0-1,1 0 1,-1 0-1,1 0 1,0 0-1,-1 1 0,1 0 1,0 0-1,-1 0 1,1 0-1,0 0 1,0 1-1,0-1 0,0 1 1,0 0-1,0 0 1,0 0-1,1 0 0,-1 0 1,1 1-1,-4 3 1,-2 6 604,0 0 0,1 1 1,-11 24-1,16-32-547,0 1 0,1-1 0,-1 0 1,1 0-1,0 1 0,0-1 0,0 0 0,1 1 0,0-1 0,0 1 0,1-1 1,-1 1-1,3 7 0,-2-12-169,0 0 0,0 1 0,0-1 0,0 0-1,0 0 1,0 0 0,1 0 0,-1 0 0,0 0 0,1 0 0,-1 0 0,1-1 0,-1 1 0,1 0 0,-1-1-1,1 1 1,0-1 0,-1 0 0,1 1 0,0-1 0,-1 0 0,1 0 0,-1 0 0,1 0 0,0-1 0,-1 1 0,3-1-1,2 1-11,-1-1-1,1 0 0,-1 0 1,1-1-1,-1 0 0,0 0 1,6-3-1,2-5-148,0 0-1,0-2 0,-1 1 1,-1-2-1,0 1 0,0-2 1,-2 1-1,0-1 1,9-18-1,-26 51 458,-12 31 92,19-47-378,1 0 0,-1 0 0,0 0 0,1 0 0,0 0 0,-1 0 0,1 0 0,0 0 0,1 0 0,-1 0 0,1 0 0,-1 0 0,1 0 0,1 4 0,0-6-19,-1 1 0,1-1 0,0 1 0,-1-1 0,1 0 0,0 0 0,0 1 0,0-2 0,0 1 0,0 0 0,0 0 1,0 0-1,0-1 0,1 0 0,-1 1 0,0-1 0,0 0 0,0 0 0,1 0 0,-1 0 0,0 0 0,4-1 0,3 0-96,-1 0-1,0-1 0,0 0 0,0 0 1,8-4-1,48-31-761,-51 29 793,-1 0 0,1 0 1,1 1-1,-1 1 0,1 0 1,0 1-1,26-6 0,-39 11 116,-1 0 0,1 1-1,0-1 1,-1 1 0,1 0-1,-1-1 1,1 1 0,-1-1-1,1 1 1,-1 0 0,1-1-1,-1 1 1,0 0 0,0 0-1,1-1 1,-1 1 0,0 0 0,0 0-1,0-1 1,1 1 0,-1 0-1,0 0 1,0 0 0,0-1-1,0 1 1,-1 0 0,1 0-1,0 0 1,0-1 0,0 1-1,-1 0 1,1 1 0,-6 29 308,-6 0-20,9-24-257,0 0 0,1 0 0,-1 0 0,1 0 1,1 0-1,-1 0 0,1 1 0,1-1 0,-1 0 0,2 14 1,-1-20-122,0-1-1,1 1 1,-1-1 0,0 0 0,1 1 0,-1-1 0,0 1 0,1-1 0,-1 0 0,1 1 0,-1-1 0,1 0 0,-1 0 0,0 1 0,1-1-1,-1 0 1,1 0 0,-1 0 0,1 1 0,-1-1 0,1 0 0,-1 0 0,1 0 0,0 0 0,-1 0 0,1 0 0,-1 0 0,1 0 0,-1 0-1,1-1 1,-1 1 0,1 0 0,-1 0 0,1 0 0,-1 0 0,1-1 0,0 1 0,18-11-5194,-6-7-2316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2.425"/>
    </inkml:context>
    <inkml:brush xml:id="br0">
      <inkml:brushProperty name="width" value="0.025" units="cm"/>
      <inkml:brushProperty name="height" value="0.025" units="cm"/>
    </inkml:brush>
  </inkml:definitions>
  <inkml:trace contextRef="#ctx0" brushRef="#br0">0 183 4420,'0'0'19768,"12"-5"-18460,33-20-435,75-55 0,-33 20-831,-85 58-39,0 1 0,0-1 0,1 1-1,-1 0 1,0 0 0,1 0 0,-1 0-1,1 0 1,0 0 0,3 0-1,-5 1 8,-1 0-1,1 0 0,-1 0 0,1 0 0,-1 0 0,0 1 0,1-1 0,-1 0 0,1 0 1,-1 0-1,0 1 0,1-1 0,-1 0 0,0 0 0,1 1 0,-1-1 0,0 0 1,1 1-1,-1-1 0,0 0 0,0 1 0,1-1 0,-1 0 0,0 1 0,0-1 0,0 1 1,0-1-1,1 1 0,-1-1 0,0 0 0,0 1 0,0-1 0,0 1 0,0-1 1,0 1-1,0-1 0,-1 9 143,0-1 1,-1-1-1,0 1 1,0 0-1,-5 9 1,1 1 43,1-2-12,0-3-110,1 0 1,1 1-1,0-1 0,1 1 1,-1 16-1,3-30-119,0 0 0,0 0 0,0 1 0,0-1 0,0 0-1,1 1 1,-1-1 0,0 0 0,0 0 0,0 1 0,1-1 0,-1 0 0,0 0 0,0 0 0,1 1-1,-1-1 1,0 0 0,0 0 0,1 0 0,-1 0 0,0 0 0,1 0 0,-1 1 0,0-1-1,0 0 1,1 0 0,-1 0 0,0 0 0,1 0 0,-1 0 0,0 0 0,1 0 0,-1 0-1,0 0 1,1 0 0,-1-1 0,0 1 0,0 0 0,1 0 0,-1 0 0,0 0 0,0 0-1,1-1 1,-1 1 0,0 0 0,0 0 0,1 0 0,-1-1 0,0 1 0,1 0 0,14-11-4200,-5-7-1819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6.553"/>
    </inkml:context>
    <inkml:brush xml:id="br0">
      <inkml:brushProperty name="width" value="0.025" units="cm"/>
      <inkml:brushProperty name="height" value="0.025" units="cm"/>
    </inkml:brush>
  </inkml:definitions>
  <inkml:trace contextRef="#ctx0" brushRef="#br0">0 67 9705,'0'0'9161,"84"9"-8649,-36-18-416,3-4-32,0 3-64,-3 1-96,-5 0-736,-10 1-1827,-8-1-2081,-6 0-3396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6.895"/>
    </inkml:context>
    <inkml:brush xml:id="br0">
      <inkml:brushProperty name="width" value="0.025" units="cm"/>
      <inkml:brushProperty name="height" value="0.025" units="cm"/>
    </inkml:brush>
  </inkml:definitions>
  <inkml:trace contextRef="#ctx0" brushRef="#br0">1 8 8264,'0'0'12406,"8"-2"-11851,2 0-517,1 0 0,0 1-1,0 1 1,0-1-1,0 2 1,0 0 0,-1 0-1,1 1 1,0 0 0,12 5-1,-9-3-11,0 1 0,0 1-1,-1 0 1,0 0 0,0 2-1,0-1 1,20 18 0,-31-23-20,1 0 1,-1 0-1,0 0 0,0 1 1,0-1-1,-1 0 1,1 1-1,-1 0 0,1-1 1,-1 1-1,0 0 1,0-1-1,0 1 1,0 0-1,0 0 0,-1 0 1,1 0-1,-1 0 1,0 0-1,0 0 0,0 0 1,0 0-1,-1 0 1,1 0-1,-1 0 1,1 0-1,-1 0 0,0-1 1,0 1-1,-1 0 1,1 0-1,0-1 1,-1 1-1,0-1 0,-3 4 1,-6 8 57,-2 0-1,0-1 1,0-1 0,-26 19 0,22-18-38,-4 3-311,-35 30 694,32-13-5241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7.687"/>
    </inkml:context>
    <inkml:brush xml:id="br0">
      <inkml:brushProperty name="width" value="0.025" units="cm"/>
      <inkml:brushProperty name="height" value="0.025" units="cm"/>
    </inkml:brush>
  </inkml:definitions>
  <inkml:trace contextRef="#ctx0" brushRef="#br0">1 1 5573,'0'0'14894,"14"70"-14669,-13-42-161,1-3-32,0 1-128,1-3-161,-1-5 97,-2 0-288,0-7-801,0-6-1730,-5-5-1666,-10 0-2882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777"/>
    </inkml:context>
    <inkml:brush xml:id="br0">
      <inkml:brushProperty name="width" value="0.025" units="cm"/>
      <inkml:brushProperty name="height" value="0.025" units="cm"/>
    </inkml:brush>
  </inkml:definitions>
  <inkml:trace contextRef="#ctx0" brushRef="#br0">49 133 6118,'0'0'16036,"-4"7"-15966,-2 1-71,-23 43 628,28-48-560,-1 0 0,1 1 1,0-1-1,-1 0 0,1 1 0,1-1 0,-1 1 0,1-1 0,-1 1 1,1-1-1,0 1 0,0-1 0,0 1 0,2 5 0,-1-8-46,0 0 0,-1-1 0,1 1 0,0 0 0,0-1 0,0 1 0,0 0 0,0-1 0,0 0 0,0 1 0,0-1 0,1 1 0,-1-1 0,0 0 0,0 0 0,0 0 1,0 0-1,0 0 0,0 0 0,1 0 0,-1 0 0,1 0 0,27-4 606,-19 1-536,-1-1 0,1 0 0,-1-1 1,0 0-1,0 0 0,0-1 1,-1 0-1,1-1 0,-2 0 0,1 0 1,12-15-1,-9 7-226,0 0 1,0 0-1,-1-1 1,-1 0-1,12-32 1,-19 41 83,1 1 0,-2 0 0,1-1 0,-1 1-1,0-1 1,1-6 0,-3 12 39,0 1-1,0 0 0,1 0 0,-1 0 1,0-1-1,0 1 0,1 0 1,-1 0-1,0 0 0,0 0 0,1 0 1,-1 0-1,0 1 0,0-1 1,1 0-1,-1 0 0,0 0 0,1 1 1,-1-1-1,-1 1 0,-3 3 77,-1 0 0,1 0 0,0 0 0,0 1 0,0 0 0,1 0 0,0 1 0,0-1 0,-6 11 0,-25 59 1480,34-71-1501,-1 1 0,1 0 0,-1 0 0,1 0 1,1 0-1,-1 1 0,1-1 0,0 0 0,0 0 0,1 0 0,0 5 1,0-8-36,-1 0 0,1 0 1,0 0-1,0 0 0,0-1 1,0 1-1,0 0 1,0-1-1,0 1 0,0-1 1,1 1-1,-1-1 0,1 1 1,-1-1-1,1 0 0,-1 0 1,1 0-1,0 0 0,0 0 1,-1 0-1,1 0 1,0-1-1,0 1 0,0-1 1,0 1-1,0-1 0,0 0 1,0 0-1,4 0 0,1 0-68,1 0-1,-1-1 1,1 1-1,-1-2 1,0 1-1,1-1 1,-1 0-1,0-1 1,0 1-1,0-2 1,0 1-1,-1-1 1,1 0-1,-1 0 1,0 0-1,0-1 1,-1 0-1,1 0 1,-1-1-1,0 1 1,0-1-1,-1 0 1,0-1-1,0 1 1,0-1-1,3-9 1,-48 81 476,38-60-318,0 1 0,1 0 0,-1 0 0,1 0 0,0 0 0,1 0 0,-1 0 0,1 1 0,0-1 0,1 0 0,0 1 0,0-1 0,1 9 0,0-14-83,1 1-1,-1-1 1,1 1-1,-1-1 1,1 0-1,0 1 1,-1-1-1,1 0 1,0 0-1,0 0 1,0-1-1,0 1 1,0 0-1,0-1 1,0 1-1,0-1 1,0 0-1,0 1 1,0-1-1,0 0 1,0 0-1,0 0 1,4-1-1,51-8-63,-49 6-82,0-1-1,0 0 0,-1-1 0,0 0 1,0 0-1,0 0 0,-1-1 1,1 0-1,-1 0 0,-1-1 1,1 1-1,-1-1 0,0-1 1,-1 1-1,0-1 0,0 0 1,0 1-1,-1-2 0,0 1 1,-1 0-1,0-1 0,0 1 1,0-11-1,-3 19 173,0 0 0,0 0 0,0 0 1,0 0-1,1 1 0,-1-1 0,0 0 0,0 1 1,0-1-1,0 1 0,0-1 0,0 1 0,1-1 0,-1 1 1,0 0-1,0-1 0,1 1 0,-1 0 0,0-1 1,0 2-1,-4 6 265,0 1-1,0-1 1,0 1 0,1 0 0,1 0 0,-3 10 0,5-17-273,0 0 0,0 1 0,1-1 0,-1 0 0,0 0 0,1 1 0,0-1 0,-1 0 0,1 0 0,0 1 0,0-1 0,1 0 0,-1 1 0,0-1 1,1 0-1,-1 0 0,1 1 0,0-1 0,0 0 0,0 0 0,0 0 0,0 0 0,0 0 0,0 0 0,1 0 0,-1 0 0,1-1 0,-1 1 0,1-1 0,3 4 0,4-2-286,0 0-1,0 0 0,0-1 0,0 0 0,1-1 0,14 1 1,31-5-6843,-13-9-6533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8.155"/>
    </inkml:context>
    <inkml:brush xml:id="br0">
      <inkml:brushProperty name="width" value="0.025" units="cm"/>
      <inkml:brushProperty name="height" value="0.025" units="cm"/>
    </inkml:brush>
  </inkml:definitions>
  <inkml:trace contextRef="#ctx0" brushRef="#br0">0 80 6951,'0'0'8365,"6"-8"-6208,-3 3-1929,1 0 0,0 1 0,1-1 0,-1 1 0,1 0 0,0 0 1,0 1-1,0-1 0,0 1 0,0 0 0,1 0 0,0 1 0,-1 0 1,1 0-1,0 0 0,0 1 0,0 0 0,9-1 0,100-10 1426,-102 11-1561,0 1 0,0 1 1,1 0-1,-1 1 0,0 0 0,20 6 0,-31-7-81,0-1 0,0 1 0,0-1-1,0 1 1,0 0 0,0 0-1,0 0 1,0 0 0,-1 0-1,1 0 1,0 1 0,-1-1-1,1 1 1,0-1 0,-1 1-1,0-1 1,1 1 0,-1 0-1,0 0 1,0-1 0,0 1-1,0 0 1,-1 0 0,1 0-1,0 0 1,-1 0 0,1 0-1,-1 1 1,0-1 0,0 0-1,1 0 1,-1 0 0,-1 3-1,0-1 63,-1 1-1,0-1 0,1 0 0,-2 0 0,1 0 1,0 0-1,-1 0 0,0 0 0,0-1 0,0 1 0,0-1 1,0 0-1,-1 0 0,-4 3 0,-3 1 73,-1 0 0,1-1 0,-1 0-1,-14 4 1,-8 4 129,84-4-462,-32-7 55,-1 1 1,0 1-1,1 0 0,29 14 1,-43-17 111,-1 0 0,0 0 0,0 0 1,0 0-1,0 0 0,-1 0 1,1 1-1,-1-1 0,1 1 1,-1 0-1,0 0 0,0 0 0,3 6 1,-4-7 18,-1 1 0,1-1 1,-1 1-1,1-1 0,-1 1 1,0-1-1,0 1 0,-1-1 0,1 1 1,0 0-1,-1-1 0,0 1 1,1-1-1,-1 0 0,0 1 1,0-1-1,0 0 0,-1 1 1,1-1-1,0 0 0,-1 0 0,-1 2 1,-5 5 219,-1 0 0,0 0 0,0-1 0,0-1 0,-1 1 0,0-1 0,-1-1 0,1 0 0,-1-1 0,-1 0 0,-11 4 0,3-2 130,-1-1-1,1-2 1,-1 0-1,1-1 0,-36 1 1,54-3-434,0-1-1,-1 0 1,1 0 0,0 0 0,-1-1 0,1 1-1,0 0 1,-1-1 0,1 0 0,0 1-1,0-1 1,-1 0 0,1 0 0,0 0 0,0 0-1,0-1 1,0 1 0,1 0 0,-1-1-1,0 0 1,0 1 0,1-1 0,-1 0 0,-2-4-1,4 4-301,0 0-1,-1 0 0,1 0 0,0-1 1,0 1-1,0 0 0,0 0 1,1 0-1,-1-1 0,0 1 1,1 0-1,0 0 0,0 0 0,-1 0 1,1 0-1,0 0 0,0 0 1,1 0-1,-1 0 0,0 0 1,1 1-1,-1-1 0,1 0 0,-1 1 1,1 0-1,3-3 0,21-17-5783,6-2-1634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8.513"/>
    </inkml:context>
    <inkml:brush xml:id="br0">
      <inkml:brushProperty name="width" value="0.025" units="cm"/>
      <inkml:brushProperty name="height" value="0.025" units="cm"/>
    </inkml:brush>
  </inkml:definitions>
  <inkml:trace contextRef="#ctx0" brushRef="#br0">257 1 6278,'0'0'19015,"-4"11"-18454,-12 17-473,-1-1 1,-1 0 0,-2-1-1,-40 41 1,27-33-69,7-6-9,-36 46 1,95-100-3151,37-56-4319,-30 30 395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8.842"/>
    </inkml:context>
    <inkml:brush xml:id="br0">
      <inkml:brushProperty name="width" value="0.025" units="cm"/>
      <inkml:brushProperty name="height" value="0.025" units="cm"/>
    </inkml:brush>
  </inkml:definitions>
  <inkml:trace contextRef="#ctx0" brushRef="#br0">229 0 9097,'0'0'8295,"-5"11"-6538,-6 10-1165,2 0 1,1 1-1,0 0 1,2 0 0,0 1-1,2-1 1,-3 33-1,9-32-638,0 0-1,1 0 0,2 0 0,0-1 0,1 0 1,2 0-1,0 0 0,20 35 0,-26-51-199,-22-32-9795,-26-13 8039,24 21 1334,-18-14 653,19 15 2021,0 0-1,1-2 1,-22-25 0,42 44-1919,0 0 1,0 0-1,-1-1 1,1 1 0,0 0-1,0 0 1,0 0-1,0-1 1,0 1-1,0 0 1,-1-1-1,1 1 1,0 0-1,0 0 1,0-1-1,0 1 1,0 0 0,0 0-1,0-1 1,0 1-1,0 0 1,0-1-1,0 1 1,0 0-1,0 0 1,0-1-1,1 1 1,-1 0-1,0-1 1,0 1 0,0 0-1,0 0 1,0 0-1,1-1 1,-1 1-1,0 0 1,0 0-1,0-1 1,1 1-1,-1 0 1,0 0-1,0 0 1,1 0 0,-1 0-1,1-1 1,20-4 1425,37 2-1394,-49 3 212,41 1-360,30-2-846,-31-9-6592,-25-1-4667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0.023"/>
    </inkml:context>
    <inkml:brush xml:id="br0">
      <inkml:brushProperty name="width" value="0.025" units="cm"/>
      <inkml:brushProperty name="height" value="0.025" units="cm"/>
    </inkml:brush>
  </inkml:definitions>
  <inkml:trace contextRef="#ctx0" brushRef="#br0">0 54 8072,'0'0'15823,"59"18"-15279,-24-20-448,6-10-576,0-5-1794,-6-2-1922,-1-2-3556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0.551"/>
    </inkml:context>
    <inkml:brush xml:id="br0">
      <inkml:brushProperty name="width" value="0.025" units="cm"/>
      <inkml:brushProperty name="height" value="0.025" units="cm"/>
    </inkml:brush>
  </inkml:definitions>
  <inkml:trace contextRef="#ctx0" brushRef="#br0">182 17 4869,'0'0'14472,"-10"-4"-13116,7 2-1297,0 1 0,-1-1 0,1 1 0,-1-1 1,1 1-1,-1 0 0,1 0 0,-1 1 0,0-1 0,1 1 0,-1 0 0,0 0 0,1 0 1,-1 0-1,0 1 0,1-1 0,-1 1 0,0 0 0,1 0 0,-1 0 0,1 1 0,-1-1 1,1 1-1,0 0 0,0 0 0,-3 2 0,-3 4-1,0-1 0,1 1 0,0 0 0,0 1 0,-8 11-1,15-18-49,-1 0 0,1 1 0,-1-1 0,1 1 0,0 0 0,0-1 0,0 1 0,0 0 0,1 0 0,-1-1 0,0 6 0,2-6-7,-1-1 1,0 1-1,0-1 0,1 1 1,-1-1-1,1 0 0,-1 1 0,1-1 1,0 0-1,0 1 0,-1-1 1,1 0-1,0 0 0,0 0 0,0 1 1,0-1-1,0 0 0,1-1 1,-1 1-1,0 0 0,0 0 0,1 0 1,-1-1-1,2 2 0,16 5-410,0 0 0,29 7-1,-36-12 287,1 1 0,-1 0 0,0 1-1,0 1 1,0 0 0,0 0-1,-1 1 1,0 1 0,14 11-1,-23-17 153,0 1 1,0-1-1,-1 1 0,1 0 0,-1 0 1,1 0-1,-1 0 0,1 0 0,-1 0 1,0 1-1,0-1 0,0 0 0,-1 1 0,1-1 1,0 0-1,-1 1 0,0-1 0,1 1 1,-1-1-1,0 1 0,0-1 0,-1 4 1,0-2 97,0 0 0,-1 0 1,0 0-1,1 0 1,-2 0-1,1-1 0,0 1 1,-1-1-1,1 1 1,-1-1-1,-6 6 0,-3 1 311,0-1-1,-1 0 1,0 0-1,0-2 1,-1 1-1,-16 5 1,23-10-319,-1 0-1,0 0 1,0-1 0,0 0 0,0-1 0,0 1-1,0-1 1,-1-1 0,1 0 0,0 0-1,-14-2 1,20 1-202,1 0 0,0 0 0,0 0 0,-1-1 0,1 1 0,0 0 1,0 0-1,0-1 0,0 1 0,0 0 0,0-1 0,1 1 0,-1-1 0,0 1 0,1-1 0,-1 0 0,1 1 0,0-1 0,0 1 0,-1-1 0,1 0 0,0 1 0,0-1 0,0 0 0,1 1 0,-1-1 0,0 0 1,1-2-1,15-50-4542,8 11-762,6-6-2626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1.049"/>
    </inkml:context>
    <inkml:brush xml:id="br0">
      <inkml:brushProperty name="width" value="0.025" units="cm"/>
      <inkml:brushProperty name="height" value="0.025" units="cm"/>
    </inkml:brush>
  </inkml:definitions>
  <inkml:trace contextRef="#ctx0" brushRef="#br0">49 0 9417,'0'0'5861,"-1"8"-2823,-13 51 282,5-23-2079,1 0 0,2 0 1,-2 51-1,7-67-1080,0-13-115,1 1 0,0-1 0,0 0 0,1 1-1,-1-1 1,2 0 0,-1 0 0,1 0 0,5 13-1,-7-20-39,0 1 0,0-1-1,0 1 1,0 0 0,1-1-1,-1 0 1,0 1 0,0-1 0,1 1-1,-1-1 1,0 1 0,1-1-1,-1 1 1,0-1 0,1 0-1,-1 1 1,1-1 0,-1 0-1,0 1 1,1-1 0,-1 0-1,1 0 1,-1 1 0,1-1-1,-1 0 1,1 0 0,0 0-1,-1 0 1,1 0 0,-1 0-1,1 0 1,-1 0 0,1 0-1,-1 0 1,1 0 0,-1 0-1,1 0 1,-1 0 0,1 0 0,-1 0-1,1-1 1,-1 1 0,1 0-1,-1 0 1,1-1 0,-1 1-1,1 0 1,-1-1 0,0 1-1,1 0 1,-1-1 0,1 1-1,-1-1 1,0 1 0,1-1-1,-1 1 1,0-1 0,0 1-1,0-1 1,1 1 0,-1-1-1,0 1 1,0-2 0,12-33 148,-8 5-224,-1 0-1,-1 0 1,-1 0-1,-5-36 1,2 63-252,0 11 216,1 17 155,2-22-40,1 0 0,-1 0 0,1 0 1,0 0-1,0 0 0,0 0 0,1 0 0,-1-1 0,0 1 0,1-1 1,0 1-1,0-1 0,0 0 0,0 0 0,0-1 0,0 1 0,0 0 1,0-1-1,1 0 0,-1 0 0,0 0 0,5 1 0,6 0 5,0 0-1,-1 0 1,1-1-1,19-1 0,-29-1-10,0 0 0,0 0-1,0 0 1,0-1-1,0 1 1,0-1 0,-1 0-1,1 0 1,-1 0-1,1-1 1,-1 1-1,0-1 1,0 0 0,0 0-1,0 0 1,0 0-1,-1 0 1,1-1-1,-1 1 1,0-1 0,0 0-1,0 0 1,-1 1-1,1-1 1,-1 0-1,0 0 1,0 0 0,1-7-1,-2 11 2,-1-1 0,1 1 0,0 0 0,0 0 0,0 0 0,0 0 0,0 0-1,0-1 1,-1 1 0,1 0 0,0 0 0,0 0 0,0 0 0,0 0 0,0 0 0,-1 0 0,1 0 0,0 0 0,0-1-1,0 1 1,-1 0 0,1 0 0,0 0 0,0 0 0,0 0 0,0 0 0,-1 0 0,1 0 0,0 0 0,0 0-1,0 0 1,-1 1 0,1-1 0,0 0 0,0 0 0,0 0 0,0 0 0,-1 0 0,1 0 0,0 0 0,0 0-1,0 0 1,0 1 0,0-1 0,-1 0 0,1 0 0,0 0 0,0 0 0,0 1 0,0-1 0,0 0 0,0 0-1,0 0 1,0 0 0,0 1 0,0-1 0,-1 0 0,1 0 0,0 1 0,-9 9 151,2 0 53,0 0 0,1 1 1,1-1-1,-1 1 0,2 0 0,0 0 0,0 1 0,1-1 1,0 1-1,1 0 0,0 0 0,1 0 0,1 0 1,0 14-1,1-24-230,0 0 1,1 0-1,-1-1 1,0 1-1,0-1 1,1 1-1,-1-1 1,1 1 0,0-1-1,-1 0 1,1 1-1,0-1 1,0 0-1,-1 0 1,1-1-1,0 1 1,0 0-1,0-1 1,4 2-1,3-2-4427,-1-2-4317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2.052"/>
    </inkml:context>
    <inkml:brush xml:id="br0">
      <inkml:brushProperty name="width" value="0.025" units="cm"/>
      <inkml:brushProperty name="height" value="0.025" units="cm"/>
    </inkml:brush>
  </inkml:definitions>
  <inkml:trace contextRef="#ctx0" brushRef="#br0">221 179 8040,'0'0'10933,"-10"-6"-8430,6 3-2347,0 0 0,0 0 0,0 1 0,-1-1 0,1 1 0,-1 0 0,1 0 0,-1 1 0,1-1 0,-1 1 0,0 0 0,0 0 0,0 1 0,0 0 0,0-1 0,1 1 0,-1 1 0,0-1-1,0 1 1,0 0 0,0 0 0,1 0 0,-1 1 0,0 0 0,1 0 0,0 0 0,-6 3 0,1 2 85,1 1-1,0-1 0,0 1 1,0 1-1,-10 16 1,16-23-164,0 1 0,0 0 1,0 0-1,1 0 0,-1 0 0,1 1 0,-1-1 1,1 0-1,0 1 0,1-1 0,-1 0 1,1 1-1,-1-1 0,1 1 0,0-1 1,0 1-1,0-1 0,1 1 0,-1-1 0,1 1 1,0-1-1,2 6 0,0-6-56,-1-1 0,1 1 0,-1-1 0,1 0 0,0 0 0,0 0 0,0-1 0,0 1 0,0-1 0,0 1 0,0-1 0,1 0 0,-1 0 0,0 0 0,1-1 0,-1 1 0,0-1 0,1 0 0,5 0-1,1 0-7,-1 0 0,1-1-1,0 0 1,-1 0-1,1-1 1,10-3-1,-11 1-73,0-1 0,0 1 0,-1-1 0,0-1 0,1 0 1,-2 0-1,1 0 0,9-11 0,-13 12 39,0 1 1,0-1-1,0 0 1,0-1-1,-1 1 1,0 0 0,0-1-1,-1 0 1,1 0-1,-1 1 1,0-1-1,-1-1 1,0 1 0,1-9-1,-2 15 15,0-1 0,-1 1-1,1 0 1,0 0 0,-1 0 0,1 0-1,-1 0 1,1 0 0,0 0-1,-1 0 1,1 0 0,-1 0 0,1 0-1,-1 0 1,1 0 0,0 0 0,-1 0-1,1 0 1,-1 0 0,1 0 0,0 0-1,-1 1 1,1-1 0,0 0-1,-1 0 1,1 1 0,0-1 0,-1 0-1,1 0 1,0 1 0,-1-1 0,1 0-1,0 1 1,0-1 0,-1 1 0,-14 11-41,7-2 58,1 1 1,-1 0 0,2 0-1,-7 16 1,11-23 17,0 0 0,0 0 0,1 0 0,0 0 0,0 0 0,0 0 0,0 1 0,1-1-1,-1 0 1,1 1 0,0-1 0,0 0 0,1 1 0,-1-1 0,1 0 0,3 9 0,-3-11-21,0-1 0,1 1 0,-1 0 0,1 0 0,-1-1 0,1 1 0,0-1 0,0 1 0,-1-1 0,1 0 0,0 0 0,0 0 0,0 0 0,0 0 0,1 0 0,-1 0 0,0-1 0,0 1 0,0-1 0,1 1 0,-1-1 0,0 0 0,1 0 0,-1 0 1,0 0-1,0-1 0,1 1 0,-1 0 0,4-2 0,1 0-70,-1 0 1,0 0 0,0 0 0,0-1 0,0 0 0,0 0-1,0 0 1,-1-1 0,8-6 0,0-4-111,-1-1 0,0 0 0,-1-1 0,0 0 0,-2-1 0,0 0 0,10-26 0,-8 15 155,-2-1 0,-1 0 0,-1 0 1,3-32-1,-44 128 765,25-41-612,1 0-1,1 0 1,2 1 0,0 0-1,2 0 1,1 1-1,2-1 1,4 50 0,10-36-99,-14-41-29,1 1 1,-1-1-1,0 1 1,1-1-1,-1 1 1,0-1-1,1 0 0,-1 1 1,0-1-1,1 1 1,-1-1-1,1 0 1,-1 1-1,1-1 0,-1 0 1,1 1-1,-1-1 1,1 0-1,-1 0 0,1 0 1,-1 1-1,1-1 1,0 0-1,0 0 1,0-1 17,-1 1 0,1-1 0,0 1 0,0-1 0,-1 0 0,1 1 0,0-1 0,-1 0 0,1 1 0,0-1 0,-1 0 0,1 0 0,-1 0 0,0 0 0,1 0 0,-1 1 0,0-1 0,1 0 0,-1 0 0,0-2 0,7-20 74,-1-1 0,-2-1-1,0 1 1,-2-1 0,0-44 0,-2 67-105,0 0-1,-1 0 1,1 0 0,0 0 0,-1 0 0,1 1-1,-1-1 1,0 0 0,0 0 0,0 0 0,0 1-1,0-1 1,0 1 0,0-1 0,0 0 0,0 1 0,-1 0-1,1-1 1,-1 1 0,1 0 0,-3-2 0,3 3 1,0 0 1,1-1 0,-1 1 0,1 0 0,-1 0 0,0 0 0,1 0 0,-1-1 0,1 1 0,-1 0 0,0 0 0,1 0-1,-1 0 1,0 1 0,1-1 0,-1 0 0,0 0 0,1 0 0,-1 0 0,1 1 0,-1-1 0,1 0 0,-2 1-1,1 0 2,0 0 0,0 0-1,0 0 1,1 1 0,-1-1-1,0 0 1,0 0-1,1 0 1,-1 1 0,1-1-1,0 0 1,-1 1 0,1-1-1,0 0 1,-1 3-1,1 0-3,0-1 1,0 1-1,0-1 0,0 0 0,0 1 0,1-1 0,-1 1 0,1-1 0,0 0 0,0 1 0,0-1 0,0 0 0,1 0 0,-1 0 0,1 0 0,0 0 0,0 0 0,0-1 0,0 1 0,1-1 0,-1 1 0,1-1 0,-1 0 1,1 0-1,0 0 0,0 0 0,0 0 0,0-1 0,0 1 0,0-1 0,0 0 0,0 0 0,1 0 0,-1 0 0,0-1 0,1 1 0,5-1 0,-2 1-7,0-1 1,0 1-1,0-2 0,0 1 0,0-1 0,0 0 1,0 0-1,0-1 0,0 0 0,0 0 0,0-1 1,-1 0-1,1 0 0,-1 0 0,0-1 1,0 0-1,10-9 0,-10 8 14,-1-1 0,0 0 0,0 0 0,-1 0 0,0-1 0,0 0 0,0 0 0,-1 0 0,0 0 0,0 0 0,-1-1 0,2-8 0,-23 37-96,13-9 58,0 0-1,1 0 1,1 0-1,-1 1 1,2 0 0,0 0-1,1 0 1,0 0 0,1 1-1,0 16 1,1-30-104,0 1 0,0 0 0,0-1 0,1 1-1,-1-1 1,0 1 0,0 0 0,0-1 0,1 1 0,-1-1 0,0 1-1,0-1 1,1 1 0,-1-1 0,0 1 0,1-1 0,-1 1-1,1-1 1,-1 0 0,1 1 0,-1-1 0,1 1 0,-1-1 0,1 0-1,-1 0 1,1 1 0,-1-1 0,2 0 0,-1 0-180,-1 1-1,1-1 1,0 0-1,0 0 1,-1 0 0,1 0-1,0 0 1,0-1-1,0 1 1,-1 0 0,1 0-1,0 0 1,-1-1-1,1 1 1,0 0 0,0-1-1,-1 1 1,1-1-1,-1 1 1,1-1 0,0 1-1,-1-1 1,1 1-1,0-1 1,8-16-7445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2.395"/>
    </inkml:context>
    <inkml:brush xml:id="br0">
      <inkml:brushProperty name="width" value="0.025" units="cm"/>
      <inkml:brushProperty name="height" value="0.025" units="cm"/>
    </inkml:brush>
  </inkml:definitions>
  <inkml:trace contextRef="#ctx0" brushRef="#br0">0 1 4933,'0'0'16752,"23"58"-20788,-6-43-2947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2.724"/>
    </inkml:context>
    <inkml:brush xml:id="br0">
      <inkml:brushProperty name="width" value="0.025" units="cm"/>
      <inkml:brushProperty name="height" value="0.025" units="cm"/>
    </inkml:brush>
  </inkml:definitions>
  <inkml:trace contextRef="#ctx0" brushRef="#br0">137 24 5029,'0'0'18956,"-10"-4"-16746,1 0-1734,-1 1-1,0 0 0,0 0 0,0 1 0,-13-1 1,21 3-474,0-1 0,1 1-1,-1 0 1,0 0 0,0-1 0,0 1 0,0 1 0,1-1 0,-1 0 0,0 0 0,0 1 0,0-1 0,1 1 0,-1-1 0,0 1 0,1 0 0,-1 0 0,0-1 0,1 1 0,-1 0 0,1 1 0,-1-1 0,1 0 0,0 0 0,0 1 0,-1-1 0,1 0 0,0 1 0,0-1-1,0 1 1,0 0 0,1-1 0,-1 1 0,0 0 0,1-1 0,-1 1 0,1 0 0,-1 0 0,1 0 0,0-1 0,0 1 0,0 0 0,0 0 0,0 0 0,1 2 0,0-2-183,0 0 0,-1 0 0,2 0 1,-1 0-1,0 0 0,0-1 0,0 1 0,1 0 1,-1-1-1,1 1 0,0-1 0,-1 1 0,1-1 1,0 0-1,0 0 0,2 2 0,39 19-1568,-29-15 1250,-5-3 260,0 1 1,0 1 0,0 0-1,-1 0 1,13 12 0,-20-17 277,0 0 0,0 1 1,0-1-1,0 0 1,-1 0-1,1 1 0,0-1 1,0 1-1,-1-1 1,1 0-1,-1 1 0,1-1 1,-1 1-1,0 0 0,1-1 1,-1 1-1,0-1 1,0 3-1,-1-2 106,0 0 0,0 0 0,1-1-1,-1 1 1,0 0 0,0-1 0,-1 1 0,1-1 0,0 0-1,-1 1 1,1-1 0,0 0 0,-1 0 0,1 0 0,-1 0 0,0 0-1,1 0 1,-1 0 0,-3 1 0,-6 2 149,1-1-1,0 0 1,-1-1-1,0 0 1,0 0 0,0-1-1,-19-1 1,30 0-362,-1 0 0,1 0 0,-1 0 0,1 0 1,-1 0-1,1 0 0,-1 0 0,1 0 0,-1-1 0,1 1 1,-1 0-1,1 0 0,-1-1 0,1 1 0,0 0 0,-1-1 0,1 1 1,-1 0-1,1-1 0,0 1 0,-1-1 0,1 1 0,0-1 0,-1 1 1,1 0-1,0-1 0,0 1 0,0-1 0,-1 1 0,1-1 1,0 1-1,0-1 0,0 0 0,0 1 0,0-1 0,0 1 0,0-1 1,0 1-1,0-2 0,8-22-5904,6 6-492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3.097"/>
    </inkml:context>
    <inkml:brush xml:id="br0">
      <inkml:brushProperty name="width" value="0.025" units="cm"/>
      <inkml:brushProperty name="height" value="0.025" units="cm"/>
    </inkml:brush>
  </inkml:definitions>
  <inkml:trace contextRef="#ctx0" brushRef="#br0">55 0 4548,'0'0'19048,"-1"10"-17073,-17 98 1238,-18 166-1088,40-254-2013,6-25 85,11-30-36,-13 12-191,10-47 1,-13 46-307,15-45 0,-20 69 325,0 0 0,0 0 1,0 0-1,0 0 0,0 0 0,1 0 1,-1 0-1,0 1 0,0-1 1,0 0-1,0 0 0,0 0 0,0 0 1,0 0-1,0 0 0,0 0 1,0 0-1,1 0 0,-1 0 0,0 0 1,0 0-1,0 0 0,0 0 1,0 0-1,0 0 0,0 0 0,0 0 1,1 0-1,-1 0 0,0 0 1,0 0-1,0 0 0,0 0 0,0 0 1,0 0-1,0 0 0,0 0 1,0 0-1,1 0 0,-1-1 0,0 1 1,0 0-1,0 0 0,0 0 1,0 0-1,0 0 0,0 0 0,0 0 1,0 0-1,1 5-2046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491"/>
    </inkml:context>
    <inkml:brush xml:id="br0">
      <inkml:brushProperty name="width" value="0.025" units="cm"/>
      <inkml:brushProperty name="height" value="0.025" units="cm"/>
    </inkml:brush>
  </inkml:definitions>
  <inkml:trace contextRef="#ctx0" brushRef="#br0">0 20 4869,'3'0'9327,"17"-3"-7134,8-3 33,1 2 0,50-2 0,-79 6-2217,1 0 0,0 0-1,-1 0 1,1 0 0,0 0 0,-1 0-1,1 0 1,0 0 0,-1 0 0,1 0-1,0 0 1,-1 0 0,1 1 0,0-1-1,-1 0 1,1 0 0,0 1 0,-1-1-1,1 0 1,-1 1 0,1-1 0,-1 0-1,1 1 1,-1-1 0,1 1 0,-1-1-1,1 1 1,-1-1 0,0 1 0,1 0-1,-1-1 1,0 1 0,1-1 0,-1 1-1,0 1 1,0-1 7,0 1 0,-1 0-1,1 0 1,-1 0 0,1 0-1,-1 0 1,0 0 0,1 0 0,-1-1-1,0 1 1,-3 3 0,-34 39 270,-3-12-31,29-24 156,1 0 0,1 1 1,-1 0-1,1 1 0,-15 19 1,25-29-399,0 0 0,0 1 0,0-1 0,0 1-1,-1-1 1,1 0 0,0 1 0,0-1 0,0 1 0,0-1 0,0 1 0,0-1 0,0 0 0,0 1 0,1-1 0,-1 1 0,0-1-1,0 0 1,0 1 0,0-1 0,0 1 0,1-1 0,-1 0 0,0 1 0,0-1 0,1 0 0,-1 1 0,0-1 0,0 0 0,1 0 0,-1 1-1,0-1 1,1 0 0,-1 0 0,1 1 0,-1-1 0,0 0 0,1 0 0,-1 0 0,0 0 0,1 0 0,-1 0 0,1 0 0,-1 0-1,1 1 1,-1-1 0,0 0 0,1-1 0,-1 1 0,1 0 0,-1 0 0,0 0 0,1 0 0,33 0 115,-26 0 1,17 0-362,-1-2-1,1 0 1,-1-1-1,0-2 1,0 0-1,0-2 1,35-14-1,-49 13-2370,-8 0-1881,-2 0-2754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3.425"/>
    </inkml:context>
    <inkml:brush xml:id="br0">
      <inkml:brushProperty name="width" value="0.025" units="cm"/>
      <inkml:brushProperty name="height" value="0.025" units="cm"/>
    </inkml:brush>
  </inkml:definitions>
  <inkml:trace contextRef="#ctx0" brushRef="#br0">1 17 10762,'0'0'17072,"78"2"-17040,-39-2-32,-4 0 32,1 0-256,-8 0-737,0 0-1025,-8-3-544,0-4-1218,-3-2-3811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3.754"/>
    </inkml:context>
    <inkml:brush xml:id="br0">
      <inkml:brushProperty name="width" value="0.025" units="cm"/>
      <inkml:brushProperty name="height" value="0.025" units="cm"/>
    </inkml:brush>
  </inkml:definitions>
  <inkml:trace contextRef="#ctx0" brushRef="#br0">76 0 5157,'0'0'19538,"-43"52"-18705,36-30-192,-4-2-65,4 1-31,2-2-257,2-2-224,3-4-32,0-4-96,0-5-1537,8-4-2371,1-2-3779</inkml:trace>
  <inkml:trace contextRef="#ctx0" brushRef="#br0" timeOffset="1">140 29 2402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4.201"/>
    </inkml:context>
    <inkml:brush xml:id="br0">
      <inkml:brushProperty name="width" value="0.025" units="cm"/>
      <inkml:brushProperty name="height" value="0.025" units="cm"/>
    </inkml:brush>
  </inkml:definitions>
  <inkml:trace contextRef="#ctx0" brushRef="#br0">89 1 3876,'0'0'17072,"-5"9"-15246,-10 32-499,2 0 0,1 1 1,-11 83-1,8-38-433,9-31 248,6-56-1130,0 0 1,0 1-1,0-1 0,0 0 0,0 1 0,0-1 0,0 0 1,1 1-1,-1-1 0,0 0 0,0 0 0,0 1 1,0-1-1,0 0 0,1 0 0,-1 1 0,0-1 1,0 0-1,0 0 0,1 1 0,-1-1 0,0 0 1,0 0-1,1 0 0,-1 1 0,0-1 0,1 0 0,-1 0 1,0 0-1,0 0 0,1 0 0,-1 0 0,0 0 1,1 0-1,-1 0 0,0 0 0,1 0 0,16-4 334,12-13-28,-5-8-249,-1 0 1,0-1 0,-2-2 0,22-37 0,12-15-24,-45 70 1097,1 4-4610,-7 7-2136,-12 10 338,-12 9-4392,11-9 3684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4.544"/>
    </inkml:context>
    <inkml:brush xml:id="br0">
      <inkml:brushProperty name="width" value="0.025" units="cm"/>
      <inkml:brushProperty name="height" value="0.025" units="cm"/>
    </inkml:brush>
  </inkml:definitions>
  <inkml:trace contextRef="#ctx0" brushRef="#br0">290 215 993,'-10'13'2915,"4"4"1473,-2 0-1473,1 3 63,2 1-63,1 1-641,0 1-448,2-1-417,2-3-256,0-1-384,0-1-320,10-4-321,-3-4-64,1-4-224,-3-3-1346,1-2-1024</inkml:trace>
  <inkml:trace contextRef="#ctx0" brushRef="#br0" timeOffset="1">0 3 10282,'0'0'15470,"30"-2"-22612,-20 2-5703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9.364"/>
    </inkml:context>
    <inkml:brush xml:id="br0">
      <inkml:brushProperty name="width" value="0.025" units="cm"/>
      <inkml:brushProperty name="height" value="0.025" units="cm"/>
    </inkml:brush>
  </inkml:definitions>
  <inkml:trace contextRef="#ctx0" brushRef="#br0">128 0 12620,'0'0'9481,"0"11"-8237,-6 218 2130,6-228-3346,0 1 0,0-1-1,0 0 1,1 1 0,-1-1 0,0 0 0,0 0 0,1 1 0,-1-1 0,0 0 0,1 0 0,-1 0 0,1 0 0,0 0 0,-1 1 0,1-1 0,0 0 0,0 0 0,0 0 0,-1-1 0,1 1 0,0 0 0,0 0 0,0 0 0,1-1 0,-1 1-1,0-1 1,0 1 0,0-1 0,2 1 0,42 3 262,-40-5-337,0 1 0,0 0 0,0 1 0,0-1-1,0 1 1,0 0 0,5 1 0,-10-2 45,1 1 0,0-1 0,0 1 0,-1-1 1,1 1-1,-1-1 0,1 1 0,0 0 0,-1-1 0,1 1 0,-1-1 0,1 1 0,-1 0 0,1 0 1,-1-1-1,0 1 0,1 0 0,-1 0 0,0 0 0,0-1 0,0 1 0,1 0 0,-1 0 0,0 0 1,0 0-1,0-1 0,0 1 0,0 0 0,-1 0 0,1 0 0,0 0 0,0-1 0,0 1 0,-1 0 1,1 0-1,0-1 0,-1 1 0,1 0 0,-1 0 0,1-1 0,-1 1 0,1 0 0,-1-1 0,1 1 1,-2 0-1,-1 3 77,0-1 1,0 1 0,-1-1 0,1 0 0,-1 0-1,-7 5 1,0-3 105,0-1-1,0 0 1,-1 0-1,1-1 1,-1-1 0,1 0-1,-1-1 1,-13 1-1,22-2-178,-1 0-1,1 0 0,-1 0 0,1 0 1,-1 0-1,1-1 0,-1 1 0,1-1 1,-1 0-1,1 0 0,0-1 1,0 1-1,-1 0 0,1-1 0,0 0 1,0 0-1,0 0 0,1 0 0,-1 0 1,0-1-1,1 1 0,0-1 0,-1 0 1,1 1-1,0-1 0,1 0 0,-1 0 1,0-1-1,1 1 0,0 0 0,-2-5 1,3 7-154,0 0-1,0 0 1,-1 0 0,1-1 0,0 1 0,0 0 0,1 0-1,-1-1 1,0 1 0,0 0 0,1 0 0,-1 0 0,0 0 0,1 0-1,-1-1 1,1 1 0,0 0 0,-1 0 0,1 0 0,0 0 0,0 0-1,-1 1 1,1-1 0,0 0 0,0 0 0,0 0 0,0 1-1,1-2 1,37-13-6468,-23 10 2428,14-6-6539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9.705"/>
    </inkml:context>
    <inkml:brush xml:id="br0">
      <inkml:brushProperty name="width" value="0.025" units="cm"/>
      <inkml:brushProperty name="height" value="0.025" units="cm"/>
    </inkml:brush>
  </inkml:definitions>
  <inkml:trace contextRef="#ctx0" brushRef="#br0">12 123 13229,'0'0'9208,"11"2"-7249,-4-1-1873,1 0-1,-1 0 1,1-1-1,-1 0 0,1-1 1,-1 0-1,0 0 1,1 0-1,-1-1 1,0 0-1,0 0 0,0-1 1,0 0-1,0 0 1,-1-1-1,1 0 0,-1 0 1,0 0-1,8-9 1,-10 9-69,1-1 0,-1 0 0,-1 0 0,1 0 0,-1 0 0,0 0 0,3-7 0,-6 11-5,1 0-1,-1 0 1,0 0 0,1 0-1,-1 1 1,0-1-1,1 0 1,-1 0-1,0 0 1,0 0-1,0 0 1,0 0-1,0 0 1,0 0-1,0 0 1,0 0-1,-1 0 1,1 1-1,0-1 1,0 0-1,-1 0 1,1 0-1,-1 0 1,1 0-1,-1 1 1,1-1-1,-1 0 1,1 0-1,-1 1 1,0-1-1,1 0 1,-1 1-1,0-1 1,0 1-1,1-1 1,-1 1-1,0-1 1,0 1-1,0-1 1,0 1-1,1 0 1,-1 0-1,0-1 1,0 1-1,0 0 1,0 0-1,0 0 1,0 0-1,0 0 1,0 0-1,0 0 1,0 0-1,-1 1 1,-5-1 46,-1 1 1,1 1 0,0-1 0,0 1-1,0 0 1,0 0 0,1 1-1,-1 0 1,0 0 0,1 1-1,0 0 1,0 0 0,0 0-1,1 1 1,-1-1 0,1 2 0,0-1-1,-6 8 1,5-5 83,0 0 0,1 0 0,0 1 0,0 0 1,1 0-1,0 0 0,0 0 0,1 1 0,0-1 0,1 1 0,0 0 0,-1 19 1,3-27-145,1 0 1,-1 0-1,1 0 1,-1 0 0,1 0-1,0 0 1,0 0-1,0 0 1,0 0 0,0 0-1,0-1 1,0 1-1,1 0 1,-1-1 0,1 1-1,-1-1 1,1 1 0,-1-1-1,1 0 1,0 0-1,0 0 1,0 0 0,-1 0-1,1 0 1,0 0-1,0-1 1,0 1 0,0-1-1,1 1 1,-1-1-1,0 0 1,2 0 0,12 2-873,-1-1 0,0 0 0,19-3 1,-27 2 95,0-1-674,-1 1 1,1-1 0,0-1-1,-1 1 1,1-1 0,-1 0-1,11-6 1,12-8-8569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0.296"/>
    </inkml:context>
    <inkml:brush xml:id="br0">
      <inkml:brushProperty name="width" value="0.025" units="cm"/>
      <inkml:brushProperty name="height" value="0.025" units="cm"/>
    </inkml:brush>
  </inkml:definitions>
  <inkml:trace contextRef="#ctx0" brushRef="#br0">44 1 5958,'0'0'20819,"-4"8"-19906,-3 3-702,1 2-1,1-1 1,0 1-1,1-1 1,0 1 0,1 0-1,1 1 1,-2 22-1,4-36-206,0 1 0,0 0 0,0-1 0,0 1 0,0 0 0,0-1 0,0 1 0,1 0-1,-1-1 1,0 1 0,0 0 0,1-1 0,-1 1 0,0 0 0,1-1 0,-1 1 0,0-1 0,1 1-1,-1-1 1,1 1 0,-1-1 0,1 1 0,-1-1 0,1 1 0,0-1 0,-1 0 0,1 1 0,-1-1-1,1 0 1,1 1 0,24-3 117,-20 0-139,1 0 1,-1 0-1,0-1 0,-1 1 0,1-2 1,7-4-1,21-30-478,-29 31 457,0 0-1,1 0 1,0 1-1,0 0 1,0 0-1,1 1 1,11-8-1,-16 66 40,-5-35 68,1 11 256,3-28-312,-1 0 0,1 0-1,0 0 1,0-1 0,-1 1 0,1 0 0,0 0-1,0-1 1,0 1 0,0 0 0,0-1 0,0 1-1,0-1 1,0 1 0,0-1 0,0 0-1,0 1 1,0-1 0,0 0 0,0 0 0,0 0-1,0 0 1,0 0 0,0 0 0,0 0 0,3 0-1,3-1-53,1 0 0,0-1 0,0 0 0,-1 0 0,1-1 1,-1 0-1,1 0 0,-1 0 0,12-9 0,-13 8-102,1 0 0,-1 0 0,1 1 0,0 0 1,1 0-1,-1 1 0,0-1 0,1 2 0,12-3 1,-19 7 210,-1 0 1,1-1 0,-1 1 0,0-1 0,0 1 0,0-1 0,-1 1 0,1 0-1,0-1 1,-1 1 0,0-1 0,1 1 0,-2 2 0,-26 45 556,28-49-869,0-14-8051,0-3 844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0.625"/>
    </inkml:context>
    <inkml:brush xml:id="br0">
      <inkml:brushProperty name="width" value="0.025" units="cm"/>
      <inkml:brushProperty name="height" value="0.025" units="cm"/>
    </inkml:brush>
  </inkml:definitions>
  <inkml:trace contextRef="#ctx0" brushRef="#br0">1 0 17905,'0'0'9577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1.434"/>
    </inkml:context>
    <inkml:brush xml:id="br0">
      <inkml:brushProperty name="width" value="0.025" units="cm"/>
      <inkml:brushProperty name="height" value="0.025" units="cm"/>
    </inkml:brush>
  </inkml:definitions>
  <inkml:trace contextRef="#ctx0" brushRef="#br0">33 0 14606,'0'0'4142,"-2"12"-2257,-5 21-680,-12 74 2129,17-93-2914,1 0 0,0 0-1,1 0 1,0 0 0,4 22-1,-4-35-400,1 1 1,-1 0-1,1-1 0,-1 1 0,1-1 0,0 1 0,0-1 1,-1 1-1,1-1 0,0 1 0,0-1 0,1 0 0,-1 0 1,0 0-1,0 1 0,1-1 0,-1 0 0,0-1 1,1 1-1,-1 0 0,1 0 0,-1-1 0,1 1 0,0 0 1,-1-1-1,1 0 0,0 1 0,-1-1 0,1 0 0,0 0 1,-1 0-1,1 0 0,0 0 0,-1 0 0,1 0 1,0-1-1,-1 1 0,1-1 0,-1 1 0,1-1 0,0 0 1,2-1-1,9-4 26,0 0 0,0-1 0,22-15 0,-26 16-41,-8 5-1,0 0 0,0 1-1,-1-1 1,1 0 0,0 1-1,0-1 1,0 1 0,0-1-1,0 1 1,0 0 0,0-1 0,0 1-1,0 0 1,0 0 0,0-1-1,0 1 1,0 0 0,0 0-1,0 0 1,0 0 0,0 1 0,0-1-1,0 0 1,0 0 0,0 1-1,0-1 1,0 0 0,0 1-1,0-1 1,0 1 0,0-1 0,0 1-1,0-1 1,-1 1 0,1 0-1,0 0 1,0-1 0,-1 1-1,1 0 1,0 0 0,-1 0 0,1 0-1,-1 0 1,1-1 0,-1 1-1,0 0 1,1 0 0,-1 0 0,0 0-1,0 0 1,0 0 0,1 1-1,-1-1 1,0 0 0,-1 2-1,3 11 226,-1 1 0,-1 0 0,-2 19 0,1-13-52,1-19-173,0-1 1,0 1-1,0-1 1,0 1 0,0 0-1,0-1 1,0 1-1,1 0 1,-1-1 0,0 1-1,1-1 1,0 1-1,-1-1 1,1 1 0,0-1-1,0 1 1,0-1-1,0 0 1,0 0 0,0 1-1,0-1 1,0 0-1,0 0 1,2 1 0,-1-1-112,0-1-1,0 0 1,0 0 0,-1 1 0,1-1 0,0 0 0,0-1 0,0 1 0,0 0-1,-1 0 1,1-1 0,0 1 0,0-1 0,-1 0 0,1 0 0,0 1-1,-1-1 1,1 0 0,-1 0 0,1 0 0,-1-1 0,3-1 0,60-55-13137,-41 35 5932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2.900"/>
    </inkml:context>
    <inkml:brush xml:id="br0">
      <inkml:brushProperty name="width" value="0.025" units="cm"/>
      <inkml:brushProperty name="height" value="0.025" units="cm"/>
    </inkml:brush>
  </inkml:definitions>
  <inkml:trace contextRef="#ctx0" brushRef="#br0">119 297 14414,'0'0'6491,"-9"0"-4147,-1-1-1798,0 1 1,0 0-1,0 0 1,-11 3-1,19-3-494,0 0-1,0 0 0,0 1 1,-1-1-1,1 1 0,0-1 1,0 1-1,0 0 0,0 0 1,0 0-1,0 0 0,0 0 1,1 0-1,-1 1 0,0-1 1,1 1-1,-1-1 0,0 1 1,1 0-1,0-1 0,-1 1 1,1 0-1,0 0 0,0 0 1,0 0-1,0 0 0,1 0 1,-1 0-1,0 0 0,0 3 1,2-4-47,0 0 1,-1 0 0,1 0 0,-1 0-1,1 0 1,0-1 0,0 1-1,0 0 1,-1 0 0,1 0-1,0-1 1,0 1 0,0-1-1,0 1 1,0 0 0,0-1-1,0 0 1,0 1 0,0-1-1,1 0 1,-1 1 0,0-1 0,0 0-1,0 0 1,0 0 0,0 0-1,1 0 1,-1 0 0,0 0-1,1-1 1,41-1 79,-34-1-180,-1 0-1,0 0 0,0 0 0,0-1 0,0 0 1,0-1-1,-1 0 0,0 0 0,0 0 0,0-1 1,-1 0-1,0-1 0,0 1 0,0-1 0,-1 0 1,0-1-1,6-10 0,-52 82 593,40-60-459,-1 0 0,0 0 0,1 0 0,0 1 0,0-1 0,0 0 1,0 1-1,1-1 0,0 0 0,0 1 0,1 6 0,-1-10-23,1 1 0,-1 0 0,1-1 0,0 0 0,0 1 0,-1-1-1,1 1 1,0-1 0,0 0 0,1 0 0,-1 1 0,0-1 0,0 0 0,1 0 0,-1 0-1,0 0 1,1 0 0,-1-1 0,1 1 0,-1 0 0,1-1 0,-1 1 0,1-1 0,0 0-1,-1 1 1,1-1 0,-1 0 0,1 0 0,0 0 0,-1 0 0,4 0 0,4-1-25,-1-1 0,1 1 0,-1-1 0,0-1 0,0 0 0,0 0 0,0 0 1,0-1-1,-1 0 0,1-1 0,-1 0 0,0 0 0,0 0 0,-1-1 0,0 0 0,0 0 0,0-1 1,8-12-1,-3 5-73,-1-2 0,-1 1 1,0-1-1,-1-1 1,0 1-1,-2-2 1,9-33-1,-14 49 81,-1 1 0,1 0 0,-1 0 0,1 0 0,-1 0 0,0 0 0,0 0 0,0 0 0,0-1 0,0 1 0,0 0 0,0 0 0,0 0 0,0 0 0,0 0 0,0-1 0,-1 1 0,1 0 0,-1 0 0,1 0 0,-1 0 0,1 0 0,-1 0 0,1 0 0,-2-1 0,1 2 0,0 0-1,0 0 1,0 0-1,-1 0 1,1 0 0,0 1-1,0-1 1,0 0-1,0 1 1,0-1-1,0 1 1,-1-1-1,1 1 1,0-1-1,0 1 1,1 0 0,-1-1-1,0 1 1,-1 1-1,-45 47 109,38-38 76,1 1-1,0 1 1,-10 21-1,16-29-129,0 0-1,0 0 1,1 1-1,-1-1 1,1 0-1,0 0 1,1 1-1,-1-1 1,1 1-1,0-1 0,0 0 1,1 1-1,1 6 1,0-9-43,-1-1 0,1 1 0,0-1 0,-1 1 0,1-1 0,0 0 0,1 0 1,-1 0-1,0 0 0,1 0 0,-1 0 0,1-1 0,0 1 0,-1-1 0,1 1 0,0-1 0,0 0 0,0 0 0,0-1 0,0 1 0,0-1 1,0 1-1,0-1 0,0 0 0,0 0 0,3 0 0,5 0 5,0 0-1,-1-1 1,1 0 0,0 0 0,-1-1 0,15-5 0,-14 2-7,0-1-1,-1 0 1,0 0 0,-1-1 0,0 0 0,0 0 0,0-1 0,-1-1 0,0 1-1,0-1 1,10-17 0,-4 3 25,0 0-1,-2-2 0,18-48 1,-24 23 21,-12 35-72,5 15 14,0 1 0,0-1 0,0 0-1,0 1 1,1-1 0,-1 1 0,0-1 0,0 1-1,0-1 1,1 1 0,-1 0 0,0-1 0,0 1-1,1 0 1,-1-1 0,1 1 0,-1 0-1,1 0 1,-1 0 0,1 0 0,-1-1 0,1 2-1,-8 13 26,0 0-1,1 1 1,1 0-1,1 0 1,0 0-1,1 0 0,-2 20 1,2 5 714,0 74-1,4-114-714,-1 0-1,1 1 1,0-1 0,0 1-1,1-1 1,-1 0-1,0 1 1,0-1 0,1 0-1,-1 1 1,1-1-1,-1 0 1,1 0 0,-1 1-1,1-1 1,0 0-1,0 0 1,-1 0 0,1 0-1,0 0 1,0 0-1,0 0 1,0 0 0,0 0-1,1 0 1,-1 0-1,0-1 1,0 1 0,0-1-1,1 1 1,-1-1-1,0 1 1,1-1 0,-1 0-1,0 1 1,1-1-1,-1 0 1,3 0 0,-1 0-1,-1-1 1,1 1-1,0-1 0,-1 1 1,1-1-1,-1 0 1,1 0-1,-1 0 1,1-1-1,-1 1 1,0-1-1,1 1 1,-1-1-1,0 0 0,0 1 1,0-1-1,0 0 1,-1-1-1,3-1 1,-1-2-37,-1 0 1,0 0 0,1 0 0,-2 0 0,1 0-1,-1 0 1,0-1 0,0 1 0,-1 0 0,1-1-1,-1 1 1,-1 0 0,0-7 0,0 10-9,1 0 0,0 1 0,-1-1 0,1 0 1,-1 1-1,0-1 0,0 1 0,0-1 0,0 1 0,0-1 0,0 1 0,-1 0 1,1 0-1,-1-1 0,0 1 0,1 0 0,-1 0 0,0 1 0,0-1 1,-1 0-1,1 1 0,0-1 0,0 1 0,-1 0 0,1 0 0,-1 0 0,1 0 1,-1 0-1,1 0 0,-1 0 0,0 1 0,-3-1 0,5 2 21,1-1 0,-1 0 1,1 1-1,-1-1 0,1 1 0,-1-1 0,1 1 0,-1-1 0,1 1 0,-1-1 0,1 1 1,0-1-1,-1 1 0,1 0 0,0-1 0,-1 1 0,1-1 0,0 1 0,0 0 0,0-1 0,0 1 1,0 0-1,0 0 0,-1-1 0,2 1 0,-1 0 0,0-1 0,0 1 0,0 0 0,0-1 1,0 1-1,0 0 0,1-1 0,-1 1 0,0-1 0,1 1 0,-1 0 0,1 0 0,11 27 36,-6-23-26,0-1 0,0 1 0,1-1-1,0-1 1,0 1 0,0-1 0,0 0 0,0-1 0,0 0-1,1 0 1,-1 0 0,1-1 0,-1 0 0,1-1 0,-1 0 0,1 0-1,0 0 1,11-3 0,-12 2-3,-1 0 0,0 0-1,0 0 1,0-1 0,0 1 0,0-2 0,0 1-1,-1-1 1,1 1 0,-1-2 0,1 1 0,-1-1 0,0 1-1,-1-1 1,1-1 0,-1 1 0,1-1 0,-1 1-1,-1-1 1,1 0 0,-1-1 0,6-10 0,-9 15 3,1-1 1,0 0-1,-1 0 1,1 1-1,-1-1 1,1 0 0,-1 0-1,0 0 1,0 0-1,0 0 1,0 1 0,0-1-1,-1 0 1,1 0-1,0 0 1,-1 0-1,1 1 1,-1-1 0,0 0-1,0 0 1,1 1-1,-1-1 1,0 0 0,0 1-1,-1-1 1,1 1-1,0 0 1,0-1-1,-1 1 1,1 0 0,-1 0-1,1 0 1,-1 0-1,0 0 1,1 0 0,-1 0-1,0 0 1,1 1-1,-1-1 1,0 1-1,0-1 1,0 1 0,0 0-1,1 0 1,-1-1-1,0 2 1,0-1 0,0 0-1,0 0 1,0 0-1,0 1 1,1-1-1,-1 1 1,0-1 0,0 1-1,1 0 1,-1 0-1,0 0 1,1 0-1,-1 0 1,1 0 0,-1 0-1,1 1 1,0-1-1,-2 2 1,0 0 26,1 1 0,-1-1-1,1 1 1,0 0 0,0 0 0,0 0 0,0 0 0,1 0 0,-1 0-1,1 0 1,0 0 0,0 0 0,1 1 0,-1 8 0,1-11-26,0 0 0,0 0 0,0 0 1,1 0-1,-1 0 0,1 0 0,-1-1 0,1 1 1,0 0-1,-1 0 0,1 0 0,0 0 0,0-1 1,0 1-1,0 0 0,1-1 0,-1 1 0,0-1 1,1 1-1,-1-1 0,1 0 0,0 0 0,-1 0 1,1 0-1,0 0 0,-1 0 0,1 0 0,0 0 1,0 0-1,0-1 0,0 1 0,0-1 0,4 1 1,2-1-57,1 0 1,0 0 0,0-1 0,0 0 0,0-1 0,0 0 0,-1 0 0,1-1 0,-1 0 0,1 0 0,-1-1 0,0 0 0,-1-1 0,1 1 0,-1-2-1,0 1 1,0-1 0,0 0 0,-1 0 0,0-1 0,8-10 0,-6 6-11,0-1 0,0 0-1,-1 0 1,0-1 0,-1 0-1,-1 0 1,0-1 0,-1 1 0,0-1-1,-1 0 1,0 0 0,0-26-1,-3 40 62,0 1 0,0-1 0,0 0 0,0 0-1,-1 0 1,1 0 0,0 1 0,0-1-1,0 0 1,0 0 0,-1 0 0,1 0-1,0 0 1,0 1 0,0-1 0,-1 0-1,1 0 1,0 0 0,0 0 0,-1 0 0,1 0-1,0 0 1,0 0 0,0 0 0,-1 0-1,1 0 1,0 0 0,0 0 0,-1 0-1,1 0 1,0 0 0,0 0 0,-1 0 0,1 0-1,0 0 1,0-1 0,0 1 0,-1 0-1,1 0 1,0 0 0,0 0 0,0 0-1,0-1 1,-1 1 0,1 0 0,0 0-1,0 0 1,0 0 0,0-1 0,0 1 0,-1 0-1,1 0 1,0-1 0,0 1 0,0 0-1,-11 19 32,5-2 62,1 0 0,1 1 1,0 0-1,1 0 0,1 0 0,1 32 0,1-38-65,1 1 1,0-1-1,1 0 1,0 0-1,0 0 0,1-1 1,1 1-1,0-1 1,1 1-1,12 20 0,-16-30-29,0 0 0,0 0-1,1-1 1,-1 1 0,1 0-1,-1-1 1,1 1-1,-1-1 1,1 1 0,0-1-1,0 0 1,0 0 0,0 1-1,0-1 1,0-1-1,0 1 1,0 0 0,0 0-1,1-1 1,-1 0-1,0 1 1,0-1 0,0 0-1,4 0 1,-4-1-24,0 1-1,-1-1 1,1 0 0,-1 0 0,1 0 0,-1 0-1,1 0 1,-1 0 0,0 0 0,0-1-1,0 1 1,1 0 0,-1-1 0,0 1-1,0-1 1,-1 1 0,1-1 0,0 0-1,-1 1 1,1-1 0,-1 0 0,1 1-1,-1-1 1,0 0 0,1 0 0,-1 1-1,0-1 1,0 0 0,-1-3 0,0-1-60,0 0 0,0 0 0,0 0 0,-1 0 0,0 0 0,-1 0 0,1 1 0,-1-1 0,0 1 0,0-1 0,-1 1 0,0 0 0,0 0 0,-8-7 0,-10-10-664,-42-30 0,46 38 712,-9-3-86,12 6 1344,39 16 53,-6-1-1209,1-1 0,0-1 0,1-1 0,-1 0 0,25-3 0,3 1-2133,-31-1-1653,2-4-2831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835"/>
    </inkml:context>
    <inkml:brush xml:id="br0">
      <inkml:brushProperty name="width" value="0.025" units="cm"/>
      <inkml:brushProperty name="height" value="0.025" units="cm"/>
    </inkml:brush>
  </inkml:definitions>
  <inkml:trace contextRef="#ctx0" brushRef="#br0">0 94 8808,'0'0'9706,"53"-2"-7881,-22-7-223,6-2-609,5 0-673,1-1-320,-1-1-416,-1 2-1923,-6-1-2177,-5-1-2306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3.933"/>
    </inkml:context>
    <inkml:brush xml:id="br0">
      <inkml:brushProperty name="width" value="0.025" units="cm"/>
      <inkml:brushProperty name="height" value="0.025" units="cm"/>
    </inkml:brush>
  </inkml:definitions>
  <inkml:trace contextRef="#ctx0" brushRef="#br0">210 126 12876,'-63'-11'8509,"51"10"-7671,0 1 0,0 0 0,-23 3 0,32-3-778,-1 0 1,1 1 0,0-1-1,-1 1 1,1 0-1,0 0 1,0 0-1,0 0 1,0 0 0,0 1-1,0 0 1,0-1-1,0 1 1,1 0 0,-1 0-1,1 1 1,-1-1-1,1 0 1,0 1-1,0 0 1,0-1 0,0 1-1,0 0 1,1 0-1,0 0 1,-1 0 0,1 0-1,0 0 1,0 1-1,0-1 1,1 0-1,-1 0 1,1 1 0,0-1-1,0 0 1,0 1-1,1 3 1,-1-6-40,1 0 1,0 0-1,-1 1 0,1-1 1,0 0-1,0 0 1,-1 0-1,1 0 0,0-1 1,0 1-1,0 0 0,0 0 1,0 0-1,1-1 1,-1 1-1,0-1 0,0 1 1,0-1-1,0 1 1,1-1-1,-1 1 0,0-1 1,1 0-1,-1 0 0,0 0 1,0 0-1,1 0 1,-1 0-1,3-1 0,42-4 331,-34 1-327,0-1-1,-1 0 1,1-1 0,-1 0-1,-1-1 1,1 0 0,-1-1 0,0 0-1,-1-1 1,11-12 0,-8 8-11,-1-1 1,0 0-1,-1-1 1,-1 0-1,0 0 1,11-29 0,-22 51-82,-5 10 64,0 0 0,2 0 0,0 1 0,1 0 0,0 0 0,2 0 0,0 0 0,1 0 0,2 21 0,-1-38 16,0 1 0,0 0-1,0-1 1,1 1-1,-1 0 1,1-1-1,-1 1 1,1 0-1,0-1 1,0 1-1,0-1 1,0 0 0,0 1-1,0-1 1,0 0-1,0 1 1,0-1-1,0 0 1,1 0-1,-1 0 1,1 0-1,-1 0 1,0 0 0,3 1-1,0-2 7,-1 1 0,0 0 0,0-1-1,1 0 1,-1 0 0,0 0 0,1 0 0,-1-1 0,0 1 0,1-1-1,5-1 1,1-2 2,-1 0 0,1 0-1,-1-1 1,0 0-1,0 0 1,0-1 0,8-8-1,-7 4-83,-1-1 0,0 0 0,-1-1 0,-1 0 0,0 0 0,0-1 0,-1 0 1,6-18-1,-12 30 53,-6 17-130,2-8 175,0 1 1,0 1-1,1-1 1,1 0-1,0 1 1,0 0-1,-1 15 1,3-24-27,0 0 1,0 0-1,0 0 1,0 0-1,1 0 1,-1 0-1,0 0 1,0 0 0,1 0-1,-1 0 1,0 0-1,1 0 1,-1 0-1,1 0 1,0 0-1,-1-1 1,1 1-1,0 0 1,-1 0-1,1-1 1,0 1-1,0 0 1,-1-1-1,1 1 1,0 0 0,2 0-1,-1 0 4,1-1-1,0 1 1,-1-1 0,1 1-1,0-1 1,-1 0 0,1 0-1,0 0 1,0 0 0,3-1-1,1 0-25,-1-1-1,0 1 0,1-1 0,-1-1 0,0 1 0,0-1 1,-1 0-1,10-6 0,-11 5 0,0 0-1,0 0 1,-1 0-1,1 0 1,-1 0-1,0-1 1,-1 1 0,1-1-1,-1 0 1,0 0-1,0 0 1,0 0 0,-1 0-1,1 0 1,-1-1-1,-1 1 1,1 0 0,-1-1-1,0-8 1,0 14 15,0-1 0,0 1 0,0 0 0,0-1 1,0 1-1,-1-1 0,1 1 0,0 0 0,0-1 1,0 1-1,0 0 0,-1-1 0,1 1 0,0 0 0,0-1 1,-1 1-1,1 0 0,0-1 0,-1 1 0,1 0 1,0 0-1,-1 0 0,1-1 0,0 1 0,-1 0 0,1 0 1,-1 0-1,1 0 0,0 0 0,-1-1 0,1 1 1,-1 0-1,1 0 0,-1 0 0,1 0 0,0 0 0,-1 0 1,1 0-1,-1 1 0,1-1 0,0 0 0,-1 0 1,1 0-1,-1 0 0,1 0 0,0 1 0,-1-1 1,1 0-1,0 0 0,-1 1 0,1-1 0,0 0 0,0 0 1,-1 1-1,1-1 0,0 0 0,0 1 0,-1-1 1,1 1-1,-19 20 168,16-16-117,1-1 0,0 1 1,0 0-1,1 0 0,-1 0 1,1 0-1,0 0 0,1 0 0,-1 0 1,1 1-1,0-1 0,0 0 1,1 0-1,-1 0 0,1 0 0,0 1 1,3 7-1,-2-10-40,0 1-1,0-1 1,1 0-1,-1 1 1,1-1-1,0 0 1,0 0-1,0-1 1,0 1-1,0-1 1,0 1-1,1-1 1,-1 0 0,1 0-1,0-1 1,-1 1-1,1-1 1,0 1-1,0-1 1,0 0-1,0-1 1,6 1-1,-4 0-256,-1 0 0,1-1 0,-1 0 0,1 0 0,-1 0 0,0-1 0,1 0 0,-1 0 0,6-2-1,11-12-4368,-8-13-3540,-7 2-3756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4.272"/>
    </inkml:context>
    <inkml:brush xml:id="br0">
      <inkml:brushProperty name="width" value="0.025" units="cm"/>
      <inkml:brushProperty name="height" value="0.025" units="cm"/>
    </inkml:brush>
  </inkml:definitions>
  <inkml:trace contextRef="#ctx0" brushRef="#br0">0 1 7623,'0'0'16592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4.614"/>
    </inkml:context>
    <inkml:brush xml:id="br0">
      <inkml:brushProperty name="width" value="0.025" units="cm"/>
      <inkml:brushProperty name="height" value="0.025" units="cm"/>
    </inkml:brush>
  </inkml:definitions>
  <inkml:trace contextRef="#ctx0" brushRef="#br0">35 0 3651,'0'0'17067,"-5"11"-15193,-1 5-1271,1 0-1,0 1 0,2 0 1,-1-1-1,2 1 1,-1 26-1,3-31-565,-1-7-66,1 0 0,-1 0 0,1 0 0,0 0 0,1 0 0,-1 0 0,1 0 0,0 0 0,0 0 0,0-1 0,1 1 0,0 0 0,0-1 0,0 1 0,0-1 0,1 0 0,6 8 0,-7-26-10428,-7-10 4658,-7-2-2571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4.958"/>
    </inkml:context>
    <inkml:brush xml:id="br0">
      <inkml:brushProperty name="width" value="0.025" units="cm"/>
      <inkml:brushProperty name="height" value="0.025" units="cm"/>
    </inkml:brush>
  </inkml:definitions>
  <inkml:trace contextRef="#ctx0" brushRef="#br0">0 93 11787,'0'0'14510,"83"-56"-13934,-39 43-319,4 3-193,-4 2-32,-2 3-32,-3 5-160,-8 0-833,-5 1-1089,-9 5-1506,-7 1-3490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5.377"/>
    </inkml:context>
    <inkml:brush xml:id="br0">
      <inkml:brushProperty name="width" value="0.025" units="cm"/>
      <inkml:brushProperty name="height" value="0.025" units="cm"/>
    </inkml:brush>
  </inkml:definitions>
  <inkml:trace contextRef="#ctx0" brushRef="#br0">0 1 3395,'0'0'21450,"0"12"-20676,0-10-751,0 21 335,1 0 0,1-1 1,1 1-1,0-1 0,9 26 1,-12-48-345,0 1 1,0 0-1,0-1 1,1 1-1,-1-1 1,0 1-1,0 0 1,1-1-1,-1 1 1,0-1-1,1 1 1,-1-1-1,1 1 0,-1-1 1,1 1-1,-1-1 1,1 1-1,-1-1 1,1 0-1,-1 1 1,1-1-1,0 0 1,-1 1-1,1-1 1,-1 0-1,1 0 1,0 0-1,-1 0 1,1 1-1,0-1 1,-1 0-1,1 0 1,0 0-1,-1 0 1,1-1-1,0 1 1,-1 0-1,1 0 1,0 0-1,-1 0 1,1-1-1,-1 1 1,1 0-1,0-1 1,-1 1-1,1 0 1,-1-1-1,1 1 1,-1-1-1,1 1 1,-1-1-1,1 1 1,-1-1-1,0 1 1,1-1-1,-1 1 1,1-2-1,20-32 293,-18 22-328,0 0-1,-1-1 0,0 1 0,-1-1 0,0 1 1,-3-25-1,2 36 14,0 0-2,1 1-1,-1-1 0,0 1 1,0-1-1,0 1 0,0 0 1,0-1-1,0 1 0,0-1 1,0 1-1,0-1 0,0 1 1,0-1-1,0 1 0,-1-1 1,1 1-1,0 0 0,0-1 1,0 1-1,-1-1 0,1 1 1,0 0-1,0-1 0,-1 1 1,1-1-1,0 1 0,-1 0 1,1 0-1,0-1 0,-1 1 1,1 0-1,-1 0 1,1-1-1,0 1 0,-1 0 1,1 0-1,-1 0 0,1 0 1,-1-1-1,1 1 0,0 0 1,-1 0-1,1 0 0,-1 0 1,1 0-1,-1 0 0,1 0 1,-1 0-1,1 1 0,-1-1 1,1 0-1,0 0 0,-1 0 1,1 0-1,-1 1 0,1-1 1,-1 0-1,1 1 0,-1-1-40,1 0-1,0 1 1,-1-1-1,1 1 1,0-1 0,-1 1-1,1-1 1,0 1-1,0 0 1,-1-1-1,1 1 1,0-1-1,0 1 1,0-1-1,0 1 1,0-1-1,0 1 1,0 0-1,0-1 1,0 1-1,0-1 1,0 1-1,0-1 1,1 1-1,-1 0 1,0-1-1,0 1 1,0-1-1,1 1 1,-1-1-1,0 1 1,1-1-1,-1 1 1,1-1-1,-1 0 1,0 1-1,1-1 1,-1 1-1,1-1 1,-1 0-1,1 0 1,-1 1-1,1-1 1,-1 0-1,1 0 1,-1 1-1,1-1 1,-1 0-1,1 0 1,0 0-1,-1 0 1,1 0-1,6 2-1270,-1 0-1,1-1 0,-1 0 1,1 0-1,0 0 0,-1-1 1,13-1-1,-3 1-4191,5 0-3780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5.834"/>
    </inkml:context>
    <inkml:brush xml:id="br0">
      <inkml:brushProperty name="width" value="0.025" units="cm"/>
      <inkml:brushProperty name="height" value="0.025" units="cm"/>
    </inkml:brush>
  </inkml:definitions>
  <inkml:trace contextRef="#ctx0" brushRef="#br0">64 0 9449,'0'0'14344,"-9"9"-13340,-27 28-113,34-35-826,0 0 0,1 0 0,-1 0 0,0 0 0,1 1 0,0-1 0,0 0 0,-1 0 0,2 1 0,-1-1 0,0 1 0,0-1 0,1 1 0,-1 3 0,1-5-50,0 0-1,0 0 0,0 0 1,1 0-1,-1 0 1,0 0-1,1 0 0,-1 0 1,1 0-1,-1-1 0,1 1 1,-1 0-1,1 0 1,0-1-1,-1 1 0,1 0 1,0-1-1,-1 1 0,1 0 1,0-1-1,0 1 1,0-1-1,0 1 0,0-1 1,1 1-1,2 0-6,0 0 0,0-1 0,0 1 1,1-1-1,-1 1 0,0-1 0,1 0 0,-1-1 0,0 1 0,0-1 1,1 0-1,-1 0 0,6-3 0,3-2-160,1-2 0,-2 0 0,1 0 0,11-11 0,17-11-108,-51 69 1013,9-37-671,0 0-1,0 0 1,0 0-1,0 0 1,0 0-1,1 0 1,-1 0-1,1 1 1,0-1-1,0 0 1,0 0 0,0 1-1,0-1 1,0 0-1,0 0 1,1 0-1,-1 1 1,1-1-1,1 3 1,0-3-40,-1-1-1,1 0 1,0 1 0,0-1 0,0 0-1,0 0 1,0 0 0,0-1-1,0 1 1,0 0 0,0-1 0,0 1-1,0-1 1,0 0 0,1 1 0,-1-1-1,0 0 1,4-1 0,0 0-33,0 0-1,0-1 1,0 0 0,0 0 0,0 0 0,-1-1-1,1 1 1,-1-2 0,1 1 0,-1 0 0,0-1-1,-1 0 1,1 0 0,-1 0 0,6-7 0,24-19-230,-40 61 141,5-30 82,0 1 1,0-1-1,1 0 1,-1 1 0,0-1-1,1 1 1,-1-1-1,1 1 1,-1 0 0,1-1-1,0 1 1,0-1-1,0 1 1,0 0-1,0-1 1,0 1 0,0-1-1,0 1 1,1 2-1,0-4-159,-1 1 0,1-1 0,0 1 0,0-1 0,0 0 0,-1 1-1,1-1 1,0 0 0,0 0 0,0 0 0,-1 1 0,1-1-1,0 0 1,0 0 0,0 0 0,0 0 0,0-1 0,-1 1-1,1 0 1,0 0 0,0 0 0,0-1 0,0 1 0,1-1 0,57-31-13268,-33 16 4302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6.178"/>
    </inkml:context>
    <inkml:brush xml:id="br0">
      <inkml:brushProperty name="width" value="0.025" units="cm"/>
      <inkml:brushProperty name="height" value="0.025" units="cm"/>
    </inkml:brush>
  </inkml:definitions>
  <inkml:trace contextRef="#ctx0" brushRef="#br0">128 25 2114,'0'0'22015,"-10"-5"-20541,-36-12-481,44 16-947,0 1 1,-1-1 0,1 1-1,-1 0 1,1 0 0,-1 0-1,1 0 1,0 0 0,-1 1-1,1-1 1,-1 1 0,1 0-1,0-1 1,-1 1 0,1 0-1,0 0 1,0 1 0,0-1-1,0 0 1,0 1 0,0-1-1,0 1 1,0 0 0,1-1-1,-1 1 1,0 0 0,1 0-1,-2 4 1,1-5-80,1 1-1,1-1 1,-1 1 0,0-1-1,0 1 1,1 0 0,-1-1-1,1 1 1,-1 0 0,1-1-1,-1 1 1,1 0 0,0 0-1,0-1 1,0 1 0,0 0-1,0 0 1,1 0 0,-1-1-1,1 1 1,-1 0 0,1-1-1,-1 1 1,1 0 0,0-1 0,0 1-1,-1-1 1,1 1 0,1-1-1,-1 1 1,0-1 0,0 0-1,0 0 1,3 3 0,7 1-519,0 0 0,0 0 1,1-1-1,0-1 0,14 3 1,42 15 183,-67-21 429,-1 0 1,1 0-1,-1 1 1,1-1-1,-1 0 1,1 0-1,-1 1 1,1-1-1,-1 0 1,1 0-1,-1 1 1,1-1-1,-1 1 1,1-1-1,-1 0 1,0 1 0,1-1-1,-1 1 1,0-1-1,1 1 1,-1-1-1,0 1 1,0-1-1,1 1 1,-1-1-1,0 1 1,0 0-1,0-1 1,0 1-1,0-1 1,0 1-1,0 0 1,0-1 0,0 1-1,0-1 1,0 1-1,0-1 1,-1 2-1,-19 16 1591,-33 7 99,44-22-1611,0 0-1,-1 0 1,0-1 0,1 0-1,-1 0 1,-18-1-1,28-1-202,-1 0 0,1 0-1,-1 0 1,1 0 0,0 0-1,-1 0 1,1 0 0,-1-1 0,1 1-1,-1 0 1,1 0 0,0-1-1,-1 1 1,1 0 0,-1 0-1,1-1 1,0 1 0,-1 0 0,1-1-1,0 1 1,0-1 0,-1 1-1,1 0 1,0-1 0,0 1-1,0-1 1,-1 1 0,1-1-1,0 1 1,0-1 0,0 1 0,0-1-1,3-21-3035,14-16-4802,1 13 683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6.923"/>
    </inkml:context>
    <inkml:brush xml:id="br0">
      <inkml:brushProperty name="width" value="0.025" units="cm"/>
      <inkml:brushProperty name="height" value="0.025" units="cm"/>
    </inkml:brush>
  </inkml:definitions>
  <inkml:trace contextRef="#ctx0" brushRef="#br0">71 1 9769,'0'0'13464,"-4"13"-11996,-14 58 212,4 1 1,-6 82 0,6 162-525,16-311-1046,5-11 7,3-11-19,-6-4-195,0 0-1,-2-1 0,0 1 0,-1-1 1,-4-29-1,2 28-475,0-1 0,2 1 1,6-44-1,-6 66 560,-1 0 1,0 1 0,0-1-1,0 1 1,0-1-1,0 0 1,1 1-1,-1-1 1,0 1-1,1-1 1,-1 1 0,0-1-1,1 1 1,-1-1-1,0 1 1,1-1-1,-1 1 1,1 0-1,-1-1 1,1 1 0,-1 0-1,1-1 1,-1 1-1,1 0 1,-1 0-1,1-1 1,0 1 0,-1 0-1,1 0 1,-1 0-1,1 0 1,0 0-1,-1 0 1,1 0-1,-1 0 1,1 0 0,0 0-1,-1 0 1,1 0-1,-1 0 1,2 1-1,30 14-31,-3 0 61,-22-14-34,-1-1 0,1 1 1,-1-1-1,1 0 0,-1 0 0,1-1 0,-1 0 1,1 0-1,-1 0 0,0-1 0,1 0 0,-1 0 0,0-1 1,9-5-1,-11 6 21,-1 0-1,0-1 1,-1 1 0,1-1 0,0 0 0,-1 0-1,1 0 1,-1 0 0,0 0 0,0 0 0,0-1-1,0 1 1,-1-1 0,0 1 0,1-1 0,-1 1-1,0-1 1,-1 0 0,1 0 0,-1 1 0,0-1-1,1 0 1,-2 0 0,1 0 0,0 0 0,-2-6-1,1 9 5,1 0 0,0 1 0,-1-1-1,1 0 1,0 1 0,-1-1 0,1 0-1,-1 1 1,1-1 0,-1 1 0,1-1-1,-1 1 1,1-1 0,-1 1 0,0-1-1,1 1 1,-1-1 0,0 1-1,1 0 1,-1-1 0,0 1 0,1 0-1,-1 0 1,0 0 0,0 0 0,1-1-1,-1 1 1,0 0 0,0 0 0,0 0-1,1 0 1,-1 1 0,0-1-1,0 0 1,1 0 0,-1 0 0,0 1-1,1-1 1,-1 0 0,0 1 0,0-1-1,1 0 1,-1 1 0,1-1 0,-1 1-1,-1 0 1,-29 23 173,27-18-119,0-1 0,1 1 0,-1 0 0,1 0 0,0 0 0,1 0-1,0 1 1,0-1 0,0 1 0,1-1 0,0 1 0,0 0 0,0 0 0,1 13 0,1-19-58,-1 0 0,0 0 0,1 1 0,-1-1 0,1 0 0,0 0 0,-1 0 0,1 0 0,0 1 0,-1-1-1,1 0 1,0 0 0,0 0 0,0-1 0,0 1 0,0 0 0,0 0 0,0 0 0,0-1 0,1 1 0,-1-1 0,0 1 0,0-1 0,1 1 0,-1-1 0,0 0 0,0 1 0,1-1 0,1 0 0,47 1-189,-35-2-59,-2 2 60,1-1-1,0-1 0,0 0 0,-1-1 1,1-1-1,-1 0 0,1-1 1,-1 0-1,15-8 0,-27 12 237,0-1 0,-1 0-1,1 1 1,0-1 0,-1 0-1,1 0 1,-1 1 0,1-1-1,-1 0 1,1 0 0,-1 0-1,0 0 1,0 0 0,1 1-1,-1-1 1,0 0 0,0 0-1,0 0 1,0 0 0,0 0-1,0 0 1,0 0 0,0 0-1,0 0 1,0 0 0,-1 0-1,1 0 1,0 0 0,-1 1-1,1-1 1,0 0 0,-1 0-1,1 0 1,-2-1 0,-24-32 1240,18 24-976,-2-3 19,1 2-225,1-1 0,1 1 0,-1-1 1,-8-23-1,16 35-111,0 0 1,0-1-1,-1 1 1,1 0 0,0-1-1,0 1 1,0 0-1,0-1 1,0 1-1,0-1 1,1 1-1,-1 0 1,0-1-1,0 1 1,0 0-1,0-1 1,0 1-1,0 0 1,1-1-1,-1 1 1,0 0-1,0 0 1,1-1-1,-1 1 1,0 0-1,0-1 1,1 1-1,-1 0 1,0 0-1,1 0 1,-1-1-1,0 1 1,0 0 0,1 0-1,-1 0 1,1 0-1,21-4-803,21 6-3307,13 13-7713,-22-9-1501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7.267"/>
    </inkml:context>
    <inkml:brush xml:id="br0">
      <inkml:brushProperty name="width" value="0.025" units="cm"/>
      <inkml:brushProperty name="height" value="0.025" units="cm"/>
    </inkml:brush>
  </inkml:definitions>
  <inkml:trace contextRef="#ctx0" brushRef="#br0">57 98 6854,'0'0'13613,"-56"5"-7399,56-9-4132,7-3-769,13 1-736,4-2-161,6 1-255,1 1-97,0 0-32,0 1-32,-2 0-96,-2-3-1186,-2-1-1825,-5-5-3363,0-3-11787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8.623"/>
    </inkml:context>
    <inkml:brush xml:id="br0">
      <inkml:brushProperty name="width" value="0.025" units="cm"/>
      <inkml:brushProperty name="height" value="0.025" units="cm"/>
    </inkml:brush>
  </inkml:definitions>
  <inkml:trace contextRef="#ctx0" brushRef="#br0">12 180 3523,'0'0'16181,"10"3"-14259,-4-2-1825,-1-1 0,1 1 0,-1-1-1,1 1 1,-1-2 0,1 1 0,-1-1 0,0 1 0,1-2 0,-1 1 0,0 0 0,0-1 0,1 0 0,-1 0-1,0-1 1,-1 1 0,1-1 0,0 0 0,-1-1 0,0 1 0,0-1 0,0 1 0,0-1 0,0 0 0,4-7 0,-5 6-69,1 1 0,-1-1 0,0 0 0,0-1 0,0 1 0,-1 0 0,0-1 0,0 1 1,0-1-1,-1 0 0,0 0 0,0 1 0,0-1 0,-1-6 0,0 10-15,0 0-1,0 0 1,-1 0-1,1 0 1,-1 1-1,1-1 1,-1 0-1,0 0 1,1 1-1,-1-1 1,0 0-1,0 1 0,0-1 1,-1 1-1,1-1 1,0 1-1,0 0 1,-3-2-1,2 1-11,-1 1 0,0 0 0,1 0 0,-1 0 0,0 0 0,0 0-1,0 1 1,0-1 0,1 1 0,-1 0 0,0 0 0,0 0 0,0 0-1,0 0 1,-4 1 0,2 1-4,-1 0 0,1 0 0,-1 0 0,1 0 0,0 1 0,0 0 0,0 0 0,1 0 0,-1 1 0,1 0 0,0 0 0,0 0 0,0 0 0,0 0 0,1 1 0,-1 0 0,1 0 0,0 0 0,1 0 0,-3 6 0,0 0 129,1 0-1,0 0 1,0 0 0,1 1-1,1-1 1,0 1 0,0 0-1,1 22 1,1-33-118,0 1 1,0-1-1,1 0 1,-1 1 0,0-1-1,1 1 1,-1-1-1,1 0 1,0 0-1,-1 1 1,1-1-1,0 0 1,0 0-1,-1 0 1,1 0-1,0 0 1,0 0 0,0 0-1,0 0 1,1 0-1,-1 0 1,0 0-1,0-1 1,1 1-1,0 0 1,3 1 6,-1-1 0,1 0 0,-1 0 0,1 0 0,-1-1 0,1 0 0,-1 0 0,6 0 0,3-1-1,0-1-1,-1-1 1,1 1-1,-1-2 0,14-5 1,-1-4-100,-1-1 1,-1-1 0,24-20-1,6-4 113,-53 39-15,0-1 1,1 1 0,-1-1-1,0 1 1,1 0-1,-1-1 1,0 1 0,1 0-1,-1 0 1,1-1 0,-1 1-1,0 0 1,1 0 0,-1 0-1,1-1 1,-1 1 0,1 0-1,-1 0 1,0 0-1,1 0 1,-1 0 0,1 0-1,-1 0 1,1 0 0,-1 0-1,1 0 1,-1 0 0,1 0-1,-1 0 1,1 0 0,-1 1-1,0-1 1,1 0-1,-1 0 1,1 0 0,-1 1-1,0-1 1,1 1 0,2 19 732,-1 5 277,-1-24-978,-1 0 0,0-1 0,0 1 0,1 0 0,-1-1 0,0 1-1,1-1 1,-1 1 0,1 0 0,-1-1 0,1 1 0,-1-1 0,1 1 0,-1-1-1,1 1 1,-1-1 0,1 0 0,0 1 0,-1-1 0,1 0 0,-1 1-1,1-1 1,0 0 0,0 0 0,-1 0 0,1 0 0,0 1 0,-1-1-1,2 0 1,9-1 25,0-1-1,0 0 0,0 0 0,0-1 1,0 0-1,16-9 0,-15 7-185,0 1 0,0 0 0,1 0 0,23-3 1,-33 7 96,0-1 1,-1 1-1,1 0 1,0 0-1,0 0 1,-1 0-1,1 0 1,0 1-1,-1-1 1,1 1-1,0 0 1,-1 0-1,4 1 1,-4 0 21,-1 0-1,1 0 1,-1-1 0,1 1 0,-1 0 0,0 0 0,1 1 0,-1-1-1,0 0 1,0 0 0,0 3 0,7 13 174,-8-16-147,1-1 0,0 0 0,0 0 0,0 0 0,0 1 0,0-1 0,0 0 0,0 0 0,0-1 0,1 1 0,-1 0 0,0 0 0,0 0 0,1-1 1,-1 1-1,1-1 0,-1 1 0,0-1 0,1 0 0,-1 1 0,1-1 0,-1 0 0,1 0 0,-1 0 0,1 0 0,-1 0 0,2-1 0,50-10 104,-16 3-1202,-21 8-520,-1 0-1493,-1-1-3313,-3-2-3204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160"/>
    </inkml:context>
    <inkml:brush xml:id="br0">
      <inkml:brushProperty name="width" value="0.025" units="cm"/>
      <inkml:brushProperty name="height" value="0.025" units="cm"/>
    </inkml:brush>
  </inkml:definitions>
  <inkml:trace contextRef="#ctx0" brushRef="#br0">60 1 9961,'0'0'12492,"-32"52"-11082,20-30-65,4 4-544,3-3-545,2-2-192,3-7-64,1-1 32,12-8-128,3-4-481,0-1-736,4-1-929,-4-17-1377,-1-1-3748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9.122"/>
    </inkml:context>
    <inkml:brush xml:id="br0">
      <inkml:brushProperty name="width" value="0.025" units="cm"/>
      <inkml:brushProperty name="height" value="0.025" units="cm"/>
    </inkml:brush>
  </inkml:definitions>
  <inkml:trace contextRef="#ctx0" brushRef="#br0">74 0 11211,'0'0'8605,"-2"9"-6774,-30 164 3361,5-27-3647,22-107-1343,-1 44-1,5-54 314,4-71-679,1 0 0,3 0 1,2 0-1,1 1 0,2 0 0,32-71 0,-41 107 154,0 1 0,0 0 0,0 0 0,1 0 0,-1 0 0,1 0 0,0 1 0,0 0 0,1 0 0,-1 0 0,0 0 0,1 1-1,0-1 1,0 1 0,-1 0 0,1 1 0,8-2 0,-10 2 7,0 0 0,0 1 0,-1 0 0,1 0 0,0 0 0,0 0 0,0 0 0,0 0-1,0 1 1,0-1 0,-1 1 0,1 0 0,0 0 0,0 0 0,-1 0 0,1 1 0,-1-1-1,1 1 1,-1-1 0,0 1 0,1 0 0,-1 0 0,0 0 0,0 0 0,0 0 0,-1 0-1,1 1 1,0-1 0,-1 1 0,1-1 0,-1 1 0,1 3 0,-1-3 27,0 0 0,0 0 0,0 0 0,-1 0 0,0 0 0,1 0 0,-1 0 1,0 0-1,0 0 0,-1 0 0,1 0 0,-1 0 0,1 0 0,-1 0 0,0 0 1,0 0-1,-1 0 0,1 0 0,0-1 0,-1 1 0,0-1 0,1 1 0,-1-1 0,0 1 1,0-1-1,0 0 0,-1 0 0,1 0 0,-1 0 0,1-1 0,-1 1 0,1 0 0,-1-1 1,0 0-1,-3 1 0,-5 3 133,1-1 0,-2 0 0,1 0 0,0-1 0,-1-1 0,0 0 0,-20 0 0,30-2-234,0 0-1,0 0 1,0 0 0,0-1-1,1 1 1,-1 0-1,0-1 1,0 0-1,0 1 1,1-1-1,-1 0 1,0 0-1,1 0 1,-1 0-1,1 0 1,-1 0 0,1-1-1,-1 1 1,1 0-1,0-1 1,0 1-1,0-1 1,0 1-1,0-1 1,-1-2-1,1 2-458,0 0-1,1 0 1,-1 0-1,1 0 1,0 0-1,0 0 0,0 0 1,0 0-1,0 0 1,0 0-1,0 0 0,0 0 1,1 0-1,-1 0 1,1 1-1,1-4 1,9-10-7275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9.591"/>
    </inkml:context>
    <inkml:brush xml:id="br0">
      <inkml:brushProperty name="width" value="0.025" units="cm"/>
      <inkml:brushProperty name="height" value="0.025" units="cm"/>
    </inkml:brush>
  </inkml:definitions>
  <inkml:trace contextRef="#ctx0" brushRef="#br0">167 57 3908,'0'0'13773,"-6"-8"-11440,-21-26-572,27 33-1704,-1 0 0,1 0 0,-1 0 0,0 0-1,1 1 1,-1-1 0,0 0 0,0 0 0,0 0-1,0 1 1,0-1 0,1 0 0,-1 1 0,0-1 0,-1 1-1,1-1 1,0 1 0,0 0 0,0-1 0,0 1-1,0 0 1,0 0 0,0-1 0,0 1 0,-1 0 0,1 0-1,0 0 1,0 1 0,0-1 0,0 0 0,0 0-1,-1 1 1,1-1 0,0 0 0,0 1 0,0-1 0,0 1-1,0 0 1,0-1 0,0 1 0,1 0 0,-1-1-1,0 1 1,0 0 0,0 0 0,1 0 0,-1 0 0,0 0-1,1 0 1,-1 0 0,1 0 0,-1 0 0,1 0-1,-1 0 1,1 1 0,-4 9 272,1-1 0,0 0 1,1 1-1,-2 13 0,4-20 11,-10 60 962,3 0 1,3 128 0,15-151-1279,-11-39-18,1-1-1,-1 1 1,1-1 0,0 1-1,-1-1 1,1 0 0,0 1-1,0-1 1,0 0-1,0 0 1,0 1 0,0-1-1,0 0 1,1 0 0,-1 0-1,0 0 1,1 0 0,-1-1-1,0 1 1,1 0 0,-1-1-1,1 1 1,2 0 0,-3-49 271,-2 32-315,-1 0 0,0 0 0,-1 0 0,-1 1 0,-1-1-1,0 1 1,-1 0 0,0 0 0,-1 1 0,-1 0 0,0 0 0,-1 0 0,-13-13-1,23 26 21,-1 0 0,0 1 0,1-1 0,-1 1 0,1-1 0,-1 1 0,0 0 0,1-1 0,-1 1 0,1-1 0,-1 1 0,1 0 0,0-1 0,-1 1 0,1 0 0,-1 0 0,1-1 0,0 1 0,-1 0 0,1 0 0,-1 0 0,1 0 0,0 0 0,-1 0 0,1 0 0,0 0 0,-1 0 0,1 0 0,-1 0 0,1 0 0,0 0 0,0 1 0,39-2-2266,-29 0 780,63-3-9926,-46 0 4624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0.215"/>
    </inkml:context>
    <inkml:brush xml:id="br0">
      <inkml:brushProperty name="width" value="0.025" units="cm"/>
      <inkml:brushProperty name="height" value="0.025" units="cm"/>
    </inkml:brush>
  </inkml:definitions>
  <inkml:trace contextRef="#ctx0" brushRef="#br0">165 29 4356,'0'0'15951,"-9"-4"-13447,2 0-2048,-1 1-1,1 0 1,-1 1-1,0-1 1,-15-1-1,20 4-358,0 0 0,0 0-1,-1 0 1,1 0-1,0 0 1,0 1 0,-1 0-1,1-1 1,0 1-1,0 0 1,0 1-1,0-1 1,0 1 0,0-1-1,1 1 1,-1 0-1,0 0 1,1 0 0,-1 0-1,-3 5 1,2-3 12,1 0 1,0 1-1,0-1 1,1 1-1,-1 0 0,1-1 1,0 1-1,1 0 1,-1 0-1,-1 7 1,3-10-98,0-1 0,0 1 1,0-1-1,-1 1 0,1-1 1,1 1-1,-1-1 0,0 1 1,0-1-1,1 0 0,-1 1 1,0-1-1,1 1 0,0-1 1,-1 0-1,1 1 1,0-1-1,-1 0 0,1 0 1,0 1-1,0-1 0,0 0 1,0 0-1,0 0 0,1 0 1,-1 0-1,0-1 0,0 1 1,1 0-1,-1 0 0,0-1 1,1 1-1,-1-1 0,0 1 1,1-1-1,-1 0 0,1 1 1,-1-1-1,3 0 0,4 0-163,0 0-1,-1-1 1,1 0-1,-1 0 1,1-1-1,-1 0 1,1 0-1,-1-1 1,0 1-1,0-2 1,0 1-1,-1-1 1,1 0-1,-1 0 1,0-1-1,0 0 1,0 0-1,-1 0 1,0-1-1,0 0 1,0 0-1,0 0 1,-1-1-1,0 1 1,-1-1-1,0 0 1,0 0-1,4-15 1,-31 44 1352,20-15-1013,0-1 0,0 1 0,1 0 0,1 0 0,-1 0-1,1 1 1,0-1 0,0 0 0,1 1 0,0 0 0,1-1 0,-1 1 0,2-1 0,1 15 0,-1-20-177,0-1 0,0 0 0,0 0 0,0 0 1,0 0-1,0 0 0,1 0 0,-1-1 0,0 1 1,1 0-1,-1-1 0,1 1 0,-1-1 1,0 1-1,1-1 0,-1 0 0,1 1 0,-1-1 1,1 0-1,-1 0 0,1 0 0,-1 0 0,1-1 1,-1 1-1,1 0 0,-1-1 0,1 1 0,-1 0 1,1-1-1,1 0 0,44-18-332,41-42-556,-42 26 874,-45 36 40,0-1 1,-1 0-1,1 1 1,-1-1-1,1 1 1,-1-1-1,1 1 1,-1-1 0,1 1-1,-1-1 1,0 1-1,1 0 1,-1-1-1,0 1 1,1-1-1,-1 1 1,0 0 0,0-1-1,1 1 1,-1 0-1,0-1 1,0 1-1,0 0 1,0-1-1,0 1 1,0 0 0,0 0-1,0-1 1,0 1-1,-1 0 1,1 0-1,0 1-17,0 1-1,0-1 0,1 0 0,-1 0 0,0 0 0,1 1 1,0-1-1,-1 0 0,1 0 0,0 0 0,0 0 0,0 0 1,0 0-1,2 2 0,1-3-14,-1 1-1,0-1 1,0 0-1,0 0 1,0-1 0,1 1-1,-1-1 1,0 1-1,1-1 1,-1 0-1,1 0 1,-1-1 0,0 1-1,7-2 1,44-21-648,-48 19 525,1 0 0,0 1 1,0 0-1,0 0 0,0 1 1,0 0-1,1 0 0,10-1 0,-16 4 152,-1 0-1,0 0 0,0 0 1,0 0-1,0 0 0,0 0 1,0 0-1,0 0 0,0 0 1,-1 1-1,1-1 1,0 0-1,-1 1 0,1-1 1,-1 0-1,1 1 0,-1-1 1,0 1-1,0-1 0,1 0 1,-1 1-1,0-1 0,-1 3 1,8 25-11,-6-28-132,-1-1-1,0 1 0,0 0 1,1 0-1,-1-1 1,0 1-1,1 0 0,-1-1 1,1 1-1,-1 0 1,1-1-1,-1 1 0,1-1 1,0 1-1,-1-1 1,1 1-1,0-1 0,-1 0 1,1 1-1,0-1 1,-1 0-1,1 1 0,0-1 1,0 0-1,-1 0 1,3 0-1,2-2-6488,3-10-7666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1.428"/>
    </inkml:context>
    <inkml:brush xml:id="br0">
      <inkml:brushProperty name="width" value="0.025" units="cm"/>
      <inkml:brushProperty name="height" value="0.025" units="cm"/>
    </inkml:brush>
  </inkml:definitions>
  <inkml:trace contextRef="#ctx0" brushRef="#br0">146 213 5637,'0'0'15999,"-11"-5"-14659,-34-18-325,43 23-966,0-1 0,0 0 0,0 1 0,0 0 1,0 0-1,0-1 0,0 1 0,0 1 0,0-1 0,0 0 1,0 0-1,0 1 0,0-1 0,0 1 0,0-1 0,0 1 1,0 0-1,1 0 0,-1 0 0,0 0 0,0 0 0,1 0 1,-3 2-1,1 0 31,1-1 0,-1 1 0,0 0 0,1 0 0,0 0 0,0 0 0,0 0 0,0 0 0,-2 6 0,6-9-71,0 0 0,0 0 0,0 0 0,0 0 0,1-1 0,-1 1 0,0-1 1,0 1-1,0-1 0,0 0 0,0 0 0,3-2 0,16-14-605,-18 14 390,0 0 0,0 0-1,1 0 1,-1 0 0,1 0-1,-1 1 1,1 0 0,0-1-1,0 1 1,0 1-1,0-1 1,0 1 0,1-1-1,-1 1 1,7-1 0,-10 3 167,1 0-1,-1 0 1,0 0 0,0 0 0,0 0 0,0 0 0,0 0 0,-1 0 0,1 0 0,0 0-1,0 0 1,-1 1 0,1-1 0,-1 0 0,1 1 0,-1-1 0,1 0 0,-1 1 0,0 2 0,8 34 168,-7-31-128,4 31 648,-1 0 0,-2 0-1,-1 0 1,-2 0-1,-9 56 1,9-90-639,0-1 0,0 1 0,0-1 0,0 1 0,-1-1 1,1 0-1,-1 1 0,0-1 0,0 0 0,0 0 0,0 0 0,-1-1 0,1 1 0,-1 0 0,0-1 0,0 0 0,1 1 1,-2-1-1,1 0 0,-3 1 0,0-1 164,1 0 1,-1 0-1,0 0 1,0-1 0,0 0-1,0 0 1,0 0-1,0-1 1,0 0-1,0 0 1,-10-2-1,15 2-151,-1-1 0,1 1 0,0 0 0,-1 0 0,1-1 0,-1 1 0,1-1 0,0 1 0,-1-1 0,1 0-1,0 0 1,0 1 0,0-1 0,0 0 0,-1 0 0,1 0 0,0 0 0,0 0 0,1 0 0,-1-1 0,0 1 0,0 0 0,0 0-1,1-1 1,-2-1 0,2 0-20,-1 0-1,1 0 0,0 0 1,0 0-1,0-1 0,0 1 1,1 0-1,-1 0 0,1 0 0,-1 0 1,3-4-1,1-3-149,0 0 0,1 0 0,0 1 0,0-1 0,1 1 0,7-8 0,21-17-1039,67-53 1,-65 59 1094,-2-2 1,36-39-1,-66 64 93,-1 0 1,1-1-1,-1 1 1,-1-1-1,1 0 0,-1 0 1,0 0-1,2-10 1,-3 15 0,-1 0 0,1 0 0,-1-1 0,0 1 1,1 0-1,-1-1 0,0 1 0,0 0 0,0-1 1,0 1-1,0 0 0,0-1 0,0 1 0,-1 0 1,1 0-1,0-1 0,-1 1 0,1 0 0,-1 0 1,1-1-1,-1 1 0,0 0 0,1 0 0,-1 0 1,0 0-1,0 0 0,0 0 0,0 0 0,0 0 1,0 0-1,0 0 0,0 1 0,0-1 0,0 0 1,0 1-1,-1-1 0,1 1 0,0-1 0,0 1 1,-1 0-1,1-1 0,0 1 0,0 0 0,-3 0 1,3 0 9,0 0 0,1 0 0,-1 0 1,0 0-1,0 0 0,1 1 0,-1-1 1,0 0-1,0 0 0,1 1 0,-1-1 1,1 0-1,-1 1 0,0-1 0,1 0 1,-1 1-1,1-1 0,-1 1 0,0-1 1,1 1-1,0 0 0,-1-1 0,1 1 1,-1-1-1,1 1 0,0 0 0,-1 0 1,1-1-1,0 2 0,-1 27 327,1-24-317,1-1 0,0 1 1,1-1-1,-1 1 0,1-1 0,0 0 0,0 0 1,0 0-1,0 0 0,6 7 0,0-5-33,1 0-1,-1-1 0,1 0 0,0-1 1,1 0-1,-1 0 0,12 2 0,77 16-41,-34-9 68,-63-12 33,0 0 1,0-1-1,0 0 0,0 1 1,0-1-1,0 1 1,0-1-1,0 0 1,0 0-1,0 0 0,1 1 1,-1-1-1,0 0 1,0 0-1,0-1 0,0 1 1,0 0-1,0 0 1,0 0-1,0-1 1,0 1-1,0 0 0,0-1 1,0 1-1,0-1 1,0 0-1,0 1 1,0-1-1,-1 1 0,1-1 1,0 0-1,1-1 1,-2-2 10,1 1 1,-1 0-1,0-1 0,-1 1 1,1-1-1,-1 1 1,1 0-1,-1-1 0,0 1 1,-2-4-1,-4-14-153,-2 0 1,0 1-1,-14-22 0,13 26-660,1-1 0,1 0-1,0 0 1,-10-35 0,18 52 675,0 0 0,0 0 1,0-1-1,0 1 0,0 0 0,0 0 1,0 0-1,0-1 0,0 1 1,0 0-1,0 0 0,0-1 0,0 1 1,0 0-1,0 0 0,1 0 0,-1-1 1,0 1-1,0 0 0,0 0 0,0 0 1,0-1-1,0 1 0,1 0 0,-1 0 1,0 0-1,0 0 0,0-1 0,0 1 1,1 0-1,-1 0 0,0 0 0,0 0 1,0 0-1,1 0 0,-1 0 0,0 0 1,0-1-1,0 1 0,1 0 1,-1 0-1,0 0 0,0 0 0,1 0 1,-1 0-1,0 0 0,0 0 0,1 1 1,17 3-1487,15 12-606,-16-2-2256,-15-13 1287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1.772"/>
    </inkml:context>
    <inkml:brush xml:id="br0">
      <inkml:brushProperty name="width" value="0.025" units="cm"/>
      <inkml:brushProperty name="height" value="0.025" units="cm"/>
    </inkml:brush>
  </inkml:definitions>
  <inkml:trace contextRef="#ctx0" brushRef="#br0">1 13 15278,'0'0'8713,"65"12"-6535,-22-11-801,5-1-1057,4 0-320,-4 0-1601,-8-9-2787,-6-8-6791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3.672"/>
    </inkml:context>
    <inkml:brush xml:id="br0">
      <inkml:brushProperty name="width" value="0.025" units="cm"/>
      <inkml:brushProperty name="height" value="0.025" units="cm"/>
    </inkml:brush>
  </inkml:definitions>
  <inkml:trace contextRef="#ctx0" brushRef="#br0">1 8 6662,'0'0'2691,"5"0"-705,11 0 128,7 0 352,5-3-576,5 3-513,7 0-480,3 0-256,2 0-193,0 2-256,2 3-64,-3-2-96,0-1-32,-4-2-896,-5-2-1411,-3-12-4355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4.046"/>
    </inkml:context>
    <inkml:brush xml:id="br0">
      <inkml:brushProperty name="width" value="0.025" units="cm"/>
      <inkml:brushProperty name="height" value="0.025" units="cm"/>
    </inkml:brush>
  </inkml:definitions>
  <inkml:trace contextRef="#ctx0" brushRef="#br0">24 0 14798,'0'0'2626,"0"61"-1601,0-32-320,0 3-96,0 1-289,0 0-224,0-1-96,5-3-320,-3-3-289,-2-3 33,0-4 191,0-7-832,-10-4-2787,-10-7-2274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4.464"/>
    </inkml:context>
    <inkml:brush xml:id="br0">
      <inkml:brushProperty name="width" value="0.025" units="cm"/>
      <inkml:brushProperty name="height" value="0.025" units="cm"/>
    </inkml:brush>
  </inkml:definitions>
  <inkml:trace contextRef="#ctx0" brushRef="#br0">1 75 6887,'8'-5'6758,"11"-5"-6044,0 1-1,1 1 1,0 0 0,0 2-1,0 0 1,1 1 0,39-3 0,161 0 1449,-209 8-2029,-11-1-105,0 1 0,0 0 0,0 0 0,0-1 0,0 1-1,0 0 1,0 0 0,0 0 0,0 0 0,1 1-1,-1-1 1,0 0 0,0 0 0,0 1 0,0-1-1,0 0 1,0 1 0,0-1 0,-1 1 0,1 0-1,0-1 1,0 1 0,0-1 0,0 1 0,-1 0-1,1 0 1,0 0 0,0 1 0,-1-1 38,0 1 0,-1-1-1,1 1 1,-1-1 0,1 1 0,-1-1 0,1 0-1,-1 1 1,0-1 0,0 0 0,0 1 0,0-1-1,0 0 1,0 0 0,0 0 0,-2 1 0,-55 40 962,42-34-900,-40 27 305,53-33-422,0 0 0,0 0 0,1 1-1,-1-1 1,1 1 0,-1-1 0,1 1 0,0 0 0,0 0 0,0 0 0,0 0 0,1 0 0,-1 0 0,-1 7 0,3-8-17,0-1-1,0 0 1,0 1 0,0-1 0,1 1 0,-1-1-1,0 1 1,1-1 0,-1 1 0,1-1 0,0 0-1,-1 1 1,1-1 0,0 0 0,0 0 0,0 1-1,0-1 1,0 0 0,0 0 0,0 0 0,0 0-1,0 0 1,0-1 0,1 1 0,-1 0 0,0 0-1,1-1 1,-1 1 0,3 0 0,49 14-490,-40-13 292,8 2-123,-8-2 199,-1 0 0,1 1-1,0 1 1,15 5 0,-27-8 125,1-1 0,-1 1 0,0-1 0,1 1 0,-1 0 0,0 0 0,1-1 0,-1 1 0,0 0 0,0 0 0,0 0 0,1 0 0,-1 1 0,-1-1 0,1 0 0,0 0 0,0 0 0,0 1 0,-1-1 0,1 1 0,0-1 0,-1 0 0,1 1 0,-1-1 0,0 1 0,1-1 0,-1 1 0,0-1 0,0 1 0,0-1 0,0 1 0,0-1 0,-1 1 0,1-1 0,0 1 0,-1-1 0,1 1 0,-1-1 0,1 1 0,-1-1 0,0 0 0,1 1 0,-1-1 0,-1 2 0,-3 3 130,0 0 1,-1-1-1,1 1 0,-1-1 1,0 0-1,-1 0 0,1-1 1,-1 1-1,0-2 0,-11 6 1,0-1 386,-1-1 1,0-1 0,-20 4 0,27-7-200,0-1-1,0-1 0,1 0 1,-1-1-1,-19-1 0,29 1-391,-1 0-1,1-1 1,0 1-1,-1 0 1,1-1-1,0 1 1,-1-1-1,1 0 1,0 0 0,0 0-1,0 0 1,0 0-1,0-1 1,0 1-1,0-1 1,0 1-1,0-1 1,1 0-1,-1 1 1,0-1-1,1 0 1,0 0-1,-1 0 1,1 0-1,0 0 1,0 0-1,0-1 1,1 1-1,-1 0 1,0-1-1,1 1 1,-1 0-1,1-1 1,0-2-1,0 4-158,0 0 0,1 0 0,-1 0 0,1 0 0,-1 0 0,1 0 0,-1 1 0,1-1 0,-1 0 0,1 0 0,0 1 0,-1-1-1,1 0 1,0 1 0,0-1 0,0 0 0,-1 1 0,1-1 0,0 1 0,0 0 0,0-1 0,0 1 0,2-1 0,31-8-5035,-19 5 1250,17-7-4762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4.888"/>
    </inkml:context>
    <inkml:brush xml:id="br0">
      <inkml:brushProperty name="width" value="0.025" units="cm"/>
      <inkml:brushProperty name="height" value="0.025" units="cm"/>
    </inkml:brush>
  </inkml:definitions>
  <inkml:trace contextRef="#ctx0" brushRef="#br0">243 69 6887,'0'0'5455,"-2"-9"-3960,2 6-1339,-1 0-1,1 1 0,0-1 1,-1 1-1,0-1 1,1 1-1,-1-1 1,0 1-1,0 0 1,-1-1-1,1 1 0,0 0 1,-1 0-1,1 0 1,-1 0-1,0 0 1,0 0-1,1 0 0,-1 0 1,-1 1-1,1-1 1,0 1-1,0-1 1,0 1-1,-1 0 1,1 0-1,-1 0 0,1 0 1,-1 1-1,1-1 1,-1 1-1,1-1 1,-6 1-1,-2 0 90,0 0 0,0 0 0,1 1 0,-1 0-1,0 1 1,0 0 0,1 1 0,-1 0 0,1 0 0,-10 5 0,15-6-173,0 0 1,0 1-1,0-1 1,0 1-1,1-1 1,-1 1-1,1 0 1,-1 0-1,1 1 0,0-1 1,1 1-1,-1-1 1,0 1-1,1 0 1,0 0-1,0 0 1,0 1-1,1-1 1,-1 0-1,1 1 1,0-1-1,0 0 1,0 1-1,1 4 1,0-7-64,0 0 1,1 0 0,-1 0 0,1-1-1,-1 1 1,1 0 0,0 0-1,0-1 1,0 1 0,0 0 0,0-1-1,0 1 1,0-1 0,0 0-1,0 1 1,1-1 0,-1 0 0,1 0-1,-1 0 1,1 0 0,-1 0-1,1 0 1,0 0 0,-1 0 0,1 0-1,0-1 1,0 1 0,0-1-1,-1 0 1,4 1 0,11 1-73,-1 0 1,30 0-1,-19-1-66,-18-1 89,47 7-61,-53-6 99,0-1 0,-1 0 0,1 0 0,-1 1-1,1-1 1,-1 0 0,1 1 0,-1 0 0,1-1 0,-1 1 0,0 0-1,1 0 1,-1 0 0,0 0 0,1 0 0,-1 0 0,0 0-1,0 0 1,0 0 0,0 1 0,0-1 0,0 0 0,-1 1 0,1-1-1,0 1 1,-1-1 0,1 1 0,0 1 0,-2-1 39,1 0 0,-1 0 0,0 0 0,0 0 1,0 0-1,0 0 0,0 0 0,0-1 0,-1 1 1,1 0-1,-1 0 0,1-1 0,-1 1 0,1-1 0,-1 0 1,0 1-1,0-1 0,0 0 0,-3 1 0,-46 23 472,38-19-314,0 0-66,2 0-75,-1-1-1,0 0 0,0 0 0,0-1 0,-1-1 0,1 0 1,-23 2-1,35-5-149,-1 0 0,1 0 0,-1-1 0,1 1 0,-1 0 0,1-1 0,-1 1 0,1 0 0,0-1 0,-1 1 0,1-1 1,0 1-1,-1 0 0,1-1 0,0 1 0,-1-1 0,1 1 0,0-1 0,0 1 0,0-1 0,0 0 0,-1 1 0,1-1 0,0 1 0,0-1 1,0 1-1,0-1 0,0 1 0,0-1 0,0 0 0,0 1 0,1-1 0,-1 1 0,0-1 0,0 1 0,0-1 0,1 1 0,-1-1 0,0 1 1,1-2-1,9-25-4929,10-8-4029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5.355"/>
    </inkml:context>
    <inkml:brush xml:id="br0">
      <inkml:brushProperty name="width" value="0.025" units="cm"/>
      <inkml:brushProperty name="height" value="0.025" units="cm"/>
    </inkml:brush>
  </inkml:definitions>
  <inkml:trace contextRef="#ctx0" brushRef="#br0">42 33 13453,'-5'12'2818,"-3"11"-1938,0 1 0,2 0 0,1 0 0,1 0 0,-1 36 0,6-23 214,3-1 0,12 55 0,-9-56-718,-1 1 0,2 54 0,-8-89-67,1-20 972,8-40-1490,1 0-1,21-59 1,-21 87-342,1 0 0,2 1 0,0 1 0,3 0 0,25-38 0,-34 58 543,1 0 1,0 1-1,0-1 1,1 2-1,9-8 1,-15 13 53,0-1 1,-1 1 0,1 1 0,0-1-1,0 0 1,0 1 0,1-1-1,-1 1 1,0 0 0,0 0-1,1 0 1,-1 1 0,1-1 0,-1 1-1,1 0 1,-1 0 0,0 0-1,1 0 1,-1 1 0,1-1 0,3 2-1,-6-1-42,0-1-1,0 1 0,-1 0 0,1 0 1,0 0-1,-1 0 0,1-1 0,-1 1 1,1 0-1,-1 0 0,1 0 0,-1 0 1,0 0-1,1 0 0,-1 0 0,0 0 1,0 0-1,0 1 0,0-1 0,0 0 1,0 0-1,0 0 0,0 0 0,0 0 1,0 0-1,-1 1 0,-9 28 112,5-22 16,-1-1-1,-1 0 1,1 0-1,-1-1 1,-1 0-1,1 0 1,-1-1-1,0 0 1,0 0-1,-15 6 1,8-5-38,1 0-1,-2-1 1,1 0-1,0-2 1,-25 4-1,38-7-2104,11-4-9829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547"/>
    </inkml:context>
    <inkml:brush xml:id="br0">
      <inkml:brushProperty name="width" value="0.025" units="cm"/>
      <inkml:brushProperty name="height" value="0.025" units="cm"/>
    </inkml:brush>
  </inkml:definitions>
  <inkml:trace contextRef="#ctx0" brushRef="#br0">21 73 8136,'0'0'9006,"-3"9"-6732,-11 28-539,13-36-1669,1-1 0,-1 1 0,1 0 0,0-1 0,0 1 0,-1 0 0,1-1 0,0 1 0,0 0 0,0 0 0,0-1 0,0 1 0,0 0 0,0 0 0,0-1 0,0 1 0,0 0 0,1-1 0,-1 1 0,0 0 1,0 0-1,1-1 0,-1 1 0,0 0 0,1-1 0,-1 1 0,0-1 0,1 1 0,-1 0 0,1-1 0,-1 1 0,1-1 0,0 1 0,-1-1 0,1 0 0,-1 1 0,1-1 0,0 0 0,0 1 0,-1-1 0,2 1 0,30 0 811,-24-1-524,6-1-186,1 1 0,-1-2 0,0 0 0,0-1 0,26-8 0,-34 9-149,0 0 0,0-1 0,1 0 0,-2 0 0,1-1 0,0 1 0,-1-1 0,1-1 0,-1 1-1,0-1 1,-1 0 0,1 0 0,-1 0 0,6-10 0,-9 14-12,0 0-1,0 0 1,-1 0 0,1 0-1,-1 0 1,1 0 0,-1 0-1,1-1 1,-1 1 0,0 0-1,1 0 1,-1 0 0,0 0-1,0-1 1,0 1 0,0 0-1,0 0 1,0 0 0,0-1-1,0 1 1,0 0 0,-1 0-1,1 0 1,-1-2 0,0 3-8,0-1 0,0 0 0,0 1 1,0-1-1,0 1 0,0 0 0,0-1 0,0 1 1,0 0-1,0-1 0,-1 1 0,1 0 0,0 0 1,0 0-1,0 0 0,0 0 0,0 0 0,0 1 1,0-1-1,-2 0 0,-3 2-18,0 0 1,-1 0-1,1 0 0,0 0 1,0 1-1,1 0 0,-10 6 1,-29 36 179,41-42-129,1 1 1,-1-1-1,1 0 1,0 1 0,0 0-1,0-1 1,1 1 0,-1 0-1,1 0 1,0 0 0,0 0-1,-1 7 1,3-10-25,0 0 0,0-1 0,0 1 0,0 0 0,-1-1 0,1 1 0,0-1 0,0 1 0,0-1 0,0 1 0,0-1 0,0 0-1,1 1 1,-1-1 0,0 0 0,0 0 0,0 0 0,0 0 0,0 0 0,0 0 0,0 0 0,2-1 0,31 0 1,-32 1-21,71-11-900,-53 7 724,1 1 1,28-1-1,-52 30 2104,-2-18-734,2-27-791,-2-128-855,44 145 33,5 7-1375,13 0-8771,-32-5 232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6.320"/>
    </inkml:context>
    <inkml:brush xml:id="br0">
      <inkml:brushProperty name="width" value="0.025" units="cm"/>
      <inkml:brushProperty name="height" value="0.025" units="cm"/>
    </inkml:brush>
  </inkml:definitions>
  <inkml:trace contextRef="#ctx0" brushRef="#br0">37 1 24311,'-15'20'1922,"1"-8"-1922,7-3 0,7-4 128,12-5-1409,3-19-2915,1-8-10314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9.630"/>
    </inkml:context>
    <inkml:brush xml:id="br0">
      <inkml:brushProperty name="width" value="0.025" units="cm"/>
      <inkml:brushProperty name="height" value="0.025" units="cm"/>
    </inkml:brush>
  </inkml:definitions>
  <inkml:trace contextRef="#ctx0" brushRef="#br0">60 1 5765,'0'0'7987,"-3"10"-5436,-35 167 2840,34-147-4912,1 1-1,1-1 1,2 1-1,4 38 1,-3-66-456,-1 0 0,1-1 0,0 1 0,0 0 0,0 0 0,0-1 0,0 1-1,0 0 1,1-1 0,-1 1 0,1-1 0,0 0 0,0 0 0,0 1 0,0-1 0,0 0 0,0 0 0,0-1 0,1 1 0,-1-1 0,1 1 0,-1-1 0,1 1 0,0-1 0,-1 0 0,1-1 0,0 1 0,0 0 0,0-1 0,0 1 0,-1-1 0,1 0 0,0 0 0,0 0-1,0 0 1,3-1 0,14-2-21,0 0 0,0-1 0,0-1 0,21-8 0,-16 5-215,-21 7 190,1-1 0,-1 1 0,0 0-1,0 0 1,1 1 0,-1-1 0,0 1 0,1 0 0,6 1 0,-9-1 46,-1 1 0,0 0 0,0-1 0,0 1 0,0 0 0,0 0 0,0 0 0,0 0 1,0 0-1,0 0 0,0 0 0,0 1 0,-1-1 0,1 0 0,0 0 0,-1 0 0,1 1 0,-1-1 0,0 0 0,1 1 0,-1-1 0,0 0 0,0 1 0,0-1 0,0 1 1,0-1-1,0 0 0,0 1 0,0-1 0,-1 0 0,0 3 0,0 3 136,-1 0 0,0 0 0,-1 0 0,1 0 0,-1-1 1,-1 1-1,1-1 0,-1 0 0,0 0 0,-1-1 0,1 1 0,-1-1 0,0 0 1,0 0-1,-1 0 0,1-1 0,-12 7 0,4-2 111,-2-1-1,1 0 1,-1-1-1,0 0 1,-1-2-1,-26 8 1,38-12-268,0 0 1,-1-1-1,1 1 0,0-1 0,-1 0 0,1 0 1,0 0-1,0 0 0,-1-1 0,1 0 1,0 0-1,0 0 0,0 0 0,0 0 0,-4-3 1,5 2-167,1 0 1,1 1 0,-1-1-1,0 0 1,0 0-1,1-1 1,-1 1 0,1 0-1,-1 0 1,1-1 0,0 1-1,0-1 1,0 1-1,0-1 1,1 1 0,-1-1-1,1 0 1,0 1 0,-1-1-1,1 0 1,0 1 0,0-1-1,1 0 1,-1 1-1,1-5 1,1 3-519,-1 0 1,1 0-1,-1-1 0,1 1 1,1 0-1,-1 1 0,0-1 1,1 0-1,0 1 0,0-1 1,0 1-1,0 0 1,0 0-1,6-4 0,-6 4-15,23-18-4903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0.517"/>
    </inkml:context>
    <inkml:brush xml:id="br0">
      <inkml:brushProperty name="width" value="0.025" units="cm"/>
      <inkml:brushProperty name="height" value="0.025" units="cm"/>
    </inkml:brush>
  </inkml:definitions>
  <inkml:trace contextRef="#ctx0" brushRef="#br0">58 169 7239,'0'0'4319,"10"-1"-1068,-4 1-2891,0-1-1,-1 0 1,1 0 0,0 0 0,0-1 0,-1 0 0,1 0-1,-1 0 1,1-1 0,-1 0 0,0 0 0,0 0 0,0-1 0,-1 1-1,1-1 1,-1-1 0,0 1 0,0 0 0,0-1 0,-1 0-1,1 0 1,-1 0 0,0 0 0,-1 0 0,1-1 0,1-7 0,-3 11-326,0 0 0,-1 0 0,1 0 0,0 0 0,-1 0 1,0 0-1,0 0 0,1 0 0,-1-1 0,0 1 1,-1 0-1,1 0 0,0 0 0,-1 0 0,1-1 1,-1 1-1,0 0 0,1 0 0,-1 0 0,0 0 1,0 0-1,0 1 0,-1-1 0,1 0 0,0 0 1,-1 1-1,1-1 0,-1 1 0,0-1 0,-1 0 0,-1 0-22,1 0 0,-1 1 0,0 0 0,0 0-1,0 0 1,0 0 0,0 1 0,0-1-1,0 1 1,0 0 0,0 0 0,0 1-1,0-1 1,0 1 0,0 0 0,-4 1-1,2 1 7,0 0-1,0 0 0,1 0 0,-1 1 1,1 0-1,0 0 0,0 0 1,0 0-1,1 1 0,0 0 0,-1 0 1,2 0-1,-1 0 0,1 1 0,-1 0 1,-3 11-1,3-10 71,1 1 1,0 0-1,0 0 0,1 0 0,0 0 1,1 1-1,0-1 0,0 0 1,0 1-1,1-1 0,1 0 0,1 15 1,-1-21-77,0 1 1,0-1-1,0 0 1,0 0 0,0 0-1,0 0 1,1 0-1,-1 0 1,0 0-1,1 0 1,0-1-1,0 1 1,-1-1 0,1 1-1,0-1 1,0 1-1,0-1 1,3 1-1,1 1 5,0-1-1,0 0 0,0-1 0,0 0 0,0 0 1,0 0-1,7 0 0,0-1-12,-1 0 0,0-1-1,1-1 1,-1 0 0,0 0 0,20-8 0,-22 6-52,0-1 1,-1-1-1,1 1 1,-1-1-1,-1-1 0,1 0 1,-1 0-1,7-9 1,-10 11 41,-1 1 0,0-2 0,0 1 0,-1 0 0,0-1 0,0 0 0,0 1 0,0-1 0,-1 0 0,0-1 0,0 1 0,-1 0 0,0-1 0,1-9 0,-2 16 6,0-1 0,0 1 0,0 0-1,0 0 1,0-1 0,0 1 0,0 0 0,0-1 0,0 1 0,0 0-1,0-1 1,0 1 0,0 0 0,0-1 0,0 1 0,0 0 0,0-1 0,0 1-1,0 0 1,-1-1 0,1 1 0,0 0 0,0-1 0,0 1 0,0 0-1,-1 0 1,1 0 0,0-1 0,0 1 0,-1 0 0,1 0 0,0 0-1,-1-1 1,1 1 0,0 0 0,-1 0 0,1 0 0,0 0 0,0 0 0,-1 0-1,1 0 1,-1-1 0,-15 11 12,-10 23 78,21-24 45,0 1 1,1 0-1,1 0 0,-1 0 0,2 0 1,-1 1-1,1 0 0,1-1 0,0 1 0,1 0 1,0 13-1,1-23-125,-1 1-1,0-1 1,0 0 0,1 0 0,-1 1-1,1-1 1,-1 0 0,1 0-1,0 0 1,-1 0 0,1 1 0,0-1-1,0 0 1,0 0 0,0 0 0,0-1-1,0 1 1,0 0 0,0 0-1,0 0 1,0-1 0,0 1 0,0-1-1,2 1 1,1 1 7,0-2 0,0 1 0,0 0 1,0-1-1,0 0 0,0 0 0,0 0 0,5-1 0,1 0-23,-1-1 1,0 0-1,0-1 1,0 0-1,0 0 0,13-8 1,-11 4-38,0 0 1,0-2 0,-1 1 0,0-1-1,-1 0 1,0-1 0,0 0 0,-1-1 0,0 0-1,11-22 1,-21 44 192,0 0-1,1 0 1,1 0-1,0 14 1,0-15 42,0-9-186,0-1-1,0 1 1,0-1 0,0 1 0,0-1-1,1 1 1,-1-1 0,0 1 0,0-1 0,1 1-1,-1-1 1,0 1 0,1-1 0,-1 1 0,0-1-1,1 1 1,-1-1 0,1 0 0,-1 1-1,0-1 1,1 0 0,-1 1 0,1-1 0,-1 0-1,1 0 1,-1 1 0,1-1 0,0 0 0,0 0-1,25 2 122,22-12-310,-24 0-273,-17 6 312,0 0 1,1 0 0,0 1-1,-1 1 1,1-1-1,0 1 1,0 1 0,0-1-1,1 1 1,9 0-1,-12 46 1778,-6-44-1630,1 0-1,0 0 1,-1-1 0,1 1 0,0 0-1,0-1 1,0 1 0,0 0 0,-1-1-1,1 1 1,0-1 0,0 0 0,0 1-1,0-1 1,0 0 0,0 0 0,0 1-1,0-1 1,0 0 0,0 0-1,0 0 1,1 0 0,-1 0 0,0 0-1,0-1 1,0 1 0,0 0 0,0 0-1,0-1 1,0 1 0,0-1 0,1 0-1,33-23-823,-26 17 444,6-5-133,-10 8 314,0-1-1,1 1 1,-1 0-1,1 1 1,-1-1 0,1 1-1,0 0 1,0 0-1,0 1 1,13-3-1,-19 5 141,1 0 0,-1 1 0,0-1 0,1 0 0,-1 1 0,0-1 0,0 0 0,1 1 0,-1-1 0,0 0 0,0 1 0,0-1 0,1 1 0,-1-1 0,0 0 0,0 1 0,0-1 0,0 1 0,0-1 0,0 0 0,0 1 0,0-1 0,0 1 0,0-1 0,0 1-1,0-1 1,0 0 0,0 1 0,-1-1 0,1 1 0,0-1 0,0 0 0,0 1 0,-1-1 0,1 0 0,0 1 0,0-1 0,-1 0 0,1 1 0,-1-1 0,-12 18-5969,7-18-1375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0.859"/>
    </inkml:context>
    <inkml:brush xml:id="br0">
      <inkml:brushProperty name="width" value="0.025" units="cm"/>
      <inkml:brushProperty name="height" value="0.025" units="cm"/>
    </inkml:brush>
  </inkml:definitions>
  <inkml:trace contextRef="#ctx0" brushRef="#br0">0 51 9705,'0'0'13773,"15"-51"-26649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1.822"/>
    </inkml:context>
    <inkml:brush xml:id="br0">
      <inkml:brushProperty name="width" value="0.025" units="cm"/>
      <inkml:brushProperty name="height" value="0.025" units="cm"/>
    </inkml:brush>
  </inkml:definitions>
  <inkml:trace contextRef="#ctx0" brushRef="#br0">30 1 5445,'0'0'12946,"-2"10"-11697,-2 9-781,-15 82 1425,17-89-1607,1 1 0,0-1-1,1 1 1,0 0 0,1-1 0,3 17-1,-3-27-242,-1-1 0,1 0 0,-1 1 0,1-1 0,-1 0 0,1 0 0,0 1 0,0-1 0,0 0 0,0 0 0,0 0 0,0 0 0,0 0 0,0 0 0,0 0 0,0-1-1,0 1 1,1 0 0,-1-1 0,0 1 0,3 0 0,0 0 39,1 0 0,-1 0 0,0-1 0,0 1 0,1-1 0,-1 0 0,6-1 0,2-1 46,-1 0 1,0 0-1,0-1 0,20-9 1,-6-2-91,0-1 0,-1-1 0,-1-2 0,25-22 0,-9 6 12,-39 34-35,0 0 0,0-1 1,1 1-1,-1 0 0,0 0 0,0 0 1,0-1-1,1 1 0,-1 0 1,0 0-1,0 0 0,0-1 0,1 1 1,-1 0-1,0 0 0,0 0 0,1 0 1,-1 0-1,0 0 0,1 0 1,-1 0-1,0 0 0,0-1 0,1 1 1,-1 0-1,0 0 0,0 0 1,1 1-1,-1-1 0,0 0 0,1 0 1,-1 0-1,0 0 0,0 0 0,1 0 1,-1 0-1,0 0 0,0 0 1,1 1-1,-1-1 0,0 0 0,0 0 1,0 0-1,1 1 0,-1-1 1,0 0-1,1 19 515,-12 40 135,7-39-443,4-19-201,0-1 0,0 1 0,0 0 0,-1 0 0,1 0 1,0 0-1,0 0 0,0 0 0,1 0 0,-1 0 0,0 0 0,0 0 0,0-1 0,1 1 0,-1 0 0,0 0 0,1 0 0,-1 0 1,1-1-1,-1 1 0,1 0 0,0 0 0,-1-1 0,1 1 0,-1 0 0,1-1 0,0 1 0,0-1 0,-1 1 0,1-1 0,2 2 0,0-2 5,0 1 0,0 0 0,0-1 0,0 0 0,0 0 0,0 0 0,0 0 0,0 0 0,1-1 0,2 0 0,10-3-70,0-1 0,27-11 0,-17 3-338,26-11-398,-49 23 733,0 0 0,0-1 0,0 2 0,0-1 0,0 0 0,0 1 0,1-1 0,-1 1 0,0 0 0,0 0 0,1 0 0,4 1 0,-7 2 62,0 0 1,0 1-1,-1-1 0,1 0 0,-1 0 1,0 0-1,0 1 0,0-1 0,0 0 1,0 0-1,-1 0 0,1 1 0,-2 3 1,-23 43 437,25-49-591,5-10-3193,2-7-1656,-2-7-2983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2.163"/>
    </inkml:context>
    <inkml:brush xml:id="br0">
      <inkml:brushProperty name="width" value="0.025" units="cm"/>
      <inkml:brushProperty name="height" value="0.025" units="cm"/>
    </inkml:brush>
  </inkml:definitions>
  <inkml:trace contextRef="#ctx0" brushRef="#br0">1 1 9097,'0'0'15630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2.695"/>
    </inkml:context>
    <inkml:brush xml:id="br0">
      <inkml:brushProperty name="width" value="0.025" units="cm"/>
      <inkml:brushProperty name="height" value="0.025" units="cm"/>
    </inkml:brush>
  </inkml:definitions>
  <inkml:trace contextRef="#ctx0" brushRef="#br0">127 0 4933,'0'0'15614,"-6"14"-13847,-19 42 540,3 1-1,-26 108 0,40-125-1822,1 0 0,-3 81 0,10-120-481,0 0 0,-1 0 0,1 0 1,0 0-1,0 0 0,0 0 0,0 0 0,0 0 0,0 0 0,1 0 1,-1 0-1,0 0 0,0 0 0,1 0 0,-1 0 0,0 0 0,1 0 1,-1-1-1,1 1 0,0 0 0,-1 0 0,1 0 0,1 1 0,-1-3-2,0 1-1,0 0 1,-1 0-1,1 0 1,0-1-1,0 1 0,0-1 1,0 1-1,-1 0 1,1-1-1,0 0 1,-1 1-1,1-1 0,0 1 1,-1-1-1,1 0 1,0 1-1,-1-1 1,1-1-1,27-45-121,-22 30-288,0-1 1,-2 1 0,0-1-1,0 0 1,-2-1-1,0 1 1,-1-20 0,1 43 396,0 0 1,1 0-1,-1-1 0,1 1 1,0-1-1,1 1 1,-1-1-1,1 0 1,0 0-1,0-1 1,0 1-1,0-1 1,1 0-1,-1 0 1,1 0-1,0-1 1,0 1-1,0-1 1,0-1-1,5 2 0,6 2 31,0-2 0,0 0 0,0 0 0,0-2 0,23 0 0,-37-1-11,0 1 0,1-1-1,-1 0 1,0 0-1,0-1 1,0 1 0,0 0-1,0-1 1,0 1-1,0-1 1,0 0 0,0 1-1,0-1 1,0 0-1,0 0 1,-1 0 0,1-1-1,0 1 1,-1 0-1,1-1 1,-1 1-1,1-1 1,-1 1 0,0-1-1,1 0 1,-1 1-1,0-1 1,0 0 0,0 0-1,-1 0 1,1 0-1,0 0 1,-1 0 0,1 0-1,-1 0 1,0 0-1,1 0 1,-1 0 0,0 0-1,0-3 1,-1 3 9,0 0 0,1-1 1,-1 1-1,0 0 0,0 0 1,0 0-1,-1-1 0,1 1 0,0 0 1,-1 0-1,1 1 0,-1-1 1,0 0-1,1 0 0,-1 1 1,0-1-1,0 1 0,0 0 1,0 0-1,-1-1 0,1 1 0,0 1 1,0-1-1,-1 0 0,1 0 1,0 1-1,-1-1 0,1 1 1,-1 0-1,1 0 0,0 0 0,-1 0 1,1 0-1,-1 0 0,-2 2 1,2-1-14,0-1 1,0 2 0,0-1 0,1 0 0,-1 0 0,1 1-1,-1 0 1,1-1 0,-1 1 0,1 0 0,0 0 0,0 0-1,0 1 1,0-1 0,0 0 0,1 1 0,-1-1 0,1 1-1,-1 0 1,-1 5 0,2-6 10,0-1-1,1 1 1,-1 0-1,0 0 1,1 1 0,-1-1-1,1 0 1,0 0-1,0 0 1,0 0 0,0 0-1,0 0 1,0 0-1,0 0 1,1 0 0,-1 1-1,1-1 1,0 0-1,-1 0 1,1-1-1,0 1 1,0 0 0,0 0-1,0 0 1,1-1-1,-1 1 1,0 0 0,1-1-1,2 3 1,9 2-142,0 0 1,0-1 0,1-1-1,-1 0 1,1-1-1,0-1 1,0 0 0,0 0-1,22-2 1,51 9-276,-86-9 463,-1 0-1,1 0 0,-1 0 1,1 0-1,-1 0 0,1 0 1,-1 0-1,0 0 1,1 0-1,-1 0 0,1-1 1,-1 1-1,1 0 0,-1 0 1,1 0-1,-1-1 0,0 1 1,1 0-1,-1 0 1,0-1-1,1 1 0,-1 0 1,0-1-1,1 1 0,-1-1 1,0 1-1,0 0 1,1-1-1,-1 1 0,0-1 1,0 1-1,0 0 0,1-2 1,2-23 386,-8-27-507,-5 20 89,-1-3-552,9 12-2565,7 23-3467,14 0 2988,26 5-6426,-19-4 6816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3.021"/>
    </inkml:context>
    <inkml:brush xml:id="br0">
      <inkml:brushProperty name="width" value="0.025" units="cm"/>
      <inkml:brushProperty name="height" value="0.025" units="cm"/>
    </inkml:brush>
  </inkml:definitions>
  <inkml:trace contextRef="#ctx0" brushRef="#br0">1 7 4805,'0'0'12571,"9"-1"-9891,-2 0-2303,-6 0-273,1 0 1,-1 1 0,0-1-1,1 1 1,-1 0-1,0-1 1,1 1-1,-1 0 1,1 0 0,-1 0-1,1 0 1,-1 0-1,0 0 1,1 0-1,-1 0 1,1 0 0,-1 1-1,0-1 1,1 1-1,-1-1 1,0 1-1,1 0 1,-1-1 0,0 1-1,0 0 1,0 0-1,1 0 1,-1 0-1,0 0 1,0 0 0,0 0-1,-1 0 1,1 0-1,0 0 1,0 1-1,-1-1 1,1 0-1,0 0 1,-1 1 0,0-1-1,1 1 1,-1-1-1,0 0 1,1 3-1,-2 47 1848,0-43-1702,1 1 1,-1-1-1,1 1 1,1-1-1,0 1 1,2 11-1,-2-18-238,0-1-1,0 0 1,0 0-1,0 0 0,0 0 1,0 0-1,0-1 1,0 1-1,0 0 0,0 0 1,0-1-1,1 1 1,-1 0-1,0-1 0,0 1 1,1-1-1,-1 0 1,0 0-1,1 1 0,-1-1 1,0 0-1,1 0 1,-1 0-1,0 0 1,1 0-1,-1 0 0,0-1 1,1 1-1,1-1 1,39-13-173,3-15-617,-37 23 589,1 0-1,0 0 1,0 0 0,0 1-1,1 1 1,12-5-1,-22 10 212,1-1 0,-1 1 0,1-1 0,-1 1-1,0 0 1,1-1 0,-1 1 0,0 0 0,0-1-1,0 1 1,1 0 0,-1-1 0,0 1-1,0 0 1,0-1 0,0 1 0,0 0 0,0 0-1,0-1 1,0 1 0,-1 0 0,1-1 0,0 1-1,0 0 1,0-1 0,-1 1 0,1 0-1,-1 0 1,-6 25 382,6-26-404,-10 34 565,10-32-596,0 0 0,1-1 1,-1 1-1,1 0 0,-1 0 1,1-1-1,0 1 0,0 0 1,0 0-1,0 0 0,0 0 0,0-1 1,1 1-1,-1 0 0,0 0 1,2 2-1,-1-4-417,0 1 1,1-1-1,-1 0 1,0 0-1,1 0 1,-1-1-1,0 1 1,0 0-1,1 0 1,-1-1-1,0 1 1,0 0-1,1-1 1,-1 0-1,0 1 1,0-1-1,0 1 1,0-1-1,0 0 1,0 0-1,0 0 1,1-1-1,14-12-8291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3.953"/>
    </inkml:context>
    <inkml:brush xml:id="br0">
      <inkml:brushProperty name="width" value="0.025" units="cm"/>
      <inkml:brushProperty name="height" value="0.025" units="cm"/>
    </inkml:brush>
  </inkml:definitions>
  <inkml:trace contextRef="#ctx0" brushRef="#br0">80 278 5349,'0'0'15892,"-9"7"-15555,7-5-330,-43 38 750,43-36-589,-1-1-1,1 0 1,-1 1 0,1-1-1,1 1 1,-1 0-1,0-1 1,1 1 0,0 0-1,0 0 1,0 0 0,0 0-1,0 0 1,1 0 0,0 0-1,0 5 1,0-8-146,0 0 1,0 0-1,1-1 1,-1 1-1,0 0 1,0 0-1,1 0 1,-1 0 0,1-1-1,-1 1 1,0 0-1,1 0 1,0-1-1,-1 1 1,1 0-1,-1-1 1,1 1-1,0-1 1,-1 1-1,1-1 1,0 1-1,0-1 1,-1 1-1,1-1 1,0 0-1,0 1 1,1-1-1,32 0 207,-26-1-264,-1-1 1,1 0 0,-1-1 0,1 0 0,-1 0-1,9-6 1,-6 1-95,0 0 0,-1 0 0,-1-1 0,14-17 0,-18 21 140,-1 0-1,0 0 0,0 0 0,0-1 0,0 1 0,-1-1 0,0 1 0,0-1 1,0 0-1,-1 0 0,1-11 0,-19 46 252,14-21-230,1-1 0,0 1 1,0-1-1,0 1 1,1 0-1,0 0 1,1 0-1,0 0 1,1 12-1,-1-19-24,0 1-1,0 0 0,1 0 1,-1 0-1,1-1 0,-1 1 1,1 0-1,0-1 0,-1 1 1,1 0-1,0-1 0,0 1 1,0-1-1,1 1 0,-1-1 1,0 0-1,0 0 0,1 1 1,-1-1-1,1 0 0,-1 0 1,1 0-1,-1 0 0,1-1 1,0 1-1,-1 0 0,1-1 1,0 1-1,0-1 0,-1 1 1,1-1-1,0 0 0,0 0 1,0 0-1,0 0 0,-1 0 1,1 0-1,0 0 0,0-1 0,-1 1 1,1-1-1,0 1 0,0-1 1,-1 0-1,3-1 0,4-1-41,0-1 0,0 0 0,-1-1 0,1 0 0,-1 0 0,0-1 0,0 1 0,10-14 0,48-59-192,-56 66 241,10-14-82,-1 0 0,22-44 1,-34 57 87,0 0 0,-1 0 0,-1 0 0,0 0 0,-1-1 0,0 0 0,-1 0 0,0-18 0,-19 69 150,-27 83 737,-14 52 1305,50-144-2101,2 0 1,1 0-1,1 1 1,0 35-1,4-64-107,0 0-1,0-1 0,0 1 1,0 0-1,0 0 0,0 0 1,0 0-1,0 0 0,0 0 1,0 0-1,0 0 0,0 0 1,0 0-1,0 0 0,1 0 1,-1 0-1,0 0 0,0 0 1,0 0-1,0 0 0,0 0 1,0 0-1,0 0 1,0 0-1,0 0 0,0 0 1,0 0-1,1 0 0,-1 0 1,0 0-1,0 0 0,0 0 1,0 0-1,0 0 0,0 0 1,0 0-1,0 0 0,0 0 1,0 0-1,0 0 0,0 0 1,0 0-1,1 0 0,-1 0 1,0 1-1,0-1 0,0 0 1,0 0-1,0 0 0,0 0 1,0 0-1,0 0 0,0 0 1,0 0-1,0 0 1,0 0-1,0 0 0,0 0 1,0 1-1,0-1 0,0 0 1,0 0-1,0 0 0,0 0 1,7-10 139,6-13-42,-7 4-241,0 0 0,-2 0 0,0-1 1,-1 1-1,-1-1 0,-1 1 0,0-1 0,-2 0 1,-3-27-1,-6 32-191,9 15 325,1 0 0,0 0 0,0 0 0,-1 0 0,1 0 0,0 0 0,-1 0 0,1 0 0,0 0 0,-1 0 0,1 0 0,0 0 1,0 0-1,-1 1 0,1-1 0,0 0 0,0 0 0,-1 0 0,1 0 0,0 1 0,0-1 0,-1 0 0,1 0 0,0 1 0,0-1 0,0 0 1,0 0-1,-1 1 0,1-1 0,0 0 0,0 0 0,0 1 0,0-1 0,0 0 0,0 1 0,0-1 0,0 0 0,0 1 0,0-1 1,0 0-1,0 0 0,0 1 0,0-1 0,0 0 0,0 1 0,0-1 0,0 0 0,0 0 0,1 1 0,-1 2 10,0 0-1,0 0 1,0 0 0,1 0-1,-1 0 1,1 0-1,0 0 1,0-1 0,0 1-1,0 0 1,1 0-1,-1-1 1,1 1 0,-1-1-1,1 1 1,0-1-1,0 0 1,0 0 0,4 4-1,-1-3 7,-1 0 1,1-1-1,0 1 0,0-1 0,0 0 0,0-1 1,0 1-1,0-1 0,1 0 0,7 1 0,-4-1 2,1-1 0,-1 0 0,0 0 0,1-1 1,-1 0-1,0 0 0,0-1 0,0-1 0,0 1 0,0-2 0,0 1 0,12-8 0,-18 9-2,4-2 5,-1 0 0,0 0 0,0-1 0,0 1 0,-1-1 0,0 0 0,0-1 0,0 0 0,0 1 0,-1-1 0,0-1 0,5-10-1,-10 17 2,1 0-1,-1 0 0,0 0 0,0-1 0,0 1 0,1 0 0,-1 0 0,0 0 0,0 0 0,1 1 0,-1-1 0,0 0 0,0 0 0,1 0 0,-1 1 0,0-1 0,0 0 0,1 1 0,-1-1 0,0 0 0,1 1 0,-1-1 0,0 2 0,-5 3 67,0 1 0,1 0-1,-1 0 1,1 0 0,1 1 0,0-1 0,0 1 0,0 0 0,0 1 0,1-1-1,1 1 1,-1-1 0,1 1 0,0 0 0,1 0 0,0 0 0,0 0 0,1 0-1,0 0 1,1 10 0,-1-17-82,1 1-1,-1-1 1,1 0 0,-1 1-1,1-1 1,-1 0 0,1 0-1,0 1 1,-1-1-1,1 0 1,0 0 0,0 0-1,0 0 1,0 0 0,0 0-1,0 0 1,0 0-1,1-1 1,-1 1 0,0 0-1,0-1 1,1 1 0,-1-1-1,0 1 1,1-1-1,-1 1 1,0-1 0,1 0-1,-1 0 1,1 0 0,-1 0-1,0 0 1,1 0-1,-1 0 1,1 0 0,-1-1-1,0 1 1,1 0 0,-1-1-1,0 1 1,2-2-1,3 1-533,0-1 0,-1 0 0,1-1 0,-1 1-1,0-1 1,0 0 0,0 0 0,8-7 0,7-17-5259,-2-5-3391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4.280"/>
    </inkml:context>
    <inkml:brush xml:id="br0">
      <inkml:brushProperty name="width" value="0.025" units="cm"/>
      <inkml:brushProperty name="height" value="0.025" units="cm"/>
    </inkml:brush>
  </inkml:definitions>
  <inkml:trace contextRef="#ctx0" brushRef="#br0">0 1 7303,'0'0'12620,"15"50"-15086,1-36-4805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8.558"/>
    </inkml:context>
    <inkml:brush xml:id="br0">
      <inkml:brushProperty name="width" value="0.025" units="cm"/>
      <inkml:brushProperty name="height" value="0.025" units="cm"/>
    </inkml:brush>
  </inkml:definitions>
  <inkml:trace contextRef="#ctx0" brushRef="#br0">29 117 13805,'-2'1'625,"-1"1"-1,1 0 1,0 0-1,0 0 1,0 0 0,0 0-1,0 0 1,1 0-1,-1 0 1,1 1 0,-1-1-1,1 1 1,0-1-1,0 1 1,-1 4 0,14-11 533,-4-1-1082,0-1 1,-1-1-1,1 1 0,-2-1 0,1 0 1,-1-1-1,0 0 0,0 0 1,-1 0-1,0 0 0,0-1 1,-1 0-1,0 0 0,-1 0 1,0-1-1,3-17 0,-27 45-466,15-7 378,0 1-1,0 0 1,1 0-1,0 1 0,1 0 1,1-1-1,0 1 1,0 1-1,2-1 0,-1 15 1,2-27 18,0 0 1,0 0 0,0 0 0,0 0 0,0 0-1,0 0 1,0 0 0,0-1 0,1 1-1,-1 0 1,0 0 0,1 0 0,-1 0 0,0-1-1,1 1 1,-1 0 0,1 0 0,-1-1-1,1 1 1,0 0 0,-1-1 0,1 1 0,0 0-1,0-1 1,-1 1 0,1-1 0,1 1-1,0 0 20,0-1-1,1 1 1,-1-1-1,0 0 1,0 0-1,0 0 1,1 0-1,-1 0 1,0 0-1,0-1 1,3 0 0,4-1 80,-1-1 1,0-1 0,1 1 0,13-9 0,19-17 24,37-35 0,-21 16-46,-57 48-89,0 0 0,0-1 1,1 1-1,-1 0 0,0 0 1,0 0-1,0-1 0,0 1 0,0 0 1,0 0-1,0 0 0,1 0 0,-1 0 1,0-1-1,0 1 0,0 0 0,0 0 1,1 0-1,-1 0 0,0 0 0,0 0 1,0 0-1,0 0 0,1 0 0,-1 0 1,0 0-1,0 0 0,0-1 0,1 1 1,-1 0-1,0 0 0,0 1 0,0-1 1,1 0-1,-1 0 0,0 0 0,0 0 1,0 0-1,1 0 0,-1 0 0,0 0 1,0 0-1,0 0 0,0 0 0,1 0 1,-1 1-1,0-1 0,0 0 1,0 0-1,0 0 0,0 0 0,1 1 1,-1-1-1,0 0 0,0 0 0,0 0 1,0 0-1,0 1 0,0-1 0,0 0 1,0 0-1,0 0 0,0 1 0,0-1 1,-3 22-62,-16 32 137,18-50-71,-3 6 4,2-7 25,0 1 0,1-1 0,-1 1-1,1-1 1,0 1 0,0-1 0,0 1-1,1 0 1,0-1 0,-1 1 0,1 0-1,0 0 1,1 4 0,1-8-1,0 1-1,1-1 1,-1 0 0,0 0 0,0 0 0,1 0 0,-1 0-1,0 0 1,0-1 0,0 1 0,1-1 0,-1 1 0,0-1-1,2-1 1,40-29 67,-40 27-172,0 0-1,1 0 0,-1 1 1,1-1-1,0 1 0,0 0 1,0 0-1,0 1 0,0-1 1,1 1-1,-1 1 1,1-1-1,7-1 0,-13 4 54,1-1 0,-1 0 0,1 1 1,-1-1-1,1 1 0,-1-1 0,1 1 0,-1-1 0,1 1 0,-1-1 0,0 1 0,1-1 0,-1 1 0,0-1 0,1 1 0,-1 0 0,0-1 0,0 1 0,0 0 0,0-1 0,1 1 0,-1 0 0,0-1 1,0 1-1,0 0 0,0-1 0,0 1 0,-1 0 0,1-1 0,0 1 0,0-1 0,-1 2 0,-5 35-572,3-20-6178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4.608"/>
    </inkml:context>
    <inkml:brush xml:id="br0">
      <inkml:brushProperty name="width" value="0.025" units="cm"/>
      <inkml:brushProperty name="height" value="0.025" units="cm"/>
    </inkml:brush>
  </inkml:definitions>
  <inkml:trace contextRef="#ctx0" brushRef="#br0">92 1 4901,'0'0'11712,"-8"7"-8861,1-2-2437,-45 44 3992,50-47-4242,-1 1 1,1-1-1,0 1 0,0 0 0,0 0 0,1 0 0,-1 0 1,0 0-1,1 1 0,0-1 0,0 0 0,0 1 0,0-1 0,1 0 1,-1 1-1,1-1 0,0 1 0,0-1 0,0 5 0,1-7-163,0 1 0,0-1 0,1 0 0,-1 0 0,0 0-1,0 0 1,1 0 0,-1 0 0,0 0 0,1 0 0,-1-1-1,1 1 1,-1 0 0,1-1 0,-1 1 0,1-1 0,0 0-1,-1 1 1,1-1 0,0 0 0,-1 0 0,1 0 0,0 0-1,-1 0 1,1-1 0,2 0 0,3 1-252,-1-1 0,1 0 0,0 0-1,-1-1 1,10-3 0,-3-2-298,-2-1 0,1 0 0,11-11 0,-15 12 489,-1 1-1,2-1 1,-1 1-1,1 1 1,0 0-1,0 0 1,12-4-1,-21 9 148,1 0-1,-1 1 0,1-1 0,-1 0 1,0 1-1,1-1 0,-1 1 0,1-1 1,-1 1-1,0-1 0,0 1 0,1-1 0,-1 1 1,0-1-1,0 1 0,0-1 0,0 1 1,1 0-1,-1-1 0,0 1 0,0-1 0,0 1 1,0 0-1,0-1 0,0 1 0,-1-1 1,1 1-1,0-1 0,0 1 0,0-1 0,0 1 1,-1 0-1,-4 23 485,5-22-532,-1-1-1,1 0 1,-1 0 0,1 0-1,-1 0 1,1 0-1,0 1 1,0-1 0,-1 0-1,1 0 1,0 1 0,0-1-1,0 0 1,1 0-1,-1 0 1,0 1 0,0-1-1,1 0 1,-1 0 0,0 0-1,1 1 1,-1-1-1,1 0 1,0 0 0,-1 0-1,1 0 1,0 0 0,0 0-1,-1 0 1,1 0-1,0-1 1,0 1 0,0 0-1,0 0 1,0-1 0,0 1-1,0-1 1,3 2 0,1-2-24,-1 1 1,1-1 0,0 0 0,0 0 0,0 0 0,-1 0 0,1-1 0,0 0 0,6-2 0,5-2-297,-1-1 1,0-1-1,20-10 1,-22 9-252,1 1-1,-1 1 1,30-9 0,-43 15 558,1 0 0,-1 0 0,0 0 0,1 0 0,-1 0 0,1 1 0,-1-1 0,0 0 0,1 0 0,-1 0 0,0 0 0,1 0 0,-1 1 0,0-1 0,1 0 0,-1 0 0,0 1 0,0-1 0,1 0 0,-1 0 0,0 1 0,0-1 0,1 0 0,-1 1 0,0-1 0,0 0 0,0 1 0,1-1 0,-1 0 0,0 1 0,0-1 0,0 1 0,0-1 0,0 0 0,0 1 0,0-1 0,0 1 0,0-1 0,0 0 1,0 1-1,0-1 0,0 0 0,0 1 0,-1-1 0,1 1 0,0-1 0,0 0 0,0 1 0,0-1 0,-1 0 0,1 1 0,0-1 0,0 0 0,-1 1 0,-10 27 918,9-26-794,-1 4 85,-16 42 902,18-45-1095,0-1 1,0 1-1,0 0 0,1 0 1,-1 0-1,1 0 0,0 0 1,0 0-1,0 0 0,0 0 1,0 0-1,1-1 0,-1 1 1,2 4-1,-1-7-217,0 0 0,0 0-1,0 0 1,0 0 0,0 0 0,0 0 0,0 0 0,0 0 0,1 0-1,-1 0 1,0-1 0,0 1 0,0 0 0,-1-1 0,1 1 0,0-1-1,0 1 1,0-1 0,0 1 0,0-1 0,0 0 0,-1 1 0,1-1-1,0 0 1,0-1 0,14-18-6108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5.359"/>
    </inkml:context>
    <inkml:brush xml:id="br0">
      <inkml:brushProperty name="width" value="0.025" units="cm"/>
      <inkml:brushProperty name="height" value="0.025" units="cm"/>
    </inkml:brush>
  </inkml:definitions>
  <inkml:trace contextRef="#ctx0" brushRef="#br0">1 34 4452,'0'0'22806,"12"-6"-22304,-3 1-442,1 1-1,0 0 1,0 1 0,1 0 0,-1 0 0,22-1 0,-30 3-60,1 1-1,-1 0 0,1 0 1,-1 0-1,1 0 1,0 0-1,-1 1 1,1-1-1,-1 1 0,0-1 1,1 1-1,-1 0 1,1 0-1,-1 0 0,0 1 1,0-1-1,0 0 1,1 1-1,-1-1 0,-1 1 1,1 0-1,0 0 1,0 0-1,-1 0 1,1 0-1,-1 0 0,1 0 1,-1 0-1,0 1 1,0-1-1,0 0 0,0 1 1,-1-1-1,1 1 1,0-1-1,-1 1 1,0-1-1,0 1 0,0-1 1,0 1-1,0 3 1,0-5-47,-1 1 0,1-1 0,0 0 0,-1 1 0,1-1 0,-1 1 1,1-1-1,-1 0 0,0 0 0,1 1 0,-1-1 0,0 0 0,0 0 0,-2 2 1,0-1-2637,10-9-1144,6-4-1425,1 1-2494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6.340"/>
    </inkml:context>
    <inkml:brush xml:id="br0">
      <inkml:brushProperty name="width" value="0.025" units="cm"/>
      <inkml:brushProperty name="height" value="0.025" units="cm"/>
    </inkml:brush>
  </inkml:definitions>
  <inkml:trace contextRef="#ctx0" brushRef="#br0">73 220 5381,'0'0'19176,"-10"0"-18488,8 0-656,-1 0-1,0 0 1,0 1 0,0-1-1,1 1 1,-1-1 0,0 1-1,0 0 1,1 0-1,-1 0 1,1 1 0,-1-1-1,1 0 1,-1 1 0,1 0-1,-4 3 1,4-2 3,1-1 0,-1 1 0,0 0 1,1 0-1,0 0 0,0 0 0,0 0 0,0 1 1,0-1-1,1 0 0,-1 0 0,1 0 0,0 1 1,0-1-1,0 0 0,0 0 0,1 1 0,1 4 1,-2-6-21,1 0 0,0-1 1,0 1-1,0 0 0,0 0 1,1-1-1,-1 1 0,0-1 0,1 1 1,-1-1-1,1 0 0,0 1 1,-1-1-1,1 0 0,0 0 1,0 0-1,-1 0 0,1-1 1,0 1-1,0 0 0,0-1 0,0 1 1,0-1-1,0 0 0,0 0 1,0 0-1,0 0 0,0 0 1,3 0-1,2 0-1,-1 0 0,0-1 1,0 0-1,0 1 0,0-2 0,0 1 0,0-1 1,11-4-1,-11 2-50,-1 1 0,0-1 0,0 0 0,0 0 0,-1-1 0,1 1 0,-1-1 0,0 0 0,0 0 0,-1 0 0,1-1 0,-1 1-1,0-1 1,-1 0 0,1 0 0,-1 0 0,0 0 0,-1 0 0,2-9 0,-3 15 32,-1 0-1,1 1 1,0-1-1,0 0 1,0 0-1,0 0 1,0 0 0,0 0-1,-1 1 1,1-1-1,0 0 1,0 0-1,0 0 1,0 0-1,-1 0 1,1 0-1,0 0 1,0 0-1,0 0 1,0 0 0,-1 0-1,1 1 1,0-1-1,0 0 1,0 0-1,-1 0 1,1 0-1,0-1 1,0 1-1,0 0 1,-1 0-1,1 0 1,0 0-1,0 0 1,0 0 0,0 0-1,-1 0 1,1 0-1,0 0 1,0 0-1,0-1 1,0 1-1,0 0 1,-1 0-1,1 0 1,0 0-1,0 0 1,0-1 0,0 1-1,0 0 1,0 0-1,0 0 1,0 0-1,-1-1 1,1 1-1,0 0 1,0 0-1,0 0 1,0-1-1,0 1 1,-11 14-204,8-7 259,1 0 0,-1 1 1,1-1-1,0 1 0,1-1 1,0 1-1,0 0 0,1-1 1,0 1-1,1 8 0,-1-13-32,0 0 0,1-1 0,-1 1 0,1 0 0,0-1 0,0 1 0,0-1-1,0 0 1,0 1 0,0-1 0,1 0 0,-1 1 0,1-1 0,-1 0 0,1 0 0,0 0-1,0-1 1,0 1 0,0 0 0,0-1 0,0 1 0,0-1 0,1 0 0,-1 1 0,0-1 0,1 0-1,-1 0 1,1-1 0,0 1 0,-1-1 0,6 1 0,2-1-1,1-1 0,-1 0 0,0-1-1,0 0 1,0 0 0,0-1 0,0-1 0,0 1 0,-1-2 0,0 1 0,0-1 0,0-1-1,0 0 1,-1 0 0,0 0 0,0-1 0,7-9 0,2-1 3,-1-2 0,0 0 0,-2 0 0,0-1 0,-1-1 1,12-28-1,-20 38-13,0-1 1,-1 0 0,-1-1-1,0 1 1,0-1 0,-1 1-1,0-21 1,-2 33-10,0-1 1,0 1-1,0 0 1,0 0-1,0-1 0,0 1 1,0 0-1,0-1 0,0 1 1,0 0-1,0 0 0,0-1 1,0 1-1,0 0 1,0-1-1,-1 1 0,1 0 1,0 0-1,0-1 0,0 1 1,0 0-1,0 0 1,-1 0-1,1-1 0,0 1 1,0 0-1,-1 0 0,1 0 1,0-1-1,0 1 1,-1 0-1,1 0 0,0 0 1,0 0-1,-1 0 0,1 0 1,0-1-1,0 1 0,-1 0 1,1 0-1,0 0 1,-1 0-1,1 0 0,-1 0 1,-15 9-63,-14 17-27,1 3 208,12-11 181,0 0-1,-24 33 0,38-47-257,0 1-1,0 0 0,0 0 0,1 0 1,-1 0-1,1 1 0,1-1 0,-1 1 0,1-1 1,0 1-1,0 0 0,0-1 0,1 1 1,0 0-1,0-1 0,2 11 0,-1-12-28,1 0 0,-1 0-1,1-1 1,0 1 0,1-1 0,-1 0-1,1 1 1,-1-1 0,1 0-1,0 0 1,0-1 0,0 1 0,0-1-1,1 1 1,-1-1 0,1 0 0,0 0-1,-1-1 1,1 1 0,0-1 0,0 0-1,0 0 1,7 1 0,8 2 4,1-1 0,0-1 1,28-1-1,-41-1 6,1 0 1,-1-1-1,1-1 0,-1 1 0,0-1 0,1-1 1,-1 1-1,0-1 0,0 0 0,-1-1 1,1 1-1,-1-1 0,1-1 0,-1 1 0,0-1 1,-1 0-1,1-1 0,-1 1 0,0-1 0,-1 0 1,1 0-1,-1-1 0,-1 1 0,1-1 1,-1 0-1,0 0 0,0 0 0,-1 0 0,0 0 1,2-15-1,-4 21-13,0 0-1,0 0 1,1 0 0,-1 0 0,-1-1 0,1 1 0,0 0-1,0 0 1,0 0 0,-1 0 0,1 0 0,0 0-1,-1-1 1,1 1 0,-1 0 0,1 0 0,-1 0-1,0 0 1,1 0 0,-1 1 0,0-1 0,0 0 0,0 0-1,1 0 1,-1 1 0,0-1 0,0 0 0,0 1-1,0-1 1,0 1 0,-1-1 0,1 1 0,0 0-1,0-1 1,0 1 0,0 0 0,0 0 0,0 0 0,-1 0-1,1 0 1,0 0 0,0 0 0,0 0 0,-2 1-1,-2-1-13,1 1 0,0 0-1,1 0 1,-1 0-1,0 0 1,0 1-1,0-1 1,1 1-1,-1 0 1,1 0-1,-7 5 1,5-1 1,-1 1 1,1-1-1,0 1 1,1 0 0,-1 0-1,2 0 1,-1 1-1,1 0 1,0-1-1,0 1 1,1 0-1,0 0 1,1 0-1,0 1 1,0-1 0,0 15-1,1-22 7,0 0-1,0 0 1,1 0-1,-1 0 1,0 0-1,0 0 1,0 0-1,1 0 1,-1 0-1,0 0 1,1 0-1,-1 0 1,1-1-1,-1 1 1,1 0-1,0 0 1,-1 0-1,1 0 1,0-1-1,0 1 1,-1 0-1,1-1 1,0 1-1,0-1 1,1 1-1,30 5 72,-22-7-80,-1 0-1,1-1 1,-1 0-1,17-6 1,38-23-286,-49 22 250,0 1 0,1 1 0,0 0 0,19-4 0,-34 11 47,-1 0-1,0 0 0,1 0 1,-1 1-1,1-1 1,-1 0-1,1 0 1,-1 1-1,0-1 1,1 0-1,-1 1 1,0-1-1,1 1 1,-1-1-1,0 0 1,0 1-1,1-1 1,-1 1-1,0-1 1,0 1-1,0-1 1,0 1-1,1-1 1,-1 1-1,0-1 1,0 1-1,0-1 1,0 1-1,0-1 1,0 1-1,0-1 1,0 1-1,-1-1 1,1 1-1,0 0 1,-2 32 56,0-11 4,3-21-60,0 0-1,-1 1 1,1-1-1,0 0 0,0 0 1,0 0-1,0 0 1,0-1-1,0 1 1,0 0-1,0 0 0,0-1 1,0 1-1,1 0 1,-1-1-1,0 1 1,0-1-1,1 0 0,-1 1 1,0-1-1,0 0 1,1 0-1,-1 0 0,0 0 1,1 0-1,-1 0 1,0 0-1,1 0 1,-1 0-1,0-1 0,3 0 1,43-10-446,-26 0 76,-16 7 186,1 1 0,-1 0 0,1 0 0,0 0-1,-1 1 1,1 0 0,0 0 0,1 1 0,9-2 0,-16 8 336,0-1-4526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7.126"/>
    </inkml:context>
    <inkml:brush xml:id="br0">
      <inkml:brushProperty name="width" value="0.025" units="cm"/>
      <inkml:brushProperty name="height" value="0.025" units="cm"/>
    </inkml:brush>
  </inkml:definitions>
  <inkml:trace contextRef="#ctx0" brushRef="#br0">47 1 7655,'1'2'8460,"-2"4"-4134,-7 35-2671,-2-6-523,1 0 1,2 0 0,1 1 0,-1 56 0,7-90-1109,0 0 1,0-1-1,0 1 1,0 0-1,0 0 1,1 0-1,-1 0 1,1 0 0,-1 0-1,1 0 1,0-1-1,-1 1 1,1 0-1,0 0 1,0-1-1,0 1 1,0 0 0,1-1-1,-1 0 1,0 1-1,1-1 1,-1 0-1,1 1 1,-1-1-1,1 0 1,-1 0 0,1 0-1,0 0 1,0-1-1,-1 1 1,1 0-1,0-1 1,0 1-1,0-1 1,0 0 0,0 1-1,0-1 1,0 0-1,0 0 1,0 0-1,-1-1 1,4 0-1,5 0 69,-1-1 0,0 0 0,-1 0 0,1-1 0,0-1 0,-1 1 0,16-10 0,-4 0-47,-1-1 0,0 0 0,-1-2 0,0 0-1,27-34 1,-37 41 3,-1-1 0,0 0-1,-1-1 1,0 1-1,-1-1 1,0-1-1,0 1 1,-1-1-1,-1 1 1,0-1 0,0 0-1,-1 0 1,0-15-1,-2 26-128,0 41-2792,0-27 1116,0 20-7779,-1-18 663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7.606"/>
    </inkml:context>
    <inkml:brush xml:id="br0">
      <inkml:brushProperty name="width" value="0.025" units="cm"/>
      <inkml:brushProperty name="height" value="0.025" units="cm"/>
    </inkml:brush>
  </inkml:definitions>
  <inkml:trace contextRef="#ctx0" brushRef="#br0">0 150 5029,'0'0'16266,"11"-6"-15038,-4 2-1029,54-32 1204,-58 34-1243,-1 0-1,1 0 1,0 0-1,-1 0 1,0 0 0,1-1-1,-1 1 1,0-1-1,0 0 1,0 0 0,-1 1-1,1-1 1,-1 0-1,1 0 1,-1-1 0,0 1-1,0 0 1,-1 0-1,1 0 1,0-5 0,-2 7-123,1 0 0,-1 0 0,0-1 0,0 1 0,0 0 0,1 0 0,-1 0 0,0 0 0,0 0 0,0 0 0,-1 1 0,1-1 0,0 0 0,0 0 0,0 1 0,-1-1 0,1 1 0,0-1 0,0 1 0,-1-1 0,1 1 0,-1 0 0,1 0 0,0 0 0,-1-1 0,1 1 0,0 1 0,-1-1 0,1 0 0,-1 0 0,1 0 0,-3 2 0,0-2-38,0 0 1,-1 1 0,1 0-1,0 0 1,0 0 0,0 1-1,0-1 1,0 1 0,0 0-1,-3 2 1,5-2 6,0-1 1,0 1 0,0-1-1,1 1 1,-1 0 0,1 0-1,-1 0 1,1 0-1,0 0 1,0 0 0,0 0-1,0 0 1,0 0 0,0 0-1,1 1 1,-1-1-1,1 0 1,-1 1 0,1-1-1,0 0 1,0 1 0,0-1-1,0 0 1,0 1-1,1-1 1,-1 0 0,1 1-1,-1-1 1,1 0 0,0 0-1,0 1 1,0-1-1,0 0 1,0 0 0,1 0-1,-1 0 1,1-1-1,-1 1 1,1 0 0,0 0-1,-1-1 1,1 1 0,0-1-1,0 0 1,0 0-1,0 1 1,0-1 0,0 0-1,1-1 1,-1 1 0,0 0-1,0-1 1,4 1-1,30 5 14,1-1-1,0-2 0,45-3 0,-63 0-74,-19 0 127,1-1 0,0 1 1,-1-1-1,1 0 0,0 1 0,-1-1 1,1 0-1,-1 1 0,0-1 0,1 0 0,-1 0 1,1 1-1,-1-1 0,0 0 0,0 0 1,1 0-1,-1 0 0,0 1 0,0-1 1,0 0-1,0 0 0,0 0 0,0-1 1,1-32 587,-1 25-449,-2-82-761,9 92-4025,20 11-91,-6-3-384,3-1-1633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8.480"/>
    </inkml:context>
    <inkml:brush xml:id="br0">
      <inkml:brushProperty name="width" value="0.025" units="cm"/>
      <inkml:brushProperty name="height" value="0.025" units="cm"/>
    </inkml:brush>
  </inkml:definitions>
  <inkml:trace contextRef="#ctx0" brushRef="#br0">150 238 3908,'0'0'17243,"-6"11"-16699,1-3-392,0 1 0,1-1 1,1 1-1,0 0 0,0 0 0,0 0 0,1 1 0,1-1 0,-2 18 1,21 232 67,-17-251-211,0-5 62,-1 0-1,0 0 0,0 0 1,0 0-1,0 0 0,0 0 1,0 0-1,-1 0 0,0 0 1,1 0-1,-1 0 0,0 0 1,-1-1-1,1 1 0,0 0 1,-1-1-1,1 1 0,-1-1 1,0 0-1,0 1 0,0-1 1,-3 3-1,2-3 128,-1-1 0,1 1 0,0 0 0,-1-1 0,1 0 1,-1 0-1,0 0 0,1 0 0,-1 0 0,0-1 0,0 0 0,1 1 0,-1-2 0,0 1 0,0 0 0,1-1 0,-1 1 0,-4-2 0,6 0-165,0 1-1,-1 0 0,1 0 0,0-1 1,0 0-1,0 1 0,0-1 1,0 0-1,1 0 0,-1 0 1,0 0-1,1 0 0,0 0 0,-1-1 1,1 1-1,0 0 0,0-1 1,0 1-1,1-1 0,-1 1 1,0-1-1,1 1 0,0-1 0,-1 1 1,1-1-1,0 1 0,1-6 1,-1-1-105,0 0 0,1 0 1,0 0-1,1 0 0,-1 0 1,2 1-1,2-10 0,10-7-202,0 1-1,2 0 0,0 1 1,2 1-1,0 0 0,44-36 1,1-3-57,-52 49 332,90-102 77,-94 103-63,0 1 0,-1-2 0,0 1 0,-1-1 0,0 0 0,-1 0 1,0 0-1,-1-1 0,3-14 0,-6 25 3,-1 1 1,1-1-1,-1 0 1,0 1-1,0-1 0,0 0 1,0 0-1,0 1 0,0-1 1,0 0-1,0 1 0,-1-1 1,1 0-1,-1 0 1,1 1-1,-1-1 0,0 1 1,-1-3-1,1 3-13,0 1 0,1 0 0,-1-1 0,0 1 0,0 0 0,0-1 0,1 1 0,-1 0-1,0 0 1,0 0 0,0 0 0,0 0 0,1 0 0,-1 0 0,0 0 0,0 0 0,0 1 0,0-1 0,1 0 0,-1 0 0,0 1 0,0-1 0,0 0-1,1 1 1,-2 0 0,-5 3 25,1 0 1,0 1-1,0 0 0,1 0 0,-1 0 0,-7 11 1,2-1 109,1 0 0,0 1-1,2 0 1,0 1 0,0 0 0,2 0 0,0 1 0,1-1 0,1 1 0,0 0 0,2 1 0,0-1 0,1 27 0,0-43-137,2 1-1,-1-1 1,0 0 0,0 1 0,1-1-1,-1 0 1,1 1 0,-1-1 0,1 0-1,0 0 1,0 0 0,0 1 0,0-1-1,1 0 1,-1 0 0,1-1 0,-1 1-1,1 0 1,-1 0 0,1-1 0,0 1-1,0-1 1,0 1 0,0-1 0,0 0-1,0 0 1,0 0 0,0 0 0,0 0 0,1-1-1,-1 1 1,0 0 0,1-1 0,-1 0-1,0 0 1,1 1 0,-1-1 0,0-1-1,1 1 1,-1 0 0,0 0 0,4-2-1,3 0-49,-1 0 0,0-1 0,0 1 0,0-2-1,0 1 1,0-1 0,-1 0 0,1-1 0,-1 0 0,11-9-1,-5 0-20,0-1 0,21-30 0,-30 39 74,0-1-1,0 1 1,-1-1-1,0 0 1,0 0-1,0 0 1,-1 0-1,0-1 0,-1 1 1,2-12-1,-16 35-175,10-6 178,1 0 1,1 0 0,0 1 0,0-1-1,1 0 1,0 0 0,1 1 0,2 13 0,-3-22-9,1 0 1,-1 1 0,1-1 0,-1 0 0,1 0-1,0 0 1,0 0 0,0 1 0,0-1-1,0 0 1,0-1 0,1 1 0,-1 0-1,1 0 1,-1-1 0,1 1 0,0 0-1,0-1 1,0 0 0,0 1 0,-1-1 0,2 0-1,-1 0 1,0 0 0,0 0 0,0-1-1,0 1 1,1 0 0,-1-1 0,0 0-1,0 1 1,1-1 0,-1 0 0,0 0-1,1 0 1,-1-1 0,0 1 0,1-1 0,-1 1-1,0-1 1,0 0 0,4-1 0,2-2-7,-1-1 0,0 1 0,0-1-1,0 0 1,0-1 0,-1 0 0,0 0 0,0 0 0,-1 0 0,0-1 0,0 0 0,0 0 0,-1-1 0,0 1 0,0-1 0,-1 0 0,0 0 0,-1 0 0,0 0 0,0-1 0,0 1 0,0-10 0,-4 19-7,1-1 0,-1 1 0,1-1 0,0 1 0,0 0 1,-1-1-1,1 1 0,0 0 0,0 0 0,0 0 0,0 0 0,0 0 0,0 0 1,0 0-1,0 0 0,-1 2 0,-4 9 53,0-1 0,1 1-1,0 1 1,1-1 0,0 1 0,1-1 0,0 1 0,1 0-1,1 0 1,0 0 0,1 0 0,2 23 0,-2-35-171,1 1 0,-1-1 0,1 0 1,-1 0-1,1 1 0,0-1 0,0 0 0,-1 0 1,1 0-1,0 0 0,0 0 0,0 0 0,0 0 1,0 0-1,0-1 0,0 1 0,0 0 1,1 0-1,-1-1 0,0 1 0,0-1 0,1 1 1,-1-1-1,0 0 0,0 1 0,1-1 0,1 0 1,0 0-379,-1 0 0,1 0 1,0 0-1,-1 0 0,1 0 1,-1-1-1,1 1 0,-1-1 1,1 0-1,-1 1 0,1-1 1,-1-1-1,4-1 0,12-12-7861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8.807"/>
    </inkml:context>
    <inkml:brush xml:id="br0">
      <inkml:brushProperty name="width" value="0.025" units="cm"/>
      <inkml:brushProperty name="height" value="0.025" units="cm"/>
    </inkml:brush>
  </inkml:definitions>
  <inkml:trace contextRef="#ctx0" brushRef="#br0">10 0 9865,'0'0'14446,"-10"55"-14830,19-47-1666,-1-3-2242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9.195"/>
    </inkml:context>
    <inkml:brush xml:id="br0">
      <inkml:brushProperty name="width" value="0.025" units="cm"/>
      <inkml:brushProperty name="height" value="0.025" units="cm"/>
    </inkml:brush>
  </inkml:definitions>
  <inkml:trace contextRef="#ctx0" brushRef="#br0">82 413 3427,'0'0'20356,"-10"-5"-19887,5 1-411,2 2-43,0 0-1,0 1 1,1-1 0,-1 1-1,0-1 1,0 1-1,0 0 1,0 0 0,-4 0-1,5 1 12,1 0-1,0 0 1,0 1-1,-1-1 1,1 0-1,0 1 1,0-1-1,0 1 1,-1-1 0,1 1-1,0 0 1,0-1-1,0 1 1,0 0-1,0 0 1,0 0-1,0 0 1,0 0-1,1 0 1,-1 0-1,0 0 1,1 0-1,-1 0 1,0 0-1,1 1 1,-1-1-1,1 0 1,0 0-1,-1 1 1,1-1 0,0 0-1,0 2 1,-2 2 128,1-1 0,0 1 0,1-1 0,-1 1 1,1 0-1,-1-1 0,1 1 0,1 0 1,-1-1-1,1 1 0,1 6 0,-1-9-136,0 0 0,0-1 0,0 1 0,0 0 1,0 0-1,1-1 0,-1 1 0,1-1 0,-1 1 0,1-1 0,-1 1 0,1-1 0,0 0 0,0 0 0,0 0 0,0 0 0,-1 0 0,1 0 0,0-1 0,0 1 0,1-1 1,-1 1-1,0-1 0,0 0 0,0 0 0,4 0 0,3 0-47,0-1-1,0 0 1,0-1 0,0 0-1,0 0 1,-1-1 0,1 0-1,-1-1 1,1 0 0,-1 0 0,0-1-1,-1 0 1,1 0 0,-1-1-1,0 0 1,0 0 0,-1 0 0,0-1-1,7-9 1,1-3-60,0 1-1,-2-1 1,0-1-1,-2-1 1,0 1-1,12-37 1,-16 34 99,0-1 0,4-39 1,-9 53-7,-1 0-1,1 0 1,-1 0 0,-1 0 0,0 1 0,-1-1 0,1 0 0,-2 1 0,-3-13-1,5 21-4,1-1 0,-1 1 0,0-1 0,0 1 0,1-1 0,-1 1 0,0-1 0,0 1 0,0 0 0,-1-1 0,1 1 0,0 0 0,0 0 0,-1 0 0,1 0 0,0 0 0,-1 0 0,1 0 0,-1 1 0,0-1 0,1 1 0,-1-1 0,1 1 0,-1-1 0,0 1 0,-1 0 0,0 0-7,0 1 1,0-1 0,0 1 0,0 0 0,0 0 0,0 0 0,0 1-1,0-1 1,1 1 0,-1 0 0,0-1 0,1 1 0,-3 3 0,-7 7 36,-1 1 0,2 0 0,-17 25 1,21-28 63,1-1 1,0 2 0,1-1 0,0 1 0,-6 19-1,10-27-88,0 0 1,0 0-1,1 0 0,-1 1 0,1-1 0,0 0 0,0 0 0,0 0 0,0 0 0,0 0 0,1 0 0,0 0 0,-1 0 0,1 0 0,0 0 0,0 0 0,1 0 1,-1 0-1,1 0 0,-1-1 0,1 1 0,0-1 0,0 1 0,0-1 0,0 0 0,4 3 0,5 2-195,0-1 0,1 0 0,-1 0 0,18 4 0,38 19-287,-63-27 486,0 0 0,-1 1 0,1-1 0,-1 1 1,1 0-1,-1 0 0,0 0 0,0 0 0,-1 0 1,1 1-1,0-1 0,3 8 0,-5-8 87,0 0-1,0 0 1,0 0 0,0 1-1,-1-1 1,1 0 0,-1 0-1,0 1 1,0-1 0,0 0-1,0 0 1,0 1 0,-1-1-1,0 0 1,1 0 0,-3 4-1,-27 44 675,5-11-8131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5.637"/>
    </inkml:context>
    <inkml:brush xml:id="br0">
      <inkml:brushProperty name="width" value="0.025" units="cm"/>
      <inkml:brushProperty name="height" value="0.025" units="cm"/>
    </inkml:brush>
  </inkml:definitions>
  <inkml:trace contextRef="#ctx0" brushRef="#br0">231 5 8072,'0'0'15097,"-10"-2"-14916,6 1-126,0 0 0,-1 1-1,1 0 1,-1-1 0,1 1 0,-1 1 0,1-1-1,0 1 1,-1 0 0,1 0 0,0 0 0,-1 0-1,1 1 1,0 0 0,0-1 0,0 2 0,0-1-1,-3 3 1,-2 1 146,-17 14 335,27-13-404,17-4-152,3-4-156,66 4-447,-81-3 596,1 1 0,-1 0 1,0 0-1,1 1 0,-1 0 0,0 0 0,0 0 0,0 1 0,0 0 0,7 5 1,-12-7 27,0-1 0,0 1 0,0 0 0,0 0 0,0-1 1,0 1-1,0 0 0,-1 0 0,1 0 0,0 0 0,-1 0 1,1 0-1,-1 0 0,1 0 0,-1 0 0,1 0 0,-1 1 1,0-1-1,0 0 0,1 0 0,-1 0 0,0 0 0,0 1 1,0-1-1,0 0 0,-1 2 0,0-1 49,0 0-1,0 0 0,0 0 1,0-1-1,0 1 1,-1 0-1,1 0 1,-1-1-1,1 1 1,-1-1-1,0 1 1,-3 2-1,-5 1 259,1 1 1,-1-1-1,-1 0 0,-14 4 0,7-4-2,0 0 1,-1-1-1,1-1 1,-1 0-1,0-2 0,0 0 1,0-1-1,0-1 1,-21-4-1,38 5-315,1 0-1,-1-1 0,1 0 1,-1 1-1,1-1 1,-1 0-1,1 0 0,0 0 1,-1 0-1,1 0 1,0 0-1,0 0 0,-2-2 1,2 2-33,1 1 1,0-1-1,0 1 1,0 0-1,0-1 1,0 1-1,0-1 1,0 1-1,0-1 1,0 1 0,0 0-1,0-1 1,0 1-1,0-1 1,0 1-1,0-1 1,0 1-1,0 0 1,0-1-1,1 1 1,-1-1-1,0 1 1,0 0-1,1-1 1,-1 1-1,0 0 1,0-1-1,1 1 1,-1 0-1,0-1 1,1 1-1,-1 0 1,0 0-1,1-1 1,-1 1-1,1 0 1,-1 0 0,0 0-1,1 0 1,-1-1-1,1 1 1,-1 0-1,1 0 1,-1 0-1,0 0 1,1 0-1,-1 0 1,1 0-1,-1 0 1,1 0-1,-1 0 1,1 1-1,77-14-5262,127-25-12288,-156 25 15862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6.012"/>
    </inkml:context>
    <inkml:brush xml:id="br0">
      <inkml:brushProperty name="width" value="0.025" units="cm"/>
      <inkml:brushProperty name="height" value="0.025" units="cm"/>
    </inkml:brush>
  </inkml:definitions>
  <inkml:trace contextRef="#ctx0" brushRef="#br0">130 58 8520,'0'0'15359,"-10"-7"-14874,6 4-440,2 1-32,0 1 0,0-1 0,0 0 0,0 1 0,0 0 1,0 0-1,0-1 0,0 1 0,0 0 0,0 1 0,-1-1 1,1 0-1,0 1 0,-1-1 0,1 1 0,0 0 0,-1-1 1,1 1-1,-1 0 0,1 1 0,0-1 0,-1 0 0,1 1 1,0-1-1,-1 1 0,1 0 0,0 0 0,0 0 0,-1 0 1,1 0-1,0 0 0,0 1 0,0-1 0,0 1 0,1-1 1,-1 1-1,-2 3 0,0-2 81,1 1 0,0 0 0,0 0 0,1 1 1,-1-1-1,1 0 0,0 1 0,0 0 0,0-1 0,1 1 0,0 0 0,0 0 1,-1 9-1,2-12-75,0 0 0,1 0 1,-1 0-1,1 0 1,-1 0-1,1 0 0,0 0 1,-1 0-1,1 0 1,0-1-1,1 1 0,-1 0 1,0 0-1,0-1 1,1 1-1,-1-1 0,1 1 1,-1-1-1,1 0 1,0 1-1,-1-1 0,1 0 1,0 0-1,0 0 0,0 0 1,0-1-1,0 1 1,0-1-1,0 1 0,0-1 1,0 1-1,0-1 1,0 0-1,4 0 0,9 1 7,0-1 0,0 0 0,0 0 0,0-2 0,-1 0-1,1-1 1,-1 0 0,16-6 0,-20 6-38,-1-1-1,-1 0 1,1-1-1,0 1 1,-1-2 0,0 1-1,0-1 1,-1 0-1,1-1 1,-1 0-1,-1 0 1,1 0 0,6-12-1,-11 18 17,-1-1 0,0 1-1,0-1 1,0 1 0,-1-1-1,1 1 1,0-1 0,0 0-1,-1 1 1,1-1 0,-1 0-1,0 1 1,1-1 0,-1 0-1,0 0 1,0 1 0,0-1-1,0 0 1,0 0 0,-1 0-1,1 1 1,0-1 0,-1 0-1,1 1 1,-2-4 0,0 4 6,1-1 0,-1 1 0,1 0 0,-1 0-1,1 0 1,-1 0 0,0 0 0,1 0 0,-1 0 0,0 1 0,0-1 0,1 1 0,-1-1 0,0 1 0,0-1 0,0 1 0,0 0 0,0 0 0,-2 0 0,0 1 7,0-1-1,1 0 1,-1 1-1,1 0 0,-1 0 1,1 0-1,-1 0 1,1 0-1,0 1 1,-1-1-1,-2 3 1,5-3-14,-1 0 1,1 0-1,0 0 1,-1 0 0,1 0-1,0 1 1,0-1-1,0 0 1,0 0-1,0 1 1,1-1 0,-1 1-1,0-1 1,0 1-1,1-1 1,-1 1-1,1-1 1,0 1 0,-1-1-1,1 1 1,0 0-1,0-1 1,0 1 0,0 2-1,1-2-6,-1-1 0,1 0 1,0 0-1,0 1 0,-1-1 0,1 0 1,0 0-1,0 0 0,0 0 0,0 0 0,0 0 1,1 0-1,-1 0 0,0-1 0,0 1 0,1 0 1,-1-1-1,0 1 0,1-1 0,-1 1 0,0-1 1,1 0-1,-1 1 0,1-1 0,-1 0 0,3 0 1,46 2-454,-39-3 186,4 1-987,0 0-1,0-2 1,0 0-1,23-6 1,23-18-8882,-28 6 2831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05.11.2024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20</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21</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5</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26</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6</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73397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33928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40</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7</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78</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78</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05.11.2024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05.11.2024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117" Type="http://schemas.openxmlformats.org/officeDocument/2006/relationships/customXml" Target="../ink/ink852.xml"/><Relationship Id="rId299" Type="http://schemas.openxmlformats.org/officeDocument/2006/relationships/customXml" Target="../ink/ink946.xml"/><Relationship Id="rId21" Type="http://schemas.openxmlformats.org/officeDocument/2006/relationships/customXml" Target="../ink/ink804.xml"/><Relationship Id="rId63" Type="http://schemas.openxmlformats.org/officeDocument/2006/relationships/customXml" Target="../ink/ink825.xml"/><Relationship Id="rId159" Type="http://schemas.openxmlformats.org/officeDocument/2006/relationships/image" Target="../media/image3975.png"/><Relationship Id="rId324" Type="http://schemas.openxmlformats.org/officeDocument/2006/relationships/customXml" Target="../ink/ink959.xml"/><Relationship Id="rId366" Type="http://schemas.openxmlformats.org/officeDocument/2006/relationships/image" Target="../media/image4075.png"/><Relationship Id="rId170" Type="http://schemas.openxmlformats.org/officeDocument/2006/relationships/customXml" Target="../ink/ink879.xml"/><Relationship Id="rId226" Type="http://schemas.openxmlformats.org/officeDocument/2006/relationships/customXml" Target="../ink/ink909.xml"/><Relationship Id="rId433" Type="http://schemas.openxmlformats.org/officeDocument/2006/relationships/customXml" Target="../ink/ink1015.xml"/><Relationship Id="rId268" Type="http://schemas.openxmlformats.org/officeDocument/2006/relationships/image" Target="../media/image4027.png"/><Relationship Id="rId32" Type="http://schemas.openxmlformats.org/officeDocument/2006/relationships/image" Target="../media/image3913.png"/><Relationship Id="rId74" Type="http://schemas.openxmlformats.org/officeDocument/2006/relationships/image" Target="../media/image3933.png"/><Relationship Id="rId128" Type="http://schemas.openxmlformats.org/officeDocument/2006/relationships/image" Target="../media/image3960.png"/><Relationship Id="rId335" Type="http://schemas.openxmlformats.org/officeDocument/2006/relationships/customXml" Target="../ink/ink965.xml"/><Relationship Id="rId377" Type="http://schemas.openxmlformats.org/officeDocument/2006/relationships/image" Target="../media/image4080.png"/><Relationship Id="rId5" Type="http://schemas.openxmlformats.org/officeDocument/2006/relationships/customXml" Target="../ink/ink796.xml"/><Relationship Id="rId181" Type="http://schemas.openxmlformats.org/officeDocument/2006/relationships/image" Target="../media/image3986.png"/><Relationship Id="rId237" Type="http://schemas.openxmlformats.org/officeDocument/2006/relationships/customXml" Target="../ink/ink915.xml"/><Relationship Id="rId402" Type="http://schemas.openxmlformats.org/officeDocument/2006/relationships/customXml" Target="../ink/ink999.xml"/><Relationship Id="rId279" Type="http://schemas.openxmlformats.org/officeDocument/2006/relationships/customXml" Target="../ink/ink936.xml"/><Relationship Id="rId444" Type="http://schemas.openxmlformats.org/officeDocument/2006/relationships/image" Target="../media/image4113.png"/><Relationship Id="rId43" Type="http://schemas.openxmlformats.org/officeDocument/2006/relationships/customXml" Target="../ink/ink815.xml"/><Relationship Id="rId139" Type="http://schemas.openxmlformats.org/officeDocument/2006/relationships/image" Target="../media/image3965.png"/><Relationship Id="rId290" Type="http://schemas.openxmlformats.org/officeDocument/2006/relationships/image" Target="../media/image4038.png"/><Relationship Id="rId304" Type="http://schemas.openxmlformats.org/officeDocument/2006/relationships/image" Target="../media/image4045.png"/><Relationship Id="rId346" Type="http://schemas.openxmlformats.org/officeDocument/2006/relationships/image" Target="../media/image4065.png"/><Relationship Id="rId388" Type="http://schemas.openxmlformats.org/officeDocument/2006/relationships/customXml" Target="../ink/ink992.xml"/><Relationship Id="rId85" Type="http://schemas.openxmlformats.org/officeDocument/2006/relationships/customXml" Target="../ink/ink836.xml"/><Relationship Id="rId150" Type="http://schemas.openxmlformats.org/officeDocument/2006/relationships/customXml" Target="../ink/ink869.xml"/><Relationship Id="rId192" Type="http://schemas.openxmlformats.org/officeDocument/2006/relationships/customXml" Target="../ink/ink890.xml"/><Relationship Id="rId206" Type="http://schemas.openxmlformats.org/officeDocument/2006/relationships/customXml" Target="../ink/ink898.xml"/><Relationship Id="rId413" Type="http://schemas.openxmlformats.org/officeDocument/2006/relationships/image" Target="../media/image4098.png"/><Relationship Id="rId248" Type="http://schemas.openxmlformats.org/officeDocument/2006/relationships/image" Target="../media/image4017.png"/><Relationship Id="rId455" Type="http://schemas.openxmlformats.org/officeDocument/2006/relationships/customXml" Target="../ink/ink1026.xml"/><Relationship Id="rId12" Type="http://schemas.openxmlformats.org/officeDocument/2006/relationships/image" Target="../media/image3903.png"/><Relationship Id="rId108" Type="http://schemas.openxmlformats.org/officeDocument/2006/relationships/image" Target="../media/image3950.png"/><Relationship Id="rId315" Type="http://schemas.openxmlformats.org/officeDocument/2006/relationships/customXml" Target="../ink/ink954.xml"/><Relationship Id="rId357" Type="http://schemas.openxmlformats.org/officeDocument/2006/relationships/customXml" Target="../ink/ink976.xml"/><Relationship Id="rId54" Type="http://schemas.openxmlformats.org/officeDocument/2006/relationships/image" Target="../media/image3923.png"/><Relationship Id="rId96" Type="http://schemas.openxmlformats.org/officeDocument/2006/relationships/image" Target="../media/image3944.png"/><Relationship Id="rId161" Type="http://schemas.openxmlformats.org/officeDocument/2006/relationships/image" Target="../media/image3976.png"/><Relationship Id="rId217" Type="http://schemas.openxmlformats.org/officeDocument/2006/relationships/image" Target="../media/image4003.png"/><Relationship Id="rId399" Type="http://schemas.openxmlformats.org/officeDocument/2006/relationships/image" Target="../media/image4091.png"/><Relationship Id="rId259" Type="http://schemas.openxmlformats.org/officeDocument/2006/relationships/customXml" Target="../ink/ink926.xml"/><Relationship Id="rId424" Type="http://schemas.openxmlformats.org/officeDocument/2006/relationships/image" Target="../media/image4103.png"/><Relationship Id="rId466" Type="http://schemas.openxmlformats.org/officeDocument/2006/relationships/image" Target="../media/image4124.png"/><Relationship Id="rId23" Type="http://schemas.openxmlformats.org/officeDocument/2006/relationships/customXml" Target="../ink/ink805.xml"/><Relationship Id="rId119" Type="http://schemas.openxmlformats.org/officeDocument/2006/relationships/customXml" Target="../ink/ink853.xml"/><Relationship Id="rId270" Type="http://schemas.openxmlformats.org/officeDocument/2006/relationships/image" Target="../media/image4028.png"/><Relationship Id="rId326" Type="http://schemas.openxmlformats.org/officeDocument/2006/relationships/customXml" Target="../ink/ink960.xml"/><Relationship Id="rId65" Type="http://schemas.openxmlformats.org/officeDocument/2006/relationships/customXml" Target="../ink/ink826.xml"/><Relationship Id="rId130" Type="http://schemas.openxmlformats.org/officeDocument/2006/relationships/customXml" Target="../ink/ink859.xml"/><Relationship Id="rId368" Type="http://schemas.openxmlformats.org/officeDocument/2006/relationships/image" Target="../media/image4076.png"/><Relationship Id="rId172" Type="http://schemas.openxmlformats.org/officeDocument/2006/relationships/customXml" Target="../ink/ink880.xml"/><Relationship Id="rId228" Type="http://schemas.openxmlformats.org/officeDocument/2006/relationships/customXml" Target="../ink/ink910.xml"/><Relationship Id="rId435" Type="http://schemas.openxmlformats.org/officeDocument/2006/relationships/customXml" Target="../ink/ink1016.xml"/><Relationship Id="rId281" Type="http://schemas.openxmlformats.org/officeDocument/2006/relationships/customXml" Target="../ink/ink937.xml"/><Relationship Id="rId337" Type="http://schemas.openxmlformats.org/officeDocument/2006/relationships/customXml" Target="../ink/ink966.xml"/><Relationship Id="rId34" Type="http://schemas.openxmlformats.org/officeDocument/2006/relationships/image" Target="../media/image3914.png"/><Relationship Id="rId76" Type="http://schemas.openxmlformats.org/officeDocument/2006/relationships/image" Target="../media/image3934.png"/><Relationship Id="rId141" Type="http://schemas.openxmlformats.org/officeDocument/2006/relationships/image" Target="../media/image3966.png"/><Relationship Id="rId379" Type="http://schemas.openxmlformats.org/officeDocument/2006/relationships/image" Target="../media/image4081.png"/><Relationship Id="rId7" Type="http://schemas.openxmlformats.org/officeDocument/2006/relationships/customXml" Target="../ink/ink797.xml"/><Relationship Id="rId183" Type="http://schemas.openxmlformats.org/officeDocument/2006/relationships/image" Target="../media/image3987.png"/><Relationship Id="rId239" Type="http://schemas.openxmlformats.org/officeDocument/2006/relationships/customXml" Target="../ink/ink916.xml"/><Relationship Id="rId390" Type="http://schemas.openxmlformats.org/officeDocument/2006/relationships/customXml" Target="../ink/ink993.xml"/><Relationship Id="rId404" Type="http://schemas.openxmlformats.org/officeDocument/2006/relationships/customXml" Target="../ink/ink1000.xml"/><Relationship Id="rId446" Type="http://schemas.openxmlformats.org/officeDocument/2006/relationships/image" Target="../media/image4114.png"/><Relationship Id="rId250" Type="http://schemas.openxmlformats.org/officeDocument/2006/relationships/image" Target="../media/image4018.png"/><Relationship Id="rId292" Type="http://schemas.openxmlformats.org/officeDocument/2006/relationships/image" Target="../media/image4039.png"/><Relationship Id="rId306" Type="http://schemas.openxmlformats.org/officeDocument/2006/relationships/image" Target="../media/image4046.png"/><Relationship Id="rId45" Type="http://schemas.openxmlformats.org/officeDocument/2006/relationships/customXml" Target="../ink/ink816.xml"/><Relationship Id="rId87" Type="http://schemas.openxmlformats.org/officeDocument/2006/relationships/customXml" Target="../ink/ink837.xml"/><Relationship Id="rId110" Type="http://schemas.openxmlformats.org/officeDocument/2006/relationships/image" Target="../media/image3951.png"/><Relationship Id="rId348" Type="http://schemas.openxmlformats.org/officeDocument/2006/relationships/image" Target="../media/image4066.png"/><Relationship Id="rId152" Type="http://schemas.openxmlformats.org/officeDocument/2006/relationships/customXml" Target="../ink/ink870.xml"/><Relationship Id="rId194" Type="http://schemas.openxmlformats.org/officeDocument/2006/relationships/customXml" Target="../ink/ink891.xml"/><Relationship Id="rId208" Type="http://schemas.openxmlformats.org/officeDocument/2006/relationships/customXml" Target="../ink/ink899.xml"/><Relationship Id="rId415" Type="http://schemas.openxmlformats.org/officeDocument/2006/relationships/image" Target="../media/image4099.png"/><Relationship Id="rId457" Type="http://schemas.openxmlformats.org/officeDocument/2006/relationships/customXml" Target="../ink/ink1027.xml"/><Relationship Id="rId261" Type="http://schemas.openxmlformats.org/officeDocument/2006/relationships/customXml" Target="../ink/ink927.xml"/><Relationship Id="rId14" Type="http://schemas.openxmlformats.org/officeDocument/2006/relationships/image" Target="../media/image3904.png"/><Relationship Id="rId56" Type="http://schemas.openxmlformats.org/officeDocument/2006/relationships/image" Target="../media/image3924.png"/><Relationship Id="rId317" Type="http://schemas.openxmlformats.org/officeDocument/2006/relationships/customXml" Target="../ink/ink955.xml"/><Relationship Id="rId359" Type="http://schemas.openxmlformats.org/officeDocument/2006/relationships/customXml" Target="../ink/ink977.xml"/><Relationship Id="rId98" Type="http://schemas.openxmlformats.org/officeDocument/2006/relationships/image" Target="../media/image3945.png"/><Relationship Id="rId121" Type="http://schemas.openxmlformats.org/officeDocument/2006/relationships/customXml" Target="../ink/ink854.xml"/><Relationship Id="rId163" Type="http://schemas.openxmlformats.org/officeDocument/2006/relationships/image" Target="../media/image3977.png"/><Relationship Id="rId219" Type="http://schemas.openxmlformats.org/officeDocument/2006/relationships/image" Target="../media/image4004.png"/><Relationship Id="rId370" Type="http://schemas.openxmlformats.org/officeDocument/2006/relationships/image" Target="../media/image4077.png"/><Relationship Id="rId426" Type="http://schemas.openxmlformats.org/officeDocument/2006/relationships/image" Target="../media/image4104.png"/><Relationship Id="rId230" Type="http://schemas.openxmlformats.org/officeDocument/2006/relationships/customXml" Target="../ink/ink911.xml"/><Relationship Id="rId468" Type="http://schemas.openxmlformats.org/officeDocument/2006/relationships/image" Target="../media/image4125.png"/><Relationship Id="rId25" Type="http://schemas.openxmlformats.org/officeDocument/2006/relationships/customXml" Target="../ink/ink806.xml"/><Relationship Id="rId67" Type="http://schemas.openxmlformats.org/officeDocument/2006/relationships/customXml" Target="../ink/ink827.xml"/><Relationship Id="rId272" Type="http://schemas.openxmlformats.org/officeDocument/2006/relationships/image" Target="../media/image4029.png"/><Relationship Id="rId328" Type="http://schemas.openxmlformats.org/officeDocument/2006/relationships/customXml" Target="../ink/ink961.xml"/><Relationship Id="rId132" Type="http://schemas.openxmlformats.org/officeDocument/2006/relationships/customXml" Target="../ink/ink860.xml"/><Relationship Id="rId174" Type="http://schemas.openxmlformats.org/officeDocument/2006/relationships/customXml" Target="../ink/ink881.xml"/><Relationship Id="rId381" Type="http://schemas.openxmlformats.org/officeDocument/2006/relationships/image" Target="../media/image4082.png"/><Relationship Id="rId241" Type="http://schemas.openxmlformats.org/officeDocument/2006/relationships/customXml" Target="../ink/ink917.xml"/><Relationship Id="rId437" Type="http://schemas.openxmlformats.org/officeDocument/2006/relationships/customXml" Target="../ink/ink1017.xml"/><Relationship Id="rId36" Type="http://schemas.openxmlformats.org/officeDocument/2006/relationships/image" Target="../media/image3915.png"/><Relationship Id="rId283" Type="http://schemas.openxmlformats.org/officeDocument/2006/relationships/customXml" Target="../ink/ink938.xml"/><Relationship Id="rId339" Type="http://schemas.openxmlformats.org/officeDocument/2006/relationships/customXml" Target="../ink/ink967.xml"/><Relationship Id="rId78" Type="http://schemas.openxmlformats.org/officeDocument/2006/relationships/image" Target="../media/image3935.png"/><Relationship Id="rId101" Type="http://schemas.openxmlformats.org/officeDocument/2006/relationships/customXml" Target="../ink/ink844.xml"/><Relationship Id="rId143" Type="http://schemas.openxmlformats.org/officeDocument/2006/relationships/image" Target="../media/image3967.png"/><Relationship Id="rId185" Type="http://schemas.openxmlformats.org/officeDocument/2006/relationships/image" Target="../media/image3988.png"/><Relationship Id="rId350" Type="http://schemas.openxmlformats.org/officeDocument/2006/relationships/image" Target="../media/image4067.png"/><Relationship Id="rId406" Type="http://schemas.openxmlformats.org/officeDocument/2006/relationships/customXml" Target="../ink/ink1001.xml"/><Relationship Id="rId9" Type="http://schemas.openxmlformats.org/officeDocument/2006/relationships/customXml" Target="../ink/ink798.xml"/><Relationship Id="rId210" Type="http://schemas.openxmlformats.org/officeDocument/2006/relationships/customXml" Target="../ink/ink900.xml"/><Relationship Id="rId392" Type="http://schemas.openxmlformats.org/officeDocument/2006/relationships/customXml" Target="../ink/ink994.xml"/><Relationship Id="rId448" Type="http://schemas.openxmlformats.org/officeDocument/2006/relationships/image" Target="../media/image4115.png"/><Relationship Id="rId252" Type="http://schemas.openxmlformats.org/officeDocument/2006/relationships/image" Target="../media/image4019.png"/><Relationship Id="rId294" Type="http://schemas.openxmlformats.org/officeDocument/2006/relationships/image" Target="../media/image4040.png"/><Relationship Id="rId308" Type="http://schemas.openxmlformats.org/officeDocument/2006/relationships/image" Target="../media/image4047.png"/><Relationship Id="rId47" Type="http://schemas.openxmlformats.org/officeDocument/2006/relationships/customXml" Target="../ink/ink817.xml"/><Relationship Id="rId89" Type="http://schemas.openxmlformats.org/officeDocument/2006/relationships/customXml" Target="../ink/ink838.xml"/><Relationship Id="rId112" Type="http://schemas.openxmlformats.org/officeDocument/2006/relationships/image" Target="../media/image3952.png"/><Relationship Id="rId154" Type="http://schemas.openxmlformats.org/officeDocument/2006/relationships/customXml" Target="../ink/ink871.xml"/><Relationship Id="rId361" Type="http://schemas.openxmlformats.org/officeDocument/2006/relationships/customXml" Target="../ink/ink978.xml"/><Relationship Id="rId196" Type="http://schemas.openxmlformats.org/officeDocument/2006/relationships/image" Target="../media/image3993.png"/><Relationship Id="rId417" Type="http://schemas.openxmlformats.org/officeDocument/2006/relationships/customXml" Target="../ink/ink1007.xml"/><Relationship Id="rId459" Type="http://schemas.openxmlformats.org/officeDocument/2006/relationships/customXml" Target="../ink/ink1028.xml"/><Relationship Id="rId16" Type="http://schemas.openxmlformats.org/officeDocument/2006/relationships/image" Target="../media/image3905.png"/><Relationship Id="rId221" Type="http://schemas.openxmlformats.org/officeDocument/2006/relationships/image" Target="../media/image4005.png"/><Relationship Id="rId263" Type="http://schemas.openxmlformats.org/officeDocument/2006/relationships/customXml" Target="../ink/ink928.xml"/><Relationship Id="rId319" Type="http://schemas.openxmlformats.org/officeDocument/2006/relationships/customXml" Target="../ink/ink956.xml"/><Relationship Id="rId470" Type="http://schemas.openxmlformats.org/officeDocument/2006/relationships/image" Target="../media/image4126.png"/><Relationship Id="rId58" Type="http://schemas.openxmlformats.org/officeDocument/2006/relationships/image" Target="../media/image3925.png"/><Relationship Id="rId123" Type="http://schemas.openxmlformats.org/officeDocument/2006/relationships/customXml" Target="../ink/ink855.xml"/><Relationship Id="rId330" Type="http://schemas.openxmlformats.org/officeDocument/2006/relationships/image" Target="../media/image4057.png"/><Relationship Id="rId165" Type="http://schemas.openxmlformats.org/officeDocument/2006/relationships/image" Target="../media/image3978.png"/><Relationship Id="rId372" Type="http://schemas.openxmlformats.org/officeDocument/2006/relationships/image" Target="../media/image4078.png"/><Relationship Id="rId428" Type="http://schemas.openxmlformats.org/officeDocument/2006/relationships/image" Target="../media/image4105.png"/><Relationship Id="rId232" Type="http://schemas.openxmlformats.org/officeDocument/2006/relationships/customXml" Target="../ink/ink912.xml"/><Relationship Id="rId274" Type="http://schemas.openxmlformats.org/officeDocument/2006/relationships/image" Target="../media/image4030.png"/><Relationship Id="rId27" Type="http://schemas.openxmlformats.org/officeDocument/2006/relationships/customXml" Target="../ink/ink807.xml"/><Relationship Id="rId69" Type="http://schemas.openxmlformats.org/officeDocument/2006/relationships/customXml" Target="../ink/ink828.xml"/><Relationship Id="rId134" Type="http://schemas.openxmlformats.org/officeDocument/2006/relationships/customXml" Target="../ink/ink861.xml"/><Relationship Id="rId80" Type="http://schemas.openxmlformats.org/officeDocument/2006/relationships/image" Target="../media/image3936.png"/><Relationship Id="rId176" Type="http://schemas.openxmlformats.org/officeDocument/2006/relationships/customXml" Target="../ink/ink882.xml"/><Relationship Id="rId341" Type="http://schemas.openxmlformats.org/officeDocument/2006/relationships/customXml" Target="../ink/ink968.xml"/><Relationship Id="rId383" Type="http://schemas.openxmlformats.org/officeDocument/2006/relationships/image" Target="../media/image4083.png"/><Relationship Id="rId439" Type="http://schemas.openxmlformats.org/officeDocument/2006/relationships/customXml" Target="../ink/ink1018.xml"/><Relationship Id="rId201" Type="http://schemas.openxmlformats.org/officeDocument/2006/relationships/customXml" Target="../ink/ink895.xml"/><Relationship Id="rId243" Type="http://schemas.openxmlformats.org/officeDocument/2006/relationships/customXml" Target="../ink/ink918.xml"/><Relationship Id="rId285" Type="http://schemas.openxmlformats.org/officeDocument/2006/relationships/customXml" Target="../ink/ink939.xml"/><Relationship Id="rId450" Type="http://schemas.openxmlformats.org/officeDocument/2006/relationships/image" Target="../media/image4116.png"/><Relationship Id="rId38" Type="http://schemas.openxmlformats.org/officeDocument/2006/relationships/image" Target="../media/image3916.png"/><Relationship Id="rId103" Type="http://schemas.openxmlformats.org/officeDocument/2006/relationships/customXml" Target="../ink/ink845.xml"/><Relationship Id="rId310" Type="http://schemas.openxmlformats.org/officeDocument/2006/relationships/image" Target="../media/image4048.png"/><Relationship Id="rId91" Type="http://schemas.openxmlformats.org/officeDocument/2006/relationships/customXml" Target="../ink/ink839.xml"/><Relationship Id="rId145" Type="http://schemas.openxmlformats.org/officeDocument/2006/relationships/image" Target="../media/image3968.png"/><Relationship Id="rId187" Type="http://schemas.openxmlformats.org/officeDocument/2006/relationships/image" Target="../media/image3989.png"/><Relationship Id="rId352" Type="http://schemas.openxmlformats.org/officeDocument/2006/relationships/image" Target="../media/image4068.png"/><Relationship Id="rId394" Type="http://schemas.openxmlformats.org/officeDocument/2006/relationships/customXml" Target="../ink/ink995.xml"/><Relationship Id="rId408" Type="http://schemas.openxmlformats.org/officeDocument/2006/relationships/customXml" Target="../ink/ink1002.xml"/><Relationship Id="rId212" Type="http://schemas.openxmlformats.org/officeDocument/2006/relationships/customXml" Target="../ink/ink901.xml"/><Relationship Id="rId254" Type="http://schemas.openxmlformats.org/officeDocument/2006/relationships/image" Target="../media/image4020.png"/><Relationship Id="rId49" Type="http://schemas.openxmlformats.org/officeDocument/2006/relationships/customXml" Target="../ink/ink818.xml"/><Relationship Id="rId114" Type="http://schemas.openxmlformats.org/officeDocument/2006/relationships/image" Target="../media/image3953.png"/><Relationship Id="rId296" Type="http://schemas.openxmlformats.org/officeDocument/2006/relationships/image" Target="../media/image4041.png"/><Relationship Id="rId461" Type="http://schemas.openxmlformats.org/officeDocument/2006/relationships/customXml" Target="../ink/ink1029.xml"/><Relationship Id="rId60" Type="http://schemas.openxmlformats.org/officeDocument/2006/relationships/image" Target="../media/image3926.png"/><Relationship Id="rId156" Type="http://schemas.openxmlformats.org/officeDocument/2006/relationships/customXml" Target="../ink/ink872.xml"/><Relationship Id="rId198" Type="http://schemas.openxmlformats.org/officeDocument/2006/relationships/image" Target="../media/image3994.png"/><Relationship Id="rId321" Type="http://schemas.openxmlformats.org/officeDocument/2006/relationships/customXml" Target="../ink/ink957.xml"/><Relationship Id="rId363" Type="http://schemas.openxmlformats.org/officeDocument/2006/relationships/customXml" Target="../ink/ink979.xml"/><Relationship Id="rId419" Type="http://schemas.openxmlformats.org/officeDocument/2006/relationships/customXml" Target="../ink/ink1008.xml"/><Relationship Id="rId223" Type="http://schemas.openxmlformats.org/officeDocument/2006/relationships/customXml" Target="../ink/ink907.xml"/><Relationship Id="rId430" Type="http://schemas.openxmlformats.org/officeDocument/2006/relationships/image" Target="../media/image4106.png"/><Relationship Id="rId18" Type="http://schemas.openxmlformats.org/officeDocument/2006/relationships/image" Target="../media/image3906.png"/><Relationship Id="rId265" Type="http://schemas.openxmlformats.org/officeDocument/2006/relationships/customXml" Target="../ink/ink929.xml"/><Relationship Id="rId472" Type="http://schemas.openxmlformats.org/officeDocument/2006/relationships/image" Target="../media/image4127.png"/><Relationship Id="rId125" Type="http://schemas.openxmlformats.org/officeDocument/2006/relationships/customXml" Target="../ink/ink856.xml"/><Relationship Id="rId167" Type="http://schemas.openxmlformats.org/officeDocument/2006/relationships/image" Target="../media/image3979.png"/><Relationship Id="rId332" Type="http://schemas.openxmlformats.org/officeDocument/2006/relationships/image" Target="../media/image4058.png"/><Relationship Id="rId374" Type="http://schemas.openxmlformats.org/officeDocument/2006/relationships/image" Target="../media/image4079.png"/><Relationship Id="rId71" Type="http://schemas.openxmlformats.org/officeDocument/2006/relationships/customXml" Target="../ink/ink829.xml"/><Relationship Id="rId234" Type="http://schemas.openxmlformats.org/officeDocument/2006/relationships/customXml" Target="../ink/ink913.xml"/><Relationship Id="rId2" Type="http://schemas.openxmlformats.org/officeDocument/2006/relationships/notesSlide" Target="../notesSlides/notesSlide7.xml"/><Relationship Id="rId29" Type="http://schemas.openxmlformats.org/officeDocument/2006/relationships/customXml" Target="../ink/ink808.xml"/><Relationship Id="rId276" Type="http://schemas.openxmlformats.org/officeDocument/2006/relationships/image" Target="../media/image4031.png"/><Relationship Id="rId441" Type="http://schemas.openxmlformats.org/officeDocument/2006/relationships/customXml" Target="../ink/ink1019.xml"/><Relationship Id="rId40" Type="http://schemas.openxmlformats.org/officeDocument/2006/relationships/image" Target="../media/image3535.png"/><Relationship Id="rId136" Type="http://schemas.openxmlformats.org/officeDocument/2006/relationships/customXml" Target="../ink/ink862.xml"/><Relationship Id="rId178" Type="http://schemas.openxmlformats.org/officeDocument/2006/relationships/customXml" Target="../ink/ink883.xml"/><Relationship Id="rId301" Type="http://schemas.openxmlformats.org/officeDocument/2006/relationships/customXml" Target="../ink/ink947.xml"/><Relationship Id="rId343" Type="http://schemas.openxmlformats.org/officeDocument/2006/relationships/customXml" Target="../ink/ink969.xml"/><Relationship Id="rId82" Type="http://schemas.openxmlformats.org/officeDocument/2006/relationships/image" Target="../media/image3937.png"/><Relationship Id="rId203" Type="http://schemas.openxmlformats.org/officeDocument/2006/relationships/customXml" Target="../ink/ink896.xml"/><Relationship Id="rId385" Type="http://schemas.openxmlformats.org/officeDocument/2006/relationships/image" Target="../media/image4084.png"/><Relationship Id="rId19" Type="http://schemas.openxmlformats.org/officeDocument/2006/relationships/customXml" Target="../ink/ink803.xml"/><Relationship Id="rId224" Type="http://schemas.openxmlformats.org/officeDocument/2006/relationships/image" Target="../media/image4006.png"/><Relationship Id="rId245" Type="http://schemas.openxmlformats.org/officeDocument/2006/relationships/customXml" Target="../ink/ink919.xml"/><Relationship Id="rId266" Type="http://schemas.openxmlformats.org/officeDocument/2006/relationships/image" Target="../media/image4026.png"/><Relationship Id="rId287" Type="http://schemas.openxmlformats.org/officeDocument/2006/relationships/customXml" Target="../ink/ink940.xml"/><Relationship Id="rId410" Type="http://schemas.openxmlformats.org/officeDocument/2006/relationships/customXml" Target="../ink/ink1003.xml"/><Relationship Id="rId431" Type="http://schemas.openxmlformats.org/officeDocument/2006/relationships/customXml" Target="../ink/ink1014.xml"/><Relationship Id="rId452" Type="http://schemas.openxmlformats.org/officeDocument/2006/relationships/image" Target="../media/image4117.png"/><Relationship Id="rId30" Type="http://schemas.openxmlformats.org/officeDocument/2006/relationships/image" Target="../media/image3912.png"/><Relationship Id="rId105" Type="http://schemas.openxmlformats.org/officeDocument/2006/relationships/customXml" Target="../ink/ink846.xml"/><Relationship Id="rId126" Type="http://schemas.openxmlformats.org/officeDocument/2006/relationships/image" Target="../media/image3959.png"/><Relationship Id="rId147" Type="http://schemas.openxmlformats.org/officeDocument/2006/relationships/image" Target="../media/image3969.png"/><Relationship Id="rId168" Type="http://schemas.openxmlformats.org/officeDocument/2006/relationships/customXml" Target="../ink/ink878.xml"/><Relationship Id="rId312" Type="http://schemas.openxmlformats.org/officeDocument/2006/relationships/image" Target="../media/image4049.png"/><Relationship Id="rId333" Type="http://schemas.openxmlformats.org/officeDocument/2006/relationships/customXml" Target="../ink/ink964.xml"/><Relationship Id="rId354" Type="http://schemas.openxmlformats.org/officeDocument/2006/relationships/image" Target="../media/image4069.png"/><Relationship Id="rId51" Type="http://schemas.openxmlformats.org/officeDocument/2006/relationships/customXml" Target="../ink/ink819.xml"/><Relationship Id="rId72" Type="http://schemas.openxmlformats.org/officeDocument/2006/relationships/image" Target="../media/image3932.png"/><Relationship Id="rId93" Type="http://schemas.openxmlformats.org/officeDocument/2006/relationships/customXml" Target="../ink/ink840.xml"/><Relationship Id="rId189" Type="http://schemas.openxmlformats.org/officeDocument/2006/relationships/image" Target="../media/image3990.png"/><Relationship Id="rId375" Type="http://schemas.openxmlformats.org/officeDocument/2006/relationships/customXml" Target="../ink/ink985.xml"/><Relationship Id="rId396" Type="http://schemas.openxmlformats.org/officeDocument/2006/relationships/customXml" Target="../ink/ink996.xml"/><Relationship Id="rId3" Type="http://schemas.openxmlformats.org/officeDocument/2006/relationships/customXml" Target="../ink/ink795.xml"/><Relationship Id="rId214" Type="http://schemas.openxmlformats.org/officeDocument/2006/relationships/customXml" Target="../ink/ink902.xml"/><Relationship Id="rId235" Type="http://schemas.openxmlformats.org/officeDocument/2006/relationships/image" Target="../media/image4011.png"/><Relationship Id="rId256" Type="http://schemas.openxmlformats.org/officeDocument/2006/relationships/image" Target="../media/image4021.png"/><Relationship Id="rId277" Type="http://schemas.openxmlformats.org/officeDocument/2006/relationships/customXml" Target="../ink/ink935.xml"/><Relationship Id="rId298" Type="http://schemas.openxmlformats.org/officeDocument/2006/relationships/image" Target="../media/image4042.png"/><Relationship Id="rId400" Type="http://schemas.openxmlformats.org/officeDocument/2006/relationships/customXml" Target="../ink/ink998.xml"/><Relationship Id="rId421" Type="http://schemas.openxmlformats.org/officeDocument/2006/relationships/customXml" Target="../ink/ink1009.xml"/><Relationship Id="rId442" Type="http://schemas.openxmlformats.org/officeDocument/2006/relationships/image" Target="../media/image4112.png"/><Relationship Id="rId463" Type="http://schemas.openxmlformats.org/officeDocument/2006/relationships/customXml" Target="../ink/ink1030.xml"/><Relationship Id="rId116" Type="http://schemas.openxmlformats.org/officeDocument/2006/relationships/image" Target="../media/image3954.png"/><Relationship Id="rId137" Type="http://schemas.openxmlformats.org/officeDocument/2006/relationships/image" Target="../media/image3964.png"/><Relationship Id="rId158" Type="http://schemas.openxmlformats.org/officeDocument/2006/relationships/customXml" Target="../ink/ink873.xml"/><Relationship Id="rId302" Type="http://schemas.openxmlformats.org/officeDocument/2006/relationships/image" Target="../media/image4044.png"/><Relationship Id="rId323" Type="http://schemas.openxmlformats.org/officeDocument/2006/relationships/image" Target="../media/image4054.png"/><Relationship Id="rId344" Type="http://schemas.openxmlformats.org/officeDocument/2006/relationships/image" Target="../media/image4064.png"/><Relationship Id="rId20" Type="http://schemas.openxmlformats.org/officeDocument/2006/relationships/image" Target="../media/image3907.png"/><Relationship Id="rId41" Type="http://schemas.openxmlformats.org/officeDocument/2006/relationships/customXml" Target="../ink/ink814.xml"/><Relationship Id="rId62" Type="http://schemas.openxmlformats.org/officeDocument/2006/relationships/image" Target="../media/image3927.png"/><Relationship Id="rId83" Type="http://schemas.openxmlformats.org/officeDocument/2006/relationships/customXml" Target="../ink/ink835.xml"/><Relationship Id="rId179" Type="http://schemas.openxmlformats.org/officeDocument/2006/relationships/image" Target="../media/image3985.png"/><Relationship Id="rId365" Type="http://schemas.openxmlformats.org/officeDocument/2006/relationships/customXml" Target="../ink/ink980.xml"/><Relationship Id="rId386" Type="http://schemas.openxmlformats.org/officeDocument/2006/relationships/customXml" Target="../ink/ink991.xml"/><Relationship Id="rId190" Type="http://schemas.openxmlformats.org/officeDocument/2006/relationships/customXml" Target="../ink/ink889.xml"/><Relationship Id="rId204" Type="http://schemas.openxmlformats.org/officeDocument/2006/relationships/image" Target="../media/image3997.png"/><Relationship Id="rId225" Type="http://schemas.openxmlformats.org/officeDocument/2006/relationships/customXml" Target="../ink/ink908.xml"/><Relationship Id="rId246" Type="http://schemas.openxmlformats.org/officeDocument/2006/relationships/image" Target="../media/image4016.png"/><Relationship Id="rId267" Type="http://schemas.openxmlformats.org/officeDocument/2006/relationships/customXml" Target="../ink/ink930.xml"/><Relationship Id="rId288" Type="http://schemas.openxmlformats.org/officeDocument/2006/relationships/image" Target="../media/image4037.png"/><Relationship Id="rId411" Type="http://schemas.openxmlformats.org/officeDocument/2006/relationships/image" Target="../media/image4097.png"/><Relationship Id="rId432" Type="http://schemas.openxmlformats.org/officeDocument/2006/relationships/image" Target="../media/image4107.png"/><Relationship Id="rId453" Type="http://schemas.openxmlformats.org/officeDocument/2006/relationships/customXml" Target="../ink/ink1025.xml"/><Relationship Id="rId106" Type="http://schemas.openxmlformats.org/officeDocument/2006/relationships/image" Target="../media/image3949.png"/><Relationship Id="rId127" Type="http://schemas.openxmlformats.org/officeDocument/2006/relationships/customXml" Target="../ink/ink857.xml"/><Relationship Id="rId313" Type="http://schemas.openxmlformats.org/officeDocument/2006/relationships/customXml" Target="../ink/ink953.xml"/><Relationship Id="rId10" Type="http://schemas.openxmlformats.org/officeDocument/2006/relationships/image" Target="../media/image3902.png"/><Relationship Id="rId31" Type="http://schemas.openxmlformats.org/officeDocument/2006/relationships/customXml" Target="../ink/ink809.xml"/><Relationship Id="rId52" Type="http://schemas.openxmlformats.org/officeDocument/2006/relationships/image" Target="../media/image3922.png"/><Relationship Id="rId73" Type="http://schemas.openxmlformats.org/officeDocument/2006/relationships/customXml" Target="../ink/ink830.xml"/><Relationship Id="rId94" Type="http://schemas.openxmlformats.org/officeDocument/2006/relationships/image" Target="../media/image3943.png"/><Relationship Id="rId148" Type="http://schemas.openxmlformats.org/officeDocument/2006/relationships/customXml" Target="../ink/ink868.xml"/><Relationship Id="rId169" Type="http://schemas.openxmlformats.org/officeDocument/2006/relationships/image" Target="../media/image3980.png"/><Relationship Id="rId334" Type="http://schemas.openxmlformats.org/officeDocument/2006/relationships/image" Target="../media/image4059.png"/><Relationship Id="rId355" Type="http://schemas.openxmlformats.org/officeDocument/2006/relationships/customXml" Target="../ink/ink975.xml"/><Relationship Id="rId376" Type="http://schemas.openxmlformats.org/officeDocument/2006/relationships/customXml" Target="../ink/ink986.xml"/><Relationship Id="rId397" Type="http://schemas.openxmlformats.org/officeDocument/2006/relationships/image" Target="../media/image4090.png"/><Relationship Id="rId4" Type="http://schemas.openxmlformats.org/officeDocument/2006/relationships/image" Target="../media/image3899.png"/><Relationship Id="rId180" Type="http://schemas.openxmlformats.org/officeDocument/2006/relationships/customXml" Target="../ink/ink884.xml"/><Relationship Id="rId215" Type="http://schemas.openxmlformats.org/officeDocument/2006/relationships/image" Target="../media/image4002.png"/><Relationship Id="rId236" Type="http://schemas.openxmlformats.org/officeDocument/2006/relationships/customXml" Target="../ink/ink914.xml"/><Relationship Id="rId257" Type="http://schemas.openxmlformats.org/officeDocument/2006/relationships/customXml" Target="../ink/ink925.xml"/><Relationship Id="rId278" Type="http://schemas.openxmlformats.org/officeDocument/2006/relationships/image" Target="../media/image4032.png"/><Relationship Id="rId401" Type="http://schemas.openxmlformats.org/officeDocument/2006/relationships/image" Target="../media/image4092.png"/><Relationship Id="rId422" Type="http://schemas.openxmlformats.org/officeDocument/2006/relationships/image" Target="../media/image4102.png"/><Relationship Id="rId443" Type="http://schemas.openxmlformats.org/officeDocument/2006/relationships/customXml" Target="../ink/ink1020.xml"/><Relationship Id="rId464" Type="http://schemas.openxmlformats.org/officeDocument/2006/relationships/image" Target="../media/image4123.png"/><Relationship Id="rId303" Type="http://schemas.openxmlformats.org/officeDocument/2006/relationships/customXml" Target="../ink/ink948.xml"/><Relationship Id="rId42" Type="http://schemas.openxmlformats.org/officeDocument/2006/relationships/image" Target="../media/image3917.png"/><Relationship Id="rId84" Type="http://schemas.openxmlformats.org/officeDocument/2006/relationships/image" Target="../media/image3938.png"/><Relationship Id="rId138" Type="http://schemas.openxmlformats.org/officeDocument/2006/relationships/customXml" Target="../ink/ink863.xml"/><Relationship Id="rId345" Type="http://schemas.openxmlformats.org/officeDocument/2006/relationships/customXml" Target="../ink/ink970.xml"/><Relationship Id="rId387" Type="http://schemas.openxmlformats.org/officeDocument/2006/relationships/image" Target="../media/image4085.png"/><Relationship Id="rId191" Type="http://schemas.openxmlformats.org/officeDocument/2006/relationships/image" Target="../media/image3991.png"/><Relationship Id="rId205" Type="http://schemas.openxmlformats.org/officeDocument/2006/relationships/customXml" Target="../ink/ink897.xml"/><Relationship Id="rId247" Type="http://schemas.openxmlformats.org/officeDocument/2006/relationships/customXml" Target="../ink/ink920.xml"/><Relationship Id="rId412" Type="http://schemas.openxmlformats.org/officeDocument/2006/relationships/customXml" Target="../ink/ink1004.xml"/><Relationship Id="rId107" Type="http://schemas.openxmlformats.org/officeDocument/2006/relationships/customXml" Target="../ink/ink847.xml"/><Relationship Id="rId289" Type="http://schemas.openxmlformats.org/officeDocument/2006/relationships/customXml" Target="../ink/ink941.xml"/><Relationship Id="rId454" Type="http://schemas.openxmlformats.org/officeDocument/2006/relationships/image" Target="../media/image4118.png"/><Relationship Id="rId11" Type="http://schemas.openxmlformats.org/officeDocument/2006/relationships/customXml" Target="../ink/ink799.xml"/><Relationship Id="rId53" Type="http://schemas.openxmlformats.org/officeDocument/2006/relationships/customXml" Target="../ink/ink820.xml"/><Relationship Id="rId149" Type="http://schemas.openxmlformats.org/officeDocument/2006/relationships/image" Target="../media/image3970.png"/><Relationship Id="rId314" Type="http://schemas.openxmlformats.org/officeDocument/2006/relationships/image" Target="../media/image4050.png"/><Relationship Id="rId356" Type="http://schemas.openxmlformats.org/officeDocument/2006/relationships/image" Target="../media/image4070.png"/><Relationship Id="rId398" Type="http://schemas.openxmlformats.org/officeDocument/2006/relationships/customXml" Target="../ink/ink997.xml"/><Relationship Id="rId95" Type="http://schemas.openxmlformats.org/officeDocument/2006/relationships/customXml" Target="../ink/ink841.xml"/><Relationship Id="rId160" Type="http://schemas.openxmlformats.org/officeDocument/2006/relationships/customXml" Target="../ink/ink874.xml"/><Relationship Id="rId216" Type="http://schemas.openxmlformats.org/officeDocument/2006/relationships/customXml" Target="../ink/ink903.xml"/><Relationship Id="rId423" Type="http://schemas.openxmlformats.org/officeDocument/2006/relationships/customXml" Target="../ink/ink1010.xml"/><Relationship Id="rId258" Type="http://schemas.openxmlformats.org/officeDocument/2006/relationships/image" Target="../media/image4022.png"/><Relationship Id="rId465" Type="http://schemas.openxmlformats.org/officeDocument/2006/relationships/customXml" Target="../ink/ink1031.xml"/><Relationship Id="rId22" Type="http://schemas.openxmlformats.org/officeDocument/2006/relationships/image" Target="../media/image3908.png"/><Relationship Id="rId64" Type="http://schemas.openxmlformats.org/officeDocument/2006/relationships/image" Target="../media/image3928.png"/><Relationship Id="rId118" Type="http://schemas.openxmlformats.org/officeDocument/2006/relationships/image" Target="../media/image3955.png"/><Relationship Id="rId325" Type="http://schemas.openxmlformats.org/officeDocument/2006/relationships/image" Target="../media/image4055.png"/><Relationship Id="rId367" Type="http://schemas.openxmlformats.org/officeDocument/2006/relationships/customXml" Target="../ink/ink981.xml"/><Relationship Id="rId171" Type="http://schemas.openxmlformats.org/officeDocument/2006/relationships/image" Target="../media/image3981.png"/><Relationship Id="rId227" Type="http://schemas.openxmlformats.org/officeDocument/2006/relationships/image" Target="../media/image4007.png"/><Relationship Id="rId269" Type="http://schemas.openxmlformats.org/officeDocument/2006/relationships/customXml" Target="../ink/ink931.xml"/><Relationship Id="rId434" Type="http://schemas.openxmlformats.org/officeDocument/2006/relationships/image" Target="../media/image4108.png"/><Relationship Id="rId33" Type="http://schemas.openxmlformats.org/officeDocument/2006/relationships/customXml" Target="../ink/ink810.xml"/><Relationship Id="rId129" Type="http://schemas.openxmlformats.org/officeDocument/2006/relationships/customXml" Target="../ink/ink858.xml"/><Relationship Id="rId280" Type="http://schemas.openxmlformats.org/officeDocument/2006/relationships/image" Target="../media/image4033.png"/><Relationship Id="rId336" Type="http://schemas.openxmlformats.org/officeDocument/2006/relationships/image" Target="../media/image4060.png"/><Relationship Id="rId75" Type="http://schemas.openxmlformats.org/officeDocument/2006/relationships/customXml" Target="../ink/ink831.xml"/><Relationship Id="rId140" Type="http://schemas.openxmlformats.org/officeDocument/2006/relationships/customXml" Target="../ink/ink864.xml"/><Relationship Id="rId182" Type="http://schemas.openxmlformats.org/officeDocument/2006/relationships/customXml" Target="../ink/ink885.xml"/><Relationship Id="rId378" Type="http://schemas.openxmlformats.org/officeDocument/2006/relationships/customXml" Target="../ink/ink987.xml"/><Relationship Id="rId403" Type="http://schemas.openxmlformats.org/officeDocument/2006/relationships/image" Target="../media/image4093.png"/><Relationship Id="rId6" Type="http://schemas.openxmlformats.org/officeDocument/2006/relationships/image" Target="../media/image3900.png"/><Relationship Id="rId238" Type="http://schemas.openxmlformats.org/officeDocument/2006/relationships/image" Target="../media/image4012.png"/><Relationship Id="rId445" Type="http://schemas.openxmlformats.org/officeDocument/2006/relationships/customXml" Target="../ink/ink1021.xml"/><Relationship Id="rId291" Type="http://schemas.openxmlformats.org/officeDocument/2006/relationships/customXml" Target="../ink/ink942.xml"/><Relationship Id="rId305" Type="http://schemas.openxmlformats.org/officeDocument/2006/relationships/customXml" Target="../ink/ink949.xml"/><Relationship Id="rId347" Type="http://schemas.openxmlformats.org/officeDocument/2006/relationships/customXml" Target="../ink/ink971.xml"/><Relationship Id="rId44" Type="http://schemas.openxmlformats.org/officeDocument/2006/relationships/image" Target="../media/image3918.png"/><Relationship Id="rId86" Type="http://schemas.openxmlformats.org/officeDocument/2006/relationships/image" Target="../media/image3939.png"/><Relationship Id="rId151" Type="http://schemas.openxmlformats.org/officeDocument/2006/relationships/image" Target="../media/image3971.png"/><Relationship Id="rId389" Type="http://schemas.openxmlformats.org/officeDocument/2006/relationships/image" Target="../media/image4086.png"/><Relationship Id="rId193" Type="http://schemas.openxmlformats.org/officeDocument/2006/relationships/image" Target="../media/image3992.png"/><Relationship Id="rId207" Type="http://schemas.openxmlformats.org/officeDocument/2006/relationships/image" Target="../media/image3998.png"/><Relationship Id="rId249" Type="http://schemas.openxmlformats.org/officeDocument/2006/relationships/customXml" Target="../ink/ink921.xml"/><Relationship Id="rId414" Type="http://schemas.openxmlformats.org/officeDocument/2006/relationships/customXml" Target="../ink/ink1005.xml"/><Relationship Id="rId456" Type="http://schemas.openxmlformats.org/officeDocument/2006/relationships/image" Target="../media/image4119.png"/><Relationship Id="rId13" Type="http://schemas.openxmlformats.org/officeDocument/2006/relationships/customXml" Target="../ink/ink800.xml"/><Relationship Id="rId109" Type="http://schemas.openxmlformats.org/officeDocument/2006/relationships/customXml" Target="../ink/ink848.xml"/><Relationship Id="rId260" Type="http://schemas.openxmlformats.org/officeDocument/2006/relationships/image" Target="../media/image4023.png"/><Relationship Id="rId316" Type="http://schemas.openxmlformats.org/officeDocument/2006/relationships/image" Target="../media/image4051.png"/><Relationship Id="rId55" Type="http://schemas.openxmlformats.org/officeDocument/2006/relationships/customXml" Target="../ink/ink821.xml"/><Relationship Id="rId97" Type="http://schemas.openxmlformats.org/officeDocument/2006/relationships/customXml" Target="../ink/ink842.xml"/><Relationship Id="rId120" Type="http://schemas.openxmlformats.org/officeDocument/2006/relationships/image" Target="../media/image3956.png"/><Relationship Id="rId358" Type="http://schemas.openxmlformats.org/officeDocument/2006/relationships/image" Target="../media/image4071.png"/><Relationship Id="rId162" Type="http://schemas.openxmlformats.org/officeDocument/2006/relationships/customXml" Target="../ink/ink875.xml"/><Relationship Id="rId218" Type="http://schemas.openxmlformats.org/officeDocument/2006/relationships/customXml" Target="../ink/ink904.xml"/><Relationship Id="rId425" Type="http://schemas.openxmlformats.org/officeDocument/2006/relationships/customXml" Target="../ink/ink1011.xml"/><Relationship Id="rId467" Type="http://schemas.openxmlformats.org/officeDocument/2006/relationships/customXml" Target="../ink/ink1032.xml"/><Relationship Id="rId271" Type="http://schemas.openxmlformats.org/officeDocument/2006/relationships/customXml" Target="../ink/ink932.xml"/><Relationship Id="rId24" Type="http://schemas.openxmlformats.org/officeDocument/2006/relationships/image" Target="../media/image3909.png"/><Relationship Id="rId66" Type="http://schemas.openxmlformats.org/officeDocument/2006/relationships/image" Target="../media/image3929.png"/><Relationship Id="rId131" Type="http://schemas.openxmlformats.org/officeDocument/2006/relationships/image" Target="../media/image3961.png"/><Relationship Id="rId327" Type="http://schemas.openxmlformats.org/officeDocument/2006/relationships/image" Target="../media/image4056.png"/><Relationship Id="rId369" Type="http://schemas.openxmlformats.org/officeDocument/2006/relationships/customXml" Target="../ink/ink982.xml"/><Relationship Id="rId173" Type="http://schemas.openxmlformats.org/officeDocument/2006/relationships/image" Target="../media/image3982.png"/><Relationship Id="rId229" Type="http://schemas.openxmlformats.org/officeDocument/2006/relationships/image" Target="../media/image4008.png"/><Relationship Id="rId380" Type="http://schemas.openxmlformats.org/officeDocument/2006/relationships/customXml" Target="../ink/ink988.xml"/><Relationship Id="rId436" Type="http://schemas.openxmlformats.org/officeDocument/2006/relationships/image" Target="../media/image4109.png"/><Relationship Id="rId240" Type="http://schemas.openxmlformats.org/officeDocument/2006/relationships/image" Target="../media/image4013.png"/><Relationship Id="rId35" Type="http://schemas.openxmlformats.org/officeDocument/2006/relationships/customXml" Target="../ink/ink811.xml"/><Relationship Id="rId77" Type="http://schemas.openxmlformats.org/officeDocument/2006/relationships/customXml" Target="../ink/ink832.xml"/><Relationship Id="rId100" Type="http://schemas.openxmlformats.org/officeDocument/2006/relationships/image" Target="../media/image3946.png"/><Relationship Id="rId282" Type="http://schemas.openxmlformats.org/officeDocument/2006/relationships/image" Target="../media/image4034.png"/><Relationship Id="rId338" Type="http://schemas.openxmlformats.org/officeDocument/2006/relationships/image" Target="../media/image4061.png"/><Relationship Id="rId8" Type="http://schemas.openxmlformats.org/officeDocument/2006/relationships/image" Target="../media/image3901.png"/><Relationship Id="rId142" Type="http://schemas.openxmlformats.org/officeDocument/2006/relationships/customXml" Target="../ink/ink865.xml"/><Relationship Id="rId184" Type="http://schemas.openxmlformats.org/officeDocument/2006/relationships/customXml" Target="../ink/ink886.xml"/><Relationship Id="rId391" Type="http://schemas.openxmlformats.org/officeDocument/2006/relationships/image" Target="../media/image4087.png"/><Relationship Id="rId405" Type="http://schemas.openxmlformats.org/officeDocument/2006/relationships/image" Target="../media/image4094.png"/><Relationship Id="rId447" Type="http://schemas.openxmlformats.org/officeDocument/2006/relationships/customXml" Target="../ink/ink1022.xml"/><Relationship Id="rId251" Type="http://schemas.openxmlformats.org/officeDocument/2006/relationships/customXml" Target="../ink/ink922.xml"/><Relationship Id="rId46" Type="http://schemas.openxmlformats.org/officeDocument/2006/relationships/image" Target="../media/image3919.png"/><Relationship Id="rId293" Type="http://schemas.openxmlformats.org/officeDocument/2006/relationships/customXml" Target="../ink/ink943.xml"/><Relationship Id="rId307" Type="http://schemas.openxmlformats.org/officeDocument/2006/relationships/customXml" Target="../ink/ink950.xml"/><Relationship Id="rId349" Type="http://schemas.openxmlformats.org/officeDocument/2006/relationships/customXml" Target="../ink/ink972.xml"/><Relationship Id="rId88" Type="http://schemas.openxmlformats.org/officeDocument/2006/relationships/image" Target="../media/image3940.png"/><Relationship Id="rId111" Type="http://schemas.openxmlformats.org/officeDocument/2006/relationships/customXml" Target="../ink/ink849.xml"/><Relationship Id="rId153" Type="http://schemas.openxmlformats.org/officeDocument/2006/relationships/image" Target="../media/image3972.png"/><Relationship Id="rId195" Type="http://schemas.openxmlformats.org/officeDocument/2006/relationships/customXml" Target="../ink/ink892.xml"/><Relationship Id="rId209" Type="http://schemas.openxmlformats.org/officeDocument/2006/relationships/image" Target="../media/image3999.png"/><Relationship Id="rId360" Type="http://schemas.openxmlformats.org/officeDocument/2006/relationships/image" Target="../media/image4072.png"/><Relationship Id="rId416" Type="http://schemas.openxmlformats.org/officeDocument/2006/relationships/customXml" Target="../ink/ink1006.xml"/><Relationship Id="rId220" Type="http://schemas.openxmlformats.org/officeDocument/2006/relationships/customXml" Target="../ink/ink905.xml"/><Relationship Id="rId458" Type="http://schemas.openxmlformats.org/officeDocument/2006/relationships/image" Target="../media/image4120.png"/><Relationship Id="rId15" Type="http://schemas.openxmlformats.org/officeDocument/2006/relationships/customXml" Target="../ink/ink801.xml"/><Relationship Id="rId57" Type="http://schemas.openxmlformats.org/officeDocument/2006/relationships/customXml" Target="../ink/ink822.xml"/><Relationship Id="rId262" Type="http://schemas.openxmlformats.org/officeDocument/2006/relationships/image" Target="../media/image4024.png"/><Relationship Id="rId318" Type="http://schemas.openxmlformats.org/officeDocument/2006/relationships/image" Target="../media/image4052.png"/><Relationship Id="rId99" Type="http://schemas.openxmlformats.org/officeDocument/2006/relationships/customXml" Target="../ink/ink843.xml"/><Relationship Id="rId122" Type="http://schemas.openxmlformats.org/officeDocument/2006/relationships/image" Target="../media/image3957.png"/><Relationship Id="rId164" Type="http://schemas.openxmlformats.org/officeDocument/2006/relationships/customXml" Target="../ink/ink876.xml"/><Relationship Id="rId371" Type="http://schemas.openxmlformats.org/officeDocument/2006/relationships/customXml" Target="../ink/ink983.xml"/><Relationship Id="rId427" Type="http://schemas.openxmlformats.org/officeDocument/2006/relationships/customXml" Target="../ink/ink1012.xml"/><Relationship Id="rId469" Type="http://schemas.openxmlformats.org/officeDocument/2006/relationships/customXml" Target="../ink/ink1033.xml"/><Relationship Id="rId26" Type="http://schemas.openxmlformats.org/officeDocument/2006/relationships/image" Target="../media/image3910.png"/><Relationship Id="rId231" Type="http://schemas.openxmlformats.org/officeDocument/2006/relationships/image" Target="../media/image4009.png"/><Relationship Id="rId273" Type="http://schemas.openxmlformats.org/officeDocument/2006/relationships/customXml" Target="../ink/ink933.xml"/><Relationship Id="rId329" Type="http://schemas.openxmlformats.org/officeDocument/2006/relationships/customXml" Target="../ink/ink962.xml"/><Relationship Id="rId68" Type="http://schemas.openxmlformats.org/officeDocument/2006/relationships/image" Target="../media/image3930.png"/><Relationship Id="rId133" Type="http://schemas.openxmlformats.org/officeDocument/2006/relationships/image" Target="../media/image3962.png"/><Relationship Id="rId175" Type="http://schemas.openxmlformats.org/officeDocument/2006/relationships/image" Target="../media/image3983.png"/><Relationship Id="rId340" Type="http://schemas.openxmlformats.org/officeDocument/2006/relationships/image" Target="../media/image4062.png"/><Relationship Id="rId200" Type="http://schemas.openxmlformats.org/officeDocument/2006/relationships/image" Target="../media/image3995.png"/><Relationship Id="rId382" Type="http://schemas.openxmlformats.org/officeDocument/2006/relationships/customXml" Target="../ink/ink989.xml"/><Relationship Id="rId438" Type="http://schemas.openxmlformats.org/officeDocument/2006/relationships/image" Target="../media/image4110.png"/><Relationship Id="rId242" Type="http://schemas.openxmlformats.org/officeDocument/2006/relationships/image" Target="../media/image4014.png"/><Relationship Id="rId284" Type="http://schemas.openxmlformats.org/officeDocument/2006/relationships/image" Target="../media/image4035.png"/><Relationship Id="rId37" Type="http://schemas.openxmlformats.org/officeDocument/2006/relationships/customXml" Target="../ink/ink812.xml"/><Relationship Id="rId79" Type="http://schemas.openxmlformats.org/officeDocument/2006/relationships/customXml" Target="../ink/ink833.xml"/><Relationship Id="rId102" Type="http://schemas.openxmlformats.org/officeDocument/2006/relationships/image" Target="../media/image3947.png"/><Relationship Id="rId144" Type="http://schemas.openxmlformats.org/officeDocument/2006/relationships/customXml" Target="../ink/ink866.xml"/><Relationship Id="rId90" Type="http://schemas.openxmlformats.org/officeDocument/2006/relationships/image" Target="../media/image3941.png"/><Relationship Id="rId186" Type="http://schemas.openxmlformats.org/officeDocument/2006/relationships/customXml" Target="../ink/ink887.xml"/><Relationship Id="rId351" Type="http://schemas.openxmlformats.org/officeDocument/2006/relationships/customXml" Target="../ink/ink973.xml"/><Relationship Id="rId393" Type="http://schemas.openxmlformats.org/officeDocument/2006/relationships/image" Target="../media/image4088.png"/><Relationship Id="rId407" Type="http://schemas.openxmlformats.org/officeDocument/2006/relationships/image" Target="../media/image4095.png"/><Relationship Id="rId449" Type="http://schemas.openxmlformats.org/officeDocument/2006/relationships/customXml" Target="../ink/ink1023.xml"/><Relationship Id="rId211" Type="http://schemas.openxmlformats.org/officeDocument/2006/relationships/image" Target="../media/image4000.png"/><Relationship Id="rId253" Type="http://schemas.openxmlformats.org/officeDocument/2006/relationships/customXml" Target="../ink/ink923.xml"/><Relationship Id="rId295" Type="http://schemas.openxmlformats.org/officeDocument/2006/relationships/customXml" Target="../ink/ink944.xml"/><Relationship Id="rId309" Type="http://schemas.openxmlformats.org/officeDocument/2006/relationships/customXml" Target="../ink/ink951.xml"/><Relationship Id="rId460" Type="http://schemas.openxmlformats.org/officeDocument/2006/relationships/image" Target="../media/image4121.png"/><Relationship Id="rId48" Type="http://schemas.openxmlformats.org/officeDocument/2006/relationships/image" Target="../media/image3920.png"/><Relationship Id="rId113" Type="http://schemas.openxmlformats.org/officeDocument/2006/relationships/customXml" Target="../ink/ink850.xml"/><Relationship Id="rId320" Type="http://schemas.openxmlformats.org/officeDocument/2006/relationships/image" Target="../media/image4053.png"/><Relationship Id="rId155" Type="http://schemas.openxmlformats.org/officeDocument/2006/relationships/image" Target="../media/image3973.png"/><Relationship Id="rId197" Type="http://schemas.openxmlformats.org/officeDocument/2006/relationships/customXml" Target="../ink/ink893.xml"/><Relationship Id="rId362" Type="http://schemas.openxmlformats.org/officeDocument/2006/relationships/image" Target="../media/image4073.png"/><Relationship Id="rId418" Type="http://schemas.openxmlformats.org/officeDocument/2006/relationships/image" Target="../media/image4100.png"/><Relationship Id="rId222" Type="http://schemas.openxmlformats.org/officeDocument/2006/relationships/customXml" Target="../ink/ink906.xml"/><Relationship Id="rId264" Type="http://schemas.openxmlformats.org/officeDocument/2006/relationships/image" Target="../media/image4025.png"/><Relationship Id="rId471" Type="http://schemas.openxmlformats.org/officeDocument/2006/relationships/customXml" Target="../ink/ink1034.xml"/><Relationship Id="rId17" Type="http://schemas.openxmlformats.org/officeDocument/2006/relationships/customXml" Target="../ink/ink802.xml"/><Relationship Id="rId59" Type="http://schemas.openxmlformats.org/officeDocument/2006/relationships/customXml" Target="../ink/ink823.xml"/><Relationship Id="rId124" Type="http://schemas.openxmlformats.org/officeDocument/2006/relationships/image" Target="../media/image3958.png"/><Relationship Id="rId70" Type="http://schemas.openxmlformats.org/officeDocument/2006/relationships/image" Target="../media/image3931.png"/><Relationship Id="rId166" Type="http://schemas.openxmlformats.org/officeDocument/2006/relationships/customXml" Target="../ink/ink877.xml"/><Relationship Id="rId331" Type="http://schemas.openxmlformats.org/officeDocument/2006/relationships/customXml" Target="../ink/ink963.xml"/><Relationship Id="rId373" Type="http://schemas.openxmlformats.org/officeDocument/2006/relationships/customXml" Target="../ink/ink984.xml"/><Relationship Id="rId429" Type="http://schemas.openxmlformats.org/officeDocument/2006/relationships/customXml" Target="../ink/ink1013.xml"/><Relationship Id="rId1" Type="http://schemas.openxmlformats.org/officeDocument/2006/relationships/slideLayout" Target="../slideLayouts/slideLayout7.xml"/><Relationship Id="rId233" Type="http://schemas.openxmlformats.org/officeDocument/2006/relationships/image" Target="../media/image4010.png"/><Relationship Id="rId440" Type="http://schemas.openxmlformats.org/officeDocument/2006/relationships/image" Target="../media/image4111.png"/><Relationship Id="rId28" Type="http://schemas.openxmlformats.org/officeDocument/2006/relationships/image" Target="../media/image3911.png"/><Relationship Id="rId275" Type="http://schemas.openxmlformats.org/officeDocument/2006/relationships/customXml" Target="../ink/ink934.xml"/><Relationship Id="rId300" Type="http://schemas.openxmlformats.org/officeDocument/2006/relationships/image" Target="../media/image4043.png"/><Relationship Id="rId81" Type="http://schemas.openxmlformats.org/officeDocument/2006/relationships/customXml" Target="../ink/ink834.xml"/><Relationship Id="rId135" Type="http://schemas.openxmlformats.org/officeDocument/2006/relationships/image" Target="../media/image3963.png"/><Relationship Id="rId177" Type="http://schemas.openxmlformats.org/officeDocument/2006/relationships/image" Target="../media/image3984.png"/><Relationship Id="rId342" Type="http://schemas.openxmlformats.org/officeDocument/2006/relationships/image" Target="../media/image4063.png"/><Relationship Id="rId384" Type="http://schemas.openxmlformats.org/officeDocument/2006/relationships/customXml" Target="../ink/ink990.xml"/><Relationship Id="rId202" Type="http://schemas.openxmlformats.org/officeDocument/2006/relationships/image" Target="../media/image3996.png"/><Relationship Id="rId244" Type="http://schemas.openxmlformats.org/officeDocument/2006/relationships/image" Target="../media/image4015.png"/><Relationship Id="rId39" Type="http://schemas.openxmlformats.org/officeDocument/2006/relationships/customXml" Target="../ink/ink813.xml"/><Relationship Id="rId286" Type="http://schemas.openxmlformats.org/officeDocument/2006/relationships/image" Target="../media/image4036.png"/><Relationship Id="rId451" Type="http://schemas.openxmlformats.org/officeDocument/2006/relationships/customXml" Target="../ink/ink1024.xml"/><Relationship Id="rId50" Type="http://schemas.openxmlformats.org/officeDocument/2006/relationships/image" Target="../media/image3921.png"/><Relationship Id="rId104" Type="http://schemas.openxmlformats.org/officeDocument/2006/relationships/image" Target="../media/image3948.png"/><Relationship Id="rId146" Type="http://schemas.openxmlformats.org/officeDocument/2006/relationships/customXml" Target="../ink/ink867.xml"/><Relationship Id="rId188" Type="http://schemas.openxmlformats.org/officeDocument/2006/relationships/customXml" Target="../ink/ink888.xml"/><Relationship Id="rId311" Type="http://schemas.openxmlformats.org/officeDocument/2006/relationships/customXml" Target="../ink/ink952.xml"/><Relationship Id="rId353" Type="http://schemas.openxmlformats.org/officeDocument/2006/relationships/customXml" Target="../ink/ink974.xml"/><Relationship Id="rId395" Type="http://schemas.openxmlformats.org/officeDocument/2006/relationships/image" Target="../media/image4089.png"/><Relationship Id="rId409" Type="http://schemas.openxmlformats.org/officeDocument/2006/relationships/image" Target="../media/image4096.png"/><Relationship Id="rId92" Type="http://schemas.openxmlformats.org/officeDocument/2006/relationships/image" Target="../media/image3942.png"/><Relationship Id="rId213" Type="http://schemas.openxmlformats.org/officeDocument/2006/relationships/image" Target="../media/image4001.png"/><Relationship Id="rId420" Type="http://schemas.openxmlformats.org/officeDocument/2006/relationships/image" Target="../media/image4101.png"/><Relationship Id="rId255" Type="http://schemas.openxmlformats.org/officeDocument/2006/relationships/customXml" Target="../ink/ink924.xml"/><Relationship Id="rId297" Type="http://schemas.openxmlformats.org/officeDocument/2006/relationships/customXml" Target="../ink/ink945.xml"/><Relationship Id="rId462" Type="http://schemas.openxmlformats.org/officeDocument/2006/relationships/image" Target="../media/image4122.png"/><Relationship Id="rId115" Type="http://schemas.openxmlformats.org/officeDocument/2006/relationships/customXml" Target="../ink/ink851.xml"/><Relationship Id="rId157" Type="http://schemas.openxmlformats.org/officeDocument/2006/relationships/image" Target="../media/image3974.png"/><Relationship Id="rId322" Type="http://schemas.openxmlformats.org/officeDocument/2006/relationships/customXml" Target="../ink/ink958.xml"/><Relationship Id="rId364" Type="http://schemas.openxmlformats.org/officeDocument/2006/relationships/image" Target="../media/image4074.png"/><Relationship Id="rId61" Type="http://schemas.openxmlformats.org/officeDocument/2006/relationships/customXml" Target="../ink/ink824.xml"/><Relationship Id="rId199" Type="http://schemas.openxmlformats.org/officeDocument/2006/relationships/customXml" Target="../ink/ink894.xml"/></Relationships>
</file>

<file path=ppt/slides/_rels/slide11.xml.rels><?xml version="1.0" encoding="UTF-8" standalone="yes"?>
<Relationships xmlns="http://schemas.openxmlformats.org/package/2006/relationships"><Relationship Id="rId8" Type="http://schemas.openxmlformats.org/officeDocument/2006/relationships/image" Target="../media/image4130.png"/><Relationship Id="rId13" Type="http://schemas.openxmlformats.org/officeDocument/2006/relationships/customXml" Target="../ink/ink1040.xml"/><Relationship Id="rId18" Type="http://schemas.openxmlformats.org/officeDocument/2006/relationships/image" Target="../media/image4135.png"/><Relationship Id="rId3" Type="http://schemas.openxmlformats.org/officeDocument/2006/relationships/customXml" Target="../ink/ink1035.xml"/><Relationship Id="rId7" Type="http://schemas.openxmlformats.org/officeDocument/2006/relationships/customXml" Target="../ink/ink1037.xml"/><Relationship Id="rId12" Type="http://schemas.openxmlformats.org/officeDocument/2006/relationships/image" Target="../media/image4132.png"/><Relationship Id="rId17" Type="http://schemas.openxmlformats.org/officeDocument/2006/relationships/customXml" Target="../ink/ink1042.xml"/><Relationship Id="rId2" Type="http://schemas.openxmlformats.org/officeDocument/2006/relationships/notesSlide" Target="../notesSlides/notesSlide8.xml"/><Relationship Id="rId16" Type="http://schemas.openxmlformats.org/officeDocument/2006/relationships/image" Target="../media/image4134.png"/><Relationship Id="rId20" Type="http://schemas.openxmlformats.org/officeDocument/2006/relationships/image" Target="../media/image4136.png"/><Relationship Id="rId1" Type="http://schemas.openxmlformats.org/officeDocument/2006/relationships/slideLayout" Target="../slideLayouts/slideLayout7.xml"/><Relationship Id="rId6" Type="http://schemas.openxmlformats.org/officeDocument/2006/relationships/image" Target="../media/image4129.png"/><Relationship Id="rId11" Type="http://schemas.openxmlformats.org/officeDocument/2006/relationships/customXml" Target="../ink/ink1039.xml"/><Relationship Id="rId5" Type="http://schemas.openxmlformats.org/officeDocument/2006/relationships/customXml" Target="../ink/ink1036.xml"/><Relationship Id="rId15" Type="http://schemas.openxmlformats.org/officeDocument/2006/relationships/customXml" Target="../ink/ink1041.xml"/><Relationship Id="rId10" Type="http://schemas.openxmlformats.org/officeDocument/2006/relationships/image" Target="../media/image4131.png"/><Relationship Id="rId19" Type="http://schemas.openxmlformats.org/officeDocument/2006/relationships/customXml" Target="../ink/ink1043.xml"/><Relationship Id="rId4" Type="http://schemas.openxmlformats.org/officeDocument/2006/relationships/image" Target="../media/image4128.png"/><Relationship Id="rId9" Type="http://schemas.openxmlformats.org/officeDocument/2006/relationships/customXml" Target="../ink/ink1038.xml"/><Relationship Id="rId14" Type="http://schemas.openxmlformats.org/officeDocument/2006/relationships/image" Target="../media/image4133.png"/></Relationships>
</file>

<file path=ppt/slides/_rels/slide12.xml.rels><?xml version="1.0" encoding="UTF-8" standalone="yes"?>
<Relationships xmlns="http://schemas.openxmlformats.org/package/2006/relationships"><Relationship Id="rId3" Type="http://schemas.openxmlformats.org/officeDocument/2006/relationships/customXml" Target="../ink/ink1044.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137.png"/></Relationships>
</file>

<file path=ppt/slides/_rels/slide13.xml.rels><?xml version="1.0" encoding="UTF-8" standalone="yes"?>
<Relationships xmlns="http://schemas.openxmlformats.org/package/2006/relationships"><Relationship Id="rId117" Type="http://schemas.openxmlformats.org/officeDocument/2006/relationships/customXml" Target="../ink/ink1102.xml"/><Relationship Id="rId299" Type="http://schemas.openxmlformats.org/officeDocument/2006/relationships/customXml" Target="../ink/ink1196.xml"/><Relationship Id="rId21" Type="http://schemas.openxmlformats.org/officeDocument/2006/relationships/customXml" Target="../ink/ink1053.xml"/><Relationship Id="rId63" Type="http://schemas.openxmlformats.org/officeDocument/2006/relationships/customXml" Target="../ink/ink1074.xml"/><Relationship Id="rId159" Type="http://schemas.openxmlformats.org/officeDocument/2006/relationships/customXml" Target="../ink/ink1125.xml"/><Relationship Id="rId324" Type="http://schemas.openxmlformats.org/officeDocument/2006/relationships/image" Target="../media/image74.png"/><Relationship Id="rId170" Type="http://schemas.openxmlformats.org/officeDocument/2006/relationships/image" Target="../media/image4217.png"/><Relationship Id="rId226" Type="http://schemas.openxmlformats.org/officeDocument/2006/relationships/image" Target="../media/image4245.png"/><Relationship Id="rId268" Type="http://schemas.openxmlformats.org/officeDocument/2006/relationships/image" Target="../media/image4265.png"/><Relationship Id="rId32" Type="http://schemas.openxmlformats.org/officeDocument/2006/relationships/image" Target="../media/image4152.png"/><Relationship Id="rId74" Type="http://schemas.openxmlformats.org/officeDocument/2006/relationships/customXml" Target="../ink/ink1080.xml"/><Relationship Id="rId128" Type="http://schemas.openxmlformats.org/officeDocument/2006/relationships/image" Target="../media/image4197.png"/><Relationship Id="rId5" Type="http://schemas.openxmlformats.org/officeDocument/2006/relationships/customXml" Target="../ink/ink1045.xml"/><Relationship Id="rId181" Type="http://schemas.openxmlformats.org/officeDocument/2006/relationships/customXml" Target="../ink/ink1136.xml"/><Relationship Id="rId237" Type="http://schemas.openxmlformats.org/officeDocument/2006/relationships/customXml" Target="../ink/ink1164.xml"/><Relationship Id="rId279" Type="http://schemas.openxmlformats.org/officeDocument/2006/relationships/customXml" Target="../ink/ink1186.xml"/><Relationship Id="rId43" Type="http://schemas.openxmlformats.org/officeDocument/2006/relationships/customXml" Target="../ink/ink1064.xml"/><Relationship Id="rId139" Type="http://schemas.openxmlformats.org/officeDocument/2006/relationships/image" Target="../media/image4202.png"/><Relationship Id="rId290" Type="http://schemas.openxmlformats.org/officeDocument/2006/relationships/image" Target="../media/image4276.png"/><Relationship Id="rId304" Type="http://schemas.openxmlformats.org/officeDocument/2006/relationships/image" Target="../media/image4283.png"/><Relationship Id="rId85" Type="http://schemas.openxmlformats.org/officeDocument/2006/relationships/image" Target="../media/image4177.png"/><Relationship Id="rId150" Type="http://schemas.openxmlformats.org/officeDocument/2006/relationships/customXml" Target="../ink/ink1120.xml"/><Relationship Id="rId192" Type="http://schemas.openxmlformats.org/officeDocument/2006/relationships/image" Target="../media/image4228.png"/><Relationship Id="rId206" Type="http://schemas.openxmlformats.org/officeDocument/2006/relationships/image" Target="../media/image4235.png"/><Relationship Id="rId248" Type="http://schemas.openxmlformats.org/officeDocument/2006/relationships/customXml" Target="../ink/ink1170.xml"/><Relationship Id="rId12" Type="http://schemas.openxmlformats.org/officeDocument/2006/relationships/image" Target="../media/image4142.png"/><Relationship Id="rId108" Type="http://schemas.openxmlformats.org/officeDocument/2006/relationships/image" Target="../media/image4188.png"/><Relationship Id="rId315" Type="http://schemas.openxmlformats.org/officeDocument/2006/relationships/customXml" Target="../ink/ink1204.xml"/><Relationship Id="rId54" Type="http://schemas.openxmlformats.org/officeDocument/2006/relationships/image" Target="../media/image4162.png"/><Relationship Id="rId96" Type="http://schemas.openxmlformats.org/officeDocument/2006/relationships/image" Target="../media/image4182.png"/><Relationship Id="rId161" Type="http://schemas.openxmlformats.org/officeDocument/2006/relationships/customXml" Target="../ink/ink1126.xml"/><Relationship Id="rId217" Type="http://schemas.openxmlformats.org/officeDocument/2006/relationships/customXml" Target="../ink/ink1154.xml"/><Relationship Id="rId259" Type="http://schemas.openxmlformats.org/officeDocument/2006/relationships/customXml" Target="../ink/ink1176.xml"/><Relationship Id="rId23" Type="http://schemas.openxmlformats.org/officeDocument/2006/relationships/customXml" Target="../ink/ink1054.xml"/><Relationship Id="rId119" Type="http://schemas.openxmlformats.org/officeDocument/2006/relationships/customXml" Target="../ink/ink1103.xml"/><Relationship Id="rId270" Type="http://schemas.openxmlformats.org/officeDocument/2006/relationships/image" Target="../media/image4266.png"/><Relationship Id="rId326" Type="http://schemas.openxmlformats.org/officeDocument/2006/relationships/image" Target="../media/image75.png"/><Relationship Id="rId65" Type="http://schemas.openxmlformats.org/officeDocument/2006/relationships/customXml" Target="../ink/ink1075.xml"/><Relationship Id="rId130" Type="http://schemas.openxmlformats.org/officeDocument/2006/relationships/image" Target="../media/image4198.png"/><Relationship Id="rId172" Type="http://schemas.openxmlformats.org/officeDocument/2006/relationships/image" Target="../media/image4218.png"/><Relationship Id="rId228" Type="http://schemas.openxmlformats.org/officeDocument/2006/relationships/image" Target="../media/image4246.png"/><Relationship Id="rId281" Type="http://schemas.openxmlformats.org/officeDocument/2006/relationships/customXml" Target="../ink/ink1187.xml"/><Relationship Id="rId34" Type="http://schemas.openxmlformats.org/officeDocument/2006/relationships/image" Target="../media/image3535.png"/><Relationship Id="rId76" Type="http://schemas.openxmlformats.org/officeDocument/2006/relationships/customXml" Target="../ink/ink1081.xml"/><Relationship Id="rId141" Type="http://schemas.openxmlformats.org/officeDocument/2006/relationships/image" Target="../media/image4203.png"/><Relationship Id="rId7" Type="http://schemas.openxmlformats.org/officeDocument/2006/relationships/customXml" Target="../ink/ink1046.xml"/><Relationship Id="rId183" Type="http://schemas.openxmlformats.org/officeDocument/2006/relationships/customXml" Target="../ink/ink1137.xml"/><Relationship Id="rId239" Type="http://schemas.openxmlformats.org/officeDocument/2006/relationships/customXml" Target="../ink/ink1165.xml"/><Relationship Id="rId250" Type="http://schemas.openxmlformats.org/officeDocument/2006/relationships/customXml" Target="../ink/ink1171.xml"/><Relationship Id="rId271" Type="http://schemas.openxmlformats.org/officeDocument/2006/relationships/customXml" Target="../ink/ink1182.xml"/><Relationship Id="rId292" Type="http://schemas.openxmlformats.org/officeDocument/2006/relationships/image" Target="../media/image4277.png"/><Relationship Id="rId306" Type="http://schemas.openxmlformats.org/officeDocument/2006/relationships/image" Target="../media/image4284.png"/><Relationship Id="rId24" Type="http://schemas.openxmlformats.org/officeDocument/2006/relationships/image" Target="../media/image4148.png"/><Relationship Id="rId45" Type="http://schemas.openxmlformats.org/officeDocument/2006/relationships/customXml" Target="../ink/ink1065.xml"/><Relationship Id="rId66" Type="http://schemas.openxmlformats.org/officeDocument/2006/relationships/image" Target="../media/image4168.png"/><Relationship Id="rId87" Type="http://schemas.openxmlformats.org/officeDocument/2006/relationships/image" Target="../media/image4178.png"/><Relationship Id="rId110" Type="http://schemas.openxmlformats.org/officeDocument/2006/relationships/image" Target="../media/image4189.png"/><Relationship Id="rId131" Type="http://schemas.openxmlformats.org/officeDocument/2006/relationships/customXml" Target="../ink/ink1110.xml"/><Relationship Id="rId327" Type="http://schemas.openxmlformats.org/officeDocument/2006/relationships/customXml" Target="../ink/ink1210.xml"/><Relationship Id="rId152" Type="http://schemas.openxmlformats.org/officeDocument/2006/relationships/customXml" Target="../ink/ink1121.xml"/><Relationship Id="rId173" Type="http://schemas.openxmlformats.org/officeDocument/2006/relationships/customXml" Target="../ink/ink1132.xml"/><Relationship Id="rId194" Type="http://schemas.openxmlformats.org/officeDocument/2006/relationships/image" Target="../media/image4229.png"/><Relationship Id="rId208" Type="http://schemas.openxmlformats.org/officeDocument/2006/relationships/image" Target="../media/image4236.png"/><Relationship Id="rId229" Type="http://schemas.openxmlformats.org/officeDocument/2006/relationships/customXml" Target="../ink/ink1160.xml"/><Relationship Id="rId240" Type="http://schemas.openxmlformats.org/officeDocument/2006/relationships/image" Target="../media/image4252.png"/><Relationship Id="rId261" Type="http://schemas.openxmlformats.org/officeDocument/2006/relationships/customXml" Target="../ink/ink1177.xml"/><Relationship Id="rId14" Type="http://schemas.openxmlformats.org/officeDocument/2006/relationships/image" Target="../media/image4143.png"/><Relationship Id="rId35" Type="http://schemas.openxmlformats.org/officeDocument/2006/relationships/customXml" Target="../ink/ink1060.xml"/><Relationship Id="rId56" Type="http://schemas.openxmlformats.org/officeDocument/2006/relationships/image" Target="../media/image4163.png"/><Relationship Id="rId77" Type="http://schemas.openxmlformats.org/officeDocument/2006/relationships/image" Target="../media/image4173.png"/><Relationship Id="rId100" Type="http://schemas.openxmlformats.org/officeDocument/2006/relationships/image" Target="../media/image4184.png"/><Relationship Id="rId282" Type="http://schemas.openxmlformats.org/officeDocument/2006/relationships/image" Target="../media/image4272.png"/><Relationship Id="rId317" Type="http://schemas.openxmlformats.org/officeDocument/2006/relationships/customXml" Target="../ink/ink1205.xml"/><Relationship Id="rId8" Type="http://schemas.openxmlformats.org/officeDocument/2006/relationships/image" Target="../media/image4140.png"/><Relationship Id="rId98" Type="http://schemas.openxmlformats.org/officeDocument/2006/relationships/image" Target="../media/image4183.png"/><Relationship Id="rId121" Type="http://schemas.openxmlformats.org/officeDocument/2006/relationships/customXml" Target="../ink/ink1104.xml"/><Relationship Id="rId142" Type="http://schemas.openxmlformats.org/officeDocument/2006/relationships/customXml" Target="../ink/ink1116.xml"/><Relationship Id="rId163" Type="http://schemas.openxmlformats.org/officeDocument/2006/relationships/customXml" Target="../ink/ink1127.xml"/><Relationship Id="rId184" Type="http://schemas.openxmlformats.org/officeDocument/2006/relationships/image" Target="../media/image4224.png"/><Relationship Id="rId219" Type="http://schemas.openxmlformats.org/officeDocument/2006/relationships/customXml" Target="../ink/ink1155.xml"/><Relationship Id="rId230" Type="http://schemas.openxmlformats.org/officeDocument/2006/relationships/image" Target="../media/image4247.png"/><Relationship Id="rId251" Type="http://schemas.openxmlformats.org/officeDocument/2006/relationships/image" Target="../media/image4257.png"/><Relationship Id="rId25" Type="http://schemas.openxmlformats.org/officeDocument/2006/relationships/customXml" Target="../ink/ink1055.xml"/><Relationship Id="rId46" Type="http://schemas.openxmlformats.org/officeDocument/2006/relationships/image" Target="../media/image4158.png"/><Relationship Id="rId67" Type="http://schemas.openxmlformats.org/officeDocument/2006/relationships/customXml" Target="../ink/ink1076.xml"/><Relationship Id="rId272" Type="http://schemas.openxmlformats.org/officeDocument/2006/relationships/image" Target="../media/image4267.png"/><Relationship Id="rId293" Type="http://schemas.openxmlformats.org/officeDocument/2006/relationships/customXml" Target="../ink/ink1193.xml"/><Relationship Id="rId307" Type="http://schemas.openxmlformats.org/officeDocument/2006/relationships/customXml" Target="../ink/ink1200.xml"/><Relationship Id="rId328" Type="http://schemas.openxmlformats.org/officeDocument/2006/relationships/image" Target="../media/image76.png"/><Relationship Id="rId88" Type="http://schemas.openxmlformats.org/officeDocument/2006/relationships/customXml" Target="../ink/ink1087.xml"/><Relationship Id="rId111" Type="http://schemas.openxmlformats.org/officeDocument/2006/relationships/customXml" Target="../ink/ink1099.xml"/><Relationship Id="rId132" Type="http://schemas.openxmlformats.org/officeDocument/2006/relationships/customXml" Target="../ink/ink1111.xml"/><Relationship Id="rId153" Type="http://schemas.openxmlformats.org/officeDocument/2006/relationships/image" Target="../media/image4209.png"/><Relationship Id="rId174" Type="http://schemas.openxmlformats.org/officeDocument/2006/relationships/image" Target="../media/image4219.png"/><Relationship Id="rId195" Type="http://schemas.openxmlformats.org/officeDocument/2006/relationships/customXml" Target="../ink/ink1143.xml"/><Relationship Id="rId209" Type="http://schemas.openxmlformats.org/officeDocument/2006/relationships/customXml" Target="../ink/ink1150.xml"/><Relationship Id="rId220" Type="http://schemas.openxmlformats.org/officeDocument/2006/relationships/image" Target="../media/image4242.png"/><Relationship Id="rId241" Type="http://schemas.openxmlformats.org/officeDocument/2006/relationships/customXml" Target="../ink/ink1166.xml"/><Relationship Id="rId15" Type="http://schemas.openxmlformats.org/officeDocument/2006/relationships/customXml" Target="../ink/ink1050.xml"/><Relationship Id="rId36" Type="http://schemas.openxmlformats.org/officeDocument/2006/relationships/image" Target="../media/image4153.png"/><Relationship Id="rId57" Type="http://schemas.openxmlformats.org/officeDocument/2006/relationships/customXml" Target="../ink/ink1071.xml"/><Relationship Id="rId262" Type="http://schemas.openxmlformats.org/officeDocument/2006/relationships/image" Target="../media/image4262.png"/><Relationship Id="rId283" Type="http://schemas.openxmlformats.org/officeDocument/2006/relationships/customXml" Target="../ink/ink1188.xml"/><Relationship Id="rId318" Type="http://schemas.openxmlformats.org/officeDocument/2006/relationships/image" Target="../media/image4290.png"/><Relationship Id="rId78" Type="http://schemas.openxmlformats.org/officeDocument/2006/relationships/customXml" Target="../ink/ink1082.xml"/><Relationship Id="rId99" Type="http://schemas.openxmlformats.org/officeDocument/2006/relationships/customXml" Target="../ink/ink1093.xml"/><Relationship Id="rId101" Type="http://schemas.openxmlformats.org/officeDocument/2006/relationships/customXml" Target="../ink/ink1094.xml"/><Relationship Id="rId122" Type="http://schemas.openxmlformats.org/officeDocument/2006/relationships/customXml" Target="../ink/ink1105.xml"/><Relationship Id="rId143" Type="http://schemas.openxmlformats.org/officeDocument/2006/relationships/image" Target="../media/image4204.png"/><Relationship Id="rId164" Type="http://schemas.openxmlformats.org/officeDocument/2006/relationships/image" Target="../media/image4214.png"/><Relationship Id="rId185" Type="http://schemas.openxmlformats.org/officeDocument/2006/relationships/customXml" Target="../ink/ink1138.xml"/><Relationship Id="rId9" Type="http://schemas.openxmlformats.org/officeDocument/2006/relationships/customXml" Target="../ink/ink1047.xml"/><Relationship Id="rId210" Type="http://schemas.openxmlformats.org/officeDocument/2006/relationships/image" Target="../media/image4237.png"/><Relationship Id="rId26" Type="http://schemas.openxmlformats.org/officeDocument/2006/relationships/image" Target="../media/image4149.png"/><Relationship Id="rId231" Type="http://schemas.openxmlformats.org/officeDocument/2006/relationships/customXml" Target="../ink/ink1161.xml"/><Relationship Id="rId252" Type="http://schemas.openxmlformats.org/officeDocument/2006/relationships/customXml" Target="../ink/ink1172.xml"/><Relationship Id="rId273" Type="http://schemas.openxmlformats.org/officeDocument/2006/relationships/customXml" Target="../ink/ink1183.xml"/><Relationship Id="rId294" Type="http://schemas.openxmlformats.org/officeDocument/2006/relationships/image" Target="../media/image4278.png"/><Relationship Id="rId308" Type="http://schemas.openxmlformats.org/officeDocument/2006/relationships/image" Target="../media/image4285.png"/><Relationship Id="rId329" Type="http://schemas.openxmlformats.org/officeDocument/2006/relationships/customXml" Target="../ink/ink1211.xml"/><Relationship Id="rId47" Type="http://schemas.openxmlformats.org/officeDocument/2006/relationships/customXml" Target="../ink/ink1066.xml"/><Relationship Id="rId68" Type="http://schemas.openxmlformats.org/officeDocument/2006/relationships/image" Target="../media/image4169.png"/><Relationship Id="rId89" Type="http://schemas.openxmlformats.org/officeDocument/2006/relationships/image" Target="../media/image4179.png"/><Relationship Id="rId112" Type="http://schemas.openxmlformats.org/officeDocument/2006/relationships/image" Target="../media/image4190.png"/><Relationship Id="rId133" Type="http://schemas.openxmlformats.org/officeDocument/2006/relationships/image" Target="../media/image4199.png"/><Relationship Id="rId154" Type="http://schemas.openxmlformats.org/officeDocument/2006/relationships/customXml" Target="../ink/ink1122.xml"/><Relationship Id="rId175" Type="http://schemas.openxmlformats.org/officeDocument/2006/relationships/customXml" Target="../ink/ink1133.xml"/><Relationship Id="rId196" Type="http://schemas.openxmlformats.org/officeDocument/2006/relationships/image" Target="../media/image4230.png"/><Relationship Id="rId200" Type="http://schemas.openxmlformats.org/officeDocument/2006/relationships/image" Target="../media/image4232.png"/><Relationship Id="rId16" Type="http://schemas.openxmlformats.org/officeDocument/2006/relationships/image" Target="../media/image4144.png"/><Relationship Id="rId221" Type="http://schemas.openxmlformats.org/officeDocument/2006/relationships/customXml" Target="../ink/ink1156.xml"/><Relationship Id="rId242" Type="http://schemas.openxmlformats.org/officeDocument/2006/relationships/customXml" Target="../ink/ink1167.xml"/><Relationship Id="rId263" Type="http://schemas.openxmlformats.org/officeDocument/2006/relationships/customXml" Target="../ink/ink1178.xml"/><Relationship Id="rId284" Type="http://schemas.openxmlformats.org/officeDocument/2006/relationships/image" Target="../media/image4273.png"/><Relationship Id="rId319" Type="http://schemas.openxmlformats.org/officeDocument/2006/relationships/customXml" Target="../ink/ink1206.xml"/><Relationship Id="rId37" Type="http://schemas.openxmlformats.org/officeDocument/2006/relationships/customXml" Target="../ink/ink1061.xml"/><Relationship Id="rId58" Type="http://schemas.openxmlformats.org/officeDocument/2006/relationships/image" Target="../media/image4164.png"/><Relationship Id="rId79" Type="http://schemas.openxmlformats.org/officeDocument/2006/relationships/image" Target="../media/image4174.png"/><Relationship Id="rId102" Type="http://schemas.openxmlformats.org/officeDocument/2006/relationships/image" Target="../media/image4185.png"/><Relationship Id="rId123" Type="http://schemas.openxmlformats.org/officeDocument/2006/relationships/image" Target="../media/image4195.png"/><Relationship Id="rId144" Type="http://schemas.openxmlformats.org/officeDocument/2006/relationships/customXml" Target="../ink/ink1117.xml"/><Relationship Id="rId330" Type="http://schemas.openxmlformats.org/officeDocument/2006/relationships/image" Target="../media/image77.png"/><Relationship Id="rId90" Type="http://schemas.openxmlformats.org/officeDocument/2006/relationships/customXml" Target="../ink/ink1088.xml"/><Relationship Id="rId165" Type="http://schemas.openxmlformats.org/officeDocument/2006/relationships/customXml" Target="../ink/ink1128.xml"/><Relationship Id="rId186" Type="http://schemas.openxmlformats.org/officeDocument/2006/relationships/image" Target="../media/image4225.png"/><Relationship Id="rId211" Type="http://schemas.openxmlformats.org/officeDocument/2006/relationships/customXml" Target="../ink/ink1151.xml"/><Relationship Id="rId232" Type="http://schemas.openxmlformats.org/officeDocument/2006/relationships/image" Target="../media/image4248.png"/><Relationship Id="rId253" Type="http://schemas.openxmlformats.org/officeDocument/2006/relationships/image" Target="../media/image4258.png"/><Relationship Id="rId274" Type="http://schemas.openxmlformats.org/officeDocument/2006/relationships/image" Target="../media/image4268.png"/><Relationship Id="rId295" Type="http://schemas.openxmlformats.org/officeDocument/2006/relationships/customXml" Target="../ink/ink1194.xml"/><Relationship Id="rId309" Type="http://schemas.openxmlformats.org/officeDocument/2006/relationships/customXml" Target="../ink/ink1201.xml"/><Relationship Id="rId27" Type="http://schemas.openxmlformats.org/officeDocument/2006/relationships/customXml" Target="../ink/ink1056.xml"/><Relationship Id="rId48" Type="http://schemas.openxmlformats.org/officeDocument/2006/relationships/image" Target="../media/image4159.png"/><Relationship Id="rId69" Type="http://schemas.openxmlformats.org/officeDocument/2006/relationships/customXml" Target="../ink/ink1077.xml"/><Relationship Id="rId113" Type="http://schemas.openxmlformats.org/officeDocument/2006/relationships/customXml" Target="../ink/ink1100.xml"/><Relationship Id="rId134" Type="http://schemas.openxmlformats.org/officeDocument/2006/relationships/customXml" Target="../ink/ink1112.xml"/><Relationship Id="rId320" Type="http://schemas.openxmlformats.org/officeDocument/2006/relationships/image" Target="../media/image72.png"/><Relationship Id="rId80" Type="http://schemas.openxmlformats.org/officeDocument/2006/relationships/customXml" Target="../ink/ink1083.xml"/><Relationship Id="rId155" Type="http://schemas.openxmlformats.org/officeDocument/2006/relationships/image" Target="../media/image4210.png"/><Relationship Id="rId176" Type="http://schemas.openxmlformats.org/officeDocument/2006/relationships/image" Target="../media/image4220.png"/><Relationship Id="rId197" Type="http://schemas.openxmlformats.org/officeDocument/2006/relationships/customXml" Target="../ink/ink1144.xml"/><Relationship Id="rId201" Type="http://schemas.openxmlformats.org/officeDocument/2006/relationships/customXml" Target="../ink/ink1146.xml"/><Relationship Id="rId222" Type="http://schemas.openxmlformats.org/officeDocument/2006/relationships/image" Target="../media/image4243.png"/><Relationship Id="rId243" Type="http://schemas.openxmlformats.org/officeDocument/2006/relationships/image" Target="../media/image4253.png"/><Relationship Id="rId264" Type="http://schemas.openxmlformats.org/officeDocument/2006/relationships/image" Target="../media/image4263.png"/><Relationship Id="rId285" Type="http://schemas.openxmlformats.org/officeDocument/2006/relationships/customXml" Target="../ink/ink1189.xml"/><Relationship Id="rId17" Type="http://schemas.openxmlformats.org/officeDocument/2006/relationships/customXml" Target="../ink/ink1051.xml"/><Relationship Id="rId38" Type="http://schemas.openxmlformats.org/officeDocument/2006/relationships/image" Target="../media/image4154.png"/><Relationship Id="rId59" Type="http://schemas.openxmlformats.org/officeDocument/2006/relationships/customXml" Target="../ink/ink1072.xml"/><Relationship Id="rId103" Type="http://schemas.openxmlformats.org/officeDocument/2006/relationships/customXml" Target="../ink/ink1095.xml"/><Relationship Id="rId124" Type="http://schemas.openxmlformats.org/officeDocument/2006/relationships/customXml" Target="../ink/ink1106.xml"/><Relationship Id="rId310" Type="http://schemas.openxmlformats.org/officeDocument/2006/relationships/image" Target="../media/image4286.png"/><Relationship Id="rId70" Type="http://schemas.openxmlformats.org/officeDocument/2006/relationships/image" Target="../media/image4170.png"/><Relationship Id="rId91" Type="http://schemas.openxmlformats.org/officeDocument/2006/relationships/customXml" Target="../ink/ink1089.xml"/><Relationship Id="rId145" Type="http://schemas.openxmlformats.org/officeDocument/2006/relationships/image" Target="../media/image4205.png"/><Relationship Id="rId166" Type="http://schemas.openxmlformats.org/officeDocument/2006/relationships/image" Target="../media/image4215.png"/><Relationship Id="rId187" Type="http://schemas.openxmlformats.org/officeDocument/2006/relationships/customXml" Target="../ink/ink1139.xml"/><Relationship Id="rId331" Type="http://schemas.openxmlformats.org/officeDocument/2006/relationships/customXml" Target="../ink/ink1212.xml"/><Relationship Id="rId1" Type="http://schemas.openxmlformats.org/officeDocument/2006/relationships/slideLayout" Target="../slideLayouts/slideLayout7.xml"/><Relationship Id="rId212" Type="http://schemas.openxmlformats.org/officeDocument/2006/relationships/image" Target="../media/image4238.png"/><Relationship Id="rId233" Type="http://schemas.openxmlformats.org/officeDocument/2006/relationships/customXml" Target="../ink/ink1162.xml"/><Relationship Id="rId254" Type="http://schemas.openxmlformats.org/officeDocument/2006/relationships/customXml" Target="../ink/ink1173.xml"/><Relationship Id="rId28" Type="http://schemas.openxmlformats.org/officeDocument/2006/relationships/image" Target="../media/image4150.png"/><Relationship Id="rId49" Type="http://schemas.openxmlformats.org/officeDocument/2006/relationships/customXml" Target="../ink/ink1067.xml"/><Relationship Id="rId114" Type="http://schemas.openxmlformats.org/officeDocument/2006/relationships/image" Target="../media/image4191.png"/><Relationship Id="rId275" Type="http://schemas.openxmlformats.org/officeDocument/2006/relationships/customXml" Target="../ink/ink1184.xml"/><Relationship Id="rId296" Type="http://schemas.openxmlformats.org/officeDocument/2006/relationships/image" Target="../media/image4279.png"/><Relationship Id="rId300" Type="http://schemas.openxmlformats.org/officeDocument/2006/relationships/image" Target="../media/image4281.png"/><Relationship Id="rId60" Type="http://schemas.openxmlformats.org/officeDocument/2006/relationships/image" Target="../media/image4165.png"/><Relationship Id="rId81" Type="http://schemas.openxmlformats.org/officeDocument/2006/relationships/image" Target="../media/image4175.png"/><Relationship Id="rId135" Type="http://schemas.openxmlformats.org/officeDocument/2006/relationships/image" Target="../media/image4200.png"/><Relationship Id="rId156" Type="http://schemas.openxmlformats.org/officeDocument/2006/relationships/customXml" Target="../ink/ink1123.xml"/><Relationship Id="rId177" Type="http://schemas.openxmlformats.org/officeDocument/2006/relationships/customXml" Target="../ink/ink1134.xml"/><Relationship Id="rId198" Type="http://schemas.openxmlformats.org/officeDocument/2006/relationships/image" Target="../media/image4231.png"/><Relationship Id="rId321" Type="http://schemas.openxmlformats.org/officeDocument/2006/relationships/customXml" Target="../ink/ink1207.xml"/><Relationship Id="rId202" Type="http://schemas.openxmlformats.org/officeDocument/2006/relationships/image" Target="../media/image4233.png"/><Relationship Id="rId223" Type="http://schemas.openxmlformats.org/officeDocument/2006/relationships/customXml" Target="../ink/ink1157.xml"/><Relationship Id="rId244" Type="http://schemas.openxmlformats.org/officeDocument/2006/relationships/customXml" Target="../ink/ink1168.xml"/><Relationship Id="rId18" Type="http://schemas.openxmlformats.org/officeDocument/2006/relationships/image" Target="../media/image4145.png"/><Relationship Id="rId39" Type="http://schemas.openxmlformats.org/officeDocument/2006/relationships/customXml" Target="../ink/ink1062.xml"/><Relationship Id="rId265" Type="http://schemas.openxmlformats.org/officeDocument/2006/relationships/customXml" Target="../ink/ink1179.xml"/><Relationship Id="rId286" Type="http://schemas.openxmlformats.org/officeDocument/2006/relationships/image" Target="../media/image4274.png"/><Relationship Id="rId50" Type="http://schemas.openxmlformats.org/officeDocument/2006/relationships/image" Target="../media/image4160.png"/><Relationship Id="rId104" Type="http://schemas.openxmlformats.org/officeDocument/2006/relationships/image" Target="../media/image4186.png"/><Relationship Id="rId125" Type="http://schemas.openxmlformats.org/officeDocument/2006/relationships/customXml" Target="../ink/ink1107.xml"/><Relationship Id="rId146" Type="http://schemas.openxmlformats.org/officeDocument/2006/relationships/customXml" Target="../ink/ink1118.xml"/><Relationship Id="rId167" Type="http://schemas.openxmlformats.org/officeDocument/2006/relationships/customXml" Target="../ink/ink1129.xml"/><Relationship Id="rId188" Type="http://schemas.openxmlformats.org/officeDocument/2006/relationships/image" Target="../media/image4226.png"/><Relationship Id="rId311" Type="http://schemas.openxmlformats.org/officeDocument/2006/relationships/customXml" Target="../ink/ink1202.xml"/><Relationship Id="rId332" Type="http://schemas.openxmlformats.org/officeDocument/2006/relationships/image" Target="../media/image78.png"/><Relationship Id="rId71" Type="http://schemas.openxmlformats.org/officeDocument/2006/relationships/customXml" Target="../ink/ink1078.xml"/><Relationship Id="rId92" Type="http://schemas.openxmlformats.org/officeDocument/2006/relationships/image" Target="../media/image4180.png"/><Relationship Id="rId213" Type="http://schemas.openxmlformats.org/officeDocument/2006/relationships/customXml" Target="../ink/ink1152.xml"/><Relationship Id="rId234" Type="http://schemas.openxmlformats.org/officeDocument/2006/relationships/image" Target="../media/image4249.png"/><Relationship Id="rId2" Type="http://schemas.openxmlformats.org/officeDocument/2006/relationships/notesSlide" Target="../notesSlides/notesSlide10.xml"/><Relationship Id="rId29" Type="http://schemas.openxmlformats.org/officeDocument/2006/relationships/customXml" Target="../ink/ink1057.xml"/><Relationship Id="rId255" Type="http://schemas.openxmlformats.org/officeDocument/2006/relationships/customXml" Target="../ink/ink1174.xml"/><Relationship Id="rId276" Type="http://schemas.openxmlformats.org/officeDocument/2006/relationships/image" Target="../media/image4269.png"/><Relationship Id="rId297" Type="http://schemas.openxmlformats.org/officeDocument/2006/relationships/customXml" Target="../ink/ink1195.xml"/><Relationship Id="rId40" Type="http://schemas.openxmlformats.org/officeDocument/2006/relationships/image" Target="../media/image4155.png"/><Relationship Id="rId115" Type="http://schemas.openxmlformats.org/officeDocument/2006/relationships/customXml" Target="../ink/ink1101.xml"/><Relationship Id="rId136" Type="http://schemas.openxmlformats.org/officeDocument/2006/relationships/customXml" Target="../ink/ink1113.xml"/><Relationship Id="rId157" Type="http://schemas.openxmlformats.org/officeDocument/2006/relationships/image" Target="../media/image4211.png"/><Relationship Id="rId178" Type="http://schemas.openxmlformats.org/officeDocument/2006/relationships/image" Target="../media/image4221.png"/><Relationship Id="rId301" Type="http://schemas.openxmlformats.org/officeDocument/2006/relationships/customXml" Target="../ink/ink1197.xml"/><Relationship Id="rId322" Type="http://schemas.openxmlformats.org/officeDocument/2006/relationships/image" Target="../media/image73.png"/><Relationship Id="rId61" Type="http://schemas.openxmlformats.org/officeDocument/2006/relationships/customXml" Target="../ink/ink1073.xml"/><Relationship Id="rId82" Type="http://schemas.openxmlformats.org/officeDocument/2006/relationships/customXml" Target="../ink/ink1084.xml"/><Relationship Id="rId199" Type="http://schemas.openxmlformats.org/officeDocument/2006/relationships/customXml" Target="../ink/ink1145.xml"/><Relationship Id="rId203" Type="http://schemas.openxmlformats.org/officeDocument/2006/relationships/customXml" Target="../ink/ink1147.xml"/><Relationship Id="rId19" Type="http://schemas.openxmlformats.org/officeDocument/2006/relationships/customXml" Target="../ink/ink1052.xml"/><Relationship Id="rId224" Type="http://schemas.openxmlformats.org/officeDocument/2006/relationships/image" Target="../media/image4244.png"/><Relationship Id="rId245" Type="http://schemas.openxmlformats.org/officeDocument/2006/relationships/image" Target="../media/image4254.png"/><Relationship Id="rId266" Type="http://schemas.openxmlformats.org/officeDocument/2006/relationships/image" Target="../media/image4264.png"/><Relationship Id="rId287" Type="http://schemas.openxmlformats.org/officeDocument/2006/relationships/customXml" Target="../ink/ink1190.xml"/><Relationship Id="rId30" Type="http://schemas.openxmlformats.org/officeDocument/2006/relationships/image" Target="../media/image4151.png"/><Relationship Id="rId105" Type="http://schemas.openxmlformats.org/officeDocument/2006/relationships/customXml" Target="../ink/ink1096.xml"/><Relationship Id="rId126" Type="http://schemas.openxmlformats.org/officeDocument/2006/relationships/image" Target="../media/image4196.png"/><Relationship Id="rId147" Type="http://schemas.openxmlformats.org/officeDocument/2006/relationships/image" Target="../media/image4206.png"/><Relationship Id="rId168" Type="http://schemas.openxmlformats.org/officeDocument/2006/relationships/image" Target="../media/image4216.png"/><Relationship Id="rId312" Type="http://schemas.openxmlformats.org/officeDocument/2006/relationships/image" Target="../media/image4287.png"/><Relationship Id="rId51" Type="http://schemas.openxmlformats.org/officeDocument/2006/relationships/customXml" Target="../ink/ink1068.xml"/><Relationship Id="rId72" Type="http://schemas.openxmlformats.org/officeDocument/2006/relationships/image" Target="../media/image4171.png"/><Relationship Id="rId93" Type="http://schemas.openxmlformats.org/officeDocument/2006/relationships/customXml" Target="../ink/ink1090.xml"/><Relationship Id="rId189" Type="http://schemas.openxmlformats.org/officeDocument/2006/relationships/customXml" Target="../ink/ink1140.xml"/><Relationship Id="rId3" Type="http://schemas.openxmlformats.org/officeDocument/2006/relationships/image" Target="../media/image71.png"/><Relationship Id="rId214" Type="http://schemas.openxmlformats.org/officeDocument/2006/relationships/image" Target="../media/image4239.png"/><Relationship Id="rId235" Type="http://schemas.openxmlformats.org/officeDocument/2006/relationships/customXml" Target="../ink/ink1163.xml"/><Relationship Id="rId256" Type="http://schemas.openxmlformats.org/officeDocument/2006/relationships/image" Target="../media/image4259.png"/><Relationship Id="rId277" Type="http://schemas.openxmlformats.org/officeDocument/2006/relationships/customXml" Target="../ink/ink1185.xml"/><Relationship Id="rId298" Type="http://schemas.openxmlformats.org/officeDocument/2006/relationships/image" Target="../media/image4280.png"/><Relationship Id="rId116" Type="http://schemas.openxmlformats.org/officeDocument/2006/relationships/image" Target="../media/image4192.png"/><Relationship Id="rId137" Type="http://schemas.openxmlformats.org/officeDocument/2006/relationships/image" Target="../media/image4201.png"/><Relationship Id="rId158" Type="http://schemas.openxmlformats.org/officeDocument/2006/relationships/customXml" Target="../ink/ink1124.xml"/><Relationship Id="rId302" Type="http://schemas.openxmlformats.org/officeDocument/2006/relationships/image" Target="../media/image4282.png"/><Relationship Id="rId323" Type="http://schemas.openxmlformats.org/officeDocument/2006/relationships/customXml" Target="../ink/ink1208.xml"/><Relationship Id="rId20" Type="http://schemas.openxmlformats.org/officeDocument/2006/relationships/image" Target="../media/image4146.png"/><Relationship Id="rId41" Type="http://schemas.openxmlformats.org/officeDocument/2006/relationships/customXml" Target="../ink/ink1063.xml"/><Relationship Id="rId62" Type="http://schemas.openxmlformats.org/officeDocument/2006/relationships/image" Target="../media/image4166.png"/><Relationship Id="rId83" Type="http://schemas.openxmlformats.org/officeDocument/2006/relationships/image" Target="../media/image4176.png"/><Relationship Id="rId179" Type="http://schemas.openxmlformats.org/officeDocument/2006/relationships/customXml" Target="../ink/ink1135.xml"/><Relationship Id="rId190" Type="http://schemas.openxmlformats.org/officeDocument/2006/relationships/image" Target="../media/image4227.png"/><Relationship Id="rId204" Type="http://schemas.openxmlformats.org/officeDocument/2006/relationships/image" Target="../media/image4234.png"/><Relationship Id="rId225" Type="http://schemas.openxmlformats.org/officeDocument/2006/relationships/customXml" Target="../ink/ink1158.xml"/><Relationship Id="rId246" Type="http://schemas.openxmlformats.org/officeDocument/2006/relationships/customXml" Target="../ink/ink1169.xml"/><Relationship Id="rId267" Type="http://schemas.openxmlformats.org/officeDocument/2006/relationships/customXml" Target="../ink/ink1180.xml"/><Relationship Id="rId288" Type="http://schemas.openxmlformats.org/officeDocument/2006/relationships/image" Target="../media/image4275.png"/><Relationship Id="rId106" Type="http://schemas.openxmlformats.org/officeDocument/2006/relationships/image" Target="../media/image4187.png"/><Relationship Id="rId127" Type="http://schemas.openxmlformats.org/officeDocument/2006/relationships/customXml" Target="../ink/ink1108.xml"/><Relationship Id="rId313" Type="http://schemas.openxmlformats.org/officeDocument/2006/relationships/customXml" Target="../ink/ink1203.xml"/><Relationship Id="rId10" Type="http://schemas.openxmlformats.org/officeDocument/2006/relationships/image" Target="../media/image4141.png"/><Relationship Id="rId31" Type="http://schemas.openxmlformats.org/officeDocument/2006/relationships/customXml" Target="../ink/ink1058.xml"/><Relationship Id="rId52" Type="http://schemas.openxmlformats.org/officeDocument/2006/relationships/image" Target="../media/image4161.png"/><Relationship Id="rId73" Type="http://schemas.openxmlformats.org/officeDocument/2006/relationships/customXml" Target="../ink/ink1079.xml"/><Relationship Id="rId94" Type="http://schemas.openxmlformats.org/officeDocument/2006/relationships/image" Target="../media/image4181.png"/><Relationship Id="rId148" Type="http://schemas.openxmlformats.org/officeDocument/2006/relationships/customXml" Target="../ink/ink1119.xml"/><Relationship Id="rId169" Type="http://schemas.openxmlformats.org/officeDocument/2006/relationships/customXml" Target="../ink/ink1130.xml"/><Relationship Id="rId4" Type="http://schemas.openxmlformats.org/officeDocument/2006/relationships/image" Target="../media/image70.png"/><Relationship Id="rId180" Type="http://schemas.openxmlformats.org/officeDocument/2006/relationships/image" Target="../media/image4222.png"/><Relationship Id="rId215" Type="http://schemas.openxmlformats.org/officeDocument/2006/relationships/customXml" Target="../ink/ink1153.xml"/><Relationship Id="rId236" Type="http://schemas.openxmlformats.org/officeDocument/2006/relationships/image" Target="../media/image4250.png"/><Relationship Id="rId257" Type="http://schemas.openxmlformats.org/officeDocument/2006/relationships/customXml" Target="../ink/ink1175.xml"/><Relationship Id="rId278" Type="http://schemas.openxmlformats.org/officeDocument/2006/relationships/image" Target="../media/image4270.png"/><Relationship Id="rId303" Type="http://schemas.openxmlformats.org/officeDocument/2006/relationships/customXml" Target="../ink/ink1198.xml"/><Relationship Id="rId42" Type="http://schemas.openxmlformats.org/officeDocument/2006/relationships/image" Target="../media/image4156.png"/><Relationship Id="rId84" Type="http://schemas.openxmlformats.org/officeDocument/2006/relationships/customXml" Target="../ink/ink1085.xml"/><Relationship Id="rId138" Type="http://schemas.openxmlformats.org/officeDocument/2006/relationships/customXml" Target="../ink/ink1114.xml"/><Relationship Id="rId191" Type="http://schemas.openxmlformats.org/officeDocument/2006/relationships/customXml" Target="../ink/ink1141.xml"/><Relationship Id="rId205" Type="http://schemas.openxmlformats.org/officeDocument/2006/relationships/customXml" Target="../ink/ink1148.xml"/><Relationship Id="rId247" Type="http://schemas.openxmlformats.org/officeDocument/2006/relationships/image" Target="../media/image4255.png"/><Relationship Id="rId107" Type="http://schemas.openxmlformats.org/officeDocument/2006/relationships/customXml" Target="../ink/ink1097.xml"/><Relationship Id="rId289" Type="http://schemas.openxmlformats.org/officeDocument/2006/relationships/customXml" Target="../ink/ink1191.xml"/><Relationship Id="rId11" Type="http://schemas.openxmlformats.org/officeDocument/2006/relationships/customXml" Target="../ink/ink1048.xml"/><Relationship Id="rId53" Type="http://schemas.openxmlformats.org/officeDocument/2006/relationships/customXml" Target="../ink/ink1069.xml"/><Relationship Id="rId149" Type="http://schemas.openxmlformats.org/officeDocument/2006/relationships/image" Target="../media/image4207.png"/><Relationship Id="rId314" Type="http://schemas.openxmlformats.org/officeDocument/2006/relationships/image" Target="../media/image4288.png"/><Relationship Id="rId95" Type="http://schemas.openxmlformats.org/officeDocument/2006/relationships/customXml" Target="../ink/ink1091.xml"/><Relationship Id="rId160" Type="http://schemas.openxmlformats.org/officeDocument/2006/relationships/image" Target="../media/image4212.png"/><Relationship Id="rId216" Type="http://schemas.openxmlformats.org/officeDocument/2006/relationships/image" Target="../media/image4240.png"/><Relationship Id="rId258" Type="http://schemas.openxmlformats.org/officeDocument/2006/relationships/image" Target="../media/image4260.png"/><Relationship Id="rId22" Type="http://schemas.openxmlformats.org/officeDocument/2006/relationships/image" Target="../media/image4147.png"/><Relationship Id="rId64" Type="http://schemas.openxmlformats.org/officeDocument/2006/relationships/image" Target="../media/image4167.png"/><Relationship Id="rId118" Type="http://schemas.openxmlformats.org/officeDocument/2006/relationships/image" Target="../media/image4193.png"/><Relationship Id="rId325" Type="http://schemas.openxmlformats.org/officeDocument/2006/relationships/customXml" Target="../ink/ink1209.xml"/><Relationship Id="rId171" Type="http://schemas.openxmlformats.org/officeDocument/2006/relationships/customXml" Target="../ink/ink1131.xml"/><Relationship Id="rId227" Type="http://schemas.openxmlformats.org/officeDocument/2006/relationships/customXml" Target="../ink/ink1159.xml"/><Relationship Id="rId269" Type="http://schemas.openxmlformats.org/officeDocument/2006/relationships/customXml" Target="../ink/ink1181.xml"/><Relationship Id="rId33" Type="http://schemas.openxmlformats.org/officeDocument/2006/relationships/customXml" Target="../ink/ink1059.xml"/><Relationship Id="rId129" Type="http://schemas.openxmlformats.org/officeDocument/2006/relationships/customXml" Target="../ink/ink1109.xml"/><Relationship Id="rId280" Type="http://schemas.openxmlformats.org/officeDocument/2006/relationships/image" Target="../media/image4271.png"/><Relationship Id="rId75" Type="http://schemas.openxmlformats.org/officeDocument/2006/relationships/image" Target="../media/image4172.png"/><Relationship Id="rId140" Type="http://schemas.openxmlformats.org/officeDocument/2006/relationships/customXml" Target="../ink/ink1115.xml"/><Relationship Id="rId182" Type="http://schemas.openxmlformats.org/officeDocument/2006/relationships/image" Target="../media/image4223.png"/><Relationship Id="rId6" Type="http://schemas.openxmlformats.org/officeDocument/2006/relationships/image" Target="../media/image4139.png"/><Relationship Id="rId238" Type="http://schemas.openxmlformats.org/officeDocument/2006/relationships/image" Target="../media/image4251.png"/><Relationship Id="rId291" Type="http://schemas.openxmlformats.org/officeDocument/2006/relationships/customXml" Target="../ink/ink1192.xml"/><Relationship Id="rId305" Type="http://schemas.openxmlformats.org/officeDocument/2006/relationships/customXml" Target="../ink/ink1199.xml"/><Relationship Id="rId44" Type="http://schemas.openxmlformats.org/officeDocument/2006/relationships/image" Target="../media/image4157.png"/><Relationship Id="rId86" Type="http://schemas.openxmlformats.org/officeDocument/2006/relationships/customXml" Target="../ink/ink1086.xml"/><Relationship Id="rId151" Type="http://schemas.openxmlformats.org/officeDocument/2006/relationships/image" Target="../media/image4208.png"/><Relationship Id="rId193" Type="http://schemas.openxmlformats.org/officeDocument/2006/relationships/customXml" Target="../ink/ink1142.xml"/><Relationship Id="rId207" Type="http://schemas.openxmlformats.org/officeDocument/2006/relationships/customXml" Target="../ink/ink1149.xml"/><Relationship Id="rId249" Type="http://schemas.openxmlformats.org/officeDocument/2006/relationships/image" Target="../media/image4256.png"/><Relationship Id="rId13" Type="http://schemas.openxmlformats.org/officeDocument/2006/relationships/customXml" Target="../ink/ink1049.xml"/><Relationship Id="rId109" Type="http://schemas.openxmlformats.org/officeDocument/2006/relationships/customXml" Target="../ink/ink1098.xml"/><Relationship Id="rId260" Type="http://schemas.openxmlformats.org/officeDocument/2006/relationships/image" Target="../media/image4261.png"/><Relationship Id="rId316" Type="http://schemas.openxmlformats.org/officeDocument/2006/relationships/image" Target="../media/image4289.png"/><Relationship Id="rId55" Type="http://schemas.openxmlformats.org/officeDocument/2006/relationships/customXml" Target="../ink/ink1070.xml"/><Relationship Id="rId97" Type="http://schemas.openxmlformats.org/officeDocument/2006/relationships/customXml" Target="../ink/ink1092.xml"/><Relationship Id="rId120" Type="http://schemas.openxmlformats.org/officeDocument/2006/relationships/image" Target="../media/image4194.png"/><Relationship Id="rId162" Type="http://schemas.openxmlformats.org/officeDocument/2006/relationships/image" Target="../media/image4213.png"/><Relationship Id="rId218" Type="http://schemas.openxmlformats.org/officeDocument/2006/relationships/image" Target="../media/image4241.png"/></Relationships>
</file>

<file path=ppt/slides/_rels/slide14.xml.rels><?xml version="1.0" encoding="UTF-8" standalone="yes"?>
<Relationships xmlns="http://schemas.openxmlformats.org/package/2006/relationships"><Relationship Id="rId26" Type="http://schemas.openxmlformats.org/officeDocument/2006/relationships/image" Target="../media/image4302.png"/><Relationship Id="rId21" Type="http://schemas.openxmlformats.org/officeDocument/2006/relationships/customXml" Target="../ink/ink1222.xml"/><Relationship Id="rId42" Type="http://schemas.openxmlformats.org/officeDocument/2006/relationships/image" Target="../media/image4310.png"/><Relationship Id="rId47" Type="http://schemas.openxmlformats.org/officeDocument/2006/relationships/customXml" Target="../ink/ink1235.xml"/><Relationship Id="rId63" Type="http://schemas.openxmlformats.org/officeDocument/2006/relationships/customXml" Target="../ink/ink1243.xml"/><Relationship Id="rId68" Type="http://schemas.openxmlformats.org/officeDocument/2006/relationships/image" Target="../media/image4323.png"/><Relationship Id="rId84" Type="http://schemas.openxmlformats.org/officeDocument/2006/relationships/image" Target="../media/image4331.png"/><Relationship Id="rId89" Type="http://schemas.openxmlformats.org/officeDocument/2006/relationships/customXml" Target="../ink/ink1256.xml"/><Relationship Id="rId16" Type="http://schemas.openxmlformats.org/officeDocument/2006/relationships/image" Target="../media/image4297.png"/><Relationship Id="rId11" Type="http://schemas.openxmlformats.org/officeDocument/2006/relationships/customXml" Target="../ink/ink1217.xml"/><Relationship Id="rId32" Type="http://schemas.openxmlformats.org/officeDocument/2006/relationships/image" Target="../media/image4305.png"/><Relationship Id="rId37" Type="http://schemas.openxmlformats.org/officeDocument/2006/relationships/customXml" Target="../ink/ink1230.xml"/><Relationship Id="rId53" Type="http://schemas.openxmlformats.org/officeDocument/2006/relationships/customXml" Target="../ink/ink1238.xml"/><Relationship Id="rId58" Type="http://schemas.openxmlformats.org/officeDocument/2006/relationships/image" Target="../media/image4318.png"/><Relationship Id="rId74" Type="http://schemas.openxmlformats.org/officeDocument/2006/relationships/image" Target="../media/image4326.png"/><Relationship Id="rId79" Type="http://schemas.openxmlformats.org/officeDocument/2006/relationships/customXml" Target="../ink/ink1251.xml"/><Relationship Id="rId5" Type="http://schemas.openxmlformats.org/officeDocument/2006/relationships/customXml" Target="../ink/ink1214.xml"/><Relationship Id="rId90" Type="http://schemas.openxmlformats.org/officeDocument/2006/relationships/image" Target="../media/image79.png"/><Relationship Id="rId95" Type="http://schemas.openxmlformats.org/officeDocument/2006/relationships/customXml" Target="../ink/ink1259.xml"/><Relationship Id="rId22" Type="http://schemas.openxmlformats.org/officeDocument/2006/relationships/image" Target="../media/image4300.png"/><Relationship Id="rId27" Type="http://schemas.openxmlformats.org/officeDocument/2006/relationships/customXml" Target="../ink/ink1225.xml"/><Relationship Id="rId43" Type="http://schemas.openxmlformats.org/officeDocument/2006/relationships/customXml" Target="../ink/ink1233.xml"/><Relationship Id="rId48" Type="http://schemas.openxmlformats.org/officeDocument/2006/relationships/image" Target="../media/image4313.png"/><Relationship Id="rId64" Type="http://schemas.openxmlformats.org/officeDocument/2006/relationships/image" Target="../media/image4321.png"/><Relationship Id="rId69" Type="http://schemas.openxmlformats.org/officeDocument/2006/relationships/customXml" Target="../ink/ink1246.xml"/><Relationship Id="rId8" Type="http://schemas.openxmlformats.org/officeDocument/2006/relationships/image" Target="../media/image4293.png"/><Relationship Id="rId51" Type="http://schemas.openxmlformats.org/officeDocument/2006/relationships/customXml" Target="../ink/ink1237.xml"/><Relationship Id="rId72" Type="http://schemas.openxmlformats.org/officeDocument/2006/relationships/image" Target="../media/image4325.png"/><Relationship Id="rId80" Type="http://schemas.openxmlformats.org/officeDocument/2006/relationships/image" Target="../media/image4329.png"/><Relationship Id="rId85" Type="http://schemas.openxmlformats.org/officeDocument/2006/relationships/customXml" Target="../ink/ink1254.xml"/><Relationship Id="rId93" Type="http://schemas.openxmlformats.org/officeDocument/2006/relationships/customXml" Target="../ink/ink1258.xml"/><Relationship Id="rId3" Type="http://schemas.openxmlformats.org/officeDocument/2006/relationships/customXml" Target="../ink/ink1213.xml"/><Relationship Id="rId12" Type="http://schemas.openxmlformats.org/officeDocument/2006/relationships/image" Target="../media/image4295.png"/><Relationship Id="rId17" Type="http://schemas.openxmlformats.org/officeDocument/2006/relationships/customXml" Target="../ink/ink1220.xml"/><Relationship Id="rId25" Type="http://schemas.openxmlformats.org/officeDocument/2006/relationships/customXml" Target="../ink/ink1224.xml"/><Relationship Id="rId33" Type="http://schemas.openxmlformats.org/officeDocument/2006/relationships/customXml" Target="../ink/ink1228.xml"/><Relationship Id="rId38" Type="http://schemas.openxmlformats.org/officeDocument/2006/relationships/image" Target="../media/image4308.png"/><Relationship Id="rId46" Type="http://schemas.openxmlformats.org/officeDocument/2006/relationships/image" Target="../media/image4312.png"/><Relationship Id="rId59" Type="http://schemas.openxmlformats.org/officeDocument/2006/relationships/customXml" Target="../ink/ink1241.xml"/><Relationship Id="rId67" Type="http://schemas.openxmlformats.org/officeDocument/2006/relationships/customXml" Target="../ink/ink1245.xml"/><Relationship Id="rId20" Type="http://schemas.openxmlformats.org/officeDocument/2006/relationships/image" Target="../media/image4299.png"/><Relationship Id="rId41" Type="http://schemas.openxmlformats.org/officeDocument/2006/relationships/customXml" Target="../ink/ink1232.xml"/><Relationship Id="rId54" Type="http://schemas.openxmlformats.org/officeDocument/2006/relationships/image" Target="../media/image4316.png"/><Relationship Id="rId62" Type="http://schemas.openxmlformats.org/officeDocument/2006/relationships/image" Target="../media/image4320.png"/><Relationship Id="rId70" Type="http://schemas.openxmlformats.org/officeDocument/2006/relationships/image" Target="../media/image4324.png"/><Relationship Id="rId75" Type="http://schemas.openxmlformats.org/officeDocument/2006/relationships/customXml" Target="../ink/ink1249.xml"/><Relationship Id="rId83" Type="http://schemas.openxmlformats.org/officeDocument/2006/relationships/customXml" Target="../ink/ink1253.xml"/><Relationship Id="rId88" Type="http://schemas.openxmlformats.org/officeDocument/2006/relationships/image" Target="../media/image4333.png"/><Relationship Id="rId91" Type="http://schemas.openxmlformats.org/officeDocument/2006/relationships/customXml" Target="../ink/ink1257.xml"/><Relationship Id="rId9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4292.png"/><Relationship Id="rId15" Type="http://schemas.openxmlformats.org/officeDocument/2006/relationships/customXml" Target="../ink/ink1219.xml"/><Relationship Id="rId23" Type="http://schemas.openxmlformats.org/officeDocument/2006/relationships/customXml" Target="../ink/ink1223.xml"/><Relationship Id="rId28" Type="http://schemas.openxmlformats.org/officeDocument/2006/relationships/image" Target="../media/image4303.png"/><Relationship Id="rId36" Type="http://schemas.openxmlformats.org/officeDocument/2006/relationships/image" Target="../media/image4307.png"/><Relationship Id="rId49" Type="http://schemas.openxmlformats.org/officeDocument/2006/relationships/customXml" Target="../ink/ink1236.xml"/><Relationship Id="rId57" Type="http://schemas.openxmlformats.org/officeDocument/2006/relationships/customXml" Target="../ink/ink1240.xml"/><Relationship Id="rId10" Type="http://schemas.openxmlformats.org/officeDocument/2006/relationships/image" Target="../media/image4294.png"/><Relationship Id="rId31" Type="http://schemas.openxmlformats.org/officeDocument/2006/relationships/customXml" Target="../ink/ink1227.xml"/><Relationship Id="rId44" Type="http://schemas.openxmlformats.org/officeDocument/2006/relationships/image" Target="../media/image4311.png"/><Relationship Id="rId52" Type="http://schemas.openxmlformats.org/officeDocument/2006/relationships/image" Target="../media/image4315.png"/><Relationship Id="rId60" Type="http://schemas.openxmlformats.org/officeDocument/2006/relationships/image" Target="../media/image4319.png"/><Relationship Id="rId65" Type="http://schemas.openxmlformats.org/officeDocument/2006/relationships/customXml" Target="../ink/ink1244.xml"/><Relationship Id="rId73" Type="http://schemas.openxmlformats.org/officeDocument/2006/relationships/customXml" Target="../ink/ink1248.xml"/><Relationship Id="rId78" Type="http://schemas.openxmlformats.org/officeDocument/2006/relationships/image" Target="../media/image4328.png"/><Relationship Id="rId81" Type="http://schemas.openxmlformats.org/officeDocument/2006/relationships/customXml" Target="../ink/ink1252.xml"/><Relationship Id="rId86" Type="http://schemas.openxmlformats.org/officeDocument/2006/relationships/image" Target="../media/image4332.png"/><Relationship Id="rId94" Type="http://schemas.openxmlformats.org/officeDocument/2006/relationships/image" Target="../media/image81.png"/><Relationship Id="rId4" Type="http://schemas.openxmlformats.org/officeDocument/2006/relationships/image" Target="../media/image4291.png"/><Relationship Id="rId9" Type="http://schemas.openxmlformats.org/officeDocument/2006/relationships/customXml" Target="../ink/ink1216.xml"/><Relationship Id="rId13" Type="http://schemas.openxmlformats.org/officeDocument/2006/relationships/customXml" Target="../ink/ink1218.xml"/><Relationship Id="rId18" Type="http://schemas.openxmlformats.org/officeDocument/2006/relationships/image" Target="../media/image4298.png"/><Relationship Id="rId39" Type="http://schemas.openxmlformats.org/officeDocument/2006/relationships/customXml" Target="../ink/ink1231.xml"/><Relationship Id="rId34" Type="http://schemas.openxmlformats.org/officeDocument/2006/relationships/image" Target="../media/image4306.png"/><Relationship Id="rId50" Type="http://schemas.openxmlformats.org/officeDocument/2006/relationships/image" Target="../media/image4314.png"/><Relationship Id="rId55" Type="http://schemas.openxmlformats.org/officeDocument/2006/relationships/customXml" Target="../ink/ink1239.xml"/><Relationship Id="rId76" Type="http://schemas.openxmlformats.org/officeDocument/2006/relationships/image" Target="../media/image4327.png"/><Relationship Id="rId7" Type="http://schemas.openxmlformats.org/officeDocument/2006/relationships/customXml" Target="../ink/ink1215.xml"/><Relationship Id="rId71" Type="http://schemas.openxmlformats.org/officeDocument/2006/relationships/customXml" Target="../ink/ink1247.xml"/><Relationship Id="rId92" Type="http://schemas.openxmlformats.org/officeDocument/2006/relationships/image" Target="../media/image80.png"/><Relationship Id="rId2" Type="http://schemas.openxmlformats.org/officeDocument/2006/relationships/notesSlide" Target="../notesSlides/notesSlide11.xml"/><Relationship Id="rId29" Type="http://schemas.openxmlformats.org/officeDocument/2006/relationships/customXml" Target="../ink/ink1226.xml"/><Relationship Id="rId24" Type="http://schemas.openxmlformats.org/officeDocument/2006/relationships/image" Target="../media/image4301.png"/><Relationship Id="rId40" Type="http://schemas.openxmlformats.org/officeDocument/2006/relationships/image" Target="../media/image4309.png"/><Relationship Id="rId45" Type="http://schemas.openxmlformats.org/officeDocument/2006/relationships/customXml" Target="../ink/ink1234.xml"/><Relationship Id="rId66" Type="http://schemas.openxmlformats.org/officeDocument/2006/relationships/image" Target="../media/image4322.png"/><Relationship Id="rId87" Type="http://schemas.openxmlformats.org/officeDocument/2006/relationships/customXml" Target="../ink/ink1255.xml"/><Relationship Id="rId61" Type="http://schemas.openxmlformats.org/officeDocument/2006/relationships/customXml" Target="../ink/ink1242.xml"/><Relationship Id="rId82" Type="http://schemas.openxmlformats.org/officeDocument/2006/relationships/image" Target="../media/image4330.png"/><Relationship Id="rId19" Type="http://schemas.openxmlformats.org/officeDocument/2006/relationships/customXml" Target="../ink/ink1221.xml"/><Relationship Id="rId14" Type="http://schemas.openxmlformats.org/officeDocument/2006/relationships/image" Target="../media/image4296.png"/><Relationship Id="rId30" Type="http://schemas.openxmlformats.org/officeDocument/2006/relationships/image" Target="../media/image4304.png"/><Relationship Id="rId35" Type="http://schemas.openxmlformats.org/officeDocument/2006/relationships/customXml" Target="../ink/ink1229.xml"/><Relationship Id="rId56" Type="http://schemas.openxmlformats.org/officeDocument/2006/relationships/image" Target="../media/image4317.png"/><Relationship Id="rId77" Type="http://schemas.openxmlformats.org/officeDocument/2006/relationships/customXml" Target="../ink/ink1250.xml"/></Relationships>
</file>

<file path=ppt/slides/_rels/slide15.xml.rels><?xml version="1.0" encoding="UTF-8" standalone="yes"?>
<Relationships xmlns="http://schemas.openxmlformats.org/package/2006/relationships"><Relationship Id="rId117" Type="http://schemas.openxmlformats.org/officeDocument/2006/relationships/customXml" Target="../ink/ink1317.xml"/><Relationship Id="rId299" Type="http://schemas.openxmlformats.org/officeDocument/2006/relationships/image" Target="../media/image4479.png"/><Relationship Id="rId21" Type="http://schemas.openxmlformats.org/officeDocument/2006/relationships/customXml" Target="../ink/ink1269.xml"/><Relationship Id="rId63" Type="http://schemas.openxmlformats.org/officeDocument/2006/relationships/customXml" Target="../ink/ink1290.xml"/><Relationship Id="rId159" Type="http://schemas.openxmlformats.org/officeDocument/2006/relationships/customXml" Target="../ink/ink1338.xml"/><Relationship Id="rId324" Type="http://schemas.openxmlformats.org/officeDocument/2006/relationships/image" Target="../media/image4491.png"/><Relationship Id="rId366" Type="http://schemas.openxmlformats.org/officeDocument/2006/relationships/image" Target="../media/image4511.png"/><Relationship Id="rId170" Type="http://schemas.openxmlformats.org/officeDocument/2006/relationships/image" Target="../media/image4416.png"/><Relationship Id="rId226" Type="http://schemas.openxmlformats.org/officeDocument/2006/relationships/image" Target="../media/image4443.png"/><Relationship Id="rId268" Type="http://schemas.openxmlformats.org/officeDocument/2006/relationships/customXml" Target="../ink/ink1393.xml"/><Relationship Id="rId32" Type="http://schemas.openxmlformats.org/officeDocument/2006/relationships/image" Target="../media/image4348.png"/><Relationship Id="rId74" Type="http://schemas.openxmlformats.org/officeDocument/2006/relationships/image" Target="../media/image4369.png"/><Relationship Id="rId128" Type="http://schemas.openxmlformats.org/officeDocument/2006/relationships/image" Target="../media/image4396.png"/><Relationship Id="rId335" Type="http://schemas.openxmlformats.org/officeDocument/2006/relationships/customXml" Target="../ink/ink1428.xml"/><Relationship Id="rId377" Type="http://schemas.openxmlformats.org/officeDocument/2006/relationships/customXml" Target="../ink/ink1449.xml"/><Relationship Id="rId5" Type="http://schemas.openxmlformats.org/officeDocument/2006/relationships/customXml" Target="../ink/ink1261.xml"/><Relationship Id="rId181" Type="http://schemas.openxmlformats.org/officeDocument/2006/relationships/customXml" Target="../ink/ink1349.xml"/><Relationship Id="rId237" Type="http://schemas.openxmlformats.org/officeDocument/2006/relationships/customXml" Target="../ink/ink1377.xml"/><Relationship Id="rId279" Type="http://schemas.openxmlformats.org/officeDocument/2006/relationships/image" Target="../media/image4469.png"/><Relationship Id="rId43" Type="http://schemas.openxmlformats.org/officeDocument/2006/relationships/customXml" Target="../ink/ink1280.xml"/><Relationship Id="rId139" Type="http://schemas.openxmlformats.org/officeDocument/2006/relationships/customXml" Target="../ink/ink1328.xml"/><Relationship Id="rId290" Type="http://schemas.openxmlformats.org/officeDocument/2006/relationships/customXml" Target="../ink/ink1404.xml"/><Relationship Id="rId304" Type="http://schemas.openxmlformats.org/officeDocument/2006/relationships/customXml" Target="../ink/ink1411.xml"/><Relationship Id="rId346" Type="http://schemas.openxmlformats.org/officeDocument/2006/relationships/image" Target="../media/image4501.png"/><Relationship Id="rId388" Type="http://schemas.openxmlformats.org/officeDocument/2006/relationships/image" Target="../media/image84.png"/><Relationship Id="rId85" Type="http://schemas.openxmlformats.org/officeDocument/2006/relationships/customXml" Target="../ink/ink1301.xml"/><Relationship Id="rId150" Type="http://schemas.openxmlformats.org/officeDocument/2006/relationships/image" Target="../media/image4406.png"/><Relationship Id="rId192" Type="http://schemas.openxmlformats.org/officeDocument/2006/relationships/image" Target="../media/image4426.png"/><Relationship Id="rId206" Type="http://schemas.openxmlformats.org/officeDocument/2006/relationships/image" Target="../media/image4433.png"/><Relationship Id="rId248" Type="http://schemas.openxmlformats.org/officeDocument/2006/relationships/customXml" Target="../ink/ink1383.xml"/><Relationship Id="rId12" Type="http://schemas.openxmlformats.org/officeDocument/2006/relationships/image" Target="../media/image4338.png"/><Relationship Id="rId108" Type="http://schemas.openxmlformats.org/officeDocument/2006/relationships/image" Target="../media/image4386.png"/><Relationship Id="rId315" Type="http://schemas.openxmlformats.org/officeDocument/2006/relationships/image" Target="../media/image4487.png"/><Relationship Id="rId357" Type="http://schemas.openxmlformats.org/officeDocument/2006/relationships/customXml" Target="../ink/ink1439.xml"/><Relationship Id="rId54" Type="http://schemas.openxmlformats.org/officeDocument/2006/relationships/image" Target="../media/image4359.png"/><Relationship Id="rId96" Type="http://schemas.openxmlformats.org/officeDocument/2006/relationships/image" Target="../media/image4380.png"/><Relationship Id="rId161" Type="http://schemas.openxmlformats.org/officeDocument/2006/relationships/customXml" Target="../ink/ink1339.xml"/><Relationship Id="rId217" Type="http://schemas.openxmlformats.org/officeDocument/2006/relationships/customXml" Target="../ink/ink1367.xml"/><Relationship Id="rId259" Type="http://schemas.openxmlformats.org/officeDocument/2006/relationships/image" Target="../media/image4459.png"/><Relationship Id="rId23" Type="http://schemas.openxmlformats.org/officeDocument/2006/relationships/customXml" Target="../ink/ink1270.xml"/><Relationship Id="rId119" Type="http://schemas.openxmlformats.org/officeDocument/2006/relationships/customXml" Target="../ink/ink1318.xml"/><Relationship Id="rId270" Type="http://schemas.openxmlformats.org/officeDocument/2006/relationships/customXml" Target="../ink/ink1394.xml"/><Relationship Id="rId326" Type="http://schemas.openxmlformats.org/officeDocument/2006/relationships/image" Target="../media/image4492.png"/><Relationship Id="rId65" Type="http://schemas.openxmlformats.org/officeDocument/2006/relationships/customXml" Target="../ink/ink1291.xml"/><Relationship Id="rId130" Type="http://schemas.openxmlformats.org/officeDocument/2006/relationships/image" Target="../media/image4397.png"/><Relationship Id="rId368" Type="http://schemas.openxmlformats.org/officeDocument/2006/relationships/image" Target="../media/image4512.png"/><Relationship Id="rId172" Type="http://schemas.openxmlformats.org/officeDocument/2006/relationships/image" Target="../media/image4417.png"/><Relationship Id="rId228" Type="http://schemas.openxmlformats.org/officeDocument/2006/relationships/image" Target="../media/image4444.png"/><Relationship Id="rId281" Type="http://schemas.openxmlformats.org/officeDocument/2006/relationships/image" Target="../media/image4470.png"/><Relationship Id="rId337" Type="http://schemas.openxmlformats.org/officeDocument/2006/relationships/customXml" Target="../ink/ink1429.xml"/><Relationship Id="rId34" Type="http://schemas.openxmlformats.org/officeDocument/2006/relationships/image" Target="../media/image4349.png"/><Relationship Id="rId76" Type="http://schemas.openxmlformats.org/officeDocument/2006/relationships/image" Target="../media/image4370.png"/><Relationship Id="rId141" Type="http://schemas.openxmlformats.org/officeDocument/2006/relationships/customXml" Target="../ink/ink1329.xml"/><Relationship Id="rId379" Type="http://schemas.openxmlformats.org/officeDocument/2006/relationships/customXml" Target="../ink/ink1450.xml"/><Relationship Id="rId7" Type="http://schemas.openxmlformats.org/officeDocument/2006/relationships/customXml" Target="../ink/ink1262.xml"/><Relationship Id="rId183" Type="http://schemas.openxmlformats.org/officeDocument/2006/relationships/customXml" Target="../ink/ink1350.xml"/><Relationship Id="rId239" Type="http://schemas.openxmlformats.org/officeDocument/2006/relationships/customXml" Target="../ink/ink1378.xml"/><Relationship Id="rId250" Type="http://schemas.openxmlformats.org/officeDocument/2006/relationships/customXml" Target="../ink/ink1384.xml"/><Relationship Id="rId292" Type="http://schemas.openxmlformats.org/officeDocument/2006/relationships/customXml" Target="../ink/ink1405.xml"/><Relationship Id="rId306" Type="http://schemas.openxmlformats.org/officeDocument/2006/relationships/customXml" Target="../ink/ink1412.xml"/><Relationship Id="rId45" Type="http://schemas.openxmlformats.org/officeDocument/2006/relationships/customXml" Target="../ink/ink1281.xml"/><Relationship Id="rId87" Type="http://schemas.openxmlformats.org/officeDocument/2006/relationships/customXml" Target="../ink/ink1302.xml"/><Relationship Id="rId110" Type="http://schemas.openxmlformats.org/officeDocument/2006/relationships/image" Target="../media/image4387.png"/><Relationship Id="rId348" Type="http://schemas.openxmlformats.org/officeDocument/2006/relationships/image" Target="../media/image4502.png"/><Relationship Id="rId152" Type="http://schemas.openxmlformats.org/officeDocument/2006/relationships/image" Target="../media/image4407.png"/><Relationship Id="rId194" Type="http://schemas.openxmlformats.org/officeDocument/2006/relationships/image" Target="../media/image4427.png"/><Relationship Id="rId208" Type="http://schemas.openxmlformats.org/officeDocument/2006/relationships/image" Target="../media/image4434.png"/><Relationship Id="rId261" Type="http://schemas.openxmlformats.org/officeDocument/2006/relationships/image" Target="../media/image4460.png"/><Relationship Id="rId14" Type="http://schemas.openxmlformats.org/officeDocument/2006/relationships/image" Target="../media/image4339.png"/><Relationship Id="rId56" Type="http://schemas.openxmlformats.org/officeDocument/2006/relationships/image" Target="../media/image4360.png"/><Relationship Id="rId317" Type="http://schemas.openxmlformats.org/officeDocument/2006/relationships/image" Target="../media/image4488.png"/><Relationship Id="rId359" Type="http://schemas.openxmlformats.org/officeDocument/2006/relationships/customXml" Target="../ink/ink1440.xml"/><Relationship Id="rId98" Type="http://schemas.openxmlformats.org/officeDocument/2006/relationships/image" Target="../media/image4381.png"/><Relationship Id="rId121" Type="http://schemas.openxmlformats.org/officeDocument/2006/relationships/customXml" Target="../ink/ink1319.xml"/><Relationship Id="rId163" Type="http://schemas.openxmlformats.org/officeDocument/2006/relationships/customXml" Target="../ink/ink1340.xml"/><Relationship Id="rId219" Type="http://schemas.openxmlformats.org/officeDocument/2006/relationships/customXml" Target="../ink/ink1368.xml"/><Relationship Id="rId370" Type="http://schemas.openxmlformats.org/officeDocument/2006/relationships/image" Target="../media/image4513.png"/><Relationship Id="rId230" Type="http://schemas.openxmlformats.org/officeDocument/2006/relationships/image" Target="../media/image4445.png"/><Relationship Id="rId25" Type="http://schemas.openxmlformats.org/officeDocument/2006/relationships/customXml" Target="../ink/ink1271.xml"/><Relationship Id="rId67" Type="http://schemas.openxmlformats.org/officeDocument/2006/relationships/customXml" Target="../ink/ink1292.xml"/><Relationship Id="rId272" Type="http://schemas.openxmlformats.org/officeDocument/2006/relationships/customXml" Target="../ink/ink1395.xml"/><Relationship Id="rId328" Type="http://schemas.openxmlformats.org/officeDocument/2006/relationships/image" Target="../media/image4493.png"/><Relationship Id="rId132" Type="http://schemas.openxmlformats.org/officeDocument/2006/relationships/image" Target="../media/image3744.png"/><Relationship Id="rId174" Type="http://schemas.openxmlformats.org/officeDocument/2006/relationships/image" Target="../media/image3535.png"/><Relationship Id="rId381" Type="http://schemas.openxmlformats.org/officeDocument/2006/relationships/customXml" Target="../ink/ink1451.xml"/><Relationship Id="rId241" Type="http://schemas.openxmlformats.org/officeDocument/2006/relationships/customXml" Target="../ink/ink1379.xml"/><Relationship Id="rId36" Type="http://schemas.openxmlformats.org/officeDocument/2006/relationships/image" Target="../media/image4350.png"/><Relationship Id="rId283" Type="http://schemas.openxmlformats.org/officeDocument/2006/relationships/image" Target="../media/image4471.png"/><Relationship Id="rId339" Type="http://schemas.openxmlformats.org/officeDocument/2006/relationships/customXml" Target="../ink/ink1430.xml"/><Relationship Id="rId78" Type="http://schemas.openxmlformats.org/officeDocument/2006/relationships/image" Target="../media/image4371.png"/><Relationship Id="rId101" Type="http://schemas.openxmlformats.org/officeDocument/2006/relationships/customXml" Target="../ink/ink1309.xml"/><Relationship Id="rId143" Type="http://schemas.openxmlformats.org/officeDocument/2006/relationships/customXml" Target="../ink/ink1330.xml"/><Relationship Id="rId185" Type="http://schemas.openxmlformats.org/officeDocument/2006/relationships/customXml" Target="../ink/ink1351.xml"/><Relationship Id="rId350" Type="http://schemas.openxmlformats.org/officeDocument/2006/relationships/image" Target="../media/image4503.png"/><Relationship Id="rId9" Type="http://schemas.openxmlformats.org/officeDocument/2006/relationships/customXml" Target="../ink/ink1263.xml"/><Relationship Id="rId210" Type="http://schemas.openxmlformats.org/officeDocument/2006/relationships/image" Target="../media/image4435.png"/><Relationship Id="rId252" Type="http://schemas.openxmlformats.org/officeDocument/2006/relationships/customXml" Target="../ink/ink1385.xml"/><Relationship Id="rId294" Type="http://schemas.openxmlformats.org/officeDocument/2006/relationships/customXml" Target="../ink/ink1406.xml"/><Relationship Id="rId308" Type="http://schemas.openxmlformats.org/officeDocument/2006/relationships/customXml" Target="../ink/ink1413.xml"/><Relationship Id="rId47" Type="http://schemas.openxmlformats.org/officeDocument/2006/relationships/customXml" Target="../ink/ink1282.xml"/><Relationship Id="rId68" Type="http://schemas.openxmlformats.org/officeDocument/2006/relationships/image" Target="../media/image4366.png"/><Relationship Id="rId89" Type="http://schemas.openxmlformats.org/officeDocument/2006/relationships/customXml" Target="../ink/ink1303.xml"/><Relationship Id="rId112" Type="http://schemas.openxmlformats.org/officeDocument/2006/relationships/image" Target="../media/image4388.png"/><Relationship Id="rId133" Type="http://schemas.openxmlformats.org/officeDocument/2006/relationships/customXml" Target="../ink/ink1325.xml"/><Relationship Id="rId154" Type="http://schemas.openxmlformats.org/officeDocument/2006/relationships/image" Target="../media/image4408.png"/><Relationship Id="rId175" Type="http://schemas.openxmlformats.org/officeDocument/2006/relationships/customXml" Target="../ink/ink1346.xml"/><Relationship Id="rId340" Type="http://schemas.openxmlformats.org/officeDocument/2006/relationships/image" Target="../media/image4498.png"/><Relationship Id="rId361" Type="http://schemas.openxmlformats.org/officeDocument/2006/relationships/customXml" Target="../ink/ink1441.xml"/><Relationship Id="rId196" Type="http://schemas.openxmlformats.org/officeDocument/2006/relationships/image" Target="../media/image4428.png"/><Relationship Id="rId200" Type="http://schemas.openxmlformats.org/officeDocument/2006/relationships/image" Target="../media/image4430.png"/><Relationship Id="rId382" Type="http://schemas.openxmlformats.org/officeDocument/2006/relationships/image" Target="../media/image4519.png"/><Relationship Id="rId16" Type="http://schemas.openxmlformats.org/officeDocument/2006/relationships/image" Target="../media/image4340.png"/><Relationship Id="rId221" Type="http://schemas.openxmlformats.org/officeDocument/2006/relationships/customXml" Target="../ink/ink1369.xml"/><Relationship Id="rId242" Type="http://schemas.openxmlformats.org/officeDocument/2006/relationships/image" Target="../media/image4451.png"/><Relationship Id="rId263" Type="http://schemas.openxmlformats.org/officeDocument/2006/relationships/image" Target="../media/image4461.png"/><Relationship Id="rId284" Type="http://schemas.openxmlformats.org/officeDocument/2006/relationships/customXml" Target="../ink/ink1401.xml"/><Relationship Id="rId319" Type="http://schemas.openxmlformats.org/officeDocument/2006/relationships/image" Target="../media/image4489.png"/><Relationship Id="rId37" Type="http://schemas.openxmlformats.org/officeDocument/2006/relationships/customXml" Target="../ink/ink1277.xml"/><Relationship Id="rId58" Type="http://schemas.openxmlformats.org/officeDocument/2006/relationships/image" Target="../media/image4361.png"/><Relationship Id="rId79" Type="http://schemas.openxmlformats.org/officeDocument/2006/relationships/customXml" Target="../ink/ink1298.xml"/><Relationship Id="rId102" Type="http://schemas.openxmlformats.org/officeDocument/2006/relationships/image" Target="../media/image4383.png"/><Relationship Id="rId123" Type="http://schemas.openxmlformats.org/officeDocument/2006/relationships/customXml" Target="../ink/ink1320.xml"/><Relationship Id="rId144" Type="http://schemas.openxmlformats.org/officeDocument/2006/relationships/image" Target="../media/image4403.png"/><Relationship Id="rId330" Type="http://schemas.openxmlformats.org/officeDocument/2006/relationships/customXml" Target="../ink/ink1425.xml"/><Relationship Id="rId90" Type="http://schemas.openxmlformats.org/officeDocument/2006/relationships/image" Target="../media/image4377.png"/><Relationship Id="rId165" Type="http://schemas.openxmlformats.org/officeDocument/2006/relationships/customXml" Target="../ink/ink1341.xml"/><Relationship Id="rId186" Type="http://schemas.openxmlformats.org/officeDocument/2006/relationships/image" Target="../media/image4423.png"/><Relationship Id="rId351" Type="http://schemas.openxmlformats.org/officeDocument/2006/relationships/customXml" Target="../ink/ink1436.xml"/><Relationship Id="rId372" Type="http://schemas.openxmlformats.org/officeDocument/2006/relationships/image" Target="../media/image4514.png"/><Relationship Id="rId211" Type="http://schemas.openxmlformats.org/officeDocument/2006/relationships/customXml" Target="../ink/ink1364.xml"/><Relationship Id="rId232" Type="http://schemas.openxmlformats.org/officeDocument/2006/relationships/image" Target="../media/image4446.png"/><Relationship Id="rId253" Type="http://schemas.openxmlformats.org/officeDocument/2006/relationships/image" Target="../media/image4456.png"/><Relationship Id="rId274" Type="http://schemas.openxmlformats.org/officeDocument/2006/relationships/customXml" Target="../ink/ink1396.xml"/><Relationship Id="rId295" Type="http://schemas.openxmlformats.org/officeDocument/2006/relationships/image" Target="../media/image4477.png"/><Relationship Id="rId309" Type="http://schemas.openxmlformats.org/officeDocument/2006/relationships/image" Target="../media/image4484.png"/><Relationship Id="rId27" Type="http://schemas.openxmlformats.org/officeDocument/2006/relationships/customXml" Target="../ink/ink1272.xml"/><Relationship Id="rId48" Type="http://schemas.openxmlformats.org/officeDocument/2006/relationships/image" Target="../media/image4356.png"/><Relationship Id="rId69" Type="http://schemas.openxmlformats.org/officeDocument/2006/relationships/customXml" Target="../ink/ink1293.xml"/><Relationship Id="rId113" Type="http://schemas.openxmlformats.org/officeDocument/2006/relationships/customXml" Target="../ink/ink1315.xml"/><Relationship Id="rId134" Type="http://schemas.openxmlformats.org/officeDocument/2006/relationships/image" Target="../media/image4398.png"/><Relationship Id="rId320" Type="http://schemas.openxmlformats.org/officeDocument/2006/relationships/customXml" Target="../ink/ink1419.xml"/><Relationship Id="rId80" Type="http://schemas.openxmlformats.org/officeDocument/2006/relationships/image" Target="../media/image4372.png"/><Relationship Id="rId155" Type="http://schemas.openxmlformats.org/officeDocument/2006/relationships/customXml" Target="../ink/ink1336.xml"/><Relationship Id="rId176" Type="http://schemas.openxmlformats.org/officeDocument/2006/relationships/image" Target="../media/image4418.png"/><Relationship Id="rId197" Type="http://schemas.openxmlformats.org/officeDocument/2006/relationships/customXml" Target="../ink/ink1357.xml"/><Relationship Id="rId341" Type="http://schemas.openxmlformats.org/officeDocument/2006/relationships/customXml" Target="../ink/ink1431.xml"/><Relationship Id="rId362" Type="http://schemas.openxmlformats.org/officeDocument/2006/relationships/image" Target="../media/image4509.png"/><Relationship Id="rId383" Type="http://schemas.openxmlformats.org/officeDocument/2006/relationships/customXml" Target="../ink/ink1452.xml"/><Relationship Id="rId201" Type="http://schemas.openxmlformats.org/officeDocument/2006/relationships/customXml" Target="../ink/ink1359.xml"/><Relationship Id="rId222" Type="http://schemas.openxmlformats.org/officeDocument/2006/relationships/image" Target="../media/image4441.png"/><Relationship Id="rId243" Type="http://schemas.openxmlformats.org/officeDocument/2006/relationships/customXml" Target="../ink/ink1380.xml"/><Relationship Id="rId264" Type="http://schemas.openxmlformats.org/officeDocument/2006/relationships/customXml" Target="../ink/ink1391.xml"/><Relationship Id="rId285" Type="http://schemas.openxmlformats.org/officeDocument/2006/relationships/image" Target="../media/image4472.png"/><Relationship Id="rId17" Type="http://schemas.openxmlformats.org/officeDocument/2006/relationships/customXml" Target="../ink/ink1267.xml"/><Relationship Id="rId38" Type="http://schemas.openxmlformats.org/officeDocument/2006/relationships/image" Target="../media/image4351.png"/><Relationship Id="rId59" Type="http://schemas.openxmlformats.org/officeDocument/2006/relationships/customXml" Target="../ink/ink1288.xml"/><Relationship Id="rId103" Type="http://schemas.openxmlformats.org/officeDocument/2006/relationships/customXml" Target="../ink/ink1310.xml"/><Relationship Id="rId124" Type="http://schemas.openxmlformats.org/officeDocument/2006/relationships/image" Target="../media/image4394.png"/><Relationship Id="rId310" Type="http://schemas.openxmlformats.org/officeDocument/2006/relationships/customXml" Target="../ink/ink1414.xml"/><Relationship Id="rId70" Type="http://schemas.openxmlformats.org/officeDocument/2006/relationships/image" Target="../media/image4367.png"/><Relationship Id="rId91" Type="http://schemas.openxmlformats.org/officeDocument/2006/relationships/customXml" Target="../ink/ink1304.xml"/><Relationship Id="rId145" Type="http://schemas.openxmlformats.org/officeDocument/2006/relationships/customXml" Target="../ink/ink1331.xml"/><Relationship Id="rId166" Type="http://schemas.openxmlformats.org/officeDocument/2006/relationships/image" Target="../media/image4414.png"/><Relationship Id="rId187" Type="http://schemas.openxmlformats.org/officeDocument/2006/relationships/customXml" Target="../ink/ink1352.xml"/><Relationship Id="rId331" Type="http://schemas.openxmlformats.org/officeDocument/2006/relationships/image" Target="../media/image4494.png"/><Relationship Id="rId352" Type="http://schemas.openxmlformats.org/officeDocument/2006/relationships/image" Target="../media/image4504.png"/><Relationship Id="rId373" Type="http://schemas.openxmlformats.org/officeDocument/2006/relationships/customXml" Target="../ink/ink1447.xml"/><Relationship Id="rId1" Type="http://schemas.openxmlformats.org/officeDocument/2006/relationships/slideLayout" Target="../slideLayouts/slideLayout7.xml"/><Relationship Id="rId212" Type="http://schemas.openxmlformats.org/officeDocument/2006/relationships/image" Target="../media/image4436.png"/><Relationship Id="rId233" Type="http://schemas.openxmlformats.org/officeDocument/2006/relationships/customXml" Target="../ink/ink1375.xml"/><Relationship Id="rId254" Type="http://schemas.openxmlformats.org/officeDocument/2006/relationships/customXml" Target="../ink/ink1386.xml"/><Relationship Id="rId28" Type="http://schemas.openxmlformats.org/officeDocument/2006/relationships/image" Target="../media/image4346.png"/><Relationship Id="rId49" Type="http://schemas.openxmlformats.org/officeDocument/2006/relationships/customXml" Target="../ink/ink1283.xml"/><Relationship Id="rId114" Type="http://schemas.openxmlformats.org/officeDocument/2006/relationships/image" Target="../media/image4389.png"/><Relationship Id="rId275" Type="http://schemas.openxmlformats.org/officeDocument/2006/relationships/image" Target="../media/image4467.png"/><Relationship Id="rId296" Type="http://schemas.openxmlformats.org/officeDocument/2006/relationships/customXml" Target="../ink/ink1407.xml"/><Relationship Id="rId300" Type="http://schemas.openxmlformats.org/officeDocument/2006/relationships/customXml" Target="../ink/ink1409.xml"/><Relationship Id="rId60" Type="http://schemas.openxmlformats.org/officeDocument/2006/relationships/image" Target="../media/image4362.png"/><Relationship Id="rId81" Type="http://schemas.openxmlformats.org/officeDocument/2006/relationships/customXml" Target="../ink/ink1299.xml"/><Relationship Id="rId135" Type="http://schemas.openxmlformats.org/officeDocument/2006/relationships/customXml" Target="../ink/ink1326.xml"/><Relationship Id="rId156" Type="http://schemas.openxmlformats.org/officeDocument/2006/relationships/image" Target="../media/image4409.png"/><Relationship Id="rId177" Type="http://schemas.openxmlformats.org/officeDocument/2006/relationships/customXml" Target="../ink/ink1347.xml"/><Relationship Id="rId198" Type="http://schemas.openxmlformats.org/officeDocument/2006/relationships/image" Target="../media/image4429.png"/><Relationship Id="rId321" Type="http://schemas.openxmlformats.org/officeDocument/2006/relationships/customXml" Target="../ink/ink1420.xml"/><Relationship Id="rId342" Type="http://schemas.openxmlformats.org/officeDocument/2006/relationships/image" Target="../media/image4499.png"/><Relationship Id="rId363" Type="http://schemas.openxmlformats.org/officeDocument/2006/relationships/customXml" Target="../ink/ink1442.xml"/><Relationship Id="rId384" Type="http://schemas.openxmlformats.org/officeDocument/2006/relationships/image" Target="../media/image4520.png"/><Relationship Id="rId202" Type="http://schemas.openxmlformats.org/officeDocument/2006/relationships/image" Target="../media/image4431.png"/><Relationship Id="rId223" Type="http://schemas.openxmlformats.org/officeDocument/2006/relationships/customXml" Target="../ink/ink1370.xml"/><Relationship Id="rId244" Type="http://schemas.openxmlformats.org/officeDocument/2006/relationships/image" Target="../media/image4452.png"/><Relationship Id="rId18" Type="http://schemas.openxmlformats.org/officeDocument/2006/relationships/image" Target="../media/image4341.png"/><Relationship Id="rId39" Type="http://schemas.openxmlformats.org/officeDocument/2006/relationships/customXml" Target="../ink/ink1278.xml"/><Relationship Id="rId265" Type="http://schemas.openxmlformats.org/officeDocument/2006/relationships/image" Target="../media/image4462.png"/><Relationship Id="rId286" Type="http://schemas.openxmlformats.org/officeDocument/2006/relationships/customXml" Target="../ink/ink1402.xml"/><Relationship Id="rId50" Type="http://schemas.openxmlformats.org/officeDocument/2006/relationships/image" Target="../media/image4357.png"/><Relationship Id="rId104" Type="http://schemas.openxmlformats.org/officeDocument/2006/relationships/image" Target="../media/image4384.png"/><Relationship Id="rId125" Type="http://schemas.openxmlformats.org/officeDocument/2006/relationships/customXml" Target="../ink/ink1321.xml"/><Relationship Id="rId146" Type="http://schemas.openxmlformats.org/officeDocument/2006/relationships/image" Target="../media/image4404.png"/><Relationship Id="rId167" Type="http://schemas.openxmlformats.org/officeDocument/2006/relationships/customXml" Target="../ink/ink1342.xml"/><Relationship Id="rId188" Type="http://schemas.openxmlformats.org/officeDocument/2006/relationships/image" Target="../media/image4424.png"/><Relationship Id="rId311" Type="http://schemas.openxmlformats.org/officeDocument/2006/relationships/image" Target="../media/image4485.png"/><Relationship Id="rId332" Type="http://schemas.openxmlformats.org/officeDocument/2006/relationships/customXml" Target="../ink/ink1426.xml"/><Relationship Id="rId353" Type="http://schemas.openxmlformats.org/officeDocument/2006/relationships/customXml" Target="../ink/ink1437.xml"/><Relationship Id="rId374" Type="http://schemas.openxmlformats.org/officeDocument/2006/relationships/image" Target="../media/image4515.png"/><Relationship Id="rId71" Type="http://schemas.openxmlformats.org/officeDocument/2006/relationships/customXml" Target="../ink/ink1294.xml"/><Relationship Id="rId92" Type="http://schemas.openxmlformats.org/officeDocument/2006/relationships/image" Target="../media/image4378.png"/><Relationship Id="rId213" Type="http://schemas.openxmlformats.org/officeDocument/2006/relationships/customXml" Target="../ink/ink1365.xml"/><Relationship Id="rId234" Type="http://schemas.openxmlformats.org/officeDocument/2006/relationships/image" Target="../media/image4447.png"/><Relationship Id="rId2" Type="http://schemas.openxmlformats.org/officeDocument/2006/relationships/notesSlide" Target="../notesSlides/notesSlide12.xml"/><Relationship Id="rId29" Type="http://schemas.openxmlformats.org/officeDocument/2006/relationships/customXml" Target="../ink/ink1273.xml"/><Relationship Id="rId255" Type="http://schemas.openxmlformats.org/officeDocument/2006/relationships/image" Target="../media/image4457.png"/><Relationship Id="rId276" Type="http://schemas.openxmlformats.org/officeDocument/2006/relationships/customXml" Target="../ink/ink1397.xml"/><Relationship Id="rId297" Type="http://schemas.openxmlformats.org/officeDocument/2006/relationships/image" Target="../media/image4478.png"/><Relationship Id="rId40" Type="http://schemas.openxmlformats.org/officeDocument/2006/relationships/image" Target="../media/image4352.png"/><Relationship Id="rId115" Type="http://schemas.openxmlformats.org/officeDocument/2006/relationships/customXml" Target="../ink/ink1316.xml"/><Relationship Id="rId136" Type="http://schemas.openxmlformats.org/officeDocument/2006/relationships/image" Target="../media/image4399.png"/><Relationship Id="rId157" Type="http://schemas.openxmlformats.org/officeDocument/2006/relationships/customXml" Target="../ink/ink1337.xml"/><Relationship Id="rId178" Type="http://schemas.openxmlformats.org/officeDocument/2006/relationships/image" Target="../media/image4419.png"/><Relationship Id="rId301" Type="http://schemas.openxmlformats.org/officeDocument/2006/relationships/image" Target="../media/image4480.png"/><Relationship Id="rId322" Type="http://schemas.openxmlformats.org/officeDocument/2006/relationships/image" Target="../media/image4490.png"/><Relationship Id="rId343" Type="http://schemas.openxmlformats.org/officeDocument/2006/relationships/customXml" Target="../ink/ink1432.xml"/><Relationship Id="rId364" Type="http://schemas.openxmlformats.org/officeDocument/2006/relationships/image" Target="../media/image4510.png"/><Relationship Id="rId61" Type="http://schemas.openxmlformats.org/officeDocument/2006/relationships/customXml" Target="../ink/ink1289.xml"/><Relationship Id="rId82" Type="http://schemas.openxmlformats.org/officeDocument/2006/relationships/image" Target="../media/image4373.png"/><Relationship Id="rId199" Type="http://schemas.openxmlformats.org/officeDocument/2006/relationships/customXml" Target="../ink/ink1358.xml"/><Relationship Id="rId203" Type="http://schemas.openxmlformats.org/officeDocument/2006/relationships/customXml" Target="../ink/ink1360.xml"/><Relationship Id="rId385" Type="http://schemas.openxmlformats.org/officeDocument/2006/relationships/customXml" Target="../ink/ink1453.xml"/><Relationship Id="rId19" Type="http://schemas.openxmlformats.org/officeDocument/2006/relationships/customXml" Target="../ink/ink1268.xml"/><Relationship Id="rId224" Type="http://schemas.openxmlformats.org/officeDocument/2006/relationships/image" Target="../media/image4442.png"/><Relationship Id="rId245" Type="http://schemas.openxmlformats.org/officeDocument/2006/relationships/customXml" Target="../ink/ink1381.xml"/><Relationship Id="rId266" Type="http://schemas.openxmlformats.org/officeDocument/2006/relationships/customXml" Target="../ink/ink1392.xml"/><Relationship Id="rId287" Type="http://schemas.openxmlformats.org/officeDocument/2006/relationships/image" Target="../media/image4473.png"/><Relationship Id="rId30" Type="http://schemas.openxmlformats.org/officeDocument/2006/relationships/image" Target="../media/image4347.png"/><Relationship Id="rId105" Type="http://schemas.openxmlformats.org/officeDocument/2006/relationships/customXml" Target="../ink/ink1311.xml"/><Relationship Id="rId126" Type="http://schemas.openxmlformats.org/officeDocument/2006/relationships/image" Target="../media/image4395.png"/><Relationship Id="rId147" Type="http://schemas.openxmlformats.org/officeDocument/2006/relationships/customXml" Target="../ink/ink1332.xml"/><Relationship Id="rId168" Type="http://schemas.openxmlformats.org/officeDocument/2006/relationships/image" Target="../media/image4415.png"/><Relationship Id="rId312" Type="http://schemas.openxmlformats.org/officeDocument/2006/relationships/customXml" Target="../ink/ink1415.xml"/><Relationship Id="rId333" Type="http://schemas.openxmlformats.org/officeDocument/2006/relationships/customXml" Target="../ink/ink1427.xml"/><Relationship Id="rId354" Type="http://schemas.openxmlformats.org/officeDocument/2006/relationships/image" Target="../media/image4505.png"/><Relationship Id="rId51" Type="http://schemas.openxmlformats.org/officeDocument/2006/relationships/customXml" Target="../ink/ink1284.xml"/><Relationship Id="rId72" Type="http://schemas.openxmlformats.org/officeDocument/2006/relationships/image" Target="../media/image4368.png"/><Relationship Id="rId93" Type="http://schemas.openxmlformats.org/officeDocument/2006/relationships/customXml" Target="../ink/ink1305.xml"/><Relationship Id="rId189" Type="http://schemas.openxmlformats.org/officeDocument/2006/relationships/customXml" Target="../ink/ink1353.xml"/><Relationship Id="rId375" Type="http://schemas.openxmlformats.org/officeDocument/2006/relationships/customXml" Target="../ink/ink1448.xml"/><Relationship Id="rId3" Type="http://schemas.openxmlformats.org/officeDocument/2006/relationships/customXml" Target="../ink/ink1260.xml"/><Relationship Id="rId214" Type="http://schemas.openxmlformats.org/officeDocument/2006/relationships/image" Target="../media/image4437.png"/><Relationship Id="rId235" Type="http://schemas.openxmlformats.org/officeDocument/2006/relationships/customXml" Target="../ink/ink1376.xml"/><Relationship Id="rId256" Type="http://schemas.openxmlformats.org/officeDocument/2006/relationships/customXml" Target="../ink/ink1387.xml"/><Relationship Id="rId277" Type="http://schemas.openxmlformats.org/officeDocument/2006/relationships/image" Target="../media/image4468.png"/><Relationship Id="rId298" Type="http://schemas.openxmlformats.org/officeDocument/2006/relationships/customXml" Target="../ink/ink1408.xml"/><Relationship Id="rId116" Type="http://schemas.openxmlformats.org/officeDocument/2006/relationships/image" Target="../media/image4390.png"/><Relationship Id="rId137" Type="http://schemas.openxmlformats.org/officeDocument/2006/relationships/customXml" Target="../ink/ink1327.xml"/><Relationship Id="rId158" Type="http://schemas.openxmlformats.org/officeDocument/2006/relationships/image" Target="../media/image4410.png"/><Relationship Id="rId302" Type="http://schemas.openxmlformats.org/officeDocument/2006/relationships/customXml" Target="../ink/ink1410.xml"/><Relationship Id="rId323" Type="http://schemas.openxmlformats.org/officeDocument/2006/relationships/customXml" Target="../ink/ink1421.xml"/><Relationship Id="rId344" Type="http://schemas.openxmlformats.org/officeDocument/2006/relationships/image" Target="../media/image4500.png"/><Relationship Id="rId20" Type="http://schemas.openxmlformats.org/officeDocument/2006/relationships/image" Target="../media/image4342.png"/><Relationship Id="rId41" Type="http://schemas.openxmlformats.org/officeDocument/2006/relationships/customXml" Target="../ink/ink1279.xml"/><Relationship Id="rId62" Type="http://schemas.openxmlformats.org/officeDocument/2006/relationships/image" Target="../media/image4363.png"/><Relationship Id="rId83" Type="http://schemas.openxmlformats.org/officeDocument/2006/relationships/customXml" Target="../ink/ink1300.xml"/><Relationship Id="rId179" Type="http://schemas.openxmlformats.org/officeDocument/2006/relationships/customXml" Target="../ink/ink1348.xml"/><Relationship Id="rId365" Type="http://schemas.openxmlformats.org/officeDocument/2006/relationships/customXml" Target="../ink/ink1443.xml"/><Relationship Id="rId386" Type="http://schemas.openxmlformats.org/officeDocument/2006/relationships/image" Target="../media/image83.png"/><Relationship Id="rId190" Type="http://schemas.openxmlformats.org/officeDocument/2006/relationships/image" Target="../media/image4425.png"/><Relationship Id="rId204" Type="http://schemas.openxmlformats.org/officeDocument/2006/relationships/image" Target="../media/image4432.png"/><Relationship Id="rId225" Type="http://schemas.openxmlformats.org/officeDocument/2006/relationships/customXml" Target="../ink/ink1371.xml"/><Relationship Id="rId246" Type="http://schemas.openxmlformats.org/officeDocument/2006/relationships/customXml" Target="../ink/ink1382.xml"/><Relationship Id="rId267" Type="http://schemas.openxmlformats.org/officeDocument/2006/relationships/image" Target="../media/image4463.png"/><Relationship Id="rId288" Type="http://schemas.openxmlformats.org/officeDocument/2006/relationships/customXml" Target="../ink/ink1403.xml"/><Relationship Id="rId106" Type="http://schemas.openxmlformats.org/officeDocument/2006/relationships/image" Target="../media/image4385.png"/><Relationship Id="rId127" Type="http://schemas.openxmlformats.org/officeDocument/2006/relationships/customXml" Target="../ink/ink1322.xml"/><Relationship Id="rId313" Type="http://schemas.openxmlformats.org/officeDocument/2006/relationships/image" Target="../media/image4486.png"/><Relationship Id="rId10" Type="http://schemas.openxmlformats.org/officeDocument/2006/relationships/image" Target="../media/image4337.png"/><Relationship Id="rId31" Type="http://schemas.openxmlformats.org/officeDocument/2006/relationships/customXml" Target="../ink/ink1274.xml"/><Relationship Id="rId52" Type="http://schemas.openxmlformats.org/officeDocument/2006/relationships/image" Target="../media/image4358.png"/><Relationship Id="rId73" Type="http://schemas.openxmlformats.org/officeDocument/2006/relationships/customXml" Target="../ink/ink1295.xml"/><Relationship Id="rId94" Type="http://schemas.openxmlformats.org/officeDocument/2006/relationships/image" Target="../media/image4379.png"/><Relationship Id="rId148" Type="http://schemas.openxmlformats.org/officeDocument/2006/relationships/image" Target="../media/image4405.png"/><Relationship Id="rId169" Type="http://schemas.openxmlformats.org/officeDocument/2006/relationships/customXml" Target="../ink/ink1343.xml"/><Relationship Id="rId334" Type="http://schemas.openxmlformats.org/officeDocument/2006/relationships/image" Target="../media/image4495.png"/><Relationship Id="rId355" Type="http://schemas.openxmlformats.org/officeDocument/2006/relationships/customXml" Target="../ink/ink1438.xml"/><Relationship Id="rId376" Type="http://schemas.openxmlformats.org/officeDocument/2006/relationships/image" Target="../media/image4516.png"/><Relationship Id="rId4" Type="http://schemas.openxmlformats.org/officeDocument/2006/relationships/image" Target="../media/image4334.png"/><Relationship Id="rId180" Type="http://schemas.openxmlformats.org/officeDocument/2006/relationships/image" Target="../media/image4420.png"/><Relationship Id="rId215" Type="http://schemas.openxmlformats.org/officeDocument/2006/relationships/customXml" Target="../ink/ink1366.xml"/><Relationship Id="rId236" Type="http://schemas.openxmlformats.org/officeDocument/2006/relationships/image" Target="../media/image4448.png"/><Relationship Id="rId257" Type="http://schemas.openxmlformats.org/officeDocument/2006/relationships/image" Target="../media/image4458.png"/><Relationship Id="rId278" Type="http://schemas.openxmlformats.org/officeDocument/2006/relationships/customXml" Target="../ink/ink1398.xml"/><Relationship Id="rId303" Type="http://schemas.openxmlformats.org/officeDocument/2006/relationships/image" Target="../media/image4481.png"/><Relationship Id="rId42" Type="http://schemas.openxmlformats.org/officeDocument/2006/relationships/image" Target="../media/image4353.png"/><Relationship Id="rId84" Type="http://schemas.openxmlformats.org/officeDocument/2006/relationships/image" Target="../media/image4374.png"/><Relationship Id="rId138" Type="http://schemas.openxmlformats.org/officeDocument/2006/relationships/image" Target="../media/image4400.png"/><Relationship Id="rId345" Type="http://schemas.openxmlformats.org/officeDocument/2006/relationships/customXml" Target="../ink/ink1433.xml"/><Relationship Id="rId387" Type="http://schemas.openxmlformats.org/officeDocument/2006/relationships/customXml" Target="../ink/ink1454.xml"/><Relationship Id="rId191" Type="http://schemas.openxmlformats.org/officeDocument/2006/relationships/customXml" Target="../ink/ink1354.xml"/><Relationship Id="rId205" Type="http://schemas.openxmlformats.org/officeDocument/2006/relationships/customXml" Target="../ink/ink1361.xml"/><Relationship Id="rId247" Type="http://schemas.openxmlformats.org/officeDocument/2006/relationships/image" Target="../media/image4453.png"/><Relationship Id="rId107" Type="http://schemas.openxmlformats.org/officeDocument/2006/relationships/customXml" Target="../ink/ink1312.xml"/><Relationship Id="rId289" Type="http://schemas.openxmlformats.org/officeDocument/2006/relationships/image" Target="../media/image4474.png"/><Relationship Id="rId11" Type="http://schemas.openxmlformats.org/officeDocument/2006/relationships/customXml" Target="../ink/ink1264.xml"/><Relationship Id="rId53" Type="http://schemas.openxmlformats.org/officeDocument/2006/relationships/customXml" Target="../ink/ink1285.xml"/><Relationship Id="rId149" Type="http://schemas.openxmlformats.org/officeDocument/2006/relationships/customXml" Target="../ink/ink1333.xml"/><Relationship Id="rId314" Type="http://schemas.openxmlformats.org/officeDocument/2006/relationships/customXml" Target="../ink/ink1416.xml"/><Relationship Id="rId356" Type="http://schemas.openxmlformats.org/officeDocument/2006/relationships/image" Target="../media/image4506.png"/><Relationship Id="rId95" Type="http://schemas.openxmlformats.org/officeDocument/2006/relationships/customXml" Target="../ink/ink1306.xml"/><Relationship Id="rId160" Type="http://schemas.openxmlformats.org/officeDocument/2006/relationships/image" Target="../media/image4411.png"/><Relationship Id="rId216" Type="http://schemas.openxmlformats.org/officeDocument/2006/relationships/image" Target="../media/image4438.png"/><Relationship Id="rId258" Type="http://schemas.openxmlformats.org/officeDocument/2006/relationships/customXml" Target="../ink/ink1388.xml"/><Relationship Id="rId22" Type="http://schemas.openxmlformats.org/officeDocument/2006/relationships/image" Target="../media/image4343.png"/><Relationship Id="rId64" Type="http://schemas.openxmlformats.org/officeDocument/2006/relationships/image" Target="../media/image4364.png"/><Relationship Id="rId118" Type="http://schemas.openxmlformats.org/officeDocument/2006/relationships/image" Target="../media/image4391.png"/><Relationship Id="rId325" Type="http://schemas.openxmlformats.org/officeDocument/2006/relationships/customXml" Target="../ink/ink1422.xml"/><Relationship Id="rId367" Type="http://schemas.openxmlformats.org/officeDocument/2006/relationships/customXml" Target="../ink/ink1444.xml"/><Relationship Id="rId171" Type="http://schemas.openxmlformats.org/officeDocument/2006/relationships/customXml" Target="../ink/ink1344.xml"/><Relationship Id="rId227" Type="http://schemas.openxmlformats.org/officeDocument/2006/relationships/customXml" Target="../ink/ink1372.xml"/><Relationship Id="rId269" Type="http://schemas.openxmlformats.org/officeDocument/2006/relationships/image" Target="../media/image4464.png"/><Relationship Id="rId33" Type="http://schemas.openxmlformats.org/officeDocument/2006/relationships/customXml" Target="../ink/ink1275.xml"/><Relationship Id="rId129" Type="http://schemas.openxmlformats.org/officeDocument/2006/relationships/customXml" Target="../ink/ink1323.xml"/><Relationship Id="rId280" Type="http://schemas.openxmlformats.org/officeDocument/2006/relationships/customXml" Target="../ink/ink1399.xml"/><Relationship Id="rId336" Type="http://schemas.openxmlformats.org/officeDocument/2006/relationships/image" Target="../media/image4496.png"/><Relationship Id="rId75" Type="http://schemas.openxmlformats.org/officeDocument/2006/relationships/customXml" Target="../ink/ink1296.xml"/><Relationship Id="rId140" Type="http://schemas.openxmlformats.org/officeDocument/2006/relationships/image" Target="../media/image4401.png"/><Relationship Id="rId182" Type="http://schemas.openxmlformats.org/officeDocument/2006/relationships/image" Target="../media/image4421.png"/><Relationship Id="rId378" Type="http://schemas.openxmlformats.org/officeDocument/2006/relationships/image" Target="../media/image4517.png"/><Relationship Id="rId6" Type="http://schemas.openxmlformats.org/officeDocument/2006/relationships/image" Target="../media/image4335.png"/><Relationship Id="rId238" Type="http://schemas.openxmlformats.org/officeDocument/2006/relationships/image" Target="../media/image4449.png"/><Relationship Id="rId291" Type="http://schemas.openxmlformats.org/officeDocument/2006/relationships/image" Target="../media/image4475.png"/><Relationship Id="rId305" Type="http://schemas.openxmlformats.org/officeDocument/2006/relationships/image" Target="../media/image4482.png"/><Relationship Id="rId347" Type="http://schemas.openxmlformats.org/officeDocument/2006/relationships/customXml" Target="../ink/ink1434.xml"/><Relationship Id="rId44" Type="http://schemas.openxmlformats.org/officeDocument/2006/relationships/image" Target="../media/image4354.png"/><Relationship Id="rId86" Type="http://schemas.openxmlformats.org/officeDocument/2006/relationships/image" Target="../media/image4375.png"/><Relationship Id="rId151" Type="http://schemas.openxmlformats.org/officeDocument/2006/relationships/customXml" Target="../ink/ink1334.xml"/><Relationship Id="rId193" Type="http://schemas.openxmlformats.org/officeDocument/2006/relationships/customXml" Target="../ink/ink1355.xml"/><Relationship Id="rId207" Type="http://schemas.openxmlformats.org/officeDocument/2006/relationships/customXml" Target="../ink/ink1362.xml"/><Relationship Id="rId249" Type="http://schemas.openxmlformats.org/officeDocument/2006/relationships/image" Target="../media/image4454.png"/><Relationship Id="rId13" Type="http://schemas.openxmlformats.org/officeDocument/2006/relationships/customXml" Target="../ink/ink1265.xml"/><Relationship Id="rId109" Type="http://schemas.openxmlformats.org/officeDocument/2006/relationships/customXml" Target="../ink/ink1313.xml"/><Relationship Id="rId260" Type="http://schemas.openxmlformats.org/officeDocument/2006/relationships/customXml" Target="../ink/ink1389.xml"/><Relationship Id="rId316" Type="http://schemas.openxmlformats.org/officeDocument/2006/relationships/customXml" Target="../ink/ink1417.xml"/><Relationship Id="rId55" Type="http://schemas.openxmlformats.org/officeDocument/2006/relationships/customXml" Target="../ink/ink1286.xml"/><Relationship Id="rId97" Type="http://schemas.openxmlformats.org/officeDocument/2006/relationships/customXml" Target="../ink/ink1307.xml"/><Relationship Id="rId120" Type="http://schemas.openxmlformats.org/officeDocument/2006/relationships/image" Target="../media/image4392.png"/><Relationship Id="rId358" Type="http://schemas.openxmlformats.org/officeDocument/2006/relationships/image" Target="../media/image4507.png"/><Relationship Id="rId162" Type="http://schemas.openxmlformats.org/officeDocument/2006/relationships/image" Target="../media/image4412.png"/><Relationship Id="rId218" Type="http://schemas.openxmlformats.org/officeDocument/2006/relationships/image" Target="../media/image4439.png"/><Relationship Id="rId271" Type="http://schemas.openxmlformats.org/officeDocument/2006/relationships/image" Target="../media/image4465.png"/><Relationship Id="rId24" Type="http://schemas.openxmlformats.org/officeDocument/2006/relationships/image" Target="../media/image4344.png"/><Relationship Id="rId66" Type="http://schemas.openxmlformats.org/officeDocument/2006/relationships/image" Target="../media/image4365.png"/><Relationship Id="rId131" Type="http://schemas.openxmlformats.org/officeDocument/2006/relationships/customXml" Target="../ink/ink1324.xml"/><Relationship Id="rId327" Type="http://schemas.openxmlformats.org/officeDocument/2006/relationships/customXml" Target="../ink/ink1423.xml"/><Relationship Id="rId369" Type="http://schemas.openxmlformats.org/officeDocument/2006/relationships/customXml" Target="../ink/ink1445.xml"/><Relationship Id="rId173" Type="http://schemas.openxmlformats.org/officeDocument/2006/relationships/customXml" Target="../ink/ink1345.xml"/><Relationship Id="rId229" Type="http://schemas.openxmlformats.org/officeDocument/2006/relationships/customXml" Target="../ink/ink1373.xml"/><Relationship Id="rId380" Type="http://schemas.openxmlformats.org/officeDocument/2006/relationships/image" Target="../media/image4518.png"/><Relationship Id="rId240" Type="http://schemas.openxmlformats.org/officeDocument/2006/relationships/image" Target="../media/image4450.png"/><Relationship Id="rId35" Type="http://schemas.openxmlformats.org/officeDocument/2006/relationships/customXml" Target="../ink/ink1276.xml"/><Relationship Id="rId77" Type="http://schemas.openxmlformats.org/officeDocument/2006/relationships/customXml" Target="../ink/ink1297.xml"/><Relationship Id="rId100" Type="http://schemas.openxmlformats.org/officeDocument/2006/relationships/image" Target="../media/image4382.png"/><Relationship Id="rId282" Type="http://schemas.openxmlformats.org/officeDocument/2006/relationships/customXml" Target="../ink/ink1400.xml"/><Relationship Id="rId338" Type="http://schemas.openxmlformats.org/officeDocument/2006/relationships/image" Target="../media/image4497.png"/><Relationship Id="rId8" Type="http://schemas.openxmlformats.org/officeDocument/2006/relationships/image" Target="../media/image4336.png"/><Relationship Id="rId142" Type="http://schemas.openxmlformats.org/officeDocument/2006/relationships/image" Target="../media/image4402.png"/><Relationship Id="rId184" Type="http://schemas.openxmlformats.org/officeDocument/2006/relationships/image" Target="../media/image4422.png"/><Relationship Id="rId251" Type="http://schemas.openxmlformats.org/officeDocument/2006/relationships/image" Target="../media/image4455.png"/><Relationship Id="rId46" Type="http://schemas.openxmlformats.org/officeDocument/2006/relationships/image" Target="../media/image4355.png"/><Relationship Id="rId293" Type="http://schemas.openxmlformats.org/officeDocument/2006/relationships/image" Target="../media/image4476.png"/><Relationship Id="rId307" Type="http://schemas.openxmlformats.org/officeDocument/2006/relationships/image" Target="../media/image4483.png"/><Relationship Id="rId349" Type="http://schemas.openxmlformats.org/officeDocument/2006/relationships/customXml" Target="../ink/ink1435.xml"/><Relationship Id="rId88" Type="http://schemas.openxmlformats.org/officeDocument/2006/relationships/image" Target="../media/image4376.png"/><Relationship Id="rId111" Type="http://schemas.openxmlformats.org/officeDocument/2006/relationships/customXml" Target="../ink/ink1314.xml"/><Relationship Id="rId153" Type="http://schemas.openxmlformats.org/officeDocument/2006/relationships/customXml" Target="../ink/ink1335.xml"/><Relationship Id="rId195" Type="http://schemas.openxmlformats.org/officeDocument/2006/relationships/customXml" Target="../ink/ink1356.xml"/><Relationship Id="rId209" Type="http://schemas.openxmlformats.org/officeDocument/2006/relationships/customXml" Target="../ink/ink1363.xml"/><Relationship Id="rId360" Type="http://schemas.openxmlformats.org/officeDocument/2006/relationships/image" Target="../media/image4508.png"/><Relationship Id="rId220" Type="http://schemas.openxmlformats.org/officeDocument/2006/relationships/image" Target="../media/image4440.png"/><Relationship Id="rId15" Type="http://schemas.openxmlformats.org/officeDocument/2006/relationships/customXml" Target="../ink/ink1266.xml"/><Relationship Id="rId57" Type="http://schemas.openxmlformats.org/officeDocument/2006/relationships/customXml" Target="../ink/ink1287.xml"/><Relationship Id="rId262" Type="http://schemas.openxmlformats.org/officeDocument/2006/relationships/customXml" Target="../ink/ink1390.xml"/><Relationship Id="rId318" Type="http://schemas.openxmlformats.org/officeDocument/2006/relationships/customXml" Target="../ink/ink1418.xml"/><Relationship Id="rId99" Type="http://schemas.openxmlformats.org/officeDocument/2006/relationships/customXml" Target="../ink/ink1308.xml"/><Relationship Id="rId122" Type="http://schemas.openxmlformats.org/officeDocument/2006/relationships/image" Target="../media/image4393.png"/><Relationship Id="rId164" Type="http://schemas.openxmlformats.org/officeDocument/2006/relationships/image" Target="../media/image4413.png"/><Relationship Id="rId371" Type="http://schemas.openxmlformats.org/officeDocument/2006/relationships/customXml" Target="../ink/ink1446.xml"/><Relationship Id="rId26" Type="http://schemas.openxmlformats.org/officeDocument/2006/relationships/image" Target="../media/image4345.png"/><Relationship Id="rId231" Type="http://schemas.openxmlformats.org/officeDocument/2006/relationships/customXml" Target="../ink/ink1374.xml"/><Relationship Id="rId273" Type="http://schemas.openxmlformats.org/officeDocument/2006/relationships/image" Target="../media/image4466.png"/><Relationship Id="rId329" Type="http://schemas.openxmlformats.org/officeDocument/2006/relationships/customXml" Target="../ink/ink1424.xml"/></Relationships>
</file>

<file path=ppt/slides/_rels/slide16.xml.rels><?xml version="1.0" encoding="UTF-8" standalone="yes"?>
<Relationships xmlns="http://schemas.openxmlformats.org/package/2006/relationships"><Relationship Id="rId117" Type="http://schemas.openxmlformats.org/officeDocument/2006/relationships/customXml" Target="../ink/ink1512.xml"/><Relationship Id="rId21" Type="http://schemas.openxmlformats.org/officeDocument/2006/relationships/customXml" Target="../ink/ink1464.xml"/><Relationship Id="rId63" Type="http://schemas.openxmlformats.org/officeDocument/2006/relationships/customXml" Target="../ink/ink1485.xml"/><Relationship Id="rId159" Type="http://schemas.openxmlformats.org/officeDocument/2006/relationships/customXml" Target="../ink/ink1533.xml"/><Relationship Id="rId170" Type="http://schemas.openxmlformats.org/officeDocument/2006/relationships/image" Target="../media/image4602.png"/><Relationship Id="rId226" Type="http://schemas.openxmlformats.org/officeDocument/2006/relationships/image" Target="../media/image4629.png"/><Relationship Id="rId268" Type="http://schemas.openxmlformats.org/officeDocument/2006/relationships/image" Target="../media/image101.png"/><Relationship Id="rId32" Type="http://schemas.openxmlformats.org/officeDocument/2006/relationships/image" Target="../media/image4535.png"/><Relationship Id="rId74" Type="http://schemas.openxmlformats.org/officeDocument/2006/relationships/image" Target="../media/image4555.png"/><Relationship Id="rId128" Type="http://schemas.openxmlformats.org/officeDocument/2006/relationships/image" Target="../media/image4581.png"/><Relationship Id="rId5" Type="http://schemas.openxmlformats.org/officeDocument/2006/relationships/customXml" Target="../ink/ink1456.xml"/><Relationship Id="rId181" Type="http://schemas.openxmlformats.org/officeDocument/2006/relationships/customXml" Target="../ink/ink1544.xml"/><Relationship Id="rId237" Type="http://schemas.openxmlformats.org/officeDocument/2006/relationships/customXml" Target="../ink/ink1573.xml"/><Relationship Id="rId279" Type="http://schemas.openxmlformats.org/officeDocument/2006/relationships/customXml" Target="../ink/ink1594.xml"/><Relationship Id="rId43" Type="http://schemas.openxmlformats.org/officeDocument/2006/relationships/customXml" Target="../ink/ink1475.xml"/><Relationship Id="rId139" Type="http://schemas.openxmlformats.org/officeDocument/2006/relationships/customXml" Target="../ink/ink1523.xml"/><Relationship Id="rId290" Type="http://schemas.openxmlformats.org/officeDocument/2006/relationships/image" Target="../media/image112.png"/><Relationship Id="rId85" Type="http://schemas.openxmlformats.org/officeDocument/2006/relationships/customXml" Target="../ink/ink1496.xml"/><Relationship Id="rId150" Type="http://schemas.openxmlformats.org/officeDocument/2006/relationships/image" Target="../media/image4592.png"/><Relationship Id="rId192" Type="http://schemas.openxmlformats.org/officeDocument/2006/relationships/customXml" Target="../ink/ink1550.xml"/><Relationship Id="rId206" Type="http://schemas.openxmlformats.org/officeDocument/2006/relationships/customXml" Target="../ink/ink1557.xml"/><Relationship Id="rId248" Type="http://schemas.openxmlformats.org/officeDocument/2006/relationships/image" Target="../media/image91.png"/><Relationship Id="rId269" Type="http://schemas.openxmlformats.org/officeDocument/2006/relationships/customXml" Target="../ink/ink1589.xml"/><Relationship Id="rId12" Type="http://schemas.openxmlformats.org/officeDocument/2006/relationships/image" Target="../media/image4525.png"/><Relationship Id="rId33" Type="http://schemas.openxmlformats.org/officeDocument/2006/relationships/customXml" Target="../ink/ink1470.xml"/><Relationship Id="rId108" Type="http://schemas.openxmlformats.org/officeDocument/2006/relationships/image" Target="../media/image4572.png"/><Relationship Id="rId129" Type="http://schemas.openxmlformats.org/officeDocument/2006/relationships/customXml" Target="../ink/ink1518.xml"/><Relationship Id="rId280" Type="http://schemas.openxmlformats.org/officeDocument/2006/relationships/image" Target="../media/image107.png"/><Relationship Id="rId54" Type="http://schemas.openxmlformats.org/officeDocument/2006/relationships/image" Target="../media/image4546.png"/><Relationship Id="rId75" Type="http://schemas.openxmlformats.org/officeDocument/2006/relationships/customXml" Target="../ink/ink1491.xml"/><Relationship Id="rId96" Type="http://schemas.openxmlformats.org/officeDocument/2006/relationships/image" Target="../media/image4566.png"/><Relationship Id="rId140" Type="http://schemas.openxmlformats.org/officeDocument/2006/relationships/image" Target="../media/image4587.png"/><Relationship Id="rId161" Type="http://schemas.openxmlformats.org/officeDocument/2006/relationships/customXml" Target="../ink/ink1534.xml"/><Relationship Id="rId182" Type="http://schemas.openxmlformats.org/officeDocument/2006/relationships/image" Target="../media/image4608.png"/><Relationship Id="rId217" Type="http://schemas.openxmlformats.org/officeDocument/2006/relationships/customXml" Target="../ink/ink1563.xml"/><Relationship Id="rId6" Type="http://schemas.openxmlformats.org/officeDocument/2006/relationships/image" Target="../media/image4522.png"/><Relationship Id="rId238" Type="http://schemas.openxmlformats.org/officeDocument/2006/relationships/image" Target="../media/image86.png"/><Relationship Id="rId259" Type="http://schemas.openxmlformats.org/officeDocument/2006/relationships/customXml" Target="../ink/ink1584.xml"/><Relationship Id="rId23" Type="http://schemas.openxmlformats.org/officeDocument/2006/relationships/customXml" Target="../ink/ink1465.xml"/><Relationship Id="rId119" Type="http://schemas.openxmlformats.org/officeDocument/2006/relationships/customXml" Target="../ink/ink1513.xml"/><Relationship Id="rId270" Type="http://schemas.openxmlformats.org/officeDocument/2006/relationships/image" Target="../media/image102.png"/><Relationship Id="rId291" Type="http://schemas.openxmlformats.org/officeDocument/2006/relationships/customXml" Target="../ink/ink1600.xml"/><Relationship Id="rId44" Type="http://schemas.openxmlformats.org/officeDocument/2006/relationships/image" Target="../media/image4541.png"/><Relationship Id="rId65" Type="http://schemas.openxmlformats.org/officeDocument/2006/relationships/customXml" Target="../ink/ink1486.xml"/><Relationship Id="rId86" Type="http://schemas.openxmlformats.org/officeDocument/2006/relationships/image" Target="../media/image4561.png"/><Relationship Id="rId130" Type="http://schemas.openxmlformats.org/officeDocument/2006/relationships/image" Target="../media/image4582.png"/><Relationship Id="rId151" Type="http://schemas.openxmlformats.org/officeDocument/2006/relationships/customXml" Target="../ink/ink1529.xml"/><Relationship Id="rId172" Type="http://schemas.openxmlformats.org/officeDocument/2006/relationships/image" Target="../media/image4603.png"/><Relationship Id="rId193" Type="http://schemas.openxmlformats.org/officeDocument/2006/relationships/image" Target="../media/image4613.png"/><Relationship Id="rId207" Type="http://schemas.openxmlformats.org/officeDocument/2006/relationships/image" Target="../media/image4620.png"/><Relationship Id="rId228" Type="http://schemas.openxmlformats.org/officeDocument/2006/relationships/image" Target="../media/image4630.png"/><Relationship Id="rId249" Type="http://schemas.openxmlformats.org/officeDocument/2006/relationships/customXml" Target="../ink/ink1579.xml"/><Relationship Id="rId13" Type="http://schemas.openxmlformats.org/officeDocument/2006/relationships/customXml" Target="../ink/ink1460.xml"/><Relationship Id="rId109" Type="http://schemas.openxmlformats.org/officeDocument/2006/relationships/customXml" Target="../ink/ink1508.xml"/><Relationship Id="rId260" Type="http://schemas.openxmlformats.org/officeDocument/2006/relationships/image" Target="../media/image97.png"/><Relationship Id="rId281" Type="http://schemas.openxmlformats.org/officeDocument/2006/relationships/customXml" Target="../ink/ink1595.xml"/><Relationship Id="rId34" Type="http://schemas.openxmlformats.org/officeDocument/2006/relationships/image" Target="../media/image4536.png"/><Relationship Id="rId55" Type="http://schemas.openxmlformats.org/officeDocument/2006/relationships/customXml" Target="../ink/ink1481.xml"/><Relationship Id="rId76" Type="http://schemas.openxmlformats.org/officeDocument/2006/relationships/image" Target="../media/image4556.png"/><Relationship Id="rId97" Type="http://schemas.openxmlformats.org/officeDocument/2006/relationships/customXml" Target="../ink/ink1502.xml"/><Relationship Id="rId120" Type="http://schemas.openxmlformats.org/officeDocument/2006/relationships/image" Target="../media/image4577.png"/><Relationship Id="rId141" Type="http://schemas.openxmlformats.org/officeDocument/2006/relationships/customXml" Target="../ink/ink1524.xml"/><Relationship Id="rId7" Type="http://schemas.openxmlformats.org/officeDocument/2006/relationships/customXml" Target="../ink/ink1457.xml"/><Relationship Id="rId162" Type="http://schemas.openxmlformats.org/officeDocument/2006/relationships/image" Target="../media/image4598.png"/><Relationship Id="rId183" Type="http://schemas.openxmlformats.org/officeDocument/2006/relationships/customXml" Target="../ink/ink1545.xml"/><Relationship Id="rId218" Type="http://schemas.openxmlformats.org/officeDocument/2006/relationships/image" Target="../media/image4625.png"/><Relationship Id="rId239" Type="http://schemas.openxmlformats.org/officeDocument/2006/relationships/customXml" Target="../ink/ink1574.xml"/><Relationship Id="rId250" Type="http://schemas.openxmlformats.org/officeDocument/2006/relationships/image" Target="../media/image92.png"/><Relationship Id="rId271" Type="http://schemas.openxmlformats.org/officeDocument/2006/relationships/customXml" Target="../ink/ink1590.xml"/><Relationship Id="rId292" Type="http://schemas.openxmlformats.org/officeDocument/2006/relationships/image" Target="../media/image113.png"/><Relationship Id="rId24" Type="http://schemas.openxmlformats.org/officeDocument/2006/relationships/image" Target="../media/image4531.png"/><Relationship Id="rId45" Type="http://schemas.openxmlformats.org/officeDocument/2006/relationships/customXml" Target="../ink/ink1476.xml"/><Relationship Id="rId66" Type="http://schemas.openxmlformats.org/officeDocument/2006/relationships/image" Target="../media/image4551.png"/><Relationship Id="rId87" Type="http://schemas.openxmlformats.org/officeDocument/2006/relationships/customXml" Target="../ink/ink1497.xml"/><Relationship Id="rId110" Type="http://schemas.openxmlformats.org/officeDocument/2006/relationships/image" Target="../media/image3761.png"/><Relationship Id="rId131" Type="http://schemas.openxmlformats.org/officeDocument/2006/relationships/customXml" Target="../ink/ink1519.xml"/><Relationship Id="rId152" Type="http://schemas.openxmlformats.org/officeDocument/2006/relationships/image" Target="../media/image4593.png"/><Relationship Id="rId173" Type="http://schemas.openxmlformats.org/officeDocument/2006/relationships/customXml" Target="../ink/ink1540.xml"/><Relationship Id="rId194" Type="http://schemas.openxmlformats.org/officeDocument/2006/relationships/customXml" Target="../ink/ink1551.xml"/><Relationship Id="rId208" Type="http://schemas.openxmlformats.org/officeDocument/2006/relationships/customXml" Target="../ink/ink1558.xml"/><Relationship Id="rId229" Type="http://schemas.openxmlformats.org/officeDocument/2006/relationships/customXml" Target="../ink/ink1569.xml"/><Relationship Id="rId240" Type="http://schemas.openxmlformats.org/officeDocument/2006/relationships/image" Target="../media/image87.png"/><Relationship Id="rId261" Type="http://schemas.openxmlformats.org/officeDocument/2006/relationships/customXml" Target="../ink/ink1585.xml"/><Relationship Id="rId14" Type="http://schemas.openxmlformats.org/officeDocument/2006/relationships/image" Target="../media/image4526.png"/><Relationship Id="rId35" Type="http://schemas.openxmlformats.org/officeDocument/2006/relationships/customXml" Target="../ink/ink1471.xml"/><Relationship Id="rId56" Type="http://schemas.openxmlformats.org/officeDocument/2006/relationships/image" Target="../media/image3535.png"/><Relationship Id="rId77" Type="http://schemas.openxmlformats.org/officeDocument/2006/relationships/customXml" Target="../ink/ink1492.xml"/><Relationship Id="rId100" Type="http://schemas.openxmlformats.org/officeDocument/2006/relationships/image" Target="../media/image4568.png"/><Relationship Id="rId282" Type="http://schemas.openxmlformats.org/officeDocument/2006/relationships/image" Target="../media/image108.png"/><Relationship Id="rId8" Type="http://schemas.openxmlformats.org/officeDocument/2006/relationships/image" Target="../media/image4523.png"/><Relationship Id="rId98" Type="http://schemas.openxmlformats.org/officeDocument/2006/relationships/image" Target="../media/image4567.png"/><Relationship Id="rId121" Type="http://schemas.openxmlformats.org/officeDocument/2006/relationships/customXml" Target="../ink/ink1514.xml"/><Relationship Id="rId142" Type="http://schemas.openxmlformats.org/officeDocument/2006/relationships/image" Target="../media/image4588.png"/><Relationship Id="rId163" Type="http://schemas.openxmlformats.org/officeDocument/2006/relationships/customXml" Target="../ink/ink1535.xml"/><Relationship Id="rId184" Type="http://schemas.openxmlformats.org/officeDocument/2006/relationships/image" Target="../media/image4609.png"/><Relationship Id="rId219" Type="http://schemas.openxmlformats.org/officeDocument/2006/relationships/customXml" Target="../ink/ink1564.xml"/><Relationship Id="rId230" Type="http://schemas.openxmlformats.org/officeDocument/2006/relationships/image" Target="../media/image4631.png"/><Relationship Id="rId251" Type="http://schemas.openxmlformats.org/officeDocument/2006/relationships/customXml" Target="../ink/ink1580.xml"/><Relationship Id="rId25" Type="http://schemas.openxmlformats.org/officeDocument/2006/relationships/customXml" Target="../ink/ink1466.xml"/><Relationship Id="rId46" Type="http://schemas.openxmlformats.org/officeDocument/2006/relationships/image" Target="../media/image4542.png"/><Relationship Id="rId67" Type="http://schemas.openxmlformats.org/officeDocument/2006/relationships/customXml" Target="../ink/ink1487.xml"/><Relationship Id="rId272" Type="http://schemas.openxmlformats.org/officeDocument/2006/relationships/image" Target="../media/image103.png"/><Relationship Id="rId88" Type="http://schemas.openxmlformats.org/officeDocument/2006/relationships/image" Target="../media/image4562.png"/><Relationship Id="rId111" Type="http://schemas.openxmlformats.org/officeDocument/2006/relationships/customXml" Target="../ink/ink1509.xml"/><Relationship Id="rId132" Type="http://schemas.openxmlformats.org/officeDocument/2006/relationships/image" Target="../media/image4583.png"/><Relationship Id="rId153" Type="http://schemas.openxmlformats.org/officeDocument/2006/relationships/customXml" Target="../ink/ink1530.xml"/><Relationship Id="rId174" Type="http://schemas.openxmlformats.org/officeDocument/2006/relationships/image" Target="../media/image4604.png"/><Relationship Id="rId195" Type="http://schemas.openxmlformats.org/officeDocument/2006/relationships/image" Target="../media/image4614.png"/><Relationship Id="rId209" Type="http://schemas.openxmlformats.org/officeDocument/2006/relationships/customXml" Target="../ink/ink1559.xml"/><Relationship Id="rId220" Type="http://schemas.openxmlformats.org/officeDocument/2006/relationships/image" Target="../media/image4626.png"/><Relationship Id="rId241" Type="http://schemas.openxmlformats.org/officeDocument/2006/relationships/customXml" Target="../ink/ink1575.xml"/><Relationship Id="rId15" Type="http://schemas.openxmlformats.org/officeDocument/2006/relationships/customXml" Target="../ink/ink1461.xml"/><Relationship Id="rId36" Type="http://schemas.openxmlformats.org/officeDocument/2006/relationships/image" Target="../media/image4537.png"/><Relationship Id="rId57" Type="http://schemas.openxmlformats.org/officeDocument/2006/relationships/customXml" Target="../ink/ink1482.xml"/><Relationship Id="rId262" Type="http://schemas.openxmlformats.org/officeDocument/2006/relationships/image" Target="../media/image98.png"/><Relationship Id="rId283" Type="http://schemas.openxmlformats.org/officeDocument/2006/relationships/customXml" Target="../ink/ink1596.xml"/><Relationship Id="rId78" Type="http://schemas.openxmlformats.org/officeDocument/2006/relationships/image" Target="../media/image4557.png"/><Relationship Id="rId99" Type="http://schemas.openxmlformats.org/officeDocument/2006/relationships/customXml" Target="../ink/ink1503.xml"/><Relationship Id="rId101" Type="http://schemas.openxmlformats.org/officeDocument/2006/relationships/customXml" Target="../ink/ink1504.xml"/><Relationship Id="rId122" Type="http://schemas.openxmlformats.org/officeDocument/2006/relationships/image" Target="../media/image4578.png"/><Relationship Id="rId143" Type="http://schemas.openxmlformats.org/officeDocument/2006/relationships/customXml" Target="../ink/ink1525.xml"/><Relationship Id="rId164" Type="http://schemas.openxmlformats.org/officeDocument/2006/relationships/image" Target="../media/image4599.png"/><Relationship Id="rId185" Type="http://schemas.openxmlformats.org/officeDocument/2006/relationships/customXml" Target="../ink/ink1546.xml"/><Relationship Id="rId9" Type="http://schemas.openxmlformats.org/officeDocument/2006/relationships/customXml" Target="../ink/ink1458.xml"/><Relationship Id="rId210" Type="http://schemas.openxmlformats.org/officeDocument/2006/relationships/image" Target="../media/image4621.png"/><Relationship Id="rId26" Type="http://schemas.openxmlformats.org/officeDocument/2006/relationships/image" Target="../media/image4532.png"/><Relationship Id="rId231" Type="http://schemas.openxmlformats.org/officeDocument/2006/relationships/customXml" Target="../ink/ink1570.xml"/><Relationship Id="rId252" Type="http://schemas.openxmlformats.org/officeDocument/2006/relationships/image" Target="../media/image93.png"/><Relationship Id="rId273" Type="http://schemas.openxmlformats.org/officeDocument/2006/relationships/customXml" Target="../ink/ink1591.xml"/><Relationship Id="rId47" Type="http://schemas.openxmlformats.org/officeDocument/2006/relationships/customXml" Target="../ink/ink1477.xml"/><Relationship Id="rId68" Type="http://schemas.openxmlformats.org/officeDocument/2006/relationships/image" Target="../media/image4552.png"/><Relationship Id="rId89" Type="http://schemas.openxmlformats.org/officeDocument/2006/relationships/customXml" Target="../ink/ink1498.xml"/><Relationship Id="rId112" Type="http://schemas.openxmlformats.org/officeDocument/2006/relationships/image" Target="../media/image4573.png"/><Relationship Id="rId133" Type="http://schemas.openxmlformats.org/officeDocument/2006/relationships/customXml" Target="../ink/ink1520.xml"/><Relationship Id="rId154" Type="http://schemas.openxmlformats.org/officeDocument/2006/relationships/image" Target="../media/image4594.png"/><Relationship Id="rId175" Type="http://schemas.openxmlformats.org/officeDocument/2006/relationships/customXml" Target="../ink/ink1541.xml"/><Relationship Id="rId196" Type="http://schemas.openxmlformats.org/officeDocument/2006/relationships/customXml" Target="../ink/ink1552.xml"/><Relationship Id="rId200" Type="http://schemas.openxmlformats.org/officeDocument/2006/relationships/customXml" Target="../ink/ink1554.xml"/><Relationship Id="rId16" Type="http://schemas.openxmlformats.org/officeDocument/2006/relationships/image" Target="../media/image4527.png"/><Relationship Id="rId221" Type="http://schemas.openxmlformats.org/officeDocument/2006/relationships/customXml" Target="../ink/ink1565.xml"/><Relationship Id="rId242" Type="http://schemas.openxmlformats.org/officeDocument/2006/relationships/image" Target="../media/image88.png"/><Relationship Id="rId263" Type="http://schemas.openxmlformats.org/officeDocument/2006/relationships/customXml" Target="../ink/ink1586.xml"/><Relationship Id="rId284" Type="http://schemas.openxmlformats.org/officeDocument/2006/relationships/image" Target="../media/image109.png"/><Relationship Id="rId37" Type="http://schemas.openxmlformats.org/officeDocument/2006/relationships/customXml" Target="../ink/ink1472.xml"/><Relationship Id="rId58" Type="http://schemas.openxmlformats.org/officeDocument/2006/relationships/image" Target="../media/image4547.png"/><Relationship Id="rId79" Type="http://schemas.openxmlformats.org/officeDocument/2006/relationships/customXml" Target="../ink/ink1493.xml"/><Relationship Id="rId102" Type="http://schemas.openxmlformats.org/officeDocument/2006/relationships/image" Target="../media/image4569.png"/><Relationship Id="rId123" Type="http://schemas.openxmlformats.org/officeDocument/2006/relationships/customXml" Target="../ink/ink1515.xml"/><Relationship Id="rId144" Type="http://schemas.openxmlformats.org/officeDocument/2006/relationships/image" Target="../media/image4589.png"/><Relationship Id="rId90" Type="http://schemas.openxmlformats.org/officeDocument/2006/relationships/image" Target="../media/image4563.png"/><Relationship Id="rId165" Type="http://schemas.openxmlformats.org/officeDocument/2006/relationships/customXml" Target="../ink/ink1536.xml"/><Relationship Id="rId186" Type="http://schemas.openxmlformats.org/officeDocument/2006/relationships/image" Target="../media/image4610.png"/><Relationship Id="rId211" Type="http://schemas.openxmlformats.org/officeDocument/2006/relationships/customXml" Target="../ink/ink1560.xml"/><Relationship Id="rId232" Type="http://schemas.openxmlformats.org/officeDocument/2006/relationships/image" Target="../media/image4632.png"/><Relationship Id="rId253" Type="http://schemas.openxmlformats.org/officeDocument/2006/relationships/customXml" Target="../ink/ink1581.xml"/><Relationship Id="rId274" Type="http://schemas.openxmlformats.org/officeDocument/2006/relationships/image" Target="../media/image104.png"/><Relationship Id="rId27" Type="http://schemas.openxmlformats.org/officeDocument/2006/relationships/customXml" Target="../ink/ink1467.xml"/><Relationship Id="rId48" Type="http://schemas.openxmlformats.org/officeDocument/2006/relationships/image" Target="../media/image4543.png"/><Relationship Id="rId69" Type="http://schemas.openxmlformats.org/officeDocument/2006/relationships/customXml" Target="../ink/ink1488.xml"/><Relationship Id="rId113" Type="http://schemas.openxmlformats.org/officeDocument/2006/relationships/customXml" Target="../ink/ink1510.xml"/><Relationship Id="rId134" Type="http://schemas.openxmlformats.org/officeDocument/2006/relationships/image" Target="../media/image4584.png"/><Relationship Id="rId80" Type="http://schemas.openxmlformats.org/officeDocument/2006/relationships/image" Target="../media/image4558.png"/><Relationship Id="rId155" Type="http://schemas.openxmlformats.org/officeDocument/2006/relationships/customXml" Target="../ink/ink1531.xml"/><Relationship Id="rId176" Type="http://schemas.openxmlformats.org/officeDocument/2006/relationships/image" Target="../media/image4605.png"/><Relationship Id="rId197" Type="http://schemas.openxmlformats.org/officeDocument/2006/relationships/image" Target="../media/image4615.png"/><Relationship Id="rId201" Type="http://schemas.openxmlformats.org/officeDocument/2006/relationships/image" Target="../media/image4617.png"/><Relationship Id="rId222" Type="http://schemas.openxmlformats.org/officeDocument/2006/relationships/image" Target="../media/image4627.png"/><Relationship Id="rId243" Type="http://schemas.openxmlformats.org/officeDocument/2006/relationships/customXml" Target="../ink/ink1576.xml"/><Relationship Id="rId264" Type="http://schemas.openxmlformats.org/officeDocument/2006/relationships/image" Target="../media/image99.png"/><Relationship Id="rId285" Type="http://schemas.openxmlformats.org/officeDocument/2006/relationships/customXml" Target="../ink/ink1597.xml"/><Relationship Id="rId17" Type="http://schemas.openxmlformats.org/officeDocument/2006/relationships/customXml" Target="../ink/ink1462.xml"/><Relationship Id="rId38" Type="http://schemas.openxmlformats.org/officeDocument/2006/relationships/image" Target="../media/image4538.png"/><Relationship Id="rId59" Type="http://schemas.openxmlformats.org/officeDocument/2006/relationships/customXml" Target="../ink/ink1483.xml"/><Relationship Id="rId103" Type="http://schemas.openxmlformats.org/officeDocument/2006/relationships/customXml" Target="../ink/ink1505.xml"/><Relationship Id="rId124" Type="http://schemas.openxmlformats.org/officeDocument/2006/relationships/image" Target="../media/image4579.png"/><Relationship Id="rId70" Type="http://schemas.openxmlformats.org/officeDocument/2006/relationships/image" Target="../media/image4553.png"/><Relationship Id="rId91" Type="http://schemas.openxmlformats.org/officeDocument/2006/relationships/customXml" Target="../ink/ink1499.xml"/><Relationship Id="rId145" Type="http://schemas.openxmlformats.org/officeDocument/2006/relationships/customXml" Target="../ink/ink1526.xml"/><Relationship Id="rId166" Type="http://schemas.openxmlformats.org/officeDocument/2006/relationships/image" Target="../media/image4600.png"/><Relationship Id="rId187" Type="http://schemas.openxmlformats.org/officeDocument/2006/relationships/customXml" Target="../ink/ink1547.xml"/><Relationship Id="rId1" Type="http://schemas.openxmlformats.org/officeDocument/2006/relationships/slideLayout" Target="../slideLayouts/slideLayout7.xml"/><Relationship Id="rId212" Type="http://schemas.openxmlformats.org/officeDocument/2006/relationships/image" Target="../media/image4622.png"/><Relationship Id="rId233" Type="http://schemas.openxmlformats.org/officeDocument/2006/relationships/customXml" Target="../ink/ink1571.xml"/><Relationship Id="rId254" Type="http://schemas.openxmlformats.org/officeDocument/2006/relationships/image" Target="../media/image94.png"/><Relationship Id="rId28" Type="http://schemas.openxmlformats.org/officeDocument/2006/relationships/image" Target="../media/image4533.png"/><Relationship Id="rId49" Type="http://schemas.openxmlformats.org/officeDocument/2006/relationships/customXml" Target="../ink/ink1478.xml"/><Relationship Id="rId114" Type="http://schemas.openxmlformats.org/officeDocument/2006/relationships/image" Target="../media/image4574.png"/><Relationship Id="rId275" Type="http://schemas.openxmlformats.org/officeDocument/2006/relationships/customXml" Target="../ink/ink1592.xml"/><Relationship Id="rId60" Type="http://schemas.openxmlformats.org/officeDocument/2006/relationships/image" Target="../media/image4548.png"/><Relationship Id="rId81" Type="http://schemas.openxmlformats.org/officeDocument/2006/relationships/customXml" Target="../ink/ink1494.xml"/><Relationship Id="rId135" Type="http://schemas.openxmlformats.org/officeDocument/2006/relationships/customXml" Target="../ink/ink1521.xml"/><Relationship Id="rId156" Type="http://schemas.openxmlformats.org/officeDocument/2006/relationships/image" Target="../media/image4595.png"/><Relationship Id="rId177" Type="http://schemas.openxmlformats.org/officeDocument/2006/relationships/customXml" Target="../ink/ink1542.xml"/><Relationship Id="rId198" Type="http://schemas.openxmlformats.org/officeDocument/2006/relationships/customXml" Target="../ink/ink1553.xml"/><Relationship Id="rId202" Type="http://schemas.openxmlformats.org/officeDocument/2006/relationships/customXml" Target="../ink/ink1555.xml"/><Relationship Id="rId223" Type="http://schemas.openxmlformats.org/officeDocument/2006/relationships/customXml" Target="../ink/ink1566.xml"/><Relationship Id="rId244" Type="http://schemas.openxmlformats.org/officeDocument/2006/relationships/image" Target="../media/image89.png"/><Relationship Id="rId18" Type="http://schemas.openxmlformats.org/officeDocument/2006/relationships/image" Target="../media/image4528.png"/><Relationship Id="rId39" Type="http://schemas.openxmlformats.org/officeDocument/2006/relationships/customXml" Target="../ink/ink1473.xml"/><Relationship Id="rId265" Type="http://schemas.openxmlformats.org/officeDocument/2006/relationships/customXml" Target="../ink/ink1587.xml"/><Relationship Id="rId286" Type="http://schemas.openxmlformats.org/officeDocument/2006/relationships/image" Target="../media/image110.png"/><Relationship Id="rId50" Type="http://schemas.openxmlformats.org/officeDocument/2006/relationships/image" Target="../media/image4544.png"/><Relationship Id="rId104" Type="http://schemas.openxmlformats.org/officeDocument/2006/relationships/image" Target="../media/image4570.png"/><Relationship Id="rId125" Type="http://schemas.openxmlformats.org/officeDocument/2006/relationships/customXml" Target="../ink/ink1516.xml"/><Relationship Id="rId146" Type="http://schemas.openxmlformats.org/officeDocument/2006/relationships/image" Target="../media/image4590.png"/><Relationship Id="rId167" Type="http://schemas.openxmlformats.org/officeDocument/2006/relationships/customXml" Target="../ink/ink1537.xml"/><Relationship Id="rId188" Type="http://schemas.openxmlformats.org/officeDocument/2006/relationships/image" Target="../media/image4611.png"/><Relationship Id="rId71" Type="http://schemas.openxmlformats.org/officeDocument/2006/relationships/customXml" Target="../ink/ink1489.xml"/><Relationship Id="rId92" Type="http://schemas.openxmlformats.org/officeDocument/2006/relationships/image" Target="../media/image4564.png"/><Relationship Id="rId213" Type="http://schemas.openxmlformats.org/officeDocument/2006/relationships/customXml" Target="../ink/ink1561.xml"/><Relationship Id="rId234" Type="http://schemas.openxmlformats.org/officeDocument/2006/relationships/image" Target="../media/image4633.png"/><Relationship Id="rId2" Type="http://schemas.openxmlformats.org/officeDocument/2006/relationships/notesSlide" Target="../notesSlides/notesSlide13.xml"/><Relationship Id="rId29" Type="http://schemas.openxmlformats.org/officeDocument/2006/relationships/customXml" Target="../ink/ink1468.xml"/><Relationship Id="rId255" Type="http://schemas.openxmlformats.org/officeDocument/2006/relationships/customXml" Target="../ink/ink1582.xml"/><Relationship Id="rId276" Type="http://schemas.openxmlformats.org/officeDocument/2006/relationships/image" Target="../media/image105.png"/><Relationship Id="rId40" Type="http://schemas.openxmlformats.org/officeDocument/2006/relationships/image" Target="../media/image4539.png"/><Relationship Id="rId115" Type="http://schemas.openxmlformats.org/officeDocument/2006/relationships/customXml" Target="../ink/ink1511.xml"/><Relationship Id="rId136" Type="http://schemas.openxmlformats.org/officeDocument/2006/relationships/image" Target="../media/image4585.png"/><Relationship Id="rId157" Type="http://schemas.openxmlformats.org/officeDocument/2006/relationships/customXml" Target="../ink/ink1532.xml"/><Relationship Id="rId178" Type="http://schemas.openxmlformats.org/officeDocument/2006/relationships/image" Target="../media/image4606.png"/><Relationship Id="rId61" Type="http://schemas.openxmlformats.org/officeDocument/2006/relationships/customXml" Target="../ink/ink1484.xml"/><Relationship Id="rId82" Type="http://schemas.openxmlformats.org/officeDocument/2006/relationships/image" Target="../media/image4559.png"/><Relationship Id="rId199" Type="http://schemas.openxmlformats.org/officeDocument/2006/relationships/image" Target="../media/image4616.png"/><Relationship Id="rId203" Type="http://schemas.openxmlformats.org/officeDocument/2006/relationships/image" Target="../media/image4618.png"/><Relationship Id="rId19" Type="http://schemas.openxmlformats.org/officeDocument/2006/relationships/customXml" Target="../ink/ink1463.xml"/><Relationship Id="rId224" Type="http://schemas.openxmlformats.org/officeDocument/2006/relationships/image" Target="../media/image4628.png"/><Relationship Id="rId245" Type="http://schemas.openxmlformats.org/officeDocument/2006/relationships/customXml" Target="../ink/ink1577.xml"/><Relationship Id="rId266" Type="http://schemas.openxmlformats.org/officeDocument/2006/relationships/image" Target="../media/image100.png"/><Relationship Id="rId287" Type="http://schemas.openxmlformats.org/officeDocument/2006/relationships/customXml" Target="../ink/ink1598.xml"/><Relationship Id="rId30" Type="http://schemas.openxmlformats.org/officeDocument/2006/relationships/image" Target="../media/image4534.png"/><Relationship Id="rId105" Type="http://schemas.openxmlformats.org/officeDocument/2006/relationships/customXml" Target="../ink/ink1506.xml"/><Relationship Id="rId126" Type="http://schemas.openxmlformats.org/officeDocument/2006/relationships/image" Target="../media/image4580.png"/><Relationship Id="rId147" Type="http://schemas.openxmlformats.org/officeDocument/2006/relationships/customXml" Target="../ink/ink1527.xml"/><Relationship Id="rId168" Type="http://schemas.openxmlformats.org/officeDocument/2006/relationships/image" Target="../media/image4601.png"/><Relationship Id="rId51" Type="http://schemas.openxmlformats.org/officeDocument/2006/relationships/customXml" Target="../ink/ink1479.xml"/><Relationship Id="rId72" Type="http://schemas.openxmlformats.org/officeDocument/2006/relationships/image" Target="../media/image4554.png"/><Relationship Id="rId93" Type="http://schemas.openxmlformats.org/officeDocument/2006/relationships/customXml" Target="../ink/ink1500.xml"/><Relationship Id="rId189" Type="http://schemas.openxmlformats.org/officeDocument/2006/relationships/customXml" Target="../ink/ink1548.xml"/><Relationship Id="rId3" Type="http://schemas.openxmlformats.org/officeDocument/2006/relationships/customXml" Target="../ink/ink1455.xml"/><Relationship Id="rId214" Type="http://schemas.openxmlformats.org/officeDocument/2006/relationships/image" Target="../media/image4623.png"/><Relationship Id="rId235" Type="http://schemas.openxmlformats.org/officeDocument/2006/relationships/customXml" Target="../ink/ink1572.xml"/><Relationship Id="rId256" Type="http://schemas.openxmlformats.org/officeDocument/2006/relationships/image" Target="../media/image95.png"/><Relationship Id="rId277" Type="http://schemas.openxmlformats.org/officeDocument/2006/relationships/customXml" Target="../ink/ink1593.xml"/><Relationship Id="rId116" Type="http://schemas.openxmlformats.org/officeDocument/2006/relationships/image" Target="../media/image4575.png"/><Relationship Id="rId137" Type="http://schemas.openxmlformats.org/officeDocument/2006/relationships/customXml" Target="../ink/ink1522.xml"/><Relationship Id="rId158" Type="http://schemas.openxmlformats.org/officeDocument/2006/relationships/image" Target="../media/image4596.png"/><Relationship Id="rId20" Type="http://schemas.openxmlformats.org/officeDocument/2006/relationships/image" Target="../media/image4529.png"/><Relationship Id="rId41" Type="http://schemas.openxmlformats.org/officeDocument/2006/relationships/customXml" Target="../ink/ink1474.xml"/><Relationship Id="rId62" Type="http://schemas.openxmlformats.org/officeDocument/2006/relationships/image" Target="../media/image4549.png"/><Relationship Id="rId83" Type="http://schemas.openxmlformats.org/officeDocument/2006/relationships/customXml" Target="../ink/ink1495.xml"/><Relationship Id="rId179" Type="http://schemas.openxmlformats.org/officeDocument/2006/relationships/customXml" Target="../ink/ink1543.xml"/><Relationship Id="rId190" Type="http://schemas.openxmlformats.org/officeDocument/2006/relationships/image" Target="../media/image4612.png"/><Relationship Id="rId204" Type="http://schemas.openxmlformats.org/officeDocument/2006/relationships/customXml" Target="../ink/ink1556.xml"/><Relationship Id="rId225" Type="http://schemas.openxmlformats.org/officeDocument/2006/relationships/customXml" Target="../ink/ink1567.xml"/><Relationship Id="rId246" Type="http://schemas.openxmlformats.org/officeDocument/2006/relationships/image" Target="../media/image90.png"/><Relationship Id="rId267" Type="http://schemas.openxmlformats.org/officeDocument/2006/relationships/customXml" Target="../ink/ink1588.xml"/><Relationship Id="rId288" Type="http://schemas.openxmlformats.org/officeDocument/2006/relationships/image" Target="../media/image111.png"/><Relationship Id="rId106" Type="http://schemas.openxmlformats.org/officeDocument/2006/relationships/image" Target="../media/image4571.png"/><Relationship Id="rId127" Type="http://schemas.openxmlformats.org/officeDocument/2006/relationships/customXml" Target="../ink/ink1517.xml"/><Relationship Id="rId10" Type="http://schemas.openxmlformats.org/officeDocument/2006/relationships/image" Target="../media/image4524.png"/><Relationship Id="rId31" Type="http://schemas.openxmlformats.org/officeDocument/2006/relationships/customXml" Target="../ink/ink1469.xml"/><Relationship Id="rId52" Type="http://schemas.openxmlformats.org/officeDocument/2006/relationships/image" Target="../media/image4545.png"/><Relationship Id="rId73" Type="http://schemas.openxmlformats.org/officeDocument/2006/relationships/customXml" Target="../ink/ink1490.xml"/><Relationship Id="rId94" Type="http://schemas.openxmlformats.org/officeDocument/2006/relationships/image" Target="../media/image4565.png"/><Relationship Id="rId148" Type="http://schemas.openxmlformats.org/officeDocument/2006/relationships/image" Target="../media/image4591.png"/><Relationship Id="rId169" Type="http://schemas.openxmlformats.org/officeDocument/2006/relationships/customXml" Target="../ink/ink1538.xml"/><Relationship Id="rId4" Type="http://schemas.openxmlformats.org/officeDocument/2006/relationships/image" Target="../media/image4521.png"/><Relationship Id="rId180" Type="http://schemas.openxmlformats.org/officeDocument/2006/relationships/image" Target="../media/image4607.png"/><Relationship Id="rId215" Type="http://schemas.openxmlformats.org/officeDocument/2006/relationships/customXml" Target="../ink/ink1562.xml"/><Relationship Id="rId236" Type="http://schemas.openxmlformats.org/officeDocument/2006/relationships/image" Target="../media/image85.png"/><Relationship Id="rId257" Type="http://schemas.openxmlformats.org/officeDocument/2006/relationships/customXml" Target="../ink/ink1583.xml"/><Relationship Id="rId278" Type="http://schemas.openxmlformats.org/officeDocument/2006/relationships/image" Target="../media/image106.png"/><Relationship Id="rId42" Type="http://schemas.openxmlformats.org/officeDocument/2006/relationships/image" Target="../media/image4540.png"/><Relationship Id="rId84" Type="http://schemas.openxmlformats.org/officeDocument/2006/relationships/image" Target="../media/image4560.png"/><Relationship Id="rId138" Type="http://schemas.openxmlformats.org/officeDocument/2006/relationships/image" Target="../media/image4586.png"/><Relationship Id="rId191" Type="http://schemas.openxmlformats.org/officeDocument/2006/relationships/customXml" Target="../ink/ink1549.xml"/><Relationship Id="rId205" Type="http://schemas.openxmlformats.org/officeDocument/2006/relationships/image" Target="../media/image4619.png"/><Relationship Id="rId247" Type="http://schemas.openxmlformats.org/officeDocument/2006/relationships/customXml" Target="../ink/ink1578.xml"/><Relationship Id="rId107" Type="http://schemas.openxmlformats.org/officeDocument/2006/relationships/customXml" Target="../ink/ink1507.xml"/><Relationship Id="rId289" Type="http://schemas.openxmlformats.org/officeDocument/2006/relationships/customXml" Target="../ink/ink1599.xml"/><Relationship Id="rId11" Type="http://schemas.openxmlformats.org/officeDocument/2006/relationships/customXml" Target="../ink/ink1459.xml"/><Relationship Id="rId53" Type="http://schemas.openxmlformats.org/officeDocument/2006/relationships/customXml" Target="../ink/ink1480.xml"/><Relationship Id="rId149" Type="http://schemas.openxmlformats.org/officeDocument/2006/relationships/customXml" Target="../ink/ink1528.xml"/><Relationship Id="rId95" Type="http://schemas.openxmlformats.org/officeDocument/2006/relationships/customXml" Target="../ink/ink1501.xml"/><Relationship Id="rId160" Type="http://schemas.openxmlformats.org/officeDocument/2006/relationships/image" Target="../media/image4597.png"/><Relationship Id="rId216" Type="http://schemas.openxmlformats.org/officeDocument/2006/relationships/image" Target="../media/image4624.png"/><Relationship Id="rId258" Type="http://schemas.openxmlformats.org/officeDocument/2006/relationships/image" Target="../media/image96.png"/><Relationship Id="rId22" Type="http://schemas.openxmlformats.org/officeDocument/2006/relationships/image" Target="../media/image4530.png"/><Relationship Id="rId64" Type="http://schemas.openxmlformats.org/officeDocument/2006/relationships/image" Target="../media/image4550.png"/><Relationship Id="rId118" Type="http://schemas.openxmlformats.org/officeDocument/2006/relationships/image" Target="../media/image4576.png"/><Relationship Id="rId171" Type="http://schemas.openxmlformats.org/officeDocument/2006/relationships/customXml" Target="../ink/ink1539.xml"/><Relationship Id="rId227" Type="http://schemas.openxmlformats.org/officeDocument/2006/relationships/customXml" Target="../ink/ink1568.xml"/></Relationships>
</file>

<file path=ppt/slides/_rels/slide17.xml.rels><?xml version="1.0" encoding="UTF-8" standalone="yes"?>
<Relationships xmlns="http://schemas.openxmlformats.org/package/2006/relationships"><Relationship Id="rId8" Type="http://schemas.openxmlformats.org/officeDocument/2006/relationships/image" Target="../media/image4636.png"/><Relationship Id="rId3" Type="http://schemas.openxmlformats.org/officeDocument/2006/relationships/customXml" Target="../ink/ink1601.xml"/><Relationship Id="rId7" Type="http://schemas.openxmlformats.org/officeDocument/2006/relationships/customXml" Target="../ink/ink1603.xml"/><Relationship Id="rId12" Type="http://schemas.openxmlformats.org/officeDocument/2006/relationships/image" Target="../media/image46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35.png"/><Relationship Id="rId11" Type="http://schemas.openxmlformats.org/officeDocument/2006/relationships/customXml" Target="../ink/ink1605.xml"/><Relationship Id="rId5" Type="http://schemas.openxmlformats.org/officeDocument/2006/relationships/customXml" Target="../ink/ink1602.xml"/><Relationship Id="rId10" Type="http://schemas.openxmlformats.org/officeDocument/2006/relationships/image" Target="../media/image4637.png"/><Relationship Id="rId4" Type="http://schemas.openxmlformats.org/officeDocument/2006/relationships/image" Target="../media/image4634.png"/><Relationship Id="rId9" Type="http://schemas.openxmlformats.org/officeDocument/2006/relationships/customXml" Target="../ink/ink1604.xml"/></Relationships>
</file>

<file path=ppt/slides/_rels/slide18.xml.rels><?xml version="1.0" encoding="UTF-8" standalone="yes"?>
<Relationships xmlns="http://schemas.openxmlformats.org/package/2006/relationships"><Relationship Id="rId13" Type="http://schemas.openxmlformats.org/officeDocument/2006/relationships/image" Target="../media/image4644.png"/><Relationship Id="rId18" Type="http://schemas.openxmlformats.org/officeDocument/2006/relationships/customXml" Target="../ink/ink1613.xml"/><Relationship Id="rId26" Type="http://schemas.openxmlformats.org/officeDocument/2006/relationships/customXml" Target="../ink/ink1617.xml"/><Relationship Id="rId39" Type="http://schemas.openxmlformats.org/officeDocument/2006/relationships/image" Target="../media/image115.png"/><Relationship Id="rId21" Type="http://schemas.openxmlformats.org/officeDocument/2006/relationships/image" Target="../media/image4648.png"/><Relationship Id="rId34" Type="http://schemas.openxmlformats.org/officeDocument/2006/relationships/customXml" Target="../ink/ink1621.xml"/><Relationship Id="rId7" Type="http://schemas.openxmlformats.org/officeDocument/2006/relationships/image" Target="../media/image4641.png"/><Relationship Id="rId12" Type="http://schemas.openxmlformats.org/officeDocument/2006/relationships/customXml" Target="../ink/ink1610.xml"/><Relationship Id="rId17" Type="http://schemas.openxmlformats.org/officeDocument/2006/relationships/image" Target="../media/image4646.png"/><Relationship Id="rId25" Type="http://schemas.openxmlformats.org/officeDocument/2006/relationships/image" Target="../media/image4650.png"/><Relationship Id="rId33" Type="http://schemas.openxmlformats.org/officeDocument/2006/relationships/image" Target="../media/image4654.png"/><Relationship Id="rId38" Type="http://schemas.openxmlformats.org/officeDocument/2006/relationships/customXml" Target="../ink/ink1623.xml"/><Relationship Id="rId2" Type="http://schemas.openxmlformats.org/officeDocument/2006/relationships/notesSlide" Target="../notesSlides/notesSlide15.xml"/><Relationship Id="rId16" Type="http://schemas.openxmlformats.org/officeDocument/2006/relationships/customXml" Target="../ink/ink1612.xml"/><Relationship Id="rId20" Type="http://schemas.openxmlformats.org/officeDocument/2006/relationships/customXml" Target="../ink/ink1614.xml"/><Relationship Id="rId29" Type="http://schemas.openxmlformats.org/officeDocument/2006/relationships/image" Target="../media/image4652.png"/><Relationship Id="rId1" Type="http://schemas.openxmlformats.org/officeDocument/2006/relationships/slideLayout" Target="../slideLayouts/slideLayout7.xml"/><Relationship Id="rId6" Type="http://schemas.openxmlformats.org/officeDocument/2006/relationships/customXml" Target="../ink/ink1607.xml"/><Relationship Id="rId11" Type="http://schemas.openxmlformats.org/officeDocument/2006/relationships/image" Target="../media/image4643.png"/><Relationship Id="rId24" Type="http://schemas.openxmlformats.org/officeDocument/2006/relationships/customXml" Target="../ink/ink1616.xml"/><Relationship Id="rId32" Type="http://schemas.openxmlformats.org/officeDocument/2006/relationships/customXml" Target="../ink/ink1620.xml"/><Relationship Id="rId37" Type="http://schemas.openxmlformats.org/officeDocument/2006/relationships/image" Target="../media/image4656.png"/><Relationship Id="rId5" Type="http://schemas.openxmlformats.org/officeDocument/2006/relationships/image" Target="../media/image4640.png"/><Relationship Id="rId15" Type="http://schemas.openxmlformats.org/officeDocument/2006/relationships/image" Target="../media/image4645.png"/><Relationship Id="rId23" Type="http://schemas.openxmlformats.org/officeDocument/2006/relationships/image" Target="../media/image4649.png"/><Relationship Id="rId28" Type="http://schemas.openxmlformats.org/officeDocument/2006/relationships/customXml" Target="../ink/ink1618.xml"/><Relationship Id="rId36" Type="http://schemas.openxmlformats.org/officeDocument/2006/relationships/customXml" Target="../ink/ink1622.xml"/><Relationship Id="rId10" Type="http://schemas.openxmlformats.org/officeDocument/2006/relationships/customXml" Target="../ink/ink1609.xml"/><Relationship Id="rId19" Type="http://schemas.openxmlformats.org/officeDocument/2006/relationships/image" Target="../media/image4647.png"/><Relationship Id="rId31" Type="http://schemas.openxmlformats.org/officeDocument/2006/relationships/image" Target="../media/image4653.png"/><Relationship Id="rId4" Type="http://schemas.openxmlformats.org/officeDocument/2006/relationships/customXml" Target="../ink/ink1606.xml"/><Relationship Id="rId9" Type="http://schemas.openxmlformats.org/officeDocument/2006/relationships/image" Target="../media/image4642.png"/><Relationship Id="rId14" Type="http://schemas.openxmlformats.org/officeDocument/2006/relationships/customXml" Target="../ink/ink1611.xml"/><Relationship Id="rId22" Type="http://schemas.openxmlformats.org/officeDocument/2006/relationships/customXml" Target="../ink/ink1615.xml"/><Relationship Id="rId27" Type="http://schemas.openxmlformats.org/officeDocument/2006/relationships/image" Target="../media/image4651.png"/><Relationship Id="rId30" Type="http://schemas.openxmlformats.org/officeDocument/2006/relationships/customXml" Target="../ink/ink1619.xml"/><Relationship Id="rId35" Type="http://schemas.openxmlformats.org/officeDocument/2006/relationships/image" Target="../media/image4655.png"/><Relationship Id="rId8" Type="http://schemas.openxmlformats.org/officeDocument/2006/relationships/customXml" Target="../ink/ink1608.xml"/><Relationship Id="rId3" Type="http://schemas.openxmlformats.org/officeDocument/2006/relationships/image" Target="../media/image114.png"/></Relationships>
</file>

<file path=ppt/slides/_rels/slide19.xml.rels><?xml version="1.0" encoding="UTF-8" standalone="yes"?>
<Relationships xmlns="http://schemas.openxmlformats.org/package/2006/relationships"><Relationship Id="rId117" Type="http://schemas.openxmlformats.org/officeDocument/2006/relationships/customXml" Target="../ink/ink1680.xml"/><Relationship Id="rId299" Type="http://schemas.openxmlformats.org/officeDocument/2006/relationships/customXml" Target="../ink/ink1773.xml"/><Relationship Id="rId21" Type="http://schemas.openxmlformats.org/officeDocument/2006/relationships/customXml" Target="../ink/ink1632.xml"/><Relationship Id="rId63" Type="http://schemas.openxmlformats.org/officeDocument/2006/relationships/customXml" Target="../ink/ink1653.xml"/><Relationship Id="rId159" Type="http://schemas.openxmlformats.org/officeDocument/2006/relationships/customXml" Target="../ink/ink1701.xml"/><Relationship Id="rId170" Type="http://schemas.openxmlformats.org/officeDocument/2006/relationships/image" Target="../media/image4738.png"/><Relationship Id="rId226" Type="http://schemas.openxmlformats.org/officeDocument/2006/relationships/customXml" Target="../ink/ink1736.xml"/><Relationship Id="rId268" Type="http://schemas.openxmlformats.org/officeDocument/2006/relationships/image" Target="../media/image4785.png"/><Relationship Id="rId32" Type="http://schemas.openxmlformats.org/officeDocument/2006/relationships/image" Target="../media/image4671.png"/><Relationship Id="rId74" Type="http://schemas.openxmlformats.org/officeDocument/2006/relationships/image" Target="../media/image4691.png"/><Relationship Id="rId128" Type="http://schemas.openxmlformats.org/officeDocument/2006/relationships/image" Target="../media/image4717.png"/><Relationship Id="rId5" Type="http://schemas.openxmlformats.org/officeDocument/2006/relationships/customXml" Target="../ink/ink1624.xml"/><Relationship Id="rId181" Type="http://schemas.openxmlformats.org/officeDocument/2006/relationships/image" Target="../media/image4743.png"/><Relationship Id="rId237" Type="http://schemas.openxmlformats.org/officeDocument/2006/relationships/customXml" Target="../ink/ink1742.xml"/><Relationship Id="rId279" Type="http://schemas.openxmlformats.org/officeDocument/2006/relationships/customXml" Target="../ink/ink1763.xml"/><Relationship Id="rId43" Type="http://schemas.openxmlformats.org/officeDocument/2006/relationships/customXml" Target="../ink/ink1643.xml"/><Relationship Id="rId139" Type="http://schemas.openxmlformats.org/officeDocument/2006/relationships/customXml" Target="../ink/ink1691.xml"/><Relationship Id="rId290" Type="http://schemas.openxmlformats.org/officeDocument/2006/relationships/image" Target="../media/image4796.png"/><Relationship Id="rId304" Type="http://schemas.openxmlformats.org/officeDocument/2006/relationships/image" Target="../media/image118.png"/><Relationship Id="rId85" Type="http://schemas.openxmlformats.org/officeDocument/2006/relationships/customXml" Target="../ink/ink1664.xml"/><Relationship Id="rId150" Type="http://schemas.openxmlformats.org/officeDocument/2006/relationships/image" Target="../media/image4728.png"/><Relationship Id="rId192" Type="http://schemas.openxmlformats.org/officeDocument/2006/relationships/customXml" Target="../ink/ink1719.xml"/><Relationship Id="rId206" Type="http://schemas.openxmlformats.org/officeDocument/2006/relationships/customXml" Target="../ink/ink1726.xml"/><Relationship Id="rId248" Type="http://schemas.openxmlformats.org/officeDocument/2006/relationships/image" Target="../media/image4775.png"/><Relationship Id="rId12" Type="http://schemas.openxmlformats.org/officeDocument/2006/relationships/image" Target="../media/image4661.png"/><Relationship Id="rId108" Type="http://schemas.openxmlformats.org/officeDocument/2006/relationships/image" Target="../media/image4707.png"/><Relationship Id="rId54" Type="http://schemas.openxmlformats.org/officeDocument/2006/relationships/image" Target="../media/image4681.png"/><Relationship Id="rId96" Type="http://schemas.openxmlformats.org/officeDocument/2006/relationships/image" Target="../media/image4701.png"/><Relationship Id="rId161" Type="http://schemas.openxmlformats.org/officeDocument/2006/relationships/customXml" Target="../ink/ink1702.xml"/><Relationship Id="rId217" Type="http://schemas.openxmlformats.org/officeDocument/2006/relationships/image" Target="../media/image4760.png"/><Relationship Id="rId259" Type="http://schemas.openxmlformats.org/officeDocument/2006/relationships/customXml" Target="../ink/ink1753.xml"/><Relationship Id="rId23" Type="http://schemas.openxmlformats.org/officeDocument/2006/relationships/customXml" Target="../ink/ink1633.xml"/><Relationship Id="rId119" Type="http://schemas.openxmlformats.org/officeDocument/2006/relationships/customXml" Target="../ink/ink1681.xml"/><Relationship Id="rId270" Type="http://schemas.openxmlformats.org/officeDocument/2006/relationships/image" Target="../media/image4786.png"/><Relationship Id="rId291" Type="http://schemas.openxmlformats.org/officeDocument/2006/relationships/customXml" Target="../ink/ink1769.xml"/><Relationship Id="rId305" Type="http://schemas.openxmlformats.org/officeDocument/2006/relationships/customXml" Target="../ink/ink1776.xml"/><Relationship Id="rId44" Type="http://schemas.openxmlformats.org/officeDocument/2006/relationships/image" Target="../media/image4676.png"/><Relationship Id="rId65" Type="http://schemas.openxmlformats.org/officeDocument/2006/relationships/customXml" Target="../ink/ink1654.xml"/><Relationship Id="rId86" Type="http://schemas.openxmlformats.org/officeDocument/2006/relationships/image" Target="../media/image4696.png"/><Relationship Id="rId130" Type="http://schemas.openxmlformats.org/officeDocument/2006/relationships/image" Target="../media/image4718.png"/><Relationship Id="rId151" Type="http://schemas.openxmlformats.org/officeDocument/2006/relationships/customXml" Target="../ink/ink1697.xml"/><Relationship Id="rId172" Type="http://schemas.openxmlformats.org/officeDocument/2006/relationships/image" Target="../media/image4739.png"/><Relationship Id="rId193" Type="http://schemas.openxmlformats.org/officeDocument/2006/relationships/image" Target="../media/image4748.png"/><Relationship Id="rId207" Type="http://schemas.openxmlformats.org/officeDocument/2006/relationships/image" Target="../media/image4755.png"/><Relationship Id="rId228" Type="http://schemas.openxmlformats.org/officeDocument/2006/relationships/customXml" Target="../ink/ink1737.xml"/><Relationship Id="rId249" Type="http://schemas.openxmlformats.org/officeDocument/2006/relationships/customXml" Target="../ink/ink1748.xml"/><Relationship Id="rId13" Type="http://schemas.openxmlformats.org/officeDocument/2006/relationships/customXml" Target="../ink/ink1628.xml"/><Relationship Id="rId109" Type="http://schemas.openxmlformats.org/officeDocument/2006/relationships/customXml" Target="../ink/ink1676.xml"/><Relationship Id="rId260" Type="http://schemas.openxmlformats.org/officeDocument/2006/relationships/image" Target="../media/image4781.png"/><Relationship Id="rId281" Type="http://schemas.openxmlformats.org/officeDocument/2006/relationships/customXml" Target="../ink/ink1764.xml"/><Relationship Id="rId34" Type="http://schemas.openxmlformats.org/officeDocument/2006/relationships/image" Target="../media/image4672.png"/><Relationship Id="rId55" Type="http://schemas.openxmlformats.org/officeDocument/2006/relationships/customXml" Target="../ink/ink1649.xml"/><Relationship Id="rId76" Type="http://schemas.openxmlformats.org/officeDocument/2006/relationships/image" Target="../media/image4692.png"/><Relationship Id="rId97" Type="http://schemas.openxmlformats.org/officeDocument/2006/relationships/customXml" Target="../ink/ink1670.xml"/><Relationship Id="rId120" Type="http://schemas.openxmlformats.org/officeDocument/2006/relationships/image" Target="../media/image4713.png"/><Relationship Id="rId141" Type="http://schemas.openxmlformats.org/officeDocument/2006/relationships/customXml" Target="../ink/ink1692.xml"/><Relationship Id="rId7" Type="http://schemas.openxmlformats.org/officeDocument/2006/relationships/customXml" Target="../ink/ink1625.xml"/><Relationship Id="rId162" Type="http://schemas.openxmlformats.org/officeDocument/2006/relationships/image" Target="../media/image4734.png"/><Relationship Id="rId183" Type="http://schemas.openxmlformats.org/officeDocument/2006/relationships/customXml" Target="../ink/ink1714.xml"/><Relationship Id="rId218" Type="http://schemas.openxmlformats.org/officeDocument/2006/relationships/customXml" Target="../ink/ink1732.xml"/><Relationship Id="rId239" Type="http://schemas.openxmlformats.org/officeDocument/2006/relationships/customXml" Target="../ink/ink1743.xml"/><Relationship Id="rId250" Type="http://schemas.openxmlformats.org/officeDocument/2006/relationships/image" Target="../media/image4776.png"/><Relationship Id="rId271" Type="http://schemas.openxmlformats.org/officeDocument/2006/relationships/customXml" Target="../ink/ink1759.xml"/><Relationship Id="rId292" Type="http://schemas.openxmlformats.org/officeDocument/2006/relationships/image" Target="../media/image4797.png"/><Relationship Id="rId306" Type="http://schemas.openxmlformats.org/officeDocument/2006/relationships/image" Target="../media/image119.png"/><Relationship Id="rId24" Type="http://schemas.openxmlformats.org/officeDocument/2006/relationships/image" Target="../media/image4667.png"/><Relationship Id="rId45" Type="http://schemas.openxmlformats.org/officeDocument/2006/relationships/customXml" Target="../ink/ink1644.xml"/><Relationship Id="rId66" Type="http://schemas.openxmlformats.org/officeDocument/2006/relationships/image" Target="../media/image4687.png"/><Relationship Id="rId87" Type="http://schemas.openxmlformats.org/officeDocument/2006/relationships/customXml" Target="../ink/ink1665.xml"/><Relationship Id="rId110" Type="http://schemas.openxmlformats.org/officeDocument/2006/relationships/image" Target="../media/image4708.png"/><Relationship Id="rId131" Type="http://schemas.openxmlformats.org/officeDocument/2006/relationships/customXml" Target="../ink/ink1687.xml"/><Relationship Id="rId152" Type="http://schemas.openxmlformats.org/officeDocument/2006/relationships/image" Target="../media/image4729.png"/><Relationship Id="rId173" Type="http://schemas.openxmlformats.org/officeDocument/2006/relationships/customXml" Target="../ink/ink1708.xml"/><Relationship Id="rId194" Type="http://schemas.openxmlformats.org/officeDocument/2006/relationships/customXml" Target="../ink/ink1720.xml"/><Relationship Id="rId208" Type="http://schemas.openxmlformats.org/officeDocument/2006/relationships/customXml" Target="../ink/ink1727.xml"/><Relationship Id="rId229" Type="http://schemas.openxmlformats.org/officeDocument/2006/relationships/image" Target="../media/image4766.png"/><Relationship Id="rId240" Type="http://schemas.openxmlformats.org/officeDocument/2006/relationships/image" Target="../media/image4771.png"/><Relationship Id="rId261" Type="http://schemas.openxmlformats.org/officeDocument/2006/relationships/customXml" Target="../ink/ink1754.xml"/><Relationship Id="rId14" Type="http://schemas.openxmlformats.org/officeDocument/2006/relationships/image" Target="../media/image4662.png"/><Relationship Id="rId35" Type="http://schemas.openxmlformats.org/officeDocument/2006/relationships/customXml" Target="../ink/ink1639.xml"/><Relationship Id="rId56" Type="http://schemas.openxmlformats.org/officeDocument/2006/relationships/image" Target="../media/image4682.png"/><Relationship Id="rId77" Type="http://schemas.openxmlformats.org/officeDocument/2006/relationships/customXml" Target="../ink/ink1660.xml"/><Relationship Id="rId100" Type="http://schemas.openxmlformats.org/officeDocument/2006/relationships/image" Target="../media/image4703.png"/><Relationship Id="rId282" Type="http://schemas.openxmlformats.org/officeDocument/2006/relationships/image" Target="../media/image4792.png"/><Relationship Id="rId8" Type="http://schemas.openxmlformats.org/officeDocument/2006/relationships/image" Target="../media/image4659.png"/><Relationship Id="rId98" Type="http://schemas.openxmlformats.org/officeDocument/2006/relationships/image" Target="../media/image4702.png"/><Relationship Id="rId121" Type="http://schemas.openxmlformats.org/officeDocument/2006/relationships/customXml" Target="../ink/ink1682.xml"/><Relationship Id="rId142" Type="http://schemas.openxmlformats.org/officeDocument/2006/relationships/image" Target="../media/image4724.png"/><Relationship Id="rId163" Type="http://schemas.openxmlformats.org/officeDocument/2006/relationships/customXml" Target="../ink/ink1703.xml"/><Relationship Id="rId184" Type="http://schemas.openxmlformats.org/officeDocument/2006/relationships/image" Target="../media/image4744.png"/><Relationship Id="rId219" Type="http://schemas.openxmlformats.org/officeDocument/2006/relationships/image" Target="../media/image4761.png"/><Relationship Id="rId230" Type="http://schemas.openxmlformats.org/officeDocument/2006/relationships/customXml" Target="../ink/ink1738.xml"/><Relationship Id="rId251" Type="http://schemas.openxmlformats.org/officeDocument/2006/relationships/customXml" Target="../ink/ink1749.xml"/><Relationship Id="rId25" Type="http://schemas.openxmlformats.org/officeDocument/2006/relationships/customXml" Target="../ink/ink1634.xml"/><Relationship Id="rId46" Type="http://schemas.openxmlformats.org/officeDocument/2006/relationships/image" Target="../media/image4677.png"/><Relationship Id="rId67" Type="http://schemas.openxmlformats.org/officeDocument/2006/relationships/customXml" Target="../ink/ink1655.xml"/><Relationship Id="rId272" Type="http://schemas.openxmlformats.org/officeDocument/2006/relationships/image" Target="../media/image4787.png"/><Relationship Id="rId293" Type="http://schemas.openxmlformats.org/officeDocument/2006/relationships/customXml" Target="../ink/ink1770.xml"/><Relationship Id="rId88" Type="http://schemas.openxmlformats.org/officeDocument/2006/relationships/image" Target="../media/image4697.png"/><Relationship Id="rId111" Type="http://schemas.openxmlformats.org/officeDocument/2006/relationships/customXml" Target="../ink/ink1677.xml"/><Relationship Id="rId132" Type="http://schemas.openxmlformats.org/officeDocument/2006/relationships/image" Target="../media/image4719.png"/><Relationship Id="rId153" Type="http://schemas.openxmlformats.org/officeDocument/2006/relationships/customXml" Target="../ink/ink1698.xml"/><Relationship Id="rId174" Type="http://schemas.openxmlformats.org/officeDocument/2006/relationships/image" Target="../media/image4740.png"/><Relationship Id="rId195" Type="http://schemas.openxmlformats.org/officeDocument/2006/relationships/image" Target="../media/image4749.png"/><Relationship Id="rId209" Type="http://schemas.openxmlformats.org/officeDocument/2006/relationships/image" Target="../media/image4756.png"/><Relationship Id="rId220" Type="http://schemas.openxmlformats.org/officeDocument/2006/relationships/customXml" Target="../ink/ink1733.xml"/><Relationship Id="rId241" Type="http://schemas.openxmlformats.org/officeDocument/2006/relationships/customXml" Target="../ink/ink1744.xml"/><Relationship Id="rId15" Type="http://schemas.openxmlformats.org/officeDocument/2006/relationships/customXml" Target="../ink/ink1629.xml"/><Relationship Id="rId36" Type="http://schemas.openxmlformats.org/officeDocument/2006/relationships/image" Target="../media/image4673.png"/><Relationship Id="rId57" Type="http://schemas.openxmlformats.org/officeDocument/2006/relationships/customXml" Target="../ink/ink1650.xml"/><Relationship Id="rId262" Type="http://schemas.openxmlformats.org/officeDocument/2006/relationships/image" Target="../media/image4782.png"/><Relationship Id="rId283" Type="http://schemas.openxmlformats.org/officeDocument/2006/relationships/customXml" Target="../ink/ink1765.xml"/><Relationship Id="rId78" Type="http://schemas.openxmlformats.org/officeDocument/2006/relationships/image" Target="../media/image4693.png"/><Relationship Id="rId99" Type="http://schemas.openxmlformats.org/officeDocument/2006/relationships/customXml" Target="../ink/ink1671.xml"/><Relationship Id="rId101" Type="http://schemas.openxmlformats.org/officeDocument/2006/relationships/customXml" Target="../ink/ink1672.xml"/><Relationship Id="rId122" Type="http://schemas.openxmlformats.org/officeDocument/2006/relationships/image" Target="../media/image4714.png"/><Relationship Id="rId143" Type="http://schemas.openxmlformats.org/officeDocument/2006/relationships/customXml" Target="../ink/ink1693.xml"/><Relationship Id="rId164" Type="http://schemas.openxmlformats.org/officeDocument/2006/relationships/image" Target="../media/image4735.png"/><Relationship Id="rId185" Type="http://schemas.openxmlformats.org/officeDocument/2006/relationships/customXml" Target="../ink/ink1715.xml"/><Relationship Id="rId9" Type="http://schemas.openxmlformats.org/officeDocument/2006/relationships/customXml" Target="../ink/ink1626.xml"/><Relationship Id="rId210" Type="http://schemas.openxmlformats.org/officeDocument/2006/relationships/customXml" Target="../ink/ink1728.xml"/><Relationship Id="rId26" Type="http://schemas.openxmlformats.org/officeDocument/2006/relationships/image" Target="../media/image4668.png"/><Relationship Id="rId231" Type="http://schemas.openxmlformats.org/officeDocument/2006/relationships/image" Target="../media/image4767.png"/><Relationship Id="rId252" Type="http://schemas.openxmlformats.org/officeDocument/2006/relationships/image" Target="../media/image4777.png"/><Relationship Id="rId273" Type="http://schemas.openxmlformats.org/officeDocument/2006/relationships/customXml" Target="../ink/ink1760.xml"/><Relationship Id="rId294" Type="http://schemas.openxmlformats.org/officeDocument/2006/relationships/image" Target="../media/image4798.png"/><Relationship Id="rId47" Type="http://schemas.openxmlformats.org/officeDocument/2006/relationships/customXml" Target="../ink/ink1645.xml"/><Relationship Id="rId68" Type="http://schemas.openxmlformats.org/officeDocument/2006/relationships/image" Target="../media/image4688.png"/><Relationship Id="rId89" Type="http://schemas.openxmlformats.org/officeDocument/2006/relationships/customXml" Target="../ink/ink1666.xml"/><Relationship Id="rId112" Type="http://schemas.openxmlformats.org/officeDocument/2006/relationships/image" Target="../media/image4709.png"/><Relationship Id="rId133" Type="http://schemas.openxmlformats.org/officeDocument/2006/relationships/customXml" Target="../ink/ink1688.xml"/><Relationship Id="rId154" Type="http://schemas.openxmlformats.org/officeDocument/2006/relationships/image" Target="../media/image4730.png"/><Relationship Id="rId175" Type="http://schemas.openxmlformats.org/officeDocument/2006/relationships/customXml" Target="../ink/ink1709.xml"/><Relationship Id="rId196" Type="http://schemas.openxmlformats.org/officeDocument/2006/relationships/customXml" Target="../ink/ink1721.xml"/><Relationship Id="rId200" Type="http://schemas.openxmlformats.org/officeDocument/2006/relationships/customXml" Target="../ink/ink1723.xml"/><Relationship Id="rId16" Type="http://schemas.openxmlformats.org/officeDocument/2006/relationships/image" Target="../media/image4663.png"/><Relationship Id="rId221" Type="http://schemas.openxmlformats.org/officeDocument/2006/relationships/image" Target="../media/image4762.png"/><Relationship Id="rId242" Type="http://schemas.openxmlformats.org/officeDocument/2006/relationships/image" Target="../media/image4772.png"/><Relationship Id="rId263" Type="http://schemas.openxmlformats.org/officeDocument/2006/relationships/customXml" Target="../ink/ink1755.xml"/><Relationship Id="rId284" Type="http://schemas.openxmlformats.org/officeDocument/2006/relationships/image" Target="../media/image4793.png"/><Relationship Id="rId37" Type="http://schemas.openxmlformats.org/officeDocument/2006/relationships/customXml" Target="../ink/ink1640.xml"/><Relationship Id="rId58" Type="http://schemas.openxmlformats.org/officeDocument/2006/relationships/image" Target="../media/image4683.png"/><Relationship Id="rId79" Type="http://schemas.openxmlformats.org/officeDocument/2006/relationships/customXml" Target="../ink/ink1661.xml"/><Relationship Id="rId102" Type="http://schemas.openxmlformats.org/officeDocument/2006/relationships/image" Target="../media/image4704.png"/><Relationship Id="rId123" Type="http://schemas.openxmlformats.org/officeDocument/2006/relationships/customXml" Target="../ink/ink1683.xml"/><Relationship Id="rId144" Type="http://schemas.openxmlformats.org/officeDocument/2006/relationships/image" Target="../media/image4725.png"/><Relationship Id="rId90" Type="http://schemas.openxmlformats.org/officeDocument/2006/relationships/image" Target="../media/image4698.png"/><Relationship Id="rId165" Type="http://schemas.openxmlformats.org/officeDocument/2006/relationships/customXml" Target="../ink/ink1704.xml"/><Relationship Id="rId186" Type="http://schemas.openxmlformats.org/officeDocument/2006/relationships/image" Target="../media/image4745.png"/><Relationship Id="rId211" Type="http://schemas.openxmlformats.org/officeDocument/2006/relationships/image" Target="../media/image4757.png"/><Relationship Id="rId232" Type="http://schemas.openxmlformats.org/officeDocument/2006/relationships/customXml" Target="../ink/ink1739.xml"/><Relationship Id="rId253" Type="http://schemas.openxmlformats.org/officeDocument/2006/relationships/customXml" Target="../ink/ink1750.xml"/><Relationship Id="rId274" Type="http://schemas.openxmlformats.org/officeDocument/2006/relationships/image" Target="../media/image4788.png"/><Relationship Id="rId295" Type="http://schemas.openxmlformats.org/officeDocument/2006/relationships/customXml" Target="../ink/ink1771.xml"/><Relationship Id="rId27" Type="http://schemas.openxmlformats.org/officeDocument/2006/relationships/customXml" Target="../ink/ink1635.xml"/><Relationship Id="rId48" Type="http://schemas.openxmlformats.org/officeDocument/2006/relationships/image" Target="../media/image4678.png"/><Relationship Id="rId69" Type="http://schemas.openxmlformats.org/officeDocument/2006/relationships/customXml" Target="../ink/ink1656.xml"/><Relationship Id="rId113" Type="http://schemas.openxmlformats.org/officeDocument/2006/relationships/customXml" Target="../ink/ink1678.xml"/><Relationship Id="rId134" Type="http://schemas.openxmlformats.org/officeDocument/2006/relationships/image" Target="../media/image4720.png"/><Relationship Id="rId80" Type="http://schemas.openxmlformats.org/officeDocument/2006/relationships/image" Target="../media/image4694.png"/><Relationship Id="rId155" Type="http://schemas.openxmlformats.org/officeDocument/2006/relationships/customXml" Target="../ink/ink1699.xml"/><Relationship Id="rId176" Type="http://schemas.openxmlformats.org/officeDocument/2006/relationships/customXml" Target="../ink/ink1710.xml"/><Relationship Id="rId197" Type="http://schemas.openxmlformats.org/officeDocument/2006/relationships/image" Target="../media/image4750.png"/><Relationship Id="rId201" Type="http://schemas.openxmlformats.org/officeDocument/2006/relationships/image" Target="../media/image4752.png"/><Relationship Id="rId222" Type="http://schemas.openxmlformats.org/officeDocument/2006/relationships/customXml" Target="../ink/ink1734.xml"/><Relationship Id="rId243" Type="http://schemas.openxmlformats.org/officeDocument/2006/relationships/customXml" Target="../ink/ink1745.xml"/><Relationship Id="rId264" Type="http://schemas.openxmlformats.org/officeDocument/2006/relationships/image" Target="../media/image4783.png"/><Relationship Id="rId285" Type="http://schemas.openxmlformats.org/officeDocument/2006/relationships/customXml" Target="../ink/ink1766.xml"/><Relationship Id="rId17" Type="http://schemas.openxmlformats.org/officeDocument/2006/relationships/customXml" Target="../ink/ink1630.xml"/><Relationship Id="rId38" Type="http://schemas.openxmlformats.org/officeDocument/2006/relationships/image" Target="../media/image4674.png"/><Relationship Id="rId59" Type="http://schemas.openxmlformats.org/officeDocument/2006/relationships/customXml" Target="../ink/ink1651.xml"/><Relationship Id="rId103" Type="http://schemas.openxmlformats.org/officeDocument/2006/relationships/customXml" Target="../ink/ink1673.xml"/><Relationship Id="rId124" Type="http://schemas.openxmlformats.org/officeDocument/2006/relationships/image" Target="../media/image4715.png"/><Relationship Id="rId70" Type="http://schemas.openxmlformats.org/officeDocument/2006/relationships/image" Target="../media/image4689.png"/><Relationship Id="rId91" Type="http://schemas.openxmlformats.org/officeDocument/2006/relationships/customXml" Target="../ink/ink1667.xml"/><Relationship Id="rId145" Type="http://schemas.openxmlformats.org/officeDocument/2006/relationships/customXml" Target="../ink/ink1694.xml"/><Relationship Id="rId166" Type="http://schemas.openxmlformats.org/officeDocument/2006/relationships/image" Target="../media/image4736.png"/><Relationship Id="rId187" Type="http://schemas.openxmlformats.org/officeDocument/2006/relationships/customXml" Target="../ink/ink1716.xml"/><Relationship Id="rId1" Type="http://schemas.openxmlformats.org/officeDocument/2006/relationships/slideLayout" Target="../slideLayouts/slideLayout7.xml"/><Relationship Id="rId212" Type="http://schemas.openxmlformats.org/officeDocument/2006/relationships/customXml" Target="../ink/ink1729.xml"/><Relationship Id="rId233" Type="http://schemas.openxmlformats.org/officeDocument/2006/relationships/image" Target="../media/image4768.png"/><Relationship Id="rId254" Type="http://schemas.openxmlformats.org/officeDocument/2006/relationships/image" Target="../media/image4778.png"/><Relationship Id="rId28" Type="http://schemas.openxmlformats.org/officeDocument/2006/relationships/image" Target="../media/image4669.png"/><Relationship Id="rId49" Type="http://schemas.openxmlformats.org/officeDocument/2006/relationships/customXml" Target="../ink/ink1646.xml"/><Relationship Id="rId114" Type="http://schemas.openxmlformats.org/officeDocument/2006/relationships/image" Target="../media/image4710.png"/><Relationship Id="rId275" Type="http://schemas.openxmlformats.org/officeDocument/2006/relationships/customXml" Target="../ink/ink1761.xml"/><Relationship Id="rId296" Type="http://schemas.openxmlformats.org/officeDocument/2006/relationships/image" Target="../media/image4799.png"/><Relationship Id="rId300" Type="http://schemas.openxmlformats.org/officeDocument/2006/relationships/image" Target="../media/image4801.png"/><Relationship Id="rId60" Type="http://schemas.openxmlformats.org/officeDocument/2006/relationships/image" Target="../media/image4684.png"/><Relationship Id="rId81" Type="http://schemas.openxmlformats.org/officeDocument/2006/relationships/customXml" Target="../ink/ink1662.xml"/><Relationship Id="rId135" Type="http://schemas.openxmlformats.org/officeDocument/2006/relationships/customXml" Target="../ink/ink1689.xml"/><Relationship Id="rId156" Type="http://schemas.openxmlformats.org/officeDocument/2006/relationships/image" Target="../media/image4731.png"/><Relationship Id="rId177" Type="http://schemas.openxmlformats.org/officeDocument/2006/relationships/image" Target="../media/image4741.png"/><Relationship Id="rId198" Type="http://schemas.openxmlformats.org/officeDocument/2006/relationships/customXml" Target="../ink/ink1722.xml"/><Relationship Id="rId202" Type="http://schemas.openxmlformats.org/officeDocument/2006/relationships/customXml" Target="../ink/ink1724.xml"/><Relationship Id="rId223" Type="http://schemas.openxmlformats.org/officeDocument/2006/relationships/image" Target="../media/image4763.png"/><Relationship Id="rId244" Type="http://schemas.openxmlformats.org/officeDocument/2006/relationships/image" Target="../media/image4773.png"/><Relationship Id="rId18" Type="http://schemas.openxmlformats.org/officeDocument/2006/relationships/image" Target="../media/image4664.png"/><Relationship Id="rId39" Type="http://schemas.openxmlformats.org/officeDocument/2006/relationships/customXml" Target="../ink/ink1641.xml"/><Relationship Id="rId265" Type="http://schemas.openxmlformats.org/officeDocument/2006/relationships/customXml" Target="../ink/ink1756.xml"/><Relationship Id="rId286" Type="http://schemas.openxmlformats.org/officeDocument/2006/relationships/image" Target="../media/image4794.png"/><Relationship Id="rId50" Type="http://schemas.openxmlformats.org/officeDocument/2006/relationships/image" Target="../media/image4679.png"/><Relationship Id="rId104" Type="http://schemas.openxmlformats.org/officeDocument/2006/relationships/image" Target="../media/image4705.png"/><Relationship Id="rId125" Type="http://schemas.openxmlformats.org/officeDocument/2006/relationships/customXml" Target="../ink/ink1684.xml"/><Relationship Id="rId146" Type="http://schemas.openxmlformats.org/officeDocument/2006/relationships/image" Target="../media/image4726.png"/><Relationship Id="rId167" Type="http://schemas.openxmlformats.org/officeDocument/2006/relationships/customXml" Target="../ink/ink1705.xml"/><Relationship Id="rId188" Type="http://schemas.openxmlformats.org/officeDocument/2006/relationships/customXml" Target="../ink/ink1717.xml"/><Relationship Id="rId71" Type="http://schemas.openxmlformats.org/officeDocument/2006/relationships/customXml" Target="../ink/ink1657.xml"/><Relationship Id="rId92" Type="http://schemas.openxmlformats.org/officeDocument/2006/relationships/image" Target="../media/image4699.png"/><Relationship Id="rId213" Type="http://schemas.openxmlformats.org/officeDocument/2006/relationships/image" Target="../media/image4758.png"/><Relationship Id="rId234" Type="http://schemas.openxmlformats.org/officeDocument/2006/relationships/customXml" Target="../ink/ink1740.xml"/><Relationship Id="rId2" Type="http://schemas.openxmlformats.org/officeDocument/2006/relationships/notesSlide" Target="../notesSlides/notesSlide16.xml"/><Relationship Id="rId29" Type="http://schemas.openxmlformats.org/officeDocument/2006/relationships/customXml" Target="../ink/ink1636.xml"/><Relationship Id="rId255" Type="http://schemas.openxmlformats.org/officeDocument/2006/relationships/customXml" Target="../ink/ink1751.xml"/><Relationship Id="rId276" Type="http://schemas.openxmlformats.org/officeDocument/2006/relationships/image" Target="../media/image4789.png"/><Relationship Id="rId297" Type="http://schemas.openxmlformats.org/officeDocument/2006/relationships/customXml" Target="../ink/ink1772.xml"/><Relationship Id="rId40" Type="http://schemas.openxmlformats.org/officeDocument/2006/relationships/image" Target="../media/image3761.png"/><Relationship Id="rId115" Type="http://schemas.openxmlformats.org/officeDocument/2006/relationships/customXml" Target="../ink/ink1679.xml"/><Relationship Id="rId136" Type="http://schemas.openxmlformats.org/officeDocument/2006/relationships/image" Target="../media/image4721.png"/><Relationship Id="rId157" Type="http://schemas.openxmlformats.org/officeDocument/2006/relationships/customXml" Target="../ink/ink1700.xml"/><Relationship Id="rId178" Type="http://schemas.openxmlformats.org/officeDocument/2006/relationships/customXml" Target="../ink/ink1711.xml"/><Relationship Id="rId301" Type="http://schemas.openxmlformats.org/officeDocument/2006/relationships/customXml" Target="../ink/ink1774.xml"/><Relationship Id="rId61" Type="http://schemas.openxmlformats.org/officeDocument/2006/relationships/customXml" Target="../ink/ink1652.xml"/><Relationship Id="rId82" Type="http://schemas.openxmlformats.org/officeDocument/2006/relationships/image" Target="../media/image4695.png"/><Relationship Id="rId199" Type="http://schemas.openxmlformats.org/officeDocument/2006/relationships/image" Target="../media/image4751.png"/><Relationship Id="rId203" Type="http://schemas.openxmlformats.org/officeDocument/2006/relationships/image" Target="../media/image4753.png"/><Relationship Id="rId19" Type="http://schemas.openxmlformats.org/officeDocument/2006/relationships/customXml" Target="../ink/ink1631.xml"/><Relationship Id="rId224" Type="http://schemas.openxmlformats.org/officeDocument/2006/relationships/customXml" Target="../ink/ink1735.xml"/><Relationship Id="rId245" Type="http://schemas.openxmlformats.org/officeDocument/2006/relationships/customXml" Target="../ink/ink1746.xml"/><Relationship Id="rId266" Type="http://schemas.openxmlformats.org/officeDocument/2006/relationships/image" Target="../media/image4784.png"/><Relationship Id="rId287" Type="http://schemas.openxmlformats.org/officeDocument/2006/relationships/customXml" Target="../ink/ink1767.xml"/><Relationship Id="rId30" Type="http://schemas.openxmlformats.org/officeDocument/2006/relationships/image" Target="../media/image4670.png"/><Relationship Id="rId105" Type="http://schemas.openxmlformats.org/officeDocument/2006/relationships/customXml" Target="../ink/ink1674.xml"/><Relationship Id="rId126" Type="http://schemas.openxmlformats.org/officeDocument/2006/relationships/image" Target="../media/image4716.png"/><Relationship Id="rId147" Type="http://schemas.openxmlformats.org/officeDocument/2006/relationships/customXml" Target="../ink/ink1695.xml"/><Relationship Id="rId168" Type="http://schemas.openxmlformats.org/officeDocument/2006/relationships/image" Target="../media/image4737.png"/><Relationship Id="rId51" Type="http://schemas.openxmlformats.org/officeDocument/2006/relationships/customXml" Target="../ink/ink1647.xml"/><Relationship Id="rId72" Type="http://schemas.openxmlformats.org/officeDocument/2006/relationships/image" Target="../media/image4690.png"/><Relationship Id="rId93" Type="http://schemas.openxmlformats.org/officeDocument/2006/relationships/customXml" Target="../ink/ink1668.xml"/><Relationship Id="rId189" Type="http://schemas.openxmlformats.org/officeDocument/2006/relationships/image" Target="../media/image4746.png"/><Relationship Id="rId3" Type="http://schemas.openxmlformats.org/officeDocument/2006/relationships/image" Target="../media/image116.png"/><Relationship Id="rId214" Type="http://schemas.openxmlformats.org/officeDocument/2006/relationships/customXml" Target="../ink/ink1730.xml"/><Relationship Id="rId235" Type="http://schemas.openxmlformats.org/officeDocument/2006/relationships/customXml" Target="../ink/ink1741.xml"/><Relationship Id="rId256" Type="http://schemas.openxmlformats.org/officeDocument/2006/relationships/image" Target="../media/image4779.png"/><Relationship Id="rId277" Type="http://schemas.openxmlformats.org/officeDocument/2006/relationships/customXml" Target="../ink/ink1762.xml"/><Relationship Id="rId298" Type="http://schemas.openxmlformats.org/officeDocument/2006/relationships/image" Target="../media/image4800.png"/><Relationship Id="rId116" Type="http://schemas.openxmlformats.org/officeDocument/2006/relationships/image" Target="../media/image4711.png"/><Relationship Id="rId137" Type="http://schemas.openxmlformats.org/officeDocument/2006/relationships/customXml" Target="../ink/ink1690.xml"/><Relationship Id="rId158" Type="http://schemas.openxmlformats.org/officeDocument/2006/relationships/image" Target="../media/image4732.png"/><Relationship Id="rId302" Type="http://schemas.openxmlformats.org/officeDocument/2006/relationships/image" Target="../media/image117.png"/><Relationship Id="rId20" Type="http://schemas.openxmlformats.org/officeDocument/2006/relationships/image" Target="../media/image4665.png"/><Relationship Id="rId41" Type="http://schemas.openxmlformats.org/officeDocument/2006/relationships/customXml" Target="../ink/ink1642.xml"/><Relationship Id="rId62" Type="http://schemas.openxmlformats.org/officeDocument/2006/relationships/image" Target="../media/image4685.png"/><Relationship Id="rId83" Type="http://schemas.openxmlformats.org/officeDocument/2006/relationships/customXml" Target="../ink/ink1663.xml"/><Relationship Id="rId179" Type="http://schemas.openxmlformats.org/officeDocument/2006/relationships/image" Target="../media/image4742.png"/><Relationship Id="rId190" Type="http://schemas.openxmlformats.org/officeDocument/2006/relationships/customXml" Target="../ink/ink1718.xml"/><Relationship Id="rId204" Type="http://schemas.openxmlformats.org/officeDocument/2006/relationships/customXml" Target="../ink/ink1725.xml"/><Relationship Id="rId225" Type="http://schemas.openxmlformats.org/officeDocument/2006/relationships/image" Target="../media/image4764.png"/><Relationship Id="rId246" Type="http://schemas.openxmlformats.org/officeDocument/2006/relationships/image" Target="../media/image4774.png"/><Relationship Id="rId267" Type="http://schemas.openxmlformats.org/officeDocument/2006/relationships/customXml" Target="../ink/ink1757.xml"/><Relationship Id="rId288" Type="http://schemas.openxmlformats.org/officeDocument/2006/relationships/image" Target="../media/image4795.png"/><Relationship Id="rId106" Type="http://schemas.openxmlformats.org/officeDocument/2006/relationships/image" Target="../media/image4706.png"/><Relationship Id="rId127" Type="http://schemas.openxmlformats.org/officeDocument/2006/relationships/customXml" Target="../ink/ink1685.xml"/><Relationship Id="rId10" Type="http://schemas.openxmlformats.org/officeDocument/2006/relationships/image" Target="../media/image4660.png"/><Relationship Id="rId31" Type="http://schemas.openxmlformats.org/officeDocument/2006/relationships/customXml" Target="../ink/ink1637.xml"/><Relationship Id="rId52" Type="http://schemas.openxmlformats.org/officeDocument/2006/relationships/image" Target="../media/image4680.png"/><Relationship Id="rId73" Type="http://schemas.openxmlformats.org/officeDocument/2006/relationships/customXml" Target="../ink/ink1658.xml"/><Relationship Id="rId94" Type="http://schemas.openxmlformats.org/officeDocument/2006/relationships/image" Target="../media/image4700.png"/><Relationship Id="rId148" Type="http://schemas.openxmlformats.org/officeDocument/2006/relationships/image" Target="../media/image4727.png"/><Relationship Id="rId169" Type="http://schemas.openxmlformats.org/officeDocument/2006/relationships/customXml" Target="../ink/ink1706.xml"/><Relationship Id="rId4" Type="http://schemas.openxmlformats.org/officeDocument/2006/relationships/image" Target="../media/image71.png"/><Relationship Id="rId180" Type="http://schemas.openxmlformats.org/officeDocument/2006/relationships/customXml" Target="../ink/ink1712.xml"/><Relationship Id="rId215" Type="http://schemas.openxmlformats.org/officeDocument/2006/relationships/image" Target="../media/image4759.png"/><Relationship Id="rId236" Type="http://schemas.openxmlformats.org/officeDocument/2006/relationships/image" Target="../media/image4769.png"/><Relationship Id="rId257" Type="http://schemas.openxmlformats.org/officeDocument/2006/relationships/customXml" Target="../ink/ink1752.xml"/><Relationship Id="rId278" Type="http://schemas.openxmlformats.org/officeDocument/2006/relationships/image" Target="../media/image4790.png"/><Relationship Id="rId303" Type="http://schemas.openxmlformats.org/officeDocument/2006/relationships/customXml" Target="../ink/ink1775.xml"/><Relationship Id="rId42" Type="http://schemas.openxmlformats.org/officeDocument/2006/relationships/image" Target="../media/image4675.png"/><Relationship Id="rId84" Type="http://schemas.openxmlformats.org/officeDocument/2006/relationships/image" Target="../media/image3535.png"/><Relationship Id="rId138" Type="http://schemas.openxmlformats.org/officeDocument/2006/relationships/image" Target="../media/image4722.png"/><Relationship Id="rId191" Type="http://schemas.openxmlformats.org/officeDocument/2006/relationships/image" Target="../media/image4747.png"/><Relationship Id="rId205" Type="http://schemas.openxmlformats.org/officeDocument/2006/relationships/image" Target="../media/image4754.png"/><Relationship Id="rId247" Type="http://schemas.openxmlformats.org/officeDocument/2006/relationships/customXml" Target="../ink/ink1747.xml"/><Relationship Id="rId107" Type="http://schemas.openxmlformats.org/officeDocument/2006/relationships/customXml" Target="../ink/ink1675.xml"/><Relationship Id="rId289" Type="http://schemas.openxmlformats.org/officeDocument/2006/relationships/customXml" Target="../ink/ink1768.xml"/><Relationship Id="rId11" Type="http://schemas.openxmlformats.org/officeDocument/2006/relationships/customXml" Target="../ink/ink1627.xml"/><Relationship Id="rId53" Type="http://schemas.openxmlformats.org/officeDocument/2006/relationships/customXml" Target="../ink/ink1648.xml"/><Relationship Id="rId149" Type="http://schemas.openxmlformats.org/officeDocument/2006/relationships/customXml" Target="../ink/ink1696.xml"/><Relationship Id="rId95" Type="http://schemas.openxmlformats.org/officeDocument/2006/relationships/customXml" Target="../ink/ink1669.xml"/><Relationship Id="rId160" Type="http://schemas.openxmlformats.org/officeDocument/2006/relationships/image" Target="../media/image4733.png"/><Relationship Id="rId216" Type="http://schemas.openxmlformats.org/officeDocument/2006/relationships/customXml" Target="../ink/ink1731.xml"/><Relationship Id="rId258" Type="http://schemas.openxmlformats.org/officeDocument/2006/relationships/image" Target="../media/image4780.png"/><Relationship Id="rId22" Type="http://schemas.openxmlformats.org/officeDocument/2006/relationships/image" Target="../media/image4666.png"/><Relationship Id="rId64" Type="http://schemas.openxmlformats.org/officeDocument/2006/relationships/image" Target="../media/image4686.png"/><Relationship Id="rId118" Type="http://schemas.openxmlformats.org/officeDocument/2006/relationships/image" Target="../media/image4712.png"/><Relationship Id="rId171" Type="http://schemas.openxmlformats.org/officeDocument/2006/relationships/customXml" Target="../ink/ink1707.xml"/><Relationship Id="rId227" Type="http://schemas.openxmlformats.org/officeDocument/2006/relationships/image" Target="../media/image4765.png"/><Relationship Id="rId269" Type="http://schemas.openxmlformats.org/officeDocument/2006/relationships/customXml" Target="../ink/ink1758.xml"/><Relationship Id="rId33" Type="http://schemas.openxmlformats.org/officeDocument/2006/relationships/customXml" Target="../ink/ink1638.xml"/><Relationship Id="rId129" Type="http://schemas.openxmlformats.org/officeDocument/2006/relationships/customXml" Target="../ink/ink1686.xml"/><Relationship Id="rId280" Type="http://schemas.openxmlformats.org/officeDocument/2006/relationships/image" Target="../media/image4791.png"/><Relationship Id="rId75" Type="http://schemas.openxmlformats.org/officeDocument/2006/relationships/customXml" Target="../ink/ink1659.xml"/><Relationship Id="rId140" Type="http://schemas.openxmlformats.org/officeDocument/2006/relationships/image" Target="../media/image4723.png"/><Relationship Id="rId182" Type="http://schemas.openxmlformats.org/officeDocument/2006/relationships/customXml" Target="../ink/ink1713.xml"/><Relationship Id="rId6" Type="http://schemas.openxmlformats.org/officeDocument/2006/relationships/image" Target="../media/image4658.png"/><Relationship Id="rId238" Type="http://schemas.openxmlformats.org/officeDocument/2006/relationships/image" Target="../media/image477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17" Type="http://schemas.openxmlformats.org/officeDocument/2006/relationships/customXml" Target="../ink/ink1834.xml"/><Relationship Id="rId671" Type="http://schemas.openxmlformats.org/officeDocument/2006/relationships/customXml" Target="../ink/ink2116.xml"/><Relationship Id="rId21" Type="http://schemas.openxmlformats.org/officeDocument/2006/relationships/customXml" Target="../ink/ink1786.xml"/><Relationship Id="rId324" Type="http://schemas.openxmlformats.org/officeDocument/2006/relationships/customXml" Target="../ink/ink1941.xml"/><Relationship Id="rId531" Type="http://schemas.openxmlformats.org/officeDocument/2006/relationships/customXml" Target="../ink/ink2045.xml"/><Relationship Id="rId629" Type="http://schemas.openxmlformats.org/officeDocument/2006/relationships/customXml" Target="../ink/ink2095.xml"/><Relationship Id="rId170" Type="http://schemas.openxmlformats.org/officeDocument/2006/relationships/image" Target="../media/image202.png"/><Relationship Id="rId268" Type="http://schemas.openxmlformats.org/officeDocument/2006/relationships/image" Target="../media/image249.png"/><Relationship Id="rId475" Type="http://schemas.openxmlformats.org/officeDocument/2006/relationships/image" Target="../media/image351.png"/><Relationship Id="rId682" Type="http://schemas.openxmlformats.org/officeDocument/2006/relationships/image" Target="../media/image453.png"/><Relationship Id="rId32" Type="http://schemas.openxmlformats.org/officeDocument/2006/relationships/image" Target="../media/image134.png"/><Relationship Id="rId128" Type="http://schemas.openxmlformats.org/officeDocument/2006/relationships/image" Target="../media/image182.png"/><Relationship Id="rId335" Type="http://schemas.openxmlformats.org/officeDocument/2006/relationships/image" Target="../media/image281.png"/><Relationship Id="rId542" Type="http://schemas.openxmlformats.org/officeDocument/2006/relationships/image" Target="../media/image384.png"/><Relationship Id="rId181" Type="http://schemas.openxmlformats.org/officeDocument/2006/relationships/image" Target="../media/image207.png"/><Relationship Id="rId402" Type="http://schemas.openxmlformats.org/officeDocument/2006/relationships/customXml" Target="../ink/ink1980.xml"/><Relationship Id="rId279" Type="http://schemas.openxmlformats.org/officeDocument/2006/relationships/customXml" Target="../ink/ink1917.xml"/><Relationship Id="rId486" Type="http://schemas.openxmlformats.org/officeDocument/2006/relationships/customXml" Target="../ink/ink2022.xml"/><Relationship Id="rId693" Type="http://schemas.openxmlformats.org/officeDocument/2006/relationships/customXml" Target="../ink/ink2127.xml"/><Relationship Id="rId43" Type="http://schemas.openxmlformats.org/officeDocument/2006/relationships/customXml" Target="../ink/ink1797.xml"/><Relationship Id="rId139" Type="http://schemas.openxmlformats.org/officeDocument/2006/relationships/customXml" Target="../ink/ink1845.xml"/><Relationship Id="rId346" Type="http://schemas.openxmlformats.org/officeDocument/2006/relationships/customXml" Target="../ink/ink1952.xml"/><Relationship Id="rId553" Type="http://schemas.openxmlformats.org/officeDocument/2006/relationships/customXml" Target="../ink/ink2056.xml"/><Relationship Id="rId192" Type="http://schemas.openxmlformats.org/officeDocument/2006/relationships/image" Target="../media/image212.png"/><Relationship Id="rId206" Type="http://schemas.openxmlformats.org/officeDocument/2006/relationships/customXml" Target="../ink/ink1880.xml"/><Relationship Id="rId413" Type="http://schemas.openxmlformats.org/officeDocument/2006/relationships/image" Target="../media/image320.png"/><Relationship Id="rId497" Type="http://schemas.openxmlformats.org/officeDocument/2006/relationships/image" Target="../media/image362.png"/><Relationship Id="rId620" Type="http://schemas.openxmlformats.org/officeDocument/2006/relationships/image" Target="../media/image422.png"/><Relationship Id="rId357" Type="http://schemas.openxmlformats.org/officeDocument/2006/relationships/image" Target="../media/image292.png"/><Relationship Id="rId54" Type="http://schemas.openxmlformats.org/officeDocument/2006/relationships/image" Target="../media/image145.png"/><Relationship Id="rId217" Type="http://schemas.openxmlformats.org/officeDocument/2006/relationships/image" Target="../media/image224.png"/><Relationship Id="rId564" Type="http://schemas.openxmlformats.org/officeDocument/2006/relationships/customXml" Target="../ink/ink2062.xml"/><Relationship Id="rId424" Type="http://schemas.openxmlformats.org/officeDocument/2006/relationships/customXml" Target="../ink/ink1991.xml"/><Relationship Id="rId631" Type="http://schemas.openxmlformats.org/officeDocument/2006/relationships/customXml" Target="../ink/ink2096.xml"/><Relationship Id="rId270" Type="http://schemas.openxmlformats.org/officeDocument/2006/relationships/image" Target="../media/image250.png"/><Relationship Id="rId65" Type="http://schemas.openxmlformats.org/officeDocument/2006/relationships/customXml" Target="../ink/ink1808.xml"/><Relationship Id="rId130" Type="http://schemas.openxmlformats.org/officeDocument/2006/relationships/image" Target="../media/image183.png"/><Relationship Id="rId368" Type="http://schemas.openxmlformats.org/officeDocument/2006/relationships/customXml" Target="../ink/ink1963.xml"/><Relationship Id="rId575" Type="http://schemas.openxmlformats.org/officeDocument/2006/relationships/image" Target="../media/image400.png"/><Relationship Id="rId228" Type="http://schemas.openxmlformats.org/officeDocument/2006/relationships/customXml" Target="../ink/ink1891.xml"/><Relationship Id="rId435" Type="http://schemas.openxmlformats.org/officeDocument/2006/relationships/image" Target="../media/image331.png"/><Relationship Id="rId642" Type="http://schemas.openxmlformats.org/officeDocument/2006/relationships/image" Target="../media/image433.png"/><Relationship Id="rId281" Type="http://schemas.openxmlformats.org/officeDocument/2006/relationships/customXml" Target="../ink/ink1918.xml"/><Relationship Id="rId502" Type="http://schemas.openxmlformats.org/officeDocument/2006/relationships/customXml" Target="../ink/ink2030.xml"/><Relationship Id="rId76" Type="http://schemas.openxmlformats.org/officeDocument/2006/relationships/image" Target="../media/image156.png"/><Relationship Id="rId141" Type="http://schemas.openxmlformats.org/officeDocument/2006/relationships/customXml" Target="../ink/ink1846.xml"/><Relationship Id="rId379" Type="http://schemas.openxmlformats.org/officeDocument/2006/relationships/image" Target="../media/image303.png"/><Relationship Id="rId586" Type="http://schemas.openxmlformats.org/officeDocument/2006/relationships/customXml" Target="../ink/ink2073.xml"/><Relationship Id="rId7" Type="http://schemas.openxmlformats.org/officeDocument/2006/relationships/customXml" Target="../ink/ink1779.xml"/><Relationship Id="rId239" Type="http://schemas.openxmlformats.org/officeDocument/2006/relationships/customXml" Target="../ink/ink1897.xml"/><Relationship Id="rId446" Type="http://schemas.openxmlformats.org/officeDocument/2006/relationships/customXml" Target="../ink/ink2002.xml"/><Relationship Id="rId653" Type="http://schemas.openxmlformats.org/officeDocument/2006/relationships/customXml" Target="../ink/ink2107.xml"/><Relationship Id="rId292" Type="http://schemas.openxmlformats.org/officeDocument/2006/relationships/image" Target="../media/image261.png"/><Relationship Id="rId306" Type="http://schemas.openxmlformats.org/officeDocument/2006/relationships/image" Target="../media/image267.png"/><Relationship Id="rId87" Type="http://schemas.openxmlformats.org/officeDocument/2006/relationships/customXml" Target="../ink/ink1819.xml"/><Relationship Id="rId513" Type="http://schemas.openxmlformats.org/officeDocument/2006/relationships/customXml" Target="../ink/ink2036.xml"/><Relationship Id="rId597" Type="http://schemas.openxmlformats.org/officeDocument/2006/relationships/image" Target="../media/image411.png"/><Relationship Id="rId152" Type="http://schemas.openxmlformats.org/officeDocument/2006/relationships/image" Target="../media/image194.png"/><Relationship Id="rId457" Type="http://schemas.openxmlformats.org/officeDocument/2006/relationships/image" Target="../media/image342.png"/><Relationship Id="rId664" Type="http://schemas.openxmlformats.org/officeDocument/2006/relationships/image" Target="../media/image444.png"/><Relationship Id="rId14" Type="http://schemas.openxmlformats.org/officeDocument/2006/relationships/image" Target="../media/image125.png"/><Relationship Id="rId317" Type="http://schemas.openxmlformats.org/officeDocument/2006/relationships/image" Target="../media/image272.png"/><Relationship Id="rId524" Type="http://schemas.openxmlformats.org/officeDocument/2006/relationships/image" Target="../media/image375.png"/><Relationship Id="rId98" Type="http://schemas.openxmlformats.org/officeDocument/2006/relationships/image" Target="../media/image167.png"/><Relationship Id="rId163" Type="http://schemas.openxmlformats.org/officeDocument/2006/relationships/customXml" Target="../ink/ink1857.xml"/><Relationship Id="rId370" Type="http://schemas.openxmlformats.org/officeDocument/2006/relationships/customXml" Target="../ink/ink1964.xml"/><Relationship Id="rId230" Type="http://schemas.openxmlformats.org/officeDocument/2006/relationships/customXml" Target="../ink/ink1892.xml"/><Relationship Id="rId468" Type="http://schemas.openxmlformats.org/officeDocument/2006/relationships/customXml" Target="../ink/ink2013.xml"/><Relationship Id="rId675" Type="http://schemas.openxmlformats.org/officeDocument/2006/relationships/customXml" Target="../ink/ink2118.xml"/><Relationship Id="rId25" Type="http://schemas.openxmlformats.org/officeDocument/2006/relationships/customXml" Target="../ink/ink1788.xml"/><Relationship Id="rId328" Type="http://schemas.openxmlformats.org/officeDocument/2006/relationships/customXml" Target="../ink/ink1943.xml"/><Relationship Id="rId535" Type="http://schemas.openxmlformats.org/officeDocument/2006/relationships/customXml" Target="../ink/ink2047.xml"/><Relationship Id="rId174" Type="http://schemas.openxmlformats.org/officeDocument/2006/relationships/customXml" Target="../ink/ink1863.xml"/><Relationship Id="rId381" Type="http://schemas.openxmlformats.org/officeDocument/2006/relationships/image" Target="../media/image304.png"/><Relationship Id="rId602" Type="http://schemas.openxmlformats.org/officeDocument/2006/relationships/customXml" Target="../ink/ink2081.xml"/><Relationship Id="rId241" Type="http://schemas.openxmlformats.org/officeDocument/2006/relationships/customXml" Target="../ink/ink1898.xml"/><Relationship Id="rId479" Type="http://schemas.openxmlformats.org/officeDocument/2006/relationships/image" Target="../media/image353.png"/><Relationship Id="rId686" Type="http://schemas.openxmlformats.org/officeDocument/2006/relationships/image" Target="../media/image455.png"/><Relationship Id="rId36" Type="http://schemas.openxmlformats.org/officeDocument/2006/relationships/image" Target="../media/image136.png"/><Relationship Id="rId339" Type="http://schemas.openxmlformats.org/officeDocument/2006/relationships/image" Target="../media/image283.png"/><Relationship Id="rId546" Type="http://schemas.openxmlformats.org/officeDocument/2006/relationships/image" Target="../media/image386.png"/><Relationship Id="rId101" Type="http://schemas.openxmlformats.org/officeDocument/2006/relationships/customXml" Target="../ink/ink1826.xml"/><Relationship Id="rId185" Type="http://schemas.openxmlformats.org/officeDocument/2006/relationships/customXml" Target="../ink/ink1869.xml"/><Relationship Id="rId406" Type="http://schemas.openxmlformats.org/officeDocument/2006/relationships/customXml" Target="../ink/ink1982.xml"/><Relationship Id="rId392" Type="http://schemas.openxmlformats.org/officeDocument/2006/relationships/customXml" Target="../ink/ink1975.xml"/><Relationship Id="rId613" Type="http://schemas.openxmlformats.org/officeDocument/2006/relationships/customXml" Target="../ink/ink2087.xml"/><Relationship Id="rId697" Type="http://schemas.openxmlformats.org/officeDocument/2006/relationships/customXml" Target="../ink/ink2129.xml"/><Relationship Id="rId252" Type="http://schemas.openxmlformats.org/officeDocument/2006/relationships/image" Target="../media/image241.png"/><Relationship Id="rId47" Type="http://schemas.openxmlformats.org/officeDocument/2006/relationships/customXml" Target="../ink/ink1799.xml"/><Relationship Id="rId112" Type="http://schemas.openxmlformats.org/officeDocument/2006/relationships/image" Target="../media/image174.png"/><Relationship Id="rId557" Type="http://schemas.openxmlformats.org/officeDocument/2006/relationships/image" Target="../media/image391.png"/><Relationship Id="rId196" Type="http://schemas.openxmlformats.org/officeDocument/2006/relationships/image" Target="../media/image214.png"/><Relationship Id="rId417" Type="http://schemas.openxmlformats.org/officeDocument/2006/relationships/image" Target="../media/image322.png"/><Relationship Id="rId624" Type="http://schemas.openxmlformats.org/officeDocument/2006/relationships/image" Target="../media/image424.png"/><Relationship Id="rId263" Type="http://schemas.openxmlformats.org/officeDocument/2006/relationships/customXml" Target="../ink/ink1909.xml"/><Relationship Id="rId470" Type="http://schemas.openxmlformats.org/officeDocument/2006/relationships/customXml" Target="../ink/ink2014.xml"/><Relationship Id="rId58" Type="http://schemas.openxmlformats.org/officeDocument/2006/relationships/image" Target="../media/image147.png"/><Relationship Id="rId123" Type="http://schemas.openxmlformats.org/officeDocument/2006/relationships/customXml" Target="../ink/ink1837.xml"/><Relationship Id="rId330" Type="http://schemas.openxmlformats.org/officeDocument/2006/relationships/customXml" Target="../ink/ink1944.xml"/><Relationship Id="rId568" Type="http://schemas.openxmlformats.org/officeDocument/2006/relationships/customXml" Target="../ink/ink2064.xml"/><Relationship Id="rId428" Type="http://schemas.openxmlformats.org/officeDocument/2006/relationships/customXml" Target="../ink/ink1993.xml"/><Relationship Id="rId635" Type="http://schemas.openxmlformats.org/officeDocument/2006/relationships/customXml" Target="../ink/ink2098.xml"/><Relationship Id="rId274" Type="http://schemas.openxmlformats.org/officeDocument/2006/relationships/image" Target="../media/image252.png"/><Relationship Id="rId481" Type="http://schemas.openxmlformats.org/officeDocument/2006/relationships/image" Target="../media/image354.png"/><Relationship Id="rId702" Type="http://schemas.openxmlformats.org/officeDocument/2006/relationships/image" Target="../media/image463.png"/><Relationship Id="rId69" Type="http://schemas.openxmlformats.org/officeDocument/2006/relationships/customXml" Target="../ink/ink1810.xml"/><Relationship Id="rId134" Type="http://schemas.openxmlformats.org/officeDocument/2006/relationships/image" Target="../media/image185.png"/><Relationship Id="rId579" Type="http://schemas.openxmlformats.org/officeDocument/2006/relationships/image" Target="../media/image402.png"/><Relationship Id="rId341" Type="http://schemas.openxmlformats.org/officeDocument/2006/relationships/image" Target="../media/image284.png"/><Relationship Id="rId439" Type="http://schemas.openxmlformats.org/officeDocument/2006/relationships/image" Target="../media/image333.png"/><Relationship Id="rId646" Type="http://schemas.openxmlformats.org/officeDocument/2006/relationships/image" Target="../media/image435.png"/><Relationship Id="rId201" Type="http://schemas.openxmlformats.org/officeDocument/2006/relationships/customXml" Target="../ink/ink1877.xml"/><Relationship Id="rId285" Type="http://schemas.openxmlformats.org/officeDocument/2006/relationships/customXml" Target="../ink/ink1920.xml"/><Relationship Id="rId506" Type="http://schemas.openxmlformats.org/officeDocument/2006/relationships/customXml" Target="../ink/ink2032.xml"/><Relationship Id="rId492" Type="http://schemas.openxmlformats.org/officeDocument/2006/relationships/customXml" Target="../ink/ink2025.xml"/><Relationship Id="rId145" Type="http://schemas.openxmlformats.org/officeDocument/2006/relationships/customXml" Target="../ink/ink1848.xml"/><Relationship Id="rId352" Type="http://schemas.openxmlformats.org/officeDocument/2006/relationships/customXml" Target="../ink/ink1955.xml"/><Relationship Id="rId212" Type="http://schemas.openxmlformats.org/officeDocument/2006/relationships/customXml" Target="../ink/ink1883.xml"/><Relationship Id="rId657" Type="http://schemas.openxmlformats.org/officeDocument/2006/relationships/customXml" Target="../ink/ink2109.xml"/><Relationship Id="rId296" Type="http://schemas.openxmlformats.org/officeDocument/2006/relationships/customXml" Target="../ink/ink1926.xml"/><Relationship Id="rId517" Type="http://schemas.openxmlformats.org/officeDocument/2006/relationships/customXml" Target="../ink/ink2038.xml"/><Relationship Id="rId60" Type="http://schemas.openxmlformats.org/officeDocument/2006/relationships/image" Target="../media/image148.png"/><Relationship Id="rId156" Type="http://schemas.openxmlformats.org/officeDocument/2006/relationships/image" Target="../media/image196.png"/><Relationship Id="rId363" Type="http://schemas.openxmlformats.org/officeDocument/2006/relationships/image" Target="../media/image295.png"/><Relationship Id="rId570" Type="http://schemas.openxmlformats.org/officeDocument/2006/relationships/customXml" Target="../ink/ink2065.xml"/><Relationship Id="rId223" Type="http://schemas.openxmlformats.org/officeDocument/2006/relationships/image" Target="../media/image227.png"/><Relationship Id="rId430" Type="http://schemas.openxmlformats.org/officeDocument/2006/relationships/customXml" Target="../ink/ink1994.xml"/><Relationship Id="rId668" Type="http://schemas.openxmlformats.org/officeDocument/2006/relationships/image" Target="../media/image446.png"/><Relationship Id="rId18" Type="http://schemas.openxmlformats.org/officeDocument/2006/relationships/image" Target="../media/image127.png"/><Relationship Id="rId265" Type="http://schemas.openxmlformats.org/officeDocument/2006/relationships/customXml" Target="../ink/ink1910.xml"/><Relationship Id="rId472" Type="http://schemas.openxmlformats.org/officeDocument/2006/relationships/customXml" Target="../ink/ink2015.xml"/><Relationship Id="rId528" Type="http://schemas.openxmlformats.org/officeDocument/2006/relationships/image" Target="../media/image377.png"/><Relationship Id="rId125" Type="http://schemas.openxmlformats.org/officeDocument/2006/relationships/customXml" Target="../ink/ink1838.xml"/><Relationship Id="rId167" Type="http://schemas.openxmlformats.org/officeDocument/2006/relationships/customXml" Target="../ink/ink1859.xml"/><Relationship Id="rId332" Type="http://schemas.openxmlformats.org/officeDocument/2006/relationships/customXml" Target="../ink/ink1945.xml"/><Relationship Id="rId374" Type="http://schemas.openxmlformats.org/officeDocument/2006/relationships/customXml" Target="../ink/ink1966.xml"/><Relationship Id="rId581" Type="http://schemas.openxmlformats.org/officeDocument/2006/relationships/image" Target="../media/image403.png"/><Relationship Id="rId71" Type="http://schemas.openxmlformats.org/officeDocument/2006/relationships/customXml" Target="../ink/ink1811.xml"/><Relationship Id="rId234" Type="http://schemas.openxmlformats.org/officeDocument/2006/relationships/customXml" Target="../ink/ink1894.xml"/><Relationship Id="rId637" Type="http://schemas.openxmlformats.org/officeDocument/2006/relationships/customXml" Target="../ink/ink2099.xml"/><Relationship Id="rId679" Type="http://schemas.openxmlformats.org/officeDocument/2006/relationships/customXml" Target="../ink/ink2120.xml"/><Relationship Id="rId2" Type="http://schemas.openxmlformats.org/officeDocument/2006/relationships/notesSlide" Target="../notesSlides/notesSlide17.xml"/><Relationship Id="rId29" Type="http://schemas.openxmlformats.org/officeDocument/2006/relationships/customXml" Target="../ink/ink1790.xml"/><Relationship Id="rId276" Type="http://schemas.openxmlformats.org/officeDocument/2006/relationships/image" Target="../media/image253.png"/><Relationship Id="rId441" Type="http://schemas.openxmlformats.org/officeDocument/2006/relationships/image" Target="../media/image334.png"/><Relationship Id="rId483" Type="http://schemas.openxmlformats.org/officeDocument/2006/relationships/image" Target="../media/image355.png"/><Relationship Id="rId539" Type="http://schemas.openxmlformats.org/officeDocument/2006/relationships/customXml" Target="../ink/ink2049.xml"/><Relationship Id="rId690" Type="http://schemas.openxmlformats.org/officeDocument/2006/relationships/image" Target="../media/image457.png"/><Relationship Id="rId704" Type="http://schemas.openxmlformats.org/officeDocument/2006/relationships/image" Target="../media/image464.png"/><Relationship Id="rId40" Type="http://schemas.openxmlformats.org/officeDocument/2006/relationships/image" Target="../media/image138.png"/><Relationship Id="rId136" Type="http://schemas.openxmlformats.org/officeDocument/2006/relationships/image" Target="../media/image186.png"/><Relationship Id="rId178" Type="http://schemas.openxmlformats.org/officeDocument/2006/relationships/customXml" Target="../ink/ink1865.xml"/><Relationship Id="rId301" Type="http://schemas.openxmlformats.org/officeDocument/2006/relationships/customXml" Target="../ink/ink1929.xml"/><Relationship Id="rId343" Type="http://schemas.openxmlformats.org/officeDocument/2006/relationships/image" Target="../media/image285.png"/><Relationship Id="rId550" Type="http://schemas.openxmlformats.org/officeDocument/2006/relationships/image" Target="../media/image388.png"/><Relationship Id="rId82" Type="http://schemas.openxmlformats.org/officeDocument/2006/relationships/image" Target="../media/image159.png"/><Relationship Id="rId203" Type="http://schemas.openxmlformats.org/officeDocument/2006/relationships/customXml" Target="../ink/ink1878.xml"/><Relationship Id="rId385" Type="http://schemas.openxmlformats.org/officeDocument/2006/relationships/image" Target="../media/image306.png"/><Relationship Id="rId592" Type="http://schemas.openxmlformats.org/officeDocument/2006/relationships/customXml" Target="../ink/ink2076.xml"/><Relationship Id="rId606" Type="http://schemas.openxmlformats.org/officeDocument/2006/relationships/image" Target="../media/image415.png"/><Relationship Id="rId648" Type="http://schemas.openxmlformats.org/officeDocument/2006/relationships/image" Target="../media/image436.png"/><Relationship Id="rId245" Type="http://schemas.openxmlformats.org/officeDocument/2006/relationships/customXml" Target="../ink/ink1900.xml"/><Relationship Id="rId287" Type="http://schemas.openxmlformats.org/officeDocument/2006/relationships/customXml" Target="../ink/ink1921.xml"/><Relationship Id="rId410" Type="http://schemas.openxmlformats.org/officeDocument/2006/relationships/customXml" Target="../ink/ink1984.xml"/><Relationship Id="rId452" Type="http://schemas.openxmlformats.org/officeDocument/2006/relationships/customXml" Target="../ink/ink2005.xml"/><Relationship Id="rId494" Type="http://schemas.openxmlformats.org/officeDocument/2006/relationships/customXml" Target="../ink/ink2026.xml"/><Relationship Id="rId508" Type="http://schemas.openxmlformats.org/officeDocument/2006/relationships/image" Target="../media/image367.png"/><Relationship Id="rId105" Type="http://schemas.openxmlformats.org/officeDocument/2006/relationships/customXml" Target="../ink/ink1828.xml"/><Relationship Id="rId147" Type="http://schemas.openxmlformats.org/officeDocument/2006/relationships/customXml" Target="../ink/ink1849.xml"/><Relationship Id="rId312" Type="http://schemas.openxmlformats.org/officeDocument/2006/relationships/customXml" Target="../ink/ink1935.xml"/><Relationship Id="rId354" Type="http://schemas.openxmlformats.org/officeDocument/2006/relationships/customXml" Target="../ink/ink1956.xml"/><Relationship Id="rId51" Type="http://schemas.openxmlformats.org/officeDocument/2006/relationships/customXml" Target="../ink/ink1801.xml"/><Relationship Id="rId93" Type="http://schemas.openxmlformats.org/officeDocument/2006/relationships/customXml" Target="../ink/ink1822.xml"/><Relationship Id="rId189" Type="http://schemas.openxmlformats.org/officeDocument/2006/relationships/customXml" Target="../ink/ink1871.xml"/><Relationship Id="rId396" Type="http://schemas.openxmlformats.org/officeDocument/2006/relationships/customXml" Target="../ink/ink1977.xml"/><Relationship Id="rId561" Type="http://schemas.openxmlformats.org/officeDocument/2006/relationships/image" Target="../media/image393.png"/><Relationship Id="rId617" Type="http://schemas.openxmlformats.org/officeDocument/2006/relationships/customXml" Target="../ink/ink2089.xml"/><Relationship Id="rId659" Type="http://schemas.openxmlformats.org/officeDocument/2006/relationships/customXml" Target="../ink/ink2110.xml"/><Relationship Id="rId214" Type="http://schemas.openxmlformats.org/officeDocument/2006/relationships/customXml" Target="../ink/ink1884.xml"/><Relationship Id="rId256" Type="http://schemas.openxmlformats.org/officeDocument/2006/relationships/image" Target="../media/image243.png"/><Relationship Id="rId298" Type="http://schemas.openxmlformats.org/officeDocument/2006/relationships/customXml" Target="../ink/ink1927.xml"/><Relationship Id="rId421" Type="http://schemas.openxmlformats.org/officeDocument/2006/relationships/image" Target="../media/image324.png"/><Relationship Id="rId463" Type="http://schemas.openxmlformats.org/officeDocument/2006/relationships/image" Target="../media/image345.png"/><Relationship Id="rId519" Type="http://schemas.openxmlformats.org/officeDocument/2006/relationships/customXml" Target="../ink/ink2039.xml"/><Relationship Id="rId670" Type="http://schemas.openxmlformats.org/officeDocument/2006/relationships/image" Target="../media/image447.png"/><Relationship Id="rId116" Type="http://schemas.openxmlformats.org/officeDocument/2006/relationships/image" Target="../media/image176.png"/><Relationship Id="rId158" Type="http://schemas.openxmlformats.org/officeDocument/2006/relationships/image" Target="../media/image197.png"/><Relationship Id="rId323" Type="http://schemas.openxmlformats.org/officeDocument/2006/relationships/image" Target="../media/image275.png"/><Relationship Id="rId530" Type="http://schemas.openxmlformats.org/officeDocument/2006/relationships/image" Target="../media/image378.png"/><Relationship Id="rId20" Type="http://schemas.openxmlformats.org/officeDocument/2006/relationships/image" Target="../media/image128.png"/><Relationship Id="rId62" Type="http://schemas.openxmlformats.org/officeDocument/2006/relationships/image" Target="../media/image149.png"/><Relationship Id="rId365" Type="http://schemas.openxmlformats.org/officeDocument/2006/relationships/image" Target="../media/image296.png"/><Relationship Id="rId572" Type="http://schemas.openxmlformats.org/officeDocument/2006/relationships/customXml" Target="../ink/ink2066.xml"/><Relationship Id="rId628" Type="http://schemas.openxmlformats.org/officeDocument/2006/relationships/image" Target="../media/image426.png"/><Relationship Id="rId225" Type="http://schemas.openxmlformats.org/officeDocument/2006/relationships/image" Target="../media/image228.png"/><Relationship Id="rId267" Type="http://schemas.openxmlformats.org/officeDocument/2006/relationships/customXml" Target="../ink/ink1911.xml"/><Relationship Id="rId432" Type="http://schemas.openxmlformats.org/officeDocument/2006/relationships/customXml" Target="../ink/ink1995.xml"/><Relationship Id="rId474" Type="http://schemas.openxmlformats.org/officeDocument/2006/relationships/customXml" Target="../ink/ink2016.xml"/><Relationship Id="rId127" Type="http://schemas.openxmlformats.org/officeDocument/2006/relationships/customXml" Target="../ink/ink1839.xml"/><Relationship Id="rId681" Type="http://schemas.openxmlformats.org/officeDocument/2006/relationships/customXml" Target="../ink/ink2121.xml"/><Relationship Id="rId31" Type="http://schemas.openxmlformats.org/officeDocument/2006/relationships/customXml" Target="../ink/ink1791.xml"/><Relationship Id="rId73" Type="http://schemas.openxmlformats.org/officeDocument/2006/relationships/customXml" Target="../ink/ink1812.xml"/><Relationship Id="rId169" Type="http://schemas.openxmlformats.org/officeDocument/2006/relationships/customXml" Target="../ink/ink1860.xml"/><Relationship Id="rId334" Type="http://schemas.openxmlformats.org/officeDocument/2006/relationships/customXml" Target="../ink/ink1946.xml"/><Relationship Id="rId376" Type="http://schemas.openxmlformats.org/officeDocument/2006/relationships/customXml" Target="../ink/ink1967.xml"/><Relationship Id="rId541" Type="http://schemas.openxmlformats.org/officeDocument/2006/relationships/customXml" Target="../ink/ink2050.xml"/><Relationship Id="rId583" Type="http://schemas.openxmlformats.org/officeDocument/2006/relationships/image" Target="../media/image404.png"/><Relationship Id="rId639" Type="http://schemas.openxmlformats.org/officeDocument/2006/relationships/customXml" Target="../ink/ink2100.xml"/><Relationship Id="rId4" Type="http://schemas.openxmlformats.org/officeDocument/2006/relationships/image" Target="../media/image120.png"/><Relationship Id="rId180" Type="http://schemas.openxmlformats.org/officeDocument/2006/relationships/customXml" Target="../ink/ink1866.xml"/><Relationship Id="rId236" Type="http://schemas.openxmlformats.org/officeDocument/2006/relationships/customXml" Target="../ink/ink1895.xml"/><Relationship Id="rId278" Type="http://schemas.openxmlformats.org/officeDocument/2006/relationships/image" Target="../media/image254.png"/><Relationship Id="rId401" Type="http://schemas.openxmlformats.org/officeDocument/2006/relationships/image" Target="../media/image314.png"/><Relationship Id="rId443" Type="http://schemas.openxmlformats.org/officeDocument/2006/relationships/image" Target="../media/image335.png"/><Relationship Id="rId650" Type="http://schemas.openxmlformats.org/officeDocument/2006/relationships/image" Target="../media/image437.png"/><Relationship Id="rId303" Type="http://schemas.openxmlformats.org/officeDocument/2006/relationships/customXml" Target="../ink/ink1930.xml"/><Relationship Id="rId485" Type="http://schemas.openxmlformats.org/officeDocument/2006/relationships/image" Target="../media/image356.png"/><Relationship Id="rId692" Type="http://schemas.openxmlformats.org/officeDocument/2006/relationships/image" Target="../media/image458.png"/><Relationship Id="rId42" Type="http://schemas.openxmlformats.org/officeDocument/2006/relationships/image" Target="../media/image139.png"/><Relationship Id="rId84" Type="http://schemas.openxmlformats.org/officeDocument/2006/relationships/image" Target="../media/image160.png"/><Relationship Id="rId138" Type="http://schemas.openxmlformats.org/officeDocument/2006/relationships/image" Target="../media/image187.png"/><Relationship Id="rId345" Type="http://schemas.openxmlformats.org/officeDocument/2006/relationships/image" Target="../media/image286.png"/><Relationship Id="rId387" Type="http://schemas.openxmlformats.org/officeDocument/2006/relationships/image" Target="../media/image307.png"/><Relationship Id="rId510" Type="http://schemas.openxmlformats.org/officeDocument/2006/relationships/image" Target="../media/image368.png"/><Relationship Id="rId552" Type="http://schemas.openxmlformats.org/officeDocument/2006/relationships/image" Target="../media/image389.png"/><Relationship Id="rId594" Type="http://schemas.openxmlformats.org/officeDocument/2006/relationships/customXml" Target="../ink/ink2077.xml"/><Relationship Id="rId608" Type="http://schemas.openxmlformats.org/officeDocument/2006/relationships/image" Target="../media/image416.png"/><Relationship Id="rId191" Type="http://schemas.openxmlformats.org/officeDocument/2006/relationships/customXml" Target="../ink/ink1872.xml"/><Relationship Id="rId205" Type="http://schemas.openxmlformats.org/officeDocument/2006/relationships/customXml" Target="../ink/ink1879.xml"/><Relationship Id="rId247" Type="http://schemas.openxmlformats.org/officeDocument/2006/relationships/customXml" Target="../ink/ink1901.xml"/><Relationship Id="rId412" Type="http://schemas.openxmlformats.org/officeDocument/2006/relationships/customXml" Target="../ink/ink1985.xml"/><Relationship Id="rId107" Type="http://schemas.openxmlformats.org/officeDocument/2006/relationships/customXml" Target="../ink/ink1829.xml"/><Relationship Id="rId289" Type="http://schemas.openxmlformats.org/officeDocument/2006/relationships/customXml" Target="../ink/ink1922.xml"/><Relationship Id="rId454" Type="http://schemas.openxmlformats.org/officeDocument/2006/relationships/customXml" Target="../ink/ink2006.xml"/><Relationship Id="rId496" Type="http://schemas.openxmlformats.org/officeDocument/2006/relationships/customXml" Target="../ink/ink2027.xml"/><Relationship Id="rId661" Type="http://schemas.openxmlformats.org/officeDocument/2006/relationships/customXml" Target="../ink/ink2111.xml"/><Relationship Id="rId11" Type="http://schemas.openxmlformats.org/officeDocument/2006/relationships/customXml" Target="../ink/ink1781.xml"/><Relationship Id="rId53" Type="http://schemas.openxmlformats.org/officeDocument/2006/relationships/customXml" Target="../ink/ink1802.xml"/><Relationship Id="rId149" Type="http://schemas.openxmlformats.org/officeDocument/2006/relationships/customXml" Target="../ink/ink1850.xml"/><Relationship Id="rId314" Type="http://schemas.openxmlformats.org/officeDocument/2006/relationships/customXml" Target="../ink/ink1936.xml"/><Relationship Id="rId356" Type="http://schemas.openxmlformats.org/officeDocument/2006/relationships/customXml" Target="../ink/ink1957.xml"/><Relationship Id="rId398" Type="http://schemas.openxmlformats.org/officeDocument/2006/relationships/customXml" Target="../ink/ink1978.xml"/><Relationship Id="rId521" Type="http://schemas.openxmlformats.org/officeDocument/2006/relationships/customXml" Target="../ink/ink2040.xml"/><Relationship Id="rId563" Type="http://schemas.openxmlformats.org/officeDocument/2006/relationships/image" Target="../media/image394.png"/><Relationship Id="rId619" Type="http://schemas.openxmlformats.org/officeDocument/2006/relationships/customXml" Target="../ink/ink2090.xml"/><Relationship Id="rId95" Type="http://schemas.openxmlformats.org/officeDocument/2006/relationships/customXml" Target="../ink/ink1823.xml"/><Relationship Id="rId160" Type="http://schemas.openxmlformats.org/officeDocument/2006/relationships/image" Target="../media/image198.png"/><Relationship Id="rId216" Type="http://schemas.openxmlformats.org/officeDocument/2006/relationships/customXml" Target="../ink/ink1885.xml"/><Relationship Id="rId423" Type="http://schemas.openxmlformats.org/officeDocument/2006/relationships/image" Target="../media/image325.png"/><Relationship Id="rId258" Type="http://schemas.openxmlformats.org/officeDocument/2006/relationships/image" Target="../media/image244.png"/><Relationship Id="rId465" Type="http://schemas.openxmlformats.org/officeDocument/2006/relationships/image" Target="../media/image346.png"/><Relationship Id="rId630" Type="http://schemas.openxmlformats.org/officeDocument/2006/relationships/image" Target="../media/image427.png"/><Relationship Id="rId672" Type="http://schemas.openxmlformats.org/officeDocument/2006/relationships/image" Target="../media/image448.png"/><Relationship Id="rId22" Type="http://schemas.openxmlformats.org/officeDocument/2006/relationships/image" Target="../media/image129.png"/><Relationship Id="rId64" Type="http://schemas.openxmlformats.org/officeDocument/2006/relationships/image" Target="../media/image150.png"/><Relationship Id="rId118" Type="http://schemas.openxmlformats.org/officeDocument/2006/relationships/image" Target="../media/image177.png"/><Relationship Id="rId325" Type="http://schemas.openxmlformats.org/officeDocument/2006/relationships/image" Target="../media/image276.png"/><Relationship Id="rId367" Type="http://schemas.openxmlformats.org/officeDocument/2006/relationships/image" Target="../media/image297.png"/><Relationship Id="rId532" Type="http://schemas.openxmlformats.org/officeDocument/2006/relationships/image" Target="../media/image379.png"/><Relationship Id="rId574" Type="http://schemas.openxmlformats.org/officeDocument/2006/relationships/customXml" Target="../ink/ink2067.xml"/><Relationship Id="rId171" Type="http://schemas.openxmlformats.org/officeDocument/2006/relationships/customXml" Target="../ink/ink1861.xml"/><Relationship Id="rId227" Type="http://schemas.openxmlformats.org/officeDocument/2006/relationships/image" Target="../media/image229.png"/><Relationship Id="rId269" Type="http://schemas.openxmlformats.org/officeDocument/2006/relationships/customXml" Target="../ink/ink1912.xml"/><Relationship Id="rId434" Type="http://schemas.openxmlformats.org/officeDocument/2006/relationships/customXml" Target="../ink/ink1996.xml"/><Relationship Id="rId476" Type="http://schemas.openxmlformats.org/officeDocument/2006/relationships/customXml" Target="../ink/ink2017.xml"/><Relationship Id="rId641" Type="http://schemas.openxmlformats.org/officeDocument/2006/relationships/customXml" Target="../ink/ink2101.xml"/><Relationship Id="rId683" Type="http://schemas.openxmlformats.org/officeDocument/2006/relationships/customXml" Target="../ink/ink2122.xml"/><Relationship Id="rId33" Type="http://schemas.openxmlformats.org/officeDocument/2006/relationships/customXml" Target="../ink/ink1792.xml"/><Relationship Id="rId129" Type="http://schemas.openxmlformats.org/officeDocument/2006/relationships/customXml" Target="../ink/ink1840.xml"/><Relationship Id="rId280" Type="http://schemas.openxmlformats.org/officeDocument/2006/relationships/image" Target="../media/image255.png"/><Relationship Id="rId336" Type="http://schemas.openxmlformats.org/officeDocument/2006/relationships/customXml" Target="../ink/ink1947.xml"/><Relationship Id="rId501" Type="http://schemas.openxmlformats.org/officeDocument/2006/relationships/image" Target="../media/image364.png"/><Relationship Id="rId543" Type="http://schemas.openxmlformats.org/officeDocument/2006/relationships/customXml" Target="../ink/ink2051.xml"/><Relationship Id="rId75" Type="http://schemas.openxmlformats.org/officeDocument/2006/relationships/customXml" Target="../ink/ink1813.xml"/><Relationship Id="rId140" Type="http://schemas.openxmlformats.org/officeDocument/2006/relationships/image" Target="../media/image188.png"/><Relationship Id="rId182" Type="http://schemas.openxmlformats.org/officeDocument/2006/relationships/customXml" Target="../ink/ink1867.xml"/><Relationship Id="rId378" Type="http://schemas.openxmlformats.org/officeDocument/2006/relationships/customXml" Target="../ink/ink1968.xml"/><Relationship Id="rId403" Type="http://schemas.openxmlformats.org/officeDocument/2006/relationships/image" Target="../media/image315.png"/><Relationship Id="rId585" Type="http://schemas.openxmlformats.org/officeDocument/2006/relationships/image" Target="../media/image405.png"/><Relationship Id="rId6" Type="http://schemas.openxmlformats.org/officeDocument/2006/relationships/image" Target="../media/image121.png"/><Relationship Id="rId238" Type="http://schemas.openxmlformats.org/officeDocument/2006/relationships/image" Target="../media/image234.png"/><Relationship Id="rId445" Type="http://schemas.openxmlformats.org/officeDocument/2006/relationships/image" Target="../media/image336.png"/><Relationship Id="rId487" Type="http://schemas.openxmlformats.org/officeDocument/2006/relationships/image" Target="../media/image357.png"/><Relationship Id="rId610" Type="http://schemas.openxmlformats.org/officeDocument/2006/relationships/image" Target="../media/image417.png"/><Relationship Id="rId652" Type="http://schemas.openxmlformats.org/officeDocument/2006/relationships/image" Target="../media/image438.png"/><Relationship Id="rId694" Type="http://schemas.openxmlformats.org/officeDocument/2006/relationships/image" Target="../media/image459.png"/><Relationship Id="rId291" Type="http://schemas.openxmlformats.org/officeDocument/2006/relationships/customXml" Target="../ink/ink1923.xml"/><Relationship Id="rId305" Type="http://schemas.openxmlformats.org/officeDocument/2006/relationships/customXml" Target="../ink/ink1931.xml"/><Relationship Id="rId347" Type="http://schemas.openxmlformats.org/officeDocument/2006/relationships/image" Target="../media/image287.png"/><Relationship Id="rId512" Type="http://schemas.openxmlformats.org/officeDocument/2006/relationships/image" Target="../media/image369.png"/><Relationship Id="rId44" Type="http://schemas.openxmlformats.org/officeDocument/2006/relationships/image" Target="../media/image140.png"/><Relationship Id="rId86" Type="http://schemas.openxmlformats.org/officeDocument/2006/relationships/image" Target="../media/image161.png"/><Relationship Id="rId151" Type="http://schemas.openxmlformats.org/officeDocument/2006/relationships/customXml" Target="../ink/ink1851.xml"/><Relationship Id="rId389" Type="http://schemas.openxmlformats.org/officeDocument/2006/relationships/image" Target="../media/image308.png"/><Relationship Id="rId554" Type="http://schemas.openxmlformats.org/officeDocument/2006/relationships/customXml" Target="../ink/ink2057.xml"/><Relationship Id="rId596" Type="http://schemas.openxmlformats.org/officeDocument/2006/relationships/customXml" Target="../ink/ink2078.xml"/><Relationship Id="rId193" Type="http://schemas.openxmlformats.org/officeDocument/2006/relationships/customXml" Target="../ink/ink1873.xml"/><Relationship Id="rId207" Type="http://schemas.openxmlformats.org/officeDocument/2006/relationships/image" Target="../media/image219.png"/><Relationship Id="rId249" Type="http://schemas.openxmlformats.org/officeDocument/2006/relationships/customXml" Target="../ink/ink1902.xml"/><Relationship Id="rId414" Type="http://schemas.openxmlformats.org/officeDocument/2006/relationships/customXml" Target="../ink/ink1986.xml"/><Relationship Id="rId456" Type="http://schemas.openxmlformats.org/officeDocument/2006/relationships/customXml" Target="../ink/ink2007.xml"/><Relationship Id="rId498" Type="http://schemas.openxmlformats.org/officeDocument/2006/relationships/customXml" Target="../ink/ink2028.xml"/><Relationship Id="rId621" Type="http://schemas.openxmlformats.org/officeDocument/2006/relationships/customXml" Target="../ink/ink2091.xml"/><Relationship Id="rId663" Type="http://schemas.openxmlformats.org/officeDocument/2006/relationships/customXml" Target="../ink/ink2112.xml"/><Relationship Id="rId13" Type="http://schemas.openxmlformats.org/officeDocument/2006/relationships/customXml" Target="../ink/ink1782.xml"/><Relationship Id="rId109" Type="http://schemas.openxmlformats.org/officeDocument/2006/relationships/customXml" Target="../ink/ink1830.xml"/><Relationship Id="rId260" Type="http://schemas.openxmlformats.org/officeDocument/2006/relationships/image" Target="../media/image245.png"/><Relationship Id="rId316" Type="http://schemas.openxmlformats.org/officeDocument/2006/relationships/customXml" Target="../ink/ink1937.xml"/><Relationship Id="rId523" Type="http://schemas.openxmlformats.org/officeDocument/2006/relationships/customXml" Target="../ink/ink2041.xml"/><Relationship Id="rId55" Type="http://schemas.openxmlformats.org/officeDocument/2006/relationships/customXml" Target="../ink/ink1803.xml"/><Relationship Id="rId97" Type="http://schemas.openxmlformats.org/officeDocument/2006/relationships/customXml" Target="../ink/ink1824.xml"/><Relationship Id="rId120" Type="http://schemas.openxmlformats.org/officeDocument/2006/relationships/image" Target="../media/image178.png"/><Relationship Id="rId358" Type="http://schemas.openxmlformats.org/officeDocument/2006/relationships/customXml" Target="../ink/ink1958.xml"/><Relationship Id="rId565" Type="http://schemas.openxmlformats.org/officeDocument/2006/relationships/image" Target="../media/image395.png"/><Relationship Id="rId162" Type="http://schemas.openxmlformats.org/officeDocument/2006/relationships/image" Target="../media/image199.png"/><Relationship Id="rId218" Type="http://schemas.openxmlformats.org/officeDocument/2006/relationships/customXml" Target="../ink/ink1886.xml"/><Relationship Id="rId425" Type="http://schemas.openxmlformats.org/officeDocument/2006/relationships/image" Target="../media/image326.png"/><Relationship Id="rId467" Type="http://schemas.openxmlformats.org/officeDocument/2006/relationships/image" Target="../media/image347.png"/><Relationship Id="rId632" Type="http://schemas.openxmlformats.org/officeDocument/2006/relationships/image" Target="../media/image428.png"/><Relationship Id="rId271" Type="http://schemas.openxmlformats.org/officeDocument/2006/relationships/customXml" Target="../ink/ink1913.xml"/><Relationship Id="rId674" Type="http://schemas.openxmlformats.org/officeDocument/2006/relationships/image" Target="../media/image449.png"/><Relationship Id="rId24" Type="http://schemas.openxmlformats.org/officeDocument/2006/relationships/image" Target="../media/image130.png"/><Relationship Id="rId66" Type="http://schemas.openxmlformats.org/officeDocument/2006/relationships/image" Target="../media/image151.png"/><Relationship Id="rId131" Type="http://schemas.openxmlformats.org/officeDocument/2006/relationships/customXml" Target="../ink/ink1841.xml"/><Relationship Id="rId327" Type="http://schemas.openxmlformats.org/officeDocument/2006/relationships/image" Target="../media/image277.png"/><Relationship Id="rId369" Type="http://schemas.openxmlformats.org/officeDocument/2006/relationships/image" Target="../media/image298.png"/><Relationship Id="rId534" Type="http://schemas.openxmlformats.org/officeDocument/2006/relationships/image" Target="../media/image380.png"/><Relationship Id="rId576" Type="http://schemas.openxmlformats.org/officeDocument/2006/relationships/customXml" Target="../ink/ink2068.xml"/><Relationship Id="rId173" Type="http://schemas.openxmlformats.org/officeDocument/2006/relationships/image" Target="../media/image203.png"/><Relationship Id="rId229" Type="http://schemas.openxmlformats.org/officeDocument/2006/relationships/image" Target="../media/image230.png"/><Relationship Id="rId380" Type="http://schemas.openxmlformats.org/officeDocument/2006/relationships/customXml" Target="../ink/ink1969.xml"/><Relationship Id="rId436" Type="http://schemas.openxmlformats.org/officeDocument/2006/relationships/customXml" Target="../ink/ink1997.xml"/><Relationship Id="rId601" Type="http://schemas.openxmlformats.org/officeDocument/2006/relationships/image" Target="../media/image413.png"/><Relationship Id="rId643" Type="http://schemas.openxmlformats.org/officeDocument/2006/relationships/customXml" Target="../ink/ink2102.xml"/><Relationship Id="rId240" Type="http://schemas.openxmlformats.org/officeDocument/2006/relationships/image" Target="../media/image235.png"/><Relationship Id="rId478" Type="http://schemas.openxmlformats.org/officeDocument/2006/relationships/customXml" Target="../ink/ink2018.xml"/><Relationship Id="rId685" Type="http://schemas.openxmlformats.org/officeDocument/2006/relationships/customXml" Target="../ink/ink2123.xml"/><Relationship Id="rId35" Type="http://schemas.openxmlformats.org/officeDocument/2006/relationships/customXml" Target="../ink/ink1793.xml"/><Relationship Id="rId77" Type="http://schemas.openxmlformats.org/officeDocument/2006/relationships/customXml" Target="../ink/ink1814.xml"/><Relationship Id="rId100" Type="http://schemas.openxmlformats.org/officeDocument/2006/relationships/image" Target="../media/image168.png"/><Relationship Id="rId282" Type="http://schemas.openxmlformats.org/officeDocument/2006/relationships/image" Target="../media/image256.png"/><Relationship Id="rId338" Type="http://schemas.openxmlformats.org/officeDocument/2006/relationships/customXml" Target="../ink/ink1948.xml"/><Relationship Id="rId503" Type="http://schemas.openxmlformats.org/officeDocument/2006/relationships/image" Target="../media/image365.png"/><Relationship Id="rId545" Type="http://schemas.openxmlformats.org/officeDocument/2006/relationships/customXml" Target="../ink/ink2052.xml"/><Relationship Id="rId587" Type="http://schemas.openxmlformats.org/officeDocument/2006/relationships/image" Target="../media/image406.png"/><Relationship Id="rId8" Type="http://schemas.openxmlformats.org/officeDocument/2006/relationships/image" Target="../media/image122.png"/><Relationship Id="rId142" Type="http://schemas.openxmlformats.org/officeDocument/2006/relationships/image" Target="../media/image189.png"/><Relationship Id="rId184" Type="http://schemas.openxmlformats.org/officeDocument/2006/relationships/image" Target="../media/image208.png"/><Relationship Id="rId391" Type="http://schemas.openxmlformats.org/officeDocument/2006/relationships/image" Target="../media/image309.png"/><Relationship Id="rId405" Type="http://schemas.openxmlformats.org/officeDocument/2006/relationships/image" Target="../media/image316.png"/><Relationship Id="rId447" Type="http://schemas.openxmlformats.org/officeDocument/2006/relationships/image" Target="../media/image337.png"/><Relationship Id="rId612" Type="http://schemas.openxmlformats.org/officeDocument/2006/relationships/image" Target="../media/image418.png"/><Relationship Id="rId251" Type="http://schemas.openxmlformats.org/officeDocument/2006/relationships/customXml" Target="../ink/ink1903.xml"/><Relationship Id="rId489" Type="http://schemas.openxmlformats.org/officeDocument/2006/relationships/image" Target="../media/image358.png"/><Relationship Id="rId654" Type="http://schemas.openxmlformats.org/officeDocument/2006/relationships/image" Target="../media/image439.png"/><Relationship Id="rId696" Type="http://schemas.openxmlformats.org/officeDocument/2006/relationships/image" Target="../media/image460.png"/><Relationship Id="rId46" Type="http://schemas.openxmlformats.org/officeDocument/2006/relationships/image" Target="../media/image141.png"/><Relationship Id="rId293" Type="http://schemas.openxmlformats.org/officeDocument/2006/relationships/customXml" Target="../ink/ink1924.xml"/><Relationship Id="rId307" Type="http://schemas.openxmlformats.org/officeDocument/2006/relationships/customXml" Target="../ink/ink1932.xml"/><Relationship Id="rId349" Type="http://schemas.openxmlformats.org/officeDocument/2006/relationships/image" Target="../media/image288.png"/><Relationship Id="rId514" Type="http://schemas.openxmlformats.org/officeDocument/2006/relationships/image" Target="../media/image370.png"/><Relationship Id="rId556" Type="http://schemas.openxmlformats.org/officeDocument/2006/relationships/customXml" Target="../ink/ink2058.xml"/><Relationship Id="rId88" Type="http://schemas.openxmlformats.org/officeDocument/2006/relationships/image" Target="../media/image162.png"/><Relationship Id="rId111" Type="http://schemas.openxmlformats.org/officeDocument/2006/relationships/customXml" Target="../ink/ink1831.xml"/><Relationship Id="rId153" Type="http://schemas.openxmlformats.org/officeDocument/2006/relationships/customXml" Target="../ink/ink1852.xml"/><Relationship Id="rId195" Type="http://schemas.openxmlformats.org/officeDocument/2006/relationships/customXml" Target="../ink/ink1874.xml"/><Relationship Id="rId209" Type="http://schemas.openxmlformats.org/officeDocument/2006/relationships/image" Target="../media/image220.png"/><Relationship Id="rId360" Type="http://schemas.openxmlformats.org/officeDocument/2006/relationships/customXml" Target="../ink/ink1959.xml"/><Relationship Id="rId416" Type="http://schemas.openxmlformats.org/officeDocument/2006/relationships/customXml" Target="../ink/ink1987.xml"/><Relationship Id="rId598" Type="http://schemas.openxmlformats.org/officeDocument/2006/relationships/customXml" Target="../ink/ink2079.xml"/><Relationship Id="rId220" Type="http://schemas.openxmlformats.org/officeDocument/2006/relationships/customXml" Target="../ink/ink1887.xml"/><Relationship Id="rId458" Type="http://schemas.openxmlformats.org/officeDocument/2006/relationships/customXml" Target="../ink/ink2008.xml"/><Relationship Id="rId623" Type="http://schemas.openxmlformats.org/officeDocument/2006/relationships/customXml" Target="../ink/ink2092.xml"/><Relationship Id="rId665" Type="http://schemas.openxmlformats.org/officeDocument/2006/relationships/customXml" Target="../ink/ink2113.xml"/><Relationship Id="rId15" Type="http://schemas.openxmlformats.org/officeDocument/2006/relationships/customXml" Target="../ink/ink1783.xml"/><Relationship Id="rId57" Type="http://schemas.openxmlformats.org/officeDocument/2006/relationships/customXml" Target="../ink/ink1804.xml"/><Relationship Id="rId262" Type="http://schemas.openxmlformats.org/officeDocument/2006/relationships/image" Target="../media/image246.png"/><Relationship Id="rId318" Type="http://schemas.openxmlformats.org/officeDocument/2006/relationships/customXml" Target="../ink/ink1938.xml"/><Relationship Id="rId525" Type="http://schemas.openxmlformats.org/officeDocument/2006/relationships/customXml" Target="../ink/ink2042.xml"/><Relationship Id="rId567" Type="http://schemas.openxmlformats.org/officeDocument/2006/relationships/image" Target="../media/image396.png"/><Relationship Id="rId99" Type="http://schemas.openxmlformats.org/officeDocument/2006/relationships/customXml" Target="../ink/ink1825.xml"/><Relationship Id="rId122" Type="http://schemas.openxmlformats.org/officeDocument/2006/relationships/image" Target="../media/image179.png"/><Relationship Id="rId164" Type="http://schemas.openxmlformats.org/officeDocument/2006/relationships/image" Target="../media/image12100.png"/><Relationship Id="rId371" Type="http://schemas.openxmlformats.org/officeDocument/2006/relationships/image" Target="../media/image299.png"/><Relationship Id="rId427" Type="http://schemas.openxmlformats.org/officeDocument/2006/relationships/image" Target="../media/image327.png"/><Relationship Id="rId469" Type="http://schemas.openxmlformats.org/officeDocument/2006/relationships/image" Target="../media/image348.png"/><Relationship Id="rId634" Type="http://schemas.openxmlformats.org/officeDocument/2006/relationships/image" Target="../media/image429.png"/><Relationship Id="rId676" Type="http://schemas.openxmlformats.org/officeDocument/2006/relationships/image" Target="../media/image450.png"/><Relationship Id="rId26" Type="http://schemas.openxmlformats.org/officeDocument/2006/relationships/image" Target="../media/image131.png"/><Relationship Id="rId231" Type="http://schemas.openxmlformats.org/officeDocument/2006/relationships/image" Target="../media/image231.png"/><Relationship Id="rId273" Type="http://schemas.openxmlformats.org/officeDocument/2006/relationships/customXml" Target="../ink/ink1914.xml"/><Relationship Id="rId329" Type="http://schemas.openxmlformats.org/officeDocument/2006/relationships/image" Target="../media/image278.png"/><Relationship Id="rId480" Type="http://schemas.openxmlformats.org/officeDocument/2006/relationships/customXml" Target="../ink/ink2019.xml"/><Relationship Id="rId536" Type="http://schemas.openxmlformats.org/officeDocument/2006/relationships/image" Target="../media/image381.png"/><Relationship Id="rId701" Type="http://schemas.openxmlformats.org/officeDocument/2006/relationships/customXml" Target="../ink/ink2131.xml"/><Relationship Id="rId68" Type="http://schemas.openxmlformats.org/officeDocument/2006/relationships/image" Target="../media/image152.png"/><Relationship Id="rId133" Type="http://schemas.openxmlformats.org/officeDocument/2006/relationships/customXml" Target="../ink/ink1842.xml"/><Relationship Id="rId175" Type="http://schemas.openxmlformats.org/officeDocument/2006/relationships/image" Target="../media/image204.png"/><Relationship Id="rId340" Type="http://schemas.openxmlformats.org/officeDocument/2006/relationships/customXml" Target="../ink/ink1949.xml"/><Relationship Id="rId578" Type="http://schemas.openxmlformats.org/officeDocument/2006/relationships/customXml" Target="../ink/ink2069.xml"/><Relationship Id="rId200" Type="http://schemas.openxmlformats.org/officeDocument/2006/relationships/image" Target="../media/image216.png"/><Relationship Id="rId382" Type="http://schemas.openxmlformats.org/officeDocument/2006/relationships/customXml" Target="../ink/ink1970.xml"/><Relationship Id="rId438" Type="http://schemas.openxmlformats.org/officeDocument/2006/relationships/customXml" Target="../ink/ink1998.xml"/><Relationship Id="rId603" Type="http://schemas.openxmlformats.org/officeDocument/2006/relationships/customXml" Target="../ink/ink2082.xml"/><Relationship Id="rId645" Type="http://schemas.openxmlformats.org/officeDocument/2006/relationships/customXml" Target="../ink/ink2103.xml"/><Relationship Id="rId687" Type="http://schemas.openxmlformats.org/officeDocument/2006/relationships/customXml" Target="../ink/ink2124.xml"/><Relationship Id="rId242" Type="http://schemas.openxmlformats.org/officeDocument/2006/relationships/image" Target="../media/image236.png"/><Relationship Id="rId284" Type="http://schemas.openxmlformats.org/officeDocument/2006/relationships/image" Target="../media/image257.png"/><Relationship Id="rId491" Type="http://schemas.openxmlformats.org/officeDocument/2006/relationships/image" Target="../media/image359.png"/><Relationship Id="rId505" Type="http://schemas.openxmlformats.org/officeDocument/2006/relationships/image" Target="../media/image366.png"/><Relationship Id="rId37" Type="http://schemas.openxmlformats.org/officeDocument/2006/relationships/customXml" Target="../ink/ink1794.xml"/><Relationship Id="rId79" Type="http://schemas.openxmlformats.org/officeDocument/2006/relationships/customXml" Target="../ink/ink1815.xml"/><Relationship Id="rId102" Type="http://schemas.openxmlformats.org/officeDocument/2006/relationships/image" Target="../media/image169.png"/><Relationship Id="rId144" Type="http://schemas.openxmlformats.org/officeDocument/2006/relationships/image" Target="../media/image190.png"/><Relationship Id="rId547" Type="http://schemas.openxmlformats.org/officeDocument/2006/relationships/customXml" Target="../ink/ink2053.xml"/><Relationship Id="rId589" Type="http://schemas.openxmlformats.org/officeDocument/2006/relationships/image" Target="../media/image407.png"/><Relationship Id="rId90" Type="http://schemas.openxmlformats.org/officeDocument/2006/relationships/image" Target="../media/image163.png"/><Relationship Id="rId186" Type="http://schemas.openxmlformats.org/officeDocument/2006/relationships/image" Target="../media/image209.png"/><Relationship Id="rId351" Type="http://schemas.openxmlformats.org/officeDocument/2006/relationships/image" Target="../media/image289.png"/><Relationship Id="rId393" Type="http://schemas.openxmlformats.org/officeDocument/2006/relationships/image" Target="../media/image310.png"/><Relationship Id="rId407" Type="http://schemas.openxmlformats.org/officeDocument/2006/relationships/image" Target="../media/image317.png"/><Relationship Id="rId449" Type="http://schemas.openxmlformats.org/officeDocument/2006/relationships/image" Target="../media/image338.png"/><Relationship Id="rId614" Type="http://schemas.openxmlformats.org/officeDocument/2006/relationships/image" Target="../media/image419.png"/><Relationship Id="rId656" Type="http://schemas.openxmlformats.org/officeDocument/2006/relationships/image" Target="../media/image440.png"/><Relationship Id="rId211" Type="http://schemas.openxmlformats.org/officeDocument/2006/relationships/image" Target="../media/image221.png"/><Relationship Id="rId253" Type="http://schemas.openxmlformats.org/officeDocument/2006/relationships/customXml" Target="../ink/ink1904.xml"/><Relationship Id="rId295" Type="http://schemas.openxmlformats.org/officeDocument/2006/relationships/image" Target="../media/image262.png"/><Relationship Id="rId309" Type="http://schemas.openxmlformats.org/officeDocument/2006/relationships/image" Target="../media/image268.png"/><Relationship Id="rId460" Type="http://schemas.openxmlformats.org/officeDocument/2006/relationships/customXml" Target="../ink/ink2009.xml"/><Relationship Id="rId516" Type="http://schemas.openxmlformats.org/officeDocument/2006/relationships/image" Target="../media/image371.png"/><Relationship Id="rId698" Type="http://schemas.openxmlformats.org/officeDocument/2006/relationships/image" Target="../media/image461.png"/><Relationship Id="rId48" Type="http://schemas.openxmlformats.org/officeDocument/2006/relationships/image" Target="../media/image142.png"/><Relationship Id="rId113" Type="http://schemas.openxmlformats.org/officeDocument/2006/relationships/customXml" Target="../ink/ink1832.xml"/><Relationship Id="rId320" Type="http://schemas.openxmlformats.org/officeDocument/2006/relationships/customXml" Target="../ink/ink1939.xml"/><Relationship Id="rId558" Type="http://schemas.openxmlformats.org/officeDocument/2006/relationships/customXml" Target="../ink/ink2059.xml"/><Relationship Id="rId155" Type="http://schemas.openxmlformats.org/officeDocument/2006/relationships/customXml" Target="../ink/ink1853.xml"/><Relationship Id="rId197" Type="http://schemas.openxmlformats.org/officeDocument/2006/relationships/customXml" Target="../ink/ink1875.xml"/><Relationship Id="rId362" Type="http://schemas.openxmlformats.org/officeDocument/2006/relationships/customXml" Target="../ink/ink1960.xml"/><Relationship Id="rId418" Type="http://schemas.openxmlformats.org/officeDocument/2006/relationships/customXml" Target="../ink/ink1988.xml"/><Relationship Id="rId625" Type="http://schemas.openxmlformats.org/officeDocument/2006/relationships/customXml" Target="../ink/ink2093.xml"/><Relationship Id="rId222" Type="http://schemas.openxmlformats.org/officeDocument/2006/relationships/customXml" Target="../ink/ink1888.xml"/><Relationship Id="rId264" Type="http://schemas.openxmlformats.org/officeDocument/2006/relationships/image" Target="../media/image247.png"/><Relationship Id="rId471" Type="http://schemas.openxmlformats.org/officeDocument/2006/relationships/image" Target="../media/image349.png"/><Relationship Id="rId667" Type="http://schemas.openxmlformats.org/officeDocument/2006/relationships/customXml" Target="../ink/ink2114.xml"/><Relationship Id="rId17" Type="http://schemas.openxmlformats.org/officeDocument/2006/relationships/customXml" Target="../ink/ink1784.xml"/><Relationship Id="rId59" Type="http://schemas.openxmlformats.org/officeDocument/2006/relationships/customXml" Target="../ink/ink1805.xml"/><Relationship Id="rId124" Type="http://schemas.openxmlformats.org/officeDocument/2006/relationships/image" Target="../media/image180.png"/><Relationship Id="rId527" Type="http://schemas.openxmlformats.org/officeDocument/2006/relationships/customXml" Target="../ink/ink2043.xml"/><Relationship Id="rId569" Type="http://schemas.openxmlformats.org/officeDocument/2006/relationships/image" Target="../media/image397.png"/><Relationship Id="rId70" Type="http://schemas.openxmlformats.org/officeDocument/2006/relationships/image" Target="../media/image153.png"/><Relationship Id="rId166" Type="http://schemas.openxmlformats.org/officeDocument/2006/relationships/image" Target="../media/image200.png"/><Relationship Id="rId331" Type="http://schemas.openxmlformats.org/officeDocument/2006/relationships/image" Target="../media/image279.png"/><Relationship Id="rId373" Type="http://schemas.openxmlformats.org/officeDocument/2006/relationships/image" Target="../media/image300.png"/><Relationship Id="rId429" Type="http://schemas.openxmlformats.org/officeDocument/2006/relationships/image" Target="../media/image328.png"/><Relationship Id="rId580" Type="http://schemas.openxmlformats.org/officeDocument/2006/relationships/customXml" Target="../ink/ink2070.xml"/><Relationship Id="rId636" Type="http://schemas.openxmlformats.org/officeDocument/2006/relationships/image" Target="../media/image430.png"/><Relationship Id="rId1" Type="http://schemas.openxmlformats.org/officeDocument/2006/relationships/slideLayout" Target="../slideLayouts/slideLayout7.xml"/><Relationship Id="rId233" Type="http://schemas.openxmlformats.org/officeDocument/2006/relationships/image" Target="../media/image232.png"/><Relationship Id="rId440" Type="http://schemas.openxmlformats.org/officeDocument/2006/relationships/customXml" Target="../ink/ink1999.xml"/><Relationship Id="rId678" Type="http://schemas.openxmlformats.org/officeDocument/2006/relationships/image" Target="../media/image451.png"/><Relationship Id="rId28" Type="http://schemas.openxmlformats.org/officeDocument/2006/relationships/image" Target="../media/image132.png"/><Relationship Id="rId275" Type="http://schemas.openxmlformats.org/officeDocument/2006/relationships/customXml" Target="../ink/ink1915.xml"/><Relationship Id="rId300" Type="http://schemas.openxmlformats.org/officeDocument/2006/relationships/image" Target="../media/image264.png"/><Relationship Id="rId482" Type="http://schemas.openxmlformats.org/officeDocument/2006/relationships/customXml" Target="../ink/ink2020.xml"/><Relationship Id="rId538" Type="http://schemas.openxmlformats.org/officeDocument/2006/relationships/image" Target="../media/image382.png"/><Relationship Id="rId703" Type="http://schemas.openxmlformats.org/officeDocument/2006/relationships/customXml" Target="../ink/ink2132.xml"/><Relationship Id="rId81" Type="http://schemas.openxmlformats.org/officeDocument/2006/relationships/customXml" Target="../ink/ink1816.xml"/><Relationship Id="rId135" Type="http://schemas.openxmlformats.org/officeDocument/2006/relationships/customXml" Target="../ink/ink1843.xml"/><Relationship Id="rId177" Type="http://schemas.openxmlformats.org/officeDocument/2006/relationships/image" Target="../media/image205.png"/><Relationship Id="rId342" Type="http://schemas.openxmlformats.org/officeDocument/2006/relationships/customXml" Target="../ink/ink1950.xml"/><Relationship Id="rId384" Type="http://schemas.openxmlformats.org/officeDocument/2006/relationships/customXml" Target="../ink/ink1971.xml"/><Relationship Id="rId591" Type="http://schemas.openxmlformats.org/officeDocument/2006/relationships/image" Target="../media/image408.png"/><Relationship Id="rId605" Type="http://schemas.openxmlformats.org/officeDocument/2006/relationships/customXml" Target="../ink/ink2083.xml"/><Relationship Id="rId202" Type="http://schemas.openxmlformats.org/officeDocument/2006/relationships/image" Target="../media/image217.png"/><Relationship Id="rId244" Type="http://schemas.openxmlformats.org/officeDocument/2006/relationships/image" Target="../media/image237.png"/><Relationship Id="rId647" Type="http://schemas.openxmlformats.org/officeDocument/2006/relationships/customXml" Target="../ink/ink2104.xml"/><Relationship Id="rId689" Type="http://schemas.openxmlformats.org/officeDocument/2006/relationships/customXml" Target="../ink/ink2125.xml"/><Relationship Id="rId39" Type="http://schemas.openxmlformats.org/officeDocument/2006/relationships/customXml" Target="../ink/ink1795.xml"/><Relationship Id="rId286" Type="http://schemas.openxmlformats.org/officeDocument/2006/relationships/image" Target="../media/image258.png"/><Relationship Id="rId451" Type="http://schemas.openxmlformats.org/officeDocument/2006/relationships/image" Target="../media/image339.png"/><Relationship Id="rId493" Type="http://schemas.openxmlformats.org/officeDocument/2006/relationships/image" Target="../media/image360.png"/><Relationship Id="rId507" Type="http://schemas.openxmlformats.org/officeDocument/2006/relationships/customXml" Target="../ink/ink2033.xml"/><Relationship Id="rId549" Type="http://schemas.openxmlformats.org/officeDocument/2006/relationships/customXml" Target="../ink/ink2054.xml"/><Relationship Id="rId50" Type="http://schemas.openxmlformats.org/officeDocument/2006/relationships/image" Target="../media/image143.png"/><Relationship Id="rId104" Type="http://schemas.openxmlformats.org/officeDocument/2006/relationships/image" Target="../media/image170.png"/><Relationship Id="rId146" Type="http://schemas.openxmlformats.org/officeDocument/2006/relationships/image" Target="../media/image191.png"/><Relationship Id="rId188" Type="http://schemas.openxmlformats.org/officeDocument/2006/relationships/image" Target="../media/image210.png"/><Relationship Id="rId311" Type="http://schemas.openxmlformats.org/officeDocument/2006/relationships/image" Target="../media/image269.png"/><Relationship Id="rId353" Type="http://schemas.openxmlformats.org/officeDocument/2006/relationships/image" Target="../media/image290.png"/><Relationship Id="rId395" Type="http://schemas.openxmlformats.org/officeDocument/2006/relationships/image" Target="../media/image311.png"/><Relationship Id="rId409" Type="http://schemas.openxmlformats.org/officeDocument/2006/relationships/image" Target="../media/image318.png"/><Relationship Id="rId560" Type="http://schemas.openxmlformats.org/officeDocument/2006/relationships/customXml" Target="../ink/ink2060.xml"/><Relationship Id="rId92" Type="http://schemas.openxmlformats.org/officeDocument/2006/relationships/image" Target="../media/image164.png"/><Relationship Id="rId213" Type="http://schemas.openxmlformats.org/officeDocument/2006/relationships/image" Target="../media/image222.png"/><Relationship Id="rId420" Type="http://schemas.openxmlformats.org/officeDocument/2006/relationships/customXml" Target="../ink/ink1989.xml"/><Relationship Id="rId616" Type="http://schemas.openxmlformats.org/officeDocument/2006/relationships/image" Target="../media/image420.png"/><Relationship Id="rId658" Type="http://schemas.openxmlformats.org/officeDocument/2006/relationships/image" Target="../media/image441.png"/><Relationship Id="rId255" Type="http://schemas.openxmlformats.org/officeDocument/2006/relationships/customXml" Target="../ink/ink1905.xml"/><Relationship Id="rId297" Type="http://schemas.openxmlformats.org/officeDocument/2006/relationships/image" Target="../media/image263.png"/><Relationship Id="rId462" Type="http://schemas.openxmlformats.org/officeDocument/2006/relationships/customXml" Target="../ink/ink2010.xml"/><Relationship Id="rId518" Type="http://schemas.openxmlformats.org/officeDocument/2006/relationships/image" Target="../media/image372.png"/><Relationship Id="rId115" Type="http://schemas.openxmlformats.org/officeDocument/2006/relationships/customXml" Target="../ink/ink1833.xml"/><Relationship Id="rId157" Type="http://schemas.openxmlformats.org/officeDocument/2006/relationships/customXml" Target="../ink/ink1854.xml"/><Relationship Id="rId322" Type="http://schemas.openxmlformats.org/officeDocument/2006/relationships/customXml" Target="../ink/ink1940.xml"/><Relationship Id="rId364" Type="http://schemas.openxmlformats.org/officeDocument/2006/relationships/customXml" Target="../ink/ink1961.xml"/><Relationship Id="rId61" Type="http://schemas.openxmlformats.org/officeDocument/2006/relationships/customXml" Target="../ink/ink1806.xml"/><Relationship Id="rId199" Type="http://schemas.openxmlformats.org/officeDocument/2006/relationships/customXml" Target="../ink/ink1876.xml"/><Relationship Id="rId571" Type="http://schemas.openxmlformats.org/officeDocument/2006/relationships/image" Target="../media/image398.png"/><Relationship Id="rId627" Type="http://schemas.openxmlformats.org/officeDocument/2006/relationships/customXml" Target="../ink/ink2094.xml"/><Relationship Id="rId669" Type="http://schemas.openxmlformats.org/officeDocument/2006/relationships/customXml" Target="../ink/ink2115.xml"/><Relationship Id="rId19" Type="http://schemas.openxmlformats.org/officeDocument/2006/relationships/customXml" Target="../ink/ink1785.xml"/><Relationship Id="rId224" Type="http://schemas.openxmlformats.org/officeDocument/2006/relationships/customXml" Target="../ink/ink1889.xml"/><Relationship Id="rId266" Type="http://schemas.openxmlformats.org/officeDocument/2006/relationships/image" Target="../media/image248.png"/><Relationship Id="rId431" Type="http://schemas.openxmlformats.org/officeDocument/2006/relationships/image" Target="../media/image329.png"/><Relationship Id="rId473" Type="http://schemas.openxmlformats.org/officeDocument/2006/relationships/image" Target="../media/image350.png"/><Relationship Id="rId529" Type="http://schemas.openxmlformats.org/officeDocument/2006/relationships/customXml" Target="../ink/ink2044.xml"/><Relationship Id="rId680" Type="http://schemas.openxmlformats.org/officeDocument/2006/relationships/image" Target="../media/image452.png"/><Relationship Id="rId30" Type="http://schemas.openxmlformats.org/officeDocument/2006/relationships/image" Target="../media/image133.png"/><Relationship Id="rId126" Type="http://schemas.openxmlformats.org/officeDocument/2006/relationships/image" Target="../media/image181.png"/><Relationship Id="rId168" Type="http://schemas.openxmlformats.org/officeDocument/2006/relationships/image" Target="../media/image201.png"/><Relationship Id="rId333" Type="http://schemas.openxmlformats.org/officeDocument/2006/relationships/image" Target="../media/image280.png"/><Relationship Id="rId540" Type="http://schemas.openxmlformats.org/officeDocument/2006/relationships/image" Target="../media/image383.png"/><Relationship Id="rId72" Type="http://schemas.openxmlformats.org/officeDocument/2006/relationships/image" Target="../media/image154.png"/><Relationship Id="rId375" Type="http://schemas.openxmlformats.org/officeDocument/2006/relationships/image" Target="../media/image301.png"/><Relationship Id="rId582" Type="http://schemas.openxmlformats.org/officeDocument/2006/relationships/customXml" Target="../ink/ink2071.xml"/><Relationship Id="rId638" Type="http://schemas.openxmlformats.org/officeDocument/2006/relationships/image" Target="../media/image431.png"/><Relationship Id="rId3" Type="http://schemas.openxmlformats.org/officeDocument/2006/relationships/customXml" Target="../ink/ink1777.xml"/><Relationship Id="rId235" Type="http://schemas.openxmlformats.org/officeDocument/2006/relationships/image" Target="../media/image233.png"/><Relationship Id="rId277" Type="http://schemas.openxmlformats.org/officeDocument/2006/relationships/customXml" Target="../ink/ink1916.xml"/><Relationship Id="rId400" Type="http://schemas.openxmlformats.org/officeDocument/2006/relationships/customXml" Target="../ink/ink1979.xml"/><Relationship Id="rId442" Type="http://schemas.openxmlformats.org/officeDocument/2006/relationships/customXml" Target="../ink/ink2000.xml"/><Relationship Id="rId484" Type="http://schemas.openxmlformats.org/officeDocument/2006/relationships/customXml" Target="../ink/ink2021.xml"/><Relationship Id="rId137" Type="http://schemas.openxmlformats.org/officeDocument/2006/relationships/customXml" Target="../ink/ink1844.xml"/><Relationship Id="rId302" Type="http://schemas.openxmlformats.org/officeDocument/2006/relationships/image" Target="../media/image265.png"/><Relationship Id="rId344" Type="http://schemas.openxmlformats.org/officeDocument/2006/relationships/customXml" Target="../ink/ink1951.xml"/><Relationship Id="rId691" Type="http://schemas.openxmlformats.org/officeDocument/2006/relationships/customXml" Target="../ink/ink2126.xml"/><Relationship Id="rId41" Type="http://schemas.openxmlformats.org/officeDocument/2006/relationships/customXml" Target="../ink/ink1796.xml"/><Relationship Id="rId83" Type="http://schemas.openxmlformats.org/officeDocument/2006/relationships/customXml" Target="../ink/ink1817.xml"/><Relationship Id="rId179" Type="http://schemas.openxmlformats.org/officeDocument/2006/relationships/image" Target="../media/image206.png"/><Relationship Id="rId386" Type="http://schemas.openxmlformats.org/officeDocument/2006/relationships/customXml" Target="../ink/ink1972.xml"/><Relationship Id="rId551" Type="http://schemas.openxmlformats.org/officeDocument/2006/relationships/customXml" Target="../ink/ink2055.xml"/><Relationship Id="rId593" Type="http://schemas.openxmlformats.org/officeDocument/2006/relationships/image" Target="../media/image409.png"/><Relationship Id="rId607" Type="http://schemas.openxmlformats.org/officeDocument/2006/relationships/customXml" Target="../ink/ink2084.xml"/><Relationship Id="rId649" Type="http://schemas.openxmlformats.org/officeDocument/2006/relationships/customXml" Target="../ink/ink2105.xml"/><Relationship Id="rId190" Type="http://schemas.openxmlformats.org/officeDocument/2006/relationships/image" Target="../media/image211.png"/><Relationship Id="rId204" Type="http://schemas.openxmlformats.org/officeDocument/2006/relationships/image" Target="../media/image218.png"/><Relationship Id="rId246" Type="http://schemas.openxmlformats.org/officeDocument/2006/relationships/image" Target="../media/image238.png"/><Relationship Id="rId288" Type="http://schemas.openxmlformats.org/officeDocument/2006/relationships/image" Target="../media/image259.png"/><Relationship Id="rId411" Type="http://schemas.openxmlformats.org/officeDocument/2006/relationships/image" Target="../media/image319.png"/><Relationship Id="rId453" Type="http://schemas.openxmlformats.org/officeDocument/2006/relationships/image" Target="../media/image340.png"/><Relationship Id="rId509" Type="http://schemas.openxmlformats.org/officeDocument/2006/relationships/customXml" Target="../ink/ink2034.xml"/><Relationship Id="rId660" Type="http://schemas.openxmlformats.org/officeDocument/2006/relationships/image" Target="../media/image442.png"/><Relationship Id="rId106" Type="http://schemas.openxmlformats.org/officeDocument/2006/relationships/image" Target="../media/image171.png"/><Relationship Id="rId313" Type="http://schemas.openxmlformats.org/officeDocument/2006/relationships/image" Target="../media/image270.png"/><Relationship Id="rId495" Type="http://schemas.openxmlformats.org/officeDocument/2006/relationships/image" Target="../media/image361.png"/><Relationship Id="rId10" Type="http://schemas.openxmlformats.org/officeDocument/2006/relationships/image" Target="../media/image123.png"/><Relationship Id="rId52" Type="http://schemas.openxmlformats.org/officeDocument/2006/relationships/image" Target="../media/image144.png"/><Relationship Id="rId94" Type="http://schemas.openxmlformats.org/officeDocument/2006/relationships/image" Target="../media/image165.png"/><Relationship Id="rId148" Type="http://schemas.openxmlformats.org/officeDocument/2006/relationships/image" Target="../media/image192.png"/><Relationship Id="rId355" Type="http://schemas.openxmlformats.org/officeDocument/2006/relationships/image" Target="../media/image291.png"/><Relationship Id="rId397" Type="http://schemas.openxmlformats.org/officeDocument/2006/relationships/image" Target="../media/image312.png"/><Relationship Id="rId520" Type="http://schemas.openxmlformats.org/officeDocument/2006/relationships/image" Target="../media/image373.png"/><Relationship Id="rId562" Type="http://schemas.openxmlformats.org/officeDocument/2006/relationships/customXml" Target="../ink/ink2061.xml"/><Relationship Id="rId618" Type="http://schemas.openxmlformats.org/officeDocument/2006/relationships/image" Target="../media/image421.png"/><Relationship Id="rId215" Type="http://schemas.openxmlformats.org/officeDocument/2006/relationships/image" Target="../media/image223.png"/><Relationship Id="rId257" Type="http://schemas.openxmlformats.org/officeDocument/2006/relationships/customXml" Target="../ink/ink1906.xml"/><Relationship Id="rId422" Type="http://schemas.openxmlformats.org/officeDocument/2006/relationships/customXml" Target="../ink/ink1990.xml"/><Relationship Id="rId464" Type="http://schemas.openxmlformats.org/officeDocument/2006/relationships/customXml" Target="../ink/ink2011.xml"/><Relationship Id="rId299" Type="http://schemas.openxmlformats.org/officeDocument/2006/relationships/customXml" Target="../ink/ink1928.xml"/><Relationship Id="rId63" Type="http://schemas.openxmlformats.org/officeDocument/2006/relationships/customXml" Target="../ink/ink1807.xml"/><Relationship Id="rId159" Type="http://schemas.openxmlformats.org/officeDocument/2006/relationships/customXml" Target="../ink/ink1855.xml"/><Relationship Id="rId366" Type="http://schemas.openxmlformats.org/officeDocument/2006/relationships/customXml" Target="../ink/ink1962.xml"/><Relationship Id="rId573" Type="http://schemas.openxmlformats.org/officeDocument/2006/relationships/image" Target="../media/image399.png"/><Relationship Id="rId226" Type="http://schemas.openxmlformats.org/officeDocument/2006/relationships/customXml" Target="../ink/ink1890.xml"/><Relationship Id="rId433" Type="http://schemas.openxmlformats.org/officeDocument/2006/relationships/image" Target="../media/image330.png"/><Relationship Id="rId640" Type="http://schemas.openxmlformats.org/officeDocument/2006/relationships/image" Target="../media/image432.png"/><Relationship Id="rId74" Type="http://schemas.openxmlformats.org/officeDocument/2006/relationships/image" Target="../media/image155.png"/><Relationship Id="rId377" Type="http://schemas.openxmlformats.org/officeDocument/2006/relationships/image" Target="../media/image302.png"/><Relationship Id="rId500" Type="http://schemas.openxmlformats.org/officeDocument/2006/relationships/customXml" Target="../ink/ink2029.xml"/><Relationship Id="rId584" Type="http://schemas.openxmlformats.org/officeDocument/2006/relationships/customXml" Target="../ink/ink2072.xml"/><Relationship Id="rId5" Type="http://schemas.openxmlformats.org/officeDocument/2006/relationships/customXml" Target="../ink/ink1778.xml"/><Relationship Id="rId237" Type="http://schemas.openxmlformats.org/officeDocument/2006/relationships/customXml" Target="../ink/ink1896.xml"/><Relationship Id="rId444" Type="http://schemas.openxmlformats.org/officeDocument/2006/relationships/customXml" Target="../ink/ink2001.xml"/><Relationship Id="rId651" Type="http://schemas.openxmlformats.org/officeDocument/2006/relationships/customXml" Target="../ink/ink2106.xml"/><Relationship Id="rId290" Type="http://schemas.openxmlformats.org/officeDocument/2006/relationships/image" Target="../media/image260.png"/><Relationship Id="rId304" Type="http://schemas.openxmlformats.org/officeDocument/2006/relationships/image" Target="../media/image266.png"/><Relationship Id="rId388" Type="http://schemas.openxmlformats.org/officeDocument/2006/relationships/customXml" Target="../ink/ink1973.xml"/><Relationship Id="rId511" Type="http://schemas.openxmlformats.org/officeDocument/2006/relationships/customXml" Target="../ink/ink2035.xml"/><Relationship Id="rId609" Type="http://schemas.openxmlformats.org/officeDocument/2006/relationships/customXml" Target="../ink/ink2085.xml"/><Relationship Id="rId85" Type="http://schemas.openxmlformats.org/officeDocument/2006/relationships/customXml" Target="../ink/ink1818.xml"/><Relationship Id="rId150" Type="http://schemas.openxmlformats.org/officeDocument/2006/relationships/image" Target="../media/image193.png"/><Relationship Id="rId595" Type="http://schemas.openxmlformats.org/officeDocument/2006/relationships/image" Target="../media/image410.png"/><Relationship Id="rId248" Type="http://schemas.openxmlformats.org/officeDocument/2006/relationships/image" Target="../media/image239.png"/><Relationship Id="rId455" Type="http://schemas.openxmlformats.org/officeDocument/2006/relationships/image" Target="../media/image341.png"/><Relationship Id="rId662" Type="http://schemas.openxmlformats.org/officeDocument/2006/relationships/image" Target="../media/image443.png"/><Relationship Id="rId12" Type="http://schemas.openxmlformats.org/officeDocument/2006/relationships/image" Target="../media/image124.png"/><Relationship Id="rId108" Type="http://schemas.openxmlformats.org/officeDocument/2006/relationships/image" Target="../media/image172.png"/><Relationship Id="rId315" Type="http://schemas.openxmlformats.org/officeDocument/2006/relationships/image" Target="../media/image271.png"/><Relationship Id="rId522" Type="http://schemas.openxmlformats.org/officeDocument/2006/relationships/image" Target="../media/image374.png"/><Relationship Id="rId96" Type="http://schemas.openxmlformats.org/officeDocument/2006/relationships/image" Target="../media/image166.png"/><Relationship Id="rId161" Type="http://schemas.openxmlformats.org/officeDocument/2006/relationships/customXml" Target="../ink/ink1856.xml"/><Relationship Id="rId399" Type="http://schemas.openxmlformats.org/officeDocument/2006/relationships/image" Target="../media/image313.png"/><Relationship Id="rId259" Type="http://schemas.openxmlformats.org/officeDocument/2006/relationships/customXml" Target="../ink/ink1907.xml"/><Relationship Id="rId466" Type="http://schemas.openxmlformats.org/officeDocument/2006/relationships/customXml" Target="../ink/ink2012.xml"/><Relationship Id="rId673" Type="http://schemas.openxmlformats.org/officeDocument/2006/relationships/customXml" Target="../ink/ink2117.xml"/><Relationship Id="rId23" Type="http://schemas.openxmlformats.org/officeDocument/2006/relationships/customXml" Target="../ink/ink1787.xml"/><Relationship Id="rId119" Type="http://schemas.openxmlformats.org/officeDocument/2006/relationships/customXml" Target="../ink/ink1835.xml"/><Relationship Id="rId326" Type="http://schemas.openxmlformats.org/officeDocument/2006/relationships/customXml" Target="../ink/ink1942.xml"/><Relationship Id="rId533" Type="http://schemas.openxmlformats.org/officeDocument/2006/relationships/customXml" Target="../ink/ink2046.xml"/><Relationship Id="rId172" Type="http://schemas.openxmlformats.org/officeDocument/2006/relationships/customXml" Target="../ink/ink1862.xml"/><Relationship Id="rId477" Type="http://schemas.openxmlformats.org/officeDocument/2006/relationships/image" Target="../media/image352.png"/><Relationship Id="rId600" Type="http://schemas.openxmlformats.org/officeDocument/2006/relationships/customXml" Target="../ink/ink2080.xml"/><Relationship Id="rId684" Type="http://schemas.openxmlformats.org/officeDocument/2006/relationships/image" Target="../media/image454.png"/><Relationship Id="rId337" Type="http://schemas.openxmlformats.org/officeDocument/2006/relationships/image" Target="../media/image282.png"/><Relationship Id="rId34" Type="http://schemas.openxmlformats.org/officeDocument/2006/relationships/image" Target="../media/image135.png"/><Relationship Id="rId544" Type="http://schemas.openxmlformats.org/officeDocument/2006/relationships/image" Target="../media/image385.png"/><Relationship Id="rId183" Type="http://schemas.openxmlformats.org/officeDocument/2006/relationships/customXml" Target="../ink/ink1868.xml"/><Relationship Id="rId390" Type="http://schemas.openxmlformats.org/officeDocument/2006/relationships/customXml" Target="../ink/ink1974.xml"/><Relationship Id="rId404" Type="http://schemas.openxmlformats.org/officeDocument/2006/relationships/customXml" Target="../ink/ink1981.xml"/><Relationship Id="rId611" Type="http://schemas.openxmlformats.org/officeDocument/2006/relationships/customXml" Target="../ink/ink2086.xml"/><Relationship Id="rId250" Type="http://schemas.openxmlformats.org/officeDocument/2006/relationships/image" Target="../media/image240.png"/><Relationship Id="rId488" Type="http://schemas.openxmlformats.org/officeDocument/2006/relationships/customXml" Target="../ink/ink2023.xml"/><Relationship Id="rId695" Type="http://schemas.openxmlformats.org/officeDocument/2006/relationships/customXml" Target="../ink/ink2128.xml"/><Relationship Id="rId45" Type="http://schemas.openxmlformats.org/officeDocument/2006/relationships/customXml" Target="../ink/ink1798.xml"/><Relationship Id="rId110" Type="http://schemas.openxmlformats.org/officeDocument/2006/relationships/image" Target="../media/image173.png"/><Relationship Id="rId348" Type="http://schemas.openxmlformats.org/officeDocument/2006/relationships/customXml" Target="../ink/ink1953.xml"/><Relationship Id="rId555" Type="http://schemas.openxmlformats.org/officeDocument/2006/relationships/image" Target="../media/image390.png"/><Relationship Id="rId194" Type="http://schemas.openxmlformats.org/officeDocument/2006/relationships/image" Target="../media/image213.png"/><Relationship Id="rId208" Type="http://schemas.openxmlformats.org/officeDocument/2006/relationships/customXml" Target="../ink/ink1881.xml"/><Relationship Id="rId415" Type="http://schemas.openxmlformats.org/officeDocument/2006/relationships/image" Target="../media/image321.png"/><Relationship Id="rId622" Type="http://schemas.openxmlformats.org/officeDocument/2006/relationships/image" Target="../media/image423.png"/><Relationship Id="rId261" Type="http://schemas.openxmlformats.org/officeDocument/2006/relationships/customXml" Target="../ink/ink1908.xml"/><Relationship Id="rId499" Type="http://schemas.openxmlformats.org/officeDocument/2006/relationships/image" Target="../media/image363.png"/><Relationship Id="rId56" Type="http://schemas.openxmlformats.org/officeDocument/2006/relationships/image" Target="../media/image146.png"/><Relationship Id="rId359" Type="http://schemas.openxmlformats.org/officeDocument/2006/relationships/image" Target="../media/image293.png"/><Relationship Id="rId566" Type="http://schemas.openxmlformats.org/officeDocument/2006/relationships/customXml" Target="../ink/ink2063.xml"/><Relationship Id="rId121" Type="http://schemas.openxmlformats.org/officeDocument/2006/relationships/customXml" Target="../ink/ink1836.xml"/><Relationship Id="rId219" Type="http://schemas.openxmlformats.org/officeDocument/2006/relationships/image" Target="../media/image225.png"/><Relationship Id="rId426" Type="http://schemas.openxmlformats.org/officeDocument/2006/relationships/customXml" Target="../ink/ink1992.xml"/><Relationship Id="rId633" Type="http://schemas.openxmlformats.org/officeDocument/2006/relationships/customXml" Target="../ink/ink2097.xml"/><Relationship Id="rId67" Type="http://schemas.openxmlformats.org/officeDocument/2006/relationships/customXml" Target="../ink/ink1809.xml"/><Relationship Id="rId272" Type="http://schemas.openxmlformats.org/officeDocument/2006/relationships/image" Target="../media/image251.png"/><Relationship Id="rId577" Type="http://schemas.openxmlformats.org/officeDocument/2006/relationships/image" Target="../media/image401.png"/><Relationship Id="rId700" Type="http://schemas.openxmlformats.org/officeDocument/2006/relationships/image" Target="../media/image462.png"/><Relationship Id="rId132" Type="http://schemas.openxmlformats.org/officeDocument/2006/relationships/image" Target="../media/image184.png"/><Relationship Id="rId437" Type="http://schemas.openxmlformats.org/officeDocument/2006/relationships/image" Target="../media/image332.png"/><Relationship Id="rId644" Type="http://schemas.openxmlformats.org/officeDocument/2006/relationships/image" Target="../media/image434.png"/><Relationship Id="rId283" Type="http://schemas.openxmlformats.org/officeDocument/2006/relationships/customXml" Target="../ink/ink1919.xml"/><Relationship Id="rId490" Type="http://schemas.openxmlformats.org/officeDocument/2006/relationships/customXml" Target="../ink/ink2024.xml"/><Relationship Id="rId504" Type="http://schemas.openxmlformats.org/officeDocument/2006/relationships/customXml" Target="../ink/ink2031.xml"/><Relationship Id="rId78" Type="http://schemas.openxmlformats.org/officeDocument/2006/relationships/image" Target="../media/image157.png"/><Relationship Id="rId143" Type="http://schemas.openxmlformats.org/officeDocument/2006/relationships/customXml" Target="../ink/ink1847.xml"/><Relationship Id="rId350" Type="http://schemas.openxmlformats.org/officeDocument/2006/relationships/customXml" Target="../ink/ink1954.xml"/><Relationship Id="rId588" Type="http://schemas.openxmlformats.org/officeDocument/2006/relationships/customXml" Target="../ink/ink2074.xml"/><Relationship Id="rId9" Type="http://schemas.openxmlformats.org/officeDocument/2006/relationships/customXml" Target="../ink/ink1780.xml"/><Relationship Id="rId210" Type="http://schemas.openxmlformats.org/officeDocument/2006/relationships/customXml" Target="../ink/ink1882.xml"/><Relationship Id="rId448" Type="http://schemas.openxmlformats.org/officeDocument/2006/relationships/customXml" Target="../ink/ink2003.xml"/><Relationship Id="rId655" Type="http://schemas.openxmlformats.org/officeDocument/2006/relationships/customXml" Target="../ink/ink2108.xml"/><Relationship Id="rId294" Type="http://schemas.openxmlformats.org/officeDocument/2006/relationships/customXml" Target="../ink/ink1925.xml"/><Relationship Id="rId308" Type="http://schemas.openxmlformats.org/officeDocument/2006/relationships/customXml" Target="../ink/ink1933.xml"/><Relationship Id="rId515" Type="http://schemas.openxmlformats.org/officeDocument/2006/relationships/customXml" Target="../ink/ink2037.xml"/><Relationship Id="rId89" Type="http://schemas.openxmlformats.org/officeDocument/2006/relationships/customXml" Target="../ink/ink1820.xml"/><Relationship Id="rId154" Type="http://schemas.openxmlformats.org/officeDocument/2006/relationships/image" Target="../media/image195.png"/><Relationship Id="rId361" Type="http://schemas.openxmlformats.org/officeDocument/2006/relationships/image" Target="../media/image294.png"/><Relationship Id="rId599" Type="http://schemas.openxmlformats.org/officeDocument/2006/relationships/image" Target="../media/image412.png"/><Relationship Id="rId459" Type="http://schemas.openxmlformats.org/officeDocument/2006/relationships/image" Target="../media/image343.png"/><Relationship Id="rId666" Type="http://schemas.openxmlformats.org/officeDocument/2006/relationships/image" Target="../media/image445.png"/><Relationship Id="rId16" Type="http://schemas.openxmlformats.org/officeDocument/2006/relationships/image" Target="../media/image126.png"/><Relationship Id="rId221" Type="http://schemas.openxmlformats.org/officeDocument/2006/relationships/image" Target="../media/image226.png"/><Relationship Id="rId319" Type="http://schemas.openxmlformats.org/officeDocument/2006/relationships/image" Target="../media/image273.png"/><Relationship Id="rId526" Type="http://schemas.openxmlformats.org/officeDocument/2006/relationships/image" Target="../media/image376.png"/><Relationship Id="rId165" Type="http://schemas.openxmlformats.org/officeDocument/2006/relationships/customXml" Target="../ink/ink1858.xml"/><Relationship Id="rId372" Type="http://schemas.openxmlformats.org/officeDocument/2006/relationships/customXml" Target="../ink/ink1965.xml"/><Relationship Id="rId677" Type="http://schemas.openxmlformats.org/officeDocument/2006/relationships/customXml" Target="../ink/ink2119.xml"/><Relationship Id="rId232" Type="http://schemas.openxmlformats.org/officeDocument/2006/relationships/customXml" Target="../ink/ink1893.xml"/><Relationship Id="rId27" Type="http://schemas.openxmlformats.org/officeDocument/2006/relationships/customXml" Target="../ink/ink1789.xml"/><Relationship Id="rId537" Type="http://schemas.openxmlformats.org/officeDocument/2006/relationships/customXml" Target="../ink/ink2048.xml"/><Relationship Id="rId80" Type="http://schemas.openxmlformats.org/officeDocument/2006/relationships/image" Target="../media/image158.png"/><Relationship Id="rId176" Type="http://schemas.openxmlformats.org/officeDocument/2006/relationships/customXml" Target="../ink/ink1864.xml"/><Relationship Id="rId383" Type="http://schemas.openxmlformats.org/officeDocument/2006/relationships/image" Target="../media/image305.png"/><Relationship Id="rId590" Type="http://schemas.openxmlformats.org/officeDocument/2006/relationships/customXml" Target="../ink/ink2075.xml"/><Relationship Id="rId604" Type="http://schemas.openxmlformats.org/officeDocument/2006/relationships/image" Target="../media/image414.png"/><Relationship Id="rId243" Type="http://schemas.openxmlformats.org/officeDocument/2006/relationships/customXml" Target="../ink/ink1899.xml"/><Relationship Id="rId450" Type="http://schemas.openxmlformats.org/officeDocument/2006/relationships/customXml" Target="../ink/ink2004.xml"/><Relationship Id="rId688" Type="http://schemas.openxmlformats.org/officeDocument/2006/relationships/image" Target="../media/image456.png"/><Relationship Id="rId38" Type="http://schemas.openxmlformats.org/officeDocument/2006/relationships/image" Target="../media/image137.png"/><Relationship Id="rId103" Type="http://schemas.openxmlformats.org/officeDocument/2006/relationships/customXml" Target="../ink/ink1827.xml"/><Relationship Id="rId310" Type="http://schemas.openxmlformats.org/officeDocument/2006/relationships/customXml" Target="../ink/ink1934.xml"/><Relationship Id="rId548" Type="http://schemas.openxmlformats.org/officeDocument/2006/relationships/image" Target="../media/image387.png"/><Relationship Id="rId91" Type="http://schemas.openxmlformats.org/officeDocument/2006/relationships/customXml" Target="../ink/ink1821.xml"/><Relationship Id="rId187" Type="http://schemas.openxmlformats.org/officeDocument/2006/relationships/customXml" Target="../ink/ink1870.xml"/><Relationship Id="rId394" Type="http://schemas.openxmlformats.org/officeDocument/2006/relationships/customXml" Target="../ink/ink1976.xml"/><Relationship Id="rId408" Type="http://schemas.openxmlformats.org/officeDocument/2006/relationships/customXml" Target="../ink/ink1983.xml"/><Relationship Id="rId615" Type="http://schemas.openxmlformats.org/officeDocument/2006/relationships/customXml" Target="../ink/ink2088.xml"/><Relationship Id="rId254" Type="http://schemas.openxmlformats.org/officeDocument/2006/relationships/image" Target="../media/image242.png"/><Relationship Id="rId699" Type="http://schemas.openxmlformats.org/officeDocument/2006/relationships/customXml" Target="../ink/ink2130.xml"/><Relationship Id="rId49" Type="http://schemas.openxmlformats.org/officeDocument/2006/relationships/customXml" Target="../ink/ink1800.xml"/><Relationship Id="rId114" Type="http://schemas.openxmlformats.org/officeDocument/2006/relationships/image" Target="../media/image175.png"/><Relationship Id="rId461" Type="http://schemas.openxmlformats.org/officeDocument/2006/relationships/image" Target="../media/image344.png"/><Relationship Id="rId559" Type="http://schemas.openxmlformats.org/officeDocument/2006/relationships/image" Target="../media/image392.png"/><Relationship Id="rId198" Type="http://schemas.openxmlformats.org/officeDocument/2006/relationships/image" Target="../media/image215.png"/><Relationship Id="rId321" Type="http://schemas.openxmlformats.org/officeDocument/2006/relationships/image" Target="../media/image274.png"/><Relationship Id="rId419" Type="http://schemas.openxmlformats.org/officeDocument/2006/relationships/image" Target="../media/image323.png"/><Relationship Id="rId626" Type="http://schemas.openxmlformats.org/officeDocument/2006/relationships/image" Target="../media/image425.png"/></Relationships>
</file>

<file path=ppt/slides/_rels/slide21.xml.rels><?xml version="1.0" encoding="UTF-8" standalone="yes"?>
<Relationships xmlns="http://schemas.openxmlformats.org/package/2006/relationships"><Relationship Id="rId26" Type="http://schemas.openxmlformats.org/officeDocument/2006/relationships/customXml" Target="../ink/ink2144.xml"/><Relationship Id="rId21" Type="http://schemas.openxmlformats.org/officeDocument/2006/relationships/image" Target="../media/image473.png"/><Relationship Id="rId42" Type="http://schemas.openxmlformats.org/officeDocument/2006/relationships/customXml" Target="../ink/ink2152.xml"/><Relationship Id="rId47" Type="http://schemas.openxmlformats.org/officeDocument/2006/relationships/image" Target="../media/image486.png"/><Relationship Id="rId63" Type="http://schemas.openxmlformats.org/officeDocument/2006/relationships/image" Target="../media/image494.png"/><Relationship Id="rId68" Type="http://schemas.openxmlformats.org/officeDocument/2006/relationships/customXml" Target="../ink/ink2165.xml"/><Relationship Id="rId84" Type="http://schemas.openxmlformats.org/officeDocument/2006/relationships/customXml" Target="../ink/ink2173.xml"/><Relationship Id="rId89" Type="http://schemas.openxmlformats.org/officeDocument/2006/relationships/image" Target="../media/image507.png"/><Relationship Id="rId16" Type="http://schemas.openxmlformats.org/officeDocument/2006/relationships/customXml" Target="../ink/ink2139.xml"/><Relationship Id="rId11" Type="http://schemas.openxmlformats.org/officeDocument/2006/relationships/image" Target="../media/image12100.png"/><Relationship Id="rId32" Type="http://schemas.openxmlformats.org/officeDocument/2006/relationships/customXml" Target="../ink/ink2147.xml"/><Relationship Id="rId37" Type="http://schemas.openxmlformats.org/officeDocument/2006/relationships/image" Target="../media/image481.png"/><Relationship Id="rId53" Type="http://schemas.openxmlformats.org/officeDocument/2006/relationships/image" Target="../media/image489.png"/><Relationship Id="rId58" Type="http://schemas.openxmlformats.org/officeDocument/2006/relationships/customXml" Target="../ink/ink2160.xml"/><Relationship Id="rId74" Type="http://schemas.openxmlformats.org/officeDocument/2006/relationships/customXml" Target="../ink/ink2168.xml"/><Relationship Id="rId79" Type="http://schemas.openxmlformats.org/officeDocument/2006/relationships/image" Target="../media/image502.png"/><Relationship Id="rId5" Type="http://schemas.openxmlformats.org/officeDocument/2006/relationships/image" Target="../media/image466.png"/><Relationship Id="rId90" Type="http://schemas.openxmlformats.org/officeDocument/2006/relationships/customXml" Target="../ink/ink2176.xml"/><Relationship Id="rId95" Type="http://schemas.openxmlformats.org/officeDocument/2006/relationships/image" Target="../media/image510.png"/><Relationship Id="rId22" Type="http://schemas.openxmlformats.org/officeDocument/2006/relationships/customXml" Target="../ink/ink2142.xml"/><Relationship Id="rId27" Type="http://schemas.openxmlformats.org/officeDocument/2006/relationships/image" Target="../media/image476.png"/><Relationship Id="rId43" Type="http://schemas.openxmlformats.org/officeDocument/2006/relationships/image" Target="../media/image484.png"/><Relationship Id="rId48" Type="http://schemas.openxmlformats.org/officeDocument/2006/relationships/customXml" Target="../ink/ink2155.xml"/><Relationship Id="rId64" Type="http://schemas.openxmlformats.org/officeDocument/2006/relationships/customXml" Target="../ink/ink2163.xml"/><Relationship Id="rId69" Type="http://schemas.openxmlformats.org/officeDocument/2006/relationships/image" Target="../media/image497.png"/><Relationship Id="rId80" Type="http://schemas.openxmlformats.org/officeDocument/2006/relationships/customXml" Target="../ink/ink2171.xml"/><Relationship Id="rId85" Type="http://schemas.openxmlformats.org/officeDocument/2006/relationships/image" Target="../media/image505.png"/><Relationship Id="rId12" Type="http://schemas.openxmlformats.org/officeDocument/2006/relationships/customXml" Target="../ink/ink2137.xml"/><Relationship Id="rId17" Type="http://schemas.openxmlformats.org/officeDocument/2006/relationships/image" Target="../media/image471.png"/><Relationship Id="rId25" Type="http://schemas.openxmlformats.org/officeDocument/2006/relationships/image" Target="../media/image475.png"/><Relationship Id="rId33" Type="http://schemas.openxmlformats.org/officeDocument/2006/relationships/image" Target="../media/image479.png"/><Relationship Id="rId38" Type="http://schemas.openxmlformats.org/officeDocument/2006/relationships/customXml" Target="../ink/ink2150.xml"/><Relationship Id="rId46" Type="http://schemas.openxmlformats.org/officeDocument/2006/relationships/customXml" Target="../ink/ink2154.xml"/><Relationship Id="rId59" Type="http://schemas.openxmlformats.org/officeDocument/2006/relationships/image" Target="../media/image492.png"/><Relationship Id="rId67" Type="http://schemas.openxmlformats.org/officeDocument/2006/relationships/image" Target="../media/image496.png"/><Relationship Id="rId20" Type="http://schemas.openxmlformats.org/officeDocument/2006/relationships/customXml" Target="../ink/ink2141.xml"/><Relationship Id="rId41" Type="http://schemas.openxmlformats.org/officeDocument/2006/relationships/image" Target="../media/image483.png"/><Relationship Id="rId54" Type="http://schemas.openxmlformats.org/officeDocument/2006/relationships/customXml" Target="../ink/ink2158.xml"/><Relationship Id="rId62" Type="http://schemas.openxmlformats.org/officeDocument/2006/relationships/customXml" Target="../ink/ink2162.xml"/><Relationship Id="rId70" Type="http://schemas.openxmlformats.org/officeDocument/2006/relationships/customXml" Target="../ink/ink2166.xml"/><Relationship Id="rId75" Type="http://schemas.openxmlformats.org/officeDocument/2006/relationships/image" Target="../media/image500.png"/><Relationship Id="rId83" Type="http://schemas.openxmlformats.org/officeDocument/2006/relationships/image" Target="../media/image504.png"/><Relationship Id="rId88" Type="http://schemas.openxmlformats.org/officeDocument/2006/relationships/customXml" Target="../ink/ink2175.xml"/><Relationship Id="rId91" Type="http://schemas.openxmlformats.org/officeDocument/2006/relationships/image" Target="../media/image508.png"/><Relationship Id="rId96" Type="http://schemas.openxmlformats.org/officeDocument/2006/relationships/customXml" Target="../ink/ink2179.xml"/><Relationship Id="rId1" Type="http://schemas.openxmlformats.org/officeDocument/2006/relationships/slideLayout" Target="../slideLayouts/slideLayout7.xml"/><Relationship Id="rId6" Type="http://schemas.openxmlformats.org/officeDocument/2006/relationships/customXml" Target="../ink/ink2134.xml"/><Relationship Id="rId15" Type="http://schemas.openxmlformats.org/officeDocument/2006/relationships/image" Target="../media/image470.png"/><Relationship Id="rId23" Type="http://schemas.openxmlformats.org/officeDocument/2006/relationships/image" Target="../media/image474.png"/><Relationship Id="rId28" Type="http://schemas.openxmlformats.org/officeDocument/2006/relationships/customXml" Target="../ink/ink2145.xml"/><Relationship Id="rId36" Type="http://schemas.openxmlformats.org/officeDocument/2006/relationships/customXml" Target="../ink/ink2149.xml"/><Relationship Id="rId49" Type="http://schemas.openxmlformats.org/officeDocument/2006/relationships/image" Target="../media/image487.png"/><Relationship Id="rId57" Type="http://schemas.openxmlformats.org/officeDocument/2006/relationships/image" Target="../media/image491.png"/><Relationship Id="rId10" Type="http://schemas.openxmlformats.org/officeDocument/2006/relationships/customXml" Target="../ink/ink2136.xml"/><Relationship Id="rId31" Type="http://schemas.openxmlformats.org/officeDocument/2006/relationships/image" Target="../media/image478.png"/><Relationship Id="rId44" Type="http://schemas.openxmlformats.org/officeDocument/2006/relationships/customXml" Target="../ink/ink2153.xml"/><Relationship Id="rId52" Type="http://schemas.openxmlformats.org/officeDocument/2006/relationships/customXml" Target="../ink/ink2157.xml"/><Relationship Id="rId60" Type="http://schemas.openxmlformats.org/officeDocument/2006/relationships/customXml" Target="../ink/ink2161.xml"/><Relationship Id="rId65" Type="http://schemas.openxmlformats.org/officeDocument/2006/relationships/image" Target="../media/image495.png"/><Relationship Id="rId73" Type="http://schemas.openxmlformats.org/officeDocument/2006/relationships/image" Target="../media/image499.png"/><Relationship Id="rId78" Type="http://schemas.openxmlformats.org/officeDocument/2006/relationships/customXml" Target="../ink/ink2170.xml"/><Relationship Id="rId81" Type="http://schemas.openxmlformats.org/officeDocument/2006/relationships/image" Target="../media/image503.png"/><Relationship Id="rId86" Type="http://schemas.openxmlformats.org/officeDocument/2006/relationships/customXml" Target="../ink/ink2174.xml"/><Relationship Id="rId94" Type="http://schemas.openxmlformats.org/officeDocument/2006/relationships/customXml" Target="../ink/ink2178.xml"/><Relationship Id="rId99" Type="http://schemas.openxmlformats.org/officeDocument/2006/relationships/image" Target="../media/image512.png"/><Relationship Id="rId101" Type="http://schemas.openxmlformats.org/officeDocument/2006/relationships/image" Target="../media/image513.png"/><Relationship Id="rId4" Type="http://schemas.openxmlformats.org/officeDocument/2006/relationships/customXml" Target="../ink/ink2133.xml"/><Relationship Id="rId9" Type="http://schemas.openxmlformats.org/officeDocument/2006/relationships/image" Target="../media/image468.png"/><Relationship Id="rId13" Type="http://schemas.openxmlformats.org/officeDocument/2006/relationships/image" Target="../media/image469.png"/><Relationship Id="rId18" Type="http://schemas.openxmlformats.org/officeDocument/2006/relationships/customXml" Target="../ink/ink2140.xml"/><Relationship Id="rId39" Type="http://schemas.openxmlformats.org/officeDocument/2006/relationships/image" Target="../media/image482.png"/><Relationship Id="rId34" Type="http://schemas.openxmlformats.org/officeDocument/2006/relationships/customXml" Target="../ink/ink2148.xml"/><Relationship Id="rId50" Type="http://schemas.openxmlformats.org/officeDocument/2006/relationships/customXml" Target="../ink/ink2156.xml"/><Relationship Id="rId55" Type="http://schemas.openxmlformats.org/officeDocument/2006/relationships/image" Target="../media/image490.png"/><Relationship Id="rId76" Type="http://schemas.openxmlformats.org/officeDocument/2006/relationships/customXml" Target="../ink/ink2169.xml"/><Relationship Id="rId97" Type="http://schemas.openxmlformats.org/officeDocument/2006/relationships/image" Target="../media/image511.png"/><Relationship Id="rId7" Type="http://schemas.openxmlformats.org/officeDocument/2006/relationships/image" Target="../media/image467.png"/><Relationship Id="rId71" Type="http://schemas.openxmlformats.org/officeDocument/2006/relationships/image" Target="../media/image498.png"/><Relationship Id="rId92" Type="http://schemas.openxmlformats.org/officeDocument/2006/relationships/customXml" Target="../ink/ink2177.xml"/><Relationship Id="rId2" Type="http://schemas.openxmlformats.org/officeDocument/2006/relationships/notesSlide" Target="../notesSlides/notesSlide18.xml"/><Relationship Id="rId29" Type="http://schemas.openxmlformats.org/officeDocument/2006/relationships/image" Target="../media/image477.png"/><Relationship Id="rId24" Type="http://schemas.openxmlformats.org/officeDocument/2006/relationships/customXml" Target="../ink/ink2143.xml"/><Relationship Id="rId40" Type="http://schemas.openxmlformats.org/officeDocument/2006/relationships/customXml" Target="../ink/ink2151.xml"/><Relationship Id="rId45" Type="http://schemas.openxmlformats.org/officeDocument/2006/relationships/image" Target="../media/image485.png"/><Relationship Id="rId66" Type="http://schemas.openxmlformats.org/officeDocument/2006/relationships/customXml" Target="../ink/ink2164.xml"/><Relationship Id="rId87" Type="http://schemas.openxmlformats.org/officeDocument/2006/relationships/image" Target="../media/image506.png"/><Relationship Id="rId61" Type="http://schemas.openxmlformats.org/officeDocument/2006/relationships/image" Target="../media/image493.png"/><Relationship Id="rId82" Type="http://schemas.openxmlformats.org/officeDocument/2006/relationships/customXml" Target="../ink/ink2172.xml"/><Relationship Id="rId19" Type="http://schemas.openxmlformats.org/officeDocument/2006/relationships/image" Target="../media/image472.png"/><Relationship Id="rId14" Type="http://schemas.openxmlformats.org/officeDocument/2006/relationships/customXml" Target="../ink/ink2138.xml"/><Relationship Id="rId30" Type="http://schemas.openxmlformats.org/officeDocument/2006/relationships/customXml" Target="../ink/ink2146.xml"/><Relationship Id="rId35" Type="http://schemas.openxmlformats.org/officeDocument/2006/relationships/image" Target="../media/image480.png"/><Relationship Id="rId56" Type="http://schemas.openxmlformats.org/officeDocument/2006/relationships/customXml" Target="../ink/ink2159.xml"/><Relationship Id="rId77" Type="http://schemas.openxmlformats.org/officeDocument/2006/relationships/image" Target="../media/image501.png"/><Relationship Id="rId100" Type="http://schemas.openxmlformats.org/officeDocument/2006/relationships/customXml" Target="../ink/ink2181.xml"/><Relationship Id="rId8" Type="http://schemas.openxmlformats.org/officeDocument/2006/relationships/customXml" Target="../ink/ink2135.xml"/><Relationship Id="rId51" Type="http://schemas.openxmlformats.org/officeDocument/2006/relationships/image" Target="../media/image488.png"/><Relationship Id="rId72" Type="http://schemas.openxmlformats.org/officeDocument/2006/relationships/customXml" Target="../ink/ink2167.xml"/><Relationship Id="rId93" Type="http://schemas.openxmlformats.org/officeDocument/2006/relationships/image" Target="../media/image509.png"/><Relationship Id="rId98" Type="http://schemas.openxmlformats.org/officeDocument/2006/relationships/customXml" Target="../ink/ink2180.xml"/><Relationship Id="rId3" Type="http://schemas.openxmlformats.org/officeDocument/2006/relationships/image" Target="../media/image465.png"/></Relationships>
</file>

<file path=ppt/slides/_rels/slide22.xml.rels><?xml version="1.0" encoding="UTF-8" standalone="yes"?>
<Relationships xmlns="http://schemas.openxmlformats.org/package/2006/relationships"><Relationship Id="rId13" Type="http://schemas.openxmlformats.org/officeDocument/2006/relationships/customXml" Target="../ink/ink2187.xml"/><Relationship Id="rId18" Type="http://schemas.openxmlformats.org/officeDocument/2006/relationships/image" Target="../media/image521.png"/><Relationship Id="rId26" Type="http://schemas.openxmlformats.org/officeDocument/2006/relationships/image" Target="../media/image525.png"/><Relationship Id="rId21" Type="http://schemas.openxmlformats.org/officeDocument/2006/relationships/customXml" Target="../ink/ink2191.xml"/><Relationship Id="rId34" Type="http://schemas.openxmlformats.org/officeDocument/2006/relationships/image" Target="../media/image529.png"/><Relationship Id="rId7" Type="http://schemas.openxmlformats.org/officeDocument/2006/relationships/customXml" Target="../ink/ink2184.xml"/><Relationship Id="rId12" Type="http://schemas.openxmlformats.org/officeDocument/2006/relationships/image" Target="../media/image518.png"/><Relationship Id="rId17" Type="http://schemas.openxmlformats.org/officeDocument/2006/relationships/customXml" Target="../ink/ink2189.xml"/><Relationship Id="rId25" Type="http://schemas.openxmlformats.org/officeDocument/2006/relationships/customXml" Target="../ink/ink2193.xml"/><Relationship Id="rId33" Type="http://schemas.openxmlformats.org/officeDocument/2006/relationships/customXml" Target="../ink/ink2197.xml"/><Relationship Id="rId38" Type="http://schemas.openxmlformats.org/officeDocument/2006/relationships/image" Target="../media/image531.png"/><Relationship Id="rId2" Type="http://schemas.openxmlformats.org/officeDocument/2006/relationships/notesSlide" Target="../notesSlides/notesSlide19.xml"/><Relationship Id="rId16" Type="http://schemas.openxmlformats.org/officeDocument/2006/relationships/image" Target="../media/image520.png"/><Relationship Id="rId20" Type="http://schemas.openxmlformats.org/officeDocument/2006/relationships/image" Target="../media/image522.png"/><Relationship Id="rId29" Type="http://schemas.openxmlformats.org/officeDocument/2006/relationships/customXml" Target="../ink/ink2195.xml"/><Relationship Id="rId1" Type="http://schemas.openxmlformats.org/officeDocument/2006/relationships/slideLayout" Target="../slideLayouts/slideLayout7.xml"/><Relationship Id="rId6" Type="http://schemas.openxmlformats.org/officeDocument/2006/relationships/image" Target="../media/image515.png"/><Relationship Id="rId11" Type="http://schemas.openxmlformats.org/officeDocument/2006/relationships/customXml" Target="../ink/ink2186.xml"/><Relationship Id="rId24" Type="http://schemas.openxmlformats.org/officeDocument/2006/relationships/image" Target="../media/image524.png"/><Relationship Id="rId32" Type="http://schemas.openxmlformats.org/officeDocument/2006/relationships/image" Target="../media/image528.png"/><Relationship Id="rId37" Type="http://schemas.openxmlformats.org/officeDocument/2006/relationships/customXml" Target="../ink/ink2199.xml"/><Relationship Id="rId5" Type="http://schemas.openxmlformats.org/officeDocument/2006/relationships/customXml" Target="../ink/ink2183.xml"/><Relationship Id="rId15" Type="http://schemas.openxmlformats.org/officeDocument/2006/relationships/customXml" Target="../ink/ink2188.xml"/><Relationship Id="rId23" Type="http://schemas.openxmlformats.org/officeDocument/2006/relationships/customXml" Target="../ink/ink2192.xml"/><Relationship Id="rId28" Type="http://schemas.openxmlformats.org/officeDocument/2006/relationships/image" Target="../media/image526.png"/><Relationship Id="rId36" Type="http://schemas.openxmlformats.org/officeDocument/2006/relationships/image" Target="../media/image530.png"/><Relationship Id="rId10" Type="http://schemas.openxmlformats.org/officeDocument/2006/relationships/image" Target="../media/image517.png"/><Relationship Id="rId19" Type="http://schemas.openxmlformats.org/officeDocument/2006/relationships/customXml" Target="../ink/ink2190.xml"/><Relationship Id="rId31" Type="http://schemas.openxmlformats.org/officeDocument/2006/relationships/customXml" Target="../ink/ink2196.xml"/><Relationship Id="rId4" Type="http://schemas.openxmlformats.org/officeDocument/2006/relationships/image" Target="../media/image514.png"/><Relationship Id="rId9" Type="http://schemas.openxmlformats.org/officeDocument/2006/relationships/customXml" Target="../ink/ink2185.xml"/><Relationship Id="rId14" Type="http://schemas.openxmlformats.org/officeDocument/2006/relationships/image" Target="../media/image519.png"/><Relationship Id="rId22" Type="http://schemas.openxmlformats.org/officeDocument/2006/relationships/image" Target="../media/image523.png"/><Relationship Id="rId27" Type="http://schemas.openxmlformats.org/officeDocument/2006/relationships/customXml" Target="../ink/ink2194.xml"/><Relationship Id="rId30" Type="http://schemas.openxmlformats.org/officeDocument/2006/relationships/image" Target="../media/image527.png"/><Relationship Id="rId35" Type="http://schemas.openxmlformats.org/officeDocument/2006/relationships/customXml" Target="../ink/ink2198.xml"/><Relationship Id="rId8" Type="http://schemas.openxmlformats.org/officeDocument/2006/relationships/image" Target="../media/image516.png"/><Relationship Id="rId3" Type="http://schemas.openxmlformats.org/officeDocument/2006/relationships/customXml" Target="../ink/ink2182.xml"/></Relationships>
</file>

<file path=ppt/slides/_rels/slide23.xml.rels><?xml version="1.0" encoding="UTF-8" standalone="yes"?>
<Relationships xmlns="http://schemas.openxmlformats.org/package/2006/relationships"><Relationship Id="rId117" Type="http://schemas.openxmlformats.org/officeDocument/2006/relationships/customXml" Target="../ink/ink2257.xml"/><Relationship Id="rId21" Type="http://schemas.openxmlformats.org/officeDocument/2006/relationships/customXml" Target="../ink/ink2209.xml"/><Relationship Id="rId42" Type="http://schemas.openxmlformats.org/officeDocument/2006/relationships/image" Target="../media/image550.png"/><Relationship Id="rId63" Type="http://schemas.openxmlformats.org/officeDocument/2006/relationships/customXml" Target="../ink/ink2230.xml"/><Relationship Id="rId84" Type="http://schemas.openxmlformats.org/officeDocument/2006/relationships/image" Target="../media/image571.png"/><Relationship Id="rId138" Type="http://schemas.openxmlformats.org/officeDocument/2006/relationships/customXml" Target="../ink/ink2268.xml"/><Relationship Id="rId159" Type="http://schemas.openxmlformats.org/officeDocument/2006/relationships/customXml" Target="../ink/ink2279.xml"/><Relationship Id="rId170" Type="http://schemas.openxmlformats.org/officeDocument/2006/relationships/image" Target="../media/image613.png"/><Relationship Id="rId107" Type="http://schemas.openxmlformats.org/officeDocument/2006/relationships/customXml" Target="../ink/ink2252.xml"/><Relationship Id="rId11" Type="http://schemas.openxmlformats.org/officeDocument/2006/relationships/customXml" Target="../ink/ink2204.xml"/><Relationship Id="rId32" Type="http://schemas.openxmlformats.org/officeDocument/2006/relationships/image" Target="../media/image545.png"/><Relationship Id="rId53" Type="http://schemas.openxmlformats.org/officeDocument/2006/relationships/customXml" Target="../ink/ink2225.xml"/><Relationship Id="rId74" Type="http://schemas.openxmlformats.org/officeDocument/2006/relationships/image" Target="../media/image566.png"/><Relationship Id="rId128" Type="http://schemas.openxmlformats.org/officeDocument/2006/relationships/image" Target="../media/image593.png"/><Relationship Id="rId149" Type="http://schemas.openxmlformats.org/officeDocument/2006/relationships/customXml" Target="../ink/ink2274.xml"/><Relationship Id="rId5" Type="http://schemas.openxmlformats.org/officeDocument/2006/relationships/customXml" Target="../ink/ink2201.xml"/><Relationship Id="rId95" Type="http://schemas.openxmlformats.org/officeDocument/2006/relationships/customXml" Target="../ink/ink2246.xml"/><Relationship Id="rId160" Type="http://schemas.openxmlformats.org/officeDocument/2006/relationships/image" Target="../media/image608.png"/><Relationship Id="rId181" Type="http://schemas.openxmlformats.org/officeDocument/2006/relationships/customXml" Target="../ink/ink2290.xml"/><Relationship Id="rId22" Type="http://schemas.openxmlformats.org/officeDocument/2006/relationships/image" Target="../media/image540.png"/><Relationship Id="rId43" Type="http://schemas.openxmlformats.org/officeDocument/2006/relationships/customXml" Target="../ink/ink2220.xml"/><Relationship Id="rId64" Type="http://schemas.openxmlformats.org/officeDocument/2006/relationships/image" Target="../media/image561.png"/><Relationship Id="rId118" Type="http://schemas.openxmlformats.org/officeDocument/2006/relationships/image" Target="../media/image588.png"/><Relationship Id="rId139" Type="http://schemas.openxmlformats.org/officeDocument/2006/relationships/image" Target="../media/image598.png"/><Relationship Id="rId85" Type="http://schemas.openxmlformats.org/officeDocument/2006/relationships/customXml" Target="../ink/ink2241.xml"/><Relationship Id="rId150" Type="http://schemas.openxmlformats.org/officeDocument/2006/relationships/image" Target="../media/image603.png"/><Relationship Id="rId171" Type="http://schemas.openxmlformats.org/officeDocument/2006/relationships/customXml" Target="../ink/ink2285.xml"/><Relationship Id="rId12" Type="http://schemas.openxmlformats.org/officeDocument/2006/relationships/image" Target="../media/image536.png"/><Relationship Id="rId33" Type="http://schemas.openxmlformats.org/officeDocument/2006/relationships/customXml" Target="../ink/ink2215.xml"/><Relationship Id="rId108" Type="http://schemas.openxmlformats.org/officeDocument/2006/relationships/image" Target="../media/image583.png"/><Relationship Id="rId129" Type="http://schemas.openxmlformats.org/officeDocument/2006/relationships/customXml" Target="../ink/ink2263.xml"/><Relationship Id="rId54" Type="http://schemas.openxmlformats.org/officeDocument/2006/relationships/image" Target="../media/image556.png"/><Relationship Id="rId75" Type="http://schemas.openxmlformats.org/officeDocument/2006/relationships/customXml" Target="../ink/ink2236.xml"/><Relationship Id="rId96" Type="http://schemas.openxmlformats.org/officeDocument/2006/relationships/image" Target="../media/image577.png"/><Relationship Id="rId140" Type="http://schemas.openxmlformats.org/officeDocument/2006/relationships/customXml" Target="../ink/ink2269.xml"/><Relationship Id="rId161" Type="http://schemas.openxmlformats.org/officeDocument/2006/relationships/customXml" Target="../ink/ink2280.xml"/><Relationship Id="rId182" Type="http://schemas.openxmlformats.org/officeDocument/2006/relationships/image" Target="../media/image619.png"/><Relationship Id="rId6" Type="http://schemas.openxmlformats.org/officeDocument/2006/relationships/image" Target="../media/image533.png"/><Relationship Id="rId23" Type="http://schemas.openxmlformats.org/officeDocument/2006/relationships/customXml" Target="../ink/ink2210.xml"/><Relationship Id="rId119" Type="http://schemas.openxmlformats.org/officeDocument/2006/relationships/customXml" Target="../ink/ink2258.xml"/><Relationship Id="rId44" Type="http://schemas.openxmlformats.org/officeDocument/2006/relationships/image" Target="../media/image551.png"/><Relationship Id="rId65" Type="http://schemas.openxmlformats.org/officeDocument/2006/relationships/customXml" Target="../ink/ink2231.xml"/><Relationship Id="rId86" Type="http://schemas.openxmlformats.org/officeDocument/2006/relationships/image" Target="../media/image572.png"/><Relationship Id="rId130" Type="http://schemas.openxmlformats.org/officeDocument/2006/relationships/image" Target="../media/image594.png"/><Relationship Id="rId151" Type="http://schemas.openxmlformats.org/officeDocument/2006/relationships/customXml" Target="../ink/ink2275.xml"/><Relationship Id="rId172" Type="http://schemas.openxmlformats.org/officeDocument/2006/relationships/image" Target="../media/image614.png"/><Relationship Id="rId13" Type="http://schemas.openxmlformats.org/officeDocument/2006/relationships/customXml" Target="../ink/ink2205.xml"/><Relationship Id="rId18" Type="http://schemas.openxmlformats.org/officeDocument/2006/relationships/image" Target="../media/image539.png"/><Relationship Id="rId39" Type="http://schemas.openxmlformats.org/officeDocument/2006/relationships/customXml" Target="../ink/ink2218.xml"/><Relationship Id="rId109" Type="http://schemas.openxmlformats.org/officeDocument/2006/relationships/customXml" Target="../ink/ink2253.xml"/><Relationship Id="rId34" Type="http://schemas.openxmlformats.org/officeDocument/2006/relationships/image" Target="../media/image546.png"/><Relationship Id="rId50" Type="http://schemas.openxmlformats.org/officeDocument/2006/relationships/image" Target="../media/image554.png"/><Relationship Id="rId55" Type="http://schemas.openxmlformats.org/officeDocument/2006/relationships/customXml" Target="../ink/ink2226.xml"/><Relationship Id="rId76" Type="http://schemas.openxmlformats.org/officeDocument/2006/relationships/image" Target="../media/image567.png"/><Relationship Id="rId97" Type="http://schemas.openxmlformats.org/officeDocument/2006/relationships/customXml" Target="../ink/ink2247.xml"/><Relationship Id="rId104" Type="http://schemas.openxmlformats.org/officeDocument/2006/relationships/image" Target="../media/image581.png"/><Relationship Id="rId120" Type="http://schemas.openxmlformats.org/officeDocument/2006/relationships/image" Target="../media/image589.png"/><Relationship Id="rId125" Type="http://schemas.openxmlformats.org/officeDocument/2006/relationships/customXml" Target="../ink/ink2261.xml"/><Relationship Id="rId141" Type="http://schemas.openxmlformats.org/officeDocument/2006/relationships/customXml" Target="../ink/ink2270.xml"/><Relationship Id="rId146" Type="http://schemas.openxmlformats.org/officeDocument/2006/relationships/image" Target="../media/image601.png"/><Relationship Id="rId167" Type="http://schemas.openxmlformats.org/officeDocument/2006/relationships/customXml" Target="../ink/ink2283.xml"/><Relationship Id="rId188" Type="http://schemas.openxmlformats.org/officeDocument/2006/relationships/image" Target="../media/image622.png"/><Relationship Id="rId7" Type="http://schemas.openxmlformats.org/officeDocument/2006/relationships/customXml" Target="../ink/ink2202.xml"/><Relationship Id="rId71" Type="http://schemas.openxmlformats.org/officeDocument/2006/relationships/customXml" Target="../ink/ink2234.xml"/><Relationship Id="rId92" Type="http://schemas.openxmlformats.org/officeDocument/2006/relationships/image" Target="../media/image575.png"/><Relationship Id="rId162" Type="http://schemas.openxmlformats.org/officeDocument/2006/relationships/image" Target="../media/image609.png"/><Relationship Id="rId183" Type="http://schemas.openxmlformats.org/officeDocument/2006/relationships/customXml" Target="../ink/ink2291.xml"/><Relationship Id="rId2" Type="http://schemas.openxmlformats.org/officeDocument/2006/relationships/notesSlide" Target="../notesSlides/notesSlide20.xml"/><Relationship Id="rId29" Type="http://schemas.openxmlformats.org/officeDocument/2006/relationships/customXml" Target="../ink/ink2213.xml"/><Relationship Id="rId24" Type="http://schemas.openxmlformats.org/officeDocument/2006/relationships/image" Target="../media/image541.png"/><Relationship Id="rId40" Type="http://schemas.openxmlformats.org/officeDocument/2006/relationships/image" Target="../media/image549.png"/><Relationship Id="rId45" Type="http://schemas.openxmlformats.org/officeDocument/2006/relationships/customXml" Target="../ink/ink2221.xml"/><Relationship Id="rId66" Type="http://schemas.openxmlformats.org/officeDocument/2006/relationships/image" Target="../media/image562.png"/><Relationship Id="rId87" Type="http://schemas.openxmlformats.org/officeDocument/2006/relationships/customXml" Target="../ink/ink2242.xml"/><Relationship Id="rId110" Type="http://schemas.openxmlformats.org/officeDocument/2006/relationships/image" Target="../media/image584.png"/><Relationship Id="rId115" Type="http://schemas.openxmlformats.org/officeDocument/2006/relationships/customXml" Target="../ink/ink2256.xml"/><Relationship Id="rId131" Type="http://schemas.openxmlformats.org/officeDocument/2006/relationships/customXml" Target="../ink/ink2264.xml"/><Relationship Id="rId136" Type="http://schemas.openxmlformats.org/officeDocument/2006/relationships/customXml" Target="../ink/ink2267.xml"/><Relationship Id="rId157" Type="http://schemas.openxmlformats.org/officeDocument/2006/relationships/customXml" Target="../ink/ink2278.xml"/><Relationship Id="rId178" Type="http://schemas.openxmlformats.org/officeDocument/2006/relationships/image" Target="../media/image617.png"/><Relationship Id="rId61" Type="http://schemas.openxmlformats.org/officeDocument/2006/relationships/customXml" Target="../ink/ink2229.xml"/><Relationship Id="rId82" Type="http://schemas.openxmlformats.org/officeDocument/2006/relationships/image" Target="../media/image570.png"/><Relationship Id="rId152" Type="http://schemas.openxmlformats.org/officeDocument/2006/relationships/image" Target="../media/image604.png"/><Relationship Id="rId173" Type="http://schemas.openxmlformats.org/officeDocument/2006/relationships/customXml" Target="../ink/ink2286.xml"/><Relationship Id="rId19" Type="http://schemas.openxmlformats.org/officeDocument/2006/relationships/customXml" Target="../ink/ink2208.xml"/><Relationship Id="rId14" Type="http://schemas.openxmlformats.org/officeDocument/2006/relationships/image" Target="../media/image537.png"/><Relationship Id="rId30" Type="http://schemas.openxmlformats.org/officeDocument/2006/relationships/image" Target="../media/image544.png"/><Relationship Id="rId35" Type="http://schemas.openxmlformats.org/officeDocument/2006/relationships/customXml" Target="../ink/ink2216.xml"/><Relationship Id="rId56" Type="http://schemas.openxmlformats.org/officeDocument/2006/relationships/image" Target="../media/image557.png"/><Relationship Id="rId77" Type="http://schemas.openxmlformats.org/officeDocument/2006/relationships/customXml" Target="../ink/ink2237.xml"/><Relationship Id="rId100" Type="http://schemas.openxmlformats.org/officeDocument/2006/relationships/image" Target="../media/image579.png"/><Relationship Id="rId105" Type="http://schemas.openxmlformats.org/officeDocument/2006/relationships/customXml" Target="../ink/ink2251.xml"/><Relationship Id="rId126" Type="http://schemas.openxmlformats.org/officeDocument/2006/relationships/image" Target="../media/image592.png"/><Relationship Id="rId147" Type="http://schemas.openxmlformats.org/officeDocument/2006/relationships/customXml" Target="../ink/ink2273.xml"/><Relationship Id="rId168" Type="http://schemas.openxmlformats.org/officeDocument/2006/relationships/image" Target="../media/image612.png"/><Relationship Id="rId8" Type="http://schemas.openxmlformats.org/officeDocument/2006/relationships/image" Target="../media/image534.png"/><Relationship Id="rId51" Type="http://schemas.openxmlformats.org/officeDocument/2006/relationships/customXml" Target="../ink/ink2224.xml"/><Relationship Id="rId72" Type="http://schemas.openxmlformats.org/officeDocument/2006/relationships/image" Target="../media/image565.png"/><Relationship Id="rId93" Type="http://schemas.openxmlformats.org/officeDocument/2006/relationships/customXml" Target="../ink/ink2245.xml"/><Relationship Id="rId98" Type="http://schemas.openxmlformats.org/officeDocument/2006/relationships/image" Target="../media/image578.png"/><Relationship Id="rId121" Type="http://schemas.openxmlformats.org/officeDocument/2006/relationships/customXml" Target="../ink/ink2259.xml"/><Relationship Id="rId142" Type="http://schemas.openxmlformats.org/officeDocument/2006/relationships/image" Target="../media/image599.png"/><Relationship Id="rId163" Type="http://schemas.openxmlformats.org/officeDocument/2006/relationships/customXml" Target="../ink/ink2281.xml"/><Relationship Id="rId184" Type="http://schemas.openxmlformats.org/officeDocument/2006/relationships/image" Target="../media/image620.png"/><Relationship Id="rId3" Type="http://schemas.openxmlformats.org/officeDocument/2006/relationships/customXml" Target="../ink/ink2200.xml"/><Relationship Id="rId25" Type="http://schemas.openxmlformats.org/officeDocument/2006/relationships/customXml" Target="../ink/ink2211.xml"/><Relationship Id="rId46" Type="http://schemas.openxmlformats.org/officeDocument/2006/relationships/image" Target="../media/image552.png"/><Relationship Id="rId67" Type="http://schemas.openxmlformats.org/officeDocument/2006/relationships/customXml" Target="../ink/ink2232.xml"/><Relationship Id="rId116" Type="http://schemas.openxmlformats.org/officeDocument/2006/relationships/image" Target="../media/image587.png"/><Relationship Id="rId137" Type="http://schemas.openxmlformats.org/officeDocument/2006/relationships/image" Target="../media/image597.png"/><Relationship Id="rId158" Type="http://schemas.openxmlformats.org/officeDocument/2006/relationships/image" Target="../media/image607.png"/><Relationship Id="rId20" Type="http://schemas.openxmlformats.org/officeDocument/2006/relationships/image" Target="../media/image12100.png"/><Relationship Id="rId41" Type="http://schemas.openxmlformats.org/officeDocument/2006/relationships/customXml" Target="../ink/ink2219.xml"/><Relationship Id="rId62" Type="http://schemas.openxmlformats.org/officeDocument/2006/relationships/image" Target="../media/image560.png"/><Relationship Id="rId83" Type="http://schemas.openxmlformats.org/officeDocument/2006/relationships/customXml" Target="../ink/ink2240.xml"/><Relationship Id="rId88" Type="http://schemas.openxmlformats.org/officeDocument/2006/relationships/image" Target="../media/image573.png"/><Relationship Id="rId111" Type="http://schemas.openxmlformats.org/officeDocument/2006/relationships/customXml" Target="../ink/ink2254.xml"/><Relationship Id="rId132" Type="http://schemas.openxmlformats.org/officeDocument/2006/relationships/image" Target="../media/image595.png"/><Relationship Id="rId153" Type="http://schemas.openxmlformats.org/officeDocument/2006/relationships/customXml" Target="../ink/ink2276.xml"/><Relationship Id="rId174" Type="http://schemas.openxmlformats.org/officeDocument/2006/relationships/image" Target="../media/image615.png"/><Relationship Id="rId179" Type="http://schemas.openxmlformats.org/officeDocument/2006/relationships/customXml" Target="../ink/ink2289.xml"/><Relationship Id="rId15" Type="http://schemas.openxmlformats.org/officeDocument/2006/relationships/customXml" Target="../ink/ink2206.xml"/><Relationship Id="rId36" Type="http://schemas.openxmlformats.org/officeDocument/2006/relationships/image" Target="../media/image547.png"/><Relationship Id="rId57" Type="http://schemas.openxmlformats.org/officeDocument/2006/relationships/customXml" Target="../ink/ink2227.xml"/><Relationship Id="rId106" Type="http://schemas.openxmlformats.org/officeDocument/2006/relationships/image" Target="../media/image582.png"/><Relationship Id="rId127" Type="http://schemas.openxmlformats.org/officeDocument/2006/relationships/customXml" Target="../ink/ink2262.xml"/><Relationship Id="rId10" Type="http://schemas.openxmlformats.org/officeDocument/2006/relationships/image" Target="../media/image535.png"/><Relationship Id="rId31" Type="http://schemas.openxmlformats.org/officeDocument/2006/relationships/customXml" Target="../ink/ink2214.xml"/><Relationship Id="rId52" Type="http://schemas.openxmlformats.org/officeDocument/2006/relationships/image" Target="../media/image555.png"/><Relationship Id="rId73" Type="http://schemas.openxmlformats.org/officeDocument/2006/relationships/customXml" Target="../ink/ink2235.xml"/><Relationship Id="rId78" Type="http://schemas.openxmlformats.org/officeDocument/2006/relationships/image" Target="../media/image568.png"/><Relationship Id="rId94" Type="http://schemas.openxmlformats.org/officeDocument/2006/relationships/image" Target="../media/image576.png"/><Relationship Id="rId99" Type="http://schemas.openxmlformats.org/officeDocument/2006/relationships/customXml" Target="../ink/ink2248.xml"/><Relationship Id="rId101" Type="http://schemas.openxmlformats.org/officeDocument/2006/relationships/customXml" Target="../ink/ink2249.xml"/><Relationship Id="rId122" Type="http://schemas.openxmlformats.org/officeDocument/2006/relationships/image" Target="../media/image590.png"/><Relationship Id="rId143" Type="http://schemas.openxmlformats.org/officeDocument/2006/relationships/customXml" Target="../ink/ink2271.xml"/><Relationship Id="rId148" Type="http://schemas.openxmlformats.org/officeDocument/2006/relationships/image" Target="../media/image602.png"/><Relationship Id="rId164" Type="http://schemas.openxmlformats.org/officeDocument/2006/relationships/image" Target="../media/image610.png"/><Relationship Id="rId169" Type="http://schemas.openxmlformats.org/officeDocument/2006/relationships/customXml" Target="../ink/ink2284.xml"/><Relationship Id="rId185" Type="http://schemas.openxmlformats.org/officeDocument/2006/relationships/customXml" Target="../ink/ink2292.xml"/><Relationship Id="rId4" Type="http://schemas.openxmlformats.org/officeDocument/2006/relationships/image" Target="../media/image532.png"/><Relationship Id="rId9" Type="http://schemas.openxmlformats.org/officeDocument/2006/relationships/customXml" Target="../ink/ink2203.xml"/><Relationship Id="rId180" Type="http://schemas.openxmlformats.org/officeDocument/2006/relationships/image" Target="../media/image618.png"/><Relationship Id="rId26" Type="http://schemas.openxmlformats.org/officeDocument/2006/relationships/image" Target="../media/image542.png"/><Relationship Id="rId47" Type="http://schemas.openxmlformats.org/officeDocument/2006/relationships/customXml" Target="../ink/ink2222.xml"/><Relationship Id="rId68" Type="http://schemas.openxmlformats.org/officeDocument/2006/relationships/image" Target="../media/image563.png"/><Relationship Id="rId89" Type="http://schemas.openxmlformats.org/officeDocument/2006/relationships/customXml" Target="../ink/ink2243.xml"/><Relationship Id="rId112" Type="http://schemas.openxmlformats.org/officeDocument/2006/relationships/image" Target="../media/image585.png"/><Relationship Id="rId133" Type="http://schemas.openxmlformats.org/officeDocument/2006/relationships/customXml" Target="../ink/ink2265.xml"/><Relationship Id="rId154" Type="http://schemas.openxmlformats.org/officeDocument/2006/relationships/image" Target="../media/image605.png"/><Relationship Id="rId175" Type="http://schemas.openxmlformats.org/officeDocument/2006/relationships/customXml" Target="../ink/ink2287.xml"/><Relationship Id="rId16" Type="http://schemas.openxmlformats.org/officeDocument/2006/relationships/image" Target="../media/image538.png"/><Relationship Id="rId37" Type="http://schemas.openxmlformats.org/officeDocument/2006/relationships/customXml" Target="../ink/ink2217.xml"/><Relationship Id="rId58" Type="http://schemas.openxmlformats.org/officeDocument/2006/relationships/image" Target="../media/image558.png"/><Relationship Id="rId79" Type="http://schemas.openxmlformats.org/officeDocument/2006/relationships/customXml" Target="../ink/ink2238.xml"/><Relationship Id="rId102" Type="http://schemas.openxmlformats.org/officeDocument/2006/relationships/image" Target="../media/image580.png"/><Relationship Id="rId123" Type="http://schemas.openxmlformats.org/officeDocument/2006/relationships/customXml" Target="../ink/ink2260.xml"/><Relationship Id="rId144" Type="http://schemas.openxmlformats.org/officeDocument/2006/relationships/image" Target="../media/image600.png"/><Relationship Id="rId90" Type="http://schemas.openxmlformats.org/officeDocument/2006/relationships/image" Target="../media/image574.png"/><Relationship Id="rId165" Type="http://schemas.openxmlformats.org/officeDocument/2006/relationships/customXml" Target="../ink/ink2282.xml"/><Relationship Id="rId186" Type="http://schemas.openxmlformats.org/officeDocument/2006/relationships/image" Target="../media/image621.png"/><Relationship Id="rId27" Type="http://schemas.openxmlformats.org/officeDocument/2006/relationships/customXml" Target="../ink/ink2212.xml"/><Relationship Id="rId48" Type="http://schemas.openxmlformats.org/officeDocument/2006/relationships/image" Target="../media/image553.png"/><Relationship Id="rId69" Type="http://schemas.openxmlformats.org/officeDocument/2006/relationships/customXml" Target="../ink/ink2233.xml"/><Relationship Id="rId113" Type="http://schemas.openxmlformats.org/officeDocument/2006/relationships/customXml" Target="../ink/ink2255.xml"/><Relationship Id="rId134" Type="http://schemas.openxmlformats.org/officeDocument/2006/relationships/customXml" Target="../ink/ink2266.xml"/><Relationship Id="rId80" Type="http://schemas.openxmlformats.org/officeDocument/2006/relationships/image" Target="../media/image569.png"/><Relationship Id="rId155" Type="http://schemas.openxmlformats.org/officeDocument/2006/relationships/customXml" Target="../ink/ink2277.xml"/><Relationship Id="rId176" Type="http://schemas.openxmlformats.org/officeDocument/2006/relationships/image" Target="../media/image616.png"/><Relationship Id="rId17" Type="http://schemas.openxmlformats.org/officeDocument/2006/relationships/customXml" Target="../ink/ink2207.xml"/><Relationship Id="rId38" Type="http://schemas.openxmlformats.org/officeDocument/2006/relationships/image" Target="../media/image548.png"/><Relationship Id="rId59" Type="http://schemas.openxmlformats.org/officeDocument/2006/relationships/customXml" Target="../ink/ink2228.xml"/><Relationship Id="rId103" Type="http://schemas.openxmlformats.org/officeDocument/2006/relationships/customXml" Target="../ink/ink2250.xml"/><Relationship Id="rId124" Type="http://schemas.openxmlformats.org/officeDocument/2006/relationships/image" Target="../media/image591.png"/><Relationship Id="rId70" Type="http://schemas.openxmlformats.org/officeDocument/2006/relationships/image" Target="../media/image564.png"/><Relationship Id="rId91" Type="http://schemas.openxmlformats.org/officeDocument/2006/relationships/customXml" Target="../ink/ink2244.xml"/><Relationship Id="rId145" Type="http://schemas.openxmlformats.org/officeDocument/2006/relationships/customXml" Target="../ink/ink2272.xml"/><Relationship Id="rId166" Type="http://schemas.openxmlformats.org/officeDocument/2006/relationships/image" Target="../media/image611.png"/><Relationship Id="rId187" Type="http://schemas.openxmlformats.org/officeDocument/2006/relationships/customXml" Target="../ink/ink2293.xml"/><Relationship Id="rId1" Type="http://schemas.openxmlformats.org/officeDocument/2006/relationships/slideLayout" Target="../slideLayouts/slideLayout7.xml"/><Relationship Id="rId28" Type="http://schemas.openxmlformats.org/officeDocument/2006/relationships/image" Target="../media/image543.png"/><Relationship Id="rId49" Type="http://schemas.openxmlformats.org/officeDocument/2006/relationships/customXml" Target="../ink/ink2223.xml"/><Relationship Id="rId114" Type="http://schemas.openxmlformats.org/officeDocument/2006/relationships/image" Target="../media/image586.png"/><Relationship Id="rId60" Type="http://schemas.openxmlformats.org/officeDocument/2006/relationships/image" Target="../media/image559.png"/><Relationship Id="rId81" Type="http://schemas.openxmlformats.org/officeDocument/2006/relationships/customXml" Target="../ink/ink2239.xml"/><Relationship Id="rId135" Type="http://schemas.openxmlformats.org/officeDocument/2006/relationships/image" Target="../media/image596.png"/><Relationship Id="rId156" Type="http://schemas.openxmlformats.org/officeDocument/2006/relationships/image" Target="../media/image606.png"/><Relationship Id="rId177" Type="http://schemas.openxmlformats.org/officeDocument/2006/relationships/customXml" Target="../ink/ink2288.xml"/></Relationships>
</file>

<file path=ppt/slides/_rels/slide24.xml.rels><?xml version="1.0" encoding="UTF-8" standalone="yes"?>
<Relationships xmlns="http://schemas.openxmlformats.org/package/2006/relationships"><Relationship Id="rId8" Type="http://schemas.openxmlformats.org/officeDocument/2006/relationships/customXml" Target="../ink/ink2296.xml"/><Relationship Id="rId13" Type="http://schemas.openxmlformats.org/officeDocument/2006/relationships/image" Target="../media/image628.png"/><Relationship Id="rId18" Type="http://schemas.openxmlformats.org/officeDocument/2006/relationships/customXml" Target="../ink/ink2301.xml"/><Relationship Id="rId26" Type="http://schemas.openxmlformats.org/officeDocument/2006/relationships/customXml" Target="../ink/ink2305.xml"/><Relationship Id="rId3" Type="http://schemas.openxmlformats.org/officeDocument/2006/relationships/image" Target="../media/image466.emf"/><Relationship Id="rId21" Type="http://schemas.openxmlformats.org/officeDocument/2006/relationships/image" Target="../media/image632.png"/><Relationship Id="rId7" Type="http://schemas.openxmlformats.org/officeDocument/2006/relationships/image" Target="../media/image625.png"/><Relationship Id="rId12" Type="http://schemas.openxmlformats.org/officeDocument/2006/relationships/customXml" Target="../ink/ink2298.xml"/><Relationship Id="rId17" Type="http://schemas.openxmlformats.org/officeDocument/2006/relationships/image" Target="../media/image630.png"/><Relationship Id="rId25" Type="http://schemas.openxmlformats.org/officeDocument/2006/relationships/image" Target="../media/image634.png"/><Relationship Id="rId2" Type="http://schemas.openxmlformats.org/officeDocument/2006/relationships/notesSlide" Target="../notesSlides/notesSlide21.xml"/><Relationship Id="rId16" Type="http://schemas.openxmlformats.org/officeDocument/2006/relationships/customXml" Target="../ink/ink2300.xml"/><Relationship Id="rId20" Type="http://schemas.openxmlformats.org/officeDocument/2006/relationships/customXml" Target="../ink/ink2302.xml"/><Relationship Id="rId1" Type="http://schemas.openxmlformats.org/officeDocument/2006/relationships/slideLayout" Target="../slideLayouts/slideLayout7.xml"/><Relationship Id="rId6" Type="http://schemas.openxmlformats.org/officeDocument/2006/relationships/customXml" Target="../ink/ink2295.xml"/><Relationship Id="rId11" Type="http://schemas.openxmlformats.org/officeDocument/2006/relationships/image" Target="../media/image627.png"/><Relationship Id="rId24" Type="http://schemas.openxmlformats.org/officeDocument/2006/relationships/customXml" Target="../ink/ink2304.xml"/><Relationship Id="rId5" Type="http://schemas.openxmlformats.org/officeDocument/2006/relationships/image" Target="../media/image624.png"/><Relationship Id="rId15" Type="http://schemas.openxmlformats.org/officeDocument/2006/relationships/image" Target="../media/image629.png"/><Relationship Id="rId23" Type="http://schemas.openxmlformats.org/officeDocument/2006/relationships/image" Target="../media/image633.png"/><Relationship Id="rId10" Type="http://schemas.openxmlformats.org/officeDocument/2006/relationships/customXml" Target="../ink/ink2297.xml"/><Relationship Id="rId19" Type="http://schemas.openxmlformats.org/officeDocument/2006/relationships/image" Target="../media/image631.png"/><Relationship Id="rId4" Type="http://schemas.openxmlformats.org/officeDocument/2006/relationships/customXml" Target="../ink/ink2294.xml"/><Relationship Id="rId9" Type="http://schemas.openxmlformats.org/officeDocument/2006/relationships/image" Target="../media/image626.png"/><Relationship Id="rId14" Type="http://schemas.openxmlformats.org/officeDocument/2006/relationships/customXml" Target="../ink/ink2299.xml"/><Relationship Id="rId22" Type="http://schemas.openxmlformats.org/officeDocument/2006/relationships/customXml" Target="../ink/ink2303.xml"/><Relationship Id="rId27" Type="http://schemas.openxmlformats.org/officeDocument/2006/relationships/image" Target="../media/image635.png"/></Relationships>
</file>

<file path=ppt/slides/_rels/slide25.xml.rels><?xml version="1.0" encoding="UTF-8" standalone="yes"?>
<Relationships xmlns="http://schemas.openxmlformats.org/package/2006/relationships"><Relationship Id="rId8" Type="http://schemas.openxmlformats.org/officeDocument/2006/relationships/image" Target="../media/image638.png"/><Relationship Id="rId3" Type="http://schemas.openxmlformats.org/officeDocument/2006/relationships/customXml" Target="../ink/ink2306.xml"/><Relationship Id="rId7" Type="http://schemas.openxmlformats.org/officeDocument/2006/relationships/customXml" Target="../ink/ink2308.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37.png"/><Relationship Id="rId5" Type="http://schemas.openxmlformats.org/officeDocument/2006/relationships/customXml" Target="../ink/ink2307.xml"/><Relationship Id="rId10" Type="http://schemas.openxmlformats.org/officeDocument/2006/relationships/image" Target="../media/image639.png"/><Relationship Id="rId4" Type="http://schemas.openxmlformats.org/officeDocument/2006/relationships/image" Target="../media/image636.png"/><Relationship Id="rId9" Type="http://schemas.openxmlformats.org/officeDocument/2006/relationships/customXml" Target="../ink/ink2309.xml"/></Relationships>
</file>

<file path=ppt/slides/_rels/slide26.xml.rels><?xml version="1.0" encoding="UTF-8" standalone="yes"?>
<Relationships xmlns="http://schemas.openxmlformats.org/package/2006/relationships"><Relationship Id="rId8" Type="http://schemas.openxmlformats.org/officeDocument/2006/relationships/image" Target="../media/image642.png"/><Relationship Id="rId13" Type="http://schemas.openxmlformats.org/officeDocument/2006/relationships/customXml" Target="../ink/ink2315.xml"/><Relationship Id="rId3" Type="http://schemas.openxmlformats.org/officeDocument/2006/relationships/customXml" Target="../ink/ink2310.xml"/><Relationship Id="rId7" Type="http://schemas.openxmlformats.org/officeDocument/2006/relationships/customXml" Target="../ink/ink2312.xml"/><Relationship Id="rId12" Type="http://schemas.openxmlformats.org/officeDocument/2006/relationships/image" Target="../media/image64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41.png"/><Relationship Id="rId11" Type="http://schemas.openxmlformats.org/officeDocument/2006/relationships/customXml" Target="../ink/ink2314.xml"/><Relationship Id="rId5" Type="http://schemas.openxmlformats.org/officeDocument/2006/relationships/customXml" Target="../ink/ink2311.xml"/><Relationship Id="rId10" Type="http://schemas.openxmlformats.org/officeDocument/2006/relationships/image" Target="../media/image643.png"/><Relationship Id="rId4" Type="http://schemas.openxmlformats.org/officeDocument/2006/relationships/image" Target="../media/image640.png"/><Relationship Id="rId9" Type="http://schemas.openxmlformats.org/officeDocument/2006/relationships/customXml" Target="../ink/ink2313.xml"/><Relationship Id="rId14" Type="http://schemas.openxmlformats.org/officeDocument/2006/relationships/image" Target="../media/image645.png"/></Relationships>
</file>

<file path=ppt/slides/_rels/slide27.xml.rels><?xml version="1.0" encoding="UTF-8" standalone="yes"?>
<Relationships xmlns="http://schemas.openxmlformats.org/package/2006/relationships"><Relationship Id="rId8" Type="http://schemas.openxmlformats.org/officeDocument/2006/relationships/image" Target="../media/image648.png"/><Relationship Id="rId3" Type="http://schemas.openxmlformats.org/officeDocument/2006/relationships/customXml" Target="../ink/ink2316.xml"/><Relationship Id="rId7" Type="http://schemas.openxmlformats.org/officeDocument/2006/relationships/customXml" Target="../ink/ink231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47.png"/><Relationship Id="rId5" Type="http://schemas.openxmlformats.org/officeDocument/2006/relationships/customXml" Target="../ink/ink2317.xml"/><Relationship Id="rId4" Type="http://schemas.openxmlformats.org/officeDocument/2006/relationships/image" Target="../media/image646.png"/></Relationships>
</file>

<file path=ppt/slides/_rels/slide28.xml.rels><?xml version="1.0" encoding="UTF-8" standalone="yes"?>
<Relationships xmlns="http://schemas.openxmlformats.org/package/2006/relationships"><Relationship Id="rId13" Type="http://schemas.openxmlformats.org/officeDocument/2006/relationships/customXml" Target="../ink/ink2324.xml"/><Relationship Id="rId18" Type="http://schemas.openxmlformats.org/officeDocument/2006/relationships/image" Target="../media/image656.png"/><Relationship Id="rId26" Type="http://schemas.openxmlformats.org/officeDocument/2006/relationships/image" Target="../media/image660.png"/><Relationship Id="rId39" Type="http://schemas.openxmlformats.org/officeDocument/2006/relationships/customXml" Target="../ink/ink2337.xml"/><Relationship Id="rId21" Type="http://schemas.openxmlformats.org/officeDocument/2006/relationships/customXml" Target="../ink/ink2328.xml"/><Relationship Id="rId34" Type="http://schemas.openxmlformats.org/officeDocument/2006/relationships/image" Target="../media/image664.png"/><Relationship Id="rId42" Type="http://schemas.openxmlformats.org/officeDocument/2006/relationships/image" Target="../media/image668.png"/><Relationship Id="rId47" Type="http://schemas.openxmlformats.org/officeDocument/2006/relationships/customXml" Target="../ink/ink2341.xml"/><Relationship Id="rId7" Type="http://schemas.openxmlformats.org/officeDocument/2006/relationships/customXml" Target="../ink/ink2321.xml"/><Relationship Id="rId2" Type="http://schemas.openxmlformats.org/officeDocument/2006/relationships/notesSlide" Target="../notesSlides/notesSlide25.xml"/><Relationship Id="rId16" Type="http://schemas.openxmlformats.org/officeDocument/2006/relationships/image" Target="../media/image655.png"/><Relationship Id="rId29" Type="http://schemas.openxmlformats.org/officeDocument/2006/relationships/customXml" Target="../ink/ink2332.xml"/><Relationship Id="rId1" Type="http://schemas.openxmlformats.org/officeDocument/2006/relationships/slideLayout" Target="../slideLayouts/slideLayout7.xml"/><Relationship Id="rId6" Type="http://schemas.openxmlformats.org/officeDocument/2006/relationships/image" Target="../media/image650.png"/><Relationship Id="rId11" Type="http://schemas.openxmlformats.org/officeDocument/2006/relationships/customXml" Target="../ink/ink2323.xml"/><Relationship Id="rId24" Type="http://schemas.openxmlformats.org/officeDocument/2006/relationships/image" Target="../media/image659.png"/><Relationship Id="rId32" Type="http://schemas.openxmlformats.org/officeDocument/2006/relationships/image" Target="../media/image663.png"/><Relationship Id="rId37" Type="http://schemas.openxmlformats.org/officeDocument/2006/relationships/customXml" Target="../ink/ink2336.xml"/><Relationship Id="rId40" Type="http://schemas.openxmlformats.org/officeDocument/2006/relationships/image" Target="../media/image667.png"/><Relationship Id="rId45" Type="http://schemas.openxmlformats.org/officeDocument/2006/relationships/customXml" Target="../ink/ink2340.xml"/><Relationship Id="rId5" Type="http://schemas.openxmlformats.org/officeDocument/2006/relationships/customXml" Target="../ink/ink2320.xml"/><Relationship Id="rId15" Type="http://schemas.openxmlformats.org/officeDocument/2006/relationships/customXml" Target="../ink/ink2325.xml"/><Relationship Id="rId23" Type="http://schemas.openxmlformats.org/officeDocument/2006/relationships/customXml" Target="../ink/ink2329.xml"/><Relationship Id="rId28" Type="http://schemas.openxmlformats.org/officeDocument/2006/relationships/image" Target="../media/image661.png"/><Relationship Id="rId36" Type="http://schemas.openxmlformats.org/officeDocument/2006/relationships/image" Target="../media/image665.png"/><Relationship Id="rId10" Type="http://schemas.openxmlformats.org/officeDocument/2006/relationships/image" Target="../media/image652.png"/><Relationship Id="rId19" Type="http://schemas.openxmlformats.org/officeDocument/2006/relationships/customXml" Target="../ink/ink2327.xml"/><Relationship Id="rId31" Type="http://schemas.openxmlformats.org/officeDocument/2006/relationships/customXml" Target="../ink/ink2333.xml"/><Relationship Id="rId44" Type="http://schemas.openxmlformats.org/officeDocument/2006/relationships/image" Target="../media/image669.png"/><Relationship Id="rId4" Type="http://schemas.openxmlformats.org/officeDocument/2006/relationships/image" Target="../media/image649.png"/><Relationship Id="rId9" Type="http://schemas.openxmlformats.org/officeDocument/2006/relationships/customXml" Target="../ink/ink2322.xml"/><Relationship Id="rId14" Type="http://schemas.openxmlformats.org/officeDocument/2006/relationships/image" Target="../media/image654.png"/><Relationship Id="rId22" Type="http://schemas.openxmlformats.org/officeDocument/2006/relationships/image" Target="../media/image658.png"/><Relationship Id="rId27" Type="http://schemas.openxmlformats.org/officeDocument/2006/relationships/customXml" Target="../ink/ink2331.xml"/><Relationship Id="rId30" Type="http://schemas.openxmlformats.org/officeDocument/2006/relationships/image" Target="../media/image662.png"/><Relationship Id="rId35" Type="http://schemas.openxmlformats.org/officeDocument/2006/relationships/customXml" Target="../ink/ink2335.xml"/><Relationship Id="rId43" Type="http://schemas.openxmlformats.org/officeDocument/2006/relationships/customXml" Target="../ink/ink2339.xml"/><Relationship Id="rId48" Type="http://schemas.openxmlformats.org/officeDocument/2006/relationships/image" Target="../media/image670.png"/><Relationship Id="rId8" Type="http://schemas.openxmlformats.org/officeDocument/2006/relationships/image" Target="../media/image651.png"/><Relationship Id="rId3" Type="http://schemas.openxmlformats.org/officeDocument/2006/relationships/customXml" Target="../ink/ink2319.xml"/><Relationship Id="rId12" Type="http://schemas.openxmlformats.org/officeDocument/2006/relationships/image" Target="../media/image653.png"/><Relationship Id="rId17" Type="http://schemas.openxmlformats.org/officeDocument/2006/relationships/customXml" Target="../ink/ink2326.xml"/><Relationship Id="rId25" Type="http://schemas.openxmlformats.org/officeDocument/2006/relationships/customXml" Target="../ink/ink2330.xml"/><Relationship Id="rId33" Type="http://schemas.openxmlformats.org/officeDocument/2006/relationships/customXml" Target="../ink/ink2334.xml"/><Relationship Id="rId38" Type="http://schemas.openxmlformats.org/officeDocument/2006/relationships/image" Target="../media/image666.png"/><Relationship Id="rId46" Type="http://schemas.openxmlformats.org/officeDocument/2006/relationships/image" Target="../media/image623.png"/><Relationship Id="rId20" Type="http://schemas.openxmlformats.org/officeDocument/2006/relationships/image" Target="../media/image657.png"/><Relationship Id="rId41" Type="http://schemas.openxmlformats.org/officeDocument/2006/relationships/customXml" Target="../ink/ink2338.xml"/></Relationships>
</file>

<file path=ppt/slides/_rels/slide29.xml.rels><?xml version="1.0" encoding="UTF-8" standalone="yes"?>
<Relationships xmlns="http://schemas.openxmlformats.org/package/2006/relationships"><Relationship Id="rId3" Type="http://schemas.openxmlformats.org/officeDocument/2006/relationships/customXml" Target="../ink/ink234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71.png"/><Relationship Id="rId5" Type="http://schemas.openxmlformats.org/officeDocument/2006/relationships/customXml" Target="../ink/ink2343.xml"/><Relationship Id="rId4" Type="http://schemas.openxmlformats.org/officeDocument/2006/relationships/image" Target="../media/image670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ustomXml" Target="../ink/ink2344.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73.png"/><Relationship Id="rId5" Type="http://schemas.openxmlformats.org/officeDocument/2006/relationships/customXml" Target="../ink/ink2345.xml"/><Relationship Id="rId4" Type="http://schemas.openxmlformats.org/officeDocument/2006/relationships/image" Target="../media/image672.png"/></Relationships>
</file>

<file path=ppt/slides/_rels/slide31.xml.rels><?xml version="1.0" encoding="UTF-8" standalone="yes"?>
<Relationships xmlns="http://schemas.openxmlformats.org/package/2006/relationships"><Relationship Id="rId8" Type="http://schemas.openxmlformats.org/officeDocument/2006/relationships/image" Target="../media/image676.png"/><Relationship Id="rId13" Type="http://schemas.openxmlformats.org/officeDocument/2006/relationships/customXml" Target="../ink/ink2351.xml"/><Relationship Id="rId18" Type="http://schemas.openxmlformats.org/officeDocument/2006/relationships/image" Target="../media/image681.png"/><Relationship Id="rId3" Type="http://schemas.openxmlformats.org/officeDocument/2006/relationships/customXml" Target="../ink/ink2346.xml"/><Relationship Id="rId7" Type="http://schemas.openxmlformats.org/officeDocument/2006/relationships/customXml" Target="../ink/ink2348.xml"/><Relationship Id="rId12" Type="http://schemas.openxmlformats.org/officeDocument/2006/relationships/image" Target="../media/image678.png"/><Relationship Id="rId17" Type="http://schemas.openxmlformats.org/officeDocument/2006/relationships/customXml" Target="../ink/ink2353.xml"/><Relationship Id="rId2" Type="http://schemas.openxmlformats.org/officeDocument/2006/relationships/notesSlide" Target="../notesSlides/notesSlide28.xml"/><Relationship Id="rId16" Type="http://schemas.openxmlformats.org/officeDocument/2006/relationships/image" Target="../media/image680.png"/><Relationship Id="rId1" Type="http://schemas.openxmlformats.org/officeDocument/2006/relationships/slideLayout" Target="../slideLayouts/slideLayout7.xml"/><Relationship Id="rId6" Type="http://schemas.openxmlformats.org/officeDocument/2006/relationships/image" Target="../media/image675.png"/><Relationship Id="rId11" Type="http://schemas.openxmlformats.org/officeDocument/2006/relationships/customXml" Target="../ink/ink2350.xml"/><Relationship Id="rId5" Type="http://schemas.openxmlformats.org/officeDocument/2006/relationships/customXml" Target="../ink/ink2347.xml"/><Relationship Id="rId15" Type="http://schemas.openxmlformats.org/officeDocument/2006/relationships/customXml" Target="../ink/ink2352.xml"/><Relationship Id="rId10" Type="http://schemas.openxmlformats.org/officeDocument/2006/relationships/image" Target="../media/image677.png"/><Relationship Id="rId4" Type="http://schemas.openxmlformats.org/officeDocument/2006/relationships/image" Target="../media/image674.png"/><Relationship Id="rId9" Type="http://schemas.openxmlformats.org/officeDocument/2006/relationships/customXml" Target="../ink/ink2349.xml"/><Relationship Id="rId14" Type="http://schemas.openxmlformats.org/officeDocument/2006/relationships/image" Target="../media/image679.png"/></Relationships>
</file>

<file path=ppt/slides/_rels/slide32.xml.rels><?xml version="1.0" encoding="UTF-8" standalone="yes"?>
<Relationships xmlns="http://schemas.openxmlformats.org/package/2006/relationships"><Relationship Id="rId117" Type="http://schemas.openxmlformats.org/officeDocument/2006/relationships/customXml" Target="../ink/ink2411.xml"/><Relationship Id="rId21" Type="http://schemas.openxmlformats.org/officeDocument/2006/relationships/customXml" Target="../ink/ink2363.xml"/><Relationship Id="rId324" Type="http://schemas.openxmlformats.org/officeDocument/2006/relationships/image" Target="../media/image842.png"/><Relationship Id="rId531" Type="http://schemas.openxmlformats.org/officeDocument/2006/relationships/customXml" Target="../ink/ink2619.xml"/><Relationship Id="rId170" Type="http://schemas.openxmlformats.org/officeDocument/2006/relationships/image" Target="../media/image765.png"/><Relationship Id="rId268" Type="http://schemas.openxmlformats.org/officeDocument/2006/relationships/image" Target="../media/image814.png"/><Relationship Id="rId475" Type="http://schemas.openxmlformats.org/officeDocument/2006/relationships/image" Target="../media/image1238.png"/><Relationship Id="rId32" Type="http://schemas.openxmlformats.org/officeDocument/2006/relationships/image" Target="../media/image696.png"/><Relationship Id="rId128" Type="http://schemas.openxmlformats.org/officeDocument/2006/relationships/image" Target="../media/image744.png"/><Relationship Id="rId335" Type="http://schemas.openxmlformats.org/officeDocument/2006/relationships/customXml" Target="../ink/ink2520.xml"/><Relationship Id="rId542" Type="http://schemas.openxmlformats.org/officeDocument/2006/relationships/image" Target="../media/image1271.png"/><Relationship Id="rId181" Type="http://schemas.openxmlformats.org/officeDocument/2006/relationships/customXml" Target="../ink/ink2443.xml"/><Relationship Id="rId402" Type="http://schemas.openxmlformats.org/officeDocument/2006/relationships/image" Target="../media/image881.png"/><Relationship Id="rId279" Type="http://schemas.openxmlformats.org/officeDocument/2006/relationships/customXml" Target="../ink/ink2492.xml"/><Relationship Id="rId486" Type="http://schemas.openxmlformats.org/officeDocument/2006/relationships/customXml" Target="../ink/ink2596.xml"/><Relationship Id="rId43" Type="http://schemas.openxmlformats.org/officeDocument/2006/relationships/customXml" Target="../ink/ink2374.xml"/><Relationship Id="rId139" Type="http://schemas.openxmlformats.org/officeDocument/2006/relationships/customXml" Target="../ink/ink2422.xml"/><Relationship Id="rId346" Type="http://schemas.openxmlformats.org/officeDocument/2006/relationships/image" Target="../media/image853.png"/><Relationship Id="rId553" Type="http://schemas.openxmlformats.org/officeDocument/2006/relationships/customXml" Target="../ink/ink2630.xml"/><Relationship Id="rId192" Type="http://schemas.openxmlformats.org/officeDocument/2006/relationships/image" Target="../media/image776.png"/><Relationship Id="rId206" Type="http://schemas.openxmlformats.org/officeDocument/2006/relationships/image" Target="../media/image783.png"/><Relationship Id="rId413" Type="http://schemas.openxmlformats.org/officeDocument/2006/relationships/customXml" Target="../ink/ink2559.xml"/><Relationship Id="rId497" Type="http://schemas.openxmlformats.org/officeDocument/2006/relationships/image" Target="../media/image1249.png"/><Relationship Id="rId357" Type="http://schemas.openxmlformats.org/officeDocument/2006/relationships/customXml" Target="../ink/ink2531.xml"/><Relationship Id="rId54" Type="http://schemas.openxmlformats.org/officeDocument/2006/relationships/image" Target="../media/image707.png"/><Relationship Id="rId217" Type="http://schemas.openxmlformats.org/officeDocument/2006/relationships/customXml" Target="../ink/ink2461.xml"/><Relationship Id="rId564" Type="http://schemas.openxmlformats.org/officeDocument/2006/relationships/image" Target="../media/image1282.png"/><Relationship Id="rId424" Type="http://schemas.openxmlformats.org/officeDocument/2006/relationships/image" Target="../media/image892.png"/><Relationship Id="rId270" Type="http://schemas.openxmlformats.org/officeDocument/2006/relationships/image" Target="../media/image815.png"/><Relationship Id="rId65" Type="http://schemas.openxmlformats.org/officeDocument/2006/relationships/customXml" Target="../ink/ink2385.xml"/><Relationship Id="rId130" Type="http://schemas.openxmlformats.org/officeDocument/2006/relationships/image" Target="../media/image745.png"/><Relationship Id="rId368" Type="http://schemas.openxmlformats.org/officeDocument/2006/relationships/image" Target="../media/image864.png"/><Relationship Id="rId575" Type="http://schemas.openxmlformats.org/officeDocument/2006/relationships/customXml" Target="../ink/ink2641.xml"/><Relationship Id="rId228" Type="http://schemas.openxmlformats.org/officeDocument/2006/relationships/image" Target="../media/image794.png"/><Relationship Id="rId435" Type="http://schemas.openxmlformats.org/officeDocument/2006/relationships/customXml" Target="../ink/ink2570.xml"/><Relationship Id="rId281" Type="http://schemas.openxmlformats.org/officeDocument/2006/relationships/customXml" Target="../ink/ink2493.xml"/><Relationship Id="rId502" Type="http://schemas.openxmlformats.org/officeDocument/2006/relationships/customXml" Target="../ink/ink2604.xml"/><Relationship Id="rId76" Type="http://schemas.openxmlformats.org/officeDocument/2006/relationships/image" Target="../media/image718.png"/><Relationship Id="rId141" Type="http://schemas.openxmlformats.org/officeDocument/2006/relationships/customXml" Target="../ink/ink2423.xml"/><Relationship Id="rId379" Type="http://schemas.openxmlformats.org/officeDocument/2006/relationships/customXml" Target="../ink/ink2542.xml"/><Relationship Id="rId586" Type="http://schemas.openxmlformats.org/officeDocument/2006/relationships/image" Target="../media/image1293.png"/><Relationship Id="rId7" Type="http://schemas.openxmlformats.org/officeDocument/2006/relationships/customXml" Target="../ink/ink2356.xml"/><Relationship Id="rId239" Type="http://schemas.openxmlformats.org/officeDocument/2006/relationships/customXml" Target="../ink/ink2472.xml"/><Relationship Id="rId446" Type="http://schemas.openxmlformats.org/officeDocument/2006/relationships/customXml" Target="../ink/ink2576.xml"/><Relationship Id="rId292" Type="http://schemas.openxmlformats.org/officeDocument/2006/relationships/image" Target="../media/image826.png"/><Relationship Id="rId306" Type="http://schemas.openxmlformats.org/officeDocument/2006/relationships/image" Target="../media/image833.png"/><Relationship Id="rId87" Type="http://schemas.openxmlformats.org/officeDocument/2006/relationships/customXml" Target="../ink/ink2396.xml"/><Relationship Id="rId513" Type="http://schemas.openxmlformats.org/officeDocument/2006/relationships/customXml" Target="../ink/ink2610.xml"/><Relationship Id="rId597" Type="http://schemas.openxmlformats.org/officeDocument/2006/relationships/customXml" Target="../ink/ink2652.xml"/><Relationship Id="rId152" Type="http://schemas.openxmlformats.org/officeDocument/2006/relationships/image" Target="../media/image756.png"/><Relationship Id="rId457" Type="http://schemas.openxmlformats.org/officeDocument/2006/relationships/image" Target="../media/image1229.png"/><Relationship Id="rId14" Type="http://schemas.openxmlformats.org/officeDocument/2006/relationships/image" Target="../media/image688.png"/><Relationship Id="rId317" Type="http://schemas.openxmlformats.org/officeDocument/2006/relationships/customXml" Target="../ink/ink2511.xml"/><Relationship Id="rId524" Type="http://schemas.openxmlformats.org/officeDocument/2006/relationships/image" Target="../media/image1262.png"/><Relationship Id="rId98" Type="http://schemas.openxmlformats.org/officeDocument/2006/relationships/image" Target="../media/image729.png"/><Relationship Id="rId163" Type="http://schemas.openxmlformats.org/officeDocument/2006/relationships/customXml" Target="../ink/ink2434.xml"/><Relationship Id="rId370" Type="http://schemas.openxmlformats.org/officeDocument/2006/relationships/image" Target="../media/image865.png"/><Relationship Id="rId230" Type="http://schemas.openxmlformats.org/officeDocument/2006/relationships/image" Target="../media/image795.png"/><Relationship Id="rId468" Type="http://schemas.openxmlformats.org/officeDocument/2006/relationships/customXml" Target="../ink/ink2587.xml"/><Relationship Id="rId25" Type="http://schemas.openxmlformats.org/officeDocument/2006/relationships/customXml" Target="../ink/ink2365.xml"/><Relationship Id="rId328" Type="http://schemas.openxmlformats.org/officeDocument/2006/relationships/image" Target="../media/image844.png"/><Relationship Id="rId535" Type="http://schemas.openxmlformats.org/officeDocument/2006/relationships/customXml" Target="../ink/ink2621.xml"/><Relationship Id="rId132" Type="http://schemas.openxmlformats.org/officeDocument/2006/relationships/image" Target="../media/image746.png"/><Relationship Id="rId174" Type="http://schemas.openxmlformats.org/officeDocument/2006/relationships/image" Target="../media/image767.png"/><Relationship Id="rId381" Type="http://schemas.openxmlformats.org/officeDocument/2006/relationships/customXml" Target="../ink/ink2543.xml"/><Relationship Id="rId602" Type="http://schemas.openxmlformats.org/officeDocument/2006/relationships/image" Target="../media/image1301.png"/><Relationship Id="rId241" Type="http://schemas.openxmlformats.org/officeDocument/2006/relationships/customXml" Target="../ink/ink2473.xml"/><Relationship Id="rId437" Type="http://schemas.openxmlformats.org/officeDocument/2006/relationships/customXml" Target="../ink/ink2571.xml"/><Relationship Id="rId479" Type="http://schemas.openxmlformats.org/officeDocument/2006/relationships/image" Target="../media/image1240.png"/><Relationship Id="rId36" Type="http://schemas.openxmlformats.org/officeDocument/2006/relationships/image" Target="../media/image698.png"/><Relationship Id="rId283" Type="http://schemas.openxmlformats.org/officeDocument/2006/relationships/customXml" Target="../ink/ink2494.xml"/><Relationship Id="rId339" Type="http://schemas.openxmlformats.org/officeDocument/2006/relationships/customXml" Target="../ink/ink2522.xml"/><Relationship Id="rId490" Type="http://schemas.openxmlformats.org/officeDocument/2006/relationships/customXml" Target="../ink/ink2598.xml"/><Relationship Id="rId504" Type="http://schemas.openxmlformats.org/officeDocument/2006/relationships/customXml" Target="../ink/ink2605.xml"/><Relationship Id="rId546" Type="http://schemas.openxmlformats.org/officeDocument/2006/relationships/image" Target="../media/image1273.png"/><Relationship Id="rId78" Type="http://schemas.openxmlformats.org/officeDocument/2006/relationships/image" Target="../media/image719.png"/><Relationship Id="rId101" Type="http://schemas.openxmlformats.org/officeDocument/2006/relationships/customXml" Target="../ink/ink2403.xml"/><Relationship Id="rId143" Type="http://schemas.openxmlformats.org/officeDocument/2006/relationships/customXml" Target="../ink/ink2424.xml"/><Relationship Id="rId185" Type="http://schemas.openxmlformats.org/officeDocument/2006/relationships/customXml" Target="../ink/ink2445.xml"/><Relationship Id="rId350" Type="http://schemas.openxmlformats.org/officeDocument/2006/relationships/image" Target="../media/image855.png"/><Relationship Id="rId406" Type="http://schemas.openxmlformats.org/officeDocument/2006/relationships/image" Target="../media/image883.png"/><Relationship Id="rId588" Type="http://schemas.openxmlformats.org/officeDocument/2006/relationships/image" Target="../media/image1294.png"/><Relationship Id="rId9" Type="http://schemas.openxmlformats.org/officeDocument/2006/relationships/customXml" Target="../ink/ink2357.xml"/><Relationship Id="rId210" Type="http://schemas.openxmlformats.org/officeDocument/2006/relationships/image" Target="../media/image785.png"/><Relationship Id="rId392" Type="http://schemas.openxmlformats.org/officeDocument/2006/relationships/image" Target="../media/image876.png"/><Relationship Id="rId448" Type="http://schemas.openxmlformats.org/officeDocument/2006/relationships/customXml" Target="../ink/ink2577.xml"/><Relationship Id="rId613" Type="http://schemas.openxmlformats.org/officeDocument/2006/relationships/customXml" Target="../ink/ink2660.xml"/><Relationship Id="rId252" Type="http://schemas.openxmlformats.org/officeDocument/2006/relationships/image" Target="../media/image806.png"/><Relationship Id="rId294" Type="http://schemas.openxmlformats.org/officeDocument/2006/relationships/image" Target="../media/image827.png"/><Relationship Id="rId308" Type="http://schemas.openxmlformats.org/officeDocument/2006/relationships/image" Target="../media/image834.png"/><Relationship Id="rId515" Type="http://schemas.openxmlformats.org/officeDocument/2006/relationships/customXml" Target="../ink/ink2611.xml"/><Relationship Id="rId47" Type="http://schemas.openxmlformats.org/officeDocument/2006/relationships/customXml" Target="../ink/ink2376.xml"/><Relationship Id="rId89" Type="http://schemas.openxmlformats.org/officeDocument/2006/relationships/customXml" Target="../ink/ink2397.xml"/><Relationship Id="rId112" Type="http://schemas.openxmlformats.org/officeDocument/2006/relationships/image" Target="../media/image736.png"/><Relationship Id="rId154" Type="http://schemas.openxmlformats.org/officeDocument/2006/relationships/image" Target="../media/image757.png"/><Relationship Id="rId361" Type="http://schemas.openxmlformats.org/officeDocument/2006/relationships/customXml" Target="../ink/ink2533.xml"/><Relationship Id="rId557" Type="http://schemas.openxmlformats.org/officeDocument/2006/relationships/customXml" Target="../ink/ink2632.xml"/><Relationship Id="rId599" Type="http://schemas.openxmlformats.org/officeDocument/2006/relationships/customXml" Target="../ink/ink2653.xml"/><Relationship Id="rId196" Type="http://schemas.openxmlformats.org/officeDocument/2006/relationships/image" Target="../media/image778.png"/><Relationship Id="rId417" Type="http://schemas.openxmlformats.org/officeDocument/2006/relationships/customXml" Target="../ink/ink2561.xml"/><Relationship Id="rId459" Type="http://schemas.openxmlformats.org/officeDocument/2006/relationships/image" Target="../media/image1230.png"/><Relationship Id="rId16" Type="http://schemas.openxmlformats.org/officeDocument/2006/relationships/image" Target="../media/image689.png"/><Relationship Id="rId221" Type="http://schemas.openxmlformats.org/officeDocument/2006/relationships/customXml" Target="../ink/ink2463.xml"/><Relationship Id="rId263" Type="http://schemas.openxmlformats.org/officeDocument/2006/relationships/customXml" Target="../ink/ink2484.xml"/><Relationship Id="rId319" Type="http://schemas.openxmlformats.org/officeDocument/2006/relationships/customXml" Target="../ink/ink2512.xml"/><Relationship Id="rId470" Type="http://schemas.openxmlformats.org/officeDocument/2006/relationships/customXml" Target="../ink/ink2588.xml"/><Relationship Id="rId526" Type="http://schemas.openxmlformats.org/officeDocument/2006/relationships/image" Target="../media/image1263.png"/><Relationship Id="rId58" Type="http://schemas.openxmlformats.org/officeDocument/2006/relationships/image" Target="../media/image709.png"/><Relationship Id="rId123" Type="http://schemas.openxmlformats.org/officeDocument/2006/relationships/customXml" Target="../ink/ink2414.xml"/><Relationship Id="rId330" Type="http://schemas.openxmlformats.org/officeDocument/2006/relationships/image" Target="../media/image845.png"/><Relationship Id="rId568" Type="http://schemas.openxmlformats.org/officeDocument/2006/relationships/image" Target="../media/image1284.png"/><Relationship Id="rId165" Type="http://schemas.openxmlformats.org/officeDocument/2006/relationships/customXml" Target="../ink/ink2435.xml"/><Relationship Id="rId372" Type="http://schemas.openxmlformats.org/officeDocument/2006/relationships/image" Target="../media/image866.png"/><Relationship Id="rId428" Type="http://schemas.openxmlformats.org/officeDocument/2006/relationships/image" Target="../media/image894.png"/><Relationship Id="rId232" Type="http://schemas.openxmlformats.org/officeDocument/2006/relationships/image" Target="../media/image796.png"/><Relationship Id="rId274" Type="http://schemas.openxmlformats.org/officeDocument/2006/relationships/image" Target="../media/image817.png"/><Relationship Id="rId481" Type="http://schemas.openxmlformats.org/officeDocument/2006/relationships/image" Target="../media/image1241.png"/><Relationship Id="rId27" Type="http://schemas.openxmlformats.org/officeDocument/2006/relationships/customXml" Target="../ink/ink2366.xml"/><Relationship Id="rId69" Type="http://schemas.openxmlformats.org/officeDocument/2006/relationships/customXml" Target="../ink/ink2387.xml"/><Relationship Id="rId134" Type="http://schemas.openxmlformats.org/officeDocument/2006/relationships/image" Target="../media/image747.png"/><Relationship Id="rId537" Type="http://schemas.openxmlformats.org/officeDocument/2006/relationships/customXml" Target="../ink/ink2622.xml"/><Relationship Id="rId579" Type="http://schemas.openxmlformats.org/officeDocument/2006/relationships/customXml" Target="../ink/ink2643.xml"/><Relationship Id="rId80" Type="http://schemas.openxmlformats.org/officeDocument/2006/relationships/image" Target="../media/image720.png"/><Relationship Id="rId176" Type="http://schemas.openxmlformats.org/officeDocument/2006/relationships/image" Target="../media/image768.png"/><Relationship Id="rId341" Type="http://schemas.openxmlformats.org/officeDocument/2006/relationships/customXml" Target="../ink/ink2523.xml"/><Relationship Id="rId383" Type="http://schemas.openxmlformats.org/officeDocument/2006/relationships/customXml" Target="../ink/ink2544.xml"/><Relationship Id="rId439" Type="http://schemas.openxmlformats.org/officeDocument/2006/relationships/customXml" Target="../ink/ink2572.xml"/><Relationship Id="rId590" Type="http://schemas.openxmlformats.org/officeDocument/2006/relationships/image" Target="../media/image1295.png"/><Relationship Id="rId604" Type="http://schemas.openxmlformats.org/officeDocument/2006/relationships/image" Target="../media/image1302.png"/><Relationship Id="rId201" Type="http://schemas.openxmlformats.org/officeDocument/2006/relationships/customXml" Target="../ink/ink2453.xml"/><Relationship Id="rId243" Type="http://schemas.openxmlformats.org/officeDocument/2006/relationships/customXml" Target="../ink/ink2474.xml"/><Relationship Id="rId285" Type="http://schemas.openxmlformats.org/officeDocument/2006/relationships/customXml" Target="../ink/ink2495.xml"/><Relationship Id="rId450" Type="http://schemas.openxmlformats.org/officeDocument/2006/relationships/customXml" Target="../ink/ink2578.xml"/><Relationship Id="rId506" Type="http://schemas.openxmlformats.org/officeDocument/2006/relationships/customXml" Target="../ink/ink2606.xml"/><Relationship Id="rId38" Type="http://schemas.openxmlformats.org/officeDocument/2006/relationships/image" Target="../media/image699.png"/><Relationship Id="rId103" Type="http://schemas.openxmlformats.org/officeDocument/2006/relationships/customXml" Target="../ink/ink2404.xml"/><Relationship Id="rId310" Type="http://schemas.openxmlformats.org/officeDocument/2006/relationships/image" Target="../media/image835.png"/><Relationship Id="rId492" Type="http://schemas.openxmlformats.org/officeDocument/2006/relationships/customXml" Target="../ink/ink2599.xml"/><Relationship Id="rId548" Type="http://schemas.openxmlformats.org/officeDocument/2006/relationships/image" Target="../media/image1274.png"/><Relationship Id="rId91" Type="http://schemas.openxmlformats.org/officeDocument/2006/relationships/customXml" Target="../ink/ink2398.xml"/><Relationship Id="rId145" Type="http://schemas.openxmlformats.org/officeDocument/2006/relationships/customXml" Target="../ink/ink2425.xml"/><Relationship Id="rId187" Type="http://schemas.openxmlformats.org/officeDocument/2006/relationships/customXml" Target="../ink/ink2446.xml"/><Relationship Id="rId352" Type="http://schemas.openxmlformats.org/officeDocument/2006/relationships/image" Target="../media/image856.png"/><Relationship Id="rId394" Type="http://schemas.openxmlformats.org/officeDocument/2006/relationships/image" Target="../media/image877.png"/><Relationship Id="rId408" Type="http://schemas.openxmlformats.org/officeDocument/2006/relationships/image" Target="../media/image884.png"/><Relationship Id="rId615" Type="http://schemas.openxmlformats.org/officeDocument/2006/relationships/customXml" Target="../ink/ink2661.xml"/><Relationship Id="rId212" Type="http://schemas.openxmlformats.org/officeDocument/2006/relationships/image" Target="../media/image786.png"/><Relationship Id="rId254" Type="http://schemas.openxmlformats.org/officeDocument/2006/relationships/image" Target="../media/image807.png"/><Relationship Id="rId49" Type="http://schemas.openxmlformats.org/officeDocument/2006/relationships/customXml" Target="../ink/ink2377.xml"/><Relationship Id="rId114" Type="http://schemas.openxmlformats.org/officeDocument/2006/relationships/image" Target="../media/image737.png"/><Relationship Id="rId296" Type="http://schemas.openxmlformats.org/officeDocument/2006/relationships/image" Target="../media/image828.png"/><Relationship Id="rId461" Type="http://schemas.openxmlformats.org/officeDocument/2006/relationships/image" Target="../media/image1231.png"/><Relationship Id="rId517" Type="http://schemas.openxmlformats.org/officeDocument/2006/relationships/customXml" Target="../ink/ink2612.xml"/><Relationship Id="rId559" Type="http://schemas.openxmlformats.org/officeDocument/2006/relationships/customXml" Target="../ink/ink2633.xml"/><Relationship Id="rId60" Type="http://schemas.openxmlformats.org/officeDocument/2006/relationships/image" Target="../media/image710.png"/><Relationship Id="rId156" Type="http://schemas.openxmlformats.org/officeDocument/2006/relationships/image" Target="../media/image758.png"/><Relationship Id="rId198" Type="http://schemas.openxmlformats.org/officeDocument/2006/relationships/image" Target="../media/image779.png"/><Relationship Id="rId321" Type="http://schemas.openxmlformats.org/officeDocument/2006/relationships/customXml" Target="../ink/ink2513.xml"/><Relationship Id="rId363" Type="http://schemas.openxmlformats.org/officeDocument/2006/relationships/customXml" Target="../ink/ink2534.xml"/><Relationship Id="rId419" Type="http://schemas.openxmlformats.org/officeDocument/2006/relationships/customXml" Target="../ink/ink2562.xml"/><Relationship Id="rId570" Type="http://schemas.openxmlformats.org/officeDocument/2006/relationships/image" Target="../media/image1285.png"/><Relationship Id="rId223" Type="http://schemas.openxmlformats.org/officeDocument/2006/relationships/customXml" Target="../ink/ink2464.xml"/><Relationship Id="rId430" Type="http://schemas.openxmlformats.org/officeDocument/2006/relationships/image" Target="../media/image895.png"/><Relationship Id="rId18" Type="http://schemas.openxmlformats.org/officeDocument/2006/relationships/image" Target="../media/image690.png"/><Relationship Id="rId265" Type="http://schemas.openxmlformats.org/officeDocument/2006/relationships/customXml" Target="../ink/ink2485.xml"/><Relationship Id="rId472" Type="http://schemas.openxmlformats.org/officeDocument/2006/relationships/customXml" Target="../ink/ink2589.xml"/><Relationship Id="rId528" Type="http://schemas.openxmlformats.org/officeDocument/2006/relationships/image" Target="../media/image1264.png"/><Relationship Id="rId125" Type="http://schemas.openxmlformats.org/officeDocument/2006/relationships/customXml" Target="../ink/ink2415.xml"/><Relationship Id="rId167" Type="http://schemas.openxmlformats.org/officeDocument/2006/relationships/customXml" Target="../ink/ink2436.xml"/><Relationship Id="rId332" Type="http://schemas.openxmlformats.org/officeDocument/2006/relationships/image" Target="../media/image846.png"/><Relationship Id="rId374" Type="http://schemas.openxmlformats.org/officeDocument/2006/relationships/image" Target="../media/image867.png"/><Relationship Id="rId581" Type="http://schemas.openxmlformats.org/officeDocument/2006/relationships/customXml" Target="../ink/ink2644.xml"/><Relationship Id="rId71" Type="http://schemas.openxmlformats.org/officeDocument/2006/relationships/customXml" Target="../ink/ink2388.xml"/><Relationship Id="rId234" Type="http://schemas.openxmlformats.org/officeDocument/2006/relationships/image" Target="../media/image797.png"/><Relationship Id="rId2" Type="http://schemas.openxmlformats.org/officeDocument/2006/relationships/image" Target="../media/image682.png"/><Relationship Id="rId29" Type="http://schemas.openxmlformats.org/officeDocument/2006/relationships/customXml" Target="../ink/ink2367.xml"/><Relationship Id="rId276" Type="http://schemas.openxmlformats.org/officeDocument/2006/relationships/image" Target="../media/image818.png"/><Relationship Id="rId441" Type="http://schemas.openxmlformats.org/officeDocument/2006/relationships/customXml" Target="../ink/ink2573.xml"/><Relationship Id="rId483" Type="http://schemas.openxmlformats.org/officeDocument/2006/relationships/image" Target="../media/image1242.png"/><Relationship Id="rId539" Type="http://schemas.openxmlformats.org/officeDocument/2006/relationships/customXml" Target="../ink/ink2623.xml"/><Relationship Id="rId40" Type="http://schemas.openxmlformats.org/officeDocument/2006/relationships/image" Target="../media/image700.png"/><Relationship Id="rId136" Type="http://schemas.openxmlformats.org/officeDocument/2006/relationships/image" Target="../media/image748.png"/><Relationship Id="rId178" Type="http://schemas.openxmlformats.org/officeDocument/2006/relationships/image" Target="../media/image769.png"/><Relationship Id="rId301" Type="http://schemas.openxmlformats.org/officeDocument/2006/relationships/customXml" Target="../ink/ink2503.xml"/><Relationship Id="rId343" Type="http://schemas.openxmlformats.org/officeDocument/2006/relationships/customXml" Target="../ink/ink2524.xml"/><Relationship Id="rId550" Type="http://schemas.openxmlformats.org/officeDocument/2006/relationships/image" Target="../media/image1275.png"/><Relationship Id="rId82" Type="http://schemas.openxmlformats.org/officeDocument/2006/relationships/image" Target="../media/image721.png"/><Relationship Id="rId203" Type="http://schemas.openxmlformats.org/officeDocument/2006/relationships/customXml" Target="../ink/ink2454.xml"/><Relationship Id="rId385" Type="http://schemas.openxmlformats.org/officeDocument/2006/relationships/customXml" Target="../ink/ink2545.xml"/><Relationship Id="rId592" Type="http://schemas.openxmlformats.org/officeDocument/2006/relationships/image" Target="../media/image1296.png"/><Relationship Id="rId606" Type="http://schemas.openxmlformats.org/officeDocument/2006/relationships/image" Target="../media/image1303.png"/><Relationship Id="rId245" Type="http://schemas.openxmlformats.org/officeDocument/2006/relationships/customXml" Target="../ink/ink2475.xml"/><Relationship Id="rId287" Type="http://schemas.openxmlformats.org/officeDocument/2006/relationships/customXml" Target="../ink/ink2496.xml"/><Relationship Id="rId410" Type="http://schemas.openxmlformats.org/officeDocument/2006/relationships/image" Target="../media/image885.png"/><Relationship Id="rId452" Type="http://schemas.openxmlformats.org/officeDocument/2006/relationships/customXml" Target="../ink/ink2579.xml"/><Relationship Id="rId494" Type="http://schemas.openxmlformats.org/officeDocument/2006/relationships/customXml" Target="../ink/ink2600.xml"/><Relationship Id="rId508" Type="http://schemas.openxmlformats.org/officeDocument/2006/relationships/customXml" Target="../ink/ink2607.xml"/><Relationship Id="rId105" Type="http://schemas.openxmlformats.org/officeDocument/2006/relationships/customXml" Target="../ink/ink2405.xml"/><Relationship Id="rId147" Type="http://schemas.openxmlformats.org/officeDocument/2006/relationships/customXml" Target="../ink/ink2426.xml"/><Relationship Id="rId312" Type="http://schemas.openxmlformats.org/officeDocument/2006/relationships/image" Target="../media/image836.png"/><Relationship Id="rId354" Type="http://schemas.openxmlformats.org/officeDocument/2006/relationships/image" Target="../media/image857.png"/><Relationship Id="rId51" Type="http://schemas.openxmlformats.org/officeDocument/2006/relationships/customXml" Target="../ink/ink2378.xml"/><Relationship Id="rId93" Type="http://schemas.openxmlformats.org/officeDocument/2006/relationships/customXml" Target="../ink/ink2399.xml"/><Relationship Id="rId189" Type="http://schemas.openxmlformats.org/officeDocument/2006/relationships/customXml" Target="../ink/ink2447.xml"/><Relationship Id="rId396" Type="http://schemas.openxmlformats.org/officeDocument/2006/relationships/image" Target="../media/image878.png"/><Relationship Id="rId561" Type="http://schemas.openxmlformats.org/officeDocument/2006/relationships/customXml" Target="../ink/ink2634.xml"/><Relationship Id="rId617" Type="http://schemas.openxmlformats.org/officeDocument/2006/relationships/customXml" Target="../ink/ink2662.xml"/><Relationship Id="rId214" Type="http://schemas.openxmlformats.org/officeDocument/2006/relationships/image" Target="../media/image787.png"/><Relationship Id="rId256" Type="http://schemas.openxmlformats.org/officeDocument/2006/relationships/image" Target="../media/image808.png"/><Relationship Id="rId298" Type="http://schemas.openxmlformats.org/officeDocument/2006/relationships/image" Target="../media/image829.png"/><Relationship Id="rId421" Type="http://schemas.openxmlformats.org/officeDocument/2006/relationships/customXml" Target="../ink/ink2563.xml"/><Relationship Id="rId463" Type="http://schemas.openxmlformats.org/officeDocument/2006/relationships/image" Target="../media/image1232.png"/><Relationship Id="rId519" Type="http://schemas.openxmlformats.org/officeDocument/2006/relationships/customXml" Target="../ink/ink2613.xml"/><Relationship Id="rId116" Type="http://schemas.openxmlformats.org/officeDocument/2006/relationships/image" Target="../media/image738.png"/><Relationship Id="rId158" Type="http://schemas.openxmlformats.org/officeDocument/2006/relationships/image" Target="../media/image759.png"/><Relationship Id="rId323" Type="http://schemas.openxmlformats.org/officeDocument/2006/relationships/customXml" Target="../ink/ink2514.xml"/><Relationship Id="rId530" Type="http://schemas.openxmlformats.org/officeDocument/2006/relationships/image" Target="../media/image1265.png"/><Relationship Id="rId20" Type="http://schemas.openxmlformats.org/officeDocument/2006/relationships/image" Target="../media/image691.png"/><Relationship Id="rId62" Type="http://schemas.openxmlformats.org/officeDocument/2006/relationships/image" Target="../media/image711.png"/><Relationship Id="rId365" Type="http://schemas.openxmlformats.org/officeDocument/2006/relationships/customXml" Target="../ink/ink2535.xml"/><Relationship Id="rId572" Type="http://schemas.openxmlformats.org/officeDocument/2006/relationships/image" Target="../media/image1286.png"/><Relationship Id="rId225" Type="http://schemas.openxmlformats.org/officeDocument/2006/relationships/customXml" Target="../ink/ink2465.xml"/><Relationship Id="rId267" Type="http://schemas.openxmlformats.org/officeDocument/2006/relationships/customXml" Target="../ink/ink2486.xml"/><Relationship Id="rId432" Type="http://schemas.openxmlformats.org/officeDocument/2006/relationships/image" Target="../media/image896.png"/><Relationship Id="rId474" Type="http://schemas.openxmlformats.org/officeDocument/2006/relationships/customXml" Target="../ink/ink2590.xml"/><Relationship Id="rId127" Type="http://schemas.openxmlformats.org/officeDocument/2006/relationships/customXml" Target="../ink/ink2416.xml"/><Relationship Id="rId31" Type="http://schemas.openxmlformats.org/officeDocument/2006/relationships/customXml" Target="../ink/ink2368.xml"/><Relationship Id="rId73" Type="http://schemas.openxmlformats.org/officeDocument/2006/relationships/customXml" Target="../ink/ink2389.xml"/><Relationship Id="rId169" Type="http://schemas.openxmlformats.org/officeDocument/2006/relationships/customXml" Target="../ink/ink2437.xml"/><Relationship Id="rId334" Type="http://schemas.openxmlformats.org/officeDocument/2006/relationships/image" Target="../media/image847.png"/><Relationship Id="rId376" Type="http://schemas.openxmlformats.org/officeDocument/2006/relationships/image" Target="../media/image868.png"/><Relationship Id="rId541" Type="http://schemas.openxmlformats.org/officeDocument/2006/relationships/customXml" Target="../ink/ink2624.xml"/><Relationship Id="rId583" Type="http://schemas.openxmlformats.org/officeDocument/2006/relationships/customXml" Target="../ink/ink2645.xml"/><Relationship Id="rId4" Type="http://schemas.openxmlformats.org/officeDocument/2006/relationships/image" Target="../media/image683.png"/><Relationship Id="rId180" Type="http://schemas.openxmlformats.org/officeDocument/2006/relationships/image" Target="../media/image770.png"/><Relationship Id="rId236" Type="http://schemas.openxmlformats.org/officeDocument/2006/relationships/image" Target="../media/image798.png"/><Relationship Id="rId278" Type="http://schemas.openxmlformats.org/officeDocument/2006/relationships/image" Target="../media/image819.png"/><Relationship Id="rId401" Type="http://schemas.openxmlformats.org/officeDocument/2006/relationships/customXml" Target="../ink/ink2553.xml"/><Relationship Id="rId443" Type="http://schemas.openxmlformats.org/officeDocument/2006/relationships/customXml" Target="../ink/ink2574.xml"/><Relationship Id="rId303" Type="http://schemas.openxmlformats.org/officeDocument/2006/relationships/customXml" Target="../ink/ink2504.xml"/><Relationship Id="rId485" Type="http://schemas.openxmlformats.org/officeDocument/2006/relationships/image" Target="../media/image1243.png"/><Relationship Id="rId42" Type="http://schemas.openxmlformats.org/officeDocument/2006/relationships/image" Target="../media/image701.png"/><Relationship Id="rId84" Type="http://schemas.openxmlformats.org/officeDocument/2006/relationships/image" Target="../media/image722.png"/><Relationship Id="rId138" Type="http://schemas.openxmlformats.org/officeDocument/2006/relationships/image" Target="../media/image749.png"/><Relationship Id="rId345" Type="http://schemas.openxmlformats.org/officeDocument/2006/relationships/customXml" Target="../ink/ink2525.xml"/><Relationship Id="rId387" Type="http://schemas.openxmlformats.org/officeDocument/2006/relationships/customXml" Target="../ink/ink2546.xml"/><Relationship Id="rId510" Type="http://schemas.openxmlformats.org/officeDocument/2006/relationships/image" Target="../media/image1255.png"/><Relationship Id="rId552" Type="http://schemas.openxmlformats.org/officeDocument/2006/relationships/image" Target="../media/image1276.png"/><Relationship Id="rId594" Type="http://schemas.openxmlformats.org/officeDocument/2006/relationships/image" Target="../media/image1297.png"/><Relationship Id="rId608" Type="http://schemas.openxmlformats.org/officeDocument/2006/relationships/image" Target="../media/image1304.png"/><Relationship Id="rId191" Type="http://schemas.openxmlformats.org/officeDocument/2006/relationships/customXml" Target="../ink/ink2448.xml"/><Relationship Id="rId205" Type="http://schemas.openxmlformats.org/officeDocument/2006/relationships/customXml" Target="../ink/ink2455.xml"/><Relationship Id="rId247" Type="http://schemas.openxmlformats.org/officeDocument/2006/relationships/customXml" Target="../ink/ink2476.xml"/><Relationship Id="rId412" Type="http://schemas.openxmlformats.org/officeDocument/2006/relationships/image" Target="../media/image886.png"/><Relationship Id="rId107" Type="http://schemas.openxmlformats.org/officeDocument/2006/relationships/customXml" Target="../ink/ink2406.xml"/><Relationship Id="rId289" Type="http://schemas.openxmlformats.org/officeDocument/2006/relationships/customXml" Target="../ink/ink2497.xml"/><Relationship Id="rId454" Type="http://schemas.openxmlformats.org/officeDocument/2006/relationships/customXml" Target="../ink/ink2580.xml"/><Relationship Id="rId496" Type="http://schemas.openxmlformats.org/officeDocument/2006/relationships/customXml" Target="../ink/ink2601.xml"/><Relationship Id="rId11" Type="http://schemas.openxmlformats.org/officeDocument/2006/relationships/customXml" Target="../ink/ink2358.xml"/><Relationship Id="rId53" Type="http://schemas.openxmlformats.org/officeDocument/2006/relationships/customXml" Target="../ink/ink2379.xml"/><Relationship Id="rId149" Type="http://schemas.openxmlformats.org/officeDocument/2006/relationships/customXml" Target="../ink/ink2427.xml"/><Relationship Id="rId314" Type="http://schemas.openxmlformats.org/officeDocument/2006/relationships/image" Target="../media/image837.png"/><Relationship Id="rId356" Type="http://schemas.openxmlformats.org/officeDocument/2006/relationships/image" Target="../media/image858.png"/><Relationship Id="rId398" Type="http://schemas.openxmlformats.org/officeDocument/2006/relationships/image" Target="../media/image879.png"/><Relationship Id="rId521" Type="http://schemas.openxmlformats.org/officeDocument/2006/relationships/customXml" Target="../ink/ink2614.xml"/><Relationship Id="rId563" Type="http://schemas.openxmlformats.org/officeDocument/2006/relationships/customXml" Target="../ink/ink2635.xml"/><Relationship Id="rId95" Type="http://schemas.openxmlformats.org/officeDocument/2006/relationships/customXml" Target="../ink/ink2400.xml"/><Relationship Id="rId160" Type="http://schemas.openxmlformats.org/officeDocument/2006/relationships/image" Target="../media/image760.png"/><Relationship Id="rId216" Type="http://schemas.openxmlformats.org/officeDocument/2006/relationships/image" Target="../media/image788.png"/><Relationship Id="rId423" Type="http://schemas.openxmlformats.org/officeDocument/2006/relationships/customXml" Target="../ink/ink2564.xml"/><Relationship Id="rId258" Type="http://schemas.openxmlformats.org/officeDocument/2006/relationships/image" Target="../media/image809.png"/><Relationship Id="rId465" Type="http://schemas.openxmlformats.org/officeDocument/2006/relationships/image" Target="../media/image1233.png"/><Relationship Id="rId22" Type="http://schemas.openxmlformats.org/officeDocument/2006/relationships/image" Target="../media/image692.png"/><Relationship Id="rId64" Type="http://schemas.openxmlformats.org/officeDocument/2006/relationships/image" Target="../media/image712.png"/><Relationship Id="rId118" Type="http://schemas.openxmlformats.org/officeDocument/2006/relationships/image" Target="../media/image739.png"/><Relationship Id="rId325" Type="http://schemas.openxmlformats.org/officeDocument/2006/relationships/customXml" Target="../ink/ink2515.xml"/><Relationship Id="rId367" Type="http://schemas.openxmlformats.org/officeDocument/2006/relationships/customXml" Target="../ink/ink2536.xml"/><Relationship Id="rId532" Type="http://schemas.openxmlformats.org/officeDocument/2006/relationships/image" Target="../media/image1266.png"/><Relationship Id="rId574" Type="http://schemas.openxmlformats.org/officeDocument/2006/relationships/image" Target="../media/image1287.png"/><Relationship Id="rId171" Type="http://schemas.openxmlformats.org/officeDocument/2006/relationships/customXml" Target="../ink/ink2438.xml"/><Relationship Id="rId227" Type="http://schemas.openxmlformats.org/officeDocument/2006/relationships/customXml" Target="../ink/ink2466.xml"/><Relationship Id="rId269" Type="http://schemas.openxmlformats.org/officeDocument/2006/relationships/customXml" Target="../ink/ink2487.xml"/><Relationship Id="rId434" Type="http://schemas.openxmlformats.org/officeDocument/2006/relationships/image" Target="../media/image897.png"/><Relationship Id="rId476" Type="http://schemas.openxmlformats.org/officeDocument/2006/relationships/customXml" Target="../ink/ink2591.xml"/><Relationship Id="rId33" Type="http://schemas.openxmlformats.org/officeDocument/2006/relationships/customXml" Target="../ink/ink2369.xml"/><Relationship Id="rId129" Type="http://schemas.openxmlformats.org/officeDocument/2006/relationships/customXml" Target="../ink/ink2417.xml"/><Relationship Id="rId280" Type="http://schemas.openxmlformats.org/officeDocument/2006/relationships/image" Target="../media/image820.png"/><Relationship Id="rId336" Type="http://schemas.openxmlformats.org/officeDocument/2006/relationships/image" Target="../media/image848.png"/><Relationship Id="rId501" Type="http://schemas.openxmlformats.org/officeDocument/2006/relationships/image" Target="../media/image1251.png"/><Relationship Id="rId543" Type="http://schemas.openxmlformats.org/officeDocument/2006/relationships/customXml" Target="../ink/ink2625.xml"/><Relationship Id="rId75" Type="http://schemas.openxmlformats.org/officeDocument/2006/relationships/customXml" Target="../ink/ink2390.xml"/><Relationship Id="rId140" Type="http://schemas.openxmlformats.org/officeDocument/2006/relationships/image" Target="../media/image750.png"/><Relationship Id="rId182" Type="http://schemas.openxmlformats.org/officeDocument/2006/relationships/image" Target="../media/image771.png"/><Relationship Id="rId378" Type="http://schemas.openxmlformats.org/officeDocument/2006/relationships/image" Target="../media/image869.png"/><Relationship Id="rId403" Type="http://schemas.openxmlformats.org/officeDocument/2006/relationships/customXml" Target="../ink/ink2554.xml"/><Relationship Id="rId585" Type="http://schemas.openxmlformats.org/officeDocument/2006/relationships/customXml" Target="../ink/ink2646.xml"/><Relationship Id="rId6" Type="http://schemas.openxmlformats.org/officeDocument/2006/relationships/image" Target="../media/image684.png"/><Relationship Id="rId238" Type="http://schemas.openxmlformats.org/officeDocument/2006/relationships/image" Target="../media/image799.png"/><Relationship Id="rId445" Type="http://schemas.openxmlformats.org/officeDocument/2006/relationships/customXml" Target="../ink/ink2575.xml"/><Relationship Id="rId487" Type="http://schemas.openxmlformats.org/officeDocument/2006/relationships/image" Target="../media/image1244.png"/><Relationship Id="rId610" Type="http://schemas.openxmlformats.org/officeDocument/2006/relationships/image" Target="../media/image1305.png"/><Relationship Id="rId291" Type="http://schemas.openxmlformats.org/officeDocument/2006/relationships/customXml" Target="../ink/ink2498.xml"/><Relationship Id="rId305" Type="http://schemas.openxmlformats.org/officeDocument/2006/relationships/customXml" Target="../ink/ink2505.xml"/><Relationship Id="rId347" Type="http://schemas.openxmlformats.org/officeDocument/2006/relationships/customXml" Target="../ink/ink2526.xml"/><Relationship Id="rId512" Type="http://schemas.openxmlformats.org/officeDocument/2006/relationships/image" Target="../media/image1256.png"/><Relationship Id="rId44" Type="http://schemas.openxmlformats.org/officeDocument/2006/relationships/image" Target="../media/image702.png"/><Relationship Id="rId86" Type="http://schemas.openxmlformats.org/officeDocument/2006/relationships/image" Target="../media/image723.png"/><Relationship Id="rId151" Type="http://schemas.openxmlformats.org/officeDocument/2006/relationships/customXml" Target="../ink/ink2428.xml"/><Relationship Id="rId389" Type="http://schemas.openxmlformats.org/officeDocument/2006/relationships/customXml" Target="../ink/ink2547.xml"/><Relationship Id="rId554" Type="http://schemas.openxmlformats.org/officeDocument/2006/relationships/image" Target="../media/image1277.png"/><Relationship Id="rId596" Type="http://schemas.openxmlformats.org/officeDocument/2006/relationships/image" Target="../media/image1298.png"/><Relationship Id="rId193" Type="http://schemas.openxmlformats.org/officeDocument/2006/relationships/customXml" Target="../ink/ink2449.xml"/><Relationship Id="rId207" Type="http://schemas.openxmlformats.org/officeDocument/2006/relationships/customXml" Target="../ink/ink2456.xml"/><Relationship Id="rId249" Type="http://schemas.openxmlformats.org/officeDocument/2006/relationships/customXml" Target="../ink/ink2477.xml"/><Relationship Id="rId414" Type="http://schemas.openxmlformats.org/officeDocument/2006/relationships/image" Target="../media/image887.png"/><Relationship Id="rId456" Type="http://schemas.openxmlformats.org/officeDocument/2006/relationships/customXml" Target="../ink/ink2581.xml"/><Relationship Id="rId498" Type="http://schemas.openxmlformats.org/officeDocument/2006/relationships/customXml" Target="../ink/ink2602.xml"/><Relationship Id="rId13" Type="http://schemas.openxmlformats.org/officeDocument/2006/relationships/customXml" Target="../ink/ink2359.xml"/><Relationship Id="rId109" Type="http://schemas.openxmlformats.org/officeDocument/2006/relationships/customXml" Target="../ink/ink2407.xml"/><Relationship Id="rId260" Type="http://schemas.openxmlformats.org/officeDocument/2006/relationships/image" Target="../media/image810.png"/><Relationship Id="rId316" Type="http://schemas.openxmlformats.org/officeDocument/2006/relationships/image" Target="../media/image838.png"/><Relationship Id="rId523" Type="http://schemas.openxmlformats.org/officeDocument/2006/relationships/customXml" Target="../ink/ink2615.xml"/><Relationship Id="rId55" Type="http://schemas.openxmlformats.org/officeDocument/2006/relationships/customXml" Target="../ink/ink2380.xml"/><Relationship Id="rId97" Type="http://schemas.openxmlformats.org/officeDocument/2006/relationships/customXml" Target="../ink/ink2401.xml"/><Relationship Id="rId120" Type="http://schemas.openxmlformats.org/officeDocument/2006/relationships/image" Target="../media/image740.png"/><Relationship Id="rId358" Type="http://schemas.openxmlformats.org/officeDocument/2006/relationships/image" Target="../media/image859.png"/><Relationship Id="rId565" Type="http://schemas.openxmlformats.org/officeDocument/2006/relationships/customXml" Target="../ink/ink2636.xml"/><Relationship Id="rId162" Type="http://schemas.openxmlformats.org/officeDocument/2006/relationships/image" Target="../media/image761.png"/><Relationship Id="rId218" Type="http://schemas.openxmlformats.org/officeDocument/2006/relationships/image" Target="../media/image789.png"/><Relationship Id="rId425" Type="http://schemas.openxmlformats.org/officeDocument/2006/relationships/customXml" Target="../ink/ink2565.xml"/><Relationship Id="rId467" Type="http://schemas.openxmlformats.org/officeDocument/2006/relationships/image" Target="../media/image1234.png"/><Relationship Id="rId271" Type="http://schemas.openxmlformats.org/officeDocument/2006/relationships/customXml" Target="../ink/ink2488.xml"/><Relationship Id="rId24" Type="http://schemas.openxmlformats.org/officeDocument/2006/relationships/image" Target="../media/image693.png"/><Relationship Id="rId66" Type="http://schemas.openxmlformats.org/officeDocument/2006/relationships/image" Target="../media/image713.png"/><Relationship Id="rId131" Type="http://schemas.openxmlformats.org/officeDocument/2006/relationships/customXml" Target="../ink/ink2418.xml"/><Relationship Id="rId327" Type="http://schemas.openxmlformats.org/officeDocument/2006/relationships/customXml" Target="../ink/ink2516.xml"/><Relationship Id="rId369" Type="http://schemas.openxmlformats.org/officeDocument/2006/relationships/customXml" Target="../ink/ink2537.xml"/><Relationship Id="rId534" Type="http://schemas.openxmlformats.org/officeDocument/2006/relationships/image" Target="../media/image1267.png"/><Relationship Id="rId576" Type="http://schemas.openxmlformats.org/officeDocument/2006/relationships/image" Target="../media/image1288.png"/><Relationship Id="rId173" Type="http://schemas.openxmlformats.org/officeDocument/2006/relationships/customXml" Target="../ink/ink2439.xml"/><Relationship Id="rId229" Type="http://schemas.openxmlformats.org/officeDocument/2006/relationships/customXml" Target="../ink/ink2467.xml"/><Relationship Id="rId380" Type="http://schemas.openxmlformats.org/officeDocument/2006/relationships/image" Target="../media/image870.png"/><Relationship Id="rId436" Type="http://schemas.openxmlformats.org/officeDocument/2006/relationships/image" Target="../media/image898.png"/><Relationship Id="rId601" Type="http://schemas.openxmlformats.org/officeDocument/2006/relationships/customXml" Target="../ink/ink2654.xml"/><Relationship Id="rId240" Type="http://schemas.openxmlformats.org/officeDocument/2006/relationships/image" Target="../media/image800.png"/><Relationship Id="rId478" Type="http://schemas.openxmlformats.org/officeDocument/2006/relationships/customXml" Target="../ink/ink2592.xml"/><Relationship Id="rId35" Type="http://schemas.openxmlformats.org/officeDocument/2006/relationships/customXml" Target="../ink/ink2370.xml"/><Relationship Id="rId77" Type="http://schemas.openxmlformats.org/officeDocument/2006/relationships/customXml" Target="../ink/ink2391.xml"/><Relationship Id="rId100" Type="http://schemas.openxmlformats.org/officeDocument/2006/relationships/image" Target="../media/image730.png"/><Relationship Id="rId282" Type="http://schemas.openxmlformats.org/officeDocument/2006/relationships/image" Target="../media/image821.png"/><Relationship Id="rId338" Type="http://schemas.openxmlformats.org/officeDocument/2006/relationships/image" Target="../media/image849.png"/><Relationship Id="rId503" Type="http://schemas.openxmlformats.org/officeDocument/2006/relationships/image" Target="../media/image1252.png"/><Relationship Id="rId545" Type="http://schemas.openxmlformats.org/officeDocument/2006/relationships/customXml" Target="../ink/ink2626.xml"/><Relationship Id="rId587" Type="http://schemas.openxmlformats.org/officeDocument/2006/relationships/customXml" Target="../ink/ink2647.xml"/><Relationship Id="rId8" Type="http://schemas.openxmlformats.org/officeDocument/2006/relationships/image" Target="../media/image685.png"/><Relationship Id="rId142" Type="http://schemas.openxmlformats.org/officeDocument/2006/relationships/image" Target="../media/image751.png"/><Relationship Id="rId184" Type="http://schemas.openxmlformats.org/officeDocument/2006/relationships/image" Target="../media/image772.png"/><Relationship Id="rId391" Type="http://schemas.openxmlformats.org/officeDocument/2006/relationships/customXml" Target="../ink/ink2548.xml"/><Relationship Id="rId405" Type="http://schemas.openxmlformats.org/officeDocument/2006/relationships/customXml" Target="../ink/ink2555.xml"/><Relationship Id="rId447" Type="http://schemas.openxmlformats.org/officeDocument/2006/relationships/image" Target="../media/image1224.png"/><Relationship Id="rId612" Type="http://schemas.openxmlformats.org/officeDocument/2006/relationships/image" Target="../media/image1306.png"/><Relationship Id="rId251" Type="http://schemas.openxmlformats.org/officeDocument/2006/relationships/customXml" Target="../ink/ink2478.xml"/><Relationship Id="rId489" Type="http://schemas.openxmlformats.org/officeDocument/2006/relationships/image" Target="../media/image1245.png"/><Relationship Id="rId46" Type="http://schemas.openxmlformats.org/officeDocument/2006/relationships/image" Target="../media/image703.png"/><Relationship Id="rId293" Type="http://schemas.openxmlformats.org/officeDocument/2006/relationships/customXml" Target="../ink/ink2499.xml"/><Relationship Id="rId307" Type="http://schemas.openxmlformats.org/officeDocument/2006/relationships/customXml" Target="../ink/ink2506.xml"/><Relationship Id="rId349" Type="http://schemas.openxmlformats.org/officeDocument/2006/relationships/customXml" Target="../ink/ink2527.xml"/><Relationship Id="rId514" Type="http://schemas.openxmlformats.org/officeDocument/2006/relationships/image" Target="../media/image1257.png"/><Relationship Id="rId556" Type="http://schemas.openxmlformats.org/officeDocument/2006/relationships/image" Target="../media/image1278.png"/><Relationship Id="rId88" Type="http://schemas.openxmlformats.org/officeDocument/2006/relationships/image" Target="../media/image724.png"/><Relationship Id="rId111" Type="http://schemas.openxmlformats.org/officeDocument/2006/relationships/customXml" Target="../ink/ink2408.xml"/><Relationship Id="rId153" Type="http://schemas.openxmlformats.org/officeDocument/2006/relationships/customXml" Target="../ink/ink2429.xml"/><Relationship Id="rId195" Type="http://schemas.openxmlformats.org/officeDocument/2006/relationships/customXml" Target="../ink/ink2450.xml"/><Relationship Id="rId209" Type="http://schemas.openxmlformats.org/officeDocument/2006/relationships/customXml" Target="../ink/ink2457.xml"/><Relationship Id="rId360" Type="http://schemas.openxmlformats.org/officeDocument/2006/relationships/image" Target="../media/image860.png"/><Relationship Id="rId416" Type="http://schemas.openxmlformats.org/officeDocument/2006/relationships/image" Target="../media/image888.png"/><Relationship Id="rId598" Type="http://schemas.openxmlformats.org/officeDocument/2006/relationships/image" Target="../media/image1299.png"/><Relationship Id="rId220" Type="http://schemas.openxmlformats.org/officeDocument/2006/relationships/image" Target="../media/image790.png"/><Relationship Id="rId458" Type="http://schemas.openxmlformats.org/officeDocument/2006/relationships/customXml" Target="../ink/ink2582.xml"/><Relationship Id="rId15" Type="http://schemas.openxmlformats.org/officeDocument/2006/relationships/customXml" Target="../ink/ink2360.xml"/><Relationship Id="rId57" Type="http://schemas.openxmlformats.org/officeDocument/2006/relationships/customXml" Target="../ink/ink2381.xml"/><Relationship Id="rId262" Type="http://schemas.openxmlformats.org/officeDocument/2006/relationships/image" Target="../media/image811.png"/><Relationship Id="rId318" Type="http://schemas.openxmlformats.org/officeDocument/2006/relationships/image" Target="../media/image839.png"/><Relationship Id="rId525" Type="http://schemas.openxmlformats.org/officeDocument/2006/relationships/customXml" Target="../ink/ink2616.xml"/><Relationship Id="rId567" Type="http://schemas.openxmlformats.org/officeDocument/2006/relationships/customXml" Target="../ink/ink2637.xml"/><Relationship Id="rId99" Type="http://schemas.openxmlformats.org/officeDocument/2006/relationships/customXml" Target="../ink/ink2402.xml"/><Relationship Id="rId122" Type="http://schemas.openxmlformats.org/officeDocument/2006/relationships/image" Target="../media/image741.png"/><Relationship Id="rId164" Type="http://schemas.openxmlformats.org/officeDocument/2006/relationships/image" Target="../media/image762.png"/><Relationship Id="rId371" Type="http://schemas.openxmlformats.org/officeDocument/2006/relationships/customXml" Target="../ink/ink2538.xml"/><Relationship Id="rId427" Type="http://schemas.openxmlformats.org/officeDocument/2006/relationships/customXml" Target="../ink/ink2566.xml"/><Relationship Id="rId469" Type="http://schemas.openxmlformats.org/officeDocument/2006/relationships/image" Target="../media/image1235.png"/><Relationship Id="rId26" Type="http://schemas.openxmlformats.org/officeDocument/2006/relationships/image" Target="../media/image694.png"/><Relationship Id="rId231" Type="http://schemas.openxmlformats.org/officeDocument/2006/relationships/customXml" Target="../ink/ink2468.xml"/><Relationship Id="rId273" Type="http://schemas.openxmlformats.org/officeDocument/2006/relationships/customXml" Target="../ink/ink2489.xml"/><Relationship Id="rId329" Type="http://schemas.openxmlformats.org/officeDocument/2006/relationships/customXml" Target="../ink/ink2517.xml"/><Relationship Id="rId480" Type="http://schemas.openxmlformats.org/officeDocument/2006/relationships/customXml" Target="../ink/ink2593.xml"/><Relationship Id="rId536" Type="http://schemas.openxmlformats.org/officeDocument/2006/relationships/image" Target="../media/image1268.png"/><Relationship Id="rId68" Type="http://schemas.openxmlformats.org/officeDocument/2006/relationships/image" Target="../media/image714.png"/><Relationship Id="rId133" Type="http://schemas.openxmlformats.org/officeDocument/2006/relationships/customXml" Target="../ink/ink2419.xml"/><Relationship Id="rId175" Type="http://schemas.openxmlformats.org/officeDocument/2006/relationships/customXml" Target="../ink/ink2440.xml"/><Relationship Id="rId340" Type="http://schemas.openxmlformats.org/officeDocument/2006/relationships/image" Target="../media/image850.png"/><Relationship Id="rId578" Type="http://schemas.openxmlformats.org/officeDocument/2006/relationships/image" Target="../media/image1289.png"/><Relationship Id="rId200" Type="http://schemas.openxmlformats.org/officeDocument/2006/relationships/image" Target="../media/image780.png"/><Relationship Id="rId382" Type="http://schemas.openxmlformats.org/officeDocument/2006/relationships/image" Target="../media/image871.png"/><Relationship Id="rId438" Type="http://schemas.openxmlformats.org/officeDocument/2006/relationships/image" Target="../media/image899.png"/><Relationship Id="rId603" Type="http://schemas.openxmlformats.org/officeDocument/2006/relationships/customXml" Target="../ink/ink2655.xml"/><Relationship Id="rId242" Type="http://schemas.openxmlformats.org/officeDocument/2006/relationships/image" Target="../media/image801.png"/><Relationship Id="rId284" Type="http://schemas.openxmlformats.org/officeDocument/2006/relationships/image" Target="../media/image822.png"/><Relationship Id="rId491" Type="http://schemas.openxmlformats.org/officeDocument/2006/relationships/image" Target="../media/image1246.png"/><Relationship Id="rId505" Type="http://schemas.openxmlformats.org/officeDocument/2006/relationships/image" Target="../media/image1253.png"/><Relationship Id="rId37" Type="http://schemas.openxmlformats.org/officeDocument/2006/relationships/customXml" Target="../ink/ink2371.xml"/><Relationship Id="rId79" Type="http://schemas.openxmlformats.org/officeDocument/2006/relationships/customXml" Target="../ink/ink2392.xml"/><Relationship Id="rId102" Type="http://schemas.openxmlformats.org/officeDocument/2006/relationships/image" Target="../media/image731.png"/><Relationship Id="rId144" Type="http://schemas.openxmlformats.org/officeDocument/2006/relationships/image" Target="../media/image752.png"/><Relationship Id="rId547" Type="http://schemas.openxmlformats.org/officeDocument/2006/relationships/customXml" Target="../ink/ink2627.xml"/><Relationship Id="rId589" Type="http://schemas.openxmlformats.org/officeDocument/2006/relationships/customXml" Target="../ink/ink2648.xml"/><Relationship Id="rId90" Type="http://schemas.openxmlformats.org/officeDocument/2006/relationships/image" Target="../media/image725.png"/><Relationship Id="rId186" Type="http://schemas.openxmlformats.org/officeDocument/2006/relationships/image" Target="../media/image773.png"/><Relationship Id="rId351" Type="http://schemas.openxmlformats.org/officeDocument/2006/relationships/customXml" Target="../ink/ink2528.xml"/><Relationship Id="rId393" Type="http://schemas.openxmlformats.org/officeDocument/2006/relationships/customXml" Target="../ink/ink2549.xml"/><Relationship Id="rId407" Type="http://schemas.openxmlformats.org/officeDocument/2006/relationships/customXml" Target="../ink/ink2556.xml"/><Relationship Id="rId449" Type="http://schemas.openxmlformats.org/officeDocument/2006/relationships/image" Target="../media/image1225.png"/><Relationship Id="rId614" Type="http://schemas.openxmlformats.org/officeDocument/2006/relationships/image" Target="../media/image1307.png"/><Relationship Id="rId211" Type="http://schemas.openxmlformats.org/officeDocument/2006/relationships/customXml" Target="../ink/ink2458.xml"/><Relationship Id="rId253" Type="http://schemas.openxmlformats.org/officeDocument/2006/relationships/customXml" Target="../ink/ink2479.xml"/><Relationship Id="rId295" Type="http://schemas.openxmlformats.org/officeDocument/2006/relationships/customXml" Target="../ink/ink2500.xml"/><Relationship Id="rId309" Type="http://schemas.openxmlformats.org/officeDocument/2006/relationships/customXml" Target="../ink/ink2507.xml"/><Relationship Id="rId460" Type="http://schemas.openxmlformats.org/officeDocument/2006/relationships/customXml" Target="../ink/ink2583.xml"/><Relationship Id="rId516" Type="http://schemas.openxmlformats.org/officeDocument/2006/relationships/image" Target="../media/image1258.png"/><Relationship Id="rId48" Type="http://schemas.openxmlformats.org/officeDocument/2006/relationships/image" Target="../media/image704.png"/><Relationship Id="rId113" Type="http://schemas.openxmlformats.org/officeDocument/2006/relationships/customXml" Target="../ink/ink2409.xml"/><Relationship Id="rId320" Type="http://schemas.openxmlformats.org/officeDocument/2006/relationships/image" Target="../media/image840.png"/><Relationship Id="rId558" Type="http://schemas.openxmlformats.org/officeDocument/2006/relationships/image" Target="../media/image1279.png"/><Relationship Id="rId155" Type="http://schemas.openxmlformats.org/officeDocument/2006/relationships/customXml" Target="../ink/ink2430.xml"/><Relationship Id="rId197" Type="http://schemas.openxmlformats.org/officeDocument/2006/relationships/customXml" Target="../ink/ink2451.xml"/><Relationship Id="rId362" Type="http://schemas.openxmlformats.org/officeDocument/2006/relationships/image" Target="../media/image861.png"/><Relationship Id="rId418" Type="http://schemas.openxmlformats.org/officeDocument/2006/relationships/image" Target="../media/image889.png"/><Relationship Id="rId222" Type="http://schemas.openxmlformats.org/officeDocument/2006/relationships/image" Target="../media/image791.png"/><Relationship Id="rId264" Type="http://schemas.openxmlformats.org/officeDocument/2006/relationships/image" Target="../media/image812.png"/><Relationship Id="rId471" Type="http://schemas.openxmlformats.org/officeDocument/2006/relationships/image" Target="../media/image1236.png"/><Relationship Id="rId17" Type="http://schemas.openxmlformats.org/officeDocument/2006/relationships/customXml" Target="../ink/ink2361.xml"/><Relationship Id="rId59" Type="http://schemas.openxmlformats.org/officeDocument/2006/relationships/customXml" Target="../ink/ink2382.xml"/><Relationship Id="rId124" Type="http://schemas.openxmlformats.org/officeDocument/2006/relationships/image" Target="../media/image742.png"/><Relationship Id="rId527" Type="http://schemas.openxmlformats.org/officeDocument/2006/relationships/customXml" Target="../ink/ink2617.xml"/><Relationship Id="rId569" Type="http://schemas.openxmlformats.org/officeDocument/2006/relationships/customXml" Target="../ink/ink2638.xml"/><Relationship Id="rId70" Type="http://schemas.openxmlformats.org/officeDocument/2006/relationships/image" Target="../media/image715.png"/><Relationship Id="rId166" Type="http://schemas.openxmlformats.org/officeDocument/2006/relationships/image" Target="../media/image763.png"/><Relationship Id="rId331" Type="http://schemas.openxmlformats.org/officeDocument/2006/relationships/customXml" Target="../ink/ink2518.xml"/><Relationship Id="rId373" Type="http://schemas.openxmlformats.org/officeDocument/2006/relationships/customXml" Target="../ink/ink2539.xml"/><Relationship Id="rId429" Type="http://schemas.openxmlformats.org/officeDocument/2006/relationships/customXml" Target="../ink/ink2567.xml"/><Relationship Id="rId580" Type="http://schemas.openxmlformats.org/officeDocument/2006/relationships/image" Target="../media/image1290.png"/><Relationship Id="rId1" Type="http://schemas.openxmlformats.org/officeDocument/2006/relationships/slideLayout" Target="../slideLayouts/slideLayout1.xml"/><Relationship Id="rId233" Type="http://schemas.openxmlformats.org/officeDocument/2006/relationships/customXml" Target="../ink/ink2469.xml"/><Relationship Id="rId440" Type="http://schemas.openxmlformats.org/officeDocument/2006/relationships/image" Target="../media/image1189.png"/><Relationship Id="rId28" Type="http://schemas.openxmlformats.org/officeDocument/2006/relationships/image" Target="../media/image695.png"/><Relationship Id="rId275" Type="http://schemas.openxmlformats.org/officeDocument/2006/relationships/customXml" Target="../ink/ink2490.xml"/><Relationship Id="rId300" Type="http://schemas.openxmlformats.org/officeDocument/2006/relationships/image" Target="../media/image830.png"/><Relationship Id="rId482" Type="http://schemas.openxmlformats.org/officeDocument/2006/relationships/customXml" Target="../ink/ink2594.xml"/><Relationship Id="rId538" Type="http://schemas.openxmlformats.org/officeDocument/2006/relationships/image" Target="../media/image1269.png"/><Relationship Id="rId81" Type="http://schemas.openxmlformats.org/officeDocument/2006/relationships/customXml" Target="../ink/ink2393.xml"/><Relationship Id="rId135" Type="http://schemas.openxmlformats.org/officeDocument/2006/relationships/customXml" Target="../ink/ink2420.xml"/><Relationship Id="rId177" Type="http://schemas.openxmlformats.org/officeDocument/2006/relationships/customXml" Target="../ink/ink2441.xml"/><Relationship Id="rId342" Type="http://schemas.openxmlformats.org/officeDocument/2006/relationships/image" Target="../media/image851.png"/><Relationship Id="rId384" Type="http://schemas.openxmlformats.org/officeDocument/2006/relationships/image" Target="../media/image872.png"/><Relationship Id="rId591" Type="http://schemas.openxmlformats.org/officeDocument/2006/relationships/customXml" Target="../ink/ink2649.xml"/><Relationship Id="rId605" Type="http://schemas.openxmlformats.org/officeDocument/2006/relationships/customXml" Target="../ink/ink2656.xml"/><Relationship Id="rId202" Type="http://schemas.openxmlformats.org/officeDocument/2006/relationships/image" Target="../media/image781.png"/><Relationship Id="rId244" Type="http://schemas.openxmlformats.org/officeDocument/2006/relationships/image" Target="../media/image802.png"/><Relationship Id="rId39" Type="http://schemas.openxmlformats.org/officeDocument/2006/relationships/customXml" Target="../ink/ink2372.xml"/><Relationship Id="rId286" Type="http://schemas.openxmlformats.org/officeDocument/2006/relationships/image" Target="../media/image823.png"/><Relationship Id="rId451" Type="http://schemas.openxmlformats.org/officeDocument/2006/relationships/image" Target="../media/image1226.png"/><Relationship Id="rId493" Type="http://schemas.openxmlformats.org/officeDocument/2006/relationships/image" Target="../media/image1247.png"/><Relationship Id="rId507" Type="http://schemas.openxmlformats.org/officeDocument/2006/relationships/image" Target="../media/image1254.png"/><Relationship Id="rId549" Type="http://schemas.openxmlformats.org/officeDocument/2006/relationships/customXml" Target="../ink/ink2628.xml"/><Relationship Id="rId50" Type="http://schemas.openxmlformats.org/officeDocument/2006/relationships/image" Target="../media/image705.png"/><Relationship Id="rId104" Type="http://schemas.openxmlformats.org/officeDocument/2006/relationships/image" Target="../media/image732.png"/><Relationship Id="rId146" Type="http://schemas.openxmlformats.org/officeDocument/2006/relationships/image" Target="../media/image753.png"/><Relationship Id="rId188" Type="http://schemas.openxmlformats.org/officeDocument/2006/relationships/image" Target="../media/image774.png"/><Relationship Id="rId311" Type="http://schemas.openxmlformats.org/officeDocument/2006/relationships/customXml" Target="../ink/ink2508.xml"/><Relationship Id="rId353" Type="http://schemas.openxmlformats.org/officeDocument/2006/relationships/customXml" Target="../ink/ink2529.xml"/><Relationship Id="rId395" Type="http://schemas.openxmlformats.org/officeDocument/2006/relationships/customXml" Target="../ink/ink2550.xml"/><Relationship Id="rId409" Type="http://schemas.openxmlformats.org/officeDocument/2006/relationships/customXml" Target="../ink/ink2557.xml"/><Relationship Id="rId560" Type="http://schemas.openxmlformats.org/officeDocument/2006/relationships/image" Target="../media/image1280.png"/><Relationship Id="rId92" Type="http://schemas.openxmlformats.org/officeDocument/2006/relationships/image" Target="../media/image726.png"/><Relationship Id="rId213" Type="http://schemas.openxmlformats.org/officeDocument/2006/relationships/customXml" Target="../ink/ink2459.xml"/><Relationship Id="rId420" Type="http://schemas.openxmlformats.org/officeDocument/2006/relationships/image" Target="../media/image890.png"/><Relationship Id="rId616" Type="http://schemas.openxmlformats.org/officeDocument/2006/relationships/image" Target="../media/image1308.png"/><Relationship Id="rId255" Type="http://schemas.openxmlformats.org/officeDocument/2006/relationships/customXml" Target="../ink/ink2480.xml"/><Relationship Id="rId297" Type="http://schemas.openxmlformats.org/officeDocument/2006/relationships/customXml" Target="../ink/ink2501.xml"/><Relationship Id="rId462" Type="http://schemas.openxmlformats.org/officeDocument/2006/relationships/customXml" Target="../ink/ink2584.xml"/><Relationship Id="rId518" Type="http://schemas.openxmlformats.org/officeDocument/2006/relationships/image" Target="../media/image1259.png"/><Relationship Id="rId115" Type="http://schemas.openxmlformats.org/officeDocument/2006/relationships/customXml" Target="../ink/ink2410.xml"/><Relationship Id="rId157" Type="http://schemas.openxmlformats.org/officeDocument/2006/relationships/customXml" Target="../ink/ink2431.xml"/><Relationship Id="rId322" Type="http://schemas.openxmlformats.org/officeDocument/2006/relationships/image" Target="../media/image841.png"/><Relationship Id="rId364" Type="http://schemas.openxmlformats.org/officeDocument/2006/relationships/image" Target="../media/image862.png"/><Relationship Id="rId61" Type="http://schemas.openxmlformats.org/officeDocument/2006/relationships/customXml" Target="../ink/ink2383.xml"/><Relationship Id="rId199" Type="http://schemas.openxmlformats.org/officeDocument/2006/relationships/customXml" Target="../ink/ink2452.xml"/><Relationship Id="rId571" Type="http://schemas.openxmlformats.org/officeDocument/2006/relationships/customXml" Target="../ink/ink2639.xml"/><Relationship Id="rId19" Type="http://schemas.openxmlformats.org/officeDocument/2006/relationships/customXml" Target="../ink/ink2362.xml"/><Relationship Id="rId224" Type="http://schemas.openxmlformats.org/officeDocument/2006/relationships/image" Target="../media/image792.png"/><Relationship Id="rId266" Type="http://schemas.openxmlformats.org/officeDocument/2006/relationships/image" Target="../media/image813.png"/><Relationship Id="rId431" Type="http://schemas.openxmlformats.org/officeDocument/2006/relationships/customXml" Target="../ink/ink2568.xml"/><Relationship Id="rId473" Type="http://schemas.openxmlformats.org/officeDocument/2006/relationships/image" Target="../media/image1237.png"/><Relationship Id="rId529" Type="http://schemas.openxmlformats.org/officeDocument/2006/relationships/customXml" Target="../ink/ink2618.xml"/><Relationship Id="rId30" Type="http://schemas.openxmlformats.org/officeDocument/2006/relationships/image" Target="../media/image12100.png"/><Relationship Id="rId126" Type="http://schemas.openxmlformats.org/officeDocument/2006/relationships/image" Target="../media/image743.png"/><Relationship Id="rId168" Type="http://schemas.openxmlformats.org/officeDocument/2006/relationships/image" Target="../media/image764.png"/><Relationship Id="rId333" Type="http://schemas.openxmlformats.org/officeDocument/2006/relationships/customXml" Target="../ink/ink2519.xml"/><Relationship Id="rId540" Type="http://schemas.openxmlformats.org/officeDocument/2006/relationships/image" Target="../media/image1270.png"/><Relationship Id="rId72" Type="http://schemas.openxmlformats.org/officeDocument/2006/relationships/image" Target="../media/image716.png"/><Relationship Id="rId375" Type="http://schemas.openxmlformats.org/officeDocument/2006/relationships/customXml" Target="../ink/ink2540.xml"/><Relationship Id="rId582" Type="http://schemas.openxmlformats.org/officeDocument/2006/relationships/image" Target="../media/image1291.png"/><Relationship Id="rId3" Type="http://schemas.openxmlformats.org/officeDocument/2006/relationships/customXml" Target="../ink/ink2354.xml"/><Relationship Id="rId235" Type="http://schemas.openxmlformats.org/officeDocument/2006/relationships/customXml" Target="../ink/ink2470.xml"/><Relationship Id="rId277" Type="http://schemas.openxmlformats.org/officeDocument/2006/relationships/customXml" Target="../ink/ink2491.xml"/><Relationship Id="rId400" Type="http://schemas.openxmlformats.org/officeDocument/2006/relationships/image" Target="../media/image880.png"/><Relationship Id="rId442" Type="http://schemas.openxmlformats.org/officeDocument/2006/relationships/image" Target="../media/image1190.png"/><Relationship Id="rId484" Type="http://schemas.openxmlformats.org/officeDocument/2006/relationships/customXml" Target="../ink/ink2595.xml"/><Relationship Id="rId137" Type="http://schemas.openxmlformats.org/officeDocument/2006/relationships/customXml" Target="../ink/ink2421.xml"/><Relationship Id="rId302" Type="http://schemas.openxmlformats.org/officeDocument/2006/relationships/image" Target="../media/image831.png"/><Relationship Id="rId344" Type="http://schemas.openxmlformats.org/officeDocument/2006/relationships/image" Target="../media/image852.png"/><Relationship Id="rId41" Type="http://schemas.openxmlformats.org/officeDocument/2006/relationships/customXml" Target="../ink/ink2373.xml"/><Relationship Id="rId83" Type="http://schemas.openxmlformats.org/officeDocument/2006/relationships/customXml" Target="../ink/ink2394.xml"/><Relationship Id="rId179" Type="http://schemas.openxmlformats.org/officeDocument/2006/relationships/customXml" Target="../ink/ink2442.xml"/><Relationship Id="rId386" Type="http://schemas.openxmlformats.org/officeDocument/2006/relationships/image" Target="../media/image873.png"/><Relationship Id="rId551" Type="http://schemas.openxmlformats.org/officeDocument/2006/relationships/customXml" Target="../ink/ink2629.xml"/><Relationship Id="rId593" Type="http://schemas.openxmlformats.org/officeDocument/2006/relationships/customXml" Target="../ink/ink2650.xml"/><Relationship Id="rId607" Type="http://schemas.openxmlformats.org/officeDocument/2006/relationships/customXml" Target="../ink/ink2657.xml"/><Relationship Id="rId190" Type="http://schemas.openxmlformats.org/officeDocument/2006/relationships/image" Target="../media/image775.png"/><Relationship Id="rId204" Type="http://schemas.openxmlformats.org/officeDocument/2006/relationships/image" Target="../media/image782.png"/><Relationship Id="rId246" Type="http://schemas.openxmlformats.org/officeDocument/2006/relationships/image" Target="../media/image803.png"/><Relationship Id="rId288" Type="http://schemas.openxmlformats.org/officeDocument/2006/relationships/image" Target="../media/image824.png"/><Relationship Id="rId411" Type="http://schemas.openxmlformats.org/officeDocument/2006/relationships/customXml" Target="../ink/ink2558.xml"/><Relationship Id="rId453" Type="http://schemas.openxmlformats.org/officeDocument/2006/relationships/image" Target="../media/image1227.png"/><Relationship Id="rId509" Type="http://schemas.openxmlformats.org/officeDocument/2006/relationships/customXml" Target="../ink/ink2608.xml"/><Relationship Id="rId106" Type="http://schemas.openxmlformats.org/officeDocument/2006/relationships/image" Target="../media/image733.png"/><Relationship Id="rId313" Type="http://schemas.openxmlformats.org/officeDocument/2006/relationships/customXml" Target="../ink/ink2509.xml"/><Relationship Id="rId495" Type="http://schemas.openxmlformats.org/officeDocument/2006/relationships/image" Target="../media/image1248.png"/><Relationship Id="rId10" Type="http://schemas.openxmlformats.org/officeDocument/2006/relationships/image" Target="../media/image686.png"/><Relationship Id="rId52" Type="http://schemas.openxmlformats.org/officeDocument/2006/relationships/image" Target="../media/image706.png"/><Relationship Id="rId94" Type="http://schemas.openxmlformats.org/officeDocument/2006/relationships/image" Target="../media/image727.png"/><Relationship Id="rId148" Type="http://schemas.openxmlformats.org/officeDocument/2006/relationships/image" Target="../media/image754.png"/><Relationship Id="rId355" Type="http://schemas.openxmlformats.org/officeDocument/2006/relationships/customXml" Target="../ink/ink2530.xml"/><Relationship Id="rId397" Type="http://schemas.openxmlformats.org/officeDocument/2006/relationships/customXml" Target="../ink/ink2551.xml"/><Relationship Id="rId520" Type="http://schemas.openxmlformats.org/officeDocument/2006/relationships/image" Target="../media/image1260.png"/><Relationship Id="rId562" Type="http://schemas.openxmlformats.org/officeDocument/2006/relationships/image" Target="../media/image1281.png"/><Relationship Id="rId618" Type="http://schemas.openxmlformats.org/officeDocument/2006/relationships/image" Target="../media/image1309.png"/><Relationship Id="rId215" Type="http://schemas.openxmlformats.org/officeDocument/2006/relationships/customXml" Target="../ink/ink2460.xml"/><Relationship Id="rId257" Type="http://schemas.openxmlformats.org/officeDocument/2006/relationships/customXml" Target="../ink/ink2481.xml"/><Relationship Id="rId422" Type="http://schemas.openxmlformats.org/officeDocument/2006/relationships/image" Target="../media/image891.png"/><Relationship Id="rId464" Type="http://schemas.openxmlformats.org/officeDocument/2006/relationships/customXml" Target="../ink/ink2585.xml"/><Relationship Id="rId299" Type="http://schemas.openxmlformats.org/officeDocument/2006/relationships/customXml" Target="../ink/ink2502.xml"/><Relationship Id="rId63" Type="http://schemas.openxmlformats.org/officeDocument/2006/relationships/customXml" Target="../ink/ink2384.xml"/><Relationship Id="rId159" Type="http://schemas.openxmlformats.org/officeDocument/2006/relationships/customXml" Target="../ink/ink2432.xml"/><Relationship Id="rId366" Type="http://schemas.openxmlformats.org/officeDocument/2006/relationships/image" Target="../media/image863.png"/><Relationship Id="rId573" Type="http://schemas.openxmlformats.org/officeDocument/2006/relationships/customXml" Target="../ink/ink2640.xml"/><Relationship Id="rId226" Type="http://schemas.openxmlformats.org/officeDocument/2006/relationships/image" Target="../media/image793.png"/><Relationship Id="rId433" Type="http://schemas.openxmlformats.org/officeDocument/2006/relationships/customXml" Target="../ink/ink2569.xml"/><Relationship Id="rId74" Type="http://schemas.openxmlformats.org/officeDocument/2006/relationships/image" Target="../media/image717.png"/><Relationship Id="rId377" Type="http://schemas.openxmlformats.org/officeDocument/2006/relationships/customXml" Target="../ink/ink2541.xml"/><Relationship Id="rId500" Type="http://schemas.openxmlformats.org/officeDocument/2006/relationships/customXml" Target="../ink/ink2603.xml"/><Relationship Id="rId584" Type="http://schemas.openxmlformats.org/officeDocument/2006/relationships/image" Target="../media/image1292.png"/><Relationship Id="rId5" Type="http://schemas.openxmlformats.org/officeDocument/2006/relationships/customXml" Target="../ink/ink2355.xml"/><Relationship Id="rId237" Type="http://schemas.openxmlformats.org/officeDocument/2006/relationships/customXml" Target="../ink/ink2471.xml"/><Relationship Id="rId444" Type="http://schemas.openxmlformats.org/officeDocument/2006/relationships/image" Target="../media/image1191.png"/><Relationship Id="rId290" Type="http://schemas.openxmlformats.org/officeDocument/2006/relationships/image" Target="../media/image825.png"/><Relationship Id="rId304" Type="http://schemas.openxmlformats.org/officeDocument/2006/relationships/image" Target="../media/image832.png"/><Relationship Id="rId388" Type="http://schemas.openxmlformats.org/officeDocument/2006/relationships/image" Target="../media/image874.png"/><Relationship Id="rId511" Type="http://schemas.openxmlformats.org/officeDocument/2006/relationships/customXml" Target="../ink/ink2609.xml"/><Relationship Id="rId609" Type="http://schemas.openxmlformats.org/officeDocument/2006/relationships/customXml" Target="../ink/ink2658.xml"/><Relationship Id="rId85" Type="http://schemas.openxmlformats.org/officeDocument/2006/relationships/customXml" Target="../ink/ink2395.xml"/><Relationship Id="rId150" Type="http://schemas.openxmlformats.org/officeDocument/2006/relationships/image" Target="../media/image755.png"/><Relationship Id="rId595" Type="http://schemas.openxmlformats.org/officeDocument/2006/relationships/customXml" Target="../ink/ink2651.xml"/><Relationship Id="rId248" Type="http://schemas.openxmlformats.org/officeDocument/2006/relationships/image" Target="../media/image804.png"/><Relationship Id="rId455" Type="http://schemas.openxmlformats.org/officeDocument/2006/relationships/image" Target="../media/image1228.png"/><Relationship Id="rId12" Type="http://schemas.openxmlformats.org/officeDocument/2006/relationships/image" Target="../media/image687.png"/><Relationship Id="rId108" Type="http://schemas.openxmlformats.org/officeDocument/2006/relationships/image" Target="../media/image734.png"/><Relationship Id="rId315" Type="http://schemas.openxmlformats.org/officeDocument/2006/relationships/customXml" Target="../ink/ink2510.xml"/><Relationship Id="rId522" Type="http://schemas.openxmlformats.org/officeDocument/2006/relationships/image" Target="../media/image1261.png"/><Relationship Id="rId96" Type="http://schemas.openxmlformats.org/officeDocument/2006/relationships/image" Target="../media/image728.png"/><Relationship Id="rId161" Type="http://schemas.openxmlformats.org/officeDocument/2006/relationships/customXml" Target="../ink/ink2433.xml"/><Relationship Id="rId399" Type="http://schemas.openxmlformats.org/officeDocument/2006/relationships/customXml" Target="../ink/ink2552.xml"/><Relationship Id="rId259" Type="http://schemas.openxmlformats.org/officeDocument/2006/relationships/customXml" Target="../ink/ink2482.xml"/><Relationship Id="rId466" Type="http://schemas.openxmlformats.org/officeDocument/2006/relationships/customXml" Target="../ink/ink2586.xml"/><Relationship Id="rId23" Type="http://schemas.openxmlformats.org/officeDocument/2006/relationships/customXml" Target="../ink/ink2364.xml"/><Relationship Id="rId119" Type="http://schemas.openxmlformats.org/officeDocument/2006/relationships/customXml" Target="../ink/ink2412.xml"/><Relationship Id="rId326" Type="http://schemas.openxmlformats.org/officeDocument/2006/relationships/image" Target="../media/image843.png"/><Relationship Id="rId533" Type="http://schemas.openxmlformats.org/officeDocument/2006/relationships/customXml" Target="../ink/ink2620.xml"/><Relationship Id="rId172" Type="http://schemas.openxmlformats.org/officeDocument/2006/relationships/image" Target="../media/image766.png"/><Relationship Id="rId477" Type="http://schemas.openxmlformats.org/officeDocument/2006/relationships/image" Target="../media/image1239.png"/><Relationship Id="rId600" Type="http://schemas.openxmlformats.org/officeDocument/2006/relationships/image" Target="../media/image1300.png"/><Relationship Id="rId337" Type="http://schemas.openxmlformats.org/officeDocument/2006/relationships/customXml" Target="../ink/ink2521.xml"/><Relationship Id="rId34" Type="http://schemas.openxmlformats.org/officeDocument/2006/relationships/image" Target="../media/image697.png"/><Relationship Id="rId544" Type="http://schemas.openxmlformats.org/officeDocument/2006/relationships/image" Target="../media/image1272.png"/><Relationship Id="rId183" Type="http://schemas.openxmlformats.org/officeDocument/2006/relationships/customXml" Target="../ink/ink2444.xml"/><Relationship Id="rId390" Type="http://schemas.openxmlformats.org/officeDocument/2006/relationships/image" Target="../media/image875.png"/><Relationship Id="rId404" Type="http://schemas.openxmlformats.org/officeDocument/2006/relationships/image" Target="../media/image882.png"/><Relationship Id="rId611" Type="http://schemas.openxmlformats.org/officeDocument/2006/relationships/customXml" Target="../ink/ink2659.xml"/><Relationship Id="rId250" Type="http://schemas.openxmlformats.org/officeDocument/2006/relationships/image" Target="../media/image805.png"/><Relationship Id="rId488" Type="http://schemas.openxmlformats.org/officeDocument/2006/relationships/customXml" Target="../ink/ink2597.xml"/><Relationship Id="rId45" Type="http://schemas.openxmlformats.org/officeDocument/2006/relationships/customXml" Target="../ink/ink2375.xml"/><Relationship Id="rId110" Type="http://schemas.openxmlformats.org/officeDocument/2006/relationships/image" Target="../media/image735.png"/><Relationship Id="rId348" Type="http://schemas.openxmlformats.org/officeDocument/2006/relationships/image" Target="../media/image854.png"/><Relationship Id="rId555" Type="http://schemas.openxmlformats.org/officeDocument/2006/relationships/customXml" Target="../ink/ink2631.xml"/><Relationship Id="rId194" Type="http://schemas.openxmlformats.org/officeDocument/2006/relationships/image" Target="../media/image777.png"/><Relationship Id="rId208" Type="http://schemas.openxmlformats.org/officeDocument/2006/relationships/image" Target="../media/image784.png"/><Relationship Id="rId415" Type="http://schemas.openxmlformats.org/officeDocument/2006/relationships/customXml" Target="../ink/ink2560.xml"/><Relationship Id="rId261" Type="http://schemas.openxmlformats.org/officeDocument/2006/relationships/customXml" Target="../ink/ink2483.xml"/><Relationship Id="rId499" Type="http://schemas.openxmlformats.org/officeDocument/2006/relationships/image" Target="../media/image1250.png"/><Relationship Id="rId56" Type="http://schemas.openxmlformats.org/officeDocument/2006/relationships/image" Target="../media/image708.png"/><Relationship Id="rId359" Type="http://schemas.openxmlformats.org/officeDocument/2006/relationships/customXml" Target="../ink/ink2532.xml"/><Relationship Id="rId566" Type="http://schemas.openxmlformats.org/officeDocument/2006/relationships/image" Target="../media/image1283.png"/><Relationship Id="rId121" Type="http://schemas.openxmlformats.org/officeDocument/2006/relationships/customXml" Target="../ink/ink2413.xml"/><Relationship Id="rId219" Type="http://schemas.openxmlformats.org/officeDocument/2006/relationships/customXml" Target="../ink/ink2462.xml"/><Relationship Id="rId426" Type="http://schemas.openxmlformats.org/officeDocument/2006/relationships/image" Target="../media/image893.png"/><Relationship Id="rId67" Type="http://schemas.openxmlformats.org/officeDocument/2006/relationships/customXml" Target="../ink/ink2386.xml"/><Relationship Id="rId272" Type="http://schemas.openxmlformats.org/officeDocument/2006/relationships/image" Target="../media/image816.png"/><Relationship Id="rId577" Type="http://schemas.openxmlformats.org/officeDocument/2006/relationships/customXml" Target="../ink/ink2642.xml"/></Relationships>
</file>

<file path=ppt/slides/_rels/slide33.xml.rels><?xml version="1.0" encoding="UTF-8" standalone="yes"?>
<Relationships xmlns="http://schemas.openxmlformats.org/package/2006/relationships"><Relationship Id="rId13" Type="http://schemas.openxmlformats.org/officeDocument/2006/relationships/image" Target="../media/image1313.png"/><Relationship Id="rId18" Type="http://schemas.openxmlformats.org/officeDocument/2006/relationships/customXml" Target="../ink/ink2669.xml"/><Relationship Id="rId26" Type="http://schemas.openxmlformats.org/officeDocument/2006/relationships/customXml" Target="../ink/ink2673.xml"/><Relationship Id="rId39" Type="http://schemas.openxmlformats.org/officeDocument/2006/relationships/image" Target="../media/image1326.png"/><Relationship Id="rId21" Type="http://schemas.openxmlformats.org/officeDocument/2006/relationships/image" Target="../media/image1317.png"/><Relationship Id="rId34" Type="http://schemas.openxmlformats.org/officeDocument/2006/relationships/customXml" Target="../ink/ink2677.xml"/><Relationship Id="rId7" Type="http://schemas.openxmlformats.org/officeDocument/2006/relationships/image" Target="../media/image1310.png"/><Relationship Id="rId12" Type="http://schemas.openxmlformats.org/officeDocument/2006/relationships/customXml" Target="../ink/ink2666.xml"/><Relationship Id="rId17" Type="http://schemas.openxmlformats.org/officeDocument/2006/relationships/image" Target="../media/image1315.png"/><Relationship Id="rId25" Type="http://schemas.openxmlformats.org/officeDocument/2006/relationships/image" Target="../media/image1319.png"/><Relationship Id="rId33" Type="http://schemas.openxmlformats.org/officeDocument/2006/relationships/image" Target="../media/image1323.png"/><Relationship Id="rId38" Type="http://schemas.openxmlformats.org/officeDocument/2006/relationships/customXml" Target="../ink/ink2679.xml"/><Relationship Id="rId2" Type="http://schemas.openxmlformats.org/officeDocument/2006/relationships/notesSlide" Target="../notesSlides/notesSlide29.xml"/><Relationship Id="rId16" Type="http://schemas.openxmlformats.org/officeDocument/2006/relationships/customXml" Target="../ink/ink2668.xml"/><Relationship Id="rId20" Type="http://schemas.openxmlformats.org/officeDocument/2006/relationships/customXml" Target="../ink/ink2670.xml"/><Relationship Id="rId29" Type="http://schemas.openxmlformats.org/officeDocument/2006/relationships/image" Target="../media/image1321.png"/><Relationship Id="rId1" Type="http://schemas.openxmlformats.org/officeDocument/2006/relationships/slideLayout" Target="../slideLayouts/slideLayout7.xml"/><Relationship Id="rId6" Type="http://schemas.openxmlformats.org/officeDocument/2006/relationships/customXml" Target="../ink/ink2663.xml"/><Relationship Id="rId11" Type="http://schemas.openxmlformats.org/officeDocument/2006/relationships/image" Target="../media/image1312.png"/><Relationship Id="rId24" Type="http://schemas.openxmlformats.org/officeDocument/2006/relationships/customXml" Target="../ink/ink2672.xml"/><Relationship Id="rId32" Type="http://schemas.openxmlformats.org/officeDocument/2006/relationships/customXml" Target="../ink/ink2676.xml"/><Relationship Id="rId37" Type="http://schemas.openxmlformats.org/officeDocument/2006/relationships/image" Target="../media/image1325.png"/><Relationship Id="rId5" Type="http://schemas.openxmlformats.org/officeDocument/2006/relationships/image" Target="../media/image685.emf"/><Relationship Id="rId15" Type="http://schemas.openxmlformats.org/officeDocument/2006/relationships/image" Target="../media/image1314.png"/><Relationship Id="rId23" Type="http://schemas.openxmlformats.org/officeDocument/2006/relationships/image" Target="../media/image1318.png"/><Relationship Id="rId28" Type="http://schemas.openxmlformats.org/officeDocument/2006/relationships/customXml" Target="../ink/ink2674.xml"/><Relationship Id="rId36" Type="http://schemas.openxmlformats.org/officeDocument/2006/relationships/customXml" Target="../ink/ink2678.xml"/><Relationship Id="rId10" Type="http://schemas.openxmlformats.org/officeDocument/2006/relationships/customXml" Target="../ink/ink2665.xml"/><Relationship Id="rId19" Type="http://schemas.openxmlformats.org/officeDocument/2006/relationships/image" Target="../media/image1316.png"/><Relationship Id="rId31" Type="http://schemas.openxmlformats.org/officeDocument/2006/relationships/image" Target="../media/image1322.png"/><Relationship Id="rId4" Type="http://schemas.openxmlformats.org/officeDocument/2006/relationships/image" Target="../media/image684.emf"/><Relationship Id="rId9" Type="http://schemas.openxmlformats.org/officeDocument/2006/relationships/image" Target="../media/image1311.png"/><Relationship Id="rId14" Type="http://schemas.openxmlformats.org/officeDocument/2006/relationships/customXml" Target="../ink/ink2667.xml"/><Relationship Id="rId22" Type="http://schemas.openxmlformats.org/officeDocument/2006/relationships/customXml" Target="../ink/ink2671.xml"/><Relationship Id="rId27" Type="http://schemas.openxmlformats.org/officeDocument/2006/relationships/image" Target="../media/image1320.png"/><Relationship Id="rId30" Type="http://schemas.openxmlformats.org/officeDocument/2006/relationships/customXml" Target="../ink/ink2675.xml"/><Relationship Id="rId35" Type="http://schemas.openxmlformats.org/officeDocument/2006/relationships/image" Target="../media/image1324.png"/><Relationship Id="rId8" Type="http://schemas.openxmlformats.org/officeDocument/2006/relationships/customXml" Target="../ink/ink2664.xml"/><Relationship Id="rId3" Type="http://schemas.openxmlformats.org/officeDocument/2006/relationships/image" Target="../media/image683.emf"/></Relationships>
</file>

<file path=ppt/slides/_rels/slide34.xml.rels><?xml version="1.0" encoding="UTF-8" standalone="yes"?>
<Relationships xmlns="http://schemas.openxmlformats.org/package/2006/relationships"><Relationship Id="rId117" Type="http://schemas.openxmlformats.org/officeDocument/2006/relationships/customXml" Target="../ink/ink2735.xml"/><Relationship Id="rId21" Type="http://schemas.openxmlformats.org/officeDocument/2006/relationships/customXml" Target="../ink/ink2687.xml"/><Relationship Id="rId42" Type="http://schemas.openxmlformats.org/officeDocument/2006/relationships/image" Target="../media/image1348.png"/><Relationship Id="rId63" Type="http://schemas.openxmlformats.org/officeDocument/2006/relationships/customXml" Target="../ink/ink2708.xml"/><Relationship Id="rId84" Type="http://schemas.openxmlformats.org/officeDocument/2006/relationships/image" Target="../media/image1369.png"/><Relationship Id="rId138" Type="http://schemas.openxmlformats.org/officeDocument/2006/relationships/image" Target="../media/image1396.png"/><Relationship Id="rId159" Type="http://schemas.openxmlformats.org/officeDocument/2006/relationships/customXml" Target="../ink/ink2756.xml"/><Relationship Id="rId107" Type="http://schemas.openxmlformats.org/officeDocument/2006/relationships/customXml" Target="../ink/ink2730.xml"/><Relationship Id="rId11" Type="http://schemas.openxmlformats.org/officeDocument/2006/relationships/customXml" Target="../ink/ink2682.xml"/><Relationship Id="rId32" Type="http://schemas.openxmlformats.org/officeDocument/2006/relationships/image" Target="../media/image1343.png"/><Relationship Id="rId53" Type="http://schemas.openxmlformats.org/officeDocument/2006/relationships/customXml" Target="../ink/ink2703.xml"/><Relationship Id="rId74" Type="http://schemas.openxmlformats.org/officeDocument/2006/relationships/image" Target="../media/image1364.png"/><Relationship Id="rId128" Type="http://schemas.openxmlformats.org/officeDocument/2006/relationships/image" Target="../media/image1391.png"/><Relationship Id="rId149" Type="http://schemas.openxmlformats.org/officeDocument/2006/relationships/customXml" Target="../ink/ink2751.xml"/><Relationship Id="rId5" Type="http://schemas.openxmlformats.org/officeDocument/2006/relationships/image" Target="../media/image1329.png"/><Relationship Id="rId95" Type="http://schemas.openxmlformats.org/officeDocument/2006/relationships/customXml" Target="../ink/ink2724.xml"/><Relationship Id="rId160" Type="http://schemas.openxmlformats.org/officeDocument/2006/relationships/image" Target="../media/image1407.png"/><Relationship Id="rId22" Type="http://schemas.openxmlformats.org/officeDocument/2006/relationships/image" Target="../media/image1338.png"/><Relationship Id="rId43" Type="http://schemas.openxmlformats.org/officeDocument/2006/relationships/customXml" Target="../ink/ink2698.xml"/><Relationship Id="rId64" Type="http://schemas.openxmlformats.org/officeDocument/2006/relationships/image" Target="../media/image1359.png"/><Relationship Id="rId118" Type="http://schemas.openxmlformats.org/officeDocument/2006/relationships/image" Target="../media/image1386.png"/><Relationship Id="rId139" Type="http://schemas.openxmlformats.org/officeDocument/2006/relationships/customXml" Target="../ink/ink2746.xml"/><Relationship Id="rId85" Type="http://schemas.openxmlformats.org/officeDocument/2006/relationships/customXml" Target="../ink/ink2719.xml"/><Relationship Id="rId150" Type="http://schemas.openxmlformats.org/officeDocument/2006/relationships/image" Target="../media/image1402.png"/><Relationship Id="rId12" Type="http://schemas.openxmlformats.org/officeDocument/2006/relationships/image" Target="../media/image1333.png"/><Relationship Id="rId17" Type="http://schemas.openxmlformats.org/officeDocument/2006/relationships/customXml" Target="../ink/ink2685.xml"/><Relationship Id="rId33" Type="http://schemas.openxmlformats.org/officeDocument/2006/relationships/customXml" Target="../ink/ink2693.xml"/><Relationship Id="rId38" Type="http://schemas.openxmlformats.org/officeDocument/2006/relationships/image" Target="../media/image1346.png"/><Relationship Id="rId59" Type="http://schemas.openxmlformats.org/officeDocument/2006/relationships/customXml" Target="../ink/ink2706.xml"/><Relationship Id="rId103" Type="http://schemas.openxmlformats.org/officeDocument/2006/relationships/customXml" Target="../ink/ink2728.xml"/><Relationship Id="rId108" Type="http://schemas.openxmlformats.org/officeDocument/2006/relationships/image" Target="../media/image1381.png"/><Relationship Id="rId124" Type="http://schemas.openxmlformats.org/officeDocument/2006/relationships/image" Target="../media/image1389.png"/><Relationship Id="rId129" Type="http://schemas.openxmlformats.org/officeDocument/2006/relationships/customXml" Target="../ink/ink2741.xml"/><Relationship Id="rId54" Type="http://schemas.openxmlformats.org/officeDocument/2006/relationships/image" Target="../media/image1354.png"/><Relationship Id="rId70" Type="http://schemas.openxmlformats.org/officeDocument/2006/relationships/image" Target="../media/image1362.png"/><Relationship Id="rId75" Type="http://schemas.openxmlformats.org/officeDocument/2006/relationships/customXml" Target="../ink/ink2714.xml"/><Relationship Id="rId91" Type="http://schemas.openxmlformats.org/officeDocument/2006/relationships/customXml" Target="../ink/ink2722.xml"/><Relationship Id="rId96" Type="http://schemas.openxmlformats.org/officeDocument/2006/relationships/image" Target="../media/image1375.png"/><Relationship Id="rId140" Type="http://schemas.openxmlformats.org/officeDocument/2006/relationships/image" Target="../media/image1397.png"/><Relationship Id="rId145" Type="http://schemas.openxmlformats.org/officeDocument/2006/relationships/customXml" Target="../ink/ink2749.xml"/><Relationship Id="rId161" Type="http://schemas.openxmlformats.org/officeDocument/2006/relationships/customXml" Target="../ink/ink2757.xml"/><Relationship Id="rId1" Type="http://schemas.openxmlformats.org/officeDocument/2006/relationships/slideLayout" Target="../slideLayouts/slideLayout7.xml"/><Relationship Id="rId6" Type="http://schemas.openxmlformats.org/officeDocument/2006/relationships/image" Target="../media/image1330.png"/><Relationship Id="rId23" Type="http://schemas.openxmlformats.org/officeDocument/2006/relationships/customXml" Target="../ink/ink2688.xml"/><Relationship Id="rId28" Type="http://schemas.openxmlformats.org/officeDocument/2006/relationships/image" Target="../media/image1341.png"/><Relationship Id="rId49" Type="http://schemas.openxmlformats.org/officeDocument/2006/relationships/customXml" Target="../ink/ink2701.xml"/><Relationship Id="rId114" Type="http://schemas.openxmlformats.org/officeDocument/2006/relationships/image" Target="../media/image1384.png"/><Relationship Id="rId119" Type="http://schemas.openxmlformats.org/officeDocument/2006/relationships/customXml" Target="../ink/ink2736.xml"/><Relationship Id="rId44" Type="http://schemas.openxmlformats.org/officeDocument/2006/relationships/image" Target="../media/image1349.png"/><Relationship Id="rId60" Type="http://schemas.openxmlformats.org/officeDocument/2006/relationships/image" Target="../media/image1357.png"/><Relationship Id="rId65" Type="http://schemas.openxmlformats.org/officeDocument/2006/relationships/customXml" Target="../ink/ink2709.xml"/><Relationship Id="rId81" Type="http://schemas.openxmlformats.org/officeDocument/2006/relationships/customXml" Target="../ink/ink2717.xml"/><Relationship Id="rId86" Type="http://schemas.openxmlformats.org/officeDocument/2006/relationships/image" Target="../media/image1370.png"/><Relationship Id="rId130" Type="http://schemas.openxmlformats.org/officeDocument/2006/relationships/image" Target="../media/image1392.png"/><Relationship Id="rId135" Type="http://schemas.openxmlformats.org/officeDocument/2006/relationships/customXml" Target="../ink/ink2744.xml"/><Relationship Id="rId151" Type="http://schemas.openxmlformats.org/officeDocument/2006/relationships/customXml" Target="../ink/ink2752.xml"/><Relationship Id="rId156" Type="http://schemas.openxmlformats.org/officeDocument/2006/relationships/image" Target="../media/image1405.png"/><Relationship Id="rId13" Type="http://schemas.openxmlformats.org/officeDocument/2006/relationships/customXml" Target="../ink/ink2683.xml"/><Relationship Id="rId18" Type="http://schemas.openxmlformats.org/officeDocument/2006/relationships/image" Target="../media/image1336.png"/><Relationship Id="rId39" Type="http://schemas.openxmlformats.org/officeDocument/2006/relationships/customXml" Target="../ink/ink2696.xml"/><Relationship Id="rId109" Type="http://schemas.openxmlformats.org/officeDocument/2006/relationships/customXml" Target="../ink/ink2731.xml"/><Relationship Id="rId34" Type="http://schemas.openxmlformats.org/officeDocument/2006/relationships/image" Target="../media/image1344.png"/><Relationship Id="rId50" Type="http://schemas.openxmlformats.org/officeDocument/2006/relationships/image" Target="../media/image1352.png"/><Relationship Id="rId55" Type="http://schemas.openxmlformats.org/officeDocument/2006/relationships/customXml" Target="../ink/ink2704.xml"/><Relationship Id="rId76" Type="http://schemas.openxmlformats.org/officeDocument/2006/relationships/image" Target="../media/image1365.png"/><Relationship Id="rId97" Type="http://schemas.openxmlformats.org/officeDocument/2006/relationships/customXml" Target="../ink/ink2725.xml"/><Relationship Id="rId104" Type="http://schemas.openxmlformats.org/officeDocument/2006/relationships/image" Target="../media/image1379.png"/><Relationship Id="rId120" Type="http://schemas.openxmlformats.org/officeDocument/2006/relationships/image" Target="../media/image1387.png"/><Relationship Id="rId125" Type="http://schemas.openxmlformats.org/officeDocument/2006/relationships/customXml" Target="../ink/ink2739.xml"/><Relationship Id="rId141" Type="http://schemas.openxmlformats.org/officeDocument/2006/relationships/customXml" Target="../ink/ink2747.xml"/><Relationship Id="rId146" Type="http://schemas.openxmlformats.org/officeDocument/2006/relationships/image" Target="../media/image1400.png"/><Relationship Id="rId7" Type="http://schemas.openxmlformats.org/officeDocument/2006/relationships/customXml" Target="../ink/ink2680.xml"/><Relationship Id="rId71" Type="http://schemas.openxmlformats.org/officeDocument/2006/relationships/customXml" Target="../ink/ink2712.xml"/><Relationship Id="rId92" Type="http://schemas.openxmlformats.org/officeDocument/2006/relationships/image" Target="../media/image1373.png"/><Relationship Id="rId162" Type="http://schemas.openxmlformats.org/officeDocument/2006/relationships/image" Target="../media/image1408.png"/><Relationship Id="rId2" Type="http://schemas.openxmlformats.org/officeDocument/2006/relationships/notesSlide" Target="../notesSlides/notesSlide30.xml"/><Relationship Id="rId29" Type="http://schemas.openxmlformats.org/officeDocument/2006/relationships/customXml" Target="../ink/ink2691.xml"/><Relationship Id="rId24" Type="http://schemas.openxmlformats.org/officeDocument/2006/relationships/image" Target="../media/image1339.png"/><Relationship Id="rId40" Type="http://schemas.openxmlformats.org/officeDocument/2006/relationships/image" Target="../media/image1347.png"/><Relationship Id="rId45" Type="http://schemas.openxmlformats.org/officeDocument/2006/relationships/customXml" Target="../ink/ink2699.xml"/><Relationship Id="rId66" Type="http://schemas.openxmlformats.org/officeDocument/2006/relationships/image" Target="../media/image1360.png"/><Relationship Id="rId87" Type="http://schemas.openxmlformats.org/officeDocument/2006/relationships/customXml" Target="../ink/ink2720.xml"/><Relationship Id="rId110" Type="http://schemas.openxmlformats.org/officeDocument/2006/relationships/image" Target="../media/image1382.png"/><Relationship Id="rId115" Type="http://schemas.openxmlformats.org/officeDocument/2006/relationships/customXml" Target="../ink/ink2734.xml"/><Relationship Id="rId131" Type="http://schemas.openxmlformats.org/officeDocument/2006/relationships/customXml" Target="../ink/ink2742.xml"/><Relationship Id="rId136" Type="http://schemas.openxmlformats.org/officeDocument/2006/relationships/image" Target="../media/image1395.png"/><Relationship Id="rId157" Type="http://schemas.openxmlformats.org/officeDocument/2006/relationships/customXml" Target="../ink/ink2755.xml"/><Relationship Id="rId61" Type="http://schemas.openxmlformats.org/officeDocument/2006/relationships/customXml" Target="../ink/ink2707.xml"/><Relationship Id="rId82" Type="http://schemas.openxmlformats.org/officeDocument/2006/relationships/image" Target="../media/image1368.png"/><Relationship Id="rId152" Type="http://schemas.openxmlformats.org/officeDocument/2006/relationships/image" Target="../media/image1403.png"/><Relationship Id="rId19" Type="http://schemas.openxmlformats.org/officeDocument/2006/relationships/customXml" Target="../ink/ink2686.xml"/><Relationship Id="rId14" Type="http://schemas.openxmlformats.org/officeDocument/2006/relationships/image" Target="../media/image1334.png"/><Relationship Id="rId30" Type="http://schemas.openxmlformats.org/officeDocument/2006/relationships/image" Target="../media/image1342.png"/><Relationship Id="rId35" Type="http://schemas.openxmlformats.org/officeDocument/2006/relationships/customXml" Target="../ink/ink2694.xml"/><Relationship Id="rId56" Type="http://schemas.openxmlformats.org/officeDocument/2006/relationships/image" Target="../media/image1355.png"/><Relationship Id="rId77" Type="http://schemas.openxmlformats.org/officeDocument/2006/relationships/customXml" Target="../ink/ink2715.xml"/><Relationship Id="rId100" Type="http://schemas.openxmlformats.org/officeDocument/2006/relationships/image" Target="../media/image1377.png"/><Relationship Id="rId105" Type="http://schemas.openxmlformats.org/officeDocument/2006/relationships/customXml" Target="../ink/ink2729.xml"/><Relationship Id="rId126" Type="http://schemas.openxmlformats.org/officeDocument/2006/relationships/image" Target="../media/image1390.png"/><Relationship Id="rId147" Type="http://schemas.openxmlformats.org/officeDocument/2006/relationships/customXml" Target="../ink/ink2750.xml"/><Relationship Id="rId8" Type="http://schemas.openxmlformats.org/officeDocument/2006/relationships/image" Target="../media/image1331.png"/><Relationship Id="rId51" Type="http://schemas.openxmlformats.org/officeDocument/2006/relationships/customXml" Target="../ink/ink2702.xml"/><Relationship Id="rId72" Type="http://schemas.openxmlformats.org/officeDocument/2006/relationships/image" Target="../media/image1363.png"/><Relationship Id="rId93" Type="http://schemas.openxmlformats.org/officeDocument/2006/relationships/customXml" Target="../ink/ink2723.xml"/><Relationship Id="rId98" Type="http://schemas.openxmlformats.org/officeDocument/2006/relationships/image" Target="../media/image1376.png"/><Relationship Id="rId121" Type="http://schemas.openxmlformats.org/officeDocument/2006/relationships/customXml" Target="../ink/ink2737.xml"/><Relationship Id="rId142" Type="http://schemas.openxmlformats.org/officeDocument/2006/relationships/image" Target="../media/image1398.png"/><Relationship Id="rId3" Type="http://schemas.openxmlformats.org/officeDocument/2006/relationships/image" Target="../media/image1327.png"/><Relationship Id="rId25" Type="http://schemas.openxmlformats.org/officeDocument/2006/relationships/customXml" Target="../ink/ink2689.xml"/><Relationship Id="rId46" Type="http://schemas.openxmlformats.org/officeDocument/2006/relationships/image" Target="../media/image1350.png"/><Relationship Id="rId67" Type="http://schemas.openxmlformats.org/officeDocument/2006/relationships/customXml" Target="../ink/ink2710.xml"/><Relationship Id="rId116" Type="http://schemas.openxmlformats.org/officeDocument/2006/relationships/image" Target="../media/image1385.png"/><Relationship Id="rId137" Type="http://schemas.openxmlformats.org/officeDocument/2006/relationships/customXml" Target="../ink/ink2745.xml"/><Relationship Id="rId158" Type="http://schemas.openxmlformats.org/officeDocument/2006/relationships/image" Target="../media/image1406.png"/><Relationship Id="rId20" Type="http://schemas.openxmlformats.org/officeDocument/2006/relationships/image" Target="../media/image1337.png"/><Relationship Id="rId41" Type="http://schemas.openxmlformats.org/officeDocument/2006/relationships/customXml" Target="../ink/ink2697.xml"/><Relationship Id="rId62" Type="http://schemas.openxmlformats.org/officeDocument/2006/relationships/image" Target="../media/image1358.png"/><Relationship Id="rId83" Type="http://schemas.openxmlformats.org/officeDocument/2006/relationships/customXml" Target="../ink/ink2718.xml"/><Relationship Id="rId88" Type="http://schemas.openxmlformats.org/officeDocument/2006/relationships/image" Target="../media/image1371.png"/><Relationship Id="rId111" Type="http://schemas.openxmlformats.org/officeDocument/2006/relationships/customXml" Target="../ink/ink2732.xml"/><Relationship Id="rId132" Type="http://schemas.openxmlformats.org/officeDocument/2006/relationships/image" Target="../media/image1393.png"/><Relationship Id="rId153" Type="http://schemas.openxmlformats.org/officeDocument/2006/relationships/customXml" Target="../ink/ink2753.xml"/><Relationship Id="rId15" Type="http://schemas.openxmlformats.org/officeDocument/2006/relationships/customXml" Target="../ink/ink2684.xml"/><Relationship Id="rId36" Type="http://schemas.openxmlformats.org/officeDocument/2006/relationships/image" Target="../media/image1345.png"/><Relationship Id="rId57" Type="http://schemas.openxmlformats.org/officeDocument/2006/relationships/customXml" Target="../ink/ink2705.xml"/><Relationship Id="rId106" Type="http://schemas.openxmlformats.org/officeDocument/2006/relationships/image" Target="../media/image1380.png"/><Relationship Id="rId127" Type="http://schemas.openxmlformats.org/officeDocument/2006/relationships/customXml" Target="../ink/ink2740.xml"/><Relationship Id="rId10" Type="http://schemas.openxmlformats.org/officeDocument/2006/relationships/image" Target="../media/image1332.png"/><Relationship Id="rId31" Type="http://schemas.openxmlformats.org/officeDocument/2006/relationships/customXml" Target="../ink/ink2692.xml"/><Relationship Id="rId52" Type="http://schemas.openxmlformats.org/officeDocument/2006/relationships/image" Target="../media/image1353.png"/><Relationship Id="rId73" Type="http://schemas.openxmlformats.org/officeDocument/2006/relationships/customXml" Target="../ink/ink2713.xml"/><Relationship Id="rId78" Type="http://schemas.openxmlformats.org/officeDocument/2006/relationships/image" Target="../media/image1366.png"/><Relationship Id="rId94" Type="http://schemas.openxmlformats.org/officeDocument/2006/relationships/image" Target="../media/image1374.png"/><Relationship Id="rId99" Type="http://schemas.openxmlformats.org/officeDocument/2006/relationships/customXml" Target="../ink/ink2726.xml"/><Relationship Id="rId101" Type="http://schemas.openxmlformats.org/officeDocument/2006/relationships/customXml" Target="../ink/ink2727.xml"/><Relationship Id="rId122" Type="http://schemas.openxmlformats.org/officeDocument/2006/relationships/image" Target="../media/image1388.png"/><Relationship Id="rId143" Type="http://schemas.openxmlformats.org/officeDocument/2006/relationships/customXml" Target="../ink/ink2748.xml"/><Relationship Id="rId148" Type="http://schemas.openxmlformats.org/officeDocument/2006/relationships/image" Target="../media/image1401.png"/><Relationship Id="rId4" Type="http://schemas.openxmlformats.org/officeDocument/2006/relationships/image" Target="../media/image1328.png"/><Relationship Id="rId9" Type="http://schemas.openxmlformats.org/officeDocument/2006/relationships/customXml" Target="../ink/ink2681.xml"/><Relationship Id="rId26" Type="http://schemas.openxmlformats.org/officeDocument/2006/relationships/image" Target="../media/image1340.png"/><Relationship Id="rId47" Type="http://schemas.openxmlformats.org/officeDocument/2006/relationships/customXml" Target="../ink/ink2700.xml"/><Relationship Id="rId68" Type="http://schemas.openxmlformats.org/officeDocument/2006/relationships/image" Target="../media/image1361.png"/><Relationship Id="rId89" Type="http://schemas.openxmlformats.org/officeDocument/2006/relationships/customXml" Target="../ink/ink2721.xml"/><Relationship Id="rId112" Type="http://schemas.openxmlformats.org/officeDocument/2006/relationships/image" Target="../media/image1383.png"/><Relationship Id="rId133" Type="http://schemas.openxmlformats.org/officeDocument/2006/relationships/customXml" Target="../ink/ink2743.xml"/><Relationship Id="rId154" Type="http://schemas.openxmlformats.org/officeDocument/2006/relationships/image" Target="../media/image1404.png"/><Relationship Id="rId16" Type="http://schemas.openxmlformats.org/officeDocument/2006/relationships/image" Target="../media/image1335.png"/><Relationship Id="rId37" Type="http://schemas.openxmlformats.org/officeDocument/2006/relationships/customXml" Target="../ink/ink2695.xml"/><Relationship Id="rId58" Type="http://schemas.openxmlformats.org/officeDocument/2006/relationships/image" Target="../media/image1356.png"/><Relationship Id="rId79" Type="http://schemas.openxmlformats.org/officeDocument/2006/relationships/customXml" Target="../ink/ink2716.xml"/><Relationship Id="rId102" Type="http://schemas.openxmlformats.org/officeDocument/2006/relationships/image" Target="../media/image1378.png"/><Relationship Id="rId123" Type="http://schemas.openxmlformats.org/officeDocument/2006/relationships/customXml" Target="../ink/ink2738.xml"/><Relationship Id="rId144" Type="http://schemas.openxmlformats.org/officeDocument/2006/relationships/image" Target="../media/image1399.png"/><Relationship Id="rId90" Type="http://schemas.openxmlformats.org/officeDocument/2006/relationships/image" Target="../media/image1372.png"/><Relationship Id="rId27" Type="http://schemas.openxmlformats.org/officeDocument/2006/relationships/customXml" Target="../ink/ink2690.xml"/><Relationship Id="rId48" Type="http://schemas.openxmlformats.org/officeDocument/2006/relationships/image" Target="../media/image1351.png"/><Relationship Id="rId69" Type="http://schemas.openxmlformats.org/officeDocument/2006/relationships/customXml" Target="../ink/ink2711.xml"/><Relationship Id="rId113" Type="http://schemas.openxmlformats.org/officeDocument/2006/relationships/customXml" Target="../ink/ink2733.xml"/><Relationship Id="rId134" Type="http://schemas.openxmlformats.org/officeDocument/2006/relationships/image" Target="../media/image1394.png"/><Relationship Id="rId80" Type="http://schemas.openxmlformats.org/officeDocument/2006/relationships/image" Target="../media/image1367.png"/><Relationship Id="rId155" Type="http://schemas.openxmlformats.org/officeDocument/2006/relationships/customXml" Target="../ink/ink2754.xml"/></Relationships>
</file>

<file path=ppt/slides/_rels/slide35.xml.rels><?xml version="1.0" encoding="UTF-8" standalone="yes"?>
<Relationships xmlns="http://schemas.openxmlformats.org/package/2006/relationships"><Relationship Id="rId8" Type="http://schemas.openxmlformats.org/officeDocument/2006/relationships/customXml" Target="../ink/ink2760.xml"/><Relationship Id="rId3" Type="http://schemas.openxmlformats.org/officeDocument/2006/relationships/image" Target="../media/image1409.png"/><Relationship Id="rId7" Type="http://schemas.openxmlformats.org/officeDocument/2006/relationships/image" Target="../media/image141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customXml" Target="../ink/ink2759.xml"/><Relationship Id="rId11" Type="http://schemas.openxmlformats.org/officeDocument/2006/relationships/image" Target="../media/image1413.png"/><Relationship Id="rId5" Type="http://schemas.openxmlformats.org/officeDocument/2006/relationships/image" Target="../media/image1410.png"/><Relationship Id="rId10" Type="http://schemas.openxmlformats.org/officeDocument/2006/relationships/customXml" Target="../ink/ink2761.xml"/><Relationship Id="rId4" Type="http://schemas.openxmlformats.org/officeDocument/2006/relationships/customXml" Target="../ink/ink2758.xml"/><Relationship Id="rId9" Type="http://schemas.openxmlformats.org/officeDocument/2006/relationships/image" Target="../media/image1412.png"/></Relationships>
</file>

<file path=ppt/slides/_rels/slide36.xml.rels><?xml version="1.0" encoding="UTF-8" standalone="yes"?>
<Relationships xmlns="http://schemas.openxmlformats.org/package/2006/relationships"><Relationship Id="rId117" Type="http://schemas.openxmlformats.org/officeDocument/2006/relationships/image" Target="../media/image1472.png"/><Relationship Id="rId21" Type="http://schemas.openxmlformats.org/officeDocument/2006/relationships/image" Target="../media/image1424.png"/><Relationship Id="rId42" Type="http://schemas.openxmlformats.org/officeDocument/2006/relationships/customXml" Target="../ink/ink2780.xml"/><Relationship Id="rId63" Type="http://schemas.openxmlformats.org/officeDocument/2006/relationships/image" Target="../media/image1445.png"/><Relationship Id="rId84" Type="http://schemas.openxmlformats.org/officeDocument/2006/relationships/customXml" Target="../ink/ink2801.xml"/><Relationship Id="rId138" Type="http://schemas.openxmlformats.org/officeDocument/2006/relationships/customXml" Target="../ink/ink2828.xml"/><Relationship Id="rId159" Type="http://schemas.openxmlformats.org/officeDocument/2006/relationships/image" Target="../media/image1493.png"/><Relationship Id="rId170" Type="http://schemas.openxmlformats.org/officeDocument/2006/relationships/customXml" Target="../ink/ink2844.xml"/><Relationship Id="rId191" Type="http://schemas.openxmlformats.org/officeDocument/2006/relationships/image" Target="../media/image1509.png"/><Relationship Id="rId107" Type="http://schemas.openxmlformats.org/officeDocument/2006/relationships/image" Target="../media/image1467.png"/><Relationship Id="rId11" Type="http://schemas.openxmlformats.org/officeDocument/2006/relationships/image" Target="../media/image1419.png"/><Relationship Id="rId32" Type="http://schemas.openxmlformats.org/officeDocument/2006/relationships/customXml" Target="../ink/ink2775.xml"/><Relationship Id="rId53" Type="http://schemas.openxmlformats.org/officeDocument/2006/relationships/image" Target="../media/image1440.png"/><Relationship Id="rId74" Type="http://schemas.openxmlformats.org/officeDocument/2006/relationships/customXml" Target="../ink/ink2796.xml"/><Relationship Id="rId128" Type="http://schemas.openxmlformats.org/officeDocument/2006/relationships/customXml" Target="../ink/ink2823.xml"/><Relationship Id="rId149" Type="http://schemas.openxmlformats.org/officeDocument/2006/relationships/image" Target="../media/image1488.png"/><Relationship Id="rId5" Type="http://schemas.openxmlformats.org/officeDocument/2006/relationships/image" Target="../media/image1416.png"/><Relationship Id="rId95" Type="http://schemas.openxmlformats.org/officeDocument/2006/relationships/image" Target="../media/image1461.png"/><Relationship Id="rId160" Type="http://schemas.openxmlformats.org/officeDocument/2006/relationships/customXml" Target="../ink/ink2839.xml"/><Relationship Id="rId181" Type="http://schemas.openxmlformats.org/officeDocument/2006/relationships/image" Target="../media/image1504.png"/><Relationship Id="rId22" Type="http://schemas.openxmlformats.org/officeDocument/2006/relationships/customXml" Target="../ink/ink2770.xml"/><Relationship Id="rId43" Type="http://schemas.openxmlformats.org/officeDocument/2006/relationships/image" Target="../media/image1435.png"/><Relationship Id="rId64" Type="http://schemas.openxmlformats.org/officeDocument/2006/relationships/customXml" Target="../ink/ink2791.xml"/><Relationship Id="rId118" Type="http://schemas.openxmlformats.org/officeDocument/2006/relationships/customXml" Target="../ink/ink2818.xml"/><Relationship Id="rId139" Type="http://schemas.openxmlformats.org/officeDocument/2006/relationships/image" Target="../media/image1483.png"/><Relationship Id="rId85" Type="http://schemas.openxmlformats.org/officeDocument/2006/relationships/image" Target="../media/image1456.png"/><Relationship Id="rId150" Type="http://schemas.openxmlformats.org/officeDocument/2006/relationships/customXml" Target="../ink/ink2834.xml"/><Relationship Id="rId171" Type="http://schemas.openxmlformats.org/officeDocument/2006/relationships/image" Target="../media/image1499.png"/><Relationship Id="rId192" Type="http://schemas.openxmlformats.org/officeDocument/2006/relationships/customXml" Target="../ink/ink2855.xml"/><Relationship Id="rId12" Type="http://schemas.openxmlformats.org/officeDocument/2006/relationships/customXml" Target="../ink/ink2765.xml"/><Relationship Id="rId33" Type="http://schemas.openxmlformats.org/officeDocument/2006/relationships/image" Target="../media/image1430.png"/><Relationship Id="rId108" Type="http://schemas.openxmlformats.org/officeDocument/2006/relationships/customXml" Target="../ink/ink2813.xml"/><Relationship Id="rId129" Type="http://schemas.openxmlformats.org/officeDocument/2006/relationships/image" Target="../media/image1478.png"/><Relationship Id="rId54" Type="http://schemas.openxmlformats.org/officeDocument/2006/relationships/customXml" Target="../ink/ink2786.xml"/><Relationship Id="rId75" Type="http://schemas.openxmlformats.org/officeDocument/2006/relationships/image" Target="../media/image1451.png"/><Relationship Id="rId96" Type="http://schemas.openxmlformats.org/officeDocument/2006/relationships/customXml" Target="../ink/ink2807.xml"/><Relationship Id="rId140" Type="http://schemas.openxmlformats.org/officeDocument/2006/relationships/customXml" Target="../ink/ink2829.xml"/><Relationship Id="rId161" Type="http://schemas.openxmlformats.org/officeDocument/2006/relationships/image" Target="../media/image1494.png"/><Relationship Id="rId182" Type="http://schemas.openxmlformats.org/officeDocument/2006/relationships/customXml" Target="../ink/ink2850.xml"/><Relationship Id="rId6" Type="http://schemas.openxmlformats.org/officeDocument/2006/relationships/customXml" Target="../ink/ink2762.xml"/><Relationship Id="rId23" Type="http://schemas.openxmlformats.org/officeDocument/2006/relationships/image" Target="../media/image1425.png"/><Relationship Id="rId119" Type="http://schemas.openxmlformats.org/officeDocument/2006/relationships/image" Target="../media/image1473.png"/><Relationship Id="rId44" Type="http://schemas.openxmlformats.org/officeDocument/2006/relationships/customXml" Target="../ink/ink2781.xml"/><Relationship Id="rId65" Type="http://schemas.openxmlformats.org/officeDocument/2006/relationships/image" Target="../media/image1446.png"/><Relationship Id="rId86" Type="http://schemas.openxmlformats.org/officeDocument/2006/relationships/customXml" Target="../ink/ink2802.xml"/><Relationship Id="rId130" Type="http://schemas.openxmlformats.org/officeDocument/2006/relationships/customXml" Target="../ink/ink2824.xml"/><Relationship Id="rId151" Type="http://schemas.openxmlformats.org/officeDocument/2006/relationships/image" Target="../media/image1489.png"/><Relationship Id="rId172" Type="http://schemas.openxmlformats.org/officeDocument/2006/relationships/customXml" Target="../ink/ink2845.xml"/><Relationship Id="rId193" Type="http://schemas.openxmlformats.org/officeDocument/2006/relationships/image" Target="../media/image1510.png"/><Relationship Id="rId13" Type="http://schemas.openxmlformats.org/officeDocument/2006/relationships/image" Target="../media/image1420.png"/><Relationship Id="rId109" Type="http://schemas.openxmlformats.org/officeDocument/2006/relationships/image" Target="../media/image1468.png"/><Relationship Id="rId34" Type="http://schemas.openxmlformats.org/officeDocument/2006/relationships/customXml" Target="../ink/ink2776.xml"/><Relationship Id="rId50" Type="http://schemas.openxmlformats.org/officeDocument/2006/relationships/customXml" Target="../ink/ink2784.xml"/><Relationship Id="rId55" Type="http://schemas.openxmlformats.org/officeDocument/2006/relationships/image" Target="../media/image1441.png"/><Relationship Id="rId76" Type="http://schemas.openxmlformats.org/officeDocument/2006/relationships/customXml" Target="../ink/ink2797.xml"/><Relationship Id="rId97" Type="http://schemas.openxmlformats.org/officeDocument/2006/relationships/image" Target="../media/image1462.png"/><Relationship Id="rId104" Type="http://schemas.openxmlformats.org/officeDocument/2006/relationships/customXml" Target="../ink/ink2811.xml"/><Relationship Id="rId120" Type="http://schemas.openxmlformats.org/officeDocument/2006/relationships/customXml" Target="../ink/ink2819.xml"/><Relationship Id="rId125" Type="http://schemas.openxmlformats.org/officeDocument/2006/relationships/image" Target="../media/image1476.png"/><Relationship Id="rId141" Type="http://schemas.openxmlformats.org/officeDocument/2006/relationships/image" Target="../media/image1484.png"/><Relationship Id="rId146" Type="http://schemas.openxmlformats.org/officeDocument/2006/relationships/customXml" Target="../ink/ink2832.xml"/><Relationship Id="rId167" Type="http://schemas.openxmlformats.org/officeDocument/2006/relationships/image" Target="../media/image1497.png"/><Relationship Id="rId188" Type="http://schemas.openxmlformats.org/officeDocument/2006/relationships/customXml" Target="../ink/ink2853.xml"/><Relationship Id="rId7" Type="http://schemas.openxmlformats.org/officeDocument/2006/relationships/image" Target="../media/image1417.png"/><Relationship Id="rId71" Type="http://schemas.openxmlformats.org/officeDocument/2006/relationships/image" Target="../media/image1449.png"/><Relationship Id="rId92" Type="http://schemas.openxmlformats.org/officeDocument/2006/relationships/customXml" Target="../ink/ink2805.xml"/><Relationship Id="rId162" Type="http://schemas.openxmlformats.org/officeDocument/2006/relationships/customXml" Target="../ink/ink2840.xml"/><Relationship Id="rId183" Type="http://schemas.openxmlformats.org/officeDocument/2006/relationships/image" Target="../media/image1505.png"/><Relationship Id="rId2" Type="http://schemas.openxmlformats.org/officeDocument/2006/relationships/notesSlide" Target="../notesSlides/notesSlide32.xml"/><Relationship Id="rId29" Type="http://schemas.openxmlformats.org/officeDocument/2006/relationships/image" Target="../media/image1428.png"/><Relationship Id="rId24" Type="http://schemas.openxmlformats.org/officeDocument/2006/relationships/customXml" Target="../ink/ink2771.xml"/><Relationship Id="rId40" Type="http://schemas.openxmlformats.org/officeDocument/2006/relationships/customXml" Target="../ink/ink2779.xml"/><Relationship Id="rId45" Type="http://schemas.openxmlformats.org/officeDocument/2006/relationships/image" Target="../media/image1436.png"/><Relationship Id="rId66" Type="http://schemas.openxmlformats.org/officeDocument/2006/relationships/customXml" Target="../ink/ink2792.xml"/><Relationship Id="rId87" Type="http://schemas.openxmlformats.org/officeDocument/2006/relationships/image" Target="../media/image1457.png"/><Relationship Id="rId110" Type="http://schemas.openxmlformats.org/officeDocument/2006/relationships/customXml" Target="../ink/ink2814.xml"/><Relationship Id="rId115" Type="http://schemas.openxmlformats.org/officeDocument/2006/relationships/image" Target="../media/image1471.png"/><Relationship Id="rId131" Type="http://schemas.openxmlformats.org/officeDocument/2006/relationships/image" Target="../media/image1479.png"/><Relationship Id="rId136" Type="http://schemas.openxmlformats.org/officeDocument/2006/relationships/customXml" Target="../ink/ink2827.xml"/><Relationship Id="rId157" Type="http://schemas.openxmlformats.org/officeDocument/2006/relationships/image" Target="../media/image1492.png"/><Relationship Id="rId178" Type="http://schemas.openxmlformats.org/officeDocument/2006/relationships/customXml" Target="../ink/ink2848.xml"/><Relationship Id="rId61" Type="http://schemas.openxmlformats.org/officeDocument/2006/relationships/image" Target="../media/image1444.png"/><Relationship Id="rId82" Type="http://schemas.openxmlformats.org/officeDocument/2006/relationships/customXml" Target="../ink/ink2800.xml"/><Relationship Id="rId152" Type="http://schemas.openxmlformats.org/officeDocument/2006/relationships/customXml" Target="../ink/ink2835.xml"/><Relationship Id="rId173" Type="http://schemas.openxmlformats.org/officeDocument/2006/relationships/image" Target="../media/image1500.png"/><Relationship Id="rId19" Type="http://schemas.openxmlformats.org/officeDocument/2006/relationships/image" Target="../media/image1423.png"/><Relationship Id="rId14" Type="http://schemas.openxmlformats.org/officeDocument/2006/relationships/customXml" Target="../ink/ink2766.xml"/><Relationship Id="rId30" Type="http://schemas.openxmlformats.org/officeDocument/2006/relationships/customXml" Target="../ink/ink2774.xml"/><Relationship Id="rId35" Type="http://schemas.openxmlformats.org/officeDocument/2006/relationships/image" Target="../media/image1431.png"/><Relationship Id="rId56" Type="http://schemas.openxmlformats.org/officeDocument/2006/relationships/customXml" Target="../ink/ink2787.xml"/><Relationship Id="rId77" Type="http://schemas.openxmlformats.org/officeDocument/2006/relationships/image" Target="../media/image1452.png"/><Relationship Id="rId100" Type="http://schemas.openxmlformats.org/officeDocument/2006/relationships/customXml" Target="../ink/ink2809.xml"/><Relationship Id="rId105" Type="http://schemas.openxmlformats.org/officeDocument/2006/relationships/image" Target="../media/image1466.png"/><Relationship Id="rId126" Type="http://schemas.openxmlformats.org/officeDocument/2006/relationships/customXml" Target="../ink/ink2822.xml"/><Relationship Id="rId147" Type="http://schemas.openxmlformats.org/officeDocument/2006/relationships/image" Target="../media/image1487.png"/><Relationship Id="rId168" Type="http://schemas.openxmlformats.org/officeDocument/2006/relationships/customXml" Target="../ink/ink2843.xml"/><Relationship Id="rId8" Type="http://schemas.openxmlformats.org/officeDocument/2006/relationships/customXml" Target="../ink/ink2763.xml"/><Relationship Id="rId51" Type="http://schemas.openxmlformats.org/officeDocument/2006/relationships/image" Target="../media/image1439.png"/><Relationship Id="rId72" Type="http://schemas.openxmlformats.org/officeDocument/2006/relationships/customXml" Target="../ink/ink2795.xml"/><Relationship Id="rId93" Type="http://schemas.openxmlformats.org/officeDocument/2006/relationships/image" Target="../media/image1460.png"/><Relationship Id="rId98" Type="http://schemas.openxmlformats.org/officeDocument/2006/relationships/customXml" Target="../ink/ink2808.xml"/><Relationship Id="rId121" Type="http://schemas.openxmlformats.org/officeDocument/2006/relationships/image" Target="../media/image1474.png"/><Relationship Id="rId142" Type="http://schemas.openxmlformats.org/officeDocument/2006/relationships/customXml" Target="../ink/ink2830.xml"/><Relationship Id="rId163" Type="http://schemas.openxmlformats.org/officeDocument/2006/relationships/image" Target="../media/image1495.png"/><Relationship Id="rId184" Type="http://schemas.openxmlformats.org/officeDocument/2006/relationships/customXml" Target="../ink/ink2851.xml"/><Relationship Id="rId189" Type="http://schemas.openxmlformats.org/officeDocument/2006/relationships/image" Target="../media/image1508.png"/><Relationship Id="rId3" Type="http://schemas.openxmlformats.org/officeDocument/2006/relationships/image" Target="../media/image1414.png"/><Relationship Id="rId25" Type="http://schemas.openxmlformats.org/officeDocument/2006/relationships/image" Target="../media/image1426.png"/><Relationship Id="rId46" Type="http://schemas.openxmlformats.org/officeDocument/2006/relationships/customXml" Target="../ink/ink2782.xml"/><Relationship Id="rId67" Type="http://schemas.openxmlformats.org/officeDocument/2006/relationships/image" Target="../media/image1447.png"/><Relationship Id="rId116" Type="http://schemas.openxmlformats.org/officeDocument/2006/relationships/customXml" Target="../ink/ink2817.xml"/><Relationship Id="rId137" Type="http://schemas.openxmlformats.org/officeDocument/2006/relationships/image" Target="../media/image1482.png"/><Relationship Id="rId158" Type="http://schemas.openxmlformats.org/officeDocument/2006/relationships/customXml" Target="../ink/ink2838.xml"/><Relationship Id="rId20" Type="http://schemas.openxmlformats.org/officeDocument/2006/relationships/customXml" Target="../ink/ink2769.xml"/><Relationship Id="rId41" Type="http://schemas.openxmlformats.org/officeDocument/2006/relationships/image" Target="../media/image1434.png"/><Relationship Id="rId62" Type="http://schemas.openxmlformats.org/officeDocument/2006/relationships/customXml" Target="../ink/ink2790.xml"/><Relationship Id="rId83" Type="http://schemas.openxmlformats.org/officeDocument/2006/relationships/image" Target="../media/image1455.png"/><Relationship Id="rId88" Type="http://schemas.openxmlformats.org/officeDocument/2006/relationships/customXml" Target="../ink/ink2803.xml"/><Relationship Id="rId111" Type="http://schemas.openxmlformats.org/officeDocument/2006/relationships/image" Target="../media/image1469.png"/><Relationship Id="rId132" Type="http://schemas.openxmlformats.org/officeDocument/2006/relationships/customXml" Target="../ink/ink2825.xml"/><Relationship Id="rId153" Type="http://schemas.openxmlformats.org/officeDocument/2006/relationships/image" Target="../media/image1490.png"/><Relationship Id="rId174" Type="http://schemas.openxmlformats.org/officeDocument/2006/relationships/customXml" Target="../ink/ink2846.xml"/><Relationship Id="rId179" Type="http://schemas.openxmlformats.org/officeDocument/2006/relationships/image" Target="../media/image1503.png"/><Relationship Id="rId190" Type="http://schemas.openxmlformats.org/officeDocument/2006/relationships/customXml" Target="../ink/ink2854.xml"/><Relationship Id="rId15" Type="http://schemas.openxmlformats.org/officeDocument/2006/relationships/image" Target="../media/image1421.png"/><Relationship Id="rId36" Type="http://schemas.openxmlformats.org/officeDocument/2006/relationships/customXml" Target="../ink/ink2777.xml"/><Relationship Id="rId57" Type="http://schemas.openxmlformats.org/officeDocument/2006/relationships/image" Target="../media/image1442.png"/><Relationship Id="rId106" Type="http://schemas.openxmlformats.org/officeDocument/2006/relationships/customXml" Target="../ink/ink2812.xml"/><Relationship Id="rId127" Type="http://schemas.openxmlformats.org/officeDocument/2006/relationships/image" Target="../media/image1477.png"/><Relationship Id="rId10" Type="http://schemas.openxmlformats.org/officeDocument/2006/relationships/customXml" Target="../ink/ink2764.xml"/><Relationship Id="rId31" Type="http://schemas.openxmlformats.org/officeDocument/2006/relationships/image" Target="../media/image1429.png"/><Relationship Id="rId52" Type="http://schemas.openxmlformats.org/officeDocument/2006/relationships/customXml" Target="../ink/ink2785.xml"/><Relationship Id="rId73" Type="http://schemas.openxmlformats.org/officeDocument/2006/relationships/image" Target="../media/image1450.png"/><Relationship Id="rId78" Type="http://schemas.openxmlformats.org/officeDocument/2006/relationships/customXml" Target="../ink/ink2798.xml"/><Relationship Id="rId94" Type="http://schemas.openxmlformats.org/officeDocument/2006/relationships/customXml" Target="../ink/ink2806.xml"/><Relationship Id="rId99" Type="http://schemas.openxmlformats.org/officeDocument/2006/relationships/image" Target="../media/image1463.png"/><Relationship Id="rId101" Type="http://schemas.openxmlformats.org/officeDocument/2006/relationships/image" Target="../media/image1464.png"/><Relationship Id="rId122" Type="http://schemas.openxmlformats.org/officeDocument/2006/relationships/customXml" Target="../ink/ink2820.xml"/><Relationship Id="rId143" Type="http://schemas.openxmlformats.org/officeDocument/2006/relationships/image" Target="../media/image1485.png"/><Relationship Id="rId148" Type="http://schemas.openxmlformats.org/officeDocument/2006/relationships/customXml" Target="../ink/ink2833.xml"/><Relationship Id="rId164" Type="http://schemas.openxmlformats.org/officeDocument/2006/relationships/customXml" Target="../ink/ink2841.xml"/><Relationship Id="rId169" Type="http://schemas.openxmlformats.org/officeDocument/2006/relationships/image" Target="../media/image1498.png"/><Relationship Id="rId185" Type="http://schemas.openxmlformats.org/officeDocument/2006/relationships/image" Target="../media/image1506.png"/><Relationship Id="rId4" Type="http://schemas.openxmlformats.org/officeDocument/2006/relationships/image" Target="../media/image1415.png"/><Relationship Id="rId9" Type="http://schemas.openxmlformats.org/officeDocument/2006/relationships/image" Target="../media/image1418.png"/><Relationship Id="rId180" Type="http://schemas.openxmlformats.org/officeDocument/2006/relationships/customXml" Target="../ink/ink2849.xml"/><Relationship Id="rId26" Type="http://schemas.openxmlformats.org/officeDocument/2006/relationships/customXml" Target="../ink/ink2772.xml"/><Relationship Id="rId47" Type="http://schemas.openxmlformats.org/officeDocument/2006/relationships/image" Target="../media/image1437.png"/><Relationship Id="rId68" Type="http://schemas.openxmlformats.org/officeDocument/2006/relationships/customXml" Target="../ink/ink2793.xml"/><Relationship Id="rId89" Type="http://schemas.openxmlformats.org/officeDocument/2006/relationships/image" Target="../media/image1458.png"/><Relationship Id="rId112" Type="http://schemas.openxmlformats.org/officeDocument/2006/relationships/customXml" Target="../ink/ink2815.xml"/><Relationship Id="rId133" Type="http://schemas.openxmlformats.org/officeDocument/2006/relationships/image" Target="../media/image1480.png"/><Relationship Id="rId154" Type="http://schemas.openxmlformats.org/officeDocument/2006/relationships/customXml" Target="../ink/ink2836.xml"/><Relationship Id="rId175" Type="http://schemas.openxmlformats.org/officeDocument/2006/relationships/image" Target="../media/image1501.png"/><Relationship Id="rId16" Type="http://schemas.openxmlformats.org/officeDocument/2006/relationships/customXml" Target="../ink/ink2767.xml"/><Relationship Id="rId37" Type="http://schemas.openxmlformats.org/officeDocument/2006/relationships/image" Target="../media/image1432.png"/><Relationship Id="rId58" Type="http://schemas.openxmlformats.org/officeDocument/2006/relationships/customXml" Target="../ink/ink2788.xml"/><Relationship Id="rId79" Type="http://schemas.openxmlformats.org/officeDocument/2006/relationships/image" Target="../media/image1453.png"/><Relationship Id="rId102" Type="http://schemas.openxmlformats.org/officeDocument/2006/relationships/customXml" Target="../ink/ink2810.xml"/><Relationship Id="rId123" Type="http://schemas.openxmlformats.org/officeDocument/2006/relationships/image" Target="../media/image1475.png"/><Relationship Id="rId144" Type="http://schemas.openxmlformats.org/officeDocument/2006/relationships/customXml" Target="../ink/ink2831.xml"/><Relationship Id="rId90" Type="http://schemas.openxmlformats.org/officeDocument/2006/relationships/customXml" Target="../ink/ink2804.xml"/><Relationship Id="rId165" Type="http://schemas.openxmlformats.org/officeDocument/2006/relationships/image" Target="../media/image1496.png"/><Relationship Id="rId186" Type="http://schemas.openxmlformats.org/officeDocument/2006/relationships/customXml" Target="../ink/ink2852.xml"/><Relationship Id="rId27" Type="http://schemas.openxmlformats.org/officeDocument/2006/relationships/image" Target="../media/image1427.png"/><Relationship Id="rId48" Type="http://schemas.openxmlformats.org/officeDocument/2006/relationships/customXml" Target="../ink/ink2783.xml"/><Relationship Id="rId69" Type="http://schemas.openxmlformats.org/officeDocument/2006/relationships/image" Target="../media/image1448.png"/><Relationship Id="rId113" Type="http://schemas.openxmlformats.org/officeDocument/2006/relationships/image" Target="../media/image1470.png"/><Relationship Id="rId134" Type="http://schemas.openxmlformats.org/officeDocument/2006/relationships/customXml" Target="../ink/ink2826.xml"/><Relationship Id="rId80" Type="http://schemas.openxmlformats.org/officeDocument/2006/relationships/customXml" Target="../ink/ink2799.xml"/><Relationship Id="rId155" Type="http://schemas.openxmlformats.org/officeDocument/2006/relationships/image" Target="../media/image1491.png"/><Relationship Id="rId176" Type="http://schemas.openxmlformats.org/officeDocument/2006/relationships/customXml" Target="../ink/ink2847.xml"/><Relationship Id="rId17" Type="http://schemas.openxmlformats.org/officeDocument/2006/relationships/image" Target="../media/image1422.png"/><Relationship Id="rId38" Type="http://schemas.openxmlformats.org/officeDocument/2006/relationships/customXml" Target="../ink/ink2778.xml"/><Relationship Id="rId59" Type="http://schemas.openxmlformats.org/officeDocument/2006/relationships/image" Target="../media/image1443.png"/><Relationship Id="rId103" Type="http://schemas.openxmlformats.org/officeDocument/2006/relationships/image" Target="../media/image1465.png"/><Relationship Id="rId124" Type="http://schemas.openxmlformats.org/officeDocument/2006/relationships/customXml" Target="../ink/ink2821.xml"/><Relationship Id="rId70" Type="http://schemas.openxmlformats.org/officeDocument/2006/relationships/customXml" Target="../ink/ink2794.xml"/><Relationship Id="rId91" Type="http://schemas.openxmlformats.org/officeDocument/2006/relationships/image" Target="../media/image1459.png"/><Relationship Id="rId145" Type="http://schemas.openxmlformats.org/officeDocument/2006/relationships/image" Target="../media/image1486.png"/><Relationship Id="rId166" Type="http://schemas.openxmlformats.org/officeDocument/2006/relationships/customXml" Target="../ink/ink2842.xml"/><Relationship Id="rId187" Type="http://schemas.openxmlformats.org/officeDocument/2006/relationships/image" Target="../media/image1507.png"/><Relationship Id="rId1" Type="http://schemas.openxmlformats.org/officeDocument/2006/relationships/slideLayout" Target="../slideLayouts/slideLayout7.xml"/><Relationship Id="rId28" Type="http://schemas.openxmlformats.org/officeDocument/2006/relationships/customXml" Target="../ink/ink2773.xml"/><Relationship Id="rId49" Type="http://schemas.openxmlformats.org/officeDocument/2006/relationships/image" Target="../media/image1438.png"/><Relationship Id="rId114" Type="http://schemas.openxmlformats.org/officeDocument/2006/relationships/customXml" Target="../ink/ink2816.xml"/><Relationship Id="rId60" Type="http://schemas.openxmlformats.org/officeDocument/2006/relationships/customXml" Target="../ink/ink2789.xml"/><Relationship Id="rId81" Type="http://schemas.openxmlformats.org/officeDocument/2006/relationships/image" Target="../media/image1454.png"/><Relationship Id="rId135" Type="http://schemas.openxmlformats.org/officeDocument/2006/relationships/image" Target="../media/image1481.png"/><Relationship Id="rId156" Type="http://schemas.openxmlformats.org/officeDocument/2006/relationships/customXml" Target="../ink/ink2837.xml"/><Relationship Id="rId177" Type="http://schemas.openxmlformats.org/officeDocument/2006/relationships/image" Target="../media/image1502.png"/><Relationship Id="rId18" Type="http://schemas.openxmlformats.org/officeDocument/2006/relationships/customXml" Target="../ink/ink2768.xml"/><Relationship Id="rId39" Type="http://schemas.openxmlformats.org/officeDocument/2006/relationships/image" Target="../media/image1433.png"/></Relationships>
</file>

<file path=ppt/slides/_rels/slide37.xml.rels><?xml version="1.0" encoding="UTF-8" standalone="yes"?>
<Relationships xmlns="http://schemas.openxmlformats.org/package/2006/relationships"><Relationship Id="rId8" Type="http://schemas.openxmlformats.org/officeDocument/2006/relationships/customXml" Target="../ink/ink2857.xml"/><Relationship Id="rId13" Type="http://schemas.openxmlformats.org/officeDocument/2006/relationships/image" Target="../media/image1517.png"/><Relationship Id="rId18" Type="http://schemas.openxmlformats.org/officeDocument/2006/relationships/customXml" Target="../ink/ink2862.xml"/><Relationship Id="rId26" Type="http://schemas.openxmlformats.org/officeDocument/2006/relationships/customXml" Target="../ink/ink2866.xml"/><Relationship Id="rId3" Type="http://schemas.openxmlformats.org/officeDocument/2006/relationships/image" Target="../media/image1511.png"/><Relationship Id="rId21" Type="http://schemas.openxmlformats.org/officeDocument/2006/relationships/image" Target="../media/image1521.png"/><Relationship Id="rId7" Type="http://schemas.openxmlformats.org/officeDocument/2006/relationships/image" Target="../media/image1514.png"/><Relationship Id="rId12" Type="http://schemas.openxmlformats.org/officeDocument/2006/relationships/customXml" Target="../ink/ink2859.xml"/><Relationship Id="rId17" Type="http://schemas.openxmlformats.org/officeDocument/2006/relationships/image" Target="../media/image1519.png"/><Relationship Id="rId25" Type="http://schemas.openxmlformats.org/officeDocument/2006/relationships/image" Target="../media/image1523.png"/><Relationship Id="rId2" Type="http://schemas.openxmlformats.org/officeDocument/2006/relationships/notesSlide" Target="../notesSlides/notesSlide33.xml"/><Relationship Id="rId16" Type="http://schemas.openxmlformats.org/officeDocument/2006/relationships/customXml" Target="../ink/ink2861.xml"/><Relationship Id="rId20" Type="http://schemas.openxmlformats.org/officeDocument/2006/relationships/customXml" Target="../ink/ink2863.xml"/><Relationship Id="rId29" Type="http://schemas.openxmlformats.org/officeDocument/2006/relationships/image" Target="../media/image1525.png"/><Relationship Id="rId1" Type="http://schemas.openxmlformats.org/officeDocument/2006/relationships/slideLayout" Target="../slideLayouts/slideLayout7.xml"/><Relationship Id="rId6" Type="http://schemas.openxmlformats.org/officeDocument/2006/relationships/customXml" Target="../ink/ink2856.xml"/><Relationship Id="rId11" Type="http://schemas.openxmlformats.org/officeDocument/2006/relationships/image" Target="../media/image1516.png"/><Relationship Id="rId24" Type="http://schemas.openxmlformats.org/officeDocument/2006/relationships/customXml" Target="../ink/ink2865.xml"/><Relationship Id="rId5" Type="http://schemas.openxmlformats.org/officeDocument/2006/relationships/image" Target="../media/image1513.png"/><Relationship Id="rId15" Type="http://schemas.openxmlformats.org/officeDocument/2006/relationships/image" Target="../media/image1518.png"/><Relationship Id="rId23" Type="http://schemas.openxmlformats.org/officeDocument/2006/relationships/image" Target="../media/image1522.png"/><Relationship Id="rId28" Type="http://schemas.openxmlformats.org/officeDocument/2006/relationships/customXml" Target="../ink/ink2867.xml"/><Relationship Id="rId10" Type="http://schemas.openxmlformats.org/officeDocument/2006/relationships/customXml" Target="../ink/ink2858.xml"/><Relationship Id="rId19" Type="http://schemas.openxmlformats.org/officeDocument/2006/relationships/image" Target="../media/image1520.png"/><Relationship Id="rId4" Type="http://schemas.openxmlformats.org/officeDocument/2006/relationships/image" Target="../media/image1512.png"/><Relationship Id="rId9" Type="http://schemas.openxmlformats.org/officeDocument/2006/relationships/image" Target="../media/image1515.png"/><Relationship Id="rId14" Type="http://schemas.openxmlformats.org/officeDocument/2006/relationships/customXml" Target="../ink/ink2860.xml"/><Relationship Id="rId22" Type="http://schemas.openxmlformats.org/officeDocument/2006/relationships/customXml" Target="../ink/ink2864.xml"/><Relationship Id="rId27" Type="http://schemas.openxmlformats.org/officeDocument/2006/relationships/image" Target="../media/image1524.png"/></Relationships>
</file>

<file path=ppt/slides/_rels/slide38.xml.rels><?xml version="1.0" encoding="UTF-8" standalone="yes"?>
<Relationships xmlns="http://schemas.openxmlformats.org/package/2006/relationships"><Relationship Id="rId8" Type="http://schemas.openxmlformats.org/officeDocument/2006/relationships/image" Target="../media/image1528.png"/><Relationship Id="rId3" Type="http://schemas.openxmlformats.org/officeDocument/2006/relationships/customXml" Target="../ink/ink2868.xml"/><Relationship Id="rId7" Type="http://schemas.openxmlformats.org/officeDocument/2006/relationships/customXml" Target="../ink/ink2870.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527.png"/><Relationship Id="rId5" Type="http://schemas.openxmlformats.org/officeDocument/2006/relationships/customXml" Target="../ink/ink2869.xml"/><Relationship Id="rId4" Type="http://schemas.openxmlformats.org/officeDocument/2006/relationships/image" Target="../media/image1526.png"/></Relationships>
</file>

<file path=ppt/slides/_rels/slide39.xml.rels><?xml version="1.0" encoding="UTF-8" standalone="yes"?>
<Relationships xmlns="http://schemas.openxmlformats.org/package/2006/relationships"><Relationship Id="rId26" Type="http://schemas.openxmlformats.org/officeDocument/2006/relationships/image" Target="../media/image1540.png"/><Relationship Id="rId21" Type="http://schemas.openxmlformats.org/officeDocument/2006/relationships/customXml" Target="../ink/ink2880.xml"/><Relationship Id="rId42" Type="http://schemas.openxmlformats.org/officeDocument/2006/relationships/image" Target="../media/image1548.png"/><Relationship Id="rId47" Type="http://schemas.openxmlformats.org/officeDocument/2006/relationships/customXml" Target="../ink/ink2893.xml"/><Relationship Id="rId63" Type="http://schemas.openxmlformats.org/officeDocument/2006/relationships/customXml" Target="../ink/ink2901.xml"/><Relationship Id="rId68" Type="http://schemas.openxmlformats.org/officeDocument/2006/relationships/image" Target="../media/image1561.png"/><Relationship Id="rId7" Type="http://schemas.openxmlformats.org/officeDocument/2006/relationships/customXml" Target="../ink/ink2873.xml"/><Relationship Id="rId71" Type="http://schemas.openxmlformats.org/officeDocument/2006/relationships/customXml" Target="../ink/ink2905.xml"/><Relationship Id="rId2" Type="http://schemas.openxmlformats.org/officeDocument/2006/relationships/notesSlide" Target="../notesSlides/notesSlide35.xml"/><Relationship Id="rId16" Type="http://schemas.openxmlformats.org/officeDocument/2006/relationships/image" Target="../media/image1535.png"/><Relationship Id="rId29" Type="http://schemas.openxmlformats.org/officeDocument/2006/relationships/customXml" Target="../ink/ink2884.xml"/><Relationship Id="rId11" Type="http://schemas.openxmlformats.org/officeDocument/2006/relationships/customXml" Target="../ink/ink2875.xml"/><Relationship Id="rId24" Type="http://schemas.openxmlformats.org/officeDocument/2006/relationships/image" Target="../media/image1539.png"/><Relationship Id="rId32" Type="http://schemas.openxmlformats.org/officeDocument/2006/relationships/image" Target="../media/image1543.png"/><Relationship Id="rId37" Type="http://schemas.openxmlformats.org/officeDocument/2006/relationships/customXml" Target="../ink/ink2888.xml"/><Relationship Id="rId40" Type="http://schemas.openxmlformats.org/officeDocument/2006/relationships/image" Target="../media/image1547.png"/><Relationship Id="rId45" Type="http://schemas.openxmlformats.org/officeDocument/2006/relationships/customXml" Target="../ink/ink2892.xml"/><Relationship Id="rId53" Type="http://schemas.openxmlformats.org/officeDocument/2006/relationships/customXml" Target="../ink/ink2896.xml"/><Relationship Id="rId58" Type="http://schemas.openxmlformats.org/officeDocument/2006/relationships/image" Target="../media/image1556.png"/><Relationship Id="rId66" Type="http://schemas.openxmlformats.org/officeDocument/2006/relationships/image" Target="../media/image1560.png"/><Relationship Id="rId5" Type="http://schemas.openxmlformats.org/officeDocument/2006/relationships/customXml" Target="../ink/ink2872.xml"/><Relationship Id="rId61" Type="http://schemas.openxmlformats.org/officeDocument/2006/relationships/customXml" Target="../ink/ink2900.xml"/><Relationship Id="rId19" Type="http://schemas.openxmlformats.org/officeDocument/2006/relationships/customXml" Target="../ink/ink2879.xml"/><Relationship Id="rId14" Type="http://schemas.openxmlformats.org/officeDocument/2006/relationships/image" Target="../media/image1534.png"/><Relationship Id="rId22" Type="http://schemas.openxmlformats.org/officeDocument/2006/relationships/image" Target="../media/image1538.png"/><Relationship Id="rId27" Type="http://schemas.openxmlformats.org/officeDocument/2006/relationships/customXml" Target="../ink/ink2883.xml"/><Relationship Id="rId30" Type="http://schemas.openxmlformats.org/officeDocument/2006/relationships/image" Target="../media/image1542.png"/><Relationship Id="rId35" Type="http://schemas.openxmlformats.org/officeDocument/2006/relationships/customXml" Target="../ink/ink2887.xml"/><Relationship Id="rId43" Type="http://schemas.openxmlformats.org/officeDocument/2006/relationships/customXml" Target="../ink/ink2891.xml"/><Relationship Id="rId48" Type="http://schemas.openxmlformats.org/officeDocument/2006/relationships/image" Target="../media/image1551.png"/><Relationship Id="rId56" Type="http://schemas.openxmlformats.org/officeDocument/2006/relationships/image" Target="../media/image1555.png"/><Relationship Id="rId64" Type="http://schemas.openxmlformats.org/officeDocument/2006/relationships/image" Target="../media/image1559.png"/><Relationship Id="rId69" Type="http://schemas.openxmlformats.org/officeDocument/2006/relationships/customXml" Target="../ink/ink2904.xml"/><Relationship Id="rId8" Type="http://schemas.openxmlformats.org/officeDocument/2006/relationships/image" Target="../media/image1531.png"/><Relationship Id="rId51" Type="http://schemas.openxmlformats.org/officeDocument/2006/relationships/customXml" Target="../ink/ink2895.xml"/><Relationship Id="rId72" Type="http://schemas.openxmlformats.org/officeDocument/2006/relationships/image" Target="../media/image1563.png"/><Relationship Id="rId3" Type="http://schemas.openxmlformats.org/officeDocument/2006/relationships/customXml" Target="../ink/ink2871.xml"/><Relationship Id="rId12" Type="http://schemas.openxmlformats.org/officeDocument/2006/relationships/image" Target="../media/image1533.png"/><Relationship Id="rId17" Type="http://schemas.openxmlformats.org/officeDocument/2006/relationships/customXml" Target="../ink/ink2878.xml"/><Relationship Id="rId25" Type="http://schemas.openxmlformats.org/officeDocument/2006/relationships/customXml" Target="../ink/ink2882.xml"/><Relationship Id="rId33" Type="http://schemas.openxmlformats.org/officeDocument/2006/relationships/customXml" Target="../ink/ink2886.xml"/><Relationship Id="rId38" Type="http://schemas.openxmlformats.org/officeDocument/2006/relationships/image" Target="../media/image1546.png"/><Relationship Id="rId46" Type="http://schemas.openxmlformats.org/officeDocument/2006/relationships/image" Target="../media/image1550.png"/><Relationship Id="rId59" Type="http://schemas.openxmlformats.org/officeDocument/2006/relationships/customXml" Target="../ink/ink2899.xml"/><Relationship Id="rId67" Type="http://schemas.openxmlformats.org/officeDocument/2006/relationships/customXml" Target="../ink/ink2903.xml"/><Relationship Id="rId20" Type="http://schemas.openxmlformats.org/officeDocument/2006/relationships/image" Target="../media/image1537.png"/><Relationship Id="rId41" Type="http://schemas.openxmlformats.org/officeDocument/2006/relationships/customXml" Target="../ink/ink2890.xml"/><Relationship Id="rId54" Type="http://schemas.openxmlformats.org/officeDocument/2006/relationships/image" Target="../media/image1554.png"/><Relationship Id="rId62" Type="http://schemas.openxmlformats.org/officeDocument/2006/relationships/image" Target="../media/image1558.png"/><Relationship Id="rId70" Type="http://schemas.openxmlformats.org/officeDocument/2006/relationships/image" Target="../media/image1562.png"/><Relationship Id="rId1" Type="http://schemas.openxmlformats.org/officeDocument/2006/relationships/slideLayout" Target="../slideLayouts/slideLayout7.xml"/><Relationship Id="rId6" Type="http://schemas.openxmlformats.org/officeDocument/2006/relationships/image" Target="../media/image1530.png"/><Relationship Id="rId15" Type="http://schemas.openxmlformats.org/officeDocument/2006/relationships/customXml" Target="../ink/ink2877.xml"/><Relationship Id="rId23" Type="http://schemas.openxmlformats.org/officeDocument/2006/relationships/customXml" Target="../ink/ink2881.xml"/><Relationship Id="rId28" Type="http://schemas.openxmlformats.org/officeDocument/2006/relationships/image" Target="../media/image1541.png"/><Relationship Id="rId36" Type="http://schemas.openxmlformats.org/officeDocument/2006/relationships/image" Target="../media/image1545.png"/><Relationship Id="rId49" Type="http://schemas.openxmlformats.org/officeDocument/2006/relationships/customXml" Target="../ink/ink2894.xml"/><Relationship Id="rId57" Type="http://schemas.openxmlformats.org/officeDocument/2006/relationships/customXml" Target="../ink/ink2898.xml"/><Relationship Id="rId10" Type="http://schemas.openxmlformats.org/officeDocument/2006/relationships/image" Target="../media/image1532.png"/><Relationship Id="rId31" Type="http://schemas.openxmlformats.org/officeDocument/2006/relationships/customXml" Target="../ink/ink2885.xml"/><Relationship Id="rId44" Type="http://schemas.openxmlformats.org/officeDocument/2006/relationships/image" Target="../media/image1549.png"/><Relationship Id="rId52" Type="http://schemas.openxmlformats.org/officeDocument/2006/relationships/image" Target="../media/image1553.png"/><Relationship Id="rId60" Type="http://schemas.openxmlformats.org/officeDocument/2006/relationships/image" Target="../media/image1557.png"/><Relationship Id="rId65" Type="http://schemas.openxmlformats.org/officeDocument/2006/relationships/customXml" Target="../ink/ink2902.xml"/><Relationship Id="rId4" Type="http://schemas.openxmlformats.org/officeDocument/2006/relationships/image" Target="../media/image1529.png"/><Relationship Id="rId9" Type="http://schemas.openxmlformats.org/officeDocument/2006/relationships/customXml" Target="../ink/ink2874.xml"/><Relationship Id="rId13" Type="http://schemas.openxmlformats.org/officeDocument/2006/relationships/customXml" Target="../ink/ink2876.xml"/><Relationship Id="rId18" Type="http://schemas.openxmlformats.org/officeDocument/2006/relationships/image" Target="../media/image1536.png"/><Relationship Id="rId39" Type="http://schemas.openxmlformats.org/officeDocument/2006/relationships/customXml" Target="../ink/ink2889.xml"/><Relationship Id="rId34" Type="http://schemas.openxmlformats.org/officeDocument/2006/relationships/image" Target="../media/image1544.png"/><Relationship Id="rId50" Type="http://schemas.openxmlformats.org/officeDocument/2006/relationships/image" Target="../media/image1552.png"/><Relationship Id="rId55" Type="http://schemas.openxmlformats.org/officeDocument/2006/relationships/customXml" Target="../ink/ink2897.xml"/></Relationships>
</file>

<file path=ppt/slides/_rels/slide4.xml.rels><?xml version="1.0" encoding="UTF-8" standalone="yes"?>
<Relationships xmlns="http://schemas.openxmlformats.org/package/2006/relationships"><Relationship Id="rId117" Type="http://schemas.openxmlformats.org/officeDocument/2006/relationships/image" Target="../media/image957.png"/><Relationship Id="rId671" Type="http://schemas.openxmlformats.org/officeDocument/2006/relationships/customXml" Target="../ink/ink350.xml"/><Relationship Id="rId21" Type="http://schemas.openxmlformats.org/officeDocument/2006/relationships/image" Target="../media/image909.png"/><Relationship Id="rId324" Type="http://schemas.openxmlformats.org/officeDocument/2006/relationships/customXml" Target="../ink/ink174.xml"/><Relationship Id="rId531" Type="http://schemas.openxmlformats.org/officeDocument/2006/relationships/image" Target="../media/image1161.png"/><Relationship Id="rId629" Type="http://schemas.openxmlformats.org/officeDocument/2006/relationships/customXml" Target="../ink/ink329.xml"/><Relationship Id="rId170" Type="http://schemas.openxmlformats.org/officeDocument/2006/relationships/image" Target="../media/image983.png"/><Relationship Id="rId268" Type="http://schemas.openxmlformats.org/officeDocument/2006/relationships/customXml" Target="../ink/ink146.xml"/><Relationship Id="rId475" Type="http://schemas.openxmlformats.org/officeDocument/2006/relationships/image" Target="../media/image1133.png"/><Relationship Id="rId682" Type="http://schemas.openxmlformats.org/officeDocument/2006/relationships/customXml" Target="../ink/ink356.xml"/><Relationship Id="rId32" Type="http://schemas.openxmlformats.org/officeDocument/2006/relationships/customXml" Target="../ink/ink27.xml"/><Relationship Id="rId128" Type="http://schemas.openxmlformats.org/officeDocument/2006/relationships/customXml" Target="../ink/ink75.xml"/><Relationship Id="rId335" Type="http://schemas.openxmlformats.org/officeDocument/2006/relationships/image" Target="../media/image1065.png"/><Relationship Id="rId542" Type="http://schemas.openxmlformats.org/officeDocument/2006/relationships/customXml" Target="../ink/ink285.xml"/><Relationship Id="rId181" Type="http://schemas.openxmlformats.org/officeDocument/2006/relationships/customXml" Target="../ink/ink102.xml"/><Relationship Id="rId402" Type="http://schemas.openxmlformats.org/officeDocument/2006/relationships/image" Target="../media/image1098.png"/><Relationship Id="rId279" Type="http://schemas.openxmlformats.org/officeDocument/2006/relationships/image" Target="../media/image1037.png"/><Relationship Id="rId486" Type="http://schemas.openxmlformats.org/officeDocument/2006/relationships/customXml" Target="../ink/ink257.xml"/><Relationship Id="rId693" Type="http://schemas.openxmlformats.org/officeDocument/2006/relationships/image" Target="../media/image62.png"/><Relationship Id="rId43" Type="http://schemas.openxmlformats.org/officeDocument/2006/relationships/image" Target="../media/image920.png"/><Relationship Id="rId139" Type="http://schemas.openxmlformats.org/officeDocument/2006/relationships/customXml" Target="../ink/ink81.xml"/><Relationship Id="rId346" Type="http://schemas.openxmlformats.org/officeDocument/2006/relationships/image" Target="../media/image1070.png"/><Relationship Id="rId553" Type="http://schemas.openxmlformats.org/officeDocument/2006/relationships/image" Target="../media/image1172.png"/><Relationship Id="rId192" Type="http://schemas.openxmlformats.org/officeDocument/2006/relationships/image" Target="../media/image994.png"/><Relationship Id="rId206" Type="http://schemas.openxmlformats.org/officeDocument/2006/relationships/image" Target="../media/image1001.png"/><Relationship Id="rId413" Type="http://schemas.openxmlformats.org/officeDocument/2006/relationships/customXml" Target="../ink/ink219.xml"/><Relationship Id="rId497" Type="http://schemas.openxmlformats.org/officeDocument/2006/relationships/image" Target="../media/image1144.png"/><Relationship Id="rId620" Type="http://schemas.openxmlformats.org/officeDocument/2006/relationships/image" Target="../media/image26.png"/><Relationship Id="rId357" Type="http://schemas.openxmlformats.org/officeDocument/2006/relationships/customXml" Target="../ink/ink191.xml"/><Relationship Id="rId54" Type="http://schemas.openxmlformats.org/officeDocument/2006/relationships/customXml" Target="../ink/ink38.xml"/><Relationship Id="rId217" Type="http://schemas.openxmlformats.org/officeDocument/2006/relationships/customXml" Target="../ink/ink120.xml"/><Relationship Id="rId564" Type="http://schemas.openxmlformats.org/officeDocument/2006/relationships/image" Target="../media/image1177.png"/><Relationship Id="rId424" Type="http://schemas.openxmlformats.org/officeDocument/2006/relationships/customXml" Target="../ink/ink225.xml"/><Relationship Id="rId631" Type="http://schemas.openxmlformats.org/officeDocument/2006/relationships/customXml" Target="../ink/ink330.xml"/><Relationship Id="rId270" Type="http://schemas.openxmlformats.org/officeDocument/2006/relationships/customXml" Target="../ink/ink147.xml"/><Relationship Id="rId65" Type="http://schemas.openxmlformats.org/officeDocument/2006/relationships/image" Target="../media/image931.png"/><Relationship Id="rId130" Type="http://schemas.openxmlformats.org/officeDocument/2006/relationships/customXml" Target="../ink/ink76.xml"/><Relationship Id="rId368" Type="http://schemas.openxmlformats.org/officeDocument/2006/relationships/image" Target="../media/image1081.png"/><Relationship Id="rId575" Type="http://schemas.openxmlformats.org/officeDocument/2006/relationships/customXml" Target="../ink/ink302.xml"/><Relationship Id="rId228" Type="http://schemas.openxmlformats.org/officeDocument/2006/relationships/image" Target="../media/image1012.png"/><Relationship Id="rId435" Type="http://schemas.openxmlformats.org/officeDocument/2006/relationships/customXml" Target="../ink/ink231.xml"/><Relationship Id="rId642" Type="http://schemas.openxmlformats.org/officeDocument/2006/relationships/image" Target="../media/image37.png"/><Relationship Id="rId281" Type="http://schemas.openxmlformats.org/officeDocument/2006/relationships/image" Target="../media/image1038.png"/><Relationship Id="rId502" Type="http://schemas.openxmlformats.org/officeDocument/2006/relationships/customXml" Target="../ink/ink265.xml"/><Relationship Id="rId76" Type="http://schemas.openxmlformats.org/officeDocument/2006/relationships/customXml" Target="../ink/ink49.xml"/><Relationship Id="rId141" Type="http://schemas.openxmlformats.org/officeDocument/2006/relationships/customXml" Target="../ink/ink82.xml"/><Relationship Id="rId379" Type="http://schemas.openxmlformats.org/officeDocument/2006/relationships/customXml" Target="../ink/ink202.xml"/><Relationship Id="rId586" Type="http://schemas.openxmlformats.org/officeDocument/2006/relationships/image" Target="../media/image1188.png"/><Relationship Id="rId7" Type="http://schemas.openxmlformats.org/officeDocument/2006/relationships/image" Target="../media/image902.png"/><Relationship Id="rId239" Type="http://schemas.openxmlformats.org/officeDocument/2006/relationships/customXml" Target="../ink/ink131.xml"/><Relationship Id="rId446" Type="http://schemas.openxmlformats.org/officeDocument/2006/relationships/image" Target="../media/image1119.png"/><Relationship Id="rId653" Type="http://schemas.openxmlformats.org/officeDocument/2006/relationships/customXml" Target="../ink/ink341.xml"/><Relationship Id="rId292" Type="http://schemas.openxmlformats.org/officeDocument/2006/relationships/customXml" Target="../ink/ink158.xml"/><Relationship Id="rId306" Type="http://schemas.openxmlformats.org/officeDocument/2006/relationships/customXml" Target="../ink/ink165.xml"/><Relationship Id="rId87" Type="http://schemas.openxmlformats.org/officeDocument/2006/relationships/image" Target="../media/image942.png"/><Relationship Id="rId513" Type="http://schemas.openxmlformats.org/officeDocument/2006/relationships/image" Target="../media/image1152.png"/><Relationship Id="rId597" Type="http://schemas.openxmlformats.org/officeDocument/2006/relationships/customXml" Target="../ink/ink313.xml"/><Relationship Id="rId152" Type="http://schemas.openxmlformats.org/officeDocument/2006/relationships/image" Target="../media/image974.png"/><Relationship Id="rId457" Type="http://schemas.openxmlformats.org/officeDocument/2006/relationships/image" Target="../media/image1124.png"/><Relationship Id="rId664" Type="http://schemas.openxmlformats.org/officeDocument/2006/relationships/image" Target="../media/image48.png"/><Relationship Id="rId14" Type="http://schemas.openxmlformats.org/officeDocument/2006/relationships/customXml" Target="../ink/ink18.xml"/><Relationship Id="rId317" Type="http://schemas.openxmlformats.org/officeDocument/2006/relationships/image" Target="../media/image1056.png"/><Relationship Id="rId524" Type="http://schemas.openxmlformats.org/officeDocument/2006/relationships/customXml" Target="../ink/ink276.xml"/><Relationship Id="rId98" Type="http://schemas.openxmlformats.org/officeDocument/2006/relationships/customXml" Target="../ink/ink60.xml"/><Relationship Id="rId163" Type="http://schemas.openxmlformats.org/officeDocument/2006/relationships/customXml" Target="../ink/ink93.xml"/><Relationship Id="rId370" Type="http://schemas.openxmlformats.org/officeDocument/2006/relationships/image" Target="../media/image1082.png"/><Relationship Id="rId230" Type="http://schemas.openxmlformats.org/officeDocument/2006/relationships/image" Target="../media/image1013.png"/><Relationship Id="rId468" Type="http://schemas.openxmlformats.org/officeDocument/2006/relationships/customXml" Target="../ink/ink248.xml"/><Relationship Id="rId675" Type="http://schemas.openxmlformats.org/officeDocument/2006/relationships/image" Target="../media/image53.png"/><Relationship Id="rId25" Type="http://schemas.openxmlformats.org/officeDocument/2006/relationships/image" Target="../media/image911.png"/><Relationship Id="rId328" Type="http://schemas.openxmlformats.org/officeDocument/2006/relationships/customXml" Target="../ink/ink176.xml"/><Relationship Id="rId535" Type="http://schemas.openxmlformats.org/officeDocument/2006/relationships/image" Target="../media/image1163.png"/><Relationship Id="rId174" Type="http://schemas.openxmlformats.org/officeDocument/2006/relationships/image" Target="../media/image985.png"/><Relationship Id="rId381" Type="http://schemas.openxmlformats.org/officeDocument/2006/relationships/customXml" Target="../ink/ink203.xml"/><Relationship Id="rId602" Type="http://schemas.openxmlformats.org/officeDocument/2006/relationships/image" Target="../media/image17.png"/><Relationship Id="rId241" Type="http://schemas.openxmlformats.org/officeDocument/2006/relationships/customXml" Target="../ink/ink132.xml"/><Relationship Id="rId479" Type="http://schemas.openxmlformats.org/officeDocument/2006/relationships/image" Target="../media/image1135.png"/><Relationship Id="rId686" Type="http://schemas.openxmlformats.org/officeDocument/2006/relationships/customXml" Target="../ink/ink358.xml"/><Relationship Id="rId36" Type="http://schemas.openxmlformats.org/officeDocument/2006/relationships/customXml" Target="../ink/ink29.xml"/><Relationship Id="rId339" Type="http://schemas.openxmlformats.org/officeDocument/2006/relationships/image" Target="../media/image1067.png"/><Relationship Id="rId546" Type="http://schemas.openxmlformats.org/officeDocument/2006/relationships/customXml" Target="../ink/ink287.xml"/><Relationship Id="rId101" Type="http://schemas.openxmlformats.org/officeDocument/2006/relationships/image" Target="../media/image949.png"/><Relationship Id="rId185" Type="http://schemas.openxmlformats.org/officeDocument/2006/relationships/customXml" Target="../ink/ink104.xml"/><Relationship Id="rId406" Type="http://schemas.openxmlformats.org/officeDocument/2006/relationships/image" Target="../media/image1100.png"/><Relationship Id="rId392" Type="http://schemas.openxmlformats.org/officeDocument/2006/relationships/image" Target="../media/image1093.png"/><Relationship Id="rId613" Type="http://schemas.openxmlformats.org/officeDocument/2006/relationships/customXml" Target="../ink/ink321.xml"/><Relationship Id="rId252" Type="http://schemas.openxmlformats.org/officeDocument/2006/relationships/customXml" Target="../ink/ink138.xml"/><Relationship Id="rId47" Type="http://schemas.openxmlformats.org/officeDocument/2006/relationships/image" Target="../media/image922.png"/><Relationship Id="rId112" Type="http://schemas.openxmlformats.org/officeDocument/2006/relationships/customXml" Target="../ink/ink67.xml"/><Relationship Id="rId557" Type="http://schemas.openxmlformats.org/officeDocument/2006/relationships/customXml" Target="../ink/ink293.xml"/><Relationship Id="rId196" Type="http://schemas.openxmlformats.org/officeDocument/2006/relationships/image" Target="../media/image996.png"/><Relationship Id="rId417" Type="http://schemas.openxmlformats.org/officeDocument/2006/relationships/image" Target="../media/image1105.png"/><Relationship Id="rId624" Type="http://schemas.openxmlformats.org/officeDocument/2006/relationships/image" Target="../media/image28.png"/><Relationship Id="rId263" Type="http://schemas.openxmlformats.org/officeDocument/2006/relationships/image" Target="../media/image1029.png"/><Relationship Id="rId470" Type="http://schemas.openxmlformats.org/officeDocument/2006/relationships/customXml" Target="../ink/ink249.xml"/><Relationship Id="rId58" Type="http://schemas.openxmlformats.org/officeDocument/2006/relationships/customXml" Target="../ink/ink40.xml"/><Relationship Id="rId123" Type="http://schemas.openxmlformats.org/officeDocument/2006/relationships/image" Target="../media/image960.png"/><Relationship Id="rId330" Type="http://schemas.openxmlformats.org/officeDocument/2006/relationships/customXml" Target="../ink/ink177.xml"/><Relationship Id="rId568" Type="http://schemas.openxmlformats.org/officeDocument/2006/relationships/image" Target="../media/image1179.png"/><Relationship Id="rId428" Type="http://schemas.openxmlformats.org/officeDocument/2006/relationships/customXml" Target="../ink/ink227.xml"/><Relationship Id="rId635" Type="http://schemas.openxmlformats.org/officeDocument/2006/relationships/customXml" Target="../ink/ink332.xml"/><Relationship Id="rId274" Type="http://schemas.openxmlformats.org/officeDocument/2006/relationships/customXml" Target="../ink/ink149.xml"/><Relationship Id="rId481" Type="http://schemas.openxmlformats.org/officeDocument/2006/relationships/image" Target="../media/image1136.png"/><Relationship Id="rId69" Type="http://schemas.openxmlformats.org/officeDocument/2006/relationships/image" Target="../media/image933.png"/><Relationship Id="rId134" Type="http://schemas.openxmlformats.org/officeDocument/2006/relationships/image" Target="../media/image965.png"/><Relationship Id="rId579" Type="http://schemas.openxmlformats.org/officeDocument/2006/relationships/customXml" Target="../ink/ink304.xml"/><Relationship Id="rId341" Type="http://schemas.openxmlformats.org/officeDocument/2006/relationships/customXml" Target="../ink/ink183.xml"/><Relationship Id="rId439" Type="http://schemas.openxmlformats.org/officeDocument/2006/relationships/customXml" Target="../ink/ink233.xml"/><Relationship Id="rId646" Type="http://schemas.openxmlformats.org/officeDocument/2006/relationships/image" Target="../media/image39.png"/><Relationship Id="rId201" Type="http://schemas.openxmlformats.org/officeDocument/2006/relationships/customXml" Target="../ink/ink112.xml"/><Relationship Id="rId285" Type="http://schemas.openxmlformats.org/officeDocument/2006/relationships/image" Target="../media/image1040.png"/><Relationship Id="rId506" Type="http://schemas.openxmlformats.org/officeDocument/2006/relationships/customXml" Target="../ink/ink267.xml"/><Relationship Id="rId492" Type="http://schemas.openxmlformats.org/officeDocument/2006/relationships/customXml" Target="../ink/ink260.xml"/><Relationship Id="rId145" Type="http://schemas.openxmlformats.org/officeDocument/2006/relationships/customXml" Target="../ink/ink84.xml"/><Relationship Id="rId352" Type="http://schemas.openxmlformats.org/officeDocument/2006/relationships/image" Target="../media/image1073.png"/><Relationship Id="rId212" Type="http://schemas.openxmlformats.org/officeDocument/2006/relationships/image" Target="../media/image1004.png"/><Relationship Id="rId657" Type="http://schemas.openxmlformats.org/officeDocument/2006/relationships/customXml" Target="../ink/ink343.xml"/><Relationship Id="rId296" Type="http://schemas.openxmlformats.org/officeDocument/2006/relationships/customXml" Target="../ink/ink160.xml"/><Relationship Id="rId517" Type="http://schemas.openxmlformats.org/officeDocument/2006/relationships/image" Target="../media/image1154.png"/><Relationship Id="rId60" Type="http://schemas.openxmlformats.org/officeDocument/2006/relationships/customXml" Target="../ink/ink41.xml"/><Relationship Id="rId156" Type="http://schemas.openxmlformats.org/officeDocument/2006/relationships/image" Target="../media/image976.png"/><Relationship Id="rId198" Type="http://schemas.openxmlformats.org/officeDocument/2006/relationships/image" Target="../media/image997.png"/><Relationship Id="rId321" Type="http://schemas.openxmlformats.org/officeDocument/2006/relationships/image" Target="../media/image1058.png"/><Relationship Id="rId363" Type="http://schemas.openxmlformats.org/officeDocument/2006/relationships/customXml" Target="../ink/ink194.xml"/><Relationship Id="rId419" Type="http://schemas.openxmlformats.org/officeDocument/2006/relationships/image" Target="../media/image1106.png"/><Relationship Id="rId570" Type="http://schemas.openxmlformats.org/officeDocument/2006/relationships/image" Target="../media/image1180.png"/><Relationship Id="rId626" Type="http://schemas.openxmlformats.org/officeDocument/2006/relationships/image" Target="../media/image29.png"/><Relationship Id="rId223" Type="http://schemas.openxmlformats.org/officeDocument/2006/relationships/customXml" Target="../ink/ink123.xml"/><Relationship Id="rId430" Type="http://schemas.openxmlformats.org/officeDocument/2006/relationships/customXml" Target="../ink/ink228.xml"/><Relationship Id="rId668" Type="http://schemas.openxmlformats.org/officeDocument/2006/relationships/image" Target="../media/image50.png"/><Relationship Id="rId18" Type="http://schemas.openxmlformats.org/officeDocument/2006/relationships/customXml" Target="../ink/ink20.xml"/><Relationship Id="rId265" Type="http://schemas.openxmlformats.org/officeDocument/2006/relationships/image" Target="../media/image1030.png"/><Relationship Id="rId472" Type="http://schemas.openxmlformats.org/officeDocument/2006/relationships/customXml" Target="../ink/ink250.xml"/><Relationship Id="rId528" Type="http://schemas.openxmlformats.org/officeDocument/2006/relationships/customXml" Target="../ink/ink278.xml"/><Relationship Id="rId125" Type="http://schemas.openxmlformats.org/officeDocument/2006/relationships/image" Target="../media/image961.png"/><Relationship Id="rId167" Type="http://schemas.openxmlformats.org/officeDocument/2006/relationships/customXml" Target="../ink/ink95.xml"/><Relationship Id="rId332" Type="http://schemas.openxmlformats.org/officeDocument/2006/relationships/customXml" Target="../ink/ink178.xml"/><Relationship Id="rId374" Type="http://schemas.openxmlformats.org/officeDocument/2006/relationships/image" Target="../media/image1084.png"/><Relationship Id="rId581" Type="http://schemas.openxmlformats.org/officeDocument/2006/relationships/customXml" Target="../ink/ink305.xml"/><Relationship Id="rId71" Type="http://schemas.openxmlformats.org/officeDocument/2006/relationships/image" Target="../media/image934.png"/><Relationship Id="rId234" Type="http://schemas.openxmlformats.org/officeDocument/2006/relationships/image" Target="../media/image1015.png"/><Relationship Id="rId637" Type="http://schemas.openxmlformats.org/officeDocument/2006/relationships/customXml" Target="../ink/ink333.xml"/><Relationship Id="rId679" Type="http://schemas.openxmlformats.org/officeDocument/2006/relationships/image" Target="../media/image55.png"/><Relationship Id="rId2" Type="http://schemas.openxmlformats.org/officeDocument/2006/relationships/customXml" Target="../ink/ink12.xml"/><Relationship Id="rId29" Type="http://schemas.openxmlformats.org/officeDocument/2006/relationships/image" Target="../media/image913.png"/><Relationship Id="rId276" Type="http://schemas.openxmlformats.org/officeDocument/2006/relationships/customXml" Target="../ink/ink150.xml"/><Relationship Id="rId441" Type="http://schemas.openxmlformats.org/officeDocument/2006/relationships/customXml" Target="../ink/ink234.xml"/><Relationship Id="rId483" Type="http://schemas.openxmlformats.org/officeDocument/2006/relationships/image" Target="../media/image1137.png"/><Relationship Id="rId539" Type="http://schemas.openxmlformats.org/officeDocument/2006/relationships/image" Target="../media/image1165.png"/><Relationship Id="rId690" Type="http://schemas.openxmlformats.org/officeDocument/2006/relationships/customXml" Target="../ink/ink360.xml"/><Relationship Id="rId40" Type="http://schemas.openxmlformats.org/officeDocument/2006/relationships/customXml" Target="../ink/ink31.xml"/><Relationship Id="rId136" Type="http://schemas.openxmlformats.org/officeDocument/2006/relationships/image" Target="../media/image966.png"/><Relationship Id="rId178" Type="http://schemas.openxmlformats.org/officeDocument/2006/relationships/image" Target="../media/image987.png"/><Relationship Id="rId301" Type="http://schemas.openxmlformats.org/officeDocument/2006/relationships/image" Target="../media/image1048.png"/><Relationship Id="rId343" Type="http://schemas.openxmlformats.org/officeDocument/2006/relationships/customXml" Target="../ink/ink184.xml"/><Relationship Id="rId550" Type="http://schemas.openxmlformats.org/officeDocument/2006/relationships/customXml" Target="../ink/ink289.xml"/><Relationship Id="rId82" Type="http://schemas.openxmlformats.org/officeDocument/2006/relationships/customXml" Target="../ink/ink52.xml"/><Relationship Id="rId203" Type="http://schemas.openxmlformats.org/officeDocument/2006/relationships/customXml" Target="../ink/ink113.xml"/><Relationship Id="rId385" Type="http://schemas.openxmlformats.org/officeDocument/2006/relationships/customXml" Target="../ink/ink205.xml"/><Relationship Id="rId592" Type="http://schemas.openxmlformats.org/officeDocument/2006/relationships/image" Target="../media/image12100.png"/><Relationship Id="rId606" Type="http://schemas.openxmlformats.org/officeDocument/2006/relationships/image" Target="../media/image19.png"/><Relationship Id="rId648" Type="http://schemas.openxmlformats.org/officeDocument/2006/relationships/image" Target="../media/image40.png"/><Relationship Id="rId245" Type="http://schemas.openxmlformats.org/officeDocument/2006/relationships/customXml" Target="../ink/ink134.xml"/><Relationship Id="rId287" Type="http://schemas.openxmlformats.org/officeDocument/2006/relationships/image" Target="../media/image1041.png"/><Relationship Id="rId410" Type="http://schemas.openxmlformats.org/officeDocument/2006/relationships/image" Target="../media/image1102.png"/><Relationship Id="rId452" Type="http://schemas.openxmlformats.org/officeDocument/2006/relationships/customXml" Target="../ink/ink240.xml"/><Relationship Id="rId494" Type="http://schemas.openxmlformats.org/officeDocument/2006/relationships/customXml" Target="../ink/ink261.xml"/><Relationship Id="rId508" Type="http://schemas.openxmlformats.org/officeDocument/2006/relationships/customXml" Target="../ink/ink268.xml"/><Relationship Id="rId105" Type="http://schemas.openxmlformats.org/officeDocument/2006/relationships/image" Target="../media/image951.png"/><Relationship Id="rId147" Type="http://schemas.openxmlformats.org/officeDocument/2006/relationships/customXml" Target="../ink/ink85.xml"/><Relationship Id="rId312" Type="http://schemas.openxmlformats.org/officeDocument/2006/relationships/customXml" Target="../ink/ink168.xml"/><Relationship Id="rId354" Type="http://schemas.openxmlformats.org/officeDocument/2006/relationships/image" Target="../media/image1074.png"/><Relationship Id="rId51" Type="http://schemas.openxmlformats.org/officeDocument/2006/relationships/image" Target="../media/image924.png"/><Relationship Id="rId93" Type="http://schemas.openxmlformats.org/officeDocument/2006/relationships/image" Target="../media/image945.png"/><Relationship Id="rId189" Type="http://schemas.openxmlformats.org/officeDocument/2006/relationships/customXml" Target="../ink/ink106.xml"/><Relationship Id="rId396" Type="http://schemas.openxmlformats.org/officeDocument/2006/relationships/image" Target="../media/image1095.png"/><Relationship Id="rId561" Type="http://schemas.openxmlformats.org/officeDocument/2006/relationships/customXml" Target="../ink/ink295.xml"/><Relationship Id="rId617" Type="http://schemas.openxmlformats.org/officeDocument/2006/relationships/customXml" Target="../ink/ink323.xml"/><Relationship Id="rId659" Type="http://schemas.openxmlformats.org/officeDocument/2006/relationships/customXml" Target="../ink/ink344.xml"/><Relationship Id="rId214" Type="http://schemas.openxmlformats.org/officeDocument/2006/relationships/image" Target="../media/image1005.png"/><Relationship Id="rId256" Type="http://schemas.openxmlformats.org/officeDocument/2006/relationships/customXml" Target="../ink/ink140.xml"/><Relationship Id="rId298" Type="http://schemas.openxmlformats.org/officeDocument/2006/relationships/customXml" Target="../ink/ink161.xml"/><Relationship Id="rId421" Type="http://schemas.openxmlformats.org/officeDocument/2006/relationships/image" Target="../media/image1107.png"/><Relationship Id="rId463" Type="http://schemas.openxmlformats.org/officeDocument/2006/relationships/image" Target="../media/image1127.png"/><Relationship Id="rId519" Type="http://schemas.openxmlformats.org/officeDocument/2006/relationships/image" Target="../media/image1155.png"/><Relationship Id="rId670" Type="http://schemas.openxmlformats.org/officeDocument/2006/relationships/image" Target="../media/image51.png"/><Relationship Id="rId116" Type="http://schemas.openxmlformats.org/officeDocument/2006/relationships/customXml" Target="../ink/ink69.xml"/><Relationship Id="rId158" Type="http://schemas.openxmlformats.org/officeDocument/2006/relationships/image" Target="../media/image977.png"/><Relationship Id="rId323" Type="http://schemas.openxmlformats.org/officeDocument/2006/relationships/image" Target="../media/image1059.png"/><Relationship Id="rId530" Type="http://schemas.openxmlformats.org/officeDocument/2006/relationships/customXml" Target="../ink/ink279.xml"/><Relationship Id="rId20" Type="http://schemas.openxmlformats.org/officeDocument/2006/relationships/customXml" Target="../ink/ink21.xml"/><Relationship Id="rId62" Type="http://schemas.openxmlformats.org/officeDocument/2006/relationships/customXml" Target="../ink/ink42.xml"/><Relationship Id="rId365" Type="http://schemas.openxmlformats.org/officeDocument/2006/relationships/customXml" Target="../ink/ink195.xml"/><Relationship Id="rId572" Type="http://schemas.openxmlformats.org/officeDocument/2006/relationships/image" Target="../media/image1181.png"/><Relationship Id="rId628" Type="http://schemas.openxmlformats.org/officeDocument/2006/relationships/image" Target="../media/image30.png"/><Relationship Id="rId225" Type="http://schemas.openxmlformats.org/officeDocument/2006/relationships/customXml" Target="../ink/ink124.xml"/><Relationship Id="rId267" Type="http://schemas.openxmlformats.org/officeDocument/2006/relationships/image" Target="../media/image1031.png"/><Relationship Id="rId432" Type="http://schemas.openxmlformats.org/officeDocument/2006/relationships/customXml" Target="../ink/ink229.xml"/><Relationship Id="rId474" Type="http://schemas.openxmlformats.org/officeDocument/2006/relationships/customXml" Target="../ink/ink251.xml"/><Relationship Id="rId127" Type="http://schemas.openxmlformats.org/officeDocument/2006/relationships/image" Target="../media/image962.png"/><Relationship Id="rId681" Type="http://schemas.openxmlformats.org/officeDocument/2006/relationships/image" Target="../media/image56.png"/><Relationship Id="rId31" Type="http://schemas.openxmlformats.org/officeDocument/2006/relationships/image" Target="../media/image914.png"/><Relationship Id="rId73" Type="http://schemas.openxmlformats.org/officeDocument/2006/relationships/image" Target="../media/image935.png"/><Relationship Id="rId169" Type="http://schemas.openxmlformats.org/officeDocument/2006/relationships/customXml" Target="../ink/ink96.xml"/><Relationship Id="rId334" Type="http://schemas.openxmlformats.org/officeDocument/2006/relationships/customXml" Target="../ink/ink179.xml"/><Relationship Id="rId376" Type="http://schemas.openxmlformats.org/officeDocument/2006/relationships/image" Target="../media/image1085.png"/><Relationship Id="rId541" Type="http://schemas.openxmlformats.org/officeDocument/2006/relationships/image" Target="../media/image1166.png"/><Relationship Id="rId583" Type="http://schemas.openxmlformats.org/officeDocument/2006/relationships/customXml" Target="../ink/ink306.xml"/><Relationship Id="rId639" Type="http://schemas.openxmlformats.org/officeDocument/2006/relationships/customXml" Target="../ink/ink334.xml"/><Relationship Id="rId4" Type="http://schemas.openxmlformats.org/officeDocument/2006/relationships/customXml" Target="../ink/ink13.xml"/><Relationship Id="rId180" Type="http://schemas.openxmlformats.org/officeDocument/2006/relationships/image" Target="../media/image988.png"/><Relationship Id="rId236" Type="http://schemas.openxmlformats.org/officeDocument/2006/relationships/image" Target="../media/image1016.png"/><Relationship Id="rId278" Type="http://schemas.openxmlformats.org/officeDocument/2006/relationships/customXml" Target="../ink/ink151.xml"/><Relationship Id="rId401" Type="http://schemas.openxmlformats.org/officeDocument/2006/relationships/customXml" Target="../ink/ink213.xml"/><Relationship Id="rId443" Type="http://schemas.openxmlformats.org/officeDocument/2006/relationships/customXml" Target="../ink/ink235.xml"/><Relationship Id="rId650" Type="http://schemas.openxmlformats.org/officeDocument/2006/relationships/image" Target="../media/image41.png"/><Relationship Id="rId303" Type="http://schemas.openxmlformats.org/officeDocument/2006/relationships/image" Target="../media/image1049.png"/><Relationship Id="rId485" Type="http://schemas.openxmlformats.org/officeDocument/2006/relationships/image" Target="../media/image1138.png"/><Relationship Id="rId692" Type="http://schemas.openxmlformats.org/officeDocument/2006/relationships/customXml" Target="../ink/ink361.xml"/><Relationship Id="rId42" Type="http://schemas.openxmlformats.org/officeDocument/2006/relationships/customXml" Target="../ink/ink32.xml"/><Relationship Id="rId84" Type="http://schemas.openxmlformats.org/officeDocument/2006/relationships/customXml" Target="../ink/ink53.xml"/><Relationship Id="rId138" Type="http://schemas.openxmlformats.org/officeDocument/2006/relationships/image" Target="../media/image967.png"/><Relationship Id="rId345" Type="http://schemas.openxmlformats.org/officeDocument/2006/relationships/customXml" Target="../ink/ink185.xml"/><Relationship Id="rId387" Type="http://schemas.openxmlformats.org/officeDocument/2006/relationships/customXml" Target="../ink/ink206.xml"/><Relationship Id="rId510" Type="http://schemas.openxmlformats.org/officeDocument/2006/relationships/customXml" Target="../ink/ink269.xml"/><Relationship Id="rId552" Type="http://schemas.openxmlformats.org/officeDocument/2006/relationships/customXml" Target="../ink/ink290.xml"/><Relationship Id="rId594" Type="http://schemas.openxmlformats.org/officeDocument/2006/relationships/image" Target="../media/image13.png"/><Relationship Id="rId608" Type="http://schemas.openxmlformats.org/officeDocument/2006/relationships/image" Target="../media/image20.png"/><Relationship Id="rId191" Type="http://schemas.openxmlformats.org/officeDocument/2006/relationships/customXml" Target="../ink/ink107.xml"/><Relationship Id="rId205" Type="http://schemas.openxmlformats.org/officeDocument/2006/relationships/customXml" Target="../ink/ink114.xml"/><Relationship Id="rId247" Type="http://schemas.openxmlformats.org/officeDocument/2006/relationships/customXml" Target="../ink/ink135.xml"/><Relationship Id="rId412" Type="http://schemas.openxmlformats.org/officeDocument/2006/relationships/image" Target="../media/image1103.png"/><Relationship Id="rId107" Type="http://schemas.openxmlformats.org/officeDocument/2006/relationships/image" Target="../media/image952.png"/><Relationship Id="rId289" Type="http://schemas.openxmlformats.org/officeDocument/2006/relationships/image" Target="../media/image1042.png"/><Relationship Id="rId454" Type="http://schemas.openxmlformats.org/officeDocument/2006/relationships/customXml" Target="../ink/ink241.xml"/><Relationship Id="rId496" Type="http://schemas.openxmlformats.org/officeDocument/2006/relationships/customXml" Target="../ink/ink262.xml"/><Relationship Id="rId661" Type="http://schemas.openxmlformats.org/officeDocument/2006/relationships/customXml" Target="../ink/ink345.xml"/><Relationship Id="rId11" Type="http://schemas.openxmlformats.org/officeDocument/2006/relationships/image" Target="../media/image904.png"/><Relationship Id="rId53" Type="http://schemas.openxmlformats.org/officeDocument/2006/relationships/image" Target="../media/image925.png"/><Relationship Id="rId149" Type="http://schemas.openxmlformats.org/officeDocument/2006/relationships/customXml" Target="../ink/ink86.xml"/><Relationship Id="rId314" Type="http://schemas.openxmlformats.org/officeDocument/2006/relationships/customXml" Target="../ink/ink169.xml"/><Relationship Id="rId356" Type="http://schemas.openxmlformats.org/officeDocument/2006/relationships/image" Target="../media/image1075.png"/><Relationship Id="rId398" Type="http://schemas.openxmlformats.org/officeDocument/2006/relationships/image" Target="../media/image1096.png"/><Relationship Id="rId521" Type="http://schemas.openxmlformats.org/officeDocument/2006/relationships/image" Target="../media/image1156.png"/><Relationship Id="rId563" Type="http://schemas.openxmlformats.org/officeDocument/2006/relationships/customXml" Target="../ink/ink296.xml"/><Relationship Id="rId619" Type="http://schemas.openxmlformats.org/officeDocument/2006/relationships/customXml" Target="../ink/ink324.xml"/><Relationship Id="rId95" Type="http://schemas.openxmlformats.org/officeDocument/2006/relationships/image" Target="../media/image946.png"/><Relationship Id="rId160" Type="http://schemas.openxmlformats.org/officeDocument/2006/relationships/image" Target="../media/image978.png"/><Relationship Id="rId216" Type="http://schemas.openxmlformats.org/officeDocument/2006/relationships/image" Target="../media/image1006.png"/><Relationship Id="rId423" Type="http://schemas.openxmlformats.org/officeDocument/2006/relationships/image" Target="../media/image1108.png"/><Relationship Id="rId258" Type="http://schemas.openxmlformats.org/officeDocument/2006/relationships/customXml" Target="../ink/ink141.xml"/><Relationship Id="rId465" Type="http://schemas.openxmlformats.org/officeDocument/2006/relationships/image" Target="../media/image1128.png"/><Relationship Id="rId630" Type="http://schemas.openxmlformats.org/officeDocument/2006/relationships/image" Target="../media/image31.png"/><Relationship Id="rId672" Type="http://schemas.openxmlformats.org/officeDocument/2006/relationships/customXml" Target="../ink/ink351.xml"/><Relationship Id="rId22" Type="http://schemas.openxmlformats.org/officeDocument/2006/relationships/customXml" Target="../ink/ink22.xml"/><Relationship Id="rId64" Type="http://schemas.openxmlformats.org/officeDocument/2006/relationships/customXml" Target="../ink/ink43.xml"/><Relationship Id="rId118" Type="http://schemas.openxmlformats.org/officeDocument/2006/relationships/customXml" Target="../ink/ink70.xml"/><Relationship Id="rId325" Type="http://schemas.openxmlformats.org/officeDocument/2006/relationships/image" Target="../media/image1060.png"/><Relationship Id="rId367" Type="http://schemas.openxmlformats.org/officeDocument/2006/relationships/customXml" Target="../ink/ink196.xml"/><Relationship Id="rId532" Type="http://schemas.openxmlformats.org/officeDocument/2006/relationships/customXml" Target="../ink/ink280.xml"/><Relationship Id="rId574" Type="http://schemas.openxmlformats.org/officeDocument/2006/relationships/image" Target="../media/image1182.png"/><Relationship Id="rId171" Type="http://schemas.openxmlformats.org/officeDocument/2006/relationships/customXml" Target="../ink/ink97.xml"/><Relationship Id="rId227" Type="http://schemas.openxmlformats.org/officeDocument/2006/relationships/customXml" Target="../ink/ink125.xml"/><Relationship Id="rId269" Type="http://schemas.openxmlformats.org/officeDocument/2006/relationships/image" Target="../media/image1032.png"/><Relationship Id="rId434" Type="http://schemas.openxmlformats.org/officeDocument/2006/relationships/customXml" Target="../ink/ink230.xml"/><Relationship Id="rId476" Type="http://schemas.openxmlformats.org/officeDocument/2006/relationships/customXml" Target="../ink/ink252.xml"/><Relationship Id="rId641" Type="http://schemas.openxmlformats.org/officeDocument/2006/relationships/customXml" Target="../ink/ink335.xml"/><Relationship Id="rId683" Type="http://schemas.openxmlformats.org/officeDocument/2006/relationships/image" Target="../media/image57.png"/><Relationship Id="rId33" Type="http://schemas.openxmlformats.org/officeDocument/2006/relationships/image" Target="../media/image915.png"/><Relationship Id="rId129" Type="http://schemas.openxmlformats.org/officeDocument/2006/relationships/image" Target="../media/image963.png"/><Relationship Id="rId280" Type="http://schemas.openxmlformats.org/officeDocument/2006/relationships/customXml" Target="../ink/ink152.xml"/><Relationship Id="rId336" Type="http://schemas.openxmlformats.org/officeDocument/2006/relationships/customXml" Target="../ink/ink180.xml"/><Relationship Id="rId501" Type="http://schemas.openxmlformats.org/officeDocument/2006/relationships/image" Target="../media/image1146.png"/><Relationship Id="rId543" Type="http://schemas.openxmlformats.org/officeDocument/2006/relationships/image" Target="../media/image1167.png"/><Relationship Id="rId75" Type="http://schemas.openxmlformats.org/officeDocument/2006/relationships/image" Target="../media/image936.png"/><Relationship Id="rId140" Type="http://schemas.openxmlformats.org/officeDocument/2006/relationships/image" Target="../media/image968.png"/><Relationship Id="rId182" Type="http://schemas.openxmlformats.org/officeDocument/2006/relationships/image" Target="../media/image989.png"/><Relationship Id="rId378" Type="http://schemas.openxmlformats.org/officeDocument/2006/relationships/image" Target="../media/image1086.png"/><Relationship Id="rId403" Type="http://schemas.openxmlformats.org/officeDocument/2006/relationships/customXml" Target="../ink/ink214.xml"/><Relationship Id="rId585" Type="http://schemas.openxmlformats.org/officeDocument/2006/relationships/customXml" Target="../ink/ink307.xml"/><Relationship Id="rId6" Type="http://schemas.openxmlformats.org/officeDocument/2006/relationships/customXml" Target="../ink/ink14.xml"/><Relationship Id="rId238" Type="http://schemas.openxmlformats.org/officeDocument/2006/relationships/image" Target="../media/image1017.png"/><Relationship Id="rId445" Type="http://schemas.openxmlformats.org/officeDocument/2006/relationships/customXml" Target="../ink/ink236.xml"/><Relationship Id="rId487" Type="http://schemas.openxmlformats.org/officeDocument/2006/relationships/image" Target="../media/image1139.png"/><Relationship Id="rId610" Type="http://schemas.openxmlformats.org/officeDocument/2006/relationships/image" Target="../media/image21.png"/><Relationship Id="rId652" Type="http://schemas.openxmlformats.org/officeDocument/2006/relationships/image" Target="../media/image42.png"/><Relationship Id="rId694" Type="http://schemas.openxmlformats.org/officeDocument/2006/relationships/customXml" Target="../ink/ink362.xml"/><Relationship Id="rId291" Type="http://schemas.openxmlformats.org/officeDocument/2006/relationships/image" Target="../media/image1043.png"/><Relationship Id="rId305" Type="http://schemas.openxmlformats.org/officeDocument/2006/relationships/image" Target="../media/image1050.png"/><Relationship Id="rId347" Type="http://schemas.openxmlformats.org/officeDocument/2006/relationships/customXml" Target="../ink/ink186.xml"/><Relationship Id="rId512" Type="http://schemas.openxmlformats.org/officeDocument/2006/relationships/customXml" Target="../ink/ink270.xml"/><Relationship Id="rId44" Type="http://schemas.openxmlformats.org/officeDocument/2006/relationships/customXml" Target="../ink/ink33.xml"/><Relationship Id="rId86" Type="http://schemas.openxmlformats.org/officeDocument/2006/relationships/customXml" Target="../ink/ink54.xml"/><Relationship Id="rId151" Type="http://schemas.openxmlformats.org/officeDocument/2006/relationships/customXml" Target="../ink/ink87.xml"/><Relationship Id="rId389" Type="http://schemas.openxmlformats.org/officeDocument/2006/relationships/customXml" Target="../ink/ink207.xml"/><Relationship Id="rId554" Type="http://schemas.openxmlformats.org/officeDocument/2006/relationships/customXml" Target="../ink/ink291.xml"/><Relationship Id="rId596" Type="http://schemas.openxmlformats.org/officeDocument/2006/relationships/image" Target="../media/image14.png"/><Relationship Id="rId193" Type="http://schemas.openxmlformats.org/officeDocument/2006/relationships/customXml" Target="../ink/ink108.xml"/><Relationship Id="rId207" Type="http://schemas.openxmlformats.org/officeDocument/2006/relationships/customXml" Target="../ink/ink115.xml"/><Relationship Id="rId249" Type="http://schemas.openxmlformats.org/officeDocument/2006/relationships/image" Target="../media/image1022.png"/><Relationship Id="rId414" Type="http://schemas.openxmlformats.org/officeDocument/2006/relationships/customXml" Target="../ink/ink220.xml"/><Relationship Id="rId456" Type="http://schemas.openxmlformats.org/officeDocument/2006/relationships/customXml" Target="../ink/ink242.xml"/><Relationship Id="rId498" Type="http://schemas.openxmlformats.org/officeDocument/2006/relationships/customXml" Target="../ink/ink263.xml"/><Relationship Id="rId621" Type="http://schemas.openxmlformats.org/officeDocument/2006/relationships/customXml" Target="../ink/ink325.xml"/><Relationship Id="rId663" Type="http://schemas.openxmlformats.org/officeDocument/2006/relationships/customXml" Target="../ink/ink346.xml"/><Relationship Id="rId13" Type="http://schemas.openxmlformats.org/officeDocument/2006/relationships/image" Target="../media/image905.png"/><Relationship Id="rId109" Type="http://schemas.openxmlformats.org/officeDocument/2006/relationships/image" Target="../media/image953.png"/><Relationship Id="rId260" Type="http://schemas.openxmlformats.org/officeDocument/2006/relationships/customXml" Target="../ink/ink142.xml"/><Relationship Id="rId316" Type="http://schemas.openxmlformats.org/officeDocument/2006/relationships/customXml" Target="../ink/ink170.xml"/><Relationship Id="rId523" Type="http://schemas.openxmlformats.org/officeDocument/2006/relationships/image" Target="../media/image1157.png"/><Relationship Id="rId55" Type="http://schemas.openxmlformats.org/officeDocument/2006/relationships/image" Target="../media/image926.png"/><Relationship Id="rId97" Type="http://schemas.openxmlformats.org/officeDocument/2006/relationships/image" Target="../media/image947.png"/><Relationship Id="rId120" Type="http://schemas.openxmlformats.org/officeDocument/2006/relationships/customXml" Target="../ink/ink71.xml"/><Relationship Id="rId358" Type="http://schemas.openxmlformats.org/officeDocument/2006/relationships/image" Target="../media/image1076.png"/><Relationship Id="rId565" Type="http://schemas.openxmlformats.org/officeDocument/2006/relationships/customXml" Target="../ink/ink297.xml"/><Relationship Id="rId162" Type="http://schemas.openxmlformats.org/officeDocument/2006/relationships/image" Target="../media/image979.png"/><Relationship Id="rId218" Type="http://schemas.openxmlformats.org/officeDocument/2006/relationships/image" Target="../media/image1007.png"/><Relationship Id="rId425" Type="http://schemas.openxmlformats.org/officeDocument/2006/relationships/image" Target="../media/image1109.png"/><Relationship Id="rId467" Type="http://schemas.openxmlformats.org/officeDocument/2006/relationships/image" Target="../media/image1129.png"/><Relationship Id="rId632" Type="http://schemas.openxmlformats.org/officeDocument/2006/relationships/image" Target="../media/image32.png"/><Relationship Id="rId271" Type="http://schemas.openxmlformats.org/officeDocument/2006/relationships/image" Target="../media/image1033.png"/><Relationship Id="rId674" Type="http://schemas.openxmlformats.org/officeDocument/2006/relationships/customXml" Target="../ink/ink352.xml"/><Relationship Id="rId24" Type="http://schemas.openxmlformats.org/officeDocument/2006/relationships/customXml" Target="../ink/ink23.xml"/><Relationship Id="rId66" Type="http://schemas.openxmlformats.org/officeDocument/2006/relationships/customXml" Target="../ink/ink44.xml"/><Relationship Id="rId131" Type="http://schemas.openxmlformats.org/officeDocument/2006/relationships/image" Target="../media/image964.png"/><Relationship Id="rId327" Type="http://schemas.openxmlformats.org/officeDocument/2006/relationships/image" Target="../media/image1061.png"/><Relationship Id="rId369" Type="http://schemas.openxmlformats.org/officeDocument/2006/relationships/customXml" Target="../ink/ink197.xml"/><Relationship Id="rId534" Type="http://schemas.openxmlformats.org/officeDocument/2006/relationships/customXml" Target="../ink/ink281.xml"/><Relationship Id="rId576" Type="http://schemas.openxmlformats.org/officeDocument/2006/relationships/image" Target="../media/image1183.png"/><Relationship Id="rId173" Type="http://schemas.openxmlformats.org/officeDocument/2006/relationships/customXml" Target="../ink/ink98.xml"/><Relationship Id="rId229" Type="http://schemas.openxmlformats.org/officeDocument/2006/relationships/customXml" Target="../ink/ink126.xml"/><Relationship Id="rId380" Type="http://schemas.openxmlformats.org/officeDocument/2006/relationships/image" Target="../media/image1087.png"/><Relationship Id="rId436" Type="http://schemas.openxmlformats.org/officeDocument/2006/relationships/image" Target="../media/image1114.png"/><Relationship Id="rId601" Type="http://schemas.openxmlformats.org/officeDocument/2006/relationships/customXml" Target="../ink/ink315.xml"/><Relationship Id="rId643" Type="http://schemas.openxmlformats.org/officeDocument/2006/relationships/customXml" Target="../ink/ink336.xml"/><Relationship Id="rId240" Type="http://schemas.openxmlformats.org/officeDocument/2006/relationships/image" Target="../media/image1018.png"/><Relationship Id="rId478" Type="http://schemas.openxmlformats.org/officeDocument/2006/relationships/customXml" Target="../ink/ink253.xml"/><Relationship Id="rId685" Type="http://schemas.openxmlformats.org/officeDocument/2006/relationships/image" Target="../media/image58.png"/><Relationship Id="rId35" Type="http://schemas.openxmlformats.org/officeDocument/2006/relationships/image" Target="../media/image916.png"/><Relationship Id="rId77" Type="http://schemas.openxmlformats.org/officeDocument/2006/relationships/image" Target="../media/image937.png"/><Relationship Id="rId100" Type="http://schemas.openxmlformats.org/officeDocument/2006/relationships/customXml" Target="../ink/ink61.xml"/><Relationship Id="rId282" Type="http://schemas.openxmlformats.org/officeDocument/2006/relationships/customXml" Target="../ink/ink153.xml"/><Relationship Id="rId338" Type="http://schemas.openxmlformats.org/officeDocument/2006/relationships/customXml" Target="../ink/ink181.xml"/><Relationship Id="rId503" Type="http://schemas.openxmlformats.org/officeDocument/2006/relationships/image" Target="../media/image1147.png"/><Relationship Id="rId545" Type="http://schemas.openxmlformats.org/officeDocument/2006/relationships/image" Target="../media/image1168.png"/><Relationship Id="rId587" Type="http://schemas.openxmlformats.org/officeDocument/2006/relationships/customXml" Target="../ink/ink308.xml"/><Relationship Id="rId8" Type="http://schemas.openxmlformats.org/officeDocument/2006/relationships/customXml" Target="../ink/ink15.xml"/><Relationship Id="rId142" Type="http://schemas.openxmlformats.org/officeDocument/2006/relationships/image" Target="../media/image969.png"/><Relationship Id="rId184" Type="http://schemas.openxmlformats.org/officeDocument/2006/relationships/image" Target="../media/image990.png"/><Relationship Id="rId391" Type="http://schemas.openxmlformats.org/officeDocument/2006/relationships/customXml" Target="../ink/ink208.xml"/><Relationship Id="rId405" Type="http://schemas.openxmlformats.org/officeDocument/2006/relationships/customXml" Target="../ink/ink215.xml"/><Relationship Id="rId447" Type="http://schemas.openxmlformats.org/officeDocument/2006/relationships/customXml" Target="../ink/ink237.xml"/><Relationship Id="rId612" Type="http://schemas.openxmlformats.org/officeDocument/2006/relationships/image" Target="../media/image22.png"/><Relationship Id="rId251" Type="http://schemas.openxmlformats.org/officeDocument/2006/relationships/image" Target="../media/image1023.png"/><Relationship Id="rId489" Type="http://schemas.openxmlformats.org/officeDocument/2006/relationships/image" Target="../media/image1140.png"/><Relationship Id="rId654" Type="http://schemas.openxmlformats.org/officeDocument/2006/relationships/image" Target="../media/image43.png"/><Relationship Id="rId46" Type="http://schemas.openxmlformats.org/officeDocument/2006/relationships/customXml" Target="../ink/ink34.xml"/><Relationship Id="rId293" Type="http://schemas.openxmlformats.org/officeDocument/2006/relationships/image" Target="../media/image1044.png"/><Relationship Id="rId307" Type="http://schemas.openxmlformats.org/officeDocument/2006/relationships/image" Target="../media/image1051.png"/><Relationship Id="rId349" Type="http://schemas.openxmlformats.org/officeDocument/2006/relationships/customXml" Target="../ink/ink187.xml"/><Relationship Id="rId514" Type="http://schemas.openxmlformats.org/officeDocument/2006/relationships/customXml" Target="../ink/ink271.xml"/><Relationship Id="rId556" Type="http://schemas.openxmlformats.org/officeDocument/2006/relationships/image" Target="../media/image1173.png"/><Relationship Id="rId88" Type="http://schemas.openxmlformats.org/officeDocument/2006/relationships/customXml" Target="../ink/ink55.xml"/><Relationship Id="rId111" Type="http://schemas.openxmlformats.org/officeDocument/2006/relationships/image" Target="../media/image954.png"/><Relationship Id="rId153" Type="http://schemas.openxmlformats.org/officeDocument/2006/relationships/customXml" Target="../ink/ink88.xml"/><Relationship Id="rId195" Type="http://schemas.openxmlformats.org/officeDocument/2006/relationships/customXml" Target="../ink/ink109.xml"/><Relationship Id="rId209" Type="http://schemas.openxmlformats.org/officeDocument/2006/relationships/customXml" Target="../ink/ink116.xml"/><Relationship Id="rId360" Type="http://schemas.openxmlformats.org/officeDocument/2006/relationships/image" Target="../media/image1077.png"/><Relationship Id="rId416" Type="http://schemas.openxmlformats.org/officeDocument/2006/relationships/customXml" Target="../ink/ink221.xml"/><Relationship Id="rId598" Type="http://schemas.openxmlformats.org/officeDocument/2006/relationships/image" Target="../media/image15101.png"/><Relationship Id="rId220" Type="http://schemas.openxmlformats.org/officeDocument/2006/relationships/image" Target="../media/image1008.png"/><Relationship Id="rId458" Type="http://schemas.openxmlformats.org/officeDocument/2006/relationships/customXml" Target="../ink/ink243.xml"/><Relationship Id="rId623" Type="http://schemas.openxmlformats.org/officeDocument/2006/relationships/customXml" Target="../ink/ink326.xml"/><Relationship Id="rId665" Type="http://schemas.openxmlformats.org/officeDocument/2006/relationships/customXml" Target="../ink/ink347.xml"/><Relationship Id="rId15" Type="http://schemas.openxmlformats.org/officeDocument/2006/relationships/image" Target="../media/image906.png"/><Relationship Id="rId57" Type="http://schemas.openxmlformats.org/officeDocument/2006/relationships/image" Target="../media/image927.png"/><Relationship Id="rId262" Type="http://schemas.openxmlformats.org/officeDocument/2006/relationships/customXml" Target="../ink/ink143.xml"/><Relationship Id="rId318" Type="http://schemas.openxmlformats.org/officeDocument/2006/relationships/customXml" Target="../ink/ink171.xml"/><Relationship Id="rId525" Type="http://schemas.openxmlformats.org/officeDocument/2006/relationships/image" Target="../media/image1158.png"/><Relationship Id="rId567" Type="http://schemas.openxmlformats.org/officeDocument/2006/relationships/customXml" Target="../ink/ink298.xml"/><Relationship Id="rId99" Type="http://schemas.openxmlformats.org/officeDocument/2006/relationships/image" Target="../media/image948.png"/><Relationship Id="rId122" Type="http://schemas.openxmlformats.org/officeDocument/2006/relationships/customXml" Target="../ink/ink72.xml"/><Relationship Id="rId164" Type="http://schemas.openxmlformats.org/officeDocument/2006/relationships/image" Target="../media/image980.png"/><Relationship Id="rId371" Type="http://schemas.openxmlformats.org/officeDocument/2006/relationships/customXml" Target="../ink/ink198.xml"/><Relationship Id="rId427" Type="http://schemas.openxmlformats.org/officeDocument/2006/relationships/image" Target="../media/image1110.png"/><Relationship Id="rId469" Type="http://schemas.openxmlformats.org/officeDocument/2006/relationships/image" Target="../media/image1130.png"/><Relationship Id="rId634" Type="http://schemas.openxmlformats.org/officeDocument/2006/relationships/image" Target="../media/image33.png"/><Relationship Id="rId676" Type="http://schemas.openxmlformats.org/officeDocument/2006/relationships/customXml" Target="../ink/ink353.xml"/><Relationship Id="rId26" Type="http://schemas.openxmlformats.org/officeDocument/2006/relationships/customXml" Target="../ink/ink24.xml"/><Relationship Id="rId231" Type="http://schemas.openxmlformats.org/officeDocument/2006/relationships/customXml" Target="../ink/ink127.xml"/><Relationship Id="rId273" Type="http://schemas.openxmlformats.org/officeDocument/2006/relationships/image" Target="../media/image1034.png"/><Relationship Id="rId329" Type="http://schemas.openxmlformats.org/officeDocument/2006/relationships/image" Target="../media/image1062.png"/><Relationship Id="rId480" Type="http://schemas.openxmlformats.org/officeDocument/2006/relationships/customXml" Target="../ink/ink254.xml"/><Relationship Id="rId536" Type="http://schemas.openxmlformats.org/officeDocument/2006/relationships/customXml" Target="../ink/ink282.xml"/><Relationship Id="rId68" Type="http://schemas.openxmlformats.org/officeDocument/2006/relationships/customXml" Target="../ink/ink45.xml"/><Relationship Id="rId133" Type="http://schemas.openxmlformats.org/officeDocument/2006/relationships/customXml" Target="../ink/ink78.xml"/><Relationship Id="rId175" Type="http://schemas.openxmlformats.org/officeDocument/2006/relationships/customXml" Target="../ink/ink99.xml"/><Relationship Id="rId340" Type="http://schemas.openxmlformats.org/officeDocument/2006/relationships/customXml" Target="../ink/ink182.xml"/><Relationship Id="rId578" Type="http://schemas.openxmlformats.org/officeDocument/2006/relationships/image" Target="../media/image1184.png"/><Relationship Id="rId200" Type="http://schemas.openxmlformats.org/officeDocument/2006/relationships/image" Target="../media/image998.png"/><Relationship Id="rId382" Type="http://schemas.openxmlformats.org/officeDocument/2006/relationships/image" Target="../media/image1088.png"/><Relationship Id="rId438" Type="http://schemas.openxmlformats.org/officeDocument/2006/relationships/image" Target="../media/image1115.png"/><Relationship Id="rId603" Type="http://schemas.openxmlformats.org/officeDocument/2006/relationships/customXml" Target="../ink/ink316.xml"/><Relationship Id="rId645" Type="http://schemas.openxmlformats.org/officeDocument/2006/relationships/customXml" Target="../ink/ink337.xml"/><Relationship Id="rId687" Type="http://schemas.openxmlformats.org/officeDocument/2006/relationships/image" Target="../media/image59.png"/><Relationship Id="rId242" Type="http://schemas.openxmlformats.org/officeDocument/2006/relationships/image" Target="../media/image1019.png"/><Relationship Id="rId284" Type="http://schemas.openxmlformats.org/officeDocument/2006/relationships/customXml" Target="../ink/ink154.xml"/><Relationship Id="rId491" Type="http://schemas.openxmlformats.org/officeDocument/2006/relationships/image" Target="../media/image1141.png"/><Relationship Id="rId505" Type="http://schemas.openxmlformats.org/officeDocument/2006/relationships/image" Target="../media/image1148.png"/><Relationship Id="rId37" Type="http://schemas.openxmlformats.org/officeDocument/2006/relationships/image" Target="../media/image917.png"/><Relationship Id="rId79" Type="http://schemas.openxmlformats.org/officeDocument/2006/relationships/image" Target="../media/image938.png"/><Relationship Id="rId102" Type="http://schemas.openxmlformats.org/officeDocument/2006/relationships/customXml" Target="../ink/ink62.xml"/><Relationship Id="rId144" Type="http://schemas.openxmlformats.org/officeDocument/2006/relationships/image" Target="../media/image970.png"/><Relationship Id="rId547" Type="http://schemas.openxmlformats.org/officeDocument/2006/relationships/image" Target="../media/image1169.png"/><Relationship Id="rId589" Type="http://schemas.openxmlformats.org/officeDocument/2006/relationships/customXml" Target="../ink/ink309.xml"/><Relationship Id="rId90" Type="http://schemas.openxmlformats.org/officeDocument/2006/relationships/customXml" Target="../ink/ink56.xml"/><Relationship Id="rId186" Type="http://schemas.openxmlformats.org/officeDocument/2006/relationships/image" Target="../media/image991.png"/><Relationship Id="rId351" Type="http://schemas.openxmlformats.org/officeDocument/2006/relationships/customXml" Target="../ink/ink188.xml"/><Relationship Id="rId393" Type="http://schemas.openxmlformats.org/officeDocument/2006/relationships/customXml" Target="../ink/ink209.xml"/><Relationship Id="rId407" Type="http://schemas.openxmlformats.org/officeDocument/2006/relationships/customXml" Target="../ink/ink216.xml"/><Relationship Id="rId449" Type="http://schemas.openxmlformats.org/officeDocument/2006/relationships/customXml" Target="../ink/ink238.xml"/><Relationship Id="rId614" Type="http://schemas.openxmlformats.org/officeDocument/2006/relationships/image" Target="../media/image23.png"/><Relationship Id="rId656" Type="http://schemas.openxmlformats.org/officeDocument/2006/relationships/image" Target="../media/image44.png"/><Relationship Id="rId211" Type="http://schemas.openxmlformats.org/officeDocument/2006/relationships/customXml" Target="../ink/ink117.xml"/><Relationship Id="rId253" Type="http://schemas.openxmlformats.org/officeDocument/2006/relationships/image" Target="../media/image1024.png"/><Relationship Id="rId295" Type="http://schemas.openxmlformats.org/officeDocument/2006/relationships/image" Target="../media/image1045.png"/><Relationship Id="rId309" Type="http://schemas.openxmlformats.org/officeDocument/2006/relationships/image" Target="../media/image1052.png"/><Relationship Id="rId460" Type="http://schemas.openxmlformats.org/officeDocument/2006/relationships/customXml" Target="../ink/ink244.xml"/><Relationship Id="rId516" Type="http://schemas.openxmlformats.org/officeDocument/2006/relationships/customXml" Target="../ink/ink272.xml"/><Relationship Id="rId48" Type="http://schemas.openxmlformats.org/officeDocument/2006/relationships/customXml" Target="../ink/ink35.xml"/><Relationship Id="rId113" Type="http://schemas.openxmlformats.org/officeDocument/2006/relationships/image" Target="../media/image955.png"/><Relationship Id="rId320" Type="http://schemas.openxmlformats.org/officeDocument/2006/relationships/customXml" Target="../ink/ink172.xml"/><Relationship Id="rId558" Type="http://schemas.openxmlformats.org/officeDocument/2006/relationships/image" Target="../media/image1174.png"/><Relationship Id="rId155" Type="http://schemas.openxmlformats.org/officeDocument/2006/relationships/customXml" Target="../ink/ink89.xml"/><Relationship Id="rId197" Type="http://schemas.openxmlformats.org/officeDocument/2006/relationships/customXml" Target="../ink/ink110.xml"/><Relationship Id="rId362" Type="http://schemas.openxmlformats.org/officeDocument/2006/relationships/image" Target="../media/image1078.png"/><Relationship Id="rId418" Type="http://schemas.openxmlformats.org/officeDocument/2006/relationships/customXml" Target="../ink/ink222.xml"/><Relationship Id="rId625" Type="http://schemas.openxmlformats.org/officeDocument/2006/relationships/customXml" Target="../ink/ink327.xml"/><Relationship Id="rId222" Type="http://schemas.openxmlformats.org/officeDocument/2006/relationships/image" Target="../media/image1009.png"/><Relationship Id="rId264" Type="http://schemas.openxmlformats.org/officeDocument/2006/relationships/customXml" Target="../ink/ink144.xml"/><Relationship Id="rId471" Type="http://schemas.openxmlformats.org/officeDocument/2006/relationships/image" Target="../media/image1131.png"/><Relationship Id="rId667" Type="http://schemas.openxmlformats.org/officeDocument/2006/relationships/customXml" Target="../ink/ink348.xml"/><Relationship Id="rId17" Type="http://schemas.openxmlformats.org/officeDocument/2006/relationships/image" Target="../media/image907.png"/><Relationship Id="rId59" Type="http://schemas.openxmlformats.org/officeDocument/2006/relationships/image" Target="../media/image928.png"/><Relationship Id="rId124" Type="http://schemas.openxmlformats.org/officeDocument/2006/relationships/customXml" Target="../ink/ink73.xml"/><Relationship Id="rId527" Type="http://schemas.openxmlformats.org/officeDocument/2006/relationships/image" Target="../media/image1159.png"/><Relationship Id="rId569" Type="http://schemas.openxmlformats.org/officeDocument/2006/relationships/customXml" Target="../ink/ink299.xml"/><Relationship Id="rId70" Type="http://schemas.openxmlformats.org/officeDocument/2006/relationships/customXml" Target="../ink/ink46.xml"/><Relationship Id="rId166" Type="http://schemas.openxmlformats.org/officeDocument/2006/relationships/image" Target="../media/image981.png"/><Relationship Id="rId331" Type="http://schemas.openxmlformats.org/officeDocument/2006/relationships/image" Target="../media/image1063.png"/><Relationship Id="rId373" Type="http://schemas.openxmlformats.org/officeDocument/2006/relationships/customXml" Target="../ink/ink199.xml"/><Relationship Id="rId429" Type="http://schemas.openxmlformats.org/officeDocument/2006/relationships/image" Target="../media/image1111.png"/><Relationship Id="rId580" Type="http://schemas.openxmlformats.org/officeDocument/2006/relationships/image" Target="../media/image1185.png"/><Relationship Id="rId636" Type="http://schemas.openxmlformats.org/officeDocument/2006/relationships/image" Target="../media/image34.png"/><Relationship Id="rId1" Type="http://schemas.openxmlformats.org/officeDocument/2006/relationships/slideLayout" Target="../slideLayouts/slideLayout1.xml"/><Relationship Id="rId233" Type="http://schemas.openxmlformats.org/officeDocument/2006/relationships/customXml" Target="../ink/ink128.xml"/><Relationship Id="rId440" Type="http://schemas.openxmlformats.org/officeDocument/2006/relationships/image" Target="../media/image1116.png"/><Relationship Id="rId678" Type="http://schemas.openxmlformats.org/officeDocument/2006/relationships/customXml" Target="../ink/ink354.xml"/><Relationship Id="rId28" Type="http://schemas.openxmlformats.org/officeDocument/2006/relationships/customXml" Target="../ink/ink25.xml"/><Relationship Id="rId275" Type="http://schemas.openxmlformats.org/officeDocument/2006/relationships/image" Target="../media/image1035.png"/><Relationship Id="rId300" Type="http://schemas.openxmlformats.org/officeDocument/2006/relationships/customXml" Target="../ink/ink162.xml"/><Relationship Id="rId482" Type="http://schemas.openxmlformats.org/officeDocument/2006/relationships/customXml" Target="../ink/ink255.xml"/><Relationship Id="rId538" Type="http://schemas.openxmlformats.org/officeDocument/2006/relationships/customXml" Target="../ink/ink283.xml"/><Relationship Id="rId81" Type="http://schemas.openxmlformats.org/officeDocument/2006/relationships/image" Target="../media/image939.png"/><Relationship Id="rId135" Type="http://schemas.openxmlformats.org/officeDocument/2006/relationships/customXml" Target="../ink/ink79.xml"/><Relationship Id="rId177" Type="http://schemas.openxmlformats.org/officeDocument/2006/relationships/customXml" Target="../ink/ink100.xml"/><Relationship Id="rId342" Type="http://schemas.openxmlformats.org/officeDocument/2006/relationships/image" Target="../media/image1068.png"/><Relationship Id="rId384" Type="http://schemas.openxmlformats.org/officeDocument/2006/relationships/image" Target="../media/image1089.png"/><Relationship Id="rId591" Type="http://schemas.openxmlformats.org/officeDocument/2006/relationships/customXml" Target="../ink/ink310.xml"/><Relationship Id="rId605" Type="http://schemas.openxmlformats.org/officeDocument/2006/relationships/customXml" Target="../ink/ink317.xml"/><Relationship Id="rId202" Type="http://schemas.openxmlformats.org/officeDocument/2006/relationships/image" Target="../media/image999.png"/><Relationship Id="rId244" Type="http://schemas.openxmlformats.org/officeDocument/2006/relationships/image" Target="../media/image1020.png"/><Relationship Id="rId647" Type="http://schemas.openxmlformats.org/officeDocument/2006/relationships/customXml" Target="../ink/ink338.xml"/><Relationship Id="rId689" Type="http://schemas.openxmlformats.org/officeDocument/2006/relationships/image" Target="../media/image60.png"/><Relationship Id="rId39" Type="http://schemas.openxmlformats.org/officeDocument/2006/relationships/image" Target="../media/image918.png"/><Relationship Id="rId286" Type="http://schemas.openxmlformats.org/officeDocument/2006/relationships/customXml" Target="../ink/ink155.xml"/><Relationship Id="rId451" Type="http://schemas.openxmlformats.org/officeDocument/2006/relationships/customXml" Target="../ink/ink239.xml"/><Relationship Id="rId493" Type="http://schemas.openxmlformats.org/officeDocument/2006/relationships/image" Target="../media/image1142.png"/><Relationship Id="rId507" Type="http://schemas.openxmlformats.org/officeDocument/2006/relationships/image" Target="../media/image1149.png"/><Relationship Id="rId549" Type="http://schemas.openxmlformats.org/officeDocument/2006/relationships/image" Target="../media/image1170.png"/><Relationship Id="rId50" Type="http://schemas.openxmlformats.org/officeDocument/2006/relationships/customXml" Target="../ink/ink36.xml"/><Relationship Id="rId104" Type="http://schemas.openxmlformats.org/officeDocument/2006/relationships/customXml" Target="../ink/ink63.xml"/><Relationship Id="rId146" Type="http://schemas.openxmlformats.org/officeDocument/2006/relationships/image" Target="../media/image971.png"/><Relationship Id="rId188" Type="http://schemas.openxmlformats.org/officeDocument/2006/relationships/image" Target="../media/image992.png"/><Relationship Id="rId311" Type="http://schemas.openxmlformats.org/officeDocument/2006/relationships/image" Target="../media/image1053.png"/><Relationship Id="rId353" Type="http://schemas.openxmlformats.org/officeDocument/2006/relationships/customXml" Target="../ink/ink189.xml"/><Relationship Id="rId395" Type="http://schemas.openxmlformats.org/officeDocument/2006/relationships/customXml" Target="../ink/ink210.xml"/><Relationship Id="rId409" Type="http://schemas.openxmlformats.org/officeDocument/2006/relationships/customXml" Target="../ink/ink217.xml"/><Relationship Id="rId560" Type="http://schemas.openxmlformats.org/officeDocument/2006/relationships/image" Target="../media/image1175.png"/><Relationship Id="rId92" Type="http://schemas.openxmlformats.org/officeDocument/2006/relationships/customXml" Target="../ink/ink57.xml"/><Relationship Id="rId213" Type="http://schemas.openxmlformats.org/officeDocument/2006/relationships/customXml" Target="../ink/ink118.xml"/><Relationship Id="rId420" Type="http://schemas.openxmlformats.org/officeDocument/2006/relationships/customXml" Target="../ink/ink223.xml"/><Relationship Id="rId616" Type="http://schemas.openxmlformats.org/officeDocument/2006/relationships/image" Target="../media/image24.png"/><Relationship Id="rId658" Type="http://schemas.openxmlformats.org/officeDocument/2006/relationships/image" Target="../media/image45.png"/><Relationship Id="rId255" Type="http://schemas.openxmlformats.org/officeDocument/2006/relationships/image" Target="../media/image1025.png"/><Relationship Id="rId297" Type="http://schemas.openxmlformats.org/officeDocument/2006/relationships/image" Target="../media/image1046.png"/><Relationship Id="rId462" Type="http://schemas.openxmlformats.org/officeDocument/2006/relationships/customXml" Target="../ink/ink245.xml"/><Relationship Id="rId518" Type="http://schemas.openxmlformats.org/officeDocument/2006/relationships/customXml" Target="../ink/ink273.xml"/><Relationship Id="rId115" Type="http://schemas.openxmlformats.org/officeDocument/2006/relationships/image" Target="../media/image956.png"/><Relationship Id="rId157" Type="http://schemas.openxmlformats.org/officeDocument/2006/relationships/customXml" Target="../ink/ink90.xml"/><Relationship Id="rId322" Type="http://schemas.openxmlformats.org/officeDocument/2006/relationships/customXml" Target="../ink/ink173.xml"/><Relationship Id="rId364" Type="http://schemas.openxmlformats.org/officeDocument/2006/relationships/image" Target="../media/image1079.png"/><Relationship Id="rId61" Type="http://schemas.openxmlformats.org/officeDocument/2006/relationships/image" Target="../media/image929.png"/><Relationship Id="rId199" Type="http://schemas.openxmlformats.org/officeDocument/2006/relationships/customXml" Target="../ink/ink111.xml"/><Relationship Id="rId571" Type="http://schemas.openxmlformats.org/officeDocument/2006/relationships/customXml" Target="../ink/ink300.xml"/><Relationship Id="rId627" Type="http://schemas.openxmlformats.org/officeDocument/2006/relationships/customXml" Target="../ink/ink328.xml"/><Relationship Id="rId669" Type="http://schemas.openxmlformats.org/officeDocument/2006/relationships/customXml" Target="../ink/ink349.xml"/><Relationship Id="rId19" Type="http://schemas.openxmlformats.org/officeDocument/2006/relationships/image" Target="../media/image908.png"/><Relationship Id="rId224" Type="http://schemas.openxmlformats.org/officeDocument/2006/relationships/image" Target="../media/image1010.png"/><Relationship Id="rId266" Type="http://schemas.openxmlformats.org/officeDocument/2006/relationships/customXml" Target="../ink/ink145.xml"/><Relationship Id="rId431" Type="http://schemas.openxmlformats.org/officeDocument/2006/relationships/image" Target="../media/image1112.png"/><Relationship Id="rId473" Type="http://schemas.openxmlformats.org/officeDocument/2006/relationships/image" Target="../media/image1132.png"/><Relationship Id="rId529" Type="http://schemas.openxmlformats.org/officeDocument/2006/relationships/image" Target="../media/image1160.png"/><Relationship Id="rId680" Type="http://schemas.openxmlformats.org/officeDocument/2006/relationships/customXml" Target="../ink/ink355.xml"/><Relationship Id="rId30" Type="http://schemas.openxmlformats.org/officeDocument/2006/relationships/customXml" Target="../ink/ink26.xml"/><Relationship Id="rId126" Type="http://schemas.openxmlformats.org/officeDocument/2006/relationships/customXml" Target="../ink/ink74.xml"/><Relationship Id="rId168" Type="http://schemas.openxmlformats.org/officeDocument/2006/relationships/image" Target="../media/image982.png"/><Relationship Id="rId333" Type="http://schemas.openxmlformats.org/officeDocument/2006/relationships/image" Target="../media/image1064.png"/><Relationship Id="rId540" Type="http://schemas.openxmlformats.org/officeDocument/2006/relationships/customXml" Target="../ink/ink284.xml"/><Relationship Id="rId72" Type="http://schemas.openxmlformats.org/officeDocument/2006/relationships/customXml" Target="../ink/ink47.xml"/><Relationship Id="rId375" Type="http://schemas.openxmlformats.org/officeDocument/2006/relationships/customXml" Target="../ink/ink200.xml"/><Relationship Id="rId582" Type="http://schemas.openxmlformats.org/officeDocument/2006/relationships/image" Target="../media/image1186.png"/><Relationship Id="rId638" Type="http://schemas.openxmlformats.org/officeDocument/2006/relationships/image" Target="../media/image35.png"/><Relationship Id="rId3" Type="http://schemas.openxmlformats.org/officeDocument/2006/relationships/image" Target="../media/image900.png"/><Relationship Id="rId235" Type="http://schemas.openxmlformats.org/officeDocument/2006/relationships/customXml" Target="../ink/ink129.xml"/><Relationship Id="rId277" Type="http://schemas.openxmlformats.org/officeDocument/2006/relationships/image" Target="../media/image1036.png"/><Relationship Id="rId400" Type="http://schemas.openxmlformats.org/officeDocument/2006/relationships/image" Target="../media/image1097.png"/><Relationship Id="rId442" Type="http://schemas.openxmlformats.org/officeDocument/2006/relationships/image" Target="../media/image1117.png"/><Relationship Id="rId484" Type="http://schemas.openxmlformats.org/officeDocument/2006/relationships/customXml" Target="../ink/ink256.xml"/><Relationship Id="rId137" Type="http://schemas.openxmlformats.org/officeDocument/2006/relationships/customXml" Target="../ink/ink80.xml"/><Relationship Id="rId302" Type="http://schemas.openxmlformats.org/officeDocument/2006/relationships/customXml" Target="../ink/ink163.xml"/><Relationship Id="rId344" Type="http://schemas.openxmlformats.org/officeDocument/2006/relationships/image" Target="../media/image1069.png"/><Relationship Id="rId691" Type="http://schemas.openxmlformats.org/officeDocument/2006/relationships/image" Target="../media/image61.png"/><Relationship Id="rId41" Type="http://schemas.openxmlformats.org/officeDocument/2006/relationships/image" Target="../media/image919.png"/><Relationship Id="rId83" Type="http://schemas.openxmlformats.org/officeDocument/2006/relationships/image" Target="../media/image940.png"/><Relationship Id="rId179" Type="http://schemas.openxmlformats.org/officeDocument/2006/relationships/customXml" Target="../ink/ink101.xml"/><Relationship Id="rId386" Type="http://schemas.openxmlformats.org/officeDocument/2006/relationships/image" Target="../media/image1090.png"/><Relationship Id="rId551" Type="http://schemas.openxmlformats.org/officeDocument/2006/relationships/image" Target="../media/image1171.png"/><Relationship Id="rId593" Type="http://schemas.openxmlformats.org/officeDocument/2006/relationships/customXml" Target="../ink/ink311.xml"/><Relationship Id="rId607" Type="http://schemas.openxmlformats.org/officeDocument/2006/relationships/customXml" Target="../ink/ink318.xml"/><Relationship Id="rId649" Type="http://schemas.openxmlformats.org/officeDocument/2006/relationships/customXml" Target="../ink/ink339.xml"/><Relationship Id="rId190" Type="http://schemas.openxmlformats.org/officeDocument/2006/relationships/image" Target="../media/image993.png"/><Relationship Id="rId204" Type="http://schemas.openxmlformats.org/officeDocument/2006/relationships/image" Target="../media/image1000.png"/><Relationship Id="rId246" Type="http://schemas.openxmlformats.org/officeDocument/2006/relationships/image" Target="../media/image1021.png"/><Relationship Id="rId288" Type="http://schemas.openxmlformats.org/officeDocument/2006/relationships/customXml" Target="../ink/ink156.xml"/><Relationship Id="rId411" Type="http://schemas.openxmlformats.org/officeDocument/2006/relationships/customXml" Target="../ink/ink218.xml"/><Relationship Id="rId453" Type="http://schemas.openxmlformats.org/officeDocument/2006/relationships/image" Target="../media/image1122.png"/><Relationship Id="rId509" Type="http://schemas.openxmlformats.org/officeDocument/2006/relationships/image" Target="../media/image1150.png"/><Relationship Id="rId660" Type="http://schemas.openxmlformats.org/officeDocument/2006/relationships/image" Target="../media/image46.png"/><Relationship Id="rId106" Type="http://schemas.openxmlformats.org/officeDocument/2006/relationships/customXml" Target="../ink/ink64.xml"/><Relationship Id="rId313" Type="http://schemas.openxmlformats.org/officeDocument/2006/relationships/image" Target="../media/image1054.png"/><Relationship Id="rId495" Type="http://schemas.openxmlformats.org/officeDocument/2006/relationships/image" Target="../media/image1143.png"/><Relationship Id="rId10" Type="http://schemas.openxmlformats.org/officeDocument/2006/relationships/customXml" Target="../ink/ink16.xml"/><Relationship Id="rId52" Type="http://schemas.openxmlformats.org/officeDocument/2006/relationships/customXml" Target="../ink/ink37.xml"/><Relationship Id="rId94" Type="http://schemas.openxmlformats.org/officeDocument/2006/relationships/customXml" Target="../ink/ink58.xml"/><Relationship Id="rId148" Type="http://schemas.openxmlformats.org/officeDocument/2006/relationships/image" Target="../media/image972.png"/><Relationship Id="rId355" Type="http://schemas.openxmlformats.org/officeDocument/2006/relationships/customXml" Target="../ink/ink190.xml"/><Relationship Id="rId397" Type="http://schemas.openxmlformats.org/officeDocument/2006/relationships/customXml" Target="../ink/ink211.xml"/><Relationship Id="rId520" Type="http://schemas.openxmlformats.org/officeDocument/2006/relationships/customXml" Target="../ink/ink274.xml"/><Relationship Id="rId562" Type="http://schemas.openxmlformats.org/officeDocument/2006/relationships/image" Target="../media/image1176.png"/><Relationship Id="rId618" Type="http://schemas.openxmlformats.org/officeDocument/2006/relationships/image" Target="../media/image25.png"/><Relationship Id="rId215" Type="http://schemas.openxmlformats.org/officeDocument/2006/relationships/customXml" Target="../ink/ink119.xml"/><Relationship Id="rId257" Type="http://schemas.openxmlformats.org/officeDocument/2006/relationships/image" Target="../media/image1026.png"/><Relationship Id="rId422" Type="http://schemas.openxmlformats.org/officeDocument/2006/relationships/customXml" Target="../ink/ink224.xml"/><Relationship Id="rId464" Type="http://schemas.openxmlformats.org/officeDocument/2006/relationships/customXml" Target="../ink/ink246.xml"/><Relationship Id="rId299" Type="http://schemas.openxmlformats.org/officeDocument/2006/relationships/image" Target="../media/image1047.png"/><Relationship Id="rId63" Type="http://schemas.openxmlformats.org/officeDocument/2006/relationships/image" Target="../media/image930.png"/><Relationship Id="rId159" Type="http://schemas.openxmlformats.org/officeDocument/2006/relationships/customXml" Target="../ink/ink91.xml"/><Relationship Id="rId366" Type="http://schemas.openxmlformats.org/officeDocument/2006/relationships/image" Target="../media/image1080.png"/><Relationship Id="rId573" Type="http://schemas.openxmlformats.org/officeDocument/2006/relationships/customXml" Target="../ink/ink301.xml"/><Relationship Id="rId226" Type="http://schemas.openxmlformats.org/officeDocument/2006/relationships/image" Target="../media/image1011.png"/><Relationship Id="rId433" Type="http://schemas.openxmlformats.org/officeDocument/2006/relationships/image" Target="../media/image1113.png"/><Relationship Id="rId640" Type="http://schemas.openxmlformats.org/officeDocument/2006/relationships/image" Target="../media/image36.png"/><Relationship Id="rId74" Type="http://schemas.openxmlformats.org/officeDocument/2006/relationships/customXml" Target="../ink/ink48.xml"/><Relationship Id="rId377" Type="http://schemas.openxmlformats.org/officeDocument/2006/relationships/customXml" Target="../ink/ink201.xml"/><Relationship Id="rId500" Type="http://schemas.openxmlformats.org/officeDocument/2006/relationships/customXml" Target="../ink/ink264.xml"/><Relationship Id="rId584" Type="http://schemas.openxmlformats.org/officeDocument/2006/relationships/image" Target="../media/image1187.png"/><Relationship Id="rId5" Type="http://schemas.openxmlformats.org/officeDocument/2006/relationships/image" Target="../media/image901.png"/><Relationship Id="rId237" Type="http://schemas.openxmlformats.org/officeDocument/2006/relationships/customXml" Target="../ink/ink130.xml"/><Relationship Id="rId444" Type="http://schemas.openxmlformats.org/officeDocument/2006/relationships/image" Target="../media/image1118.png"/><Relationship Id="rId651" Type="http://schemas.openxmlformats.org/officeDocument/2006/relationships/customXml" Target="../ink/ink340.xml"/><Relationship Id="rId290" Type="http://schemas.openxmlformats.org/officeDocument/2006/relationships/customXml" Target="../ink/ink157.xml"/><Relationship Id="rId304" Type="http://schemas.openxmlformats.org/officeDocument/2006/relationships/customXml" Target="../ink/ink164.xml"/><Relationship Id="rId388" Type="http://schemas.openxmlformats.org/officeDocument/2006/relationships/image" Target="../media/image1091.png"/><Relationship Id="rId511" Type="http://schemas.openxmlformats.org/officeDocument/2006/relationships/image" Target="../media/image1151.png"/><Relationship Id="rId609" Type="http://schemas.openxmlformats.org/officeDocument/2006/relationships/customXml" Target="../ink/ink319.xml"/><Relationship Id="rId85" Type="http://schemas.openxmlformats.org/officeDocument/2006/relationships/image" Target="../media/image941.png"/><Relationship Id="rId150" Type="http://schemas.openxmlformats.org/officeDocument/2006/relationships/image" Target="../media/image973.png"/><Relationship Id="rId595" Type="http://schemas.openxmlformats.org/officeDocument/2006/relationships/customXml" Target="../ink/ink312.xml"/><Relationship Id="rId248" Type="http://schemas.openxmlformats.org/officeDocument/2006/relationships/customXml" Target="../ink/ink136.xml"/><Relationship Id="rId455" Type="http://schemas.openxmlformats.org/officeDocument/2006/relationships/image" Target="../media/image1123.png"/><Relationship Id="rId662" Type="http://schemas.openxmlformats.org/officeDocument/2006/relationships/image" Target="../media/image47.png"/><Relationship Id="rId12" Type="http://schemas.openxmlformats.org/officeDocument/2006/relationships/customXml" Target="../ink/ink17.xml"/><Relationship Id="rId108" Type="http://schemas.openxmlformats.org/officeDocument/2006/relationships/customXml" Target="../ink/ink65.xml"/><Relationship Id="rId315" Type="http://schemas.openxmlformats.org/officeDocument/2006/relationships/image" Target="../media/image1055.png"/><Relationship Id="rId522" Type="http://schemas.openxmlformats.org/officeDocument/2006/relationships/customXml" Target="../ink/ink275.xml"/><Relationship Id="rId96" Type="http://schemas.openxmlformats.org/officeDocument/2006/relationships/customXml" Target="../ink/ink59.xml"/><Relationship Id="rId161" Type="http://schemas.openxmlformats.org/officeDocument/2006/relationships/customXml" Target="../ink/ink92.xml"/><Relationship Id="rId399" Type="http://schemas.openxmlformats.org/officeDocument/2006/relationships/customXml" Target="../ink/ink212.xml"/><Relationship Id="rId259" Type="http://schemas.openxmlformats.org/officeDocument/2006/relationships/image" Target="../media/image1027.png"/><Relationship Id="rId466" Type="http://schemas.openxmlformats.org/officeDocument/2006/relationships/customXml" Target="../ink/ink247.xml"/><Relationship Id="rId673" Type="http://schemas.openxmlformats.org/officeDocument/2006/relationships/image" Target="../media/image52.png"/><Relationship Id="rId23" Type="http://schemas.openxmlformats.org/officeDocument/2006/relationships/image" Target="../media/image910.png"/><Relationship Id="rId119" Type="http://schemas.openxmlformats.org/officeDocument/2006/relationships/image" Target="../media/image958.png"/><Relationship Id="rId326" Type="http://schemas.openxmlformats.org/officeDocument/2006/relationships/customXml" Target="../ink/ink175.xml"/><Relationship Id="rId533" Type="http://schemas.openxmlformats.org/officeDocument/2006/relationships/image" Target="../media/image1162.png"/><Relationship Id="rId172" Type="http://schemas.openxmlformats.org/officeDocument/2006/relationships/image" Target="../media/image984.png"/><Relationship Id="rId477" Type="http://schemas.openxmlformats.org/officeDocument/2006/relationships/image" Target="../media/image1134.png"/><Relationship Id="rId600" Type="http://schemas.openxmlformats.org/officeDocument/2006/relationships/image" Target="../media/image16.png"/><Relationship Id="rId684" Type="http://schemas.openxmlformats.org/officeDocument/2006/relationships/customXml" Target="../ink/ink357.xml"/><Relationship Id="rId337" Type="http://schemas.openxmlformats.org/officeDocument/2006/relationships/image" Target="../media/image1066.png"/><Relationship Id="rId34" Type="http://schemas.openxmlformats.org/officeDocument/2006/relationships/customXml" Target="../ink/ink28.xml"/><Relationship Id="rId544" Type="http://schemas.openxmlformats.org/officeDocument/2006/relationships/customXml" Target="../ink/ink286.xml"/><Relationship Id="rId183" Type="http://schemas.openxmlformats.org/officeDocument/2006/relationships/customXml" Target="../ink/ink103.xml"/><Relationship Id="rId390" Type="http://schemas.openxmlformats.org/officeDocument/2006/relationships/image" Target="../media/image1092.png"/><Relationship Id="rId404" Type="http://schemas.openxmlformats.org/officeDocument/2006/relationships/image" Target="../media/image1099.png"/><Relationship Id="rId611" Type="http://schemas.openxmlformats.org/officeDocument/2006/relationships/customXml" Target="../ink/ink320.xml"/><Relationship Id="rId250" Type="http://schemas.openxmlformats.org/officeDocument/2006/relationships/customXml" Target="../ink/ink137.xml"/><Relationship Id="rId488" Type="http://schemas.openxmlformats.org/officeDocument/2006/relationships/customXml" Target="../ink/ink258.xml"/><Relationship Id="rId695" Type="http://schemas.openxmlformats.org/officeDocument/2006/relationships/image" Target="../media/image63.png"/><Relationship Id="rId45" Type="http://schemas.openxmlformats.org/officeDocument/2006/relationships/image" Target="../media/image921.png"/><Relationship Id="rId110" Type="http://schemas.openxmlformats.org/officeDocument/2006/relationships/customXml" Target="../ink/ink66.xml"/><Relationship Id="rId348" Type="http://schemas.openxmlformats.org/officeDocument/2006/relationships/image" Target="../media/image1071.png"/><Relationship Id="rId555" Type="http://schemas.openxmlformats.org/officeDocument/2006/relationships/customXml" Target="../ink/ink292.xml"/><Relationship Id="rId194" Type="http://schemas.openxmlformats.org/officeDocument/2006/relationships/image" Target="../media/image995.png"/><Relationship Id="rId208" Type="http://schemas.openxmlformats.org/officeDocument/2006/relationships/image" Target="../media/image1002.png"/><Relationship Id="rId415" Type="http://schemas.openxmlformats.org/officeDocument/2006/relationships/image" Target="../media/image1104.png"/><Relationship Id="rId622" Type="http://schemas.openxmlformats.org/officeDocument/2006/relationships/image" Target="../media/image27.png"/><Relationship Id="rId261" Type="http://schemas.openxmlformats.org/officeDocument/2006/relationships/image" Target="../media/image1028.png"/><Relationship Id="rId499" Type="http://schemas.openxmlformats.org/officeDocument/2006/relationships/image" Target="../media/image1145.png"/><Relationship Id="rId56" Type="http://schemas.openxmlformats.org/officeDocument/2006/relationships/customXml" Target="../ink/ink39.xml"/><Relationship Id="rId359" Type="http://schemas.openxmlformats.org/officeDocument/2006/relationships/customXml" Target="../ink/ink192.xml"/><Relationship Id="rId566" Type="http://schemas.openxmlformats.org/officeDocument/2006/relationships/image" Target="../media/image1178.png"/><Relationship Id="rId121" Type="http://schemas.openxmlformats.org/officeDocument/2006/relationships/image" Target="../media/image959.png"/><Relationship Id="rId219" Type="http://schemas.openxmlformats.org/officeDocument/2006/relationships/customXml" Target="../ink/ink121.xml"/><Relationship Id="rId426" Type="http://schemas.openxmlformats.org/officeDocument/2006/relationships/customXml" Target="../ink/ink226.xml"/><Relationship Id="rId633" Type="http://schemas.openxmlformats.org/officeDocument/2006/relationships/customXml" Target="../ink/ink331.xml"/><Relationship Id="rId67" Type="http://schemas.openxmlformats.org/officeDocument/2006/relationships/image" Target="../media/image932.png"/><Relationship Id="rId272" Type="http://schemas.openxmlformats.org/officeDocument/2006/relationships/customXml" Target="../ink/ink148.xml"/><Relationship Id="rId577" Type="http://schemas.openxmlformats.org/officeDocument/2006/relationships/customXml" Target="../ink/ink303.xml"/><Relationship Id="rId132" Type="http://schemas.openxmlformats.org/officeDocument/2006/relationships/customXml" Target="../ink/ink77.xml"/><Relationship Id="rId437" Type="http://schemas.openxmlformats.org/officeDocument/2006/relationships/customXml" Target="../ink/ink232.xml"/><Relationship Id="rId644" Type="http://schemas.openxmlformats.org/officeDocument/2006/relationships/image" Target="../media/image38.png"/><Relationship Id="rId283" Type="http://schemas.openxmlformats.org/officeDocument/2006/relationships/image" Target="../media/image1039.png"/><Relationship Id="rId490" Type="http://schemas.openxmlformats.org/officeDocument/2006/relationships/customXml" Target="../ink/ink259.xml"/><Relationship Id="rId504" Type="http://schemas.openxmlformats.org/officeDocument/2006/relationships/customXml" Target="../ink/ink266.xml"/><Relationship Id="rId78" Type="http://schemas.openxmlformats.org/officeDocument/2006/relationships/customXml" Target="../ink/ink50.xml"/><Relationship Id="rId143" Type="http://schemas.openxmlformats.org/officeDocument/2006/relationships/customXml" Target="../ink/ink83.xml"/><Relationship Id="rId350" Type="http://schemas.openxmlformats.org/officeDocument/2006/relationships/image" Target="../media/image1072.png"/><Relationship Id="rId588" Type="http://schemas.openxmlformats.org/officeDocument/2006/relationships/image" Target="../media/image10100.png"/><Relationship Id="rId9" Type="http://schemas.openxmlformats.org/officeDocument/2006/relationships/image" Target="../media/image903.png"/><Relationship Id="rId210" Type="http://schemas.openxmlformats.org/officeDocument/2006/relationships/image" Target="../media/image1003.png"/><Relationship Id="rId448" Type="http://schemas.openxmlformats.org/officeDocument/2006/relationships/image" Target="../media/image1120.png"/><Relationship Id="rId655" Type="http://schemas.openxmlformats.org/officeDocument/2006/relationships/customXml" Target="../ink/ink342.xml"/><Relationship Id="rId294" Type="http://schemas.openxmlformats.org/officeDocument/2006/relationships/customXml" Target="../ink/ink159.xml"/><Relationship Id="rId308" Type="http://schemas.openxmlformats.org/officeDocument/2006/relationships/customXml" Target="../ink/ink166.xml"/><Relationship Id="rId515" Type="http://schemas.openxmlformats.org/officeDocument/2006/relationships/image" Target="../media/image1153.png"/><Relationship Id="rId89" Type="http://schemas.openxmlformats.org/officeDocument/2006/relationships/image" Target="../media/image943.png"/><Relationship Id="rId154" Type="http://schemas.openxmlformats.org/officeDocument/2006/relationships/image" Target="../media/image975.png"/><Relationship Id="rId361" Type="http://schemas.openxmlformats.org/officeDocument/2006/relationships/customXml" Target="../ink/ink193.xml"/><Relationship Id="rId599" Type="http://schemas.openxmlformats.org/officeDocument/2006/relationships/customXml" Target="../ink/ink314.xml"/><Relationship Id="rId459" Type="http://schemas.openxmlformats.org/officeDocument/2006/relationships/image" Target="../media/image1125.png"/><Relationship Id="rId666" Type="http://schemas.openxmlformats.org/officeDocument/2006/relationships/image" Target="../media/image49.png"/><Relationship Id="rId16" Type="http://schemas.openxmlformats.org/officeDocument/2006/relationships/customXml" Target="../ink/ink19.xml"/><Relationship Id="rId221" Type="http://schemas.openxmlformats.org/officeDocument/2006/relationships/customXml" Target="../ink/ink122.xml"/><Relationship Id="rId319" Type="http://schemas.openxmlformats.org/officeDocument/2006/relationships/image" Target="../media/image1057.png"/><Relationship Id="rId526" Type="http://schemas.openxmlformats.org/officeDocument/2006/relationships/customXml" Target="../ink/ink277.xml"/><Relationship Id="rId165" Type="http://schemas.openxmlformats.org/officeDocument/2006/relationships/customXml" Target="../ink/ink94.xml"/><Relationship Id="rId372" Type="http://schemas.openxmlformats.org/officeDocument/2006/relationships/image" Target="../media/image1083.png"/><Relationship Id="rId677" Type="http://schemas.openxmlformats.org/officeDocument/2006/relationships/image" Target="../media/image54.png"/><Relationship Id="rId232" Type="http://schemas.openxmlformats.org/officeDocument/2006/relationships/image" Target="../media/image1014.png"/><Relationship Id="rId27" Type="http://schemas.openxmlformats.org/officeDocument/2006/relationships/image" Target="../media/image912.png"/><Relationship Id="rId537" Type="http://schemas.openxmlformats.org/officeDocument/2006/relationships/image" Target="../media/image1164.png"/><Relationship Id="rId80" Type="http://schemas.openxmlformats.org/officeDocument/2006/relationships/customXml" Target="../ink/ink51.xml"/><Relationship Id="rId176" Type="http://schemas.openxmlformats.org/officeDocument/2006/relationships/image" Target="../media/image986.png"/><Relationship Id="rId383" Type="http://schemas.openxmlformats.org/officeDocument/2006/relationships/customXml" Target="../ink/ink204.xml"/><Relationship Id="rId590" Type="http://schemas.openxmlformats.org/officeDocument/2006/relationships/image" Target="../media/image11100.png"/><Relationship Id="rId604" Type="http://schemas.openxmlformats.org/officeDocument/2006/relationships/image" Target="../media/image18.png"/><Relationship Id="rId243" Type="http://schemas.openxmlformats.org/officeDocument/2006/relationships/customXml" Target="../ink/ink133.xml"/><Relationship Id="rId450" Type="http://schemas.openxmlformats.org/officeDocument/2006/relationships/image" Target="../media/image1121.png"/><Relationship Id="rId688" Type="http://schemas.openxmlformats.org/officeDocument/2006/relationships/customXml" Target="../ink/ink359.xml"/><Relationship Id="rId38" Type="http://schemas.openxmlformats.org/officeDocument/2006/relationships/customXml" Target="../ink/ink30.xml"/><Relationship Id="rId103" Type="http://schemas.openxmlformats.org/officeDocument/2006/relationships/image" Target="../media/image950.png"/><Relationship Id="rId310" Type="http://schemas.openxmlformats.org/officeDocument/2006/relationships/customXml" Target="../ink/ink167.xml"/><Relationship Id="rId548" Type="http://schemas.openxmlformats.org/officeDocument/2006/relationships/customXml" Target="../ink/ink288.xml"/><Relationship Id="rId91" Type="http://schemas.openxmlformats.org/officeDocument/2006/relationships/image" Target="../media/image944.png"/><Relationship Id="rId187" Type="http://schemas.openxmlformats.org/officeDocument/2006/relationships/customXml" Target="../ink/ink105.xml"/><Relationship Id="rId394" Type="http://schemas.openxmlformats.org/officeDocument/2006/relationships/image" Target="../media/image1094.png"/><Relationship Id="rId408" Type="http://schemas.openxmlformats.org/officeDocument/2006/relationships/image" Target="../media/image1101.png"/><Relationship Id="rId615" Type="http://schemas.openxmlformats.org/officeDocument/2006/relationships/customXml" Target="../ink/ink322.xml"/><Relationship Id="rId254" Type="http://schemas.openxmlformats.org/officeDocument/2006/relationships/customXml" Target="../ink/ink139.xml"/><Relationship Id="rId49" Type="http://schemas.openxmlformats.org/officeDocument/2006/relationships/image" Target="../media/image923.png"/><Relationship Id="rId114" Type="http://schemas.openxmlformats.org/officeDocument/2006/relationships/customXml" Target="../ink/ink68.xml"/><Relationship Id="rId461" Type="http://schemas.openxmlformats.org/officeDocument/2006/relationships/image" Target="../media/image1126.png"/><Relationship Id="rId559" Type="http://schemas.openxmlformats.org/officeDocument/2006/relationships/customXml" Target="../ink/ink294.xml"/></Relationships>
</file>

<file path=ppt/slides/_rels/slide40.xml.rels><?xml version="1.0" encoding="UTF-8" standalone="yes"?>
<Relationships xmlns="http://schemas.openxmlformats.org/package/2006/relationships"><Relationship Id="rId117" Type="http://schemas.openxmlformats.org/officeDocument/2006/relationships/customXml" Target="../ink/ink2963.xml"/><Relationship Id="rId299" Type="http://schemas.openxmlformats.org/officeDocument/2006/relationships/customXml" Target="../ink/ink3054.xml"/><Relationship Id="rId21" Type="http://schemas.openxmlformats.org/officeDocument/2006/relationships/customXml" Target="../ink/ink2915.xml"/><Relationship Id="rId63" Type="http://schemas.openxmlformats.org/officeDocument/2006/relationships/customXml" Target="../ink/ink2936.xml"/><Relationship Id="rId159" Type="http://schemas.openxmlformats.org/officeDocument/2006/relationships/customXml" Target="../ink/ink2984.xml"/><Relationship Id="rId324" Type="http://schemas.openxmlformats.org/officeDocument/2006/relationships/image" Target="../media/image1726.png"/><Relationship Id="rId170" Type="http://schemas.openxmlformats.org/officeDocument/2006/relationships/image" Target="../media/image1648.png"/><Relationship Id="rId226" Type="http://schemas.openxmlformats.org/officeDocument/2006/relationships/image" Target="../media/image1676.png"/><Relationship Id="rId268" Type="http://schemas.openxmlformats.org/officeDocument/2006/relationships/image" Target="../media/image1697.png"/><Relationship Id="rId32" Type="http://schemas.openxmlformats.org/officeDocument/2006/relationships/image" Target="../media/image1578.png"/><Relationship Id="rId74" Type="http://schemas.openxmlformats.org/officeDocument/2006/relationships/image" Target="../media/image1599.png"/><Relationship Id="rId128" Type="http://schemas.openxmlformats.org/officeDocument/2006/relationships/image" Target="../media/image1627.png"/><Relationship Id="rId5" Type="http://schemas.openxmlformats.org/officeDocument/2006/relationships/customXml" Target="../ink/ink2907.xml"/><Relationship Id="rId181" Type="http://schemas.openxmlformats.org/officeDocument/2006/relationships/customXml" Target="../ink/ink2995.xml"/><Relationship Id="rId237" Type="http://schemas.openxmlformats.org/officeDocument/2006/relationships/customXml" Target="../ink/ink3023.xml"/><Relationship Id="rId279" Type="http://schemas.openxmlformats.org/officeDocument/2006/relationships/customXml" Target="../ink/ink3044.xml"/><Relationship Id="rId43" Type="http://schemas.openxmlformats.org/officeDocument/2006/relationships/customXml" Target="../ink/ink2926.xml"/><Relationship Id="rId139" Type="http://schemas.openxmlformats.org/officeDocument/2006/relationships/customXml" Target="../ink/ink2974.xml"/><Relationship Id="rId290" Type="http://schemas.openxmlformats.org/officeDocument/2006/relationships/image" Target="../media/image1708.png"/><Relationship Id="rId304" Type="http://schemas.openxmlformats.org/officeDocument/2006/relationships/image" Target="../media/image1716.png"/><Relationship Id="rId85" Type="http://schemas.openxmlformats.org/officeDocument/2006/relationships/customXml" Target="../ink/ink2947.xml"/><Relationship Id="rId150" Type="http://schemas.openxmlformats.org/officeDocument/2006/relationships/image" Target="../media/image1638.png"/><Relationship Id="rId192" Type="http://schemas.openxmlformats.org/officeDocument/2006/relationships/image" Target="../media/image1659.png"/><Relationship Id="rId206" Type="http://schemas.openxmlformats.org/officeDocument/2006/relationships/image" Target="../media/image1666.png"/><Relationship Id="rId248" Type="http://schemas.openxmlformats.org/officeDocument/2006/relationships/image" Target="../media/image1687.png"/><Relationship Id="rId12" Type="http://schemas.openxmlformats.org/officeDocument/2006/relationships/image" Target="../media/image1568.png"/><Relationship Id="rId108" Type="http://schemas.openxmlformats.org/officeDocument/2006/relationships/image" Target="../media/image1617.png"/><Relationship Id="rId315" Type="http://schemas.openxmlformats.org/officeDocument/2006/relationships/customXml" Target="../ink/ink3062.xml"/><Relationship Id="rId54" Type="http://schemas.openxmlformats.org/officeDocument/2006/relationships/image" Target="../media/image1589.png"/><Relationship Id="rId96" Type="http://schemas.openxmlformats.org/officeDocument/2006/relationships/image" Target="../media/image1611.png"/><Relationship Id="rId161" Type="http://schemas.openxmlformats.org/officeDocument/2006/relationships/customXml" Target="../ink/ink2985.xml"/><Relationship Id="rId217" Type="http://schemas.openxmlformats.org/officeDocument/2006/relationships/customXml" Target="../ink/ink3013.xml"/><Relationship Id="rId259" Type="http://schemas.openxmlformats.org/officeDocument/2006/relationships/customXml" Target="../ink/ink3034.xml"/><Relationship Id="rId23" Type="http://schemas.openxmlformats.org/officeDocument/2006/relationships/customXml" Target="../ink/ink2916.xml"/><Relationship Id="rId119" Type="http://schemas.openxmlformats.org/officeDocument/2006/relationships/customXml" Target="../ink/ink2964.xml"/><Relationship Id="rId270" Type="http://schemas.openxmlformats.org/officeDocument/2006/relationships/image" Target="../media/image1698.png"/><Relationship Id="rId326" Type="http://schemas.openxmlformats.org/officeDocument/2006/relationships/image" Target="../media/image1727.png"/><Relationship Id="rId65" Type="http://schemas.openxmlformats.org/officeDocument/2006/relationships/customXml" Target="../ink/ink2937.xml"/><Relationship Id="rId130" Type="http://schemas.openxmlformats.org/officeDocument/2006/relationships/image" Target="../media/image1628.png"/><Relationship Id="rId172" Type="http://schemas.openxmlformats.org/officeDocument/2006/relationships/image" Target="../media/image1649.png"/><Relationship Id="rId228" Type="http://schemas.openxmlformats.org/officeDocument/2006/relationships/image" Target="../media/image1677.png"/><Relationship Id="rId281" Type="http://schemas.openxmlformats.org/officeDocument/2006/relationships/customXml" Target="../ink/ink3045.xml"/><Relationship Id="rId34" Type="http://schemas.openxmlformats.org/officeDocument/2006/relationships/image" Target="../media/image1579.png"/><Relationship Id="rId76" Type="http://schemas.openxmlformats.org/officeDocument/2006/relationships/image" Target="../media/image1600.png"/><Relationship Id="rId141" Type="http://schemas.openxmlformats.org/officeDocument/2006/relationships/customXml" Target="../ink/ink2975.xml"/><Relationship Id="rId7" Type="http://schemas.openxmlformats.org/officeDocument/2006/relationships/customXml" Target="../ink/ink2908.xml"/><Relationship Id="rId162" Type="http://schemas.openxmlformats.org/officeDocument/2006/relationships/image" Target="../media/image1644.png"/><Relationship Id="rId183" Type="http://schemas.openxmlformats.org/officeDocument/2006/relationships/customXml" Target="../ink/ink2996.xml"/><Relationship Id="rId218" Type="http://schemas.openxmlformats.org/officeDocument/2006/relationships/image" Target="../media/image1672.png"/><Relationship Id="rId239" Type="http://schemas.openxmlformats.org/officeDocument/2006/relationships/customXml" Target="../ink/ink3024.xml"/><Relationship Id="rId250" Type="http://schemas.openxmlformats.org/officeDocument/2006/relationships/image" Target="../media/image1688.png"/><Relationship Id="rId271" Type="http://schemas.openxmlformats.org/officeDocument/2006/relationships/customXml" Target="../ink/ink3040.xml"/><Relationship Id="rId292" Type="http://schemas.openxmlformats.org/officeDocument/2006/relationships/image" Target="../media/image1709.png"/><Relationship Id="rId306" Type="http://schemas.openxmlformats.org/officeDocument/2006/relationships/image" Target="../media/image1717.png"/><Relationship Id="rId24" Type="http://schemas.openxmlformats.org/officeDocument/2006/relationships/image" Target="../media/image1574.png"/><Relationship Id="rId45" Type="http://schemas.openxmlformats.org/officeDocument/2006/relationships/customXml" Target="../ink/ink2927.xml"/><Relationship Id="rId66" Type="http://schemas.openxmlformats.org/officeDocument/2006/relationships/image" Target="../media/image1595.png"/><Relationship Id="rId87" Type="http://schemas.openxmlformats.org/officeDocument/2006/relationships/customXml" Target="../ink/ink2948.xml"/><Relationship Id="rId110" Type="http://schemas.openxmlformats.org/officeDocument/2006/relationships/image" Target="../media/image1618.png"/><Relationship Id="rId131" Type="http://schemas.openxmlformats.org/officeDocument/2006/relationships/customXml" Target="../ink/ink2970.xml"/><Relationship Id="rId152" Type="http://schemas.openxmlformats.org/officeDocument/2006/relationships/image" Target="../media/image1639.png"/><Relationship Id="rId173" Type="http://schemas.openxmlformats.org/officeDocument/2006/relationships/customXml" Target="../ink/ink2991.xml"/><Relationship Id="rId194" Type="http://schemas.openxmlformats.org/officeDocument/2006/relationships/image" Target="../media/image1660.png"/><Relationship Id="rId208" Type="http://schemas.openxmlformats.org/officeDocument/2006/relationships/image" Target="../media/image1667.png"/><Relationship Id="rId229" Type="http://schemas.openxmlformats.org/officeDocument/2006/relationships/customXml" Target="../ink/ink3019.xml"/><Relationship Id="rId240" Type="http://schemas.openxmlformats.org/officeDocument/2006/relationships/image" Target="../media/image1683.png"/><Relationship Id="rId261" Type="http://schemas.openxmlformats.org/officeDocument/2006/relationships/customXml" Target="../ink/ink3035.xml"/><Relationship Id="rId14" Type="http://schemas.openxmlformats.org/officeDocument/2006/relationships/image" Target="../media/image1569.png"/><Relationship Id="rId35" Type="http://schemas.openxmlformats.org/officeDocument/2006/relationships/customXml" Target="../ink/ink2922.xml"/><Relationship Id="rId56" Type="http://schemas.openxmlformats.org/officeDocument/2006/relationships/image" Target="../media/image1590.png"/><Relationship Id="rId77" Type="http://schemas.openxmlformats.org/officeDocument/2006/relationships/customXml" Target="../ink/ink2943.xml"/><Relationship Id="rId100" Type="http://schemas.openxmlformats.org/officeDocument/2006/relationships/image" Target="../media/image1613.png"/><Relationship Id="rId282" Type="http://schemas.openxmlformats.org/officeDocument/2006/relationships/image" Target="../media/image1704.png"/><Relationship Id="rId317" Type="http://schemas.openxmlformats.org/officeDocument/2006/relationships/customXml" Target="../ink/ink3063.xml"/><Relationship Id="rId8" Type="http://schemas.openxmlformats.org/officeDocument/2006/relationships/image" Target="../media/image1566.png"/><Relationship Id="rId98" Type="http://schemas.openxmlformats.org/officeDocument/2006/relationships/image" Target="../media/image1612.png"/><Relationship Id="rId121" Type="http://schemas.openxmlformats.org/officeDocument/2006/relationships/customXml" Target="../ink/ink2965.xml"/><Relationship Id="rId142" Type="http://schemas.openxmlformats.org/officeDocument/2006/relationships/image" Target="../media/image1634.png"/><Relationship Id="rId163" Type="http://schemas.openxmlformats.org/officeDocument/2006/relationships/customXml" Target="../ink/ink2986.xml"/><Relationship Id="rId184" Type="http://schemas.openxmlformats.org/officeDocument/2006/relationships/image" Target="../media/image1655.png"/><Relationship Id="rId219" Type="http://schemas.openxmlformats.org/officeDocument/2006/relationships/customXml" Target="../ink/ink3014.xml"/><Relationship Id="rId230" Type="http://schemas.openxmlformats.org/officeDocument/2006/relationships/image" Target="../media/image1678.png"/><Relationship Id="rId251" Type="http://schemas.openxmlformats.org/officeDocument/2006/relationships/customXml" Target="../ink/ink3030.xml"/><Relationship Id="rId25" Type="http://schemas.openxmlformats.org/officeDocument/2006/relationships/customXml" Target="../ink/ink2917.xml"/><Relationship Id="rId46" Type="http://schemas.openxmlformats.org/officeDocument/2006/relationships/image" Target="../media/image1585.png"/><Relationship Id="rId67" Type="http://schemas.openxmlformats.org/officeDocument/2006/relationships/customXml" Target="../ink/ink2938.xml"/><Relationship Id="rId272" Type="http://schemas.openxmlformats.org/officeDocument/2006/relationships/image" Target="../media/image1699.png"/><Relationship Id="rId293" Type="http://schemas.openxmlformats.org/officeDocument/2006/relationships/customXml" Target="../ink/ink3051.xml"/><Relationship Id="rId307" Type="http://schemas.openxmlformats.org/officeDocument/2006/relationships/customXml" Target="../ink/ink3058.xml"/><Relationship Id="rId88" Type="http://schemas.openxmlformats.org/officeDocument/2006/relationships/image" Target="../media/image1606.png"/><Relationship Id="rId111" Type="http://schemas.openxmlformats.org/officeDocument/2006/relationships/customXml" Target="../ink/ink2960.xml"/><Relationship Id="rId132" Type="http://schemas.openxmlformats.org/officeDocument/2006/relationships/image" Target="../media/image1629.png"/><Relationship Id="rId153" Type="http://schemas.openxmlformats.org/officeDocument/2006/relationships/customXml" Target="../ink/ink2981.xml"/><Relationship Id="rId174" Type="http://schemas.openxmlformats.org/officeDocument/2006/relationships/image" Target="../media/image1650.png"/><Relationship Id="rId195" Type="http://schemas.openxmlformats.org/officeDocument/2006/relationships/customXml" Target="../ink/ink3002.xml"/><Relationship Id="rId209" Type="http://schemas.openxmlformats.org/officeDocument/2006/relationships/customXml" Target="../ink/ink3009.xml"/><Relationship Id="rId220" Type="http://schemas.openxmlformats.org/officeDocument/2006/relationships/image" Target="../media/image1673.png"/><Relationship Id="rId241" Type="http://schemas.openxmlformats.org/officeDocument/2006/relationships/customXml" Target="../ink/ink3025.xml"/><Relationship Id="rId15" Type="http://schemas.openxmlformats.org/officeDocument/2006/relationships/customXml" Target="../ink/ink2912.xml"/><Relationship Id="rId36" Type="http://schemas.openxmlformats.org/officeDocument/2006/relationships/image" Target="../media/image1580.png"/><Relationship Id="rId57" Type="http://schemas.openxmlformats.org/officeDocument/2006/relationships/customXml" Target="../ink/ink2933.xml"/><Relationship Id="rId262" Type="http://schemas.openxmlformats.org/officeDocument/2006/relationships/image" Target="../media/image1694.png"/><Relationship Id="rId283" Type="http://schemas.openxmlformats.org/officeDocument/2006/relationships/customXml" Target="../ink/ink3046.xml"/><Relationship Id="rId318" Type="http://schemas.openxmlformats.org/officeDocument/2006/relationships/image" Target="../media/image1723.png"/><Relationship Id="rId78" Type="http://schemas.openxmlformats.org/officeDocument/2006/relationships/image" Target="../media/image1601.png"/><Relationship Id="rId99" Type="http://schemas.openxmlformats.org/officeDocument/2006/relationships/customXml" Target="../ink/ink2954.xml"/><Relationship Id="rId101" Type="http://schemas.openxmlformats.org/officeDocument/2006/relationships/customXml" Target="../ink/ink2955.xml"/><Relationship Id="rId122" Type="http://schemas.openxmlformats.org/officeDocument/2006/relationships/image" Target="../media/image1624.png"/><Relationship Id="rId143" Type="http://schemas.openxmlformats.org/officeDocument/2006/relationships/customXml" Target="../ink/ink2976.xml"/><Relationship Id="rId164" Type="http://schemas.openxmlformats.org/officeDocument/2006/relationships/image" Target="../media/image1645.png"/><Relationship Id="rId185" Type="http://schemas.openxmlformats.org/officeDocument/2006/relationships/customXml" Target="../ink/ink2997.xml"/><Relationship Id="rId9" Type="http://schemas.openxmlformats.org/officeDocument/2006/relationships/customXml" Target="../ink/ink2909.xml"/><Relationship Id="rId210" Type="http://schemas.openxmlformats.org/officeDocument/2006/relationships/image" Target="../media/image1668.png"/><Relationship Id="rId26" Type="http://schemas.openxmlformats.org/officeDocument/2006/relationships/image" Target="../media/image1575.png"/><Relationship Id="rId231" Type="http://schemas.openxmlformats.org/officeDocument/2006/relationships/customXml" Target="../ink/ink3020.xml"/><Relationship Id="rId252" Type="http://schemas.openxmlformats.org/officeDocument/2006/relationships/image" Target="../media/image1689.png"/><Relationship Id="rId273" Type="http://schemas.openxmlformats.org/officeDocument/2006/relationships/customXml" Target="../ink/ink3041.xml"/><Relationship Id="rId294" Type="http://schemas.openxmlformats.org/officeDocument/2006/relationships/image" Target="../media/image1711.png"/><Relationship Id="rId308" Type="http://schemas.openxmlformats.org/officeDocument/2006/relationships/image" Target="../media/image1718.png"/><Relationship Id="rId47" Type="http://schemas.openxmlformats.org/officeDocument/2006/relationships/customXml" Target="../ink/ink2928.xml"/><Relationship Id="rId68" Type="http://schemas.openxmlformats.org/officeDocument/2006/relationships/image" Target="../media/image1596.png"/><Relationship Id="rId89" Type="http://schemas.openxmlformats.org/officeDocument/2006/relationships/customXml" Target="../ink/ink2949.xml"/><Relationship Id="rId112" Type="http://schemas.openxmlformats.org/officeDocument/2006/relationships/image" Target="../media/image1619.png"/><Relationship Id="rId133" Type="http://schemas.openxmlformats.org/officeDocument/2006/relationships/customXml" Target="../ink/ink2971.xml"/><Relationship Id="rId154" Type="http://schemas.openxmlformats.org/officeDocument/2006/relationships/image" Target="../media/image1640.png"/><Relationship Id="rId175" Type="http://schemas.openxmlformats.org/officeDocument/2006/relationships/customXml" Target="../ink/ink2992.xml"/><Relationship Id="rId196" Type="http://schemas.openxmlformats.org/officeDocument/2006/relationships/image" Target="../media/image1661.png"/><Relationship Id="rId200" Type="http://schemas.openxmlformats.org/officeDocument/2006/relationships/image" Target="../media/image1663.png"/><Relationship Id="rId16" Type="http://schemas.openxmlformats.org/officeDocument/2006/relationships/image" Target="../media/image1570.png"/><Relationship Id="rId221" Type="http://schemas.openxmlformats.org/officeDocument/2006/relationships/customXml" Target="../ink/ink3015.xml"/><Relationship Id="rId242" Type="http://schemas.openxmlformats.org/officeDocument/2006/relationships/image" Target="../media/image1684.png"/><Relationship Id="rId263" Type="http://schemas.openxmlformats.org/officeDocument/2006/relationships/customXml" Target="../ink/ink3036.xml"/><Relationship Id="rId284" Type="http://schemas.openxmlformats.org/officeDocument/2006/relationships/image" Target="../media/image1705.png"/><Relationship Id="rId319" Type="http://schemas.openxmlformats.org/officeDocument/2006/relationships/customXml" Target="../ink/ink3064.xml"/><Relationship Id="rId37" Type="http://schemas.openxmlformats.org/officeDocument/2006/relationships/customXml" Target="../ink/ink2923.xml"/><Relationship Id="rId58" Type="http://schemas.openxmlformats.org/officeDocument/2006/relationships/image" Target="../media/image1591.png"/><Relationship Id="rId79" Type="http://schemas.openxmlformats.org/officeDocument/2006/relationships/customXml" Target="../ink/ink2944.xml"/><Relationship Id="rId102" Type="http://schemas.openxmlformats.org/officeDocument/2006/relationships/image" Target="../media/image1614.png"/><Relationship Id="rId123" Type="http://schemas.openxmlformats.org/officeDocument/2006/relationships/customXml" Target="../ink/ink2966.xml"/><Relationship Id="rId144" Type="http://schemas.openxmlformats.org/officeDocument/2006/relationships/image" Target="../media/image1635.png"/><Relationship Id="rId90" Type="http://schemas.openxmlformats.org/officeDocument/2006/relationships/image" Target="../media/image1607.png"/><Relationship Id="rId165" Type="http://schemas.openxmlformats.org/officeDocument/2006/relationships/customXml" Target="../ink/ink2987.xml"/><Relationship Id="rId186" Type="http://schemas.openxmlformats.org/officeDocument/2006/relationships/image" Target="../media/image1656.png"/><Relationship Id="rId211" Type="http://schemas.openxmlformats.org/officeDocument/2006/relationships/customXml" Target="../ink/ink3010.xml"/><Relationship Id="rId232" Type="http://schemas.openxmlformats.org/officeDocument/2006/relationships/image" Target="../media/image1679.png"/><Relationship Id="rId253" Type="http://schemas.openxmlformats.org/officeDocument/2006/relationships/customXml" Target="../ink/ink3031.xml"/><Relationship Id="rId274" Type="http://schemas.openxmlformats.org/officeDocument/2006/relationships/image" Target="../media/image1700.png"/><Relationship Id="rId295" Type="http://schemas.openxmlformats.org/officeDocument/2006/relationships/customXml" Target="../ink/ink3052.xml"/><Relationship Id="rId309" Type="http://schemas.openxmlformats.org/officeDocument/2006/relationships/customXml" Target="../ink/ink3059.xml"/><Relationship Id="rId27" Type="http://schemas.openxmlformats.org/officeDocument/2006/relationships/customXml" Target="../ink/ink2918.xml"/><Relationship Id="rId48" Type="http://schemas.openxmlformats.org/officeDocument/2006/relationships/image" Target="../media/image1586.png"/><Relationship Id="rId69" Type="http://schemas.openxmlformats.org/officeDocument/2006/relationships/customXml" Target="../ink/ink2939.xml"/><Relationship Id="rId113" Type="http://schemas.openxmlformats.org/officeDocument/2006/relationships/customXml" Target="../ink/ink2961.xml"/><Relationship Id="rId134" Type="http://schemas.openxmlformats.org/officeDocument/2006/relationships/image" Target="../media/image1630.png"/><Relationship Id="rId320" Type="http://schemas.openxmlformats.org/officeDocument/2006/relationships/image" Target="../media/image1724.png"/><Relationship Id="rId80" Type="http://schemas.openxmlformats.org/officeDocument/2006/relationships/image" Target="../media/image1602.png"/><Relationship Id="rId155" Type="http://schemas.openxmlformats.org/officeDocument/2006/relationships/customXml" Target="../ink/ink2982.xml"/><Relationship Id="rId176" Type="http://schemas.openxmlformats.org/officeDocument/2006/relationships/image" Target="../media/image1651.png"/><Relationship Id="rId197" Type="http://schemas.openxmlformats.org/officeDocument/2006/relationships/customXml" Target="../ink/ink3003.xml"/><Relationship Id="rId201" Type="http://schemas.openxmlformats.org/officeDocument/2006/relationships/customXml" Target="../ink/ink3005.xml"/><Relationship Id="rId222" Type="http://schemas.openxmlformats.org/officeDocument/2006/relationships/image" Target="../media/image1674.png"/><Relationship Id="rId243" Type="http://schemas.openxmlformats.org/officeDocument/2006/relationships/customXml" Target="../ink/ink3026.xml"/><Relationship Id="rId264" Type="http://schemas.openxmlformats.org/officeDocument/2006/relationships/image" Target="../media/image1695.png"/><Relationship Id="rId285" Type="http://schemas.openxmlformats.org/officeDocument/2006/relationships/customXml" Target="../ink/ink3047.xml"/><Relationship Id="rId17" Type="http://schemas.openxmlformats.org/officeDocument/2006/relationships/customXml" Target="../ink/ink2913.xml"/><Relationship Id="rId38" Type="http://schemas.openxmlformats.org/officeDocument/2006/relationships/image" Target="../media/image1581.png"/><Relationship Id="rId59" Type="http://schemas.openxmlformats.org/officeDocument/2006/relationships/customXml" Target="../ink/ink2934.xml"/><Relationship Id="rId103" Type="http://schemas.openxmlformats.org/officeDocument/2006/relationships/customXml" Target="../ink/ink2956.xml"/><Relationship Id="rId124" Type="http://schemas.openxmlformats.org/officeDocument/2006/relationships/image" Target="../media/image1625.png"/><Relationship Id="rId310" Type="http://schemas.openxmlformats.org/officeDocument/2006/relationships/image" Target="../media/image1719.png"/><Relationship Id="rId70" Type="http://schemas.openxmlformats.org/officeDocument/2006/relationships/image" Target="../media/image1597.png"/><Relationship Id="rId91" Type="http://schemas.openxmlformats.org/officeDocument/2006/relationships/customXml" Target="../ink/ink2950.xml"/><Relationship Id="rId145" Type="http://schemas.openxmlformats.org/officeDocument/2006/relationships/customXml" Target="../ink/ink2977.xml"/><Relationship Id="rId166" Type="http://schemas.openxmlformats.org/officeDocument/2006/relationships/image" Target="../media/image1646.png"/><Relationship Id="rId187" Type="http://schemas.openxmlformats.org/officeDocument/2006/relationships/customXml" Target="../ink/ink2998.xml"/><Relationship Id="rId1" Type="http://schemas.openxmlformats.org/officeDocument/2006/relationships/slideLayout" Target="../slideLayouts/slideLayout7.xml"/><Relationship Id="rId212" Type="http://schemas.openxmlformats.org/officeDocument/2006/relationships/image" Target="../media/image1669.png"/><Relationship Id="rId233" Type="http://schemas.openxmlformats.org/officeDocument/2006/relationships/customXml" Target="../ink/ink3021.xml"/><Relationship Id="rId254" Type="http://schemas.openxmlformats.org/officeDocument/2006/relationships/image" Target="../media/image1690.png"/><Relationship Id="rId28" Type="http://schemas.openxmlformats.org/officeDocument/2006/relationships/image" Target="../media/image1576.png"/><Relationship Id="rId49" Type="http://schemas.openxmlformats.org/officeDocument/2006/relationships/customXml" Target="../ink/ink2929.xml"/><Relationship Id="rId114" Type="http://schemas.openxmlformats.org/officeDocument/2006/relationships/image" Target="../media/image1620.png"/><Relationship Id="rId275" Type="http://schemas.openxmlformats.org/officeDocument/2006/relationships/customXml" Target="../ink/ink3042.xml"/><Relationship Id="rId296" Type="http://schemas.openxmlformats.org/officeDocument/2006/relationships/image" Target="../media/image1712.png"/><Relationship Id="rId300" Type="http://schemas.openxmlformats.org/officeDocument/2006/relationships/image" Target="../media/image1714.png"/><Relationship Id="rId60" Type="http://schemas.openxmlformats.org/officeDocument/2006/relationships/image" Target="../media/image1592.png"/><Relationship Id="rId81" Type="http://schemas.openxmlformats.org/officeDocument/2006/relationships/customXml" Target="../ink/ink2945.xml"/><Relationship Id="rId135" Type="http://schemas.openxmlformats.org/officeDocument/2006/relationships/customXml" Target="../ink/ink2972.xml"/><Relationship Id="rId156" Type="http://schemas.openxmlformats.org/officeDocument/2006/relationships/image" Target="../media/image1641.png"/><Relationship Id="rId177" Type="http://schemas.openxmlformats.org/officeDocument/2006/relationships/customXml" Target="../ink/ink2993.xml"/><Relationship Id="rId198" Type="http://schemas.openxmlformats.org/officeDocument/2006/relationships/image" Target="../media/image1662.png"/><Relationship Id="rId321" Type="http://schemas.openxmlformats.org/officeDocument/2006/relationships/customXml" Target="../ink/ink3065.xml"/><Relationship Id="rId202" Type="http://schemas.openxmlformats.org/officeDocument/2006/relationships/image" Target="../media/image1664.png"/><Relationship Id="rId223" Type="http://schemas.openxmlformats.org/officeDocument/2006/relationships/customXml" Target="../ink/ink3016.xml"/><Relationship Id="rId244" Type="http://schemas.openxmlformats.org/officeDocument/2006/relationships/image" Target="../media/image1685.png"/><Relationship Id="rId18" Type="http://schemas.openxmlformats.org/officeDocument/2006/relationships/image" Target="../media/image1571.png"/><Relationship Id="rId39" Type="http://schemas.openxmlformats.org/officeDocument/2006/relationships/customXml" Target="../ink/ink2924.xml"/><Relationship Id="rId265" Type="http://schemas.openxmlformats.org/officeDocument/2006/relationships/customXml" Target="../ink/ink3037.xml"/><Relationship Id="rId286" Type="http://schemas.openxmlformats.org/officeDocument/2006/relationships/image" Target="../media/image1706.png"/><Relationship Id="rId50" Type="http://schemas.openxmlformats.org/officeDocument/2006/relationships/image" Target="../media/image1587.png"/><Relationship Id="rId104" Type="http://schemas.openxmlformats.org/officeDocument/2006/relationships/image" Target="../media/image1615.png"/><Relationship Id="rId125" Type="http://schemas.openxmlformats.org/officeDocument/2006/relationships/customXml" Target="../ink/ink2967.xml"/><Relationship Id="rId146" Type="http://schemas.openxmlformats.org/officeDocument/2006/relationships/image" Target="../media/image1636.png"/><Relationship Id="rId167" Type="http://schemas.openxmlformats.org/officeDocument/2006/relationships/customXml" Target="../ink/ink2988.xml"/><Relationship Id="rId188" Type="http://schemas.openxmlformats.org/officeDocument/2006/relationships/image" Target="../media/image1657.png"/><Relationship Id="rId311" Type="http://schemas.openxmlformats.org/officeDocument/2006/relationships/customXml" Target="../ink/ink3060.xml"/><Relationship Id="rId71" Type="http://schemas.openxmlformats.org/officeDocument/2006/relationships/customXml" Target="../ink/ink2940.xml"/><Relationship Id="rId92" Type="http://schemas.openxmlformats.org/officeDocument/2006/relationships/image" Target="../media/image1608.png"/><Relationship Id="rId213" Type="http://schemas.openxmlformats.org/officeDocument/2006/relationships/customXml" Target="../ink/ink3011.xml"/><Relationship Id="rId234" Type="http://schemas.openxmlformats.org/officeDocument/2006/relationships/image" Target="../media/image1680.png"/><Relationship Id="rId2" Type="http://schemas.openxmlformats.org/officeDocument/2006/relationships/notesSlide" Target="../notesSlides/notesSlide36.xml"/><Relationship Id="rId29" Type="http://schemas.openxmlformats.org/officeDocument/2006/relationships/customXml" Target="../ink/ink2919.xml"/><Relationship Id="rId255" Type="http://schemas.openxmlformats.org/officeDocument/2006/relationships/customXml" Target="../ink/ink3032.xml"/><Relationship Id="rId276" Type="http://schemas.openxmlformats.org/officeDocument/2006/relationships/image" Target="../media/image1701.png"/><Relationship Id="rId297" Type="http://schemas.openxmlformats.org/officeDocument/2006/relationships/customXml" Target="../ink/ink3053.xml"/><Relationship Id="rId40" Type="http://schemas.openxmlformats.org/officeDocument/2006/relationships/image" Target="../media/image1582.png"/><Relationship Id="rId115" Type="http://schemas.openxmlformats.org/officeDocument/2006/relationships/customXml" Target="../ink/ink2962.xml"/><Relationship Id="rId136" Type="http://schemas.openxmlformats.org/officeDocument/2006/relationships/image" Target="../media/image1631.png"/><Relationship Id="rId157" Type="http://schemas.openxmlformats.org/officeDocument/2006/relationships/customXml" Target="../ink/ink2983.xml"/><Relationship Id="rId178" Type="http://schemas.openxmlformats.org/officeDocument/2006/relationships/image" Target="../media/image1652.png"/><Relationship Id="rId301" Type="http://schemas.openxmlformats.org/officeDocument/2006/relationships/customXml" Target="../ink/ink3055.xml"/><Relationship Id="rId322" Type="http://schemas.openxmlformats.org/officeDocument/2006/relationships/image" Target="../media/image1725.png"/><Relationship Id="rId61" Type="http://schemas.openxmlformats.org/officeDocument/2006/relationships/customXml" Target="../ink/ink2935.xml"/><Relationship Id="rId82" Type="http://schemas.openxmlformats.org/officeDocument/2006/relationships/image" Target="../media/image1603.png"/><Relationship Id="rId199" Type="http://schemas.openxmlformats.org/officeDocument/2006/relationships/customXml" Target="../ink/ink3004.xml"/><Relationship Id="rId203" Type="http://schemas.openxmlformats.org/officeDocument/2006/relationships/customXml" Target="../ink/ink3006.xml"/><Relationship Id="rId19" Type="http://schemas.openxmlformats.org/officeDocument/2006/relationships/customXml" Target="../ink/ink2914.xml"/><Relationship Id="rId224" Type="http://schemas.openxmlformats.org/officeDocument/2006/relationships/image" Target="../media/image1675.png"/><Relationship Id="rId245" Type="http://schemas.openxmlformats.org/officeDocument/2006/relationships/customXml" Target="../ink/ink3027.xml"/><Relationship Id="rId266" Type="http://schemas.openxmlformats.org/officeDocument/2006/relationships/image" Target="../media/image1696.png"/><Relationship Id="rId287" Type="http://schemas.openxmlformats.org/officeDocument/2006/relationships/customXml" Target="../ink/ink3048.xml"/><Relationship Id="rId30" Type="http://schemas.openxmlformats.org/officeDocument/2006/relationships/image" Target="../media/image1577.png"/><Relationship Id="rId105" Type="http://schemas.openxmlformats.org/officeDocument/2006/relationships/customXml" Target="../ink/ink2957.xml"/><Relationship Id="rId126" Type="http://schemas.openxmlformats.org/officeDocument/2006/relationships/image" Target="../media/image1626.png"/><Relationship Id="rId147" Type="http://schemas.openxmlformats.org/officeDocument/2006/relationships/customXml" Target="../ink/ink2978.xml"/><Relationship Id="rId168" Type="http://schemas.openxmlformats.org/officeDocument/2006/relationships/image" Target="../media/image1647.png"/><Relationship Id="rId312" Type="http://schemas.openxmlformats.org/officeDocument/2006/relationships/image" Target="../media/image1720.png"/><Relationship Id="rId51" Type="http://schemas.openxmlformats.org/officeDocument/2006/relationships/customXml" Target="../ink/ink2930.xml"/><Relationship Id="rId72" Type="http://schemas.openxmlformats.org/officeDocument/2006/relationships/image" Target="../media/image1598.png"/><Relationship Id="rId93" Type="http://schemas.openxmlformats.org/officeDocument/2006/relationships/customXml" Target="../ink/ink2951.xml"/><Relationship Id="rId189" Type="http://schemas.openxmlformats.org/officeDocument/2006/relationships/customXml" Target="../ink/ink2999.xml"/><Relationship Id="rId3" Type="http://schemas.openxmlformats.org/officeDocument/2006/relationships/customXml" Target="../ink/ink2906.xml"/><Relationship Id="rId214" Type="http://schemas.openxmlformats.org/officeDocument/2006/relationships/image" Target="../media/image1670.png"/><Relationship Id="rId235" Type="http://schemas.openxmlformats.org/officeDocument/2006/relationships/customXml" Target="../ink/ink3022.xml"/><Relationship Id="rId256" Type="http://schemas.openxmlformats.org/officeDocument/2006/relationships/image" Target="../media/image1691.png"/><Relationship Id="rId277" Type="http://schemas.openxmlformats.org/officeDocument/2006/relationships/customXml" Target="../ink/ink3043.xml"/><Relationship Id="rId298" Type="http://schemas.openxmlformats.org/officeDocument/2006/relationships/image" Target="../media/image1713.png"/><Relationship Id="rId116" Type="http://schemas.openxmlformats.org/officeDocument/2006/relationships/image" Target="../media/image1621.png"/><Relationship Id="rId137" Type="http://schemas.openxmlformats.org/officeDocument/2006/relationships/customXml" Target="../ink/ink2973.xml"/><Relationship Id="rId158" Type="http://schemas.openxmlformats.org/officeDocument/2006/relationships/image" Target="../media/image1642.png"/><Relationship Id="rId302" Type="http://schemas.openxmlformats.org/officeDocument/2006/relationships/image" Target="../media/image1715.png"/><Relationship Id="rId323" Type="http://schemas.openxmlformats.org/officeDocument/2006/relationships/customXml" Target="../ink/ink3066.xml"/><Relationship Id="rId20" Type="http://schemas.openxmlformats.org/officeDocument/2006/relationships/image" Target="../media/image1572.png"/><Relationship Id="rId41" Type="http://schemas.openxmlformats.org/officeDocument/2006/relationships/customXml" Target="../ink/ink2925.xml"/><Relationship Id="rId62" Type="http://schemas.openxmlformats.org/officeDocument/2006/relationships/image" Target="../media/image1593.png"/><Relationship Id="rId83" Type="http://schemas.openxmlformats.org/officeDocument/2006/relationships/customXml" Target="../ink/ink2946.xml"/><Relationship Id="rId179" Type="http://schemas.openxmlformats.org/officeDocument/2006/relationships/customXml" Target="../ink/ink2994.xml"/><Relationship Id="rId190" Type="http://schemas.openxmlformats.org/officeDocument/2006/relationships/image" Target="../media/image1658.png"/><Relationship Id="rId204" Type="http://schemas.openxmlformats.org/officeDocument/2006/relationships/image" Target="../media/image1665.png"/><Relationship Id="rId225" Type="http://schemas.openxmlformats.org/officeDocument/2006/relationships/customXml" Target="../ink/ink3017.xml"/><Relationship Id="rId246" Type="http://schemas.openxmlformats.org/officeDocument/2006/relationships/image" Target="../media/image1686.png"/><Relationship Id="rId267" Type="http://schemas.openxmlformats.org/officeDocument/2006/relationships/customXml" Target="../ink/ink3038.xml"/><Relationship Id="rId288" Type="http://schemas.openxmlformats.org/officeDocument/2006/relationships/image" Target="../media/image1707.png"/><Relationship Id="rId106" Type="http://schemas.openxmlformats.org/officeDocument/2006/relationships/image" Target="../media/image1616.png"/><Relationship Id="rId127" Type="http://schemas.openxmlformats.org/officeDocument/2006/relationships/customXml" Target="../ink/ink2968.xml"/><Relationship Id="rId313" Type="http://schemas.openxmlformats.org/officeDocument/2006/relationships/customXml" Target="../ink/ink3061.xml"/><Relationship Id="rId10" Type="http://schemas.openxmlformats.org/officeDocument/2006/relationships/image" Target="../media/image1567.png"/><Relationship Id="rId31" Type="http://schemas.openxmlformats.org/officeDocument/2006/relationships/customXml" Target="../ink/ink2920.xml"/><Relationship Id="rId52" Type="http://schemas.openxmlformats.org/officeDocument/2006/relationships/image" Target="../media/image1588.png"/><Relationship Id="rId73" Type="http://schemas.openxmlformats.org/officeDocument/2006/relationships/customXml" Target="../ink/ink2941.xml"/><Relationship Id="rId94" Type="http://schemas.openxmlformats.org/officeDocument/2006/relationships/image" Target="../media/image1609.png"/><Relationship Id="rId148" Type="http://schemas.openxmlformats.org/officeDocument/2006/relationships/image" Target="../media/image1637.png"/><Relationship Id="rId169" Type="http://schemas.openxmlformats.org/officeDocument/2006/relationships/customXml" Target="../ink/ink2989.xml"/><Relationship Id="rId4" Type="http://schemas.openxmlformats.org/officeDocument/2006/relationships/image" Target="../media/image1564.png"/><Relationship Id="rId180" Type="http://schemas.openxmlformats.org/officeDocument/2006/relationships/image" Target="../media/image1653.png"/><Relationship Id="rId215" Type="http://schemas.openxmlformats.org/officeDocument/2006/relationships/customXml" Target="../ink/ink3012.xml"/><Relationship Id="rId236" Type="http://schemas.openxmlformats.org/officeDocument/2006/relationships/image" Target="../media/image1681.png"/><Relationship Id="rId257" Type="http://schemas.openxmlformats.org/officeDocument/2006/relationships/customXml" Target="../ink/ink3033.xml"/><Relationship Id="rId278" Type="http://schemas.openxmlformats.org/officeDocument/2006/relationships/image" Target="../media/image1702.png"/><Relationship Id="rId303" Type="http://schemas.openxmlformats.org/officeDocument/2006/relationships/customXml" Target="../ink/ink3056.xml"/><Relationship Id="rId42" Type="http://schemas.openxmlformats.org/officeDocument/2006/relationships/image" Target="../media/image1583.png"/><Relationship Id="rId84" Type="http://schemas.openxmlformats.org/officeDocument/2006/relationships/image" Target="../media/image1604.png"/><Relationship Id="rId138" Type="http://schemas.openxmlformats.org/officeDocument/2006/relationships/image" Target="../media/image1632.png"/><Relationship Id="rId191" Type="http://schemas.openxmlformats.org/officeDocument/2006/relationships/customXml" Target="../ink/ink3000.xml"/><Relationship Id="rId205" Type="http://schemas.openxmlformats.org/officeDocument/2006/relationships/customXml" Target="../ink/ink3007.xml"/><Relationship Id="rId247" Type="http://schemas.openxmlformats.org/officeDocument/2006/relationships/customXml" Target="../ink/ink3028.xml"/><Relationship Id="rId107" Type="http://schemas.openxmlformats.org/officeDocument/2006/relationships/customXml" Target="../ink/ink2958.xml"/><Relationship Id="rId289" Type="http://schemas.openxmlformats.org/officeDocument/2006/relationships/customXml" Target="../ink/ink3049.xml"/><Relationship Id="rId11" Type="http://schemas.openxmlformats.org/officeDocument/2006/relationships/customXml" Target="../ink/ink2910.xml"/><Relationship Id="rId53" Type="http://schemas.openxmlformats.org/officeDocument/2006/relationships/customXml" Target="../ink/ink2931.xml"/><Relationship Id="rId149" Type="http://schemas.openxmlformats.org/officeDocument/2006/relationships/customXml" Target="../ink/ink2979.xml"/><Relationship Id="rId314" Type="http://schemas.openxmlformats.org/officeDocument/2006/relationships/image" Target="../media/image1721.png"/><Relationship Id="rId95" Type="http://schemas.openxmlformats.org/officeDocument/2006/relationships/customXml" Target="../ink/ink2952.xml"/><Relationship Id="rId160" Type="http://schemas.openxmlformats.org/officeDocument/2006/relationships/image" Target="../media/image1643.png"/><Relationship Id="rId216" Type="http://schemas.openxmlformats.org/officeDocument/2006/relationships/image" Target="../media/image1671.png"/><Relationship Id="rId258" Type="http://schemas.openxmlformats.org/officeDocument/2006/relationships/image" Target="../media/image1692.png"/><Relationship Id="rId22" Type="http://schemas.openxmlformats.org/officeDocument/2006/relationships/image" Target="../media/image1573.png"/><Relationship Id="rId64" Type="http://schemas.openxmlformats.org/officeDocument/2006/relationships/image" Target="../media/image1594.png"/><Relationship Id="rId118" Type="http://schemas.openxmlformats.org/officeDocument/2006/relationships/image" Target="../media/image1622.png"/><Relationship Id="rId325" Type="http://schemas.openxmlformats.org/officeDocument/2006/relationships/customXml" Target="../ink/ink3067.xml"/><Relationship Id="rId171" Type="http://schemas.openxmlformats.org/officeDocument/2006/relationships/customXml" Target="../ink/ink2990.xml"/><Relationship Id="rId227" Type="http://schemas.openxmlformats.org/officeDocument/2006/relationships/customXml" Target="../ink/ink3018.xml"/><Relationship Id="rId269" Type="http://schemas.openxmlformats.org/officeDocument/2006/relationships/customXml" Target="../ink/ink3039.xml"/><Relationship Id="rId33" Type="http://schemas.openxmlformats.org/officeDocument/2006/relationships/customXml" Target="../ink/ink2921.xml"/><Relationship Id="rId129" Type="http://schemas.openxmlformats.org/officeDocument/2006/relationships/customXml" Target="../ink/ink2969.xml"/><Relationship Id="rId280" Type="http://schemas.openxmlformats.org/officeDocument/2006/relationships/image" Target="../media/image1703.png"/><Relationship Id="rId75" Type="http://schemas.openxmlformats.org/officeDocument/2006/relationships/customXml" Target="../ink/ink2942.xml"/><Relationship Id="rId140" Type="http://schemas.openxmlformats.org/officeDocument/2006/relationships/image" Target="../media/image1633.png"/><Relationship Id="rId182" Type="http://schemas.openxmlformats.org/officeDocument/2006/relationships/image" Target="../media/image1654.png"/><Relationship Id="rId6" Type="http://schemas.openxmlformats.org/officeDocument/2006/relationships/image" Target="../media/image1565.png"/><Relationship Id="rId238" Type="http://schemas.openxmlformats.org/officeDocument/2006/relationships/image" Target="../media/image1682.png"/><Relationship Id="rId291" Type="http://schemas.openxmlformats.org/officeDocument/2006/relationships/customXml" Target="../ink/ink3050.xml"/><Relationship Id="rId305" Type="http://schemas.openxmlformats.org/officeDocument/2006/relationships/customXml" Target="../ink/ink3057.xml"/><Relationship Id="rId44" Type="http://schemas.openxmlformats.org/officeDocument/2006/relationships/image" Target="../media/image1584.png"/><Relationship Id="rId86" Type="http://schemas.openxmlformats.org/officeDocument/2006/relationships/image" Target="../media/image1605.png"/><Relationship Id="rId151" Type="http://schemas.openxmlformats.org/officeDocument/2006/relationships/customXml" Target="../ink/ink2980.xml"/><Relationship Id="rId193" Type="http://schemas.openxmlformats.org/officeDocument/2006/relationships/customXml" Target="../ink/ink3001.xml"/><Relationship Id="rId207" Type="http://schemas.openxmlformats.org/officeDocument/2006/relationships/customXml" Target="../ink/ink3008.xml"/><Relationship Id="rId249" Type="http://schemas.openxmlformats.org/officeDocument/2006/relationships/customXml" Target="../ink/ink3029.xml"/><Relationship Id="rId13" Type="http://schemas.openxmlformats.org/officeDocument/2006/relationships/customXml" Target="../ink/ink2911.xml"/><Relationship Id="rId109" Type="http://schemas.openxmlformats.org/officeDocument/2006/relationships/customXml" Target="../ink/ink2959.xml"/><Relationship Id="rId260" Type="http://schemas.openxmlformats.org/officeDocument/2006/relationships/image" Target="../media/image1693.png"/><Relationship Id="rId316" Type="http://schemas.openxmlformats.org/officeDocument/2006/relationships/image" Target="../media/image1722.png"/><Relationship Id="rId55" Type="http://schemas.openxmlformats.org/officeDocument/2006/relationships/customXml" Target="../ink/ink2932.xml"/><Relationship Id="rId97" Type="http://schemas.openxmlformats.org/officeDocument/2006/relationships/customXml" Target="../ink/ink2953.xml"/><Relationship Id="rId120" Type="http://schemas.openxmlformats.org/officeDocument/2006/relationships/image" Target="../media/image1623.png"/></Relationships>
</file>

<file path=ppt/slides/_rels/slide41.xml.rels><?xml version="1.0" encoding="UTF-8" standalone="yes"?>
<Relationships xmlns="http://schemas.openxmlformats.org/package/2006/relationships"><Relationship Id="rId13" Type="http://schemas.openxmlformats.org/officeDocument/2006/relationships/customXml" Target="../ink/ink3073.xml"/><Relationship Id="rId18" Type="http://schemas.openxmlformats.org/officeDocument/2006/relationships/image" Target="../media/image1735.png"/><Relationship Id="rId26" Type="http://schemas.openxmlformats.org/officeDocument/2006/relationships/image" Target="../media/image1739.png"/><Relationship Id="rId39" Type="http://schemas.openxmlformats.org/officeDocument/2006/relationships/customXml" Target="../ink/ink3086.xml"/><Relationship Id="rId21" Type="http://schemas.openxmlformats.org/officeDocument/2006/relationships/customXml" Target="../ink/ink3077.xml"/><Relationship Id="rId34" Type="http://schemas.openxmlformats.org/officeDocument/2006/relationships/image" Target="../media/image1743.png"/><Relationship Id="rId42" Type="http://schemas.openxmlformats.org/officeDocument/2006/relationships/image" Target="../media/image1747.png"/><Relationship Id="rId47" Type="http://schemas.openxmlformats.org/officeDocument/2006/relationships/customXml" Target="../ink/ink3090.xml"/><Relationship Id="rId50" Type="http://schemas.openxmlformats.org/officeDocument/2006/relationships/image" Target="../media/image1751.png"/><Relationship Id="rId7" Type="http://schemas.openxmlformats.org/officeDocument/2006/relationships/customXml" Target="../ink/ink3070.xml"/><Relationship Id="rId2" Type="http://schemas.openxmlformats.org/officeDocument/2006/relationships/notesSlide" Target="../notesSlides/notesSlide37.xml"/><Relationship Id="rId16" Type="http://schemas.openxmlformats.org/officeDocument/2006/relationships/image" Target="../media/image1734.png"/><Relationship Id="rId29" Type="http://schemas.openxmlformats.org/officeDocument/2006/relationships/customXml" Target="../ink/ink3081.xml"/><Relationship Id="rId11" Type="http://schemas.openxmlformats.org/officeDocument/2006/relationships/customXml" Target="../ink/ink3072.xml"/><Relationship Id="rId24" Type="http://schemas.openxmlformats.org/officeDocument/2006/relationships/image" Target="../media/image1738.png"/><Relationship Id="rId32" Type="http://schemas.openxmlformats.org/officeDocument/2006/relationships/image" Target="../media/image1742.png"/><Relationship Id="rId37" Type="http://schemas.openxmlformats.org/officeDocument/2006/relationships/customXml" Target="../ink/ink3085.xml"/><Relationship Id="rId40" Type="http://schemas.openxmlformats.org/officeDocument/2006/relationships/image" Target="../media/image1746.png"/><Relationship Id="rId45" Type="http://schemas.openxmlformats.org/officeDocument/2006/relationships/customXml" Target="../ink/ink3089.xml"/><Relationship Id="rId5" Type="http://schemas.openxmlformats.org/officeDocument/2006/relationships/customXml" Target="../ink/ink3069.xml"/><Relationship Id="rId15" Type="http://schemas.openxmlformats.org/officeDocument/2006/relationships/customXml" Target="../ink/ink3074.xml"/><Relationship Id="rId23" Type="http://schemas.openxmlformats.org/officeDocument/2006/relationships/customXml" Target="../ink/ink3078.xml"/><Relationship Id="rId28" Type="http://schemas.openxmlformats.org/officeDocument/2006/relationships/image" Target="../media/image1740.png"/><Relationship Id="rId36" Type="http://schemas.openxmlformats.org/officeDocument/2006/relationships/image" Target="../media/image1744.png"/><Relationship Id="rId49" Type="http://schemas.openxmlformats.org/officeDocument/2006/relationships/customXml" Target="../ink/ink3091.xml"/><Relationship Id="rId10" Type="http://schemas.openxmlformats.org/officeDocument/2006/relationships/image" Target="../media/image1731.png"/><Relationship Id="rId19" Type="http://schemas.openxmlformats.org/officeDocument/2006/relationships/customXml" Target="../ink/ink3076.xml"/><Relationship Id="rId31" Type="http://schemas.openxmlformats.org/officeDocument/2006/relationships/customXml" Target="../ink/ink3082.xml"/><Relationship Id="rId44" Type="http://schemas.openxmlformats.org/officeDocument/2006/relationships/image" Target="../media/image1748.png"/><Relationship Id="rId4" Type="http://schemas.openxmlformats.org/officeDocument/2006/relationships/image" Target="../media/image1728.png"/><Relationship Id="rId9" Type="http://schemas.openxmlformats.org/officeDocument/2006/relationships/customXml" Target="../ink/ink3071.xml"/><Relationship Id="rId14" Type="http://schemas.openxmlformats.org/officeDocument/2006/relationships/image" Target="../media/image1733.png"/><Relationship Id="rId22" Type="http://schemas.openxmlformats.org/officeDocument/2006/relationships/image" Target="../media/image1737.png"/><Relationship Id="rId27" Type="http://schemas.openxmlformats.org/officeDocument/2006/relationships/customXml" Target="../ink/ink3080.xml"/><Relationship Id="rId30" Type="http://schemas.openxmlformats.org/officeDocument/2006/relationships/image" Target="../media/image1741.png"/><Relationship Id="rId35" Type="http://schemas.openxmlformats.org/officeDocument/2006/relationships/customXml" Target="../ink/ink3084.xml"/><Relationship Id="rId43" Type="http://schemas.openxmlformats.org/officeDocument/2006/relationships/customXml" Target="../ink/ink3088.xml"/><Relationship Id="rId48" Type="http://schemas.openxmlformats.org/officeDocument/2006/relationships/image" Target="../media/image1750.png"/><Relationship Id="rId8" Type="http://schemas.openxmlformats.org/officeDocument/2006/relationships/image" Target="../media/image1730.png"/><Relationship Id="rId3" Type="http://schemas.openxmlformats.org/officeDocument/2006/relationships/customXml" Target="../ink/ink3068.xml"/><Relationship Id="rId12" Type="http://schemas.openxmlformats.org/officeDocument/2006/relationships/image" Target="../media/image1732.png"/><Relationship Id="rId17" Type="http://schemas.openxmlformats.org/officeDocument/2006/relationships/customXml" Target="../ink/ink3075.xml"/><Relationship Id="rId25" Type="http://schemas.openxmlformats.org/officeDocument/2006/relationships/customXml" Target="../ink/ink3079.xml"/><Relationship Id="rId33" Type="http://schemas.openxmlformats.org/officeDocument/2006/relationships/customXml" Target="../ink/ink3083.xml"/><Relationship Id="rId38" Type="http://schemas.openxmlformats.org/officeDocument/2006/relationships/image" Target="../media/image1745.png"/><Relationship Id="rId46" Type="http://schemas.openxmlformats.org/officeDocument/2006/relationships/image" Target="../media/image1749.png"/><Relationship Id="rId20" Type="http://schemas.openxmlformats.org/officeDocument/2006/relationships/image" Target="../media/image1736.png"/><Relationship Id="rId41" Type="http://schemas.openxmlformats.org/officeDocument/2006/relationships/customXml" Target="../ink/ink3087.xml"/><Relationship Id="rId1" Type="http://schemas.openxmlformats.org/officeDocument/2006/relationships/slideLayout" Target="../slideLayouts/slideLayout7.xml"/><Relationship Id="rId6" Type="http://schemas.openxmlformats.org/officeDocument/2006/relationships/image" Target="../media/image1729.png"/></Relationships>
</file>

<file path=ppt/slides/_rels/slide42.xml.rels><?xml version="1.0" encoding="UTF-8" standalone="yes"?>
<Relationships xmlns="http://schemas.openxmlformats.org/package/2006/relationships"><Relationship Id="rId117" Type="http://schemas.openxmlformats.org/officeDocument/2006/relationships/image" Target="../media/image1807.png"/><Relationship Id="rId21" Type="http://schemas.openxmlformats.org/officeDocument/2006/relationships/image" Target="../media/image1760.png"/><Relationship Id="rId42" Type="http://schemas.openxmlformats.org/officeDocument/2006/relationships/customXml" Target="../ink/ink3111.xml"/><Relationship Id="rId63" Type="http://schemas.openxmlformats.org/officeDocument/2006/relationships/image" Target="../media/image1781.png"/><Relationship Id="rId84" Type="http://schemas.openxmlformats.org/officeDocument/2006/relationships/image" Target="../media/image1791.png"/><Relationship Id="rId138" Type="http://schemas.openxmlformats.org/officeDocument/2006/relationships/customXml" Target="../ink/ink3160.xml"/><Relationship Id="rId159" Type="http://schemas.openxmlformats.org/officeDocument/2006/relationships/image" Target="../media/image1829.png"/><Relationship Id="rId170" Type="http://schemas.openxmlformats.org/officeDocument/2006/relationships/customXml" Target="../ink/ink3176.xml"/><Relationship Id="rId107" Type="http://schemas.openxmlformats.org/officeDocument/2006/relationships/image" Target="../media/image1802.png"/><Relationship Id="rId11" Type="http://schemas.openxmlformats.org/officeDocument/2006/relationships/image" Target="../media/image1756.png"/><Relationship Id="rId32" Type="http://schemas.openxmlformats.org/officeDocument/2006/relationships/customXml" Target="../ink/ink3106.xml"/><Relationship Id="rId53" Type="http://schemas.openxmlformats.org/officeDocument/2006/relationships/image" Target="../media/image1776.png"/><Relationship Id="rId74" Type="http://schemas.openxmlformats.org/officeDocument/2006/relationships/customXml" Target="../ink/ink3127.xml"/><Relationship Id="rId128" Type="http://schemas.openxmlformats.org/officeDocument/2006/relationships/customXml" Target="../ink/ink3155.xml"/><Relationship Id="rId149" Type="http://schemas.openxmlformats.org/officeDocument/2006/relationships/image" Target="../media/image1824.png"/><Relationship Id="rId5" Type="http://schemas.openxmlformats.org/officeDocument/2006/relationships/image" Target="../media/image1753.png"/><Relationship Id="rId95" Type="http://schemas.openxmlformats.org/officeDocument/2006/relationships/image" Target="../media/image1796.png"/><Relationship Id="rId160" Type="http://schemas.openxmlformats.org/officeDocument/2006/relationships/customXml" Target="../ink/ink3171.xml"/><Relationship Id="rId22" Type="http://schemas.openxmlformats.org/officeDocument/2006/relationships/customXml" Target="../ink/ink3101.xml"/><Relationship Id="rId43" Type="http://schemas.openxmlformats.org/officeDocument/2006/relationships/image" Target="../media/image1771.png"/><Relationship Id="rId64" Type="http://schemas.openxmlformats.org/officeDocument/2006/relationships/customXml" Target="../ink/ink3122.xml"/><Relationship Id="rId118" Type="http://schemas.openxmlformats.org/officeDocument/2006/relationships/customXml" Target="../ink/ink3150.xml"/><Relationship Id="rId139" Type="http://schemas.openxmlformats.org/officeDocument/2006/relationships/image" Target="../media/image1819.png"/><Relationship Id="rId85" Type="http://schemas.openxmlformats.org/officeDocument/2006/relationships/customXml" Target="../ink/ink3133.xml"/><Relationship Id="rId150" Type="http://schemas.openxmlformats.org/officeDocument/2006/relationships/customXml" Target="../ink/ink3166.xml"/><Relationship Id="rId171" Type="http://schemas.openxmlformats.org/officeDocument/2006/relationships/image" Target="../media/image1835.png"/><Relationship Id="rId12" Type="http://schemas.openxmlformats.org/officeDocument/2006/relationships/customXml" Target="../ink/ink3096.xml"/><Relationship Id="rId33" Type="http://schemas.openxmlformats.org/officeDocument/2006/relationships/image" Target="../media/image1766.png"/><Relationship Id="rId108" Type="http://schemas.openxmlformats.org/officeDocument/2006/relationships/customXml" Target="../ink/ink3145.xml"/><Relationship Id="rId129" Type="http://schemas.openxmlformats.org/officeDocument/2006/relationships/image" Target="../media/image1814.png"/><Relationship Id="rId54" Type="http://schemas.openxmlformats.org/officeDocument/2006/relationships/customXml" Target="../ink/ink3117.xml"/><Relationship Id="rId75" Type="http://schemas.openxmlformats.org/officeDocument/2006/relationships/image" Target="../media/image1787.png"/><Relationship Id="rId96" Type="http://schemas.openxmlformats.org/officeDocument/2006/relationships/customXml" Target="../ink/ink3139.xml"/><Relationship Id="rId140" Type="http://schemas.openxmlformats.org/officeDocument/2006/relationships/customXml" Target="../ink/ink3161.xml"/><Relationship Id="rId161" Type="http://schemas.openxmlformats.org/officeDocument/2006/relationships/image" Target="../media/image1830.png"/><Relationship Id="rId6" Type="http://schemas.openxmlformats.org/officeDocument/2006/relationships/customXml" Target="../ink/ink3093.xml"/><Relationship Id="rId23" Type="http://schemas.openxmlformats.org/officeDocument/2006/relationships/image" Target="../media/image1761.png"/><Relationship Id="rId28" Type="http://schemas.openxmlformats.org/officeDocument/2006/relationships/customXml" Target="../ink/ink3104.xml"/><Relationship Id="rId49" Type="http://schemas.openxmlformats.org/officeDocument/2006/relationships/image" Target="../media/image1774.png"/><Relationship Id="rId114" Type="http://schemas.openxmlformats.org/officeDocument/2006/relationships/customXml" Target="../ink/ink3148.xml"/><Relationship Id="rId119" Type="http://schemas.openxmlformats.org/officeDocument/2006/relationships/image" Target="../media/image1808.png"/><Relationship Id="rId44" Type="http://schemas.openxmlformats.org/officeDocument/2006/relationships/customXml" Target="../ink/ink3112.xml"/><Relationship Id="rId60" Type="http://schemas.openxmlformats.org/officeDocument/2006/relationships/customXml" Target="../ink/ink3120.xml"/><Relationship Id="rId65" Type="http://schemas.openxmlformats.org/officeDocument/2006/relationships/image" Target="../media/image1782.png"/><Relationship Id="rId81" Type="http://schemas.openxmlformats.org/officeDocument/2006/relationships/customXml" Target="../ink/ink3131.xml"/><Relationship Id="rId86" Type="http://schemas.openxmlformats.org/officeDocument/2006/relationships/customXml" Target="../ink/ink3134.xml"/><Relationship Id="rId130" Type="http://schemas.openxmlformats.org/officeDocument/2006/relationships/customXml" Target="../ink/ink3156.xml"/><Relationship Id="rId135" Type="http://schemas.openxmlformats.org/officeDocument/2006/relationships/image" Target="../media/image1817.png"/><Relationship Id="rId151" Type="http://schemas.openxmlformats.org/officeDocument/2006/relationships/image" Target="../media/image1825.png"/><Relationship Id="rId156" Type="http://schemas.openxmlformats.org/officeDocument/2006/relationships/customXml" Target="../ink/ink3169.xml"/><Relationship Id="rId177" Type="http://schemas.openxmlformats.org/officeDocument/2006/relationships/image" Target="../media/image1838.png"/><Relationship Id="rId172" Type="http://schemas.openxmlformats.org/officeDocument/2006/relationships/customXml" Target="../ink/ink3177.xml"/><Relationship Id="rId13" Type="http://schemas.openxmlformats.org/officeDocument/2006/relationships/image" Target="../media/image1757.png"/><Relationship Id="rId18" Type="http://schemas.openxmlformats.org/officeDocument/2006/relationships/customXml" Target="../ink/ink3099.xml"/><Relationship Id="rId39" Type="http://schemas.openxmlformats.org/officeDocument/2006/relationships/image" Target="../media/image1769.png"/><Relationship Id="rId109" Type="http://schemas.openxmlformats.org/officeDocument/2006/relationships/image" Target="../media/image1803.png"/><Relationship Id="rId34" Type="http://schemas.openxmlformats.org/officeDocument/2006/relationships/customXml" Target="../ink/ink3107.xml"/><Relationship Id="rId50" Type="http://schemas.openxmlformats.org/officeDocument/2006/relationships/customXml" Target="../ink/ink3115.xml"/><Relationship Id="rId55" Type="http://schemas.openxmlformats.org/officeDocument/2006/relationships/image" Target="../media/image1777.png"/><Relationship Id="rId76" Type="http://schemas.openxmlformats.org/officeDocument/2006/relationships/customXml" Target="../ink/ink3128.xml"/><Relationship Id="rId97" Type="http://schemas.openxmlformats.org/officeDocument/2006/relationships/image" Target="../media/image1797.png"/><Relationship Id="rId104" Type="http://schemas.openxmlformats.org/officeDocument/2006/relationships/customXml" Target="../ink/ink3143.xml"/><Relationship Id="rId120" Type="http://schemas.openxmlformats.org/officeDocument/2006/relationships/customXml" Target="../ink/ink3151.xml"/><Relationship Id="rId125" Type="http://schemas.openxmlformats.org/officeDocument/2006/relationships/image" Target="../media/image1812.png"/><Relationship Id="rId141" Type="http://schemas.openxmlformats.org/officeDocument/2006/relationships/image" Target="../media/image1820.png"/><Relationship Id="rId146" Type="http://schemas.openxmlformats.org/officeDocument/2006/relationships/customXml" Target="../ink/ink3164.xml"/><Relationship Id="rId167" Type="http://schemas.openxmlformats.org/officeDocument/2006/relationships/image" Target="../media/image1833.png"/><Relationship Id="rId7" Type="http://schemas.openxmlformats.org/officeDocument/2006/relationships/image" Target="../media/image1754.png"/><Relationship Id="rId71" Type="http://schemas.openxmlformats.org/officeDocument/2006/relationships/image" Target="../media/image1785.png"/><Relationship Id="rId92" Type="http://schemas.openxmlformats.org/officeDocument/2006/relationships/customXml" Target="../ink/ink3137.xml"/><Relationship Id="rId162" Type="http://schemas.openxmlformats.org/officeDocument/2006/relationships/customXml" Target="../ink/ink3172.xml"/><Relationship Id="rId2" Type="http://schemas.openxmlformats.org/officeDocument/2006/relationships/notesSlide" Target="../notesSlides/notesSlide38.xml"/><Relationship Id="rId29" Type="http://schemas.openxmlformats.org/officeDocument/2006/relationships/image" Target="../media/image1764.png"/><Relationship Id="rId24" Type="http://schemas.openxmlformats.org/officeDocument/2006/relationships/customXml" Target="../ink/ink3102.xml"/><Relationship Id="rId40" Type="http://schemas.openxmlformats.org/officeDocument/2006/relationships/customXml" Target="../ink/ink3110.xml"/><Relationship Id="rId45" Type="http://schemas.openxmlformats.org/officeDocument/2006/relationships/image" Target="../media/image1772.png"/><Relationship Id="rId66" Type="http://schemas.openxmlformats.org/officeDocument/2006/relationships/customXml" Target="../ink/ink3123.xml"/><Relationship Id="rId87" Type="http://schemas.openxmlformats.org/officeDocument/2006/relationships/image" Target="../media/image1792.png"/><Relationship Id="rId110" Type="http://schemas.openxmlformats.org/officeDocument/2006/relationships/customXml" Target="../ink/ink3146.xml"/><Relationship Id="rId115" Type="http://schemas.openxmlformats.org/officeDocument/2006/relationships/image" Target="../media/image1806.png"/><Relationship Id="rId131" Type="http://schemas.openxmlformats.org/officeDocument/2006/relationships/image" Target="../media/image1815.png"/><Relationship Id="rId136" Type="http://schemas.openxmlformats.org/officeDocument/2006/relationships/customXml" Target="../ink/ink3159.xml"/><Relationship Id="rId157" Type="http://schemas.openxmlformats.org/officeDocument/2006/relationships/image" Target="../media/image1828.png"/><Relationship Id="rId61" Type="http://schemas.openxmlformats.org/officeDocument/2006/relationships/image" Target="../media/image1780.png"/><Relationship Id="rId82" Type="http://schemas.openxmlformats.org/officeDocument/2006/relationships/image" Target="../media/image1790.png"/><Relationship Id="rId152" Type="http://schemas.openxmlformats.org/officeDocument/2006/relationships/customXml" Target="../ink/ink3167.xml"/><Relationship Id="rId173" Type="http://schemas.openxmlformats.org/officeDocument/2006/relationships/image" Target="../media/image1836.png"/><Relationship Id="rId19" Type="http://schemas.openxmlformats.org/officeDocument/2006/relationships/image" Target="../media/image1759.png"/><Relationship Id="rId14" Type="http://schemas.openxmlformats.org/officeDocument/2006/relationships/customXml" Target="../ink/ink3097.xml"/><Relationship Id="rId30" Type="http://schemas.openxmlformats.org/officeDocument/2006/relationships/customXml" Target="../ink/ink3105.xml"/><Relationship Id="rId35" Type="http://schemas.openxmlformats.org/officeDocument/2006/relationships/image" Target="../media/image1767.png"/><Relationship Id="rId56" Type="http://schemas.openxmlformats.org/officeDocument/2006/relationships/customXml" Target="../ink/ink3118.xml"/><Relationship Id="rId77" Type="http://schemas.openxmlformats.org/officeDocument/2006/relationships/image" Target="../media/image1788.png"/><Relationship Id="rId100" Type="http://schemas.openxmlformats.org/officeDocument/2006/relationships/customXml" Target="../ink/ink3141.xml"/><Relationship Id="rId105" Type="http://schemas.openxmlformats.org/officeDocument/2006/relationships/image" Target="../media/image1801.png"/><Relationship Id="rId126" Type="http://schemas.openxmlformats.org/officeDocument/2006/relationships/customXml" Target="../ink/ink3154.xml"/><Relationship Id="rId147" Type="http://schemas.openxmlformats.org/officeDocument/2006/relationships/image" Target="../media/image1823.png"/><Relationship Id="rId168" Type="http://schemas.openxmlformats.org/officeDocument/2006/relationships/customXml" Target="../ink/ink3175.xml"/><Relationship Id="rId8" Type="http://schemas.openxmlformats.org/officeDocument/2006/relationships/customXml" Target="../ink/ink3094.xml"/><Relationship Id="rId51" Type="http://schemas.openxmlformats.org/officeDocument/2006/relationships/image" Target="../media/image1775.png"/><Relationship Id="rId72" Type="http://schemas.openxmlformats.org/officeDocument/2006/relationships/customXml" Target="../ink/ink3126.xml"/><Relationship Id="rId93" Type="http://schemas.openxmlformats.org/officeDocument/2006/relationships/image" Target="../media/image1795.png"/><Relationship Id="rId98" Type="http://schemas.openxmlformats.org/officeDocument/2006/relationships/customXml" Target="../ink/ink3140.xml"/><Relationship Id="rId121" Type="http://schemas.openxmlformats.org/officeDocument/2006/relationships/image" Target="../media/image1809.png"/><Relationship Id="rId142" Type="http://schemas.openxmlformats.org/officeDocument/2006/relationships/customXml" Target="../ink/ink3162.xml"/><Relationship Id="rId163" Type="http://schemas.openxmlformats.org/officeDocument/2006/relationships/image" Target="../media/image1831.png"/><Relationship Id="rId3" Type="http://schemas.openxmlformats.org/officeDocument/2006/relationships/image" Target="../media/image1752.png"/><Relationship Id="rId25" Type="http://schemas.openxmlformats.org/officeDocument/2006/relationships/image" Target="../media/image1762.png"/><Relationship Id="rId46" Type="http://schemas.openxmlformats.org/officeDocument/2006/relationships/customXml" Target="../ink/ink3113.xml"/><Relationship Id="rId67" Type="http://schemas.openxmlformats.org/officeDocument/2006/relationships/image" Target="../media/image1783.png"/><Relationship Id="rId116" Type="http://schemas.openxmlformats.org/officeDocument/2006/relationships/customXml" Target="../ink/ink3149.xml"/><Relationship Id="rId137" Type="http://schemas.openxmlformats.org/officeDocument/2006/relationships/image" Target="../media/image1818.png"/><Relationship Id="rId158" Type="http://schemas.openxmlformats.org/officeDocument/2006/relationships/customXml" Target="../ink/ink3170.xml"/><Relationship Id="rId20" Type="http://schemas.openxmlformats.org/officeDocument/2006/relationships/customXml" Target="../ink/ink3100.xml"/><Relationship Id="rId41" Type="http://schemas.openxmlformats.org/officeDocument/2006/relationships/image" Target="../media/image1770.png"/><Relationship Id="rId62" Type="http://schemas.openxmlformats.org/officeDocument/2006/relationships/customXml" Target="../ink/ink3121.xml"/><Relationship Id="rId83" Type="http://schemas.openxmlformats.org/officeDocument/2006/relationships/customXml" Target="../ink/ink3132.xml"/><Relationship Id="rId88" Type="http://schemas.openxmlformats.org/officeDocument/2006/relationships/customXml" Target="../ink/ink3135.xml"/><Relationship Id="rId111" Type="http://schemas.openxmlformats.org/officeDocument/2006/relationships/image" Target="../media/image1804.png"/><Relationship Id="rId132" Type="http://schemas.openxmlformats.org/officeDocument/2006/relationships/customXml" Target="../ink/ink3157.xml"/><Relationship Id="rId153" Type="http://schemas.openxmlformats.org/officeDocument/2006/relationships/image" Target="../media/image1826.png"/><Relationship Id="rId174" Type="http://schemas.openxmlformats.org/officeDocument/2006/relationships/customXml" Target="../ink/ink3178.xml"/><Relationship Id="rId15" Type="http://schemas.openxmlformats.org/officeDocument/2006/relationships/image" Target="../media/image1584.png"/><Relationship Id="rId36" Type="http://schemas.openxmlformats.org/officeDocument/2006/relationships/customXml" Target="../ink/ink3108.xml"/><Relationship Id="rId57" Type="http://schemas.openxmlformats.org/officeDocument/2006/relationships/image" Target="../media/image1778.png"/><Relationship Id="rId106" Type="http://schemas.openxmlformats.org/officeDocument/2006/relationships/customXml" Target="../ink/ink3144.xml"/><Relationship Id="rId127" Type="http://schemas.openxmlformats.org/officeDocument/2006/relationships/image" Target="../media/image1813.png"/><Relationship Id="rId10" Type="http://schemas.openxmlformats.org/officeDocument/2006/relationships/customXml" Target="../ink/ink3095.xml"/><Relationship Id="rId31" Type="http://schemas.openxmlformats.org/officeDocument/2006/relationships/image" Target="../media/image1765.png"/><Relationship Id="rId52" Type="http://schemas.openxmlformats.org/officeDocument/2006/relationships/customXml" Target="../ink/ink3116.xml"/><Relationship Id="rId73" Type="http://schemas.openxmlformats.org/officeDocument/2006/relationships/image" Target="../media/image1786.png"/><Relationship Id="rId78" Type="http://schemas.openxmlformats.org/officeDocument/2006/relationships/customXml" Target="../ink/ink3129.xml"/><Relationship Id="rId94" Type="http://schemas.openxmlformats.org/officeDocument/2006/relationships/customXml" Target="../ink/ink3138.xml"/><Relationship Id="rId99" Type="http://schemas.openxmlformats.org/officeDocument/2006/relationships/image" Target="../media/image1798.png"/><Relationship Id="rId101" Type="http://schemas.openxmlformats.org/officeDocument/2006/relationships/image" Target="../media/image1799.png"/><Relationship Id="rId122" Type="http://schemas.openxmlformats.org/officeDocument/2006/relationships/customXml" Target="../ink/ink3152.xml"/><Relationship Id="rId143" Type="http://schemas.openxmlformats.org/officeDocument/2006/relationships/image" Target="../media/image1821.png"/><Relationship Id="rId148" Type="http://schemas.openxmlformats.org/officeDocument/2006/relationships/customXml" Target="../ink/ink3165.xml"/><Relationship Id="rId164" Type="http://schemas.openxmlformats.org/officeDocument/2006/relationships/customXml" Target="../ink/ink3173.xml"/><Relationship Id="rId169" Type="http://schemas.openxmlformats.org/officeDocument/2006/relationships/image" Target="../media/image1834.png"/><Relationship Id="rId4" Type="http://schemas.openxmlformats.org/officeDocument/2006/relationships/customXml" Target="../ink/ink3092.xml"/><Relationship Id="rId9" Type="http://schemas.openxmlformats.org/officeDocument/2006/relationships/image" Target="../media/image1755.png"/><Relationship Id="rId26" Type="http://schemas.openxmlformats.org/officeDocument/2006/relationships/customXml" Target="../ink/ink3103.xml"/><Relationship Id="rId47" Type="http://schemas.openxmlformats.org/officeDocument/2006/relationships/image" Target="../media/image1773.png"/><Relationship Id="rId68" Type="http://schemas.openxmlformats.org/officeDocument/2006/relationships/customXml" Target="../ink/ink3124.xml"/><Relationship Id="rId89" Type="http://schemas.openxmlformats.org/officeDocument/2006/relationships/image" Target="../media/image1793.png"/><Relationship Id="rId112" Type="http://schemas.openxmlformats.org/officeDocument/2006/relationships/customXml" Target="../ink/ink3147.xml"/><Relationship Id="rId133" Type="http://schemas.openxmlformats.org/officeDocument/2006/relationships/image" Target="../media/image1816.png"/><Relationship Id="rId154" Type="http://schemas.openxmlformats.org/officeDocument/2006/relationships/customXml" Target="../ink/ink3168.xml"/><Relationship Id="rId175" Type="http://schemas.openxmlformats.org/officeDocument/2006/relationships/image" Target="../media/image1837.png"/><Relationship Id="rId16" Type="http://schemas.openxmlformats.org/officeDocument/2006/relationships/customXml" Target="../ink/ink3098.xml"/><Relationship Id="rId37" Type="http://schemas.openxmlformats.org/officeDocument/2006/relationships/image" Target="../media/image1768.png"/><Relationship Id="rId58" Type="http://schemas.openxmlformats.org/officeDocument/2006/relationships/customXml" Target="../ink/ink3119.xml"/><Relationship Id="rId79" Type="http://schemas.openxmlformats.org/officeDocument/2006/relationships/image" Target="../media/image1789.png"/><Relationship Id="rId102" Type="http://schemas.openxmlformats.org/officeDocument/2006/relationships/customXml" Target="../ink/ink3142.xml"/><Relationship Id="rId123" Type="http://schemas.openxmlformats.org/officeDocument/2006/relationships/image" Target="../media/image1811.png"/><Relationship Id="rId144" Type="http://schemas.openxmlformats.org/officeDocument/2006/relationships/customXml" Target="../ink/ink3163.xml"/><Relationship Id="rId90" Type="http://schemas.openxmlformats.org/officeDocument/2006/relationships/customXml" Target="../ink/ink3136.xml"/><Relationship Id="rId165" Type="http://schemas.openxmlformats.org/officeDocument/2006/relationships/image" Target="../media/image1832.png"/><Relationship Id="rId27" Type="http://schemas.openxmlformats.org/officeDocument/2006/relationships/image" Target="../media/image1763.png"/><Relationship Id="rId48" Type="http://schemas.openxmlformats.org/officeDocument/2006/relationships/customXml" Target="../ink/ink3114.xml"/><Relationship Id="rId69" Type="http://schemas.openxmlformats.org/officeDocument/2006/relationships/image" Target="../media/image1784.png"/><Relationship Id="rId113" Type="http://schemas.openxmlformats.org/officeDocument/2006/relationships/image" Target="../media/image1805.png"/><Relationship Id="rId134" Type="http://schemas.openxmlformats.org/officeDocument/2006/relationships/customXml" Target="../ink/ink3158.xml"/><Relationship Id="rId80" Type="http://schemas.openxmlformats.org/officeDocument/2006/relationships/customXml" Target="../ink/ink3130.xml"/><Relationship Id="rId155" Type="http://schemas.openxmlformats.org/officeDocument/2006/relationships/image" Target="../media/image1827.png"/><Relationship Id="rId176" Type="http://schemas.openxmlformats.org/officeDocument/2006/relationships/customXml" Target="../ink/ink3179.xml"/><Relationship Id="rId17" Type="http://schemas.openxmlformats.org/officeDocument/2006/relationships/image" Target="../media/image1758.png"/><Relationship Id="rId38" Type="http://schemas.openxmlformats.org/officeDocument/2006/relationships/customXml" Target="../ink/ink3109.xml"/><Relationship Id="rId59" Type="http://schemas.openxmlformats.org/officeDocument/2006/relationships/image" Target="../media/image1779.png"/><Relationship Id="rId103" Type="http://schemas.openxmlformats.org/officeDocument/2006/relationships/image" Target="../media/image1800.png"/><Relationship Id="rId124" Type="http://schemas.openxmlformats.org/officeDocument/2006/relationships/customXml" Target="../ink/ink3153.xml"/><Relationship Id="rId70" Type="http://schemas.openxmlformats.org/officeDocument/2006/relationships/customXml" Target="../ink/ink3125.xml"/><Relationship Id="rId91" Type="http://schemas.openxmlformats.org/officeDocument/2006/relationships/image" Target="../media/image1794.png"/><Relationship Id="rId145" Type="http://schemas.openxmlformats.org/officeDocument/2006/relationships/image" Target="../media/image1822.png"/><Relationship Id="rId166" Type="http://schemas.openxmlformats.org/officeDocument/2006/relationships/customXml" Target="../ink/ink317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17" Type="http://schemas.openxmlformats.org/officeDocument/2006/relationships/image" Target="../media/image1895.png"/><Relationship Id="rId299" Type="http://schemas.openxmlformats.org/officeDocument/2006/relationships/customXml" Target="../ink/ink3329.xml"/><Relationship Id="rId21" Type="http://schemas.openxmlformats.org/officeDocument/2006/relationships/image" Target="../media/image1847.png"/><Relationship Id="rId63" Type="http://schemas.openxmlformats.org/officeDocument/2006/relationships/image" Target="../media/image1868.png"/><Relationship Id="rId159" Type="http://schemas.openxmlformats.org/officeDocument/2006/relationships/customXml" Target="../ink/ink3258.xml"/><Relationship Id="rId324" Type="http://schemas.openxmlformats.org/officeDocument/2006/relationships/image" Target="../media/image1998.png"/><Relationship Id="rId366" Type="http://schemas.openxmlformats.org/officeDocument/2006/relationships/image" Target="../media/image2020.png"/><Relationship Id="rId170" Type="http://schemas.openxmlformats.org/officeDocument/2006/relationships/image" Target="../media/image1922.png"/><Relationship Id="rId226" Type="http://schemas.openxmlformats.org/officeDocument/2006/relationships/customXml" Target="../ink/ink3292.xml"/><Relationship Id="rId268" Type="http://schemas.openxmlformats.org/officeDocument/2006/relationships/image" Target="../media/image1970.png"/><Relationship Id="rId32" Type="http://schemas.openxmlformats.org/officeDocument/2006/relationships/customXml" Target="../ink/ink3194.xml"/><Relationship Id="rId74" Type="http://schemas.openxmlformats.org/officeDocument/2006/relationships/customXml" Target="../ink/ink3215.xml"/><Relationship Id="rId128" Type="http://schemas.openxmlformats.org/officeDocument/2006/relationships/customXml" Target="../ink/ink3242.xml"/><Relationship Id="rId335" Type="http://schemas.openxmlformats.org/officeDocument/2006/relationships/customXml" Target="../ink/ink3347.xml"/><Relationship Id="rId377" Type="http://schemas.openxmlformats.org/officeDocument/2006/relationships/customXml" Target="../ink/ink3368.xml"/><Relationship Id="rId5" Type="http://schemas.openxmlformats.org/officeDocument/2006/relationships/image" Target="../media/image1840.png"/><Relationship Id="rId181" Type="http://schemas.openxmlformats.org/officeDocument/2006/relationships/customXml" Target="../ink/ink3269.xml"/><Relationship Id="rId237" Type="http://schemas.openxmlformats.org/officeDocument/2006/relationships/image" Target="../media/image1955.png"/><Relationship Id="rId402" Type="http://schemas.openxmlformats.org/officeDocument/2006/relationships/customXml" Target="../ink/ink3381.xml"/><Relationship Id="rId279" Type="http://schemas.openxmlformats.org/officeDocument/2006/relationships/customXml" Target="../ink/ink3319.xml"/><Relationship Id="rId43" Type="http://schemas.openxmlformats.org/officeDocument/2006/relationships/image" Target="../media/image1858.png"/><Relationship Id="rId139" Type="http://schemas.openxmlformats.org/officeDocument/2006/relationships/image" Target="../media/image1906.png"/><Relationship Id="rId290" Type="http://schemas.openxmlformats.org/officeDocument/2006/relationships/image" Target="../media/image1981.png"/><Relationship Id="rId304" Type="http://schemas.openxmlformats.org/officeDocument/2006/relationships/image" Target="../media/image1988.png"/><Relationship Id="rId346" Type="http://schemas.openxmlformats.org/officeDocument/2006/relationships/image" Target="../media/image2009.png"/><Relationship Id="rId388" Type="http://schemas.openxmlformats.org/officeDocument/2006/relationships/image" Target="../media/image2030.png"/><Relationship Id="rId85" Type="http://schemas.openxmlformats.org/officeDocument/2006/relationships/image" Target="../media/image1879.png"/><Relationship Id="rId150" Type="http://schemas.openxmlformats.org/officeDocument/2006/relationships/customXml" Target="../ink/ink3253.xml"/><Relationship Id="rId192" Type="http://schemas.openxmlformats.org/officeDocument/2006/relationships/image" Target="../media/image1933.png"/><Relationship Id="rId206" Type="http://schemas.openxmlformats.org/officeDocument/2006/relationships/customXml" Target="../ink/ink3282.xml"/><Relationship Id="rId248" Type="http://schemas.openxmlformats.org/officeDocument/2006/relationships/customXml" Target="../ink/ink3303.xml"/><Relationship Id="rId12" Type="http://schemas.openxmlformats.org/officeDocument/2006/relationships/customXml" Target="../ink/ink3184.xml"/><Relationship Id="rId108" Type="http://schemas.openxmlformats.org/officeDocument/2006/relationships/customXml" Target="../ink/ink3232.xml"/><Relationship Id="rId315" Type="http://schemas.openxmlformats.org/officeDocument/2006/relationships/customXml" Target="../ink/ink3337.xml"/><Relationship Id="rId357" Type="http://schemas.openxmlformats.org/officeDocument/2006/relationships/customXml" Target="../ink/ink3358.xml"/><Relationship Id="rId54" Type="http://schemas.openxmlformats.org/officeDocument/2006/relationships/customXml" Target="../ink/ink3205.xml"/><Relationship Id="rId96" Type="http://schemas.openxmlformats.org/officeDocument/2006/relationships/customXml" Target="../ink/ink3226.xml"/><Relationship Id="rId161" Type="http://schemas.openxmlformats.org/officeDocument/2006/relationships/customXml" Target="../ink/ink3259.xml"/><Relationship Id="rId217" Type="http://schemas.openxmlformats.org/officeDocument/2006/relationships/image" Target="../media/image1945.png"/><Relationship Id="rId399" Type="http://schemas.openxmlformats.org/officeDocument/2006/relationships/image" Target="../media/image2035.png"/><Relationship Id="rId259" Type="http://schemas.openxmlformats.org/officeDocument/2006/relationships/customXml" Target="../ink/ink3309.xml"/><Relationship Id="rId23" Type="http://schemas.openxmlformats.org/officeDocument/2006/relationships/image" Target="../media/image1848.png"/><Relationship Id="rId119" Type="http://schemas.openxmlformats.org/officeDocument/2006/relationships/image" Target="../media/image1896.png"/><Relationship Id="rId270" Type="http://schemas.openxmlformats.org/officeDocument/2006/relationships/image" Target="../media/image1971.png"/><Relationship Id="rId326" Type="http://schemas.openxmlformats.org/officeDocument/2006/relationships/image" Target="../media/image1999.png"/><Relationship Id="rId65" Type="http://schemas.openxmlformats.org/officeDocument/2006/relationships/image" Target="../media/image1869.png"/><Relationship Id="rId130" Type="http://schemas.openxmlformats.org/officeDocument/2006/relationships/customXml" Target="../ink/ink3243.xml"/><Relationship Id="rId368" Type="http://schemas.openxmlformats.org/officeDocument/2006/relationships/image" Target="../media/image2021.png"/><Relationship Id="rId172" Type="http://schemas.openxmlformats.org/officeDocument/2006/relationships/image" Target="../media/image1923.png"/><Relationship Id="rId228" Type="http://schemas.openxmlformats.org/officeDocument/2006/relationships/customXml" Target="../ink/ink3293.xml"/><Relationship Id="rId281" Type="http://schemas.openxmlformats.org/officeDocument/2006/relationships/customXml" Target="../ink/ink3320.xml"/><Relationship Id="rId337" Type="http://schemas.openxmlformats.org/officeDocument/2006/relationships/customXml" Target="../ink/ink3348.xml"/><Relationship Id="rId34" Type="http://schemas.openxmlformats.org/officeDocument/2006/relationships/customXml" Target="../ink/ink3195.xml"/><Relationship Id="rId76" Type="http://schemas.openxmlformats.org/officeDocument/2006/relationships/customXml" Target="../ink/ink3216.xml"/><Relationship Id="rId141" Type="http://schemas.openxmlformats.org/officeDocument/2006/relationships/image" Target="../media/image1907.png"/><Relationship Id="rId379" Type="http://schemas.openxmlformats.org/officeDocument/2006/relationships/customXml" Target="../ink/ink3369.xml"/><Relationship Id="rId7" Type="http://schemas.openxmlformats.org/officeDocument/2006/relationships/image" Target="../media/image1841.png"/><Relationship Id="rId183" Type="http://schemas.openxmlformats.org/officeDocument/2006/relationships/customXml" Target="../ink/ink3270.xml"/><Relationship Id="rId239" Type="http://schemas.openxmlformats.org/officeDocument/2006/relationships/image" Target="../media/image1956.png"/><Relationship Id="rId390" Type="http://schemas.openxmlformats.org/officeDocument/2006/relationships/image" Target="../media/image2031.png"/><Relationship Id="rId404" Type="http://schemas.openxmlformats.org/officeDocument/2006/relationships/customXml" Target="../ink/ink3382.xml"/><Relationship Id="rId250" Type="http://schemas.openxmlformats.org/officeDocument/2006/relationships/customXml" Target="../ink/ink3304.xml"/><Relationship Id="rId292" Type="http://schemas.openxmlformats.org/officeDocument/2006/relationships/image" Target="../media/image1982.png"/><Relationship Id="rId306" Type="http://schemas.openxmlformats.org/officeDocument/2006/relationships/image" Target="../media/image1989.png"/><Relationship Id="rId45" Type="http://schemas.openxmlformats.org/officeDocument/2006/relationships/image" Target="../media/image1859.png"/><Relationship Id="rId87" Type="http://schemas.openxmlformats.org/officeDocument/2006/relationships/image" Target="../media/image1880.png"/><Relationship Id="rId110" Type="http://schemas.openxmlformats.org/officeDocument/2006/relationships/customXml" Target="../ink/ink3233.xml"/><Relationship Id="rId348" Type="http://schemas.openxmlformats.org/officeDocument/2006/relationships/image" Target="../media/image2011.png"/><Relationship Id="rId152" Type="http://schemas.openxmlformats.org/officeDocument/2006/relationships/customXml" Target="../ink/ink3254.xml"/><Relationship Id="rId194" Type="http://schemas.openxmlformats.org/officeDocument/2006/relationships/image" Target="../media/image1934.png"/><Relationship Id="rId208" Type="http://schemas.openxmlformats.org/officeDocument/2006/relationships/customXml" Target="../ink/ink3283.xml"/><Relationship Id="rId261" Type="http://schemas.openxmlformats.org/officeDocument/2006/relationships/customXml" Target="../ink/ink3310.xml"/><Relationship Id="rId14" Type="http://schemas.openxmlformats.org/officeDocument/2006/relationships/customXml" Target="../ink/ink3185.xml"/><Relationship Id="rId56" Type="http://schemas.openxmlformats.org/officeDocument/2006/relationships/customXml" Target="../ink/ink3206.xml"/><Relationship Id="rId317" Type="http://schemas.openxmlformats.org/officeDocument/2006/relationships/customXml" Target="../ink/ink3338.xml"/><Relationship Id="rId359" Type="http://schemas.openxmlformats.org/officeDocument/2006/relationships/customXml" Target="../ink/ink3359.xml"/><Relationship Id="rId98" Type="http://schemas.openxmlformats.org/officeDocument/2006/relationships/customXml" Target="../ink/ink3227.xml"/><Relationship Id="rId121" Type="http://schemas.openxmlformats.org/officeDocument/2006/relationships/image" Target="../media/image1897.png"/><Relationship Id="rId163" Type="http://schemas.openxmlformats.org/officeDocument/2006/relationships/customXml" Target="../ink/ink3260.xml"/><Relationship Id="rId219" Type="http://schemas.openxmlformats.org/officeDocument/2006/relationships/image" Target="../media/image1946.png"/><Relationship Id="rId370" Type="http://schemas.openxmlformats.org/officeDocument/2006/relationships/image" Target="../media/image1708.png"/><Relationship Id="rId230" Type="http://schemas.openxmlformats.org/officeDocument/2006/relationships/customXml" Target="../ink/ink3294.xml"/><Relationship Id="rId25" Type="http://schemas.openxmlformats.org/officeDocument/2006/relationships/image" Target="../media/image1849.png"/><Relationship Id="rId67" Type="http://schemas.openxmlformats.org/officeDocument/2006/relationships/image" Target="../media/image1870.png"/><Relationship Id="rId272" Type="http://schemas.openxmlformats.org/officeDocument/2006/relationships/image" Target="../media/image1972.png"/><Relationship Id="rId328" Type="http://schemas.openxmlformats.org/officeDocument/2006/relationships/image" Target="../media/image2000.png"/><Relationship Id="rId132" Type="http://schemas.openxmlformats.org/officeDocument/2006/relationships/customXml" Target="../ink/ink3244.xml"/><Relationship Id="rId174" Type="http://schemas.openxmlformats.org/officeDocument/2006/relationships/image" Target="../media/image1924.png"/><Relationship Id="rId381" Type="http://schemas.openxmlformats.org/officeDocument/2006/relationships/customXml" Target="../ink/ink3370.xml"/><Relationship Id="rId241" Type="http://schemas.openxmlformats.org/officeDocument/2006/relationships/image" Target="../media/image1957.png"/><Relationship Id="rId36" Type="http://schemas.openxmlformats.org/officeDocument/2006/relationships/customXml" Target="../ink/ink3196.xml"/><Relationship Id="rId283" Type="http://schemas.openxmlformats.org/officeDocument/2006/relationships/customXml" Target="../ink/ink3321.xml"/><Relationship Id="rId339" Type="http://schemas.openxmlformats.org/officeDocument/2006/relationships/customXml" Target="../ink/ink3349.xml"/><Relationship Id="rId78" Type="http://schemas.openxmlformats.org/officeDocument/2006/relationships/customXml" Target="../ink/ink3217.xml"/><Relationship Id="rId101" Type="http://schemas.openxmlformats.org/officeDocument/2006/relationships/image" Target="../media/image1887.png"/><Relationship Id="rId143" Type="http://schemas.openxmlformats.org/officeDocument/2006/relationships/image" Target="../media/image1908.png"/><Relationship Id="rId185" Type="http://schemas.openxmlformats.org/officeDocument/2006/relationships/customXml" Target="../ink/ink3271.xml"/><Relationship Id="rId350" Type="http://schemas.openxmlformats.org/officeDocument/2006/relationships/image" Target="../media/image2012.png"/><Relationship Id="rId406" Type="http://schemas.openxmlformats.org/officeDocument/2006/relationships/customXml" Target="../ink/ink3383.xml"/><Relationship Id="rId9" Type="http://schemas.openxmlformats.org/officeDocument/2006/relationships/image" Target="../media/image1584.png"/><Relationship Id="rId210" Type="http://schemas.openxmlformats.org/officeDocument/2006/relationships/customXml" Target="../ink/ink3284.xml"/><Relationship Id="rId392" Type="http://schemas.openxmlformats.org/officeDocument/2006/relationships/image" Target="../media/image2032.png"/><Relationship Id="rId252" Type="http://schemas.openxmlformats.org/officeDocument/2006/relationships/customXml" Target="../ink/ink3305.xml"/><Relationship Id="rId294" Type="http://schemas.openxmlformats.org/officeDocument/2006/relationships/image" Target="../media/image1983.png"/><Relationship Id="rId308" Type="http://schemas.openxmlformats.org/officeDocument/2006/relationships/image" Target="../media/image1990.png"/><Relationship Id="rId47" Type="http://schemas.openxmlformats.org/officeDocument/2006/relationships/image" Target="../media/image1860.png"/><Relationship Id="rId89" Type="http://schemas.openxmlformats.org/officeDocument/2006/relationships/image" Target="../media/image1881.png"/><Relationship Id="rId112" Type="http://schemas.openxmlformats.org/officeDocument/2006/relationships/customXml" Target="../ink/ink3234.xml"/><Relationship Id="rId154" Type="http://schemas.openxmlformats.org/officeDocument/2006/relationships/customXml" Target="../ink/ink3255.xml"/><Relationship Id="rId361" Type="http://schemas.openxmlformats.org/officeDocument/2006/relationships/customXml" Target="../ink/ink3360.xml"/><Relationship Id="rId196" Type="http://schemas.openxmlformats.org/officeDocument/2006/relationships/image" Target="../media/image1935.png"/><Relationship Id="rId16" Type="http://schemas.openxmlformats.org/officeDocument/2006/relationships/customXml" Target="../ink/ink3186.xml"/><Relationship Id="rId221" Type="http://schemas.openxmlformats.org/officeDocument/2006/relationships/image" Target="../media/image1947.png"/><Relationship Id="rId263" Type="http://schemas.openxmlformats.org/officeDocument/2006/relationships/customXml" Target="../ink/ink3311.xml"/><Relationship Id="rId319" Type="http://schemas.openxmlformats.org/officeDocument/2006/relationships/customXml" Target="../ink/ink3339.xml"/><Relationship Id="rId58" Type="http://schemas.openxmlformats.org/officeDocument/2006/relationships/customXml" Target="../ink/ink3207.xml"/><Relationship Id="rId123" Type="http://schemas.openxmlformats.org/officeDocument/2006/relationships/image" Target="../media/image1898.png"/><Relationship Id="rId330" Type="http://schemas.openxmlformats.org/officeDocument/2006/relationships/image" Target="../media/image2001.png"/><Relationship Id="rId165" Type="http://schemas.openxmlformats.org/officeDocument/2006/relationships/customXml" Target="../ink/ink3261.xml"/><Relationship Id="rId372" Type="http://schemas.openxmlformats.org/officeDocument/2006/relationships/image" Target="../media/image2022.png"/><Relationship Id="rId232" Type="http://schemas.openxmlformats.org/officeDocument/2006/relationships/customXml" Target="../ink/ink3295.xml"/><Relationship Id="rId274" Type="http://schemas.openxmlformats.org/officeDocument/2006/relationships/image" Target="../media/image1973.png"/><Relationship Id="rId27" Type="http://schemas.openxmlformats.org/officeDocument/2006/relationships/image" Target="../media/image1850.png"/><Relationship Id="rId48" Type="http://schemas.openxmlformats.org/officeDocument/2006/relationships/customXml" Target="../ink/ink3202.xml"/><Relationship Id="rId69" Type="http://schemas.openxmlformats.org/officeDocument/2006/relationships/image" Target="../media/image1871.png"/><Relationship Id="rId113" Type="http://schemas.openxmlformats.org/officeDocument/2006/relationships/image" Target="../media/image1893.png"/><Relationship Id="rId134" Type="http://schemas.openxmlformats.org/officeDocument/2006/relationships/customXml" Target="../ink/ink3245.xml"/><Relationship Id="rId320" Type="http://schemas.openxmlformats.org/officeDocument/2006/relationships/image" Target="../media/image1996.png"/><Relationship Id="rId80" Type="http://schemas.openxmlformats.org/officeDocument/2006/relationships/customXml" Target="../ink/ink3218.xml"/><Relationship Id="rId155" Type="http://schemas.openxmlformats.org/officeDocument/2006/relationships/customXml" Target="../ink/ink3256.xml"/><Relationship Id="rId176" Type="http://schemas.openxmlformats.org/officeDocument/2006/relationships/image" Target="../media/image1925.png"/><Relationship Id="rId197" Type="http://schemas.openxmlformats.org/officeDocument/2006/relationships/customXml" Target="../ink/ink3277.xml"/><Relationship Id="rId341" Type="http://schemas.openxmlformats.org/officeDocument/2006/relationships/customXml" Target="../ink/ink3350.xml"/><Relationship Id="rId362" Type="http://schemas.openxmlformats.org/officeDocument/2006/relationships/image" Target="../media/image2018.png"/><Relationship Id="rId383" Type="http://schemas.openxmlformats.org/officeDocument/2006/relationships/customXml" Target="../ink/ink3371.xml"/><Relationship Id="rId201" Type="http://schemas.openxmlformats.org/officeDocument/2006/relationships/image" Target="../media/image1937.png"/><Relationship Id="rId222" Type="http://schemas.openxmlformats.org/officeDocument/2006/relationships/customXml" Target="../ink/ink3290.xml"/><Relationship Id="rId243" Type="http://schemas.openxmlformats.org/officeDocument/2006/relationships/image" Target="../media/image1958.png"/><Relationship Id="rId264" Type="http://schemas.openxmlformats.org/officeDocument/2006/relationships/image" Target="../media/image1968.png"/><Relationship Id="rId285" Type="http://schemas.openxmlformats.org/officeDocument/2006/relationships/customXml" Target="../ink/ink3322.xml"/><Relationship Id="rId17" Type="http://schemas.openxmlformats.org/officeDocument/2006/relationships/image" Target="../media/image1845.png"/><Relationship Id="rId38" Type="http://schemas.openxmlformats.org/officeDocument/2006/relationships/customXml" Target="../ink/ink3197.xml"/><Relationship Id="rId59" Type="http://schemas.openxmlformats.org/officeDocument/2006/relationships/image" Target="../media/image1866.png"/><Relationship Id="rId103" Type="http://schemas.openxmlformats.org/officeDocument/2006/relationships/image" Target="../media/image1888.png"/><Relationship Id="rId124" Type="http://schemas.openxmlformats.org/officeDocument/2006/relationships/customXml" Target="../ink/ink3240.xml"/><Relationship Id="rId310" Type="http://schemas.openxmlformats.org/officeDocument/2006/relationships/image" Target="../media/image1991.png"/><Relationship Id="rId70" Type="http://schemas.openxmlformats.org/officeDocument/2006/relationships/customXml" Target="../ink/ink3213.xml"/><Relationship Id="rId91" Type="http://schemas.openxmlformats.org/officeDocument/2006/relationships/image" Target="../media/image1882.png"/><Relationship Id="rId145" Type="http://schemas.openxmlformats.org/officeDocument/2006/relationships/image" Target="../media/image1909.png"/><Relationship Id="rId166" Type="http://schemas.openxmlformats.org/officeDocument/2006/relationships/image" Target="../media/image1920.png"/><Relationship Id="rId187" Type="http://schemas.openxmlformats.org/officeDocument/2006/relationships/customXml" Target="../ink/ink3272.xml"/><Relationship Id="rId331" Type="http://schemas.openxmlformats.org/officeDocument/2006/relationships/customXml" Target="../ink/ink3345.xml"/><Relationship Id="rId352" Type="http://schemas.openxmlformats.org/officeDocument/2006/relationships/image" Target="../media/image2013.png"/><Relationship Id="rId373" Type="http://schemas.openxmlformats.org/officeDocument/2006/relationships/customXml" Target="../ink/ink3366.xml"/><Relationship Id="rId394" Type="http://schemas.openxmlformats.org/officeDocument/2006/relationships/image" Target="../media/image2033.png"/><Relationship Id="rId408" Type="http://schemas.openxmlformats.org/officeDocument/2006/relationships/customXml" Target="../ink/ink3384.xml"/><Relationship Id="rId1" Type="http://schemas.openxmlformats.org/officeDocument/2006/relationships/slideLayout" Target="../slideLayouts/slideLayout7.xml"/><Relationship Id="rId212" Type="http://schemas.openxmlformats.org/officeDocument/2006/relationships/customXml" Target="../ink/ink3285.xml"/><Relationship Id="rId233" Type="http://schemas.openxmlformats.org/officeDocument/2006/relationships/image" Target="../media/image1953.png"/><Relationship Id="rId254" Type="http://schemas.openxmlformats.org/officeDocument/2006/relationships/customXml" Target="../ink/ink3306.xml"/><Relationship Id="rId28" Type="http://schemas.openxmlformats.org/officeDocument/2006/relationships/customXml" Target="../ink/ink3192.xml"/><Relationship Id="rId49" Type="http://schemas.openxmlformats.org/officeDocument/2006/relationships/image" Target="../media/image1861.png"/><Relationship Id="rId114" Type="http://schemas.openxmlformats.org/officeDocument/2006/relationships/customXml" Target="../ink/ink3235.xml"/><Relationship Id="rId275" Type="http://schemas.openxmlformats.org/officeDocument/2006/relationships/customXml" Target="../ink/ink3317.xml"/><Relationship Id="rId296" Type="http://schemas.openxmlformats.org/officeDocument/2006/relationships/image" Target="../media/image1984.png"/><Relationship Id="rId300" Type="http://schemas.openxmlformats.org/officeDocument/2006/relationships/image" Target="../media/image1986.png"/><Relationship Id="rId60" Type="http://schemas.openxmlformats.org/officeDocument/2006/relationships/customXml" Target="../ink/ink3208.xml"/><Relationship Id="rId81" Type="http://schemas.openxmlformats.org/officeDocument/2006/relationships/image" Target="../media/image1877.png"/><Relationship Id="rId135" Type="http://schemas.openxmlformats.org/officeDocument/2006/relationships/image" Target="../media/image1904.png"/><Relationship Id="rId156" Type="http://schemas.openxmlformats.org/officeDocument/2006/relationships/image" Target="../media/image1915.png"/><Relationship Id="rId177" Type="http://schemas.openxmlformats.org/officeDocument/2006/relationships/customXml" Target="../ink/ink3267.xml"/><Relationship Id="rId198" Type="http://schemas.openxmlformats.org/officeDocument/2006/relationships/customXml" Target="../ink/ink3278.xml"/><Relationship Id="rId321" Type="http://schemas.openxmlformats.org/officeDocument/2006/relationships/customXml" Target="../ink/ink3340.xml"/><Relationship Id="rId342" Type="http://schemas.openxmlformats.org/officeDocument/2006/relationships/image" Target="../media/image2007.png"/><Relationship Id="rId363" Type="http://schemas.openxmlformats.org/officeDocument/2006/relationships/customXml" Target="../ink/ink3361.xml"/><Relationship Id="rId384" Type="http://schemas.openxmlformats.org/officeDocument/2006/relationships/image" Target="../media/image2028.png"/><Relationship Id="rId202" Type="http://schemas.openxmlformats.org/officeDocument/2006/relationships/customXml" Target="../ink/ink3280.xml"/><Relationship Id="rId223" Type="http://schemas.openxmlformats.org/officeDocument/2006/relationships/image" Target="../media/image1948.png"/><Relationship Id="rId244" Type="http://schemas.openxmlformats.org/officeDocument/2006/relationships/customXml" Target="../ink/ink3301.xml"/><Relationship Id="rId18" Type="http://schemas.openxmlformats.org/officeDocument/2006/relationships/customXml" Target="../ink/ink3187.xml"/><Relationship Id="rId39" Type="http://schemas.openxmlformats.org/officeDocument/2006/relationships/image" Target="../media/image1856.png"/><Relationship Id="rId265" Type="http://schemas.openxmlformats.org/officeDocument/2006/relationships/customXml" Target="../ink/ink3312.xml"/><Relationship Id="rId286" Type="http://schemas.openxmlformats.org/officeDocument/2006/relationships/image" Target="../media/image1979.png"/><Relationship Id="rId50" Type="http://schemas.openxmlformats.org/officeDocument/2006/relationships/customXml" Target="../ink/ink3203.xml"/><Relationship Id="rId104" Type="http://schemas.openxmlformats.org/officeDocument/2006/relationships/customXml" Target="../ink/ink3230.xml"/><Relationship Id="rId125" Type="http://schemas.openxmlformats.org/officeDocument/2006/relationships/image" Target="../media/image1899.png"/><Relationship Id="rId146" Type="http://schemas.openxmlformats.org/officeDocument/2006/relationships/customXml" Target="../ink/ink3251.xml"/><Relationship Id="rId167" Type="http://schemas.openxmlformats.org/officeDocument/2006/relationships/customXml" Target="../ink/ink3262.xml"/><Relationship Id="rId188" Type="http://schemas.openxmlformats.org/officeDocument/2006/relationships/image" Target="../media/image1931.png"/><Relationship Id="rId311" Type="http://schemas.openxmlformats.org/officeDocument/2006/relationships/customXml" Target="../ink/ink3335.xml"/><Relationship Id="rId332" Type="http://schemas.openxmlformats.org/officeDocument/2006/relationships/image" Target="../media/image2002.png"/><Relationship Id="rId353" Type="http://schemas.openxmlformats.org/officeDocument/2006/relationships/customXml" Target="../ink/ink3356.xml"/><Relationship Id="rId374" Type="http://schemas.openxmlformats.org/officeDocument/2006/relationships/image" Target="../media/image2023.png"/><Relationship Id="rId395" Type="http://schemas.openxmlformats.org/officeDocument/2006/relationships/customXml" Target="../ink/ink3377.xml"/><Relationship Id="rId409" Type="http://schemas.openxmlformats.org/officeDocument/2006/relationships/image" Target="../media/image2040.png"/><Relationship Id="rId71" Type="http://schemas.openxmlformats.org/officeDocument/2006/relationships/image" Target="../media/image1872.png"/><Relationship Id="rId92" Type="http://schemas.openxmlformats.org/officeDocument/2006/relationships/customXml" Target="../ink/ink3224.xml"/><Relationship Id="rId213" Type="http://schemas.openxmlformats.org/officeDocument/2006/relationships/image" Target="../media/image1943.png"/><Relationship Id="rId234" Type="http://schemas.openxmlformats.org/officeDocument/2006/relationships/customXml" Target="../ink/ink3296.xml"/><Relationship Id="rId2" Type="http://schemas.openxmlformats.org/officeDocument/2006/relationships/notesSlide" Target="../notesSlides/notesSlide39.xml"/><Relationship Id="rId29" Type="http://schemas.openxmlformats.org/officeDocument/2006/relationships/image" Target="../media/image1851.png"/><Relationship Id="rId255" Type="http://schemas.openxmlformats.org/officeDocument/2006/relationships/image" Target="../media/image1964.png"/><Relationship Id="rId276" Type="http://schemas.openxmlformats.org/officeDocument/2006/relationships/image" Target="../media/image1974.png"/><Relationship Id="rId297" Type="http://schemas.openxmlformats.org/officeDocument/2006/relationships/customXml" Target="../ink/ink3328.xml"/><Relationship Id="rId40" Type="http://schemas.openxmlformats.org/officeDocument/2006/relationships/customXml" Target="../ink/ink3198.xml"/><Relationship Id="rId115" Type="http://schemas.openxmlformats.org/officeDocument/2006/relationships/image" Target="../media/image1894.png"/><Relationship Id="rId136" Type="http://schemas.openxmlformats.org/officeDocument/2006/relationships/customXml" Target="../ink/ink3246.xml"/><Relationship Id="rId157" Type="http://schemas.openxmlformats.org/officeDocument/2006/relationships/customXml" Target="../ink/ink3257.xml"/><Relationship Id="rId178" Type="http://schemas.openxmlformats.org/officeDocument/2006/relationships/image" Target="../media/image1926.png"/><Relationship Id="rId301" Type="http://schemas.openxmlformats.org/officeDocument/2006/relationships/customXml" Target="../ink/ink3330.xml"/><Relationship Id="rId322" Type="http://schemas.openxmlformats.org/officeDocument/2006/relationships/image" Target="../media/image1997.png"/><Relationship Id="rId343" Type="http://schemas.openxmlformats.org/officeDocument/2006/relationships/customXml" Target="../ink/ink3351.xml"/><Relationship Id="rId364" Type="http://schemas.openxmlformats.org/officeDocument/2006/relationships/image" Target="../media/image2019.png"/><Relationship Id="rId61" Type="http://schemas.openxmlformats.org/officeDocument/2006/relationships/image" Target="../media/image1867.png"/><Relationship Id="rId82" Type="http://schemas.openxmlformats.org/officeDocument/2006/relationships/customXml" Target="../ink/ink3219.xml"/><Relationship Id="rId199" Type="http://schemas.openxmlformats.org/officeDocument/2006/relationships/image" Target="../media/image1936.png"/><Relationship Id="rId203" Type="http://schemas.openxmlformats.org/officeDocument/2006/relationships/image" Target="../media/image1938.png"/><Relationship Id="rId385" Type="http://schemas.openxmlformats.org/officeDocument/2006/relationships/customXml" Target="../ink/ink3372.xml"/><Relationship Id="rId19" Type="http://schemas.openxmlformats.org/officeDocument/2006/relationships/image" Target="../media/image1846.png"/><Relationship Id="rId224" Type="http://schemas.openxmlformats.org/officeDocument/2006/relationships/customXml" Target="../ink/ink3291.xml"/><Relationship Id="rId245" Type="http://schemas.openxmlformats.org/officeDocument/2006/relationships/image" Target="../media/image1959.png"/><Relationship Id="rId266" Type="http://schemas.openxmlformats.org/officeDocument/2006/relationships/image" Target="../media/image1969.png"/><Relationship Id="rId287" Type="http://schemas.openxmlformats.org/officeDocument/2006/relationships/customXml" Target="../ink/ink3323.xml"/><Relationship Id="rId30" Type="http://schemas.openxmlformats.org/officeDocument/2006/relationships/customXml" Target="../ink/ink3193.xml"/><Relationship Id="rId105" Type="http://schemas.openxmlformats.org/officeDocument/2006/relationships/image" Target="../media/image1889.png"/><Relationship Id="rId126" Type="http://schemas.openxmlformats.org/officeDocument/2006/relationships/customXml" Target="../ink/ink3241.xml"/><Relationship Id="rId147" Type="http://schemas.openxmlformats.org/officeDocument/2006/relationships/image" Target="../media/image1911.png"/><Relationship Id="rId168" Type="http://schemas.openxmlformats.org/officeDocument/2006/relationships/image" Target="../media/image1921.png"/><Relationship Id="rId312" Type="http://schemas.openxmlformats.org/officeDocument/2006/relationships/image" Target="../media/image1992.png"/><Relationship Id="rId333" Type="http://schemas.openxmlformats.org/officeDocument/2006/relationships/customXml" Target="../ink/ink3346.xml"/><Relationship Id="rId354" Type="http://schemas.openxmlformats.org/officeDocument/2006/relationships/image" Target="../media/image2014.png"/><Relationship Id="rId51" Type="http://schemas.openxmlformats.org/officeDocument/2006/relationships/image" Target="../media/image1862.png"/><Relationship Id="rId72" Type="http://schemas.openxmlformats.org/officeDocument/2006/relationships/customXml" Target="../ink/ink3214.xml"/><Relationship Id="rId93" Type="http://schemas.openxmlformats.org/officeDocument/2006/relationships/image" Target="../media/image1883.png"/><Relationship Id="rId189" Type="http://schemas.openxmlformats.org/officeDocument/2006/relationships/customXml" Target="../ink/ink3273.xml"/><Relationship Id="rId375" Type="http://schemas.openxmlformats.org/officeDocument/2006/relationships/customXml" Target="../ink/ink3367.xml"/><Relationship Id="rId396" Type="http://schemas.openxmlformats.org/officeDocument/2006/relationships/customXml" Target="../ink/ink3378.xml"/><Relationship Id="rId3" Type="http://schemas.openxmlformats.org/officeDocument/2006/relationships/image" Target="../media/image1839.png"/><Relationship Id="rId214" Type="http://schemas.openxmlformats.org/officeDocument/2006/relationships/customXml" Target="../ink/ink3286.xml"/><Relationship Id="rId235" Type="http://schemas.openxmlformats.org/officeDocument/2006/relationships/image" Target="../media/image1954.png"/><Relationship Id="rId256" Type="http://schemas.openxmlformats.org/officeDocument/2006/relationships/customXml" Target="../ink/ink3307.xml"/><Relationship Id="rId277" Type="http://schemas.openxmlformats.org/officeDocument/2006/relationships/customXml" Target="../ink/ink3318.xml"/><Relationship Id="rId298" Type="http://schemas.openxmlformats.org/officeDocument/2006/relationships/image" Target="../media/image1985.png"/><Relationship Id="rId400" Type="http://schemas.openxmlformats.org/officeDocument/2006/relationships/customXml" Target="../ink/ink3380.xml"/><Relationship Id="rId116" Type="http://schemas.openxmlformats.org/officeDocument/2006/relationships/customXml" Target="../ink/ink3236.xml"/><Relationship Id="rId137" Type="http://schemas.openxmlformats.org/officeDocument/2006/relationships/image" Target="../media/image1905.png"/><Relationship Id="rId158" Type="http://schemas.openxmlformats.org/officeDocument/2006/relationships/image" Target="../media/image1916.png"/><Relationship Id="rId302" Type="http://schemas.openxmlformats.org/officeDocument/2006/relationships/image" Target="../media/image1987.png"/><Relationship Id="rId323" Type="http://schemas.openxmlformats.org/officeDocument/2006/relationships/customXml" Target="../ink/ink3341.xml"/><Relationship Id="rId344" Type="http://schemas.openxmlformats.org/officeDocument/2006/relationships/image" Target="../media/image2008.png"/><Relationship Id="rId20" Type="http://schemas.openxmlformats.org/officeDocument/2006/relationships/customXml" Target="../ink/ink3188.xml"/><Relationship Id="rId41" Type="http://schemas.openxmlformats.org/officeDocument/2006/relationships/image" Target="../media/image1857.png"/><Relationship Id="rId62" Type="http://schemas.openxmlformats.org/officeDocument/2006/relationships/customXml" Target="../ink/ink3209.xml"/><Relationship Id="rId83" Type="http://schemas.openxmlformats.org/officeDocument/2006/relationships/image" Target="../media/image1878.png"/><Relationship Id="rId179" Type="http://schemas.openxmlformats.org/officeDocument/2006/relationships/customXml" Target="../ink/ink3268.xml"/><Relationship Id="rId365" Type="http://schemas.openxmlformats.org/officeDocument/2006/relationships/customXml" Target="../ink/ink3362.xml"/><Relationship Id="rId386" Type="http://schemas.openxmlformats.org/officeDocument/2006/relationships/image" Target="../media/image2029.png"/><Relationship Id="rId190" Type="http://schemas.openxmlformats.org/officeDocument/2006/relationships/image" Target="../media/image1932.png"/><Relationship Id="rId204" Type="http://schemas.openxmlformats.org/officeDocument/2006/relationships/customXml" Target="../ink/ink3281.xml"/><Relationship Id="rId225" Type="http://schemas.openxmlformats.org/officeDocument/2006/relationships/image" Target="../media/image1949.png"/><Relationship Id="rId246" Type="http://schemas.openxmlformats.org/officeDocument/2006/relationships/customXml" Target="../ink/ink3302.xml"/><Relationship Id="rId267" Type="http://schemas.openxmlformats.org/officeDocument/2006/relationships/customXml" Target="../ink/ink3313.xml"/><Relationship Id="rId288" Type="http://schemas.openxmlformats.org/officeDocument/2006/relationships/image" Target="../media/image1980.png"/><Relationship Id="rId106" Type="http://schemas.openxmlformats.org/officeDocument/2006/relationships/customXml" Target="../ink/ink3231.xml"/><Relationship Id="rId127" Type="http://schemas.openxmlformats.org/officeDocument/2006/relationships/image" Target="../media/image1900.png"/><Relationship Id="rId313" Type="http://schemas.openxmlformats.org/officeDocument/2006/relationships/customXml" Target="../ink/ink3336.xml"/><Relationship Id="rId10" Type="http://schemas.openxmlformats.org/officeDocument/2006/relationships/customXml" Target="../ink/ink3183.xml"/><Relationship Id="rId31" Type="http://schemas.openxmlformats.org/officeDocument/2006/relationships/image" Target="../media/image1852.png"/><Relationship Id="rId52" Type="http://schemas.openxmlformats.org/officeDocument/2006/relationships/customXml" Target="../ink/ink3204.xml"/><Relationship Id="rId73" Type="http://schemas.openxmlformats.org/officeDocument/2006/relationships/image" Target="../media/image1873.png"/><Relationship Id="rId94" Type="http://schemas.openxmlformats.org/officeDocument/2006/relationships/customXml" Target="../ink/ink3225.xml"/><Relationship Id="rId148" Type="http://schemas.openxmlformats.org/officeDocument/2006/relationships/customXml" Target="../ink/ink3252.xml"/><Relationship Id="rId169" Type="http://schemas.openxmlformats.org/officeDocument/2006/relationships/customXml" Target="../ink/ink3263.xml"/><Relationship Id="rId334" Type="http://schemas.openxmlformats.org/officeDocument/2006/relationships/image" Target="../media/image2003.png"/><Relationship Id="rId355" Type="http://schemas.openxmlformats.org/officeDocument/2006/relationships/customXml" Target="../ink/ink3357.xml"/><Relationship Id="rId376" Type="http://schemas.openxmlformats.org/officeDocument/2006/relationships/image" Target="../media/image2024.png"/><Relationship Id="rId397" Type="http://schemas.openxmlformats.org/officeDocument/2006/relationships/image" Target="../media/image2034.png"/><Relationship Id="rId4" Type="http://schemas.openxmlformats.org/officeDocument/2006/relationships/customXml" Target="../ink/ink3180.xml"/><Relationship Id="rId180" Type="http://schemas.openxmlformats.org/officeDocument/2006/relationships/image" Target="../media/image1927.png"/><Relationship Id="rId215" Type="http://schemas.openxmlformats.org/officeDocument/2006/relationships/image" Target="../media/image1944.png"/><Relationship Id="rId236" Type="http://schemas.openxmlformats.org/officeDocument/2006/relationships/customXml" Target="../ink/ink3297.xml"/><Relationship Id="rId257" Type="http://schemas.openxmlformats.org/officeDocument/2006/relationships/image" Target="../media/image1965.png"/><Relationship Id="rId278" Type="http://schemas.openxmlformats.org/officeDocument/2006/relationships/image" Target="../media/image1975.png"/><Relationship Id="rId401" Type="http://schemas.openxmlformats.org/officeDocument/2006/relationships/image" Target="../media/image2036.png"/><Relationship Id="rId303" Type="http://schemas.openxmlformats.org/officeDocument/2006/relationships/customXml" Target="../ink/ink3331.xml"/><Relationship Id="rId42" Type="http://schemas.openxmlformats.org/officeDocument/2006/relationships/customXml" Target="../ink/ink3199.xml"/><Relationship Id="rId84" Type="http://schemas.openxmlformats.org/officeDocument/2006/relationships/customXml" Target="../ink/ink3220.xml"/><Relationship Id="rId138" Type="http://schemas.openxmlformats.org/officeDocument/2006/relationships/customXml" Target="../ink/ink3247.xml"/><Relationship Id="rId345" Type="http://schemas.openxmlformats.org/officeDocument/2006/relationships/customXml" Target="../ink/ink3352.xml"/><Relationship Id="rId387" Type="http://schemas.openxmlformats.org/officeDocument/2006/relationships/customXml" Target="../ink/ink3373.xml"/><Relationship Id="rId191" Type="http://schemas.openxmlformats.org/officeDocument/2006/relationships/customXml" Target="../ink/ink3274.xml"/><Relationship Id="rId205" Type="http://schemas.openxmlformats.org/officeDocument/2006/relationships/image" Target="../media/image1939.png"/><Relationship Id="rId247" Type="http://schemas.openxmlformats.org/officeDocument/2006/relationships/image" Target="../media/image1960.png"/><Relationship Id="rId107" Type="http://schemas.openxmlformats.org/officeDocument/2006/relationships/image" Target="../media/image1890.png"/><Relationship Id="rId289" Type="http://schemas.openxmlformats.org/officeDocument/2006/relationships/customXml" Target="../ink/ink3324.xml"/><Relationship Id="rId11" Type="http://schemas.openxmlformats.org/officeDocument/2006/relationships/image" Target="../media/image1842.png"/><Relationship Id="rId53" Type="http://schemas.openxmlformats.org/officeDocument/2006/relationships/image" Target="../media/image1863.png"/><Relationship Id="rId149" Type="http://schemas.openxmlformats.org/officeDocument/2006/relationships/image" Target="../media/image1912.png"/><Relationship Id="rId314" Type="http://schemas.openxmlformats.org/officeDocument/2006/relationships/image" Target="../media/image1993.png"/><Relationship Id="rId356" Type="http://schemas.openxmlformats.org/officeDocument/2006/relationships/image" Target="../media/image2015.png"/><Relationship Id="rId398" Type="http://schemas.openxmlformats.org/officeDocument/2006/relationships/customXml" Target="../ink/ink3379.xml"/><Relationship Id="rId95" Type="http://schemas.openxmlformats.org/officeDocument/2006/relationships/image" Target="../media/image1884.png"/><Relationship Id="rId160" Type="http://schemas.openxmlformats.org/officeDocument/2006/relationships/image" Target="../media/image1917.png"/><Relationship Id="rId216" Type="http://schemas.openxmlformats.org/officeDocument/2006/relationships/customXml" Target="../ink/ink3287.xml"/><Relationship Id="rId258" Type="http://schemas.openxmlformats.org/officeDocument/2006/relationships/customXml" Target="../ink/ink3308.xml"/><Relationship Id="rId22" Type="http://schemas.openxmlformats.org/officeDocument/2006/relationships/customXml" Target="../ink/ink3189.xml"/><Relationship Id="rId64" Type="http://schemas.openxmlformats.org/officeDocument/2006/relationships/customXml" Target="../ink/ink3210.xml"/><Relationship Id="rId118" Type="http://schemas.openxmlformats.org/officeDocument/2006/relationships/customXml" Target="../ink/ink3237.xml"/><Relationship Id="rId325" Type="http://schemas.openxmlformats.org/officeDocument/2006/relationships/customXml" Target="../ink/ink3342.xml"/><Relationship Id="rId367" Type="http://schemas.openxmlformats.org/officeDocument/2006/relationships/customXml" Target="../ink/ink3363.xml"/><Relationship Id="rId171" Type="http://schemas.openxmlformats.org/officeDocument/2006/relationships/customXml" Target="../ink/ink3264.xml"/><Relationship Id="rId227" Type="http://schemas.openxmlformats.org/officeDocument/2006/relationships/image" Target="../media/image1950.png"/><Relationship Id="rId269" Type="http://schemas.openxmlformats.org/officeDocument/2006/relationships/customXml" Target="../ink/ink3314.xml"/><Relationship Id="rId33" Type="http://schemas.openxmlformats.org/officeDocument/2006/relationships/image" Target="../media/image1853.png"/><Relationship Id="rId129" Type="http://schemas.openxmlformats.org/officeDocument/2006/relationships/image" Target="../media/image1901.png"/><Relationship Id="rId280" Type="http://schemas.openxmlformats.org/officeDocument/2006/relationships/image" Target="../media/image1976.png"/><Relationship Id="rId336" Type="http://schemas.openxmlformats.org/officeDocument/2006/relationships/image" Target="../media/image2004.png"/><Relationship Id="rId75" Type="http://schemas.openxmlformats.org/officeDocument/2006/relationships/image" Target="../media/image1874.png"/><Relationship Id="rId140" Type="http://schemas.openxmlformats.org/officeDocument/2006/relationships/customXml" Target="../ink/ink3248.xml"/><Relationship Id="rId182" Type="http://schemas.openxmlformats.org/officeDocument/2006/relationships/image" Target="../media/image1928.png"/><Relationship Id="rId378" Type="http://schemas.openxmlformats.org/officeDocument/2006/relationships/image" Target="../media/image2025.png"/><Relationship Id="rId403" Type="http://schemas.openxmlformats.org/officeDocument/2006/relationships/image" Target="../media/image2037.png"/><Relationship Id="rId6" Type="http://schemas.openxmlformats.org/officeDocument/2006/relationships/customXml" Target="../ink/ink3181.xml"/><Relationship Id="rId238" Type="http://schemas.openxmlformats.org/officeDocument/2006/relationships/customXml" Target="../ink/ink3298.xml"/><Relationship Id="rId291" Type="http://schemas.openxmlformats.org/officeDocument/2006/relationships/customXml" Target="../ink/ink3325.xml"/><Relationship Id="rId305" Type="http://schemas.openxmlformats.org/officeDocument/2006/relationships/customXml" Target="../ink/ink3332.xml"/><Relationship Id="rId347" Type="http://schemas.openxmlformats.org/officeDocument/2006/relationships/customXml" Target="../ink/ink3353.xml"/><Relationship Id="rId44" Type="http://schemas.openxmlformats.org/officeDocument/2006/relationships/customXml" Target="../ink/ink3200.xml"/><Relationship Id="rId86" Type="http://schemas.openxmlformats.org/officeDocument/2006/relationships/customXml" Target="../ink/ink3221.xml"/><Relationship Id="rId151" Type="http://schemas.openxmlformats.org/officeDocument/2006/relationships/image" Target="../media/image1913.png"/><Relationship Id="rId389" Type="http://schemas.openxmlformats.org/officeDocument/2006/relationships/customXml" Target="../ink/ink3374.xml"/><Relationship Id="rId193" Type="http://schemas.openxmlformats.org/officeDocument/2006/relationships/customXml" Target="../ink/ink3275.xml"/><Relationship Id="rId207" Type="http://schemas.openxmlformats.org/officeDocument/2006/relationships/image" Target="../media/image1940.png"/><Relationship Id="rId249" Type="http://schemas.openxmlformats.org/officeDocument/2006/relationships/image" Target="../media/image1961.png"/><Relationship Id="rId13" Type="http://schemas.openxmlformats.org/officeDocument/2006/relationships/image" Target="../media/image1843.png"/><Relationship Id="rId109" Type="http://schemas.openxmlformats.org/officeDocument/2006/relationships/image" Target="../media/image1891.png"/><Relationship Id="rId260" Type="http://schemas.openxmlformats.org/officeDocument/2006/relationships/image" Target="../media/image1966.png"/><Relationship Id="rId316" Type="http://schemas.openxmlformats.org/officeDocument/2006/relationships/image" Target="../media/image1994.png"/><Relationship Id="rId55" Type="http://schemas.openxmlformats.org/officeDocument/2006/relationships/image" Target="../media/image1864.png"/><Relationship Id="rId97" Type="http://schemas.openxmlformats.org/officeDocument/2006/relationships/image" Target="../media/image1885.png"/><Relationship Id="rId120" Type="http://schemas.openxmlformats.org/officeDocument/2006/relationships/customXml" Target="../ink/ink3238.xml"/><Relationship Id="rId358" Type="http://schemas.openxmlformats.org/officeDocument/2006/relationships/image" Target="../media/image2016.png"/><Relationship Id="rId162" Type="http://schemas.openxmlformats.org/officeDocument/2006/relationships/image" Target="../media/image1918.png"/><Relationship Id="rId218" Type="http://schemas.openxmlformats.org/officeDocument/2006/relationships/customXml" Target="../ink/ink3288.xml"/><Relationship Id="rId271" Type="http://schemas.openxmlformats.org/officeDocument/2006/relationships/customXml" Target="../ink/ink3315.xml"/><Relationship Id="rId24" Type="http://schemas.openxmlformats.org/officeDocument/2006/relationships/customXml" Target="../ink/ink3190.xml"/><Relationship Id="rId66" Type="http://schemas.openxmlformats.org/officeDocument/2006/relationships/customXml" Target="../ink/ink3211.xml"/><Relationship Id="rId131" Type="http://schemas.openxmlformats.org/officeDocument/2006/relationships/image" Target="../media/image1902.png"/><Relationship Id="rId327" Type="http://schemas.openxmlformats.org/officeDocument/2006/relationships/customXml" Target="../ink/ink3343.xml"/><Relationship Id="rId369" Type="http://schemas.openxmlformats.org/officeDocument/2006/relationships/customXml" Target="../ink/ink3364.xml"/><Relationship Id="rId173" Type="http://schemas.openxmlformats.org/officeDocument/2006/relationships/customXml" Target="../ink/ink3265.xml"/><Relationship Id="rId229" Type="http://schemas.openxmlformats.org/officeDocument/2006/relationships/image" Target="../media/image1951.png"/><Relationship Id="rId380" Type="http://schemas.openxmlformats.org/officeDocument/2006/relationships/image" Target="../media/image2026.png"/><Relationship Id="rId240" Type="http://schemas.openxmlformats.org/officeDocument/2006/relationships/customXml" Target="../ink/ink3299.xml"/><Relationship Id="rId35" Type="http://schemas.openxmlformats.org/officeDocument/2006/relationships/image" Target="../media/image1854.png"/><Relationship Id="rId77" Type="http://schemas.openxmlformats.org/officeDocument/2006/relationships/image" Target="../media/image1875.png"/><Relationship Id="rId100" Type="http://schemas.openxmlformats.org/officeDocument/2006/relationships/customXml" Target="../ink/ink3228.xml"/><Relationship Id="rId282" Type="http://schemas.openxmlformats.org/officeDocument/2006/relationships/image" Target="../media/image1977.png"/><Relationship Id="rId338" Type="http://schemas.openxmlformats.org/officeDocument/2006/relationships/image" Target="../media/image2005.png"/><Relationship Id="rId8" Type="http://schemas.openxmlformats.org/officeDocument/2006/relationships/customXml" Target="../ink/ink3182.xml"/><Relationship Id="rId142" Type="http://schemas.openxmlformats.org/officeDocument/2006/relationships/customXml" Target="../ink/ink3249.xml"/><Relationship Id="rId184" Type="http://schemas.openxmlformats.org/officeDocument/2006/relationships/image" Target="../media/image1929.png"/><Relationship Id="rId391" Type="http://schemas.openxmlformats.org/officeDocument/2006/relationships/customXml" Target="../ink/ink3375.xml"/><Relationship Id="rId405" Type="http://schemas.openxmlformats.org/officeDocument/2006/relationships/image" Target="../media/image2038.png"/><Relationship Id="rId251" Type="http://schemas.openxmlformats.org/officeDocument/2006/relationships/image" Target="../media/image1962.png"/><Relationship Id="rId46" Type="http://schemas.openxmlformats.org/officeDocument/2006/relationships/customXml" Target="../ink/ink3201.xml"/><Relationship Id="rId293" Type="http://schemas.openxmlformats.org/officeDocument/2006/relationships/customXml" Target="../ink/ink3326.xml"/><Relationship Id="rId307" Type="http://schemas.openxmlformats.org/officeDocument/2006/relationships/customXml" Target="../ink/ink3333.xml"/><Relationship Id="rId349" Type="http://schemas.openxmlformats.org/officeDocument/2006/relationships/customXml" Target="../ink/ink3354.xml"/><Relationship Id="rId88" Type="http://schemas.openxmlformats.org/officeDocument/2006/relationships/customXml" Target="../ink/ink3222.xml"/><Relationship Id="rId111" Type="http://schemas.openxmlformats.org/officeDocument/2006/relationships/image" Target="../media/image1892.png"/><Relationship Id="rId153" Type="http://schemas.openxmlformats.org/officeDocument/2006/relationships/image" Target="../media/image1914.png"/><Relationship Id="rId195" Type="http://schemas.openxmlformats.org/officeDocument/2006/relationships/customXml" Target="../ink/ink3276.xml"/><Relationship Id="rId209" Type="http://schemas.openxmlformats.org/officeDocument/2006/relationships/image" Target="../media/image1941.png"/><Relationship Id="rId360" Type="http://schemas.openxmlformats.org/officeDocument/2006/relationships/image" Target="../media/image2017.png"/><Relationship Id="rId220" Type="http://schemas.openxmlformats.org/officeDocument/2006/relationships/customXml" Target="../ink/ink3289.xml"/><Relationship Id="rId15" Type="http://schemas.openxmlformats.org/officeDocument/2006/relationships/image" Target="../media/image1844.png"/><Relationship Id="rId57" Type="http://schemas.openxmlformats.org/officeDocument/2006/relationships/image" Target="../media/image1865.png"/><Relationship Id="rId262" Type="http://schemas.openxmlformats.org/officeDocument/2006/relationships/image" Target="../media/image1967.png"/><Relationship Id="rId318" Type="http://schemas.openxmlformats.org/officeDocument/2006/relationships/image" Target="../media/image1995.png"/><Relationship Id="rId99" Type="http://schemas.openxmlformats.org/officeDocument/2006/relationships/image" Target="../media/image1886.png"/><Relationship Id="rId122" Type="http://schemas.openxmlformats.org/officeDocument/2006/relationships/customXml" Target="../ink/ink3239.xml"/><Relationship Id="rId164" Type="http://schemas.openxmlformats.org/officeDocument/2006/relationships/image" Target="../media/image1919.png"/><Relationship Id="rId371" Type="http://schemas.openxmlformats.org/officeDocument/2006/relationships/customXml" Target="../ink/ink3365.xml"/><Relationship Id="rId26" Type="http://schemas.openxmlformats.org/officeDocument/2006/relationships/customXml" Target="../ink/ink3191.xml"/><Relationship Id="rId231" Type="http://schemas.openxmlformats.org/officeDocument/2006/relationships/image" Target="../media/image1952.png"/><Relationship Id="rId273" Type="http://schemas.openxmlformats.org/officeDocument/2006/relationships/customXml" Target="../ink/ink3316.xml"/><Relationship Id="rId329" Type="http://schemas.openxmlformats.org/officeDocument/2006/relationships/customXml" Target="../ink/ink3344.xml"/><Relationship Id="rId68" Type="http://schemas.openxmlformats.org/officeDocument/2006/relationships/customXml" Target="../ink/ink3212.xml"/><Relationship Id="rId133" Type="http://schemas.openxmlformats.org/officeDocument/2006/relationships/image" Target="../media/image1903.png"/><Relationship Id="rId175" Type="http://schemas.openxmlformats.org/officeDocument/2006/relationships/customXml" Target="../ink/ink3266.xml"/><Relationship Id="rId340" Type="http://schemas.openxmlformats.org/officeDocument/2006/relationships/image" Target="../media/image2006.png"/><Relationship Id="rId200" Type="http://schemas.openxmlformats.org/officeDocument/2006/relationships/customXml" Target="../ink/ink3279.xml"/><Relationship Id="rId382" Type="http://schemas.openxmlformats.org/officeDocument/2006/relationships/image" Target="../media/image2027.png"/><Relationship Id="rId242" Type="http://schemas.openxmlformats.org/officeDocument/2006/relationships/customXml" Target="../ink/ink3300.xml"/><Relationship Id="rId284" Type="http://schemas.openxmlformats.org/officeDocument/2006/relationships/image" Target="../media/image1978.png"/><Relationship Id="rId37" Type="http://schemas.openxmlformats.org/officeDocument/2006/relationships/image" Target="../media/image1855.png"/><Relationship Id="rId79" Type="http://schemas.openxmlformats.org/officeDocument/2006/relationships/image" Target="../media/image1876.png"/><Relationship Id="rId102" Type="http://schemas.openxmlformats.org/officeDocument/2006/relationships/customXml" Target="../ink/ink3229.xml"/><Relationship Id="rId144" Type="http://schemas.openxmlformats.org/officeDocument/2006/relationships/customXml" Target="../ink/ink3250.xml"/><Relationship Id="rId90" Type="http://schemas.openxmlformats.org/officeDocument/2006/relationships/customXml" Target="../ink/ink3223.xml"/><Relationship Id="rId186" Type="http://schemas.openxmlformats.org/officeDocument/2006/relationships/image" Target="../media/image1930.png"/><Relationship Id="rId351" Type="http://schemas.openxmlformats.org/officeDocument/2006/relationships/customXml" Target="../ink/ink3355.xml"/><Relationship Id="rId393" Type="http://schemas.openxmlformats.org/officeDocument/2006/relationships/customXml" Target="../ink/ink3376.xml"/><Relationship Id="rId407" Type="http://schemas.openxmlformats.org/officeDocument/2006/relationships/image" Target="../media/image2039.png"/><Relationship Id="rId211" Type="http://schemas.openxmlformats.org/officeDocument/2006/relationships/image" Target="../media/image1942.png"/><Relationship Id="rId253" Type="http://schemas.openxmlformats.org/officeDocument/2006/relationships/image" Target="../media/image1963.png"/><Relationship Id="rId295" Type="http://schemas.openxmlformats.org/officeDocument/2006/relationships/customXml" Target="../ink/ink3327.xml"/><Relationship Id="rId309" Type="http://schemas.openxmlformats.org/officeDocument/2006/relationships/customXml" Target="../ink/ink3334.xml"/></Relationships>
</file>

<file path=ppt/slides/_rels/slide44.xml.rels><?xml version="1.0" encoding="UTF-8" standalone="yes"?>
<Relationships xmlns="http://schemas.openxmlformats.org/package/2006/relationships"><Relationship Id="rId26" Type="http://schemas.openxmlformats.org/officeDocument/2006/relationships/customXml" Target="../ink/ink3396.xml"/><Relationship Id="rId21" Type="http://schemas.openxmlformats.org/officeDocument/2006/relationships/image" Target="../media/image2050.png"/><Relationship Id="rId42" Type="http://schemas.openxmlformats.org/officeDocument/2006/relationships/customXml" Target="../ink/ink3404.xml"/><Relationship Id="rId47" Type="http://schemas.openxmlformats.org/officeDocument/2006/relationships/image" Target="../media/image2063.png"/><Relationship Id="rId63" Type="http://schemas.openxmlformats.org/officeDocument/2006/relationships/image" Target="../media/image2071.png"/><Relationship Id="rId68" Type="http://schemas.openxmlformats.org/officeDocument/2006/relationships/customXml" Target="../ink/ink3417.xml"/><Relationship Id="rId7" Type="http://schemas.openxmlformats.org/officeDocument/2006/relationships/image" Target="../media/image2043.png"/><Relationship Id="rId2" Type="http://schemas.openxmlformats.org/officeDocument/2006/relationships/notesSlide" Target="../notesSlides/notesSlide40.xml"/><Relationship Id="rId16" Type="http://schemas.openxmlformats.org/officeDocument/2006/relationships/customXml" Target="../ink/ink3391.xml"/><Relationship Id="rId29" Type="http://schemas.openxmlformats.org/officeDocument/2006/relationships/image" Target="../media/image2054.png"/><Relationship Id="rId11" Type="http://schemas.openxmlformats.org/officeDocument/2006/relationships/image" Target="../media/image2045.png"/><Relationship Id="rId24" Type="http://schemas.openxmlformats.org/officeDocument/2006/relationships/customXml" Target="../ink/ink3395.xml"/><Relationship Id="rId32" Type="http://schemas.openxmlformats.org/officeDocument/2006/relationships/customXml" Target="../ink/ink3399.xml"/><Relationship Id="rId37" Type="http://schemas.openxmlformats.org/officeDocument/2006/relationships/image" Target="../media/image2058.png"/><Relationship Id="rId40" Type="http://schemas.openxmlformats.org/officeDocument/2006/relationships/customXml" Target="../ink/ink3403.xml"/><Relationship Id="rId45" Type="http://schemas.openxmlformats.org/officeDocument/2006/relationships/image" Target="../media/image2062.png"/><Relationship Id="rId53" Type="http://schemas.openxmlformats.org/officeDocument/2006/relationships/image" Target="../media/image2066.png"/><Relationship Id="rId58" Type="http://schemas.openxmlformats.org/officeDocument/2006/relationships/customXml" Target="../ink/ink3412.xml"/><Relationship Id="rId66" Type="http://schemas.openxmlformats.org/officeDocument/2006/relationships/customXml" Target="../ink/ink3416.xml"/><Relationship Id="rId5" Type="http://schemas.openxmlformats.org/officeDocument/2006/relationships/image" Target="../media/image2042.png"/><Relationship Id="rId61" Type="http://schemas.openxmlformats.org/officeDocument/2006/relationships/image" Target="../media/image2070.png"/><Relationship Id="rId19" Type="http://schemas.openxmlformats.org/officeDocument/2006/relationships/image" Target="../media/image2049.png"/><Relationship Id="rId14" Type="http://schemas.openxmlformats.org/officeDocument/2006/relationships/customXml" Target="../ink/ink3390.xml"/><Relationship Id="rId22" Type="http://schemas.openxmlformats.org/officeDocument/2006/relationships/customXml" Target="../ink/ink3394.xml"/><Relationship Id="rId27" Type="http://schemas.openxmlformats.org/officeDocument/2006/relationships/image" Target="../media/image2053.png"/><Relationship Id="rId30" Type="http://schemas.openxmlformats.org/officeDocument/2006/relationships/customXml" Target="../ink/ink3398.xml"/><Relationship Id="rId35" Type="http://schemas.openxmlformats.org/officeDocument/2006/relationships/image" Target="../media/image2057.png"/><Relationship Id="rId43" Type="http://schemas.openxmlformats.org/officeDocument/2006/relationships/image" Target="../media/image2061.png"/><Relationship Id="rId48" Type="http://schemas.openxmlformats.org/officeDocument/2006/relationships/customXml" Target="../ink/ink3407.xml"/><Relationship Id="rId56" Type="http://schemas.openxmlformats.org/officeDocument/2006/relationships/customXml" Target="../ink/ink3411.xml"/><Relationship Id="rId64" Type="http://schemas.openxmlformats.org/officeDocument/2006/relationships/customXml" Target="../ink/ink3415.xml"/><Relationship Id="rId69" Type="http://schemas.openxmlformats.org/officeDocument/2006/relationships/image" Target="../media/image2074.png"/><Relationship Id="rId8" Type="http://schemas.openxmlformats.org/officeDocument/2006/relationships/customXml" Target="../ink/ink3387.xml"/><Relationship Id="rId51" Type="http://schemas.openxmlformats.org/officeDocument/2006/relationships/image" Target="../media/image2065.png"/><Relationship Id="rId3" Type="http://schemas.openxmlformats.org/officeDocument/2006/relationships/image" Target="../media/image2041.png"/><Relationship Id="rId12" Type="http://schemas.openxmlformats.org/officeDocument/2006/relationships/customXml" Target="../ink/ink3389.xml"/><Relationship Id="rId17" Type="http://schemas.openxmlformats.org/officeDocument/2006/relationships/image" Target="../media/image2048.png"/><Relationship Id="rId25" Type="http://schemas.openxmlformats.org/officeDocument/2006/relationships/image" Target="../media/image2052.png"/><Relationship Id="rId33" Type="http://schemas.openxmlformats.org/officeDocument/2006/relationships/image" Target="../media/image2056.png"/><Relationship Id="rId38" Type="http://schemas.openxmlformats.org/officeDocument/2006/relationships/customXml" Target="../ink/ink3402.xml"/><Relationship Id="rId46" Type="http://schemas.openxmlformats.org/officeDocument/2006/relationships/customXml" Target="../ink/ink3406.xml"/><Relationship Id="rId59" Type="http://schemas.openxmlformats.org/officeDocument/2006/relationships/image" Target="../media/image2069.png"/><Relationship Id="rId67" Type="http://schemas.openxmlformats.org/officeDocument/2006/relationships/image" Target="../media/image2073.png"/><Relationship Id="rId20" Type="http://schemas.openxmlformats.org/officeDocument/2006/relationships/customXml" Target="../ink/ink3393.xml"/><Relationship Id="rId41" Type="http://schemas.openxmlformats.org/officeDocument/2006/relationships/image" Target="../media/image2060.png"/><Relationship Id="rId54" Type="http://schemas.openxmlformats.org/officeDocument/2006/relationships/customXml" Target="../ink/ink3410.xml"/><Relationship Id="rId62" Type="http://schemas.openxmlformats.org/officeDocument/2006/relationships/customXml" Target="../ink/ink3414.xml"/><Relationship Id="rId1" Type="http://schemas.openxmlformats.org/officeDocument/2006/relationships/slideLayout" Target="../slideLayouts/slideLayout7.xml"/><Relationship Id="rId6" Type="http://schemas.openxmlformats.org/officeDocument/2006/relationships/customXml" Target="../ink/ink3386.xml"/><Relationship Id="rId15" Type="http://schemas.openxmlformats.org/officeDocument/2006/relationships/image" Target="../media/image2047.png"/><Relationship Id="rId23" Type="http://schemas.openxmlformats.org/officeDocument/2006/relationships/image" Target="../media/image2051.png"/><Relationship Id="rId28" Type="http://schemas.openxmlformats.org/officeDocument/2006/relationships/customXml" Target="../ink/ink3397.xml"/><Relationship Id="rId36" Type="http://schemas.openxmlformats.org/officeDocument/2006/relationships/customXml" Target="../ink/ink3401.xml"/><Relationship Id="rId49" Type="http://schemas.openxmlformats.org/officeDocument/2006/relationships/image" Target="../media/image2064.png"/><Relationship Id="rId57" Type="http://schemas.openxmlformats.org/officeDocument/2006/relationships/image" Target="../media/image2068.png"/><Relationship Id="rId10" Type="http://schemas.openxmlformats.org/officeDocument/2006/relationships/customXml" Target="../ink/ink3388.xml"/><Relationship Id="rId31" Type="http://schemas.openxmlformats.org/officeDocument/2006/relationships/image" Target="../media/image2055.png"/><Relationship Id="rId44" Type="http://schemas.openxmlformats.org/officeDocument/2006/relationships/customXml" Target="../ink/ink3405.xml"/><Relationship Id="rId52" Type="http://schemas.openxmlformats.org/officeDocument/2006/relationships/customXml" Target="../ink/ink3409.xml"/><Relationship Id="rId60" Type="http://schemas.openxmlformats.org/officeDocument/2006/relationships/customXml" Target="../ink/ink3413.xml"/><Relationship Id="rId65" Type="http://schemas.openxmlformats.org/officeDocument/2006/relationships/image" Target="../media/image2072.png"/><Relationship Id="rId4" Type="http://schemas.openxmlformats.org/officeDocument/2006/relationships/customXml" Target="../ink/ink3385.xml"/><Relationship Id="rId9" Type="http://schemas.openxmlformats.org/officeDocument/2006/relationships/image" Target="../media/image2044.png"/><Relationship Id="rId13" Type="http://schemas.openxmlformats.org/officeDocument/2006/relationships/image" Target="../media/image2046.png"/><Relationship Id="rId18" Type="http://schemas.openxmlformats.org/officeDocument/2006/relationships/customXml" Target="../ink/ink3392.xml"/><Relationship Id="rId39" Type="http://schemas.openxmlformats.org/officeDocument/2006/relationships/image" Target="../media/image2059.png"/><Relationship Id="rId34" Type="http://schemas.openxmlformats.org/officeDocument/2006/relationships/customXml" Target="../ink/ink3400.xml"/><Relationship Id="rId50" Type="http://schemas.openxmlformats.org/officeDocument/2006/relationships/customXml" Target="../ink/ink3408.xml"/><Relationship Id="rId55" Type="http://schemas.openxmlformats.org/officeDocument/2006/relationships/image" Target="../media/image2067.png"/></Relationships>
</file>

<file path=ppt/slides/_rels/slide45.xml.rels><?xml version="1.0" encoding="UTF-8" standalone="yes"?>
<Relationships xmlns="http://schemas.openxmlformats.org/package/2006/relationships"><Relationship Id="rId117" Type="http://schemas.openxmlformats.org/officeDocument/2006/relationships/customXml" Target="../ink/ink3475.xml"/><Relationship Id="rId21" Type="http://schemas.openxmlformats.org/officeDocument/2006/relationships/customXml" Target="../ink/ink3427.xml"/><Relationship Id="rId42" Type="http://schemas.openxmlformats.org/officeDocument/2006/relationships/image" Target="../media/image2094.png"/><Relationship Id="rId63" Type="http://schemas.openxmlformats.org/officeDocument/2006/relationships/customXml" Target="../ink/ink3448.xml"/><Relationship Id="rId84" Type="http://schemas.openxmlformats.org/officeDocument/2006/relationships/image" Target="../media/image2116.png"/><Relationship Id="rId138" Type="http://schemas.openxmlformats.org/officeDocument/2006/relationships/image" Target="../media/image2143.png"/><Relationship Id="rId159" Type="http://schemas.openxmlformats.org/officeDocument/2006/relationships/customXml" Target="../ink/ink3496.xml"/><Relationship Id="rId170" Type="http://schemas.openxmlformats.org/officeDocument/2006/relationships/image" Target="../media/image2159.png"/><Relationship Id="rId191" Type="http://schemas.openxmlformats.org/officeDocument/2006/relationships/customXml" Target="../ink/ink3512.xml"/><Relationship Id="rId205" Type="http://schemas.openxmlformats.org/officeDocument/2006/relationships/customXml" Target="../ink/ink3519.xml"/><Relationship Id="rId107" Type="http://schemas.openxmlformats.org/officeDocument/2006/relationships/customXml" Target="../ink/ink3470.xml"/><Relationship Id="rId11" Type="http://schemas.openxmlformats.org/officeDocument/2006/relationships/customXml" Target="../ink/ink3422.xml"/><Relationship Id="rId32" Type="http://schemas.openxmlformats.org/officeDocument/2006/relationships/image" Target="../media/image2089.png"/><Relationship Id="rId53" Type="http://schemas.openxmlformats.org/officeDocument/2006/relationships/customXml" Target="../ink/ink3443.xml"/><Relationship Id="rId74" Type="http://schemas.openxmlformats.org/officeDocument/2006/relationships/image" Target="../media/image2111.png"/><Relationship Id="rId128" Type="http://schemas.openxmlformats.org/officeDocument/2006/relationships/image" Target="../media/image2138.png"/><Relationship Id="rId149" Type="http://schemas.openxmlformats.org/officeDocument/2006/relationships/customXml" Target="../ink/ink3491.xml"/><Relationship Id="rId5" Type="http://schemas.openxmlformats.org/officeDocument/2006/relationships/customXml" Target="../ink/ink3419.xml"/><Relationship Id="rId95" Type="http://schemas.openxmlformats.org/officeDocument/2006/relationships/customXml" Target="../ink/ink3464.xml"/><Relationship Id="rId160" Type="http://schemas.openxmlformats.org/officeDocument/2006/relationships/image" Target="../media/image2154.png"/><Relationship Id="rId181" Type="http://schemas.openxmlformats.org/officeDocument/2006/relationships/customXml" Target="../ink/ink3507.xml"/><Relationship Id="rId22" Type="http://schemas.openxmlformats.org/officeDocument/2006/relationships/image" Target="../media/image2084.png"/><Relationship Id="rId43" Type="http://schemas.openxmlformats.org/officeDocument/2006/relationships/customXml" Target="../ink/ink3438.xml"/><Relationship Id="rId64" Type="http://schemas.openxmlformats.org/officeDocument/2006/relationships/image" Target="../media/image2105.png"/><Relationship Id="rId118" Type="http://schemas.openxmlformats.org/officeDocument/2006/relationships/image" Target="../media/image2133.png"/><Relationship Id="rId139" Type="http://schemas.openxmlformats.org/officeDocument/2006/relationships/customXml" Target="../ink/ink3486.xml"/><Relationship Id="rId85" Type="http://schemas.openxmlformats.org/officeDocument/2006/relationships/customXml" Target="../ink/ink3459.xml"/><Relationship Id="rId150" Type="http://schemas.openxmlformats.org/officeDocument/2006/relationships/image" Target="../media/image2149.png"/><Relationship Id="rId171" Type="http://schemas.openxmlformats.org/officeDocument/2006/relationships/customXml" Target="../ink/ink3502.xml"/><Relationship Id="rId192" Type="http://schemas.openxmlformats.org/officeDocument/2006/relationships/image" Target="../media/image2170.png"/><Relationship Id="rId206" Type="http://schemas.openxmlformats.org/officeDocument/2006/relationships/image" Target="../media/image2177.png"/><Relationship Id="rId12" Type="http://schemas.openxmlformats.org/officeDocument/2006/relationships/image" Target="../media/image2079.png"/><Relationship Id="rId33" Type="http://schemas.openxmlformats.org/officeDocument/2006/relationships/customXml" Target="../ink/ink3433.xml"/><Relationship Id="rId108" Type="http://schemas.openxmlformats.org/officeDocument/2006/relationships/image" Target="../media/image2128.png"/><Relationship Id="rId129" Type="http://schemas.openxmlformats.org/officeDocument/2006/relationships/customXml" Target="../ink/ink3481.xml"/><Relationship Id="rId54" Type="http://schemas.openxmlformats.org/officeDocument/2006/relationships/image" Target="../media/image2100.png"/><Relationship Id="rId75" Type="http://schemas.openxmlformats.org/officeDocument/2006/relationships/customXml" Target="../ink/ink3454.xml"/><Relationship Id="rId96" Type="http://schemas.openxmlformats.org/officeDocument/2006/relationships/image" Target="../media/image2122.png"/><Relationship Id="rId140" Type="http://schemas.openxmlformats.org/officeDocument/2006/relationships/image" Target="../media/image2144.png"/><Relationship Id="rId161" Type="http://schemas.openxmlformats.org/officeDocument/2006/relationships/customXml" Target="../ink/ink3497.xml"/><Relationship Id="rId182" Type="http://schemas.openxmlformats.org/officeDocument/2006/relationships/image" Target="../media/image2165.png"/><Relationship Id="rId6" Type="http://schemas.openxmlformats.org/officeDocument/2006/relationships/image" Target="../media/image2076.png"/><Relationship Id="rId23" Type="http://schemas.openxmlformats.org/officeDocument/2006/relationships/customXml" Target="../ink/ink3428.xml"/><Relationship Id="rId119" Type="http://schemas.openxmlformats.org/officeDocument/2006/relationships/customXml" Target="../ink/ink3476.xml"/><Relationship Id="rId44" Type="http://schemas.openxmlformats.org/officeDocument/2006/relationships/image" Target="../media/image2095.png"/><Relationship Id="rId65" Type="http://schemas.openxmlformats.org/officeDocument/2006/relationships/customXml" Target="../ink/ink3449.xml"/><Relationship Id="rId86" Type="http://schemas.openxmlformats.org/officeDocument/2006/relationships/image" Target="../media/image2117.png"/><Relationship Id="rId130" Type="http://schemas.openxmlformats.org/officeDocument/2006/relationships/image" Target="../media/image2139.png"/><Relationship Id="rId151" Type="http://schemas.openxmlformats.org/officeDocument/2006/relationships/customXml" Target="../ink/ink3492.xml"/><Relationship Id="rId172" Type="http://schemas.openxmlformats.org/officeDocument/2006/relationships/image" Target="../media/image2160.png"/><Relationship Id="rId193" Type="http://schemas.openxmlformats.org/officeDocument/2006/relationships/customXml" Target="../ink/ink3513.xml"/><Relationship Id="rId13" Type="http://schemas.openxmlformats.org/officeDocument/2006/relationships/customXml" Target="../ink/ink3423.xml"/><Relationship Id="rId109" Type="http://schemas.openxmlformats.org/officeDocument/2006/relationships/customXml" Target="../ink/ink3471.xml"/><Relationship Id="rId34" Type="http://schemas.openxmlformats.org/officeDocument/2006/relationships/image" Target="../media/image2090.png"/><Relationship Id="rId55" Type="http://schemas.openxmlformats.org/officeDocument/2006/relationships/customXml" Target="../ink/ink3444.xml"/><Relationship Id="rId76" Type="http://schemas.openxmlformats.org/officeDocument/2006/relationships/image" Target="../media/image2112.png"/><Relationship Id="rId97" Type="http://schemas.openxmlformats.org/officeDocument/2006/relationships/customXml" Target="../ink/ink3465.xml"/><Relationship Id="rId120" Type="http://schemas.openxmlformats.org/officeDocument/2006/relationships/image" Target="../media/image2134.png"/><Relationship Id="rId141" Type="http://schemas.openxmlformats.org/officeDocument/2006/relationships/customXml" Target="../ink/ink3487.xml"/><Relationship Id="rId7" Type="http://schemas.openxmlformats.org/officeDocument/2006/relationships/customXml" Target="../ink/ink3420.xml"/><Relationship Id="rId162" Type="http://schemas.openxmlformats.org/officeDocument/2006/relationships/image" Target="../media/image2155.png"/><Relationship Id="rId183" Type="http://schemas.openxmlformats.org/officeDocument/2006/relationships/customXml" Target="../ink/ink3508.xml"/><Relationship Id="rId24" Type="http://schemas.openxmlformats.org/officeDocument/2006/relationships/image" Target="../media/image2085.png"/><Relationship Id="rId40" Type="http://schemas.openxmlformats.org/officeDocument/2006/relationships/image" Target="../media/image2093.png"/><Relationship Id="rId45" Type="http://schemas.openxmlformats.org/officeDocument/2006/relationships/customXml" Target="../ink/ink3439.xml"/><Relationship Id="rId66" Type="http://schemas.openxmlformats.org/officeDocument/2006/relationships/image" Target="../media/image2106.png"/><Relationship Id="rId87" Type="http://schemas.openxmlformats.org/officeDocument/2006/relationships/customXml" Target="../ink/ink3460.xml"/><Relationship Id="rId110" Type="http://schemas.openxmlformats.org/officeDocument/2006/relationships/image" Target="../media/image2129.png"/><Relationship Id="rId115" Type="http://schemas.openxmlformats.org/officeDocument/2006/relationships/customXml" Target="../ink/ink3474.xml"/><Relationship Id="rId131" Type="http://schemas.openxmlformats.org/officeDocument/2006/relationships/customXml" Target="../ink/ink3482.xml"/><Relationship Id="rId136" Type="http://schemas.openxmlformats.org/officeDocument/2006/relationships/image" Target="../media/image2142.png"/><Relationship Id="rId157" Type="http://schemas.openxmlformats.org/officeDocument/2006/relationships/customXml" Target="../ink/ink3495.xml"/><Relationship Id="rId178" Type="http://schemas.openxmlformats.org/officeDocument/2006/relationships/image" Target="../media/image2163.png"/><Relationship Id="rId61" Type="http://schemas.openxmlformats.org/officeDocument/2006/relationships/customXml" Target="../ink/ink3447.xml"/><Relationship Id="rId82" Type="http://schemas.openxmlformats.org/officeDocument/2006/relationships/image" Target="../media/image2115.png"/><Relationship Id="rId152" Type="http://schemas.openxmlformats.org/officeDocument/2006/relationships/image" Target="../media/image2150.png"/><Relationship Id="rId173" Type="http://schemas.openxmlformats.org/officeDocument/2006/relationships/customXml" Target="../ink/ink3503.xml"/><Relationship Id="rId194" Type="http://schemas.openxmlformats.org/officeDocument/2006/relationships/image" Target="../media/image2171.png"/><Relationship Id="rId199" Type="http://schemas.openxmlformats.org/officeDocument/2006/relationships/customXml" Target="../ink/ink3516.xml"/><Relationship Id="rId203" Type="http://schemas.openxmlformats.org/officeDocument/2006/relationships/customXml" Target="../ink/ink3518.xml"/><Relationship Id="rId19" Type="http://schemas.openxmlformats.org/officeDocument/2006/relationships/customXml" Target="../ink/ink3426.xml"/><Relationship Id="rId14" Type="http://schemas.openxmlformats.org/officeDocument/2006/relationships/image" Target="../media/image2080.png"/><Relationship Id="rId30" Type="http://schemas.openxmlformats.org/officeDocument/2006/relationships/image" Target="../media/image2088.png"/><Relationship Id="rId35" Type="http://schemas.openxmlformats.org/officeDocument/2006/relationships/customXml" Target="../ink/ink3434.xml"/><Relationship Id="rId56" Type="http://schemas.openxmlformats.org/officeDocument/2006/relationships/image" Target="../media/image2101.png"/><Relationship Id="rId77" Type="http://schemas.openxmlformats.org/officeDocument/2006/relationships/customXml" Target="../ink/ink3455.xml"/><Relationship Id="rId100" Type="http://schemas.openxmlformats.org/officeDocument/2006/relationships/image" Target="../media/image2124.png"/><Relationship Id="rId105" Type="http://schemas.openxmlformats.org/officeDocument/2006/relationships/customXml" Target="../ink/ink3469.xml"/><Relationship Id="rId126" Type="http://schemas.openxmlformats.org/officeDocument/2006/relationships/image" Target="../media/image2137.png"/><Relationship Id="rId147" Type="http://schemas.openxmlformats.org/officeDocument/2006/relationships/customXml" Target="../ink/ink3490.xml"/><Relationship Id="rId168" Type="http://schemas.openxmlformats.org/officeDocument/2006/relationships/image" Target="../media/image2158.png"/><Relationship Id="rId8" Type="http://schemas.openxmlformats.org/officeDocument/2006/relationships/image" Target="../media/image2077.png"/><Relationship Id="rId51" Type="http://schemas.openxmlformats.org/officeDocument/2006/relationships/customXml" Target="../ink/ink3442.xml"/><Relationship Id="rId72" Type="http://schemas.openxmlformats.org/officeDocument/2006/relationships/image" Target="../media/image2109.png"/><Relationship Id="rId93" Type="http://schemas.openxmlformats.org/officeDocument/2006/relationships/customXml" Target="../ink/ink3463.xml"/><Relationship Id="rId98" Type="http://schemas.openxmlformats.org/officeDocument/2006/relationships/image" Target="../media/image2123.png"/><Relationship Id="rId121" Type="http://schemas.openxmlformats.org/officeDocument/2006/relationships/customXml" Target="../ink/ink3477.xml"/><Relationship Id="rId142" Type="http://schemas.openxmlformats.org/officeDocument/2006/relationships/image" Target="../media/image2145.png"/><Relationship Id="rId163" Type="http://schemas.openxmlformats.org/officeDocument/2006/relationships/customXml" Target="../ink/ink3498.xml"/><Relationship Id="rId184" Type="http://schemas.openxmlformats.org/officeDocument/2006/relationships/image" Target="../media/image2166.png"/><Relationship Id="rId189" Type="http://schemas.openxmlformats.org/officeDocument/2006/relationships/customXml" Target="../ink/ink3511.xml"/><Relationship Id="rId3" Type="http://schemas.openxmlformats.org/officeDocument/2006/relationships/customXml" Target="../ink/ink3418.xml"/><Relationship Id="rId25" Type="http://schemas.openxmlformats.org/officeDocument/2006/relationships/customXml" Target="../ink/ink3429.xml"/><Relationship Id="rId46" Type="http://schemas.openxmlformats.org/officeDocument/2006/relationships/image" Target="../media/image2096.png"/><Relationship Id="rId67" Type="http://schemas.openxmlformats.org/officeDocument/2006/relationships/customXml" Target="../ink/ink3450.xml"/><Relationship Id="rId116" Type="http://schemas.openxmlformats.org/officeDocument/2006/relationships/image" Target="../media/image2132.png"/><Relationship Id="rId137" Type="http://schemas.openxmlformats.org/officeDocument/2006/relationships/customXml" Target="../ink/ink3485.xml"/><Relationship Id="rId158" Type="http://schemas.openxmlformats.org/officeDocument/2006/relationships/image" Target="../media/image2153.png"/><Relationship Id="rId20" Type="http://schemas.openxmlformats.org/officeDocument/2006/relationships/image" Target="../media/image2083.png"/><Relationship Id="rId41" Type="http://schemas.openxmlformats.org/officeDocument/2006/relationships/customXml" Target="../ink/ink3437.xml"/><Relationship Id="rId62" Type="http://schemas.openxmlformats.org/officeDocument/2006/relationships/image" Target="../media/image2104.png"/><Relationship Id="rId83" Type="http://schemas.openxmlformats.org/officeDocument/2006/relationships/customXml" Target="../ink/ink3458.xml"/><Relationship Id="rId88" Type="http://schemas.openxmlformats.org/officeDocument/2006/relationships/image" Target="../media/image2118.png"/><Relationship Id="rId111" Type="http://schemas.openxmlformats.org/officeDocument/2006/relationships/customXml" Target="../ink/ink3472.xml"/><Relationship Id="rId132" Type="http://schemas.openxmlformats.org/officeDocument/2006/relationships/image" Target="../media/image2140.png"/><Relationship Id="rId153" Type="http://schemas.openxmlformats.org/officeDocument/2006/relationships/customXml" Target="../ink/ink3493.xml"/><Relationship Id="rId174" Type="http://schemas.openxmlformats.org/officeDocument/2006/relationships/image" Target="../media/image2161.png"/><Relationship Id="rId179" Type="http://schemas.openxmlformats.org/officeDocument/2006/relationships/customXml" Target="../ink/ink3506.xml"/><Relationship Id="rId195" Type="http://schemas.openxmlformats.org/officeDocument/2006/relationships/customXml" Target="../ink/ink3514.xml"/><Relationship Id="rId190" Type="http://schemas.openxmlformats.org/officeDocument/2006/relationships/image" Target="../media/image2169.png"/><Relationship Id="rId204" Type="http://schemas.openxmlformats.org/officeDocument/2006/relationships/image" Target="../media/image2176.png"/><Relationship Id="rId15" Type="http://schemas.openxmlformats.org/officeDocument/2006/relationships/customXml" Target="../ink/ink3424.xml"/><Relationship Id="rId36" Type="http://schemas.openxmlformats.org/officeDocument/2006/relationships/image" Target="../media/image2091.png"/><Relationship Id="rId57" Type="http://schemas.openxmlformats.org/officeDocument/2006/relationships/customXml" Target="../ink/ink3445.xml"/><Relationship Id="rId106" Type="http://schemas.openxmlformats.org/officeDocument/2006/relationships/image" Target="../media/image2127.png"/><Relationship Id="rId127" Type="http://schemas.openxmlformats.org/officeDocument/2006/relationships/customXml" Target="../ink/ink3480.xml"/><Relationship Id="rId10" Type="http://schemas.openxmlformats.org/officeDocument/2006/relationships/image" Target="../media/image2078.png"/><Relationship Id="rId31" Type="http://schemas.openxmlformats.org/officeDocument/2006/relationships/customXml" Target="../ink/ink3432.xml"/><Relationship Id="rId52" Type="http://schemas.openxmlformats.org/officeDocument/2006/relationships/image" Target="../media/image2099.png"/><Relationship Id="rId73" Type="http://schemas.openxmlformats.org/officeDocument/2006/relationships/customXml" Target="../ink/ink3453.xml"/><Relationship Id="rId78" Type="http://schemas.openxmlformats.org/officeDocument/2006/relationships/image" Target="../media/image2113.png"/><Relationship Id="rId94" Type="http://schemas.openxmlformats.org/officeDocument/2006/relationships/image" Target="../media/image2121.png"/><Relationship Id="rId99" Type="http://schemas.openxmlformats.org/officeDocument/2006/relationships/customXml" Target="../ink/ink3466.xml"/><Relationship Id="rId101" Type="http://schemas.openxmlformats.org/officeDocument/2006/relationships/customXml" Target="../ink/ink3467.xml"/><Relationship Id="rId122" Type="http://schemas.openxmlformats.org/officeDocument/2006/relationships/image" Target="../media/image2135.png"/><Relationship Id="rId143" Type="http://schemas.openxmlformats.org/officeDocument/2006/relationships/customXml" Target="../ink/ink3488.xml"/><Relationship Id="rId148" Type="http://schemas.openxmlformats.org/officeDocument/2006/relationships/image" Target="../media/image2148.png"/><Relationship Id="rId164" Type="http://schemas.openxmlformats.org/officeDocument/2006/relationships/image" Target="../media/image2156.png"/><Relationship Id="rId169" Type="http://schemas.openxmlformats.org/officeDocument/2006/relationships/customXml" Target="../ink/ink3501.xml"/><Relationship Id="rId185" Type="http://schemas.openxmlformats.org/officeDocument/2006/relationships/customXml" Target="../ink/ink3509.xml"/><Relationship Id="rId4" Type="http://schemas.openxmlformats.org/officeDocument/2006/relationships/image" Target="../media/image2075.png"/><Relationship Id="rId9" Type="http://schemas.openxmlformats.org/officeDocument/2006/relationships/customXml" Target="../ink/ink3421.xml"/><Relationship Id="rId180" Type="http://schemas.openxmlformats.org/officeDocument/2006/relationships/image" Target="../media/image2164.png"/><Relationship Id="rId26" Type="http://schemas.openxmlformats.org/officeDocument/2006/relationships/image" Target="../media/image2086.png"/><Relationship Id="rId47" Type="http://schemas.openxmlformats.org/officeDocument/2006/relationships/customXml" Target="../ink/ink3440.xml"/><Relationship Id="rId68" Type="http://schemas.openxmlformats.org/officeDocument/2006/relationships/image" Target="../media/image2107.png"/><Relationship Id="rId89" Type="http://schemas.openxmlformats.org/officeDocument/2006/relationships/customXml" Target="../ink/ink3461.xml"/><Relationship Id="rId112" Type="http://schemas.openxmlformats.org/officeDocument/2006/relationships/image" Target="../media/image2130.png"/><Relationship Id="rId133" Type="http://schemas.openxmlformats.org/officeDocument/2006/relationships/customXml" Target="../ink/ink3483.xml"/><Relationship Id="rId154" Type="http://schemas.openxmlformats.org/officeDocument/2006/relationships/image" Target="../media/image2151.png"/><Relationship Id="rId175" Type="http://schemas.openxmlformats.org/officeDocument/2006/relationships/customXml" Target="../ink/ink3504.xml"/><Relationship Id="rId196" Type="http://schemas.openxmlformats.org/officeDocument/2006/relationships/image" Target="../media/image2172.png"/><Relationship Id="rId200" Type="http://schemas.openxmlformats.org/officeDocument/2006/relationships/image" Target="../media/image2174.png"/><Relationship Id="rId16" Type="http://schemas.openxmlformats.org/officeDocument/2006/relationships/image" Target="../media/image2081.png"/><Relationship Id="rId37" Type="http://schemas.openxmlformats.org/officeDocument/2006/relationships/customXml" Target="../ink/ink3435.xml"/><Relationship Id="rId58" Type="http://schemas.openxmlformats.org/officeDocument/2006/relationships/image" Target="../media/image2102.png"/><Relationship Id="rId79" Type="http://schemas.openxmlformats.org/officeDocument/2006/relationships/customXml" Target="../ink/ink3456.xml"/><Relationship Id="rId102" Type="http://schemas.openxmlformats.org/officeDocument/2006/relationships/image" Target="../media/image2125.png"/><Relationship Id="rId123" Type="http://schemas.openxmlformats.org/officeDocument/2006/relationships/customXml" Target="../ink/ink3478.xml"/><Relationship Id="rId144" Type="http://schemas.openxmlformats.org/officeDocument/2006/relationships/image" Target="../media/image2146.png"/><Relationship Id="rId90" Type="http://schemas.openxmlformats.org/officeDocument/2006/relationships/image" Target="../media/image2119.png"/><Relationship Id="rId165" Type="http://schemas.openxmlformats.org/officeDocument/2006/relationships/customXml" Target="../ink/ink3499.xml"/><Relationship Id="rId186" Type="http://schemas.openxmlformats.org/officeDocument/2006/relationships/image" Target="../media/image2167.png"/><Relationship Id="rId27" Type="http://schemas.openxmlformats.org/officeDocument/2006/relationships/customXml" Target="../ink/ink3430.xml"/><Relationship Id="rId48" Type="http://schemas.openxmlformats.org/officeDocument/2006/relationships/image" Target="../media/image2097.png"/><Relationship Id="rId69" Type="http://schemas.openxmlformats.org/officeDocument/2006/relationships/customXml" Target="../ink/ink3451.xml"/><Relationship Id="rId113" Type="http://schemas.openxmlformats.org/officeDocument/2006/relationships/customXml" Target="../ink/ink3473.xml"/><Relationship Id="rId134" Type="http://schemas.openxmlformats.org/officeDocument/2006/relationships/image" Target="../media/image2141.png"/><Relationship Id="rId80" Type="http://schemas.openxmlformats.org/officeDocument/2006/relationships/image" Target="../media/image2114.png"/><Relationship Id="rId155" Type="http://schemas.openxmlformats.org/officeDocument/2006/relationships/customXml" Target="../ink/ink3494.xml"/><Relationship Id="rId176" Type="http://schemas.openxmlformats.org/officeDocument/2006/relationships/image" Target="../media/image2162.png"/><Relationship Id="rId197" Type="http://schemas.openxmlformats.org/officeDocument/2006/relationships/customXml" Target="../ink/ink3515.xml"/><Relationship Id="rId201" Type="http://schemas.openxmlformats.org/officeDocument/2006/relationships/customXml" Target="../ink/ink3517.xml"/><Relationship Id="rId17" Type="http://schemas.openxmlformats.org/officeDocument/2006/relationships/customXml" Target="../ink/ink3425.xml"/><Relationship Id="rId38" Type="http://schemas.openxmlformats.org/officeDocument/2006/relationships/image" Target="../media/image2092.png"/><Relationship Id="rId59" Type="http://schemas.openxmlformats.org/officeDocument/2006/relationships/customXml" Target="../ink/ink3446.xml"/><Relationship Id="rId103" Type="http://schemas.openxmlformats.org/officeDocument/2006/relationships/customXml" Target="../ink/ink3468.xml"/><Relationship Id="rId124" Type="http://schemas.openxmlformats.org/officeDocument/2006/relationships/image" Target="../media/image2136.png"/><Relationship Id="rId70" Type="http://schemas.openxmlformats.org/officeDocument/2006/relationships/image" Target="../media/image2108.png"/><Relationship Id="rId91" Type="http://schemas.openxmlformats.org/officeDocument/2006/relationships/customXml" Target="../ink/ink3462.xml"/><Relationship Id="rId145" Type="http://schemas.openxmlformats.org/officeDocument/2006/relationships/customXml" Target="../ink/ink3489.xml"/><Relationship Id="rId166" Type="http://schemas.openxmlformats.org/officeDocument/2006/relationships/image" Target="../media/image2157.png"/><Relationship Id="rId187" Type="http://schemas.openxmlformats.org/officeDocument/2006/relationships/customXml" Target="../ink/ink3510.xml"/><Relationship Id="rId1" Type="http://schemas.openxmlformats.org/officeDocument/2006/relationships/slideLayout" Target="../slideLayouts/slideLayout7.xml"/><Relationship Id="rId28" Type="http://schemas.openxmlformats.org/officeDocument/2006/relationships/image" Target="../media/image2087.png"/><Relationship Id="rId49" Type="http://schemas.openxmlformats.org/officeDocument/2006/relationships/customXml" Target="../ink/ink3441.xml"/><Relationship Id="rId114" Type="http://schemas.openxmlformats.org/officeDocument/2006/relationships/image" Target="../media/image2131.png"/><Relationship Id="rId60" Type="http://schemas.openxmlformats.org/officeDocument/2006/relationships/image" Target="../media/image2103.png"/><Relationship Id="rId81" Type="http://schemas.openxmlformats.org/officeDocument/2006/relationships/customXml" Target="../ink/ink3457.xml"/><Relationship Id="rId135" Type="http://schemas.openxmlformats.org/officeDocument/2006/relationships/customXml" Target="../ink/ink3484.xml"/><Relationship Id="rId156" Type="http://schemas.openxmlformats.org/officeDocument/2006/relationships/image" Target="../media/image2152.png"/><Relationship Id="rId177" Type="http://schemas.openxmlformats.org/officeDocument/2006/relationships/customXml" Target="../ink/ink3505.xml"/><Relationship Id="rId198" Type="http://schemas.openxmlformats.org/officeDocument/2006/relationships/image" Target="../media/image2173.png"/><Relationship Id="rId202" Type="http://schemas.openxmlformats.org/officeDocument/2006/relationships/image" Target="../media/image2175.png"/><Relationship Id="rId18" Type="http://schemas.openxmlformats.org/officeDocument/2006/relationships/image" Target="../media/image2082.png"/><Relationship Id="rId39" Type="http://schemas.openxmlformats.org/officeDocument/2006/relationships/customXml" Target="../ink/ink3436.xml"/><Relationship Id="rId50" Type="http://schemas.openxmlformats.org/officeDocument/2006/relationships/image" Target="../media/image2098.png"/><Relationship Id="rId104" Type="http://schemas.openxmlformats.org/officeDocument/2006/relationships/image" Target="../media/image2126.png"/><Relationship Id="rId125" Type="http://schemas.openxmlformats.org/officeDocument/2006/relationships/customXml" Target="../ink/ink3479.xml"/><Relationship Id="rId146" Type="http://schemas.openxmlformats.org/officeDocument/2006/relationships/image" Target="../media/image2147.png"/><Relationship Id="rId167" Type="http://schemas.openxmlformats.org/officeDocument/2006/relationships/customXml" Target="../ink/ink3500.xml"/><Relationship Id="rId188" Type="http://schemas.openxmlformats.org/officeDocument/2006/relationships/image" Target="../media/image2168.png"/><Relationship Id="rId71" Type="http://schemas.openxmlformats.org/officeDocument/2006/relationships/customXml" Target="../ink/ink3452.xml"/><Relationship Id="rId92" Type="http://schemas.openxmlformats.org/officeDocument/2006/relationships/image" Target="../media/image2120.png"/><Relationship Id="rId2" Type="http://schemas.openxmlformats.org/officeDocument/2006/relationships/notesSlide" Target="../notesSlides/notesSlide41.xml"/><Relationship Id="rId29" Type="http://schemas.openxmlformats.org/officeDocument/2006/relationships/customXml" Target="../ink/ink3431.xml"/></Relationships>
</file>

<file path=ppt/slides/_rels/slide46.xml.rels><?xml version="1.0" encoding="UTF-8" standalone="yes"?>
<Relationships xmlns="http://schemas.openxmlformats.org/package/2006/relationships"><Relationship Id="rId8" Type="http://schemas.openxmlformats.org/officeDocument/2006/relationships/image" Target="../media/image2180.png"/><Relationship Id="rId3" Type="http://schemas.openxmlformats.org/officeDocument/2006/relationships/customXml" Target="../ink/ink3520.xml"/><Relationship Id="rId7" Type="http://schemas.openxmlformats.org/officeDocument/2006/relationships/customXml" Target="../ink/ink3522.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179.png"/><Relationship Id="rId5" Type="http://schemas.openxmlformats.org/officeDocument/2006/relationships/customXml" Target="../ink/ink3521.xml"/><Relationship Id="rId4" Type="http://schemas.openxmlformats.org/officeDocument/2006/relationships/image" Target="../media/image2178.png"/></Relationships>
</file>

<file path=ppt/slides/_rels/slide47.xml.rels><?xml version="1.0" encoding="UTF-8" standalone="yes"?>
<Relationships xmlns="http://schemas.openxmlformats.org/package/2006/relationships"><Relationship Id="rId117" Type="http://schemas.openxmlformats.org/officeDocument/2006/relationships/customXml" Target="../ink/ink3581.xml"/><Relationship Id="rId21" Type="http://schemas.openxmlformats.org/officeDocument/2006/relationships/customXml" Target="../ink/ink3532.xml"/><Relationship Id="rId324" Type="http://schemas.openxmlformats.org/officeDocument/2006/relationships/image" Target="../media/image2339.png"/><Relationship Id="rId531" Type="http://schemas.openxmlformats.org/officeDocument/2006/relationships/customXml" Target="../ink/ink3788.xml"/><Relationship Id="rId170" Type="http://schemas.openxmlformats.org/officeDocument/2006/relationships/image" Target="../media/image2262.png"/><Relationship Id="rId268" Type="http://schemas.openxmlformats.org/officeDocument/2006/relationships/image" Target="../media/image2311.png"/><Relationship Id="rId475" Type="http://schemas.openxmlformats.org/officeDocument/2006/relationships/customXml" Target="../ink/ink3760.xml"/><Relationship Id="rId32" Type="http://schemas.openxmlformats.org/officeDocument/2006/relationships/image" Target="../media/image2194.png"/><Relationship Id="rId128" Type="http://schemas.openxmlformats.org/officeDocument/2006/relationships/image" Target="../media/image2242.png"/><Relationship Id="rId335" Type="http://schemas.openxmlformats.org/officeDocument/2006/relationships/customXml" Target="../ink/ink3690.xml"/><Relationship Id="rId181" Type="http://schemas.openxmlformats.org/officeDocument/2006/relationships/customXml" Target="../ink/ink3613.xml"/><Relationship Id="rId402" Type="http://schemas.openxmlformats.org/officeDocument/2006/relationships/image" Target="../media/image2378.png"/><Relationship Id="rId279" Type="http://schemas.openxmlformats.org/officeDocument/2006/relationships/customXml" Target="../ink/ink3662.xml"/><Relationship Id="rId444" Type="http://schemas.openxmlformats.org/officeDocument/2006/relationships/image" Target="../media/image2399.png"/><Relationship Id="rId486" Type="http://schemas.openxmlformats.org/officeDocument/2006/relationships/image" Target="../media/image2421.png"/><Relationship Id="rId43" Type="http://schemas.openxmlformats.org/officeDocument/2006/relationships/customXml" Target="../ink/ink3543.xml"/><Relationship Id="rId139" Type="http://schemas.openxmlformats.org/officeDocument/2006/relationships/customXml" Target="../ink/ink3592.xml"/><Relationship Id="rId290" Type="http://schemas.openxmlformats.org/officeDocument/2006/relationships/image" Target="../media/image2322.png"/><Relationship Id="rId304" Type="http://schemas.openxmlformats.org/officeDocument/2006/relationships/image" Target="../media/image2329.png"/><Relationship Id="rId346" Type="http://schemas.openxmlformats.org/officeDocument/2006/relationships/image" Target="../media/image2350.png"/><Relationship Id="rId388" Type="http://schemas.openxmlformats.org/officeDocument/2006/relationships/image" Target="../media/image2371.png"/><Relationship Id="rId511" Type="http://schemas.openxmlformats.org/officeDocument/2006/relationships/customXml" Target="../ink/ink3778.xml"/><Relationship Id="rId85" Type="http://schemas.openxmlformats.org/officeDocument/2006/relationships/customXml" Target="../ink/ink3564.xml"/><Relationship Id="rId150" Type="http://schemas.openxmlformats.org/officeDocument/2006/relationships/image" Target="../media/image2252.png"/><Relationship Id="rId192" Type="http://schemas.openxmlformats.org/officeDocument/2006/relationships/image" Target="../media/image2273.png"/><Relationship Id="rId206" Type="http://schemas.openxmlformats.org/officeDocument/2006/relationships/image" Target="../media/image2280.png"/><Relationship Id="rId413" Type="http://schemas.openxmlformats.org/officeDocument/2006/relationships/customXml" Target="../ink/ink3729.xml"/><Relationship Id="rId248" Type="http://schemas.openxmlformats.org/officeDocument/2006/relationships/image" Target="../media/image2300.png"/><Relationship Id="rId455" Type="http://schemas.openxmlformats.org/officeDocument/2006/relationships/customXml" Target="../ink/ink3750.xml"/><Relationship Id="rId497" Type="http://schemas.openxmlformats.org/officeDocument/2006/relationships/customXml" Target="../ink/ink3771.xml"/><Relationship Id="rId12" Type="http://schemas.openxmlformats.org/officeDocument/2006/relationships/image" Target="../media/image2185.png"/><Relationship Id="rId108" Type="http://schemas.openxmlformats.org/officeDocument/2006/relationships/customXml" Target="../ink/ink3576.xml"/><Relationship Id="rId315" Type="http://schemas.openxmlformats.org/officeDocument/2006/relationships/customXml" Target="../ink/ink3680.xml"/><Relationship Id="rId357" Type="http://schemas.openxmlformats.org/officeDocument/2006/relationships/customXml" Target="../ink/ink3701.xml"/><Relationship Id="rId522" Type="http://schemas.openxmlformats.org/officeDocument/2006/relationships/image" Target="../media/image2439.png"/><Relationship Id="rId54" Type="http://schemas.openxmlformats.org/officeDocument/2006/relationships/image" Target="../media/image2205.png"/><Relationship Id="rId96" Type="http://schemas.openxmlformats.org/officeDocument/2006/relationships/image" Target="../media/image2227.png"/><Relationship Id="rId161" Type="http://schemas.openxmlformats.org/officeDocument/2006/relationships/customXml" Target="../ink/ink3603.xml"/><Relationship Id="rId217" Type="http://schemas.openxmlformats.org/officeDocument/2006/relationships/customXml" Target="../ink/ink3631.xml"/><Relationship Id="rId399" Type="http://schemas.openxmlformats.org/officeDocument/2006/relationships/customXml" Target="../ink/ink3722.xml"/><Relationship Id="rId259" Type="http://schemas.openxmlformats.org/officeDocument/2006/relationships/customXml" Target="../ink/ink3652.xml"/><Relationship Id="rId424" Type="http://schemas.openxmlformats.org/officeDocument/2006/relationships/image" Target="../media/image2389.png"/><Relationship Id="rId466" Type="http://schemas.openxmlformats.org/officeDocument/2006/relationships/image" Target="../media/image2411.png"/><Relationship Id="rId23" Type="http://schemas.openxmlformats.org/officeDocument/2006/relationships/customXml" Target="../ink/ink3533.xml"/><Relationship Id="rId119" Type="http://schemas.openxmlformats.org/officeDocument/2006/relationships/customXml" Target="../ink/ink3582.xml"/><Relationship Id="rId270" Type="http://schemas.openxmlformats.org/officeDocument/2006/relationships/image" Target="../media/image2312.png"/><Relationship Id="rId326" Type="http://schemas.openxmlformats.org/officeDocument/2006/relationships/image" Target="../media/image2340.png"/><Relationship Id="rId533" Type="http://schemas.openxmlformats.org/officeDocument/2006/relationships/customXml" Target="../ink/ink3789.xml"/><Relationship Id="rId65" Type="http://schemas.openxmlformats.org/officeDocument/2006/relationships/customXml" Target="../ink/ink3554.xml"/><Relationship Id="rId130" Type="http://schemas.openxmlformats.org/officeDocument/2006/relationships/image" Target="../media/image2243.png"/><Relationship Id="rId368" Type="http://schemas.openxmlformats.org/officeDocument/2006/relationships/image" Target="../media/image2361.png"/><Relationship Id="rId172" Type="http://schemas.openxmlformats.org/officeDocument/2006/relationships/image" Target="../media/image2263.png"/><Relationship Id="rId228" Type="http://schemas.openxmlformats.org/officeDocument/2006/relationships/image" Target="../media/image2290.png"/><Relationship Id="rId435" Type="http://schemas.openxmlformats.org/officeDocument/2006/relationships/customXml" Target="../ink/ink3740.xml"/><Relationship Id="rId477" Type="http://schemas.openxmlformats.org/officeDocument/2006/relationships/customXml" Target="../ink/ink3761.xml"/><Relationship Id="rId281" Type="http://schemas.openxmlformats.org/officeDocument/2006/relationships/customXml" Target="../ink/ink3663.xml"/><Relationship Id="rId337" Type="http://schemas.openxmlformats.org/officeDocument/2006/relationships/customXml" Target="../ink/ink3691.xml"/><Relationship Id="rId502" Type="http://schemas.openxmlformats.org/officeDocument/2006/relationships/image" Target="../media/image2429.png"/><Relationship Id="rId34" Type="http://schemas.openxmlformats.org/officeDocument/2006/relationships/image" Target="../media/image2195.png"/><Relationship Id="rId76" Type="http://schemas.openxmlformats.org/officeDocument/2006/relationships/image" Target="../media/image2217.png"/><Relationship Id="rId141" Type="http://schemas.openxmlformats.org/officeDocument/2006/relationships/customXml" Target="../ink/ink3593.xml"/><Relationship Id="rId379" Type="http://schemas.openxmlformats.org/officeDocument/2006/relationships/customXml" Target="../ink/ink3712.xml"/><Relationship Id="rId7" Type="http://schemas.openxmlformats.org/officeDocument/2006/relationships/customXml" Target="../ink/ink3525.xml"/><Relationship Id="rId183" Type="http://schemas.openxmlformats.org/officeDocument/2006/relationships/customXml" Target="../ink/ink3614.xml"/><Relationship Id="rId239" Type="http://schemas.openxmlformats.org/officeDocument/2006/relationships/customXml" Target="../ink/ink3642.xml"/><Relationship Id="rId390" Type="http://schemas.openxmlformats.org/officeDocument/2006/relationships/image" Target="../media/image2372.png"/><Relationship Id="rId404" Type="http://schemas.openxmlformats.org/officeDocument/2006/relationships/image" Target="../media/image2379.png"/><Relationship Id="rId446" Type="http://schemas.openxmlformats.org/officeDocument/2006/relationships/image" Target="../media/image2400.png"/><Relationship Id="rId250" Type="http://schemas.openxmlformats.org/officeDocument/2006/relationships/image" Target="../media/image2301.png"/><Relationship Id="rId292" Type="http://schemas.openxmlformats.org/officeDocument/2006/relationships/image" Target="../media/image2323.png"/><Relationship Id="rId306" Type="http://schemas.openxmlformats.org/officeDocument/2006/relationships/image" Target="../media/image2330.png"/><Relationship Id="rId488" Type="http://schemas.openxmlformats.org/officeDocument/2006/relationships/image" Target="../media/image2422.png"/><Relationship Id="rId45" Type="http://schemas.openxmlformats.org/officeDocument/2006/relationships/customXml" Target="../ink/ink3544.xml"/><Relationship Id="rId87" Type="http://schemas.openxmlformats.org/officeDocument/2006/relationships/customXml" Target="../ink/ink3565.xml"/><Relationship Id="rId110" Type="http://schemas.openxmlformats.org/officeDocument/2006/relationships/customXml" Target="../ink/ink3577.xml"/><Relationship Id="rId348" Type="http://schemas.openxmlformats.org/officeDocument/2006/relationships/image" Target="../media/image2351.png"/><Relationship Id="rId513" Type="http://schemas.openxmlformats.org/officeDocument/2006/relationships/customXml" Target="../ink/ink3779.xml"/><Relationship Id="rId152" Type="http://schemas.openxmlformats.org/officeDocument/2006/relationships/image" Target="../media/image2253.png"/><Relationship Id="rId194" Type="http://schemas.openxmlformats.org/officeDocument/2006/relationships/image" Target="../media/image2274.png"/><Relationship Id="rId208" Type="http://schemas.openxmlformats.org/officeDocument/2006/relationships/image" Target="../media/image2281.png"/><Relationship Id="rId415" Type="http://schemas.openxmlformats.org/officeDocument/2006/relationships/customXml" Target="../ink/ink3730.xml"/><Relationship Id="rId457" Type="http://schemas.openxmlformats.org/officeDocument/2006/relationships/customXml" Target="../ink/ink3751.xml"/><Relationship Id="rId261" Type="http://schemas.openxmlformats.org/officeDocument/2006/relationships/customXml" Target="../ink/ink3653.xml"/><Relationship Id="rId499" Type="http://schemas.openxmlformats.org/officeDocument/2006/relationships/customXml" Target="../ink/ink3772.xml"/><Relationship Id="rId14" Type="http://schemas.openxmlformats.org/officeDocument/2006/relationships/image" Target="../media/image2186.png"/><Relationship Id="rId56" Type="http://schemas.openxmlformats.org/officeDocument/2006/relationships/image" Target="../media/image2206.png"/><Relationship Id="rId317" Type="http://schemas.openxmlformats.org/officeDocument/2006/relationships/customXml" Target="../ink/ink3681.xml"/><Relationship Id="rId359" Type="http://schemas.openxmlformats.org/officeDocument/2006/relationships/customXml" Target="../ink/ink3702.xml"/><Relationship Id="rId524" Type="http://schemas.openxmlformats.org/officeDocument/2006/relationships/image" Target="../media/image2440.png"/><Relationship Id="rId98" Type="http://schemas.openxmlformats.org/officeDocument/2006/relationships/customXml" Target="../ink/ink3571.xml"/><Relationship Id="rId121" Type="http://schemas.openxmlformats.org/officeDocument/2006/relationships/customXml" Target="../ink/ink3583.xml"/><Relationship Id="rId163" Type="http://schemas.openxmlformats.org/officeDocument/2006/relationships/customXml" Target="../ink/ink3604.xml"/><Relationship Id="rId219" Type="http://schemas.openxmlformats.org/officeDocument/2006/relationships/customXml" Target="../ink/ink3632.xml"/><Relationship Id="rId370" Type="http://schemas.openxmlformats.org/officeDocument/2006/relationships/image" Target="../media/image2362.png"/><Relationship Id="rId426" Type="http://schemas.openxmlformats.org/officeDocument/2006/relationships/image" Target="../media/image2390.png"/><Relationship Id="rId230" Type="http://schemas.openxmlformats.org/officeDocument/2006/relationships/image" Target="../media/image2291.png"/><Relationship Id="rId468" Type="http://schemas.openxmlformats.org/officeDocument/2006/relationships/image" Target="../media/image2412.png"/><Relationship Id="rId25" Type="http://schemas.openxmlformats.org/officeDocument/2006/relationships/customXml" Target="../ink/ink3534.xml"/><Relationship Id="rId67" Type="http://schemas.openxmlformats.org/officeDocument/2006/relationships/customXml" Target="../ink/ink3555.xml"/><Relationship Id="rId272" Type="http://schemas.openxmlformats.org/officeDocument/2006/relationships/image" Target="../media/image2313.png"/><Relationship Id="rId328" Type="http://schemas.openxmlformats.org/officeDocument/2006/relationships/image" Target="../media/image2341.png"/><Relationship Id="rId132" Type="http://schemas.openxmlformats.org/officeDocument/2006/relationships/image" Target="../media/image1497.png"/><Relationship Id="rId174" Type="http://schemas.openxmlformats.org/officeDocument/2006/relationships/image" Target="../media/image2264.png"/><Relationship Id="rId381" Type="http://schemas.openxmlformats.org/officeDocument/2006/relationships/customXml" Target="../ink/ink3713.xml"/><Relationship Id="rId241" Type="http://schemas.openxmlformats.org/officeDocument/2006/relationships/customXml" Target="../ink/ink3643.xml"/><Relationship Id="rId437" Type="http://schemas.openxmlformats.org/officeDocument/2006/relationships/customXml" Target="../ink/ink3741.xml"/><Relationship Id="rId479" Type="http://schemas.openxmlformats.org/officeDocument/2006/relationships/customXml" Target="../ink/ink3762.xml"/><Relationship Id="rId36" Type="http://schemas.openxmlformats.org/officeDocument/2006/relationships/image" Target="../media/image2196.png"/><Relationship Id="rId283" Type="http://schemas.openxmlformats.org/officeDocument/2006/relationships/customXml" Target="../ink/ink3664.xml"/><Relationship Id="rId339" Type="http://schemas.openxmlformats.org/officeDocument/2006/relationships/customXml" Target="../ink/ink3692.xml"/><Relationship Id="rId490" Type="http://schemas.openxmlformats.org/officeDocument/2006/relationships/image" Target="../media/image2423.png"/><Relationship Id="rId504" Type="http://schemas.openxmlformats.org/officeDocument/2006/relationships/image" Target="../media/image2430.png"/><Relationship Id="rId78" Type="http://schemas.openxmlformats.org/officeDocument/2006/relationships/image" Target="../media/image2218.png"/><Relationship Id="rId101" Type="http://schemas.openxmlformats.org/officeDocument/2006/relationships/image" Target="../media/image2229.png"/><Relationship Id="rId143" Type="http://schemas.openxmlformats.org/officeDocument/2006/relationships/customXml" Target="../ink/ink3594.xml"/><Relationship Id="rId185" Type="http://schemas.openxmlformats.org/officeDocument/2006/relationships/customXml" Target="../ink/ink3615.xml"/><Relationship Id="rId350" Type="http://schemas.openxmlformats.org/officeDocument/2006/relationships/image" Target="../media/image2352.png"/><Relationship Id="rId406" Type="http://schemas.openxmlformats.org/officeDocument/2006/relationships/image" Target="../media/image2380.png"/><Relationship Id="rId9" Type="http://schemas.openxmlformats.org/officeDocument/2006/relationships/customXml" Target="../ink/ink3526.xml"/><Relationship Id="rId210" Type="http://schemas.openxmlformats.org/officeDocument/2006/relationships/image" Target="../media/image2113.png"/><Relationship Id="rId392" Type="http://schemas.openxmlformats.org/officeDocument/2006/relationships/image" Target="../media/image2373.png"/><Relationship Id="rId448" Type="http://schemas.openxmlformats.org/officeDocument/2006/relationships/image" Target="../media/image2401.png"/><Relationship Id="rId252" Type="http://schemas.openxmlformats.org/officeDocument/2006/relationships/image" Target="../media/image2302.png"/><Relationship Id="rId294" Type="http://schemas.openxmlformats.org/officeDocument/2006/relationships/image" Target="../media/image2324.png"/><Relationship Id="rId308" Type="http://schemas.openxmlformats.org/officeDocument/2006/relationships/image" Target="../media/image2331.png"/><Relationship Id="rId515" Type="http://schemas.openxmlformats.org/officeDocument/2006/relationships/customXml" Target="../ink/ink3780.xml"/><Relationship Id="rId47" Type="http://schemas.openxmlformats.org/officeDocument/2006/relationships/customXml" Target="../ink/ink3545.xml"/><Relationship Id="rId89" Type="http://schemas.openxmlformats.org/officeDocument/2006/relationships/customXml" Target="../ink/ink3566.xml"/><Relationship Id="rId112" Type="http://schemas.openxmlformats.org/officeDocument/2006/relationships/customXml" Target="../ink/ink3578.xml"/><Relationship Id="rId154" Type="http://schemas.openxmlformats.org/officeDocument/2006/relationships/image" Target="../media/image2254.png"/><Relationship Id="rId361" Type="http://schemas.openxmlformats.org/officeDocument/2006/relationships/customXml" Target="../ink/ink3703.xml"/><Relationship Id="rId196" Type="http://schemas.openxmlformats.org/officeDocument/2006/relationships/image" Target="../media/image2275.png"/><Relationship Id="rId417" Type="http://schemas.openxmlformats.org/officeDocument/2006/relationships/customXml" Target="../ink/ink3731.xml"/><Relationship Id="rId459" Type="http://schemas.openxmlformats.org/officeDocument/2006/relationships/customXml" Target="../ink/ink3752.xml"/><Relationship Id="rId16" Type="http://schemas.openxmlformats.org/officeDocument/2006/relationships/image" Target="../media/image2187.png"/><Relationship Id="rId221" Type="http://schemas.openxmlformats.org/officeDocument/2006/relationships/customXml" Target="../ink/ink3633.xml"/><Relationship Id="rId263" Type="http://schemas.openxmlformats.org/officeDocument/2006/relationships/customXml" Target="../ink/ink3654.xml"/><Relationship Id="rId319" Type="http://schemas.openxmlformats.org/officeDocument/2006/relationships/customXml" Target="../ink/ink3682.xml"/><Relationship Id="rId470" Type="http://schemas.openxmlformats.org/officeDocument/2006/relationships/image" Target="../media/image2413.png"/><Relationship Id="rId526" Type="http://schemas.openxmlformats.org/officeDocument/2006/relationships/image" Target="../media/image2441.png"/><Relationship Id="rId58" Type="http://schemas.openxmlformats.org/officeDocument/2006/relationships/image" Target="../media/image2207.png"/><Relationship Id="rId123" Type="http://schemas.openxmlformats.org/officeDocument/2006/relationships/customXml" Target="../ink/ink3584.xml"/><Relationship Id="rId330" Type="http://schemas.openxmlformats.org/officeDocument/2006/relationships/image" Target="../media/image2342.png"/><Relationship Id="rId165" Type="http://schemas.openxmlformats.org/officeDocument/2006/relationships/customXml" Target="../ink/ink3605.xml"/><Relationship Id="rId372" Type="http://schemas.openxmlformats.org/officeDocument/2006/relationships/image" Target="../media/image2363.png"/><Relationship Id="rId428" Type="http://schemas.openxmlformats.org/officeDocument/2006/relationships/image" Target="../media/image2391.png"/><Relationship Id="rId232" Type="http://schemas.openxmlformats.org/officeDocument/2006/relationships/image" Target="../media/image2292.png"/><Relationship Id="rId274" Type="http://schemas.openxmlformats.org/officeDocument/2006/relationships/image" Target="../media/image2314.png"/><Relationship Id="rId481" Type="http://schemas.openxmlformats.org/officeDocument/2006/relationships/customXml" Target="../ink/ink3763.xml"/><Relationship Id="rId27" Type="http://schemas.openxmlformats.org/officeDocument/2006/relationships/customXml" Target="../ink/ink3535.xml"/><Relationship Id="rId69" Type="http://schemas.openxmlformats.org/officeDocument/2006/relationships/customXml" Target="../ink/ink3556.xml"/><Relationship Id="rId134" Type="http://schemas.openxmlformats.org/officeDocument/2006/relationships/image" Target="../media/image2244.png"/><Relationship Id="rId80" Type="http://schemas.openxmlformats.org/officeDocument/2006/relationships/image" Target="../media/image2219.png"/><Relationship Id="rId176" Type="http://schemas.openxmlformats.org/officeDocument/2006/relationships/image" Target="../media/image2265.png"/><Relationship Id="rId341" Type="http://schemas.openxmlformats.org/officeDocument/2006/relationships/customXml" Target="../ink/ink3693.xml"/><Relationship Id="rId383" Type="http://schemas.openxmlformats.org/officeDocument/2006/relationships/customXml" Target="../ink/ink3714.xml"/><Relationship Id="rId439" Type="http://schemas.openxmlformats.org/officeDocument/2006/relationships/customXml" Target="../ink/ink3742.xml"/><Relationship Id="rId201" Type="http://schemas.openxmlformats.org/officeDocument/2006/relationships/customXml" Target="../ink/ink3623.xml"/><Relationship Id="rId243" Type="http://schemas.openxmlformats.org/officeDocument/2006/relationships/customXml" Target="../ink/ink3644.xml"/><Relationship Id="rId285" Type="http://schemas.openxmlformats.org/officeDocument/2006/relationships/customXml" Target="../ink/ink3665.xml"/><Relationship Id="rId450" Type="http://schemas.openxmlformats.org/officeDocument/2006/relationships/image" Target="../media/image2402.png"/><Relationship Id="rId506" Type="http://schemas.openxmlformats.org/officeDocument/2006/relationships/image" Target="../media/image2431.png"/><Relationship Id="rId38" Type="http://schemas.openxmlformats.org/officeDocument/2006/relationships/image" Target="../media/image2197.png"/><Relationship Id="rId103" Type="http://schemas.openxmlformats.org/officeDocument/2006/relationships/image" Target="../media/image2230.png"/><Relationship Id="rId310" Type="http://schemas.openxmlformats.org/officeDocument/2006/relationships/image" Target="../media/image2332.png"/><Relationship Id="rId492" Type="http://schemas.openxmlformats.org/officeDocument/2006/relationships/image" Target="../media/image2424.png"/><Relationship Id="rId91" Type="http://schemas.openxmlformats.org/officeDocument/2006/relationships/customXml" Target="../ink/ink3567.xml"/><Relationship Id="rId145" Type="http://schemas.openxmlformats.org/officeDocument/2006/relationships/customXml" Target="../ink/ink3595.xml"/><Relationship Id="rId187" Type="http://schemas.openxmlformats.org/officeDocument/2006/relationships/customXml" Target="../ink/ink3616.xml"/><Relationship Id="rId352" Type="http://schemas.openxmlformats.org/officeDocument/2006/relationships/image" Target="../media/image2353.png"/><Relationship Id="rId394" Type="http://schemas.openxmlformats.org/officeDocument/2006/relationships/image" Target="../media/image2374.png"/><Relationship Id="rId408" Type="http://schemas.openxmlformats.org/officeDocument/2006/relationships/image" Target="../media/image2381.png"/><Relationship Id="rId212" Type="http://schemas.openxmlformats.org/officeDocument/2006/relationships/image" Target="../media/image2282.png"/><Relationship Id="rId254" Type="http://schemas.openxmlformats.org/officeDocument/2006/relationships/image" Target="../media/image2303.png"/><Relationship Id="rId49" Type="http://schemas.openxmlformats.org/officeDocument/2006/relationships/customXml" Target="../ink/ink3546.xml"/><Relationship Id="rId114" Type="http://schemas.openxmlformats.org/officeDocument/2006/relationships/customXml" Target="../ink/ink3579.xml"/><Relationship Id="rId296" Type="http://schemas.openxmlformats.org/officeDocument/2006/relationships/image" Target="../media/image2325.png"/><Relationship Id="rId461" Type="http://schemas.openxmlformats.org/officeDocument/2006/relationships/customXml" Target="../ink/ink3753.xml"/><Relationship Id="rId517" Type="http://schemas.openxmlformats.org/officeDocument/2006/relationships/customXml" Target="../ink/ink3781.xml"/><Relationship Id="rId60" Type="http://schemas.openxmlformats.org/officeDocument/2006/relationships/image" Target="../media/image2208.png"/><Relationship Id="rId156" Type="http://schemas.openxmlformats.org/officeDocument/2006/relationships/image" Target="../media/image2255.png"/><Relationship Id="rId198" Type="http://schemas.openxmlformats.org/officeDocument/2006/relationships/image" Target="../media/image2276.png"/><Relationship Id="rId321" Type="http://schemas.openxmlformats.org/officeDocument/2006/relationships/customXml" Target="../ink/ink3683.xml"/><Relationship Id="rId363" Type="http://schemas.openxmlformats.org/officeDocument/2006/relationships/customXml" Target="../ink/ink3704.xml"/><Relationship Id="rId419" Type="http://schemas.openxmlformats.org/officeDocument/2006/relationships/customXml" Target="../ink/ink3732.xml"/><Relationship Id="rId223" Type="http://schemas.openxmlformats.org/officeDocument/2006/relationships/customXml" Target="../ink/ink3634.xml"/><Relationship Id="rId430" Type="http://schemas.openxmlformats.org/officeDocument/2006/relationships/image" Target="../media/image2392.png"/><Relationship Id="rId18" Type="http://schemas.openxmlformats.org/officeDocument/2006/relationships/image" Target="../media/image2188.png"/><Relationship Id="rId265" Type="http://schemas.openxmlformats.org/officeDocument/2006/relationships/customXml" Target="../ink/ink3655.xml"/><Relationship Id="rId472" Type="http://schemas.openxmlformats.org/officeDocument/2006/relationships/image" Target="../media/image2414.png"/><Relationship Id="rId528" Type="http://schemas.openxmlformats.org/officeDocument/2006/relationships/image" Target="../media/image2442.png"/><Relationship Id="rId125" Type="http://schemas.openxmlformats.org/officeDocument/2006/relationships/customXml" Target="../ink/ink3585.xml"/><Relationship Id="rId167" Type="http://schemas.openxmlformats.org/officeDocument/2006/relationships/customXml" Target="../ink/ink3606.xml"/><Relationship Id="rId332" Type="http://schemas.openxmlformats.org/officeDocument/2006/relationships/image" Target="../media/image2343.png"/><Relationship Id="rId374" Type="http://schemas.openxmlformats.org/officeDocument/2006/relationships/image" Target="../media/image2364.png"/><Relationship Id="rId71" Type="http://schemas.openxmlformats.org/officeDocument/2006/relationships/customXml" Target="../ink/ink3557.xml"/><Relationship Id="rId234" Type="http://schemas.openxmlformats.org/officeDocument/2006/relationships/image" Target="../media/image2293.png"/><Relationship Id="rId2" Type="http://schemas.openxmlformats.org/officeDocument/2006/relationships/notesSlide" Target="../notesSlides/notesSlide43.xml"/><Relationship Id="rId29" Type="http://schemas.openxmlformats.org/officeDocument/2006/relationships/customXml" Target="../ink/ink3536.xml"/><Relationship Id="rId276" Type="http://schemas.openxmlformats.org/officeDocument/2006/relationships/image" Target="../media/image2315.png"/><Relationship Id="rId441" Type="http://schemas.openxmlformats.org/officeDocument/2006/relationships/customXml" Target="../ink/ink3743.xml"/><Relationship Id="rId483" Type="http://schemas.openxmlformats.org/officeDocument/2006/relationships/customXml" Target="../ink/ink3764.xml"/><Relationship Id="rId40" Type="http://schemas.openxmlformats.org/officeDocument/2006/relationships/image" Target="../media/image2198.png"/><Relationship Id="rId136" Type="http://schemas.openxmlformats.org/officeDocument/2006/relationships/image" Target="../media/image2245.png"/><Relationship Id="rId178" Type="http://schemas.openxmlformats.org/officeDocument/2006/relationships/image" Target="../media/image2266.png"/><Relationship Id="rId301" Type="http://schemas.openxmlformats.org/officeDocument/2006/relationships/customXml" Target="../ink/ink3673.xml"/><Relationship Id="rId343" Type="http://schemas.openxmlformats.org/officeDocument/2006/relationships/customXml" Target="../ink/ink3694.xml"/><Relationship Id="rId82" Type="http://schemas.openxmlformats.org/officeDocument/2006/relationships/image" Target="../media/image2220.png"/><Relationship Id="rId203" Type="http://schemas.openxmlformats.org/officeDocument/2006/relationships/customXml" Target="../ink/ink3624.xml"/><Relationship Id="rId385" Type="http://schemas.openxmlformats.org/officeDocument/2006/relationships/customXml" Target="../ink/ink3715.xml"/><Relationship Id="rId245" Type="http://schemas.openxmlformats.org/officeDocument/2006/relationships/customXml" Target="../ink/ink3645.xml"/><Relationship Id="rId287" Type="http://schemas.openxmlformats.org/officeDocument/2006/relationships/customXml" Target="../ink/ink3666.xml"/><Relationship Id="rId410" Type="http://schemas.openxmlformats.org/officeDocument/2006/relationships/image" Target="../media/image2382.png"/><Relationship Id="rId452" Type="http://schemas.openxmlformats.org/officeDocument/2006/relationships/image" Target="../media/image2403.png"/><Relationship Id="rId494" Type="http://schemas.openxmlformats.org/officeDocument/2006/relationships/image" Target="../media/image2425.png"/><Relationship Id="rId508" Type="http://schemas.openxmlformats.org/officeDocument/2006/relationships/image" Target="../media/image2432.png"/><Relationship Id="rId105" Type="http://schemas.openxmlformats.org/officeDocument/2006/relationships/image" Target="../media/image2231.png"/><Relationship Id="rId147" Type="http://schemas.openxmlformats.org/officeDocument/2006/relationships/customXml" Target="../ink/ink3596.xml"/><Relationship Id="rId312" Type="http://schemas.openxmlformats.org/officeDocument/2006/relationships/image" Target="../media/image2333.png"/><Relationship Id="rId354" Type="http://schemas.openxmlformats.org/officeDocument/2006/relationships/image" Target="../media/image2354.png"/><Relationship Id="rId51" Type="http://schemas.openxmlformats.org/officeDocument/2006/relationships/customXml" Target="../ink/ink3547.xml"/><Relationship Id="rId93" Type="http://schemas.openxmlformats.org/officeDocument/2006/relationships/customXml" Target="../ink/ink3568.xml"/><Relationship Id="rId189" Type="http://schemas.openxmlformats.org/officeDocument/2006/relationships/customXml" Target="../ink/ink3617.xml"/><Relationship Id="rId396" Type="http://schemas.openxmlformats.org/officeDocument/2006/relationships/image" Target="../media/image2375.png"/><Relationship Id="rId214" Type="http://schemas.openxmlformats.org/officeDocument/2006/relationships/image" Target="../media/image2283.png"/><Relationship Id="rId256" Type="http://schemas.openxmlformats.org/officeDocument/2006/relationships/image" Target="../media/image2304.png"/><Relationship Id="rId298" Type="http://schemas.openxmlformats.org/officeDocument/2006/relationships/image" Target="../media/image2326.png"/><Relationship Id="rId421" Type="http://schemas.openxmlformats.org/officeDocument/2006/relationships/customXml" Target="../ink/ink3733.xml"/><Relationship Id="rId463" Type="http://schemas.openxmlformats.org/officeDocument/2006/relationships/customXml" Target="../ink/ink3754.xml"/><Relationship Id="rId519" Type="http://schemas.openxmlformats.org/officeDocument/2006/relationships/customXml" Target="../ink/ink3782.xml"/><Relationship Id="rId116" Type="http://schemas.openxmlformats.org/officeDocument/2006/relationships/customXml" Target="../ink/ink3580.xml"/><Relationship Id="rId158" Type="http://schemas.openxmlformats.org/officeDocument/2006/relationships/image" Target="../media/image2256.png"/><Relationship Id="rId323" Type="http://schemas.openxmlformats.org/officeDocument/2006/relationships/customXml" Target="../ink/ink3684.xml"/><Relationship Id="rId530" Type="http://schemas.openxmlformats.org/officeDocument/2006/relationships/image" Target="../media/image2443.png"/><Relationship Id="rId20" Type="http://schemas.openxmlformats.org/officeDocument/2006/relationships/image" Target="../media/image2189.png"/><Relationship Id="rId62" Type="http://schemas.openxmlformats.org/officeDocument/2006/relationships/image" Target="../media/image2209.png"/><Relationship Id="rId365" Type="http://schemas.openxmlformats.org/officeDocument/2006/relationships/customXml" Target="../ink/ink3705.xml"/><Relationship Id="rId225" Type="http://schemas.openxmlformats.org/officeDocument/2006/relationships/customXml" Target="../ink/ink3635.xml"/><Relationship Id="rId267" Type="http://schemas.openxmlformats.org/officeDocument/2006/relationships/customXml" Target="../ink/ink3656.xml"/><Relationship Id="rId432" Type="http://schemas.openxmlformats.org/officeDocument/2006/relationships/image" Target="../media/image2393.png"/><Relationship Id="rId474" Type="http://schemas.openxmlformats.org/officeDocument/2006/relationships/image" Target="../media/image2415.png"/><Relationship Id="rId127" Type="http://schemas.openxmlformats.org/officeDocument/2006/relationships/customXml" Target="../ink/ink3586.xml"/><Relationship Id="rId31" Type="http://schemas.openxmlformats.org/officeDocument/2006/relationships/customXml" Target="../ink/ink3537.xml"/><Relationship Id="rId73" Type="http://schemas.openxmlformats.org/officeDocument/2006/relationships/customXml" Target="../ink/ink3558.xml"/><Relationship Id="rId169" Type="http://schemas.openxmlformats.org/officeDocument/2006/relationships/customXml" Target="../ink/ink3607.xml"/><Relationship Id="rId334" Type="http://schemas.openxmlformats.org/officeDocument/2006/relationships/image" Target="../media/image2344.png"/><Relationship Id="rId376" Type="http://schemas.openxmlformats.org/officeDocument/2006/relationships/image" Target="../media/image2365.png"/><Relationship Id="rId4" Type="http://schemas.openxmlformats.org/officeDocument/2006/relationships/image" Target="../media/image2181.png"/><Relationship Id="rId180" Type="http://schemas.openxmlformats.org/officeDocument/2006/relationships/image" Target="../media/image2267.png"/><Relationship Id="rId236" Type="http://schemas.openxmlformats.org/officeDocument/2006/relationships/image" Target="../media/image2294.png"/><Relationship Id="rId278" Type="http://schemas.openxmlformats.org/officeDocument/2006/relationships/image" Target="../media/image2316.png"/><Relationship Id="rId401" Type="http://schemas.openxmlformats.org/officeDocument/2006/relationships/customXml" Target="../ink/ink3723.xml"/><Relationship Id="rId443" Type="http://schemas.openxmlformats.org/officeDocument/2006/relationships/customXml" Target="../ink/ink3744.xml"/><Relationship Id="rId303" Type="http://schemas.openxmlformats.org/officeDocument/2006/relationships/customXml" Target="../ink/ink3674.xml"/><Relationship Id="rId485" Type="http://schemas.openxmlformats.org/officeDocument/2006/relationships/customXml" Target="../ink/ink3765.xml"/><Relationship Id="rId42" Type="http://schemas.openxmlformats.org/officeDocument/2006/relationships/image" Target="../media/image2199.png"/><Relationship Id="rId84" Type="http://schemas.openxmlformats.org/officeDocument/2006/relationships/image" Target="../media/image2221.png"/><Relationship Id="rId138" Type="http://schemas.openxmlformats.org/officeDocument/2006/relationships/image" Target="../media/image2246.png"/><Relationship Id="rId345" Type="http://schemas.openxmlformats.org/officeDocument/2006/relationships/customXml" Target="../ink/ink3695.xml"/><Relationship Id="rId387" Type="http://schemas.openxmlformats.org/officeDocument/2006/relationships/customXml" Target="../ink/ink3716.xml"/><Relationship Id="rId510" Type="http://schemas.openxmlformats.org/officeDocument/2006/relationships/image" Target="../media/image2433.png"/><Relationship Id="rId191" Type="http://schemas.openxmlformats.org/officeDocument/2006/relationships/customXml" Target="../ink/ink3618.xml"/><Relationship Id="rId205" Type="http://schemas.openxmlformats.org/officeDocument/2006/relationships/customXml" Target="../ink/ink3625.xml"/><Relationship Id="rId247" Type="http://schemas.openxmlformats.org/officeDocument/2006/relationships/customXml" Target="../ink/ink3646.xml"/><Relationship Id="rId412" Type="http://schemas.openxmlformats.org/officeDocument/2006/relationships/image" Target="../media/image2383.png"/><Relationship Id="rId107" Type="http://schemas.openxmlformats.org/officeDocument/2006/relationships/image" Target="../media/image2232.png"/><Relationship Id="rId289" Type="http://schemas.openxmlformats.org/officeDocument/2006/relationships/customXml" Target="../ink/ink3667.xml"/><Relationship Id="rId454" Type="http://schemas.openxmlformats.org/officeDocument/2006/relationships/image" Target="../media/image2404.png"/><Relationship Id="rId496" Type="http://schemas.openxmlformats.org/officeDocument/2006/relationships/image" Target="../media/image2426.png"/><Relationship Id="rId11" Type="http://schemas.openxmlformats.org/officeDocument/2006/relationships/customXml" Target="../ink/ink3527.xml"/><Relationship Id="rId53" Type="http://schemas.openxmlformats.org/officeDocument/2006/relationships/customXml" Target="../ink/ink3548.xml"/><Relationship Id="rId149" Type="http://schemas.openxmlformats.org/officeDocument/2006/relationships/customXml" Target="../ink/ink3597.xml"/><Relationship Id="rId314" Type="http://schemas.openxmlformats.org/officeDocument/2006/relationships/image" Target="../media/image2334.png"/><Relationship Id="rId356" Type="http://schemas.openxmlformats.org/officeDocument/2006/relationships/image" Target="../media/image2355.png"/><Relationship Id="rId398" Type="http://schemas.openxmlformats.org/officeDocument/2006/relationships/image" Target="../media/image2376.png"/><Relationship Id="rId521" Type="http://schemas.openxmlformats.org/officeDocument/2006/relationships/customXml" Target="../ink/ink3783.xml"/><Relationship Id="rId95" Type="http://schemas.openxmlformats.org/officeDocument/2006/relationships/customXml" Target="../ink/ink3569.xml"/><Relationship Id="rId160" Type="http://schemas.openxmlformats.org/officeDocument/2006/relationships/image" Target="../media/image2257.png"/><Relationship Id="rId216" Type="http://schemas.openxmlformats.org/officeDocument/2006/relationships/image" Target="../media/image2284.png"/><Relationship Id="rId423" Type="http://schemas.openxmlformats.org/officeDocument/2006/relationships/customXml" Target="../ink/ink3734.xml"/><Relationship Id="rId258" Type="http://schemas.openxmlformats.org/officeDocument/2006/relationships/image" Target="../media/image2305.png"/><Relationship Id="rId465" Type="http://schemas.openxmlformats.org/officeDocument/2006/relationships/customXml" Target="../ink/ink3755.xml"/><Relationship Id="rId22" Type="http://schemas.openxmlformats.org/officeDocument/2006/relationships/image" Target="../media/image2190.png"/><Relationship Id="rId64" Type="http://schemas.openxmlformats.org/officeDocument/2006/relationships/image" Target="../media/image2211.png"/><Relationship Id="rId118" Type="http://schemas.openxmlformats.org/officeDocument/2006/relationships/image" Target="../media/image2237.png"/><Relationship Id="rId325" Type="http://schemas.openxmlformats.org/officeDocument/2006/relationships/customXml" Target="../ink/ink3685.xml"/><Relationship Id="rId367" Type="http://schemas.openxmlformats.org/officeDocument/2006/relationships/customXml" Target="../ink/ink3706.xml"/><Relationship Id="rId532" Type="http://schemas.openxmlformats.org/officeDocument/2006/relationships/image" Target="../media/image2444.png"/><Relationship Id="rId171" Type="http://schemas.openxmlformats.org/officeDocument/2006/relationships/customXml" Target="../ink/ink3608.xml"/><Relationship Id="rId227" Type="http://schemas.openxmlformats.org/officeDocument/2006/relationships/customXml" Target="../ink/ink3636.xml"/><Relationship Id="rId269" Type="http://schemas.openxmlformats.org/officeDocument/2006/relationships/customXml" Target="../ink/ink3657.xml"/><Relationship Id="rId434" Type="http://schemas.openxmlformats.org/officeDocument/2006/relationships/image" Target="../media/image2394.png"/><Relationship Id="rId476" Type="http://schemas.openxmlformats.org/officeDocument/2006/relationships/image" Target="../media/image2416.png"/><Relationship Id="rId33" Type="http://schemas.openxmlformats.org/officeDocument/2006/relationships/customXml" Target="../ink/ink3538.xml"/><Relationship Id="rId129" Type="http://schemas.openxmlformats.org/officeDocument/2006/relationships/customXml" Target="../ink/ink3587.xml"/><Relationship Id="rId280" Type="http://schemas.openxmlformats.org/officeDocument/2006/relationships/image" Target="../media/image2317.png"/><Relationship Id="rId336" Type="http://schemas.openxmlformats.org/officeDocument/2006/relationships/image" Target="../media/image2345.png"/><Relationship Id="rId501" Type="http://schemas.openxmlformats.org/officeDocument/2006/relationships/customXml" Target="../ink/ink3773.xml"/><Relationship Id="rId75" Type="http://schemas.openxmlformats.org/officeDocument/2006/relationships/customXml" Target="../ink/ink3559.xml"/><Relationship Id="rId140" Type="http://schemas.openxmlformats.org/officeDocument/2006/relationships/image" Target="../media/image2247.png"/><Relationship Id="rId182" Type="http://schemas.openxmlformats.org/officeDocument/2006/relationships/image" Target="../media/image2268.png"/><Relationship Id="rId378" Type="http://schemas.openxmlformats.org/officeDocument/2006/relationships/image" Target="../media/image2366.png"/><Relationship Id="rId403" Type="http://schemas.openxmlformats.org/officeDocument/2006/relationships/customXml" Target="../ink/ink3724.xml"/><Relationship Id="rId6" Type="http://schemas.openxmlformats.org/officeDocument/2006/relationships/image" Target="../media/image2182.png"/><Relationship Id="rId238" Type="http://schemas.openxmlformats.org/officeDocument/2006/relationships/image" Target="../media/image2295.png"/><Relationship Id="rId445" Type="http://schemas.openxmlformats.org/officeDocument/2006/relationships/customXml" Target="../ink/ink3745.xml"/><Relationship Id="rId487" Type="http://schemas.openxmlformats.org/officeDocument/2006/relationships/customXml" Target="../ink/ink3766.xml"/><Relationship Id="rId291" Type="http://schemas.openxmlformats.org/officeDocument/2006/relationships/customXml" Target="../ink/ink3668.xml"/><Relationship Id="rId305" Type="http://schemas.openxmlformats.org/officeDocument/2006/relationships/customXml" Target="../ink/ink3675.xml"/><Relationship Id="rId347" Type="http://schemas.openxmlformats.org/officeDocument/2006/relationships/customXml" Target="../ink/ink3696.xml"/><Relationship Id="rId512" Type="http://schemas.openxmlformats.org/officeDocument/2006/relationships/image" Target="../media/image2434.png"/><Relationship Id="rId44" Type="http://schemas.openxmlformats.org/officeDocument/2006/relationships/image" Target="../media/image2200.png"/><Relationship Id="rId86" Type="http://schemas.openxmlformats.org/officeDocument/2006/relationships/image" Target="../media/image2222.png"/><Relationship Id="rId151" Type="http://schemas.openxmlformats.org/officeDocument/2006/relationships/customXml" Target="../ink/ink3598.xml"/><Relationship Id="rId389" Type="http://schemas.openxmlformats.org/officeDocument/2006/relationships/customXml" Target="../ink/ink3717.xml"/><Relationship Id="rId193" Type="http://schemas.openxmlformats.org/officeDocument/2006/relationships/customXml" Target="../ink/ink3619.xml"/><Relationship Id="rId207" Type="http://schemas.openxmlformats.org/officeDocument/2006/relationships/customXml" Target="../ink/ink3626.xml"/><Relationship Id="rId249" Type="http://schemas.openxmlformats.org/officeDocument/2006/relationships/customXml" Target="../ink/ink3647.xml"/><Relationship Id="rId414" Type="http://schemas.openxmlformats.org/officeDocument/2006/relationships/image" Target="../media/image2384.png"/><Relationship Id="rId456" Type="http://schemas.openxmlformats.org/officeDocument/2006/relationships/image" Target="../media/image2405.png"/><Relationship Id="rId498" Type="http://schemas.openxmlformats.org/officeDocument/2006/relationships/image" Target="../media/image2427.png"/><Relationship Id="rId13" Type="http://schemas.openxmlformats.org/officeDocument/2006/relationships/customXml" Target="../ink/ink3528.xml"/><Relationship Id="rId109" Type="http://schemas.openxmlformats.org/officeDocument/2006/relationships/image" Target="../media/image2233.png"/><Relationship Id="rId260" Type="http://schemas.openxmlformats.org/officeDocument/2006/relationships/image" Target="../media/image2306.png"/><Relationship Id="rId316" Type="http://schemas.openxmlformats.org/officeDocument/2006/relationships/image" Target="../media/image2335.png"/><Relationship Id="rId523" Type="http://schemas.openxmlformats.org/officeDocument/2006/relationships/customXml" Target="../ink/ink3784.xml"/><Relationship Id="rId55" Type="http://schemas.openxmlformats.org/officeDocument/2006/relationships/customXml" Target="../ink/ink3549.xml"/><Relationship Id="rId97" Type="http://schemas.openxmlformats.org/officeDocument/2006/relationships/customXml" Target="../ink/ink3570.xml"/><Relationship Id="rId120" Type="http://schemas.openxmlformats.org/officeDocument/2006/relationships/image" Target="../media/image2238.png"/><Relationship Id="rId358" Type="http://schemas.openxmlformats.org/officeDocument/2006/relationships/image" Target="../media/image2356.png"/><Relationship Id="rId162" Type="http://schemas.openxmlformats.org/officeDocument/2006/relationships/image" Target="../media/image2258.png"/><Relationship Id="rId218" Type="http://schemas.openxmlformats.org/officeDocument/2006/relationships/image" Target="../media/image2285.png"/><Relationship Id="rId425" Type="http://schemas.openxmlformats.org/officeDocument/2006/relationships/customXml" Target="../ink/ink3735.xml"/><Relationship Id="rId467" Type="http://schemas.openxmlformats.org/officeDocument/2006/relationships/customXml" Target="../ink/ink3756.xml"/><Relationship Id="rId271" Type="http://schemas.openxmlformats.org/officeDocument/2006/relationships/customXml" Target="../ink/ink3658.xml"/><Relationship Id="rId24" Type="http://schemas.openxmlformats.org/officeDocument/2006/relationships/image" Target="../media/image2191.png"/><Relationship Id="rId66" Type="http://schemas.openxmlformats.org/officeDocument/2006/relationships/image" Target="../media/image2212.png"/><Relationship Id="rId131" Type="http://schemas.openxmlformats.org/officeDocument/2006/relationships/customXml" Target="../ink/ink3588.xml"/><Relationship Id="rId327" Type="http://schemas.openxmlformats.org/officeDocument/2006/relationships/customXml" Target="../ink/ink3686.xml"/><Relationship Id="rId369" Type="http://schemas.openxmlformats.org/officeDocument/2006/relationships/customXml" Target="../ink/ink3707.xml"/><Relationship Id="rId534" Type="http://schemas.openxmlformats.org/officeDocument/2006/relationships/image" Target="../media/image2445.png"/><Relationship Id="rId173" Type="http://schemas.openxmlformats.org/officeDocument/2006/relationships/customXml" Target="../ink/ink3609.xml"/><Relationship Id="rId229" Type="http://schemas.openxmlformats.org/officeDocument/2006/relationships/customXml" Target="../ink/ink3637.xml"/><Relationship Id="rId380" Type="http://schemas.openxmlformats.org/officeDocument/2006/relationships/image" Target="../media/image2367.png"/><Relationship Id="rId436" Type="http://schemas.openxmlformats.org/officeDocument/2006/relationships/image" Target="../media/image2395.png"/><Relationship Id="rId240" Type="http://schemas.openxmlformats.org/officeDocument/2006/relationships/image" Target="../media/image2296.png"/><Relationship Id="rId478" Type="http://schemas.openxmlformats.org/officeDocument/2006/relationships/image" Target="../media/image2417.png"/><Relationship Id="rId35" Type="http://schemas.openxmlformats.org/officeDocument/2006/relationships/customXml" Target="../ink/ink3539.xml"/><Relationship Id="rId77" Type="http://schemas.openxmlformats.org/officeDocument/2006/relationships/customXml" Target="../ink/ink3560.xml"/><Relationship Id="rId100" Type="http://schemas.openxmlformats.org/officeDocument/2006/relationships/customXml" Target="../ink/ink3572.xml"/><Relationship Id="rId282" Type="http://schemas.openxmlformats.org/officeDocument/2006/relationships/image" Target="../media/image2318.png"/><Relationship Id="rId338" Type="http://schemas.openxmlformats.org/officeDocument/2006/relationships/image" Target="../media/image2346.png"/><Relationship Id="rId503" Type="http://schemas.openxmlformats.org/officeDocument/2006/relationships/customXml" Target="../ink/ink3774.xml"/><Relationship Id="rId8" Type="http://schemas.openxmlformats.org/officeDocument/2006/relationships/image" Target="../media/image2183.png"/><Relationship Id="rId142" Type="http://schemas.openxmlformats.org/officeDocument/2006/relationships/image" Target="../media/image2248.png"/><Relationship Id="rId184" Type="http://schemas.openxmlformats.org/officeDocument/2006/relationships/image" Target="../media/image2269.png"/><Relationship Id="rId391" Type="http://schemas.openxmlformats.org/officeDocument/2006/relationships/customXml" Target="../ink/ink3718.xml"/><Relationship Id="rId405" Type="http://schemas.openxmlformats.org/officeDocument/2006/relationships/customXml" Target="../ink/ink3725.xml"/><Relationship Id="rId447" Type="http://schemas.openxmlformats.org/officeDocument/2006/relationships/customXml" Target="../ink/ink3746.xml"/><Relationship Id="rId251" Type="http://schemas.openxmlformats.org/officeDocument/2006/relationships/customXml" Target="../ink/ink3648.xml"/><Relationship Id="rId489" Type="http://schemas.openxmlformats.org/officeDocument/2006/relationships/customXml" Target="../ink/ink3767.xml"/><Relationship Id="rId46" Type="http://schemas.openxmlformats.org/officeDocument/2006/relationships/image" Target="../media/image2201.png"/><Relationship Id="rId293" Type="http://schemas.openxmlformats.org/officeDocument/2006/relationships/customXml" Target="../ink/ink3669.xml"/><Relationship Id="rId307" Type="http://schemas.openxmlformats.org/officeDocument/2006/relationships/customXml" Target="../ink/ink3676.xml"/><Relationship Id="rId349" Type="http://schemas.openxmlformats.org/officeDocument/2006/relationships/customXml" Target="../ink/ink3697.xml"/><Relationship Id="rId514" Type="http://schemas.openxmlformats.org/officeDocument/2006/relationships/image" Target="../media/image2435.png"/><Relationship Id="rId88" Type="http://schemas.openxmlformats.org/officeDocument/2006/relationships/image" Target="../media/image2223.png"/><Relationship Id="rId111" Type="http://schemas.openxmlformats.org/officeDocument/2006/relationships/image" Target="../media/image2234.png"/><Relationship Id="rId153" Type="http://schemas.openxmlformats.org/officeDocument/2006/relationships/customXml" Target="../ink/ink3599.xml"/><Relationship Id="rId195" Type="http://schemas.openxmlformats.org/officeDocument/2006/relationships/customXml" Target="../ink/ink3620.xml"/><Relationship Id="rId209" Type="http://schemas.openxmlformats.org/officeDocument/2006/relationships/customXml" Target="../ink/ink3627.xml"/><Relationship Id="rId360" Type="http://schemas.openxmlformats.org/officeDocument/2006/relationships/image" Target="../media/image2357.png"/><Relationship Id="rId416" Type="http://schemas.openxmlformats.org/officeDocument/2006/relationships/image" Target="../media/image2385.png"/><Relationship Id="rId220" Type="http://schemas.openxmlformats.org/officeDocument/2006/relationships/image" Target="../media/image2286.png"/><Relationship Id="rId458" Type="http://schemas.openxmlformats.org/officeDocument/2006/relationships/image" Target="../media/image2406.png"/><Relationship Id="rId15" Type="http://schemas.openxmlformats.org/officeDocument/2006/relationships/customXml" Target="../ink/ink3529.xml"/><Relationship Id="rId57" Type="http://schemas.openxmlformats.org/officeDocument/2006/relationships/customXml" Target="../ink/ink3550.xml"/><Relationship Id="rId262" Type="http://schemas.openxmlformats.org/officeDocument/2006/relationships/image" Target="../media/image2307.png"/><Relationship Id="rId318" Type="http://schemas.openxmlformats.org/officeDocument/2006/relationships/image" Target="../media/image2336.png"/><Relationship Id="rId525" Type="http://schemas.openxmlformats.org/officeDocument/2006/relationships/customXml" Target="../ink/ink3785.xml"/><Relationship Id="rId99" Type="http://schemas.openxmlformats.org/officeDocument/2006/relationships/image" Target="../media/image2228.png"/><Relationship Id="rId122" Type="http://schemas.openxmlformats.org/officeDocument/2006/relationships/image" Target="../media/image2239.png"/><Relationship Id="rId164" Type="http://schemas.openxmlformats.org/officeDocument/2006/relationships/image" Target="../media/image2259.png"/><Relationship Id="rId371" Type="http://schemas.openxmlformats.org/officeDocument/2006/relationships/customXml" Target="../ink/ink3708.xml"/><Relationship Id="rId427" Type="http://schemas.openxmlformats.org/officeDocument/2006/relationships/customXml" Target="../ink/ink3736.xml"/><Relationship Id="rId469" Type="http://schemas.openxmlformats.org/officeDocument/2006/relationships/customXml" Target="../ink/ink3757.xml"/><Relationship Id="rId26" Type="http://schemas.openxmlformats.org/officeDocument/2006/relationships/image" Target="../media/image2192.png"/><Relationship Id="rId231" Type="http://schemas.openxmlformats.org/officeDocument/2006/relationships/customXml" Target="../ink/ink3638.xml"/><Relationship Id="rId273" Type="http://schemas.openxmlformats.org/officeDocument/2006/relationships/customXml" Target="../ink/ink3659.xml"/><Relationship Id="rId329" Type="http://schemas.openxmlformats.org/officeDocument/2006/relationships/customXml" Target="../ink/ink3687.xml"/><Relationship Id="rId480" Type="http://schemas.openxmlformats.org/officeDocument/2006/relationships/image" Target="../media/image2418.png"/><Relationship Id="rId68" Type="http://schemas.openxmlformats.org/officeDocument/2006/relationships/image" Target="../media/image2213.png"/><Relationship Id="rId133" Type="http://schemas.openxmlformats.org/officeDocument/2006/relationships/customXml" Target="../ink/ink3589.xml"/><Relationship Id="rId175" Type="http://schemas.openxmlformats.org/officeDocument/2006/relationships/customXml" Target="../ink/ink3610.xml"/><Relationship Id="rId340" Type="http://schemas.openxmlformats.org/officeDocument/2006/relationships/image" Target="../media/image2347.png"/><Relationship Id="rId200" Type="http://schemas.openxmlformats.org/officeDocument/2006/relationships/image" Target="../media/image2277.png"/><Relationship Id="rId382" Type="http://schemas.openxmlformats.org/officeDocument/2006/relationships/image" Target="../media/image2368.png"/><Relationship Id="rId438" Type="http://schemas.openxmlformats.org/officeDocument/2006/relationships/image" Target="../media/image2396.png"/><Relationship Id="rId242" Type="http://schemas.openxmlformats.org/officeDocument/2006/relationships/image" Target="../media/image2297.png"/><Relationship Id="rId284" Type="http://schemas.openxmlformats.org/officeDocument/2006/relationships/image" Target="../media/image2319.png"/><Relationship Id="rId491" Type="http://schemas.openxmlformats.org/officeDocument/2006/relationships/customXml" Target="../ink/ink3768.xml"/><Relationship Id="rId505" Type="http://schemas.openxmlformats.org/officeDocument/2006/relationships/customXml" Target="../ink/ink3775.xml"/><Relationship Id="rId37" Type="http://schemas.openxmlformats.org/officeDocument/2006/relationships/customXml" Target="../ink/ink3540.xml"/><Relationship Id="rId79" Type="http://schemas.openxmlformats.org/officeDocument/2006/relationships/customXml" Target="../ink/ink3561.xml"/><Relationship Id="rId102" Type="http://schemas.openxmlformats.org/officeDocument/2006/relationships/customXml" Target="../ink/ink3573.xml"/><Relationship Id="rId144" Type="http://schemas.openxmlformats.org/officeDocument/2006/relationships/image" Target="../media/image2249.png"/><Relationship Id="rId90" Type="http://schemas.openxmlformats.org/officeDocument/2006/relationships/image" Target="../media/image2224.png"/><Relationship Id="rId186" Type="http://schemas.openxmlformats.org/officeDocument/2006/relationships/image" Target="../media/image2270.png"/><Relationship Id="rId351" Type="http://schemas.openxmlformats.org/officeDocument/2006/relationships/customXml" Target="../ink/ink3698.xml"/><Relationship Id="rId393" Type="http://schemas.openxmlformats.org/officeDocument/2006/relationships/customXml" Target="../ink/ink3719.xml"/><Relationship Id="rId407" Type="http://schemas.openxmlformats.org/officeDocument/2006/relationships/customXml" Target="../ink/ink3726.xml"/><Relationship Id="rId449" Type="http://schemas.openxmlformats.org/officeDocument/2006/relationships/customXml" Target="../ink/ink3747.xml"/><Relationship Id="rId211" Type="http://schemas.openxmlformats.org/officeDocument/2006/relationships/customXml" Target="../ink/ink3628.xml"/><Relationship Id="rId253" Type="http://schemas.openxmlformats.org/officeDocument/2006/relationships/customXml" Target="../ink/ink3649.xml"/><Relationship Id="rId295" Type="http://schemas.openxmlformats.org/officeDocument/2006/relationships/customXml" Target="../ink/ink3670.xml"/><Relationship Id="rId309" Type="http://schemas.openxmlformats.org/officeDocument/2006/relationships/customXml" Target="../ink/ink3677.xml"/><Relationship Id="rId460" Type="http://schemas.openxmlformats.org/officeDocument/2006/relationships/image" Target="../media/image2407.png"/><Relationship Id="rId516" Type="http://schemas.openxmlformats.org/officeDocument/2006/relationships/image" Target="../media/image2436.png"/><Relationship Id="rId48" Type="http://schemas.openxmlformats.org/officeDocument/2006/relationships/image" Target="../media/image2202.png"/><Relationship Id="rId113" Type="http://schemas.openxmlformats.org/officeDocument/2006/relationships/image" Target="../media/image2235.png"/><Relationship Id="rId320" Type="http://schemas.openxmlformats.org/officeDocument/2006/relationships/image" Target="../media/image2337.png"/><Relationship Id="rId155" Type="http://schemas.openxmlformats.org/officeDocument/2006/relationships/customXml" Target="../ink/ink3600.xml"/><Relationship Id="rId197" Type="http://schemas.openxmlformats.org/officeDocument/2006/relationships/customXml" Target="../ink/ink3621.xml"/><Relationship Id="rId362" Type="http://schemas.openxmlformats.org/officeDocument/2006/relationships/image" Target="../media/image2358.png"/><Relationship Id="rId418" Type="http://schemas.openxmlformats.org/officeDocument/2006/relationships/image" Target="../media/image2386.png"/><Relationship Id="rId222" Type="http://schemas.openxmlformats.org/officeDocument/2006/relationships/image" Target="../media/image2287.png"/><Relationship Id="rId264" Type="http://schemas.openxmlformats.org/officeDocument/2006/relationships/image" Target="../media/image2308.png"/><Relationship Id="rId471" Type="http://schemas.openxmlformats.org/officeDocument/2006/relationships/customXml" Target="../ink/ink3758.xml"/><Relationship Id="rId17" Type="http://schemas.openxmlformats.org/officeDocument/2006/relationships/customXml" Target="../ink/ink3530.xml"/><Relationship Id="rId59" Type="http://schemas.openxmlformats.org/officeDocument/2006/relationships/customXml" Target="../ink/ink3551.xml"/><Relationship Id="rId124" Type="http://schemas.openxmlformats.org/officeDocument/2006/relationships/image" Target="../media/image2240.png"/><Relationship Id="rId527" Type="http://schemas.openxmlformats.org/officeDocument/2006/relationships/customXml" Target="../ink/ink3786.xml"/><Relationship Id="rId70" Type="http://schemas.openxmlformats.org/officeDocument/2006/relationships/image" Target="../media/image2214.png"/><Relationship Id="rId166" Type="http://schemas.openxmlformats.org/officeDocument/2006/relationships/image" Target="../media/image2260.png"/><Relationship Id="rId331" Type="http://schemas.openxmlformats.org/officeDocument/2006/relationships/customXml" Target="../ink/ink3688.xml"/><Relationship Id="rId373" Type="http://schemas.openxmlformats.org/officeDocument/2006/relationships/customXml" Target="../ink/ink3709.xml"/><Relationship Id="rId429" Type="http://schemas.openxmlformats.org/officeDocument/2006/relationships/customXml" Target="../ink/ink3737.xml"/><Relationship Id="rId1" Type="http://schemas.openxmlformats.org/officeDocument/2006/relationships/slideLayout" Target="../slideLayouts/slideLayout7.xml"/><Relationship Id="rId233" Type="http://schemas.openxmlformats.org/officeDocument/2006/relationships/customXml" Target="../ink/ink3639.xml"/><Relationship Id="rId440" Type="http://schemas.openxmlformats.org/officeDocument/2006/relationships/image" Target="../media/image2397.png"/><Relationship Id="rId28" Type="http://schemas.openxmlformats.org/officeDocument/2006/relationships/image" Target="../media/image1584.png"/><Relationship Id="rId275" Type="http://schemas.openxmlformats.org/officeDocument/2006/relationships/customXml" Target="../ink/ink3660.xml"/><Relationship Id="rId300" Type="http://schemas.openxmlformats.org/officeDocument/2006/relationships/image" Target="../media/image2327.png"/><Relationship Id="rId482" Type="http://schemas.openxmlformats.org/officeDocument/2006/relationships/image" Target="../media/image2419.png"/><Relationship Id="rId81" Type="http://schemas.openxmlformats.org/officeDocument/2006/relationships/customXml" Target="../ink/ink3562.xml"/><Relationship Id="rId135" Type="http://schemas.openxmlformats.org/officeDocument/2006/relationships/customXml" Target="../ink/ink3590.xml"/><Relationship Id="rId177" Type="http://schemas.openxmlformats.org/officeDocument/2006/relationships/customXml" Target="../ink/ink3611.xml"/><Relationship Id="rId342" Type="http://schemas.openxmlformats.org/officeDocument/2006/relationships/image" Target="../media/image2348.png"/><Relationship Id="rId384" Type="http://schemas.openxmlformats.org/officeDocument/2006/relationships/image" Target="../media/image2369.png"/><Relationship Id="rId202" Type="http://schemas.openxmlformats.org/officeDocument/2006/relationships/image" Target="../media/image2278.png"/><Relationship Id="rId244" Type="http://schemas.openxmlformats.org/officeDocument/2006/relationships/image" Target="../media/image2298.png"/><Relationship Id="rId39" Type="http://schemas.openxmlformats.org/officeDocument/2006/relationships/customXml" Target="../ink/ink3541.xml"/><Relationship Id="rId286" Type="http://schemas.openxmlformats.org/officeDocument/2006/relationships/image" Target="../media/image2320.png"/><Relationship Id="rId451" Type="http://schemas.openxmlformats.org/officeDocument/2006/relationships/customXml" Target="../ink/ink3748.xml"/><Relationship Id="rId493" Type="http://schemas.openxmlformats.org/officeDocument/2006/relationships/customXml" Target="../ink/ink3769.xml"/><Relationship Id="rId507" Type="http://schemas.openxmlformats.org/officeDocument/2006/relationships/customXml" Target="../ink/ink3776.xml"/><Relationship Id="rId50" Type="http://schemas.openxmlformats.org/officeDocument/2006/relationships/image" Target="../media/image2203.png"/><Relationship Id="rId104" Type="http://schemas.openxmlformats.org/officeDocument/2006/relationships/customXml" Target="../ink/ink3574.xml"/><Relationship Id="rId146" Type="http://schemas.openxmlformats.org/officeDocument/2006/relationships/image" Target="../media/image2250.png"/><Relationship Id="rId188" Type="http://schemas.openxmlformats.org/officeDocument/2006/relationships/image" Target="../media/image2271.png"/><Relationship Id="rId311" Type="http://schemas.openxmlformats.org/officeDocument/2006/relationships/customXml" Target="../ink/ink3678.xml"/><Relationship Id="rId353" Type="http://schemas.openxmlformats.org/officeDocument/2006/relationships/customXml" Target="../ink/ink3699.xml"/><Relationship Id="rId395" Type="http://schemas.openxmlformats.org/officeDocument/2006/relationships/customXml" Target="../ink/ink3720.xml"/><Relationship Id="rId409" Type="http://schemas.openxmlformats.org/officeDocument/2006/relationships/customXml" Target="../ink/ink3727.xml"/><Relationship Id="rId92" Type="http://schemas.openxmlformats.org/officeDocument/2006/relationships/image" Target="../media/image2225.png"/><Relationship Id="rId213" Type="http://schemas.openxmlformats.org/officeDocument/2006/relationships/customXml" Target="../ink/ink3629.xml"/><Relationship Id="rId420" Type="http://schemas.openxmlformats.org/officeDocument/2006/relationships/image" Target="../media/image2387.png"/><Relationship Id="rId255" Type="http://schemas.openxmlformats.org/officeDocument/2006/relationships/customXml" Target="../ink/ink3650.xml"/><Relationship Id="rId297" Type="http://schemas.openxmlformats.org/officeDocument/2006/relationships/customXml" Target="../ink/ink3671.xml"/><Relationship Id="rId462" Type="http://schemas.openxmlformats.org/officeDocument/2006/relationships/image" Target="../media/image2408.png"/><Relationship Id="rId518" Type="http://schemas.openxmlformats.org/officeDocument/2006/relationships/image" Target="../media/image2437.png"/><Relationship Id="rId115" Type="http://schemas.openxmlformats.org/officeDocument/2006/relationships/image" Target="../media/image2236.png"/><Relationship Id="rId157" Type="http://schemas.openxmlformats.org/officeDocument/2006/relationships/customXml" Target="../ink/ink3601.xml"/><Relationship Id="rId322" Type="http://schemas.openxmlformats.org/officeDocument/2006/relationships/image" Target="../media/image2338.png"/><Relationship Id="rId364" Type="http://schemas.openxmlformats.org/officeDocument/2006/relationships/image" Target="../media/image2359.png"/><Relationship Id="rId61" Type="http://schemas.openxmlformats.org/officeDocument/2006/relationships/customXml" Target="../ink/ink3552.xml"/><Relationship Id="rId199" Type="http://schemas.openxmlformats.org/officeDocument/2006/relationships/customXml" Target="../ink/ink3622.xml"/><Relationship Id="rId19" Type="http://schemas.openxmlformats.org/officeDocument/2006/relationships/customXml" Target="../ink/ink3531.xml"/><Relationship Id="rId224" Type="http://schemas.openxmlformats.org/officeDocument/2006/relationships/image" Target="../media/image2288.png"/><Relationship Id="rId266" Type="http://schemas.openxmlformats.org/officeDocument/2006/relationships/image" Target="../media/image2309.png"/><Relationship Id="rId431" Type="http://schemas.openxmlformats.org/officeDocument/2006/relationships/customXml" Target="../ink/ink3738.xml"/><Relationship Id="rId473" Type="http://schemas.openxmlformats.org/officeDocument/2006/relationships/customXml" Target="../ink/ink3759.xml"/><Relationship Id="rId529" Type="http://schemas.openxmlformats.org/officeDocument/2006/relationships/customXml" Target="../ink/ink3787.xml"/><Relationship Id="rId30" Type="http://schemas.openxmlformats.org/officeDocument/2006/relationships/image" Target="../media/image2193.png"/><Relationship Id="rId126" Type="http://schemas.openxmlformats.org/officeDocument/2006/relationships/image" Target="../media/image2241.png"/><Relationship Id="rId168" Type="http://schemas.openxmlformats.org/officeDocument/2006/relationships/image" Target="../media/image2261.png"/><Relationship Id="rId333" Type="http://schemas.openxmlformats.org/officeDocument/2006/relationships/customXml" Target="../ink/ink3689.xml"/><Relationship Id="rId72" Type="http://schemas.openxmlformats.org/officeDocument/2006/relationships/image" Target="../media/image2215.png"/><Relationship Id="rId375" Type="http://schemas.openxmlformats.org/officeDocument/2006/relationships/customXml" Target="../ink/ink3710.xml"/><Relationship Id="rId3" Type="http://schemas.openxmlformats.org/officeDocument/2006/relationships/customXml" Target="../ink/ink3523.xml"/><Relationship Id="rId235" Type="http://schemas.openxmlformats.org/officeDocument/2006/relationships/customXml" Target="../ink/ink3640.xml"/><Relationship Id="rId277" Type="http://schemas.openxmlformats.org/officeDocument/2006/relationships/customXml" Target="../ink/ink3661.xml"/><Relationship Id="rId400" Type="http://schemas.openxmlformats.org/officeDocument/2006/relationships/image" Target="../media/image2377.png"/><Relationship Id="rId442" Type="http://schemas.openxmlformats.org/officeDocument/2006/relationships/image" Target="../media/image2398.png"/><Relationship Id="rId484" Type="http://schemas.openxmlformats.org/officeDocument/2006/relationships/image" Target="../media/image2420.png"/><Relationship Id="rId137" Type="http://schemas.openxmlformats.org/officeDocument/2006/relationships/customXml" Target="../ink/ink3591.xml"/><Relationship Id="rId302" Type="http://schemas.openxmlformats.org/officeDocument/2006/relationships/image" Target="../media/image2328.png"/><Relationship Id="rId344" Type="http://schemas.openxmlformats.org/officeDocument/2006/relationships/image" Target="../media/image2349.png"/><Relationship Id="rId41" Type="http://schemas.openxmlformats.org/officeDocument/2006/relationships/customXml" Target="../ink/ink3542.xml"/><Relationship Id="rId83" Type="http://schemas.openxmlformats.org/officeDocument/2006/relationships/customXml" Target="../ink/ink3563.xml"/><Relationship Id="rId179" Type="http://schemas.openxmlformats.org/officeDocument/2006/relationships/customXml" Target="../ink/ink3612.xml"/><Relationship Id="rId386" Type="http://schemas.openxmlformats.org/officeDocument/2006/relationships/image" Target="../media/image2370.png"/><Relationship Id="rId190" Type="http://schemas.openxmlformats.org/officeDocument/2006/relationships/image" Target="../media/image2272.png"/><Relationship Id="rId204" Type="http://schemas.openxmlformats.org/officeDocument/2006/relationships/image" Target="../media/image2279.png"/><Relationship Id="rId246" Type="http://schemas.openxmlformats.org/officeDocument/2006/relationships/image" Target="../media/image2299.png"/><Relationship Id="rId288" Type="http://schemas.openxmlformats.org/officeDocument/2006/relationships/image" Target="../media/image2321.png"/><Relationship Id="rId411" Type="http://schemas.openxmlformats.org/officeDocument/2006/relationships/customXml" Target="../ink/ink3728.xml"/><Relationship Id="rId453" Type="http://schemas.openxmlformats.org/officeDocument/2006/relationships/customXml" Target="../ink/ink3749.xml"/><Relationship Id="rId509" Type="http://schemas.openxmlformats.org/officeDocument/2006/relationships/customXml" Target="../ink/ink3777.xml"/><Relationship Id="rId106" Type="http://schemas.openxmlformats.org/officeDocument/2006/relationships/customXml" Target="../ink/ink3575.xml"/><Relationship Id="rId313" Type="http://schemas.openxmlformats.org/officeDocument/2006/relationships/customXml" Target="../ink/ink3679.xml"/><Relationship Id="rId495" Type="http://schemas.openxmlformats.org/officeDocument/2006/relationships/customXml" Target="../ink/ink3770.xml"/><Relationship Id="rId10" Type="http://schemas.openxmlformats.org/officeDocument/2006/relationships/image" Target="../media/image2184.png"/><Relationship Id="rId52" Type="http://schemas.openxmlformats.org/officeDocument/2006/relationships/image" Target="../media/image2204.png"/><Relationship Id="rId94" Type="http://schemas.openxmlformats.org/officeDocument/2006/relationships/image" Target="../media/image2226.png"/><Relationship Id="rId148" Type="http://schemas.openxmlformats.org/officeDocument/2006/relationships/image" Target="../media/image2251.png"/><Relationship Id="rId355" Type="http://schemas.openxmlformats.org/officeDocument/2006/relationships/customXml" Target="../ink/ink3700.xml"/><Relationship Id="rId397" Type="http://schemas.openxmlformats.org/officeDocument/2006/relationships/customXml" Target="../ink/ink3721.xml"/><Relationship Id="rId520" Type="http://schemas.openxmlformats.org/officeDocument/2006/relationships/image" Target="../media/image2438.png"/><Relationship Id="rId215" Type="http://schemas.openxmlformats.org/officeDocument/2006/relationships/customXml" Target="../ink/ink3630.xml"/><Relationship Id="rId257" Type="http://schemas.openxmlformats.org/officeDocument/2006/relationships/customXml" Target="../ink/ink3651.xml"/><Relationship Id="rId422" Type="http://schemas.openxmlformats.org/officeDocument/2006/relationships/image" Target="../media/image2388.png"/><Relationship Id="rId464" Type="http://schemas.openxmlformats.org/officeDocument/2006/relationships/image" Target="../media/image2409.png"/><Relationship Id="rId299" Type="http://schemas.openxmlformats.org/officeDocument/2006/relationships/customXml" Target="../ink/ink3672.xml"/><Relationship Id="rId63" Type="http://schemas.openxmlformats.org/officeDocument/2006/relationships/customXml" Target="../ink/ink3553.xml"/><Relationship Id="rId159" Type="http://schemas.openxmlformats.org/officeDocument/2006/relationships/customXml" Target="../ink/ink3602.xml"/><Relationship Id="rId366" Type="http://schemas.openxmlformats.org/officeDocument/2006/relationships/image" Target="../media/image2360.png"/><Relationship Id="rId226" Type="http://schemas.openxmlformats.org/officeDocument/2006/relationships/image" Target="../media/image2289.png"/><Relationship Id="rId433" Type="http://schemas.openxmlformats.org/officeDocument/2006/relationships/customXml" Target="../ink/ink3739.xml"/><Relationship Id="rId74" Type="http://schemas.openxmlformats.org/officeDocument/2006/relationships/image" Target="../media/image2216.png"/><Relationship Id="rId377" Type="http://schemas.openxmlformats.org/officeDocument/2006/relationships/customXml" Target="../ink/ink3711.xml"/><Relationship Id="rId500" Type="http://schemas.openxmlformats.org/officeDocument/2006/relationships/image" Target="../media/image2428.png"/><Relationship Id="rId5" Type="http://schemas.openxmlformats.org/officeDocument/2006/relationships/customXml" Target="../ink/ink3524.xml"/><Relationship Id="rId237" Type="http://schemas.openxmlformats.org/officeDocument/2006/relationships/customXml" Target="../ink/ink3641.xml"/></Relationships>
</file>

<file path=ppt/slides/_rels/slide48.xml.rels><?xml version="1.0" encoding="UTF-8" standalone="yes"?>
<Relationships xmlns="http://schemas.openxmlformats.org/package/2006/relationships"><Relationship Id="rId8" Type="http://schemas.openxmlformats.org/officeDocument/2006/relationships/image" Target="../media/image2448.png"/><Relationship Id="rId13" Type="http://schemas.openxmlformats.org/officeDocument/2006/relationships/customXml" Target="../ink/ink3795.xml"/><Relationship Id="rId18" Type="http://schemas.openxmlformats.org/officeDocument/2006/relationships/image" Target="../media/image2453.png"/><Relationship Id="rId3" Type="http://schemas.openxmlformats.org/officeDocument/2006/relationships/customXml" Target="../ink/ink3790.xml"/><Relationship Id="rId7" Type="http://schemas.openxmlformats.org/officeDocument/2006/relationships/customXml" Target="../ink/ink3792.xml"/><Relationship Id="rId12" Type="http://schemas.openxmlformats.org/officeDocument/2006/relationships/image" Target="../media/image2450.png"/><Relationship Id="rId17" Type="http://schemas.openxmlformats.org/officeDocument/2006/relationships/customXml" Target="../ink/ink3797.xml"/><Relationship Id="rId2" Type="http://schemas.openxmlformats.org/officeDocument/2006/relationships/notesSlide" Target="../notesSlides/notesSlide44.xml"/><Relationship Id="rId16" Type="http://schemas.openxmlformats.org/officeDocument/2006/relationships/image" Target="../media/image2452.png"/><Relationship Id="rId1" Type="http://schemas.openxmlformats.org/officeDocument/2006/relationships/slideLayout" Target="../slideLayouts/slideLayout7.xml"/><Relationship Id="rId6" Type="http://schemas.openxmlformats.org/officeDocument/2006/relationships/image" Target="../media/image2447.png"/><Relationship Id="rId11" Type="http://schemas.openxmlformats.org/officeDocument/2006/relationships/customXml" Target="../ink/ink3794.xml"/><Relationship Id="rId5" Type="http://schemas.openxmlformats.org/officeDocument/2006/relationships/customXml" Target="../ink/ink3791.xml"/><Relationship Id="rId15" Type="http://schemas.openxmlformats.org/officeDocument/2006/relationships/customXml" Target="../ink/ink3796.xml"/><Relationship Id="rId10" Type="http://schemas.openxmlformats.org/officeDocument/2006/relationships/image" Target="../media/image2449.png"/><Relationship Id="rId4" Type="http://schemas.openxmlformats.org/officeDocument/2006/relationships/image" Target="../media/image2446.png"/><Relationship Id="rId9" Type="http://schemas.openxmlformats.org/officeDocument/2006/relationships/customXml" Target="../ink/ink3793.xml"/><Relationship Id="rId14" Type="http://schemas.openxmlformats.org/officeDocument/2006/relationships/image" Target="../media/image2451.png"/></Relationships>
</file>

<file path=ppt/slides/_rels/slide49.xml.rels><?xml version="1.0" encoding="UTF-8" standalone="yes"?>
<Relationships xmlns="http://schemas.openxmlformats.org/package/2006/relationships"><Relationship Id="rId117" Type="http://schemas.openxmlformats.org/officeDocument/2006/relationships/image" Target="../media/image2509.png"/><Relationship Id="rId21" Type="http://schemas.openxmlformats.org/officeDocument/2006/relationships/customXml" Target="../ink/ink3807.xml"/><Relationship Id="rId42" Type="http://schemas.openxmlformats.org/officeDocument/2006/relationships/image" Target="../media/image2473.png"/><Relationship Id="rId63" Type="http://schemas.openxmlformats.org/officeDocument/2006/relationships/customXml" Target="../ink/ink3828.xml"/><Relationship Id="rId84" Type="http://schemas.openxmlformats.org/officeDocument/2006/relationships/image" Target="../media/image2493.png"/><Relationship Id="rId138" Type="http://schemas.openxmlformats.org/officeDocument/2006/relationships/customXml" Target="../ink/ink3866.xml"/><Relationship Id="rId159" Type="http://schemas.openxmlformats.org/officeDocument/2006/relationships/image" Target="../media/image2531.png"/><Relationship Id="rId170" Type="http://schemas.openxmlformats.org/officeDocument/2006/relationships/customXml" Target="../ink/ink3882.xml"/><Relationship Id="rId191" Type="http://schemas.openxmlformats.org/officeDocument/2006/relationships/customXml" Target="../ink/ink3893.xml"/><Relationship Id="rId205" Type="http://schemas.openxmlformats.org/officeDocument/2006/relationships/customXml" Target="../ink/ink3900.xml"/><Relationship Id="rId226" Type="http://schemas.openxmlformats.org/officeDocument/2006/relationships/image" Target="../media/image2564.png"/><Relationship Id="rId107" Type="http://schemas.openxmlformats.org/officeDocument/2006/relationships/customXml" Target="../ink/ink3850.xml"/><Relationship Id="rId11" Type="http://schemas.openxmlformats.org/officeDocument/2006/relationships/customXml" Target="../ink/ink3802.xml"/><Relationship Id="rId32" Type="http://schemas.openxmlformats.org/officeDocument/2006/relationships/image" Target="../media/image2468.png"/><Relationship Id="rId53" Type="http://schemas.openxmlformats.org/officeDocument/2006/relationships/customXml" Target="../ink/ink3823.xml"/><Relationship Id="rId74" Type="http://schemas.openxmlformats.org/officeDocument/2006/relationships/image" Target="../media/image2488.png"/><Relationship Id="rId128" Type="http://schemas.openxmlformats.org/officeDocument/2006/relationships/customXml" Target="../ink/ink3861.xml"/><Relationship Id="rId149" Type="http://schemas.openxmlformats.org/officeDocument/2006/relationships/image" Target="../media/image2526.png"/><Relationship Id="rId5" Type="http://schemas.openxmlformats.org/officeDocument/2006/relationships/customXml" Target="../ink/ink3799.xml"/><Relationship Id="rId95" Type="http://schemas.openxmlformats.org/officeDocument/2006/relationships/customXml" Target="../ink/ink3844.xml"/><Relationship Id="rId160" Type="http://schemas.openxmlformats.org/officeDocument/2006/relationships/customXml" Target="../ink/ink3877.xml"/><Relationship Id="rId181" Type="http://schemas.openxmlformats.org/officeDocument/2006/relationships/customXml" Target="../ink/ink3888.xml"/><Relationship Id="rId216" Type="http://schemas.openxmlformats.org/officeDocument/2006/relationships/image" Target="../media/image2559.png"/><Relationship Id="rId237" Type="http://schemas.openxmlformats.org/officeDocument/2006/relationships/customXml" Target="../ink/ink3916.xml"/><Relationship Id="rId22" Type="http://schemas.openxmlformats.org/officeDocument/2006/relationships/image" Target="../media/image2463.png"/><Relationship Id="rId43" Type="http://schemas.openxmlformats.org/officeDocument/2006/relationships/customXml" Target="../ink/ink3818.xml"/><Relationship Id="rId64" Type="http://schemas.openxmlformats.org/officeDocument/2006/relationships/image" Target="../media/image2483.png"/><Relationship Id="rId118" Type="http://schemas.openxmlformats.org/officeDocument/2006/relationships/customXml" Target="../ink/ink3856.xml"/><Relationship Id="rId139" Type="http://schemas.openxmlformats.org/officeDocument/2006/relationships/image" Target="../media/image2521.png"/><Relationship Id="rId85" Type="http://schemas.openxmlformats.org/officeDocument/2006/relationships/customXml" Target="../ink/ink3839.xml"/><Relationship Id="rId150" Type="http://schemas.openxmlformats.org/officeDocument/2006/relationships/customXml" Target="../ink/ink3872.xml"/><Relationship Id="rId171" Type="http://schemas.openxmlformats.org/officeDocument/2006/relationships/image" Target="../media/image2537.png"/><Relationship Id="rId192" Type="http://schemas.openxmlformats.org/officeDocument/2006/relationships/image" Target="../media/image2547.png"/><Relationship Id="rId206" Type="http://schemas.openxmlformats.org/officeDocument/2006/relationships/image" Target="../media/image2554.png"/><Relationship Id="rId227" Type="http://schemas.openxmlformats.org/officeDocument/2006/relationships/customXml" Target="../ink/ink3911.xml"/><Relationship Id="rId12" Type="http://schemas.openxmlformats.org/officeDocument/2006/relationships/image" Target="../media/image2458.png"/><Relationship Id="rId33" Type="http://schemas.openxmlformats.org/officeDocument/2006/relationships/customXml" Target="../ink/ink3813.xml"/><Relationship Id="rId108" Type="http://schemas.openxmlformats.org/officeDocument/2006/relationships/image" Target="../media/image2505.png"/><Relationship Id="rId129" Type="http://schemas.openxmlformats.org/officeDocument/2006/relationships/image" Target="../media/image2516.png"/><Relationship Id="rId54" Type="http://schemas.openxmlformats.org/officeDocument/2006/relationships/image" Target="../media/image2479.png"/><Relationship Id="rId75" Type="http://schemas.openxmlformats.org/officeDocument/2006/relationships/customXml" Target="../ink/ink3834.xml"/><Relationship Id="rId96" Type="http://schemas.openxmlformats.org/officeDocument/2006/relationships/image" Target="../media/image2499.png"/><Relationship Id="rId140" Type="http://schemas.openxmlformats.org/officeDocument/2006/relationships/customXml" Target="../ink/ink3867.xml"/><Relationship Id="rId161" Type="http://schemas.openxmlformats.org/officeDocument/2006/relationships/image" Target="../media/image2532.png"/><Relationship Id="rId182" Type="http://schemas.openxmlformats.org/officeDocument/2006/relationships/image" Target="../media/image2542.png"/><Relationship Id="rId217" Type="http://schemas.openxmlformats.org/officeDocument/2006/relationships/customXml" Target="../ink/ink3906.xml"/><Relationship Id="rId6" Type="http://schemas.openxmlformats.org/officeDocument/2006/relationships/image" Target="../media/image2455.png"/><Relationship Id="rId238" Type="http://schemas.openxmlformats.org/officeDocument/2006/relationships/image" Target="../media/image2570.png"/><Relationship Id="rId23" Type="http://schemas.openxmlformats.org/officeDocument/2006/relationships/customXml" Target="../ink/ink3808.xml"/><Relationship Id="rId119" Type="http://schemas.openxmlformats.org/officeDocument/2006/relationships/image" Target="../media/image2511.png"/><Relationship Id="rId44" Type="http://schemas.openxmlformats.org/officeDocument/2006/relationships/image" Target="../media/image2474.png"/><Relationship Id="rId65" Type="http://schemas.openxmlformats.org/officeDocument/2006/relationships/customXml" Target="../ink/ink3829.xml"/><Relationship Id="rId86" Type="http://schemas.openxmlformats.org/officeDocument/2006/relationships/image" Target="../media/image2494.png"/><Relationship Id="rId130" Type="http://schemas.openxmlformats.org/officeDocument/2006/relationships/customXml" Target="../ink/ink3862.xml"/><Relationship Id="rId151" Type="http://schemas.openxmlformats.org/officeDocument/2006/relationships/image" Target="../media/image2527.png"/><Relationship Id="rId172" Type="http://schemas.openxmlformats.org/officeDocument/2006/relationships/customXml" Target="../ink/ink3883.xml"/><Relationship Id="rId193" Type="http://schemas.openxmlformats.org/officeDocument/2006/relationships/customXml" Target="../ink/ink3894.xml"/><Relationship Id="rId207" Type="http://schemas.openxmlformats.org/officeDocument/2006/relationships/customXml" Target="../ink/ink3901.xml"/><Relationship Id="rId228" Type="http://schemas.openxmlformats.org/officeDocument/2006/relationships/image" Target="../media/image2565.png"/><Relationship Id="rId13" Type="http://schemas.openxmlformats.org/officeDocument/2006/relationships/customXml" Target="../ink/ink3803.xml"/><Relationship Id="rId109" Type="http://schemas.openxmlformats.org/officeDocument/2006/relationships/customXml" Target="../ink/ink3851.xml"/><Relationship Id="rId34" Type="http://schemas.openxmlformats.org/officeDocument/2006/relationships/image" Target="../media/image2469.png"/><Relationship Id="rId55" Type="http://schemas.openxmlformats.org/officeDocument/2006/relationships/customXml" Target="../ink/ink3824.xml"/><Relationship Id="rId76" Type="http://schemas.openxmlformats.org/officeDocument/2006/relationships/image" Target="../media/image2489.png"/><Relationship Id="rId97" Type="http://schemas.openxmlformats.org/officeDocument/2006/relationships/customXml" Target="../ink/ink3845.xml"/><Relationship Id="rId120" Type="http://schemas.openxmlformats.org/officeDocument/2006/relationships/customXml" Target="../ink/ink3857.xml"/><Relationship Id="rId141" Type="http://schemas.openxmlformats.org/officeDocument/2006/relationships/image" Target="../media/image2522.png"/><Relationship Id="rId7" Type="http://schemas.openxmlformats.org/officeDocument/2006/relationships/customXml" Target="../ink/ink3800.xml"/><Relationship Id="rId162" Type="http://schemas.openxmlformats.org/officeDocument/2006/relationships/customXml" Target="../ink/ink3878.xml"/><Relationship Id="rId183" Type="http://schemas.openxmlformats.org/officeDocument/2006/relationships/customXml" Target="../ink/ink3889.xml"/><Relationship Id="rId218" Type="http://schemas.openxmlformats.org/officeDocument/2006/relationships/image" Target="../media/image2560.png"/><Relationship Id="rId239" Type="http://schemas.openxmlformats.org/officeDocument/2006/relationships/customXml" Target="../ink/ink3917.xml"/><Relationship Id="rId24" Type="http://schemas.openxmlformats.org/officeDocument/2006/relationships/image" Target="../media/image2464.png"/><Relationship Id="rId45" Type="http://schemas.openxmlformats.org/officeDocument/2006/relationships/customXml" Target="../ink/ink3819.xml"/><Relationship Id="rId66" Type="http://schemas.openxmlformats.org/officeDocument/2006/relationships/image" Target="../media/image2484.png"/><Relationship Id="rId87" Type="http://schemas.openxmlformats.org/officeDocument/2006/relationships/customXml" Target="../ink/ink3840.xml"/><Relationship Id="rId110" Type="http://schemas.openxmlformats.org/officeDocument/2006/relationships/image" Target="../media/image2506.png"/><Relationship Id="rId131" Type="http://schemas.openxmlformats.org/officeDocument/2006/relationships/image" Target="../media/image2517.png"/><Relationship Id="rId152" Type="http://schemas.openxmlformats.org/officeDocument/2006/relationships/customXml" Target="../ink/ink3873.xml"/><Relationship Id="rId173" Type="http://schemas.openxmlformats.org/officeDocument/2006/relationships/image" Target="../media/image2538.png"/><Relationship Id="rId194" Type="http://schemas.openxmlformats.org/officeDocument/2006/relationships/image" Target="../media/image2548.png"/><Relationship Id="rId208" Type="http://schemas.openxmlformats.org/officeDocument/2006/relationships/image" Target="../media/image2555.png"/><Relationship Id="rId229" Type="http://schemas.openxmlformats.org/officeDocument/2006/relationships/customXml" Target="../ink/ink3912.xml"/><Relationship Id="rId240" Type="http://schemas.openxmlformats.org/officeDocument/2006/relationships/image" Target="../media/image2571.png"/><Relationship Id="rId14" Type="http://schemas.openxmlformats.org/officeDocument/2006/relationships/image" Target="../media/image2459.png"/><Relationship Id="rId35" Type="http://schemas.openxmlformats.org/officeDocument/2006/relationships/customXml" Target="../ink/ink3814.xml"/><Relationship Id="rId56" Type="http://schemas.openxmlformats.org/officeDocument/2006/relationships/image" Target="../media/image1584.png"/><Relationship Id="rId77" Type="http://schemas.openxmlformats.org/officeDocument/2006/relationships/customXml" Target="../ink/ink3835.xml"/><Relationship Id="rId100" Type="http://schemas.openxmlformats.org/officeDocument/2006/relationships/image" Target="../media/image2501.png"/><Relationship Id="rId8" Type="http://schemas.openxmlformats.org/officeDocument/2006/relationships/image" Target="../media/image2456.png"/><Relationship Id="rId98" Type="http://schemas.openxmlformats.org/officeDocument/2006/relationships/image" Target="../media/image2500.png"/><Relationship Id="rId121" Type="http://schemas.openxmlformats.org/officeDocument/2006/relationships/image" Target="../media/image2512.png"/><Relationship Id="rId142" Type="http://schemas.openxmlformats.org/officeDocument/2006/relationships/customXml" Target="../ink/ink3868.xml"/><Relationship Id="rId163" Type="http://schemas.openxmlformats.org/officeDocument/2006/relationships/image" Target="../media/image2533.png"/><Relationship Id="rId184" Type="http://schemas.openxmlformats.org/officeDocument/2006/relationships/image" Target="../media/image2543.png"/><Relationship Id="rId219" Type="http://schemas.openxmlformats.org/officeDocument/2006/relationships/customXml" Target="../ink/ink3907.xml"/><Relationship Id="rId230" Type="http://schemas.openxmlformats.org/officeDocument/2006/relationships/image" Target="../media/image2566.png"/><Relationship Id="rId25" Type="http://schemas.openxmlformats.org/officeDocument/2006/relationships/customXml" Target="../ink/ink3809.xml"/><Relationship Id="rId46" Type="http://schemas.openxmlformats.org/officeDocument/2006/relationships/image" Target="../media/image2475.png"/><Relationship Id="rId67" Type="http://schemas.openxmlformats.org/officeDocument/2006/relationships/customXml" Target="../ink/ink3830.xml"/><Relationship Id="rId88" Type="http://schemas.openxmlformats.org/officeDocument/2006/relationships/image" Target="../media/image2495.png"/><Relationship Id="rId111" Type="http://schemas.openxmlformats.org/officeDocument/2006/relationships/customXml" Target="../ink/ink3852.xml"/><Relationship Id="rId132" Type="http://schemas.openxmlformats.org/officeDocument/2006/relationships/customXml" Target="../ink/ink3863.xml"/><Relationship Id="rId153" Type="http://schemas.openxmlformats.org/officeDocument/2006/relationships/image" Target="../media/image2528.png"/><Relationship Id="rId174" Type="http://schemas.openxmlformats.org/officeDocument/2006/relationships/customXml" Target="../ink/ink3884.xml"/><Relationship Id="rId195" Type="http://schemas.openxmlformats.org/officeDocument/2006/relationships/customXml" Target="../ink/ink3895.xml"/><Relationship Id="rId209" Type="http://schemas.openxmlformats.org/officeDocument/2006/relationships/customXml" Target="../ink/ink3902.xml"/><Relationship Id="rId220" Type="http://schemas.openxmlformats.org/officeDocument/2006/relationships/image" Target="../media/image2561.png"/><Relationship Id="rId241" Type="http://schemas.openxmlformats.org/officeDocument/2006/relationships/customXml" Target="../ink/ink3918.xml"/><Relationship Id="rId15" Type="http://schemas.openxmlformats.org/officeDocument/2006/relationships/customXml" Target="../ink/ink3804.xml"/><Relationship Id="rId36" Type="http://schemas.openxmlformats.org/officeDocument/2006/relationships/image" Target="../media/image2470.png"/><Relationship Id="rId57" Type="http://schemas.openxmlformats.org/officeDocument/2006/relationships/customXml" Target="../ink/ink3825.xml"/><Relationship Id="rId106" Type="http://schemas.openxmlformats.org/officeDocument/2006/relationships/image" Target="../media/image2504.png"/><Relationship Id="rId127" Type="http://schemas.openxmlformats.org/officeDocument/2006/relationships/image" Target="../media/image2515.png"/><Relationship Id="rId10" Type="http://schemas.openxmlformats.org/officeDocument/2006/relationships/image" Target="../media/image2457.png"/><Relationship Id="rId31" Type="http://schemas.openxmlformats.org/officeDocument/2006/relationships/customXml" Target="../ink/ink3812.xml"/><Relationship Id="rId52" Type="http://schemas.openxmlformats.org/officeDocument/2006/relationships/image" Target="../media/image2478.png"/><Relationship Id="rId73" Type="http://schemas.openxmlformats.org/officeDocument/2006/relationships/customXml" Target="../ink/ink3833.xml"/><Relationship Id="rId78" Type="http://schemas.openxmlformats.org/officeDocument/2006/relationships/image" Target="../media/image2490.png"/><Relationship Id="rId94" Type="http://schemas.openxmlformats.org/officeDocument/2006/relationships/image" Target="../media/image2498.png"/><Relationship Id="rId99" Type="http://schemas.openxmlformats.org/officeDocument/2006/relationships/customXml" Target="../ink/ink3846.xml"/><Relationship Id="rId101" Type="http://schemas.openxmlformats.org/officeDocument/2006/relationships/customXml" Target="../ink/ink3847.xml"/><Relationship Id="rId122" Type="http://schemas.openxmlformats.org/officeDocument/2006/relationships/customXml" Target="../ink/ink3858.xml"/><Relationship Id="rId143" Type="http://schemas.openxmlformats.org/officeDocument/2006/relationships/image" Target="../media/image2523.png"/><Relationship Id="rId148" Type="http://schemas.openxmlformats.org/officeDocument/2006/relationships/customXml" Target="../ink/ink3871.xml"/><Relationship Id="rId164" Type="http://schemas.openxmlformats.org/officeDocument/2006/relationships/customXml" Target="../ink/ink3879.xml"/><Relationship Id="rId169" Type="http://schemas.openxmlformats.org/officeDocument/2006/relationships/image" Target="../media/image2536.png"/><Relationship Id="rId185" Type="http://schemas.openxmlformats.org/officeDocument/2006/relationships/customXml" Target="../ink/ink3890.xml"/><Relationship Id="rId4" Type="http://schemas.openxmlformats.org/officeDocument/2006/relationships/image" Target="../media/image2454.png"/><Relationship Id="rId9" Type="http://schemas.openxmlformats.org/officeDocument/2006/relationships/customXml" Target="../ink/ink3801.xml"/><Relationship Id="rId180" Type="http://schemas.openxmlformats.org/officeDocument/2006/relationships/customXml" Target="../ink/ink3887.xml"/><Relationship Id="rId210" Type="http://schemas.openxmlformats.org/officeDocument/2006/relationships/image" Target="../media/image2556.png"/><Relationship Id="rId215" Type="http://schemas.openxmlformats.org/officeDocument/2006/relationships/customXml" Target="../ink/ink3905.xml"/><Relationship Id="rId236" Type="http://schemas.openxmlformats.org/officeDocument/2006/relationships/image" Target="../media/image2569.png"/><Relationship Id="rId26" Type="http://schemas.openxmlformats.org/officeDocument/2006/relationships/image" Target="../media/image2465.png"/><Relationship Id="rId231" Type="http://schemas.openxmlformats.org/officeDocument/2006/relationships/customXml" Target="../ink/ink3913.xml"/><Relationship Id="rId47" Type="http://schemas.openxmlformats.org/officeDocument/2006/relationships/customXml" Target="../ink/ink3820.xml"/><Relationship Id="rId68" Type="http://schemas.openxmlformats.org/officeDocument/2006/relationships/image" Target="../media/image2485.png"/><Relationship Id="rId89" Type="http://schemas.openxmlformats.org/officeDocument/2006/relationships/customXml" Target="../ink/ink3841.xml"/><Relationship Id="rId112" Type="http://schemas.openxmlformats.org/officeDocument/2006/relationships/image" Target="../media/image2507.png"/><Relationship Id="rId133" Type="http://schemas.openxmlformats.org/officeDocument/2006/relationships/image" Target="../media/image2518.png"/><Relationship Id="rId154" Type="http://schemas.openxmlformats.org/officeDocument/2006/relationships/customXml" Target="../ink/ink3874.xml"/><Relationship Id="rId175" Type="http://schemas.openxmlformats.org/officeDocument/2006/relationships/image" Target="../media/image2539.png"/><Relationship Id="rId196" Type="http://schemas.openxmlformats.org/officeDocument/2006/relationships/image" Target="../media/image2549.png"/><Relationship Id="rId200" Type="http://schemas.openxmlformats.org/officeDocument/2006/relationships/image" Target="../media/image2551.png"/><Relationship Id="rId16" Type="http://schemas.openxmlformats.org/officeDocument/2006/relationships/image" Target="../media/image2460.png"/><Relationship Id="rId221" Type="http://schemas.openxmlformats.org/officeDocument/2006/relationships/customXml" Target="../ink/ink3908.xml"/><Relationship Id="rId242" Type="http://schemas.openxmlformats.org/officeDocument/2006/relationships/image" Target="../media/image2572.png"/><Relationship Id="rId37" Type="http://schemas.openxmlformats.org/officeDocument/2006/relationships/customXml" Target="../ink/ink3815.xml"/><Relationship Id="rId58" Type="http://schemas.openxmlformats.org/officeDocument/2006/relationships/image" Target="../media/image2480.png"/><Relationship Id="rId79" Type="http://schemas.openxmlformats.org/officeDocument/2006/relationships/customXml" Target="../ink/ink3836.xml"/><Relationship Id="rId102" Type="http://schemas.openxmlformats.org/officeDocument/2006/relationships/image" Target="../media/image2502.png"/><Relationship Id="rId123" Type="http://schemas.openxmlformats.org/officeDocument/2006/relationships/image" Target="../media/image2513.png"/><Relationship Id="rId144" Type="http://schemas.openxmlformats.org/officeDocument/2006/relationships/customXml" Target="../ink/ink3869.xml"/><Relationship Id="rId90" Type="http://schemas.openxmlformats.org/officeDocument/2006/relationships/image" Target="../media/image2496.png"/><Relationship Id="rId165" Type="http://schemas.openxmlformats.org/officeDocument/2006/relationships/image" Target="../media/image2534.png"/><Relationship Id="rId186" Type="http://schemas.openxmlformats.org/officeDocument/2006/relationships/image" Target="../media/image2544.png"/><Relationship Id="rId211" Type="http://schemas.openxmlformats.org/officeDocument/2006/relationships/customXml" Target="../ink/ink3903.xml"/><Relationship Id="rId232" Type="http://schemas.openxmlformats.org/officeDocument/2006/relationships/image" Target="../media/image2567.png"/><Relationship Id="rId27" Type="http://schemas.openxmlformats.org/officeDocument/2006/relationships/customXml" Target="../ink/ink3810.xml"/><Relationship Id="rId48" Type="http://schemas.openxmlformats.org/officeDocument/2006/relationships/image" Target="../media/image2476.png"/><Relationship Id="rId69" Type="http://schemas.openxmlformats.org/officeDocument/2006/relationships/customXml" Target="../ink/ink3831.xml"/><Relationship Id="rId113" Type="http://schemas.openxmlformats.org/officeDocument/2006/relationships/customXml" Target="../ink/ink3853.xml"/><Relationship Id="rId134" Type="http://schemas.openxmlformats.org/officeDocument/2006/relationships/customXml" Target="../ink/ink3864.xml"/><Relationship Id="rId80" Type="http://schemas.openxmlformats.org/officeDocument/2006/relationships/image" Target="../media/image2491.png"/><Relationship Id="rId155" Type="http://schemas.openxmlformats.org/officeDocument/2006/relationships/image" Target="../media/image2529.png"/><Relationship Id="rId176" Type="http://schemas.openxmlformats.org/officeDocument/2006/relationships/customXml" Target="../ink/ink3885.xml"/><Relationship Id="rId197" Type="http://schemas.openxmlformats.org/officeDocument/2006/relationships/customXml" Target="../ink/ink3896.xml"/><Relationship Id="rId201" Type="http://schemas.openxmlformats.org/officeDocument/2006/relationships/customXml" Target="../ink/ink3898.xml"/><Relationship Id="rId222" Type="http://schemas.openxmlformats.org/officeDocument/2006/relationships/image" Target="../media/image2562.png"/><Relationship Id="rId243" Type="http://schemas.openxmlformats.org/officeDocument/2006/relationships/customXml" Target="../ink/ink3919.xml"/><Relationship Id="rId17" Type="http://schemas.openxmlformats.org/officeDocument/2006/relationships/customXml" Target="../ink/ink3805.xml"/><Relationship Id="rId38" Type="http://schemas.openxmlformats.org/officeDocument/2006/relationships/image" Target="../media/image2471.png"/><Relationship Id="rId59" Type="http://schemas.openxmlformats.org/officeDocument/2006/relationships/customXml" Target="../ink/ink3826.xml"/><Relationship Id="rId103" Type="http://schemas.openxmlformats.org/officeDocument/2006/relationships/customXml" Target="../ink/ink3848.xml"/><Relationship Id="rId124" Type="http://schemas.openxmlformats.org/officeDocument/2006/relationships/customXml" Target="../ink/ink3859.xml"/><Relationship Id="rId70" Type="http://schemas.openxmlformats.org/officeDocument/2006/relationships/image" Target="../media/image2486.png"/><Relationship Id="rId91" Type="http://schemas.openxmlformats.org/officeDocument/2006/relationships/customXml" Target="../ink/ink3842.xml"/><Relationship Id="rId145" Type="http://schemas.openxmlformats.org/officeDocument/2006/relationships/image" Target="../media/image2524.png"/><Relationship Id="rId166" Type="http://schemas.openxmlformats.org/officeDocument/2006/relationships/customXml" Target="../ink/ink3880.xml"/><Relationship Id="rId187" Type="http://schemas.openxmlformats.org/officeDocument/2006/relationships/customXml" Target="../ink/ink3891.xml"/><Relationship Id="rId1" Type="http://schemas.openxmlformats.org/officeDocument/2006/relationships/slideLayout" Target="../slideLayouts/slideLayout7.xml"/><Relationship Id="rId212" Type="http://schemas.openxmlformats.org/officeDocument/2006/relationships/image" Target="../media/image2557.png"/><Relationship Id="rId233" Type="http://schemas.openxmlformats.org/officeDocument/2006/relationships/customXml" Target="../ink/ink3914.xml"/><Relationship Id="rId28" Type="http://schemas.openxmlformats.org/officeDocument/2006/relationships/image" Target="../media/image2466.png"/><Relationship Id="rId49" Type="http://schemas.openxmlformats.org/officeDocument/2006/relationships/customXml" Target="../ink/ink3821.xml"/><Relationship Id="rId114" Type="http://schemas.openxmlformats.org/officeDocument/2006/relationships/customXml" Target="../ink/ink3854.xml"/><Relationship Id="rId60" Type="http://schemas.openxmlformats.org/officeDocument/2006/relationships/image" Target="../media/image2481.png"/><Relationship Id="rId81" Type="http://schemas.openxmlformats.org/officeDocument/2006/relationships/customXml" Target="../ink/ink3837.xml"/><Relationship Id="rId135" Type="http://schemas.openxmlformats.org/officeDocument/2006/relationships/image" Target="../media/image2519.png"/><Relationship Id="rId156" Type="http://schemas.openxmlformats.org/officeDocument/2006/relationships/customXml" Target="../ink/ink3875.xml"/><Relationship Id="rId177" Type="http://schemas.openxmlformats.org/officeDocument/2006/relationships/image" Target="../media/image2540.png"/><Relationship Id="rId198" Type="http://schemas.openxmlformats.org/officeDocument/2006/relationships/image" Target="../media/image2550.png"/><Relationship Id="rId202" Type="http://schemas.openxmlformats.org/officeDocument/2006/relationships/image" Target="../media/image2552.png"/><Relationship Id="rId223" Type="http://schemas.openxmlformats.org/officeDocument/2006/relationships/customXml" Target="../ink/ink3909.xml"/><Relationship Id="rId244" Type="http://schemas.openxmlformats.org/officeDocument/2006/relationships/image" Target="../media/image2573.png"/><Relationship Id="rId18" Type="http://schemas.openxmlformats.org/officeDocument/2006/relationships/image" Target="../media/image2461.png"/><Relationship Id="rId39" Type="http://schemas.openxmlformats.org/officeDocument/2006/relationships/customXml" Target="../ink/ink3816.xml"/><Relationship Id="rId50" Type="http://schemas.openxmlformats.org/officeDocument/2006/relationships/image" Target="../media/image2477.png"/><Relationship Id="rId104" Type="http://schemas.openxmlformats.org/officeDocument/2006/relationships/image" Target="../media/image2503.png"/><Relationship Id="rId125" Type="http://schemas.openxmlformats.org/officeDocument/2006/relationships/image" Target="../media/image2514.png"/><Relationship Id="rId146" Type="http://schemas.openxmlformats.org/officeDocument/2006/relationships/customXml" Target="../ink/ink3870.xml"/><Relationship Id="rId167" Type="http://schemas.openxmlformats.org/officeDocument/2006/relationships/image" Target="../media/image2535.png"/><Relationship Id="rId188" Type="http://schemas.openxmlformats.org/officeDocument/2006/relationships/image" Target="../media/image2545.png"/><Relationship Id="rId71" Type="http://schemas.openxmlformats.org/officeDocument/2006/relationships/customXml" Target="../ink/ink3832.xml"/><Relationship Id="rId92" Type="http://schemas.openxmlformats.org/officeDocument/2006/relationships/image" Target="../media/image2497.png"/><Relationship Id="rId213" Type="http://schemas.openxmlformats.org/officeDocument/2006/relationships/customXml" Target="../ink/ink3904.xml"/><Relationship Id="rId234" Type="http://schemas.openxmlformats.org/officeDocument/2006/relationships/image" Target="../media/image2568.png"/><Relationship Id="rId2" Type="http://schemas.openxmlformats.org/officeDocument/2006/relationships/notesSlide" Target="../notesSlides/notesSlide45.xml"/><Relationship Id="rId29" Type="http://schemas.openxmlformats.org/officeDocument/2006/relationships/customXml" Target="../ink/ink3811.xml"/><Relationship Id="rId40" Type="http://schemas.openxmlformats.org/officeDocument/2006/relationships/image" Target="../media/image2472.png"/><Relationship Id="rId115" Type="http://schemas.openxmlformats.org/officeDocument/2006/relationships/image" Target="../media/image2508.png"/><Relationship Id="rId136" Type="http://schemas.openxmlformats.org/officeDocument/2006/relationships/customXml" Target="../ink/ink3865.xml"/><Relationship Id="rId157" Type="http://schemas.openxmlformats.org/officeDocument/2006/relationships/image" Target="../media/image2530.png"/><Relationship Id="rId178" Type="http://schemas.openxmlformats.org/officeDocument/2006/relationships/customXml" Target="../ink/ink3886.xml"/><Relationship Id="rId61" Type="http://schemas.openxmlformats.org/officeDocument/2006/relationships/customXml" Target="../ink/ink3827.xml"/><Relationship Id="rId82" Type="http://schemas.openxmlformats.org/officeDocument/2006/relationships/image" Target="../media/image2492.png"/><Relationship Id="rId199" Type="http://schemas.openxmlformats.org/officeDocument/2006/relationships/customXml" Target="../ink/ink3897.xml"/><Relationship Id="rId203" Type="http://schemas.openxmlformats.org/officeDocument/2006/relationships/customXml" Target="../ink/ink3899.xml"/><Relationship Id="rId19" Type="http://schemas.openxmlformats.org/officeDocument/2006/relationships/customXml" Target="../ink/ink3806.xml"/><Relationship Id="rId224" Type="http://schemas.openxmlformats.org/officeDocument/2006/relationships/image" Target="../media/image2563.png"/><Relationship Id="rId30" Type="http://schemas.openxmlformats.org/officeDocument/2006/relationships/image" Target="../media/image2467.png"/><Relationship Id="rId105" Type="http://schemas.openxmlformats.org/officeDocument/2006/relationships/customXml" Target="../ink/ink3849.xml"/><Relationship Id="rId126" Type="http://schemas.openxmlformats.org/officeDocument/2006/relationships/customXml" Target="../ink/ink3860.xml"/><Relationship Id="rId147" Type="http://schemas.openxmlformats.org/officeDocument/2006/relationships/image" Target="../media/image2525.png"/><Relationship Id="rId168" Type="http://schemas.openxmlformats.org/officeDocument/2006/relationships/customXml" Target="../ink/ink3881.xml"/><Relationship Id="rId51" Type="http://schemas.openxmlformats.org/officeDocument/2006/relationships/customXml" Target="../ink/ink3822.xml"/><Relationship Id="rId72" Type="http://schemas.openxmlformats.org/officeDocument/2006/relationships/image" Target="../media/image2487.png"/><Relationship Id="rId93" Type="http://schemas.openxmlformats.org/officeDocument/2006/relationships/customXml" Target="../ink/ink3843.xml"/><Relationship Id="rId189" Type="http://schemas.openxmlformats.org/officeDocument/2006/relationships/customXml" Target="../ink/ink3892.xml"/><Relationship Id="rId3" Type="http://schemas.openxmlformats.org/officeDocument/2006/relationships/customXml" Target="../ink/ink3798.xml"/><Relationship Id="rId214" Type="http://schemas.openxmlformats.org/officeDocument/2006/relationships/image" Target="../media/image2558.png"/><Relationship Id="rId235" Type="http://schemas.openxmlformats.org/officeDocument/2006/relationships/customXml" Target="../ink/ink3915.xml"/><Relationship Id="rId116" Type="http://schemas.openxmlformats.org/officeDocument/2006/relationships/customXml" Target="../ink/ink3855.xml"/><Relationship Id="rId137" Type="http://schemas.openxmlformats.org/officeDocument/2006/relationships/image" Target="../media/image2520.png"/><Relationship Id="rId158" Type="http://schemas.openxmlformats.org/officeDocument/2006/relationships/customXml" Target="../ink/ink3876.xml"/><Relationship Id="rId20" Type="http://schemas.openxmlformats.org/officeDocument/2006/relationships/image" Target="../media/image2462.png"/><Relationship Id="rId41" Type="http://schemas.openxmlformats.org/officeDocument/2006/relationships/customXml" Target="../ink/ink3817.xml"/><Relationship Id="rId62" Type="http://schemas.openxmlformats.org/officeDocument/2006/relationships/image" Target="../media/image2482.png"/><Relationship Id="rId83" Type="http://schemas.openxmlformats.org/officeDocument/2006/relationships/customXml" Target="../ink/ink3838.xml"/><Relationship Id="rId179" Type="http://schemas.openxmlformats.org/officeDocument/2006/relationships/image" Target="../media/image2541.png"/><Relationship Id="rId190" Type="http://schemas.openxmlformats.org/officeDocument/2006/relationships/image" Target="../media/image2546.png"/><Relationship Id="rId204" Type="http://schemas.openxmlformats.org/officeDocument/2006/relationships/image" Target="../media/image2553.png"/><Relationship Id="rId225" Type="http://schemas.openxmlformats.org/officeDocument/2006/relationships/customXml" Target="../ink/ink3910.xml"/></Relationships>
</file>

<file path=ppt/slides/_rels/slide5.xml.rels><?xml version="1.0" encoding="UTF-8" standalone="yes"?>
<Relationships xmlns="http://schemas.openxmlformats.org/package/2006/relationships"><Relationship Id="rId26" Type="http://schemas.openxmlformats.org/officeDocument/2006/relationships/image" Target="../media/image1203.png"/><Relationship Id="rId21" Type="http://schemas.openxmlformats.org/officeDocument/2006/relationships/customXml" Target="../ink/ink372.xml"/><Relationship Id="rId42" Type="http://schemas.openxmlformats.org/officeDocument/2006/relationships/image" Target="../media/image1211.png"/><Relationship Id="rId47" Type="http://schemas.openxmlformats.org/officeDocument/2006/relationships/customXml" Target="../ink/ink385.xml"/><Relationship Id="rId63" Type="http://schemas.openxmlformats.org/officeDocument/2006/relationships/customXml" Target="../ink/ink393.xml"/><Relationship Id="rId68" Type="http://schemas.openxmlformats.org/officeDocument/2006/relationships/image" Target="../media/image15100.png"/><Relationship Id="rId84" Type="http://schemas.openxmlformats.org/officeDocument/2006/relationships/image" Target="../media/image2310.png"/><Relationship Id="rId89" Type="http://schemas.openxmlformats.org/officeDocument/2006/relationships/customXml" Target="../ink/ink406.xml"/><Relationship Id="rId112" Type="http://schemas.openxmlformats.org/officeDocument/2006/relationships/image" Target="../media/image66.png"/><Relationship Id="rId16" Type="http://schemas.openxmlformats.org/officeDocument/2006/relationships/image" Target="../media/image1198.png"/><Relationship Id="rId107" Type="http://schemas.openxmlformats.org/officeDocument/2006/relationships/customXml" Target="../ink/ink415.xml"/><Relationship Id="rId11" Type="http://schemas.openxmlformats.org/officeDocument/2006/relationships/customXml" Target="../ink/ink367.xml"/><Relationship Id="rId32" Type="http://schemas.openxmlformats.org/officeDocument/2006/relationships/image" Target="../media/image1206.png"/><Relationship Id="rId37" Type="http://schemas.openxmlformats.org/officeDocument/2006/relationships/customXml" Target="../ink/ink380.xml"/><Relationship Id="rId53" Type="http://schemas.openxmlformats.org/officeDocument/2006/relationships/customXml" Target="../ink/ink388.xml"/><Relationship Id="rId58" Type="http://schemas.openxmlformats.org/officeDocument/2006/relationships/image" Target="../media/image1219.png"/><Relationship Id="rId74" Type="http://schemas.openxmlformats.org/officeDocument/2006/relationships/image" Target="../media/image1810.png"/><Relationship Id="rId79" Type="http://schemas.openxmlformats.org/officeDocument/2006/relationships/customXml" Target="../ink/ink401.xml"/><Relationship Id="rId102" Type="http://schemas.openxmlformats.org/officeDocument/2006/relationships/image" Target="../media/image3210.png"/><Relationship Id="rId5" Type="http://schemas.openxmlformats.org/officeDocument/2006/relationships/customXml" Target="../ink/ink364.xml"/><Relationship Id="rId90" Type="http://schemas.openxmlformats.org/officeDocument/2006/relationships/image" Target="../media/image2610.png"/><Relationship Id="rId95" Type="http://schemas.openxmlformats.org/officeDocument/2006/relationships/customXml" Target="../ink/ink409.xml"/><Relationship Id="rId22" Type="http://schemas.openxmlformats.org/officeDocument/2006/relationships/image" Target="../media/image1201.png"/><Relationship Id="rId27" Type="http://schemas.openxmlformats.org/officeDocument/2006/relationships/customXml" Target="../ink/ink375.xml"/><Relationship Id="rId43" Type="http://schemas.openxmlformats.org/officeDocument/2006/relationships/customXml" Target="../ink/ink383.xml"/><Relationship Id="rId48" Type="http://schemas.openxmlformats.org/officeDocument/2006/relationships/image" Target="../media/image1214.png"/><Relationship Id="rId64" Type="http://schemas.openxmlformats.org/officeDocument/2006/relationships/image" Target="../media/image1222.png"/><Relationship Id="rId69" Type="http://schemas.openxmlformats.org/officeDocument/2006/relationships/customXml" Target="../ink/ink396.xml"/><Relationship Id="rId113" Type="http://schemas.openxmlformats.org/officeDocument/2006/relationships/customXml" Target="../ink/ink418.xml"/><Relationship Id="rId80" Type="http://schemas.openxmlformats.org/officeDocument/2006/relationships/image" Target="../media/image2110.png"/><Relationship Id="rId85" Type="http://schemas.openxmlformats.org/officeDocument/2006/relationships/customXml" Target="../ink/ink404.xml"/><Relationship Id="rId12" Type="http://schemas.openxmlformats.org/officeDocument/2006/relationships/image" Target="../media/image1196.png"/><Relationship Id="rId17" Type="http://schemas.openxmlformats.org/officeDocument/2006/relationships/customXml" Target="../ink/ink370.xml"/><Relationship Id="rId33" Type="http://schemas.openxmlformats.org/officeDocument/2006/relationships/customXml" Target="../ink/ink378.xml"/><Relationship Id="rId38" Type="http://schemas.openxmlformats.org/officeDocument/2006/relationships/image" Target="../media/image1209.png"/><Relationship Id="rId59" Type="http://schemas.openxmlformats.org/officeDocument/2006/relationships/customXml" Target="../ink/ink391.xml"/><Relationship Id="rId103" Type="http://schemas.openxmlformats.org/officeDocument/2006/relationships/customXml" Target="../ink/ink413.xml"/><Relationship Id="rId108" Type="http://schemas.openxmlformats.org/officeDocument/2006/relationships/image" Target="../media/image64.png"/><Relationship Id="rId54" Type="http://schemas.openxmlformats.org/officeDocument/2006/relationships/image" Target="../media/image1217.png"/><Relationship Id="rId70" Type="http://schemas.openxmlformats.org/officeDocument/2006/relationships/image" Target="../media/image1610.png"/><Relationship Id="rId75" Type="http://schemas.openxmlformats.org/officeDocument/2006/relationships/customXml" Target="../ink/ink399.xml"/><Relationship Id="rId91" Type="http://schemas.openxmlformats.org/officeDocument/2006/relationships/customXml" Target="../ink/ink407.xml"/><Relationship Id="rId96" Type="http://schemas.openxmlformats.org/officeDocument/2006/relationships/image" Target="../media/image2910.png"/><Relationship Id="rId1" Type="http://schemas.openxmlformats.org/officeDocument/2006/relationships/slideLayout" Target="../slideLayouts/slideLayout7.xml"/><Relationship Id="rId6" Type="http://schemas.openxmlformats.org/officeDocument/2006/relationships/image" Target="../media/image1193.png"/><Relationship Id="rId15" Type="http://schemas.openxmlformats.org/officeDocument/2006/relationships/customXml" Target="../ink/ink369.xml"/><Relationship Id="rId23" Type="http://schemas.openxmlformats.org/officeDocument/2006/relationships/customXml" Target="../ink/ink373.xml"/><Relationship Id="rId28" Type="http://schemas.openxmlformats.org/officeDocument/2006/relationships/image" Target="../media/image1204.png"/><Relationship Id="rId36" Type="http://schemas.openxmlformats.org/officeDocument/2006/relationships/image" Target="../media/image1208.png"/><Relationship Id="rId49" Type="http://schemas.openxmlformats.org/officeDocument/2006/relationships/customXml" Target="../ink/ink386.xml"/><Relationship Id="rId57" Type="http://schemas.openxmlformats.org/officeDocument/2006/relationships/customXml" Target="../ink/ink390.xml"/><Relationship Id="rId106" Type="http://schemas.openxmlformats.org/officeDocument/2006/relationships/image" Target="../media/image3410.png"/><Relationship Id="rId114" Type="http://schemas.openxmlformats.org/officeDocument/2006/relationships/image" Target="../media/image67.png"/><Relationship Id="rId10" Type="http://schemas.openxmlformats.org/officeDocument/2006/relationships/image" Target="../media/image1195.png"/><Relationship Id="rId31" Type="http://schemas.openxmlformats.org/officeDocument/2006/relationships/customXml" Target="../ink/ink377.xml"/><Relationship Id="rId44" Type="http://schemas.openxmlformats.org/officeDocument/2006/relationships/image" Target="../media/image1212.png"/><Relationship Id="rId52" Type="http://schemas.openxmlformats.org/officeDocument/2006/relationships/image" Target="../media/image1216.png"/><Relationship Id="rId60" Type="http://schemas.openxmlformats.org/officeDocument/2006/relationships/image" Target="../media/image1220.png"/><Relationship Id="rId65" Type="http://schemas.openxmlformats.org/officeDocument/2006/relationships/customXml" Target="../ink/ink394.xml"/><Relationship Id="rId73" Type="http://schemas.openxmlformats.org/officeDocument/2006/relationships/customXml" Target="../ink/ink398.xml"/><Relationship Id="rId78" Type="http://schemas.openxmlformats.org/officeDocument/2006/relationships/image" Target="../media/image2010.png"/><Relationship Id="rId81" Type="http://schemas.openxmlformats.org/officeDocument/2006/relationships/customXml" Target="../ink/ink402.xml"/><Relationship Id="rId86" Type="http://schemas.openxmlformats.org/officeDocument/2006/relationships/image" Target="../media/image2410.png"/><Relationship Id="rId94" Type="http://schemas.openxmlformats.org/officeDocument/2006/relationships/image" Target="../media/image2810.png"/><Relationship Id="rId99" Type="http://schemas.openxmlformats.org/officeDocument/2006/relationships/customXml" Target="../ink/ink411.xml"/><Relationship Id="rId101" Type="http://schemas.openxmlformats.org/officeDocument/2006/relationships/customXml" Target="../ink/ink412.xml"/><Relationship Id="rId4" Type="http://schemas.openxmlformats.org/officeDocument/2006/relationships/image" Target="../media/image1192.png"/><Relationship Id="rId9" Type="http://schemas.openxmlformats.org/officeDocument/2006/relationships/customXml" Target="../ink/ink366.xml"/><Relationship Id="rId13" Type="http://schemas.openxmlformats.org/officeDocument/2006/relationships/customXml" Target="../ink/ink368.xml"/><Relationship Id="rId18" Type="http://schemas.openxmlformats.org/officeDocument/2006/relationships/image" Target="../media/image1199.png"/><Relationship Id="rId39" Type="http://schemas.openxmlformats.org/officeDocument/2006/relationships/customXml" Target="../ink/ink381.xml"/><Relationship Id="rId109" Type="http://schemas.openxmlformats.org/officeDocument/2006/relationships/customXml" Target="../ink/ink416.xml"/><Relationship Id="rId34" Type="http://schemas.openxmlformats.org/officeDocument/2006/relationships/image" Target="../media/image1207.png"/><Relationship Id="rId50" Type="http://schemas.openxmlformats.org/officeDocument/2006/relationships/image" Target="../media/image1215.png"/><Relationship Id="rId55" Type="http://schemas.openxmlformats.org/officeDocument/2006/relationships/customXml" Target="../ink/ink389.xml"/><Relationship Id="rId76" Type="http://schemas.openxmlformats.org/officeDocument/2006/relationships/image" Target="../media/image1910.png"/><Relationship Id="rId97" Type="http://schemas.openxmlformats.org/officeDocument/2006/relationships/customXml" Target="../ink/ink410.xml"/><Relationship Id="rId104" Type="http://schemas.openxmlformats.org/officeDocument/2006/relationships/image" Target="../media/image3310.png"/><Relationship Id="rId7" Type="http://schemas.openxmlformats.org/officeDocument/2006/relationships/customXml" Target="../ink/ink365.xml"/><Relationship Id="rId71" Type="http://schemas.openxmlformats.org/officeDocument/2006/relationships/customXml" Target="../ink/ink397.xml"/><Relationship Id="rId92" Type="http://schemas.openxmlformats.org/officeDocument/2006/relationships/image" Target="../media/image2710.png"/><Relationship Id="rId2" Type="http://schemas.openxmlformats.org/officeDocument/2006/relationships/notesSlide" Target="../notesSlides/notesSlide2.xml"/><Relationship Id="rId29" Type="http://schemas.openxmlformats.org/officeDocument/2006/relationships/customXml" Target="../ink/ink376.xml"/><Relationship Id="rId24" Type="http://schemas.openxmlformats.org/officeDocument/2006/relationships/image" Target="../media/image1202.png"/><Relationship Id="rId40" Type="http://schemas.openxmlformats.org/officeDocument/2006/relationships/image" Target="../media/image1210.png"/><Relationship Id="rId45" Type="http://schemas.openxmlformats.org/officeDocument/2006/relationships/customXml" Target="../ink/ink384.xml"/><Relationship Id="rId66" Type="http://schemas.openxmlformats.org/officeDocument/2006/relationships/image" Target="../media/image1223.png"/><Relationship Id="rId87" Type="http://schemas.openxmlformats.org/officeDocument/2006/relationships/customXml" Target="../ink/ink405.xml"/><Relationship Id="rId110" Type="http://schemas.openxmlformats.org/officeDocument/2006/relationships/image" Target="../media/image65.png"/><Relationship Id="rId115" Type="http://schemas.openxmlformats.org/officeDocument/2006/relationships/customXml" Target="../ink/ink419.xml"/><Relationship Id="rId61" Type="http://schemas.openxmlformats.org/officeDocument/2006/relationships/customXml" Target="../ink/ink392.xml"/><Relationship Id="rId82" Type="http://schemas.openxmlformats.org/officeDocument/2006/relationships/image" Target="../media/image2210.png"/><Relationship Id="rId19" Type="http://schemas.openxmlformats.org/officeDocument/2006/relationships/customXml" Target="../ink/ink371.xml"/><Relationship Id="rId14" Type="http://schemas.openxmlformats.org/officeDocument/2006/relationships/image" Target="../media/image1197.png"/><Relationship Id="rId30" Type="http://schemas.openxmlformats.org/officeDocument/2006/relationships/image" Target="../media/image1205.png"/><Relationship Id="rId35" Type="http://schemas.openxmlformats.org/officeDocument/2006/relationships/customXml" Target="../ink/ink379.xml"/><Relationship Id="rId56" Type="http://schemas.openxmlformats.org/officeDocument/2006/relationships/image" Target="../media/image1218.png"/><Relationship Id="rId77" Type="http://schemas.openxmlformats.org/officeDocument/2006/relationships/customXml" Target="../ink/ink400.xml"/><Relationship Id="rId100" Type="http://schemas.openxmlformats.org/officeDocument/2006/relationships/image" Target="../media/image3110.png"/><Relationship Id="rId105" Type="http://schemas.openxmlformats.org/officeDocument/2006/relationships/customXml" Target="../ink/ink414.xml"/><Relationship Id="rId8" Type="http://schemas.openxmlformats.org/officeDocument/2006/relationships/image" Target="../media/image1194.png"/><Relationship Id="rId51" Type="http://schemas.openxmlformats.org/officeDocument/2006/relationships/customXml" Target="../ink/ink387.xml"/><Relationship Id="rId72" Type="http://schemas.openxmlformats.org/officeDocument/2006/relationships/image" Target="../media/image1710.png"/><Relationship Id="rId93" Type="http://schemas.openxmlformats.org/officeDocument/2006/relationships/customXml" Target="../ink/ink408.xml"/><Relationship Id="rId98" Type="http://schemas.openxmlformats.org/officeDocument/2006/relationships/image" Target="../media/image3010.png"/><Relationship Id="rId3" Type="http://schemas.openxmlformats.org/officeDocument/2006/relationships/customXml" Target="../ink/ink363.xml"/><Relationship Id="rId25" Type="http://schemas.openxmlformats.org/officeDocument/2006/relationships/customXml" Target="../ink/ink374.xml"/><Relationship Id="rId46" Type="http://schemas.openxmlformats.org/officeDocument/2006/relationships/image" Target="../media/image1213.png"/><Relationship Id="rId67" Type="http://schemas.openxmlformats.org/officeDocument/2006/relationships/customXml" Target="../ink/ink395.xml"/><Relationship Id="rId116" Type="http://schemas.openxmlformats.org/officeDocument/2006/relationships/image" Target="../media/image68.png"/><Relationship Id="rId20" Type="http://schemas.openxmlformats.org/officeDocument/2006/relationships/image" Target="../media/image1200.png"/><Relationship Id="rId41" Type="http://schemas.openxmlformats.org/officeDocument/2006/relationships/customXml" Target="../ink/ink382.xml"/><Relationship Id="rId62" Type="http://schemas.openxmlformats.org/officeDocument/2006/relationships/image" Target="../media/image1221.png"/><Relationship Id="rId83" Type="http://schemas.openxmlformats.org/officeDocument/2006/relationships/customXml" Target="../ink/ink403.xml"/><Relationship Id="rId88" Type="http://schemas.openxmlformats.org/officeDocument/2006/relationships/image" Target="../media/image2510.png"/><Relationship Id="rId111" Type="http://schemas.openxmlformats.org/officeDocument/2006/relationships/customXml" Target="../ink/ink417.xml"/></Relationships>
</file>

<file path=ppt/slides/_rels/slide50.xml.rels><?xml version="1.0" encoding="UTF-8" standalone="yes"?>
<Relationships xmlns="http://schemas.openxmlformats.org/package/2006/relationships"><Relationship Id="rId8" Type="http://schemas.openxmlformats.org/officeDocument/2006/relationships/image" Target="../media/image2576.png"/><Relationship Id="rId13" Type="http://schemas.openxmlformats.org/officeDocument/2006/relationships/customXml" Target="../ink/ink3925.xml"/><Relationship Id="rId3" Type="http://schemas.openxmlformats.org/officeDocument/2006/relationships/customXml" Target="../ink/ink3920.xml"/><Relationship Id="rId7" Type="http://schemas.openxmlformats.org/officeDocument/2006/relationships/customXml" Target="../ink/ink3922.xml"/><Relationship Id="rId12" Type="http://schemas.openxmlformats.org/officeDocument/2006/relationships/image" Target="../media/image2578.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575.png"/><Relationship Id="rId11" Type="http://schemas.openxmlformats.org/officeDocument/2006/relationships/customXml" Target="../ink/ink3924.xml"/><Relationship Id="rId5" Type="http://schemas.openxmlformats.org/officeDocument/2006/relationships/customXml" Target="../ink/ink3921.xml"/><Relationship Id="rId10" Type="http://schemas.openxmlformats.org/officeDocument/2006/relationships/image" Target="../media/image2577.png"/><Relationship Id="rId4" Type="http://schemas.openxmlformats.org/officeDocument/2006/relationships/image" Target="../media/image2574.png"/><Relationship Id="rId9" Type="http://schemas.openxmlformats.org/officeDocument/2006/relationships/customXml" Target="../ink/ink3923.xml"/><Relationship Id="rId14" Type="http://schemas.openxmlformats.org/officeDocument/2006/relationships/image" Target="../media/image2579.png"/></Relationships>
</file>

<file path=ppt/slides/_rels/slide51.xml.rels><?xml version="1.0" encoding="UTF-8" standalone="yes"?>
<Relationships xmlns="http://schemas.openxmlformats.org/package/2006/relationships"><Relationship Id="rId26" Type="http://schemas.openxmlformats.org/officeDocument/2006/relationships/customXml" Target="../ink/ink3937.xml"/><Relationship Id="rId21" Type="http://schemas.openxmlformats.org/officeDocument/2006/relationships/image" Target="../media/image2588.png"/><Relationship Id="rId42" Type="http://schemas.openxmlformats.org/officeDocument/2006/relationships/customXml" Target="../ink/ink3945.xml"/><Relationship Id="rId47" Type="http://schemas.openxmlformats.org/officeDocument/2006/relationships/image" Target="../media/image2601.png"/><Relationship Id="rId63" Type="http://schemas.openxmlformats.org/officeDocument/2006/relationships/image" Target="../media/image2609.png"/><Relationship Id="rId68" Type="http://schemas.openxmlformats.org/officeDocument/2006/relationships/customXml" Target="../ink/ink3958.xml"/><Relationship Id="rId84" Type="http://schemas.openxmlformats.org/officeDocument/2006/relationships/customXml" Target="../ink/ink3966.xml"/><Relationship Id="rId89" Type="http://schemas.openxmlformats.org/officeDocument/2006/relationships/image" Target="../media/image2623.png"/><Relationship Id="rId16" Type="http://schemas.openxmlformats.org/officeDocument/2006/relationships/customXml" Target="../ink/ink3932.xml"/><Relationship Id="rId107" Type="http://schemas.openxmlformats.org/officeDocument/2006/relationships/image" Target="../media/image2632.png"/><Relationship Id="rId11" Type="http://schemas.openxmlformats.org/officeDocument/2006/relationships/image" Target="../media/image2583.png"/><Relationship Id="rId32" Type="http://schemas.openxmlformats.org/officeDocument/2006/relationships/customXml" Target="../ink/ink3940.xml"/><Relationship Id="rId37" Type="http://schemas.openxmlformats.org/officeDocument/2006/relationships/image" Target="../media/image2596.png"/><Relationship Id="rId53" Type="http://schemas.openxmlformats.org/officeDocument/2006/relationships/image" Target="../media/image2604.png"/><Relationship Id="rId58" Type="http://schemas.openxmlformats.org/officeDocument/2006/relationships/customXml" Target="../ink/ink3953.xml"/><Relationship Id="rId74" Type="http://schemas.openxmlformats.org/officeDocument/2006/relationships/customXml" Target="../ink/ink3961.xml"/><Relationship Id="rId79" Type="http://schemas.openxmlformats.org/officeDocument/2006/relationships/image" Target="../media/image2618.png"/><Relationship Id="rId102" Type="http://schemas.openxmlformats.org/officeDocument/2006/relationships/customXml" Target="../ink/ink3975.xml"/><Relationship Id="rId5" Type="http://schemas.openxmlformats.org/officeDocument/2006/relationships/image" Target="../media/image2580.png"/><Relationship Id="rId90" Type="http://schemas.openxmlformats.org/officeDocument/2006/relationships/customXml" Target="../ink/ink3969.xml"/><Relationship Id="rId95" Type="http://schemas.openxmlformats.org/officeDocument/2006/relationships/image" Target="../media/image2626.png"/><Relationship Id="rId22" Type="http://schemas.openxmlformats.org/officeDocument/2006/relationships/customXml" Target="../ink/ink3935.xml"/><Relationship Id="rId27" Type="http://schemas.openxmlformats.org/officeDocument/2006/relationships/image" Target="../media/image2591.png"/><Relationship Id="rId43" Type="http://schemas.openxmlformats.org/officeDocument/2006/relationships/image" Target="../media/image2599.png"/><Relationship Id="rId48" Type="http://schemas.openxmlformats.org/officeDocument/2006/relationships/customXml" Target="../ink/ink3948.xml"/><Relationship Id="rId64" Type="http://schemas.openxmlformats.org/officeDocument/2006/relationships/customXml" Target="../ink/ink3956.xml"/><Relationship Id="rId69" Type="http://schemas.openxmlformats.org/officeDocument/2006/relationships/image" Target="../media/image2613.png"/><Relationship Id="rId80" Type="http://schemas.openxmlformats.org/officeDocument/2006/relationships/customXml" Target="../ink/ink3964.xml"/><Relationship Id="rId85" Type="http://schemas.openxmlformats.org/officeDocument/2006/relationships/image" Target="../media/image2621.png"/><Relationship Id="rId12" Type="http://schemas.openxmlformats.org/officeDocument/2006/relationships/customXml" Target="../ink/ink3930.xml"/><Relationship Id="rId17" Type="http://schemas.openxmlformats.org/officeDocument/2006/relationships/image" Target="../media/image2586.png"/><Relationship Id="rId33" Type="http://schemas.openxmlformats.org/officeDocument/2006/relationships/image" Target="../media/image2594.png"/><Relationship Id="rId38" Type="http://schemas.openxmlformats.org/officeDocument/2006/relationships/customXml" Target="../ink/ink3943.xml"/><Relationship Id="rId59" Type="http://schemas.openxmlformats.org/officeDocument/2006/relationships/image" Target="../media/image2607.png"/><Relationship Id="rId103" Type="http://schemas.openxmlformats.org/officeDocument/2006/relationships/image" Target="../media/image2630.png"/><Relationship Id="rId108" Type="http://schemas.openxmlformats.org/officeDocument/2006/relationships/customXml" Target="../ink/ink3978.xml"/><Relationship Id="rId54" Type="http://schemas.openxmlformats.org/officeDocument/2006/relationships/customXml" Target="../ink/ink3951.xml"/><Relationship Id="rId70" Type="http://schemas.openxmlformats.org/officeDocument/2006/relationships/customXml" Target="../ink/ink3959.xml"/><Relationship Id="rId75" Type="http://schemas.openxmlformats.org/officeDocument/2006/relationships/image" Target="../media/image2616.png"/><Relationship Id="rId91" Type="http://schemas.openxmlformats.org/officeDocument/2006/relationships/image" Target="../media/image2624.png"/><Relationship Id="rId96" Type="http://schemas.openxmlformats.org/officeDocument/2006/relationships/customXml" Target="../ink/ink3972.xml"/><Relationship Id="rId1" Type="http://schemas.openxmlformats.org/officeDocument/2006/relationships/slideLayout" Target="../slideLayouts/slideLayout7.xml"/><Relationship Id="rId6" Type="http://schemas.openxmlformats.org/officeDocument/2006/relationships/customXml" Target="../ink/ink3927.xml"/><Relationship Id="rId15" Type="http://schemas.openxmlformats.org/officeDocument/2006/relationships/image" Target="../media/image2585.png"/><Relationship Id="rId23" Type="http://schemas.openxmlformats.org/officeDocument/2006/relationships/image" Target="../media/image2589.png"/><Relationship Id="rId28" Type="http://schemas.openxmlformats.org/officeDocument/2006/relationships/customXml" Target="../ink/ink3938.xml"/><Relationship Id="rId36" Type="http://schemas.openxmlformats.org/officeDocument/2006/relationships/customXml" Target="../ink/ink3942.xml"/><Relationship Id="rId49" Type="http://schemas.openxmlformats.org/officeDocument/2006/relationships/image" Target="../media/image2602.png"/><Relationship Id="rId57" Type="http://schemas.openxmlformats.org/officeDocument/2006/relationships/image" Target="../media/image2606.png"/><Relationship Id="rId106" Type="http://schemas.openxmlformats.org/officeDocument/2006/relationships/customXml" Target="../ink/ink3977.xml"/><Relationship Id="rId10" Type="http://schemas.openxmlformats.org/officeDocument/2006/relationships/customXml" Target="../ink/ink3929.xml"/><Relationship Id="rId31" Type="http://schemas.openxmlformats.org/officeDocument/2006/relationships/image" Target="../media/image2593.png"/><Relationship Id="rId44" Type="http://schemas.openxmlformats.org/officeDocument/2006/relationships/customXml" Target="../ink/ink3946.xml"/><Relationship Id="rId52" Type="http://schemas.openxmlformats.org/officeDocument/2006/relationships/customXml" Target="../ink/ink3950.xml"/><Relationship Id="rId60" Type="http://schemas.openxmlformats.org/officeDocument/2006/relationships/customXml" Target="../ink/ink3954.xml"/><Relationship Id="rId65" Type="http://schemas.openxmlformats.org/officeDocument/2006/relationships/image" Target="../media/image2611.png"/><Relationship Id="rId73" Type="http://schemas.openxmlformats.org/officeDocument/2006/relationships/image" Target="../media/image2615.png"/><Relationship Id="rId78" Type="http://schemas.openxmlformats.org/officeDocument/2006/relationships/customXml" Target="../ink/ink3963.xml"/><Relationship Id="rId81" Type="http://schemas.openxmlformats.org/officeDocument/2006/relationships/image" Target="../media/image2619.png"/><Relationship Id="rId86" Type="http://schemas.openxmlformats.org/officeDocument/2006/relationships/customXml" Target="../ink/ink3967.xml"/><Relationship Id="rId94" Type="http://schemas.openxmlformats.org/officeDocument/2006/relationships/customXml" Target="../ink/ink3971.xml"/><Relationship Id="rId99" Type="http://schemas.openxmlformats.org/officeDocument/2006/relationships/image" Target="../media/image2628.png"/><Relationship Id="rId101" Type="http://schemas.openxmlformats.org/officeDocument/2006/relationships/image" Target="../media/image2629.png"/><Relationship Id="rId4" Type="http://schemas.openxmlformats.org/officeDocument/2006/relationships/customXml" Target="../ink/ink3926.xml"/><Relationship Id="rId9" Type="http://schemas.openxmlformats.org/officeDocument/2006/relationships/image" Target="../media/image2582.png"/><Relationship Id="rId13" Type="http://schemas.openxmlformats.org/officeDocument/2006/relationships/image" Target="../media/image2584.png"/><Relationship Id="rId18" Type="http://schemas.openxmlformats.org/officeDocument/2006/relationships/customXml" Target="../ink/ink3933.xml"/><Relationship Id="rId39" Type="http://schemas.openxmlformats.org/officeDocument/2006/relationships/image" Target="../media/image2597.png"/><Relationship Id="rId109" Type="http://schemas.openxmlformats.org/officeDocument/2006/relationships/image" Target="../media/image2633.png"/><Relationship Id="rId34" Type="http://schemas.openxmlformats.org/officeDocument/2006/relationships/customXml" Target="../ink/ink3941.xml"/><Relationship Id="rId50" Type="http://schemas.openxmlformats.org/officeDocument/2006/relationships/customXml" Target="../ink/ink3949.xml"/><Relationship Id="rId55" Type="http://schemas.openxmlformats.org/officeDocument/2006/relationships/image" Target="../media/image2605.png"/><Relationship Id="rId76" Type="http://schemas.openxmlformats.org/officeDocument/2006/relationships/customXml" Target="../ink/ink3962.xml"/><Relationship Id="rId97" Type="http://schemas.openxmlformats.org/officeDocument/2006/relationships/image" Target="../media/image2627.png"/><Relationship Id="rId104" Type="http://schemas.openxmlformats.org/officeDocument/2006/relationships/customXml" Target="../ink/ink3976.xml"/><Relationship Id="rId7" Type="http://schemas.openxmlformats.org/officeDocument/2006/relationships/image" Target="../media/image2581.png"/><Relationship Id="rId71" Type="http://schemas.openxmlformats.org/officeDocument/2006/relationships/image" Target="../media/image2614.png"/><Relationship Id="rId92" Type="http://schemas.openxmlformats.org/officeDocument/2006/relationships/customXml" Target="../ink/ink3970.xml"/><Relationship Id="rId2" Type="http://schemas.openxmlformats.org/officeDocument/2006/relationships/notesSlide" Target="../notesSlides/notesSlide47.xml"/><Relationship Id="rId29" Type="http://schemas.openxmlformats.org/officeDocument/2006/relationships/image" Target="../media/image2592.png"/><Relationship Id="rId24" Type="http://schemas.openxmlformats.org/officeDocument/2006/relationships/customXml" Target="../ink/ink3936.xml"/><Relationship Id="rId40" Type="http://schemas.openxmlformats.org/officeDocument/2006/relationships/customXml" Target="../ink/ink3944.xml"/><Relationship Id="rId45" Type="http://schemas.openxmlformats.org/officeDocument/2006/relationships/image" Target="../media/image2600.png"/><Relationship Id="rId66" Type="http://schemas.openxmlformats.org/officeDocument/2006/relationships/customXml" Target="../ink/ink3957.xml"/><Relationship Id="rId87" Type="http://schemas.openxmlformats.org/officeDocument/2006/relationships/image" Target="../media/image2622.png"/><Relationship Id="rId110" Type="http://schemas.openxmlformats.org/officeDocument/2006/relationships/customXml" Target="../ink/ink3979.xml"/><Relationship Id="rId61" Type="http://schemas.openxmlformats.org/officeDocument/2006/relationships/image" Target="../media/image2608.png"/><Relationship Id="rId82" Type="http://schemas.openxmlformats.org/officeDocument/2006/relationships/customXml" Target="../ink/ink3965.xml"/><Relationship Id="rId19" Type="http://schemas.openxmlformats.org/officeDocument/2006/relationships/image" Target="../media/image2587.png"/><Relationship Id="rId14" Type="http://schemas.openxmlformats.org/officeDocument/2006/relationships/customXml" Target="../ink/ink3931.xml"/><Relationship Id="rId30" Type="http://schemas.openxmlformats.org/officeDocument/2006/relationships/customXml" Target="../ink/ink3939.xml"/><Relationship Id="rId35" Type="http://schemas.openxmlformats.org/officeDocument/2006/relationships/image" Target="../media/image2595.png"/><Relationship Id="rId56" Type="http://schemas.openxmlformats.org/officeDocument/2006/relationships/customXml" Target="../ink/ink3952.xml"/><Relationship Id="rId77" Type="http://schemas.openxmlformats.org/officeDocument/2006/relationships/image" Target="../media/image2617.png"/><Relationship Id="rId100" Type="http://schemas.openxmlformats.org/officeDocument/2006/relationships/customXml" Target="../ink/ink3974.xml"/><Relationship Id="rId105" Type="http://schemas.openxmlformats.org/officeDocument/2006/relationships/image" Target="../media/image2631.png"/><Relationship Id="rId8" Type="http://schemas.openxmlformats.org/officeDocument/2006/relationships/customXml" Target="../ink/ink3928.xml"/><Relationship Id="rId51" Type="http://schemas.openxmlformats.org/officeDocument/2006/relationships/image" Target="../media/image2603.png"/><Relationship Id="rId72" Type="http://schemas.openxmlformats.org/officeDocument/2006/relationships/customXml" Target="../ink/ink3960.xml"/><Relationship Id="rId93" Type="http://schemas.openxmlformats.org/officeDocument/2006/relationships/image" Target="../media/image2625.png"/><Relationship Id="rId98" Type="http://schemas.openxmlformats.org/officeDocument/2006/relationships/customXml" Target="../ink/ink3973.xml"/><Relationship Id="rId3" Type="http://schemas.openxmlformats.org/officeDocument/2006/relationships/image" Target="../media/image43010.png"/><Relationship Id="rId25" Type="http://schemas.openxmlformats.org/officeDocument/2006/relationships/image" Target="../media/image2590.png"/><Relationship Id="rId46" Type="http://schemas.openxmlformats.org/officeDocument/2006/relationships/customXml" Target="../ink/ink3947.xml"/><Relationship Id="rId67" Type="http://schemas.openxmlformats.org/officeDocument/2006/relationships/image" Target="../media/image2612.png"/><Relationship Id="rId20" Type="http://schemas.openxmlformats.org/officeDocument/2006/relationships/customXml" Target="../ink/ink3934.xml"/><Relationship Id="rId41" Type="http://schemas.openxmlformats.org/officeDocument/2006/relationships/image" Target="../media/image2598.png"/><Relationship Id="rId62" Type="http://schemas.openxmlformats.org/officeDocument/2006/relationships/customXml" Target="../ink/ink3955.xml"/><Relationship Id="rId83" Type="http://schemas.openxmlformats.org/officeDocument/2006/relationships/image" Target="../media/image2620.png"/><Relationship Id="rId88" Type="http://schemas.openxmlformats.org/officeDocument/2006/relationships/customXml" Target="../ink/ink3968.xml"/><Relationship Id="rId111" Type="http://schemas.openxmlformats.org/officeDocument/2006/relationships/image" Target="../media/image2634.png"/></Relationships>
</file>

<file path=ppt/slides/_rels/slide52.xml.rels><?xml version="1.0" encoding="UTF-8" standalone="yes"?>
<Relationships xmlns="http://schemas.openxmlformats.org/package/2006/relationships"><Relationship Id="rId3" Type="http://schemas.openxmlformats.org/officeDocument/2006/relationships/image" Target="../media/image811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3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01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601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image" Target="../media/image3590.png"/><Relationship Id="rId21" Type="http://schemas.openxmlformats.org/officeDocument/2006/relationships/customXml" Target="../ink/ink429.xml"/><Relationship Id="rId42" Type="http://schemas.openxmlformats.org/officeDocument/2006/relationships/customXml" Target="../ink/ink440.xml"/><Relationship Id="rId63" Type="http://schemas.openxmlformats.org/officeDocument/2006/relationships/image" Target="../media/image3563.png"/><Relationship Id="rId84" Type="http://schemas.openxmlformats.org/officeDocument/2006/relationships/customXml" Target="../ink/ink461.xml"/><Relationship Id="rId138" Type="http://schemas.openxmlformats.org/officeDocument/2006/relationships/customXml" Target="../ink/ink488.xml"/><Relationship Id="rId16" Type="http://schemas.openxmlformats.org/officeDocument/2006/relationships/image" Target="../media/image3540.png"/><Relationship Id="rId107" Type="http://schemas.openxmlformats.org/officeDocument/2006/relationships/image" Target="../media/image3585.png"/><Relationship Id="rId11" Type="http://schemas.openxmlformats.org/officeDocument/2006/relationships/customXml" Target="../ink/ink424.xml"/><Relationship Id="rId32" Type="http://schemas.openxmlformats.org/officeDocument/2006/relationships/customXml" Target="../ink/ink435.xml"/><Relationship Id="rId37" Type="http://schemas.openxmlformats.org/officeDocument/2006/relationships/image" Target="../media/image3550.png"/><Relationship Id="rId53" Type="http://schemas.openxmlformats.org/officeDocument/2006/relationships/image" Target="../media/image3558.png"/><Relationship Id="rId58" Type="http://schemas.openxmlformats.org/officeDocument/2006/relationships/customXml" Target="../ink/ink448.xml"/><Relationship Id="rId74" Type="http://schemas.openxmlformats.org/officeDocument/2006/relationships/customXml" Target="../ink/ink456.xml"/><Relationship Id="rId79" Type="http://schemas.openxmlformats.org/officeDocument/2006/relationships/image" Target="../media/image3571.png"/><Relationship Id="rId102" Type="http://schemas.openxmlformats.org/officeDocument/2006/relationships/customXml" Target="../ink/ink470.xml"/><Relationship Id="rId123" Type="http://schemas.openxmlformats.org/officeDocument/2006/relationships/image" Target="../media/image3593.png"/><Relationship Id="rId128" Type="http://schemas.openxmlformats.org/officeDocument/2006/relationships/customXml" Target="../ink/ink483.xml"/><Relationship Id="rId5" Type="http://schemas.openxmlformats.org/officeDocument/2006/relationships/customXml" Target="../ink/ink421.xml"/><Relationship Id="rId90" Type="http://schemas.openxmlformats.org/officeDocument/2006/relationships/customXml" Target="../ink/ink464.xml"/><Relationship Id="rId95" Type="http://schemas.openxmlformats.org/officeDocument/2006/relationships/image" Target="../media/image3579.png"/><Relationship Id="rId22" Type="http://schemas.openxmlformats.org/officeDocument/2006/relationships/image" Target="../media/image3543.png"/><Relationship Id="rId27" Type="http://schemas.openxmlformats.org/officeDocument/2006/relationships/image" Target="../media/image3545.png"/><Relationship Id="rId43" Type="http://schemas.openxmlformats.org/officeDocument/2006/relationships/image" Target="../media/image3553.png"/><Relationship Id="rId48" Type="http://schemas.openxmlformats.org/officeDocument/2006/relationships/customXml" Target="../ink/ink443.xml"/><Relationship Id="rId64" Type="http://schemas.openxmlformats.org/officeDocument/2006/relationships/customXml" Target="../ink/ink451.xml"/><Relationship Id="rId69" Type="http://schemas.openxmlformats.org/officeDocument/2006/relationships/image" Target="../media/image3566.png"/><Relationship Id="rId113" Type="http://schemas.openxmlformats.org/officeDocument/2006/relationships/image" Target="../media/image3588.png"/><Relationship Id="rId118" Type="http://schemas.openxmlformats.org/officeDocument/2006/relationships/customXml" Target="../ink/ink478.xml"/><Relationship Id="rId134" Type="http://schemas.openxmlformats.org/officeDocument/2006/relationships/customXml" Target="../ink/ink486.xml"/><Relationship Id="rId139" Type="http://schemas.openxmlformats.org/officeDocument/2006/relationships/image" Target="../media/image69.png"/><Relationship Id="rId80" Type="http://schemas.openxmlformats.org/officeDocument/2006/relationships/customXml" Target="../ink/ink459.xml"/><Relationship Id="rId85" Type="http://schemas.openxmlformats.org/officeDocument/2006/relationships/image" Target="../media/image3574.png"/><Relationship Id="rId12" Type="http://schemas.openxmlformats.org/officeDocument/2006/relationships/image" Target="../media/image3537.png"/><Relationship Id="rId17" Type="http://schemas.openxmlformats.org/officeDocument/2006/relationships/customXml" Target="../ink/ink427.xml"/><Relationship Id="rId33" Type="http://schemas.openxmlformats.org/officeDocument/2006/relationships/image" Target="../media/image3548.png"/><Relationship Id="rId38" Type="http://schemas.openxmlformats.org/officeDocument/2006/relationships/customXml" Target="../ink/ink438.xml"/><Relationship Id="rId59" Type="http://schemas.openxmlformats.org/officeDocument/2006/relationships/image" Target="../media/image3561.png"/><Relationship Id="rId103" Type="http://schemas.openxmlformats.org/officeDocument/2006/relationships/image" Target="../media/image3583.png"/><Relationship Id="rId108" Type="http://schemas.openxmlformats.org/officeDocument/2006/relationships/customXml" Target="../ink/ink473.xml"/><Relationship Id="rId124" Type="http://schemas.openxmlformats.org/officeDocument/2006/relationships/customXml" Target="../ink/ink481.xml"/><Relationship Id="rId129" Type="http://schemas.openxmlformats.org/officeDocument/2006/relationships/image" Target="../media/image3596.png"/><Relationship Id="rId54" Type="http://schemas.openxmlformats.org/officeDocument/2006/relationships/customXml" Target="../ink/ink446.xml"/><Relationship Id="rId70" Type="http://schemas.openxmlformats.org/officeDocument/2006/relationships/customXml" Target="../ink/ink454.xml"/><Relationship Id="rId75" Type="http://schemas.openxmlformats.org/officeDocument/2006/relationships/image" Target="../media/image3569.png"/><Relationship Id="rId91" Type="http://schemas.openxmlformats.org/officeDocument/2006/relationships/image" Target="../media/image3577.png"/><Relationship Id="rId96" Type="http://schemas.openxmlformats.org/officeDocument/2006/relationships/customXml" Target="../ink/ink467.xml"/><Relationship Id="rId1" Type="http://schemas.openxmlformats.org/officeDocument/2006/relationships/slideLayout" Target="../slideLayouts/slideLayout7.xml"/><Relationship Id="rId6" Type="http://schemas.openxmlformats.org/officeDocument/2006/relationships/image" Target="../media/image3534.png"/><Relationship Id="rId23" Type="http://schemas.openxmlformats.org/officeDocument/2006/relationships/customXml" Target="../ink/ink430.xml"/><Relationship Id="rId28" Type="http://schemas.openxmlformats.org/officeDocument/2006/relationships/customXml" Target="../ink/ink433.xml"/><Relationship Id="rId49" Type="http://schemas.openxmlformats.org/officeDocument/2006/relationships/image" Target="../media/image3556.png"/><Relationship Id="rId114" Type="http://schemas.openxmlformats.org/officeDocument/2006/relationships/customXml" Target="../ink/ink476.xml"/><Relationship Id="rId119" Type="http://schemas.openxmlformats.org/officeDocument/2006/relationships/image" Target="../media/image3591.png"/><Relationship Id="rId44" Type="http://schemas.openxmlformats.org/officeDocument/2006/relationships/customXml" Target="../ink/ink441.xml"/><Relationship Id="rId60" Type="http://schemas.openxmlformats.org/officeDocument/2006/relationships/customXml" Target="../ink/ink449.xml"/><Relationship Id="rId65" Type="http://schemas.openxmlformats.org/officeDocument/2006/relationships/image" Target="../media/image3564.png"/><Relationship Id="rId81" Type="http://schemas.openxmlformats.org/officeDocument/2006/relationships/image" Target="../media/image3572.png"/><Relationship Id="rId86" Type="http://schemas.openxmlformats.org/officeDocument/2006/relationships/customXml" Target="../ink/ink462.xml"/><Relationship Id="rId130" Type="http://schemas.openxmlformats.org/officeDocument/2006/relationships/customXml" Target="../ink/ink484.xml"/><Relationship Id="rId135" Type="http://schemas.openxmlformats.org/officeDocument/2006/relationships/image" Target="../media/image3599.png"/><Relationship Id="rId13" Type="http://schemas.openxmlformats.org/officeDocument/2006/relationships/customXml" Target="../ink/ink425.xml"/><Relationship Id="rId18" Type="http://schemas.openxmlformats.org/officeDocument/2006/relationships/image" Target="../media/image3541.png"/><Relationship Id="rId39" Type="http://schemas.openxmlformats.org/officeDocument/2006/relationships/image" Target="../media/image3551.png"/><Relationship Id="rId109" Type="http://schemas.openxmlformats.org/officeDocument/2006/relationships/image" Target="../media/image3586.png"/><Relationship Id="rId34" Type="http://schemas.openxmlformats.org/officeDocument/2006/relationships/customXml" Target="../ink/ink436.xml"/><Relationship Id="rId50" Type="http://schemas.openxmlformats.org/officeDocument/2006/relationships/customXml" Target="../ink/ink444.xml"/><Relationship Id="rId55" Type="http://schemas.openxmlformats.org/officeDocument/2006/relationships/image" Target="../media/image3559.png"/><Relationship Id="rId76" Type="http://schemas.openxmlformats.org/officeDocument/2006/relationships/customXml" Target="../ink/ink457.xml"/><Relationship Id="rId97" Type="http://schemas.openxmlformats.org/officeDocument/2006/relationships/image" Target="../media/image3580.png"/><Relationship Id="rId104" Type="http://schemas.openxmlformats.org/officeDocument/2006/relationships/customXml" Target="../ink/ink471.xml"/><Relationship Id="rId120" Type="http://schemas.openxmlformats.org/officeDocument/2006/relationships/customXml" Target="../ink/ink479.xml"/><Relationship Id="rId125" Type="http://schemas.openxmlformats.org/officeDocument/2006/relationships/image" Target="../media/image3594.png"/><Relationship Id="rId7" Type="http://schemas.openxmlformats.org/officeDocument/2006/relationships/customXml" Target="../ink/ink422.xml"/><Relationship Id="rId71" Type="http://schemas.openxmlformats.org/officeDocument/2006/relationships/image" Target="../media/image3567.png"/><Relationship Id="rId92" Type="http://schemas.openxmlformats.org/officeDocument/2006/relationships/customXml" Target="../ink/ink465.xml"/><Relationship Id="rId2" Type="http://schemas.openxmlformats.org/officeDocument/2006/relationships/notesSlide" Target="../notesSlides/notesSlide3.xml"/><Relationship Id="rId29" Type="http://schemas.openxmlformats.org/officeDocument/2006/relationships/image" Target="../media/image3546.png"/><Relationship Id="rId24" Type="http://schemas.openxmlformats.org/officeDocument/2006/relationships/customXml" Target="../ink/ink431.xml"/><Relationship Id="rId40" Type="http://schemas.openxmlformats.org/officeDocument/2006/relationships/customXml" Target="../ink/ink439.xml"/><Relationship Id="rId45" Type="http://schemas.openxmlformats.org/officeDocument/2006/relationships/image" Target="../media/image3554.png"/><Relationship Id="rId66" Type="http://schemas.openxmlformats.org/officeDocument/2006/relationships/customXml" Target="../ink/ink452.xml"/><Relationship Id="rId87" Type="http://schemas.openxmlformats.org/officeDocument/2006/relationships/image" Target="../media/image3575.png"/><Relationship Id="rId110" Type="http://schemas.openxmlformats.org/officeDocument/2006/relationships/customXml" Target="../ink/ink474.xml"/><Relationship Id="rId115" Type="http://schemas.openxmlformats.org/officeDocument/2006/relationships/image" Target="../media/image3589.png"/><Relationship Id="rId131" Type="http://schemas.openxmlformats.org/officeDocument/2006/relationships/image" Target="../media/image3597.png"/><Relationship Id="rId136" Type="http://schemas.openxmlformats.org/officeDocument/2006/relationships/customXml" Target="../ink/ink487.xml"/><Relationship Id="rId61" Type="http://schemas.openxmlformats.org/officeDocument/2006/relationships/image" Target="../media/image3562.png"/><Relationship Id="rId82" Type="http://schemas.openxmlformats.org/officeDocument/2006/relationships/customXml" Target="../ink/ink460.xml"/><Relationship Id="rId19" Type="http://schemas.openxmlformats.org/officeDocument/2006/relationships/customXml" Target="../ink/ink428.xml"/><Relationship Id="rId14" Type="http://schemas.openxmlformats.org/officeDocument/2006/relationships/image" Target="../media/image3539.png"/><Relationship Id="rId30" Type="http://schemas.openxmlformats.org/officeDocument/2006/relationships/customXml" Target="../ink/ink434.xml"/><Relationship Id="rId35" Type="http://schemas.openxmlformats.org/officeDocument/2006/relationships/image" Target="../media/image3549.png"/><Relationship Id="rId56" Type="http://schemas.openxmlformats.org/officeDocument/2006/relationships/customXml" Target="../ink/ink447.xml"/><Relationship Id="rId77" Type="http://schemas.openxmlformats.org/officeDocument/2006/relationships/image" Target="../media/image3570.png"/><Relationship Id="rId100" Type="http://schemas.openxmlformats.org/officeDocument/2006/relationships/customXml" Target="../ink/ink469.xml"/><Relationship Id="rId105" Type="http://schemas.openxmlformats.org/officeDocument/2006/relationships/image" Target="../media/image3584.png"/><Relationship Id="rId126" Type="http://schemas.openxmlformats.org/officeDocument/2006/relationships/customXml" Target="../ink/ink482.xml"/><Relationship Id="rId8" Type="http://schemas.openxmlformats.org/officeDocument/2006/relationships/image" Target="../media/image3535.png"/><Relationship Id="rId51" Type="http://schemas.openxmlformats.org/officeDocument/2006/relationships/image" Target="../media/image3557.png"/><Relationship Id="rId72" Type="http://schemas.openxmlformats.org/officeDocument/2006/relationships/customXml" Target="../ink/ink455.xml"/><Relationship Id="rId93" Type="http://schemas.openxmlformats.org/officeDocument/2006/relationships/image" Target="../media/image3578.png"/><Relationship Id="rId98" Type="http://schemas.openxmlformats.org/officeDocument/2006/relationships/customXml" Target="../ink/ink468.xml"/><Relationship Id="rId121" Type="http://schemas.openxmlformats.org/officeDocument/2006/relationships/image" Target="../media/image3592.png"/><Relationship Id="rId3" Type="http://schemas.openxmlformats.org/officeDocument/2006/relationships/customXml" Target="../ink/ink420.xml"/><Relationship Id="rId25" Type="http://schemas.openxmlformats.org/officeDocument/2006/relationships/image" Target="../media/image3544.png"/><Relationship Id="rId46" Type="http://schemas.openxmlformats.org/officeDocument/2006/relationships/customXml" Target="../ink/ink442.xml"/><Relationship Id="rId67" Type="http://schemas.openxmlformats.org/officeDocument/2006/relationships/image" Target="../media/image3565.png"/><Relationship Id="rId116" Type="http://schemas.openxmlformats.org/officeDocument/2006/relationships/customXml" Target="../ink/ink477.xml"/><Relationship Id="rId137" Type="http://schemas.openxmlformats.org/officeDocument/2006/relationships/image" Target="../media/image3600.png"/><Relationship Id="rId20" Type="http://schemas.openxmlformats.org/officeDocument/2006/relationships/image" Target="../media/image3542.png"/><Relationship Id="rId41" Type="http://schemas.openxmlformats.org/officeDocument/2006/relationships/image" Target="../media/image3552.png"/><Relationship Id="rId62" Type="http://schemas.openxmlformats.org/officeDocument/2006/relationships/customXml" Target="../ink/ink450.xml"/><Relationship Id="rId83" Type="http://schemas.openxmlformats.org/officeDocument/2006/relationships/image" Target="../media/image3573.png"/><Relationship Id="rId88" Type="http://schemas.openxmlformats.org/officeDocument/2006/relationships/customXml" Target="../ink/ink463.xml"/><Relationship Id="rId111" Type="http://schemas.openxmlformats.org/officeDocument/2006/relationships/image" Target="../media/image3587.png"/><Relationship Id="rId132" Type="http://schemas.openxmlformats.org/officeDocument/2006/relationships/customXml" Target="../ink/ink485.xml"/><Relationship Id="rId15" Type="http://schemas.openxmlformats.org/officeDocument/2006/relationships/customXml" Target="../ink/ink426.xml"/><Relationship Id="rId36" Type="http://schemas.openxmlformats.org/officeDocument/2006/relationships/customXml" Target="../ink/ink437.xml"/><Relationship Id="rId57" Type="http://schemas.openxmlformats.org/officeDocument/2006/relationships/image" Target="../media/image3560.png"/><Relationship Id="rId106" Type="http://schemas.openxmlformats.org/officeDocument/2006/relationships/customXml" Target="../ink/ink472.xml"/><Relationship Id="rId127" Type="http://schemas.openxmlformats.org/officeDocument/2006/relationships/image" Target="../media/image3595.png"/><Relationship Id="rId10" Type="http://schemas.openxmlformats.org/officeDocument/2006/relationships/image" Target="../media/image3536.png"/><Relationship Id="rId31" Type="http://schemas.openxmlformats.org/officeDocument/2006/relationships/image" Target="../media/image3547.png"/><Relationship Id="rId52" Type="http://schemas.openxmlformats.org/officeDocument/2006/relationships/customXml" Target="../ink/ink445.xml"/><Relationship Id="rId73" Type="http://schemas.openxmlformats.org/officeDocument/2006/relationships/image" Target="../media/image3568.png"/><Relationship Id="rId78" Type="http://schemas.openxmlformats.org/officeDocument/2006/relationships/customXml" Target="../ink/ink458.xml"/><Relationship Id="rId94" Type="http://schemas.openxmlformats.org/officeDocument/2006/relationships/customXml" Target="../ink/ink466.xml"/><Relationship Id="rId99" Type="http://schemas.openxmlformats.org/officeDocument/2006/relationships/image" Target="../media/image3581.png"/><Relationship Id="rId101" Type="http://schemas.openxmlformats.org/officeDocument/2006/relationships/image" Target="../media/image3582.png"/><Relationship Id="rId122" Type="http://schemas.openxmlformats.org/officeDocument/2006/relationships/customXml" Target="../ink/ink480.xml"/><Relationship Id="rId4" Type="http://schemas.openxmlformats.org/officeDocument/2006/relationships/image" Target="../media/image3533.png"/><Relationship Id="rId9" Type="http://schemas.openxmlformats.org/officeDocument/2006/relationships/customXml" Target="../ink/ink423.xml"/><Relationship Id="rId26" Type="http://schemas.openxmlformats.org/officeDocument/2006/relationships/customXml" Target="../ink/ink432.xml"/><Relationship Id="rId47" Type="http://schemas.openxmlformats.org/officeDocument/2006/relationships/image" Target="../media/image3555.png"/><Relationship Id="rId68" Type="http://schemas.openxmlformats.org/officeDocument/2006/relationships/customXml" Target="../ink/ink453.xml"/><Relationship Id="rId89" Type="http://schemas.openxmlformats.org/officeDocument/2006/relationships/image" Target="../media/image3576.png"/><Relationship Id="rId112" Type="http://schemas.openxmlformats.org/officeDocument/2006/relationships/customXml" Target="../ink/ink475.xml"/><Relationship Id="rId133" Type="http://schemas.openxmlformats.org/officeDocument/2006/relationships/image" Target="../media/image359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36.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7" Type="http://schemas.openxmlformats.org/officeDocument/2006/relationships/image" Target="../media/image3659.png"/><Relationship Id="rId299" Type="http://schemas.openxmlformats.org/officeDocument/2006/relationships/customXml" Target="../ink/ink638.xml"/><Relationship Id="rId21" Type="http://schemas.openxmlformats.org/officeDocument/2006/relationships/image" Target="../media/image3611.png"/><Relationship Id="rId63" Type="http://schemas.openxmlformats.org/officeDocument/2006/relationships/image" Target="../media/image3632.png"/><Relationship Id="rId159" Type="http://schemas.openxmlformats.org/officeDocument/2006/relationships/customXml" Target="../ink/ink567.xml"/><Relationship Id="rId324" Type="http://schemas.openxmlformats.org/officeDocument/2006/relationships/customXml" Target="../ink/ink651.xml"/><Relationship Id="rId366" Type="http://schemas.openxmlformats.org/officeDocument/2006/relationships/image" Target="../media/image3781.png"/><Relationship Id="rId170" Type="http://schemas.openxmlformats.org/officeDocument/2006/relationships/customXml" Target="../ink/ink573.xml"/><Relationship Id="rId226" Type="http://schemas.openxmlformats.org/officeDocument/2006/relationships/customXml" Target="../ink/ink601.xml"/><Relationship Id="rId268" Type="http://schemas.openxmlformats.org/officeDocument/2006/relationships/image" Target="../media/image3733.png"/><Relationship Id="rId32" Type="http://schemas.openxmlformats.org/officeDocument/2006/relationships/customXml" Target="../ink/ink503.xml"/><Relationship Id="rId74" Type="http://schemas.openxmlformats.org/officeDocument/2006/relationships/customXml" Target="../ink/ink524.xml"/><Relationship Id="rId128" Type="http://schemas.openxmlformats.org/officeDocument/2006/relationships/customXml" Target="../ink/ink551.xml"/><Relationship Id="rId335" Type="http://schemas.openxmlformats.org/officeDocument/2006/relationships/image" Target="../media/image3766.png"/><Relationship Id="rId377" Type="http://schemas.openxmlformats.org/officeDocument/2006/relationships/customXml" Target="../ink/ink678.xml"/><Relationship Id="rId5" Type="http://schemas.openxmlformats.org/officeDocument/2006/relationships/image" Target="../media/image3602.png"/><Relationship Id="rId181" Type="http://schemas.openxmlformats.org/officeDocument/2006/relationships/image" Target="../media/image3689.png"/><Relationship Id="rId237" Type="http://schemas.openxmlformats.org/officeDocument/2006/relationships/image" Target="../media/image3718.png"/><Relationship Id="rId402" Type="http://schemas.openxmlformats.org/officeDocument/2006/relationships/image" Target="../media/image3799.png"/><Relationship Id="rId279" Type="http://schemas.openxmlformats.org/officeDocument/2006/relationships/customXml" Target="../ink/ink628.xml"/><Relationship Id="rId43" Type="http://schemas.openxmlformats.org/officeDocument/2006/relationships/image" Target="../media/image3622.png"/><Relationship Id="rId139" Type="http://schemas.openxmlformats.org/officeDocument/2006/relationships/image" Target="../media/image3669.png"/><Relationship Id="rId290" Type="http://schemas.openxmlformats.org/officeDocument/2006/relationships/image" Target="../media/image3744.png"/><Relationship Id="rId304" Type="http://schemas.openxmlformats.org/officeDocument/2006/relationships/customXml" Target="../ink/ink641.xml"/><Relationship Id="rId346" Type="http://schemas.openxmlformats.org/officeDocument/2006/relationships/customXml" Target="../ink/ink662.xml"/><Relationship Id="rId388" Type="http://schemas.openxmlformats.org/officeDocument/2006/relationships/image" Target="../media/image3792.png"/><Relationship Id="rId85" Type="http://schemas.openxmlformats.org/officeDocument/2006/relationships/image" Target="../media/image3643.png"/><Relationship Id="rId150" Type="http://schemas.openxmlformats.org/officeDocument/2006/relationships/image" Target="../media/image3674.png"/><Relationship Id="rId192" Type="http://schemas.openxmlformats.org/officeDocument/2006/relationships/customXml" Target="../ink/ink584.xml"/><Relationship Id="rId206" Type="http://schemas.openxmlformats.org/officeDocument/2006/relationships/customXml" Target="../ink/ink591.xml"/><Relationship Id="rId248" Type="http://schemas.openxmlformats.org/officeDocument/2006/relationships/customXml" Target="../ink/ink612.xml"/><Relationship Id="rId12" Type="http://schemas.openxmlformats.org/officeDocument/2006/relationships/customXml" Target="../ink/ink493.xml"/><Relationship Id="rId108" Type="http://schemas.openxmlformats.org/officeDocument/2006/relationships/customXml" Target="../ink/ink541.xml"/><Relationship Id="rId315" Type="http://schemas.openxmlformats.org/officeDocument/2006/relationships/image" Target="../media/image3756.png"/><Relationship Id="rId357" Type="http://schemas.openxmlformats.org/officeDocument/2006/relationships/image" Target="../media/image3777.png"/><Relationship Id="rId54" Type="http://schemas.openxmlformats.org/officeDocument/2006/relationships/customXml" Target="../ink/ink514.xml"/><Relationship Id="rId96" Type="http://schemas.openxmlformats.org/officeDocument/2006/relationships/customXml" Target="../ink/ink535.xml"/><Relationship Id="rId161" Type="http://schemas.openxmlformats.org/officeDocument/2006/relationships/customXml" Target="../ink/ink568.xml"/><Relationship Id="rId217" Type="http://schemas.openxmlformats.org/officeDocument/2006/relationships/image" Target="../media/image3707.png"/><Relationship Id="rId399" Type="http://schemas.openxmlformats.org/officeDocument/2006/relationships/customXml" Target="../ink/ink689.xml"/><Relationship Id="rId259" Type="http://schemas.openxmlformats.org/officeDocument/2006/relationships/customXml" Target="../ink/ink618.xml"/><Relationship Id="rId23" Type="http://schemas.openxmlformats.org/officeDocument/2006/relationships/image" Target="../media/image3612.png"/><Relationship Id="rId119" Type="http://schemas.openxmlformats.org/officeDocument/2006/relationships/image" Target="../media/image3660.png"/><Relationship Id="rId270" Type="http://schemas.openxmlformats.org/officeDocument/2006/relationships/image" Target="../media/image3734.png"/><Relationship Id="rId326" Type="http://schemas.openxmlformats.org/officeDocument/2006/relationships/customXml" Target="../ink/ink652.xml"/><Relationship Id="rId65" Type="http://schemas.openxmlformats.org/officeDocument/2006/relationships/image" Target="../media/image3633.png"/><Relationship Id="rId130" Type="http://schemas.openxmlformats.org/officeDocument/2006/relationships/customXml" Target="../ink/ink552.xml"/><Relationship Id="rId368" Type="http://schemas.openxmlformats.org/officeDocument/2006/relationships/image" Target="../media/image3782.png"/><Relationship Id="rId172" Type="http://schemas.openxmlformats.org/officeDocument/2006/relationships/customXml" Target="../ink/ink574.xml"/><Relationship Id="rId228" Type="http://schemas.openxmlformats.org/officeDocument/2006/relationships/customXml" Target="../ink/ink602.xml"/><Relationship Id="rId281" Type="http://schemas.openxmlformats.org/officeDocument/2006/relationships/customXml" Target="../ink/ink629.xml"/><Relationship Id="rId337" Type="http://schemas.openxmlformats.org/officeDocument/2006/relationships/image" Target="../media/image3767.png"/><Relationship Id="rId34" Type="http://schemas.openxmlformats.org/officeDocument/2006/relationships/customXml" Target="../ink/ink504.xml"/><Relationship Id="rId76" Type="http://schemas.openxmlformats.org/officeDocument/2006/relationships/customXml" Target="../ink/ink525.xml"/><Relationship Id="rId141" Type="http://schemas.openxmlformats.org/officeDocument/2006/relationships/image" Target="../media/image3670.png"/><Relationship Id="rId379" Type="http://schemas.openxmlformats.org/officeDocument/2006/relationships/customXml" Target="../ink/ink679.xml"/><Relationship Id="rId7" Type="http://schemas.openxmlformats.org/officeDocument/2006/relationships/image" Target="../media/image3603.png"/><Relationship Id="rId183" Type="http://schemas.openxmlformats.org/officeDocument/2006/relationships/image" Target="../media/image3690.png"/><Relationship Id="rId239" Type="http://schemas.openxmlformats.org/officeDocument/2006/relationships/image" Target="../media/image3719.png"/><Relationship Id="rId390" Type="http://schemas.openxmlformats.org/officeDocument/2006/relationships/image" Target="../media/image3793.png"/><Relationship Id="rId404" Type="http://schemas.openxmlformats.org/officeDocument/2006/relationships/image" Target="../media/image3800.png"/><Relationship Id="rId250" Type="http://schemas.openxmlformats.org/officeDocument/2006/relationships/customXml" Target="../ink/ink613.xml"/><Relationship Id="rId292" Type="http://schemas.openxmlformats.org/officeDocument/2006/relationships/image" Target="../media/image3745.png"/><Relationship Id="rId306" Type="http://schemas.openxmlformats.org/officeDocument/2006/relationships/customXml" Target="../ink/ink642.xml"/><Relationship Id="rId45" Type="http://schemas.openxmlformats.org/officeDocument/2006/relationships/image" Target="../media/image3623.png"/><Relationship Id="rId87" Type="http://schemas.openxmlformats.org/officeDocument/2006/relationships/image" Target="../media/image3644.png"/><Relationship Id="rId110" Type="http://schemas.openxmlformats.org/officeDocument/2006/relationships/customXml" Target="../ink/ink542.xml"/><Relationship Id="rId348" Type="http://schemas.openxmlformats.org/officeDocument/2006/relationships/customXml" Target="../ink/ink663.xml"/><Relationship Id="rId152" Type="http://schemas.openxmlformats.org/officeDocument/2006/relationships/image" Target="../media/image3675.png"/><Relationship Id="rId194" Type="http://schemas.openxmlformats.org/officeDocument/2006/relationships/customXml" Target="../ink/ink585.xml"/><Relationship Id="rId208" Type="http://schemas.openxmlformats.org/officeDocument/2006/relationships/customXml" Target="../ink/ink592.xml"/><Relationship Id="rId261" Type="http://schemas.openxmlformats.org/officeDocument/2006/relationships/customXml" Target="../ink/ink619.xml"/><Relationship Id="rId14" Type="http://schemas.openxmlformats.org/officeDocument/2006/relationships/customXml" Target="../ink/ink494.xml"/><Relationship Id="rId56" Type="http://schemas.openxmlformats.org/officeDocument/2006/relationships/customXml" Target="../ink/ink515.xml"/><Relationship Id="rId317" Type="http://schemas.openxmlformats.org/officeDocument/2006/relationships/image" Target="../media/image3757.png"/><Relationship Id="rId359" Type="http://schemas.openxmlformats.org/officeDocument/2006/relationships/image" Target="../media/image3778.png"/><Relationship Id="rId98" Type="http://schemas.openxmlformats.org/officeDocument/2006/relationships/customXml" Target="../ink/ink536.xml"/><Relationship Id="rId121" Type="http://schemas.openxmlformats.org/officeDocument/2006/relationships/image" Target="../media/image3661.png"/><Relationship Id="rId163" Type="http://schemas.openxmlformats.org/officeDocument/2006/relationships/customXml" Target="../ink/ink569.xml"/><Relationship Id="rId219" Type="http://schemas.openxmlformats.org/officeDocument/2006/relationships/image" Target="../media/image3708.png"/><Relationship Id="rId370" Type="http://schemas.openxmlformats.org/officeDocument/2006/relationships/image" Target="../media/image3783.png"/><Relationship Id="rId230" Type="http://schemas.openxmlformats.org/officeDocument/2006/relationships/customXml" Target="../ink/ink603.xml"/><Relationship Id="rId25" Type="http://schemas.openxmlformats.org/officeDocument/2006/relationships/image" Target="../media/image3613.png"/><Relationship Id="rId67" Type="http://schemas.openxmlformats.org/officeDocument/2006/relationships/image" Target="../media/image3634.png"/><Relationship Id="rId272" Type="http://schemas.openxmlformats.org/officeDocument/2006/relationships/image" Target="../media/image3735.png"/><Relationship Id="rId328" Type="http://schemas.openxmlformats.org/officeDocument/2006/relationships/customXml" Target="../ink/ink653.xml"/><Relationship Id="rId132" Type="http://schemas.openxmlformats.org/officeDocument/2006/relationships/customXml" Target="../ink/ink553.xml"/><Relationship Id="rId174" Type="http://schemas.openxmlformats.org/officeDocument/2006/relationships/customXml" Target="../ink/ink575.xml"/><Relationship Id="rId381" Type="http://schemas.openxmlformats.org/officeDocument/2006/relationships/customXml" Target="../ink/ink680.xml"/><Relationship Id="rId241" Type="http://schemas.openxmlformats.org/officeDocument/2006/relationships/image" Target="../media/image3720.png"/><Relationship Id="rId36" Type="http://schemas.openxmlformats.org/officeDocument/2006/relationships/customXml" Target="../ink/ink505.xml"/><Relationship Id="rId283" Type="http://schemas.openxmlformats.org/officeDocument/2006/relationships/customXml" Target="../ink/ink630.xml"/><Relationship Id="rId339" Type="http://schemas.openxmlformats.org/officeDocument/2006/relationships/image" Target="../media/image3768.png"/><Relationship Id="rId78" Type="http://schemas.openxmlformats.org/officeDocument/2006/relationships/customXml" Target="../ink/ink526.xml"/><Relationship Id="rId101" Type="http://schemas.openxmlformats.org/officeDocument/2006/relationships/image" Target="../media/image3651.png"/><Relationship Id="rId143" Type="http://schemas.openxmlformats.org/officeDocument/2006/relationships/image" Target="../media/image3671.png"/><Relationship Id="rId185" Type="http://schemas.openxmlformats.org/officeDocument/2006/relationships/image" Target="../media/image3691.png"/><Relationship Id="rId350" Type="http://schemas.openxmlformats.org/officeDocument/2006/relationships/customXml" Target="../ink/ink664.xml"/><Relationship Id="rId406" Type="http://schemas.openxmlformats.org/officeDocument/2006/relationships/image" Target="../media/image3801.png"/><Relationship Id="rId9" Type="http://schemas.openxmlformats.org/officeDocument/2006/relationships/image" Target="../media/image3604.png"/><Relationship Id="rId210" Type="http://schemas.openxmlformats.org/officeDocument/2006/relationships/customXml" Target="../ink/ink593.xml"/><Relationship Id="rId392" Type="http://schemas.openxmlformats.org/officeDocument/2006/relationships/image" Target="../media/image3794.png"/><Relationship Id="rId252" Type="http://schemas.openxmlformats.org/officeDocument/2006/relationships/customXml" Target="../ink/ink614.xml"/><Relationship Id="rId294" Type="http://schemas.openxmlformats.org/officeDocument/2006/relationships/image" Target="../media/image3746.png"/><Relationship Id="rId308" Type="http://schemas.openxmlformats.org/officeDocument/2006/relationships/customXml" Target="../ink/ink643.xml"/><Relationship Id="rId47" Type="http://schemas.openxmlformats.org/officeDocument/2006/relationships/image" Target="../media/image3624.png"/><Relationship Id="rId89" Type="http://schemas.openxmlformats.org/officeDocument/2006/relationships/image" Target="../media/image3645.png"/><Relationship Id="rId112" Type="http://schemas.openxmlformats.org/officeDocument/2006/relationships/customXml" Target="../ink/ink543.xml"/><Relationship Id="rId154" Type="http://schemas.openxmlformats.org/officeDocument/2006/relationships/image" Target="../media/image3676.png"/><Relationship Id="rId361" Type="http://schemas.openxmlformats.org/officeDocument/2006/relationships/image" Target="../media/image3779.png"/><Relationship Id="rId196" Type="http://schemas.openxmlformats.org/officeDocument/2006/relationships/customXml" Target="../ink/ink586.xml"/><Relationship Id="rId16" Type="http://schemas.openxmlformats.org/officeDocument/2006/relationships/customXml" Target="../ink/ink495.xml"/><Relationship Id="rId221" Type="http://schemas.openxmlformats.org/officeDocument/2006/relationships/image" Target="../media/image3709.png"/><Relationship Id="rId263" Type="http://schemas.openxmlformats.org/officeDocument/2006/relationships/customXml" Target="../ink/ink620.xml"/><Relationship Id="rId319" Type="http://schemas.openxmlformats.org/officeDocument/2006/relationships/image" Target="../media/image3758.png"/><Relationship Id="rId58" Type="http://schemas.openxmlformats.org/officeDocument/2006/relationships/customXml" Target="../ink/ink516.xml"/><Relationship Id="rId123" Type="http://schemas.openxmlformats.org/officeDocument/2006/relationships/image" Target="../media/image3662.png"/><Relationship Id="rId330" Type="http://schemas.openxmlformats.org/officeDocument/2006/relationships/customXml" Target="../ink/ink654.xml"/><Relationship Id="rId165" Type="http://schemas.openxmlformats.org/officeDocument/2006/relationships/customXml" Target="../ink/ink570.xml"/><Relationship Id="rId372" Type="http://schemas.openxmlformats.org/officeDocument/2006/relationships/image" Target="../media/image3784.png"/><Relationship Id="rId211" Type="http://schemas.openxmlformats.org/officeDocument/2006/relationships/image" Target="../media/image3704.png"/><Relationship Id="rId232" Type="http://schemas.openxmlformats.org/officeDocument/2006/relationships/customXml" Target="../ink/ink604.xml"/><Relationship Id="rId253" Type="http://schemas.openxmlformats.org/officeDocument/2006/relationships/image" Target="../media/image3726.png"/><Relationship Id="rId274" Type="http://schemas.openxmlformats.org/officeDocument/2006/relationships/image" Target="../media/image3736.png"/><Relationship Id="rId295" Type="http://schemas.openxmlformats.org/officeDocument/2006/relationships/customXml" Target="../ink/ink636.xml"/><Relationship Id="rId309" Type="http://schemas.openxmlformats.org/officeDocument/2006/relationships/image" Target="../media/image3753.png"/><Relationship Id="rId27" Type="http://schemas.openxmlformats.org/officeDocument/2006/relationships/image" Target="../media/image3614.png"/><Relationship Id="rId48" Type="http://schemas.openxmlformats.org/officeDocument/2006/relationships/customXml" Target="../ink/ink511.xml"/><Relationship Id="rId69" Type="http://schemas.openxmlformats.org/officeDocument/2006/relationships/image" Target="../media/image3635.png"/><Relationship Id="rId113" Type="http://schemas.openxmlformats.org/officeDocument/2006/relationships/image" Target="../media/image3657.png"/><Relationship Id="rId134" Type="http://schemas.openxmlformats.org/officeDocument/2006/relationships/customXml" Target="../ink/ink554.xml"/><Relationship Id="rId320" Type="http://schemas.openxmlformats.org/officeDocument/2006/relationships/customXml" Target="../ink/ink649.xml"/><Relationship Id="rId80" Type="http://schemas.openxmlformats.org/officeDocument/2006/relationships/customXml" Target="../ink/ink527.xml"/><Relationship Id="rId155" Type="http://schemas.openxmlformats.org/officeDocument/2006/relationships/customXml" Target="../ink/ink565.xml"/><Relationship Id="rId176" Type="http://schemas.openxmlformats.org/officeDocument/2006/relationships/customXml" Target="../ink/ink576.xml"/><Relationship Id="rId197" Type="http://schemas.openxmlformats.org/officeDocument/2006/relationships/image" Target="../media/image3697.png"/><Relationship Id="rId341" Type="http://schemas.openxmlformats.org/officeDocument/2006/relationships/image" Target="../media/image3769.png"/><Relationship Id="rId362" Type="http://schemas.openxmlformats.org/officeDocument/2006/relationships/customXml" Target="../ink/ink670.xml"/><Relationship Id="rId383" Type="http://schemas.openxmlformats.org/officeDocument/2006/relationships/customXml" Target="../ink/ink681.xml"/><Relationship Id="rId201" Type="http://schemas.openxmlformats.org/officeDocument/2006/relationships/image" Target="../media/image3699.png"/><Relationship Id="rId222" Type="http://schemas.openxmlformats.org/officeDocument/2006/relationships/customXml" Target="../ink/ink599.xml"/><Relationship Id="rId243" Type="http://schemas.openxmlformats.org/officeDocument/2006/relationships/image" Target="../media/image3721.png"/><Relationship Id="rId264" Type="http://schemas.openxmlformats.org/officeDocument/2006/relationships/image" Target="../media/image3731.png"/><Relationship Id="rId285" Type="http://schemas.openxmlformats.org/officeDocument/2006/relationships/customXml" Target="../ink/ink631.xml"/><Relationship Id="rId17" Type="http://schemas.openxmlformats.org/officeDocument/2006/relationships/image" Target="../media/image3608.png"/><Relationship Id="rId38" Type="http://schemas.openxmlformats.org/officeDocument/2006/relationships/customXml" Target="../ink/ink506.xml"/><Relationship Id="rId59" Type="http://schemas.openxmlformats.org/officeDocument/2006/relationships/image" Target="../media/image3630.png"/><Relationship Id="rId103" Type="http://schemas.openxmlformats.org/officeDocument/2006/relationships/image" Target="../media/image3652.png"/><Relationship Id="rId124" Type="http://schemas.openxmlformats.org/officeDocument/2006/relationships/customXml" Target="../ink/ink549.xml"/><Relationship Id="rId310" Type="http://schemas.openxmlformats.org/officeDocument/2006/relationships/customXml" Target="../ink/ink644.xml"/><Relationship Id="rId70" Type="http://schemas.openxmlformats.org/officeDocument/2006/relationships/customXml" Target="../ink/ink522.xml"/><Relationship Id="rId91" Type="http://schemas.openxmlformats.org/officeDocument/2006/relationships/image" Target="../media/image3646.png"/><Relationship Id="rId145" Type="http://schemas.openxmlformats.org/officeDocument/2006/relationships/customXml" Target="../ink/ink560.xml"/><Relationship Id="rId166" Type="http://schemas.openxmlformats.org/officeDocument/2006/relationships/image" Target="../media/image3682.png"/><Relationship Id="rId187" Type="http://schemas.openxmlformats.org/officeDocument/2006/relationships/image" Target="../media/image3692.png"/><Relationship Id="rId331" Type="http://schemas.openxmlformats.org/officeDocument/2006/relationships/image" Target="../media/image3764.png"/><Relationship Id="rId352" Type="http://schemas.openxmlformats.org/officeDocument/2006/relationships/customXml" Target="../ink/ink665.xml"/><Relationship Id="rId373" Type="http://schemas.openxmlformats.org/officeDocument/2006/relationships/customXml" Target="../ink/ink676.xml"/><Relationship Id="rId394" Type="http://schemas.openxmlformats.org/officeDocument/2006/relationships/image" Target="../media/image3795.png"/><Relationship Id="rId408" Type="http://schemas.openxmlformats.org/officeDocument/2006/relationships/image" Target="../media/image3802.png"/><Relationship Id="rId1" Type="http://schemas.openxmlformats.org/officeDocument/2006/relationships/slideLayout" Target="../slideLayouts/slideLayout7.xml"/><Relationship Id="rId212" Type="http://schemas.openxmlformats.org/officeDocument/2006/relationships/customXml" Target="../ink/ink594.xml"/><Relationship Id="rId233" Type="http://schemas.openxmlformats.org/officeDocument/2006/relationships/image" Target="../media/image3716.png"/><Relationship Id="rId254" Type="http://schemas.openxmlformats.org/officeDocument/2006/relationships/customXml" Target="../ink/ink615.xml"/><Relationship Id="rId28" Type="http://schemas.openxmlformats.org/officeDocument/2006/relationships/customXml" Target="../ink/ink501.xml"/><Relationship Id="rId49" Type="http://schemas.openxmlformats.org/officeDocument/2006/relationships/image" Target="../media/image3625.png"/><Relationship Id="rId114" Type="http://schemas.openxmlformats.org/officeDocument/2006/relationships/customXml" Target="../ink/ink544.xml"/><Relationship Id="rId275" Type="http://schemas.openxmlformats.org/officeDocument/2006/relationships/customXml" Target="../ink/ink626.xml"/><Relationship Id="rId296" Type="http://schemas.openxmlformats.org/officeDocument/2006/relationships/image" Target="../media/image3747.png"/><Relationship Id="rId300" Type="http://schemas.openxmlformats.org/officeDocument/2006/relationships/customXml" Target="../ink/ink639.xml"/><Relationship Id="rId60" Type="http://schemas.openxmlformats.org/officeDocument/2006/relationships/customXml" Target="../ink/ink517.xml"/><Relationship Id="rId81" Type="http://schemas.openxmlformats.org/officeDocument/2006/relationships/image" Target="../media/image3641.png"/><Relationship Id="rId135" Type="http://schemas.openxmlformats.org/officeDocument/2006/relationships/image" Target="../media/image3667.png"/><Relationship Id="rId156" Type="http://schemas.openxmlformats.org/officeDocument/2006/relationships/image" Target="../media/image3677.png"/><Relationship Id="rId177" Type="http://schemas.openxmlformats.org/officeDocument/2006/relationships/image" Target="../media/image3687.png"/><Relationship Id="rId198" Type="http://schemas.openxmlformats.org/officeDocument/2006/relationships/customXml" Target="../ink/ink587.xml"/><Relationship Id="rId321" Type="http://schemas.openxmlformats.org/officeDocument/2006/relationships/image" Target="../media/image3759.png"/><Relationship Id="rId342" Type="http://schemas.openxmlformats.org/officeDocument/2006/relationships/customXml" Target="../ink/ink660.xml"/><Relationship Id="rId363" Type="http://schemas.openxmlformats.org/officeDocument/2006/relationships/customXml" Target="../ink/ink671.xml"/><Relationship Id="rId384" Type="http://schemas.openxmlformats.org/officeDocument/2006/relationships/image" Target="../media/image3790.png"/><Relationship Id="rId202" Type="http://schemas.openxmlformats.org/officeDocument/2006/relationships/customXml" Target="../ink/ink589.xml"/><Relationship Id="rId223" Type="http://schemas.openxmlformats.org/officeDocument/2006/relationships/image" Target="../media/image3711.png"/><Relationship Id="rId244" Type="http://schemas.openxmlformats.org/officeDocument/2006/relationships/customXml" Target="../ink/ink610.xml"/><Relationship Id="rId18" Type="http://schemas.openxmlformats.org/officeDocument/2006/relationships/customXml" Target="../ink/ink496.xml"/><Relationship Id="rId39" Type="http://schemas.openxmlformats.org/officeDocument/2006/relationships/image" Target="../media/image3620.png"/><Relationship Id="rId265" Type="http://schemas.openxmlformats.org/officeDocument/2006/relationships/customXml" Target="../ink/ink621.xml"/><Relationship Id="rId286" Type="http://schemas.openxmlformats.org/officeDocument/2006/relationships/image" Target="../media/image3742.png"/><Relationship Id="rId50" Type="http://schemas.openxmlformats.org/officeDocument/2006/relationships/customXml" Target="../ink/ink512.xml"/><Relationship Id="rId104" Type="http://schemas.openxmlformats.org/officeDocument/2006/relationships/customXml" Target="../ink/ink539.xml"/><Relationship Id="rId125" Type="http://schemas.openxmlformats.org/officeDocument/2006/relationships/image" Target="../media/image3663.png"/><Relationship Id="rId146" Type="http://schemas.openxmlformats.org/officeDocument/2006/relationships/image" Target="../media/image3672.png"/><Relationship Id="rId167" Type="http://schemas.openxmlformats.org/officeDocument/2006/relationships/customXml" Target="../ink/ink571.xml"/><Relationship Id="rId188" Type="http://schemas.openxmlformats.org/officeDocument/2006/relationships/customXml" Target="../ink/ink582.xml"/><Relationship Id="rId311" Type="http://schemas.openxmlformats.org/officeDocument/2006/relationships/image" Target="../media/image3754.png"/><Relationship Id="rId332" Type="http://schemas.openxmlformats.org/officeDocument/2006/relationships/customXml" Target="../ink/ink655.xml"/><Relationship Id="rId353" Type="http://schemas.openxmlformats.org/officeDocument/2006/relationships/image" Target="../media/image3775.png"/><Relationship Id="rId374" Type="http://schemas.openxmlformats.org/officeDocument/2006/relationships/image" Target="../media/image3785.png"/><Relationship Id="rId395" Type="http://schemas.openxmlformats.org/officeDocument/2006/relationships/customXml" Target="../ink/ink687.xml"/><Relationship Id="rId71" Type="http://schemas.openxmlformats.org/officeDocument/2006/relationships/image" Target="../media/image3636.png"/><Relationship Id="rId92" Type="http://schemas.openxmlformats.org/officeDocument/2006/relationships/customXml" Target="../ink/ink533.xml"/><Relationship Id="rId213" Type="http://schemas.openxmlformats.org/officeDocument/2006/relationships/image" Target="../media/image3705.png"/><Relationship Id="rId234" Type="http://schemas.openxmlformats.org/officeDocument/2006/relationships/customXml" Target="../ink/ink605.xml"/><Relationship Id="rId2" Type="http://schemas.openxmlformats.org/officeDocument/2006/relationships/notesSlide" Target="../notesSlides/notesSlide4.xml"/><Relationship Id="rId29" Type="http://schemas.openxmlformats.org/officeDocument/2006/relationships/image" Target="../media/image3615.png"/><Relationship Id="rId255" Type="http://schemas.openxmlformats.org/officeDocument/2006/relationships/image" Target="../media/image3727.png"/><Relationship Id="rId276" Type="http://schemas.openxmlformats.org/officeDocument/2006/relationships/image" Target="../media/image3737.png"/><Relationship Id="rId297" Type="http://schemas.openxmlformats.org/officeDocument/2006/relationships/customXml" Target="../ink/ink637.xml"/><Relationship Id="rId40" Type="http://schemas.openxmlformats.org/officeDocument/2006/relationships/customXml" Target="../ink/ink507.xml"/><Relationship Id="rId115" Type="http://schemas.openxmlformats.org/officeDocument/2006/relationships/image" Target="../media/image3658.png"/><Relationship Id="rId136" Type="http://schemas.openxmlformats.org/officeDocument/2006/relationships/customXml" Target="../ink/ink555.xml"/><Relationship Id="rId157" Type="http://schemas.openxmlformats.org/officeDocument/2006/relationships/customXml" Target="../ink/ink566.xml"/><Relationship Id="rId178" Type="http://schemas.openxmlformats.org/officeDocument/2006/relationships/customXml" Target="../ink/ink577.xml"/><Relationship Id="rId301" Type="http://schemas.openxmlformats.org/officeDocument/2006/relationships/image" Target="../media/image3749.png"/><Relationship Id="rId322" Type="http://schemas.openxmlformats.org/officeDocument/2006/relationships/customXml" Target="../ink/ink650.xml"/><Relationship Id="rId343" Type="http://schemas.openxmlformats.org/officeDocument/2006/relationships/image" Target="../media/image3770.png"/><Relationship Id="rId364" Type="http://schemas.openxmlformats.org/officeDocument/2006/relationships/image" Target="../media/image3780.png"/><Relationship Id="rId61" Type="http://schemas.openxmlformats.org/officeDocument/2006/relationships/image" Target="../media/image3631.png"/><Relationship Id="rId82" Type="http://schemas.openxmlformats.org/officeDocument/2006/relationships/customXml" Target="../ink/ink528.xml"/><Relationship Id="rId199" Type="http://schemas.openxmlformats.org/officeDocument/2006/relationships/image" Target="../media/image3698.png"/><Relationship Id="rId203" Type="http://schemas.openxmlformats.org/officeDocument/2006/relationships/image" Target="../media/image3700.png"/><Relationship Id="rId385" Type="http://schemas.openxmlformats.org/officeDocument/2006/relationships/customXml" Target="../ink/ink682.xml"/><Relationship Id="rId19" Type="http://schemas.openxmlformats.org/officeDocument/2006/relationships/image" Target="../media/image3609.png"/><Relationship Id="rId224" Type="http://schemas.openxmlformats.org/officeDocument/2006/relationships/customXml" Target="../ink/ink600.xml"/><Relationship Id="rId245" Type="http://schemas.openxmlformats.org/officeDocument/2006/relationships/image" Target="../media/image3722.png"/><Relationship Id="rId266" Type="http://schemas.openxmlformats.org/officeDocument/2006/relationships/image" Target="../media/image3732.png"/><Relationship Id="rId287" Type="http://schemas.openxmlformats.org/officeDocument/2006/relationships/customXml" Target="../ink/ink632.xml"/><Relationship Id="rId30" Type="http://schemas.openxmlformats.org/officeDocument/2006/relationships/customXml" Target="../ink/ink502.xml"/><Relationship Id="rId105" Type="http://schemas.openxmlformats.org/officeDocument/2006/relationships/image" Target="../media/image3653.png"/><Relationship Id="rId126" Type="http://schemas.openxmlformats.org/officeDocument/2006/relationships/customXml" Target="../ink/ink550.xml"/><Relationship Id="rId147" Type="http://schemas.openxmlformats.org/officeDocument/2006/relationships/customXml" Target="../ink/ink561.xml"/><Relationship Id="rId168" Type="http://schemas.openxmlformats.org/officeDocument/2006/relationships/customXml" Target="../ink/ink572.xml"/><Relationship Id="rId312" Type="http://schemas.openxmlformats.org/officeDocument/2006/relationships/customXml" Target="../ink/ink645.xml"/><Relationship Id="rId333" Type="http://schemas.openxmlformats.org/officeDocument/2006/relationships/image" Target="../media/image3765.png"/><Relationship Id="rId354" Type="http://schemas.openxmlformats.org/officeDocument/2006/relationships/customXml" Target="../ink/ink666.xml"/><Relationship Id="rId51" Type="http://schemas.openxmlformats.org/officeDocument/2006/relationships/image" Target="../media/image3626.png"/><Relationship Id="rId72" Type="http://schemas.openxmlformats.org/officeDocument/2006/relationships/customXml" Target="../ink/ink523.xml"/><Relationship Id="rId93" Type="http://schemas.openxmlformats.org/officeDocument/2006/relationships/image" Target="../media/image3647.png"/><Relationship Id="rId189" Type="http://schemas.openxmlformats.org/officeDocument/2006/relationships/image" Target="../media/image3693.png"/><Relationship Id="rId375" Type="http://schemas.openxmlformats.org/officeDocument/2006/relationships/customXml" Target="../ink/ink677.xml"/><Relationship Id="rId396" Type="http://schemas.openxmlformats.org/officeDocument/2006/relationships/image" Target="../media/image3796.png"/><Relationship Id="rId3" Type="http://schemas.openxmlformats.org/officeDocument/2006/relationships/image" Target="../media/image70.png"/><Relationship Id="rId214" Type="http://schemas.openxmlformats.org/officeDocument/2006/relationships/customXml" Target="../ink/ink595.xml"/><Relationship Id="rId235" Type="http://schemas.openxmlformats.org/officeDocument/2006/relationships/image" Target="../media/image3717.png"/><Relationship Id="rId256" Type="http://schemas.openxmlformats.org/officeDocument/2006/relationships/customXml" Target="../ink/ink616.xml"/><Relationship Id="rId277" Type="http://schemas.openxmlformats.org/officeDocument/2006/relationships/customXml" Target="../ink/ink627.xml"/><Relationship Id="rId298" Type="http://schemas.openxmlformats.org/officeDocument/2006/relationships/image" Target="../media/image3748.png"/><Relationship Id="rId400" Type="http://schemas.openxmlformats.org/officeDocument/2006/relationships/image" Target="../media/image3798.png"/><Relationship Id="rId116" Type="http://schemas.openxmlformats.org/officeDocument/2006/relationships/customXml" Target="../ink/ink545.xml"/><Relationship Id="rId137" Type="http://schemas.openxmlformats.org/officeDocument/2006/relationships/image" Target="../media/image3668.png"/><Relationship Id="rId158" Type="http://schemas.openxmlformats.org/officeDocument/2006/relationships/image" Target="../media/image3678.png"/><Relationship Id="rId302" Type="http://schemas.openxmlformats.org/officeDocument/2006/relationships/customXml" Target="../ink/ink640.xml"/><Relationship Id="rId323" Type="http://schemas.openxmlformats.org/officeDocument/2006/relationships/image" Target="../media/image3760.png"/><Relationship Id="rId344" Type="http://schemas.openxmlformats.org/officeDocument/2006/relationships/customXml" Target="../ink/ink661.xml"/><Relationship Id="rId20" Type="http://schemas.openxmlformats.org/officeDocument/2006/relationships/customXml" Target="../ink/ink497.xml"/><Relationship Id="rId41" Type="http://schemas.openxmlformats.org/officeDocument/2006/relationships/image" Target="../media/image3621.png"/><Relationship Id="rId62" Type="http://schemas.openxmlformats.org/officeDocument/2006/relationships/customXml" Target="../ink/ink518.xml"/><Relationship Id="rId83" Type="http://schemas.openxmlformats.org/officeDocument/2006/relationships/image" Target="../media/image3642.png"/><Relationship Id="rId179" Type="http://schemas.openxmlformats.org/officeDocument/2006/relationships/image" Target="../media/image3688.png"/><Relationship Id="rId365" Type="http://schemas.openxmlformats.org/officeDocument/2006/relationships/customXml" Target="../ink/ink672.xml"/><Relationship Id="rId386" Type="http://schemas.openxmlformats.org/officeDocument/2006/relationships/image" Target="../media/image3791.png"/><Relationship Id="rId190" Type="http://schemas.openxmlformats.org/officeDocument/2006/relationships/customXml" Target="../ink/ink583.xml"/><Relationship Id="rId204" Type="http://schemas.openxmlformats.org/officeDocument/2006/relationships/customXml" Target="../ink/ink590.xml"/><Relationship Id="rId225" Type="http://schemas.openxmlformats.org/officeDocument/2006/relationships/image" Target="../media/image3712.png"/><Relationship Id="rId246" Type="http://schemas.openxmlformats.org/officeDocument/2006/relationships/customXml" Target="../ink/ink611.xml"/><Relationship Id="rId267" Type="http://schemas.openxmlformats.org/officeDocument/2006/relationships/customXml" Target="../ink/ink622.xml"/><Relationship Id="rId288" Type="http://schemas.openxmlformats.org/officeDocument/2006/relationships/image" Target="../media/image3743.png"/><Relationship Id="rId106" Type="http://schemas.openxmlformats.org/officeDocument/2006/relationships/customXml" Target="../ink/ink540.xml"/><Relationship Id="rId127" Type="http://schemas.openxmlformats.org/officeDocument/2006/relationships/image" Target="../media/image3664.png"/><Relationship Id="rId313" Type="http://schemas.openxmlformats.org/officeDocument/2006/relationships/image" Target="../media/image3755.png"/><Relationship Id="rId10" Type="http://schemas.openxmlformats.org/officeDocument/2006/relationships/customXml" Target="../ink/ink492.xml"/><Relationship Id="rId31" Type="http://schemas.openxmlformats.org/officeDocument/2006/relationships/image" Target="../media/image3616.png"/><Relationship Id="rId52" Type="http://schemas.openxmlformats.org/officeDocument/2006/relationships/customXml" Target="../ink/ink513.xml"/><Relationship Id="rId73" Type="http://schemas.openxmlformats.org/officeDocument/2006/relationships/image" Target="../media/image3637.png"/><Relationship Id="rId94" Type="http://schemas.openxmlformats.org/officeDocument/2006/relationships/customXml" Target="../ink/ink534.xml"/><Relationship Id="rId148" Type="http://schemas.openxmlformats.org/officeDocument/2006/relationships/image" Target="../media/image3673.png"/><Relationship Id="rId169" Type="http://schemas.openxmlformats.org/officeDocument/2006/relationships/image" Target="../media/image3683.png"/><Relationship Id="rId334" Type="http://schemas.openxmlformats.org/officeDocument/2006/relationships/customXml" Target="../ink/ink656.xml"/><Relationship Id="rId355" Type="http://schemas.openxmlformats.org/officeDocument/2006/relationships/image" Target="../media/image3776.png"/><Relationship Id="rId376" Type="http://schemas.openxmlformats.org/officeDocument/2006/relationships/image" Target="../media/image3786.png"/><Relationship Id="rId397" Type="http://schemas.openxmlformats.org/officeDocument/2006/relationships/customXml" Target="../ink/ink688.xml"/><Relationship Id="rId4" Type="http://schemas.openxmlformats.org/officeDocument/2006/relationships/customXml" Target="../ink/ink489.xml"/><Relationship Id="rId180" Type="http://schemas.openxmlformats.org/officeDocument/2006/relationships/customXml" Target="../ink/ink578.xml"/><Relationship Id="rId215" Type="http://schemas.openxmlformats.org/officeDocument/2006/relationships/image" Target="../media/image3706.png"/><Relationship Id="rId236" Type="http://schemas.openxmlformats.org/officeDocument/2006/relationships/customXml" Target="../ink/ink606.xml"/><Relationship Id="rId257" Type="http://schemas.openxmlformats.org/officeDocument/2006/relationships/customXml" Target="../ink/ink617.xml"/><Relationship Id="rId278" Type="http://schemas.openxmlformats.org/officeDocument/2006/relationships/image" Target="../media/image3738.png"/><Relationship Id="rId401" Type="http://schemas.openxmlformats.org/officeDocument/2006/relationships/customXml" Target="../ink/ink690.xml"/><Relationship Id="rId303" Type="http://schemas.openxmlformats.org/officeDocument/2006/relationships/image" Target="../media/image3750.png"/><Relationship Id="rId42" Type="http://schemas.openxmlformats.org/officeDocument/2006/relationships/customXml" Target="../ink/ink508.xml"/><Relationship Id="rId84" Type="http://schemas.openxmlformats.org/officeDocument/2006/relationships/customXml" Target="../ink/ink529.xml"/><Relationship Id="rId138" Type="http://schemas.openxmlformats.org/officeDocument/2006/relationships/customXml" Target="../ink/ink556.xml"/><Relationship Id="rId345" Type="http://schemas.openxmlformats.org/officeDocument/2006/relationships/image" Target="../media/image3771.png"/><Relationship Id="rId387" Type="http://schemas.openxmlformats.org/officeDocument/2006/relationships/customXml" Target="../ink/ink683.xml"/><Relationship Id="rId191" Type="http://schemas.openxmlformats.org/officeDocument/2006/relationships/image" Target="../media/image3694.png"/><Relationship Id="rId205" Type="http://schemas.openxmlformats.org/officeDocument/2006/relationships/image" Target="../media/image3701.png"/><Relationship Id="rId247" Type="http://schemas.openxmlformats.org/officeDocument/2006/relationships/image" Target="../media/image3723.png"/><Relationship Id="rId107" Type="http://schemas.openxmlformats.org/officeDocument/2006/relationships/image" Target="../media/image3654.png"/><Relationship Id="rId289" Type="http://schemas.openxmlformats.org/officeDocument/2006/relationships/customXml" Target="../ink/ink633.xml"/><Relationship Id="rId11" Type="http://schemas.openxmlformats.org/officeDocument/2006/relationships/image" Target="../media/image3605.png"/><Relationship Id="rId53" Type="http://schemas.openxmlformats.org/officeDocument/2006/relationships/image" Target="../media/image3627.png"/><Relationship Id="rId149" Type="http://schemas.openxmlformats.org/officeDocument/2006/relationships/customXml" Target="../ink/ink562.xml"/><Relationship Id="rId314" Type="http://schemas.openxmlformats.org/officeDocument/2006/relationships/customXml" Target="../ink/ink646.xml"/><Relationship Id="rId356" Type="http://schemas.openxmlformats.org/officeDocument/2006/relationships/customXml" Target="../ink/ink667.xml"/><Relationship Id="rId398" Type="http://schemas.openxmlformats.org/officeDocument/2006/relationships/image" Target="../media/image3797.png"/><Relationship Id="rId95" Type="http://schemas.openxmlformats.org/officeDocument/2006/relationships/image" Target="../media/image3648.png"/><Relationship Id="rId160" Type="http://schemas.openxmlformats.org/officeDocument/2006/relationships/image" Target="../media/image3679.png"/><Relationship Id="rId216" Type="http://schemas.openxmlformats.org/officeDocument/2006/relationships/customXml" Target="../ink/ink596.xml"/><Relationship Id="rId258" Type="http://schemas.openxmlformats.org/officeDocument/2006/relationships/image" Target="../media/image3728.png"/><Relationship Id="rId22" Type="http://schemas.openxmlformats.org/officeDocument/2006/relationships/customXml" Target="../ink/ink498.xml"/><Relationship Id="rId64" Type="http://schemas.openxmlformats.org/officeDocument/2006/relationships/customXml" Target="../ink/ink519.xml"/><Relationship Id="rId118" Type="http://schemas.openxmlformats.org/officeDocument/2006/relationships/customXml" Target="../ink/ink546.xml"/><Relationship Id="rId325" Type="http://schemas.openxmlformats.org/officeDocument/2006/relationships/image" Target="../media/image3761.png"/><Relationship Id="rId367" Type="http://schemas.openxmlformats.org/officeDocument/2006/relationships/customXml" Target="../ink/ink673.xml"/><Relationship Id="rId171" Type="http://schemas.openxmlformats.org/officeDocument/2006/relationships/image" Target="../media/image3684.png"/><Relationship Id="rId227" Type="http://schemas.openxmlformats.org/officeDocument/2006/relationships/image" Target="../media/image3713.png"/><Relationship Id="rId269" Type="http://schemas.openxmlformats.org/officeDocument/2006/relationships/customXml" Target="../ink/ink623.xml"/><Relationship Id="rId33" Type="http://schemas.openxmlformats.org/officeDocument/2006/relationships/image" Target="../media/image3617.png"/><Relationship Id="rId129" Type="http://schemas.openxmlformats.org/officeDocument/2006/relationships/image" Target="../media/image3665.png"/><Relationship Id="rId280" Type="http://schemas.openxmlformats.org/officeDocument/2006/relationships/image" Target="../media/image3739.png"/><Relationship Id="rId336" Type="http://schemas.openxmlformats.org/officeDocument/2006/relationships/customXml" Target="../ink/ink657.xml"/><Relationship Id="rId75" Type="http://schemas.openxmlformats.org/officeDocument/2006/relationships/image" Target="../media/image3638.png"/><Relationship Id="rId140" Type="http://schemas.openxmlformats.org/officeDocument/2006/relationships/customXml" Target="../ink/ink557.xml"/><Relationship Id="rId182" Type="http://schemas.openxmlformats.org/officeDocument/2006/relationships/customXml" Target="../ink/ink579.xml"/><Relationship Id="rId378" Type="http://schemas.openxmlformats.org/officeDocument/2006/relationships/image" Target="../media/image3787.png"/><Relationship Id="rId403" Type="http://schemas.openxmlformats.org/officeDocument/2006/relationships/customXml" Target="../ink/ink691.xml"/><Relationship Id="rId6" Type="http://schemas.openxmlformats.org/officeDocument/2006/relationships/customXml" Target="../ink/ink490.xml"/><Relationship Id="rId238" Type="http://schemas.openxmlformats.org/officeDocument/2006/relationships/customXml" Target="../ink/ink607.xml"/><Relationship Id="rId291" Type="http://schemas.openxmlformats.org/officeDocument/2006/relationships/customXml" Target="../ink/ink634.xml"/><Relationship Id="rId305" Type="http://schemas.openxmlformats.org/officeDocument/2006/relationships/image" Target="../media/image3751.png"/><Relationship Id="rId347" Type="http://schemas.openxmlformats.org/officeDocument/2006/relationships/image" Target="../media/image3772.png"/><Relationship Id="rId44" Type="http://schemas.openxmlformats.org/officeDocument/2006/relationships/customXml" Target="../ink/ink509.xml"/><Relationship Id="rId86" Type="http://schemas.openxmlformats.org/officeDocument/2006/relationships/customXml" Target="../ink/ink530.xml"/><Relationship Id="rId151" Type="http://schemas.openxmlformats.org/officeDocument/2006/relationships/customXml" Target="../ink/ink563.xml"/><Relationship Id="rId389" Type="http://schemas.openxmlformats.org/officeDocument/2006/relationships/customXml" Target="../ink/ink684.xml"/><Relationship Id="rId193" Type="http://schemas.openxmlformats.org/officeDocument/2006/relationships/image" Target="../media/image3695.png"/><Relationship Id="rId207" Type="http://schemas.openxmlformats.org/officeDocument/2006/relationships/image" Target="../media/image3702.png"/><Relationship Id="rId249" Type="http://schemas.openxmlformats.org/officeDocument/2006/relationships/image" Target="../media/image3724.png"/><Relationship Id="rId13" Type="http://schemas.openxmlformats.org/officeDocument/2006/relationships/image" Target="../media/image3606.png"/><Relationship Id="rId109" Type="http://schemas.openxmlformats.org/officeDocument/2006/relationships/image" Target="../media/image3655.png"/><Relationship Id="rId260" Type="http://schemas.openxmlformats.org/officeDocument/2006/relationships/image" Target="../media/image3729.png"/><Relationship Id="rId316" Type="http://schemas.openxmlformats.org/officeDocument/2006/relationships/customXml" Target="../ink/ink647.xml"/><Relationship Id="rId55" Type="http://schemas.openxmlformats.org/officeDocument/2006/relationships/image" Target="../media/image3628.png"/><Relationship Id="rId97" Type="http://schemas.openxmlformats.org/officeDocument/2006/relationships/image" Target="../media/image3649.png"/><Relationship Id="rId120" Type="http://schemas.openxmlformats.org/officeDocument/2006/relationships/customXml" Target="../ink/ink547.xml"/><Relationship Id="rId358" Type="http://schemas.openxmlformats.org/officeDocument/2006/relationships/customXml" Target="../ink/ink668.xml"/><Relationship Id="rId162" Type="http://schemas.openxmlformats.org/officeDocument/2006/relationships/image" Target="../media/image3680.png"/><Relationship Id="rId218" Type="http://schemas.openxmlformats.org/officeDocument/2006/relationships/customXml" Target="../ink/ink597.xml"/><Relationship Id="rId271" Type="http://schemas.openxmlformats.org/officeDocument/2006/relationships/customXml" Target="../ink/ink624.xml"/><Relationship Id="rId24" Type="http://schemas.openxmlformats.org/officeDocument/2006/relationships/customXml" Target="../ink/ink499.xml"/><Relationship Id="rId66" Type="http://schemas.openxmlformats.org/officeDocument/2006/relationships/customXml" Target="../ink/ink520.xml"/><Relationship Id="rId131" Type="http://schemas.openxmlformats.org/officeDocument/2006/relationships/image" Target="../media/image3666.png"/><Relationship Id="rId327" Type="http://schemas.openxmlformats.org/officeDocument/2006/relationships/image" Target="../media/image3762.png"/><Relationship Id="rId369" Type="http://schemas.openxmlformats.org/officeDocument/2006/relationships/customXml" Target="../ink/ink674.xml"/><Relationship Id="rId173" Type="http://schemas.openxmlformats.org/officeDocument/2006/relationships/image" Target="../media/image3685.png"/><Relationship Id="rId229" Type="http://schemas.openxmlformats.org/officeDocument/2006/relationships/image" Target="../media/image3714.png"/><Relationship Id="rId380" Type="http://schemas.openxmlformats.org/officeDocument/2006/relationships/image" Target="../media/image3788.png"/><Relationship Id="rId240" Type="http://schemas.openxmlformats.org/officeDocument/2006/relationships/customXml" Target="../ink/ink608.xml"/><Relationship Id="rId35" Type="http://schemas.openxmlformats.org/officeDocument/2006/relationships/image" Target="../media/image3618.png"/><Relationship Id="rId77" Type="http://schemas.openxmlformats.org/officeDocument/2006/relationships/image" Target="../media/image3639.png"/><Relationship Id="rId100" Type="http://schemas.openxmlformats.org/officeDocument/2006/relationships/customXml" Target="../ink/ink537.xml"/><Relationship Id="rId282" Type="http://schemas.openxmlformats.org/officeDocument/2006/relationships/image" Target="../media/image3740.png"/><Relationship Id="rId338" Type="http://schemas.openxmlformats.org/officeDocument/2006/relationships/customXml" Target="../ink/ink658.xml"/><Relationship Id="rId8" Type="http://schemas.openxmlformats.org/officeDocument/2006/relationships/customXml" Target="../ink/ink491.xml"/><Relationship Id="rId142" Type="http://schemas.openxmlformats.org/officeDocument/2006/relationships/customXml" Target="../ink/ink558.xml"/><Relationship Id="rId184" Type="http://schemas.openxmlformats.org/officeDocument/2006/relationships/customXml" Target="../ink/ink580.xml"/><Relationship Id="rId391" Type="http://schemas.openxmlformats.org/officeDocument/2006/relationships/customXml" Target="../ink/ink685.xml"/><Relationship Id="rId405" Type="http://schemas.openxmlformats.org/officeDocument/2006/relationships/customXml" Target="../ink/ink692.xml"/><Relationship Id="rId251" Type="http://schemas.openxmlformats.org/officeDocument/2006/relationships/image" Target="../media/image3725.png"/><Relationship Id="rId46" Type="http://schemas.openxmlformats.org/officeDocument/2006/relationships/customXml" Target="../ink/ink510.xml"/><Relationship Id="rId293" Type="http://schemas.openxmlformats.org/officeDocument/2006/relationships/customXml" Target="../ink/ink635.xml"/><Relationship Id="rId307" Type="http://schemas.openxmlformats.org/officeDocument/2006/relationships/image" Target="../media/image3752.png"/><Relationship Id="rId349" Type="http://schemas.openxmlformats.org/officeDocument/2006/relationships/image" Target="../media/image3773.png"/><Relationship Id="rId88" Type="http://schemas.openxmlformats.org/officeDocument/2006/relationships/customXml" Target="../ink/ink531.xml"/><Relationship Id="rId111" Type="http://schemas.openxmlformats.org/officeDocument/2006/relationships/image" Target="../media/image3656.png"/><Relationship Id="rId153" Type="http://schemas.openxmlformats.org/officeDocument/2006/relationships/customXml" Target="../ink/ink564.xml"/><Relationship Id="rId195" Type="http://schemas.openxmlformats.org/officeDocument/2006/relationships/image" Target="../media/image3696.png"/><Relationship Id="rId209" Type="http://schemas.openxmlformats.org/officeDocument/2006/relationships/image" Target="../media/image3703.png"/><Relationship Id="rId360" Type="http://schemas.openxmlformats.org/officeDocument/2006/relationships/customXml" Target="../ink/ink669.xml"/><Relationship Id="rId220" Type="http://schemas.openxmlformats.org/officeDocument/2006/relationships/customXml" Target="../ink/ink598.xml"/><Relationship Id="rId15" Type="http://schemas.openxmlformats.org/officeDocument/2006/relationships/image" Target="../media/image3607.png"/><Relationship Id="rId57" Type="http://schemas.openxmlformats.org/officeDocument/2006/relationships/image" Target="../media/image3629.png"/><Relationship Id="rId262" Type="http://schemas.openxmlformats.org/officeDocument/2006/relationships/image" Target="../media/image3730.png"/><Relationship Id="rId318" Type="http://schemas.openxmlformats.org/officeDocument/2006/relationships/customXml" Target="../ink/ink648.xml"/><Relationship Id="rId99" Type="http://schemas.openxmlformats.org/officeDocument/2006/relationships/image" Target="../media/image3650.png"/><Relationship Id="rId122" Type="http://schemas.openxmlformats.org/officeDocument/2006/relationships/customXml" Target="../ink/ink548.xml"/><Relationship Id="rId164" Type="http://schemas.openxmlformats.org/officeDocument/2006/relationships/image" Target="../media/image3681.png"/><Relationship Id="rId371" Type="http://schemas.openxmlformats.org/officeDocument/2006/relationships/customXml" Target="../ink/ink675.xml"/><Relationship Id="rId26" Type="http://schemas.openxmlformats.org/officeDocument/2006/relationships/customXml" Target="../ink/ink500.xml"/><Relationship Id="rId231" Type="http://schemas.openxmlformats.org/officeDocument/2006/relationships/image" Target="../media/image3715.png"/><Relationship Id="rId273" Type="http://schemas.openxmlformats.org/officeDocument/2006/relationships/customXml" Target="../ink/ink625.xml"/><Relationship Id="rId329" Type="http://schemas.openxmlformats.org/officeDocument/2006/relationships/image" Target="../media/image3763.png"/><Relationship Id="rId68" Type="http://schemas.openxmlformats.org/officeDocument/2006/relationships/customXml" Target="../ink/ink521.xml"/><Relationship Id="rId133" Type="http://schemas.openxmlformats.org/officeDocument/2006/relationships/image" Target="../media/image3535.png"/><Relationship Id="rId175" Type="http://schemas.openxmlformats.org/officeDocument/2006/relationships/image" Target="../media/image3686.png"/><Relationship Id="rId340" Type="http://schemas.openxmlformats.org/officeDocument/2006/relationships/customXml" Target="../ink/ink659.xml"/><Relationship Id="rId200" Type="http://schemas.openxmlformats.org/officeDocument/2006/relationships/customXml" Target="../ink/ink588.xml"/><Relationship Id="rId382" Type="http://schemas.openxmlformats.org/officeDocument/2006/relationships/image" Target="../media/image3789.png"/><Relationship Id="rId242" Type="http://schemas.openxmlformats.org/officeDocument/2006/relationships/customXml" Target="../ink/ink609.xml"/><Relationship Id="rId284" Type="http://schemas.openxmlformats.org/officeDocument/2006/relationships/image" Target="../media/image3741.png"/><Relationship Id="rId37" Type="http://schemas.openxmlformats.org/officeDocument/2006/relationships/image" Target="../media/image3619.png"/><Relationship Id="rId79" Type="http://schemas.openxmlformats.org/officeDocument/2006/relationships/image" Target="../media/image3640.png"/><Relationship Id="rId102" Type="http://schemas.openxmlformats.org/officeDocument/2006/relationships/customXml" Target="../ink/ink538.xml"/><Relationship Id="rId144" Type="http://schemas.openxmlformats.org/officeDocument/2006/relationships/customXml" Target="../ink/ink559.xml"/><Relationship Id="rId90" Type="http://schemas.openxmlformats.org/officeDocument/2006/relationships/customXml" Target="../ink/ink532.xml"/><Relationship Id="rId186" Type="http://schemas.openxmlformats.org/officeDocument/2006/relationships/customXml" Target="../ink/ink581.xml"/><Relationship Id="rId351" Type="http://schemas.openxmlformats.org/officeDocument/2006/relationships/image" Target="../media/image3774.png"/><Relationship Id="rId393" Type="http://schemas.openxmlformats.org/officeDocument/2006/relationships/customXml" Target="../ink/ink686.xml"/><Relationship Id="rId407" Type="http://schemas.openxmlformats.org/officeDocument/2006/relationships/customXml" Target="../ink/ink69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637.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63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customXml" Target="../ink/ink699.xml"/><Relationship Id="rId18" Type="http://schemas.openxmlformats.org/officeDocument/2006/relationships/image" Target="../media/image3811.png"/><Relationship Id="rId26" Type="http://schemas.openxmlformats.org/officeDocument/2006/relationships/image" Target="../media/image3815.png"/><Relationship Id="rId39" Type="http://schemas.openxmlformats.org/officeDocument/2006/relationships/customXml" Target="../ink/ink712.xml"/><Relationship Id="rId21" Type="http://schemas.openxmlformats.org/officeDocument/2006/relationships/customXml" Target="../ink/ink703.xml"/><Relationship Id="rId34" Type="http://schemas.openxmlformats.org/officeDocument/2006/relationships/image" Target="../media/image3819.png"/><Relationship Id="rId42" Type="http://schemas.openxmlformats.org/officeDocument/2006/relationships/image" Target="../media/image3823.png"/><Relationship Id="rId7" Type="http://schemas.openxmlformats.org/officeDocument/2006/relationships/customXml" Target="../ink/ink696.xml"/><Relationship Id="rId2" Type="http://schemas.openxmlformats.org/officeDocument/2006/relationships/notesSlide" Target="../notesSlides/notesSlide5.xml"/><Relationship Id="rId16" Type="http://schemas.openxmlformats.org/officeDocument/2006/relationships/image" Target="../media/image3809.png"/><Relationship Id="rId20" Type="http://schemas.openxmlformats.org/officeDocument/2006/relationships/image" Target="../media/image3812.png"/><Relationship Id="rId29" Type="http://schemas.openxmlformats.org/officeDocument/2006/relationships/customXml" Target="../ink/ink707.xml"/><Relationship Id="rId41" Type="http://schemas.openxmlformats.org/officeDocument/2006/relationships/customXml" Target="../ink/ink713.xml"/><Relationship Id="rId1" Type="http://schemas.openxmlformats.org/officeDocument/2006/relationships/slideLayout" Target="../slideLayouts/slideLayout7.xml"/><Relationship Id="rId6" Type="http://schemas.openxmlformats.org/officeDocument/2006/relationships/image" Target="../media/image3804.png"/><Relationship Id="rId11" Type="http://schemas.openxmlformats.org/officeDocument/2006/relationships/customXml" Target="../ink/ink698.xml"/><Relationship Id="rId24" Type="http://schemas.openxmlformats.org/officeDocument/2006/relationships/image" Target="../media/image3814.png"/><Relationship Id="rId32" Type="http://schemas.openxmlformats.org/officeDocument/2006/relationships/image" Target="../media/image3818.png"/><Relationship Id="rId37" Type="http://schemas.openxmlformats.org/officeDocument/2006/relationships/customXml" Target="../ink/ink711.xml"/><Relationship Id="rId40" Type="http://schemas.openxmlformats.org/officeDocument/2006/relationships/image" Target="../media/image3822.png"/><Relationship Id="rId5" Type="http://schemas.openxmlformats.org/officeDocument/2006/relationships/customXml" Target="../ink/ink695.xml"/><Relationship Id="rId15" Type="http://schemas.openxmlformats.org/officeDocument/2006/relationships/customXml" Target="../ink/ink700.xml"/><Relationship Id="rId23" Type="http://schemas.openxmlformats.org/officeDocument/2006/relationships/customXml" Target="../ink/ink704.xml"/><Relationship Id="rId28" Type="http://schemas.openxmlformats.org/officeDocument/2006/relationships/image" Target="../media/image3816.png"/><Relationship Id="rId36" Type="http://schemas.openxmlformats.org/officeDocument/2006/relationships/image" Target="../media/image3820.png"/><Relationship Id="rId10" Type="http://schemas.openxmlformats.org/officeDocument/2006/relationships/image" Target="../media/image3806.png"/><Relationship Id="rId19" Type="http://schemas.openxmlformats.org/officeDocument/2006/relationships/customXml" Target="../ink/ink702.xml"/><Relationship Id="rId31" Type="http://schemas.openxmlformats.org/officeDocument/2006/relationships/customXml" Target="../ink/ink708.xml"/><Relationship Id="rId4" Type="http://schemas.openxmlformats.org/officeDocument/2006/relationships/image" Target="../media/image3803.png"/><Relationship Id="rId9" Type="http://schemas.openxmlformats.org/officeDocument/2006/relationships/customXml" Target="../ink/ink697.xml"/><Relationship Id="rId14" Type="http://schemas.openxmlformats.org/officeDocument/2006/relationships/image" Target="../media/image3808.png"/><Relationship Id="rId22" Type="http://schemas.openxmlformats.org/officeDocument/2006/relationships/image" Target="../media/image3813.png"/><Relationship Id="rId27" Type="http://schemas.openxmlformats.org/officeDocument/2006/relationships/customXml" Target="../ink/ink706.xml"/><Relationship Id="rId30" Type="http://schemas.openxmlformats.org/officeDocument/2006/relationships/image" Target="../media/image3817.png"/><Relationship Id="rId35" Type="http://schemas.openxmlformats.org/officeDocument/2006/relationships/customXml" Target="../ink/ink710.xml"/><Relationship Id="rId8" Type="http://schemas.openxmlformats.org/officeDocument/2006/relationships/image" Target="../media/image3805.png"/><Relationship Id="rId3" Type="http://schemas.openxmlformats.org/officeDocument/2006/relationships/customXml" Target="../ink/ink694.xml"/><Relationship Id="rId12" Type="http://schemas.openxmlformats.org/officeDocument/2006/relationships/image" Target="../media/image3807.png"/><Relationship Id="rId17" Type="http://schemas.openxmlformats.org/officeDocument/2006/relationships/customXml" Target="../ink/ink701.xml"/><Relationship Id="rId25" Type="http://schemas.openxmlformats.org/officeDocument/2006/relationships/customXml" Target="../ink/ink705.xml"/><Relationship Id="rId33" Type="http://schemas.openxmlformats.org/officeDocument/2006/relationships/customXml" Target="../ink/ink709.xml"/><Relationship Id="rId38" Type="http://schemas.openxmlformats.org/officeDocument/2006/relationships/image" Target="../media/image3821.png"/></Relationships>
</file>

<file path=ppt/slides/_rels/slide80.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639.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2640.png"/></Relationships>
</file>

<file path=ppt/slides/_rels/slide83.xml.rels><?xml version="1.0" encoding="UTF-8" standalone="yes"?>
<Relationships xmlns="http://schemas.openxmlformats.org/package/2006/relationships"><Relationship Id="rId3" Type="http://schemas.openxmlformats.org/officeDocument/2006/relationships/image" Target="../media/image264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642.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7" Type="http://schemas.openxmlformats.org/officeDocument/2006/relationships/customXml" Target="../ink/ink772.xml"/><Relationship Id="rId21" Type="http://schemas.openxmlformats.org/officeDocument/2006/relationships/customXml" Target="../ink/ink723.xml"/><Relationship Id="rId42" Type="http://schemas.openxmlformats.org/officeDocument/2006/relationships/image" Target="../media/image3843.png"/><Relationship Id="rId63" Type="http://schemas.openxmlformats.org/officeDocument/2006/relationships/customXml" Target="../ink/ink744.xml"/><Relationship Id="rId84" Type="http://schemas.openxmlformats.org/officeDocument/2006/relationships/image" Target="../media/image3863.png"/><Relationship Id="rId138" Type="http://schemas.openxmlformats.org/officeDocument/2006/relationships/image" Target="../media/image3888.png"/><Relationship Id="rId159" Type="http://schemas.openxmlformats.org/officeDocument/2006/relationships/customXml" Target="../ink/ink794.xml"/><Relationship Id="rId107" Type="http://schemas.openxmlformats.org/officeDocument/2006/relationships/customXml" Target="../ink/ink767.xml"/><Relationship Id="rId11" Type="http://schemas.openxmlformats.org/officeDocument/2006/relationships/customXml" Target="../ink/ink718.xml"/><Relationship Id="rId32" Type="http://schemas.openxmlformats.org/officeDocument/2006/relationships/image" Target="../media/image3838.png"/><Relationship Id="rId53" Type="http://schemas.openxmlformats.org/officeDocument/2006/relationships/customXml" Target="../ink/ink739.xml"/><Relationship Id="rId74" Type="http://schemas.openxmlformats.org/officeDocument/2006/relationships/image" Target="../media/image3858.png"/><Relationship Id="rId128" Type="http://schemas.openxmlformats.org/officeDocument/2006/relationships/image" Target="../media/image3883.png"/><Relationship Id="rId149" Type="http://schemas.openxmlformats.org/officeDocument/2006/relationships/customXml" Target="../ink/ink789.xml"/><Relationship Id="rId5" Type="http://schemas.openxmlformats.org/officeDocument/2006/relationships/customXml" Target="../ink/ink715.xml"/><Relationship Id="rId95" Type="http://schemas.openxmlformats.org/officeDocument/2006/relationships/customXml" Target="../ink/ink760.xml"/><Relationship Id="rId160" Type="http://schemas.openxmlformats.org/officeDocument/2006/relationships/image" Target="../media/image3898.png"/><Relationship Id="rId22" Type="http://schemas.openxmlformats.org/officeDocument/2006/relationships/image" Target="../media/image3833.png"/><Relationship Id="rId43" Type="http://schemas.openxmlformats.org/officeDocument/2006/relationships/customXml" Target="../ink/ink734.xml"/><Relationship Id="rId64" Type="http://schemas.openxmlformats.org/officeDocument/2006/relationships/image" Target="../media/image3854.png"/><Relationship Id="rId118" Type="http://schemas.openxmlformats.org/officeDocument/2006/relationships/image" Target="../media/image3878.png"/><Relationship Id="rId139" Type="http://schemas.openxmlformats.org/officeDocument/2006/relationships/customXml" Target="../ink/ink783.xml"/><Relationship Id="rId80" Type="http://schemas.openxmlformats.org/officeDocument/2006/relationships/image" Target="../media/image3861.png"/><Relationship Id="rId85" Type="http://schemas.openxmlformats.org/officeDocument/2006/relationships/customXml" Target="../ink/ink755.xml"/><Relationship Id="rId150" Type="http://schemas.openxmlformats.org/officeDocument/2006/relationships/image" Target="../media/image3893.png"/><Relationship Id="rId155" Type="http://schemas.openxmlformats.org/officeDocument/2006/relationships/customXml" Target="../ink/ink792.xml"/><Relationship Id="rId12" Type="http://schemas.openxmlformats.org/officeDocument/2006/relationships/image" Target="../media/image3828.png"/><Relationship Id="rId17" Type="http://schemas.openxmlformats.org/officeDocument/2006/relationships/customXml" Target="../ink/ink721.xml"/><Relationship Id="rId33" Type="http://schemas.openxmlformats.org/officeDocument/2006/relationships/customXml" Target="../ink/ink729.xml"/><Relationship Id="rId38" Type="http://schemas.openxmlformats.org/officeDocument/2006/relationships/image" Target="../media/image3841.png"/><Relationship Id="rId59" Type="http://schemas.openxmlformats.org/officeDocument/2006/relationships/customXml" Target="../ink/ink742.xml"/><Relationship Id="rId103" Type="http://schemas.openxmlformats.org/officeDocument/2006/relationships/customXml" Target="../ink/ink764.xml"/><Relationship Id="rId108" Type="http://schemas.openxmlformats.org/officeDocument/2006/relationships/image" Target="../media/image3873.png"/><Relationship Id="rId124" Type="http://schemas.openxmlformats.org/officeDocument/2006/relationships/image" Target="../media/image3881.png"/><Relationship Id="rId129" Type="http://schemas.openxmlformats.org/officeDocument/2006/relationships/customXml" Target="../ink/ink778.xml"/><Relationship Id="rId54" Type="http://schemas.openxmlformats.org/officeDocument/2006/relationships/image" Target="../media/image3849.png"/><Relationship Id="rId70" Type="http://schemas.openxmlformats.org/officeDocument/2006/relationships/image" Target="../media/image3786.png"/><Relationship Id="rId75" Type="http://schemas.openxmlformats.org/officeDocument/2006/relationships/customXml" Target="../ink/ink750.xml"/><Relationship Id="rId91" Type="http://schemas.openxmlformats.org/officeDocument/2006/relationships/customXml" Target="../ink/ink758.xml"/><Relationship Id="rId96" Type="http://schemas.openxmlformats.org/officeDocument/2006/relationships/image" Target="../media/image3869.png"/><Relationship Id="rId140" Type="http://schemas.openxmlformats.org/officeDocument/2006/relationships/image" Target="../media/image3889.png"/><Relationship Id="rId145" Type="http://schemas.openxmlformats.org/officeDocument/2006/relationships/customXml" Target="../ink/ink786.xml"/><Relationship Id="rId1" Type="http://schemas.openxmlformats.org/officeDocument/2006/relationships/slideLayout" Target="../slideLayouts/slideLayout7.xml"/><Relationship Id="rId6" Type="http://schemas.openxmlformats.org/officeDocument/2006/relationships/image" Target="../media/image3825.png"/><Relationship Id="rId23" Type="http://schemas.openxmlformats.org/officeDocument/2006/relationships/customXml" Target="../ink/ink724.xml"/><Relationship Id="rId28" Type="http://schemas.openxmlformats.org/officeDocument/2006/relationships/image" Target="../media/image3836.png"/><Relationship Id="rId49" Type="http://schemas.openxmlformats.org/officeDocument/2006/relationships/customXml" Target="../ink/ink737.xml"/><Relationship Id="rId114" Type="http://schemas.openxmlformats.org/officeDocument/2006/relationships/image" Target="../media/image3876.png"/><Relationship Id="rId119" Type="http://schemas.openxmlformats.org/officeDocument/2006/relationships/customXml" Target="../ink/ink773.xml"/><Relationship Id="rId44" Type="http://schemas.openxmlformats.org/officeDocument/2006/relationships/image" Target="../media/image3844.png"/><Relationship Id="rId60" Type="http://schemas.openxmlformats.org/officeDocument/2006/relationships/image" Target="../media/image3852.png"/><Relationship Id="rId65" Type="http://schemas.openxmlformats.org/officeDocument/2006/relationships/customXml" Target="../ink/ink745.xml"/><Relationship Id="rId81" Type="http://schemas.openxmlformats.org/officeDocument/2006/relationships/customXml" Target="../ink/ink753.xml"/><Relationship Id="rId86" Type="http://schemas.openxmlformats.org/officeDocument/2006/relationships/image" Target="../media/image3864.png"/><Relationship Id="rId130" Type="http://schemas.openxmlformats.org/officeDocument/2006/relationships/image" Target="../media/image3884.png"/><Relationship Id="rId135" Type="http://schemas.openxmlformats.org/officeDocument/2006/relationships/customXml" Target="../ink/ink781.xml"/><Relationship Id="rId151" Type="http://schemas.openxmlformats.org/officeDocument/2006/relationships/customXml" Target="../ink/ink790.xml"/><Relationship Id="rId156" Type="http://schemas.openxmlformats.org/officeDocument/2006/relationships/image" Target="../media/image3896.png"/><Relationship Id="rId13" Type="http://schemas.openxmlformats.org/officeDocument/2006/relationships/customXml" Target="../ink/ink719.xml"/><Relationship Id="rId18" Type="http://schemas.openxmlformats.org/officeDocument/2006/relationships/image" Target="../media/image3831.png"/><Relationship Id="rId39" Type="http://schemas.openxmlformats.org/officeDocument/2006/relationships/customXml" Target="../ink/ink732.xml"/><Relationship Id="rId109" Type="http://schemas.openxmlformats.org/officeDocument/2006/relationships/customXml" Target="../ink/ink768.xml"/><Relationship Id="rId34" Type="http://schemas.openxmlformats.org/officeDocument/2006/relationships/image" Target="../media/image3839.png"/><Relationship Id="rId50" Type="http://schemas.openxmlformats.org/officeDocument/2006/relationships/image" Target="../media/image3847.png"/><Relationship Id="rId55" Type="http://schemas.openxmlformats.org/officeDocument/2006/relationships/customXml" Target="../ink/ink740.xml"/><Relationship Id="rId76" Type="http://schemas.openxmlformats.org/officeDocument/2006/relationships/image" Target="../media/image3859.png"/><Relationship Id="rId97" Type="http://schemas.openxmlformats.org/officeDocument/2006/relationships/customXml" Target="../ink/ink761.xml"/><Relationship Id="rId104" Type="http://schemas.openxmlformats.org/officeDocument/2006/relationships/customXml" Target="../ink/ink765.xml"/><Relationship Id="rId120" Type="http://schemas.openxmlformats.org/officeDocument/2006/relationships/image" Target="../media/image3879.png"/><Relationship Id="rId125" Type="http://schemas.openxmlformats.org/officeDocument/2006/relationships/customXml" Target="../ink/ink776.xml"/><Relationship Id="rId141" Type="http://schemas.openxmlformats.org/officeDocument/2006/relationships/customXml" Target="../ink/ink784.xml"/><Relationship Id="rId146" Type="http://schemas.openxmlformats.org/officeDocument/2006/relationships/customXml" Target="../ink/ink787.xml"/><Relationship Id="rId7" Type="http://schemas.openxmlformats.org/officeDocument/2006/relationships/customXml" Target="../ink/ink716.xml"/><Relationship Id="rId71" Type="http://schemas.openxmlformats.org/officeDocument/2006/relationships/customXml" Target="../ink/ink748.xml"/><Relationship Id="rId92" Type="http://schemas.openxmlformats.org/officeDocument/2006/relationships/image" Target="../media/image3867.png"/><Relationship Id="rId2" Type="http://schemas.openxmlformats.org/officeDocument/2006/relationships/notesSlide" Target="../notesSlides/notesSlide6.xml"/><Relationship Id="rId29" Type="http://schemas.openxmlformats.org/officeDocument/2006/relationships/customXml" Target="../ink/ink727.xml"/><Relationship Id="rId24" Type="http://schemas.openxmlformats.org/officeDocument/2006/relationships/image" Target="../media/image3834.png"/><Relationship Id="rId40" Type="http://schemas.openxmlformats.org/officeDocument/2006/relationships/image" Target="../media/image3842.png"/><Relationship Id="rId45" Type="http://schemas.openxmlformats.org/officeDocument/2006/relationships/customXml" Target="../ink/ink735.xml"/><Relationship Id="rId66" Type="http://schemas.openxmlformats.org/officeDocument/2006/relationships/image" Target="../media/image3855.png"/><Relationship Id="rId87" Type="http://schemas.openxmlformats.org/officeDocument/2006/relationships/customXml" Target="../ink/ink756.xml"/><Relationship Id="rId110" Type="http://schemas.openxmlformats.org/officeDocument/2006/relationships/image" Target="../media/image3874.png"/><Relationship Id="rId115" Type="http://schemas.openxmlformats.org/officeDocument/2006/relationships/customXml" Target="../ink/ink771.xml"/><Relationship Id="rId131" Type="http://schemas.openxmlformats.org/officeDocument/2006/relationships/customXml" Target="../ink/ink779.xml"/><Relationship Id="rId136" Type="http://schemas.openxmlformats.org/officeDocument/2006/relationships/image" Target="../media/image3887.png"/><Relationship Id="rId157" Type="http://schemas.openxmlformats.org/officeDocument/2006/relationships/customXml" Target="../ink/ink793.xml"/><Relationship Id="rId61" Type="http://schemas.openxmlformats.org/officeDocument/2006/relationships/customXml" Target="../ink/ink743.xml"/><Relationship Id="rId82" Type="http://schemas.openxmlformats.org/officeDocument/2006/relationships/image" Target="../media/image3862.png"/><Relationship Id="rId152" Type="http://schemas.openxmlformats.org/officeDocument/2006/relationships/image" Target="../media/image3894.png"/><Relationship Id="rId19" Type="http://schemas.openxmlformats.org/officeDocument/2006/relationships/customXml" Target="../ink/ink722.xml"/><Relationship Id="rId14" Type="http://schemas.openxmlformats.org/officeDocument/2006/relationships/image" Target="../media/image3829.png"/><Relationship Id="rId30" Type="http://schemas.openxmlformats.org/officeDocument/2006/relationships/image" Target="../media/image3837.png"/><Relationship Id="rId35" Type="http://schemas.openxmlformats.org/officeDocument/2006/relationships/customXml" Target="../ink/ink730.xml"/><Relationship Id="rId56" Type="http://schemas.openxmlformats.org/officeDocument/2006/relationships/image" Target="../media/image3850.png"/><Relationship Id="rId77" Type="http://schemas.openxmlformats.org/officeDocument/2006/relationships/customXml" Target="../ink/ink751.xml"/><Relationship Id="rId100" Type="http://schemas.openxmlformats.org/officeDocument/2006/relationships/image" Target="../media/image3871.png"/><Relationship Id="rId105" Type="http://schemas.openxmlformats.org/officeDocument/2006/relationships/image" Target="../media/image3872.png"/><Relationship Id="rId126" Type="http://schemas.openxmlformats.org/officeDocument/2006/relationships/image" Target="../media/image3882.png"/><Relationship Id="rId147" Type="http://schemas.openxmlformats.org/officeDocument/2006/relationships/customXml" Target="../ink/ink788.xml"/><Relationship Id="rId8" Type="http://schemas.openxmlformats.org/officeDocument/2006/relationships/image" Target="../media/image3826.png"/><Relationship Id="rId51" Type="http://schemas.openxmlformats.org/officeDocument/2006/relationships/customXml" Target="../ink/ink738.xml"/><Relationship Id="rId72" Type="http://schemas.openxmlformats.org/officeDocument/2006/relationships/image" Target="../media/image3857.png"/><Relationship Id="rId93" Type="http://schemas.openxmlformats.org/officeDocument/2006/relationships/customXml" Target="../ink/ink759.xml"/><Relationship Id="rId98" Type="http://schemas.openxmlformats.org/officeDocument/2006/relationships/image" Target="../media/image3870.png"/><Relationship Id="rId121" Type="http://schemas.openxmlformats.org/officeDocument/2006/relationships/customXml" Target="../ink/ink774.xml"/><Relationship Id="rId142" Type="http://schemas.openxmlformats.org/officeDocument/2006/relationships/image" Target="../media/image3890.png"/><Relationship Id="rId3" Type="http://schemas.openxmlformats.org/officeDocument/2006/relationships/customXml" Target="../ink/ink714.xml"/><Relationship Id="rId25" Type="http://schemas.openxmlformats.org/officeDocument/2006/relationships/customXml" Target="../ink/ink725.xml"/><Relationship Id="rId46" Type="http://schemas.openxmlformats.org/officeDocument/2006/relationships/image" Target="../media/image3845.png"/><Relationship Id="rId67" Type="http://schemas.openxmlformats.org/officeDocument/2006/relationships/customXml" Target="../ink/ink746.xml"/><Relationship Id="rId116" Type="http://schemas.openxmlformats.org/officeDocument/2006/relationships/image" Target="../media/image3877.png"/><Relationship Id="rId137" Type="http://schemas.openxmlformats.org/officeDocument/2006/relationships/customXml" Target="../ink/ink782.xml"/><Relationship Id="rId158" Type="http://schemas.openxmlformats.org/officeDocument/2006/relationships/image" Target="../media/image3897.png"/><Relationship Id="rId20" Type="http://schemas.openxmlformats.org/officeDocument/2006/relationships/image" Target="../media/image3832.png"/><Relationship Id="rId41" Type="http://schemas.openxmlformats.org/officeDocument/2006/relationships/customXml" Target="../ink/ink733.xml"/><Relationship Id="rId62" Type="http://schemas.openxmlformats.org/officeDocument/2006/relationships/image" Target="../media/image3853.png"/><Relationship Id="rId83" Type="http://schemas.openxmlformats.org/officeDocument/2006/relationships/customXml" Target="../ink/ink754.xml"/><Relationship Id="rId88" Type="http://schemas.openxmlformats.org/officeDocument/2006/relationships/image" Target="../media/image3865.png"/><Relationship Id="rId111" Type="http://schemas.openxmlformats.org/officeDocument/2006/relationships/customXml" Target="../ink/ink769.xml"/><Relationship Id="rId132" Type="http://schemas.openxmlformats.org/officeDocument/2006/relationships/image" Target="../media/image3885.png"/><Relationship Id="rId153" Type="http://schemas.openxmlformats.org/officeDocument/2006/relationships/customXml" Target="../ink/ink791.xml"/><Relationship Id="rId15" Type="http://schemas.openxmlformats.org/officeDocument/2006/relationships/customXml" Target="../ink/ink720.xml"/><Relationship Id="rId36" Type="http://schemas.openxmlformats.org/officeDocument/2006/relationships/image" Target="../media/image3840.png"/><Relationship Id="rId57" Type="http://schemas.openxmlformats.org/officeDocument/2006/relationships/customXml" Target="../ink/ink741.xml"/><Relationship Id="rId106" Type="http://schemas.openxmlformats.org/officeDocument/2006/relationships/customXml" Target="../ink/ink766.xml"/><Relationship Id="rId127" Type="http://schemas.openxmlformats.org/officeDocument/2006/relationships/customXml" Target="../ink/ink777.xml"/><Relationship Id="rId10" Type="http://schemas.openxmlformats.org/officeDocument/2006/relationships/image" Target="../media/image3827.png"/><Relationship Id="rId31" Type="http://schemas.openxmlformats.org/officeDocument/2006/relationships/customXml" Target="../ink/ink728.xml"/><Relationship Id="rId52" Type="http://schemas.openxmlformats.org/officeDocument/2006/relationships/image" Target="../media/image3848.png"/><Relationship Id="rId73" Type="http://schemas.openxmlformats.org/officeDocument/2006/relationships/customXml" Target="../ink/ink749.xml"/><Relationship Id="rId78" Type="http://schemas.openxmlformats.org/officeDocument/2006/relationships/image" Target="../media/image3860.png"/><Relationship Id="rId94" Type="http://schemas.openxmlformats.org/officeDocument/2006/relationships/image" Target="../media/image3868.png"/><Relationship Id="rId99" Type="http://schemas.openxmlformats.org/officeDocument/2006/relationships/customXml" Target="../ink/ink762.xml"/><Relationship Id="rId101" Type="http://schemas.openxmlformats.org/officeDocument/2006/relationships/customXml" Target="../ink/ink763.xml"/><Relationship Id="rId122" Type="http://schemas.openxmlformats.org/officeDocument/2006/relationships/image" Target="../media/image3880.png"/><Relationship Id="rId143" Type="http://schemas.openxmlformats.org/officeDocument/2006/relationships/customXml" Target="../ink/ink785.xml"/><Relationship Id="rId148" Type="http://schemas.openxmlformats.org/officeDocument/2006/relationships/image" Target="../media/image3892.png"/><Relationship Id="rId4" Type="http://schemas.openxmlformats.org/officeDocument/2006/relationships/image" Target="../media/image3824.png"/><Relationship Id="rId9" Type="http://schemas.openxmlformats.org/officeDocument/2006/relationships/customXml" Target="../ink/ink717.xml"/><Relationship Id="rId26" Type="http://schemas.openxmlformats.org/officeDocument/2006/relationships/image" Target="../media/image3835.png"/><Relationship Id="rId47" Type="http://schemas.openxmlformats.org/officeDocument/2006/relationships/customXml" Target="../ink/ink736.xml"/><Relationship Id="rId68" Type="http://schemas.openxmlformats.org/officeDocument/2006/relationships/image" Target="../media/image3856.png"/><Relationship Id="rId89" Type="http://schemas.openxmlformats.org/officeDocument/2006/relationships/customXml" Target="../ink/ink757.xml"/><Relationship Id="rId112" Type="http://schemas.openxmlformats.org/officeDocument/2006/relationships/image" Target="../media/image3875.png"/><Relationship Id="rId133" Type="http://schemas.openxmlformats.org/officeDocument/2006/relationships/customXml" Target="../ink/ink780.xml"/><Relationship Id="rId154" Type="http://schemas.openxmlformats.org/officeDocument/2006/relationships/image" Target="../media/image3895.png"/><Relationship Id="rId16" Type="http://schemas.openxmlformats.org/officeDocument/2006/relationships/image" Target="../media/image3830.png"/><Relationship Id="rId37" Type="http://schemas.openxmlformats.org/officeDocument/2006/relationships/customXml" Target="../ink/ink731.xml"/><Relationship Id="rId58" Type="http://schemas.openxmlformats.org/officeDocument/2006/relationships/image" Target="../media/image3851.png"/><Relationship Id="rId79" Type="http://schemas.openxmlformats.org/officeDocument/2006/relationships/customXml" Target="../ink/ink752.xml"/><Relationship Id="rId102" Type="http://schemas.openxmlformats.org/officeDocument/2006/relationships/image" Target="../media/image3535.png"/><Relationship Id="rId123" Type="http://schemas.openxmlformats.org/officeDocument/2006/relationships/customXml" Target="../ink/ink775.xml"/><Relationship Id="rId144" Type="http://schemas.openxmlformats.org/officeDocument/2006/relationships/image" Target="../media/image3891.png"/><Relationship Id="rId90" Type="http://schemas.openxmlformats.org/officeDocument/2006/relationships/image" Target="../media/image3866.png"/><Relationship Id="rId27" Type="http://schemas.openxmlformats.org/officeDocument/2006/relationships/customXml" Target="../ink/ink726.xml"/><Relationship Id="rId48" Type="http://schemas.openxmlformats.org/officeDocument/2006/relationships/image" Target="../media/image3846.png"/><Relationship Id="rId69" Type="http://schemas.openxmlformats.org/officeDocument/2006/relationships/customXml" Target="../ink/ink747.xml"/><Relationship Id="rId113" Type="http://schemas.openxmlformats.org/officeDocument/2006/relationships/customXml" Target="../ink/ink770.xml"/><Relationship Id="rId134" Type="http://schemas.openxmlformats.org/officeDocument/2006/relationships/image" Target="../media/image38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grpSp>
        <p:nvGrpSpPr>
          <p:cNvPr id="18" name="Gruppieren 17">
            <a:extLst>
              <a:ext uri="{FF2B5EF4-FFF2-40B4-BE49-F238E27FC236}">
                <a16:creationId xmlns:a16="http://schemas.microsoft.com/office/drawing/2014/main" id="{F6239633-A695-4B93-94EE-B152C5379F1D}"/>
              </a:ext>
            </a:extLst>
          </p:cNvPr>
          <p:cNvGrpSpPr/>
          <p:nvPr/>
        </p:nvGrpSpPr>
        <p:grpSpPr>
          <a:xfrm>
            <a:off x="2460973" y="1154712"/>
            <a:ext cx="253800" cy="352800"/>
            <a:chOff x="2460973" y="1154712"/>
            <a:chExt cx="253800" cy="35280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71C5C43-B64B-4897-8EBD-7616D0FB5A5A}"/>
                    </a:ext>
                  </a:extLst>
                </p14:cNvPr>
                <p14:cNvContentPartPr/>
                <p14:nvPr/>
              </p14:nvContentPartPr>
              <p14:xfrm>
                <a:off x="2460973" y="1255872"/>
                <a:ext cx="214560" cy="239400"/>
              </p14:xfrm>
            </p:contentPart>
          </mc:Choice>
          <mc:Fallback xmlns="">
            <p:pic>
              <p:nvPicPr>
                <p:cNvPr id="16" name="Freihand 15">
                  <a:extLst>
                    <a:ext uri="{FF2B5EF4-FFF2-40B4-BE49-F238E27FC236}">
                      <a16:creationId xmlns:a16="http://schemas.microsoft.com/office/drawing/2014/main" id="{971C5C43-B64B-4897-8EBD-7616D0FB5A5A}"/>
                    </a:ext>
                  </a:extLst>
                </p:cNvPr>
                <p:cNvPicPr/>
                <p:nvPr/>
              </p:nvPicPr>
              <p:blipFill>
                <a:blip r:embed="rId16"/>
                <a:stretch>
                  <a:fillRect/>
                </a:stretch>
              </p:blipFill>
              <p:spPr>
                <a:xfrm>
                  <a:off x="2456653" y="1251552"/>
                  <a:ext cx="223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ACFF8B4-C8FA-4AE4-8FCE-743730CCF3B1}"/>
                    </a:ext>
                  </a:extLst>
                </p14:cNvPr>
                <p14:cNvContentPartPr/>
                <p14:nvPr/>
              </p14:nvContentPartPr>
              <p14:xfrm>
                <a:off x="2490133" y="1154712"/>
                <a:ext cx="224640" cy="352800"/>
              </p14:xfrm>
            </p:contentPart>
          </mc:Choice>
          <mc:Fallback xmlns="">
            <p:pic>
              <p:nvPicPr>
                <p:cNvPr id="17" name="Freihand 16">
                  <a:extLst>
                    <a:ext uri="{FF2B5EF4-FFF2-40B4-BE49-F238E27FC236}">
                      <a16:creationId xmlns:a16="http://schemas.microsoft.com/office/drawing/2014/main" id="{EACFF8B4-C8FA-4AE4-8FCE-743730CCF3B1}"/>
                    </a:ext>
                  </a:extLst>
                </p:cNvPr>
                <p:cNvPicPr/>
                <p:nvPr/>
              </p:nvPicPr>
              <p:blipFill>
                <a:blip r:embed="rId18"/>
                <a:stretch>
                  <a:fillRect/>
                </a:stretch>
              </p:blipFill>
              <p:spPr>
                <a:xfrm>
                  <a:off x="2485813" y="1150392"/>
                  <a:ext cx="233280" cy="361440"/>
                </a:xfrm>
                <a:prstGeom prst="rect">
                  <a:avLst/>
                </a:prstGeom>
              </p:spPr>
            </p:pic>
          </mc:Fallback>
        </mc:AlternateContent>
      </p:grpSp>
      <p:grpSp>
        <p:nvGrpSpPr>
          <p:cNvPr id="21" name="Gruppieren 20">
            <a:extLst>
              <a:ext uri="{FF2B5EF4-FFF2-40B4-BE49-F238E27FC236}">
                <a16:creationId xmlns:a16="http://schemas.microsoft.com/office/drawing/2014/main" id="{DF25637C-43C3-4B7A-863D-796B82EBDBC1}"/>
              </a:ext>
            </a:extLst>
          </p:cNvPr>
          <p:cNvGrpSpPr/>
          <p:nvPr/>
        </p:nvGrpSpPr>
        <p:grpSpPr>
          <a:xfrm>
            <a:off x="2431813" y="775272"/>
            <a:ext cx="252720" cy="224280"/>
            <a:chOff x="2431813" y="775272"/>
            <a:chExt cx="252720" cy="22428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AC29E37C-344C-44F1-A90C-68450447943F}"/>
                    </a:ext>
                  </a:extLst>
                </p14:cNvPr>
                <p14:cNvContentPartPr/>
                <p14:nvPr/>
              </p14:nvContentPartPr>
              <p14:xfrm>
                <a:off x="2455573" y="808032"/>
                <a:ext cx="106200" cy="168840"/>
              </p14:xfrm>
            </p:contentPart>
          </mc:Choice>
          <mc:Fallback xmlns="">
            <p:pic>
              <p:nvPicPr>
                <p:cNvPr id="19" name="Freihand 18">
                  <a:extLst>
                    <a:ext uri="{FF2B5EF4-FFF2-40B4-BE49-F238E27FC236}">
                      <a16:creationId xmlns:a16="http://schemas.microsoft.com/office/drawing/2014/main" id="{AC29E37C-344C-44F1-A90C-68450447943F}"/>
                    </a:ext>
                  </a:extLst>
                </p:cNvPr>
                <p:cNvPicPr/>
                <p:nvPr/>
              </p:nvPicPr>
              <p:blipFill>
                <a:blip r:embed="rId20"/>
                <a:stretch>
                  <a:fillRect/>
                </a:stretch>
              </p:blipFill>
              <p:spPr>
                <a:xfrm>
                  <a:off x="2451253" y="803712"/>
                  <a:ext cx="114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79618F-9808-4845-853B-DF06BE387748}"/>
                    </a:ext>
                  </a:extLst>
                </p14:cNvPr>
                <p14:cNvContentPartPr/>
                <p14:nvPr/>
              </p14:nvContentPartPr>
              <p14:xfrm>
                <a:off x="2431813" y="775272"/>
                <a:ext cx="252720" cy="224280"/>
              </p14:xfrm>
            </p:contentPart>
          </mc:Choice>
          <mc:Fallback xmlns="">
            <p:pic>
              <p:nvPicPr>
                <p:cNvPr id="20" name="Freihand 19">
                  <a:extLst>
                    <a:ext uri="{FF2B5EF4-FFF2-40B4-BE49-F238E27FC236}">
                      <a16:creationId xmlns:a16="http://schemas.microsoft.com/office/drawing/2014/main" id="{8B79618F-9808-4845-853B-DF06BE387748}"/>
                    </a:ext>
                  </a:extLst>
                </p:cNvPr>
                <p:cNvPicPr/>
                <p:nvPr/>
              </p:nvPicPr>
              <p:blipFill>
                <a:blip r:embed="rId22"/>
                <a:stretch>
                  <a:fillRect/>
                </a:stretch>
              </p:blipFill>
              <p:spPr>
                <a:xfrm>
                  <a:off x="2427493" y="770952"/>
                  <a:ext cx="261360" cy="232920"/>
                </a:xfrm>
                <a:prstGeom prst="rect">
                  <a:avLst/>
                </a:prstGeom>
              </p:spPr>
            </p:pic>
          </mc:Fallback>
        </mc:AlternateContent>
      </p:grpSp>
      <p:grpSp>
        <p:nvGrpSpPr>
          <p:cNvPr id="24" name="Gruppieren 23">
            <a:extLst>
              <a:ext uri="{FF2B5EF4-FFF2-40B4-BE49-F238E27FC236}">
                <a16:creationId xmlns:a16="http://schemas.microsoft.com/office/drawing/2014/main" id="{5CC2D35B-5ACE-4AAC-AD38-BD3D2D28CB65}"/>
              </a:ext>
            </a:extLst>
          </p:cNvPr>
          <p:cNvGrpSpPr/>
          <p:nvPr/>
        </p:nvGrpSpPr>
        <p:grpSpPr>
          <a:xfrm>
            <a:off x="2495893" y="1796592"/>
            <a:ext cx="339120" cy="423000"/>
            <a:chOff x="2495893" y="1796592"/>
            <a:chExt cx="339120" cy="423000"/>
          </a:xfrm>
        </p:grpSpPr>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0C1E6D30-E99D-41BE-B7CB-1A44A835D6A8}"/>
                    </a:ext>
                  </a:extLst>
                </p14:cNvPr>
                <p14:cNvContentPartPr/>
                <p14:nvPr/>
              </p14:nvContentPartPr>
              <p14:xfrm>
                <a:off x="2570773" y="1868232"/>
                <a:ext cx="151560" cy="351360"/>
              </p14:xfrm>
            </p:contentPart>
          </mc:Choice>
          <mc:Fallback>
            <p:pic>
              <p:nvPicPr>
                <p:cNvPr id="22" name="Freihand 21">
                  <a:extLst>
                    <a:ext uri="{FF2B5EF4-FFF2-40B4-BE49-F238E27FC236}">
                      <a16:creationId xmlns:a16="http://schemas.microsoft.com/office/drawing/2014/main" id="{0C1E6D30-E99D-41BE-B7CB-1A44A835D6A8}"/>
                    </a:ext>
                  </a:extLst>
                </p:cNvPr>
                <p:cNvPicPr/>
                <p:nvPr/>
              </p:nvPicPr>
              <p:blipFill>
                <a:blip r:embed="rId24"/>
                <a:stretch>
                  <a:fillRect/>
                </a:stretch>
              </p:blipFill>
              <p:spPr>
                <a:xfrm>
                  <a:off x="2566453" y="1863912"/>
                  <a:ext cx="1602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85841B7A-EBAB-480F-BBB0-6EFED0AF5E39}"/>
                    </a:ext>
                  </a:extLst>
                </p14:cNvPr>
                <p14:cNvContentPartPr/>
                <p14:nvPr/>
              </p14:nvContentPartPr>
              <p14:xfrm>
                <a:off x="2495893" y="1796592"/>
                <a:ext cx="339120" cy="355680"/>
              </p14:xfrm>
            </p:contentPart>
          </mc:Choice>
          <mc:Fallback>
            <p:pic>
              <p:nvPicPr>
                <p:cNvPr id="23" name="Freihand 22">
                  <a:extLst>
                    <a:ext uri="{FF2B5EF4-FFF2-40B4-BE49-F238E27FC236}">
                      <a16:creationId xmlns:a16="http://schemas.microsoft.com/office/drawing/2014/main" id="{85841B7A-EBAB-480F-BBB0-6EFED0AF5E39}"/>
                    </a:ext>
                  </a:extLst>
                </p:cNvPr>
                <p:cNvPicPr/>
                <p:nvPr/>
              </p:nvPicPr>
              <p:blipFill>
                <a:blip r:embed="rId26"/>
                <a:stretch>
                  <a:fillRect/>
                </a:stretch>
              </p:blipFill>
              <p:spPr>
                <a:xfrm>
                  <a:off x="2491573" y="1792272"/>
                  <a:ext cx="347760" cy="364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44C62D64-BDC5-471E-8715-E813E29A6E4A}"/>
              </a:ext>
            </a:extLst>
          </p:cNvPr>
          <p:cNvGrpSpPr/>
          <p:nvPr/>
        </p:nvGrpSpPr>
        <p:grpSpPr>
          <a:xfrm>
            <a:off x="6778093" y="146712"/>
            <a:ext cx="5247720" cy="563400"/>
            <a:chOff x="6778093" y="146712"/>
            <a:chExt cx="5247720" cy="563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2B27138-9CE8-4C8A-A1CF-F2F2A804836F}"/>
                    </a:ext>
                  </a:extLst>
                </p14:cNvPr>
                <p14:cNvContentPartPr/>
                <p14:nvPr/>
              </p14:nvContentPartPr>
              <p14:xfrm>
                <a:off x="6778093" y="490872"/>
                <a:ext cx="1991160" cy="219240"/>
              </p14:xfrm>
            </p:contentPart>
          </mc:Choice>
          <mc:Fallback xmlns="">
            <p:pic>
              <p:nvPicPr>
                <p:cNvPr id="2" name="Freihand 1">
                  <a:extLst>
                    <a:ext uri="{FF2B5EF4-FFF2-40B4-BE49-F238E27FC236}">
                      <a16:creationId xmlns:a16="http://schemas.microsoft.com/office/drawing/2014/main" id="{72B27138-9CE8-4C8A-A1CF-F2F2A804836F}"/>
                    </a:ext>
                  </a:extLst>
                </p:cNvPr>
                <p:cNvPicPr/>
                <p:nvPr/>
              </p:nvPicPr>
              <p:blipFill>
                <a:blip r:embed="rId4"/>
                <a:stretch>
                  <a:fillRect/>
                </a:stretch>
              </p:blipFill>
              <p:spPr>
                <a:xfrm>
                  <a:off x="6773773" y="486552"/>
                  <a:ext cx="1999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B85715C-1EFC-41B7-8B3B-E28B012EF99E}"/>
                    </a:ext>
                  </a:extLst>
                </p14:cNvPr>
                <p14:cNvContentPartPr/>
                <p14:nvPr/>
              </p14:nvContentPartPr>
              <p14:xfrm>
                <a:off x="9094333" y="407352"/>
                <a:ext cx="27000" cy="90720"/>
              </p14:xfrm>
            </p:contentPart>
          </mc:Choice>
          <mc:Fallback xmlns="">
            <p:pic>
              <p:nvPicPr>
                <p:cNvPr id="3" name="Freihand 2">
                  <a:extLst>
                    <a:ext uri="{FF2B5EF4-FFF2-40B4-BE49-F238E27FC236}">
                      <a16:creationId xmlns:a16="http://schemas.microsoft.com/office/drawing/2014/main" id="{6B85715C-1EFC-41B7-8B3B-E28B012EF99E}"/>
                    </a:ext>
                  </a:extLst>
                </p:cNvPr>
                <p:cNvPicPr/>
                <p:nvPr/>
              </p:nvPicPr>
              <p:blipFill>
                <a:blip r:embed="rId6"/>
                <a:stretch>
                  <a:fillRect/>
                </a:stretch>
              </p:blipFill>
              <p:spPr>
                <a:xfrm>
                  <a:off x="9090013" y="403032"/>
                  <a:ext cx="35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64F7133-A1B8-492A-A46C-10BA1A0CF44B}"/>
                    </a:ext>
                  </a:extLst>
                </p14:cNvPr>
                <p14:cNvContentPartPr/>
                <p14:nvPr/>
              </p14:nvContentPartPr>
              <p14:xfrm>
                <a:off x="9014413" y="475752"/>
                <a:ext cx="152280" cy="83880"/>
              </p14:xfrm>
            </p:contentPart>
          </mc:Choice>
          <mc:Fallback xmlns="">
            <p:pic>
              <p:nvPicPr>
                <p:cNvPr id="5" name="Freihand 4">
                  <a:extLst>
                    <a:ext uri="{FF2B5EF4-FFF2-40B4-BE49-F238E27FC236}">
                      <a16:creationId xmlns:a16="http://schemas.microsoft.com/office/drawing/2014/main" id="{764F7133-A1B8-492A-A46C-10BA1A0CF44B}"/>
                    </a:ext>
                  </a:extLst>
                </p:cNvPr>
                <p:cNvPicPr/>
                <p:nvPr/>
              </p:nvPicPr>
              <p:blipFill>
                <a:blip r:embed="rId8"/>
                <a:stretch>
                  <a:fillRect/>
                </a:stretch>
              </p:blipFill>
              <p:spPr>
                <a:xfrm>
                  <a:off x="9010093" y="471432"/>
                  <a:ext cx="160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7E746E-808E-44DF-9D83-6F4C59E48E51}"/>
                    </a:ext>
                  </a:extLst>
                </p14:cNvPr>
                <p14:cNvContentPartPr/>
                <p14:nvPr/>
              </p14:nvContentPartPr>
              <p14:xfrm>
                <a:off x="8961493" y="320952"/>
                <a:ext cx="203760" cy="81720"/>
              </p14:xfrm>
            </p:contentPart>
          </mc:Choice>
          <mc:Fallback xmlns="">
            <p:pic>
              <p:nvPicPr>
                <p:cNvPr id="6" name="Freihand 5">
                  <a:extLst>
                    <a:ext uri="{FF2B5EF4-FFF2-40B4-BE49-F238E27FC236}">
                      <a16:creationId xmlns:a16="http://schemas.microsoft.com/office/drawing/2014/main" id="{FA7E746E-808E-44DF-9D83-6F4C59E48E51}"/>
                    </a:ext>
                  </a:extLst>
                </p:cNvPr>
                <p:cNvPicPr/>
                <p:nvPr/>
              </p:nvPicPr>
              <p:blipFill>
                <a:blip r:embed="rId10"/>
                <a:stretch>
                  <a:fillRect/>
                </a:stretch>
              </p:blipFill>
              <p:spPr>
                <a:xfrm>
                  <a:off x="8957173" y="316632"/>
                  <a:ext cx="212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84C9BD8-792B-456C-A61D-7B2149ECA3C0}"/>
                    </a:ext>
                  </a:extLst>
                </p14:cNvPr>
                <p14:cNvContentPartPr/>
                <p14:nvPr/>
              </p14:nvContentPartPr>
              <p14:xfrm>
                <a:off x="9240493" y="415992"/>
                <a:ext cx="120240" cy="79560"/>
              </p14:xfrm>
            </p:contentPart>
          </mc:Choice>
          <mc:Fallback xmlns="">
            <p:pic>
              <p:nvPicPr>
                <p:cNvPr id="7" name="Freihand 6">
                  <a:extLst>
                    <a:ext uri="{FF2B5EF4-FFF2-40B4-BE49-F238E27FC236}">
                      <a16:creationId xmlns:a16="http://schemas.microsoft.com/office/drawing/2014/main" id="{084C9BD8-792B-456C-A61D-7B2149ECA3C0}"/>
                    </a:ext>
                  </a:extLst>
                </p:cNvPr>
                <p:cNvPicPr/>
                <p:nvPr/>
              </p:nvPicPr>
              <p:blipFill>
                <a:blip r:embed="rId12"/>
                <a:stretch>
                  <a:fillRect/>
                </a:stretch>
              </p:blipFill>
              <p:spPr>
                <a:xfrm>
                  <a:off x="9236173" y="411672"/>
                  <a:ext cx="128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55C6C487-A9D3-4295-B5E4-5813059D0F4B}"/>
                    </a:ext>
                  </a:extLst>
                </p14:cNvPr>
                <p14:cNvContentPartPr/>
                <p14:nvPr/>
              </p14:nvContentPartPr>
              <p14:xfrm>
                <a:off x="9382693" y="277392"/>
                <a:ext cx="378720" cy="177480"/>
              </p14:xfrm>
            </p:contentPart>
          </mc:Choice>
          <mc:Fallback xmlns="">
            <p:pic>
              <p:nvPicPr>
                <p:cNvPr id="8" name="Freihand 7">
                  <a:extLst>
                    <a:ext uri="{FF2B5EF4-FFF2-40B4-BE49-F238E27FC236}">
                      <a16:creationId xmlns:a16="http://schemas.microsoft.com/office/drawing/2014/main" id="{55C6C487-A9D3-4295-B5E4-5813059D0F4B}"/>
                    </a:ext>
                  </a:extLst>
                </p:cNvPr>
                <p:cNvPicPr/>
                <p:nvPr/>
              </p:nvPicPr>
              <p:blipFill>
                <a:blip r:embed="rId14"/>
                <a:stretch>
                  <a:fillRect/>
                </a:stretch>
              </p:blipFill>
              <p:spPr>
                <a:xfrm>
                  <a:off x="9378373" y="273072"/>
                  <a:ext cx="387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BAF7718C-5662-4EEB-A773-E2B8F1010833}"/>
                    </a:ext>
                  </a:extLst>
                </p14:cNvPr>
                <p14:cNvContentPartPr/>
                <p14:nvPr/>
              </p14:nvContentPartPr>
              <p14:xfrm>
                <a:off x="9783733" y="218352"/>
                <a:ext cx="253080" cy="148320"/>
              </p14:xfrm>
            </p:contentPart>
          </mc:Choice>
          <mc:Fallback xmlns="">
            <p:pic>
              <p:nvPicPr>
                <p:cNvPr id="9" name="Freihand 8">
                  <a:extLst>
                    <a:ext uri="{FF2B5EF4-FFF2-40B4-BE49-F238E27FC236}">
                      <a16:creationId xmlns:a16="http://schemas.microsoft.com/office/drawing/2014/main" id="{BAF7718C-5662-4EEB-A773-E2B8F1010833}"/>
                    </a:ext>
                  </a:extLst>
                </p:cNvPr>
                <p:cNvPicPr/>
                <p:nvPr/>
              </p:nvPicPr>
              <p:blipFill>
                <a:blip r:embed="rId16"/>
                <a:stretch>
                  <a:fillRect/>
                </a:stretch>
              </p:blipFill>
              <p:spPr>
                <a:xfrm>
                  <a:off x="9779413" y="214032"/>
                  <a:ext cx="261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C25D9BE3-F29B-4536-8E17-9D72ABDFB45A}"/>
                    </a:ext>
                  </a:extLst>
                </p14:cNvPr>
                <p14:cNvContentPartPr/>
                <p14:nvPr/>
              </p14:nvContentPartPr>
              <p14:xfrm>
                <a:off x="10024933" y="220872"/>
                <a:ext cx="25920" cy="45360"/>
              </p14:xfrm>
            </p:contentPart>
          </mc:Choice>
          <mc:Fallback xmlns="">
            <p:pic>
              <p:nvPicPr>
                <p:cNvPr id="10" name="Freihand 9">
                  <a:extLst>
                    <a:ext uri="{FF2B5EF4-FFF2-40B4-BE49-F238E27FC236}">
                      <a16:creationId xmlns:a16="http://schemas.microsoft.com/office/drawing/2014/main" id="{C25D9BE3-F29B-4536-8E17-9D72ABDFB45A}"/>
                    </a:ext>
                  </a:extLst>
                </p:cNvPr>
                <p:cNvPicPr/>
                <p:nvPr/>
              </p:nvPicPr>
              <p:blipFill>
                <a:blip r:embed="rId18"/>
                <a:stretch>
                  <a:fillRect/>
                </a:stretch>
              </p:blipFill>
              <p:spPr>
                <a:xfrm>
                  <a:off x="10020613" y="216552"/>
                  <a:ext cx="34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37EB0004-78B4-41E9-9F3F-306C59146A11}"/>
                    </a:ext>
                  </a:extLst>
                </p14:cNvPr>
                <p14:cNvContentPartPr/>
                <p14:nvPr/>
              </p14:nvContentPartPr>
              <p14:xfrm>
                <a:off x="10067413" y="290352"/>
                <a:ext cx="145440" cy="35640"/>
              </p14:xfrm>
            </p:contentPart>
          </mc:Choice>
          <mc:Fallback xmlns="">
            <p:pic>
              <p:nvPicPr>
                <p:cNvPr id="11" name="Freihand 10">
                  <a:extLst>
                    <a:ext uri="{FF2B5EF4-FFF2-40B4-BE49-F238E27FC236}">
                      <a16:creationId xmlns:a16="http://schemas.microsoft.com/office/drawing/2014/main" id="{37EB0004-78B4-41E9-9F3F-306C59146A11}"/>
                    </a:ext>
                  </a:extLst>
                </p:cNvPr>
                <p:cNvPicPr/>
                <p:nvPr/>
              </p:nvPicPr>
              <p:blipFill>
                <a:blip r:embed="rId20"/>
                <a:stretch>
                  <a:fillRect/>
                </a:stretch>
              </p:blipFill>
              <p:spPr>
                <a:xfrm>
                  <a:off x="10063093" y="286032"/>
                  <a:ext cx="154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7790E9B7-77EF-4FCD-BE35-7C4BB48BFAD7}"/>
                    </a:ext>
                  </a:extLst>
                </p14:cNvPr>
                <p14:cNvContentPartPr/>
                <p14:nvPr/>
              </p14:nvContentPartPr>
              <p14:xfrm>
                <a:off x="10242733" y="146712"/>
                <a:ext cx="274320" cy="161280"/>
              </p14:xfrm>
            </p:contentPart>
          </mc:Choice>
          <mc:Fallback xmlns="">
            <p:pic>
              <p:nvPicPr>
                <p:cNvPr id="12" name="Freihand 11">
                  <a:extLst>
                    <a:ext uri="{FF2B5EF4-FFF2-40B4-BE49-F238E27FC236}">
                      <a16:creationId xmlns:a16="http://schemas.microsoft.com/office/drawing/2014/main" id="{7790E9B7-77EF-4FCD-BE35-7C4BB48BFAD7}"/>
                    </a:ext>
                  </a:extLst>
                </p:cNvPr>
                <p:cNvPicPr/>
                <p:nvPr/>
              </p:nvPicPr>
              <p:blipFill>
                <a:blip r:embed="rId22"/>
                <a:stretch>
                  <a:fillRect/>
                </a:stretch>
              </p:blipFill>
              <p:spPr>
                <a:xfrm>
                  <a:off x="10238413" y="142392"/>
                  <a:ext cx="282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F0DEE4A9-3147-4652-BBE5-AB9BC2614CA4}"/>
                    </a:ext>
                  </a:extLst>
                </p14:cNvPr>
                <p14:cNvContentPartPr/>
                <p14:nvPr/>
              </p14:nvContentPartPr>
              <p14:xfrm>
                <a:off x="9931693" y="490512"/>
                <a:ext cx="108360" cy="158400"/>
              </p14:xfrm>
            </p:contentPart>
          </mc:Choice>
          <mc:Fallback xmlns="">
            <p:pic>
              <p:nvPicPr>
                <p:cNvPr id="13" name="Freihand 12">
                  <a:extLst>
                    <a:ext uri="{FF2B5EF4-FFF2-40B4-BE49-F238E27FC236}">
                      <a16:creationId xmlns:a16="http://schemas.microsoft.com/office/drawing/2014/main" id="{F0DEE4A9-3147-4652-BBE5-AB9BC2614CA4}"/>
                    </a:ext>
                  </a:extLst>
                </p:cNvPr>
                <p:cNvPicPr/>
                <p:nvPr/>
              </p:nvPicPr>
              <p:blipFill>
                <a:blip r:embed="rId24"/>
                <a:stretch>
                  <a:fillRect/>
                </a:stretch>
              </p:blipFill>
              <p:spPr>
                <a:xfrm>
                  <a:off x="9927373" y="486192"/>
                  <a:ext cx="117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B784DB9F-199F-4EDF-8EB8-F57D6DDD79B4}"/>
                    </a:ext>
                  </a:extLst>
                </p14:cNvPr>
                <p14:cNvContentPartPr/>
                <p14:nvPr/>
              </p14:nvContentPartPr>
              <p14:xfrm>
                <a:off x="10040773" y="538752"/>
                <a:ext cx="137160" cy="88920"/>
              </p14:xfrm>
            </p:contentPart>
          </mc:Choice>
          <mc:Fallback xmlns="">
            <p:pic>
              <p:nvPicPr>
                <p:cNvPr id="14" name="Freihand 13">
                  <a:extLst>
                    <a:ext uri="{FF2B5EF4-FFF2-40B4-BE49-F238E27FC236}">
                      <a16:creationId xmlns:a16="http://schemas.microsoft.com/office/drawing/2014/main" id="{B784DB9F-199F-4EDF-8EB8-F57D6DDD79B4}"/>
                    </a:ext>
                  </a:extLst>
                </p:cNvPr>
                <p:cNvPicPr/>
                <p:nvPr/>
              </p:nvPicPr>
              <p:blipFill>
                <a:blip r:embed="rId26"/>
                <a:stretch>
                  <a:fillRect/>
                </a:stretch>
              </p:blipFill>
              <p:spPr>
                <a:xfrm>
                  <a:off x="10036453" y="534432"/>
                  <a:ext cx="145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113AE527-85FA-4034-A0FC-48DD91422BD0}"/>
                    </a:ext>
                  </a:extLst>
                </p14:cNvPr>
                <p14:cNvContentPartPr/>
                <p14:nvPr/>
              </p14:nvContentPartPr>
              <p14:xfrm>
                <a:off x="10189813" y="473592"/>
                <a:ext cx="81360" cy="137160"/>
              </p14:xfrm>
            </p:contentPart>
          </mc:Choice>
          <mc:Fallback xmlns="">
            <p:pic>
              <p:nvPicPr>
                <p:cNvPr id="15" name="Freihand 14">
                  <a:extLst>
                    <a:ext uri="{FF2B5EF4-FFF2-40B4-BE49-F238E27FC236}">
                      <a16:creationId xmlns:a16="http://schemas.microsoft.com/office/drawing/2014/main" id="{113AE527-85FA-4034-A0FC-48DD91422BD0}"/>
                    </a:ext>
                  </a:extLst>
                </p:cNvPr>
                <p:cNvPicPr/>
                <p:nvPr/>
              </p:nvPicPr>
              <p:blipFill>
                <a:blip r:embed="rId28"/>
                <a:stretch>
                  <a:fillRect/>
                </a:stretch>
              </p:blipFill>
              <p:spPr>
                <a:xfrm>
                  <a:off x="10185493" y="469272"/>
                  <a:ext cx="90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B38A885C-5FC1-4463-9F3F-63F88C634A2A}"/>
                    </a:ext>
                  </a:extLst>
                </p14:cNvPr>
                <p14:cNvContentPartPr/>
                <p14:nvPr/>
              </p14:nvContentPartPr>
              <p14:xfrm>
                <a:off x="10321573" y="512472"/>
                <a:ext cx="309240" cy="92520"/>
              </p14:xfrm>
            </p:contentPart>
          </mc:Choice>
          <mc:Fallback xmlns="">
            <p:pic>
              <p:nvPicPr>
                <p:cNvPr id="16" name="Freihand 15">
                  <a:extLst>
                    <a:ext uri="{FF2B5EF4-FFF2-40B4-BE49-F238E27FC236}">
                      <a16:creationId xmlns:a16="http://schemas.microsoft.com/office/drawing/2014/main" id="{B38A885C-5FC1-4463-9F3F-63F88C634A2A}"/>
                    </a:ext>
                  </a:extLst>
                </p:cNvPr>
                <p:cNvPicPr/>
                <p:nvPr/>
              </p:nvPicPr>
              <p:blipFill>
                <a:blip r:embed="rId30"/>
                <a:stretch>
                  <a:fillRect/>
                </a:stretch>
              </p:blipFill>
              <p:spPr>
                <a:xfrm>
                  <a:off x="10317253" y="508152"/>
                  <a:ext cx="317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0A2F5B8C-233A-41DE-8E91-4AB45FC1B514}"/>
                    </a:ext>
                  </a:extLst>
                </p14:cNvPr>
                <p14:cNvContentPartPr/>
                <p14:nvPr/>
              </p14:nvContentPartPr>
              <p14:xfrm>
                <a:off x="10781293" y="399432"/>
                <a:ext cx="103320" cy="121680"/>
              </p14:xfrm>
            </p:contentPart>
          </mc:Choice>
          <mc:Fallback xmlns="">
            <p:pic>
              <p:nvPicPr>
                <p:cNvPr id="17" name="Freihand 16">
                  <a:extLst>
                    <a:ext uri="{FF2B5EF4-FFF2-40B4-BE49-F238E27FC236}">
                      <a16:creationId xmlns:a16="http://schemas.microsoft.com/office/drawing/2014/main" id="{0A2F5B8C-233A-41DE-8E91-4AB45FC1B514}"/>
                    </a:ext>
                  </a:extLst>
                </p:cNvPr>
                <p:cNvPicPr/>
                <p:nvPr/>
              </p:nvPicPr>
              <p:blipFill>
                <a:blip r:embed="rId32"/>
                <a:stretch>
                  <a:fillRect/>
                </a:stretch>
              </p:blipFill>
              <p:spPr>
                <a:xfrm>
                  <a:off x="10776973" y="395112"/>
                  <a:ext cx="111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20CA94C0-275B-49B8-BF25-0697E70D38C8}"/>
                    </a:ext>
                  </a:extLst>
                </p14:cNvPr>
                <p14:cNvContentPartPr/>
                <p14:nvPr/>
              </p14:nvContentPartPr>
              <p14:xfrm>
                <a:off x="10888213" y="423552"/>
                <a:ext cx="151200" cy="81360"/>
              </p14:xfrm>
            </p:contentPart>
          </mc:Choice>
          <mc:Fallback xmlns="">
            <p:pic>
              <p:nvPicPr>
                <p:cNvPr id="18" name="Freihand 17">
                  <a:extLst>
                    <a:ext uri="{FF2B5EF4-FFF2-40B4-BE49-F238E27FC236}">
                      <a16:creationId xmlns:a16="http://schemas.microsoft.com/office/drawing/2014/main" id="{20CA94C0-275B-49B8-BF25-0697E70D38C8}"/>
                    </a:ext>
                  </a:extLst>
                </p:cNvPr>
                <p:cNvPicPr/>
                <p:nvPr/>
              </p:nvPicPr>
              <p:blipFill>
                <a:blip r:embed="rId34"/>
                <a:stretch>
                  <a:fillRect/>
                </a:stretch>
              </p:blipFill>
              <p:spPr>
                <a:xfrm>
                  <a:off x="10883893" y="419232"/>
                  <a:ext cx="159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22AB93D5-6106-4430-972E-5860739DB960}"/>
                    </a:ext>
                  </a:extLst>
                </p14:cNvPr>
                <p14:cNvContentPartPr/>
                <p14:nvPr/>
              </p14:nvContentPartPr>
              <p14:xfrm>
                <a:off x="11014933" y="407712"/>
                <a:ext cx="97920" cy="234360"/>
              </p14:xfrm>
            </p:contentPart>
          </mc:Choice>
          <mc:Fallback xmlns="">
            <p:pic>
              <p:nvPicPr>
                <p:cNvPr id="19" name="Freihand 18">
                  <a:extLst>
                    <a:ext uri="{FF2B5EF4-FFF2-40B4-BE49-F238E27FC236}">
                      <a16:creationId xmlns:a16="http://schemas.microsoft.com/office/drawing/2014/main" id="{22AB93D5-6106-4430-972E-5860739DB960}"/>
                    </a:ext>
                  </a:extLst>
                </p:cNvPr>
                <p:cNvPicPr/>
                <p:nvPr/>
              </p:nvPicPr>
              <p:blipFill>
                <a:blip r:embed="rId36"/>
                <a:stretch>
                  <a:fillRect/>
                </a:stretch>
              </p:blipFill>
              <p:spPr>
                <a:xfrm>
                  <a:off x="11010613" y="403392"/>
                  <a:ext cx="106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6508442B-0E08-4D47-936F-14D1310BCB3A}"/>
                    </a:ext>
                  </a:extLst>
                </p14:cNvPr>
                <p14:cNvContentPartPr/>
                <p14:nvPr/>
              </p14:nvContentPartPr>
              <p14:xfrm>
                <a:off x="11105293" y="424272"/>
                <a:ext cx="270720" cy="59400"/>
              </p14:xfrm>
            </p:contentPart>
          </mc:Choice>
          <mc:Fallback xmlns="">
            <p:pic>
              <p:nvPicPr>
                <p:cNvPr id="20" name="Freihand 19">
                  <a:extLst>
                    <a:ext uri="{FF2B5EF4-FFF2-40B4-BE49-F238E27FC236}">
                      <a16:creationId xmlns:a16="http://schemas.microsoft.com/office/drawing/2014/main" id="{6508442B-0E08-4D47-936F-14D1310BCB3A}"/>
                    </a:ext>
                  </a:extLst>
                </p:cNvPr>
                <p:cNvPicPr/>
                <p:nvPr/>
              </p:nvPicPr>
              <p:blipFill>
                <a:blip r:embed="rId38"/>
                <a:stretch>
                  <a:fillRect/>
                </a:stretch>
              </p:blipFill>
              <p:spPr>
                <a:xfrm>
                  <a:off x="11100973" y="419952"/>
                  <a:ext cx="279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F0D543B0-92E1-4AB2-BBAA-08792781250F}"/>
                    </a:ext>
                  </a:extLst>
                </p14:cNvPr>
                <p14:cNvContentPartPr/>
                <p14:nvPr/>
              </p14:nvContentPartPr>
              <p14:xfrm>
                <a:off x="11353333" y="346512"/>
                <a:ext cx="360" cy="360"/>
              </p14:xfrm>
            </p:contentPart>
          </mc:Choice>
          <mc:Fallback xmlns="">
            <p:pic>
              <p:nvPicPr>
                <p:cNvPr id="21" name="Freihand 20">
                  <a:extLst>
                    <a:ext uri="{FF2B5EF4-FFF2-40B4-BE49-F238E27FC236}">
                      <a16:creationId xmlns:a16="http://schemas.microsoft.com/office/drawing/2014/main" id="{F0D543B0-92E1-4AB2-BBAA-08792781250F}"/>
                    </a:ext>
                  </a:extLst>
                </p:cNvPr>
                <p:cNvPicPr/>
                <p:nvPr/>
              </p:nvPicPr>
              <p:blipFill>
                <a:blip r:embed="rId40"/>
                <a:stretch>
                  <a:fillRect/>
                </a:stretch>
              </p:blipFill>
              <p:spPr>
                <a:xfrm>
                  <a:off x="11349013" y="342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C69A0D93-261B-4B7B-A6F4-807B1B2C0767}"/>
                    </a:ext>
                  </a:extLst>
                </p14:cNvPr>
                <p14:cNvContentPartPr/>
                <p14:nvPr/>
              </p14:nvContentPartPr>
              <p14:xfrm>
                <a:off x="11427493" y="409512"/>
                <a:ext cx="122040" cy="82800"/>
              </p14:xfrm>
            </p:contentPart>
          </mc:Choice>
          <mc:Fallback xmlns="">
            <p:pic>
              <p:nvPicPr>
                <p:cNvPr id="22" name="Freihand 21">
                  <a:extLst>
                    <a:ext uri="{FF2B5EF4-FFF2-40B4-BE49-F238E27FC236}">
                      <a16:creationId xmlns:a16="http://schemas.microsoft.com/office/drawing/2014/main" id="{C69A0D93-261B-4B7B-A6F4-807B1B2C0767}"/>
                    </a:ext>
                  </a:extLst>
                </p:cNvPr>
                <p:cNvPicPr/>
                <p:nvPr/>
              </p:nvPicPr>
              <p:blipFill>
                <a:blip r:embed="rId42"/>
                <a:stretch>
                  <a:fillRect/>
                </a:stretch>
              </p:blipFill>
              <p:spPr>
                <a:xfrm>
                  <a:off x="11423173" y="405192"/>
                  <a:ext cx="130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3FA6FE81-3527-4246-B6D4-1992F7B114B5}"/>
                    </a:ext>
                  </a:extLst>
                </p14:cNvPr>
                <p14:cNvContentPartPr/>
                <p14:nvPr/>
              </p14:nvContentPartPr>
              <p14:xfrm>
                <a:off x="11445853" y="318432"/>
                <a:ext cx="382320" cy="185400"/>
              </p14:xfrm>
            </p:contentPart>
          </mc:Choice>
          <mc:Fallback xmlns="">
            <p:pic>
              <p:nvPicPr>
                <p:cNvPr id="23" name="Freihand 22">
                  <a:extLst>
                    <a:ext uri="{FF2B5EF4-FFF2-40B4-BE49-F238E27FC236}">
                      <a16:creationId xmlns:a16="http://schemas.microsoft.com/office/drawing/2014/main" id="{3FA6FE81-3527-4246-B6D4-1992F7B114B5}"/>
                    </a:ext>
                  </a:extLst>
                </p:cNvPr>
                <p:cNvPicPr/>
                <p:nvPr/>
              </p:nvPicPr>
              <p:blipFill>
                <a:blip r:embed="rId44"/>
                <a:stretch>
                  <a:fillRect/>
                </a:stretch>
              </p:blipFill>
              <p:spPr>
                <a:xfrm>
                  <a:off x="11441533" y="314112"/>
                  <a:ext cx="390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5A9A9E58-8446-44E9-8006-5A28F879BFB3}"/>
                    </a:ext>
                  </a:extLst>
                </p14:cNvPr>
                <p14:cNvContentPartPr/>
                <p14:nvPr/>
              </p14:nvContentPartPr>
              <p14:xfrm>
                <a:off x="11822053" y="335352"/>
                <a:ext cx="18360" cy="60840"/>
              </p14:xfrm>
            </p:contentPart>
          </mc:Choice>
          <mc:Fallback xmlns="">
            <p:pic>
              <p:nvPicPr>
                <p:cNvPr id="24" name="Freihand 23">
                  <a:extLst>
                    <a:ext uri="{FF2B5EF4-FFF2-40B4-BE49-F238E27FC236}">
                      <a16:creationId xmlns:a16="http://schemas.microsoft.com/office/drawing/2014/main" id="{5A9A9E58-8446-44E9-8006-5A28F879BFB3}"/>
                    </a:ext>
                  </a:extLst>
                </p:cNvPr>
                <p:cNvPicPr/>
                <p:nvPr/>
              </p:nvPicPr>
              <p:blipFill>
                <a:blip r:embed="rId46"/>
                <a:stretch>
                  <a:fillRect/>
                </a:stretch>
              </p:blipFill>
              <p:spPr>
                <a:xfrm>
                  <a:off x="11817733" y="331032"/>
                  <a:ext cx="27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CEACB425-BD5B-42CE-94A1-FFD47157F269}"/>
                    </a:ext>
                  </a:extLst>
                </p14:cNvPr>
                <p14:cNvContentPartPr/>
                <p14:nvPr/>
              </p14:nvContentPartPr>
              <p14:xfrm>
                <a:off x="11860933" y="426792"/>
                <a:ext cx="164880" cy="66960"/>
              </p14:xfrm>
            </p:contentPart>
          </mc:Choice>
          <mc:Fallback xmlns="">
            <p:pic>
              <p:nvPicPr>
                <p:cNvPr id="25" name="Freihand 24">
                  <a:extLst>
                    <a:ext uri="{FF2B5EF4-FFF2-40B4-BE49-F238E27FC236}">
                      <a16:creationId xmlns:a16="http://schemas.microsoft.com/office/drawing/2014/main" id="{CEACB425-BD5B-42CE-94A1-FFD47157F269}"/>
                    </a:ext>
                  </a:extLst>
                </p:cNvPr>
                <p:cNvPicPr/>
                <p:nvPr/>
              </p:nvPicPr>
              <p:blipFill>
                <a:blip r:embed="rId48"/>
                <a:stretch>
                  <a:fillRect/>
                </a:stretch>
              </p:blipFill>
              <p:spPr>
                <a:xfrm>
                  <a:off x="11856613" y="422472"/>
                  <a:ext cx="17352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BE27E837-ED26-45E7-811E-F00CC6369A60}"/>
                  </a:ext>
                </a:extLst>
              </p14:cNvPr>
              <p14:cNvContentPartPr/>
              <p14:nvPr/>
            </p14:nvContentPartPr>
            <p14:xfrm>
              <a:off x="5691253" y="1267392"/>
              <a:ext cx="1440360" cy="97920"/>
            </p14:xfrm>
          </p:contentPart>
        </mc:Choice>
        <mc:Fallback xmlns="">
          <p:pic>
            <p:nvPicPr>
              <p:cNvPr id="28" name="Freihand 27">
                <a:extLst>
                  <a:ext uri="{FF2B5EF4-FFF2-40B4-BE49-F238E27FC236}">
                    <a16:creationId xmlns:a16="http://schemas.microsoft.com/office/drawing/2014/main" id="{BE27E837-ED26-45E7-811E-F00CC6369A60}"/>
                  </a:ext>
                </a:extLst>
              </p:cNvPr>
              <p:cNvPicPr/>
              <p:nvPr/>
            </p:nvPicPr>
            <p:blipFill>
              <a:blip r:embed="rId50"/>
              <a:stretch>
                <a:fillRect/>
              </a:stretch>
            </p:blipFill>
            <p:spPr>
              <a:xfrm>
                <a:off x="5686933" y="1263072"/>
                <a:ext cx="1449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C15EFEC6-5B27-48BF-933B-BD7CE85B7467}"/>
                  </a:ext>
                </a:extLst>
              </p14:cNvPr>
              <p14:cNvContentPartPr/>
              <p14:nvPr/>
            </p14:nvContentPartPr>
            <p14:xfrm>
              <a:off x="6547333" y="830352"/>
              <a:ext cx="625680" cy="470160"/>
            </p14:xfrm>
          </p:contentPart>
        </mc:Choice>
        <mc:Fallback xmlns="">
          <p:pic>
            <p:nvPicPr>
              <p:cNvPr id="29" name="Freihand 28">
                <a:extLst>
                  <a:ext uri="{FF2B5EF4-FFF2-40B4-BE49-F238E27FC236}">
                    <a16:creationId xmlns:a16="http://schemas.microsoft.com/office/drawing/2014/main" id="{C15EFEC6-5B27-48BF-933B-BD7CE85B7467}"/>
                  </a:ext>
                </a:extLst>
              </p:cNvPr>
              <p:cNvPicPr/>
              <p:nvPr/>
            </p:nvPicPr>
            <p:blipFill>
              <a:blip r:embed="rId52"/>
              <a:stretch>
                <a:fillRect/>
              </a:stretch>
            </p:blipFill>
            <p:spPr>
              <a:xfrm>
                <a:off x="6543013" y="826032"/>
                <a:ext cx="63432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28F5C260-5CBC-458B-B422-3717CDD986EF}"/>
                  </a:ext>
                </a:extLst>
              </p14:cNvPr>
              <p14:cNvContentPartPr/>
              <p14:nvPr/>
            </p14:nvContentPartPr>
            <p14:xfrm>
              <a:off x="1641253" y="2332632"/>
              <a:ext cx="7083000" cy="83880"/>
            </p14:xfrm>
          </p:contentPart>
        </mc:Choice>
        <mc:Fallback xmlns="">
          <p:pic>
            <p:nvPicPr>
              <p:cNvPr id="30" name="Freihand 29">
                <a:extLst>
                  <a:ext uri="{FF2B5EF4-FFF2-40B4-BE49-F238E27FC236}">
                    <a16:creationId xmlns:a16="http://schemas.microsoft.com/office/drawing/2014/main" id="{28F5C260-5CBC-458B-B422-3717CDD986EF}"/>
                  </a:ext>
                </a:extLst>
              </p:cNvPr>
              <p:cNvPicPr/>
              <p:nvPr/>
            </p:nvPicPr>
            <p:blipFill>
              <a:blip r:embed="rId54"/>
              <a:stretch>
                <a:fillRect/>
              </a:stretch>
            </p:blipFill>
            <p:spPr>
              <a:xfrm>
                <a:off x="1636933" y="2328312"/>
                <a:ext cx="7091640" cy="92520"/>
              </a:xfrm>
              <a:prstGeom prst="rect">
                <a:avLst/>
              </a:prstGeom>
            </p:spPr>
          </p:pic>
        </mc:Fallback>
      </mc:AlternateContent>
      <p:grpSp>
        <p:nvGrpSpPr>
          <p:cNvPr id="33" name="Gruppieren 32">
            <a:extLst>
              <a:ext uri="{FF2B5EF4-FFF2-40B4-BE49-F238E27FC236}">
                <a16:creationId xmlns:a16="http://schemas.microsoft.com/office/drawing/2014/main" id="{9DA3D0CE-DE48-457F-8CCD-E6546BE45C1A}"/>
              </a:ext>
            </a:extLst>
          </p:cNvPr>
          <p:cNvGrpSpPr/>
          <p:nvPr/>
        </p:nvGrpSpPr>
        <p:grpSpPr>
          <a:xfrm>
            <a:off x="2684173" y="2674992"/>
            <a:ext cx="3713040" cy="145440"/>
            <a:chOff x="2684173" y="2674992"/>
            <a:chExt cx="3713040" cy="145440"/>
          </a:xfrm>
        </p:grpSpPr>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45251C1E-C56D-4DB9-AE59-9DA6D2500556}"/>
                    </a:ext>
                  </a:extLst>
                </p14:cNvPr>
                <p14:cNvContentPartPr/>
                <p14:nvPr/>
              </p14:nvContentPartPr>
              <p14:xfrm>
                <a:off x="2684173" y="2687592"/>
                <a:ext cx="1064160" cy="132840"/>
              </p14:xfrm>
            </p:contentPart>
          </mc:Choice>
          <mc:Fallback xmlns="">
            <p:pic>
              <p:nvPicPr>
                <p:cNvPr id="31" name="Freihand 30">
                  <a:extLst>
                    <a:ext uri="{FF2B5EF4-FFF2-40B4-BE49-F238E27FC236}">
                      <a16:creationId xmlns:a16="http://schemas.microsoft.com/office/drawing/2014/main" id="{45251C1E-C56D-4DB9-AE59-9DA6D2500556}"/>
                    </a:ext>
                  </a:extLst>
                </p:cNvPr>
                <p:cNvPicPr/>
                <p:nvPr/>
              </p:nvPicPr>
              <p:blipFill>
                <a:blip r:embed="rId56"/>
                <a:stretch>
                  <a:fillRect/>
                </a:stretch>
              </p:blipFill>
              <p:spPr>
                <a:xfrm>
                  <a:off x="2679853" y="2683272"/>
                  <a:ext cx="1072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D0FD08C2-2FC3-43F3-A391-FFBE0887C412}"/>
                    </a:ext>
                  </a:extLst>
                </p14:cNvPr>
                <p14:cNvContentPartPr/>
                <p14:nvPr/>
              </p14:nvContentPartPr>
              <p14:xfrm>
                <a:off x="2730973" y="2674992"/>
                <a:ext cx="3666240" cy="136800"/>
              </p14:xfrm>
            </p:contentPart>
          </mc:Choice>
          <mc:Fallback xmlns="">
            <p:pic>
              <p:nvPicPr>
                <p:cNvPr id="32" name="Freihand 31">
                  <a:extLst>
                    <a:ext uri="{FF2B5EF4-FFF2-40B4-BE49-F238E27FC236}">
                      <a16:creationId xmlns:a16="http://schemas.microsoft.com/office/drawing/2014/main" id="{D0FD08C2-2FC3-43F3-A391-FFBE0887C412}"/>
                    </a:ext>
                  </a:extLst>
                </p:cNvPr>
                <p:cNvPicPr/>
                <p:nvPr/>
              </p:nvPicPr>
              <p:blipFill>
                <a:blip r:embed="rId58"/>
                <a:stretch>
                  <a:fillRect/>
                </a:stretch>
              </p:blipFill>
              <p:spPr>
                <a:xfrm>
                  <a:off x="2726653" y="2670672"/>
                  <a:ext cx="3674880" cy="14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B2407512-84D5-4857-B97D-386EACE4CACB}"/>
                  </a:ext>
                </a:extLst>
              </p14:cNvPr>
              <p14:cNvContentPartPr/>
              <p14:nvPr/>
            </p14:nvContentPartPr>
            <p14:xfrm>
              <a:off x="3335773" y="3107352"/>
              <a:ext cx="1887120" cy="170280"/>
            </p14:xfrm>
          </p:contentPart>
        </mc:Choice>
        <mc:Fallback xmlns="">
          <p:pic>
            <p:nvPicPr>
              <p:cNvPr id="34" name="Freihand 33">
                <a:extLst>
                  <a:ext uri="{FF2B5EF4-FFF2-40B4-BE49-F238E27FC236}">
                    <a16:creationId xmlns:a16="http://schemas.microsoft.com/office/drawing/2014/main" id="{B2407512-84D5-4857-B97D-386EACE4CACB}"/>
                  </a:ext>
                </a:extLst>
              </p:cNvPr>
              <p:cNvPicPr/>
              <p:nvPr/>
            </p:nvPicPr>
            <p:blipFill>
              <a:blip r:embed="rId60"/>
              <a:stretch>
                <a:fillRect/>
              </a:stretch>
            </p:blipFill>
            <p:spPr>
              <a:xfrm>
                <a:off x="3331453" y="3103032"/>
                <a:ext cx="1895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FC9FC88B-A149-408B-B09E-417991C8C7B1}"/>
                  </a:ext>
                </a:extLst>
              </p14:cNvPr>
              <p14:cNvContentPartPr/>
              <p14:nvPr/>
            </p14:nvContentPartPr>
            <p14:xfrm>
              <a:off x="578173" y="4571832"/>
              <a:ext cx="1748160" cy="54720"/>
            </p14:xfrm>
          </p:contentPart>
        </mc:Choice>
        <mc:Fallback xmlns="">
          <p:pic>
            <p:nvPicPr>
              <p:cNvPr id="35" name="Freihand 34">
                <a:extLst>
                  <a:ext uri="{FF2B5EF4-FFF2-40B4-BE49-F238E27FC236}">
                    <a16:creationId xmlns:a16="http://schemas.microsoft.com/office/drawing/2014/main" id="{FC9FC88B-A149-408B-B09E-417991C8C7B1}"/>
                  </a:ext>
                </a:extLst>
              </p:cNvPr>
              <p:cNvPicPr/>
              <p:nvPr/>
            </p:nvPicPr>
            <p:blipFill>
              <a:blip r:embed="rId62"/>
              <a:stretch>
                <a:fillRect/>
              </a:stretch>
            </p:blipFill>
            <p:spPr>
              <a:xfrm>
                <a:off x="573853" y="4567512"/>
                <a:ext cx="1756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212F57CD-8E29-4114-B31C-036C2D75AD8A}"/>
                  </a:ext>
                </a:extLst>
              </p14:cNvPr>
              <p14:cNvContentPartPr/>
              <p14:nvPr/>
            </p14:nvContentPartPr>
            <p14:xfrm>
              <a:off x="321853" y="5320992"/>
              <a:ext cx="316080" cy="43920"/>
            </p14:xfrm>
          </p:contentPart>
        </mc:Choice>
        <mc:Fallback xmlns="">
          <p:pic>
            <p:nvPicPr>
              <p:cNvPr id="36" name="Freihand 35">
                <a:extLst>
                  <a:ext uri="{FF2B5EF4-FFF2-40B4-BE49-F238E27FC236}">
                    <a16:creationId xmlns:a16="http://schemas.microsoft.com/office/drawing/2014/main" id="{212F57CD-8E29-4114-B31C-036C2D75AD8A}"/>
                  </a:ext>
                </a:extLst>
              </p:cNvPr>
              <p:cNvPicPr/>
              <p:nvPr/>
            </p:nvPicPr>
            <p:blipFill>
              <a:blip r:embed="rId64"/>
              <a:stretch>
                <a:fillRect/>
              </a:stretch>
            </p:blipFill>
            <p:spPr>
              <a:xfrm>
                <a:off x="317533" y="5316672"/>
                <a:ext cx="324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44EDC5AE-34D3-4BED-94CF-96D9EB6310EC}"/>
                  </a:ext>
                </a:extLst>
              </p14:cNvPr>
              <p14:cNvContentPartPr/>
              <p14:nvPr/>
            </p14:nvContentPartPr>
            <p14:xfrm>
              <a:off x="608053" y="5232792"/>
              <a:ext cx="128520" cy="230400"/>
            </p14:xfrm>
          </p:contentPart>
        </mc:Choice>
        <mc:Fallback xmlns="">
          <p:pic>
            <p:nvPicPr>
              <p:cNvPr id="37" name="Freihand 36">
                <a:extLst>
                  <a:ext uri="{FF2B5EF4-FFF2-40B4-BE49-F238E27FC236}">
                    <a16:creationId xmlns:a16="http://schemas.microsoft.com/office/drawing/2014/main" id="{44EDC5AE-34D3-4BED-94CF-96D9EB6310EC}"/>
                  </a:ext>
                </a:extLst>
              </p:cNvPr>
              <p:cNvPicPr/>
              <p:nvPr/>
            </p:nvPicPr>
            <p:blipFill>
              <a:blip r:embed="rId66"/>
              <a:stretch>
                <a:fillRect/>
              </a:stretch>
            </p:blipFill>
            <p:spPr>
              <a:xfrm>
                <a:off x="603733" y="5228472"/>
                <a:ext cx="137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4185BBF5-4DCD-4F9D-8BCE-46C8B0F1BBC4}"/>
                  </a:ext>
                </a:extLst>
              </p14:cNvPr>
              <p14:cNvContentPartPr/>
              <p14:nvPr/>
            </p14:nvContentPartPr>
            <p14:xfrm>
              <a:off x="893893" y="5193912"/>
              <a:ext cx="188640" cy="144360"/>
            </p14:xfrm>
          </p:contentPart>
        </mc:Choice>
        <mc:Fallback xmlns="">
          <p:pic>
            <p:nvPicPr>
              <p:cNvPr id="39" name="Freihand 38">
                <a:extLst>
                  <a:ext uri="{FF2B5EF4-FFF2-40B4-BE49-F238E27FC236}">
                    <a16:creationId xmlns:a16="http://schemas.microsoft.com/office/drawing/2014/main" id="{4185BBF5-4DCD-4F9D-8BCE-46C8B0F1BBC4}"/>
                  </a:ext>
                </a:extLst>
              </p:cNvPr>
              <p:cNvPicPr/>
              <p:nvPr/>
            </p:nvPicPr>
            <p:blipFill>
              <a:blip r:embed="rId68"/>
              <a:stretch>
                <a:fillRect/>
              </a:stretch>
            </p:blipFill>
            <p:spPr>
              <a:xfrm>
                <a:off x="889573" y="5189592"/>
                <a:ext cx="197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01868444-5E9D-4A40-83A5-9D30103EC548}"/>
                  </a:ext>
                </a:extLst>
              </p14:cNvPr>
              <p14:cNvContentPartPr/>
              <p14:nvPr/>
            </p14:nvContentPartPr>
            <p14:xfrm>
              <a:off x="1123213" y="5185632"/>
              <a:ext cx="104760" cy="132480"/>
            </p14:xfrm>
          </p:contentPart>
        </mc:Choice>
        <mc:Fallback xmlns="">
          <p:pic>
            <p:nvPicPr>
              <p:cNvPr id="40" name="Freihand 39">
                <a:extLst>
                  <a:ext uri="{FF2B5EF4-FFF2-40B4-BE49-F238E27FC236}">
                    <a16:creationId xmlns:a16="http://schemas.microsoft.com/office/drawing/2014/main" id="{01868444-5E9D-4A40-83A5-9D30103EC548}"/>
                  </a:ext>
                </a:extLst>
              </p:cNvPr>
              <p:cNvPicPr/>
              <p:nvPr/>
            </p:nvPicPr>
            <p:blipFill>
              <a:blip r:embed="rId70"/>
              <a:stretch>
                <a:fillRect/>
              </a:stretch>
            </p:blipFill>
            <p:spPr>
              <a:xfrm>
                <a:off x="1118893" y="5181312"/>
                <a:ext cx="113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B85ED03A-A1A6-4A39-B9C1-43A00CC6790D}"/>
                  </a:ext>
                </a:extLst>
              </p14:cNvPr>
              <p14:cNvContentPartPr/>
              <p14:nvPr/>
            </p14:nvContentPartPr>
            <p14:xfrm>
              <a:off x="1449733" y="5208312"/>
              <a:ext cx="98280" cy="196200"/>
            </p14:xfrm>
          </p:contentPart>
        </mc:Choice>
        <mc:Fallback xmlns="">
          <p:pic>
            <p:nvPicPr>
              <p:cNvPr id="41" name="Freihand 40">
                <a:extLst>
                  <a:ext uri="{FF2B5EF4-FFF2-40B4-BE49-F238E27FC236}">
                    <a16:creationId xmlns:a16="http://schemas.microsoft.com/office/drawing/2014/main" id="{B85ED03A-A1A6-4A39-B9C1-43A00CC6790D}"/>
                  </a:ext>
                </a:extLst>
              </p:cNvPr>
              <p:cNvPicPr/>
              <p:nvPr/>
            </p:nvPicPr>
            <p:blipFill>
              <a:blip r:embed="rId72"/>
              <a:stretch>
                <a:fillRect/>
              </a:stretch>
            </p:blipFill>
            <p:spPr>
              <a:xfrm>
                <a:off x="1445413" y="5203992"/>
                <a:ext cx="106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26B89E90-41DE-461C-91B5-EA59CE6C8BE0}"/>
                  </a:ext>
                </a:extLst>
              </p14:cNvPr>
              <p14:cNvContentPartPr/>
              <p14:nvPr/>
            </p14:nvContentPartPr>
            <p14:xfrm>
              <a:off x="1618213" y="5185992"/>
              <a:ext cx="18720" cy="72720"/>
            </p14:xfrm>
          </p:contentPart>
        </mc:Choice>
        <mc:Fallback xmlns="">
          <p:pic>
            <p:nvPicPr>
              <p:cNvPr id="42" name="Freihand 41">
                <a:extLst>
                  <a:ext uri="{FF2B5EF4-FFF2-40B4-BE49-F238E27FC236}">
                    <a16:creationId xmlns:a16="http://schemas.microsoft.com/office/drawing/2014/main" id="{26B89E90-41DE-461C-91B5-EA59CE6C8BE0}"/>
                  </a:ext>
                </a:extLst>
              </p:cNvPr>
              <p:cNvPicPr/>
              <p:nvPr/>
            </p:nvPicPr>
            <p:blipFill>
              <a:blip r:embed="rId74"/>
              <a:stretch>
                <a:fillRect/>
              </a:stretch>
            </p:blipFill>
            <p:spPr>
              <a:xfrm>
                <a:off x="1613893" y="5181672"/>
                <a:ext cx="27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205062F9-7B94-4E11-9CA5-3923097D6FA7}"/>
                  </a:ext>
                </a:extLst>
              </p14:cNvPr>
              <p14:cNvContentPartPr/>
              <p14:nvPr/>
            </p14:nvContentPartPr>
            <p14:xfrm>
              <a:off x="1676173" y="5116512"/>
              <a:ext cx="74160" cy="144000"/>
            </p14:xfrm>
          </p:contentPart>
        </mc:Choice>
        <mc:Fallback xmlns="">
          <p:pic>
            <p:nvPicPr>
              <p:cNvPr id="43" name="Freihand 42">
                <a:extLst>
                  <a:ext uri="{FF2B5EF4-FFF2-40B4-BE49-F238E27FC236}">
                    <a16:creationId xmlns:a16="http://schemas.microsoft.com/office/drawing/2014/main" id="{205062F9-7B94-4E11-9CA5-3923097D6FA7}"/>
                  </a:ext>
                </a:extLst>
              </p:cNvPr>
              <p:cNvPicPr/>
              <p:nvPr/>
            </p:nvPicPr>
            <p:blipFill>
              <a:blip r:embed="rId76"/>
              <a:stretch>
                <a:fillRect/>
              </a:stretch>
            </p:blipFill>
            <p:spPr>
              <a:xfrm>
                <a:off x="1671853" y="5112192"/>
                <a:ext cx="82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1D4FF800-6CA6-4633-88A7-CAA748215C59}"/>
                  </a:ext>
                </a:extLst>
              </p14:cNvPr>
              <p14:cNvContentPartPr/>
              <p14:nvPr/>
            </p14:nvContentPartPr>
            <p14:xfrm>
              <a:off x="1786693" y="5075112"/>
              <a:ext cx="70560" cy="141120"/>
            </p14:xfrm>
          </p:contentPart>
        </mc:Choice>
        <mc:Fallback xmlns="">
          <p:pic>
            <p:nvPicPr>
              <p:cNvPr id="44" name="Freihand 43">
                <a:extLst>
                  <a:ext uri="{FF2B5EF4-FFF2-40B4-BE49-F238E27FC236}">
                    <a16:creationId xmlns:a16="http://schemas.microsoft.com/office/drawing/2014/main" id="{1D4FF800-6CA6-4633-88A7-CAA748215C59}"/>
                  </a:ext>
                </a:extLst>
              </p:cNvPr>
              <p:cNvPicPr/>
              <p:nvPr/>
            </p:nvPicPr>
            <p:blipFill>
              <a:blip r:embed="rId78"/>
              <a:stretch>
                <a:fillRect/>
              </a:stretch>
            </p:blipFill>
            <p:spPr>
              <a:xfrm>
                <a:off x="1782373" y="5070792"/>
                <a:ext cx="79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CA857A6D-A851-4F62-9ED7-652315BBCD38}"/>
                  </a:ext>
                </a:extLst>
              </p14:cNvPr>
              <p14:cNvContentPartPr/>
              <p14:nvPr/>
            </p14:nvContentPartPr>
            <p14:xfrm>
              <a:off x="1628653" y="5013912"/>
              <a:ext cx="24480" cy="3960"/>
            </p14:xfrm>
          </p:contentPart>
        </mc:Choice>
        <mc:Fallback xmlns="">
          <p:pic>
            <p:nvPicPr>
              <p:cNvPr id="45" name="Freihand 44">
                <a:extLst>
                  <a:ext uri="{FF2B5EF4-FFF2-40B4-BE49-F238E27FC236}">
                    <a16:creationId xmlns:a16="http://schemas.microsoft.com/office/drawing/2014/main" id="{CA857A6D-A851-4F62-9ED7-652315BBCD38}"/>
                  </a:ext>
                </a:extLst>
              </p:cNvPr>
              <p:cNvPicPr/>
              <p:nvPr/>
            </p:nvPicPr>
            <p:blipFill>
              <a:blip r:embed="rId80"/>
              <a:stretch>
                <a:fillRect/>
              </a:stretch>
            </p:blipFill>
            <p:spPr>
              <a:xfrm>
                <a:off x="1624333" y="5009592"/>
                <a:ext cx="33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2118" name="Freihand 132117">
                <a:extLst>
                  <a:ext uri="{FF2B5EF4-FFF2-40B4-BE49-F238E27FC236}">
                    <a16:creationId xmlns:a16="http://schemas.microsoft.com/office/drawing/2014/main" id="{9650984E-7855-458E-B4B7-D2B2D34658C0}"/>
                  </a:ext>
                </a:extLst>
              </p14:cNvPr>
              <p14:cNvContentPartPr/>
              <p14:nvPr/>
            </p14:nvContentPartPr>
            <p14:xfrm>
              <a:off x="1002973" y="5499552"/>
              <a:ext cx="383040" cy="243360"/>
            </p14:xfrm>
          </p:contentPart>
        </mc:Choice>
        <mc:Fallback xmlns="">
          <p:pic>
            <p:nvPicPr>
              <p:cNvPr id="132118" name="Freihand 132117">
                <a:extLst>
                  <a:ext uri="{FF2B5EF4-FFF2-40B4-BE49-F238E27FC236}">
                    <a16:creationId xmlns:a16="http://schemas.microsoft.com/office/drawing/2014/main" id="{9650984E-7855-458E-B4B7-D2B2D34658C0}"/>
                  </a:ext>
                </a:extLst>
              </p:cNvPr>
              <p:cNvPicPr/>
              <p:nvPr/>
            </p:nvPicPr>
            <p:blipFill>
              <a:blip r:embed="rId82"/>
              <a:stretch>
                <a:fillRect/>
              </a:stretch>
            </p:blipFill>
            <p:spPr>
              <a:xfrm>
                <a:off x="998653" y="5495232"/>
                <a:ext cx="391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2119" name="Freihand 132118">
                <a:extLst>
                  <a:ext uri="{FF2B5EF4-FFF2-40B4-BE49-F238E27FC236}">
                    <a16:creationId xmlns:a16="http://schemas.microsoft.com/office/drawing/2014/main" id="{7233B2DE-740F-4DB5-BF49-EDFAD6C9BD12}"/>
                  </a:ext>
                </a:extLst>
              </p14:cNvPr>
              <p14:cNvContentPartPr/>
              <p14:nvPr/>
            </p14:nvContentPartPr>
            <p14:xfrm>
              <a:off x="1508413" y="5472912"/>
              <a:ext cx="330480" cy="132480"/>
            </p14:xfrm>
          </p:contentPart>
        </mc:Choice>
        <mc:Fallback xmlns="">
          <p:pic>
            <p:nvPicPr>
              <p:cNvPr id="132119" name="Freihand 132118">
                <a:extLst>
                  <a:ext uri="{FF2B5EF4-FFF2-40B4-BE49-F238E27FC236}">
                    <a16:creationId xmlns:a16="http://schemas.microsoft.com/office/drawing/2014/main" id="{7233B2DE-740F-4DB5-BF49-EDFAD6C9BD12}"/>
                  </a:ext>
                </a:extLst>
              </p:cNvPr>
              <p:cNvPicPr/>
              <p:nvPr/>
            </p:nvPicPr>
            <p:blipFill>
              <a:blip r:embed="rId84"/>
              <a:stretch>
                <a:fillRect/>
              </a:stretch>
            </p:blipFill>
            <p:spPr>
              <a:xfrm>
                <a:off x="1504093" y="5468592"/>
                <a:ext cx="339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2120" name="Freihand 132119">
                <a:extLst>
                  <a:ext uri="{FF2B5EF4-FFF2-40B4-BE49-F238E27FC236}">
                    <a16:creationId xmlns:a16="http://schemas.microsoft.com/office/drawing/2014/main" id="{CD716747-9FD4-42BF-8FCB-DCEB587B5F14}"/>
                  </a:ext>
                </a:extLst>
              </p14:cNvPr>
              <p14:cNvContentPartPr/>
              <p14:nvPr/>
            </p14:nvContentPartPr>
            <p14:xfrm>
              <a:off x="1763293" y="5412432"/>
              <a:ext cx="32760" cy="7200"/>
            </p14:xfrm>
          </p:contentPart>
        </mc:Choice>
        <mc:Fallback xmlns="">
          <p:pic>
            <p:nvPicPr>
              <p:cNvPr id="132120" name="Freihand 132119">
                <a:extLst>
                  <a:ext uri="{FF2B5EF4-FFF2-40B4-BE49-F238E27FC236}">
                    <a16:creationId xmlns:a16="http://schemas.microsoft.com/office/drawing/2014/main" id="{CD716747-9FD4-42BF-8FCB-DCEB587B5F14}"/>
                  </a:ext>
                </a:extLst>
              </p:cNvPr>
              <p:cNvPicPr/>
              <p:nvPr/>
            </p:nvPicPr>
            <p:blipFill>
              <a:blip r:embed="rId86"/>
              <a:stretch>
                <a:fillRect/>
              </a:stretch>
            </p:blipFill>
            <p:spPr>
              <a:xfrm>
                <a:off x="1758973" y="5408112"/>
                <a:ext cx="41400" cy="15840"/>
              </a:xfrm>
              <a:prstGeom prst="rect">
                <a:avLst/>
              </a:prstGeom>
            </p:spPr>
          </p:pic>
        </mc:Fallback>
      </mc:AlternateContent>
      <p:grpSp>
        <p:nvGrpSpPr>
          <p:cNvPr id="132303" name="Gruppieren 132302">
            <a:extLst>
              <a:ext uri="{FF2B5EF4-FFF2-40B4-BE49-F238E27FC236}">
                <a16:creationId xmlns:a16="http://schemas.microsoft.com/office/drawing/2014/main" id="{443EB35D-C24A-4AF2-820F-ABC094487561}"/>
              </a:ext>
            </a:extLst>
          </p:cNvPr>
          <p:cNvGrpSpPr/>
          <p:nvPr/>
        </p:nvGrpSpPr>
        <p:grpSpPr>
          <a:xfrm>
            <a:off x="2035813" y="4818792"/>
            <a:ext cx="6604560" cy="1972800"/>
            <a:chOff x="2035813" y="4818792"/>
            <a:chExt cx="6604560" cy="1972800"/>
          </a:xfrm>
        </p:grpSpPr>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27539D5F-FF5B-443F-8A34-7705A2647BA8}"/>
                    </a:ext>
                  </a:extLst>
                </p14:cNvPr>
                <p14:cNvContentPartPr/>
                <p14:nvPr/>
              </p14:nvContentPartPr>
              <p14:xfrm>
                <a:off x="2040493" y="5125152"/>
                <a:ext cx="180720" cy="89640"/>
              </p14:xfrm>
            </p:contentPart>
          </mc:Choice>
          <mc:Fallback xmlns="">
            <p:pic>
              <p:nvPicPr>
                <p:cNvPr id="47" name="Freihand 46">
                  <a:extLst>
                    <a:ext uri="{FF2B5EF4-FFF2-40B4-BE49-F238E27FC236}">
                      <a16:creationId xmlns:a16="http://schemas.microsoft.com/office/drawing/2014/main" id="{27539D5F-FF5B-443F-8A34-7705A2647BA8}"/>
                    </a:ext>
                  </a:extLst>
                </p:cNvPr>
                <p:cNvPicPr/>
                <p:nvPr/>
              </p:nvPicPr>
              <p:blipFill>
                <a:blip r:embed="rId88"/>
                <a:stretch>
                  <a:fillRect/>
                </a:stretch>
              </p:blipFill>
              <p:spPr>
                <a:xfrm>
                  <a:off x="2036173" y="5120832"/>
                  <a:ext cx="189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BA26A37F-5E3A-4778-9569-4C47FE32C45F}"/>
                    </a:ext>
                  </a:extLst>
                </p14:cNvPr>
                <p14:cNvContentPartPr/>
                <p14:nvPr/>
              </p14:nvContentPartPr>
              <p14:xfrm>
                <a:off x="2196013" y="5081592"/>
                <a:ext cx="33120" cy="25560"/>
              </p14:xfrm>
            </p:contentPart>
          </mc:Choice>
          <mc:Fallback xmlns="">
            <p:pic>
              <p:nvPicPr>
                <p:cNvPr id="48" name="Freihand 47">
                  <a:extLst>
                    <a:ext uri="{FF2B5EF4-FFF2-40B4-BE49-F238E27FC236}">
                      <a16:creationId xmlns:a16="http://schemas.microsoft.com/office/drawing/2014/main" id="{BA26A37F-5E3A-4778-9569-4C47FE32C45F}"/>
                    </a:ext>
                  </a:extLst>
                </p:cNvPr>
                <p:cNvPicPr/>
                <p:nvPr/>
              </p:nvPicPr>
              <p:blipFill>
                <a:blip r:embed="rId90"/>
                <a:stretch>
                  <a:fillRect/>
                </a:stretch>
              </p:blipFill>
              <p:spPr>
                <a:xfrm>
                  <a:off x="2191693" y="5077272"/>
                  <a:ext cx="41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27EE302B-5C6E-493C-9098-9E9E12B00663}"/>
                    </a:ext>
                  </a:extLst>
                </p14:cNvPr>
                <p14:cNvContentPartPr/>
                <p14:nvPr/>
              </p14:nvContentPartPr>
              <p14:xfrm>
                <a:off x="2253253" y="5014992"/>
                <a:ext cx="291600" cy="179640"/>
              </p14:xfrm>
            </p:contentPart>
          </mc:Choice>
          <mc:Fallback xmlns="">
            <p:pic>
              <p:nvPicPr>
                <p:cNvPr id="49" name="Freihand 48">
                  <a:extLst>
                    <a:ext uri="{FF2B5EF4-FFF2-40B4-BE49-F238E27FC236}">
                      <a16:creationId xmlns:a16="http://schemas.microsoft.com/office/drawing/2014/main" id="{27EE302B-5C6E-493C-9098-9E9E12B00663}"/>
                    </a:ext>
                  </a:extLst>
                </p:cNvPr>
                <p:cNvPicPr/>
                <p:nvPr/>
              </p:nvPicPr>
              <p:blipFill>
                <a:blip r:embed="rId92"/>
                <a:stretch>
                  <a:fillRect/>
                </a:stretch>
              </p:blipFill>
              <p:spPr>
                <a:xfrm>
                  <a:off x="2248933" y="5010672"/>
                  <a:ext cx="300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Freihand 49">
                  <a:extLst>
                    <a:ext uri="{FF2B5EF4-FFF2-40B4-BE49-F238E27FC236}">
                      <a16:creationId xmlns:a16="http://schemas.microsoft.com/office/drawing/2014/main" id="{E6B0BDC0-B1E6-416A-B34C-16F1F6380032}"/>
                    </a:ext>
                  </a:extLst>
                </p14:cNvPr>
                <p14:cNvContentPartPr/>
                <p14:nvPr/>
              </p14:nvContentPartPr>
              <p14:xfrm>
                <a:off x="2625853" y="5046672"/>
                <a:ext cx="306360" cy="109440"/>
              </p14:xfrm>
            </p:contentPart>
          </mc:Choice>
          <mc:Fallback xmlns="">
            <p:pic>
              <p:nvPicPr>
                <p:cNvPr id="50" name="Freihand 49">
                  <a:extLst>
                    <a:ext uri="{FF2B5EF4-FFF2-40B4-BE49-F238E27FC236}">
                      <a16:creationId xmlns:a16="http://schemas.microsoft.com/office/drawing/2014/main" id="{E6B0BDC0-B1E6-416A-B34C-16F1F6380032}"/>
                    </a:ext>
                  </a:extLst>
                </p:cNvPr>
                <p:cNvPicPr/>
                <p:nvPr/>
              </p:nvPicPr>
              <p:blipFill>
                <a:blip r:embed="rId94"/>
                <a:stretch>
                  <a:fillRect/>
                </a:stretch>
              </p:blipFill>
              <p:spPr>
                <a:xfrm>
                  <a:off x="2621533" y="5042352"/>
                  <a:ext cx="315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 name="Freihand 50">
                  <a:extLst>
                    <a:ext uri="{FF2B5EF4-FFF2-40B4-BE49-F238E27FC236}">
                      <a16:creationId xmlns:a16="http://schemas.microsoft.com/office/drawing/2014/main" id="{B8F48CD4-8CB8-4B9F-A876-DD8B7C664A2C}"/>
                    </a:ext>
                  </a:extLst>
                </p14:cNvPr>
                <p14:cNvContentPartPr/>
                <p14:nvPr/>
              </p14:nvContentPartPr>
              <p14:xfrm>
                <a:off x="2852653" y="4992672"/>
                <a:ext cx="33840" cy="23400"/>
              </p14:xfrm>
            </p:contentPart>
          </mc:Choice>
          <mc:Fallback xmlns="">
            <p:pic>
              <p:nvPicPr>
                <p:cNvPr id="51" name="Freihand 50">
                  <a:extLst>
                    <a:ext uri="{FF2B5EF4-FFF2-40B4-BE49-F238E27FC236}">
                      <a16:creationId xmlns:a16="http://schemas.microsoft.com/office/drawing/2014/main" id="{B8F48CD4-8CB8-4B9F-A876-DD8B7C664A2C}"/>
                    </a:ext>
                  </a:extLst>
                </p:cNvPr>
                <p:cNvPicPr/>
                <p:nvPr/>
              </p:nvPicPr>
              <p:blipFill>
                <a:blip r:embed="rId96"/>
                <a:stretch>
                  <a:fillRect/>
                </a:stretch>
              </p:blipFill>
              <p:spPr>
                <a:xfrm>
                  <a:off x="2848333" y="4988352"/>
                  <a:ext cx="42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2" name="Freihand 51">
                  <a:extLst>
                    <a:ext uri="{FF2B5EF4-FFF2-40B4-BE49-F238E27FC236}">
                      <a16:creationId xmlns:a16="http://schemas.microsoft.com/office/drawing/2014/main" id="{8DCA80DE-2271-46CA-9ECD-CCD885408B13}"/>
                    </a:ext>
                  </a:extLst>
                </p14:cNvPr>
                <p14:cNvContentPartPr/>
                <p14:nvPr/>
              </p14:nvContentPartPr>
              <p14:xfrm>
                <a:off x="3097453" y="5043072"/>
                <a:ext cx="195480" cy="104040"/>
              </p14:xfrm>
            </p:contentPart>
          </mc:Choice>
          <mc:Fallback xmlns="">
            <p:pic>
              <p:nvPicPr>
                <p:cNvPr id="52" name="Freihand 51">
                  <a:extLst>
                    <a:ext uri="{FF2B5EF4-FFF2-40B4-BE49-F238E27FC236}">
                      <a16:creationId xmlns:a16="http://schemas.microsoft.com/office/drawing/2014/main" id="{8DCA80DE-2271-46CA-9ECD-CCD885408B13}"/>
                    </a:ext>
                  </a:extLst>
                </p:cNvPr>
                <p:cNvPicPr/>
                <p:nvPr/>
              </p:nvPicPr>
              <p:blipFill>
                <a:blip r:embed="rId98"/>
                <a:stretch>
                  <a:fillRect/>
                </a:stretch>
              </p:blipFill>
              <p:spPr>
                <a:xfrm>
                  <a:off x="3093133" y="5038752"/>
                  <a:ext cx="204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3" name="Freihand 52">
                  <a:extLst>
                    <a:ext uri="{FF2B5EF4-FFF2-40B4-BE49-F238E27FC236}">
                      <a16:creationId xmlns:a16="http://schemas.microsoft.com/office/drawing/2014/main" id="{A06C2481-B4A9-41B1-984E-FDA24795CE23}"/>
                    </a:ext>
                  </a:extLst>
                </p14:cNvPr>
                <p14:cNvContentPartPr/>
                <p14:nvPr/>
              </p14:nvContentPartPr>
              <p14:xfrm>
                <a:off x="3240013" y="4979712"/>
                <a:ext cx="87120" cy="40680"/>
              </p14:xfrm>
            </p:contentPart>
          </mc:Choice>
          <mc:Fallback xmlns="">
            <p:pic>
              <p:nvPicPr>
                <p:cNvPr id="53" name="Freihand 52">
                  <a:extLst>
                    <a:ext uri="{FF2B5EF4-FFF2-40B4-BE49-F238E27FC236}">
                      <a16:creationId xmlns:a16="http://schemas.microsoft.com/office/drawing/2014/main" id="{A06C2481-B4A9-41B1-984E-FDA24795CE23}"/>
                    </a:ext>
                  </a:extLst>
                </p:cNvPr>
                <p:cNvPicPr/>
                <p:nvPr/>
              </p:nvPicPr>
              <p:blipFill>
                <a:blip r:embed="rId100"/>
                <a:stretch>
                  <a:fillRect/>
                </a:stretch>
              </p:blipFill>
              <p:spPr>
                <a:xfrm>
                  <a:off x="3235693" y="4975392"/>
                  <a:ext cx="95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Freihand 53">
                  <a:extLst>
                    <a:ext uri="{FF2B5EF4-FFF2-40B4-BE49-F238E27FC236}">
                      <a16:creationId xmlns:a16="http://schemas.microsoft.com/office/drawing/2014/main" id="{A2CDB47E-9F7D-4B0B-AC54-91F1218FD3B8}"/>
                    </a:ext>
                  </a:extLst>
                </p14:cNvPr>
                <p14:cNvContentPartPr/>
                <p14:nvPr/>
              </p14:nvContentPartPr>
              <p14:xfrm>
                <a:off x="3354853" y="4930032"/>
                <a:ext cx="154440" cy="177120"/>
              </p14:xfrm>
            </p:contentPart>
          </mc:Choice>
          <mc:Fallback xmlns="">
            <p:pic>
              <p:nvPicPr>
                <p:cNvPr id="54" name="Freihand 53">
                  <a:extLst>
                    <a:ext uri="{FF2B5EF4-FFF2-40B4-BE49-F238E27FC236}">
                      <a16:creationId xmlns:a16="http://schemas.microsoft.com/office/drawing/2014/main" id="{A2CDB47E-9F7D-4B0B-AC54-91F1218FD3B8}"/>
                    </a:ext>
                  </a:extLst>
                </p:cNvPr>
                <p:cNvPicPr/>
                <p:nvPr/>
              </p:nvPicPr>
              <p:blipFill>
                <a:blip r:embed="rId102"/>
                <a:stretch>
                  <a:fillRect/>
                </a:stretch>
              </p:blipFill>
              <p:spPr>
                <a:xfrm>
                  <a:off x="3350533" y="4925712"/>
                  <a:ext cx="163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5" name="Freihand 54">
                  <a:extLst>
                    <a:ext uri="{FF2B5EF4-FFF2-40B4-BE49-F238E27FC236}">
                      <a16:creationId xmlns:a16="http://schemas.microsoft.com/office/drawing/2014/main" id="{6D436F02-5FCD-4956-94A0-DF022A6C2CB9}"/>
                    </a:ext>
                  </a:extLst>
                </p14:cNvPr>
                <p14:cNvContentPartPr/>
                <p14:nvPr/>
              </p14:nvContentPartPr>
              <p14:xfrm>
                <a:off x="3538453" y="4937592"/>
                <a:ext cx="142200" cy="137520"/>
              </p14:xfrm>
            </p:contentPart>
          </mc:Choice>
          <mc:Fallback xmlns="">
            <p:pic>
              <p:nvPicPr>
                <p:cNvPr id="55" name="Freihand 54">
                  <a:extLst>
                    <a:ext uri="{FF2B5EF4-FFF2-40B4-BE49-F238E27FC236}">
                      <a16:creationId xmlns:a16="http://schemas.microsoft.com/office/drawing/2014/main" id="{6D436F02-5FCD-4956-94A0-DF022A6C2CB9}"/>
                    </a:ext>
                  </a:extLst>
                </p:cNvPr>
                <p:cNvPicPr/>
                <p:nvPr/>
              </p:nvPicPr>
              <p:blipFill>
                <a:blip r:embed="rId104"/>
                <a:stretch>
                  <a:fillRect/>
                </a:stretch>
              </p:blipFill>
              <p:spPr>
                <a:xfrm>
                  <a:off x="3534133" y="4933272"/>
                  <a:ext cx="150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Freihand 55">
                  <a:extLst>
                    <a:ext uri="{FF2B5EF4-FFF2-40B4-BE49-F238E27FC236}">
                      <a16:creationId xmlns:a16="http://schemas.microsoft.com/office/drawing/2014/main" id="{DF0A2F39-5BE2-4620-BC1C-8C9DC00A10C2}"/>
                    </a:ext>
                  </a:extLst>
                </p14:cNvPr>
                <p14:cNvContentPartPr/>
                <p14:nvPr/>
              </p14:nvContentPartPr>
              <p14:xfrm>
                <a:off x="3655093" y="4978272"/>
                <a:ext cx="41760" cy="131760"/>
              </p14:xfrm>
            </p:contentPart>
          </mc:Choice>
          <mc:Fallback xmlns="">
            <p:pic>
              <p:nvPicPr>
                <p:cNvPr id="56" name="Freihand 55">
                  <a:extLst>
                    <a:ext uri="{FF2B5EF4-FFF2-40B4-BE49-F238E27FC236}">
                      <a16:creationId xmlns:a16="http://schemas.microsoft.com/office/drawing/2014/main" id="{DF0A2F39-5BE2-4620-BC1C-8C9DC00A10C2}"/>
                    </a:ext>
                  </a:extLst>
                </p:cNvPr>
                <p:cNvPicPr/>
                <p:nvPr/>
              </p:nvPicPr>
              <p:blipFill>
                <a:blip r:embed="rId106"/>
                <a:stretch>
                  <a:fillRect/>
                </a:stretch>
              </p:blipFill>
              <p:spPr>
                <a:xfrm>
                  <a:off x="3650773" y="4973952"/>
                  <a:ext cx="50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Freihand 56">
                  <a:extLst>
                    <a:ext uri="{FF2B5EF4-FFF2-40B4-BE49-F238E27FC236}">
                      <a16:creationId xmlns:a16="http://schemas.microsoft.com/office/drawing/2014/main" id="{FC36952F-02D0-4711-AE80-6BD12990A052}"/>
                    </a:ext>
                  </a:extLst>
                </p14:cNvPr>
                <p14:cNvContentPartPr/>
                <p14:nvPr/>
              </p14:nvContentPartPr>
              <p14:xfrm>
                <a:off x="3650053" y="4925712"/>
                <a:ext cx="67680" cy="61560"/>
              </p14:xfrm>
            </p:contentPart>
          </mc:Choice>
          <mc:Fallback xmlns="">
            <p:pic>
              <p:nvPicPr>
                <p:cNvPr id="57" name="Freihand 56">
                  <a:extLst>
                    <a:ext uri="{FF2B5EF4-FFF2-40B4-BE49-F238E27FC236}">
                      <a16:creationId xmlns:a16="http://schemas.microsoft.com/office/drawing/2014/main" id="{FC36952F-02D0-4711-AE80-6BD12990A052}"/>
                    </a:ext>
                  </a:extLst>
                </p:cNvPr>
                <p:cNvPicPr/>
                <p:nvPr/>
              </p:nvPicPr>
              <p:blipFill>
                <a:blip r:embed="rId108"/>
                <a:stretch>
                  <a:fillRect/>
                </a:stretch>
              </p:blipFill>
              <p:spPr>
                <a:xfrm>
                  <a:off x="3645733" y="4921392"/>
                  <a:ext cx="76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3738C4C8-CFE4-49C8-9545-3293D1432E95}"/>
                    </a:ext>
                  </a:extLst>
                </p14:cNvPr>
                <p14:cNvContentPartPr/>
                <p14:nvPr/>
              </p14:nvContentPartPr>
              <p14:xfrm>
                <a:off x="3724933" y="4980432"/>
                <a:ext cx="148680" cy="225720"/>
              </p14:xfrm>
            </p:contentPart>
          </mc:Choice>
          <mc:Fallback xmlns="">
            <p:pic>
              <p:nvPicPr>
                <p:cNvPr id="58" name="Freihand 57">
                  <a:extLst>
                    <a:ext uri="{FF2B5EF4-FFF2-40B4-BE49-F238E27FC236}">
                      <a16:creationId xmlns:a16="http://schemas.microsoft.com/office/drawing/2014/main" id="{3738C4C8-CFE4-49C8-9545-3293D1432E95}"/>
                    </a:ext>
                  </a:extLst>
                </p:cNvPr>
                <p:cNvPicPr/>
                <p:nvPr/>
              </p:nvPicPr>
              <p:blipFill>
                <a:blip r:embed="rId110"/>
                <a:stretch>
                  <a:fillRect/>
                </a:stretch>
              </p:blipFill>
              <p:spPr>
                <a:xfrm>
                  <a:off x="3720613" y="4976112"/>
                  <a:ext cx="157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22EC12A7-9393-44FD-AD96-9C89BA60D65F}"/>
                    </a:ext>
                  </a:extLst>
                </p14:cNvPr>
                <p14:cNvContentPartPr/>
                <p14:nvPr/>
              </p14:nvContentPartPr>
              <p14:xfrm>
                <a:off x="3002773" y="5143872"/>
                <a:ext cx="910440" cy="124920"/>
              </p14:xfrm>
            </p:contentPart>
          </mc:Choice>
          <mc:Fallback xmlns="">
            <p:pic>
              <p:nvPicPr>
                <p:cNvPr id="59" name="Freihand 58">
                  <a:extLst>
                    <a:ext uri="{FF2B5EF4-FFF2-40B4-BE49-F238E27FC236}">
                      <a16:creationId xmlns:a16="http://schemas.microsoft.com/office/drawing/2014/main" id="{22EC12A7-9393-44FD-AD96-9C89BA60D65F}"/>
                    </a:ext>
                  </a:extLst>
                </p:cNvPr>
                <p:cNvPicPr/>
                <p:nvPr/>
              </p:nvPicPr>
              <p:blipFill>
                <a:blip r:embed="rId112"/>
                <a:stretch>
                  <a:fillRect/>
                </a:stretch>
              </p:blipFill>
              <p:spPr>
                <a:xfrm>
                  <a:off x="2998453" y="5139552"/>
                  <a:ext cx="919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Freihand 59">
                  <a:extLst>
                    <a:ext uri="{FF2B5EF4-FFF2-40B4-BE49-F238E27FC236}">
                      <a16:creationId xmlns:a16="http://schemas.microsoft.com/office/drawing/2014/main" id="{24E9773B-1386-4F85-8F64-D2ADC2960100}"/>
                    </a:ext>
                  </a:extLst>
                </p14:cNvPr>
                <p14:cNvContentPartPr/>
                <p14:nvPr/>
              </p14:nvContentPartPr>
              <p14:xfrm>
                <a:off x="4236133" y="4930752"/>
                <a:ext cx="24120" cy="141120"/>
              </p14:xfrm>
            </p:contentPart>
          </mc:Choice>
          <mc:Fallback xmlns="">
            <p:pic>
              <p:nvPicPr>
                <p:cNvPr id="60" name="Freihand 59">
                  <a:extLst>
                    <a:ext uri="{FF2B5EF4-FFF2-40B4-BE49-F238E27FC236}">
                      <a16:creationId xmlns:a16="http://schemas.microsoft.com/office/drawing/2014/main" id="{24E9773B-1386-4F85-8F64-D2ADC2960100}"/>
                    </a:ext>
                  </a:extLst>
                </p:cNvPr>
                <p:cNvPicPr/>
                <p:nvPr/>
              </p:nvPicPr>
              <p:blipFill>
                <a:blip r:embed="rId114"/>
                <a:stretch>
                  <a:fillRect/>
                </a:stretch>
              </p:blipFill>
              <p:spPr>
                <a:xfrm>
                  <a:off x="4231813" y="4926432"/>
                  <a:ext cx="32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320C1820-9421-4479-A4A0-0098CAB8F1B7}"/>
                    </a:ext>
                  </a:extLst>
                </p14:cNvPr>
                <p14:cNvContentPartPr/>
                <p14:nvPr/>
              </p14:nvContentPartPr>
              <p14:xfrm>
                <a:off x="4076293" y="4929312"/>
                <a:ext cx="260640" cy="150840"/>
              </p14:xfrm>
            </p:contentPart>
          </mc:Choice>
          <mc:Fallback xmlns="">
            <p:pic>
              <p:nvPicPr>
                <p:cNvPr id="61" name="Freihand 60">
                  <a:extLst>
                    <a:ext uri="{FF2B5EF4-FFF2-40B4-BE49-F238E27FC236}">
                      <a16:creationId xmlns:a16="http://schemas.microsoft.com/office/drawing/2014/main" id="{320C1820-9421-4479-A4A0-0098CAB8F1B7}"/>
                    </a:ext>
                  </a:extLst>
                </p:cNvPr>
                <p:cNvPicPr/>
                <p:nvPr/>
              </p:nvPicPr>
              <p:blipFill>
                <a:blip r:embed="rId116"/>
                <a:stretch>
                  <a:fillRect/>
                </a:stretch>
              </p:blipFill>
              <p:spPr>
                <a:xfrm>
                  <a:off x="4071973" y="4924992"/>
                  <a:ext cx="269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3" name="Freihand 62">
                  <a:extLst>
                    <a:ext uri="{FF2B5EF4-FFF2-40B4-BE49-F238E27FC236}">
                      <a16:creationId xmlns:a16="http://schemas.microsoft.com/office/drawing/2014/main" id="{BC49DABC-8BF9-4CC6-B069-B4589279F1DA}"/>
                    </a:ext>
                  </a:extLst>
                </p14:cNvPr>
                <p14:cNvContentPartPr/>
                <p14:nvPr/>
              </p14:nvContentPartPr>
              <p14:xfrm>
                <a:off x="4372213" y="4966392"/>
                <a:ext cx="103680" cy="102240"/>
              </p14:xfrm>
            </p:contentPart>
          </mc:Choice>
          <mc:Fallback xmlns="">
            <p:pic>
              <p:nvPicPr>
                <p:cNvPr id="63" name="Freihand 62">
                  <a:extLst>
                    <a:ext uri="{FF2B5EF4-FFF2-40B4-BE49-F238E27FC236}">
                      <a16:creationId xmlns:a16="http://schemas.microsoft.com/office/drawing/2014/main" id="{BC49DABC-8BF9-4CC6-B069-B4589279F1DA}"/>
                    </a:ext>
                  </a:extLst>
                </p:cNvPr>
                <p:cNvPicPr/>
                <p:nvPr/>
              </p:nvPicPr>
              <p:blipFill>
                <a:blip r:embed="rId118"/>
                <a:stretch>
                  <a:fillRect/>
                </a:stretch>
              </p:blipFill>
              <p:spPr>
                <a:xfrm>
                  <a:off x="4367893" y="4962072"/>
                  <a:ext cx="112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2096" name="Freihand 132095">
                  <a:extLst>
                    <a:ext uri="{FF2B5EF4-FFF2-40B4-BE49-F238E27FC236}">
                      <a16:creationId xmlns:a16="http://schemas.microsoft.com/office/drawing/2014/main" id="{559D99BD-AC51-4EBD-AB6B-6FFC614DF437}"/>
                    </a:ext>
                  </a:extLst>
                </p14:cNvPr>
                <p14:cNvContentPartPr/>
                <p14:nvPr/>
              </p14:nvContentPartPr>
              <p14:xfrm>
                <a:off x="4523053" y="4901232"/>
                <a:ext cx="266760" cy="221400"/>
              </p14:xfrm>
            </p:contentPart>
          </mc:Choice>
          <mc:Fallback xmlns="">
            <p:pic>
              <p:nvPicPr>
                <p:cNvPr id="132096" name="Freihand 132095">
                  <a:extLst>
                    <a:ext uri="{FF2B5EF4-FFF2-40B4-BE49-F238E27FC236}">
                      <a16:creationId xmlns:a16="http://schemas.microsoft.com/office/drawing/2014/main" id="{559D99BD-AC51-4EBD-AB6B-6FFC614DF437}"/>
                    </a:ext>
                  </a:extLst>
                </p:cNvPr>
                <p:cNvPicPr/>
                <p:nvPr/>
              </p:nvPicPr>
              <p:blipFill>
                <a:blip r:embed="rId120"/>
                <a:stretch>
                  <a:fillRect/>
                </a:stretch>
              </p:blipFill>
              <p:spPr>
                <a:xfrm>
                  <a:off x="4518733" y="4896912"/>
                  <a:ext cx="275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2097" name="Freihand 132096">
                  <a:extLst>
                    <a:ext uri="{FF2B5EF4-FFF2-40B4-BE49-F238E27FC236}">
                      <a16:creationId xmlns:a16="http://schemas.microsoft.com/office/drawing/2014/main" id="{E7FF150C-DCB2-4E94-A62F-92B3578B67F5}"/>
                    </a:ext>
                  </a:extLst>
                </p14:cNvPr>
                <p14:cNvContentPartPr/>
                <p14:nvPr/>
              </p14:nvContentPartPr>
              <p14:xfrm>
                <a:off x="4852093" y="4993392"/>
                <a:ext cx="17640" cy="43560"/>
              </p14:xfrm>
            </p:contentPart>
          </mc:Choice>
          <mc:Fallback xmlns="">
            <p:pic>
              <p:nvPicPr>
                <p:cNvPr id="132097" name="Freihand 132096">
                  <a:extLst>
                    <a:ext uri="{FF2B5EF4-FFF2-40B4-BE49-F238E27FC236}">
                      <a16:creationId xmlns:a16="http://schemas.microsoft.com/office/drawing/2014/main" id="{E7FF150C-DCB2-4E94-A62F-92B3578B67F5}"/>
                    </a:ext>
                  </a:extLst>
                </p:cNvPr>
                <p:cNvPicPr/>
                <p:nvPr/>
              </p:nvPicPr>
              <p:blipFill>
                <a:blip r:embed="rId122"/>
                <a:stretch>
                  <a:fillRect/>
                </a:stretch>
              </p:blipFill>
              <p:spPr>
                <a:xfrm>
                  <a:off x="4847773" y="4989072"/>
                  <a:ext cx="26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2098" name="Freihand 132097">
                  <a:extLst>
                    <a:ext uri="{FF2B5EF4-FFF2-40B4-BE49-F238E27FC236}">
                      <a16:creationId xmlns:a16="http://schemas.microsoft.com/office/drawing/2014/main" id="{A14F43AD-988D-4BFB-93C3-B541A67909C6}"/>
                    </a:ext>
                  </a:extLst>
                </p14:cNvPr>
                <p14:cNvContentPartPr/>
                <p14:nvPr/>
              </p14:nvContentPartPr>
              <p14:xfrm>
                <a:off x="4916533" y="4875312"/>
                <a:ext cx="128160" cy="181080"/>
              </p14:xfrm>
            </p:contentPart>
          </mc:Choice>
          <mc:Fallback xmlns="">
            <p:pic>
              <p:nvPicPr>
                <p:cNvPr id="132098" name="Freihand 132097">
                  <a:extLst>
                    <a:ext uri="{FF2B5EF4-FFF2-40B4-BE49-F238E27FC236}">
                      <a16:creationId xmlns:a16="http://schemas.microsoft.com/office/drawing/2014/main" id="{A14F43AD-988D-4BFB-93C3-B541A67909C6}"/>
                    </a:ext>
                  </a:extLst>
                </p:cNvPr>
                <p:cNvPicPr/>
                <p:nvPr/>
              </p:nvPicPr>
              <p:blipFill>
                <a:blip r:embed="rId124"/>
                <a:stretch>
                  <a:fillRect/>
                </a:stretch>
              </p:blipFill>
              <p:spPr>
                <a:xfrm>
                  <a:off x="4912213" y="4870992"/>
                  <a:ext cx="136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2101" name="Freihand 132100">
                  <a:extLst>
                    <a:ext uri="{FF2B5EF4-FFF2-40B4-BE49-F238E27FC236}">
                      <a16:creationId xmlns:a16="http://schemas.microsoft.com/office/drawing/2014/main" id="{E8284862-F0E6-4F72-BBC0-9879A31537FB}"/>
                    </a:ext>
                  </a:extLst>
                </p14:cNvPr>
                <p14:cNvContentPartPr/>
                <p14:nvPr/>
              </p14:nvContentPartPr>
              <p14:xfrm>
                <a:off x="5025613" y="4904472"/>
                <a:ext cx="24840" cy="40680"/>
              </p14:xfrm>
            </p:contentPart>
          </mc:Choice>
          <mc:Fallback xmlns="">
            <p:pic>
              <p:nvPicPr>
                <p:cNvPr id="132101" name="Freihand 132100">
                  <a:extLst>
                    <a:ext uri="{FF2B5EF4-FFF2-40B4-BE49-F238E27FC236}">
                      <a16:creationId xmlns:a16="http://schemas.microsoft.com/office/drawing/2014/main" id="{E8284862-F0E6-4F72-BBC0-9879A31537FB}"/>
                    </a:ext>
                  </a:extLst>
                </p:cNvPr>
                <p:cNvPicPr/>
                <p:nvPr/>
              </p:nvPicPr>
              <p:blipFill>
                <a:blip r:embed="rId126"/>
                <a:stretch>
                  <a:fillRect/>
                </a:stretch>
              </p:blipFill>
              <p:spPr>
                <a:xfrm>
                  <a:off x="5021293" y="4900152"/>
                  <a:ext cx="33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2102" name="Freihand 132101">
                  <a:extLst>
                    <a:ext uri="{FF2B5EF4-FFF2-40B4-BE49-F238E27FC236}">
                      <a16:creationId xmlns:a16="http://schemas.microsoft.com/office/drawing/2014/main" id="{65F226EB-01F7-4DF8-BF33-C6BD48534B97}"/>
                    </a:ext>
                  </a:extLst>
                </p14:cNvPr>
                <p14:cNvContentPartPr/>
                <p14:nvPr/>
              </p14:nvContentPartPr>
              <p14:xfrm>
                <a:off x="5080693" y="4973592"/>
                <a:ext cx="192960" cy="62640"/>
              </p14:xfrm>
            </p:contentPart>
          </mc:Choice>
          <mc:Fallback xmlns="">
            <p:pic>
              <p:nvPicPr>
                <p:cNvPr id="132102" name="Freihand 132101">
                  <a:extLst>
                    <a:ext uri="{FF2B5EF4-FFF2-40B4-BE49-F238E27FC236}">
                      <a16:creationId xmlns:a16="http://schemas.microsoft.com/office/drawing/2014/main" id="{65F226EB-01F7-4DF8-BF33-C6BD48534B97}"/>
                    </a:ext>
                  </a:extLst>
                </p:cNvPr>
                <p:cNvPicPr/>
                <p:nvPr/>
              </p:nvPicPr>
              <p:blipFill>
                <a:blip r:embed="rId128"/>
                <a:stretch>
                  <a:fillRect/>
                </a:stretch>
              </p:blipFill>
              <p:spPr>
                <a:xfrm>
                  <a:off x="5076373" y="4969272"/>
                  <a:ext cx="201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2103" name="Freihand 132102">
                  <a:extLst>
                    <a:ext uri="{FF2B5EF4-FFF2-40B4-BE49-F238E27FC236}">
                      <a16:creationId xmlns:a16="http://schemas.microsoft.com/office/drawing/2014/main" id="{99A60F39-B4A6-444F-992B-E53DA8ADEC86}"/>
                    </a:ext>
                  </a:extLst>
                </p14:cNvPr>
                <p14:cNvContentPartPr/>
                <p14:nvPr/>
              </p14:nvContentPartPr>
              <p14:xfrm>
                <a:off x="4843813" y="4888992"/>
                <a:ext cx="360" cy="360"/>
              </p14:xfrm>
            </p:contentPart>
          </mc:Choice>
          <mc:Fallback xmlns="">
            <p:pic>
              <p:nvPicPr>
                <p:cNvPr id="132103" name="Freihand 132102">
                  <a:extLst>
                    <a:ext uri="{FF2B5EF4-FFF2-40B4-BE49-F238E27FC236}">
                      <a16:creationId xmlns:a16="http://schemas.microsoft.com/office/drawing/2014/main" id="{99A60F39-B4A6-444F-992B-E53DA8ADEC86}"/>
                    </a:ext>
                  </a:extLst>
                </p:cNvPr>
                <p:cNvPicPr/>
                <p:nvPr/>
              </p:nvPicPr>
              <p:blipFill>
                <a:blip r:embed="rId40"/>
                <a:stretch>
                  <a:fillRect/>
                </a:stretch>
              </p:blipFill>
              <p:spPr>
                <a:xfrm>
                  <a:off x="4839493" y="4884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2104" name="Freihand 132103">
                  <a:extLst>
                    <a:ext uri="{FF2B5EF4-FFF2-40B4-BE49-F238E27FC236}">
                      <a16:creationId xmlns:a16="http://schemas.microsoft.com/office/drawing/2014/main" id="{DFA8E16D-3008-4D78-B480-658F2FF76EBC}"/>
                    </a:ext>
                  </a:extLst>
                </p14:cNvPr>
                <p14:cNvContentPartPr/>
                <p14:nvPr/>
              </p14:nvContentPartPr>
              <p14:xfrm>
                <a:off x="4633573" y="4818792"/>
                <a:ext cx="38520" cy="10080"/>
              </p14:xfrm>
            </p:contentPart>
          </mc:Choice>
          <mc:Fallback xmlns="">
            <p:pic>
              <p:nvPicPr>
                <p:cNvPr id="132104" name="Freihand 132103">
                  <a:extLst>
                    <a:ext uri="{FF2B5EF4-FFF2-40B4-BE49-F238E27FC236}">
                      <a16:creationId xmlns:a16="http://schemas.microsoft.com/office/drawing/2014/main" id="{DFA8E16D-3008-4D78-B480-658F2FF76EBC}"/>
                    </a:ext>
                  </a:extLst>
                </p:cNvPr>
                <p:cNvPicPr/>
                <p:nvPr/>
              </p:nvPicPr>
              <p:blipFill>
                <a:blip r:embed="rId131"/>
                <a:stretch>
                  <a:fillRect/>
                </a:stretch>
              </p:blipFill>
              <p:spPr>
                <a:xfrm>
                  <a:off x="4629253" y="4814472"/>
                  <a:ext cx="4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2106" name="Freihand 132105">
                  <a:extLst>
                    <a:ext uri="{FF2B5EF4-FFF2-40B4-BE49-F238E27FC236}">
                      <a16:creationId xmlns:a16="http://schemas.microsoft.com/office/drawing/2014/main" id="{3C0392EC-C4E8-4C53-B98F-7DB193229375}"/>
                    </a:ext>
                  </a:extLst>
                </p14:cNvPr>
                <p14:cNvContentPartPr/>
                <p14:nvPr/>
              </p14:nvContentPartPr>
              <p14:xfrm>
                <a:off x="5430973" y="5018232"/>
                <a:ext cx="26280" cy="120960"/>
              </p14:xfrm>
            </p:contentPart>
          </mc:Choice>
          <mc:Fallback xmlns="">
            <p:pic>
              <p:nvPicPr>
                <p:cNvPr id="132106" name="Freihand 132105">
                  <a:extLst>
                    <a:ext uri="{FF2B5EF4-FFF2-40B4-BE49-F238E27FC236}">
                      <a16:creationId xmlns:a16="http://schemas.microsoft.com/office/drawing/2014/main" id="{3C0392EC-C4E8-4C53-B98F-7DB193229375}"/>
                    </a:ext>
                  </a:extLst>
                </p:cNvPr>
                <p:cNvPicPr/>
                <p:nvPr/>
              </p:nvPicPr>
              <p:blipFill>
                <a:blip r:embed="rId133"/>
                <a:stretch>
                  <a:fillRect/>
                </a:stretch>
              </p:blipFill>
              <p:spPr>
                <a:xfrm>
                  <a:off x="5426653" y="5013912"/>
                  <a:ext cx="3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2107" name="Freihand 132106">
                  <a:extLst>
                    <a:ext uri="{FF2B5EF4-FFF2-40B4-BE49-F238E27FC236}">
                      <a16:creationId xmlns:a16="http://schemas.microsoft.com/office/drawing/2014/main" id="{707D41A4-30DA-4216-83BC-9FF8D0A6B9CB}"/>
                    </a:ext>
                  </a:extLst>
                </p14:cNvPr>
                <p14:cNvContentPartPr/>
                <p14:nvPr/>
              </p14:nvContentPartPr>
              <p14:xfrm>
                <a:off x="5570293" y="4932192"/>
                <a:ext cx="109440" cy="141480"/>
              </p14:xfrm>
            </p:contentPart>
          </mc:Choice>
          <mc:Fallback xmlns="">
            <p:pic>
              <p:nvPicPr>
                <p:cNvPr id="132107" name="Freihand 132106">
                  <a:extLst>
                    <a:ext uri="{FF2B5EF4-FFF2-40B4-BE49-F238E27FC236}">
                      <a16:creationId xmlns:a16="http://schemas.microsoft.com/office/drawing/2014/main" id="{707D41A4-30DA-4216-83BC-9FF8D0A6B9CB}"/>
                    </a:ext>
                  </a:extLst>
                </p:cNvPr>
                <p:cNvPicPr/>
                <p:nvPr/>
              </p:nvPicPr>
              <p:blipFill>
                <a:blip r:embed="rId135"/>
                <a:stretch>
                  <a:fillRect/>
                </a:stretch>
              </p:blipFill>
              <p:spPr>
                <a:xfrm>
                  <a:off x="5565973" y="4927872"/>
                  <a:ext cx="118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2108" name="Freihand 132107">
                  <a:extLst>
                    <a:ext uri="{FF2B5EF4-FFF2-40B4-BE49-F238E27FC236}">
                      <a16:creationId xmlns:a16="http://schemas.microsoft.com/office/drawing/2014/main" id="{D1E54CD3-C086-48C1-8F30-967B9D0359B3}"/>
                    </a:ext>
                  </a:extLst>
                </p14:cNvPr>
                <p14:cNvContentPartPr/>
                <p14:nvPr/>
              </p14:nvContentPartPr>
              <p14:xfrm>
                <a:off x="5713573" y="4965312"/>
                <a:ext cx="237240" cy="64800"/>
              </p14:xfrm>
            </p:contentPart>
          </mc:Choice>
          <mc:Fallback xmlns="">
            <p:pic>
              <p:nvPicPr>
                <p:cNvPr id="132108" name="Freihand 132107">
                  <a:extLst>
                    <a:ext uri="{FF2B5EF4-FFF2-40B4-BE49-F238E27FC236}">
                      <a16:creationId xmlns:a16="http://schemas.microsoft.com/office/drawing/2014/main" id="{D1E54CD3-C086-48C1-8F30-967B9D0359B3}"/>
                    </a:ext>
                  </a:extLst>
                </p:cNvPr>
                <p:cNvPicPr/>
                <p:nvPr/>
              </p:nvPicPr>
              <p:blipFill>
                <a:blip r:embed="rId137"/>
                <a:stretch>
                  <a:fillRect/>
                </a:stretch>
              </p:blipFill>
              <p:spPr>
                <a:xfrm>
                  <a:off x="5709253" y="4960992"/>
                  <a:ext cx="245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2109" name="Freihand 132108">
                  <a:extLst>
                    <a:ext uri="{FF2B5EF4-FFF2-40B4-BE49-F238E27FC236}">
                      <a16:creationId xmlns:a16="http://schemas.microsoft.com/office/drawing/2014/main" id="{8DBF178F-1FFD-4687-9AD4-DFF90244E34B}"/>
                    </a:ext>
                  </a:extLst>
                </p14:cNvPr>
                <p14:cNvContentPartPr/>
                <p14:nvPr/>
              </p14:nvContentPartPr>
              <p14:xfrm>
                <a:off x="6007693" y="4921752"/>
                <a:ext cx="437040" cy="103320"/>
              </p14:xfrm>
            </p:contentPart>
          </mc:Choice>
          <mc:Fallback xmlns="">
            <p:pic>
              <p:nvPicPr>
                <p:cNvPr id="132109" name="Freihand 132108">
                  <a:extLst>
                    <a:ext uri="{FF2B5EF4-FFF2-40B4-BE49-F238E27FC236}">
                      <a16:creationId xmlns:a16="http://schemas.microsoft.com/office/drawing/2014/main" id="{8DBF178F-1FFD-4687-9AD4-DFF90244E34B}"/>
                    </a:ext>
                  </a:extLst>
                </p:cNvPr>
                <p:cNvPicPr/>
                <p:nvPr/>
              </p:nvPicPr>
              <p:blipFill>
                <a:blip r:embed="rId139"/>
                <a:stretch>
                  <a:fillRect/>
                </a:stretch>
              </p:blipFill>
              <p:spPr>
                <a:xfrm>
                  <a:off x="6003373" y="4917432"/>
                  <a:ext cx="445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2110" name="Freihand 132109">
                  <a:extLst>
                    <a:ext uri="{FF2B5EF4-FFF2-40B4-BE49-F238E27FC236}">
                      <a16:creationId xmlns:a16="http://schemas.microsoft.com/office/drawing/2014/main" id="{209861DC-973F-4904-B3EF-29630C7D5073}"/>
                    </a:ext>
                  </a:extLst>
                </p14:cNvPr>
                <p14:cNvContentPartPr/>
                <p14:nvPr/>
              </p14:nvContentPartPr>
              <p14:xfrm>
                <a:off x="6669013" y="4927872"/>
                <a:ext cx="201600" cy="88560"/>
              </p14:xfrm>
            </p:contentPart>
          </mc:Choice>
          <mc:Fallback xmlns="">
            <p:pic>
              <p:nvPicPr>
                <p:cNvPr id="132110" name="Freihand 132109">
                  <a:extLst>
                    <a:ext uri="{FF2B5EF4-FFF2-40B4-BE49-F238E27FC236}">
                      <a16:creationId xmlns:a16="http://schemas.microsoft.com/office/drawing/2014/main" id="{209861DC-973F-4904-B3EF-29630C7D5073}"/>
                    </a:ext>
                  </a:extLst>
                </p:cNvPr>
                <p:cNvPicPr/>
                <p:nvPr/>
              </p:nvPicPr>
              <p:blipFill>
                <a:blip r:embed="rId141"/>
                <a:stretch>
                  <a:fillRect/>
                </a:stretch>
              </p:blipFill>
              <p:spPr>
                <a:xfrm>
                  <a:off x="6664693" y="4923552"/>
                  <a:ext cx="210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2111" name="Freihand 132110">
                  <a:extLst>
                    <a:ext uri="{FF2B5EF4-FFF2-40B4-BE49-F238E27FC236}">
                      <a16:creationId xmlns:a16="http://schemas.microsoft.com/office/drawing/2014/main" id="{23530473-B36B-4D95-8E25-52B45F0F5463}"/>
                    </a:ext>
                  </a:extLst>
                </p14:cNvPr>
                <p14:cNvContentPartPr/>
                <p14:nvPr/>
              </p14:nvContentPartPr>
              <p14:xfrm>
                <a:off x="6907333" y="4917792"/>
                <a:ext cx="99000" cy="89640"/>
              </p14:xfrm>
            </p:contentPart>
          </mc:Choice>
          <mc:Fallback xmlns="">
            <p:pic>
              <p:nvPicPr>
                <p:cNvPr id="132111" name="Freihand 132110">
                  <a:extLst>
                    <a:ext uri="{FF2B5EF4-FFF2-40B4-BE49-F238E27FC236}">
                      <a16:creationId xmlns:a16="http://schemas.microsoft.com/office/drawing/2014/main" id="{23530473-B36B-4D95-8E25-52B45F0F5463}"/>
                    </a:ext>
                  </a:extLst>
                </p:cNvPr>
                <p:cNvPicPr/>
                <p:nvPr/>
              </p:nvPicPr>
              <p:blipFill>
                <a:blip r:embed="rId143"/>
                <a:stretch>
                  <a:fillRect/>
                </a:stretch>
              </p:blipFill>
              <p:spPr>
                <a:xfrm>
                  <a:off x="6903013" y="4913472"/>
                  <a:ext cx="107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112" name="Freihand 132111">
                  <a:extLst>
                    <a:ext uri="{FF2B5EF4-FFF2-40B4-BE49-F238E27FC236}">
                      <a16:creationId xmlns:a16="http://schemas.microsoft.com/office/drawing/2014/main" id="{055DA521-DD02-4C91-8F3B-D64EE8611F35}"/>
                    </a:ext>
                  </a:extLst>
                </p14:cNvPr>
                <p14:cNvContentPartPr/>
                <p14:nvPr/>
              </p14:nvContentPartPr>
              <p14:xfrm>
                <a:off x="7142773" y="4845792"/>
                <a:ext cx="186840" cy="164880"/>
              </p14:xfrm>
            </p:contentPart>
          </mc:Choice>
          <mc:Fallback xmlns="">
            <p:pic>
              <p:nvPicPr>
                <p:cNvPr id="132112" name="Freihand 132111">
                  <a:extLst>
                    <a:ext uri="{FF2B5EF4-FFF2-40B4-BE49-F238E27FC236}">
                      <a16:creationId xmlns:a16="http://schemas.microsoft.com/office/drawing/2014/main" id="{055DA521-DD02-4C91-8F3B-D64EE8611F35}"/>
                    </a:ext>
                  </a:extLst>
                </p:cNvPr>
                <p:cNvPicPr/>
                <p:nvPr/>
              </p:nvPicPr>
              <p:blipFill>
                <a:blip r:embed="rId145"/>
                <a:stretch>
                  <a:fillRect/>
                </a:stretch>
              </p:blipFill>
              <p:spPr>
                <a:xfrm>
                  <a:off x="7138453" y="4841472"/>
                  <a:ext cx="195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2113" name="Freihand 132112">
                  <a:extLst>
                    <a:ext uri="{FF2B5EF4-FFF2-40B4-BE49-F238E27FC236}">
                      <a16:creationId xmlns:a16="http://schemas.microsoft.com/office/drawing/2014/main" id="{2FAB3955-0DDD-4ED5-B84C-381A872E4A88}"/>
                    </a:ext>
                  </a:extLst>
                </p14:cNvPr>
                <p14:cNvContentPartPr/>
                <p14:nvPr/>
              </p14:nvContentPartPr>
              <p14:xfrm>
                <a:off x="7236733" y="4958112"/>
                <a:ext cx="97560" cy="24480"/>
              </p14:xfrm>
            </p:contentPart>
          </mc:Choice>
          <mc:Fallback xmlns="">
            <p:pic>
              <p:nvPicPr>
                <p:cNvPr id="132113" name="Freihand 132112">
                  <a:extLst>
                    <a:ext uri="{FF2B5EF4-FFF2-40B4-BE49-F238E27FC236}">
                      <a16:creationId xmlns:a16="http://schemas.microsoft.com/office/drawing/2014/main" id="{2FAB3955-0DDD-4ED5-B84C-381A872E4A88}"/>
                    </a:ext>
                  </a:extLst>
                </p:cNvPr>
                <p:cNvPicPr/>
                <p:nvPr/>
              </p:nvPicPr>
              <p:blipFill>
                <a:blip r:embed="rId147"/>
                <a:stretch>
                  <a:fillRect/>
                </a:stretch>
              </p:blipFill>
              <p:spPr>
                <a:xfrm>
                  <a:off x="7232413" y="4953792"/>
                  <a:ext cx="106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2114" name="Freihand 132113">
                  <a:extLst>
                    <a:ext uri="{FF2B5EF4-FFF2-40B4-BE49-F238E27FC236}">
                      <a16:creationId xmlns:a16="http://schemas.microsoft.com/office/drawing/2014/main" id="{2C841784-6C93-4023-A0AF-48043BC10E2D}"/>
                    </a:ext>
                  </a:extLst>
                </p14:cNvPr>
                <p14:cNvContentPartPr/>
                <p14:nvPr/>
              </p14:nvContentPartPr>
              <p14:xfrm>
                <a:off x="7317733" y="4937592"/>
                <a:ext cx="343800" cy="82440"/>
              </p14:xfrm>
            </p:contentPart>
          </mc:Choice>
          <mc:Fallback xmlns="">
            <p:pic>
              <p:nvPicPr>
                <p:cNvPr id="132114" name="Freihand 132113">
                  <a:extLst>
                    <a:ext uri="{FF2B5EF4-FFF2-40B4-BE49-F238E27FC236}">
                      <a16:creationId xmlns:a16="http://schemas.microsoft.com/office/drawing/2014/main" id="{2C841784-6C93-4023-A0AF-48043BC10E2D}"/>
                    </a:ext>
                  </a:extLst>
                </p:cNvPr>
                <p:cNvPicPr/>
                <p:nvPr/>
              </p:nvPicPr>
              <p:blipFill>
                <a:blip r:embed="rId149"/>
                <a:stretch>
                  <a:fillRect/>
                </a:stretch>
              </p:blipFill>
              <p:spPr>
                <a:xfrm>
                  <a:off x="7313413" y="4933272"/>
                  <a:ext cx="352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2115" name="Freihand 132114">
                  <a:extLst>
                    <a:ext uri="{FF2B5EF4-FFF2-40B4-BE49-F238E27FC236}">
                      <a16:creationId xmlns:a16="http://schemas.microsoft.com/office/drawing/2014/main" id="{8248175C-17A1-4EED-918F-366EB2309C3B}"/>
                    </a:ext>
                  </a:extLst>
                </p14:cNvPr>
                <p14:cNvContentPartPr/>
                <p14:nvPr/>
              </p14:nvContentPartPr>
              <p14:xfrm>
                <a:off x="7701493" y="4877472"/>
                <a:ext cx="424800" cy="164160"/>
              </p14:xfrm>
            </p:contentPart>
          </mc:Choice>
          <mc:Fallback xmlns="">
            <p:pic>
              <p:nvPicPr>
                <p:cNvPr id="132115" name="Freihand 132114">
                  <a:extLst>
                    <a:ext uri="{FF2B5EF4-FFF2-40B4-BE49-F238E27FC236}">
                      <a16:creationId xmlns:a16="http://schemas.microsoft.com/office/drawing/2014/main" id="{8248175C-17A1-4EED-918F-366EB2309C3B}"/>
                    </a:ext>
                  </a:extLst>
                </p:cNvPr>
                <p:cNvPicPr/>
                <p:nvPr/>
              </p:nvPicPr>
              <p:blipFill>
                <a:blip r:embed="rId151"/>
                <a:stretch>
                  <a:fillRect/>
                </a:stretch>
              </p:blipFill>
              <p:spPr>
                <a:xfrm>
                  <a:off x="7697173" y="4873152"/>
                  <a:ext cx="433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2121" name="Freihand 132120">
                  <a:extLst>
                    <a:ext uri="{FF2B5EF4-FFF2-40B4-BE49-F238E27FC236}">
                      <a16:creationId xmlns:a16="http://schemas.microsoft.com/office/drawing/2014/main" id="{E0904E8D-1955-439C-9BA7-52579FD36942}"/>
                    </a:ext>
                  </a:extLst>
                </p14:cNvPr>
                <p14:cNvContentPartPr/>
                <p14:nvPr/>
              </p14:nvContentPartPr>
              <p14:xfrm>
                <a:off x="2114653" y="5444832"/>
                <a:ext cx="16920" cy="144000"/>
              </p14:xfrm>
            </p:contentPart>
          </mc:Choice>
          <mc:Fallback xmlns="">
            <p:pic>
              <p:nvPicPr>
                <p:cNvPr id="132121" name="Freihand 132120">
                  <a:extLst>
                    <a:ext uri="{FF2B5EF4-FFF2-40B4-BE49-F238E27FC236}">
                      <a16:creationId xmlns:a16="http://schemas.microsoft.com/office/drawing/2014/main" id="{E0904E8D-1955-439C-9BA7-52579FD36942}"/>
                    </a:ext>
                  </a:extLst>
                </p:cNvPr>
                <p:cNvPicPr/>
                <p:nvPr/>
              </p:nvPicPr>
              <p:blipFill>
                <a:blip r:embed="rId153"/>
                <a:stretch>
                  <a:fillRect/>
                </a:stretch>
              </p:blipFill>
              <p:spPr>
                <a:xfrm>
                  <a:off x="2110333" y="5440512"/>
                  <a:ext cx="25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2122" name="Freihand 132121">
                  <a:extLst>
                    <a:ext uri="{FF2B5EF4-FFF2-40B4-BE49-F238E27FC236}">
                      <a16:creationId xmlns:a16="http://schemas.microsoft.com/office/drawing/2014/main" id="{1EAAB2F9-F318-4D09-BFE8-B3AA04E4A60A}"/>
                    </a:ext>
                  </a:extLst>
                </p14:cNvPr>
                <p14:cNvContentPartPr/>
                <p14:nvPr/>
              </p14:nvContentPartPr>
              <p14:xfrm>
                <a:off x="2038333" y="5411352"/>
                <a:ext cx="164160" cy="31680"/>
              </p14:xfrm>
            </p:contentPart>
          </mc:Choice>
          <mc:Fallback xmlns="">
            <p:pic>
              <p:nvPicPr>
                <p:cNvPr id="132122" name="Freihand 132121">
                  <a:extLst>
                    <a:ext uri="{FF2B5EF4-FFF2-40B4-BE49-F238E27FC236}">
                      <a16:creationId xmlns:a16="http://schemas.microsoft.com/office/drawing/2014/main" id="{1EAAB2F9-F318-4D09-BFE8-B3AA04E4A60A}"/>
                    </a:ext>
                  </a:extLst>
                </p:cNvPr>
                <p:cNvPicPr/>
                <p:nvPr/>
              </p:nvPicPr>
              <p:blipFill>
                <a:blip r:embed="rId155"/>
                <a:stretch>
                  <a:fillRect/>
                </a:stretch>
              </p:blipFill>
              <p:spPr>
                <a:xfrm>
                  <a:off x="2034013" y="5407032"/>
                  <a:ext cx="172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2123" name="Freihand 132122">
                  <a:extLst>
                    <a:ext uri="{FF2B5EF4-FFF2-40B4-BE49-F238E27FC236}">
                      <a16:creationId xmlns:a16="http://schemas.microsoft.com/office/drawing/2014/main" id="{3F677D6C-A123-4F7A-A484-E3D76B0372A3}"/>
                    </a:ext>
                  </a:extLst>
                </p14:cNvPr>
                <p14:cNvContentPartPr/>
                <p14:nvPr/>
              </p14:nvContentPartPr>
              <p14:xfrm>
                <a:off x="2035813" y="5483352"/>
                <a:ext cx="177840" cy="17640"/>
              </p14:xfrm>
            </p:contentPart>
          </mc:Choice>
          <mc:Fallback xmlns="">
            <p:pic>
              <p:nvPicPr>
                <p:cNvPr id="132123" name="Freihand 132122">
                  <a:extLst>
                    <a:ext uri="{FF2B5EF4-FFF2-40B4-BE49-F238E27FC236}">
                      <a16:creationId xmlns:a16="http://schemas.microsoft.com/office/drawing/2014/main" id="{3F677D6C-A123-4F7A-A484-E3D76B0372A3}"/>
                    </a:ext>
                  </a:extLst>
                </p:cNvPr>
                <p:cNvPicPr/>
                <p:nvPr/>
              </p:nvPicPr>
              <p:blipFill>
                <a:blip r:embed="rId157"/>
                <a:stretch>
                  <a:fillRect/>
                </a:stretch>
              </p:blipFill>
              <p:spPr>
                <a:xfrm>
                  <a:off x="2031493" y="5479032"/>
                  <a:ext cx="186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2124" name="Freihand 132123">
                  <a:extLst>
                    <a:ext uri="{FF2B5EF4-FFF2-40B4-BE49-F238E27FC236}">
                      <a16:creationId xmlns:a16="http://schemas.microsoft.com/office/drawing/2014/main" id="{4BB9F764-3787-4477-A34F-8DD5520F9F4B}"/>
                    </a:ext>
                  </a:extLst>
                </p14:cNvPr>
                <p14:cNvContentPartPr/>
                <p14:nvPr/>
              </p14:nvContentPartPr>
              <p14:xfrm>
                <a:off x="2211853" y="5484432"/>
                <a:ext cx="109800" cy="79560"/>
              </p14:xfrm>
            </p:contentPart>
          </mc:Choice>
          <mc:Fallback xmlns="">
            <p:pic>
              <p:nvPicPr>
                <p:cNvPr id="132124" name="Freihand 132123">
                  <a:extLst>
                    <a:ext uri="{FF2B5EF4-FFF2-40B4-BE49-F238E27FC236}">
                      <a16:creationId xmlns:a16="http://schemas.microsoft.com/office/drawing/2014/main" id="{4BB9F764-3787-4477-A34F-8DD5520F9F4B}"/>
                    </a:ext>
                  </a:extLst>
                </p:cNvPr>
                <p:cNvPicPr/>
                <p:nvPr/>
              </p:nvPicPr>
              <p:blipFill>
                <a:blip r:embed="rId159"/>
                <a:stretch>
                  <a:fillRect/>
                </a:stretch>
              </p:blipFill>
              <p:spPr>
                <a:xfrm>
                  <a:off x="2207533" y="5480112"/>
                  <a:ext cx="118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125" name="Freihand 132124">
                  <a:extLst>
                    <a:ext uri="{FF2B5EF4-FFF2-40B4-BE49-F238E27FC236}">
                      <a16:creationId xmlns:a16="http://schemas.microsoft.com/office/drawing/2014/main" id="{5FB678F4-F307-47C3-B1B8-325EA927C998}"/>
                    </a:ext>
                  </a:extLst>
                </p14:cNvPr>
                <p14:cNvContentPartPr/>
                <p14:nvPr/>
              </p14:nvContentPartPr>
              <p14:xfrm>
                <a:off x="2302213" y="5461392"/>
                <a:ext cx="277200" cy="201960"/>
              </p14:xfrm>
            </p:contentPart>
          </mc:Choice>
          <mc:Fallback xmlns="">
            <p:pic>
              <p:nvPicPr>
                <p:cNvPr id="132125" name="Freihand 132124">
                  <a:extLst>
                    <a:ext uri="{FF2B5EF4-FFF2-40B4-BE49-F238E27FC236}">
                      <a16:creationId xmlns:a16="http://schemas.microsoft.com/office/drawing/2014/main" id="{5FB678F4-F307-47C3-B1B8-325EA927C998}"/>
                    </a:ext>
                  </a:extLst>
                </p:cNvPr>
                <p:cNvPicPr/>
                <p:nvPr/>
              </p:nvPicPr>
              <p:blipFill>
                <a:blip r:embed="rId161"/>
                <a:stretch>
                  <a:fillRect/>
                </a:stretch>
              </p:blipFill>
              <p:spPr>
                <a:xfrm>
                  <a:off x="2297893" y="5457072"/>
                  <a:ext cx="285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2126" name="Freihand 132125">
                  <a:extLst>
                    <a:ext uri="{FF2B5EF4-FFF2-40B4-BE49-F238E27FC236}">
                      <a16:creationId xmlns:a16="http://schemas.microsoft.com/office/drawing/2014/main" id="{6585AA39-D400-4516-98C0-2F80D8D9F389}"/>
                    </a:ext>
                  </a:extLst>
                </p14:cNvPr>
                <p14:cNvContentPartPr/>
                <p14:nvPr/>
              </p14:nvContentPartPr>
              <p14:xfrm>
                <a:off x="2609293" y="5450592"/>
                <a:ext cx="98280" cy="110160"/>
              </p14:xfrm>
            </p:contentPart>
          </mc:Choice>
          <mc:Fallback xmlns="">
            <p:pic>
              <p:nvPicPr>
                <p:cNvPr id="132126" name="Freihand 132125">
                  <a:extLst>
                    <a:ext uri="{FF2B5EF4-FFF2-40B4-BE49-F238E27FC236}">
                      <a16:creationId xmlns:a16="http://schemas.microsoft.com/office/drawing/2014/main" id="{6585AA39-D400-4516-98C0-2F80D8D9F389}"/>
                    </a:ext>
                  </a:extLst>
                </p:cNvPr>
                <p:cNvPicPr/>
                <p:nvPr/>
              </p:nvPicPr>
              <p:blipFill>
                <a:blip r:embed="rId163"/>
                <a:stretch>
                  <a:fillRect/>
                </a:stretch>
              </p:blipFill>
              <p:spPr>
                <a:xfrm>
                  <a:off x="2604973" y="5446272"/>
                  <a:ext cx="106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2128" name="Freihand 132127">
                  <a:extLst>
                    <a:ext uri="{FF2B5EF4-FFF2-40B4-BE49-F238E27FC236}">
                      <a16:creationId xmlns:a16="http://schemas.microsoft.com/office/drawing/2014/main" id="{E3675119-E664-4032-99B1-231CFB96A2EA}"/>
                    </a:ext>
                  </a:extLst>
                </p14:cNvPr>
                <p14:cNvContentPartPr/>
                <p14:nvPr/>
              </p14:nvContentPartPr>
              <p14:xfrm>
                <a:off x="2725573" y="5372832"/>
                <a:ext cx="344520" cy="152280"/>
              </p14:xfrm>
            </p:contentPart>
          </mc:Choice>
          <mc:Fallback xmlns="">
            <p:pic>
              <p:nvPicPr>
                <p:cNvPr id="132128" name="Freihand 132127">
                  <a:extLst>
                    <a:ext uri="{FF2B5EF4-FFF2-40B4-BE49-F238E27FC236}">
                      <a16:creationId xmlns:a16="http://schemas.microsoft.com/office/drawing/2014/main" id="{E3675119-E664-4032-99B1-231CFB96A2EA}"/>
                    </a:ext>
                  </a:extLst>
                </p:cNvPr>
                <p:cNvPicPr/>
                <p:nvPr/>
              </p:nvPicPr>
              <p:blipFill>
                <a:blip r:embed="rId165"/>
                <a:stretch>
                  <a:fillRect/>
                </a:stretch>
              </p:blipFill>
              <p:spPr>
                <a:xfrm>
                  <a:off x="2721253" y="5368512"/>
                  <a:ext cx="353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129" name="Freihand 132128">
                  <a:extLst>
                    <a:ext uri="{FF2B5EF4-FFF2-40B4-BE49-F238E27FC236}">
                      <a16:creationId xmlns:a16="http://schemas.microsoft.com/office/drawing/2014/main" id="{C3DEE6B7-25AC-464E-93D9-0C601E5D8834}"/>
                    </a:ext>
                  </a:extLst>
                </p14:cNvPr>
                <p14:cNvContentPartPr/>
                <p14:nvPr/>
              </p14:nvContentPartPr>
              <p14:xfrm>
                <a:off x="3083773" y="5451312"/>
                <a:ext cx="254160" cy="255240"/>
              </p14:xfrm>
            </p:contentPart>
          </mc:Choice>
          <mc:Fallback xmlns="">
            <p:pic>
              <p:nvPicPr>
                <p:cNvPr id="132129" name="Freihand 132128">
                  <a:extLst>
                    <a:ext uri="{FF2B5EF4-FFF2-40B4-BE49-F238E27FC236}">
                      <a16:creationId xmlns:a16="http://schemas.microsoft.com/office/drawing/2014/main" id="{C3DEE6B7-25AC-464E-93D9-0C601E5D8834}"/>
                    </a:ext>
                  </a:extLst>
                </p:cNvPr>
                <p:cNvPicPr/>
                <p:nvPr/>
              </p:nvPicPr>
              <p:blipFill>
                <a:blip r:embed="rId167"/>
                <a:stretch>
                  <a:fillRect/>
                </a:stretch>
              </p:blipFill>
              <p:spPr>
                <a:xfrm>
                  <a:off x="3079453" y="5446992"/>
                  <a:ext cx="2628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2130" name="Freihand 132129">
                  <a:extLst>
                    <a:ext uri="{FF2B5EF4-FFF2-40B4-BE49-F238E27FC236}">
                      <a16:creationId xmlns:a16="http://schemas.microsoft.com/office/drawing/2014/main" id="{91DE3AA5-7959-4EE7-AA8F-DFA89E981A4A}"/>
                    </a:ext>
                  </a:extLst>
                </p14:cNvPr>
                <p14:cNvContentPartPr/>
                <p14:nvPr/>
              </p14:nvContentPartPr>
              <p14:xfrm>
                <a:off x="3462493" y="5443392"/>
                <a:ext cx="243000" cy="66240"/>
              </p14:xfrm>
            </p:contentPart>
          </mc:Choice>
          <mc:Fallback xmlns="">
            <p:pic>
              <p:nvPicPr>
                <p:cNvPr id="132130" name="Freihand 132129">
                  <a:extLst>
                    <a:ext uri="{FF2B5EF4-FFF2-40B4-BE49-F238E27FC236}">
                      <a16:creationId xmlns:a16="http://schemas.microsoft.com/office/drawing/2014/main" id="{91DE3AA5-7959-4EE7-AA8F-DFA89E981A4A}"/>
                    </a:ext>
                  </a:extLst>
                </p:cNvPr>
                <p:cNvPicPr/>
                <p:nvPr/>
              </p:nvPicPr>
              <p:blipFill>
                <a:blip r:embed="rId169"/>
                <a:stretch>
                  <a:fillRect/>
                </a:stretch>
              </p:blipFill>
              <p:spPr>
                <a:xfrm>
                  <a:off x="3458173" y="5439072"/>
                  <a:ext cx="251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2131" name="Freihand 132130">
                  <a:extLst>
                    <a:ext uri="{FF2B5EF4-FFF2-40B4-BE49-F238E27FC236}">
                      <a16:creationId xmlns:a16="http://schemas.microsoft.com/office/drawing/2014/main" id="{812593DB-D4A1-4C8F-8AF2-294DA03581D4}"/>
                    </a:ext>
                  </a:extLst>
                </p14:cNvPr>
                <p14:cNvContentPartPr/>
                <p14:nvPr/>
              </p14:nvContentPartPr>
              <p14:xfrm>
                <a:off x="3837973" y="5435832"/>
                <a:ext cx="31320" cy="15120"/>
              </p14:xfrm>
            </p:contentPart>
          </mc:Choice>
          <mc:Fallback xmlns="">
            <p:pic>
              <p:nvPicPr>
                <p:cNvPr id="132131" name="Freihand 132130">
                  <a:extLst>
                    <a:ext uri="{FF2B5EF4-FFF2-40B4-BE49-F238E27FC236}">
                      <a16:creationId xmlns:a16="http://schemas.microsoft.com/office/drawing/2014/main" id="{812593DB-D4A1-4C8F-8AF2-294DA03581D4}"/>
                    </a:ext>
                  </a:extLst>
                </p:cNvPr>
                <p:cNvPicPr/>
                <p:nvPr/>
              </p:nvPicPr>
              <p:blipFill>
                <a:blip r:embed="rId171"/>
                <a:stretch>
                  <a:fillRect/>
                </a:stretch>
              </p:blipFill>
              <p:spPr>
                <a:xfrm>
                  <a:off x="3833653" y="5431512"/>
                  <a:ext cx="39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2132" name="Freihand 132131">
                  <a:extLst>
                    <a:ext uri="{FF2B5EF4-FFF2-40B4-BE49-F238E27FC236}">
                      <a16:creationId xmlns:a16="http://schemas.microsoft.com/office/drawing/2014/main" id="{40D181C8-2B7F-4E26-B145-EDC3170F40D8}"/>
                    </a:ext>
                  </a:extLst>
                </p14:cNvPr>
                <p14:cNvContentPartPr/>
                <p14:nvPr/>
              </p14:nvContentPartPr>
              <p14:xfrm>
                <a:off x="3859573" y="5536272"/>
                <a:ext cx="21240" cy="18360"/>
              </p14:xfrm>
            </p:contentPart>
          </mc:Choice>
          <mc:Fallback xmlns="">
            <p:pic>
              <p:nvPicPr>
                <p:cNvPr id="132132" name="Freihand 132131">
                  <a:extLst>
                    <a:ext uri="{FF2B5EF4-FFF2-40B4-BE49-F238E27FC236}">
                      <a16:creationId xmlns:a16="http://schemas.microsoft.com/office/drawing/2014/main" id="{40D181C8-2B7F-4E26-B145-EDC3170F40D8}"/>
                    </a:ext>
                  </a:extLst>
                </p:cNvPr>
                <p:cNvPicPr/>
                <p:nvPr/>
              </p:nvPicPr>
              <p:blipFill>
                <a:blip r:embed="rId173"/>
                <a:stretch>
                  <a:fillRect/>
                </a:stretch>
              </p:blipFill>
              <p:spPr>
                <a:xfrm>
                  <a:off x="3855253" y="5531952"/>
                  <a:ext cx="29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2133" name="Freihand 132132">
                  <a:extLst>
                    <a:ext uri="{FF2B5EF4-FFF2-40B4-BE49-F238E27FC236}">
                      <a16:creationId xmlns:a16="http://schemas.microsoft.com/office/drawing/2014/main" id="{FFB68FF5-654D-494F-9E1D-F4E16991E385}"/>
                    </a:ext>
                  </a:extLst>
                </p14:cNvPr>
                <p14:cNvContentPartPr/>
                <p14:nvPr/>
              </p14:nvContentPartPr>
              <p14:xfrm>
                <a:off x="4159093" y="5445552"/>
                <a:ext cx="269640" cy="19080"/>
              </p14:xfrm>
            </p:contentPart>
          </mc:Choice>
          <mc:Fallback xmlns="">
            <p:pic>
              <p:nvPicPr>
                <p:cNvPr id="132133" name="Freihand 132132">
                  <a:extLst>
                    <a:ext uri="{FF2B5EF4-FFF2-40B4-BE49-F238E27FC236}">
                      <a16:creationId xmlns:a16="http://schemas.microsoft.com/office/drawing/2014/main" id="{FFB68FF5-654D-494F-9E1D-F4E16991E385}"/>
                    </a:ext>
                  </a:extLst>
                </p:cNvPr>
                <p:cNvPicPr/>
                <p:nvPr/>
              </p:nvPicPr>
              <p:blipFill>
                <a:blip r:embed="rId175"/>
                <a:stretch>
                  <a:fillRect/>
                </a:stretch>
              </p:blipFill>
              <p:spPr>
                <a:xfrm>
                  <a:off x="4154773" y="5441232"/>
                  <a:ext cx="278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2135" name="Freihand 132134">
                  <a:extLst>
                    <a:ext uri="{FF2B5EF4-FFF2-40B4-BE49-F238E27FC236}">
                      <a16:creationId xmlns:a16="http://schemas.microsoft.com/office/drawing/2014/main" id="{F16F952D-EF9A-4BEA-A918-6D356BA273BF}"/>
                    </a:ext>
                  </a:extLst>
                </p14:cNvPr>
                <p14:cNvContentPartPr/>
                <p14:nvPr/>
              </p14:nvContentPartPr>
              <p14:xfrm>
                <a:off x="4575253" y="5369592"/>
                <a:ext cx="3240" cy="132120"/>
              </p14:xfrm>
            </p:contentPart>
          </mc:Choice>
          <mc:Fallback xmlns="">
            <p:pic>
              <p:nvPicPr>
                <p:cNvPr id="132135" name="Freihand 132134">
                  <a:extLst>
                    <a:ext uri="{FF2B5EF4-FFF2-40B4-BE49-F238E27FC236}">
                      <a16:creationId xmlns:a16="http://schemas.microsoft.com/office/drawing/2014/main" id="{F16F952D-EF9A-4BEA-A918-6D356BA273BF}"/>
                    </a:ext>
                  </a:extLst>
                </p:cNvPr>
                <p:cNvPicPr/>
                <p:nvPr/>
              </p:nvPicPr>
              <p:blipFill>
                <a:blip r:embed="rId177"/>
                <a:stretch>
                  <a:fillRect/>
                </a:stretch>
              </p:blipFill>
              <p:spPr>
                <a:xfrm>
                  <a:off x="4570933" y="5365272"/>
                  <a:ext cx="11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136" name="Freihand 132135">
                  <a:extLst>
                    <a:ext uri="{FF2B5EF4-FFF2-40B4-BE49-F238E27FC236}">
                      <a16:creationId xmlns:a16="http://schemas.microsoft.com/office/drawing/2014/main" id="{A7F793F7-2727-4A35-9D9F-41FF2E393D6A}"/>
                    </a:ext>
                  </a:extLst>
                </p14:cNvPr>
                <p14:cNvContentPartPr/>
                <p14:nvPr/>
              </p14:nvContentPartPr>
              <p14:xfrm>
                <a:off x="4508653" y="5332512"/>
                <a:ext cx="147960" cy="184680"/>
              </p14:xfrm>
            </p:contentPart>
          </mc:Choice>
          <mc:Fallback xmlns="">
            <p:pic>
              <p:nvPicPr>
                <p:cNvPr id="132136" name="Freihand 132135">
                  <a:extLst>
                    <a:ext uri="{FF2B5EF4-FFF2-40B4-BE49-F238E27FC236}">
                      <a16:creationId xmlns:a16="http://schemas.microsoft.com/office/drawing/2014/main" id="{A7F793F7-2727-4A35-9D9F-41FF2E393D6A}"/>
                    </a:ext>
                  </a:extLst>
                </p:cNvPr>
                <p:cNvPicPr/>
                <p:nvPr/>
              </p:nvPicPr>
              <p:blipFill>
                <a:blip r:embed="rId179"/>
                <a:stretch>
                  <a:fillRect/>
                </a:stretch>
              </p:blipFill>
              <p:spPr>
                <a:xfrm>
                  <a:off x="4504333" y="5328192"/>
                  <a:ext cx="156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2137" name="Freihand 132136">
                  <a:extLst>
                    <a:ext uri="{FF2B5EF4-FFF2-40B4-BE49-F238E27FC236}">
                      <a16:creationId xmlns:a16="http://schemas.microsoft.com/office/drawing/2014/main" id="{A713E654-0032-4E4D-BB8B-D0E8E60B9AF0}"/>
                    </a:ext>
                  </a:extLst>
                </p14:cNvPr>
                <p14:cNvContentPartPr/>
                <p14:nvPr/>
              </p14:nvContentPartPr>
              <p14:xfrm>
                <a:off x="4675333" y="5413152"/>
                <a:ext cx="90360" cy="75240"/>
              </p14:xfrm>
            </p:contentPart>
          </mc:Choice>
          <mc:Fallback xmlns="">
            <p:pic>
              <p:nvPicPr>
                <p:cNvPr id="132137" name="Freihand 132136">
                  <a:extLst>
                    <a:ext uri="{FF2B5EF4-FFF2-40B4-BE49-F238E27FC236}">
                      <a16:creationId xmlns:a16="http://schemas.microsoft.com/office/drawing/2014/main" id="{A713E654-0032-4E4D-BB8B-D0E8E60B9AF0}"/>
                    </a:ext>
                  </a:extLst>
                </p:cNvPr>
                <p:cNvPicPr/>
                <p:nvPr/>
              </p:nvPicPr>
              <p:blipFill>
                <a:blip r:embed="rId181"/>
                <a:stretch>
                  <a:fillRect/>
                </a:stretch>
              </p:blipFill>
              <p:spPr>
                <a:xfrm>
                  <a:off x="4671013" y="5408832"/>
                  <a:ext cx="99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138" name="Freihand 132137">
                  <a:extLst>
                    <a:ext uri="{FF2B5EF4-FFF2-40B4-BE49-F238E27FC236}">
                      <a16:creationId xmlns:a16="http://schemas.microsoft.com/office/drawing/2014/main" id="{DD50B7D8-AD5F-4EBF-B9A5-55C15AD48FEB}"/>
                    </a:ext>
                  </a:extLst>
                </p14:cNvPr>
                <p14:cNvContentPartPr/>
                <p14:nvPr/>
              </p14:nvContentPartPr>
              <p14:xfrm>
                <a:off x="4753813" y="5414592"/>
                <a:ext cx="119880" cy="221040"/>
              </p14:xfrm>
            </p:contentPart>
          </mc:Choice>
          <mc:Fallback xmlns="">
            <p:pic>
              <p:nvPicPr>
                <p:cNvPr id="132138" name="Freihand 132137">
                  <a:extLst>
                    <a:ext uri="{FF2B5EF4-FFF2-40B4-BE49-F238E27FC236}">
                      <a16:creationId xmlns:a16="http://schemas.microsoft.com/office/drawing/2014/main" id="{DD50B7D8-AD5F-4EBF-B9A5-55C15AD48FEB}"/>
                    </a:ext>
                  </a:extLst>
                </p:cNvPr>
                <p:cNvPicPr/>
                <p:nvPr/>
              </p:nvPicPr>
              <p:blipFill>
                <a:blip r:embed="rId183"/>
                <a:stretch>
                  <a:fillRect/>
                </a:stretch>
              </p:blipFill>
              <p:spPr>
                <a:xfrm>
                  <a:off x="4749493" y="5410272"/>
                  <a:ext cx="128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2139" name="Freihand 132138">
                  <a:extLst>
                    <a:ext uri="{FF2B5EF4-FFF2-40B4-BE49-F238E27FC236}">
                      <a16:creationId xmlns:a16="http://schemas.microsoft.com/office/drawing/2014/main" id="{A26622BB-8700-4BEB-A08E-FBA77CD6BF6D}"/>
                    </a:ext>
                  </a:extLst>
                </p14:cNvPr>
                <p14:cNvContentPartPr/>
                <p14:nvPr/>
              </p14:nvContentPartPr>
              <p14:xfrm>
                <a:off x="4938493" y="5476872"/>
                <a:ext cx="1440" cy="35280"/>
              </p14:xfrm>
            </p:contentPart>
          </mc:Choice>
          <mc:Fallback xmlns="">
            <p:pic>
              <p:nvPicPr>
                <p:cNvPr id="132139" name="Freihand 132138">
                  <a:extLst>
                    <a:ext uri="{FF2B5EF4-FFF2-40B4-BE49-F238E27FC236}">
                      <a16:creationId xmlns:a16="http://schemas.microsoft.com/office/drawing/2014/main" id="{A26622BB-8700-4BEB-A08E-FBA77CD6BF6D}"/>
                    </a:ext>
                  </a:extLst>
                </p:cNvPr>
                <p:cNvPicPr/>
                <p:nvPr/>
              </p:nvPicPr>
              <p:blipFill>
                <a:blip r:embed="rId185"/>
                <a:stretch>
                  <a:fillRect/>
                </a:stretch>
              </p:blipFill>
              <p:spPr>
                <a:xfrm>
                  <a:off x="4934173" y="5472552"/>
                  <a:ext cx="10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2141" name="Freihand 132140">
                  <a:extLst>
                    <a:ext uri="{FF2B5EF4-FFF2-40B4-BE49-F238E27FC236}">
                      <a16:creationId xmlns:a16="http://schemas.microsoft.com/office/drawing/2014/main" id="{246AD324-CDED-41EF-9B07-DECC0F3FC7F6}"/>
                    </a:ext>
                  </a:extLst>
                </p14:cNvPr>
                <p14:cNvContentPartPr/>
                <p14:nvPr/>
              </p14:nvContentPartPr>
              <p14:xfrm>
                <a:off x="5099413" y="5314872"/>
                <a:ext cx="102960" cy="147600"/>
              </p14:xfrm>
            </p:contentPart>
          </mc:Choice>
          <mc:Fallback xmlns="">
            <p:pic>
              <p:nvPicPr>
                <p:cNvPr id="132141" name="Freihand 132140">
                  <a:extLst>
                    <a:ext uri="{FF2B5EF4-FFF2-40B4-BE49-F238E27FC236}">
                      <a16:creationId xmlns:a16="http://schemas.microsoft.com/office/drawing/2014/main" id="{246AD324-CDED-41EF-9B07-DECC0F3FC7F6}"/>
                    </a:ext>
                  </a:extLst>
                </p:cNvPr>
                <p:cNvPicPr/>
                <p:nvPr/>
              </p:nvPicPr>
              <p:blipFill>
                <a:blip r:embed="rId187"/>
                <a:stretch>
                  <a:fillRect/>
                </a:stretch>
              </p:blipFill>
              <p:spPr>
                <a:xfrm>
                  <a:off x="5095093" y="5310552"/>
                  <a:ext cx="111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142" name="Freihand 132141">
                  <a:extLst>
                    <a:ext uri="{FF2B5EF4-FFF2-40B4-BE49-F238E27FC236}">
                      <a16:creationId xmlns:a16="http://schemas.microsoft.com/office/drawing/2014/main" id="{D6D69CB0-3DAA-4C78-B073-0B42AD14E054}"/>
                    </a:ext>
                  </a:extLst>
                </p14:cNvPr>
                <p14:cNvContentPartPr/>
                <p14:nvPr/>
              </p14:nvContentPartPr>
              <p14:xfrm>
                <a:off x="5139013" y="5327112"/>
                <a:ext cx="165240" cy="124920"/>
              </p14:xfrm>
            </p:contentPart>
          </mc:Choice>
          <mc:Fallback xmlns="">
            <p:pic>
              <p:nvPicPr>
                <p:cNvPr id="132142" name="Freihand 132141">
                  <a:extLst>
                    <a:ext uri="{FF2B5EF4-FFF2-40B4-BE49-F238E27FC236}">
                      <a16:creationId xmlns:a16="http://schemas.microsoft.com/office/drawing/2014/main" id="{D6D69CB0-3DAA-4C78-B073-0B42AD14E054}"/>
                    </a:ext>
                  </a:extLst>
                </p:cNvPr>
                <p:cNvPicPr/>
                <p:nvPr/>
              </p:nvPicPr>
              <p:blipFill>
                <a:blip r:embed="rId189"/>
                <a:stretch>
                  <a:fillRect/>
                </a:stretch>
              </p:blipFill>
              <p:spPr>
                <a:xfrm>
                  <a:off x="5134693" y="5322792"/>
                  <a:ext cx="173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143" name="Freihand 132142">
                  <a:extLst>
                    <a:ext uri="{FF2B5EF4-FFF2-40B4-BE49-F238E27FC236}">
                      <a16:creationId xmlns:a16="http://schemas.microsoft.com/office/drawing/2014/main" id="{D4972614-E1C3-4489-9165-8613BE30111B}"/>
                    </a:ext>
                  </a:extLst>
                </p14:cNvPr>
                <p14:cNvContentPartPr/>
                <p14:nvPr/>
              </p14:nvContentPartPr>
              <p14:xfrm>
                <a:off x="5324053" y="5356272"/>
                <a:ext cx="100800" cy="95040"/>
              </p14:xfrm>
            </p:contentPart>
          </mc:Choice>
          <mc:Fallback xmlns="">
            <p:pic>
              <p:nvPicPr>
                <p:cNvPr id="132143" name="Freihand 132142">
                  <a:extLst>
                    <a:ext uri="{FF2B5EF4-FFF2-40B4-BE49-F238E27FC236}">
                      <a16:creationId xmlns:a16="http://schemas.microsoft.com/office/drawing/2014/main" id="{D4972614-E1C3-4489-9165-8613BE30111B}"/>
                    </a:ext>
                  </a:extLst>
                </p:cNvPr>
                <p:cNvPicPr/>
                <p:nvPr/>
              </p:nvPicPr>
              <p:blipFill>
                <a:blip r:embed="rId191"/>
                <a:stretch>
                  <a:fillRect/>
                </a:stretch>
              </p:blipFill>
              <p:spPr>
                <a:xfrm>
                  <a:off x="5319733" y="5351952"/>
                  <a:ext cx="10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144" name="Freihand 132143">
                  <a:extLst>
                    <a:ext uri="{FF2B5EF4-FFF2-40B4-BE49-F238E27FC236}">
                      <a16:creationId xmlns:a16="http://schemas.microsoft.com/office/drawing/2014/main" id="{A61DF900-469E-4560-9531-3DBA02B6D310}"/>
                    </a:ext>
                  </a:extLst>
                </p14:cNvPr>
                <p14:cNvContentPartPr/>
                <p14:nvPr/>
              </p14:nvContentPartPr>
              <p14:xfrm>
                <a:off x="5445733" y="5346912"/>
                <a:ext cx="313920" cy="90000"/>
              </p14:xfrm>
            </p:contentPart>
          </mc:Choice>
          <mc:Fallback xmlns="">
            <p:pic>
              <p:nvPicPr>
                <p:cNvPr id="132144" name="Freihand 132143">
                  <a:extLst>
                    <a:ext uri="{FF2B5EF4-FFF2-40B4-BE49-F238E27FC236}">
                      <a16:creationId xmlns:a16="http://schemas.microsoft.com/office/drawing/2014/main" id="{A61DF900-469E-4560-9531-3DBA02B6D310}"/>
                    </a:ext>
                  </a:extLst>
                </p:cNvPr>
                <p:cNvPicPr/>
                <p:nvPr/>
              </p:nvPicPr>
              <p:blipFill>
                <a:blip r:embed="rId193"/>
                <a:stretch>
                  <a:fillRect/>
                </a:stretch>
              </p:blipFill>
              <p:spPr>
                <a:xfrm>
                  <a:off x="5441413" y="5342592"/>
                  <a:ext cx="322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2145" name="Freihand 132144">
                  <a:extLst>
                    <a:ext uri="{FF2B5EF4-FFF2-40B4-BE49-F238E27FC236}">
                      <a16:creationId xmlns:a16="http://schemas.microsoft.com/office/drawing/2014/main" id="{3F23E580-6400-4582-830B-C537490FD8C3}"/>
                    </a:ext>
                  </a:extLst>
                </p14:cNvPr>
                <p14:cNvContentPartPr/>
                <p14:nvPr/>
              </p14:nvContentPartPr>
              <p14:xfrm>
                <a:off x="5744893" y="5266632"/>
                <a:ext cx="360" cy="360"/>
              </p14:xfrm>
            </p:contentPart>
          </mc:Choice>
          <mc:Fallback xmlns="">
            <p:pic>
              <p:nvPicPr>
                <p:cNvPr id="132145" name="Freihand 132144">
                  <a:extLst>
                    <a:ext uri="{FF2B5EF4-FFF2-40B4-BE49-F238E27FC236}">
                      <a16:creationId xmlns:a16="http://schemas.microsoft.com/office/drawing/2014/main" id="{3F23E580-6400-4582-830B-C537490FD8C3}"/>
                    </a:ext>
                  </a:extLst>
                </p:cNvPr>
                <p:cNvPicPr/>
                <p:nvPr/>
              </p:nvPicPr>
              <p:blipFill>
                <a:blip r:embed="rId40"/>
                <a:stretch>
                  <a:fillRect/>
                </a:stretch>
              </p:blipFill>
              <p:spPr>
                <a:xfrm>
                  <a:off x="5740573" y="5262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2146" name="Freihand 132145">
                  <a:extLst>
                    <a:ext uri="{FF2B5EF4-FFF2-40B4-BE49-F238E27FC236}">
                      <a16:creationId xmlns:a16="http://schemas.microsoft.com/office/drawing/2014/main" id="{42EFE97E-3F2E-40ED-84D0-093CBF427481}"/>
                    </a:ext>
                  </a:extLst>
                </p14:cNvPr>
                <p14:cNvContentPartPr/>
                <p14:nvPr/>
              </p14:nvContentPartPr>
              <p14:xfrm>
                <a:off x="5764693" y="5262672"/>
                <a:ext cx="111960" cy="139320"/>
              </p14:xfrm>
            </p:contentPart>
          </mc:Choice>
          <mc:Fallback xmlns="">
            <p:pic>
              <p:nvPicPr>
                <p:cNvPr id="132146" name="Freihand 132145">
                  <a:extLst>
                    <a:ext uri="{FF2B5EF4-FFF2-40B4-BE49-F238E27FC236}">
                      <a16:creationId xmlns:a16="http://schemas.microsoft.com/office/drawing/2014/main" id="{42EFE97E-3F2E-40ED-84D0-093CBF427481}"/>
                    </a:ext>
                  </a:extLst>
                </p:cNvPr>
                <p:cNvPicPr/>
                <p:nvPr/>
              </p:nvPicPr>
              <p:blipFill>
                <a:blip r:embed="rId196"/>
                <a:stretch>
                  <a:fillRect/>
                </a:stretch>
              </p:blipFill>
              <p:spPr>
                <a:xfrm>
                  <a:off x="5760373" y="5258352"/>
                  <a:ext cx="120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2147" name="Freihand 132146">
                  <a:extLst>
                    <a:ext uri="{FF2B5EF4-FFF2-40B4-BE49-F238E27FC236}">
                      <a16:creationId xmlns:a16="http://schemas.microsoft.com/office/drawing/2014/main" id="{39AF790B-F821-4467-8DCA-9DD61202314A}"/>
                    </a:ext>
                  </a:extLst>
                </p14:cNvPr>
                <p14:cNvContentPartPr/>
                <p14:nvPr/>
              </p14:nvContentPartPr>
              <p14:xfrm>
                <a:off x="5829133" y="5349792"/>
                <a:ext cx="185400" cy="205200"/>
              </p14:xfrm>
            </p:contentPart>
          </mc:Choice>
          <mc:Fallback xmlns="">
            <p:pic>
              <p:nvPicPr>
                <p:cNvPr id="132147" name="Freihand 132146">
                  <a:extLst>
                    <a:ext uri="{FF2B5EF4-FFF2-40B4-BE49-F238E27FC236}">
                      <a16:creationId xmlns:a16="http://schemas.microsoft.com/office/drawing/2014/main" id="{39AF790B-F821-4467-8DCA-9DD61202314A}"/>
                    </a:ext>
                  </a:extLst>
                </p:cNvPr>
                <p:cNvPicPr/>
                <p:nvPr/>
              </p:nvPicPr>
              <p:blipFill>
                <a:blip r:embed="rId198"/>
                <a:stretch>
                  <a:fillRect/>
                </a:stretch>
              </p:blipFill>
              <p:spPr>
                <a:xfrm>
                  <a:off x="5824813" y="5345472"/>
                  <a:ext cx="194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148" name="Freihand 132147">
                  <a:extLst>
                    <a:ext uri="{FF2B5EF4-FFF2-40B4-BE49-F238E27FC236}">
                      <a16:creationId xmlns:a16="http://schemas.microsoft.com/office/drawing/2014/main" id="{AD61BA64-7358-4B22-83C1-B69446CBF595}"/>
                    </a:ext>
                  </a:extLst>
                </p14:cNvPr>
                <p14:cNvContentPartPr/>
                <p14:nvPr/>
              </p14:nvContentPartPr>
              <p14:xfrm>
                <a:off x="6163573" y="5306232"/>
                <a:ext cx="291600" cy="93240"/>
              </p14:xfrm>
            </p:contentPart>
          </mc:Choice>
          <mc:Fallback xmlns="">
            <p:pic>
              <p:nvPicPr>
                <p:cNvPr id="132148" name="Freihand 132147">
                  <a:extLst>
                    <a:ext uri="{FF2B5EF4-FFF2-40B4-BE49-F238E27FC236}">
                      <a16:creationId xmlns:a16="http://schemas.microsoft.com/office/drawing/2014/main" id="{AD61BA64-7358-4B22-83C1-B69446CBF595}"/>
                    </a:ext>
                  </a:extLst>
                </p:cNvPr>
                <p:cNvPicPr/>
                <p:nvPr/>
              </p:nvPicPr>
              <p:blipFill>
                <a:blip r:embed="rId200"/>
                <a:stretch>
                  <a:fillRect/>
                </a:stretch>
              </p:blipFill>
              <p:spPr>
                <a:xfrm>
                  <a:off x="6159253" y="5301912"/>
                  <a:ext cx="300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149" name="Freihand 132148">
                  <a:extLst>
                    <a:ext uri="{FF2B5EF4-FFF2-40B4-BE49-F238E27FC236}">
                      <a16:creationId xmlns:a16="http://schemas.microsoft.com/office/drawing/2014/main" id="{7734490C-5E4A-4E87-A915-BA4E9ADEDCF1}"/>
                    </a:ext>
                  </a:extLst>
                </p14:cNvPr>
                <p14:cNvContentPartPr/>
                <p14:nvPr/>
              </p14:nvContentPartPr>
              <p14:xfrm>
                <a:off x="6584053" y="5246472"/>
                <a:ext cx="460080" cy="136080"/>
              </p14:xfrm>
            </p:contentPart>
          </mc:Choice>
          <mc:Fallback xmlns="">
            <p:pic>
              <p:nvPicPr>
                <p:cNvPr id="132149" name="Freihand 132148">
                  <a:extLst>
                    <a:ext uri="{FF2B5EF4-FFF2-40B4-BE49-F238E27FC236}">
                      <a16:creationId xmlns:a16="http://schemas.microsoft.com/office/drawing/2014/main" id="{7734490C-5E4A-4E87-A915-BA4E9ADEDCF1}"/>
                    </a:ext>
                  </a:extLst>
                </p:cNvPr>
                <p:cNvPicPr/>
                <p:nvPr/>
              </p:nvPicPr>
              <p:blipFill>
                <a:blip r:embed="rId202"/>
                <a:stretch>
                  <a:fillRect/>
                </a:stretch>
              </p:blipFill>
              <p:spPr>
                <a:xfrm>
                  <a:off x="6579733" y="5242152"/>
                  <a:ext cx="468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150" name="Freihand 132149">
                  <a:extLst>
                    <a:ext uri="{FF2B5EF4-FFF2-40B4-BE49-F238E27FC236}">
                      <a16:creationId xmlns:a16="http://schemas.microsoft.com/office/drawing/2014/main" id="{43CDBD06-9A6B-45A8-A620-906C97878A82}"/>
                    </a:ext>
                  </a:extLst>
                </p14:cNvPr>
                <p14:cNvContentPartPr/>
                <p14:nvPr/>
              </p14:nvContentPartPr>
              <p14:xfrm>
                <a:off x="7009213" y="5223072"/>
                <a:ext cx="63720" cy="166320"/>
              </p14:xfrm>
            </p:contentPart>
          </mc:Choice>
          <mc:Fallback xmlns="">
            <p:pic>
              <p:nvPicPr>
                <p:cNvPr id="132150" name="Freihand 132149">
                  <a:extLst>
                    <a:ext uri="{FF2B5EF4-FFF2-40B4-BE49-F238E27FC236}">
                      <a16:creationId xmlns:a16="http://schemas.microsoft.com/office/drawing/2014/main" id="{43CDBD06-9A6B-45A8-A620-906C97878A82}"/>
                    </a:ext>
                  </a:extLst>
                </p:cNvPr>
                <p:cNvPicPr/>
                <p:nvPr/>
              </p:nvPicPr>
              <p:blipFill>
                <a:blip r:embed="rId204"/>
                <a:stretch>
                  <a:fillRect/>
                </a:stretch>
              </p:blipFill>
              <p:spPr>
                <a:xfrm>
                  <a:off x="7004893" y="5218752"/>
                  <a:ext cx="72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2151" name="Freihand 132150">
                  <a:extLst>
                    <a:ext uri="{FF2B5EF4-FFF2-40B4-BE49-F238E27FC236}">
                      <a16:creationId xmlns:a16="http://schemas.microsoft.com/office/drawing/2014/main" id="{25EFDAEA-2701-4911-979E-075132436A6B}"/>
                    </a:ext>
                  </a:extLst>
                </p14:cNvPr>
                <p14:cNvContentPartPr/>
                <p14:nvPr/>
              </p14:nvContentPartPr>
              <p14:xfrm>
                <a:off x="7012453" y="5247192"/>
                <a:ext cx="360" cy="360"/>
              </p14:xfrm>
            </p:contentPart>
          </mc:Choice>
          <mc:Fallback xmlns="">
            <p:pic>
              <p:nvPicPr>
                <p:cNvPr id="132151" name="Freihand 132150">
                  <a:extLst>
                    <a:ext uri="{FF2B5EF4-FFF2-40B4-BE49-F238E27FC236}">
                      <a16:creationId xmlns:a16="http://schemas.microsoft.com/office/drawing/2014/main" id="{25EFDAEA-2701-4911-979E-075132436A6B}"/>
                    </a:ext>
                  </a:extLst>
                </p:cNvPr>
                <p:cNvPicPr/>
                <p:nvPr/>
              </p:nvPicPr>
              <p:blipFill>
                <a:blip r:embed="rId40"/>
                <a:stretch>
                  <a:fillRect/>
                </a:stretch>
              </p:blipFill>
              <p:spPr>
                <a:xfrm>
                  <a:off x="7008133" y="5242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152" name="Freihand 132151">
                  <a:extLst>
                    <a:ext uri="{FF2B5EF4-FFF2-40B4-BE49-F238E27FC236}">
                      <a16:creationId xmlns:a16="http://schemas.microsoft.com/office/drawing/2014/main" id="{1536B99C-FF4A-4327-A3B0-8254D60F263D}"/>
                    </a:ext>
                  </a:extLst>
                </p14:cNvPr>
                <p14:cNvContentPartPr/>
                <p14:nvPr/>
              </p14:nvContentPartPr>
              <p14:xfrm>
                <a:off x="7086613" y="5306592"/>
                <a:ext cx="63720" cy="72360"/>
              </p14:xfrm>
            </p:contentPart>
          </mc:Choice>
          <mc:Fallback xmlns="">
            <p:pic>
              <p:nvPicPr>
                <p:cNvPr id="132152" name="Freihand 132151">
                  <a:extLst>
                    <a:ext uri="{FF2B5EF4-FFF2-40B4-BE49-F238E27FC236}">
                      <a16:creationId xmlns:a16="http://schemas.microsoft.com/office/drawing/2014/main" id="{1536B99C-FF4A-4327-A3B0-8254D60F263D}"/>
                    </a:ext>
                  </a:extLst>
                </p:cNvPr>
                <p:cNvPicPr/>
                <p:nvPr/>
              </p:nvPicPr>
              <p:blipFill>
                <a:blip r:embed="rId207"/>
                <a:stretch>
                  <a:fillRect/>
                </a:stretch>
              </p:blipFill>
              <p:spPr>
                <a:xfrm>
                  <a:off x="7082293" y="5302272"/>
                  <a:ext cx="72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153" name="Freihand 132152">
                  <a:extLst>
                    <a:ext uri="{FF2B5EF4-FFF2-40B4-BE49-F238E27FC236}">
                      <a16:creationId xmlns:a16="http://schemas.microsoft.com/office/drawing/2014/main" id="{4CDC23C2-25DC-4719-8CBF-9A3B85125C27}"/>
                    </a:ext>
                  </a:extLst>
                </p14:cNvPr>
                <p14:cNvContentPartPr/>
                <p14:nvPr/>
              </p14:nvContentPartPr>
              <p14:xfrm>
                <a:off x="7183813" y="5258352"/>
                <a:ext cx="85680" cy="88560"/>
              </p14:xfrm>
            </p:contentPart>
          </mc:Choice>
          <mc:Fallback xmlns="">
            <p:pic>
              <p:nvPicPr>
                <p:cNvPr id="132153" name="Freihand 132152">
                  <a:extLst>
                    <a:ext uri="{FF2B5EF4-FFF2-40B4-BE49-F238E27FC236}">
                      <a16:creationId xmlns:a16="http://schemas.microsoft.com/office/drawing/2014/main" id="{4CDC23C2-25DC-4719-8CBF-9A3B85125C27}"/>
                    </a:ext>
                  </a:extLst>
                </p:cNvPr>
                <p:cNvPicPr/>
                <p:nvPr/>
              </p:nvPicPr>
              <p:blipFill>
                <a:blip r:embed="rId209"/>
                <a:stretch>
                  <a:fillRect/>
                </a:stretch>
              </p:blipFill>
              <p:spPr>
                <a:xfrm>
                  <a:off x="7179493" y="5254032"/>
                  <a:ext cx="94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154" name="Freihand 132153">
                  <a:extLst>
                    <a:ext uri="{FF2B5EF4-FFF2-40B4-BE49-F238E27FC236}">
                      <a16:creationId xmlns:a16="http://schemas.microsoft.com/office/drawing/2014/main" id="{D8EA1AF3-6975-4562-B8CC-698379D79A8D}"/>
                    </a:ext>
                  </a:extLst>
                </p14:cNvPr>
                <p14:cNvContentPartPr/>
                <p14:nvPr/>
              </p14:nvContentPartPr>
              <p14:xfrm>
                <a:off x="7246453" y="5292552"/>
                <a:ext cx="63000" cy="69480"/>
              </p14:xfrm>
            </p:contentPart>
          </mc:Choice>
          <mc:Fallback xmlns="">
            <p:pic>
              <p:nvPicPr>
                <p:cNvPr id="132154" name="Freihand 132153">
                  <a:extLst>
                    <a:ext uri="{FF2B5EF4-FFF2-40B4-BE49-F238E27FC236}">
                      <a16:creationId xmlns:a16="http://schemas.microsoft.com/office/drawing/2014/main" id="{D8EA1AF3-6975-4562-B8CC-698379D79A8D}"/>
                    </a:ext>
                  </a:extLst>
                </p:cNvPr>
                <p:cNvPicPr/>
                <p:nvPr/>
              </p:nvPicPr>
              <p:blipFill>
                <a:blip r:embed="rId211"/>
                <a:stretch>
                  <a:fillRect/>
                </a:stretch>
              </p:blipFill>
              <p:spPr>
                <a:xfrm>
                  <a:off x="7242133" y="5288232"/>
                  <a:ext cx="71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155" name="Freihand 132154">
                  <a:extLst>
                    <a:ext uri="{FF2B5EF4-FFF2-40B4-BE49-F238E27FC236}">
                      <a16:creationId xmlns:a16="http://schemas.microsoft.com/office/drawing/2014/main" id="{E2BB7359-16C6-4866-BDA0-0B5701781B95}"/>
                    </a:ext>
                  </a:extLst>
                </p14:cNvPr>
                <p14:cNvContentPartPr/>
                <p14:nvPr/>
              </p14:nvContentPartPr>
              <p14:xfrm>
                <a:off x="7346893" y="5287152"/>
                <a:ext cx="138960" cy="83520"/>
              </p14:xfrm>
            </p:contentPart>
          </mc:Choice>
          <mc:Fallback xmlns="">
            <p:pic>
              <p:nvPicPr>
                <p:cNvPr id="132155" name="Freihand 132154">
                  <a:extLst>
                    <a:ext uri="{FF2B5EF4-FFF2-40B4-BE49-F238E27FC236}">
                      <a16:creationId xmlns:a16="http://schemas.microsoft.com/office/drawing/2014/main" id="{E2BB7359-16C6-4866-BDA0-0B5701781B95}"/>
                    </a:ext>
                  </a:extLst>
                </p:cNvPr>
                <p:cNvPicPr/>
                <p:nvPr/>
              </p:nvPicPr>
              <p:blipFill>
                <a:blip r:embed="rId213"/>
                <a:stretch>
                  <a:fillRect/>
                </a:stretch>
              </p:blipFill>
              <p:spPr>
                <a:xfrm>
                  <a:off x="7342573" y="5282832"/>
                  <a:ext cx="147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156" name="Freihand 132155">
                  <a:extLst>
                    <a:ext uri="{FF2B5EF4-FFF2-40B4-BE49-F238E27FC236}">
                      <a16:creationId xmlns:a16="http://schemas.microsoft.com/office/drawing/2014/main" id="{6F28BF9C-BF07-44A3-A9C5-B0952D2A77AA}"/>
                    </a:ext>
                  </a:extLst>
                </p14:cNvPr>
                <p14:cNvContentPartPr/>
                <p14:nvPr/>
              </p14:nvContentPartPr>
              <p14:xfrm>
                <a:off x="7468213" y="5208312"/>
                <a:ext cx="56880" cy="48960"/>
              </p14:xfrm>
            </p:contentPart>
          </mc:Choice>
          <mc:Fallback xmlns="">
            <p:pic>
              <p:nvPicPr>
                <p:cNvPr id="132156" name="Freihand 132155">
                  <a:extLst>
                    <a:ext uri="{FF2B5EF4-FFF2-40B4-BE49-F238E27FC236}">
                      <a16:creationId xmlns:a16="http://schemas.microsoft.com/office/drawing/2014/main" id="{6F28BF9C-BF07-44A3-A9C5-B0952D2A77AA}"/>
                    </a:ext>
                  </a:extLst>
                </p:cNvPr>
                <p:cNvPicPr/>
                <p:nvPr/>
              </p:nvPicPr>
              <p:blipFill>
                <a:blip r:embed="rId215"/>
                <a:stretch>
                  <a:fillRect/>
                </a:stretch>
              </p:blipFill>
              <p:spPr>
                <a:xfrm>
                  <a:off x="7463893" y="5203992"/>
                  <a:ext cx="65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157" name="Freihand 132156">
                  <a:extLst>
                    <a:ext uri="{FF2B5EF4-FFF2-40B4-BE49-F238E27FC236}">
                      <a16:creationId xmlns:a16="http://schemas.microsoft.com/office/drawing/2014/main" id="{50F9A49A-5044-4AB9-B021-5AA50E1E8EC8}"/>
                    </a:ext>
                  </a:extLst>
                </p14:cNvPr>
                <p14:cNvContentPartPr/>
                <p14:nvPr/>
              </p14:nvContentPartPr>
              <p14:xfrm>
                <a:off x="7506013" y="5269872"/>
                <a:ext cx="96480" cy="193680"/>
              </p14:xfrm>
            </p:contentPart>
          </mc:Choice>
          <mc:Fallback xmlns="">
            <p:pic>
              <p:nvPicPr>
                <p:cNvPr id="132157" name="Freihand 132156">
                  <a:extLst>
                    <a:ext uri="{FF2B5EF4-FFF2-40B4-BE49-F238E27FC236}">
                      <a16:creationId xmlns:a16="http://schemas.microsoft.com/office/drawing/2014/main" id="{50F9A49A-5044-4AB9-B021-5AA50E1E8EC8}"/>
                    </a:ext>
                  </a:extLst>
                </p:cNvPr>
                <p:cNvPicPr/>
                <p:nvPr/>
              </p:nvPicPr>
              <p:blipFill>
                <a:blip r:embed="rId217"/>
                <a:stretch>
                  <a:fillRect/>
                </a:stretch>
              </p:blipFill>
              <p:spPr>
                <a:xfrm>
                  <a:off x="7501693" y="5265552"/>
                  <a:ext cx="105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158" name="Freihand 132157">
                  <a:extLst>
                    <a:ext uri="{FF2B5EF4-FFF2-40B4-BE49-F238E27FC236}">
                      <a16:creationId xmlns:a16="http://schemas.microsoft.com/office/drawing/2014/main" id="{457BDC3F-C81A-48D0-B494-2E1883DA0A1E}"/>
                    </a:ext>
                  </a:extLst>
                </p14:cNvPr>
                <p14:cNvContentPartPr/>
                <p14:nvPr/>
              </p14:nvContentPartPr>
              <p14:xfrm>
                <a:off x="7715893" y="5219832"/>
                <a:ext cx="409320" cy="240840"/>
              </p14:xfrm>
            </p:contentPart>
          </mc:Choice>
          <mc:Fallback xmlns="">
            <p:pic>
              <p:nvPicPr>
                <p:cNvPr id="132158" name="Freihand 132157">
                  <a:extLst>
                    <a:ext uri="{FF2B5EF4-FFF2-40B4-BE49-F238E27FC236}">
                      <a16:creationId xmlns:a16="http://schemas.microsoft.com/office/drawing/2014/main" id="{457BDC3F-C81A-48D0-B494-2E1883DA0A1E}"/>
                    </a:ext>
                  </a:extLst>
                </p:cNvPr>
                <p:cNvPicPr/>
                <p:nvPr/>
              </p:nvPicPr>
              <p:blipFill>
                <a:blip r:embed="rId219"/>
                <a:stretch>
                  <a:fillRect/>
                </a:stretch>
              </p:blipFill>
              <p:spPr>
                <a:xfrm>
                  <a:off x="7711573" y="5215512"/>
                  <a:ext cx="417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160" name="Freihand 132159">
                  <a:extLst>
                    <a:ext uri="{FF2B5EF4-FFF2-40B4-BE49-F238E27FC236}">
                      <a16:creationId xmlns:a16="http://schemas.microsoft.com/office/drawing/2014/main" id="{81D68E25-28C4-48AA-B24A-478ECD902D91}"/>
                    </a:ext>
                  </a:extLst>
                </p14:cNvPr>
                <p14:cNvContentPartPr/>
                <p14:nvPr/>
              </p14:nvContentPartPr>
              <p14:xfrm>
                <a:off x="5082133" y="5628432"/>
                <a:ext cx="270000" cy="106560"/>
              </p14:xfrm>
            </p:contentPart>
          </mc:Choice>
          <mc:Fallback xmlns="">
            <p:pic>
              <p:nvPicPr>
                <p:cNvPr id="132160" name="Freihand 132159">
                  <a:extLst>
                    <a:ext uri="{FF2B5EF4-FFF2-40B4-BE49-F238E27FC236}">
                      <a16:creationId xmlns:a16="http://schemas.microsoft.com/office/drawing/2014/main" id="{81D68E25-28C4-48AA-B24A-478ECD902D91}"/>
                    </a:ext>
                  </a:extLst>
                </p:cNvPr>
                <p:cNvPicPr/>
                <p:nvPr/>
              </p:nvPicPr>
              <p:blipFill>
                <a:blip r:embed="rId221"/>
                <a:stretch>
                  <a:fillRect/>
                </a:stretch>
              </p:blipFill>
              <p:spPr>
                <a:xfrm>
                  <a:off x="5077813" y="5624112"/>
                  <a:ext cx="278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161" name="Freihand 132160">
                  <a:extLst>
                    <a:ext uri="{FF2B5EF4-FFF2-40B4-BE49-F238E27FC236}">
                      <a16:creationId xmlns:a16="http://schemas.microsoft.com/office/drawing/2014/main" id="{DF756BF4-1E3E-459B-91CC-77B0E8F3E19C}"/>
                    </a:ext>
                  </a:extLst>
                </p14:cNvPr>
                <p14:cNvContentPartPr/>
                <p14:nvPr/>
              </p14:nvContentPartPr>
              <p14:xfrm>
                <a:off x="5299933" y="5596032"/>
                <a:ext cx="360" cy="360"/>
              </p14:xfrm>
            </p:contentPart>
          </mc:Choice>
          <mc:Fallback xmlns="">
            <p:pic>
              <p:nvPicPr>
                <p:cNvPr id="132161" name="Freihand 132160">
                  <a:extLst>
                    <a:ext uri="{FF2B5EF4-FFF2-40B4-BE49-F238E27FC236}">
                      <a16:creationId xmlns:a16="http://schemas.microsoft.com/office/drawing/2014/main" id="{DF756BF4-1E3E-459B-91CC-77B0E8F3E19C}"/>
                    </a:ext>
                  </a:extLst>
                </p:cNvPr>
                <p:cNvPicPr/>
                <p:nvPr/>
              </p:nvPicPr>
              <p:blipFill>
                <a:blip r:embed="rId40"/>
                <a:stretch>
                  <a:fillRect/>
                </a:stretch>
              </p:blipFill>
              <p:spPr>
                <a:xfrm>
                  <a:off x="5295613" y="5591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162" name="Freihand 132161">
                  <a:extLst>
                    <a:ext uri="{FF2B5EF4-FFF2-40B4-BE49-F238E27FC236}">
                      <a16:creationId xmlns:a16="http://schemas.microsoft.com/office/drawing/2014/main" id="{A12F772D-38BC-4160-8507-A5294A3AAA55}"/>
                    </a:ext>
                  </a:extLst>
                </p14:cNvPr>
                <p14:cNvContentPartPr/>
                <p14:nvPr/>
              </p14:nvContentPartPr>
              <p14:xfrm>
                <a:off x="5436013" y="5594592"/>
                <a:ext cx="241920" cy="189360"/>
              </p14:xfrm>
            </p:contentPart>
          </mc:Choice>
          <mc:Fallback xmlns="">
            <p:pic>
              <p:nvPicPr>
                <p:cNvPr id="132162" name="Freihand 132161">
                  <a:extLst>
                    <a:ext uri="{FF2B5EF4-FFF2-40B4-BE49-F238E27FC236}">
                      <a16:creationId xmlns:a16="http://schemas.microsoft.com/office/drawing/2014/main" id="{A12F772D-38BC-4160-8507-A5294A3AAA55}"/>
                    </a:ext>
                  </a:extLst>
                </p:cNvPr>
                <p:cNvPicPr/>
                <p:nvPr/>
              </p:nvPicPr>
              <p:blipFill>
                <a:blip r:embed="rId224"/>
                <a:stretch>
                  <a:fillRect/>
                </a:stretch>
              </p:blipFill>
              <p:spPr>
                <a:xfrm>
                  <a:off x="5431693" y="5590272"/>
                  <a:ext cx="250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163" name="Freihand 132162">
                  <a:extLst>
                    <a:ext uri="{FF2B5EF4-FFF2-40B4-BE49-F238E27FC236}">
                      <a16:creationId xmlns:a16="http://schemas.microsoft.com/office/drawing/2014/main" id="{D492C2E7-F706-46C7-98FE-532D8AFD1543}"/>
                    </a:ext>
                  </a:extLst>
                </p14:cNvPr>
                <p14:cNvContentPartPr/>
                <p14:nvPr/>
              </p14:nvContentPartPr>
              <p14:xfrm>
                <a:off x="5666773" y="5605032"/>
                <a:ext cx="360" cy="360"/>
              </p14:xfrm>
            </p:contentPart>
          </mc:Choice>
          <mc:Fallback xmlns="">
            <p:pic>
              <p:nvPicPr>
                <p:cNvPr id="132163" name="Freihand 132162">
                  <a:extLst>
                    <a:ext uri="{FF2B5EF4-FFF2-40B4-BE49-F238E27FC236}">
                      <a16:creationId xmlns:a16="http://schemas.microsoft.com/office/drawing/2014/main" id="{D492C2E7-F706-46C7-98FE-532D8AFD1543}"/>
                    </a:ext>
                  </a:extLst>
                </p:cNvPr>
                <p:cNvPicPr/>
                <p:nvPr/>
              </p:nvPicPr>
              <p:blipFill>
                <a:blip r:embed="rId40"/>
                <a:stretch>
                  <a:fillRect/>
                </a:stretch>
              </p:blipFill>
              <p:spPr>
                <a:xfrm>
                  <a:off x="5662453" y="5600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164" name="Freihand 132163">
                  <a:extLst>
                    <a:ext uri="{FF2B5EF4-FFF2-40B4-BE49-F238E27FC236}">
                      <a16:creationId xmlns:a16="http://schemas.microsoft.com/office/drawing/2014/main" id="{01273AA2-D8E4-464B-B815-7C7E5DF5C787}"/>
                    </a:ext>
                  </a:extLst>
                </p14:cNvPr>
                <p14:cNvContentPartPr/>
                <p14:nvPr/>
              </p14:nvContentPartPr>
              <p14:xfrm>
                <a:off x="5710333" y="5652912"/>
                <a:ext cx="245160" cy="72360"/>
              </p14:xfrm>
            </p:contentPart>
          </mc:Choice>
          <mc:Fallback xmlns="">
            <p:pic>
              <p:nvPicPr>
                <p:cNvPr id="132164" name="Freihand 132163">
                  <a:extLst>
                    <a:ext uri="{FF2B5EF4-FFF2-40B4-BE49-F238E27FC236}">
                      <a16:creationId xmlns:a16="http://schemas.microsoft.com/office/drawing/2014/main" id="{01273AA2-D8E4-464B-B815-7C7E5DF5C787}"/>
                    </a:ext>
                  </a:extLst>
                </p:cNvPr>
                <p:cNvPicPr/>
                <p:nvPr/>
              </p:nvPicPr>
              <p:blipFill>
                <a:blip r:embed="rId227"/>
                <a:stretch>
                  <a:fillRect/>
                </a:stretch>
              </p:blipFill>
              <p:spPr>
                <a:xfrm>
                  <a:off x="5706013" y="5648592"/>
                  <a:ext cx="253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165" name="Freihand 132164">
                  <a:extLst>
                    <a:ext uri="{FF2B5EF4-FFF2-40B4-BE49-F238E27FC236}">
                      <a16:creationId xmlns:a16="http://schemas.microsoft.com/office/drawing/2014/main" id="{A86E8676-9FEB-4013-930A-E649B9237D4D}"/>
                    </a:ext>
                  </a:extLst>
                </p14:cNvPr>
                <p14:cNvContentPartPr/>
                <p14:nvPr/>
              </p14:nvContentPartPr>
              <p14:xfrm>
                <a:off x="6017413" y="5628432"/>
                <a:ext cx="99000" cy="88560"/>
              </p14:xfrm>
            </p:contentPart>
          </mc:Choice>
          <mc:Fallback xmlns="">
            <p:pic>
              <p:nvPicPr>
                <p:cNvPr id="132165" name="Freihand 132164">
                  <a:extLst>
                    <a:ext uri="{FF2B5EF4-FFF2-40B4-BE49-F238E27FC236}">
                      <a16:creationId xmlns:a16="http://schemas.microsoft.com/office/drawing/2014/main" id="{A86E8676-9FEB-4013-930A-E649B9237D4D}"/>
                    </a:ext>
                  </a:extLst>
                </p:cNvPr>
                <p:cNvPicPr/>
                <p:nvPr/>
              </p:nvPicPr>
              <p:blipFill>
                <a:blip r:embed="rId229"/>
                <a:stretch>
                  <a:fillRect/>
                </a:stretch>
              </p:blipFill>
              <p:spPr>
                <a:xfrm>
                  <a:off x="6013093" y="5624112"/>
                  <a:ext cx="107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166" name="Freihand 132165">
                  <a:extLst>
                    <a:ext uri="{FF2B5EF4-FFF2-40B4-BE49-F238E27FC236}">
                      <a16:creationId xmlns:a16="http://schemas.microsoft.com/office/drawing/2014/main" id="{2F4B0CD2-523A-4A8E-B882-5C8C4549D5FB}"/>
                    </a:ext>
                  </a:extLst>
                </p14:cNvPr>
                <p14:cNvContentPartPr/>
                <p14:nvPr/>
              </p14:nvContentPartPr>
              <p14:xfrm>
                <a:off x="6001213" y="5670552"/>
                <a:ext cx="101520" cy="15120"/>
              </p14:xfrm>
            </p:contentPart>
          </mc:Choice>
          <mc:Fallback xmlns="">
            <p:pic>
              <p:nvPicPr>
                <p:cNvPr id="132166" name="Freihand 132165">
                  <a:extLst>
                    <a:ext uri="{FF2B5EF4-FFF2-40B4-BE49-F238E27FC236}">
                      <a16:creationId xmlns:a16="http://schemas.microsoft.com/office/drawing/2014/main" id="{2F4B0CD2-523A-4A8E-B882-5C8C4549D5FB}"/>
                    </a:ext>
                  </a:extLst>
                </p:cNvPr>
                <p:cNvPicPr/>
                <p:nvPr/>
              </p:nvPicPr>
              <p:blipFill>
                <a:blip r:embed="rId231"/>
                <a:stretch>
                  <a:fillRect/>
                </a:stretch>
              </p:blipFill>
              <p:spPr>
                <a:xfrm>
                  <a:off x="5996893" y="5666232"/>
                  <a:ext cx="110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2167" name="Freihand 132166">
                  <a:extLst>
                    <a:ext uri="{FF2B5EF4-FFF2-40B4-BE49-F238E27FC236}">
                      <a16:creationId xmlns:a16="http://schemas.microsoft.com/office/drawing/2014/main" id="{A5C080B7-3149-4690-A598-87A6D561A514}"/>
                    </a:ext>
                  </a:extLst>
                </p14:cNvPr>
                <p14:cNvContentPartPr/>
                <p14:nvPr/>
              </p14:nvContentPartPr>
              <p14:xfrm>
                <a:off x="6120373" y="5630952"/>
                <a:ext cx="18360" cy="69840"/>
              </p14:xfrm>
            </p:contentPart>
          </mc:Choice>
          <mc:Fallback xmlns="">
            <p:pic>
              <p:nvPicPr>
                <p:cNvPr id="132167" name="Freihand 132166">
                  <a:extLst>
                    <a:ext uri="{FF2B5EF4-FFF2-40B4-BE49-F238E27FC236}">
                      <a16:creationId xmlns:a16="http://schemas.microsoft.com/office/drawing/2014/main" id="{A5C080B7-3149-4690-A598-87A6D561A514}"/>
                    </a:ext>
                  </a:extLst>
                </p:cNvPr>
                <p:cNvPicPr/>
                <p:nvPr/>
              </p:nvPicPr>
              <p:blipFill>
                <a:blip r:embed="rId233"/>
                <a:stretch>
                  <a:fillRect/>
                </a:stretch>
              </p:blipFill>
              <p:spPr>
                <a:xfrm>
                  <a:off x="6116053" y="5626632"/>
                  <a:ext cx="27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168" name="Freihand 132167">
                  <a:extLst>
                    <a:ext uri="{FF2B5EF4-FFF2-40B4-BE49-F238E27FC236}">
                      <a16:creationId xmlns:a16="http://schemas.microsoft.com/office/drawing/2014/main" id="{3668B6F7-4AAA-45CE-ABDC-FFBD016C562A}"/>
                    </a:ext>
                  </a:extLst>
                </p14:cNvPr>
                <p14:cNvContentPartPr/>
                <p14:nvPr/>
              </p14:nvContentPartPr>
              <p14:xfrm>
                <a:off x="6199573" y="5572992"/>
                <a:ext cx="317880" cy="138960"/>
              </p14:xfrm>
            </p:contentPart>
          </mc:Choice>
          <mc:Fallback xmlns="">
            <p:pic>
              <p:nvPicPr>
                <p:cNvPr id="132168" name="Freihand 132167">
                  <a:extLst>
                    <a:ext uri="{FF2B5EF4-FFF2-40B4-BE49-F238E27FC236}">
                      <a16:creationId xmlns:a16="http://schemas.microsoft.com/office/drawing/2014/main" id="{3668B6F7-4AAA-45CE-ABDC-FFBD016C562A}"/>
                    </a:ext>
                  </a:extLst>
                </p:cNvPr>
                <p:cNvPicPr/>
                <p:nvPr/>
              </p:nvPicPr>
              <p:blipFill>
                <a:blip r:embed="rId235"/>
                <a:stretch>
                  <a:fillRect/>
                </a:stretch>
              </p:blipFill>
              <p:spPr>
                <a:xfrm>
                  <a:off x="6195253" y="5568672"/>
                  <a:ext cx="326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2169" name="Freihand 132168">
                  <a:extLst>
                    <a:ext uri="{FF2B5EF4-FFF2-40B4-BE49-F238E27FC236}">
                      <a16:creationId xmlns:a16="http://schemas.microsoft.com/office/drawing/2014/main" id="{1E05DD19-E435-463A-8AEC-50940473D7A5}"/>
                    </a:ext>
                  </a:extLst>
                </p14:cNvPr>
                <p14:cNvContentPartPr/>
                <p14:nvPr/>
              </p14:nvContentPartPr>
              <p14:xfrm>
                <a:off x="6151693" y="5510712"/>
                <a:ext cx="34200" cy="7560"/>
              </p14:xfrm>
            </p:contentPart>
          </mc:Choice>
          <mc:Fallback xmlns="">
            <p:pic>
              <p:nvPicPr>
                <p:cNvPr id="132169" name="Freihand 132168">
                  <a:extLst>
                    <a:ext uri="{FF2B5EF4-FFF2-40B4-BE49-F238E27FC236}">
                      <a16:creationId xmlns:a16="http://schemas.microsoft.com/office/drawing/2014/main" id="{1E05DD19-E435-463A-8AEC-50940473D7A5}"/>
                    </a:ext>
                  </a:extLst>
                </p:cNvPr>
                <p:cNvPicPr/>
                <p:nvPr/>
              </p:nvPicPr>
              <p:blipFill>
                <a:blip r:embed="rId131"/>
                <a:stretch>
                  <a:fillRect/>
                </a:stretch>
              </p:blipFill>
              <p:spPr>
                <a:xfrm>
                  <a:off x="6147373" y="5506392"/>
                  <a:ext cx="42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2171" name="Freihand 132170">
                  <a:extLst>
                    <a:ext uri="{FF2B5EF4-FFF2-40B4-BE49-F238E27FC236}">
                      <a16:creationId xmlns:a16="http://schemas.microsoft.com/office/drawing/2014/main" id="{684B58DD-319F-44D1-A82A-CDDAB4B454B8}"/>
                    </a:ext>
                  </a:extLst>
                </p14:cNvPr>
                <p14:cNvContentPartPr/>
                <p14:nvPr/>
              </p14:nvContentPartPr>
              <p14:xfrm>
                <a:off x="6628333" y="5611872"/>
                <a:ext cx="128880" cy="54000"/>
              </p14:xfrm>
            </p:contentPart>
          </mc:Choice>
          <mc:Fallback xmlns="">
            <p:pic>
              <p:nvPicPr>
                <p:cNvPr id="132171" name="Freihand 132170">
                  <a:extLst>
                    <a:ext uri="{FF2B5EF4-FFF2-40B4-BE49-F238E27FC236}">
                      <a16:creationId xmlns:a16="http://schemas.microsoft.com/office/drawing/2014/main" id="{684B58DD-319F-44D1-A82A-CDDAB4B454B8}"/>
                    </a:ext>
                  </a:extLst>
                </p:cNvPr>
                <p:cNvPicPr/>
                <p:nvPr/>
              </p:nvPicPr>
              <p:blipFill>
                <a:blip r:embed="rId238"/>
                <a:stretch>
                  <a:fillRect/>
                </a:stretch>
              </p:blipFill>
              <p:spPr>
                <a:xfrm>
                  <a:off x="6624013" y="5607552"/>
                  <a:ext cx="137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2172" name="Freihand 132171">
                  <a:extLst>
                    <a:ext uri="{FF2B5EF4-FFF2-40B4-BE49-F238E27FC236}">
                      <a16:creationId xmlns:a16="http://schemas.microsoft.com/office/drawing/2014/main" id="{D0DA36CC-8F1E-4133-B2E6-D8835FE7CD37}"/>
                    </a:ext>
                  </a:extLst>
                </p14:cNvPr>
                <p14:cNvContentPartPr/>
                <p14:nvPr/>
              </p14:nvContentPartPr>
              <p14:xfrm>
                <a:off x="6771973" y="5513952"/>
                <a:ext cx="441720" cy="207720"/>
              </p14:xfrm>
            </p:contentPart>
          </mc:Choice>
          <mc:Fallback xmlns="">
            <p:pic>
              <p:nvPicPr>
                <p:cNvPr id="132172" name="Freihand 132171">
                  <a:extLst>
                    <a:ext uri="{FF2B5EF4-FFF2-40B4-BE49-F238E27FC236}">
                      <a16:creationId xmlns:a16="http://schemas.microsoft.com/office/drawing/2014/main" id="{D0DA36CC-8F1E-4133-B2E6-D8835FE7CD37}"/>
                    </a:ext>
                  </a:extLst>
                </p:cNvPr>
                <p:cNvPicPr/>
                <p:nvPr/>
              </p:nvPicPr>
              <p:blipFill>
                <a:blip r:embed="rId240"/>
                <a:stretch>
                  <a:fillRect/>
                </a:stretch>
              </p:blipFill>
              <p:spPr>
                <a:xfrm>
                  <a:off x="6767653" y="5509632"/>
                  <a:ext cx="4503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2173" name="Freihand 132172">
                  <a:extLst>
                    <a:ext uri="{FF2B5EF4-FFF2-40B4-BE49-F238E27FC236}">
                      <a16:creationId xmlns:a16="http://schemas.microsoft.com/office/drawing/2014/main" id="{C5B39E60-68FD-4EAE-B423-B6DBAD3FC8B7}"/>
                    </a:ext>
                  </a:extLst>
                </p14:cNvPr>
                <p14:cNvContentPartPr/>
                <p14:nvPr/>
              </p14:nvContentPartPr>
              <p14:xfrm>
                <a:off x="7226293" y="5523672"/>
                <a:ext cx="11160" cy="59760"/>
              </p14:xfrm>
            </p:contentPart>
          </mc:Choice>
          <mc:Fallback xmlns="">
            <p:pic>
              <p:nvPicPr>
                <p:cNvPr id="132173" name="Freihand 132172">
                  <a:extLst>
                    <a:ext uri="{FF2B5EF4-FFF2-40B4-BE49-F238E27FC236}">
                      <a16:creationId xmlns:a16="http://schemas.microsoft.com/office/drawing/2014/main" id="{C5B39E60-68FD-4EAE-B423-B6DBAD3FC8B7}"/>
                    </a:ext>
                  </a:extLst>
                </p:cNvPr>
                <p:cNvPicPr/>
                <p:nvPr/>
              </p:nvPicPr>
              <p:blipFill>
                <a:blip r:embed="rId242"/>
                <a:stretch>
                  <a:fillRect/>
                </a:stretch>
              </p:blipFill>
              <p:spPr>
                <a:xfrm>
                  <a:off x="7221973" y="5519352"/>
                  <a:ext cx="19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2174" name="Freihand 132173">
                  <a:extLst>
                    <a:ext uri="{FF2B5EF4-FFF2-40B4-BE49-F238E27FC236}">
                      <a16:creationId xmlns:a16="http://schemas.microsoft.com/office/drawing/2014/main" id="{D123116B-A84B-4808-A700-53CFA98E1FB0}"/>
                    </a:ext>
                  </a:extLst>
                </p14:cNvPr>
                <p14:cNvContentPartPr/>
                <p14:nvPr/>
              </p14:nvContentPartPr>
              <p14:xfrm>
                <a:off x="7266613" y="5491992"/>
                <a:ext cx="98280" cy="174240"/>
              </p14:xfrm>
            </p:contentPart>
          </mc:Choice>
          <mc:Fallback xmlns="">
            <p:pic>
              <p:nvPicPr>
                <p:cNvPr id="132174" name="Freihand 132173">
                  <a:extLst>
                    <a:ext uri="{FF2B5EF4-FFF2-40B4-BE49-F238E27FC236}">
                      <a16:creationId xmlns:a16="http://schemas.microsoft.com/office/drawing/2014/main" id="{D123116B-A84B-4808-A700-53CFA98E1FB0}"/>
                    </a:ext>
                  </a:extLst>
                </p:cNvPr>
                <p:cNvPicPr/>
                <p:nvPr/>
              </p:nvPicPr>
              <p:blipFill>
                <a:blip r:embed="rId244"/>
                <a:stretch>
                  <a:fillRect/>
                </a:stretch>
              </p:blipFill>
              <p:spPr>
                <a:xfrm>
                  <a:off x="7262293" y="5487672"/>
                  <a:ext cx="106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2175" name="Freihand 132174">
                  <a:extLst>
                    <a:ext uri="{FF2B5EF4-FFF2-40B4-BE49-F238E27FC236}">
                      <a16:creationId xmlns:a16="http://schemas.microsoft.com/office/drawing/2014/main" id="{16C997FE-AEC9-45FD-BF83-0C399C03F93B}"/>
                    </a:ext>
                  </a:extLst>
                </p14:cNvPr>
                <p14:cNvContentPartPr/>
                <p14:nvPr/>
              </p14:nvContentPartPr>
              <p14:xfrm>
                <a:off x="7395133" y="5592432"/>
                <a:ext cx="109440" cy="60120"/>
              </p14:xfrm>
            </p:contentPart>
          </mc:Choice>
          <mc:Fallback xmlns="">
            <p:pic>
              <p:nvPicPr>
                <p:cNvPr id="132175" name="Freihand 132174">
                  <a:extLst>
                    <a:ext uri="{FF2B5EF4-FFF2-40B4-BE49-F238E27FC236}">
                      <a16:creationId xmlns:a16="http://schemas.microsoft.com/office/drawing/2014/main" id="{16C997FE-AEC9-45FD-BF83-0C399C03F93B}"/>
                    </a:ext>
                  </a:extLst>
                </p:cNvPr>
                <p:cNvPicPr/>
                <p:nvPr/>
              </p:nvPicPr>
              <p:blipFill>
                <a:blip r:embed="rId246"/>
                <a:stretch>
                  <a:fillRect/>
                </a:stretch>
              </p:blipFill>
              <p:spPr>
                <a:xfrm>
                  <a:off x="7390813" y="5588112"/>
                  <a:ext cx="118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2176" name="Freihand 132175">
                  <a:extLst>
                    <a:ext uri="{FF2B5EF4-FFF2-40B4-BE49-F238E27FC236}">
                      <a16:creationId xmlns:a16="http://schemas.microsoft.com/office/drawing/2014/main" id="{6C3360D0-656E-459A-8AE3-E32F32A03CB7}"/>
                    </a:ext>
                  </a:extLst>
                </p14:cNvPr>
                <p14:cNvContentPartPr/>
                <p14:nvPr/>
              </p14:nvContentPartPr>
              <p14:xfrm>
                <a:off x="7629853" y="5510712"/>
                <a:ext cx="47160" cy="120600"/>
              </p14:xfrm>
            </p:contentPart>
          </mc:Choice>
          <mc:Fallback xmlns="">
            <p:pic>
              <p:nvPicPr>
                <p:cNvPr id="132176" name="Freihand 132175">
                  <a:extLst>
                    <a:ext uri="{FF2B5EF4-FFF2-40B4-BE49-F238E27FC236}">
                      <a16:creationId xmlns:a16="http://schemas.microsoft.com/office/drawing/2014/main" id="{6C3360D0-656E-459A-8AE3-E32F32A03CB7}"/>
                    </a:ext>
                  </a:extLst>
                </p:cNvPr>
                <p:cNvPicPr/>
                <p:nvPr/>
              </p:nvPicPr>
              <p:blipFill>
                <a:blip r:embed="rId248"/>
                <a:stretch>
                  <a:fillRect/>
                </a:stretch>
              </p:blipFill>
              <p:spPr>
                <a:xfrm>
                  <a:off x="7625533" y="5506392"/>
                  <a:ext cx="55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2177" name="Freihand 132176">
                  <a:extLst>
                    <a:ext uri="{FF2B5EF4-FFF2-40B4-BE49-F238E27FC236}">
                      <a16:creationId xmlns:a16="http://schemas.microsoft.com/office/drawing/2014/main" id="{A117B896-8F5C-47DC-A220-49D71B57589E}"/>
                    </a:ext>
                  </a:extLst>
                </p14:cNvPr>
                <p14:cNvContentPartPr/>
                <p14:nvPr/>
              </p14:nvContentPartPr>
              <p14:xfrm>
                <a:off x="7694293" y="5480112"/>
                <a:ext cx="28080" cy="147960"/>
              </p14:xfrm>
            </p:contentPart>
          </mc:Choice>
          <mc:Fallback xmlns="">
            <p:pic>
              <p:nvPicPr>
                <p:cNvPr id="132177" name="Freihand 132176">
                  <a:extLst>
                    <a:ext uri="{FF2B5EF4-FFF2-40B4-BE49-F238E27FC236}">
                      <a16:creationId xmlns:a16="http://schemas.microsoft.com/office/drawing/2014/main" id="{A117B896-8F5C-47DC-A220-49D71B57589E}"/>
                    </a:ext>
                  </a:extLst>
                </p:cNvPr>
                <p:cNvPicPr/>
                <p:nvPr/>
              </p:nvPicPr>
              <p:blipFill>
                <a:blip r:embed="rId250"/>
                <a:stretch>
                  <a:fillRect/>
                </a:stretch>
              </p:blipFill>
              <p:spPr>
                <a:xfrm>
                  <a:off x="7689973" y="5475792"/>
                  <a:ext cx="36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2178" name="Freihand 132177">
                  <a:extLst>
                    <a:ext uri="{FF2B5EF4-FFF2-40B4-BE49-F238E27FC236}">
                      <a16:creationId xmlns:a16="http://schemas.microsoft.com/office/drawing/2014/main" id="{BC4E203B-EF72-43A8-A760-9860D580F009}"/>
                    </a:ext>
                  </a:extLst>
                </p14:cNvPr>
                <p14:cNvContentPartPr/>
                <p14:nvPr/>
              </p14:nvContentPartPr>
              <p14:xfrm>
                <a:off x="7640653" y="5541312"/>
                <a:ext cx="74880" cy="32400"/>
              </p14:xfrm>
            </p:contentPart>
          </mc:Choice>
          <mc:Fallback xmlns="">
            <p:pic>
              <p:nvPicPr>
                <p:cNvPr id="132178" name="Freihand 132177">
                  <a:extLst>
                    <a:ext uri="{FF2B5EF4-FFF2-40B4-BE49-F238E27FC236}">
                      <a16:creationId xmlns:a16="http://schemas.microsoft.com/office/drawing/2014/main" id="{BC4E203B-EF72-43A8-A760-9860D580F009}"/>
                    </a:ext>
                  </a:extLst>
                </p:cNvPr>
                <p:cNvPicPr/>
                <p:nvPr/>
              </p:nvPicPr>
              <p:blipFill>
                <a:blip r:embed="rId252"/>
                <a:stretch>
                  <a:fillRect/>
                </a:stretch>
              </p:blipFill>
              <p:spPr>
                <a:xfrm>
                  <a:off x="7636333" y="5536992"/>
                  <a:ext cx="83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2179" name="Freihand 132178">
                  <a:extLst>
                    <a:ext uri="{FF2B5EF4-FFF2-40B4-BE49-F238E27FC236}">
                      <a16:creationId xmlns:a16="http://schemas.microsoft.com/office/drawing/2014/main" id="{9AC5B754-C4B8-4381-82C1-FBB81608A0E0}"/>
                    </a:ext>
                  </a:extLst>
                </p14:cNvPr>
                <p14:cNvContentPartPr/>
                <p14:nvPr/>
              </p14:nvContentPartPr>
              <p14:xfrm>
                <a:off x="7777453" y="5548512"/>
                <a:ext cx="218880" cy="80280"/>
              </p14:xfrm>
            </p:contentPart>
          </mc:Choice>
          <mc:Fallback xmlns="">
            <p:pic>
              <p:nvPicPr>
                <p:cNvPr id="132179" name="Freihand 132178">
                  <a:extLst>
                    <a:ext uri="{FF2B5EF4-FFF2-40B4-BE49-F238E27FC236}">
                      <a16:creationId xmlns:a16="http://schemas.microsoft.com/office/drawing/2014/main" id="{9AC5B754-C4B8-4381-82C1-FBB81608A0E0}"/>
                    </a:ext>
                  </a:extLst>
                </p:cNvPr>
                <p:cNvPicPr/>
                <p:nvPr/>
              </p:nvPicPr>
              <p:blipFill>
                <a:blip r:embed="rId254"/>
                <a:stretch>
                  <a:fillRect/>
                </a:stretch>
              </p:blipFill>
              <p:spPr>
                <a:xfrm>
                  <a:off x="7773133" y="5544192"/>
                  <a:ext cx="227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2180" name="Freihand 132179">
                  <a:extLst>
                    <a:ext uri="{FF2B5EF4-FFF2-40B4-BE49-F238E27FC236}">
                      <a16:creationId xmlns:a16="http://schemas.microsoft.com/office/drawing/2014/main" id="{7D4E5D2C-B81E-4FCB-84B3-989FDAE53AA7}"/>
                    </a:ext>
                  </a:extLst>
                </p14:cNvPr>
                <p14:cNvContentPartPr/>
                <p14:nvPr/>
              </p14:nvContentPartPr>
              <p14:xfrm>
                <a:off x="8009653" y="5537352"/>
                <a:ext cx="60120" cy="81360"/>
              </p14:xfrm>
            </p:contentPart>
          </mc:Choice>
          <mc:Fallback xmlns="">
            <p:pic>
              <p:nvPicPr>
                <p:cNvPr id="132180" name="Freihand 132179">
                  <a:extLst>
                    <a:ext uri="{FF2B5EF4-FFF2-40B4-BE49-F238E27FC236}">
                      <a16:creationId xmlns:a16="http://schemas.microsoft.com/office/drawing/2014/main" id="{7D4E5D2C-B81E-4FCB-84B3-989FDAE53AA7}"/>
                    </a:ext>
                  </a:extLst>
                </p:cNvPr>
                <p:cNvPicPr/>
                <p:nvPr/>
              </p:nvPicPr>
              <p:blipFill>
                <a:blip r:embed="rId256"/>
                <a:stretch>
                  <a:fillRect/>
                </a:stretch>
              </p:blipFill>
              <p:spPr>
                <a:xfrm>
                  <a:off x="8005333" y="5533032"/>
                  <a:ext cx="68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2181" name="Freihand 132180">
                  <a:extLst>
                    <a:ext uri="{FF2B5EF4-FFF2-40B4-BE49-F238E27FC236}">
                      <a16:creationId xmlns:a16="http://schemas.microsoft.com/office/drawing/2014/main" id="{F773EDD7-3DCE-4FD3-B6F5-169CB0734011}"/>
                    </a:ext>
                  </a:extLst>
                </p14:cNvPr>
                <p14:cNvContentPartPr/>
                <p14:nvPr/>
              </p14:nvContentPartPr>
              <p14:xfrm>
                <a:off x="8082733" y="5443392"/>
                <a:ext cx="113040" cy="180000"/>
              </p14:xfrm>
            </p:contentPart>
          </mc:Choice>
          <mc:Fallback xmlns="">
            <p:pic>
              <p:nvPicPr>
                <p:cNvPr id="132181" name="Freihand 132180">
                  <a:extLst>
                    <a:ext uri="{FF2B5EF4-FFF2-40B4-BE49-F238E27FC236}">
                      <a16:creationId xmlns:a16="http://schemas.microsoft.com/office/drawing/2014/main" id="{F773EDD7-3DCE-4FD3-B6F5-169CB0734011}"/>
                    </a:ext>
                  </a:extLst>
                </p:cNvPr>
                <p:cNvPicPr/>
                <p:nvPr/>
              </p:nvPicPr>
              <p:blipFill>
                <a:blip r:embed="rId258"/>
                <a:stretch>
                  <a:fillRect/>
                </a:stretch>
              </p:blipFill>
              <p:spPr>
                <a:xfrm>
                  <a:off x="8078413" y="5439072"/>
                  <a:ext cx="121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2182" name="Freihand 132181">
                  <a:extLst>
                    <a:ext uri="{FF2B5EF4-FFF2-40B4-BE49-F238E27FC236}">
                      <a16:creationId xmlns:a16="http://schemas.microsoft.com/office/drawing/2014/main" id="{6040DDBF-970B-470F-A8E8-43D34E7E23D4}"/>
                    </a:ext>
                  </a:extLst>
                </p14:cNvPr>
                <p14:cNvContentPartPr/>
                <p14:nvPr/>
              </p14:nvContentPartPr>
              <p14:xfrm>
                <a:off x="8209093" y="5418192"/>
                <a:ext cx="259200" cy="190080"/>
              </p14:xfrm>
            </p:contentPart>
          </mc:Choice>
          <mc:Fallback xmlns="">
            <p:pic>
              <p:nvPicPr>
                <p:cNvPr id="132182" name="Freihand 132181">
                  <a:extLst>
                    <a:ext uri="{FF2B5EF4-FFF2-40B4-BE49-F238E27FC236}">
                      <a16:creationId xmlns:a16="http://schemas.microsoft.com/office/drawing/2014/main" id="{6040DDBF-970B-470F-A8E8-43D34E7E23D4}"/>
                    </a:ext>
                  </a:extLst>
                </p:cNvPr>
                <p:cNvPicPr/>
                <p:nvPr/>
              </p:nvPicPr>
              <p:blipFill>
                <a:blip r:embed="rId260"/>
                <a:stretch>
                  <a:fillRect/>
                </a:stretch>
              </p:blipFill>
              <p:spPr>
                <a:xfrm>
                  <a:off x="8204773" y="5413872"/>
                  <a:ext cx="267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2183" name="Freihand 132182">
                  <a:extLst>
                    <a:ext uri="{FF2B5EF4-FFF2-40B4-BE49-F238E27FC236}">
                      <a16:creationId xmlns:a16="http://schemas.microsoft.com/office/drawing/2014/main" id="{ED217BCC-746E-44D0-A967-11071345C364}"/>
                    </a:ext>
                  </a:extLst>
                </p14:cNvPr>
                <p14:cNvContentPartPr/>
                <p14:nvPr/>
              </p14:nvContentPartPr>
              <p14:xfrm>
                <a:off x="8468293" y="5484432"/>
                <a:ext cx="77400" cy="61560"/>
              </p14:xfrm>
            </p:contentPart>
          </mc:Choice>
          <mc:Fallback xmlns="">
            <p:pic>
              <p:nvPicPr>
                <p:cNvPr id="132183" name="Freihand 132182">
                  <a:extLst>
                    <a:ext uri="{FF2B5EF4-FFF2-40B4-BE49-F238E27FC236}">
                      <a16:creationId xmlns:a16="http://schemas.microsoft.com/office/drawing/2014/main" id="{ED217BCC-746E-44D0-A967-11071345C364}"/>
                    </a:ext>
                  </a:extLst>
                </p:cNvPr>
                <p:cNvPicPr/>
                <p:nvPr/>
              </p:nvPicPr>
              <p:blipFill>
                <a:blip r:embed="rId262"/>
                <a:stretch>
                  <a:fillRect/>
                </a:stretch>
              </p:blipFill>
              <p:spPr>
                <a:xfrm>
                  <a:off x="8463973" y="5480112"/>
                  <a:ext cx="86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2184" name="Freihand 132183">
                  <a:extLst>
                    <a:ext uri="{FF2B5EF4-FFF2-40B4-BE49-F238E27FC236}">
                      <a16:creationId xmlns:a16="http://schemas.microsoft.com/office/drawing/2014/main" id="{DB6DB7C4-523E-49F7-8DC7-83107E357E44}"/>
                    </a:ext>
                  </a:extLst>
                </p14:cNvPr>
                <p14:cNvContentPartPr/>
                <p14:nvPr/>
              </p14:nvContentPartPr>
              <p14:xfrm>
                <a:off x="8571613" y="5492712"/>
                <a:ext cx="32400" cy="2160"/>
              </p14:xfrm>
            </p:contentPart>
          </mc:Choice>
          <mc:Fallback xmlns="">
            <p:pic>
              <p:nvPicPr>
                <p:cNvPr id="132184" name="Freihand 132183">
                  <a:extLst>
                    <a:ext uri="{FF2B5EF4-FFF2-40B4-BE49-F238E27FC236}">
                      <a16:creationId xmlns:a16="http://schemas.microsoft.com/office/drawing/2014/main" id="{DB6DB7C4-523E-49F7-8DC7-83107E357E44}"/>
                    </a:ext>
                  </a:extLst>
                </p:cNvPr>
                <p:cNvPicPr/>
                <p:nvPr/>
              </p:nvPicPr>
              <p:blipFill>
                <a:blip r:embed="rId264"/>
                <a:stretch>
                  <a:fillRect/>
                </a:stretch>
              </p:blipFill>
              <p:spPr>
                <a:xfrm>
                  <a:off x="8567293" y="5488392"/>
                  <a:ext cx="410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2185" name="Freihand 132184">
                  <a:extLst>
                    <a:ext uri="{FF2B5EF4-FFF2-40B4-BE49-F238E27FC236}">
                      <a16:creationId xmlns:a16="http://schemas.microsoft.com/office/drawing/2014/main" id="{D29E9BD5-D967-46AC-ADE6-C5EDB94336C5}"/>
                    </a:ext>
                  </a:extLst>
                </p14:cNvPr>
                <p14:cNvContentPartPr/>
                <p14:nvPr/>
              </p14:nvContentPartPr>
              <p14:xfrm>
                <a:off x="5070973" y="5877192"/>
                <a:ext cx="109080" cy="122760"/>
              </p14:xfrm>
            </p:contentPart>
          </mc:Choice>
          <mc:Fallback xmlns="">
            <p:pic>
              <p:nvPicPr>
                <p:cNvPr id="132185" name="Freihand 132184">
                  <a:extLst>
                    <a:ext uri="{FF2B5EF4-FFF2-40B4-BE49-F238E27FC236}">
                      <a16:creationId xmlns:a16="http://schemas.microsoft.com/office/drawing/2014/main" id="{D29E9BD5-D967-46AC-ADE6-C5EDB94336C5}"/>
                    </a:ext>
                  </a:extLst>
                </p:cNvPr>
                <p:cNvPicPr/>
                <p:nvPr/>
              </p:nvPicPr>
              <p:blipFill>
                <a:blip r:embed="rId266"/>
                <a:stretch>
                  <a:fillRect/>
                </a:stretch>
              </p:blipFill>
              <p:spPr>
                <a:xfrm>
                  <a:off x="5066653" y="5872872"/>
                  <a:ext cx="117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2186" name="Freihand 132185">
                  <a:extLst>
                    <a:ext uri="{FF2B5EF4-FFF2-40B4-BE49-F238E27FC236}">
                      <a16:creationId xmlns:a16="http://schemas.microsoft.com/office/drawing/2014/main" id="{17FC1215-3ED7-4045-BA03-046B7F8335D2}"/>
                    </a:ext>
                  </a:extLst>
                </p14:cNvPr>
                <p14:cNvContentPartPr/>
                <p14:nvPr/>
              </p14:nvContentPartPr>
              <p14:xfrm>
                <a:off x="5218933" y="5924352"/>
                <a:ext cx="22680" cy="57960"/>
              </p14:xfrm>
            </p:contentPart>
          </mc:Choice>
          <mc:Fallback xmlns="">
            <p:pic>
              <p:nvPicPr>
                <p:cNvPr id="132186" name="Freihand 132185">
                  <a:extLst>
                    <a:ext uri="{FF2B5EF4-FFF2-40B4-BE49-F238E27FC236}">
                      <a16:creationId xmlns:a16="http://schemas.microsoft.com/office/drawing/2014/main" id="{17FC1215-3ED7-4045-BA03-046B7F8335D2}"/>
                    </a:ext>
                  </a:extLst>
                </p:cNvPr>
                <p:cNvPicPr/>
                <p:nvPr/>
              </p:nvPicPr>
              <p:blipFill>
                <a:blip r:embed="rId268"/>
                <a:stretch>
                  <a:fillRect/>
                </a:stretch>
              </p:blipFill>
              <p:spPr>
                <a:xfrm>
                  <a:off x="5214613" y="5920032"/>
                  <a:ext cx="31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2187" name="Freihand 132186">
                  <a:extLst>
                    <a:ext uri="{FF2B5EF4-FFF2-40B4-BE49-F238E27FC236}">
                      <a16:creationId xmlns:a16="http://schemas.microsoft.com/office/drawing/2014/main" id="{025FB89E-782C-4C5A-943E-9BF55756EB37}"/>
                    </a:ext>
                  </a:extLst>
                </p14:cNvPr>
                <p14:cNvContentPartPr/>
                <p14:nvPr/>
              </p14:nvContentPartPr>
              <p14:xfrm>
                <a:off x="5271853" y="5840472"/>
                <a:ext cx="164520" cy="147600"/>
              </p14:xfrm>
            </p:contentPart>
          </mc:Choice>
          <mc:Fallback xmlns="">
            <p:pic>
              <p:nvPicPr>
                <p:cNvPr id="132187" name="Freihand 132186">
                  <a:extLst>
                    <a:ext uri="{FF2B5EF4-FFF2-40B4-BE49-F238E27FC236}">
                      <a16:creationId xmlns:a16="http://schemas.microsoft.com/office/drawing/2014/main" id="{025FB89E-782C-4C5A-943E-9BF55756EB37}"/>
                    </a:ext>
                  </a:extLst>
                </p:cNvPr>
                <p:cNvPicPr/>
                <p:nvPr/>
              </p:nvPicPr>
              <p:blipFill>
                <a:blip r:embed="rId270"/>
                <a:stretch>
                  <a:fillRect/>
                </a:stretch>
              </p:blipFill>
              <p:spPr>
                <a:xfrm>
                  <a:off x="5267533" y="5836152"/>
                  <a:ext cx="173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2188" name="Freihand 132187">
                  <a:extLst>
                    <a:ext uri="{FF2B5EF4-FFF2-40B4-BE49-F238E27FC236}">
                      <a16:creationId xmlns:a16="http://schemas.microsoft.com/office/drawing/2014/main" id="{E09C7CA7-8E90-4615-8465-5E14DBBBE025}"/>
                    </a:ext>
                  </a:extLst>
                </p14:cNvPr>
                <p14:cNvContentPartPr/>
                <p14:nvPr/>
              </p14:nvContentPartPr>
              <p14:xfrm>
                <a:off x="5457613" y="5894112"/>
                <a:ext cx="114480" cy="79560"/>
              </p14:xfrm>
            </p:contentPart>
          </mc:Choice>
          <mc:Fallback xmlns="">
            <p:pic>
              <p:nvPicPr>
                <p:cNvPr id="132188" name="Freihand 132187">
                  <a:extLst>
                    <a:ext uri="{FF2B5EF4-FFF2-40B4-BE49-F238E27FC236}">
                      <a16:creationId xmlns:a16="http://schemas.microsoft.com/office/drawing/2014/main" id="{E09C7CA7-8E90-4615-8465-5E14DBBBE025}"/>
                    </a:ext>
                  </a:extLst>
                </p:cNvPr>
                <p:cNvPicPr/>
                <p:nvPr/>
              </p:nvPicPr>
              <p:blipFill>
                <a:blip r:embed="rId272"/>
                <a:stretch>
                  <a:fillRect/>
                </a:stretch>
              </p:blipFill>
              <p:spPr>
                <a:xfrm>
                  <a:off x="5453293" y="5889792"/>
                  <a:ext cx="123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2189" name="Freihand 132188">
                  <a:extLst>
                    <a:ext uri="{FF2B5EF4-FFF2-40B4-BE49-F238E27FC236}">
                      <a16:creationId xmlns:a16="http://schemas.microsoft.com/office/drawing/2014/main" id="{7A440098-47D1-410D-8FCB-37D702D54005}"/>
                    </a:ext>
                  </a:extLst>
                </p14:cNvPr>
                <p14:cNvContentPartPr/>
                <p14:nvPr/>
              </p14:nvContentPartPr>
              <p14:xfrm>
                <a:off x="5603053" y="5812392"/>
                <a:ext cx="138600" cy="164160"/>
              </p14:xfrm>
            </p:contentPart>
          </mc:Choice>
          <mc:Fallback xmlns="">
            <p:pic>
              <p:nvPicPr>
                <p:cNvPr id="132189" name="Freihand 132188">
                  <a:extLst>
                    <a:ext uri="{FF2B5EF4-FFF2-40B4-BE49-F238E27FC236}">
                      <a16:creationId xmlns:a16="http://schemas.microsoft.com/office/drawing/2014/main" id="{7A440098-47D1-410D-8FCB-37D702D54005}"/>
                    </a:ext>
                  </a:extLst>
                </p:cNvPr>
                <p:cNvPicPr/>
                <p:nvPr/>
              </p:nvPicPr>
              <p:blipFill>
                <a:blip r:embed="rId274"/>
                <a:stretch>
                  <a:fillRect/>
                </a:stretch>
              </p:blipFill>
              <p:spPr>
                <a:xfrm>
                  <a:off x="5598733" y="5808072"/>
                  <a:ext cx="147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2190" name="Freihand 132189">
                  <a:extLst>
                    <a:ext uri="{FF2B5EF4-FFF2-40B4-BE49-F238E27FC236}">
                      <a16:creationId xmlns:a16="http://schemas.microsoft.com/office/drawing/2014/main" id="{A45F057E-D2CE-4A96-A980-910402FB0D42}"/>
                    </a:ext>
                  </a:extLst>
                </p14:cNvPr>
                <p14:cNvContentPartPr/>
                <p14:nvPr/>
              </p14:nvContentPartPr>
              <p14:xfrm>
                <a:off x="5713573" y="5811312"/>
                <a:ext cx="19440" cy="25560"/>
              </p14:xfrm>
            </p:contentPart>
          </mc:Choice>
          <mc:Fallback xmlns="">
            <p:pic>
              <p:nvPicPr>
                <p:cNvPr id="132190" name="Freihand 132189">
                  <a:extLst>
                    <a:ext uri="{FF2B5EF4-FFF2-40B4-BE49-F238E27FC236}">
                      <a16:creationId xmlns:a16="http://schemas.microsoft.com/office/drawing/2014/main" id="{A45F057E-D2CE-4A96-A980-910402FB0D42}"/>
                    </a:ext>
                  </a:extLst>
                </p:cNvPr>
                <p:cNvPicPr/>
                <p:nvPr/>
              </p:nvPicPr>
              <p:blipFill>
                <a:blip r:embed="rId276"/>
                <a:stretch>
                  <a:fillRect/>
                </a:stretch>
              </p:blipFill>
              <p:spPr>
                <a:xfrm>
                  <a:off x="5709253" y="5806992"/>
                  <a:ext cx="28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2191" name="Freihand 132190">
                  <a:extLst>
                    <a:ext uri="{FF2B5EF4-FFF2-40B4-BE49-F238E27FC236}">
                      <a16:creationId xmlns:a16="http://schemas.microsoft.com/office/drawing/2014/main" id="{391E0502-CAC7-4166-A7A4-36DD9CF25C47}"/>
                    </a:ext>
                  </a:extLst>
                </p14:cNvPr>
                <p14:cNvContentPartPr/>
                <p14:nvPr/>
              </p14:nvContentPartPr>
              <p14:xfrm>
                <a:off x="5765773" y="5893032"/>
                <a:ext cx="185400" cy="92160"/>
              </p14:xfrm>
            </p:contentPart>
          </mc:Choice>
          <mc:Fallback xmlns="">
            <p:pic>
              <p:nvPicPr>
                <p:cNvPr id="132191" name="Freihand 132190">
                  <a:extLst>
                    <a:ext uri="{FF2B5EF4-FFF2-40B4-BE49-F238E27FC236}">
                      <a16:creationId xmlns:a16="http://schemas.microsoft.com/office/drawing/2014/main" id="{391E0502-CAC7-4166-A7A4-36DD9CF25C47}"/>
                    </a:ext>
                  </a:extLst>
                </p:cNvPr>
                <p:cNvPicPr/>
                <p:nvPr/>
              </p:nvPicPr>
              <p:blipFill>
                <a:blip r:embed="rId278"/>
                <a:stretch>
                  <a:fillRect/>
                </a:stretch>
              </p:blipFill>
              <p:spPr>
                <a:xfrm>
                  <a:off x="5761453" y="5888712"/>
                  <a:ext cx="194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2194" name="Freihand 132193">
                  <a:extLst>
                    <a:ext uri="{FF2B5EF4-FFF2-40B4-BE49-F238E27FC236}">
                      <a16:creationId xmlns:a16="http://schemas.microsoft.com/office/drawing/2014/main" id="{7E40FA19-0B15-4FB5-9166-65A1722BAB9F}"/>
                    </a:ext>
                  </a:extLst>
                </p14:cNvPr>
                <p14:cNvContentPartPr/>
                <p14:nvPr/>
              </p14:nvContentPartPr>
              <p14:xfrm>
                <a:off x="5909053" y="5888352"/>
                <a:ext cx="109800" cy="73800"/>
              </p14:xfrm>
            </p:contentPart>
          </mc:Choice>
          <mc:Fallback xmlns="">
            <p:pic>
              <p:nvPicPr>
                <p:cNvPr id="132194" name="Freihand 132193">
                  <a:extLst>
                    <a:ext uri="{FF2B5EF4-FFF2-40B4-BE49-F238E27FC236}">
                      <a16:creationId xmlns:a16="http://schemas.microsoft.com/office/drawing/2014/main" id="{7E40FA19-0B15-4FB5-9166-65A1722BAB9F}"/>
                    </a:ext>
                  </a:extLst>
                </p:cNvPr>
                <p:cNvPicPr/>
                <p:nvPr/>
              </p:nvPicPr>
              <p:blipFill>
                <a:blip r:embed="rId280"/>
                <a:stretch>
                  <a:fillRect/>
                </a:stretch>
              </p:blipFill>
              <p:spPr>
                <a:xfrm>
                  <a:off x="5904733" y="5884032"/>
                  <a:ext cx="118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2196" name="Freihand 132195">
                  <a:extLst>
                    <a:ext uri="{FF2B5EF4-FFF2-40B4-BE49-F238E27FC236}">
                      <a16:creationId xmlns:a16="http://schemas.microsoft.com/office/drawing/2014/main" id="{EA962063-BCA3-4E8F-8750-D8D9E545C963}"/>
                    </a:ext>
                  </a:extLst>
                </p14:cNvPr>
                <p14:cNvContentPartPr/>
                <p14:nvPr/>
              </p14:nvContentPartPr>
              <p14:xfrm>
                <a:off x="6139813" y="5899872"/>
                <a:ext cx="144720" cy="27720"/>
              </p14:xfrm>
            </p:contentPart>
          </mc:Choice>
          <mc:Fallback xmlns="">
            <p:pic>
              <p:nvPicPr>
                <p:cNvPr id="132196" name="Freihand 132195">
                  <a:extLst>
                    <a:ext uri="{FF2B5EF4-FFF2-40B4-BE49-F238E27FC236}">
                      <a16:creationId xmlns:a16="http://schemas.microsoft.com/office/drawing/2014/main" id="{EA962063-BCA3-4E8F-8750-D8D9E545C963}"/>
                    </a:ext>
                  </a:extLst>
                </p:cNvPr>
                <p:cNvPicPr/>
                <p:nvPr/>
              </p:nvPicPr>
              <p:blipFill>
                <a:blip r:embed="rId282"/>
                <a:stretch>
                  <a:fillRect/>
                </a:stretch>
              </p:blipFill>
              <p:spPr>
                <a:xfrm>
                  <a:off x="6135493" y="5895552"/>
                  <a:ext cx="153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2197" name="Freihand 132196">
                  <a:extLst>
                    <a:ext uri="{FF2B5EF4-FFF2-40B4-BE49-F238E27FC236}">
                      <a16:creationId xmlns:a16="http://schemas.microsoft.com/office/drawing/2014/main" id="{9DCF3C2C-CB52-4215-8553-A05B114012CB}"/>
                    </a:ext>
                  </a:extLst>
                </p14:cNvPr>
                <p14:cNvContentPartPr/>
                <p14:nvPr/>
              </p14:nvContentPartPr>
              <p14:xfrm>
                <a:off x="6296053" y="5819952"/>
                <a:ext cx="105840" cy="134640"/>
              </p14:xfrm>
            </p:contentPart>
          </mc:Choice>
          <mc:Fallback xmlns="">
            <p:pic>
              <p:nvPicPr>
                <p:cNvPr id="132197" name="Freihand 132196">
                  <a:extLst>
                    <a:ext uri="{FF2B5EF4-FFF2-40B4-BE49-F238E27FC236}">
                      <a16:creationId xmlns:a16="http://schemas.microsoft.com/office/drawing/2014/main" id="{9DCF3C2C-CB52-4215-8553-A05B114012CB}"/>
                    </a:ext>
                  </a:extLst>
                </p:cNvPr>
                <p:cNvPicPr/>
                <p:nvPr/>
              </p:nvPicPr>
              <p:blipFill>
                <a:blip r:embed="rId284"/>
                <a:stretch>
                  <a:fillRect/>
                </a:stretch>
              </p:blipFill>
              <p:spPr>
                <a:xfrm>
                  <a:off x="6291733" y="5815632"/>
                  <a:ext cx="114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2199" name="Freihand 132198">
                  <a:extLst>
                    <a:ext uri="{FF2B5EF4-FFF2-40B4-BE49-F238E27FC236}">
                      <a16:creationId xmlns:a16="http://schemas.microsoft.com/office/drawing/2014/main" id="{44BC05B6-0B79-4C40-A3E2-B8382D780B70}"/>
                    </a:ext>
                  </a:extLst>
                </p14:cNvPr>
                <p14:cNvContentPartPr/>
                <p14:nvPr/>
              </p14:nvContentPartPr>
              <p14:xfrm>
                <a:off x="6595213" y="5836152"/>
                <a:ext cx="9000" cy="81000"/>
              </p14:xfrm>
            </p:contentPart>
          </mc:Choice>
          <mc:Fallback xmlns="">
            <p:pic>
              <p:nvPicPr>
                <p:cNvPr id="132199" name="Freihand 132198">
                  <a:extLst>
                    <a:ext uri="{FF2B5EF4-FFF2-40B4-BE49-F238E27FC236}">
                      <a16:creationId xmlns:a16="http://schemas.microsoft.com/office/drawing/2014/main" id="{44BC05B6-0B79-4C40-A3E2-B8382D780B70}"/>
                    </a:ext>
                  </a:extLst>
                </p:cNvPr>
                <p:cNvPicPr/>
                <p:nvPr/>
              </p:nvPicPr>
              <p:blipFill>
                <a:blip r:embed="rId286"/>
                <a:stretch>
                  <a:fillRect/>
                </a:stretch>
              </p:blipFill>
              <p:spPr>
                <a:xfrm>
                  <a:off x="6590893" y="5831832"/>
                  <a:ext cx="17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2200" name="Freihand 132199">
                  <a:extLst>
                    <a:ext uri="{FF2B5EF4-FFF2-40B4-BE49-F238E27FC236}">
                      <a16:creationId xmlns:a16="http://schemas.microsoft.com/office/drawing/2014/main" id="{1CE8700F-40F1-4DA6-BF08-5A26A61AE8D2}"/>
                    </a:ext>
                  </a:extLst>
                </p14:cNvPr>
                <p14:cNvContentPartPr/>
                <p14:nvPr/>
              </p14:nvContentPartPr>
              <p14:xfrm>
                <a:off x="6520333" y="5774592"/>
                <a:ext cx="158400" cy="157680"/>
              </p14:xfrm>
            </p:contentPart>
          </mc:Choice>
          <mc:Fallback xmlns="">
            <p:pic>
              <p:nvPicPr>
                <p:cNvPr id="132200" name="Freihand 132199">
                  <a:extLst>
                    <a:ext uri="{FF2B5EF4-FFF2-40B4-BE49-F238E27FC236}">
                      <a16:creationId xmlns:a16="http://schemas.microsoft.com/office/drawing/2014/main" id="{1CE8700F-40F1-4DA6-BF08-5A26A61AE8D2}"/>
                    </a:ext>
                  </a:extLst>
                </p:cNvPr>
                <p:cNvPicPr/>
                <p:nvPr/>
              </p:nvPicPr>
              <p:blipFill>
                <a:blip r:embed="rId288"/>
                <a:stretch>
                  <a:fillRect/>
                </a:stretch>
              </p:blipFill>
              <p:spPr>
                <a:xfrm>
                  <a:off x="6516013" y="5770272"/>
                  <a:ext cx="167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2201" name="Freihand 132200">
                  <a:extLst>
                    <a:ext uri="{FF2B5EF4-FFF2-40B4-BE49-F238E27FC236}">
                      <a16:creationId xmlns:a16="http://schemas.microsoft.com/office/drawing/2014/main" id="{2F543AE0-06D3-4074-A44B-DDFEC79C61BF}"/>
                    </a:ext>
                  </a:extLst>
                </p14:cNvPr>
                <p14:cNvContentPartPr/>
                <p14:nvPr/>
              </p14:nvContentPartPr>
              <p14:xfrm>
                <a:off x="6676573" y="5792232"/>
                <a:ext cx="92520" cy="116640"/>
              </p14:xfrm>
            </p:contentPart>
          </mc:Choice>
          <mc:Fallback xmlns="">
            <p:pic>
              <p:nvPicPr>
                <p:cNvPr id="132201" name="Freihand 132200">
                  <a:extLst>
                    <a:ext uri="{FF2B5EF4-FFF2-40B4-BE49-F238E27FC236}">
                      <a16:creationId xmlns:a16="http://schemas.microsoft.com/office/drawing/2014/main" id="{2F543AE0-06D3-4074-A44B-DDFEC79C61BF}"/>
                    </a:ext>
                  </a:extLst>
                </p:cNvPr>
                <p:cNvPicPr/>
                <p:nvPr/>
              </p:nvPicPr>
              <p:blipFill>
                <a:blip r:embed="rId290"/>
                <a:stretch>
                  <a:fillRect/>
                </a:stretch>
              </p:blipFill>
              <p:spPr>
                <a:xfrm>
                  <a:off x="6672253" y="5787912"/>
                  <a:ext cx="101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2202" name="Freihand 132201">
                  <a:extLst>
                    <a:ext uri="{FF2B5EF4-FFF2-40B4-BE49-F238E27FC236}">
                      <a16:creationId xmlns:a16="http://schemas.microsoft.com/office/drawing/2014/main" id="{AD3D846A-5B40-4B3F-9F08-A460C94D2DC8}"/>
                    </a:ext>
                  </a:extLst>
                </p14:cNvPr>
                <p14:cNvContentPartPr/>
                <p14:nvPr/>
              </p14:nvContentPartPr>
              <p14:xfrm>
                <a:off x="6711853" y="5761632"/>
                <a:ext cx="106560" cy="166680"/>
              </p14:xfrm>
            </p:contentPart>
          </mc:Choice>
          <mc:Fallback xmlns="">
            <p:pic>
              <p:nvPicPr>
                <p:cNvPr id="132202" name="Freihand 132201">
                  <a:extLst>
                    <a:ext uri="{FF2B5EF4-FFF2-40B4-BE49-F238E27FC236}">
                      <a16:creationId xmlns:a16="http://schemas.microsoft.com/office/drawing/2014/main" id="{AD3D846A-5B40-4B3F-9F08-A460C94D2DC8}"/>
                    </a:ext>
                  </a:extLst>
                </p:cNvPr>
                <p:cNvPicPr/>
                <p:nvPr/>
              </p:nvPicPr>
              <p:blipFill>
                <a:blip r:embed="rId292"/>
                <a:stretch>
                  <a:fillRect/>
                </a:stretch>
              </p:blipFill>
              <p:spPr>
                <a:xfrm>
                  <a:off x="6707533" y="5757312"/>
                  <a:ext cx="115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2204" name="Freihand 132203">
                  <a:extLst>
                    <a:ext uri="{FF2B5EF4-FFF2-40B4-BE49-F238E27FC236}">
                      <a16:creationId xmlns:a16="http://schemas.microsoft.com/office/drawing/2014/main" id="{21C9D209-BA57-4F82-A206-930E98C72DEB}"/>
                    </a:ext>
                  </a:extLst>
                </p14:cNvPr>
                <p14:cNvContentPartPr/>
                <p14:nvPr/>
              </p14:nvContentPartPr>
              <p14:xfrm>
                <a:off x="6891493" y="5851632"/>
                <a:ext cx="88560" cy="25920"/>
              </p14:xfrm>
            </p:contentPart>
          </mc:Choice>
          <mc:Fallback xmlns="">
            <p:pic>
              <p:nvPicPr>
                <p:cNvPr id="132204" name="Freihand 132203">
                  <a:extLst>
                    <a:ext uri="{FF2B5EF4-FFF2-40B4-BE49-F238E27FC236}">
                      <a16:creationId xmlns:a16="http://schemas.microsoft.com/office/drawing/2014/main" id="{21C9D209-BA57-4F82-A206-930E98C72DEB}"/>
                    </a:ext>
                  </a:extLst>
                </p:cNvPr>
                <p:cNvPicPr/>
                <p:nvPr/>
              </p:nvPicPr>
              <p:blipFill>
                <a:blip r:embed="rId294"/>
                <a:stretch>
                  <a:fillRect/>
                </a:stretch>
              </p:blipFill>
              <p:spPr>
                <a:xfrm>
                  <a:off x="6887173" y="5847312"/>
                  <a:ext cx="97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2205" name="Freihand 132204">
                  <a:extLst>
                    <a:ext uri="{FF2B5EF4-FFF2-40B4-BE49-F238E27FC236}">
                      <a16:creationId xmlns:a16="http://schemas.microsoft.com/office/drawing/2014/main" id="{2944B857-A625-4304-B146-FEFF3A98FCC2}"/>
                    </a:ext>
                  </a:extLst>
                </p14:cNvPr>
                <p14:cNvContentPartPr/>
                <p14:nvPr/>
              </p14:nvContentPartPr>
              <p14:xfrm>
                <a:off x="7031173" y="5777112"/>
                <a:ext cx="96480" cy="149760"/>
              </p14:xfrm>
            </p:contentPart>
          </mc:Choice>
          <mc:Fallback xmlns="">
            <p:pic>
              <p:nvPicPr>
                <p:cNvPr id="132205" name="Freihand 132204">
                  <a:extLst>
                    <a:ext uri="{FF2B5EF4-FFF2-40B4-BE49-F238E27FC236}">
                      <a16:creationId xmlns:a16="http://schemas.microsoft.com/office/drawing/2014/main" id="{2944B857-A625-4304-B146-FEFF3A98FCC2}"/>
                    </a:ext>
                  </a:extLst>
                </p:cNvPr>
                <p:cNvPicPr/>
                <p:nvPr/>
              </p:nvPicPr>
              <p:blipFill>
                <a:blip r:embed="rId296"/>
                <a:stretch>
                  <a:fillRect/>
                </a:stretch>
              </p:blipFill>
              <p:spPr>
                <a:xfrm>
                  <a:off x="7026853" y="5772792"/>
                  <a:ext cx="105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2206" name="Freihand 132205">
                  <a:extLst>
                    <a:ext uri="{FF2B5EF4-FFF2-40B4-BE49-F238E27FC236}">
                      <a16:creationId xmlns:a16="http://schemas.microsoft.com/office/drawing/2014/main" id="{939D1352-4DB0-4D38-989C-81F8FB5BBF2D}"/>
                    </a:ext>
                  </a:extLst>
                </p14:cNvPr>
                <p14:cNvContentPartPr/>
                <p14:nvPr/>
              </p14:nvContentPartPr>
              <p14:xfrm>
                <a:off x="7126213" y="5761632"/>
                <a:ext cx="102240" cy="136080"/>
              </p14:xfrm>
            </p:contentPart>
          </mc:Choice>
          <mc:Fallback xmlns="">
            <p:pic>
              <p:nvPicPr>
                <p:cNvPr id="132206" name="Freihand 132205">
                  <a:extLst>
                    <a:ext uri="{FF2B5EF4-FFF2-40B4-BE49-F238E27FC236}">
                      <a16:creationId xmlns:a16="http://schemas.microsoft.com/office/drawing/2014/main" id="{939D1352-4DB0-4D38-989C-81F8FB5BBF2D}"/>
                    </a:ext>
                  </a:extLst>
                </p:cNvPr>
                <p:cNvPicPr/>
                <p:nvPr/>
              </p:nvPicPr>
              <p:blipFill>
                <a:blip r:embed="rId298"/>
                <a:stretch>
                  <a:fillRect/>
                </a:stretch>
              </p:blipFill>
              <p:spPr>
                <a:xfrm>
                  <a:off x="7121893" y="5757312"/>
                  <a:ext cx="110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2207" name="Freihand 132206">
                  <a:extLst>
                    <a:ext uri="{FF2B5EF4-FFF2-40B4-BE49-F238E27FC236}">
                      <a16:creationId xmlns:a16="http://schemas.microsoft.com/office/drawing/2014/main" id="{441E3D41-0F96-43C6-8E6B-B52A64F7F69F}"/>
                    </a:ext>
                  </a:extLst>
                </p14:cNvPr>
                <p14:cNvContentPartPr/>
                <p14:nvPr/>
              </p14:nvContentPartPr>
              <p14:xfrm>
                <a:off x="7205053" y="5756232"/>
                <a:ext cx="244800" cy="146880"/>
              </p14:xfrm>
            </p:contentPart>
          </mc:Choice>
          <mc:Fallback xmlns="">
            <p:pic>
              <p:nvPicPr>
                <p:cNvPr id="132207" name="Freihand 132206">
                  <a:extLst>
                    <a:ext uri="{FF2B5EF4-FFF2-40B4-BE49-F238E27FC236}">
                      <a16:creationId xmlns:a16="http://schemas.microsoft.com/office/drawing/2014/main" id="{441E3D41-0F96-43C6-8E6B-B52A64F7F69F}"/>
                    </a:ext>
                  </a:extLst>
                </p:cNvPr>
                <p:cNvPicPr/>
                <p:nvPr/>
              </p:nvPicPr>
              <p:blipFill>
                <a:blip r:embed="rId300"/>
                <a:stretch>
                  <a:fillRect/>
                </a:stretch>
              </p:blipFill>
              <p:spPr>
                <a:xfrm>
                  <a:off x="7200733" y="5751912"/>
                  <a:ext cx="253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2208" name="Freihand 132207">
                  <a:extLst>
                    <a:ext uri="{FF2B5EF4-FFF2-40B4-BE49-F238E27FC236}">
                      <a16:creationId xmlns:a16="http://schemas.microsoft.com/office/drawing/2014/main" id="{921839A6-083B-4FF3-B89C-5A0205B309C5}"/>
                    </a:ext>
                  </a:extLst>
                </p14:cNvPr>
                <p14:cNvContentPartPr/>
                <p14:nvPr/>
              </p14:nvContentPartPr>
              <p14:xfrm>
                <a:off x="7438333" y="5753352"/>
                <a:ext cx="14760" cy="26640"/>
              </p14:xfrm>
            </p:contentPart>
          </mc:Choice>
          <mc:Fallback xmlns="">
            <p:pic>
              <p:nvPicPr>
                <p:cNvPr id="132208" name="Freihand 132207">
                  <a:extLst>
                    <a:ext uri="{FF2B5EF4-FFF2-40B4-BE49-F238E27FC236}">
                      <a16:creationId xmlns:a16="http://schemas.microsoft.com/office/drawing/2014/main" id="{921839A6-083B-4FF3-B89C-5A0205B309C5}"/>
                    </a:ext>
                  </a:extLst>
                </p:cNvPr>
                <p:cNvPicPr/>
                <p:nvPr/>
              </p:nvPicPr>
              <p:blipFill>
                <a:blip r:embed="rId302"/>
                <a:stretch>
                  <a:fillRect/>
                </a:stretch>
              </p:blipFill>
              <p:spPr>
                <a:xfrm>
                  <a:off x="7434013" y="5749032"/>
                  <a:ext cx="23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2209" name="Freihand 132208">
                  <a:extLst>
                    <a:ext uri="{FF2B5EF4-FFF2-40B4-BE49-F238E27FC236}">
                      <a16:creationId xmlns:a16="http://schemas.microsoft.com/office/drawing/2014/main" id="{B0C2AACE-7919-4E2E-A67C-AC57AFAD61AC}"/>
                    </a:ext>
                  </a:extLst>
                </p14:cNvPr>
                <p14:cNvContentPartPr/>
                <p14:nvPr/>
              </p14:nvContentPartPr>
              <p14:xfrm>
                <a:off x="7471093" y="5784672"/>
                <a:ext cx="57960" cy="82440"/>
              </p14:xfrm>
            </p:contentPart>
          </mc:Choice>
          <mc:Fallback xmlns="">
            <p:pic>
              <p:nvPicPr>
                <p:cNvPr id="132209" name="Freihand 132208">
                  <a:extLst>
                    <a:ext uri="{FF2B5EF4-FFF2-40B4-BE49-F238E27FC236}">
                      <a16:creationId xmlns:a16="http://schemas.microsoft.com/office/drawing/2014/main" id="{B0C2AACE-7919-4E2E-A67C-AC57AFAD61AC}"/>
                    </a:ext>
                  </a:extLst>
                </p:cNvPr>
                <p:cNvPicPr/>
                <p:nvPr/>
              </p:nvPicPr>
              <p:blipFill>
                <a:blip r:embed="rId304"/>
                <a:stretch>
                  <a:fillRect/>
                </a:stretch>
              </p:blipFill>
              <p:spPr>
                <a:xfrm>
                  <a:off x="7466773" y="5780352"/>
                  <a:ext cx="66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32210" name="Freihand 132209">
                  <a:extLst>
                    <a:ext uri="{FF2B5EF4-FFF2-40B4-BE49-F238E27FC236}">
                      <a16:creationId xmlns:a16="http://schemas.microsoft.com/office/drawing/2014/main" id="{D7883296-C76C-4EB4-8D87-E42123792C61}"/>
                    </a:ext>
                  </a:extLst>
                </p14:cNvPr>
                <p14:cNvContentPartPr/>
                <p14:nvPr/>
              </p14:nvContentPartPr>
              <p14:xfrm>
                <a:off x="7561093" y="5723832"/>
                <a:ext cx="33120" cy="148320"/>
              </p14:xfrm>
            </p:contentPart>
          </mc:Choice>
          <mc:Fallback xmlns="">
            <p:pic>
              <p:nvPicPr>
                <p:cNvPr id="132210" name="Freihand 132209">
                  <a:extLst>
                    <a:ext uri="{FF2B5EF4-FFF2-40B4-BE49-F238E27FC236}">
                      <a16:creationId xmlns:a16="http://schemas.microsoft.com/office/drawing/2014/main" id="{D7883296-C76C-4EB4-8D87-E42123792C61}"/>
                    </a:ext>
                  </a:extLst>
                </p:cNvPr>
                <p:cNvPicPr/>
                <p:nvPr/>
              </p:nvPicPr>
              <p:blipFill>
                <a:blip r:embed="rId306"/>
                <a:stretch>
                  <a:fillRect/>
                </a:stretch>
              </p:blipFill>
              <p:spPr>
                <a:xfrm>
                  <a:off x="7556773" y="5719512"/>
                  <a:ext cx="41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2211" name="Freihand 132210">
                  <a:extLst>
                    <a:ext uri="{FF2B5EF4-FFF2-40B4-BE49-F238E27FC236}">
                      <a16:creationId xmlns:a16="http://schemas.microsoft.com/office/drawing/2014/main" id="{F8F3190C-19D2-49BA-A874-6764E041CC94}"/>
                    </a:ext>
                  </a:extLst>
                </p14:cNvPr>
                <p14:cNvContentPartPr/>
                <p14:nvPr/>
              </p14:nvContentPartPr>
              <p14:xfrm>
                <a:off x="7520413" y="5762352"/>
                <a:ext cx="109080" cy="7200"/>
              </p14:xfrm>
            </p:contentPart>
          </mc:Choice>
          <mc:Fallback xmlns="">
            <p:pic>
              <p:nvPicPr>
                <p:cNvPr id="132211" name="Freihand 132210">
                  <a:extLst>
                    <a:ext uri="{FF2B5EF4-FFF2-40B4-BE49-F238E27FC236}">
                      <a16:creationId xmlns:a16="http://schemas.microsoft.com/office/drawing/2014/main" id="{F8F3190C-19D2-49BA-A874-6764E041CC94}"/>
                    </a:ext>
                  </a:extLst>
                </p:cNvPr>
                <p:cNvPicPr/>
                <p:nvPr/>
              </p:nvPicPr>
              <p:blipFill>
                <a:blip r:embed="rId308"/>
                <a:stretch>
                  <a:fillRect/>
                </a:stretch>
              </p:blipFill>
              <p:spPr>
                <a:xfrm>
                  <a:off x="7516093" y="5758032"/>
                  <a:ext cx="117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2212" name="Freihand 132211">
                  <a:extLst>
                    <a:ext uri="{FF2B5EF4-FFF2-40B4-BE49-F238E27FC236}">
                      <a16:creationId xmlns:a16="http://schemas.microsoft.com/office/drawing/2014/main" id="{E6618C21-C9B2-49DC-9E33-0C485F986556}"/>
                    </a:ext>
                  </a:extLst>
                </p14:cNvPr>
                <p14:cNvContentPartPr/>
                <p14:nvPr/>
              </p14:nvContentPartPr>
              <p14:xfrm>
                <a:off x="7639573" y="5764872"/>
                <a:ext cx="50400" cy="63720"/>
              </p14:xfrm>
            </p:contentPart>
          </mc:Choice>
          <mc:Fallback xmlns="">
            <p:pic>
              <p:nvPicPr>
                <p:cNvPr id="132212" name="Freihand 132211">
                  <a:extLst>
                    <a:ext uri="{FF2B5EF4-FFF2-40B4-BE49-F238E27FC236}">
                      <a16:creationId xmlns:a16="http://schemas.microsoft.com/office/drawing/2014/main" id="{E6618C21-C9B2-49DC-9E33-0C485F986556}"/>
                    </a:ext>
                  </a:extLst>
                </p:cNvPr>
                <p:cNvPicPr/>
                <p:nvPr/>
              </p:nvPicPr>
              <p:blipFill>
                <a:blip r:embed="rId310"/>
                <a:stretch>
                  <a:fillRect/>
                </a:stretch>
              </p:blipFill>
              <p:spPr>
                <a:xfrm>
                  <a:off x="7635253" y="5760552"/>
                  <a:ext cx="59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2213" name="Freihand 132212">
                  <a:extLst>
                    <a:ext uri="{FF2B5EF4-FFF2-40B4-BE49-F238E27FC236}">
                      <a16:creationId xmlns:a16="http://schemas.microsoft.com/office/drawing/2014/main" id="{0B575AD3-B372-4C57-91F0-5E7738DA7911}"/>
                    </a:ext>
                  </a:extLst>
                </p14:cNvPr>
                <p14:cNvContentPartPr/>
                <p14:nvPr/>
              </p14:nvContentPartPr>
              <p14:xfrm>
                <a:off x="7682053" y="5695032"/>
                <a:ext cx="96840" cy="147600"/>
              </p14:xfrm>
            </p:contentPart>
          </mc:Choice>
          <mc:Fallback xmlns="">
            <p:pic>
              <p:nvPicPr>
                <p:cNvPr id="132213" name="Freihand 132212">
                  <a:extLst>
                    <a:ext uri="{FF2B5EF4-FFF2-40B4-BE49-F238E27FC236}">
                      <a16:creationId xmlns:a16="http://schemas.microsoft.com/office/drawing/2014/main" id="{0B575AD3-B372-4C57-91F0-5E7738DA7911}"/>
                    </a:ext>
                  </a:extLst>
                </p:cNvPr>
                <p:cNvPicPr/>
                <p:nvPr/>
              </p:nvPicPr>
              <p:blipFill>
                <a:blip r:embed="rId312"/>
                <a:stretch>
                  <a:fillRect/>
                </a:stretch>
              </p:blipFill>
              <p:spPr>
                <a:xfrm>
                  <a:off x="7677733" y="5690712"/>
                  <a:ext cx="10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2214" name="Freihand 132213">
                  <a:extLst>
                    <a:ext uri="{FF2B5EF4-FFF2-40B4-BE49-F238E27FC236}">
                      <a16:creationId xmlns:a16="http://schemas.microsoft.com/office/drawing/2014/main" id="{7F3C028D-FBBF-4E97-A438-1F6E782D8BB3}"/>
                    </a:ext>
                  </a:extLst>
                </p14:cNvPr>
                <p14:cNvContentPartPr/>
                <p14:nvPr/>
              </p14:nvContentPartPr>
              <p14:xfrm>
                <a:off x="7655053" y="5686032"/>
                <a:ext cx="104400" cy="163440"/>
              </p14:xfrm>
            </p:contentPart>
          </mc:Choice>
          <mc:Fallback xmlns="">
            <p:pic>
              <p:nvPicPr>
                <p:cNvPr id="132214" name="Freihand 132213">
                  <a:extLst>
                    <a:ext uri="{FF2B5EF4-FFF2-40B4-BE49-F238E27FC236}">
                      <a16:creationId xmlns:a16="http://schemas.microsoft.com/office/drawing/2014/main" id="{7F3C028D-FBBF-4E97-A438-1F6E782D8BB3}"/>
                    </a:ext>
                  </a:extLst>
                </p:cNvPr>
                <p:cNvPicPr/>
                <p:nvPr/>
              </p:nvPicPr>
              <p:blipFill>
                <a:blip r:embed="rId314"/>
                <a:stretch>
                  <a:fillRect/>
                </a:stretch>
              </p:blipFill>
              <p:spPr>
                <a:xfrm>
                  <a:off x="7650733" y="5681712"/>
                  <a:ext cx="113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2216" name="Freihand 132215">
                  <a:extLst>
                    <a:ext uri="{FF2B5EF4-FFF2-40B4-BE49-F238E27FC236}">
                      <a16:creationId xmlns:a16="http://schemas.microsoft.com/office/drawing/2014/main" id="{F2FD3FBA-D934-4B33-BB39-3E342F80FFEA}"/>
                    </a:ext>
                  </a:extLst>
                </p14:cNvPr>
                <p14:cNvContentPartPr/>
                <p14:nvPr/>
              </p14:nvContentPartPr>
              <p14:xfrm>
                <a:off x="6414853" y="6001392"/>
                <a:ext cx="88200" cy="132480"/>
              </p14:xfrm>
            </p:contentPart>
          </mc:Choice>
          <mc:Fallback xmlns="">
            <p:pic>
              <p:nvPicPr>
                <p:cNvPr id="132216" name="Freihand 132215">
                  <a:extLst>
                    <a:ext uri="{FF2B5EF4-FFF2-40B4-BE49-F238E27FC236}">
                      <a16:creationId xmlns:a16="http://schemas.microsoft.com/office/drawing/2014/main" id="{F2FD3FBA-D934-4B33-BB39-3E342F80FFEA}"/>
                    </a:ext>
                  </a:extLst>
                </p:cNvPr>
                <p:cNvPicPr/>
                <p:nvPr/>
              </p:nvPicPr>
              <p:blipFill>
                <a:blip r:embed="rId316"/>
                <a:stretch>
                  <a:fillRect/>
                </a:stretch>
              </p:blipFill>
              <p:spPr>
                <a:xfrm>
                  <a:off x="6410533" y="5997072"/>
                  <a:ext cx="96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2217" name="Freihand 132216">
                  <a:extLst>
                    <a:ext uri="{FF2B5EF4-FFF2-40B4-BE49-F238E27FC236}">
                      <a16:creationId xmlns:a16="http://schemas.microsoft.com/office/drawing/2014/main" id="{100F80EA-A4A5-40F2-8DF5-70FF97E67793}"/>
                    </a:ext>
                  </a:extLst>
                </p14:cNvPr>
                <p14:cNvContentPartPr/>
                <p14:nvPr/>
              </p14:nvContentPartPr>
              <p14:xfrm>
                <a:off x="6536893" y="6043512"/>
                <a:ext cx="82440" cy="91440"/>
              </p14:xfrm>
            </p:contentPart>
          </mc:Choice>
          <mc:Fallback xmlns="">
            <p:pic>
              <p:nvPicPr>
                <p:cNvPr id="132217" name="Freihand 132216">
                  <a:extLst>
                    <a:ext uri="{FF2B5EF4-FFF2-40B4-BE49-F238E27FC236}">
                      <a16:creationId xmlns:a16="http://schemas.microsoft.com/office/drawing/2014/main" id="{100F80EA-A4A5-40F2-8DF5-70FF97E67793}"/>
                    </a:ext>
                  </a:extLst>
                </p:cNvPr>
                <p:cNvPicPr/>
                <p:nvPr/>
              </p:nvPicPr>
              <p:blipFill>
                <a:blip r:embed="rId318"/>
                <a:stretch>
                  <a:fillRect/>
                </a:stretch>
              </p:blipFill>
              <p:spPr>
                <a:xfrm>
                  <a:off x="6532573" y="6039192"/>
                  <a:ext cx="91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2218" name="Freihand 132217">
                  <a:extLst>
                    <a:ext uri="{FF2B5EF4-FFF2-40B4-BE49-F238E27FC236}">
                      <a16:creationId xmlns:a16="http://schemas.microsoft.com/office/drawing/2014/main" id="{A105714B-D254-445A-AE14-F5D300964BA7}"/>
                    </a:ext>
                  </a:extLst>
                </p14:cNvPr>
                <p14:cNvContentPartPr/>
                <p14:nvPr/>
              </p14:nvContentPartPr>
              <p14:xfrm>
                <a:off x="6648133" y="6049992"/>
                <a:ext cx="136080" cy="65520"/>
              </p14:xfrm>
            </p:contentPart>
          </mc:Choice>
          <mc:Fallback xmlns="">
            <p:pic>
              <p:nvPicPr>
                <p:cNvPr id="132218" name="Freihand 132217">
                  <a:extLst>
                    <a:ext uri="{FF2B5EF4-FFF2-40B4-BE49-F238E27FC236}">
                      <a16:creationId xmlns:a16="http://schemas.microsoft.com/office/drawing/2014/main" id="{A105714B-D254-445A-AE14-F5D300964BA7}"/>
                    </a:ext>
                  </a:extLst>
                </p:cNvPr>
                <p:cNvPicPr/>
                <p:nvPr/>
              </p:nvPicPr>
              <p:blipFill>
                <a:blip r:embed="rId320"/>
                <a:stretch>
                  <a:fillRect/>
                </a:stretch>
              </p:blipFill>
              <p:spPr>
                <a:xfrm>
                  <a:off x="6643813" y="6045672"/>
                  <a:ext cx="144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2219" name="Freihand 132218">
                  <a:extLst>
                    <a:ext uri="{FF2B5EF4-FFF2-40B4-BE49-F238E27FC236}">
                      <a16:creationId xmlns:a16="http://schemas.microsoft.com/office/drawing/2014/main" id="{2DAA27CF-F3AC-4544-B788-4DCE30A2BD05}"/>
                    </a:ext>
                  </a:extLst>
                </p14:cNvPr>
                <p14:cNvContentPartPr/>
                <p14:nvPr/>
              </p14:nvContentPartPr>
              <p14:xfrm>
                <a:off x="6757213" y="5991312"/>
                <a:ext cx="360" cy="360"/>
              </p14:xfrm>
            </p:contentPart>
          </mc:Choice>
          <mc:Fallback xmlns="">
            <p:pic>
              <p:nvPicPr>
                <p:cNvPr id="132219" name="Freihand 132218">
                  <a:extLst>
                    <a:ext uri="{FF2B5EF4-FFF2-40B4-BE49-F238E27FC236}">
                      <a16:creationId xmlns:a16="http://schemas.microsoft.com/office/drawing/2014/main" id="{2DAA27CF-F3AC-4544-B788-4DCE30A2BD05}"/>
                    </a:ext>
                  </a:extLst>
                </p:cNvPr>
                <p:cNvPicPr/>
                <p:nvPr/>
              </p:nvPicPr>
              <p:blipFill>
                <a:blip r:embed="rId40"/>
                <a:stretch>
                  <a:fillRect/>
                </a:stretch>
              </p:blipFill>
              <p:spPr>
                <a:xfrm>
                  <a:off x="6752893" y="5986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32220" name="Freihand 132219">
                  <a:extLst>
                    <a:ext uri="{FF2B5EF4-FFF2-40B4-BE49-F238E27FC236}">
                      <a16:creationId xmlns:a16="http://schemas.microsoft.com/office/drawing/2014/main" id="{35289AA1-D8BE-4A24-A6B9-04EC0D1035E0}"/>
                    </a:ext>
                  </a:extLst>
                </p14:cNvPr>
                <p14:cNvContentPartPr/>
                <p14:nvPr/>
              </p14:nvContentPartPr>
              <p14:xfrm>
                <a:off x="6813733" y="5978712"/>
                <a:ext cx="119880" cy="141840"/>
              </p14:xfrm>
            </p:contentPart>
          </mc:Choice>
          <mc:Fallback xmlns="">
            <p:pic>
              <p:nvPicPr>
                <p:cNvPr id="132220" name="Freihand 132219">
                  <a:extLst>
                    <a:ext uri="{FF2B5EF4-FFF2-40B4-BE49-F238E27FC236}">
                      <a16:creationId xmlns:a16="http://schemas.microsoft.com/office/drawing/2014/main" id="{35289AA1-D8BE-4A24-A6B9-04EC0D1035E0}"/>
                    </a:ext>
                  </a:extLst>
                </p:cNvPr>
                <p:cNvPicPr/>
                <p:nvPr/>
              </p:nvPicPr>
              <p:blipFill>
                <a:blip r:embed="rId323"/>
                <a:stretch>
                  <a:fillRect/>
                </a:stretch>
              </p:blipFill>
              <p:spPr>
                <a:xfrm>
                  <a:off x="6809413" y="5974392"/>
                  <a:ext cx="128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2221" name="Freihand 132220">
                  <a:extLst>
                    <a:ext uri="{FF2B5EF4-FFF2-40B4-BE49-F238E27FC236}">
                      <a16:creationId xmlns:a16="http://schemas.microsoft.com/office/drawing/2014/main" id="{A5C200C2-5C82-4C36-AE81-8B642F09CD41}"/>
                    </a:ext>
                  </a:extLst>
                </p14:cNvPr>
                <p14:cNvContentPartPr/>
                <p14:nvPr/>
              </p14:nvContentPartPr>
              <p14:xfrm>
                <a:off x="6920653" y="5948832"/>
                <a:ext cx="434520" cy="143640"/>
              </p14:xfrm>
            </p:contentPart>
          </mc:Choice>
          <mc:Fallback xmlns="">
            <p:pic>
              <p:nvPicPr>
                <p:cNvPr id="132221" name="Freihand 132220">
                  <a:extLst>
                    <a:ext uri="{FF2B5EF4-FFF2-40B4-BE49-F238E27FC236}">
                      <a16:creationId xmlns:a16="http://schemas.microsoft.com/office/drawing/2014/main" id="{A5C200C2-5C82-4C36-AE81-8B642F09CD41}"/>
                    </a:ext>
                  </a:extLst>
                </p:cNvPr>
                <p:cNvPicPr/>
                <p:nvPr/>
              </p:nvPicPr>
              <p:blipFill>
                <a:blip r:embed="rId325"/>
                <a:stretch>
                  <a:fillRect/>
                </a:stretch>
              </p:blipFill>
              <p:spPr>
                <a:xfrm>
                  <a:off x="6916333" y="5944512"/>
                  <a:ext cx="443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32222" name="Freihand 132221">
                  <a:extLst>
                    <a:ext uri="{FF2B5EF4-FFF2-40B4-BE49-F238E27FC236}">
                      <a16:creationId xmlns:a16="http://schemas.microsoft.com/office/drawing/2014/main" id="{2D5788A4-17A6-4CB2-9A08-4ED0918B6D72}"/>
                    </a:ext>
                  </a:extLst>
                </p14:cNvPr>
                <p14:cNvContentPartPr/>
                <p14:nvPr/>
              </p14:nvContentPartPr>
              <p14:xfrm>
                <a:off x="7436893" y="5966472"/>
                <a:ext cx="267840" cy="87480"/>
              </p14:xfrm>
            </p:contentPart>
          </mc:Choice>
          <mc:Fallback xmlns="">
            <p:pic>
              <p:nvPicPr>
                <p:cNvPr id="132222" name="Freihand 132221">
                  <a:extLst>
                    <a:ext uri="{FF2B5EF4-FFF2-40B4-BE49-F238E27FC236}">
                      <a16:creationId xmlns:a16="http://schemas.microsoft.com/office/drawing/2014/main" id="{2D5788A4-17A6-4CB2-9A08-4ED0918B6D72}"/>
                    </a:ext>
                  </a:extLst>
                </p:cNvPr>
                <p:cNvPicPr/>
                <p:nvPr/>
              </p:nvPicPr>
              <p:blipFill>
                <a:blip r:embed="rId327"/>
                <a:stretch>
                  <a:fillRect/>
                </a:stretch>
              </p:blipFill>
              <p:spPr>
                <a:xfrm>
                  <a:off x="7432573" y="5962152"/>
                  <a:ext cx="276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2223" name="Freihand 132222">
                  <a:extLst>
                    <a:ext uri="{FF2B5EF4-FFF2-40B4-BE49-F238E27FC236}">
                      <a16:creationId xmlns:a16="http://schemas.microsoft.com/office/drawing/2014/main" id="{2AF81D6B-A25E-4F80-8014-59E60002B7BE}"/>
                    </a:ext>
                  </a:extLst>
                </p14:cNvPr>
                <p14:cNvContentPartPr/>
                <p14:nvPr/>
              </p14:nvContentPartPr>
              <p14:xfrm>
                <a:off x="7665853" y="5930472"/>
                <a:ext cx="360" cy="360"/>
              </p14:xfrm>
            </p:contentPart>
          </mc:Choice>
          <mc:Fallback xmlns="">
            <p:pic>
              <p:nvPicPr>
                <p:cNvPr id="132223" name="Freihand 132222">
                  <a:extLst>
                    <a:ext uri="{FF2B5EF4-FFF2-40B4-BE49-F238E27FC236}">
                      <a16:creationId xmlns:a16="http://schemas.microsoft.com/office/drawing/2014/main" id="{2AF81D6B-A25E-4F80-8014-59E60002B7BE}"/>
                    </a:ext>
                  </a:extLst>
                </p:cNvPr>
                <p:cNvPicPr/>
                <p:nvPr/>
              </p:nvPicPr>
              <p:blipFill>
                <a:blip r:embed="rId40"/>
                <a:stretch>
                  <a:fillRect/>
                </a:stretch>
              </p:blipFill>
              <p:spPr>
                <a:xfrm>
                  <a:off x="7661533" y="5926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2224" name="Freihand 132223">
                  <a:extLst>
                    <a:ext uri="{FF2B5EF4-FFF2-40B4-BE49-F238E27FC236}">
                      <a16:creationId xmlns:a16="http://schemas.microsoft.com/office/drawing/2014/main" id="{6E2FC826-5128-483B-BD5C-21AF89F74601}"/>
                    </a:ext>
                  </a:extLst>
                </p14:cNvPr>
                <p14:cNvContentPartPr/>
                <p14:nvPr/>
              </p14:nvContentPartPr>
              <p14:xfrm>
                <a:off x="7821733" y="5945592"/>
                <a:ext cx="12960" cy="93240"/>
              </p14:xfrm>
            </p:contentPart>
          </mc:Choice>
          <mc:Fallback xmlns="">
            <p:pic>
              <p:nvPicPr>
                <p:cNvPr id="132224" name="Freihand 132223">
                  <a:extLst>
                    <a:ext uri="{FF2B5EF4-FFF2-40B4-BE49-F238E27FC236}">
                      <a16:creationId xmlns:a16="http://schemas.microsoft.com/office/drawing/2014/main" id="{6E2FC826-5128-483B-BD5C-21AF89F74601}"/>
                    </a:ext>
                  </a:extLst>
                </p:cNvPr>
                <p:cNvPicPr/>
                <p:nvPr/>
              </p:nvPicPr>
              <p:blipFill>
                <a:blip r:embed="rId330"/>
                <a:stretch>
                  <a:fillRect/>
                </a:stretch>
              </p:blipFill>
              <p:spPr>
                <a:xfrm>
                  <a:off x="7817413" y="5941272"/>
                  <a:ext cx="21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2225" name="Freihand 132224">
                  <a:extLst>
                    <a:ext uri="{FF2B5EF4-FFF2-40B4-BE49-F238E27FC236}">
                      <a16:creationId xmlns:a16="http://schemas.microsoft.com/office/drawing/2014/main" id="{66AC1071-0A43-4C76-BB82-8A07ED204C32}"/>
                    </a:ext>
                  </a:extLst>
                </p14:cNvPr>
                <p14:cNvContentPartPr/>
                <p14:nvPr/>
              </p14:nvContentPartPr>
              <p14:xfrm>
                <a:off x="7763053" y="5896272"/>
                <a:ext cx="138600" cy="33480"/>
              </p14:xfrm>
            </p:contentPart>
          </mc:Choice>
          <mc:Fallback xmlns="">
            <p:pic>
              <p:nvPicPr>
                <p:cNvPr id="132225" name="Freihand 132224">
                  <a:extLst>
                    <a:ext uri="{FF2B5EF4-FFF2-40B4-BE49-F238E27FC236}">
                      <a16:creationId xmlns:a16="http://schemas.microsoft.com/office/drawing/2014/main" id="{66AC1071-0A43-4C76-BB82-8A07ED204C32}"/>
                    </a:ext>
                  </a:extLst>
                </p:cNvPr>
                <p:cNvPicPr/>
                <p:nvPr/>
              </p:nvPicPr>
              <p:blipFill>
                <a:blip r:embed="rId332"/>
                <a:stretch>
                  <a:fillRect/>
                </a:stretch>
              </p:blipFill>
              <p:spPr>
                <a:xfrm>
                  <a:off x="7758733" y="5891952"/>
                  <a:ext cx="147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2226" name="Freihand 132225">
                  <a:extLst>
                    <a:ext uri="{FF2B5EF4-FFF2-40B4-BE49-F238E27FC236}">
                      <a16:creationId xmlns:a16="http://schemas.microsoft.com/office/drawing/2014/main" id="{D197CA48-8FCC-45AE-A8CF-DC0BC5CA58D4}"/>
                    </a:ext>
                  </a:extLst>
                </p14:cNvPr>
                <p14:cNvContentPartPr/>
                <p14:nvPr/>
              </p14:nvContentPartPr>
              <p14:xfrm>
                <a:off x="7863493" y="5960712"/>
                <a:ext cx="63720" cy="68040"/>
              </p14:xfrm>
            </p:contentPart>
          </mc:Choice>
          <mc:Fallback xmlns="">
            <p:pic>
              <p:nvPicPr>
                <p:cNvPr id="132226" name="Freihand 132225">
                  <a:extLst>
                    <a:ext uri="{FF2B5EF4-FFF2-40B4-BE49-F238E27FC236}">
                      <a16:creationId xmlns:a16="http://schemas.microsoft.com/office/drawing/2014/main" id="{D197CA48-8FCC-45AE-A8CF-DC0BC5CA58D4}"/>
                    </a:ext>
                  </a:extLst>
                </p:cNvPr>
                <p:cNvPicPr/>
                <p:nvPr/>
              </p:nvPicPr>
              <p:blipFill>
                <a:blip r:embed="rId334"/>
                <a:stretch>
                  <a:fillRect/>
                </a:stretch>
              </p:blipFill>
              <p:spPr>
                <a:xfrm>
                  <a:off x="7859173" y="5956392"/>
                  <a:ext cx="72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2227" name="Freihand 132226">
                  <a:extLst>
                    <a:ext uri="{FF2B5EF4-FFF2-40B4-BE49-F238E27FC236}">
                      <a16:creationId xmlns:a16="http://schemas.microsoft.com/office/drawing/2014/main" id="{9048C5DB-CE60-48C7-A91F-10A2E218F6AB}"/>
                    </a:ext>
                  </a:extLst>
                </p14:cNvPr>
                <p14:cNvContentPartPr/>
                <p14:nvPr/>
              </p14:nvContentPartPr>
              <p14:xfrm>
                <a:off x="7928293" y="5959992"/>
                <a:ext cx="161280" cy="43200"/>
              </p14:xfrm>
            </p:contentPart>
          </mc:Choice>
          <mc:Fallback xmlns="">
            <p:pic>
              <p:nvPicPr>
                <p:cNvPr id="132227" name="Freihand 132226">
                  <a:extLst>
                    <a:ext uri="{FF2B5EF4-FFF2-40B4-BE49-F238E27FC236}">
                      <a16:creationId xmlns:a16="http://schemas.microsoft.com/office/drawing/2014/main" id="{9048C5DB-CE60-48C7-A91F-10A2E218F6AB}"/>
                    </a:ext>
                  </a:extLst>
                </p:cNvPr>
                <p:cNvPicPr/>
                <p:nvPr/>
              </p:nvPicPr>
              <p:blipFill>
                <a:blip r:embed="rId336"/>
                <a:stretch>
                  <a:fillRect/>
                </a:stretch>
              </p:blipFill>
              <p:spPr>
                <a:xfrm>
                  <a:off x="7923973" y="5955672"/>
                  <a:ext cx="169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2228" name="Freihand 132227">
                  <a:extLst>
                    <a:ext uri="{FF2B5EF4-FFF2-40B4-BE49-F238E27FC236}">
                      <a16:creationId xmlns:a16="http://schemas.microsoft.com/office/drawing/2014/main" id="{6C93B33F-D7B8-4338-BAE6-C4AF54D57F53}"/>
                    </a:ext>
                  </a:extLst>
                </p14:cNvPr>
                <p14:cNvContentPartPr/>
                <p14:nvPr/>
              </p14:nvContentPartPr>
              <p14:xfrm>
                <a:off x="8087053" y="5935512"/>
                <a:ext cx="64800" cy="77400"/>
              </p14:xfrm>
            </p:contentPart>
          </mc:Choice>
          <mc:Fallback xmlns="">
            <p:pic>
              <p:nvPicPr>
                <p:cNvPr id="132228" name="Freihand 132227">
                  <a:extLst>
                    <a:ext uri="{FF2B5EF4-FFF2-40B4-BE49-F238E27FC236}">
                      <a16:creationId xmlns:a16="http://schemas.microsoft.com/office/drawing/2014/main" id="{6C93B33F-D7B8-4338-BAE6-C4AF54D57F53}"/>
                    </a:ext>
                  </a:extLst>
                </p:cNvPr>
                <p:cNvPicPr/>
                <p:nvPr/>
              </p:nvPicPr>
              <p:blipFill>
                <a:blip r:embed="rId338"/>
                <a:stretch>
                  <a:fillRect/>
                </a:stretch>
              </p:blipFill>
              <p:spPr>
                <a:xfrm>
                  <a:off x="8082733" y="5931192"/>
                  <a:ext cx="73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2229" name="Freihand 132228">
                  <a:extLst>
                    <a:ext uri="{FF2B5EF4-FFF2-40B4-BE49-F238E27FC236}">
                      <a16:creationId xmlns:a16="http://schemas.microsoft.com/office/drawing/2014/main" id="{5F5C40F5-B2BF-4729-B82B-038D0A42DECA}"/>
                    </a:ext>
                  </a:extLst>
                </p14:cNvPr>
                <p14:cNvContentPartPr/>
                <p14:nvPr/>
              </p14:nvContentPartPr>
              <p14:xfrm>
                <a:off x="8169853" y="5836152"/>
                <a:ext cx="173880" cy="227520"/>
              </p14:xfrm>
            </p:contentPart>
          </mc:Choice>
          <mc:Fallback xmlns="">
            <p:pic>
              <p:nvPicPr>
                <p:cNvPr id="132229" name="Freihand 132228">
                  <a:extLst>
                    <a:ext uri="{FF2B5EF4-FFF2-40B4-BE49-F238E27FC236}">
                      <a16:creationId xmlns:a16="http://schemas.microsoft.com/office/drawing/2014/main" id="{5F5C40F5-B2BF-4729-B82B-038D0A42DECA}"/>
                    </a:ext>
                  </a:extLst>
                </p:cNvPr>
                <p:cNvPicPr/>
                <p:nvPr/>
              </p:nvPicPr>
              <p:blipFill>
                <a:blip r:embed="rId340"/>
                <a:stretch>
                  <a:fillRect/>
                </a:stretch>
              </p:blipFill>
              <p:spPr>
                <a:xfrm>
                  <a:off x="8165533" y="5831832"/>
                  <a:ext cx="182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2230" name="Freihand 132229">
                  <a:extLst>
                    <a:ext uri="{FF2B5EF4-FFF2-40B4-BE49-F238E27FC236}">
                      <a16:creationId xmlns:a16="http://schemas.microsoft.com/office/drawing/2014/main" id="{7BEBBE14-7863-430C-AC9C-66A8D30C50B7}"/>
                    </a:ext>
                  </a:extLst>
                </p14:cNvPr>
                <p14:cNvContentPartPr/>
                <p14:nvPr/>
              </p14:nvContentPartPr>
              <p14:xfrm>
                <a:off x="8372533" y="5902752"/>
                <a:ext cx="106560" cy="37080"/>
              </p14:xfrm>
            </p:contentPart>
          </mc:Choice>
          <mc:Fallback xmlns="">
            <p:pic>
              <p:nvPicPr>
                <p:cNvPr id="132230" name="Freihand 132229">
                  <a:extLst>
                    <a:ext uri="{FF2B5EF4-FFF2-40B4-BE49-F238E27FC236}">
                      <a16:creationId xmlns:a16="http://schemas.microsoft.com/office/drawing/2014/main" id="{7BEBBE14-7863-430C-AC9C-66A8D30C50B7}"/>
                    </a:ext>
                  </a:extLst>
                </p:cNvPr>
                <p:cNvPicPr/>
                <p:nvPr/>
              </p:nvPicPr>
              <p:blipFill>
                <a:blip r:embed="rId342"/>
                <a:stretch>
                  <a:fillRect/>
                </a:stretch>
              </p:blipFill>
              <p:spPr>
                <a:xfrm>
                  <a:off x="8368213" y="5898432"/>
                  <a:ext cx="115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2232" name="Freihand 132231">
                  <a:extLst>
                    <a:ext uri="{FF2B5EF4-FFF2-40B4-BE49-F238E27FC236}">
                      <a16:creationId xmlns:a16="http://schemas.microsoft.com/office/drawing/2014/main" id="{D2F666C3-EC48-4987-AD77-3D55EAF64D92}"/>
                    </a:ext>
                  </a:extLst>
                </p14:cNvPr>
                <p14:cNvContentPartPr/>
                <p14:nvPr/>
              </p14:nvContentPartPr>
              <p14:xfrm>
                <a:off x="6443653" y="6222432"/>
                <a:ext cx="285120" cy="88200"/>
              </p14:xfrm>
            </p:contentPart>
          </mc:Choice>
          <mc:Fallback xmlns="">
            <p:pic>
              <p:nvPicPr>
                <p:cNvPr id="132232" name="Freihand 132231">
                  <a:extLst>
                    <a:ext uri="{FF2B5EF4-FFF2-40B4-BE49-F238E27FC236}">
                      <a16:creationId xmlns:a16="http://schemas.microsoft.com/office/drawing/2014/main" id="{D2F666C3-EC48-4987-AD77-3D55EAF64D92}"/>
                    </a:ext>
                  </a:extLst>
                </p:cNvPr>
                <p:cNvPicPr/>
                <p:nvPr/>
              </p:nvPicPr>
              <p:blipFill>
                <a:blip r:embed="rId344"/>
                <a:stretch>
                  <a:fillRect/>
                </a:stretch>
              </p:blipFill>
              <p:spPr>
                <a:xfrm>
                  <a:off x="6439333" y="6218112"/>
                  <a:ext cx="293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2233" name="Freihand 132232">
                  <a:extLst>
                    <a:ext uri="{FF2B5EF4-FFF2-40B4-BE49-F238E27FC236}">
                      <a16:creationId xmlns:a16="http://schemas.microsoft.com/office/drawing/2014/main" id="{10801B54-C31C-44ED-9A62-BB89CB86DB71}"/>
                    </a:ext>
                  </a:extLst>
                </p14:cNvPr>
                <p14:cNvContentPartPr/>
                <p14:nvPr/>
              </p14:nvContentPartPr>
              <p14:xfrm>
                <a:off x="6743533" y="6217392"/>
                <a:ext cx="91800" cy="172800"/>
              </p14:xfrm>
            </p:contentPart>
          </mc:Choice>
          <mc:Fallback xmlns="">
            <p:pic>
              <p:nvPicPr>
                <p:cNvPr id="132233" name="Freihand 132232">
                  <a:extLst>
                    <a:ext uri="{FF2B5EF4-FFF2-40B4-BE49-F238E27FC236}">
                      <a16:creationId xmlns:a16="http://schemas.microsoft.com/office/drawing/2014/main" id="{10801B54-C31C-44ED-9A62-BB89CB86DB71}"/>
                    </a:ext>
                  </a:extLst>
                </p:cNvPr>
                <p:cNvPicPr/>
                <p:nvPr/>
              </p:nvPicPr>
              <p:blipFill>
                <a:blip r:embed="rId346"/>
                <a:stretch>
                  <a:fillRect/>
                </a:stretch>
              </p:blipFill>
              <p:spPr>
                <a:xfrm>
                  <a:off x="6739213" y="6213072"/>
                  <a:ext cx="100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2234" name="Freihand 132233">
                  <a:extLst>
                    <a:ext uri="{FF2B5EF4-FFF2-40B4-BE49-F238E27FC236}">
                      <a16:creationId xmlns:a16="http://schemas.microsoft.com/office/drawing/2014/main" id="{EB1A3FE8-9356-4529-AB13-8179023486B5}"/>
                    </a:ext>
                  </a:extLst>
                </p14:cNvPr>
                <p14:cNvContentPartPr/>
                <p14:nvPr/>
              </p14:nvContentPartPr>
              <p14:xfrm>
                <a:off x="6871693" y="6175992"/>
                <a:ext cx="61920" cy="172800"/>
              </p14:xfrm>
            </p:contentPart>
          </mc:Choice>
          <mc:Fallback xmlns="">
            <p:pic>
              <p:nvPicPr>
                <p:cNvPr id="132234" name="Freihand 132233">
                  <a:extLst>
                    <a:ext uri="{FF2B5EF4-FFF2-40B4-BE49-F238E27FC236}">
                      <a16:creationId xmlns:a16="http://schemas.microsoft.com/office/drawing/2014/main" id="{EB1A3FE8-9356-4529-AB13-8179023486B5}"/>
                    </a:ext>
                  </a:extLst>
                </p:cNvPr>
                <p:cNvPicPr/>
                <p:nvPr/>
              </p:nvPicPr>
              <p:blipFill>
                <a:blip r:embed="rId348"/>
                <a:stretch>
                  <a:fillRect/>
                </a:stretch>
              </p:blipFill>
              <p:spPr>
                <a:xfrm>
                  <a:off x="6867373" y="6171672"/>
                  <a:ext cx="70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2235" name="Freihand 132234">
                  <a:extLst>
                    <a:ext uri="{FF2B5EF4-FFF2-40B4-BE49-F238E27FC236}">
                      <a16:creationId xmlns:a16="http://schemas.microsoft.com/office/drawing/2014/main" id="{BB1979E7-7184-4138-8E2B-7A0FD5DED1AB}"/>
                    </a:ext>
                  </a:extLst>
                </p14:cNvPr>
                <p14:cNvContentPartPr/>
                <p14:nvPr/>
              </p14:nvContentPartPr>
              <p14:xfrm>
                <a:off x="6970333" y="6218472"/>
                <a:ext cx="230760" cy="57240"/>
              </p14:xfrm>
            </p:contentPart>
          </mc:Choice>
          <mc:Fallback xmlns="">
            <p:pic>
              <p:nvPicPr>
                <p:cNvPr id="132235" name="Freihand 132234">
                  <a:extLst>
                    <a:ext uri="{FF2B5EF4-FFF2-40B4-BE49-F238E27FC236}">
                      <a16:creationId xmlns:a16="http://schemas.microsoft.com/office/drawing/2014/main" id="{BB1979E7-7184-4138-8E2B-7A0FD5DED1AB}"/>
                    </a:ext>
                  </a:extLst>
                </p:cNvPr>
                <p:cNvPicPr/>
                <p:nvPr/>
              </p:nvPicPr>
              <p:blipFill>
                <a:blip r:embed="rId350"/>
                <a:stretch>
                  <a:fillRect/>
                </a:stretch>
              </p:blipFill>
              <p:spPr>
                <a:xfrm>
                  <a:off x="6966013" y="6214152"/>
                  <a:ext cx="239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2236" name="Freihand 132235">
                  <a:extLst>
                    <a:ext uri="{FF2B5EF4-FFF2-40B4-BE49-F238E27FC236}">
                      <a16:creationId xmlns:a16="http://schemas.microsoft.com/office/drawing/2014/main" id="{93CA9CE8-FD7D-451A-9542-40CDE5D9E265}"/>
                    </a:ext>
                  </a:extLst>
                </p14:cNvPr>
                <p14:cNvContentPartPr/>
                <p14:nvPr/>
              </p14:nvContentPartPr>
              <p14:xfrm>
                <a:off x="7224853" y="6158712"/>
                <a:ext cx="218520" cy="215280"/>
              </p14:xfrm>
            </p:contentPart>
          </mc:Choice>
          <mc:Fallback xmlns="">
            <p:pic>
              <p:nvPicPr>
                <p:cNvPr id="132236" name="Freihand 132235">
                  <a:extLst>
                    <a:ext uri="{FF2B5EF4-FFF2-40B4-BE49-F238E27FC236}">
                      <a16:creationId xmlns:a16="http://schemas.microsoft.com/office/drawing/2014/main" id="{93CA9CE8-FD7D-451A-9542-40CDE5D9E265}"/>
                    </a:ext>
                  </a:extLst>
                </p:cNvPr>
                <p:cNvPicPr/>
                <p:nvPr/>
              </p:nvPicPr>
              <p:blipFill>
                <a:blip r:embed="rId352"/>
                <a:stretch>
                  <a:fillRect/>
                </a:stretch>
              </p:blipFill>
              <p:spPr>
                <a:xfrm>
                  <a:off x="7220533" y="6154392"/>
                  <a:ext cx="227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2237" name="Freihand 132236">
                  <a:extLst>
                    <a:ext uri="{FF2B5EF4-FFF2-40B4-BE49-F238E27FC236}">
                      <a16:creationId xmlns:a16="http://schemas.microsoft.com/office/drawing/2014/main" id="{8B97C8B0-9F51-4C0F-BEAE-C12F3C05EEB0}"/>
                    </a:ext>
                  </a:extLst>
                </p14:cNvPr>
                <p14:cNvContentPartPr/>
                <p14:nvPr/>
              </p14:nvContentPartPr>
              <p14:xfrm>
                <a:off x="7056013" y="6111912"/>
                <a:ext cx="119520" cy="9720"/>
              </p14:xfrm>
            </p:contentPart>
          </mc:Choice>
          <mc:Fallback xmlns="">
            <p:pic>
              <p:nvPicPr>
                <p:cNvPr id="132237" name="Freihand 132236">
                  <a:extLst>
                    <a:ext uri="{FF2B5EF4-FFF2-40B4-BE49-F238E27FC236}">
                      <a16:creationId xmlns:a16="http://schemas.microsoft.com/office/drawing/2014/main" id="{8B97C8B0-9F51-4C0F-BEAE-C12F3C05EEB0}"/>
                    </a:ext>
                  </a:extLst>
                </p:cNvPr>
                <p:cNvPicPr/>
                <p:nvPr/>
              </p:nvPicPr>
              <p:blipFill>
                <a:blip r:embed="rId354"/>
                <a:stretch>
                  <a:fillRect/>
                </a:stretch>
              </p:blipFill>
              <p:spPr>
                <a:xfrm>
                  <a:off x="7051693" y="6107592"/>
                  <a:ext cx="128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2239" name="Freihand 132238">
                  <a:extLst>
                    <a:ext uri="{FF2B5EF4-FFF2-40B4-BE49-F238E27FC236}">
                      <a16:creationId xmlns:a16="http://schemas.microsoft.com/office/drawing/2014/main" id="{0B14F254-ECAD-43D0-9F4D-377899AF3D93}"/>
                    </a:ext>
                  </a:extLst>
                </p14:cNvPr>
                <p14:cNvContentPartPr/>
                <p14:nvPr/>
              </p14:nvContentPartPr>
              <p14:xfrm>
                <a:off x="2363773" y="6483072"/>
                <a:ext cx="187560" cy="6120"/>
              </p14:xfrm>
            </p:contentPart>
          </mc:Choice>
          <mc:Fallback xmlns="">
            <p:pic>
              <p:nvPicPr>
                <p:cNvPr id="132239" name="Freihand 132238">
                  <a:extLst>
                    <a:ext uri="{FF2B5EF4-FFF2-40B4-BE49-F238E27FC236}">
                      <a16:creationId xmlns:a16="http://schemas.microsoft.com/office/drawing/2014/main" id="{0B14F254-ECAD-43D0-9F4D-377899AF3D93}"/>
                    </a:ext>
                  </a:extLst>
                </p:cNvPr>
                <p:cNvPicPr/>
                <p:nvPr/>
              </p:nvPicPr>
              <p:blipFill>
                <a:blip r:embed="rId356"/>
                <a:stretch>
                  <a:fillRect/>
                </a:stretch>
              </p:blipFill>
              <p:spPr>
                <a:xfrm>
                  <a:off x="2359453" y="6478752"/>
                  <a:ext cx="196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2240" name="Freihand 132239">
                  <a:extLst>
                    <a:ext uri="{FF2B5EF4-FFF2-40B4-BE49-F238E27FC236}">
                      <a16:creationId xmlns:a16="http://schemas.microsoft.com/office/drawing/2014/main" id="{5B97FD74-6C38-410C-BEBA-CEEF9EC40C41}"/>
                    </a:ext>
                  </a:extLst>
                </p14:cNvPr>
                <p14:cNvContentPartPr/>
                <p14:nvPr/>
              </p14:nvContentPartPr>
              <p14:xfrm>
                <a:off x="2745373" y="6389112"/>
                <a:ext cx="11520" cy="122040"/>
              </p14:xfrm>
            </p:contentPart>
          </mc:Choice>
          <mc:Fallback xmlns="">
            <p:pic>
              <p:nvPicPr>
                <p:cNvPr id="132240" name="Freihand 132239">
                  <a:extLst>
                    <a:ext uri="{FF2B5EF4-FFF2-40B4-BE49-F238E27FC236}">
                      <a16:creationId xmlns:a16="http://schemas.microsoft.com/office/drawing/2014/main" id="{5B97FD74-6C38-410C-BEBA-CEEF9EC40C41}"/>
                    </a:ext>
                  </a:extLst>
                </p:cNvPr>
                <p:cNvPicPr/>
                <p:nvPr/>
              </p:nvPicPr>
              <p:blipFill>
                <a:blip r:embed="rId358"/>
                <a:stretch>
                  <a:fillRect/>
                </a:stretch>
              </p:blipFill>
              <p:spPr>
                <a:xfrm>
                  <a:off x="2741053" y="6384792"/>
                  <a:ext cx="20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2241" name="Freihand 132240">
                  <a:extLst>
                    <a:ext uri="{FF2B5EF4-FFF2-40B4-BE49-F238E27FC236}">
                      <a16:creationId xmlns:a16="http://schemas.microsoft.com/office/drawing/2014/main" id="{18531DEA-F618-451E-B610-40F17AEF8C16}"/>
                    </a:ext>
                  </a:extLst>
                </p14:cNvPr>
                <p14:cNvContentPartPr/>
                <p14:nvPr/>
              </p14:nvContentPartPr>
              <p14:xfrm>
                <a:off x="2638093" y="6386592"/>
                <a:ext cx="182880" cy="143280"/>
              </p14:xfrm>
            </p:contentPart>
          </mc:Choice>
          <mc:Fallback xmlns="">
            <p:pic>
              <p:nvPicPr>
                <p:cNvPr id="132241" name="Freihand 132240">
                  <a:extLst>
                    <a:ext uri="{FF2B5EF4-FFF2-40B4-BE49-F238E27FC236}">
                      <a16:creationId xmlns:a16="http://schemas.microsoft.com/office/drawing/2014/main" id="{18531DEA-F618-451E-B610-40F17AEF8C16}"/>
                    </a:ext>
                  </a:extLst>
                </p:cNvPr>
                <p:cNvPicPr/>
                <p:nvPr/>
              </p:nvPicPr>
              <p:blipFill>
                <a:blip r:embed="rId360"/>
                <a:stretch>
                  <a:fillRect/>
                </a:stretch>
              </p:blipFill>
              <p:spPr>
                <a:xfrm>
                  <a:off x="2633773" y="6382272"/>
                  <a:ext cx="191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32242" name="Freihand 132241">
                  <a:extLst>
                    <a:ext uri="{FF2B5EF4-FFF2-40B4-BE49-F238E27FC236}">
                      <a16:creationId xmlns:a16="http://schemas.microsoft.com/office/drawing/2014/main" id="{70EF4419-72FF-4D30-90F3-B616F4B8F1E7}"/>
                    </a:ext>
                  </a:extLst>
                </p14:cNvPr>
                <p14:cNvContentPartPr/>
                <p14:nvPr/>
              </p14:nvContentPartPr>
              <p14:xfrm>
                <a:off x="2850493" y="6425472"/>
                <a:ext cx="87480" cy="110520"/>
              </p14:xfrm>
            </p:contentPart>
          </mc:Choice>
          <mc:Fallback xmlns="">
            <p:pic>
              <p:nvPicPr>
                <p:cNvPr id="132242" name="Freihand 132241">
                  <a:extLst>
                    <a:ext uri="{FF2B5EF4-FFF2-40B4-BE49-F238E27FC236}">
                      <a16:creationId xmlns:a16="http://schemas.microsoft.com/office/drawing/2014/main" id="{70EF4419-72FF-4D30-90F3-B616F4B8F1E7}"/>
                    </a:ext>
                  </a:extLst>
                </p:cNvPr>
                <p:cNvPicPr/>
                <p:nvPr/>
              </p:nvPicPr>
              <p:blipFill>
                <a:blip r:embed="rId362"/>
                <a:stretch>
                  <a:fillRect/>
                </a:stretch>
              </p:blipFill>
              <p:spPr>
                <a:xfrm>
                  <a:off x="2846173" y="6421152"/>
                  <a:ext cx="96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32243" name="Freihand 132242">
                  <a:extLst>
                    <a:ext uri="{FF2B5EF4-FFF2-40B4-BE49-F238E27FC236}">
                      <a16:creationId xmlns:a16="http://schemas.microsoft.com/office/drawing/2014/main" id="{F88D255E-6D0F-4CD0-A20C-23670F9B7209}"/>
                    </a:ext>
                  </a:extLst>
                </p14:cNvPr>
                <p14:cNvContentPartPr/>
                <p14:nvPr/>
              </p14:nvContentPartPr>
              <p14:xfrm>
                <a:off x="2943013" y="6407472"/>
                <a:ext cx="122760" cy="198000"/>
              </p14:xfrm>
            </p:contentPart>
          </mc:Choice>
          <mc:Fallback xmlns="">
            <p:pic>
              <p:nvPicPr>
                <p:cNvPr id="132243" name="Freihand 132242">
                  <a:extLst>
                    <a:ext uri="{FF2B5EF4-FFF2-40B4-BE49-F238E27FC236}">
                      <a16:creationId xmlns:a16="http://schemas.microsoft.com/office/drawing/2014/main" id="{F88D255E-6D0F-4CD0-A20C-23670F9B7209}"/>
                    </a:ext>
                  </a:extLst>
                </p:cNvPr>
                <p:cNvPicPr/>
                <p:nvPr/>
              </p:nvPicPr>
              <p:blipFill>
                <a:blip r:embed="rId364"/>
                <a:stretch>
                  <a:fillRect/>
                </a:stretch>
              </p:blipFill>
              <p:spPr>
                <a:xfrm>
                  <a:off x="2938693" y="6403152"/>
                  <a:ext cx="131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32244" name="Freihand 132243">
                  <a:extLst>
                    <a:ext uri="{FF2B5EF4-FFF2-40B4-BE49-F238E27FC236}">
                      <a16:creationId xmlns:a16="http://schemas.microsoft.com/office/drawing/2014/main" id="{5FACFAE0-E62D-41DE-9432-97F7E9C71A8A}"/>
                    </a:ext>
                  </a:extLst>
                </p14:cNvPr>
                <p14:cNvContentPartPr/>
                <p14:nvPr/>
              </p14:nvContentPartPr>
              <p14:xfrm>
                <a:off x="3114013" y="6483792"/>
                <a:ext cx="15840" cy="16920"/>
              </p14:xfrm>
            </p:contentPart>
          </mc:Choice>
          <mc:Fallback xmlns="">
            <p:pic>
              <p:nvPicPr>
                <p:cNvPr id="132244" name="Freihand 132243">
                  <a:extLst>
                    <a:ext uri="{FF2B5EF4-FFF2-40B4-BE49-F238E27FC236}">
                      <a16:creationId xmlns:a16="http://schemas.microsoft.com/office/drawing/2014/main" id="{5FACFAE0-E62D-41DE-9432-97F7E9C71A8A}"/>
                    </a:ext>
                  </a:extLst>
                </p:cNvPr>
                <p:cNvPicPr/>
                <p:nvPr/>
              </p:nvPicPr>
              <p:blipFill>
                <a:blip r:embed="rId366"/>
                <a:stretch>
                  <a:fillRect/>
                </a:stretch>
              </p:blipFill>
              <p:spPr>
                <a:xfrm>
                  <a:off x="3109693" y="6479472"/>
                  <a:ext cx="24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32246" name="Freihand 132245">
                  <a:extLst>
                    <a:ext uri="{FF2B5EF4-FFF2-40B4-BE49-F238E27FC236}">
                      <a16:creationId xmlns:a16="http://schemas.microsoft.com/office/drawing/2014/main" id="{EA62EC0A-C13F-4C0E-84BC-A78C18FFECCA}"/>
                    </a:ext>
                  </a:extLst>
                </p14:cNvPr>
                <p14:cNvContentPartPr/>
                <p14:nvPr/>
              </p14:nvContentPartPr>
              <p14:xfrm>
                <a:off x="3241453" y="6298392"/>
                <a:ext cx="111240" cy="218520"/>
              </p14:xfrm>
            </p:contentPart>
          </mc:Choice>
          <mc:Fallback xmlns="">
            <p:pic>
              <p:nvPicPr>
                <p:cNvPr id="132246" name="Freihand 132245">
                  <a:extLst>
                    <a:ext uri="{FF2B5EF4-FFF2-40B4-BE49-F238E27FC236}">
                      <a16:creationId xmlns:a16="http://schemas.microsoft.com/office/drawing/2014/main" id="{EA62EC0A-C13F-4C0E-84BC-A78C18FFECCA}"/>
                    </a:ext>
                  </a:extLst>
                </p:cNvPr>
                <p:cNvPicPr/>
                <p:nvPr/>
              </p:nvPicPr>
              <p:blipFill>
                <a:blip r:embed="rId368"/>
                <a:stretch>
                  <a:fillRect/>
                </a:stretch>
              </p:blipFill>
              <p:spPr>
                <a:xfrm>
                  <a:off x="3237133" y="6294072"/>
                  <a:ext cx="1198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32247" name="Freihand 132246">
                  <a:extLst>
                    <a:ext uri="{FF2B5EF4-FFF2-40B4-BE49-F238E27FC236}">
                      <a16:creationId xmlns:a16="http://schemas.microsoft.com/office/drawing/2014/main" id="{0E9E8AE2-2F3B-45FB-A2FD-A282343F63DF}"/>
                    </a:ext>
                  </a:extLst>
                </p14:cNvPr>
                <p14:cNvContentPartPr/>
                <p14:nvPr/>
              </p14:nvContentPartPr>
              <p14:xfrm>
                <a:off x="3396973" y="6385152"/>
                <a:ext cx="315720" cy="101160"/>
              </p14:xfrm>
            </p:contentPart>
          </mc:Choice>
          <mc:Fallback xmlns="">
            <p:pic>
              <p:nvPicPr>
                <p:cNvPr id="132247" name="Freihand 132246">
                  <a:extLst>
                    <a:ext uri="{FF2B5EF4-FFF2-40B4-BE49-F238E27FC236}">
                      <a16:creationId xmlns:a16="http://schemas.microsoft.com/office/drawing/2014/main" id="{0E9E8AE2-2F3B-45FB-A2FD-A282343F63DF}"/>
                    </a:ext>
                  </a:extLst>
                </p:cNvPr>
                <p:cNvPicPr/>
                <p:nvPr/>
              </p:nvPicPr>
              <p:blipFill>
                <a:blip r:embed="rId370"/>
                <a:stretch>
                  <a:fillRect/>
                </a:stretch>
              </p:blipFill>
              <p:spPr>
                <a:xfrm>
                  <a:off x="3392653" y="6380832"/>
                  <a:ext cx="324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32248" name="Freihand 132247">
                  <a:extLst>
                    <a:ext uri="{FF2B5EF4-FFF2-40B4-BE49-F238E27FC236}">
                      <a16:creationId xmlns:a16="http://schemas.microsoft.com/office/drawing/2014/main" id="{6A0EFB31-5B8D-46C0-AF97-77C2494A8E54}"/>
                    </a:ext>
                  </a:extLst>
                </p14:cNvPr>
                <p14:cNvContentPartPr/>
                <p14:nvPr/>
              </p14:nvContentPartPr>
              <p14:xfrm>
                <a:off x="3694693" y="6300912"/>
                <a:ext cx="5760" cy="18720"/>
              </p14:xfrm>
            </p:contentPart>
          </mc:Choice>
          <mc:Fallback xmlns="">
            <p:pic>
              <p:nvPicPr>
                <p:cNvPr id="132248" name="Freihand 132247">
                  <a:extLst>
                    <a:ext uri="{FF2B5EF4-FFF2-40B4-BE49-F238E27FC236}">
                      <a16:creationId xmlns:a16="http://schemas.microsoft.com/office/drawing/2014/main" id="{6A0EFB31-5B8D-46C0-AF97-77C2494A8E54}"/>
                    </a:ext>
                  </a:extLst>
                </p:cNvPr>
                <p:cNvPicPr/>
                <p:nvPr/>
              </p:nvPicPr>
              <p:blipFill>
                <a:blip r:embed="rId372"/>
                <a:stretch>
                  <a:fillRect/>
                </a:stretch>
              </p:blipFill>
              <p:spPr>
                <a:xfrm>
                  <a:off x="3690373" y="6296592"/>
                  <a:ext cx="14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32249" name="Freihand 132248">
                  <a:extLst>
                    <a:ext uri="{FF2B5EF4-FFF2-40B4-BE49-F238E27FC236}">
                      <a16:creationId xmlns:a16="http://schemas.microsoft.com/office/drawing/2014/main" id="{F32367E6-60A8-495E-97C0-3D6ECA2942D1}"/>
                    </a:ext>
                  </a:extLst>
                </p14:cNvPr>
                <p14:cNvContentPartPr/>
                <p14:nvPr/>
              </p14:nvContentPartPr>
              <p14:xfrm>
                <a:off x="3859573" y="6399552"/>
                <a:ext cx="208800" cy="94320"/>
              </p14:xfrm>
            </p:contentPart>
          </mc:Choice>
          <mc:Fallback xmlns="">
            <p:pic>
              <p:nvPicPr>
                <p:cNvPr id="132249" name="Freihand 132248">
                  <a:extLst>
                    <a:ext uri="{FF2B5EF4-FFF2-40B4-BE49-F238E27FC236}">
                      <a16:creationId xmlns:a16="http://schemas.microsoft.com/office/drawing/2014/main" id="{F32367E6-60A8-495E-97C0-3D6ECA2942D1}"/>
                    </a:ext>
                  </a:extLst>
                </p:cNvPr>
                <p:cNvPicPr/>
                <p:nvPr/>
              </p:nvPicPr>
              <p:blipFill>
                <a:blip r:embed="rId374"/>
                <a:stretch>
                  <a:fillRect/>
                </a:stretch>
              </p:blipFill>
              <p:spPr>
                <a:xfrm>
                  <a:off x="3855253" y="6395232"/>
                  <a:ext cx="217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32250" name="Freihand 132249">
                  <a:extLst>
                    <a:ext uri="{FF2B5EF4-FFF2-40B4-BE49-F238E27FC236}">
                      <a16:creationId xmlns:a16="http://schemas.microsoft.com/office/drawing/2014/main" id="{B4463925-CD7F-4101-BE64-675366A1DF05}"/>
                    </a:ext>
                  </a:extLst>
                </p14:cNvPr>
                <p14:cNvContentPartPr/>
                <p14:nvPr/>
              </p14:nvContentPartPr>
              <p14:xfrm>
                <a:off x="4077373" y="6321792"/>
                <a:ext cx="360" cy="360"/>
              </p14:xfrm>
            </p:contentPart>
          </mc:Choice>
          <mc:Fallback xmlns="">
            <p:pic>
              <p:nvPicPr>
                <p:cNvPr id="132250" name="Freihand 132249">
                  <a:extLst>
                    <a:ext uri="{FF2B5EF4-FFF2-40B4-BE49-F238E27FC236}">
                      <a16:creationId xmlns:a16="http://schemas.microsoft.com/office/drawing/2014/main" id="{B4463925-CD7F-4101-BE64-675366A1DF05}"/>
                    </a:ext>
                  </a:extLst>
                </p:cNvPr>
                <p:cNvPicPr/>
                <p:nvPr/>
              </p:nvPicPr>
              <p:blipFill>
                <a:blip r:embed="rId40"/>
                <a:stretch>
                  <a:fillRect/>
                </a:stretch>
              </p:blipFill>
              <p:spPr>
                <a:xfrm>
                  <a:off x="4073053" y="6317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32251" name="Freihand 132250">
                  <a:extLst>
                    <a:ext uri="{FF2B5EF4-FFF2-40B4-BE49-F238E27FC236}">
                      <a16:creationId xmlns:a16="http://schemas.microsoft.com/office/drawing/2014/main" id="{6F3F8C96-F1D0-4C04-9F45-FD5A46A7D187}"/>
                    </a:ext>
                  </a:extLst>
                </p14:cNvPr>
                <p14:cNvContentPartPr/>
                <p14:nvPr/>
              </p14:nvContentPartPr>
              <p14:xfrm>
                <a:off x="4141093" y="6300192"/>
                <a:ext cx="203760" cy="186120"/>
              </p14:xfrm>
            </p:contentPart>
          </mc:Choice>
          <mc:Fallback xmlns="">
            <p:pic>
              <p:nvPicPr>
                <p:cNvPr id="132251" name="Freihand 132250">
                  <a:extLst>
                    <a:ext uri="{FF2B5EF4-FFF2-40B4-BE49-F238E27FC236}">
                      <a16:creationId xmlns:a16="http://schemas.microsoft.com/office/drawing/2014/main" id="{6F3F8C96-F1D0-4C04-9F45-FD5A46A7D187}"/>
                    </a:ext>
                  </a:extLst>
                </p:cNvPr>
                <p:cNvPicPr/>
                <p:nvPr/>
              </p:nvPicPr>
              <p:blipFill>
                <a:blip r:embed="rId377"/>
                <a:stretch>
                  <a:fillRect/>
                </a:stretch>
              </p:blipFill>
              <p:spPr>
                <a:xfrm>
                  <a:off x="4136773" y="6295872"/>
                  <a:ext cx="212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32252" name="Freihand 132251">
                  <a:extLst>
                    <a:ext uri="{FF2B5EF4-FFF2-40B4-BE49-F238E27FC236}">
                      <a16:creationId xmlns:a16="http://schemas.microsoft.com/office/drawing/2014/main" id="{E31F1FB3-841C-40B4-AC28-256BB5A2B2D2}"/>
                    </a:ext>
                  </a:extLst>
                </p14:cNvPr>
                <p14:cNvContentPartPr/>
                <p14:nvPr/>
              </p14:nvContentPartPr>
              <p14:xfrm>
                <a:off x="4389493" y="6390552"/>
                <a:ext cx="105840" cy="70560"/>
              </p14:xfrm>
            </p:contentPart>
          </mc:Choice>
          <mc:Fallback xmlns="">
            <p:pic>
              <p:nvPicPr>
                <p:cNvPr id="132252" name="Freihand 132251">
                  <a:extLst>
                    <a:ext uri="{FF2B5EF4-FFF2-40B4-BE49-F238E27FC236}">
                      <a16:creationId xmlns:a16="http://schemas.microsoft.com/office/drawing/2014/main" id="{E31F1FB3-841C-40B4-AC28-256BB5A2B2D2}"/>
                    </a:ext>
                  </a:extLst>
                </p:cNvPr>
                <p:cNvPicPr/>
                <p:nvPr/>
              </p:nvPicPr>
              <p:blipFill>
                <a:blip r:embed="rId379"/>
                <a:stretch>
                  <a:fillRect/>
                </a:stretch>
              </p:blipFill>
              <p:spPr>
                <a:xfrm>
                  <a:off x="4385173" y="6386232"/>
                  <a:ext cx="114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32253" name="Freihand 132252">
                  <a:extLst>
                    <a:ext uri="{FF2B5EF4-FFF2-40B4-BE49-F238E27FC236}">
                      <a16:creationId xmlns:a16="http://schemas.microsoft.com/office/drawing/2014/main" id="{7A8637BF-D1F1-448B-952D-C8D65C8D9061}"/>
                    </a:ext>
                  </a:extLst>
                </p14:cNvPr>
                <p14:cNvContentPartPr/>
                <p14:nvPr/>
              </p14:nvContentPartPr>
              <p14:xfrm>
                <a:off x="4528453" y="6307032"/>
                <a:ext cx="265320" cy="182880"/>
              </p14:xfrm>
            </p:contentPart>
          </mc:Choice>
          <mc:Fallback xmlns="">
            <p:pic>
              <p:nvPicPr>
                <p:cNvPr id="132253" name="Freihand 132252">
                  <a:extLst>
                    <a:ext uri="{FF2B5EF4-FFF2-40B4-BE49-F238E27FC236}">
                      <a16:creationId xmlns:a16="http://schemas.microsoft.com/office/drawing/2014/main" id="{7A8637BF-D1F1-448B-952D-C8D65C8D9061}"/>
                    </a:ext>
                  </a:extLst>
                </p:cNvPr>
                <p:cNvPicPr/>
                <p:nvPr/>
              </p:nvPicPr>
              <p:blipFill>
                <a:blip r:embed="rId381"/>
                <a:stretch>
                  <a:fillRect/>
                </a:stretch>
              </p:blipFill>
              <p:spPr>
                <a:xfrm>
                  <a:off x="4524133" y="6302712"/>
                  <a:ext cx="273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32254" name="Freihand 132253">
                  <a:extLst>
                    <a:ext uri="{FF2B5EF4-FFF2-40B4-BE49-F238E27FC236}">
                      <a16:creationId xmlns:a16="http://schemas.microsoft.com/office/drawing/2014/main" id="{91F84C00-B24D-40D6-AA0A-F329185ACE27}"/>
                    </a:ext>
                  </a:extLst>
                </p14:cNvPr>
                <p14:cNvContentPartPr/>
                <p14:nvPr/>
              </p14:nvContentPartPr>
              <p14:xfrm>
                <a:off x="4798453" y="6326832"/>
                <a:ext cx="11520" cy="23400"/>
              </p14:xfrm>
            </p:contentPart>
          </mc:Choice>
          <mc:Fallback xmlns="">
            <p:pic>
              <p:nvPicPr>
                <p:cNvPr id="132254" name="Freihand 132253">
                  <a:extLst>
                    <a:ext uri="{FF2B5EF4-FFF2-40B4-BE49-F238E27FC236}">
                      <a16:creationId xmlns:a16="http://schemas.microsoft.com/office/drawing/2014/main" id="{91F84C00-B24D-40D6-AA0A-F329185ACE27}"/>
                    </a:ext>
                  </a:extLst>
                </p:cNvPr>
                <p:cNvPicPr/>
                <p:nvPr/>
              </p:nvPicPr>
              <p:blipFill>
                <a:blip r:embed="rId383"/>
                <a:stretch>
                  <a:fillRect/>
                </a:stretch>
              </p:blipFill>
              <p:spPr>
                <a:xfrm>
                  <a:off x="4794133" y="6322512"/>
                  <a:ext cx="20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32255" name="Freihand 132254">
                  <a:extLst>
                    <a:ext uri="{FF2B5EF4-FFF2-40B4-BE49-F238E27FC236}">
                      <a16:creationId xmlns:a16="http://schemas.microsoft.com/office/drawing/2014/main" id="{E4993A3B-0ED3-4F10-B232-0FE712EEECEC}"/>
                    </a:ext>
                  </a:extLst>
                </p14:cNvPr>
                <p14:cNvContentPartPr/>
                <p14:nvPr/>
              </p14:nvContentPartPr>
              <p14:xfrm>
                <a:off x="4822933" y="6385152"/>
                <a:ext cx="170280" cy="70560"/>
              </p14:xfrm>
            </p:contentPart>
          </mc:Choice>
          <mc:Fallback xmlns="">
            <p:pic>
              <p:nvPicPr>
                <p:cNvPr id="132255" name="Freihand 132254">
                  <a:extLst>
                    <a:ext uri="{FF2B5EF4-FFF2-40B4-BE49-F238E27FC236}">
                      <a16:creationId xmlns:a16="http://schemas.microsoft.com/office/drawing/2014/main" id="{E4993A3B-0ED3-4F10-B232-0FE712EEECEC}"/>
                    </a:ext>
                  </a:extLst>
                </p:cNvPr>
                <p:cNvPicPr/>
                <p:nvPr/>
              </p:nvPicPr>
              <p:blipFill>
                <a:blip r:embed="rId385"/>
                <a:stretch>
                  <a:fillRect/>
                </a:stretch>
              </p:blipFill>
              <p:spPr>
                <a:xfrm>
                  <a:off x="4818613" y="6380832"/>
                  <a:ext cx="178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2256" name="Freihand 132255">
                  <a:extLst>
                    <a:ext uri="{FF2B5EF4-FFF2-40B4-BE49-F238E27FC236}">
                      <a16:creationId xmlns:a16="http://schemas.microsoft.com/office/drawing/2014/main" id="{F3B32E84-56C6-4559-8413-4B0328D3F457}"/>
                    </a:ext>
                  </a:extLst>
                </p14:cNvPr>
                <p14:cNvContentPartPr/>
                <p14:nvPr/>
              </p14:nvContentPartPr>
              <p14:xfrm>
                <a:off x="4992133" y="6410712"/>
                <a:ext cx="69480" cy="33120"/>
              </p14:xfrm>
            </p:contentPart>
          </mc:Choice>
          <mc:Fallback xmlns="">
            <p:pic>
              <p:nvPicPr>
                <p:cNvPr id="132256" name="Freihand 132255">
                  <a:extLst>
                    <a:ext uri="{FF2B5EF4-FFF2-40B4-BE49-F238E27FC236}">
                      <a16:creationId xmlns:a16="http://schemas.microsoft.com/office/drawing/2014/main" id="{F3B32E84-56C6-4559-8413-4B0328D3F457}"/>
                    </a:ext>
                  </a:extLst>
                </p:cNvPr>
                <p:cNvPicPr/>
                <p:nvPr/>
              </p:nvPicPr>
              <p:blipFill>
                <a:blip r:embed="rId387"/>
                <a:stretch>
                  <a:fillRect/>
                </a:stretch>
              </p:blipFill>
              <p:spPr>
                <a:xfrm>
                  <a:off x="4987813" y="6406392"/>
                  <a:ext cx="78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2257" name="Freihand 132256">
                  <a:extLst>
                    <a:ext uri="{FF2B5EF4-FFF2-40B4-BE49-F238E27FC236}">
                      <a16:creationId xmlns:a16="http://schemas.microsoft.com/office/drawing/2014/main" id="{8F94DA6B-5882-4542-BDB7-E62A1A153B02}"/>
                    </a:ext>
                  </a:extLst>
                </p14:cNvPr>
                <p14:cNvContentPartPr/>
                <p14:nvPr/>
              </p14:nvContentPartPr>
              <p14:xfrm>
                <a:off x="5115253" y="6321792"/>
                <a:ext cx="366480" cy="133560"/>
              </p14:xfrm>
            </p:contentPart>
          </mc:Choice>
          <mc:Fallback xmlns="">
            <p:pic>
              <p:nvPicPr>
                <p:cNvPr id="132257" name="Freihand 132256">
                  <a:extLst>
                    <a:ext uri="{FF2B5EF4-FFF2-40B4-BE49-F238E27FC236}">
                      <a16:creationId xmlns:a16="http://schemas.microsoft.com/office/drawing/2014/main" id="{8F94DA6B-5882-4542-BDB7-E62A1A153B02}"/>
                    </a:ext>
                  </a:extLst>
                </p:cNvPr>
                <p:cNvPicPr/>
                <p:nvPr/>
              </p:nvPicPr>
              <p:blipFill>
                <a:blip r:embed="rId389"/>
                <a:stretch>
                  <a:fillRect/>
                </a:stretch>
              </p:blipFill>
              <p:spPr>
                <a:xfrm>
                  <a:off x="5110933" y="6317472"/>
                  <a:ext cx="375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2258" name="Freihand 132257">
                  <a:extLst>
                    <a:ext uri="{FF2B5EF4-FFF2-40B4-BE49-F238E27FC236}">
                      <a16:creationId xmlns:a16="http://schemas.microsoft.com/office/drawing/2014/main" id="{06EDAA0D-02BC-449F-BCC9-14BDB216FD83}"/>
                    </a:ext>
                  </a:extLst>
                </p14:cNvPr>
                <p14:cNvContentPartPr/>
                <p14:nvPr/>
              </p14:nvContentPartPr>
              <p14:xfrm>
                <a:off x="5537173" y="6325752"/>
                <a:ext cx="124920" cy="119880"/>
              </p14:xfrm>
            </p:contentPart>
          </mc:Choice>
          <mc:Fallback xmlns="">
            <p:pic>
              <p:nvPicPr>
                <p:cNvPr id="132258" name="Freihand 132257">
                  <a:extLst>
                    <a:ext uri="{FF2B5EF4-FFF2-40B4-BE49-F238E27FC236}">
                      <a16:creationId xmlns:a16="http://schemas.microsoft.com/office/drawing/2014/main" id="{06EDAA0D-02BC-449F-BCC9-14BDB216FD83}"/>
                    </a:ext>
                  </a:extLst>
                </p:cNvPr>
                <p:cNvPicPr/>
                <p:nvPr/>
              </p:nvPicPr>
              <p:blipFill>
                <a:blip r:embed="rId391"/>
                <a:stretch>
                  <a:fillRect/>
                </a:stretch>
              </p:blipFill>
              <p:spPr>
                <a:xfrm>
                  <a:off x="5532853" y="6321432"/>
                  <a:ext cx="133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32259" name="Freihand 132258">
                  <a:extLst>
                    <a:ext uri="{FF2B5EF4-FFF2-40B4-BE49-F238E27FC236}">
                      <a16:creationId xmlns:a16="http://schemas.microsoft.com/office/drawing/2014/main" id="{51EE59F2-2639-4956-B800-6A12220AF2FF}"/>
                    </a:ext>
                  </a:extLst>
                </p14:cNvPr>
                <p14:cNvContentPartPr/>
                <p14:nvPr/>
              </p14:nvContentPartPr>
              <p14:xfrm>
                <a:off x="5684413" y="6370032"/>
                <a:ext cx="125640" cy="55800"/>
              </p14:xfrm>
            </p:contentPart>
          </mc:Choice>
          <mc:Fallback xmlns="">
            <p:pic>
              <p:nvPicPr>
                <p:cNvPr id="132259" name="Freihand 132258">
                  <a:extLst>
                    <a:ext uri="{FF2B5EF4-FFF2-40B4-BE49-F238E27FC236}">
                      <a16:creationId xmlns:a16="http://schemas.microsoft.com/office/drawing/2014/main" id="{51EE59F2-2639-4956-B800-6A12220AF2FF}"/>
                    </a:ext>
                  </a:extLst>
                </p:cNvPr>
                <p:cNvPicPr/>
                <p:nvPr/>
              </p:nvPicPr>
              <p:blipFill>
                <a:blip r:embed="rId393"/>
                <a:stretch>
                  <a:fillRect/>
                </a:stretch>
              </p:blipFill>
              <p:spPr>
                <a:xfrm>
                  <a:off x="5680093" y="6365712"/>
                  <a:ext cx="134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32260" name="Freihand 132259">
                  <a:extLst>
                    <a:ext uri="{FF2B5EF4-FFF2-40B4-BE49-F238E27FC236}">
                      <a16:creationId xmlns:a16="http://schemas.microsoft.com/office/drawing/2014/main" id="{34768718-37B5-4992-84AF-49A0A0A2B268}"/>
                    </a:ext>
                  </a:extLst>
                </p14:cNvPr>
                <p14:cNvContentPartPr/>
                <p14:nvPr/>
              </p14:nvContentPartPr>
              <p14:xfrm>
                <a:off x="5806093" y="6290112"/>
                <a:ext cx="257400" cy="253080"/>
              </p14:xfrm>
            </p:contentPart>
          </mc:Choice>
          <mc:Fallback xmlns="">
            <p:pic>
              <p:nvPicPr>
                <p:cNvPr id="132260" name="Freihand 132259">
                  <a:extLst>
                    <a:ext uri="{FF2B5EF4-FFF2-40B4-BE49-F238E27FC236}">
                      <a16:creationId xmlns:a16="http://schemas.microsoft.com/office/drawing/2014/main" id="{34768718-37B5-4992-84AF-49A0A0A2B268}"/>
                    </a:ext>
                  </a:extLst>
                </p:cNvPr>
                <p:cNvPicPr/>
                <p:nvPr/>
              </p:nvPicPr>
              <p:blipFill>
                <a:blip r:embed="rId395"/>
                <a:stretch>
                  <a:fillRect/>
                </a:stretch>
              </p:blipFill>
              <p:spPr>
                <a:xfrm>
                  <a:off x="5801773" y="6285792"/>
                  <a:ext cx="266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32261" name="Freihand 132260">
                  <a:extLst>
                    <a:ext uri="{FF2B5EF4-FFF2-40B4-BE49-F238E27FC236}">
                      <a16:creationId xmlns:a16="http://schemas.microsoft.com/office/drawing/2014/main" id="{AB4D74E2-4143-403A-9201-26D2CA2B146D}"/>
                    </a:ext>
                  </a:extLst>
                </p14:cNvPr>
                <p14:cNvContentPartPr/>
                <p14:nvPr/>
              </p14:nvContentPartPr>
              <p14:xfrm>
                <a:off x="6078973" y="6310992"/>
                <a:ext cx="6480" cy="24840"/>
              </p14:xfrm>
            </p:contentPart>
          </mc:Choice>
          <mc:Fallback xmlns="">
            <p:pic>
              <p:nvPicPr>
                <p:cNvPr id="132261" name="Freihand 132260">
                  <a:extLst>
                    <a:ext uri="{FF2B5EF4-FFF2-40B4-BE49-F238E27FC236}">
                      <a16:creationId xmlns:a16="http://schemas.microsoft.com/office/drawing/2014/main" id="{AB4D74E2-4143-403A-9201-26D2CA2B146D}"/>
                    </a:ext>
                  </a:extLst>
                </p:cNvPr>
                <p:cNvPicPr/>
                <p:nvPr/>
              </p:nvPicPr>
              <p:blipFill>
                <a:blip r:embed="rId397"/>
                <a:stretch>
                  <a:fillRect/>
                </a:stretch>
              </p:blipFill>
              <p:spPr>
                <a:xfrm>
                  <a:off x="6074653" y="6306672"/>
                  <a:ext cx="15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32262" name="Freihand 132261">
                  <a:extLst>
                    <a:ext uri="{FF2B5EF4-FFF2-40B4-BE49-F238E27FC236}">
                      <a16:creationId xmlns:a16="http://schemas.microsoft.com/office/drawing/2014/main" id="{F62109E9-023A-486A-BBB0-D8C66E591044}"/>
                    </a:ext>
                  </a:extLst>
                </p14:cNvPr>
                <p14:cNvContentPartPr/>
                <p14:nvPr/>
              </p14:nvContentPartPr>
              <p14:xfrm>
                <a:off x="6109573" y="6239352"/>
                <a:ext cx="128520" cy="186120"/>
              </p14:xfrm>
            </p:contentPart>
          </mc:Choice>
          <mc:Fallback xmlns="">
            <p:pic>
              <p:nvPicPr>
                <p:cNvPr id="132262" name="Freihand 132261">
                  <a:extLst>
                    <a:ext uri="{FF2B5EF4-FFF2-40B4-BE49-F238E27FC236}">
                      <a16:creationId xmlns:a16="http://schemas.microsoft.com/office/drawing/2014/main" id="{F62109E9-023A-486A-BBB0-D8C66E591044}"/>
                    </a:ext>
                  </a:extLst>
                </p:cNvPr>
                <p:cNvPicPr/>
                <p:nvPr/>
              </p:nvPicPr>
              <p:blipFill>
                <a:blip r:embed="rId399"/>
                <a:stretch>
                  <a:fillRect/>
                </a:stretch>
              </p:blipFill>
              <p:spPr>
                <a:xfrm>
                  <a:off x="6105253" y="6235032"/>
                  <a:ext cx="137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32264" name="Freihand 132263">
                  <a:extLst>
                    <a:ext uri="{FF2B5EF4-FFF2-40B4-BE49-F238E27FC236}">
                      <a16:creationId xmlns:a16="http://schemas.microsoft.com/office/drawing/2014/main" id="{44027178-D52E-450C-8A0B-EC7F86C7A015}"/>
                    </a:ext>
                  </a:extLst>
                </p14:cNvPr>
                <p14:cNvContentPartPr/>
                <p14:nvPr/>
              </p14:nvContentPartPr>
              <p14:xfrm>
                <a:off x="3183493" y="6679992"/>
                <a:ext cx="124920" cy="68760"/>
              </p14:xfrm>
            </p:contentPart>
          </mc:Choice>
          <mc:Fallback xmlns="">
            <p:pic>
              <p:nvPicPr>
                <p:cNvPr id="132264" name="Freihand 132263">
                  <a:extLst>
                    <a:ext uri="{FF2B5EF4-FFF2-40B4-BE49-F238E27FC236}">
                      <a16:creationId xmlns:a16="http://schemas.microsoft.com/office/drawing/2014/main" id="{44027178-D52E-450C-8A0B-EC7F86C7A015}"/>
                    </a:ext>
                  </a:extLst>
                </p:cNvPr>
                <p:cNvPicPr/>
                <p:nvPr/>
              </p:nvPicPr>
              <p:blipFill>
                <a:blip r:embed="rId401"/>
                <a:stretch>
                  <a:fillRect/>
                </a:stretch>
              </p:blipFill>
              <p:spPr>
                <a:xfrm>
                  <a:off x="3179173" y="6675672"/>
                  <a:ext cx="133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32265" name="Freihand 132264">
                  <a:extLst>
                    <a:ext uri="{FF2B5EF4-FFF2-40B4-BE49-F238E27FC236}">
                      <a16:creationId xmlns:a16="http://schemas.microsoft.com/office/drawing/2014/main" id="{BB15E1F2-F45B-4FB9-83B6-AC0DC6FBD3E9}"/>
                    </a:ext>
                  </a:extLst>
                </p14:cNvPr>
                <p14:cNvContentPartPr/>
                <p14:nvPr/>
              </p14:nvContentPartPr>
              <p14:xfrm>
                <a:off x="3333253" y="6675672"/>
                <a:ext cx="183960" cy="61200"/>
              </p14:xfrm>
            </p:contentPart>
          </mc:Choice>
          <mc:Fallback xmlns="">
            <p:pic>
              <p:nvPicPr>
                <p:cNvPr id="132265" name="Freihand 132264">
                  <a:extLst>
                    <a:ext uri="{FF2B5EF4-FFF2-40B4-BE49-F238E27FC236}">
                      <a16:creationId xmlns:a16="http://schemas.microsoft.com/office/drawing/2014/main" id="{BB15E1F2-F45B-4FB9-83B6-AC0DC6FBD3E9}"/>
                    </a:ext>
                  </a:extLst>
                </p:cNvPr>
                <p:cNvPicPr/>
                <p:nvPr/>
              </p:nvPicPr>
              <p:blipFill>
                <a:blip r:embed="rId403"/>
                <a:stretch>
                  <a:fillRect/>
                </a:stretch>
              </p:blipFill>
              <p:spPr>
                <a:xfrm>
                  <a:off x="3328933" y="6671352"/>
                  <a:ext cx="192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32266" name="Freihand 132265">
                  <a:extLst>
                    <a:ext uri="{FF2B5EF4-FFF2-40B4-BE49-F238E27FC236}">
                      <a16:creationId xmlns:a16="http://schemas.microsoft.com/office/drawing/2014/main" id="{FC0CADDD-AB85-4CF3-81FD-0138DF0526C3}"/>
                    </a:ext>
                  </a:extLst>
                </p14:cNvPr>
                <p14:cNvContentPartPr/>
                <p14:nvPr/>
              </p14:nvContentPartPr>
              <p14:xfrm>
                <a:off x="3497773" y="6611232"/>
                <a:ext cx="52200" cy="124920"/>
              </p14:xfrm>
            </p:contentPart>
          </mc:Choice>
          <mc:Fallback xmlns="">
            <p:pic>
              <p:nvPicPr>
                <p:cNvPr id="132266" name="Freihand 132265">
                  <a:extLst>
                    <a:ext uri="{FF2B5EF4-FFF2-40B4-BE49-F238E27FC236}">
                      <a16:creationId xmlns:a16="http://schemas.microsoft.com/office/drawing/2014/main" id="{FC0CADDD-AB85-4CF3-81FD-0138DF0526C3}"/>
                    </a:ext>
                  </a:extLst>
                </p:cNvPr>
                <p:cNvPicPr/>
                <p:nvPr/>
              </p:nvPicPr>
              <p:blipFill>
                <a:blip r:embed="rId405"/>
                <a:stretch>
                  <a:fillRect/>
                </a:stretch>
              </p:blipFill>
              <p:spPr>
                <a:xfrm>
                  <a:off x="3493453" y="6606912"/>
                  <a:ext cx="60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32267" name="Freihand 132266">
                  <a:extLst>
                    <a:ext uri="{FF2B5EF4-FFF2-40B4-BE49-F238E27FC236}">
                      <a16:creationId xmlns:a16="http://schemas.microsoft.com/office/drawing/2014/main" id="{92619F71-0345-4BF3-8B49-6290243E4637}"/>
                    </a:ext>
                  </a:extLst>
                </p14:cNvPr>
                <p14:cNvContentPartPr/>
                <p14:nvPr/>
              </p14:nvContentPartPr>
              <p14:xfrm>
                <a:off x="3546013" y="6588552"/>
                <a:ext cx="24120" cy="126360"/>
              </p14:xfrm>
            </p:contentPart>
          </mc:Choice>
          <mc:Fallback xmlns="">
            <p:pic>
              <p:nvPicPr>
                <p:cNvPr id="132267" name="Freihand 132266">
                  <a:extLst>
                    <a:ext uri="{FF2B5EF4-FFF2-40B4-BE49-F238E27FC236}">
                      <a16:creationId xmlns:a16="http://schemas.microsoft.com/office/drawing/2014/main" id="{92619F71-0345-4BF3-8B49-6290243E4637}"/>
                    </a:ext>
                  </a:extLst>
                </p:cNvPr>
                <p:cNvPicPr/>
                <p:nvPr/>
              </p:nvPicPr>
              <p:blipFill>
                <a:blip r:embed="rId407"/>
                <a:stretch>
                  <a:fillRect/>
                </a:stretch>
              </p:blipFill>
              <p:spPr>
                <a:xfrm>
                  <a:off x="3541693" y="6584232"/>
                  <a:ext cx="32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32268" name="Freihand 132267">
                  <a:extLst>
                    <a:ext uri="{FF2B5EF4-FFF2-40B4-BE49-F238E27FC236}">
                      <a16:creationId xmlns:a16="http://schemas.microsoft.com/office/drawing/2014/main" id="{F1E6D95D-C25E-4E20-AEEA-29F9F3D7B6A9}"/>
                    </a:ext>
                  </a:extLst>
                </p14:cNvPr>
                <p14:cNvContentPartPr/>
                <p14:nvPr/>
              </p14:nvContentPartPr>
              <p14:xfrm>
                <a:off x="3593173" y="6579192"/>
                <a:ext cx="157320" cy="142200"/>
              </p14:xfrm>
            </p:contentPart>
          </mc:Choice>
          <mc:Fallback xmlns="">
            <p:pic>
              <p:nvPicPr>
                <p:cNvPr id="132268" name="Freihand 132267">
                  <a:extLst>
                    <a:ext uri="{FF2B5EF4-FFF2-40B4-BE49-F238E27FC236}">
                      <a16:creationId xmlns:a16="http://schemas.microsoft.com/office/drawing/2014/main" id="{F1E6D95D-C25E-4E20-AEEA-29F9F3D7B6A9}"/>
                    </a:ext>
                  </a:extLst>
                </p:cNvPr>
                <p:cNvPicPr/>
                <p:nvPr/>
              </p:nvPicPr>
              <p:blipFill>
                <a:blip r:embed="rId409"/>
                <a:stretch>
                  <a:fillRect/>
                </a:stretch>
              </p:blipFill>
              <p:spPr>
                <a:xfrm>
                  <a:off x="3588853" y="6574872"/>
                  <a:ext cx="165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32270" name="Freihand 132269">
                  <a:extLst>
                    <a:ext uri="{FF2B5EF4-FFF2-40B4-BE49-F238E27FC236}">
                      <a16:creationId xmlns:a16="http://schemas.microsoft.com/office/drawing/2014/main" id="{2336AA0C-0762-4037-9E94-E9E3F078B62A}"/>
                    </a:ext>
                  </a:extLst>
                </p14:cNvPr>
                <p14:cNvContentPartPr/>
                <p14:nvPr/>
              </p14:nvContentPartPr>
              <p14:xfrm>
                <a:off x="3855613" y="6640392"/>
                <a:ext cx="205200" cy="91800"/>
              </p14:xfrm>
            </p:contentPart>
          </mc:Choice>
          <mc:Fallback xmlns="">
            <p:pic>
              <p:nvPicPr>
                <p:cNvPr id="132270" name="Freihand 132269">
                  <a:extLst>
                    <a:ext uri="{FF2B5EF4-FFF2-40B4-BE49-F238E27FC236}">
                      <a16:creationId xmlns:a16="http://schemas.microsoft.com/office/drawing/2014/main" id="{2336AA0C-0762-4037-9E94-E9E3F078B62A}"/>
                    </a:ext>
                  </a:extLst>
                </p:cNvPr>
                <p:cNvPicPr/>
                <p:nvPr/>
              </p:nvPicPr>
              <p:blipFill>
                <a:blip r:embed="rId411"/>
                <a:stretch>
                  <a:fillRect/>
                </a:stretch>
              </p:blipFill>
              <p:spPr>
                <a:xfrm>
                  <a:off x="3851293" y="6636072"/>
                  <a:ext cx="213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32271" name="Freihand 132270">
                  <a:extLst>
                    <a:ext uri="{FF2B5EF4-FFF2-40B4-BE49-F238E27FC236}">
                      <a16:creationId xmlns:a16="http://schemas.microsoft.com/office/drawing/2014/main" id="{001317BD-BEC6-4AC7-8F3E-EBE775B11F5A}"/>
                    </a:ext>
                  </a:extLst>
                </p14:cNvPr>
                <p14:cNvContentPartPr/>
                <p14:nvPr/>
              </p14:nvContentPartPr>
              <p14:xfrm>
                <a:off x="4065493" y="6650112"/>
                <a:ext cx="266760" cy="69120"/>
              </p14:xfrm>
            </p:contentPart>
          </mc:Choice>
          <mc:Fallback xmlns="">
            <p:pic>
              <p:nvPicPr>
                <p:cNvPr id="132271" name="Freihand 132270">
                  <a:extLst>
                    <a:ext uri="{FF2B5EF4-FFF2-40B4-BE49-F238E27FC236}">
                      <a16:creationId xmlns:a16="http://schemas.microsoft.com/office/drawing/2014/main" id="{001317BD-BEC6-4AC7-8F3E-EBE775B11F5A}"/>
                    </a:ext>
                  </a:extLst>
                </p:cNvPr>
                <p:cNvPicPr/>
                <p:nvPr/>
              </p:nvPicPr>
              <p:blipFill>
                <a:blip r:embed="rId413"/>
                <a:stretch>
                  <a:fillRect/>
                </a:stretch>
              </p:blipFill>
              <p:spPr>
                <a:xfrm>
                  <a:off x="4061173" y="6645792"/>
                  <a:ext cx="275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32272" name="Freihand 132271">
                  <a:extLst>
                    <a:ext uri="{FF2B5EF4-FFF2-40B4-BE49-F238E27FC236}">
                      <a16:creationId xmlns:a16="http://schemas.microsoft.com/office/drawing/2014/main" id="{F9D95478-01D7-4F87-A384-EDD58AE22DF2}"/>
                    </a:ext>
                  </a:extLst>
                </p14:cNvPr>
                <p14:cNvContentPartPr/>
                <p14:nvPr/>
              </p14:nvContentPartPr>
              <p14:xfrm>
                <a:off x="4472653" y="6627072"/>
                <a:ext cx="309600" cy="96840"/>
              </p14:xfrm>
            </p:contentPart>
          </mc:Choice>
          <mc:Fallback xmlns="">
            <p:pic>
              <p:nvPicPr>
                <p:cNvPr id="132272" name="Freihand 132271">
                  <a:extLst>
                    <a:ext uri="{FF2B5EF4-FFF2-40B4-BE49-F238E27FC236}">
                      <a16:creationId xmlns:a16="http://schemas.microsoft.com/office/drawing/2014/main" id="{F9D95478-01D7-4F87-A384-EDD58AE22DF2}"/>
                    </a:ext>
                  </a:extLst>
                </p:cNvPr>
                <p:cNvPicPr/>
                <p:nvPr/>
              </p:nvPicPr>
              <p:blipFill>
                <a:blip r:embed="rId415"/>
                <a:stretch>
                  <a:fillRect/>
                </a:stretch>
              </p:blipFill>
              <p:spPr>
                <a:xfrm>
                  <a:off x="4468333" y="6622752"/>
                  <a:ext cx="318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32273" name="Freihand 132272">
                  <a:extLst>
                    <a:ext uri="{FF2B5EF4-FFF2-40B4-BE49-F238E27FC236}">
                      <a16:creationId xmlns:a16="http://schemas.microsoft.com/office/drawing/2014/main" id="{D14C7BB1-98E6-456E-8BC4-6E167C8E72B9}"/>
                    </a:ext>
                  </a:extLst>
                </p14:cNvPr>
                <p14:cNvContentPartPr/>
                <p14:nvPr/>
              </p14:nvContentPartPr>
              <p14:xfrm>
                <a:off x="4712413" y="6559032"/>
                <a:ext cx="360" cy="360"/>
              </p14:xfrm>
            </p:contentPart>
          </mc:Choice>
          <mc:Fallback xmlns="">
            <p:pic>
              <p:nvPicPr>
                <p:cNvPr id="132273" name="Freihand 132272">
                  <a:extLst>
                    <a:ext uri="{FF2B5EF4-FFF2-40B4-BE49-F238E27FC236}">
                      <a16:creationId xmlns:a16="http://schemas.microsoft.com/office/drawing/2014/main" id="{D14C7BB1-98E6-456E-8BC4-6E167C8E72B9}"/>
                    </a:ext>
                  </a:extLst>
                </p:cNvPr>
                <p:cNvPicPr/>
                <p:nvPr/>
              </p:nvPicPr>
              <p:blipFill>
                <a:blip r:embed="rId40"/>
                <a:stretch>
                  <a:fillRect/>
                </a:stretch>
              </p:blipFill>
              <p:spPr>
                <a:xfrm>
                  <a:off x="4708093" y="6554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32274" name="Freihand 132273">
                  <a:extLst>
                    <a:ext uri="{FF2B5EF4-FFF2-40B4-BE49-F238E27FC236}">
                      <a16:creationId xmlns:a16="http://schemas.microsoft.com/office/drawing/2014/main" id="{871A4BBB-10D8-412E-8E78-029B222744D6}"/>
                    </a:ext>
                  </a:extLst>
                </p14:cNvPr>
                <p14:cNvContentPartPr/>
                <p14:nvPr/>
              </p14:nvContentPartPr>
              <p14:xfrm>
                <a:off x="4854973" y="6560832"/>
                <a:ext cx="314280" cy="225720"/>
              </p14:xfrm>
            </p:contentPart>
          </mc:Choice>
          <mc:Fallback xmlns="">
            <p:pic>
              <p:nvPicPr>
                <p:cNvPr id="132274" name="Freihand 132273">
                  <a:extLst>
                    <a:ext uri="{FF2B5EF4-FFF2-40B4-BE49-F238E27FC236}">
                      <a16:creationId xmlns:a16="http://schemas.microsoft.com/office/drawing/2014/main" id="{871A4BBB-10D8-412E-8E78-029B222744D6}"/>
                    </a:ext>
                  </a:extLst>
                </p:cNvPr>
                <p:cNvPicPr/>
                <p:nvPr/>
              </p:nvPicPr>
              <p:blipFill>
                <a:blip r:embed="rId418"/>
                <a:stretch>
                  <a:fillRect/>
                </a:stretch>
              </p:blipFill>
              <p:spPr>
                <a:xfrm>
                  <a:off x="4850653" y="6556512"/>
                  <a:ext cx="322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32275" name="Freihand 132274">
                  <a:extLst>
                    <a:ext uri="{FF2B5EF4-FFF2-40B4-BE49-F238E27FC236}">
                      <a16:creationId xmlns:a16="http://schemas.microsoft.com/office/drawing/2014/main" id="{6D993FB9-3484-45E4-AD23-F6A0F29C2EB4}"/>
                    </a:ext>
                  </a:extLst>
                </p14:cNvPr>
                <p14:cNvContentPartPr/>
                <p14:nvPr/>
              </p14:nvContentPartPr>
              <p14:xfrm>
                <a:off x="5136493" y="6542472"/>
                <a:ext cx="10800" cy="29520"/>
              </p14:xfrm>
            </p:contentPart>
          </mc:Choice>
          <mc:Fallback xmlns="">
            <p:pic>
              <p:nvPicPr>
                <p:cNvPr id="132275" name="Freihand 132274">
                  <a:extLst>
                    <a:ext uri="{FF2B5EF4-FFF2-40B4-BE49-F238E27FC236}">
                      <a16:creationId xmlns:a16="http://schemas.microsoft.com/office/drawing/2014/main" id="{6D993FB9-3484-45E4-AD23-F6A0F29C2EB4}"/>
                    </a:ext>
                  </a:extLst>
                </p:cNvPr>
                <p:cNvPicPr/>
                <p:nvPr/>
              </p:nvPicPr>
              <p:blipFill>
                <a:blip r:embed="rId420"/>
                <a:stretch>
                  <a:fillRect/>
                </a:stretch>
              </p:blipFill>
              <p:spPr>
                <a:xfrm>
                  <a:off x="5132173" y="6538152"/>
                  <a:ext cx="19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32276" name="Freihand 132275">
                  <a:extLst>
                    <a:ext uri="{FF2B5EF4-FFF2-40B4-BE49-F238E27FC236}">
                      <a16:creationId xmlns:a16="http://schemas.microsoft.com/office/drawing/2014/main" id="{EBA945A8-87F2-495C-9AC0-3E83218AC10D}"/>
                    </a:ext>
                  </a:extLst>
                </p14:cNvPr>
                <p14:cNvContentPartPr/>
                <p14:nvPr/>
              </p14:nvContentPartPr>
              <p14:xfrm>
                <a:off x="5203093" y="6569832"/>
                <a:ext cx="113040" cy="135720"/>
              </p14:xfrm>
            </p:contentPart>
          </mc:Choice>
          <mc:Fallback xmlns="">
            <p:pic>
              <p:nvPicPr>
                <p:cNvPr id="132276" name="Freihand 132275">
                  <a:extLst>
                    <a:ext uri="{FF2B5EF4-FFF2-40B4-BE49-F238E27FC236}">
                      <a16:creationId xmlns:a16="http://schemas.microsoft.com/office/drawing/2014/main" id="{EBA945A8-87F2-495C-9AC0-3E83218AC10D}"/>
                    </a:ext>
                  </a:extLst>
                </p:cNvPr>
                <p:cNvPicPr/>
                <p:nvPr/>
              </p:nvPicPr>
              <p:blipFill>
                <a:blip r:embed="rId422"/>
                <a:stretch>
                  <a:fillRect/>
                </a:stretch>
              </p:blipFill>
              <p:spPr>
                <a:xfrm>
                  <a:off x="5198773" y="6565512"/>
                  <a:ext cx="121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32277" name="Freihand 132276">
                  <a:extLst>
                    <a:ext uri="{FF2B5EF4-FFF2-40B4-BE49-F238E27FC236}">
                      <a16:creationId xmlns:a16="http://schemas.microsoft.com/office/drawing/2014/main" id="{938BFC25-44A9-4875-B66B-F5805A4021FE}"/>
                    </a:ext>
                  </a:extLst>
                </p14:cNvPr>
                <p14:cNvContentPartPr/>
                <p14:nvPr/>
              </p14:nvContentPartPr>
              <p14:xfrm>
                <a:off x="5360773" y="6625992"/>
                <a:ext cx="128160" cy="69120"/>
              </p14:xfrm>
            </p:contentPart>
          </mc:Choice>
          <mc:Fallback xmlns="">
            <p:pic>
              <p:nvPicPr>
                <p:cNvPr id="132277" name="Freihand 132276">
                  <a:extLst>
                    <a:ext uri="{FF2B5EF4-FFF2-40B4-BE49-F238E27FC236}">
                      <a16:creationId xmlns:a16="http://schemas.microsoft.com/office/drawing/2014/main" id="{938BFC25-44A9-4875-B66B-F5805A4021FE}"/>
                    </a:ext>
                  </a:extLst>
                </p:cNvPr>
                <p:cNvPicPr/>
                <p:nvPr/>
              </p:nvPicPr>
              <p:blipFill>
                <a:blip r:embed="rId424"/>
                <a:stretch>
                  <a:fillRect/>
                </a:stretch>
              </p:blipFill>
              <p:spPr>
                <a:xfrm>
                  <a:off x="5356453" y="6621672"/>
                  <a:ext cx="136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32279" name="Freihand 132278">
                  <a:extLst>
                    <a:ext uri="{FF2B5EF4-FFF2-40B4-BE49-F238E27FC236}">
                      <a16:creationId xmlns:a16="http://schemas.microsoft.com/office/drawing/2014/main" id="{6F610B6E-A203-4789-908A-6281BAA997ED}"/>
                    </a:ext>
                  </a:extLst>
                </p14:cNvPr>
                <p14:cNvContentPartPr/>
                <p14:nvPr/>
              </p14:nvContentPartPr>
              <p14:xfrm>
                <a:off x="5535013" y="6546432"/>
                <a:ext cx="143280" cy="171360"/>
              </p14:xfrm>
            </p:contentPart>
          </mc:Choice>
          <mc:Fallback xmlns="">
            <p:pic>
              <p:nvPicPr>
                <p:cNvPr id="132279" name="Freihand 132278">
                  <a:extLst>
                    <a:ext uri="{FF2B5EF4-FFF2-40B4-BE49-F238E27FC236}">
                      <a16:creationId xmlns:a16="http://schemas.microsoft.com/office/drawing/2014/main" id="{6F610B6E-A203-4789-908A-6281BAA997ED}"/>
                    </a:ext>
                  </a:extLst>
                </p:cNvPr>
                <p:cNvPicPr/>
                <p:nvPr/>
              </p:nvPicPr>
              <p:blipFill>
                <a:blip r:embed="rId426"/>
                <a:stretch>
                  <a:fillRect/>
                </a:stretch>
              </p:blipFill>
              <p:spPr>
                <a:xfrm>
                  <a:off x="5530693" y="6542112"/>
                  <a:ext cx="151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32280" name="Freihand 132279">
                  <a:extLst>
                    <a:ext uri="{FF2B5EF4-FFF2-40B4-BE49-F238E27FC236}">
                      <a16:creationId xmlns:a16="http://schemas.microsoft.com/office/drawing/2014/main" id="{E158FAA5-837B-4581-AD4D-4C58C67EC9AD}"/>
                    </a:ext>
                  </a:extLst>
                </p14:cNvPr>
                <p14:cNvContentPartPr/>
                <p14:nvPr/>
              </p14:nvContentPartPr>
              <p14:xfrm>
                <a:off x="5685133" y="6623472"/>
                <a:ext cx="73440" cy="88560"/>
              </p14:xfrm>
            </p:contentPart>
          </mc:Choice>
          <mc:Fallback xmlns="">
            <p:pic>
              <p:nvPicPr>
                <p:cNvPr id="132280" name="Freihand 132279">
                  <a:extLst>
                    <a:ext uri="{FF2B5EF4-FFF2-40B4-BE49-F238E27FC236}">
                      <a16:creationId xmlns:a16="http://schemas.microsoft.com/office/drawing/2014/main" id="{E158FAA5-837B-4581-AD4D-4C58C67EC9AD}"/>
                    </a:ext>
                  </a:extLst>
                </p:cNvPr>
                <p:cNvPicPr/>
                <p:nvPr/>
              </p:nvPicPr>
              <p:blipFill>
                <a:blip r:embed="rId428"/>
                <a:stretch>
                  <a:fillRect/>
                </a:stretch>
              </p:blipFill>
              <p:spPr>
                <a:xfrm>
                  <a:off x="5680813" y="6619152"/>
                  <a:ext cx="82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32281" name="Freihand 132280">
                  <a:extLst>
                    <a:ext uri="{FF2B5EF4-FFF2-40B4-BE49-F238E27FC236}">
                      <a16:creationId xmlns:a16="http://schemas.microsoft.com/office/drawing/2014/main" id="{9B8F6C06-59CF-4291-B402-61FB88386793}"/>
                    </a:ext>
                  </a:extLst>
                </p14:cNvPr>
                <p14:cNvContentPartPr/>
                <p14:nvPr/>
              </p14:nvContentPartPr>
              <p14:xfrm>
                <a:off x="5783413" y="6547512"/>
                <a:ext cx="134640" cy="226440"/>
              </p14:xfrm>
            </p:contentPart>
          </mc:Choice>
          <mc:Fallback xmlns="">
            <p:pic>
              <p:nvPicPr>
                <p:cNvPr id="132281" name="Freihand 132280">
                  <a:extLst>
                    <a:ext uri="{FF2B5EF4-FFF2-40B4-BE49-F238E27FC236}">
                      <a16:creationId xmlns:a16="http://schemas.microsoft.com/office/drawing/2014/main" id="{9B8F6C06-59CF-4291-B402-61FB88386793}"/>
                    </a:ext>
                  </a:extLst>
                </p:cNvPr>
                <p:cNvPicPr/>
                <p:nvPr/>
              </p:nvPicPr>
              <p:blipFill>
                <a:blip r:embed="rId430"/>
                <a:stretch>
                  <a:fillRect/>
                </a:stretch>
              </p:blipFill>
              <p:spPr>
                <a:xfrm>
                  <a:off x="5779093" y="6543192"/>
                  <a:ext cx="143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2282" name="Freihand 132281">
                  <a:extLst>
                    <a:ext uri="{FF2B5EF4-FFF2-40B4-BE49-F238E27FC236}">
                      <a16:creationId xmlns:a16="http://schemas.microsoft.com/office/drawing/2014/main" id="{5ADEA6D1-1A3D-43E7-AF19-28989CB0F47F}"/>
                    </a:ext>
                  </a:extLst>
                </p14:cNvPr>
                <p14:cNvContentPartPr/>
                <p14:nvPr/>
              </p14:nvContentPartPr>
              <p14:xfrm>
                <a:off x="5934973" y="6598632"/>
                <a:ext cx="185040" cy="192960"/>
              </p14:xfrm>
            </p:contentPart>
          </mc:Choice>
          <mc:Fallback xmlns="">
            <p:pic>
              <p:nvPicPr>
                <p:cNvPr id="132282" name="Freihand 132281">
                  <a:extLst>
                    <a:ext uri="{FF2B5EF4-FFF2-40B4-BE49-F238E27FC236}">
                      <a16:creationId xmlns:a16="http://schemas.microsoft.com/office/drawing/2014/main" id="{5ADEA6D1-1A3D-43E7-AF19-28989CB0F47F}"/>
                    </a:ext>
                  </a:extLst>
                </p:cNvPr>
                <p:cNvPicPr/>
                <p:nvPr/>
              </p:nvPicPr>
              <p:blipFill>
                <a:blip r:embed="rId432"/>
                <a:stretch>
                  <a:fillRect/>
                </a:stretch>
              </p:blipFill>
              <p:spPr>
                <a:xfrm>
                  <a:off x="5930653" y="6594312"/>
                  <a:ext cx="193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2283" name="Freihand 132282">
                  <a:extLst>
                    <a:ext uri="{FF2B5EF4-FFF2-40B4-BE49-F238E27FC236}">
                      <a16:creationId xmlns:a16="http://schemas.microsoft.com/office/drawing/2014/main" id="{771BE710-218E-43D4-A761-E0D26B88CA8C}"/>
                    </a:ext>
                  </a:extLst>
                </p14:cNvPr>
                <p14:cNvContentPartPr/>
                <p14:nvPr/>
              </p14:nvContentPartPr>
              <p14:xfrm>
                <a:off x="6124333" y="6558672"/>
                <a:ext cx="227520" cy="172080"/>
              </p14:xfrm>
            </p:contentPart>
          </mc:Choice>
          <mc:Fallback xmlns="">
            <p:pic>
              <p:nvPicPr>
                <p:cNvPr id="132283" name="Freihand 132282">
                  <a:extLst>
                    <a:ext uri="{FF2B5EF4-FFF2-40B4-BE49-F238E27FC236}">
                      <a16:creationId xmlns:a16="http://schemas.microsoft.com/office/drawing/2014/main" id="{771BE710-218E-43D4-A761-E0D26B88CA8C}"/>
                    </a:ext>
                  </a:extLst>
                </p:cNvPr>
                <p:cNvPicPr/>
                <p:nvPr/>
              </p:nvPicPr>
              <p:blipFill>
                <a:blip r:embed="rId434"/>
                <a:stretch>
                  <a:fillRect/>
                </a:stretch>
              </p:blipFill>
              <p:spPr>
                <a:xfrm>
                  <a:off x="6120013" y="6554352"/>
                  <a:ext cx="236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2284" name="Freihand 132283">
                  <a:extLst>
                    <a:ext uri="{FF2B5EF4-FFF2-40B4-BE49-F238E27FC236}">
                      <a16:creationId xmlns:a16="http://schemas.microsoft.com/office/drawing/2014/main" id="{EF68870C-7F74-48DE-915B-3AF080E2271D}"/>
                    </a:ext>
                  </a:extLst>
                </p14:cNvPr>
                <p14:cNvContentPartPr/>
                <p14:nvPr/>
              </p14:nvContentPartPr>
              <p14:xfrm>
                <a:off x="6352933" y="6607272"/>
                <a:ext cx="115200" cy="73080"/>
              </p14:xfrm>
            </p:contentPart>
          </mc:Choice>
          <mc:Fallback xmlns="">
            <p:pic>
              <p:nvPicPr>
                <p:cNvPr id="132284" name="Freihand 132283">
                  <a:extLst>
                    <a:ext uri="{FF2B5EF4-FFF2-40B4-BE49-F238E27FC236}">
                      <a16:creationId xmlns:a16="http://schemas.microsoft.com/office/drawing/2014/main" id="{EF68870C-7F74-48DE-915B-3AF080E2271D}"/>
                    </a:ext>
                  </a:extLst>
                </p:cNvPr>
                <p:cNvPicPr/>
                <p:nvPr/>
              </p:nvPicPr>
              <p:blipFill>
                <a:blip r:embed="rId436"/>
                <a:stretch>
                  <a:fillRect/>
                </a:stretch>
              </p:blipFill>
              <p:spPr>
                <a:xfrm>
                  <a:off x="6348613" y="6602952"/>
                  <a:ext cx="123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2285" name="Freihand 132284">
                  <a:extLst>
                    <a:ext uri="{FF2B5EF4-FFF2-40B4-BE49-F238E27FC236}">
                      <a16:creationId xmlns:a16="http://schemas.microsoft.com/office/drawing/2014/main" id="{7F4966B1-1CC2-4EDD-82AB-9CB30D20ACF2}"/>
                    </a:ext>
                  </a:extLst>
                </p14:cNvPr>
                <p14:cNvContentPartPr/>
                <p14:nvPr/>
              </p14:nvContentPartPr>
              <p14:xfrm>
                <a:off x="6122173" y="6523032"/>
                <a:ext cx="144720" cy="9720"/>
              </p14:xfrm>
            </p:contentPart>
          </mc:Choice>
          <mc:Fallback xmlns="">
            <p:pic>
              <p:nvPicPr>
                <p:cNvPr id="132285" name="Freihand 132284">
                  <a:extLst>
                    <a:ext uri="{FF2B5EF4-FFF2-40B4-BE49-F238E27FC236}">
                      <a16:creationId xmlns:a16="http://schemas.microsoft.com/office/drawing/2014/main" id="{7F4966B1-1CC2-4EDD-82AB-9CB30D20ACF2}"/>
                    </a:ext>
                  </a:extLst>
                </p:cNvPr>
                <p:cNvPicPr/>
                <p:nvPr/>
              </p:nvPicPr>
              <p:blipFill>
                <a:blip r:embed="rId438"/>
                <a:stretch>
                  <a:fillRect/>
                </a:stretch>
              </p:blipFill>
              <p:spPr>
                <a:xfrm>
                  <a:off x="6117853" y="6518712"/>
                  <a:ext cx="153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32286" name="Freihand 132285">
                  <a:extLst>
                    <a:ext uri="{FF2B5EF4-FFF2-40B4-BE49-F238E27FC236}">
                      <a16:creationId xmlns:a16="http://schemas.microsoft.com/office/drawing/2014/main" id="{840A6B6D-92F9-48EC-BBAA-913B6C91D643}"/>
                    </a:ext>
                  </a:extLst>
                </p14:cNvPr>
                <p14:cNvContentPartPr/>
                <p14:nvPr/>
              </p14:nvContentPartPr>
              <p14:xfrm>
                <a:off x="6575773" y="6567312"/>
                <a:ext cx="680040" cy="125640"/>
              </p14:xfrm>
            </p:contentPart>
          </mc:Choice>
          <mc:Fallback xmlns="">
            <p:pic>
              <p:nvPicPr>
                <p:cNvPr id="132286" name="Freihand 132285">
                  <a:extLst>
                    <a:ext uri="{FF2B5EF4-FFF2-40B4-BE49-F238E27FC236}">
                      <a16:creationId xmlns:a16="http://schemas.microsoft.com/office/drawing/2014/main" id="{840A6B6D-92F9-48EC-BBAA-913B6C91D643}"/>
                    </a:ext>
                  </a:extLst>
                </p:cNvPr>
                <p:cNvPicPr/>
                <p:nvPr/>
              </p:nvPicPr>
              <p:blipFill>
                <a:blip r:embed="rId440"/>
                <a:stretch>
                  <a:fillRect/>
                </a:stretch>
              </p:blipFill>
              <p:spPr>
                <a:xfrm>
                  <a:off x="6571453" y="6562992"/>
                  <a:ext cx="688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32287" name="Freihand 132286">
                  <a:extLst>
                    <a:ext uri="{FF2B5EF4-FFF2-40B4-BE49-F238E27FC236}">
                      <a16:creationId xmlns:a16="http://schemas.microsoft.com/office/drawing/2014/main" id="{5F8A07A1-C281-4DF5-B3CB-7BE39F936D76}"/>
                    </a:ext>
                  </a:extLst>
                </p14:cNvPr>
                <p14:cNvContentPartPr/>
                <p14:nvPr/>
              </p14:nvContentPartPr>
              <p14:xfrm>
                <a:off x="7271653" y="6537792"/>
                <a:ext cx="324000" cy="143280"/>
              </p14:xfrm>
            </p:contentPart>
          </mc:Choice>
          <mc:Fallback xmlns="">
            <p:pic>
              <p:nvPicPr>
                <p:cNvPr id="132287" name="Freihand 132286">
                  <a:extLst>
                    <a:ext uri="{FF2B5EF4-FFF2-40B4-BE49-F238E27FC236}">
                      <a16:creationId xmlns:a16="http://schemas.microsoft.com/office/drawing/2014/main" id="{5F8A07A1-C281-4DF5-B3CB-7BE39F936D76}"/>
                    </a:ext>
                  </a:extLst>
                </p:cNvPr>
                <p:cNvPicPr/>
                <p:nvPr/>
              </p:nvPicPr>
              <p:blipFill>
                <a:blip r:embed="rId442"/>
                <a:stretch>
                  <a:fillRect/>
                </a:stretch>
              </p:blipFill>
              <p:spPr>
                <a:xfrm>
                  <a:off x="7267333" y="6533472"/>
                  <a:ext cx="332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32288" name="Freihand 132287">
                  <a:extLst>
                    <a:ext uri="{FF2B5EF4-FFF2-40B4-BE49-F238E27FC236}">
                      <a16:creationId xmlns:a16="http://schemas.microsoft.com/office/drawing/2014/main" id="{48629D94-2467-48BB-988E-8FBA42DEF6BE}"/>
                    </a:ext>
                  </a:extLst>
                </p14:cNvPr>
                <p14:cNvContentPartPr/>
                <p14:nvPr/>
              </p14:nvContentPartPr>
              <p14:xfrm>
                <a:off x="7740733" y="6543552"/>
                <a:ext cx="16200" cy="138960"/>
              </p14:xfrm>
            </p:contentPart>
          </mc:Choice>
          <mc:Fallback xmlns="">
            <p:pic>
              <p:nvPicPr>
                <p:cNvPr id="132288" name="Freihand 132287">
                  <a:extLst>
                    <a:ext uri="{FF2B5EF4-FFF2-40B4-BE49-F238E27FC236}">
                      <a16:creationId xmlns:a16="http://schemas.microsoft.com/office/drawing/2014/main" id="{48629D94-2467-48BB-988E-8FBA42DEF6BE}"/>
                    </a:ext>
                  </a:extLst>
                </p:cNvPr>
                <p:cNvPicPr/>
                <p:nvPr/>
              </p:nvPicPr>
              <p:blipFill>
                <a:blip r:embed="rId444"/>
                <a:stretch>
                  <a:fillRect/>
                </a:stretch>
              </p:blipFill>
              <p:spPr>
                <a:xfrm>
                  <a:off x="7736413" y="6539232"/>
                  <a:ext cx="24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32289" name="Freihand 132288">
                  <a:extLst>
                    <a:ext uri="{FF2B5EF4-FFF2-40B4-BE49-F238E27FC236}">
                      <a16:creationId xmlns:a16="http://schemas.microsoft.com/office/drawing/2014/main" id="{FE27CCA2-0953-4DB0-8D7E-0C4B400A9924}"/>
                    </a:ext>
                  </a:extLst>
                </p14:cNvPr>
                <p14:cNvContentPartPr/>
                <p14:nvPr/>
              </p14:nvContentPartPr>
              <p14:xfrm>
                <a:off x="7661893" y="6664152"/>
                <a:ext cx="153000" cy="31680"/>
              </p14:xfrm>
            </p:contentPart>
          </mc:Choice>
          <mc:Fallback xmlns="">
            <p:pic>
              <p:nvPicPr>
                <p:cNvPr id="132289" name="Freihand 132288">
                  <a:extLst>
                    <a:ext uri="{FF2B5EF4-FFF2-40B4-BE49-F238E27FC236}">
                      <a16:creationId xmlns:a16="http://schemas.microsoft.com/office/drawing/2014/main" id="{FE27CCA2-0953-4DB0-8D7E-0C4B400A9924}"/>
                    </a:ext>
                  </a:extLst>
                </p:cNvPr>
                <p:cNvPicPr/>
                <p:nvPr/>
              </p:nvPicPr>
              <p:blipFill>
                <a:blip r:embed="rId446"/>
                <a:stretch>
                  <a:fillRect/>
                </a:stretch>
              </p:blipFill>
              <p:spPr>
                <a:xfrm>
                  <a:off x="7657573" y="6659832"/>
                  <a:ext cx="161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32290" name="Freihand 132289">
                  <a:extLst>
                    <a:ext uri="{FF2B5EF4-FFF2-40B4-BE49-F238E27FC236}">
                      <a16:creationId xmlns:a16="http://schemas.microsoft.com/office/drawing/2014/main" id="{E8768F5F-9C88-4EA4-9C2C-4B38267A100F}"/>
                    </a:ext>
                  </a:extLst>
                </p14:cNvPr>
                <p14:cNvContentPartPr/>
                <p14:nvPr/>
              </p14:nvContentPartPr>
              <p14:xfrm>
                <a:off x="7637413" y="6519072"/>
                <a:ext cx="235800" cy="6120"/>
              </p14:xfrm>
            </p:contentPart>
          </mc:Choice>
          <mc:Fallback xmlns="">
            <p:pic>
              <p:nvPicPr>
                <p:cNvPr id="132290" name="Freihand 132289">
                  <a:extLst>
                    <a:ext uri="{FF2B5EF4-FFF2-40B4-BE49-F238E27FC236}">
                      <a16:creationId xmlns:a16="http://schemas.microsoft.com/office/drawing/2014/main" id="{E8768F5F-9C88-4EA4-9C2C-4B38267A100F}"/>
                    </a:ext>
                  </a:extLst>
                </p:cNvPr>
                <p:cNvPicPr/>
                <p:nvPr/>
              </p:nvPicPr>
              <p:blipFill>
                <a:blip r:embed="rId448"/>
                <a:stretch>
                  <a:fillRect/>
                </a:stretch>
              </p:blipFill>
              <p:spPr>
                <a:xfrm>
                  <a:off x="7633093" y="6514752"/>
                  <a:ext cx="244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32291" name="Freihand 132290">
                  <a:extLst>
                    <a:ext uri="{FF2B5EF4-FFF2-40B4-BE49-F238E27FC236}">
                      <a16:creationId xmlns:a16="http://schemas.microsoft.com/office/drawing/2014/main" id="{D0F48814-3F7B-442D-B3DD-975713769C5B}"/>
                    </a:ext>
                  </a:extLst>
                </p14:cNvPr>
                <p14:cNvContentPartPr/>
                <p14:nvPr/>
              </p14:nvContentPartPr>
              <p14:xfrm>
                <a:off x="7590613" y="6625632"/>
                <a:ext cx="72000" cy="21240"/>
              </p14:xfrm>
            </p:contentPart>
          </mc:Choice>
          <mc:Fallback xmlns="">
            <p:pic>
              <p:nvPicPr>
                <p:cNvPr id="132291" name="Freihand 132290">
                  <a:extLst>
                    <a:ext uri="{FF2B5EF4-FFF2-40B4-BE49-F238E27FC236}">
                      <a16:creationId xmlns:a16="http://schemas.microsoft.com/office/drawing/2014/main" id="{D0F48814-3F7B-442D-B3DD-975713769C5B}"/>
                    </a:ext>
                  </a:extLst>
                </p:cNvPr>
                <p:cNvPicPr/>
                <p:nvPr/>
              </p:nvPicPr>
              <p:blipFill>
                <a:blip r:embed="rId450"/>
                <a:stretch>
                  <a:fillRect/>
                </a:stretch>
              </p:blipFill>
              <p:spPr>
                <a:xfrm>
                  <a:off x="7586293" y="6621312"/>
                  <a:ext cx="80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32292" name="Freihand 132291">
                  <a:extLst>
                    <a:ext uri="{FF2B5EF4-FFF2-40B4-BE49-F238E27FC236}">
                      <a16:creationId xmlns:a16="http://schemas.microsoft.com/office/drawing/2014/main" id="{F3504F68-6F28-46D8-9251-E6BFFA8194A6}"/>
                    </a:ext>
                  </a:extLst>
                </p14:cNvPr>
                <p14:cNvContentPartPr/>
                <p14:nvPr/>
              </p14:nvContentPartPr>
              <p14:xfrm>
                <a:off x="7606453" y="6599712"/>
                <a:ext cx="71640" cy="63360"/>
              </p14:xfrm>
            </p:contentPart>
          </mc:Choice>
          <mc:Fallback xmlns="">
            <p:pic>
              <p:nvPicPr>
                <p:cNvPr id="132292" name="Freihand 132291">
                  <a:extLst>
                    <a:ext uri="{FF2B5EF4-FFF2-40B4-BE49-F238E27FC236}">
                      <a16:creationId xmlns:a16="http://schemas.microsoft.com/office/drawing/2014/main" id="{F3504F68-6F28-46D8-9251-E6BFFA8194A6}"/>
                    </a:ext>
                  </a:extLst>
                </p:cNvPr>
                <p:cNvPicPr/>
                <p:nvPr/>
              </p:nvPicPr>
              <p:blipFill>
                <a:blip r:embed="rId452"/>
                <a:stretch>
                  <a:fillRect/>
                </a:stretch>
              </p:blipFill>
              <p:spPr>
                <a:xfrm>
                  <a:off x="7602133" y="6595392"/>
                  <a:ext cx="80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32293" name="Freihand 132292">
                  <a:extLst>
                    <a:ext uri="{FF2B5EF4-FFF2-40B4-BE49-F238E27FC236}">
                      <a16:creationId xmlns:a16="http://schemas.microsoft.com/office/drawing/2014/main" id="{C10C324C-B6D4-4FA6-9670-77BC011E0F12}"/>
                    </a:ext>
                  </a:extLst>
                </p14:cNvPr>
                <p14:cNvContentPartPr/>
                <p14:nvPr/>
              </p14:nvContentPartPr>
              <p14:xfrm>
                <a:off x="7832533" y="6499992"/>
                <a:ext cx="66600" cy="186480"/>
              </p14:xfrm>
            </p:contentPart>
          </mc:Choice>
          <mc:Fallback xmlns="">
            <p:pic>
              <p:nvPicPr>
                <p:cNvPr id="132293" name="Freihand 132292">
                  <a:extLst>
                    <a:ext uri="{FF2B5EF4-FFF2-40B4-BE49-F238E27FC236}">
                      <a16:creationId xmlns:a16="http://schemas.microsoft.com/office/drawing/2014/main" id="{C10C324C-B6D4-4FA6-9670-77BC011E0F12}"/>
                    </a:ext>
                  </a:extLst>
                </p:cNvPr>
                <p:cNvPicPr/>
                <p:nvPr/>
              </p:nvPicPr>
              <p:blipFill>
                <a:blip r:embed="rId454"/>
                <a:stretch>
                  <a:fillRect/>
                </a:stretch>
              </p:blipFill>
              <p:spPr>
                <a:xfrm>
                  <a:off x="7828213" y="6495672"/>
                  <a:ext cx="75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32294" name="Freihand 132293">
                  <a:extLst>
                    <a:ext uri="{FF2B5EF4-FFF2-40B4-BE49-F238E27FC236}">
                      <a16:creationId xmlns:a16="http://schemas.microsoft.com/office/drawing/2014/main" id="{3809903B-0D65-4CDC-9C60-B924D569CF96}"/>
                    </a:ext>
                  </a:extLst>
                </p14:cNvPr>
                <p14:cNvContentPartPr/>
                <p14:nvPr/>
              </p14:nvContentPartPr>
              <p14:xfrm>
                <a:off x="7910653" y="6501072"/>
                <a:ext cx="121320" cy="170280"/>
              </p14:xfrm>
            </p:contentPart>
          </mc:Choice>
          <mc:Fallback xmlns="">
            <p:pic>
              <p:nvPicPr>
                <p:cNvPr id="132294" name="Freihand 132293">
                  <a:extLst>
                    <a:ext uri="{FF2B5EF4-FFF2-40B4-BE49-F238E27FC236}">
                      <a16:creationId xmlns:a16="http://schemas.microsoft.com/office/drawing/2014/main" id="{3809903B-0D65-4CDC-9C60-B924D569CF96}"/>
                    </a:ext>
                  </a:extLst>
                </p:cNvPr>
                <p:cNvPicPr/>
                <p:nvPr/>
              </p:nvPicPr>
              <p:blipFill>
                <a:blip r:embed="rId456"/>
                <a:stretch>
                  <a:fillRect/>
                </a:stretch>
              </p:blipFill>
              <p:spPr>
                <a:xfrm>
                  <a:off x="7906333" y="6496752"/>
                  <a:ext cx="129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32295" name="Freihand 132294">
                  <a:extLst>
                    <a:ext uri="{FF2B5EF4-FFF2-40B4-BE49-F238E27FC236}">
                      <a16:creationId xmlns:a16="http://schemas.microsoft.com/office/drawing/2014/main" id="{00770FFC-E058-4E29-99B3-F9C372D9DE0A}"/>
                    </a:ext>
                  </a:extLst>
                </p14:cNvPr>
                <p14:cNvContentPartPr/>
                <p14:nvPr/>
              </p14:nvContentPartPr>
              <p14:xfrm>
                <a:off x="8028733" y="6602952"/>
                <a:ext cx="67320" cy="29520"/>
              </p14:xfrm>
            </p:contentPart>
          </mc:Choice>
          <mc:Fallback xmlns="">
            <p:pic>
              <p:nvPicPr>
                <p:cNvPr id="132295" name="Freihand 132294">
                  <a:extLst>
                    <a:ext uri="{FF2B5EF4-FFF2-40B4-BE49-F238E27FC236}">
                      <a16:creationId xmlns:a16="http://schemas.microsoft.com/office/drawing/2014/main" id="{00770FFC-E058-4E29-99B3-F9C372D9DE0A}"/>
                    </a:ext>
                  </a:extLst>
                </p:cNvPr>
                <p:cNvPicPr/>
                <p:nvPr/>
              </p:nvPicPr>
              <p:blipFill>
                <a:blip r:embed="rId458"/>
                <a:stretch>
                  <a:fillRect/>
                </a:stretch>
              </p:blipFill>
              <p:spPr>
                <a:xfrm>
                  <a:off x="8024413" y="6598632"/>
                  <a:ext cx="75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32296" name="Freihand 132295">
                  <a:extLst>
                    <a:ext uri="{FF2B5EF4-FFF2-40B4-BE49-F238E27FC236}">
                      <a16:creationId xmlns:a16="http://schemas.microsoft.com/office/drawing/2014/main" id="{AFEFBC4A-D32E-4334-99A8-C595146677E1}"/>
                    </a:ext>
                  </a:extLst>
                </p14:cNvPr>
                <p14:cNvContentPartPr/>
                <p14:nvPr/>
              </p14:nvContentPartPr>
              <p14:xfrm>
                <a:off x="8070133" y="6510432"/>
                <a:ext cx="105120" cy="168840"/>
              </p14:xfrm>
            </p:contentPart>
          </mc:Choice>
          <mc:Fallback xmlns="">
            <p:pic>
              <p:nvPicPr>
                <p:cNvPr id="132296" name="Freihand 132295">
                  <a:extLst>
                    <a:ext uri="{FF2B5EF4-FFF2-40B4-BE49-F238E27FC236}">
                      <a16:creationId xmlns:a16="http://schemas.microsoft.com/office/drawing/2014/main" id="{AFEFBC4A-D32E-4334-99A8-C595146677E1}"/>
                    </a:ext>
                  </a:extLst>
                </p:cNvPr>
                <p:cNvPicPr/>
                <p:nvPr/>
              </p:nvPicPr>
              <p:blipFill>
                <a:blip r:embed="rId460"/>
                <a:stretch>
                  <a:fillRect/>
                </a:stretch>
              </p:blipFill>
              <p:spPr>
                <a:xfrm>
                  <a:off x="8065813" y="6506112"/>
                  <a:ext cx="113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32297" name="Freihand 132296">
                  <a:extLst>
                    <a:ext uri="{FF2B5EF4-FFF2-40B4-BE49-F238E27FC236}">
                      <a16:creationId xmlns:a16="http://schemas.microsoft.com/office/drawing/2014/main" id="{479B8E24-4E87-44DD-98EF-770E3F59EAB5}"/>
                    </a:ext>
                  </a:extLst>
                </p14:cNvPr>
                <p14:cNvContentPartPr/>
                <p14:nvPr/>
              </p14:nvContentPartPr>
              <p14:xfrm>
                <a:off x="8146453" y="6490632"/>
                <a:ext cx="41040" cy="168120"/>
              </p14:xfrm>
            </p:contentPart>
          </mc:Choice>
          <mc:Fallback xmlns="">
            <p:pic>
              <p:nvPicPr>
                <p:cNvPr id="132297" name="Freihand 132296">
                  <a:extLst>
                    <a:ext uri="{FF2B5EF4-FFF2-40B4-BE49-F238E27FC236}">
                      <a16:creationId xmlns:a16="http://schemas.microsoft.com/office/drawing/2014/main" id="{479B8E24-4E87-44DD-98EF-770E3F59EAB5}"/>
                    </a:ext>
                  </a:extLst>
                </p:cNvPr>
                <p:cNvPicPr/>
                <p:nvPr/>
              </p:nvPicPr>
              <p:blipFill>
                <a:blip r:embed="rId462"/>
                <a:stretch>
                  <a:fillRect/>
                </a:stretch>
              </p:blipFill>
              <p:spPr>
                <a:xfrm>
                  <a:off x="8142133" y="6486312"/>
                  <a:ext cx="49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32298" name="Freihand 132297">
                  <a:extLst>
                    <a:ext uri="{FF2B5EF4-FFF2-40B4-BE49-F238E27FC236}">
                      <a16:creationId xmlns:a16="http://schemas.microsoft.com/office/drawing/2014/main" id="{AA02FB90-FB69-4599-B9A4-D33493EF73C3}"/>
                    </a:ext>
                  </a:extLst>
                </p14:cNvPr>
                <p14:cNvContentPartPr/>
                <p14:nvPr/>
              </p14:nvContentPartPr>
              <p14:xfrm>
                <a:off x="8198653" y="6499632"/>
                <a:ext cx="221040" cy="169560"/>
              </p14:xfrm>
            </p:contentPart>
          </mc:Choice>
          <mc:Fallback xmlns="">
            <p:pic>
              <p:nvPicPr>
                <p:cNvPr id="132298" name="Freihand 132297">
                  <a:extLst>
                    <a:ext uri="{FF2B5EF4-FFF2-40B4-BE49-F238E27FC236}">
                      <a16:creationId xmlns:a16="http://schemas.microsoft.com/office/drawing/2014/main" id="{AA02FB90-FB69-4599-B9A4-D33493EF73C3}"/>
                    </a:ext>
                  </a:extLst>
                </p:cNvPr>
                <p:cNvPicPr/>
                <p:nvPr/>
              </p:nvPicPr>
              <p:blipFill>
                <a:blip r:embed="rId464"/>
                <a:stretch>
                  <a:fillRect/>
                </a:stretch>
              </p:blipFill>
              <p:spPr>
                <a:xfrm>
                  <a:off x="8194333" y="6495312"/>
                  <a:ext cx="229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32299" name="Freihand 132298">
                  <a:extLst>
                    <a:ext uri="{FF2B5EF4-FFF2-40B4-BE49-F238E27FC236}">
                      <a16:creationId xmlns:a16="http://schemas.microsoft.com/office/drawing/2014/main" id="{7576274B-420B-468A-B13F-8C28A3B609FB}"/>
                    </a:ext>
                  </a:extLst>
                </p14:cNvPr>
                <p14:cNvContentPartPr/>
                <p14:nvPr/>
              </p14:nvContentPartPr>
              <p14:xfrm>
                <a:off x="8408173" y="6499992"/>
                <a:ext cx="67680" cy="129240"/>
              </p14:xfrm>
            </p:contentPart>
          </mc:Choice>
          <mc:Fallback xmlns="">
            <p:pic>
              <p:nvPicPr>
                <p:cNvPr id="132299" name="Freihand 132298">
                  <a:extLst>
                    <a:ext uri="{FF2B5EF4-FFF2-40B4-BE49-F238E27FC236}">
                      <a16:creationId xmlns:a16="http://schemas.microsoft.com/office/drawing/2014/main" id="{7576274B-420B-468A-B13F-8C28A3B609FB}"/>
                    </a:ext>
                  </a:extLst>
                </p:cNvPr>
                <p:cNvPicPr/>
                <p:nvPr/>
              </p:nvPicPr>
              <p:blipFill>
                <a:blip r:embed="rId466"/>
                <a:stretch>
                  <a:fillRect/>
                </a:stretch>
              </p:blipFill>
              <p:spPr>
                <a:xfrm>
                  <a:off x="8403853" y="6495672"/>
                  <a:ext cx="76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32300" name="Freihand 132299">
                  <a:extLst>
                    <a:ext uri="{FF2B5EF4-FFF2-40B4-BE49-F238E27FC236}">
                      <a16:creationId xmlns:a16="http://schemas.microsoft.com/office/drawing/2014/main" id="{92E3CB11-8983-4FAA-BDF3-03983EDA0780}"/>
                    </a:ext>
                  </a:extLst>
                </p14:cNvPr>
                <p14:cNvContentPartPr/>
                <p14:nvPr/>
              </p14:nvContentPartPr>
              <p14:xfrm>
                <a:off x="8470453" y="6462192"/>
                <a:ext cx="84240" cy="174240"/>
              </p14:xfrm>
            </p:contentPart>
          </mc:Choice>
          <mc:Fallback xmlns="">
            <p:pic>
              <p:nvPicPr>
                <p:cNvPr id="132300" name="Freihand 132299">
                  <a:extLst>
                    <a:ext uri="{FF2B5EF4-FFF2-40B4-BE49-F238E27FC236}">
                      <a16:creationId xmlns:a16="http://schemas.microsoft.com/office/drawing/2014/main" id="{92E3CB11-8983-4FAA-BDF3-03983EDA0780}"/>
                    </a:ext>
                  </a:extLst>
                </p:cNvPr>
                <p:cNvPicPr/>
                <p:nvPr/>
              </p:nvPicPr>
              <p:blipFill>
                <a:blip r:embed="rId468"/>
                <a:stretch>
                  <a:fillRect/>
                </a:stretch>
              </p:blipFill>
              <p:spPr>
                <a:xfrm>
                  <a:off x="8466133" y="6457872"/>
                  <a:ext cx="92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32301" name="Freihand 132300">
                  <a:extLst>
                    <a:ext uri="{FF2B5EF4-FFF2-40B4-BE49-F238E27FC236}">
                      <a16:creationId xmlns:a16="http://schemas.microsoft.com/office/drawing/2014/main" id="{495EF045-55D5-47F2-BF98-2699AAF21B40}"/>
                    </a:ext>
                  </a:extLst>
                </p14:cNvPr>
                <p14:cNvContentPartPr/>
                <p14:nvPr/>
              </p14:nvContentPartPr>
              <p14:xfrm>
                <a:off x="8567293" y="6474432"/>
                <a:ext cx="73080" cy="119160"/>
              </p14:xfrm>
            </p:contentPart>
          </mc:Choice>
          <mc:Fallback xmlns="">
            <p:pic>
              <p:nvPicPr>
                <p:cNvPr id="132301" name="Freihand 132300">
                  <a:extLst>
                    <a:ext uri="{FF2B5EF4-FFF2-40B4-BE49-F238E27FC236}">
                      <a16:creationId xmlns:a16="http://schemas.microsoft.com/office/drawing/2014/main" id="{495EF045-55D5-47F2-BF98-2699AAF21B40}"/>
                    </a:ext>
                  </a:extLst>
                </p:cNvPr>
                <p:cNvPicPr/>
                <p:nvPr/>
              </p:nvPicPr>
              <p:blipFill>
                <a:blip r:embed="rId470"/>
                <a:stretch>
                  <a:fillRect/>
                </a:stretch>
              </p:blipFill>
              <p:spPr>
                <a:xfrm>
                  <a:off x="8562973" y="6470112"/>
                  <a:ext cx="81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32302" name="Freihand 132301">
                  <a:extLst>
                    <a:ext uri="{FF2B5EF4-FFF2-40B4-BE49-F238E27FC236}">
                      <a16:creationId xmlns:a16="http://schemas.microsoft.com/office/drawing/2014/main" id="{84D13ABF-2786-4006-8D14-6BA0F6B4A0CC}"/>
                    </a:ext>
                  </a:extLst>
                </p14:cNvPr>
                <p14:cNvContentPartPr/>
                <p14:nvPr/>
              </p14:nvContentPartPr>
              <p14:xfrm>
                <a:off x="8556493" y="6423672"/>
                <a:ext cx="69840" cy="205560"/>
              </p14:xfrm>
            </p:contentPart>
          </mc:Choice>
          <mc:Fallback xmlns="">
            <p:pic>
              <p:nvPicPr>
                <p:cNvPr id="132302" name="Freihand 132301">
                  <a:extLst>
                    <a:ext uri="{FF2B5EF4-FFF2-40B4-BE49-F238E27FC236}">
                      <a16:creationId xmlns:a16="http://schemas.microsoft.com/office/drawing/2014/main" id="{84D13ABF-2786-4006-8D14-6BA0F6B4A0CC}"/>
                    </a:ext>
                  </a:extLst>
                </p:cNvPr>
                <p:cNvPicPr/>
                <p:nvPr/>
              </p:nvPicPr>
              <p:blipFill>
                <a:blip r:embed="rId472"/>
                <a:stretch>
                  <a:fillRect/>
                </a:stretch>
              </p:blipFill>
              <p:spPr>
                <a:xfrm>
                  <a:off x="8552173" y="6419352"/>
                  <a:ext cx="78480" cy="214200"/>
                </a:xfrm>
                <a:prstGeom prst="rect">
                  <a:avLst/>
                </a:prstGeom>
              </p:spPr>
            </p:pic>
          </mc:Fallback>
        </mc:AlternateContent>
      </p:gr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37C5EE4-A4E6-41E3-A6E3-8142BB8A91AA}"/>
                  </a:ext>
                </a:extLst>
              </p14:cNvPr>
              <p14:cNvContentPartPr/>
              <p14:nvPr/>
            </p14:nvContentPartPr>
            <p14:xfrm>
              <a:off x="4985653" y="1054632"/>
              <a:ext cx="2368080" cy="627120"/>
            </p14:xfrm>
          </p:contentPart>
        </mc:Choice>
        <mc:Fallback xmlns="">
          <p:pic>
            <p:nvPicPr>
              <p:cNvPr id="2" name="Freihand 1">
                <a:extLst>
                  <a:ext uri="{FF2B5EF4-FFF2-40B4-BE49-F238E27FC236}">
                    <a16:creationId xmlns:a16="http://schemas.microsoft.com/office/drawing/2014/main" id="{237C5EE4-A4E6-41E3-A6E3-8142BB8A91AA}"/>
                  </a:ext>
                </a:extLst>
              </p:cNvPr>
              <p:cNvPicPr/>
              <p:nvPr/>
            </p:nvPicPr>
            <p:blipFill>
              <a:blip r:embed="rId4"/>
              <a:stretch>
                <a:fillRect/>
              </a:stretch>
            </p:blipFill>
            <p:spPr>
              <a:xfrm>
                <a:off x="4981333" y="1050312"/>
                <a:ext cx="237672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1426FB7-03F6-4A7F-8D6B-499B2DD5262E}"/>
                  </a:ext>
                </a:extLst>
              </p14:cNvPr>
              <p14:cNvContentPartPr/>
              <p14:nvPr/>
            </p14:nvContentPartPr>
            <p14:xfrm>
              <a:off x="4920493" y="1727112"/>
              <a:ext cx="2538000" cy="448560"/>
            </p14:xfrm>
          </p:contentPart>
        </mc:Choice>
        <mc:Fallback xmlns="">
          <p:pic>
            <p:nvPicPr>
              <p:cNvPr id="3" name="Freihand 2">
                <a:extLst>
                  <a:ext uri="{FF2B5EF4-FFF2-40B4-BE49-F238E27FC236}">
                    <a16:creationId xmlns:a16="http://schemas.microsoft.com/office/drawing/2014/main" id="{81426FB7-03F6-4A7F-8D6B-499B2DD5262E}"/>
                  </a:ext>
                </a:extLst>
              </p:cNvPr>
              <p:cNvPicPr/>
              <p:nvPr/>
            </p:nvPicPr>
            <p:blipFill>
              <a:blip r:embed="rId6"/>
              <a:stretch>
                <a:fillRect/>
              </a:stretch>
            </p:blipFill>
            <p:spPr>
              <a:xfrm>
                <a:off x="4916173" y="1722792"/>
                <a:ext cx="2546640" cy="457200"/>
              </a:xfrm>
              <a:prstGeom prst="rect">
                <a:avLst/>
              </a:prstGeom>
            </p:spPr>
          </p:pic>
        </mc:Fallback>
      </mc:AlternateContent>
      <p:grpSp>
        <p:nvGrpSpPr>
          <p:cNvPr id="8" name="Gruppieren 7">
            <a:extLst>
              <a:ext uri="{FF2B5EF4-FFF2-40B4-BE49-F238E27FC236}">
                <a16:creationId xmlns:a16="http://schemas.microsoft.com/office/drawing/2014/main" id="{55F74C0C-0F00-46AE-A900-694EE5C1F164}"/>
              </a:ext>
            </a:extLst>
          </p:cNvPr>
          <p:cNvGrpSpPr/>
          <p:nvPr/>
        </p:nvGrpSpPr>
        <p:grpSpPr>
          <a:xfrm>
            <a:off x="3429373" y="3869832"/>
            <a:ext cx="5691600" cy="185040"/>
            <a:chOff x="3429373" y="3869832"/>
            <a:chExt cx="5691600" cy="1850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AE7C2D6-2CD8-4428-B76F-5A099882617E}"/>
                    </a:ext>
                  </a:extLst>
                </p14:cNvPr>
                <p14:cNvContentPartPr/>
                <p14:nvPr/>
              </p14:nvContentPartPr>
              <p14:xfrm>
                <a:off x="3429373" y="3960552"/>
                <a:ext cx="1505160" cy="74520"/>
              </p14:xfrm>
            </p:contentPart>
          </mc:Choice>
          <mc:Fallback xmlns="">
            <p:pic>
              <p:nvPicPr>
                <p:cNvPr id="5" name="Freihand 4">
                  <a:extLst>
                    <a:ext uri="{FF2B5EF4-FFF2-40B4-BE49-F238E27FC236}">
                      <a16:creationId xmlns:a16="http://schemas.microsoft.com/office/drawing/2014/main" id="{1AE7C2D6-2CD8-4428-B76F-5A099882617E}"/>
                    </a:ext>
                  </a:extLst>
                </p:cNvPr>
                <p:cNvPicPr/>
                <p:nvPr/>
              </p:nvPicPr>
              <p:blipFill>
                <a:blip r:embed="rId8"/>
                <a:stretch>
                  <a:fillRect/>
                </a:stretch>
              </p:blipFill>
              <p:spPr>
                <a:xfrm>
                  <a:off x="3425053" y="3956232"/>
                  <a:ext cx="1513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658E255-402D-4967-AF3F-00E7CF0F8263}"/>
                    </a:ext>
                  </a:extLst>
                </p14:cNvPr>
                <p14:cNvContentPartPr/>
                <p14:nvPr/>
              </p14:nvContentPartPr>
              <p14:xfrm>
                <a:off x="5104813" y="3972072"/>
                <a:ext cx="1427760" cy="52560"/>
              </p14:xfrm>
            </p:contentPart>
          </mc:Choice>
          <mc:Fallback xmlns="">
            <p:pic>
              <p:nvPicPr>
                <p:cNvPr id="6" name="Freihand 5">
                  <a:extLst>
                    <a:ext uri="{FF2B5EF4-FFF2-40B4-BE49-F238E27FC236}">
                      <a16:creationId xmlns:a16="http://schemas.microsoft.com/office/drawing/2014/main" id="{C658E255-402D-4967-AF3F-00E7CF0F8263}"/>
                    </a:ext>
                  </a:extLst>
                </p:cNvPr>
                <p:cNvPicPr/>
                <p:nvPr/>
              </p:nvPicPr>
              <p:blipFill>
                <a:blip r:embed="rId10"/>
                <a:stretch>
                  <a:fillRect/>
                </a:stretch>
              </p:blipFill>
              <p:spPr>
                <a:xfrm>
                  <a:off x="5100493" y="3967752"/>
                  <a:ext cx="1436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52BCDB51-7406-45AC-9E5F-E308F47ECFB1}"/>
                    </a:ext>
                  </a:extLst>
                </p14:cNvPr>
                <p14:cNvContentPartPr/>
                <p14:nvPr/>
              </p14:nvContentPartPr>
              <p14:xfrm>
                <a:off x="6731293" y="3869832"/>
                <a:ext cx="2389680" cy="185040"/>
              </p14:xfrm>
            </p:contentPart>
          </mc:Choice>
          <mc:Fallback xmlns="">
            <p:pic>
              <p:nvPicPr>
                <p:cNvPr id="7" name="Freihand 6">
                  <a:extLst>
                    <a:ext uri="{FF2B5EF4-FFF2-40B4-BE49-F238E27FC236}">
                      <a16:creationId xmlns:a16="http://schemas.microsoft.com/office/drawing/2014/main" id="{52BCDB51-7406-45AC-9E5F-E308F47ECFB1}"/>
                    </a:ext>
                  </a:extLst>
                </p:cNvPr>
                <p:cNvPicPr/>
                <p:nvPr/>
              </p:nvPicPr>
              <p:blipFill>
                <a:blip r:embed="rId12"/>
                <a:stretch>
                  <a:fillRect/>
                </a:stretch>
              </p:blipFill>
              <p:spPr>
                <a:xfrm>
                  <a:off x="6726973" y="3865512"/>
                  <a:ext cx="239832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CA8FE1E-4D2F-43EC-BFB9-54A288EE5AEF}"/>
                  </a:ext>
                </a:extLst>
              </p14:cNvPr>
              <p14:cNvContentPartPr/>
              <p14:nvPr/>
            </p14:nvContentPartPr>
            <p14:xfrm>
              <a:off x="6762253" y="3552312"/>
              <a:ext cx="2725560" cy="531720"/>
            </p14:xfrm>
          </p:contentPart>
        </mc:Choice>
        <mc:Fallback xmlns="">
          <p:pic>
            <p:nvPicPr>
              <p:cNvPr id="9" name="Freihand 8">
                <a:extLst>
                  <a:ext uri="{FF2B5EF4-FFF2-40B4-BE49-F238E27FC236}">
                    <a16:creationId xmlns:a16="http://schemas.microsoft.com/office/drawing/2014/main" id="{ECA8FE1E-4D2F-43EC-BFB9-54A288EE5AEF}"/>
                  </a:ext>
                </a:extLst>
              </p:cNvPr>
              <p:cNvPicPr/>
              <p:nvPr/>
            </p:nvPicPr>
            <p:blipFill>
              <a:blip r:embed="rId14"/>
              <a:stretch>
                <a:fillRect/>
              </a:stretch>
            </p:blipFill>
            <p:spPr>
              <a:xfrm>
                <a:off x="6757933" y="3547992"/>
                <a:ext cx="273420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4E32F82E-EED5-4FD5-BA3F-D36816EBD870}"/>
                  </a:ext>
                </a:extLst>
              </p14:cNvPr>
              <p14:cNvContentPartPr/>
              <p14:nvPr/>
            </p14:nvContentPartPr>
            <p14:xfrm>
              <a:off x="6054133" y="3978912"/>
              <a:ext cx="1592640" cy="405360"/>
            </p14:xfrm>
          </p:contentPart>
        </mc:Choice>
        <mc:Fallback xmlns="">
          <p:pic>
            <p:nvPicPr>
              <p:cNvPr id="10" name="Freihand 9">
                <a:extLst>
                  <a:ext uri="{FF2B5EF4-FFF2-40B4-BE49-F238E27FC236}">
                    <a16:creationId xmlns:a16="http://schemas.microsoft.com/office/drawing/2014/main" id="{4E32F82E-EED5-4FD5-BA3F-D36816EBD870}"/>
                  </a:ext>
                </a:extLst>
              </p:cNvPr>
              <p:cNvPicPr/>
              <p:nvPr/>
            </p:nvPicPr>
            <p:blipFill>
              <a:blip r:embed="rId16"/>
              <a:stretch>
                <a:fillRect/>
              </a:stretch>
            </p:blipFill>
            <p:spPr>
              <a:xfrm>
                <a:off x="6049813" y="3974592"/>
                <a:ext cx="1601280" cy="414000"/>
              </a:xfrm>
              <a:prstGeom prst="rect">
                <a:avLst/>
              </a:prstGeom>
            </p:spPr>
          </p:pic>
        </mc:Fallback>
      </mc:AlternateContent>
      <p:grpSp>
        <p:nvGrpSpPr>
          <p:cNvPr id="13" name="Gruppieren 12">
            <a:extLst>
              <a:ext uri="{FF2B5EF4-FFF2-40B4-BE49-F238E27FC236}">
                <a16:creationId xmlns:a16="http://schemas.microsoft.com/office/drawing/2014/main" id="{C127415D-6746-4F95-A040-3BD8469875C5}"/>
              </a:ext>
            </a:extLst>
          </p:cNvPr>
          <p:cNvGrpSpPr/>
          <p:nvPr/>
        </p:nvGrpSpPr>
        <p:grpSpPr>
          <a:xfrm>
            <a:off x="5096533" y="2552952"/>
            <a:ext cx="2162880" cy="1011960"/>
            <a:chOff x="5096533" y="2552952"/>
            <a:chExt cx="2162880" cy="101196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89FFB3DB-CA2B-4E87-B864-6813C2F2C7B3}"/>
                    </a:ext>
                  </a:extLst>
                </p14:cNvPr>
                <p14:cNvContentPartPr/>
                <p14:nvPr/>
              </p14:nvContentPartPr>
              <p14:xfrm>
                <a:off x="5258173" y="2552952"/>
                <a:ext cx="1735200" cy="462960"/>
              </p14:xfrm>
            </p:contentPart>
          </mc:Choice>
          <mc:Fallback xmlns="">
            <p:pic>
              <p:nvPicPr>
                <p:cNvPr id="11" name="Freihand 10">
                  <a:extLst>
                    <a:ext uri="{FF2B5EF4-FFF2-40B4-BE49-F238E27FC236}">
                      <a16:creationId xmlns:a16="http://schemas.microsoft.com/office/drawing/2014/main" id="{89FFB3DB-CA2B-4E87-B864-6813C2F2C7B3}"/>
                    </a:ext>
                  </a:extLst>
                </p:cNvPr>
                <p:cNvPicPr/>
                <p:nvPr/>
              </p:nvPicPr>
              <p:blipFill>
                <a:blip r:embed="rId18"/>
                <a:stretch>
                  <a:fillRect/>
                </a:stretch>
              </p:blipFill>
              <p:spPr>
                <a:xfrm>
                  <a:off x="5253853" y="2548632"/>
                  <a:ext cx="174384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18E68187-5EA7-42AB-B303-FA64E3EBAE65}"/>
                    </a:ext>
                  </a:extLst>
                </p14:cNvPr>
                <p14:cNvContentPartPr/>
                <p14:nvPr/>
              </p14:nvContentPartPr>
              <p14:xfrm>
                <a:off x="5096533" y="2972712"/>
                <a:ext cx="2162880" cy="592200"/>
              </p14:xfrm>
            </p:contentPart>
          </mc:Choice>
          <mc:Fallback xmlns="">
            <p:pic>
              <p:nvPicPr>
                <p:cNvPr id="12" name="Freihand 11">
                  <a:extLst>
                    <a:ext uri="{FF2B5EF4-FFF2-40B4-BE49-F238E27FC236}">
                      <a16:creationId xmlns:a16="http://schemas.microsoft.com/office/drawing/2014/main" id="{18E68187-5EA7-42AB-B303-FA64E3EBAE65}"/>
                    </a:ext>
                  </a:extLst>
                </p:cNvPr>
                <p:cNvPicPr/>
                <p:nvPr/>
              </p:nvPicPr>
              <p:blipFill>
                <a:blip r:embed="rId20"/>
                <a:stretch>
                  <a:fillRect/>
                </a:stretch>
              </p:blipFill>
              <p:spPr>
                <a:xfrm>
                  <a:off x="5092213" y="2968392"/>
                  <a:ext cx="2171520" cy="600840"/>
                </a:xfrm>
                <a:prstGeom prst="rect">
                  <a:avLst/>
                </a:prstGeom>
              </p:spPr>
            </p:pic>
          </mc:Fallback>
        </mc:AlternateContent>
      </p:gr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489E92B4-58CC-4985-9182-FD1A82C25409}"/>
                  </a:ext>
                </a:extLst>
              </p14:cNvPr>
              <p14:cNvContentPartPr/>
              <p14:nvPr/>
            </p14:nvContentPartPr>
            <p14:xfrm>
              <a:off x="1003333" y="5914272"/>
              <a:ext cx="7495920" cy="807480"/>
            </p14:xfrm>
          </p:contentPart>
        </mc:Choice>
        <mc:Fallback xmlns="">
          <p:pic>
            <p:nvPicPr>
              <p:cNvPr id="3" name="Freihand 2">
                <a:extLst>
                  <a:ext uri="{FF2B5EF4-FFF2-40B4-BE49-F238E27FC236}">
                    <a16:creationId xmlns:a16="http://schemas.microsoft.com/office/drawing/2014/main" id="{489E92B4-58CC-4985-9182-FD1A82C25409}"/>
                  </a:ext>
                </a:extLst>
              </p:cNvPr>
              <p:cNvPicPr/>
              <p:nvPr/>
            </p:nvPicPr>
            <p:blipFill>
              <a:blip r:embed="rId4"/>
              <a:stretch>
                <a:fillRect/>
              </a:stretch>
            </p:blipFill>
            <p:spPr>
              <a:xfrm>
                <a:off x="999013" y="5909952"/>
                <a:ext cx="7504560" cy="816120"/>
              </a:xfrm>
              <a:prstGeom prst="rect">
                <a:avLst/>
              </a:prstGeom>
            </p:spPr>
          </p:pic>
        </mc:Fallback>
      </mc:AlternateContent>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15FB4FA-2DA0-4D8D-86B8-A46F8E413156}"/>
              </a:ext>
            </a:extLst>
          </p:cNvPr>
          <p:cNvPicPr>
            <a:picLocks noChangeAspect="1"/>
          </p:cNvPicPr>
          <p:nvPr/>
        </p:nvPicPr>
        <p:blipFill>
          <a:blip r:embed="rId3"/>
          <a:stretch>
            <a:fillRect/>
          </a:stretch>
        </p:blipFill>
        <p:spPr>
          <a:xfrm>
            <a:off x="278789" y="561668"/>
            <a:ext cx="7993043" cy="5340368"/>
          </a:xfrm>
          <a:prstGeom prst="rect">
            <a:avLst/>
          </a:prstGeom>
        </p:spPr>
      </p:pic>
      <p:pic>
        <p:nvPicPr>
          <p:cNvPr id="6" name="Grafik 5">
            <a:extLst>
              <a:ext uri="{FF2B5EF4-FFF2-40B4-BE49-F238E27FC236}">
                <a16:creationId xmlns:a16="http://schemas.microsoft.com/office/drawing/2014/main" id="{6912F5B9-132C-4264-9175-8B18BCEFCE71}"/>
              </a:ext>
            </a:extLst>
          </p:cNvPr>
          <p:cNvPicPr>
            <a:picLocks noChangeAspect="1"/>
          </p:cNvPicPr>
          <p:nvPr/>
        </p:nvPicPr>
        <p:blipFill>
          <a:blip r:embed="rId4"/>
          <a:stretch>
            <a:fillRect/>
          </a:stretch>
        </p:blipFill>
        <p:spPr>
          <a:xfrm>
            <a:off x="206890" y="4434472"/>
            <a:ext cx="3819950" cy="2215571"/>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E2DE27-9B36-47C4-9A75-7EBCBB3B09CB}"/>
                  </a:ext>
                </a:extLst>
              </p14:cNvPr>
              <p14:cNvContentPartPr/>
              <p14:nvPr/>
            </p14:nvContentPartPr>
            <p14:xfrm>
              <a:off x="2493373" y="1058952"/>
              <a:ext cx="420840" cy="622440"/>
            </p14:xfrm>
          </p:contentPart>
        </mc:Choice>
        <mc:Fallback xmlns="">
          <p:pic>
            <p:nvPicPr>
              <p:cNvPr id="2" name="Freihand 1">
                <a:extLst>
                  <a:ext uri="{FF2B5EF4-FFF2-40B4-BE49-F238E27FC236}">
                    <a16:creationId xmlns:a16="http://schemas.microsoft.com/office/drawing/2014/main" id="{F6E2DE27-9B36-47C4-9A75-7EBCBB3B09CB}"/>
                  </a:ext>
                </a:extLst>
              </p:cNvPr>
              <p:cNvPicPr/>
              <p:nvPr/>
            </p:nvPicPr>
            <p:blipFill>
              <a:blip r:embed="rId6"/>
              <a:stretch>
                <a:fillRect/>
              </a:stretch>
            </p:blipFill>
            <p:spPr>
              <a:xfrm>
                <a:off x="2489053" y="1054632"/>
                <a:ext cx="42948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1CF8D67-C425-41AD-8CA1-755A5182F030}"/>
                  </a:ext>
                </a:extLst>
              </p14:cNvPr>
              <p14:cNvContentPartPr/>
              <p14:nvPr/>
            </p14:nvContentPartPr>
            <p14:xfrm>
              <a:off x="2826013" y="1394832"/>
              <a:ext cx="346680" cy="627480"/>
            </p14:xfrm>
          </p:contentPart>
        </mc:Choice>
        <mc:Fallback xmlns="">
          <p:pic>
            <p:nvPicPr>
              <p:cNvPr id="4" name="Freihand 3">
                <a:extLst>
                  <a:ext uri="{FF2B5EF4-FFF2-40B4-BE49-F238E27FC236}">
                    <a16:creationId xmlns:a16="http://schemas.microsoft.com/office/drawing/2014/main" id="{A1CF8D67-C425-41AD-8CA1-755A5182F030}"/>
                  </a:ext>
                </a:extLst>
              </p:cNvPr>
              <p:cNvPicPr/>
              <p:nvPr/>
            </p:nvPicPr>
            <p:blipFill>
              <a:blip r:embed="rId8"/>
              <a:stretch>
                <a:fillRect/>
              </a:stretch>
            </p:blipFill>
            <p:spPr>
              <a:xfrm>
                <a:off x="2821693" y="1390512"/>
                <a:ext cx="35532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814B108-F822-413F-A7C2-CB2E0EBFF7F0}"/>
                  </a:ext>
                </a:extLst>
              </p14:cNvPr>
              <p14:cNvContentPartPr/>
              <p14:nvPr/>
            </p14:nvContentPartPr>
            <p14:xfrm>
              <a:off x="3196093" y="1639272"/>
              <a:ext cx="393120" cy="619560"/>
            </p14:xfrm>
          </p:contentPart>
        </mc:Choice>
        <mc:Fallback xmlns="">
          <p:pic>
            <p:nvPicPr>
              <p:cNvPr id="5" name="Freihand 4">
                <a:extLst>
                  <a:ext uri="{FF2B5EF4-FFF2-40B4-BE49-F238E27FC236}">
                    <a16:creationId xmlns:a16="http://schemas.microsoft.com/office/drawing/2014/main" id="{2814B108-F822-413F-A7C2-CB2E0EBFF7F0}"/>
                  </a:ext>
                </a:extLst>
              </p:cNvPr>
              <p:cNvPicPr/>
              <p:nvPr/>
            </p:nvPicPr>
            <p:blipFill>
              <a:blip r:embed="rId10"/>
              <a:stretch>
                <a:fillRect/>
              </a:stretch>
            </p:blipFill>
            <p:spPr>
              <a:xfrm>
                <a:off x="3191773" y="1634952"/>
                <a:ext cx="40176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5211" name="Freihand 135210">
                <a:extLst>
                  <a:ext uri="{FF2B5EF4-FFF2-40B4-BE49-F238E27FC236}">
                    <a16:creationId xmlns:a16="http://schemas.microsoft.com/office/drawing/2014/main" id="{0939FFFB-A08C-4A57-A310-C6086220D4AF}"/>
                  </a:ext>
                </a:extLst>
              </p14:cNvPr>
              <p14:cNvContentPartPr/>
              <p14:nvPr/>
            </p14:nvContentPartPr>
            <p14:xfrm>
              <a:off x="3498133" y="5319192"/>
              <a:ext cx="129600" cy="329040"/>
            </p14:xfrm>
          </p:contentPart>
        </mc:Choice>
        <mc:Fallback xmlns="">
          <p:pic>
            <p:nvPicPr>
              <p:cNvPr id="135211" name="Freihand 135210">
                <a:extLst>
                  <a:ext uri="{FF2B5EF4-FFF2-40B4-BE49-F238E27FC236}">
                    <a16:creationId xmlns:a16="http://schemas.microsoft.com/office/drawing/2014/main" id="{0939FFFB-A08C-4A57-A310-C6086220D4AF}"/>
                  </a:ext>
                </a:extLst>
              </p:cNvPr>
              <p:cNvPicPr/>
              <p:nvPr/>
            </p:nvPicPr>
            <p:blipFill>
              <a:blip r:embed="rId12"/>
              <a:stretch>
                <a:fillRect/>
              </a:stretch>
            </p:blipFill>
            <p:spPr>
              <a:xfrm>
                <a:off x="3493813" y="5314872"/>
                <a:ext cx="1382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5212" name="Freihand 135211">
                <a:extLst>
                  <a:ext uri="{FF2B5EF4-FFF2-40B4-BE49-F238E27FC236}">
                    <a16:creationId xmlns:a16="http://schemas.microsoft.com/office/drawing/2014/main" id="{C92F28B2-0F80-4E19-98AD-FC5963B714B7}"/>
                  </a:ext>
                </a:extLst>
              </p14:cNvPr>
              <p14:cNvContentPartPr/>
              <p14:nvPr/>
            </p14:nvContentPartPr>
            <p14:xfrm>
              <a:off x="6860533" y="2886672"/>
              <a:ext cx="715320" cy="578520"/>
            </p14:xfrm>
          </p:contentPart>
        </mc:Choice>
        <mc:Fallback xmlns="">
          <p:pic>
            <p:nvPicPr>
              <p:cNvPr id="135212" name="Freihand 135211">
                <a:extLst>
                  <a:ext uri="{FF2B5EF4-FFF2-40B4-BE49-F238E27FC236}">
                    <a16:creationId xmlns:a16="http://schemas.microsoft.com/office/drawing/2014/main" id="{C92F28B2-0F80-4E19-98AD-FC5963B714B7}"/>
                  </a:ext>
                </a:extLst>
              </p:cNvPr>
              <p:cNvPicPr/>
              <p:nvPr/>
            </p:nvPicPr>
            <p:blipFill>
              <a:blip r:embed="rId14"/>
              <a:stretch>
                <a:fillRect/>
              </a:stretch>
            </p:blipFill>
            <p:spPr>
              <a:xfrm>
                <a:off x="6856213" y="2882352"/>
                <a:ext cx="72396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5230" name="Freihand 135229">
                <a:extLst>
                  <a:ext uri="{FF2B5EF4-FFF2-40B4-BE49-F238E27FC236}">
                    <a16:creationId xmlns:a16="http://schemas.microsoft.com/office/drawing/2014/main" id="{8BA2F604-A5D1-4B87-99EA-DA72555BF600}"/>
                  </a:ext>
                </a:extLst>
              </p14:cNvPr>
              <p14:cNvContentPartPr/>
              <p14:nvPr/>
            </p14:nvContentPartPr>
            <p14:xfrm>
              <a:off x="6807973" y="2932392"/>
              <a:ext cx="708120" cy="525240"/>
            </p14:xfrm>
          </p:contentPart>
        </mc:Choice>
        <mc:Fallback xmlns="">
          <p:pic>
            <p:nvPicPr>
              <p:cNvPr id="135230" name="Freihand 135229">
                <a:extLst>
                  <a:ext uri="{FF2B5EF4-FFF2-40B4-BE49-F238E27FC236}">
                    <a16:creationId xmlns:a16="http://schemas.microsoft.com/office/drawing/2014/main" id="{8BA2F604-A5D1-4B87-99EA-DA72555BF600}"/>
                  </a:ext>
                </a:extLst>
              </p:cNvPr>
              <p:cNvPicPr/>
              <p:nvPr/>
            </p:nvPicPr>
            <p:blipFill>
              <a:blip r:embed="rId16"/>
              <a:stretch>
                <a:fillRect/>
              </a:stretch>
            </p:blipFill>
            <p:spPr>
              <a:xfrm>
                <a:off x="6803653" y="2928072"/>
                <a:ext cx="716760" cy="533880"/>
              </a:xfrm>
              <a:prstGeom prst="rect">
                <a:avLst/>
              </a:prstGeom>
            </p:spPr>
          </p:pic>
        </mc:Fallback>
      </mc:AlternateContent>
      <p:grpSp>
        <p:nvGrpSpPr>
          <p:cNvPr id="135293" name="Gruppieren 135292">
            <a:extLst>
              <a:ext uri="{FF2B5EF4-FFF2-40B4-BE49-F238E27FC236}">
                <a16:creationId xmlns:a16="http://schemas.microsoft.com/office/drawing/2014/main" id="{7643A1AE-A1DC-4212-85DB-D08CF0C07C82}"/>
              </a:ext>
            </a:extLst>
          </p:cNvPr>
          <p:cNvGrpSpPr/>
          <p:nvPr/>
        </p:nvGrpSpPr>
        <p:grpSpPr>
          <a:xfrm>
            <a:off x="3418573" y="230952"/>
            <a:ext cx="8532360" cy="4567680"/>
            <a:chOff x="3418573" y="230952"/>
            <a:chExt cx="8532360" cy="4567680"/>
          </a:xfrm>
        </p:grpSpPr>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039B10EC-B18E-43F8-A4CB-97EC2847D74F}"/>
                    </a:ext>
                  </a:extLst>
                </p14:cNvPr>
                <p14:cNvContentPartPr/>
                <p14:nvPr/>
              </p14:nvContentPartPr>
              <p14:xfrm>
                <a:off x="3418573" y="496272"/>
                <a:ext cx="5406120" cy="628920"/>
              </p14:xfrm>
            </p:contentPart>
          </mc:Choice>
          <mc:Fallback xmlns="">
            <p:pic>
              <p:nvPicPr>
                <p:cNvPr id="8" name="Freihand 7">
                  <a:extLst>
                    <a:ext uri="{FF2B5EF4-FFF2-40B4-BE49-F238E27FC236}">
                      <a16:creationId xmlns:a16="http://schemas.microsoft.com/office/drawing/2014/main" id="{039B10EC-B18E-43F8-A4CB-97EC2847D74F}"/>
                    </a:ext>
                  </a:extLst>
                </p:cNvPr>
                <p:cNvPicPr/>
                <p:nvPr/>
              </p:nvPicPr>
              <p:blipFill>
                <a:blip r:embed="rId18"/>
                <a:stretch>
                  <a:fillRect/>
                </a:stretch>
              </p:blipFill>
              <p:spPr>
                <a:xfrm>
                  <a:off x="3414253" y="491952"/>
                  <a:ext cx="541476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C7B2624D-B68B-41AB-9D10-AAE2283E92FE}"/>
                    </a:ext>
                  </a:extLst>
                </p14:cNvPr>
                <p14:cNvContentPartPr/>
                <p14:nvPr/>
              </p14:nvContentPartPr>
              <p14:xfrm>
                <a:off x="9045373" y="353352"/>
                <a:ext cx="16200" cy="183240"/>
              </p14:xfrm>
            </p:contentPart>
          </mc:Choice>
          <mc:Fallback xmlns="">
            <p:pic>
              <p:nvPicPr>
                <p:cNvPr id="10" name="Freihand 9">
                  <a:extLst>
                    <a:ext uri="{FF2B5EF4-FFF2-40B4-BE49-F238E27FC236}">
                      <a16:creationId xmlns:a16="http://schemas.microsoft.com/office/drawing/2014/main" id="{C7B2624D-B68B-41AB-9D10-AAE2283E92FE}"/>
                    </a:ext>
                  </a:extLst>
                </p:cNvPr>
                <p:cNvPicPr/>
                <p:nvPr/>
              </p:nvPicPr>
              <p:blipFill>
                <a:blip r:embed="rId20"/>
                <a:stretch>
                  <a:fillRect/>
                </a:stretch>
              </p:blipFill>
              <p:spPr>
                <a:xfrm>
                  <a:off x="9041053" y="349032"/>
                  <a:ext cx="24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B895E055-43A4-412C-A623-1CDB1F2EADBD}"/>
                    </a:ext>
                  </a:extLst>
                </p14:cNvPr>
                <p14:cNvContentPartPr/>
                <p14:nvPr/>
              </p14:nvContentPartPr>
              <p14:xfrm>
                <a:off x="9025213" y="354792"/>
                <a:ext cx="135720" cy="8280"/>
              </p14:xfrm>
            </p:contentPart>
          </mc:Choice>
          <mc:Fallback xmlns="">
            <p:pic>
              <p:nvPicPr>
                <p:cNvPr id="12" name="Freihand 11">
                  <a:extLst>
                    <a:ext uri="{FF2B5EF4-FFF2-40B4-BE49-F238E27FC236}">
                      <a16:creationId xmlns:a16="http://schemas.microsoft.com/office/drawing/2014/main" id="{B895E055-43A4-412C-A623-1CDB1F2EADBD}"/>
                    </a:ext>
                  </a:extLst>
                </p:cNvPr>
                <p:cNvPicPr/>
                <p:nvPr/>
              </p:nvPicPr>
              <p:blipFill>
                <a:blip r:embed="rId22"/>
                <a:stretch>
                  <a:fillRect/>
                </a:stretch>
              </p:blipFill>
              <p:spPr>
                <a:xfrm>
                  <a:off x="9020893" y="350472"/>
                  <a:ext cx="144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70078BB9-1D4C-4B9C-97EA-537D61F14BF0}"/>
                    </a:ext>
                  </a:extLst>
                </p14:cNvPr>
                <p14:cNvContentPartPr/>
                <p14:nvPr/>
              </p14:nvContentPartPr>
              <p14:xfrm>
                <a:off x="9045733" y="439752"/>
                <a:ext cx="114120" cy="97200"/>
              </p14:xfrm>
            </p:contentPart>
          </mc:Choice>
          <mc:Fallback xmlns="">
            <p:pic>
              <p:nvPicPr>
                <p:cNvPr id="13" name="Freihand 12">
                  <a:extLst>
                    <a:ext uri="{FF2B5EF4-FFF2-40B4-BE49-F238E27FC236}">
                      <a16:creationId xmlns:a16="http://schemas.microsoft.com/office/drawing/2014/main" id="{70078BB9-1D4C-4B9C-97EA-537D61F14BF0}"/>
                    </a:ext>
                  </a:extLst>
                </p:cNvPr>
                <p:cNvPicPr/>
                <p:nvPr/>
              </p:nvPicPr>
              <p:blipFill>
                <a:blip r:embed="rId24"/>
                <a:stretch>
                  <a:fillRect/>
                </a:stretch>
              </p:blipFill>
              <p:spPr>
                <a:xfrm>
                  <a:off x="9041413" y="435432"/>
                  <a:ext cx="122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D56AA7EB-D269-42CB-8D26-F03DC20349BA}"/>
                    </a:ext>
                  </a:extLst>
                </p14:cNvPr>
                <p14:cNvContentPartPr/>
                <p14:nvPr/>
              </p14:nvContentPartPr>
              <p14:xfrm>
                <a:off x="9198733" y="412392"/>
                <a:ext cx="97200" cy="117720"/>
              </p14:xfrm>
            </p:contentPart>
          </mc:Choice>
          <mc:Fallback xmlns="">
            <p:pic>
              <p:nvPicPr>
                <p:cNvPr id="14" name="Freihand 13">
                  <a:extLst>
                    <a:ext uri="{FF2B5EF4-FFF2-40B4-BE49-F238E27FC236}">
                      <a16:creationId xmlns:a16="http://schemas.microsoft.com/office/drawing/2014/main" id="{D56AA7EB-D269-42CB-8D26-F03DC20349BA}"/>
                    </a:ext>
                  </a:extLst>
                </p:cNvPr>
                <p:cNvPicPr/>
                <p:nvPr/>
              </p:nvPicPr>
              <p:blipFill>
                <a:blip r:embed="rId26"/>
                <a:stretch>
                  <a:fillRect/>
                </a:stretch>
              </p:blipFill>
              <p:spPr>
                <a:xfrm>
                  <a:off x="9194413" y="408072"/>
                  <a:ext cx="105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3853BAF3-05F1-419E-86C3-BF1DACF9CC9B}"/>
                    </a:ext>
                  </a:extLst>
                </p14:cNvPr>
                <p14:cNvContentPartPr/>
                <p14:nvPr/>
              </p14:nvContentPartPr>
              <p14:xfrm>
                <a:off x="9443893" y="269472"/>
                <a:ext cx="371160" cy="367200"/>
              </p14:xfrm>
            </p:contentPart>
          </mc:Choice>
          <mc:Fallback xmlns="">
            <p:pic>
              <p:nvPicPr>
                <p:cNvPr id="15" name="Freihand 14">
                  <a:extLst>
                    <a:ext uri="{FF2B5EF4-FFF2-40B4-BE49-F238E27FC236}">
                      <a16:creationId xmlns:a16="http://schemas.microsoft.com/office/drawing/2014/main" id="{3853BAF3-05F1-419E-86C3-BF1DACF9CC9B}"/>
                    </a:ext>
                  </a:extLst>
                </p:cNvPr>
                <p:cNvPicPr/>
                <p:nvPr/>
              </p:nvPicPr>
              <p:blipFill>
                <a:blip r:embed="rId28"/>
                <a:stretch>
                  <a:fillRect/>
                </a:stretch>
              </p:blipFill>
              <p:spPr>
                <a:xfrm>
                  <a:off x="9439573" y="265152"/>
                  <a:ext cx="3798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253130BC-0209-4BC9-89C7-D378C26F3ECB}"/>
                    </a:ext>
                  </a:extLst>
                </p14:cNvPr>
                <p14:cNvContentPartPr/>
                <p14:nvPr/>
              </p14:nvContentPartPr>
              <p14:xfrm>
                <a:off x="9612373" y="230952"/>
                <a:ext cx="6840" cy="1440"/>
              </p14:xfrm>
            </p:contentPart>
          </mc:Choice>
          <mc:Fallback xmlns="">
            <p:pic>
              <p:nvPicPr>
                <p:cNvPr id="16" name="Freihand 15">
                  <a:extLst>
                    <a:ext uri="{FF2B5EF4-FFF2-40B4-BE49-F238E27FC236}">
                      <a16:creationId xmlns:a16="http://schemas.microsoft.com/office/drawing/2014/main" id="{253130BC-0209-4BC9-89C7-D378C26F3ECB}"/>
                    </a:ext>
                  </a:extLst>
                </p:cNvPr>
                <p:cNvPicPr/>
                <p:nvPr/>
              </p:nvPicPr>
              <p:blipFill>
                <a:blip r:embed="rId30"/>
                <a:stretch>
                  <a:fillRect/>
                </a:stretch>
              </p:blipFill>
              <p:spPr>
                <a:xfrm>
                  <a:off x="9608053" y="226632"/>
                  <a:ext cx="154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142A93D9-0F40-4957-BD4E-2EFBFE2B2942}"/>
                    </a:ext>
                  </a:extLst>
                </p14:cNvPr>
                <p14:cNvContentPartPr/>
                <p14:nvPr/>
              </p14:nvContentPartPr>
              <p14:xfrm>
                <a:off x="9968413" y="328512"/>
                <a:ext cx="229680" cy="113760"/>
              </p14:xfrm>
            </p:contentPart>
          </mc:Choice>
          <mc:Fallback xmlns="">
            <p:pic>
              <p:nvPicPr>
                <p:cNvPr id="17" name="Freihand 16">
                  <a:extLst>
                    <a:ext uri="{FF2B5EF4-FFF2-40B4-BE49-F238E27FC236}">
                      <a16:creationId xmlns:a16="http://schemas.microsoft.com/office/drawing/2014/main" id="{142A93D9-0F40-4957-BD4E-2EFBFE2B2942}"/>
                    </a:ext>
                  </a:extLst>
                </p:cNvPr>
                <p:cNvPicPr/>
                <p:nvPr/>
              </p:nvPicPr>
              <p:blipFill>
                <a:blip r:embed="rId32"/>
                <a:stretch>
                  <a:fillRect/>
                </a:stretch>
              </p:blipFill>
              <p:spPr>
                <a:xfrm>
                  <a:off x="9964093" y="324192"/>
                  <a:ext cx="238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D8FB17F6-E502-4CE3-A95D-AC2C7C6AD238}"/>
                    </a:ext>
                  </a:extLst>
                </p14:cNvPr>
                <p14:cNvContentPartPr/>
                <p14:nvPr/>
              </p14:nvContentPartPr>
              <p14:xfrm>
                <a:off x="10197013" y="325992"/>
                <a:ext cx="360" cy="360"/>
              </p14:xfrm>
            </p:contentPart>
          </mc:Choice>
          <mc:Fallback xmlns="">
            <p:pic>
              <p:nvPicPr>
                <p:cNvPr id="18" name="Freihand 17">
                  <a:extLst>
                    <a:ext uri="{FF2B5EF4-FFF2-40B4-BE49-F238E27FC236}">
                      <a16:creationId xmlns:a16="http://schemas.microsoft.com/office/drawing/2014/main" id="{D8FB17F6-E502-4CE3-A95D-AC2C7C6AD238}"/>
                    </a:ext>
                  </a:extLst>
                </p:cNvPr>
                <p:cNvPicPr/>
                <p:nvPr/>
              </p:nvPicPr>
              <p:blipFill>
                <a:blip r:embed="rId34"/>
                <a:stretch>
                  <a:fillRect/>
                </a:stretch>
              </p:blipFill>
              <p:spPr>
                <a:xfrm>
                  <a:off x="10192693" y="321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C2390E8B-DF76-4F18-ADE1-9C12FE79E415}"/>
                    </a:ext>
                  </a:extLst>
                </p14:cNvPr>
                <p14:cNvContentPartPr/>
                <p14:nvPr/>
              </p14:nvContentPartPr>
              <p14:xfrm>
                <a:off x="10424173" y="330672"/>
                <a:ext cx="176040" cy="124560"/>
              </p14:xfrm>
            </p:contentPart>
          </mc:Choice>
          <mc:Fallback xmlns="">
            <p:pic>
              <p:nvPicPr>
                <p:cNvPr id="19" name="Freihand 18">
                  <a:extLst>
                    <a:ext uri="{FF2B5EF4-FFF2-40B4-BE49-F238E27FC236}">
                      <a16:creationId xmlns:a16="http://schemas.microsoft.com/office/drawing/2014/main" id="{C2390E8B-DF76-4F18-ADE1-9C12FE79E415}"/>
                    </a:ext>
                  </a:extLst>
                </p:cNvPr>
                <p:cNvPicPr/>
                <p:nvPr/>
              </p:nvPicPr>
              <p:blipFill>
                <a:blip r:embed="rId36"/>
                <a:stretch>
                  <a:fillRect/>
                </a:stretch>
              </p:blipFill>
              <p:spPr>
                <a:xfrm>
                  <a:off x="10419853" y="326352"/>
                  <a:ext cx="184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2EEFCCEC-5B96-4F5A-8507-99F7B557F6D9}"/>
                    </a:ext>
                  </a:extLst>
                </p14:cNvPr>
                <p14:cNvContentPartPr/>
                <p14:nvPr/>
              </p14:nvContentPartPr>
              <p14:xfrm>
                <a:off x="10664293" y="392952"/>
                <a:ext cx="25920" cy="74520"/>
              </p14:xfrm>
            </p:contentPart>
          </mc:Choice>
          <mc:Fallback xmlns="">
            <p:pic>
              <p:nvPicPr>
                <p:cNvPr id="20" name="Freihand 19">
                  <a:extLst>
                    <a:ext uri="{FF2B5EF4-FFF2-40B4-BE49-F238E27FC236}">
                      <a16:creationId xmlns:a16="http://schemas.microsoft.com/office/drawing/2014/main" id="{2EEFCCEC-5B96-4F5A-8507-99F7B557F6D9}"/>
                    </a:ext>
                  </a:extLst>
                </p:cNvPr>
                <p:cNvPicPr/>
                <p:nvPr/>
              </p:nvPicPr>
              <p:blipFill>
                <a:blip r:embed="rId38"/>
                <a:stretch>
                  <a:fillRect/>
                </a:stretch>
              </p:blipFill>
              <p:spPr>
                <a:xfrm>
                  <a:off x="10659973" y="388632"/>
                  <a:ext cx="34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1F9D8667-4AC9-4BC4-862E-EBAC40B1B6D1}"/>
                    </a:ext>
                  </a:extLst>
                </p14:cNvPr>
                <p14:cNvContentPartPr/>
                <p14:nvPr/>
              </p14:nvContentPartPr>
              <p14:xfrm>
                <a:off x="10708213" y="352992"/>
                <a:ext cx="64800" cy="99000"/>
              </p14:xfrm>
            </p:contentPart>
          </mc:Choice>
          <mc:Fallback xmlns="">
            <p:pic>
              <p:nvPicPr>
                <p:cNvPr id="21" name="Freihand 20">
                  <a:extLst>
                    <a:ext uri="{FF2B5EF4-FFF2-40B4-BE49-F238E27FC236}">
                      <a16:creationId xmlns:a16="http://schemas.microsoft.com/office/drawing/2014/main" id="{1F9D8667-4AC9-4BC4-862E-EBAC40B1B6D1}"/>
                    </a:ext>
                  </a:extLst>
                </p:cNvPr>
                <p:cNvPicPr/>
                <p:nvPr/>
              </p:nvPicPr>
              <p:blipFill>
                <a:blip r:embed="rId40"/>
                <a:stretch>
                  <a:fillRect/>
                </a:stretch>
              </p:blipFill>
              <p:spPr>
                <a:xfrm>
                  <a:off x="10703893" y="348672"/>
                  <a:ext cx="73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9DE101B6-6198-4C5D-BFF6-2974AF5EA7B0}"/>
                    </a:ext>
                  </a:extLst>
                </p14:cNvPr>
                <p14:cNvContentPartPr/>
                <p14:nvPr/>
              </p14:nvContentPartPr>
              <p14:xfrm>
                <a:off x="10756093" y="317352"/>
                <a:ext cx="6480" cy="24840"/>
              </p14:xfrm>
            </p:contentPart>
          </mc:Choice>
          <mc:Fallback xmlns="">
            <p:pic>
              <p:nvPicPr>
                <p:cNvPr id="22" name="Freihand 21">
                  <a:extLst>
                    <a:ext uri="{FF2B5EF4-FFF2-40B4-BE49-F238E27FC236}">
                      <a16:creationId xmlns:a16="http://schemas.microsoft.com/office/drawing/2014/main" id="{9DE101B6-6198-4C5D-BFF6-2974AF5EA7B0}"/>
                    </a:ext>
                  </a:extLst>
                </p:cNvPr>
                <p:cNvPicPr/>
                <p:nvPr/>
              </p:nvPicPr>
              <p:blipFill>
                <a:blip r:embed="rId42"/>
                <a:stretch>
                  <a:fillRect/>
                </a:stretch>
              </p:blipFill>
              <p:spPr>
                <a:xfrm>
                  <a:off x="10751773" y="313032"/>
                  <a:ext cx="15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318AA5F1-630C-492C-B3B0-F8F224A81C62}"/>
                    </a:ext>
                  </a:extLst>
                </p14:cNvPr>
                <p14:cNvContentPartPr/>
                <p14:nvPr/>
              </p14:nvContentPartPr>
              <p14:xfrm>
                <a:off x="10812253" y="319872"/>
                <a:ext cx="217080" cy="120960"/>
              </p14:xfrm>
            </p:contentPart>
          </mc:Choice>
          <mc:Fallback xmlns="">
            <p:pic>
              <p:nvPicPr>
                <p:cNvPr id="23" name="Freihand 22">
                  <a:extLst>
                    <a:ext uri="{FF2B5EF4-FFF2-40B4-BE49-F238E27FC236}">
                      <a16:creationId xmlns:a16="http://schemas.microsoft.com/office/drawing/2014/main" id="{318AA5F1-630C-492C-B3B0-F8F224A81C62}"/>
                    </a:ext>
                  </a:extLst>
                </p:cNvPr>
                <p:cNvPicPr/>
                <p:nvPr/>
              </p:nvPicPr>
              <p:blipFill>
                <a:blip r:embed="rId44"/>
                <a:stretch>
                  <a:fillRect/>
                </a:stretch>
              </p:blipFill>
              <p:spPr>
                <a:xfrm>
                  <a:off x="10807933" y="315552"/>
                  <a:ext cx="225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30F95F2D-00F1-44E7-9A30-9F9188E45B58}"/>
                    </a:ext>
                  </a:extLst>
                </p14:cNvPr>
                <p14:cNvContentPartPr/>
                <p14:nvPr/>
              </p14:nvContentPartPr>
              <p14:xfrm>
                <a:off x="11064613" y="271272"/>
                <a:ext cx="117360" cy="173160"/>
              </p14:xfrm>
            </p:contentPart>
          </mc:Choice>
          <mc:Fallback xmlns="">
            <p:pic>
              <p:nvPicPr>
                <p:cNvPr id="24" name="Freihand 23">
                  <a:extLst>
                    <a:ext uri="{FF2B5EF4-FFF2-40B4-BE49-F238E27FC236}">
                      <a16:creationId xmlns:a16="http://schemas.microsoft.com/office/drawing/2014/main" id="{30F95F2D-00F1-44E7-9A30-9F9188E45B58}"/>
                    </a:ext>
                  </a:extLst>
                </p:cNvPr>
                <p:cNvPicPr/>
                <p:nvPr/>
              </p:nvPicPr>
              <p:blipFill>
                <a:blip r:embed="rId46"/>
                <a:stretch>
                  <a:fillRect/>
                </a:stretch>
              </p:blipFill>
              <p:spPr>
                <a:xfrm>
                  <a:off x="11060293" y="266952"/>
                  <a:ext cx="126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943224C1-F239-4280-8383-C37786463D1C}"/>
                    </a:ext>
                  </a:extLst>
                </p14:cNvPr>
                <p14:cNvContentPartPr/>
                <p14:nvPr/>
              </p14:nvContentPartPr>
              <p14:xfrm>
                <a:off x="11118613" y="393312"/>
                <a:ext cx="79920" cy="34200"/>
              </p14:xfrm>
            </p:contentPart>
          </mc:Choice>
          <mc:Fallback xmlns="">
            <p:pic>
              <p:nvPicPr>
                <p:cNvPr id="25" name="Freihand 24">
                  <a:extLst>
                    <a:ext uri="{FF2B5EF4-FFF2-40B4-BE49-F238E27FC236}">
                      <a16:creationId xmlns:a16="http://schemas.microsoft.com/office/drawing/2014/main" id="{943224C1-F239-4280-8383-C37786463D1C}"/>
                    </a:ext>
                  </a:extLst>
                </p:cNvPr>
                <p:cNvPicPr/>
                <p:nvPr/>
              </p:nvPicPr>
              <p:blipFill>
                <a:blip r:embed="rId48"/>
                <a:stretch>
                  <a:fillRect/>
                </a:stretch>
              </p:blipFill>
              <p:spPr>
                <a:xfrm>
                  <a:off x="11114293" y="388992"/>
                  <a:ext cx="88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7F8690C7-32D8-49D5-B422-B4EC5A262300}"/>
                    </a:ext>
                  </a:extLst>
                </p14:cNvPr>
                <p14:cNvContentPartPr/>
                <p14:nvPr/>
              </p14:nvContentPartPr>
              <p14:xfrm>
                <a:off x="11198893" y="361632"/>
                <a:ext cx="75240" cy="84240"/>
              </p14:xfrm>
            </p:contentPart>
          </mc:Choice>
          <mc:Fallback xmlns="">
            <p:pic>
              <p:nvPicPr>
                <p:cNvPr id="26" name="Freihand 25">
                  <a:extLst>
                    <a:ext uri="{FF2B5EF4-FFF2-40B4-BE49-F238E27FC236}">
                      <a16:creationId xmlns:a16="http://schemas.microsoft.com/office/drawing/2014/main" id="{7F8690C7-32D8-49D5-B422-B4EC5A262300}"/>
                    </a:ext>
                  </a:extLst>
                </p:cNvPr>
                <p:cNvPicPr/>
                <p:nvPr/>
              </p:nvPicPr>
              <p:blipFill>
                <a:blip r:embed="rId50"/>
                <a:stretch>
                  <a:fillRect/>
                </a:stretch>
              </p:blipFill>
              <p:spPr>
                <a:xfrm>
                  <a:off x="11194573" y="357312"/>
                  <a:ext cx="83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333095BF-8047-459D-A7C9-1A6093C60008}"/>
                    </a:ext>
                  </a:extLst>
                </p14:cNvPr>
                <p14:cNvContentPartPr/>
                <p14:nvPr/>
              </p14:nvContentPartPr>
              <p14:xfrm>
                <a:off x="11270533" y="274512"/>
                <a:ext cx="199080" cy="158400"/>
              </p14:xfrm>
            </p:contentPart>
          </mc:Choice>
          <mc:Fallback xmlns="">
            <p:pic>
              <p:nvPicPr>
                <p:cNvPr id="27" name="Freihand 26">
                  <a:extLst>
                    <a:ext uri="{FF2B5EF4-FFF2-40B4-BE49-F238E27FC236}">
                      <a16:creationId xmlns:a16="http://schemas.microsoft.com/office/drawing/2014/main" id="{333095BF-8047-459D-A7C9-1A6093C60008}"/>
                    </a:ext>
                  </a:extLst>
                </p:cNvPr>
                <p:cNvPicPr/>
                <p:nvPr/>
              </p:nvPicPr>
              <p:blipFill>
                <a:blip r:embed="rId52"/>
                <a:stretch>
                  <a:fillRect/>
                </a:stretch>
              </p:blipFill>
              <p:spPr>
                <a:xfrm>
                  <a:off x="11266213" y="270192"/>
                  <a:ext cx="207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6E1A291D-020E-40BA-8FE0-775BECAF5860}"/>
                    </a:ext>
                  </a:extLst>
                </p14:cNvPr>
                <p14:cNvContentPartPr/>
                <p14:nvPr/>
              </p14:nvContentPartPr>
              <p14:xfrm>
                <a:off x="11486173" y="354792"/>
                <a:ext cx="120240" cy="68760"/>
              </p14:xfrm>
            </p:contentPart>
          </mc:Choice>
          <mc:Fallback xmlns="">
            <p:pic>
              <p:nvPicPr>
                <p:cNvPr id="28" name="Freihand 27">
                  <a:extLst>
                    <a:ext uri="{FF2B5EF4-FFF2-40B4-BE49-F238E27FC236}">
                      <a16:creationId xmlns:a16="http://schemas.microsoft.com/office/drawing/2014/main" id="{6E1A291D-020E-40BA-8FE0-775BECAF5860}"/>
                    </a:ext>
                  </a:extLst>
                </p:cNvPr>
                <p:cNvPicPr/>
                <p:nvPr/>
              </p:nvPicPr>
              <p:blipFill>
                <a:blip r:embed="rId54"/>
                <a:stretch>
                  <a:fillRect/>
                </a:stretch>
              </p:blipFill>
              <p:spPr>
                <a:xfrm>
                  <a:off x="11481853" y="350472"/>
                  <a:ext cx="128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DFC998F4-D3FC-46BC-89B9-A70DF2261CD0}"/>
                    </a:ext>
                  </a:extLst>
                </p14:cNvPr>
                <p14:cNvContentPartPr/>
                <p14:nvPr/>
              </p14:nvContentPartPr>
              <p14:xfrm>
                <a:off x="11617933" y="307992"/>
                <a:ext cx="210960" cy="122760"/>
              </p14:xfrm>
            </p:contentPart>
          </mc:Choice>
          <mc:Fallback xmlns="">
            <p:pic>
              <p:nvPicPr>
                <p:cNvPr id="29" name="Freihand 28">
                  <a:extLst>
                    <a:ext uri="{FF2B5EF4-FFF2-40B4-BE49-F238E27FC236}">
                      <a16:creationId xmlns:a16="http://schemas.microsoft.com/office/drawing/2014/main" id="{DFC998F4-D3FC-46BC-89B9-A70DF2261CD0}"/>
                    </a:ext>
                  </a:extLst>
                </p:cNvPr>
                <p:cNvPicPr/>
                <p:nvPr/>
              </p:nvPicPr>
              <p:blipFill>
                <a:blip r:embed="rId56"/>
                <a:stretch>
                  <a:fillRect/>
                </a:stretch>
              </p:blipFill>
              <p:spPr>
                <a:xfrm>
                  <a:off x="11613613" y="303672"/>
                  <a:ext cx="219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040EB350-58B5-420A-871B-18184B32E383}"/>
                    </a:ext>
                  </a:extLst>
                </p14:cNvPr>
                <p14:cNvContentPartPr/>
                <p14:nvPr/>
              </p14:nvContentPartPr>
              <p14:xfrm>
                <a:off x="11818093" y="357672"/>
                <a:ext cx="132840" cy="90000"/>
              </p14:xfrm>
            </p:contentPart>
          </mc:Choice>
          <mc:Fallback xmlns="">
            <p:pic>
              <p:nvPicPr>
                <p:cNvPr id="30" name="Freihand 29">
                  <a:extLst>
                    <a:ext uri="{FF2B5EF4-FFF2-40B4-BE49-F238E27FC236}">
                      <a16:creationId xmlns:a16="http://schemas.microsoft.com/office/drawing/2014/main" id="{040EB350-58B5-420A-871B-18184B32E383}"/>
                    </a:ext>
                  </a:extLst>
                </p:cNvPr>
                <p:cNvPicPr/>
                <p:nvPr/>
              </p:nvPicPr>
              <p:blipFill>
                <a:blip r:embed="rId58"/>
                <a:stretch>
                  <a:fillRect/>
                </a:stretch>
              </p:blipFill>
              <p:spPr>
                <a:xfrm>
                  <a:off x="11813773" y="353352"/>
                  <a:ext cx="141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8D8A66BA-6A2A-44B2-9243-31CFA8702480}"/>
                    </a:ext>
                  </a:extLst>
                </p14:cNvPr>
                <p14:cNvContentPartPr/>
                <p14:nvPr/>
              </p14:nvContentPartPr>
              <p14:xfrm>
                <a:off x="9043933" y="741432"/>
                <a:ext cx="22680" cy="153000"/>
              </p14:xfrm>
            </p:contentPart>
          </mc:Choice>
          <mc:Fallback xmlns="">
            <p:pic>
              <p:nvPicPr>
                <p:cNvPr id="33" name="Freihand 32">
                  <a:extLst>
                    <a:ext uri="{FF2B5EF4-FFF2-40B4-BE49-F238E27FC236}">
                      <a16:creationId xmlns:a16="http://schemas.microsoft.com/office/drawing/2014/main" id="{8D8A66BA-6A2A-44B2-9243-31CFA8702480}"/>
                    </a:ext>
                  </a:extLst>
                </p:cNvPr>
                <p:cNvPicPr/>
                <p:nvPr/>
              </p:nvPicPr>
              <p:blipFill>
                <a:blip r:embed="rId60"/>
                <a:stretch>
                  <a:fillRect/>
                </a:stretch>
              </p:blipFill>
              <p:spPr>
                <a:xfrm>
                  <a:off x="9039613" y="737112"/>
                  <a:ext cx="31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CF732A02-A230-4D12-B148-C55564C67B5C}"/>
                    </a:ext>
                  </a:extLst>
                </p14:cNvPr>
                <p14:cNvContentPartPr/>
                <p14:nvPr/>
              </p14:nvContentPartPr>
              <p14:xfrm>
                <a:off x="8953933" y="720912"/>
                <a:ext cx="150840" cy="177480"/>
              </p14:xfrm>
            </p:contentPart>
          </mc:Choice>
          <mc:Fallback xmlns="">
            <p:pic>
              <p:nvPicPr>
                <p:cNvPr id="34" name="Freihand 33">
                  <a:extLst>
                    <a:ext uri="{FF2B5EF4-FFF2-40B4-BE49-F238E27FC236}">
                      <a16:creationId xmlns:a16="http://schemas.microsoft.com/office/drawing/2014/main" id="{CF732A02-A230-4D12-B148-C55564C67B5C}"/>
                    </a:ext>
                  </a:extLst>
                </p:cNvPr>
                <p:cNvPicPr/>
                <p:nvPr/>
              </p:nvPicPr>
              <p:blipFill>
                <a:blip r:embed="rId62"/>
                <a:stretch>
                  <a:fillRect/>
                </a:stretch>
              </p:blipFill>
              <p:spPr>
                <a:xfrm>
                  <a:off x="8949613" y="716592"/>
                  <a:ext cx="159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2B8507CD-047B-4CCB-A07F-576973F14B79}"/>
                    </a:ext>
                  </a:extLst>
                </p14:cNvPr>
                <p14:cNvContentPartPr/>
                <p14:nvPr/>
              </p14:nvContentPartPr>
              <p14:xfrm>
                <a:off x="9165613" y="817032"/>
                <a:ext cx="19440" cy="59760"/>
              </p14:xfrm>
            </p:contentPart>
          </mc:Choice>
          <mc:Fallback xmlns="">
            <p:pic>
              <p:nvPicPr>
                <p:cNvPr id="35" name="Freihand 34">
                  <a:extLst>
                    <a:ext uri="{FF2B5EF4-FFF2-40B4-BE49-F238E27FC236}">
                      <a16:creationId xmlns:a16="http://schemas.microsoft.com/office/drawing/2014/main" id="{2B8507CD-047B-4CCB-A07F-576973F14B79}"/>
                    </a:ext>
                  </a:extLst>
                </p:cNvPr>
                <p:cNvPicPr/>
                <p:nvPr/>
              </p:nvPicPr>
              <p:blipFill>
                <a:blip r:embed="rId64"/>
                <a:stretch>
                  <a:fillRect/>
                </a:stretch>
              </p:blipFill>
              <p:spPr>
                <a:xfrm>
                  <a:off x="9161293" y="812712"/>
                  <a:ext cx="28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C70F2F04-B9F6-4779-A5CD-ECA1BCE9E396}"/>
                    </a:ext>
                  </a:extLst>
                </p14:cNvPr>
                <p14:cNvContentPartPr/>
                <p14:nvPr/>
              </p14:nvContentPartPr>
              <p14:xfrm>
                <a:off x="9183613" y="693552"/>
                <a:ext cx="8640" cy="13320"/>
              </p14:xfrm>
            </p:contentPart>
          </mc:Choice>
          <mc:Fallback xmlns="">
            <p:pic>
              <p:nvPicPr>
                <p:cNvPr id="36" name="Freihand 35">
                  <a:extLst>
                    <a:ext uri="{FF2B5EF4-FFF2-40B4-BE49-F238E27FC236}">
                      <a16:creationId xmlns:a16="http://schemas.microsoft.com/office/drawing/2014/main" id="{C70F2F04-B9F6-4779-A5CD-ECA1BCE9E396}"/>
                    </a:ext>
                  </a:extLst>
                </p:cNvPr>
                <p:cNvPicPr/>
                <p:nvPr/>
              </p:nvPicPr>
              <p:blipFill>
                <a:blip r:embed="rId66"/>
                <a:stretch>
                  <a:fillRect/>
                </a:stretch>
              </p:blipFill>
              <p:spPr>
                <a:xfrm>
                  <a:off x="9179293" y="689232"/>
                  <a:ext cx="17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0BCE074F-FB74-493A-A2E1-83905C338D86}"/>
                    </a:ext>
                  </a:extLst>
                </p14:cNvPr>
                <p14:cNvContentPartPr/>
                <p14:nvPr/>
              </p14:nvContentPartPr>
              <p14:xfrm>
                <a:off x="9239773" y="685992"/>
                <a:ext cx="20160" cy="195120"/>
              </p14:xfrm>
            </p:contentPart>
          </mc:Choice>
          <mc:Fallback xmlns="">
            <p:pic>
              <p:nvPicPr>
                <p:cNvPr id="37" name="Freihand 36">
                  <a:extLst>
                    <a:ext uri="{FF2B5EF4-FFF2-40B4-BE49-F238E27FC236}">
                      <a16:creationId xmlns:a16="http://schemas.microsoft.com/office/drawing/2014/main" id="{0BCE074F-FB74-493A-A2E1-83905C338D86}"/>
                    </a:ext>
                  </a:extLst>
                </p:cNvPr>
                <p:cNvPicPr/>
                <p:nvPr/>
              </p:nvPicPr>
              <p:blipFill>
                <a:blip r:embed="rId68"/>
                <a:stretch>
                  <a:fillRect/>
                </a:stretch>
              </p:blipFill>
              <p:spPr>
                <a:xfrm>
                  <a:off x="9235453" y="681672"/>
                  <a:ext cx="28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2E79236C-4C85-4E74-906C-D092CF1128A0}"/>
                    </a:ext>
                  </a:extLst>
                </p14:cNvPr>
                <p14:cNvContentPartPr/>
                <p14:nvPr/>
              </p14:nvContentPartPr>
              <p14:xfrm>
                <a:off x="9291613" y="717672"/>
                <a:ext cx="129600" cy="157320"/>
              </p14:xfrm>
            </p:contentPart>
          </mc:Choice>
          <mc:Fallback xmlns="">
            <p:pic>
              <p:nvPicPr>
                <p:cNvPr id="38" name="Freihand 37">
                  <a:extLst>
                    <a:ext uri="{FF2B5EF4-FFF2-40B4-BE49-F238E27FC236}">
                      <a16:creationId xmlns:a16="http://schemas.microsoft.com/office/drawing/2014/main" id="{2E79236C-4C85-4E74-906C-D092CF1128A0}"/>
                    </a:ext>
                  </a:extLst>
                </p:cNvPr>
                <p:cNvPicPr/>
                <p:nvPr/>
              </p:nvPicPr>
              <p:blipFill>
                <a:blip r:embed="rId70"/>
                <a:stretch>
                  <a:fillRect/>
                </a:stretch>
              </p:blipFill>
              <p:spPr>
                <a:xfrm>
                  <a:off x="9287293" y="713352"/>
                  <a:ext cx="138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6297F472-B802-433C-90FE-19B275E34760}"/>
                    </a:ext>
                  </a:extLst>
                </p14:cNvPr>
                <p14:cNvContentPartPr/>
                <p14:nvPr/>
              </p14:nvContentPartPr>
              <p14:xfrm>
                <a:off x="9581773" y="660792"/>
                <a:ext cx="241560" cy="179280"/>
              </p14:xfrm>
            </p:contentPart>
          </mc:Choice>
          <mc:Fallback xmlns="">
            <p:pic>
              <p:nvPicPr>
                <p:cNvPr id="40" name="Freihand 39">
                  <a:extLst>
                    <a:ext uri="{FF2B5EF4-FFF2-40B4-BE49-F238E27FC236}">
                      <a16:creationId xmlns:a16="http://schemas.microsoft.com/office/drawing/2014/main" id="{6297F472-B802-433C-90FE-19B275E34760}"/>
                    </a:ext>
                  </a:extLst>
                </p:cNvPr>
                <p:cNvPicPr/>
                <p:nvPr/>
              </p:nvPicPr>
              <p:blipFill>
                <a:blip r:embed="rId72"/>
                <a:stretch>
                  <a:fillRect/>
                </a:stretch>
              </p:blipFill>
              <p:spPr>
                <a:xfrm>
                  <a:off x="9577093" y="656472"/>
                  <a:ext cx="250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DD970437-691D-44F0-BF96-112C5EC05BAF}"/>
                    </a:ext>
                  </a:extLst>
                </p14:cNvPr>
                <p14:cNvContentPartPr/>
                <p14:nvPr/>
              </p14:nvContentPartPr>
              <p14:xfrm>
                <a:off x="9741613" y="653952"/>
                <a:ext cx="360" cy="360"/>
              </p14:xfrm>
            </p:contentPart>
          </mc:Choice>
          <mc:Fallback xmlns="">
            <p:pic>
              <p:nvPicPr>
                <p:cNvPr id="41" name="Freihand 40">
                  <a:extLst>
                    <a:ext uri="{FF2B5EF4-FFF2-40B4-BE49-F238E27FC236}">
                      <a16:creationId xmlns:a16="http://schemas.microsoft.com/office/drawing/2014/main" id="{DD970437-691D-44F0-BF96-112C5EC05BAF}"/>
                    </a:ext>
                  </a:extLst>
                </p:cNvPr>
                <p:cNvPicPr/>
                <p:nvPr/>
              </p:nvPicPr>
              <p:blipFill>
                <a:blip r:embed="rId34"/>
                <a:stretch>
                  <a:fillRect/>
                </a:stretch>
              </p:blipFill>
              <p:spPr>
                <a:xfrm>
                  <a:off x="9737293" y="649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F7BE866C-1C4F-4FF9-9FD1-A4DEDBF36053}"/>
                    </a:ext>
                  </a:extLst>
                </p14:cNvPr>
                <p14:cNvContentPartPr/>
                <p14:nvPr/>
              </p14:nvContentPartPr>
              <p14:xfrm>
                <a:off x="9932053" y="684912"/>
                <a:ext cx="278640" cy="116640"/>
              </p14:xfrm>
            </p:contentPart>
          </mc:Choice>
          <mc:Fallback xmlns="">
            <p:pic>
              <p:nvPicPr>
                <p:cNvPr id="42" name="Freihand 41">
                  <a:extLst>
                    <a:ext uri="{FF2B5EF4-FFF2-40B4-BE49-F238E27FC236}">
                      <a16:creationId xmlns:a16="http://schemas.microsoft.com/office/drawing/2014/main" id="{F7BE866C-1C4F-4FF9-9FD1-A4DEDBF36053}"/>
                    </a:ext>
                  </a:extLst>
                </p:cNvPr>
                <p:cNvPicPr/>
                <p:nvPr/>
              </p:nvPicPr>
              <p:blipFill>
                <a:blip r:embed="rId75"/>
                <a:stretch>
                  <a:fillRect/>
                </a:stretch>
              </p:blipFill>
              <p:spPr>
                <a:xfrm>
                  <a:off x="9927733" y="680592"/>
                  <a:ext cx="287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6BCF1BD7-16E9-4555-B024-F93F386BC94F}"/>
                    </a:ext>
                  </a:extLst>
                </p14:cNvPr>
                <p14:cNvContentPartPr/>
                <p14:nvPr/>
              </p14:nvContentPartPr>
              <p14:xfrm>
                <a:off x="10191253" y="682752"/>
                <a:ext cx="19440" cy="24840"/>
              </p14:xfrm>
            </p:contentPart>
          </mc:Choice>
          <mc:Fallback xmlns="">
            <p:pic>
              <p:nvPicPr>
                <p:cNvPr id="43" name="Freihand 42">
                  <a:extLst>
                    <a:ext uri="{FF2B5EF4-FFF2-40B4-BE49-F238E27FC236}">
                      <a16:creationId xmlns:a16="http://schemas.microsoft.com/office/drawing/2014/main" id="{6BCF1BD7-16E9-4555-B024-F93F386BC94F}"/>
                    </a:ext>
                  </a:extLst>
                </p:cNvPr>
                <p:cNvPicPr/>
                <p:nvPr/>
              </p:nvPicPr>
              <p:blipFill>
                <a:blip r:embed="rId77"/>
                <a:stretch>
                  <a:fillRect/>
                </a:stretch>
              </p:blipFill>
              <p:spPr>
                <a:xfrm>
                  <a:off x="10186933" y="678432"/>
                  <a:ext cx="28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213C9980-2772-4758-9170-E4E86BCF79E3}"/>
                    </a:ext>
                  </a:extLst>
                </p14:cNvPr>
                <p14:cNvContentPartPr/>
                <p14:nvPr/>
              </p14:nvContentPartPr>
              <p14:xfrm>
                <a:off x="10260013" y="716592"/>
                <a:ext cx="279360" cy="73080"/>
              </p14:xfrm>
            </p:contentPart>
          </mc:Choice>
          <mc:Fallback xmlns="">
            <p:pic>
              <p:nvPicPr>
                <p:cNvPr id="44" name="Freihand 43">
                  <a:extLst>
                    <a:ext uri="{FF2B5EF4-FFF2-40B4-BE49-F238E27FC236}">
                      <a16:creationId xmlns:a16="http://schemas.microsoft.com/office/drawing/2014/main" id="{213C9980-2772-4758-9170-E4E86BCF79E3}"/>
                    </a:ext>
                  </a:extLst>
                </p:cNvPr>
                <p:cNvPicPr/>
                <p:nvPr/>
              </p:nvPicPr>
              <p:blipFill>
                <a:blip r:embed="rId79"/>
                <a:stretch>
                  <a:fillRect/>
                </a:stretch>
              </p:blipFill>
              <p:spPr>
                <a:xfrm>
                  <a:off x="10255693" y="712272"/>
                  <a:ext cx="288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90C55D5A-1DB8-4E09-A097-DA294D5346D0}"/>
                    </a:ext>
                  </a:extLst>
                </p14:cNvPr>
                <p14:cNvContentPartPr/>
                <p14:nvPr/>
              </p14:nvContentPartPr>
              <p14:xfrm>
                <a:off x="10733413" y="642072"/>
                <a:ext cx="120600" cy="133920"/>
              </p14:xfrm>
            </p:contentPart>
          </mc:Choice>
          <mc:Fallback xmlns="">
            <p:pic>
              <p:nvPicPr>
                <p:cNvPr id="46" name="Freihand 45">
                  <a:extLst>
                    <a:ext uri="{FF2B5EF4-FFF2-40B4-BE49-F238E27FC236}">
                      <a16:creationId xmlns:a16="http://schemas.microsoft.com/office/drawing/2014/main" id="{90C55D5A-1DB8-4E09-A097-DA294D5346D0}"/>
                    </a:ext>
                  </a:extLst>
                </p:cNvPr>
                <p:cNvPicPr/>
                <p:nvPr/>
              </p:nvPicPr>
              <p:blipFill>
                <a:blip r:embed="rId81"/>
                <a:stretch>
                  <a:fillRect/>
                </a:stretch>
              </p:blipFill>
              <p:spPr>
                <a:xfrm>
                  <a:off x="10729093" y="637752"/>
                  <a:ext cx="129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0A88CB30-876A-4611-A0D3-246ED8EAE335}"/>
                    </a:ext>
                  </a:extLst>
                </p14:cNvPr>
                <p14:cNvContentPartPr/>
                <p14:nvPr/>
              </p14:nvContentPartPr>
              <p14:xfrm>
                <a:off x="10822333" y="659712"/>
                <a:ext cx="20880" cy="123120"/>
              </p14:xfrm>
            </p:contentPart>
          </mc:Choice>
          <mc:Fallback xmlns="">
            <p:pic>
              <p:nvPicPr>
                <p:cNvPr id="47" name="Freihand 46">
                  <a:extLst>
                    <a:ext uri="{FF2B5EF4-FFF2-40B4-BE49-F238E27FC236}">
                      <a16:creationId xmlns:a16="http://schemas.microsoft.com/office/drawing/2014/main" id="{0A88CB30-876A-4611-A0D3-246ED8EAE335}"/>
                    </a:ext>
                  </a:extLst>
                </p:cNvPr>
                <p:cNvPicPr/>
                <p:nvPr/>
              </p:nvPicPr>
              <p:blipFill>
                <a:blip r:embed="rId83"/>
                <a:stretch>
                  <a:fillRect/>
                </a:stretch>
              </p:blipFill>
              <p:spPr>
                <a:xfrm>
                  <a:off x="10818013" y="655392"/>
                  <a:ext cx="29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AE2391D7-E78E-467E-90A3-2059CEB0E9A8}"/>
                    </a:ext>
                  </a:extLst>
                </p14:cNvPr>
                <p14:cNvContentPartPr/>
                <p14:nvPr/>
              </p14:nvContentPartPr>
              <p14:xfrm>
                <a:off x="10776973" y="706512"/>
                <a:ext cx="210960" cy="53280"/>
              </p14:xfrm>
            </p:contentPart>
          </mc:Choice>
          <mc:Fallback xmlns="">
            <p:pic>
              <p:nvPicPr>
                <p:cNvPr id="48" name="Freihand 47">
                  <a:extLst>
                    <a:ext uri="{FF2B5EF4-FFF2-40B4-BE49-F238E27FC236}">
                      <a16:creationId xmlns:a16="http://schemas.microsoft.com/office/drawing/2014/main" id="{AE2391D7-E78E-467E-90A3-2059CEB0E9A8}"/>
                    </a:ext>
                  </a:extLst>
                </p:cNvPr>
                <p:cNvPicPr/>
                <p:nvPr/>
              </p:nvPicPr>
              <p:blipFill>
                <a:blip r:embed="rId85"/>
                <a:stretch>
                  <a:fillRect/>
                </a:stretch>
              </p:blipFill>
              <p:spPr>
                <a:xfrm>
                  <a:off x="10772653" y="702192"/>
                  <a:ext cx="219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7DE95141-A22E-4A6A-96FF-74D7DDA95F23}"/>
                    </a:ext>
                  </a:extLst>
                </p14:cNvPr>
                <p14:cNvContentPartPr/>
                <p14:nvPr/>
              </p14:nvContentPartPr>
              <p14:xfrm>
                <a:off x="11014573" y="711552"/>
                <a:ext cx="106200" cy="86040"/>
              </p14:xfrm>
            </p:contentPart>
          </mc:Choice>
          <mc:Fallback xmlns="">
            <p:pic>
              <p:nvPicPr>
                <p:cNvPr id="49" name="Freihand 48">
                  <a:extLst>
                    <a:ext uri="{FF2B5EF4-FFF2-40B4-BE49-F238E27FC236}">
                      <a16:creationId xmlns:a16="http://schemas.microsoft.com/office/drawing/2014/main" id="{7DE95141-A22E-4A6A-96FF-74D7DDA95F23}"/>
                    </a:ext>
                  </a:extLst>
                </p:cNvPr>
                <p:cNvPicPr/>
                <p:nvPr/>
              </p:nvPicPr>
              <p:blipFill>
                <a:blip r:embed="rId87"/>
                <a:stretch>
                  <a:fillRect/>
                </a:stretch>
              </p:blipFill>
              <p:spPr>
                <a:xfrm>
                  <a:off x="11010253" y="707232"/>
                  <a:ext cx="114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651EABEE-92B6-4706-8CBE-F1F32095726D}"/>
                    </a:ext>
                  </a:extLst>
                </p14:cNvPr>
                <p14:cNvContentPartPr/>
                <p14:nvPr/>
              </p14:nvContentPartPr>
              <p14:xfrm>
                <a:off x="11128693" y="629472"/>
                <a:ext cx="195480" cy="113040"/>
              </p14:xfrm>
            </p:contentPart>
          </mc:Choice>
          <mc:Fallback xmlns="">
            <p:pic>
              <p:nvPicPr>
                <p:cNvPr id="50" name="Freihand 49">
                  <a:extLst>
                    <a:ext uri="{FF2B5EF4-FFF2-40B4-BE49-F238E27FC236}">
                      <a16:creationId xmlns:a16="http://schemas.microsoft.com/office/drawing/2014/main" id="{651EABEE-92B6-4706-8CBE-F1F32095726D}"/>
                    </a:ext>
                  </a:extLst>
                </p:cNvPr>
                <p:cNvPicPr/>
                <p:nvPr/>
              </p:nvPicPr>
              <p:blipFill>
                <a:blip r:embed="rId89"/>
                <a:stretch>
                  <a:fillRect/>
                </a:stretch>
              </p:blipFill>
              <p:spPr>
                <a:xfrm>
                  <a:off x="11124373" y="625152"/>
                  <a:ext cx="204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79A546E9-E4BD-459C-868A-8E29E954FF40}"/>
                    </a:ext>
                  </a:extLst>
                </p14:cNvPr>
                <p14:cNvContentPartPr/>
                <p14:nvPr/>
              </p14:nvContentPartPr>
              <p14:xfrm>
                <a:off x="11302213" y="605352"/>
                <a:ext cx="360" cy="360"/>
              </p14:xfrm>
            </p:contentPart>
          </mc:Choice>
          <mc:Fallback xmlns="">
            <p:pic>
              <p:nvPicPr>
                <p:cNvPr id="51" name="Freihand 50">
                  <a:extLst>
                    <a:ext uri="{FF2B5EF4-FFF2-40B4-BE49-F238E27FC236}">
                      <a16:creationId xmlns:a16="http://schemas.microsoft.com/office/drawing/2014/main" id="{79A546E9-E4BD-459C-868A-8E29E954FF40}"/>
                    </a:ext>
                  </a:extLst>
                </p:cNvPr>
                <p:cNvPicPr/>
                <p:nvPr/>
              </p:nvPicPr>
              <p:blipFill>
                <a:blip r:embed="rId34"/>
                <a:stretch>
                  <a:fillRect/>
                </a:stretch>
              </p:blipFill>
              <p:spPr>
                <a:xfrm>
                  <a:off x="11297893" y="601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D66092BD-5F79-47A8-90C1-65E52B94AB95}"/>
                    </a:ext>
                  </a:extLst>
                </p14:cNvPr>
                <p14:cNvContentPartPr/>
                <p14:nvPr/>
              </p14:nvContentPartPr>
              <p14:xfrm>
                <a:off x="11327413" y="670512"/>
                <a:ext cx="135720" cy="274680"/>
              </p14:xfrm>
            </p:contentPart>
          </mc:Choice>
          <mc:Fallback xmlns="">
            <p:pic>
              <p:nvPicPr>
                <p:cNvPr id="52" name="Freihand 51">
                  <a:extLst>
                    <a:ext uri="{FF2B5EF4-FFF2-40B4-BE49-F238E27FC236}">
                      <a16:creationId xmlns:a16="http://schemas.microsoft.com/office/drawing/2014/main" id="{D66092BD-5F79-47A8-90C1-65E52B94AB95}"/>
                    </a:ext>
                  </a:extLst>
                </p:cNvPr>
                <p:cNvPicPr/>
                <p:nvPr/>
              </p:nvPicPr>
              <p:blipFill>
                <a:blip r:embed="rId92"/>
                <a:stretch>
                  <a:fillRect/>
                </a:stretch>
              </p:blipFill>
              <p:spPr>
                <a:xfrm>
                  <a:off x="11323093" y="666192"/>
                  <a:ext cx="1443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43EF360F-8F82-4D96-9061-76D2210BDCB0}"/>
                    </a:ext>
                  </a:extLst>
                </p14:cNvPr>
                <p14:cNvContentPartPr/>
                <p14:nvPr/>
              </p14:nvContentPartPr>
              <p14:xfrm>
                <a:off x="8981293" y="1100712"/>
                <a:ext cx="281520" cy="123480"/>
              </p14:xfrm>
            </p:contentPart>
          </mc:Choice>
          <mc:Fallback xmlns="">
            <p:pic>
              <p:nvPicPr>
                <p:cNvPr id="54" name="Freihand 53">
                  <a:extLst>
                    <a:ext uri="{FF2B5EF4-FFF2-40B4-BE49-F238E27FC236}">
                      <a16:creationId xmlns:a16="http://schemas.microsoft.com/office/drawing/2014/main" id="{43EF360F-8F82-4D96-9061-76D2210BDCB0}"/>
                    </a:ext>
                  </a:extLst>
                </p:cNvPr>
                <p:cNvPicPr/>
                <p:nvPr/>
              </p:nvPicPr>
              <p:blipFill>
                <a:blip r:embed="rId94"/>
                <a:stretch>
                  <a:fillRect/>
                </a:stretch>
              </p:blipFill>
              <p:spPr>
                <a:xfrm>
                  <a:off x="8976973" y="1096392"/>
                  <a:ext cx="290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D47C6FD0-5A43-4C31-B37A-D69EA38155BB}"/>
                    </a:ext>
                  </a:extLst>
                </p14:cNvPr>
                <p14:cNvContentPartPr/>
                <p14:nvPr/>
              </p14:nvContentPartPr>
              <p14:xfrm>
                <a:off x="9081373" y="1011792"/>
                <a:ext cx="33840" cy="158400"/>
              </p14:xfrm>
            </p:contentPart>
          </mc:Choice>
          <mc:Fallback xmlns="">
            <p:pic>
              <p:nvPicPr>
                <p:cNvPr id="55" name="Freihand 54">
                  <a:extLst>
                    <a:ext uri="{FF2B5EF4-FFF2-40B4-BE49-F238E27FC236}">
                      <a16:creationId xmlns:a16="http://schemas.microsoft.com/office/drawing/2014/main" id="{D47C6FD0-5A43-4C31-B37A-D69EA38155BB}"/>
                    </a:ext>
                  </a:extLst>
                </p:cNvPr>
                <p:cNvPicPr/>
                <p:nvPr/>
              </p:nvPicPr>
              <p:blipFill>
                <a:blip r:embed="rId96"/>
                <a:stretch>
                  <a:fillRect/>
                </a:stretch>
              </p:blipFill>
              <p:spPr>
                <a:xfrm>
                  <a:off x="9077053" y="1007472"/>
                  <a:ext cx="42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52C78A37-7428-4A3C-8E7E-C8FC2EA35542}"/>
                    </a:ext>
                  </a:extLst>
                </p14:cNvPr>
                <p14:cNvContentPartPr/>
                <p14:nvPr/>
              </p14:nvContentPartPr>
              <p14:xfrm>
                <a:off x="9407893" y="1020072"/>
                <a:ext cx="389520" cy="178200"/>
              </p14:xfrm>
            </p:contentPart>
          </mc:Choice>
          <mc:Fallback xmlns="">
            <p:pic>
              <p:nvPicPr>
                <p:cNvPr id="56" name="Freihand 55">
                  <a:extLst>
                    <a:ext uri="{FF2B5EF4-FFF2-40B4-BE49-F238E27FC236}">
                      <a16:creationId xmlns:a16="http://schemas.microsoft.com/office/drawing/2014/main" id="{52C78A37-7428-4A3C-8E7E-C8FC2EA35542}"/>
                    </a:ext>
                  </a:extLst>
                </p:cNvPr>
                <p:cNvPicPr/>
                <p:nvPr/>
              </p:nvPicPr>
              <p:blipFill>
                <a:blip r:embed="rId98"/>
                <a:stretch>
                  <a:fillRect/>
                </a:stretch>
              </p:blipFill>
              <p:spPr>
                <a:xfrm>
                  <a:off x="9403573" y="1015752"/>
                  <a:ext cx="398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48E5FFB0-7934-42D5-AA0C-C92465571907}"/>
                    </a:ext>
                  </a:extLst>
                </p14:cNvPr>
                <p14:cNvContentPartPr/>
                <p14:nvPr/>
              </p14:nvContentPartPr>
              <p14:xfrm>
                <a:off x="9795973" y="984072"/>
                <a:ext cx="69840" cy="172800"/>
              </p14:xfrm>
            </p:contentPart>
          </mc:Choice>
          <mc:Fallback xmlns="">
            <p:pic>
              <p:nvPicPr>
                <p:cNvPr id="57" name="Freihand 56">
                  <a:extLst>
                    <a:ext uri="{FF2B5EF4-FFF2-40B4-BE49-F238E27FC236}">
                      <a16:creationId xmlns:a16="http://schemas.microsoft.com/office/drawing/2014/main" id="{48E5FFB0-7934-42D5-AA0C-C92465571907}"/>
                    </a:ext>
                  </a:extLst>
                </p:cNvPr>
                <p:cNvPicPr/>
                <p:nvPr/>
              </p:nvPicPr>
              <p:blipFill>
                <a:blip r:embed="rId100"/>
                <a:stretch>
                  <a:fillRect/>
                </a:stretch>
              </p:blipFill>
              <p:spPr>
                <a:xfrm>
                  <a:off x="9791653" y="979752"/>
                  <a:ext cx="78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E57E1006-BAC0-4622-97B3-BE93BC174688}"/>
                    </a:ext>
                  </a:extLst>
                </p14:cNvPr>
                <p14:cNvContentPartPr/>
                <p14:nvPr/>
              </p14:nvContentPartPr>
              <p14:xfrm>
                <a:off x="9821893" y="1016832"/>
                <a:ext cx="4320" cy="3600"/>
              </p14:xfrm>
            </p:contentPart>
          </mc:Choice>
          <mc:Fallback xmlns="">
            <p:pic>
              <p:nvPicPr>
                <p:cNvPr id="58" name="Freihand 57">
                  <a:extLst>
                    <a:ext uri="{FF2B5EF4-FFF2-40B4-BE49-F238E27FC236}">
                      <a16:creationId xmlns:a16="http://schemas.microsoft.com/office/drawing/2014/main" id="{E57E1006-BAC0-4622-97B3-BE93BC174688}"/>
                    </a:ext>
                  </a:extLst>
                </p:cNvPr>
                <p:cNvPicPr/>
                <p:nvPr/>
              </p:nvPicPr>
              <p:blipFill>
                <a:blip r:embed="rId102"/>
                <a:stretch>
                  <a:fillRect/>
                </a:stretch>
              </p:blipFill>
              <p:spPr>
                <a:xfrm>
                  <a:off x="9817573" y="1012512"/>
                  <a:ext cx="12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5CF9D0F8-092F-4D1F-9B9D-941CF30FF54A}"/>
                    </a:ext>
                  </a:extLst>
                </p14:cNvPr>
                <p14:cNvContentPartPr/>
                <p14:nvPr/>
              </p14:nvContentPartPr>
              <p14:xfrm>
                <a:off x="9855733" y="1059672"/>
                <a:ext cx="68400" cy="104040"/>
              </p14:xfrm>
            </p:contentPart>
          </mc:Choice>
          <mc:Fallback xmlns="">
            <p:pic>
              <p:nvPicPr>
                <p:cNvPr id="59" name="Freihand 58">
                  <a:extLst>
                    <a:ext uri="{FF2B5EF4-FFF2-40B4-BE49-F238E27FC236}">
                      <a16:creationId xmlns:a16="http://schemas.microsoft.com/office/drawing/2014/main" id="{5CF9D0F8-092F-4D1F-9B9D-941CF30FF54A}"/>
                    </a:ext>
                  </a:extLst>
                </p:cNvPr>
                <p:cNvPicPr/>
                <p:nvPr/>
              </p:nvPicPr>
              <p:blipFill>
                <a:blip r:embed="rId104"/>
                <a:stretch>
                  <a:fillRect/>
                </a:stretch>
              </p:blipFill>
              <p:spPr>
                <a:xfrm>
                  <a:off x="9851413" y="1055352"/>
                  <a:ext cx="77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18560059-5D7F-4100-88C4-C4B580BF7FAA}"/>
                    </a:ext>
                  </a:extLst>
                </p14:cNvPr>
                <p14:cNvContentPartPr/>
                <p14:nvPr/>
              </p14:nvContentPartPr>
              <p14:xfrm>
                <a:off x="9941413" y="1002432"/>
                <a:ext cx="86400" cy="139680"/>
              </p14:xfrm>
            </p:contentPart>
          </mc:Choice>
          <mc:Fallback xmlns="">
            <p:pic>
              <p:nvPicPr>
                <p:cNvPr id="60" name="Freihand 59">
                  <a:extLst>
                    <a:ext uri="{FF2B5EF4-FFF2-40B4-BE49-F238E27FC236}">
                      <a16:creationId xmlns:a16="http://schemas.microsoft.com/office/drawing/2014/main" id="{18560059-5D7F-4100-88C4-C4B580BF7FAA}"/>
                    </a:ext>
                  </a:extLst>
                </p:cNvPr>
                <p:cNvPicPr/>
                <p:nvPr/>
              </p:nvPicPr>
              <p:blipFill>
                <a:blip r:embed="rId106"/>
                <a:stretch>
                  <a:fillRect/>
                </a:stretch>
              </p:blipFill>
              <p:spPr>
                <a:xfrm>
                  <a:off x="9937093" y="998112"/>
                  <a:ext cx="95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18A663FF-511E-4E87-A659-6BAE28B4BD78}"/>
                    </a:ext>
                  </a:extLst>
                </p14:cNvPr>
                <p14:cNvContentPartPr/>
                <p14:nvPr/>
              </p14:nvContentPartPr>
              <p14:xfrm>
                <a:off x="10061653" y="1058232"/>
                <a:ext cx="76680" cy="81000"/>
              </p14:xfrm>
            </p:contentPart>
          </mc:Choice>
          <mc:Fallback xmlns="">
            <p:pic>
              <p:nvPicPr>
                <p:cNvPr id="61" name="Freihand 60">
                  <a:extLst>
                    <a:ext uri="{FF2B5EF4-FFF2-40B4-BE49-F238E27FC236}">
                      <a16:creationId xmlns:a16="http://schemas.microsoft.com/office/drawing/2014/main" id="{18A663FF-511E-4E87-A659-6BAE28B4BD78}"/>
                    </a:ext>
                  </a:extLst>
                </p:cNvPr>
                <p:cNvPicPr/>
                <p:nvPr/>
              </p:nvPicPr>
              <p:blipFill>
                <a:blip r:embed="rId108"/>
                <a:stretch>
                  <a:fillRect/>
                </a:stretch>
              </p:blipFill>
              <p:spPr>
                <a:xfrm>
                  <a:off x="10057333" y="1053912"/>
                  <a:ext cx="85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244936BB-38DD-482B-85F5-FB9B629E1A7C}"/>
                    </a:ext>
                  </a:extLst>
                </p14:cNvPr>
                <p14:cNvContentPartPr/>
                <p14:nvPr/>
              </p14:nvContentPartPr>
              <p14:xfrm>
                <a:off x="10193413" y="1004232"/>
                <a:ext cx="56160" cy="124560"/>
              </p14:xfrm>
            </p:contentPart>
          </mc:Choice>
          <mc:Fallback xmlns="">
            <p:pic>
              <p:nvPicPr>
                <p:cNvPr id="62" name="Freihand 61">
                  <a:extLst>
                    <a:ext uri="{FF2B5EF4-FFF2-40B4-BE49-F238E27FC236}">
                      <a16:creationId xmlns:a16="http://schemas.microsoft.com/office/drawing/2014/main" id="{244936BB-38DD-482B-85F5-FB9B629E1A7C}"/>
                    </a:ext>
                  </a:extLst>
                </p:cNvPr>
                <p:cNvPicPr/>
                <p:nvPr/>
              </p:nvPicPr>
              <p:blipFill>
                <a:blip r:embed="rId110"/>
                <a:stretch>
                  <a:fillRect/>
                </a:stretch>
              </p:blipFill>
              <p:spPr>
                <a:xfrm>
                  <a:off x="10189093" y="999912"/>
                  <a:ext cx="64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AA1148CA-9849-4357-BF17-4167B0656F43}"/>
                    </a:ext>
                  </a:extLst>
                </p14:cNvPr>
                <p14:cNvContentPartPr/>
                <p14:nvPr/>
              </p14:nvContentPartPr>
              <p14:xfrm>
                <a:off x="10235533" y="1056792"/>
                <a:ext cx="88920" cy="193680"/>
              </p14:xfrm>
            </p:contentPart>
          </mc:Choice>
          <mc:Fallback xmlns="">
            <p:pic>
              <p:nvPicPr>
                <p:cNvPr id="63" name="Freihand 62">
                  <a:extLst>
                    <a:ext uri="{FF2B5EF4-FFF2-40B4-BE49-F238E27FC236}">
                      <a16:creationId xmlns:a16="http://schemas.microsoft.com/office/drawing/2014/main" id="{AA1148CA-9849-4357-BF17-4167B0656F43}"/>
                    </a:ext>
                  </a:extLst>
                </p:cNvPr>
                <p:cNvPicPr/>
                <p:nvPr/>
              </p:nvPicPr>
              <p:blipFill>
                <a:blip r:embed="rId112"/>
                <a:stretch>
                  <a:fillRect/>
                </a:stretch>
              </p:blipFill>
              <p:spPr>
                <a:xfrm>
                  <a:off x="10231213" y="1052472"/>
                  <a:ext cx="97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5168" name="Freihand 135167">
                  <a:extLst>
                    <a:ext uri="{FF2B5EF4-FFF2-40B4-BE49-F238E27FC236}">
                      <a16:creationId xmlns:a16="http://schemas.microsoft.com/office/drawing/2014/main" id="{3801DA47-5F4A-4BFB-B314-990BF75C6A69}"/>
                    </a:ext>
                  </a:extLst>
                </p14:cNvPr>
                <p14:cNvContentPartPr/>
                <p14:nvPr/>
              </p14:nvContentPartPr>
              <p14:xfrm>
                <a:off x="10355053" y="980832"/>
                <a:ext cx="104760" cy="122760"/>
              </p14:xfrm>
            </p:contentPart>
          </mc:Choice>
          <mc:Fallback xmlns="">
            <p:pic>
              <p:nvPicPr>
                <p:cNvPr id="135168" name="Freihand 135167">
                  <a:extLst>
                    <a:ext uri="{FF2B5EF4-FFF2-40B4-BE49-F238E27FC236}">
                      <a16:creationId xmlns:a16="http://schemas.microsoft.com/office/drawing/2014/main" id="{3801DA47-5F4A-4BFB-B314-990BF75C6A69}"/>
                    </a:ext>
                  </a:extLst>
                </p:cNvPr>
                <p:cNvPicPr/>
                <p:nvPr/>
              </p:nvPicPr>
              <p:blipFill>
                <a:blip r:embed="rId114"/>
                <a:stretch>
                  <a:fillRect/>
                </a:stretch>
              </p:blipFill>
              <p:spPr>
                <a:xfrm>
                  <a:off x="10350733" y="976512"/>
                  <a:ext cx="113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5169" name="Freihand 135168">
                  <a:extLst>
                    <a:ext uri="{FF2B5EF4-FFF2-40B4-BE49-F238E27FC236}">
                      <a16:creationId xmlns:a16="http://schemas.microsoft.com/office/drawing/2014/main" id="{17C59633-5738-4924-AE38-546879DF21BA}"/>
                    </a:ext>
                  </a:extLst>
                </p14:cNvPr>
                <p14:cNvContentPartPr/>
                <p14:nvPr/>
              </p14:nvContentPartPr>
              <p14:xfrm>
                <a:off x="10402573" y="1085952"/>
                <a:ext cx="47880" cy="43560"/>
              </p14:xfrm>
            </p:contentPart>
          </mc:Choice>
          <mc:Fallback xmlns="">
            <p:pic>
              <p:nvPicPr>
                <p:cNvPr id="135169" name="Freihand 135168">
                  <a:extLst>
                    <a:ext uri="{FF2B5EF4-FFF2-40B4-BE49-F238E27FC236}">
                      <a16:creationId xmlns:a16="http://schemas.microsoft.com/office/drawing/2014/main" id="{17C59633-5738-4924-AE38-546879DF21BA}"/>
                    </a:ext>
                  </a:extLst>
                </p:cNvPr>
                <p:cNvPicPr/>
                <p:nvPr/>
              </p:nvPicPr>
              <p:blipFill>
                <a:blip r:embed="rId116"/>
                <a:stretch>
                  <a:fillRect/>
                </a:stretch>
              </p:blipFill>
              <p:spPr>
                <a:xfrm>
                  <a:off x="10398253" y="1081632"/>
                  <a:ext cx="56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5170" name="Freihand 135169">
                  <a:extLst>
                    <a:ext uri="{FF2B5EF4-FFF2-40B4-BE49-F238E27FC236}">
                      <a16:creationId xmlns:a16="http://schemas.microsoft.com/office/drawing/2014/main" id="{004A799C-8882-405C-B64E-7554EEF49003}"/>
                    </a:ext>
                  </a:extLst>
                </p14:cNvPr>
                <p14:cNvContentPartPr/>
                <p14:nvPr/>
              </p14:nvContentPartPr>
              <p14:xfrm>
                <a:off x="10478173" y="1028352"/>
                <a:ext cx="108360" cy="89280"/>
              </p14:xfrm>
            </p:contentPart>
          </mc:Choice>
          <mc:Fallback xmlns="">
            <p:pic>
              <p:nvPicPr>
                <p:cNvPr id="135170" name="Freihand 135169">
                  <a:extLst>
                    <a:ext uri="{FF2B5EF4-FFF2-40B4-BE49-F238E27FC236}">
                      <a16:creationId xmlns:a16="http://schemas.microsoft.com/office/drawing/2014/main" id="{004A799C-8882-405C-B64E-7554EEF49003}"/>
                    </a:ext>
                  </a:extLst>
                </p:cNvPr>
                <p:cNvPicPr/>
                <p:nvPr/>
              </p:nvPicPr>
              <p:blipFill>
                <a:blip r:embed="rId118"/>
                <a:stretch>
                  <a:fillRect/>
                </a:stretch>
              </p:blipFill>
              <p:spPr>
                <a:xfrm>
                  <a:off x="10473853" y="1024032"/>
                  <a:ext cx="117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5173" name="Freihand 135172">
                  <a:extLst>
                    <a:ext uri="{FF2B5EF4-FFF2-40B4-BE49-F238E27FC236}">
                      <a16:creationId xmlns:a16="http://schemas.microsoft.com/office/drawing/2014/main" id="{E468C5A2-FD6A-4362-9DAB-8D81C2EE8DD1}"/>
                    </a:ext>
                  </a:extLst>
                </p14:cNvPr>
                <p14:cNvContentPartPr/>
                <p14:nvPr/>
              </p14:nvContentPartPr>
              <p14:xfrm>
                <a:off x="10589773" y="950952"/>
                <a:ext cx="86760" cy="169560"/>
              </p14:xfrm>
            </p:contentPart>
          </mc:Choice>
          <mc:Fallback xmlns="">
            <p:pic>
              <p:nvPicPr>
                <p:cNvPr id="135173" name="Freihand 135172">
                  <a:extLst>
                    <a:ext uri="{FF2B5EF4-FFF2-40B4-BE49-F238E27FC236}">
                      <a16:creationId xmlns:a16="http://schemas.microsoft.com/office/drawing/2014/main" id="{E468C5A2-FD6A-4362-9DAB-8D81C2EE8DD1}"/>
                    </a:ext>
                  </a:extLst>
                </p:cNvPr>
                <p:cNvPicPr/>
                <p:nvPr/>
              </p:nvPicPr>
              <p:blipFill>
                <a:blip r:embed="rId120"/>
                <a:stretch>
                  <a:fillRect/>
                </a:stretch>
              </p:blipFill>
              <p:spPr>
                <a:xfrm>
                  <a:off x="10585453" y="946632"/>
                  <a:ext cx="95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5174" name="Freihand 135173">
                  <a:extLst>
                    <a:ext uri="{FF2B5EF4-FFF2-40B4-BE49-F238E27FC236}">
                      <a16:creationId xmlns:a16="http://schemas.microsoft.com/office/drawing/2014/main" id="{0EB88713-D9F0-4749-9A6D-F558690159B3}"/>
                    </a:ext>
                  </a:extLst>
                </p14:cNvPr>
                <p14:cNvContentPartPr/>
                <p14:nvPr/>
              </p14:nvContentPartPr>
              <p14:xfrm>
                <a:off x="10582933" y="960312"/>
                <a:ext cx="360" cy="360"/>
              </p14:xfrm>
            </p:contentPart>
          </mc:Choice>
          <mc:Fallback xmlns="">
            <p:pic>
              <p:nvPicPr>
                <p:cNvPr id="135174" name="Freihand 135173">
                  <a:extLst>
                    <a:ext uri="{FF2B5EF4-FFF2-40B4-BE49-F238E27FC236}">
                      <a16:creationId xmlns:a16="http://schemas.microsoft.com/office/drawing/2014/main" id="{0EB88713-D9F0-4749-9A6D-F558690159B3}"/>
                    </a:ext>
                  </a:extLst>
                </p:cNvPr>
                <p:cNvPicPr/>
                <p:nvPr/>
              </p:nvPicPr>
              <p:blipFill>
                <a:blip r:embed="rId34"/>
                <a:stretch>
                  <a:fillRect/>
                </a:stretch>
              </p:blipFill>
              <p:spPr>
                <a:xfrm>
                  <a:off x="10578613" y="955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5175" name="Freihand 135174">
                  <a:extLst>
                    <a:ext uri="{FF2B5EF4-FFF2-40B4-BE49-F238E27FC236}">
                      <a16:creationId xmlns:a16="http://schemas.microsoft.com/office/drawing/2014/main" id="{EC050B29-88E2-4ED4-9B4C-916B8BD6F53E}"/>
                    </a:ext>
                  </a:extLst>
                </p14:cNvPr>
                <p14:cNvContentPartPr/>
                <p14:nvPr/>
              </p14:nvContentPartPr>
              <p14:xfrm>
                <a:off x="10801453" y="1006752"/>
                <a:ext cx="265680" cy="104760"/>
              </p14:xfrm>
            </p:contentPart>
          </mc:Choice>
          <mc:Fallback xmlns="">
            <p:pic>
              <p:nvPicPr>
                <p:cNvPr id="135175" name="Freihand 135174">
                  <a:extLst>
                    <a:ext uri="{FF2B5EF4-FFF2-40B4-BE49-F238E27FC236}">
                      <a16:creationId xmlns:a16="http://schemas.microsoft.com/office/drawing/2014/main" id="{EC050B29-88E2-4ED4-9B4C-916B8BD6F53E}"/>
                    </a:ext>
                  </a:extLst>
                </p:cNvPr>
                <p:cNvPicPr/>
                <p:nvPr/>
              </p:nvPicPr>
              <p:blipFill>
                <a:blip r:embed="rId123"/>
                <a:stretch>
                  <a:fillRect/>
                </a:stretch>
              </p:blipFill>
              <p:spPr>
                <a:xfrm>
                  <a:off x="10797133" y="1002432"/>
                  <a:ext cx="274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5176" name="Freihand 135175">
                  <a:extLst>
                    <a:ext uri="{FF2B5EF4-FFF2-40B4-BE49-F238E27FC236}">
                      <a16:creationId xmlns:a16="http://schemas.microsoft.com/office/drawing/2014/main" id="{7DB1CF2F-72FB-417E-B3D6-A8E7FC54E60E}"/>
                    </a:ext>
                  </a:extLst>
                </p14:cNvPr>
                <p14:cNvContentPartPr/>
                <p14:nvPr/>
              </p14:nvContentPartPr>
              <p14:xfrm>
                <a:off x="11057773" y="941592"/>
                <a:ext cx="360" cy="360"/>
              </p14:xfrm>
            </p:contentPart>
          </mc:Choice>
          <mc:Fallback xmlns="">
            <p:pic>
              <p:nvPicPr>
                <p:cNvPr id="135176" name="Freihand 135175">
                  <a:extLst>
                    <a:ext uri="{FF2B5EF4-FFF2-40B4-BE49-F238E27FC236}">
                      <a16:creationId xmlns:a16="http://schemas.microsoft.com/office/drawing/2014/main" id="{7DB1CF2F-72FB-417E-B3D6-A8E7FC54E60E}"/>
                    </a:ext>
                  </a:extLst>
                </p:cNvPr>
                <p:cNvPicPr/>
                <p:nvPr/>
              </p:nvPicPr>
              <p:blipFill>
                <a:blip r:embed="rId34"/>
                <a:stretch>
                  <a:fillRect/>
                </a:stretch>
              </p:blipFill>
              <p:spPr>
                <a:xfrm>
                  <a:off x="11053453" y="937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5177" name="Freihand 135176">
                  <a:extLst>
                    <a:ext uri="{FF2B5EF4-FFF2-40B4-BE49-F238E27FC236}">
                      <a16:creationId xmlns:a16="http://schemas.microsoft.com/office/drawing/2014/main" id="{8F818655-7363-48BF-8FD4-03C02DC7FB8A}"/>
                    </a:ext>
                  </a:extLst>
                </p14:cNvPr>
                <p14:cNvContentPartPr/>
                <p14:nvPr/>
              </p14:nvContentPartPr>
              <p14:xfrm>
                <a:off x="11290693" y="917472"/>
                <a:ext cx="222840" cy="157320"/>
              </p14:xfrm>
            </p:contentPart>
          </mc:Choice>
          <mc:Fallback xmlns="">
            <p:pic>
              <p:nvPicPr>
                <p:cNvPr id="135177" name="Freihand 135176">
                  <a:extLst>
                    <a:ext uri="{FF2B5EF4-FFF2-40B4-BE49-F238E27FC236}">
                      <a16:creationId xmlns:a16="http://schemas.microsoft.com/office/drawing/2014/main" id="{8F818655-7363-48BF-8FD4-03C02DC7FB8A}"/>
                    </a:ext>
                  </a:extLst>
                </p:cNvPr>
                <p:cNvPicPr/>
                <p:nvPr/>
              </p:nvPicPr>
              <p:blipFill>
                <a:blip r:embed="rId126"/>
                <a:stretch>
                  <a:fillRect/>
                </a:stretch>
              </p:blipFill>
              <p:spPr>
                <a:xfrm>
                  <a:off x="11286373" y="913152"/>
                  <a:ext cx="231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5178" name="Freihand 135177">
                  <a:extLst>
                    <a:ext uri="{FF2B5EF4-FFF2-40B4-BE49-F238E27FC236}">
                      <a16:creationId xmlns:a16="http://schemas.microsoft.com/office/drawing/2014/main" id="{EB977E1E-8E72-4EFE-9C86-85DC05265173}"/>
                    </a:ext>
                  </a:extLst>
                </p14:cNvPr>
                <p14:cNvContentPartPr/>
                <p14:nvPr/>
              </p14:nvContentPartPr>
              <p14:xfrm>
                <a:off x="11505613" y="955272"/>
                <a:ext cx="191160" cy="102240"/>
              </p14:xfrm>
            </p:contentPart>
          </mc:Choice>
          <mc:Fallback xmlns="">
            <p:pic>
              <p:nvPicPr>
                <p:cNvPr id="135178" name="Freihand 135177">
                  <a:extLst>
                    <a:ext uri="{FF2B5EF4-FFF2-40B4-BE49-F238E27FC236}">
                      <a16:creationId xmlns:a16="http://schemas.microsoft.com/office/drawing/2014/main" id="{EB977E1E-8E72-4EFE-9C86-85DC05265173}"/>
                    </a:ext>
                  </a:extLst>
                </p:cNvPr>
                <p:cNvPicPr/>
                <p:nvPr/>
              </p:nvPicPr>
              <p:blipFill>
                <a:blip r:embed="rId128"/>
                <a:stretch>
                  <a:fillRect/>
                </a:stretch>
              </p:blipFill>
              <p:spPr>
                <a:xfrm>
                  <a:off x="11501293" y="950952"/>
                  <a:ext cx="199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5179" name="Freihand 135178">
                  <a:extLst>
                    <a:ext uri="{FF2B5EF4-FFF2-40B4-BE49-F238E27FC236}">
                      <a16:creationId xmlns:a16="http://schemas.microsoft.com/office/drawing/2014/main" id="{13B5AF7C-81E2-44AE-B700-29037DF913DC}"/>
                    </a:ext>
                  </a:extLst>
                </p14:cNvPr>
                <p14:cNvContentPartPr/>
                <p14:nvPr/>
              </p14:nvContentPartPr>
              <p14:xfrm>
                <a:off x="11663653" y="908472"/>
                <a:ext cx="177120" cy="144720"/>
              </p14:xfrm>
            </p:contentPart>
          </mc:Choice>
          <mc:Fallback xmlns="">
            <p:pic>
              <p:nvPicPr>
                <p:cNvPr id="135179" name="Freihand 135178">
                  <a:extLst>
                    <a:ext uri="{FF2B5EF4-FFF2-40B4-BE49-F238E27FC236}">
                      <a16:creationId xmlns:a16="http://schemas.microsoft.com/office/drawing/2014/main" id="{13B5AF7C-81E2-44AE-B700-29037DF913DC}"/>
                    </a:ext>
                  </a:extLst>
                </p:cNvPr>
                <p:cNvPicPr/>
                <p:nvPr/>
              </p:nvPicPr>
              <p:blipFill>
                <a:blip r:embed="rId130"/>
                <a:stretch>
                  <a:fillRect/>
                </a:stretch>
              </p:blipFill>
              <p:spPr>
                <a:xfrm>
                  <a:off x="11659333" y="904152"/>
                  <a:ext cx="185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5180" name="Freihand 135179">
                  <a:extLst>
                    <a:ext uri="{FF2B5EF4-FFF2-40B4-BE49-F238E27FC236}">
                      <a16:creationId xmlns:a16="http://schemas.microsoft.com/office/drawing/2014/main" id="{9F33D2A7-1A7C-4A2E-9DFA-A13E0B9FDD3A}"/>
                    </a:ext>
                  </a:extLst>
                </p14:cNvPr>
                <p14:cNvContentPartPr/>
                <p14:nvPr/>
              </p14:nvContentPartPr>
              <p14:xfrm>
                <a:off x="11610733" y="805152"/>
                <a:ext cx="360" cy="360"/>
              </p14:xfrm>
            </p:contentPart>
          </mc:Choice>
          <mc:Fallback xmlns="">
            <p:pic>
              <p:nvPicPr>
                <p:cNvPr id="135180" name="Freihand 135179">
                  <a:extLst>
                    <a:ext uri="{FF2B5EF4-FFF2-40B4-BE49-F238E27FC236}">
                      <a16:creationId xmlns:a16="http://schemas.microsoft.com/office/drawing/2014/main" id="{9F33D2A7-1A7C-4A2E-9DFA-A13E0B9FDD3A}"/>
                    </a:ext>
                  </a:extLst>
                </p:cNvPr>
                <p:cNvPicPr/>
                <p:nvPr/>
              </p:nvPicPr>
              <p:blipFill>
                <a:blip r:embed="rId34"/>
                <a:stretch>
                  <a:fillRect/>
                </a:stretch>
              </p:blipFill>
              <p:spPr>
                <a:xfrm>
                  <a:off x="11606413" y="800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5181" name="Freihand 135180">
                  <a:extLst>
                    <a:ext uri="{FF2B5EF4-FFF2-40B4-BE49-F238E27FC236}">
                      <a16:creationId xmlns:a16="http://schemas.microsoft.com/office/drawing/2014/main" id="{1B65157A-8321-44F2-9653-3418E5BB89C8}"/>
                    </a:ext>
                  </a:extLst>
                </p14:cNvPr>
                <p14:cNvContentPartPr/>
                <p14:nvPr/>
              </p14:nvContentPartPr>
              <p14:xfrm>
                <a:off x="8955733" y="1423632"/>
                <a:ext cx="194400" cy="105840"/>
              </p14:xfrm>
            </p:contentPart>
          </mc:Choice>
          <mc:Fallback xmlns="">
            <p:pic>
              <p:nvPicPr>
                <p:cNvPr id="135181" name="Freihand 135180">
                  <a:extLst>
                    <a:ext uri="{FF2B5EF4-FFF2-40B4-BE49-F238E27FC236}">
                      <a16:creationId xmlns:a16="http://schemas.microsoft.com/office/drawing/2014/main" id="{1B65157A-8321-44F2-9653-3418E5BB89C8}"/>
                    </a:ext>
                  </a:extLst>
                </p:cNvPr>
                <p:cNvPicPr/>
                <p:nvPr/>
              </p:nvPicPr>
              <p:blipFill>
                <a:blip r:embed="rId133"/>
                <a:stretch>
                  <a:fillRect/>
                </a:stretch>
              </p:blipFill>
              <p:spPr>
                <a:xfrm>
                  <a:off x="8951413" y="1419312"/>
                  <a:ext cx="203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5182" name="Freihand 135181">
                  <a:extLst>
                    <a:ext uri="{FF2B5EF4-FFF2-40B4-BE49-F238E27FC236}">
                      <a16:creationId xmlns:a16="http://schemas.microsoft.com/office/drawing/2014/main" id="{97CBCA79-5F92-49D2-BB83-7D3B840471D6}"/>
                    </a:ext>
                  </a:extLst>
                </p14:cNvPr>
                <p14:cNvContentPartPr/>
                <p14:nvPr/>
              </p14:nvContentPartPr>
              <p14:xfrm>
                <a:off x="9167413" y="1372872"/>
                <a:ext cx="165600" cy="133560"/>
              </p14:xfrm>
            </p:contentPart>
          </mc:Choice>
          <mc:Fallback xmlns="">
            <p:pic>
              <p:nvPicPr>
                <p:cNvPr id="135182" name="Freihand 135181">
                  <a:extLst>
                    <a:ext uri="{FF2B5EF4-FFF2-40B4-BE49-F238E27FC236}">
                      <a16:creationId xmlns:a16="http://schemas.microsoft.com/office/drawing/2014/main" id="{97CBCA79-5F92-49D2-BB83-7D3B840471D6}"/>
                    </a:ext>
                  </a:extLst>
                </p:cNvPr>
                <p:cNvPicPr/>
                <p:nvPr/>
              </p:nvPicPr>
              <p:blipFill>
                <a:blip r:embed="rId135"/>
                <a:stretch>
                  <a:fillRect/>
                </a:stretch>
              </p:blipFill>
              <p:spPr>
                <a:xfrm>
                  <a:off x="9163093" y="1368552"/>
                  <a:ext cx="174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5183" name="Freihand 135182">
                  <a:extLst>
                    <a:ext uri="{FF2B5EF4-FFF2-40B4-BE49-F238E27FC236}">
                      <a16:creationId xmlns:a16="http://schemas.microsoft.com/office/drawing/2014/main" id="{FBEFAA4C-428F-4472-9F35-5CB54B5669B0}"/>
                    </a:ext>
                  </a:extLst>
                </p14:cNvPr>
                <p14:cNvContentPartPr/>
                <p14:nvPr/>
              </p14:nvContentPartPr>
              <p14:xfrm>
                <a:off x="9503653" y="1342632"/>
                <a:ext cx="157320" cy="150480"/>
              </p14:xfrm>
            </p:contentPart>
          </mc:Choice>
          <mc:Fallback xmlns="">
            <p:pic>
              <p:nvPicPr>
                <p:cNvPr id="135183" name="Freihand 135182">
                  <a:extLst>
                    <a:ext uri="{FF2B5EF4-FFF2-40B4-BE49-F238E27FC236}">
                      <a16:creationId xmlns:a16="http://schemas.microsoft.com/office/drawing/2014/main" id="{FBEFAA4C-428F-4472-9F35-5CB54B5669B0}"/>
                    </a:ext>
                  </a:extLst>
                </p:cNvPr>
                <p:cNvPicPr/>
                <p:nvPr/>
              </p:nvPicPr>
              <p:blipFill>
                <a:blip r:embed="rId137"/>
                <a:stretch>
                  <a:fillRect/>
                </a:stretch>
              </p:blipFill>
              <p:spPr>
                <a:xfrm>
                  <a:off x="9499333" y="1338312"/>
                  <a:ext cx="165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5184" name="Freihand 135183">
                  <a:extLst>
                    <a:ext uri="{FF2B5EF4-FFF2-40B4-BE49-F238E27FC236}">
                      <a16:creationId xmlns:a16="http://schemas.microsoft.com/office/drawing/2014/main" id="{064FB46B-C1DB-4AFF-A253-A2309111A678}"/>
                    </a:ext>
                  </a:extLst>
                </p14:cNvPr>
                <p14:cNvContentPartPr/>
                <p14:nvPr/>
              </p14:nvContentPartPr>
              <p14:xfrm>
                <a:off x="9667813" y="1403832"/>
                <a:ext cx="240840" cy="69480"/>
              </p14:xfrm>
            </p:contentPart>
          </mc:Choice>
          <mc:Fallback xmlns="">
            <p:pic>
              <p:nvPicPr>
                <p:cNvPr id="135184" name="Freihand 135183">
                  <a:extLst>
                    <a:ext uri="{FF2B5EF4-FFF2-40B4-BE49-F238E27FC236}">
                      <a16:creationId xmlns:a16="http://schemas.microsoft.com/office/drawing/2014/main" id="{064FB46B-C1DB-4AFF-A253-A2309111A678}"/>
                    </a:ext>
                  </a:extLst>
                </p:cNvPr>
                <p:cNvPicPr/>
                <p:nvPr/>
              </p:nvPicPr>
              <p:blipFill>
                <a:blip r:embed="rId139"/>
                <a:stretch>
                  <a:fillRect/>
                </a:stretch>
              </p:blipFill>
              <p:spPr>
                <a:xfrm>
                  <a:off x="9663493" y="1399512"/>
                  <a:ext cx="249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5185" name="Freihand 135184">
                  <a:extLst>
                    <a:ext uri="{FF2B5EF4-FFF2-40B4-BE49-F238E27FC236}">
                      <a16:creationId xmlns:a16="http://schemas.microsoft.com/office/drawing/2014/main" id="{2E07F9AB-C236-48D4-9B4E-F84A6EA1EE01}"/>
                    </a:ext>
                  </a:extLst>
                </p14:cNvPr>
                <p14:cNvContentPartPr/>
                <p14:nvPr/>
              </p14:nvContentPartPr>
              <p14:xfrm>
                <a:off x="9949333" y="1400592"/>
                <a:ext cx="214200" cy="68760"/>
              </p14:xfrm>
            </p:contentPart>
          </mc:Choice>
          <mc:Fallback xmlns="">
            <p:pic>
              <p:nvPicPr>
                <p:cNvPr id="135185" name="Freihand 135184">
                  <a:extLst>
                    <a:ext uri="{FF2B5EF4-FFF2-40B4-BE49-F238E27FC236}">
                      <a16:creationId xmlns:a16="http://schemas.microsoft.com/office/drawing/2014/main" id="{2E07F9AB-C236-48D4-9B4E-F84A6EA1EE01}"/>
                    </a:ext>
                  </a:extLst>
                </p:cNvPr>
                <p:cNvPicPr/>
                <p:nvPr/>
              </p:nvPicPr>
              <p:blipFill>
                <a:blip r:embed="rId141"/>
                <a:stretch>
                  <a:fillRect/>
                </a:stretch>
              </p:blipFill>
              <p:spPr>
                <a:xfrm>
                  <a:off x="9945013" y="1396272"/>
                  <a:ext cx="222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5186" name="Freihand 135185">
                  <a:extLst>
                    <a:ext uri="{FF2B5EF4-FFF2-40B4-BE49-F238E27FC236}">
                      <a16:creationId xmlns:a16="http://schemas.microsoft.com/office/drawing/2014/main" id="{390EFC8D-9003-4DCA-9585-91B9A0EBB17A}"/>
                    </a:ext>
                  </a:extLst>
                </p14:cNvPr>
                <p14:cNvContentPartPr/>
                <p14:nvPr/>
              </p14:nvContentPartPr>
              <p14:xfrm>
                <a:off x="10173253" y="1368912"/>
                <a:ext cx="257040" cy="102600"/>
              </p14:xfrm>
            </p:contentPart>
          </mc:Choice>
          <mc:Fallback xmlns="">
            <p:pic>
              <p:nvPicPr>
                <p:cNvPr id="135186" name="Freihand 135185">
                  <a:extLst>
                    <a:ext uri="{FF2B5EF4-FFF2-40B4-BE49-F238E27FC236}">
                      <a16:creationId xmlns:a16="http://schemas.microsoft.com/office/drawing/2014/main" id="{390EFC8D-9003-4DCA-9585-91B9A0EBB17A}"/>
                    </a:ext>
                  </a:extLst>
                </p:cNvPr>
                <p:cNvPicPr/>
                <p:nvPr/>
              </p:nvPicPr>
              <p:blipFill>
                <a:blip r:embed="rId143"/>
                <a:stretch>
                  <a:fillRect/>
                </a:stretch>
              </p:blipFill>
              <p:spPr>
                <a:xfrm>
                  <a:off x="10168933" y="1364592"/>
                  <a:ext cx="265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5187" name="Freihand 135186">
                  <a:extLst>
                    <a:ext uri="{FF2B5EF4-FFF2-40B4-BE49-F238E27FC236}">
                      <a16:creationId xmlns:a16="http://schemas.microsoft.com/office/drawing/2014/main" id="{D39F61D2-F1AF-4000-B975-D896D14CF308}"/>
                    </a:ext>
                  </a:extLst>
                </p14:cNvPr>
                <p14:cNvContentPartPr/>
                <p14:nvPr/>
              </p14:nvContentPartPr>
              <p14:xfrm>
                <a:off x="11169373" y="1172712"/>
                <a:ext cx="693360" cy="36720"/>
              </p14:xfrm>
            </p:contentPart>
          </mc:Choice>
          <mc:Fallback xmlns="">
            <p:pic>
              <p:nvPicPr>
                <p:cNvPr id="135187" name="Freihand 135186">
                  <a:extLst>
                    <a:ext uri="{FF2B5EF4-FFF2-40B4-BE49-F238E27FC236}">
                      <a16:creationId xmlns:a16="http://schemas.microsoft.com/office/drawing/2014/main" id="{D39F61D2-F1AF-4000-B975-D896D14CF308}"/>
                    </a:ext>
                  </a:extLst>
                </p:cNvPr>
                <p:cNvPicPr/>
                <p:nvPr/>
              </p:nvPicPr>
              <p:blipFill>
                <a:blip r:embed="rId145"/>
                <a:stretch>
                  <a:fillRect/>
                </a:stretch>
              </p:blipFill>
              <p:spPr>
                <a:xfrm>
                  <a:off x="11165053" y="1168392"/>
                  <a:ext cx="702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5192" name="Freihand 135191">
                  <a:extLst>
                    <a:ext uri="{FF2B5EF4-FFF2-40B4-BE49-F238E27FC236}">
                      <a16:creationId xmlns:a16="http://schemas.microsoft.com/office/drawing/2014/main" id="{376BA7AB-F975-4060-BE05-76565385EBA7}"/>
                    </a:ext>
                  </a:extLst>
                </p14:cNvPr>
                <p14:cNvContentPartPr/>
                <p14:nvPr/>
              </p14:nvContentPartPr>
              <p14:xfrm>
                <a:off x="9014413" y="1742952"/>
                <a:ext cx="25920" cy="157320"/>
              </p14:xfrm>
            </p:contentPart>
          </mc:Choice>
          <mc:Fallback xmlns="">
            <p:pic>
              <p:nvPicPr>
                <p:cNvPr id="135192" name="Freihand 135191">
                  <a:extLst>
                    <a:ext uri="{FF2B5EF4-FFF2-40B4-BE49-F238E27FC236}">
                      <a16:creationId xmlns:a16="http://schemas.microsoft.com/office/drawing/2014/main" id="{376BA7AB-F975-4060-BE05-76565385EBA7}"/>
                    </a:ext>
                  </a:extLst>
                </p:cNvPr>
                <p:cNvPicPr/>
                <p:nvPr/>
              </p:nvPicPr>
              <p:blipFill>
                <a:blip r:embed="rId147"/>
                <a:stretch>
                  <a:fillRect/>
                </a:stretch>
              </p:blipFill>
              <p:spPr>
                <a:xfrm>
                  <a:off x="9010093" y="1738632"/>
                  <a:ext cx="34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5193" name="Freihand 135192">
                  <a:extLst>
                    <a:ext uri="{FF2B5EF4-FFF2-40B4-BE49-F238E27FC236}">
                      <a16:creationId xmlns:a16="http://schemas.microsoft.com/office/drawing/2014/main" id="{9B61CDCB-30F5-4635-87FC-AD965DE19E40}"/>
                    </a:ext>
                  </a:extLst>
                </p14:cNvPr>
                <p14:cNvContentPartPr/>
                <p14:nvPr/>
              </p14:nvContentPartPr>
              <p14:xfrm>
                <a:off x="8955373" y="1810272"/>
                <a:ext cx="141480" cy="13320"/>
              </p14:xfrm>
            </p:contentPart>
          </mc:Choice>
          <mc:Fallback xmlns="">
            <p:pic>
              <p:nvPicPr>
                <p:cNvPr id="135193" name="Freihand 135192">
                  <a:extLst>
                    <a:ext uri="{FF2B5EF4-FFF2-40B4-BE49-F238E27FC236}">
                      <a16:creationId xmlns:a16="http://schemas.microsoft.com/office/drawing/2014/main" id="{9B61CDCB-30F5-4635-87FC-AD965DE19E40}"/>
                    </a:ext>
                  </a:extLst>
                </p:cNvPr>
                <p:cNvPicPr/>
                <p:nvPr/>
              </p:nvPicPr>
              <p:blipFill>
                <a:blip r:embed="rId149"/>
                <a:stretch>
                  <a:fillRect/>
                </a:stretch>
              </p:blipFill>
              <p:spPr>
                <a:xfrm>
                  <a:off x="8951053" y="1805952"/>
                  <a:ext cx="150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194" name="Freihand 135193">
                  <a:extLst>
                    <a:ext uri="{FF2B5EF4-FFF2-40B4-BE49-F238E27FC236}">
                      <a16:creationId xmlns:a16="http://schemas.microsoft.com/office/drawing/2014/main" id="{BBD477DF-36C7-48D3-912B-A98AD88A3161}"/>
                    </a:ext>
                  </a:extLst>
                </p14:cNvPr>
                <p14:cNvContentPartPr/>
                <p14:nvPr/>
              </p14:nvContentPartPr>
              <p14:xfrm>
                <a:off x="9281893" y="1706592"/>
                <a:ext cx="8640" cy="150840"/>
              </p14:xfrm>
            </p:contentPart>
          </mc:Choice>
          <mc:Fallback xmlns="">
            <p:pic>
              <p:nvPicPr>
                <p:cNvPr id="135194" name="Freihand 135193">
                  <a:extLst>
                    <a:ext uri="{FF2B5EF4-FFF2-40B4-BE49-F238E27FC236}">
                      <a16:creationId xmlns:a16="http://schemas.microsoft.com/office/drawing/2014/main" id="{BBD477DF-36C7-48D3-912B-A98AD88A3161}"/>
                    </a:ext>
                  </a:extLst>
                </p:cNvPr>
                <p:cNvPicPr/>
                <p:nvPr/>
              </p:nvPicPr>
              <p:blipFill>
                <a:blip r:embed="rId151"/>
                <a:stretch>
                  <a:fillRect/>
                </a:stretch>
              </p:blipFill>
              <p:spPr>
                <a:xfrm>
                  <a:off x="9277573" y="1702272"/>
                  <a:ext cx="17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5195" name="Freihand 135194">
                  <a:extLst>
                    <a:ext uri="{FF2B5EF4-FFF2-40B4-BE49-F238E27FC236}">
                      <a16:creationId xmlns:a16="http://schemas.microsoft.com/office/drawing/2014/main" id="{D6472FAD-6DAD-4095-AEA3-057C956AA1FF}"/>
                    </a:ext>
                  </a:extLst>
                </p14:cNvPr>
                <p14:cNvContentPartPr/>
                <p14:nvPr/>
              </p14:nvContentPartPr>
              <p14:xfrm>
                <a:off x="9265693" y="1701192"/>
                <a:ext cx="177120" cy="9000"/>
              </p14:xfrm>
            </p:contentPart>
          </mc:Choice>
          <mc:Fallback xmlns="">
            <p:pic>
              <p:nvPicPr>
                <p:cNvPr id="135195" name="Freihand 135194">
                  <a:extLst>
                    <a:ext uri="{FF2B5EF4-FFF2-40B4-BE49-F238E27FC236}">
                      <a16:creationId xmlns:a16="http://schemas.microsoft.com/office/drawing/2014/main" id="{D6472FAD-6DAD-4095-AEA3-057C956AA1FF}"/>
                    </a:ext>
                  </a:extLst>
                </p:cNvPr>
                <p:cNvPicPr/>
                <p:nvPr/>
              </p:nvPicPr>
              <p:blipFill>
                <a:blip r:embed="rId153"/>
                <a:stretch>
                  <a:fillRect/>
                </a:stretch>
              </p:blipFill>
              <p:spPr>
                <a:xfrm>
                  <a:off x="9261373" y="1696872"/>
                  <a:ext cx="185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5196" name="Freihand 135195">
                  <a:extLst>
                    <a:ext uri="{FF2B5EF4-FFF2-40B4-BE49-F238E27FC236}">
                      <a16:creationId xmlns:a16="http://schemas.microsoft.com/office/drawing/2014/main" id="{F60C259D-7610-4EE9-9335-A996B4B1E68A}"/>
                    </a:ext>
                  </a:extLst>
                </p14:cNvPr>
                <p14:cNvContentPartPr/>
                <p14:nvPr/>
              </p14:nvContentPartPr>
              <p14:xfrm>
                <a:off x="9283333" y="1755912"/>
                <a:ext cx="160200" cy="109800"/>
              </p14:xfrm>
            </p:contentPart>
          </mc:Choice>
          <mc:Fallback xmlns="">
            <p:pic>
              <p:nvPicPr>
                <p:cNvPr id="135196" name="Freihand 135195">
                  <a:extLst>
                    <a:ext uri="{FF2B5EF4-FFF2-40B4-BE49-F238E27FC236}">
                      <a16:creationId xmlns:a16="http://schemas.microsoft.com/office/drawing/2014/main" id="{F60C259D-7610-4EE9-9335-A996B4B1E68A}"/>
                    </a:ext>
                  </a:extLst>
                </p:cNvPr>
                <p:cNvPicPr/>
                <p:nvPr/>
              </p:nvPicPr>
              <p:blipFill>
                <a:blip r:embed="rId155"/>
                <a:stretch>
                  <a:fillRect/>
                </a:stretch>
              </p:blipFill>
              <p:spPr>
                <a:xfrm>
                  <a:off x="9279013" y="1751592"/>
                  <a:ext cx="168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5197" name="Freihand 135196">
                  <a:extLst>
                    <a:ext uri="{FF2B5EF4-FFF2-40B4-BE49-F238E27FC236}">
                      <a16:creationId xmlns:a16="http://schemas.microsoft.com/office/drawing/2014/main" id="{18248606-78C5-4853-94F7-05851C96B38F}"/>
                    </a:ext>
                  </a:extLst>
                </p14:cNvPr>
                <p14:cNvContentPartPr/>
                <p14:nvPr/>
              </p14:nvContentPartPr>
              <p14:xfrm>
                <a:off x="9482413" y="1774992"/>
                <a:ext cx="179640" cy="75960"/>
              </p14:xfrm>
            </p:contentPart>
          </mc:Choice>
          <mc:Fallback xmlns="">
            <p:pic>
              <p:nvPicPr>
                <p:cNvPr id="135197" name="Freihand 135196">
                  <a:extLst>
                    <a:ext uri="{FF2B5EF4-FFF2-40B4-BE49-F238E27FC236}">
                      <a16:creationId xmlns:a16="http://schemas.microsoft.com/office/drawing/2014/main" id="{18248606-78C5-4853-94F7-05851C96B38F}"/>
                    </a:ext>
                  </a:extLst>
                </p:cNvPr>
                <p:cNvPicPr/>
                <p:nvPr/>
              </p:nvPicPr>
              <p:blipFill>
                <a:blip r:embed="rId157"/>
                <a:stretch>
                  <a:fillRect/>
                </a:stretch>
              </p:blipFill>
              <p:spPr>
                <a:xfrm>
                  <a:off x="9478093" y="1770672"/>
                  <a:ext cx="188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5198" name="Freihand 135197">
                  <a:extLst>
                    <a:ext uri="{FF2B5EF4-FFF2-40B4-BE49-F238E27FC236}">
                      <a16:creationId xmlns:a16="http://schemas.microsoft.com/office/drawing/2014/main" id="{BADB17E1-30B5-4983-B6E2-45720D3F4E10}"/>
                    </a:ext>
                  </a:extLst>
                </p14:cNvPr>
                <p14:cNvContentPartPr/>
                <p14:nvPr/>
              </p14:nvContentPartPr>
              <p14:xfrm>
                <a:off x="9670333" y="1717752"/>
                <a:ext cx="360" cy="360"/>
              </p14:xfrm>
            </p:contentPart>
          </mc:Choice>
          <mc:Fallback xmlns="">
            <p:pic>
              <p:nvPicPr>
                <p:cNvPr id="135198" name="Freihand 135197">
                  <a:extLst>
                    <a:ext uri="{FF2B5EF4-FFF2-40B4-BE49-F238E27FC236}">
                      <a16:creationId xmlns:a16="http://schemas.microsoft.com/office/drawing/2014/main" id="{BADB17E1-30B5-4983-B6E2-45720D3F4E10}"/>
                    </a:ext>
                  </a:extLst>
                </p:cNvPr>
                <p:cNvPicPr/>
                <p:nvPr/>
              </p:nvPicPr>
              <p:blipFill>
                <a:blip r:embed="rId34"/>
                <a:stretch>
                  <a:fillRect/>
                </a:stretch>
              </p:blipFill>
              <p:spPr>
                <a:xfrm>
                  <a:off x="9666013" y="1713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5199" name="Freihand 135198">
                  <a:extLst>
                    <a:ext uri="{FF2B5EF4-FFF2-40B4-BE49-F238E27FC236}">
                      <a16:creationId xmlns:a16="http://schemas.microsoft.com/office/drawing/2014/main" id="{0EFF26F9-39C0-4061-9C7C-361E2FF6DFF0}"/>
                    </a:ext>
                  </a:extLst>
                </p14:cNvPr>
                <p14:cNvContentPartPr/>
                <p14:nvPr/>
              </p14:nvContentPartPr>
              <p14:xfrm>
                <a:off x="9700213" y="1759152"/>
                <a:ext cx="109440" cy="103320"/>
              </p14:xfrm>
            </p:contentPart>
          </mc:Choice>
          <mc:Fallback xmlns="">
            <p:pic>
              <p:nvPicPr>
                <p:cNvPr id="135199" name="Freihand 135198">
                  <a:extLst>
                    <a:ext uri="{FF2B5EF4-FFF2-40B4-BE49-F238E27FC236}">
                      <a16:creationId xmlns:a16="http://schemas.microsoft.com/office/drawing/2014/main" id="{0EFF26F9-39C0-4061-9C7C-361E2FF6DFF0}"/>
                    </a:ext>
                  </a:extLst>
                </p:cNvPr>
                <p:cNvPicPr/>
                <p:nvPr/>
              </p:nvPicPr>
              <p:blipFill>
                <a:blip r:embed="rId160"/>
                <a:stretch>
                  <a:fillRect/>
                </a:stretch>
              </p:blipFill>
              <p:spPr>
                <a:xfrm>
                  <a:off x="9695893" y="1754832"/>
                  <a:ext cx="118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5200" name="Freihand 135199">
                  <a:extLst>
                    <a:ext uri="{FF2B5EF4-FFF2-40B4-BE49-F238E27FC236}">
                      <a16:creationId xmlns:a16="http://schemas.microsoft.com/office/drawing/2014/main" id="{01A355E7-F397-4597-A2A2-95C543CCB5F5}"/>
                    </a:ext>
                  </a:extLst>
                </p14:cNvPr>
                <p14:cNvContentPartPr/>
                <p14:nvPr/>
              </p14:nvContentPartPr>
              <p14:xfrm>
                <a:off x="9804973" y="1645392"/>
                <a:ext cx="408600" cy="180360"/>
              </p14:xfrm>
            </p:contentPart>
          </mc:Choice>
          <mc:Fallback xmlns="">
            <p:pic>
              <p:nvPicPr>
                <p:cNvPr id="135200" name="Freihand 135199">
                  <a:extLst>
                    <a:ext uri="{FF2B5EF4-FFF2-40B4-BE49-F238E27FC236}">
                      <a16:creationId xmlns:a16="http://schemas.microsoft.com/office/drawing/2014/main" id="{01A355E7-F397-4597-A2A2-95C543CCB5F5}"/>
                    </a:ext>
                  </a:extLst>
                </p:cNvPr>
                <p:cNvPicPr/>
                <p:nvPr/>
              </p:nvPicPr>
              <p:blipFill>
                <a:blip r:embed="rId162"/>
                <a:stretch>
                  <a:fillRect/>
                </a:stretch>
              </p:blipFill>
              <p:spPr>
                <a:xfrm>
                  <a:off x="9800653" y="1641072"/>
                  <a:ext cx="417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5201" name="Freihand 135200">
                  <a:extLst>
                    <a:ext uri="{FF2B5EF4-FFF2-40B4-BE49-F238E27FC236}">
                      <a16:creationId xmlns:a16="http://schemas.microsoft.com/office/drawing/2014/main" id="{50C1E8F7-000E-4641-A9AF-106BAEE1D304}"/>
                    </a:ext>
                  </a:extLst>
                </p14:cNvPr>
                <p14:cNvContentPartPr/>
                <p14:nvPr/>
              </p14:nvContentPartPr>
              <p14:xfrm>
                <a:off x="10193773" y="1727472"/>
                <a:ext cx="192600" cy="65520"/>
              </p14:xfrm>
            </p:contentPart>
          </mc:Choice>
          <mc:Fallback xmlns="">
            <p:pic>
              <p:nvPicPr>
                <p:cNvPr id="135201" name="Freihand 135200">
                  <a:extLst>
                    <a:ext uri="{FF2B5EF4-FFF2-40B4-BE49-F238E27FC236}">
                      <a16:creationId xmlns:a16="http://schemas.microsoft.com/office/drawing/2014/main" id="{50C1E8F7-000E-4641-A9AF-106BAEE1D304}"/>
                    </a:ext>
                  </a:extLst>
                </p:cNvPr>
                <p:cNvPicPr/>
                <p:nvPr/>
              </p:nvPicPr>
              <p:blipFill>
                <a:blip r:embed="rId164"/>
                <a:stretch>
                  <a:fillRect/>
                </a:stretch>
              </p:blipFill>
              <p:spPr>
                <a:xfrm>
                  <a:off x="10189453" y="1723152"/>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5202" name="Freihand 135201">
                  <a:extLst>
                    <a:ext uri="{FF2B5EF4-FFF2-40B4-BE49-F238E27FC236}">
                      <a16:creationId xmlns:a16="http://schemas.microsoft.com/office/drawing/2014/main" id="{D2329BFD-CA14-4A86-91E2-D88AE3453AFC}"/>
                    </a:ext>
                  </a:extLst>
                </p14:cNvPr>
                <p14:cNvContentPartPr/>
                <p14:nvPr/>
              </p14:nvContentPartPr>
              <p14:xfrm>
                <a:off x="10403653" y="1731792"/>
                <a:ext cx="89280" cy="230040"/>
              </p14:xfrm>
            </p:contentPart>
          </mc:Choice>
          <mc:Fallback xmlns="">
            <p:pic>
              <p:nvPicPr>
                <p:cNvPr id="135202" name="Freihand 135201">
                  <a:extLst>
                    <a:ext uri="{FF2B5EF4-FFF2-40B4-BE49-F238E27FC236}">
                      <a16:creationId xmlns:a16="http://schemas.microsoft.com/office/drawing/2014/main" id="{D2329BFD-CA14-4A86-91E2-D88AE3453AFC}"/>
                    </a:ext>
                  </a:extLst>
                </p:cNvPr>
                <p:cNvPicPr/>
                <p:nvPr/>
              </p:nvPicPr>
              <p:blipFill>
                <a:blip r:embed="rId166"/>
                <a:stretch>
                  <a:fillRect/>
                </a:stretch>
              </p:blipFill>
              <p:spPr>
                <a:xfrm>
                  <a:off x="10399333" y="1727472"/>
                  <a:ext cx="97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5203" name="Freihand 135202">
                  <a:extLst>
                    <a:ext uri="{FF2B5EF4-FFF2-40B4-BE49-F238E27FC236}">
                      <a16:creationId xmlns:a16="http://schemas.microsoft.com/office/drawing/2014/main" id="{0E0ED58E-6D1A-4E94-B2A4-B83906AE91FE}"/>
                    </a:ext>
                  </a:extLst>
                </p14:cNvPr>
                <p14:cNvContentPartPr/>
                <p14:nvPr/>
              </p14:nvContentPartPr>
              <p14:xfrm>
                <a:off x="10516693" y="1702632"/>
                <a:ext cx="104400" cy="82800"/>
              </p14:xfrm>
            </p:contentPart>
          </mc:Choice>
          <mc:Fallback xmlns="">
            <p:pic>
              <p:nvPicPr>
                <p:cNvPr id="135203" name="Freihand 135202">
                  <a:extLst>
                    <a:ext uri="{FF2B5EF4-FFF2-40B4-BE49-F238E27FC236}">
                      <a16:creationId xmlns:a16="http://schemas.microsoft.com/office/drawing/2014/main" id="{0E0ED58E-6D1A-4E94-B2A4-B83906AE91FE}"/>
                    </a:ext>
                  </a:extLst>
                </p:cNvPr>
                <p:cNvPicPr/>
                <p:nvPr/>
              </p:nvPicPr>
              <p:blipFill>
                <a:blip r:embed="rId168"/>
                <a:stretch>
                  <a:fillRect/>
                </a:stretch>
              </p:blipFill>
              <p:spPr>
                <a:xfrm>
                  <a:off x="10512373" y="1698312"/>
                  <a:ext cx="11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5206" name="Freihand 135205">
                  <a:extLst>
                    <a:ext uri="{FF2B5EF4-FFF2-40B4-BE49-F238E27FC236}">
                      <a16:creationId xmlns:a16="http://schemas.microsoft.com/office/drawing/2014/main" id="{D83DDF1A-2D1C-4291-B385-62B4F8E9E4B4}"/>
                    </a:ext>
                  </a:extLst>
                </p14:cNvPr>
                <p14:cNvContentPartPr/>
                <p14:nvPr/>
              </p14:nvContentPartPr>
              <p14:xfrm>
                <a:off x="10632613" y="1678512"/>
                <a:ext cx="208440" cy="225360"/>
              </p14:xfrm>
            </p:contentPart>
          </mc:Choice>
          <mc:Fallback xmlns="">
            <p:pic>
              <p:nvPicPr>
                <p:cNvPr id="135206" name="Freihand 135205">
                  <a:extLst>
                    <a:ext uri="{FF2B5EF4-FFF2-40B4-BE49-F238E27FC236}">
                      <a16:creationId xmlns:a16="http://schemas.microsoft.com/office/drawing/2014/main" id="{D83DDF1A-2D1C-4291-B385-62B4F8E9E4B4}"/>
                    </a:ext>
                  </a:extLst>
                </p:cNvPr>
                <p:cNvPicPr/>
                <p:nvPr/>
              </p:nvPicPr>
              <p:blipFill>
                <a:blip r:embed="rId170"/>
                <a:stretch>
                  <a:fillRect/>
                </a:stretch>
              </p:blipFill>
              <p:spPr>
                <a:xfrm>
                  <a:off x="10628293" y="1674192"/>
                  <a:ext cx="217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5207" name="Freihand 135206">
                  <a:extLst>
                    <a:ext uri="{FF2B5EF4-FFF2-40B4-BE49-F238E27FC236}">
                      <a16:creationId xmlns:a16="http://schemas.microsoft.com/office/drawing/2014/main" id="{06427A8D-22A9-4DF4-BC1E-220903C4AC71}"/>
                    </a:ext>
                  </a:extLst>
                </p14:cNvPr>
                <p14:cNvContentPartPr/>
                <p14:nvPr/>
              </p14:nvContentPartPr>
              <p14:xfrm>
                <a:off x="10883173" y="1574472"/>
                <a:ext cx="100440" cy="156960"/>
              </p14:xfrm>
            </p:contentPart>
          </mc:Choice>
          <mc:Fallback xmlns="">
            <p:pic>
              <p:nvPicPr>
                <p:cNvPr id="135207" name="Freihand 135206">
                  <a:extLst>
                    <a:ext uri="{FF2B5EF4-FFF2-40B4-BE49-F238E27FC236}">
                      <a16:creationId xmlns:a16="http://schemas.microsoft.com/office/drawing/2014/main" id="{06427A8D-22A9-4DF4-BC1E-220903C4AC71}"/>
                    </a:ext>
                  </a:extLst>
                </p:cNvPr>
                <p:cNvPicPr/>
                <p:nvPr/>
              </p:nvPicPr>
              <p:blipFill>
                <a:blip r:embed="rId172"/>
                <a:stretch>
                  <a:fillRect/>
                </a:stretch>
              </p:blipFill>
              <p:spPr>
                <a:xfrm>
                  <a:off x="10878853" y="1570152"/>
                  <a:ext cx="109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5208" name="Freihand 135207">
                  <a:extLst>
                    <a:ext uri="{FF2B5EF4-FFF2-40B4-BE49-F238E27FC236}">
                      <a16:creationId xmlns:a16="http://schemas.microsoft.com/office/drawing/2014/main" id="{D6815144-41E1-4CFB-B764-9E99A34340BC}"/>
                    </a:ext>
                  </a:extLst>
                </p14:cNvPr>
                <p14:cNvContentPartPr/>
                <p14:nvPr/>
              </p14:nvContentPartPr>
              <p14:xfrm>
                <a:off x="10938613" y="1583832"/>
                <a:ext cx="122760" cy="160920"/>
              </p14:xfrm>
            </p:contentPart>
          </mc:Choice>
          <mc:Fallback xmlns="">
            <p:pic>
              <p:nvPicPr>
                <p:cNvPr id="135208" name="Freihand 135207">
                  <a:extLst>
                    <a:ext uri="{FF2B5EF4-FFF2-40B4-BE49-F238E27FC236}">
                      <a16:creationId xmlns:a16="http://schemas.microsoft.com/office/drawing/2014/main" id="{D6815144-41E1-4CFB-B764-9E99A34340BC}"/>
                    </a:ext>
                  </a:extLst>
                </p:cNvPr>
                <p:cNvPicPr/>
                <p:nvPr/>
              </p:nvPicPr>
              <p:blipFill>
                <a:blip r:embed="rId174"/>
                <a:stretch>
                  <a:fillRect/>
                </a:stretch>
              </p:blipFill>
              <p:spPr>
                <a:xfrm>
                  <a:off x="10934293" y="1579512"/>
                  <a:ext cx="131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5209" name="Freihand 135208">
                  <a:extLst>
                    <a:ext uri="{FF2B5EF4-FFF2-40B4-BE49-F238E27FC236}">
                      <a16:creationId xmlns:a16="http://schemas.microsoft.com/office/drawing/2014/main" id="{194B71D8-8104-459E-ACA4-85BE6D1123C7}"/>
                    </a:ext>
                  </a:extLst>
                </p14:cNvPr>
                <p14:cNvContentPartPr/>
                <p14:nvPr/>
              </p14:nvContentPartPr>
              <p14:xfrm>
                <a:off x="11064253" y="1657632"/>
                <a:ext cx="254880" cy="74160"/>
              </p14:xfrm>
            </p:contentPart>
          </mc:Choice>
          <mc:Fallback xmlns="">
            <p:pic>
              <p:nvPicPr>
                <p:cNvPr id="135209" name="Freihand 135208">
                  <a:extLst>
                    <a:ext uri="{FF2B5EF4-FFF2-40B4-BE49-F238E27FC236}">
                      <a16:creationId xmlns:a16="http://schemas.microsoft.com/office/drawing/2014/main" id="{194B71D8-8104-459E-ACA4-85BE6D1123C7}"/>
                    </a:ext>
                  </a:extLst>
                </p:cNvPr>
                <p:cNvPicPr/>
                <p:nvPr/>
              </p:nvPicPr>
              <p:blipFill>
                <a:blip r:embed="rId176"/>
                <a:stretch>
                  <a:fillRect/>
                </a:stretch>
              </p:blipFill>
              <p:spPr>
                <a:xfrm>
                  <a:off x="11059933" y="1653312"/>
                  <a:ext cx="263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5213" name="Freihand 135212">
                  <a:extLst>
                    <a:ext uri="{FF2B5EF4-FFF2-40B4-BE49-F238E27FC236}">
                      <a16:creationId xmlns:a16="http://schemas.microsoft.com/office/drawing/2014/main" id="{B42C2B00-65B9-421C-AA9C-BED13B733673}"/>
                    </a:ext>
                  </a:extLst>
                </p14:cNvPr>
                <p14:cNvContentPartPr/>
                <p14:nvPr/>
              </p14:nvContentPartPr>
              <p14:xfrm>
                <a:off x="6811933" y="3394272"/>
                <a:ext cx="134640" cy="1404360"/>
              </p14:xfrm>
            </p:contentPart>
          </mc:Choice>
          <mc:Fallback xmlns="">
            <p:pic>
              <p:nvPicPr>
                <p:cNvPr id="135213" name="Freihand 135212">
                  <a:extLst>
                    <a:ext uri="{FF2B5EF4-FFF2-40B4-BE49-F238E27FC236}">
                      <a16:creationId xmlns:a16="http://schemas.microsoft.com/office/drawing/2014/main" id="{B42C2B00-65B9-421C-AA9C-BED13B733673}"/>
                    </a:ext>
                  </a:extLst>
                </p:cNvPr>
                <p:cNvPicPr/>
                <p:nvPr/>
              </p:nvPicPr>
              <p:blipFill>
                <a:blip r:embed="rId178"/>
                <a:stretch>
                  <a:fillRect/>
                </a:stretch>
              </p:blipFill>
              <p:spPr>
                <a:xfrm>
                  <a:off x="6807613" y="3389952"/>
                  <a:ext cx="143280" cy="1413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5214" name="Freihand 135213">
                  <a:extLst>
                    <a:ext uri="{FF2B5EF4-FFF2-40B4-BE49-F238E27FC236}">
                      <a16:creationId xmlns:a16="http://schemas.microsoft.com/office/drawing/2014/main" id="{80D6596C-B9B7-4CB7-873A-6EF6047B6A85}"/>
                    </a:ext>
                  </a:extLst>
                </p14:cNvPr>
                <p14:cNvContentPartPr/>
                <p14:nvPr/>
              </p14:nvContentPartPr>
              <p14:xfrm>
                <a:off x="6972853" y="3957672"/>
                <a:ext cx="693000" cy="447120"/>
              </p14:xfrm>
            </p:contentPart>
          </mc:Choice>
          <mc:Fallback xmlns="">
            <p:pic>
              <p:nvPicPr>
                <p:cNvPr id="135214" name="Freihand 135213">
                  <a:extLst>
                    <a:ext uri="{FF2B5EF4-FFF2-40B4-BE49-F238E27FC236}">
                      <a16:creationId xmlns:a16="http://schemas.microsoft.com/office/drawing/2014/main" id="{80D6596C-B9B7-4CB7-873A-6EF6047B6A85}"/>
                    </a:ext>
                  </a:extLst>
                </p:cNvPr>
                <p:cNvPicPr/>
                <p:nvPr/>
              </p:nvPicPr>
              <p:blipFill>
                <a:blip r:embed="rId180"/>
                <a:stretch>
                  <a:fillRect/>
                </a:stretch>
              </p:blipFill>
              <p:spPr>
                <a:xfrm>
                  <a:off x="6968533" y="3953352"/>
                  <a:ext cx="70164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5215" name="Freihand 135214">
                  <a:extLst>
                    <a:ext uri="{FF2B5EF4-FFF2-40B4-BE49-F238E27FC236}">
                      <a16:creationId xmlns:a16="http://schemas.microsoft.com/office/drawing/2014/main" id="{974E7D46-9E88-4DA4-9288-D7BE4DB02797}"/>
                    </a:ext>
                  </a:extLst>
                </p14:cNvPr>
                <p14:cNvContentPartPr/>
                <p14:nvPr/>
              </p14:nvContentPartPr>
              <p14:xfrm>
                <a:off x="6823453" y="4174752"/>
                <a:ext cx="525960" cy="363240"/>
              </p14:xfrm>
            </p:contentPart>
          </mc:Choice>
          <mc:Fallback xmlns="">
            <p:pic>
              <p:nvPicPr>
                <p:cNvPr id="135215" name="Freihand 135214">
                  <a:extLst>
                    <a:ext uri="{FF2B5EF4-FFF2-40B4-BE49-F238E27FC236}">
                      <a16:creationId xmlns:a16="http://schemas.microsoft.com/office/drawing/2014/main" id="{974E7D46-9E88-4DA4-9288-D7BE4DB02797}"/>
                    </a:ext>
                  </a:extLst>
                </p:cNvPr>
                <p:cNvPicPr/>
                <p:nvPr/>
              </p:nvPicPr>
              <p:blipFill>
                <a:blip r:embed="rId182"/>
                <a:stretch>
                  <a:fillRect/>
                </a:stretch>
              </p:blipFill>
              <p:spPr>
                <a:xfrm>
                  <a:off x="6819133" y="4170432"/>
                  <a:ext cx="5346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5216" name="Freihand 135215">
                  <a:extLst>
                    <a:ext uri="{FF2B5EF4-FFF2-40B4-BE49-F238E27FC236}">
                      <a16:creationId xmlns:a16="http://schemas.microsoft.com/office/drawing/2014/main" id="{AEABA5A3-09E4-4F14-BD43-533EAA943C8C}"/>
                    </a:ext>
                  </a:extLst>
                </p14:cNvPr>
                <p14:cNvContentPartPr/>
                <p14:nvPr/>
              </p14:nvContentPartPr>
              <p14:xfrm>
                <a:off x="7897693" y="3696312"/>
                <a:ext cx="140760" cy="232560"/>
              </p14:xfrm>
            </p:contentPart>
          </mc:Choice>
          <mc:Fallback xmlns="">
            <p:pic>
              <p:nvPicPr>
                <p:cNvPr id="135216" name="Freihand 135215">
                  <a:extLst>
                    <a:ext uri="{FF2B5EF4-FFF2-40B4-BE49-F238E27FC236}">
                      <a16:creationId xmlns:a16="http://schemas.microsoft.com/office/drawing/2014/main" id="{AEABA5A3-09E4-4F14-BD43-533EAA943C8C}"/>
                    </a:ext>
                  </a:extLst>
                </p:cNvPr>
                <p:cNvPicPr/>
                <p:nvPr/>
              </p:nvPicPr>
              <p:blipFill>
                <a:blip r:embed="rId184"/>
                <a:stretch>
                  <a:fillRect/>
                </a:stretch>
              </p:blipFill>
              <p:spPr>
                <a:xfrm>
                  <a:off x="7893373" y="3691992"/>
                  <a:ext cx="149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5217" name="Freihand 135216">
                  <a:extLst>
                    <a:ext uri="{FF2B5EF4-FFF2-40B4-BE49-F238E27FC236}">
                      <a16:creationId xmlns:a16="http://schemas.microsoft.com/office/drawing/2014/main" id="{3B821A8C-F44A-42D8-860B-363CCC3FCBF0}"/>
                    </a:ext>
                  </a:extLst>
                </p14:cNvPr>
                <p14:cNvContentPartPr/>
                <p14:nvPr/>
              </p14:nvContentPartPr>
              <p14:xfrm>
                <a:off x="8043133" y="3646272"/>
                <a:ext cx="109080" cy="194040"/>
              </p14:xfrm>
            </p:contentPart>
          </mc:Choice>
          <mc:Fallback xmlns="">
            <p:pic>
              <p:nvPicPr>
                <p:cNvPr id="135217" name="Freihand 135216">
                  <a:extLst>
                    <a:ext uri="{FF2B5EF4-FFF2-40B4-BE49-F238E27FC236}">
                      <a16:creationId xmlns:a16="http://schemas.microsoft.com/office/drawing/2014/main" id="{3B821A8C-F44A-42D8-860B-363CCC3FCBF0}"/>
                    </a:ext>
                  </a:extLst>
                </p:cNvPr>
                <p:cNvPicPr/>
                <p:nvPr/>
              </p:nvPicPr>
              <p:blipFill>
                <a:blip r:embed="rId186"/>
                <a:stretch>
                  <a:fillRect/>
                </a:stretch>
              </p:blipFill>
              <p:spPr>
                <a:xfrm>
                  <a:off x="8038813" y="3641952"/>
                  <a:ext cx="1177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5218" name="Freihand 135217">
                  <a:extLst>
                    <a:ext uri="{FF2B5EF4-FFF2-40B4-BE49-F238E27FC236}">
                      <a16:creationId xmlns:a16="http://schemas.microsoft.com/office/drawing/2014/main" id="{48A50AE2-E409-4DB9-95B5-035E4718F653}"/>
                    </a:ext>
                  </a:extLst>
                </p14:cNvPr>
                <p14:cNvContentPartPr/>
                <p14:nvPr/>
              </p14:nvContentPartPr>
              <p14:xfrm>
                <a:off x="8335453" y="3488232"/>
                <a:ext cx="116280" cy="227880"/>
              </p14:xfrm>
            </p:contentPart>
          </mc:Choice>
          <mc:Fallback xmlns="">
            <p:pic>
              <p:nvPicPr>
                <p:cNvPr id="135218" name="Freihand 135217">
                  <a:extLst>
                    <a:ext uri="{FF2B5EF4-FFF2-40B4-BE49-F238E27FC236}">
                      <a16:creationId xmlns:a16="http://schemas.microsoft.com/office/drawing/2014/main" id="{48A50AE2-E409-4DB9-95B5-035E4718F653}"/>
                    </a:ext>
                  </a:extLst>
                </p:cNvPr>
                <p:cNvPicPr/>
                <p:nvPr/>
              </p:nvPicPr>
              <p:blipFill>
                <a:blip r:embed="rId188"/>
                <a:stretch>
                  <a:fillRect/>
                </a:stretch>
              </p:blipFill>
              <p:spPr>
                <a:xfrm>
                  <a:off x="8331133" y="3483912"/>
                  <a:ext cx="124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5219" name="Freihand 135218">
                  <a:extLst>
                    <a:ext uri="{FF2B5EF4-FFF2-40B4-BE49-F238E27FC236}">
                      <a16:creationId xmlns:a16="http://schemas.microsoft.com/office/drawing/2014/main" id="{2B34AAC5-4523-45B2-8936-BE79D77317CF}"/>
                    </a:ext>
                  </a:extLst>
                </p14:cNvPr>
                <p14:cNvContentPartPr/>
                <p14:nvPr/>
              </p14:nvContentPartPr>
              <p14:xfrm>
                <a:off x="8468293" y="3389592"/>
                <a:ext cx="608760" cy="229680"/>
              </p14:xfrm>
            </p:contentPart>
          </mc:Choice>
          <mc:Fallback xmlns="">
            <p:pic>
              <p:nvPicPr>
                <p:cNvPr id="135219" name="Freihand 135218">
                  <a:extLst>
                    <a:ext uri="{FF2B5EF4-FFF2-40B4-BE49-F238E27FC236}">
                      <a16:creationId xmlns:a16="http://schemas.microsoft.com/office/drawing/2014/main" id="{2B34AAC5-4523-45B2-8936-BE79D77317CF}"/>
                    </a:ext>
                  </a:extLst>
                </p:cNvPr>
                <p:cNvPicPr/>
                <p:nvPr/>
              </p:nvPicPr>
              <p:blipFill>
                <a:blip r:embed="rId190"/>
                <a:stretch>
                  <a:fillRect/>
                </a:stretch>
              </p:blipFill>
              <p:spPr>
                <a:xfrm>
                  <a:off x="8463973" y="3385272"/>
                  <a:ext cx="617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220" name="Freihand 135219">
                  <a:extLst>
                    <a:ext uri="{FF2B5EF4-FFF2-40B4-BE49-F238E27FC236}">
                      <a16:creationId xmlns:a16="http://schemas.microsoft.com/office/drawing/2014/main" id="{80D65370-AAF0-4CD0-9163-EC5F01806D2F}"/>
                    </a:ext>
                  </a:extLst>
                </p14:cNvPr>
                <p14:cNvContentPartPr/>
                <p14:nvPr/>
              </p14:nvContentPartPr>
              <p14:xfrm>
                <a:off x="9067693" y="3179352"/>
                <a:ext cx="146880" cy="262080"/>
              </p14:xfrm>
            </p:contentPart>
          </mc:Choice>
          <mc:Fallback xmlns="">
            <p:pic>
              <p:nvPicPr>
                <p:cNvPr id="135220" name="Freihand 135219">
                  <a:extLst>
                    <a:ext uri="{FF2B5EF4-FFF2-40B4-BE49-F238E27FC236}">
                      <a16:creationId xmlns:a16="http://schemas.microsoft.com/office/drawing/2014/main" id="{80D65370-AAF0-4CD0-9163-EC5F01806D2F}"/>
                    </a:ext>
                  </a:extLst>
                </p:cNvPr>
                <p:cNvPicPr/>
                <p:nvPr/>
              </p:nvPicPr>
              <p:blipFill>
                <a:blip r:embed="rId192"/>
                <a:stretch>
                  <a:fillRect/>
                </a:stretch>
              </p:blipFill>
              <p:spPr>
                <a:xfrm>
                  <a:off x="9063373" y="3175032"/>
                  <a:ext cx="155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5221" name="Freihand 135220">
                  <a:extLst>
                    <a:ext uri="{FF2B5EF4-FFF2-40B4-BE49-F238E27FC236}">
                      <a16:creationId xmlns:a16="http://schemas.microsoft.com/office/drawing/2014/main" id="{35B58E67-EEAD-4E84-B509-EB12A79E0A68}"/>
                    </a:ext>
                  </a:extLst>
                </p14:cNvPr>
                <p14:cNvContentPartPr/>
                <p14:nvPr/>
              </p14:nvContentPartPr>
              <p14:xfrm>
                <a:off x="9236173" y="3173592"/>
                <a:ext cx="211320" cy="179280"/>
              </p14:xfrm>
            </p:contentPart>
          </mc:Choice>
          <mc:Fallback xmlns="">
            <p:pic>
              <p:nvPicPr>
                <p:cNvPr id="135221" name="Freihand 135220">
                  <a:extLst>
                    <a:ext uri="{FF2B5EF4-FFF2-40B4-BE49-F238E27FC236}">
                      <a16:creationId xmlns:a16="http://schemas.microsoft.com/office/drawing/2014/main" id="{35B58E67-EEAD-4E84-B509-EB12A79E0A68}"/>
                    </a:ext>
                  </a:extLst>
                </p:cNvPr>
                <p:cNvPicPr/>
                <p:nvPr/>
              </p:nvPicPr>
              <p:blipFill>
                <a:blip r:embed="rId194"/>
                <a:stretch>
                  <a:fillRect/>
                </a:stretch>
              </p:blipFill>
              <p:spPr>
                <a:xfrm>
                  <a:off x="9231853" y="3169272"/>
                  <a:ext cx="219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5222" name="Freihand 135221">
                  <a:extLst>
                    <a:ext uri="{FF2B5EF4-FFF2-40B4-BE49-F238E27FC236}">
                      <a16:creationId xmlns:a16="http://schemas.microsoft.com/office/drawing/2014/main" id="{71299CF1-FAF4-484F-8456-D274BC5D7BAF}"/>
                    </a:ext>
                  </a:extLst>
                </p14:cNvPr>
                <p14:cNvContentPartPr/>
                <p14:nvPr/>
              </p14:nvContentPartPr>
              <p14:xfrm>
                <a:off x="9497173" y="3056592"/>
                <a:ext cx="263160" cy="185760"/>
              </p14:xfrm>
            </p:contentPart>
          </mc:Choice>
          <mc:Fallback xmlns="">
            <p:pic>
              <p:nvPicPr>
                <p:cNvPr id="135222" name="Freihand 135221">
                  <a:extLst>
                    <a:ext uri="{FF2B5EF4-FFF2-40B4-BE49-F238E27FC236}">
                      <a16:creationId xmlns:a16="http://schemas.microsoft.com/office/drawing/2014/main" id="{71299CF1-FAF4-484F-8456-D274BC5D7BAF}"/>
                    </a:ext>
                  </a:extLst>
                </p:cNvPr>
                <p:cNvPicPr/>
                <p:nvPr/>
              </p:nvPicPr>
              <p:blipFill>
                <a:blip r:embed="rId196"/>
                <a:stretch>
                  <a:fillRect/>
                </a:stretch>
              </p:blipFill>
              <p:spPr>
                <a:xfrm>
                  <a:off x="9492853" y="3052272"/>
                  <a:ext cx="271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5223" name="Freihand 135222">
                  <a:extLst>
                    <a:ext uri="{FF2B5EF4-FFF2-40B4-BE49-F238E27FC236}">
                      <a16:creationId xmlns:a16="http://schemas.microsoft.com/office/drawing/2014/main" id="{B162DF11-8B20-40F9-9EB0-69B423ECE5AB}"/>
                    </a:ext>
                  </a:extLst>
                </p14:cNvPr>
                <p14:cNvContentPartPr/>
                <p14:nvPr/>
              </p14:nvContentPartPr>
              <p14:xfrm>
                <a:off x="9712093" y="3006912"/>
                <a:ext cx="134280" cy="154800"/>
              </p14:xfrm>
            </p:contentPart>
          </mc:Choice>
          <mc:Fallback xmlns="">
            <p:pic>
              <p:nvPicPr>
                <p:cNvPr id="135223" name="Freihand 135222">
                  <a:extLst>
                    <a:ext uri="{FF2B5EF4-FFF2-40B4-BE49-F238E27FC236}">
                      <a16:creationId xmlns:a16="http://schemas.microsoft.com/office/drawing/2014/main" id="{B162DF11-8B20-40F9-9EB0-69B423ECE5AB}"/>
                    </a:ext>
                  </a:extLst>
                </p:cNvPr>
                <p:cNvPicPr/>
                <p:nvPr/>
              </p:nvPicPr>
              <p:blipFill>
                <a:blip r:embed="rId198"/>
                <a:stretch>
                  <a:fillRect/>
                </a:stretch>
              </p:blipFill>
              <p:spPr>
                <a:xfrm>
                  <a:off x="9707773" y="3002592"/>
                  <a:ext cx="142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224" name="Freihand 135223">
                  <a:extLst>
                    <a:ext uri="{FF2B5EF4-FFF2-40B4-BE49-F238E27FC236}">
                      <a16:creationId xmlns:a16="http://schemas.microsoft.com/office/drawing/2014/main" id="{7CBB72A0-2014-4B41-9F31-FD8CE68730DF}"/>
                    </a:ext>
                  </a:extLst>
                </p14:cNvPr>
                <p14:cNvContentPartPr/>
                <p14:nvPr/>
              </p14:nvContentPartPr>
              <p14:xfrm>
                <a:off x="9889573" y="2890992"/>
                <a:ext cx="183240" cy="234720"/>
              </p14:xfrm>
            </p:contentPart>
          </mc:Choice>
          <mc:Fallback xmlns="">
            <p:pic>
              <p:nvPicPr>
                <p:cNvPr id="135224" name="Freihand 135223">
                  <a:extLst>
                    <a:ext uri="{FF2B5EF4-FFF2-40B4-BE49-F238E27FC236}">
                      <a16:creationId xmlns:a16="http://schemas.microsoft.com/office/drawing/2014/main" id="{7CBB72A0-2014-4B41-9F31-FD8CE68730DF}"/>
                    </a:ext>
                  </a:extLst>
                </p:cNvPr>
                <p:cNvPicPr/>
                <p:nvPr/>
              </p:nvPicPr>
              <p:blipFill>
                <a:blip r:embed="rId200"/>
                <a:stretch>
                  <a:fillRect/>
                </a:stretch>
              </p:blipFill>
              <p:spPr>
                <a:xfrm>
                  <a:off x="9885253" y="2886672"/>
                  <a:ext cx="1918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5225" name="Freihand 135224">
                  <a:extLst>
                    <a:ext uri="{FF2B5EF4-FFF2-40B4-BE49-F238E27FC236}">
                      <a16:creationId xmlns:a16="http://schemas.microsoft.com/office/drawing/2014/main" id="{74ADC8C5-A034-4E70-ACFB-B005FA8DBD15}"/>
                    </a:ext>
                  </a:extLst>
                </p14:cNvPr>
                <p14:cNvContentPartPr/>
                <p14:nvPr/>
              </p14:nvContentPartPr>
              <p14:xfrm>
                <a:off x="10052293" y="2833032"/>
                <a:ext cx="84960" cy="173160"/>
              </p14:xfrm>
            </p:contentPart>
          </mc:Choice>
          <mc:Fallback xmlns="">
            <p:pic>
              <p:nvPicPr>
                <p:cNvPr id="135225" name="Freihand 135224">
                  <a:extLst>
                    <a:ext uri="{FF2B5EF4-FFF2-40B4-BE49-F238E27FC236}">
                      <a16:creationId xmlns:a16="http://schemas.microsoft.com/office/drawing/2014/main" id="{74ADC8C5-A034-4E70-ACFB-B005FA8DBD15}"/>
                    </a:ext>
                  </a:extLst>
                </p:cNvPr>
                <p:cNvPicPr/>
                <p:nvPr/>
              </p:nvPicPr>
              <p:blipFill>
                <a:blip r:embed="rId202"/>
                <a:stretch>
                  <a:fillRect/>
                </a:stretch>
              </p:blipFill>
              <p:spPr>
                <a:xfrm>
                  <a:off x="10047973" y="2828712"/>
                  <a:ext cx="93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5226" name="Freihand 135225">
                  <a:extLst>
                    <a:ext uri="{FF2B5EF4-FFF2-40B4-BE49-F238E27FC236}">
                      <a16:creationId xmlns:a16="http://schemas.microsoft.com/office/drawing/2014/main" id="{291959DB-3568-4691-B10B-A7E1F05E8932}"/>
                    </a:ext>
                  </a:extLst>
                </p14:cNvPr>
                <p14:cNvContentPartPr/>
                <p14:nvPr/>
              </p14:nvContentPartPr>
              <p14:xfrm>
                <a:off x="10046173" y="2821152"/>
                <a:ext cx="170280" cy="205920"/>
              </p14:xfrm>
            </p:contentPart>
          </mc:Choice>
          <mc:Fallback xmlns="">
            <p:pic>
              <p:nvPicPr>
                <p:cNvPr id="135226" name="Freihand 135225">
                  <a:extLst>
                    <a:ext uri="{FF2B5EF4-FFF2-40B4-BE49-F238E27FC236}">
                      <a16:creationId xmlns:a16="http://schemas.microsoft.com/office/drawing/2014/main" id="{291959DB-3568-4691-B10B-A7E1F05E8932}"/>
                    </a:ext>
                  </a:extLst>
                </p:cNvPr>
                <p:cNvPicPr/>
                <p:nvPr/>
              </p:nvPicPr>
              <p:blipFill>
                <a:blip r:embed="rId204"/>
                <a:stretch>
                  <a:fillRect/>
                </a:stretch>
              </p:blipFill>
              <p:spPr>
                <a:xfrm>
                  <a:off x="10041853" y="2816832"/>
                  <a:ext cx="178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227" name="Freihand 135226">
                  <a:extLst>
                    <a:ext uri="{FF2B5EF4-FFF2-40B4-BE49-F238E27FC236}">
                      <a16:creationId xmlns:a16="http://schemas.microsoft.com/office/drawing/2014/main" id="{C9391622-4301-43F2-8440-EE6EA487E943}"/>
                    </a:ext>
                  </a:extLst>
                </p14:cNvPr>
                <p14:cNvContentPartPr/>
                <p14:nvPr/>
              </p14:nvContentPartPr>
              <p14:xfrm>
                <a:off x="9437053" y="3010872"/>
                <a:ext cx="997200" cy="495720"/>
              </p14:xfrm>
            </p:contentPart>
          </mc:Choice>
          <mc:Fallback xmlns="">
            <p:pic>
              <p:nvPicPr>
                <p:cNvPr id="135227" name="Freihand 135226">
                  <a:extLst>
                    <a:ext uri="{FF2B5EF4-FFF2-40B4-BE49-F238E27FC236}">
                      <a16:creationId xmlns:a16="http://schemas.microsoft.com/office/drawing/2014/main" id="{C9391622-4301-43F2-8440-EE6EA487E943}"/>
                    </a:ext>
                  </a:extLst>
                </p:cNvPr>
                <p:cNvPicPr/>
                <p:nvPr/>
              </p:nvPicPr>
              <p:blipFill>
                <a:blip r:embed="rId206"/>
                <a:stretch>
                  <a:fillRect/>
                </a:stretch>
              </p:blipFill>
              <p:spPr>
                <a:xfrm>
                  <a:off x="9432733" y="3006552"/>
                  <a:ext cx="100584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231" name="Freihand 135230">
                  <a:extLst>
                    <a:ext uri="{FF2B5EF4-FFF2-40B4-BE49-F238E27FC236}">
                      <a16:creationId xmlns:a16="http://schemas.microsoft.com/office/drawing/2014/main" id="{855608D3-CCDA-46F9-A57B-694F62BB198F}"/>
                    </a:ext>
                  </a:extLst>
                </p14:cNvPr>
                <p14:cNvContentPartPr/>
                <p14:nvPr/>
              </p14:nvContentPartPr>
              <p14:xfrm>
                <a:off x="4324333" y="1918992"/>
                <a:ext cx="2253240" cy="1418760"/>
              </p14:xfrm>
            </p:contentPart>
          </mc:Choice>
          <mc:Fallback xmlns="">
            <p:pic>
              <p:nvPicPr>
                <p:cNvPr id="135231" name="Freihand 135230">
                  <a:extLst>
                    <a:ext uri="{FF2B5EF4-FFF2-40B4-BE49-F238E27FC236}">
                      <a16:creationId xmlns:a16="http://schemas.microsoft.com/office/drawing/2014/main" id="{855608D3-CCDA-46F9-A57B-694F62BB198F}"/>
                    </a:ext>
                  </a:extLst>
                </p:cNvPr>
                <p:cNvPicPr/>
                <p:nvPr/>
              </p:nvPicPr>
              <p:blipFill>
                <a:blip r:embed="rId208"/>
                <a:stretch>
                  <a:fillRect/>
                </a:stretch>
              </p:blipFill>
              <p:spPr>
                <a:xfrm>
                  <a:off x="4320013" y="1914672"/>
                  <a:ext cx="2261880" cy="1427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232" name="Freihand 135231">
                  <a:extLst>
                    <a:ext uri="{FF2B5EF4-FFF2-40B4-BE49-F238E27FC236}">
                      <a16:creationId xmlns:a16="http://schemas.microsoft.com/office/drawing/2014/main" id="{5711182E-81AB-48C2-924F-713F208C8E18}"/>
                    </a:ext>
                  </a:extLst>
                </p14:cNvPr>
                <p14:cNvContentPartPr/>
                <p14:nvPr/>
              </p14:nvContentPartPr>
              <p14:xfrm>
                <a:off x="4514053" y="2017272"/>
                <a:ext cx="453600" cy="1150920"/>
              </p14:xfrm>
            </p:contentPart>
          </mc:Choice>
          <mc:Fallback xmlns="">
            <p:pic>
              <p:nvPicPr>
                <p:cNvPr id="135232" name="Freihand 135231">
                  <a:extLst>
                    <a:ext uri="{FF2B5EF4-FFF2-40B4-BE49-F238E27FC236}">
                      <a16:creationId xmlns:a16="http://schemas.microsoft.com/office/drawing/2014/main" id="{5711182E-81AB-48C2-924F-713F208C8E18}"/>
                    </a:ext>
                  </a:extLst>
                </p:cNvPr>
                <p:cNvPicPr/>
                <p:nvPr/>
              </p:nvPicPr>
              <p:blipFill>
                <a:blip r:embed="rId210"/>
                <a:stretch>
                  <a:fillRect/>
                </a:stretch>
              </p:blipFill>
              <p:spPr>
                <a:xfrm>
                  <a:off x="4509733" y="2012952"/>
                  <a:ext cx="462240" cy="1159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233" name="Freihand 135232">
                  <a:extLst>
                    <a:ext uri="{FF2B5EF4-FFF2-40B4-BE49-F238E27FC236}">
                      <a16:creationId xmlns:a16="http://schemas.microsoft.com/office/drawing/2014/main" id="{B0CA1F41-B0BB-4401-9161-751AC914DA38}"/>
                    </a:ext>
                  </a:extLst>
                </p14:cNvPr>
                <p14:cNvContentPartPr/>
                <p14:nvPr/>
              </p14:nvContentPartPr>
              <p14:xfrm>
                <a:off x="6533653" y="2580312"/>
                <a:ext cx="397800" cy="1015920"/>
              </p14:xfrm>
            </p:contentPart>
          </mc:Choice>
          <mc:Fallback xmlns="">
            <p:pic>
              <p:nvPicPr>
                <p:cNvPr id="135233" name="Freihand 135232">
                  <a:extLst>
                    <a:ext uri="{FF2B5EF4-FFF2-40B4-BE49-F238E27FC236}">
                      <a16:creationId xmlns:a16="http://schemas.microsoft.com/office/drawing/2014/main" id="{B0CA1F41-B0BB-4401-9161-751AC914DA38}"/>
                    </a:ext>
                  </a:extLst>
                </p:cNvPr>
                <p:cNvPicPr/>
                <p:nvPr/>
              </p:nvPicPr>
              <p:blipFill>
                <a:blip r:embed="rId212"/>
                <a:stretch>
                  <a:fillRect/>
                </a:stretch>
              </p:blipFill>
              <p:spPr>
                <a:xfrm>
                  <a:off x="6529333" y="2575992"/>
                  <a:ext cx="406440" cy="1024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5235" name="Freihand 135234">
                  <a:extLst>
                    <a:ext uri="{FF2B5EF4-FFF2-40B4-BE49-F238E27FC236}">
                      <a16:creationId xmlns:a16="http://schemas.microsoft.com/office/drawing/2014/main" id="{E24FDBA5-1920-4757-873A-D9928F2D09B7}"/>
                    </a:ext>
                  </a:extLst>
                </p14:cNvPr>
                <p14:cNvContentPartPr/>
                <p14:nvPr/>
              </p14:nvContentPartPr>
              <p14:xfrm>
                <a:off x="4864333" y="1134552"/>
                <a:ext cx="1974240" cy="1512720"/>
              </p14:xfrm>
            </p:contentPart>
          </mc:Choice>
          <mc:Fallback xmlns="">
            <p:pic>
              <p:nvPicPr>
                <p:cNvPr id="135235" name="Freihand 135234">
                  <a:extLst>
                    <a:ext uri="{FF2B5EF4-FFF2-40B4-BE49-F238E27FC236}">
                      <a16:creationId xmlns:a16="http://schemas.microsoft.com/office/drawing/2014/main" id="{E24FDBA5-1920-4757-873A-D9928F2D09B7}"/>
                    </a:ext>
                  </a:extLst>
                </p:cNvPr>
                <p:cNvPicPr/>
                <p:nvPr/>
              </p:nvPicPr>
              <p:blipFill>
                <a:blip r:embed="rId214"/>
                <a:stretch>
                  <a:fillRect/>
                </a:stretch>
              </p:blipFill>
              <p:spPr>
                <a:xfrm>
                  <a:off x="4860013" y="1130232"/>
                  <a:ext cx="1982880" cy="1521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236" name="Freihand 135235">
                  <a:extLst>
                    <a:ext uri="{FF2B5EF4-FFF2-40B4-BE49-F238E27FC236}">
                      <a16:creationId xmlns:a16="http://schemas.microsoft.com/office/drawing/2014/main" id="{6F84E5CA-FC1E-439D-BFF2-09689D51A89D}"/>
                    </a:ext>
                  </a:extLst>
                </p14:cNvPr>
                <p14:cNvContentPartPr/>
                <p14:nvPr/>
              </p14:nvContentPartPr>
              <p14:xfrm>
                <a:off x="5359693" y="819552"/>
                <a:ext cx="299520" cy="130680"/>
              </p14:xfrm>
            </p:contentPart>
          </mc:Choice>
          <mc:Fallback xmlns="">
            <p:pic>
              <p:nvPicPr>
                <p:cNvPr id="135236" name="Freihand 135235">
                  <a:extLst>
                    <a:ext uri="{FF2B5EF4-FFF2-40B4-BE49-F238E27FC236}">
                      <a16:creationId xmlns:a16="http://schemas.microsoft.com/office/drawing/2014/main" id="{6F84E5CA-FC1E-439D-BFF2-09689D51A89D}"/>
                    </a:ext>
                  </a:extLst>
                </p:cNvPr>
                <p:cNvPicPr/>
                <p:nvPr/>
              </p:nvPicPr>
              <p:blipFill>
                <a:blip r:embed="rId216"/>
                <a:stretch>
                  <a:fillRect/>
                </a:stretch>
              </p:blipFill>
              <p:spPr>
                <a:xfrm>
                  <a:off x="5355373" y="815232"/>
                  <a:ext cx="30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5237" name="Freihand 135236">
                  <a:extLst>
                    <a:ext uri="{FF2B5EF4-FFF2-40B4-BE49-F238E27FC236}">
                      <a16:creationId xmlns:a16="http://schemas.microsoft.com/office/drawing/2014/main" id="{4DC13D8B-CBA3-453D-97AB-62CBAEC2D2B4}"/>
                    </a:ext>
                  </a:extLst>
                </p14:cNvPr>
                <p14:cNvContentPartPr/>
                <p14:nvPr/>
              </p14:nvContentPartPr>
              <p14:xfrm>
                <a:off x="5670733" y="713352"/>
                <a:ext cx="167400" cy="141840"/>
              </p14:xfrm>
            </p:contentPart>
          </mc:Choice>
          <mc:Fallback xmlns="">
            <p:pic>
              <p:nvPicPr>
                <p:cNvPr id="135237" name="Freihand 135236">
                  <a:extLst>
                    <a:ext uri="{FF2B5EF4-FFF2-40B4-BE49-F238E27FC236}">
                      <a16:creationId xmlns:a16="http://schemas.microsoft.com/office/drawing/2014/main" id="{4DC13D8B-CBA3-453D-97AB-62CBAEC2D2B4}"/>
                    </a:ext>
                  </a:extLst>
                </p:cNvPr>
                <p:cNvPicPr/>
                <p:nvPr/>
              </p:nvPicPr>
              <p:blipFill>
                <a:blip r:embed="rId218"/>
                <a:stretch>
                  <a:fillRect/>
                </a:stretch>
              </p:blipFill>
              <p:spPr>
                <a:xfrm>
                  <a:off x="5666413" y="709032"/>
                  <a:ext cx="176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5238" name="Freihand 135237">
                  <a:extLst>
                    <a:ext uri="{FF2B5EF4-FFF2-40B4-BE49-F238E27FC236}">
                      <a16:creationId xmlns:a16="http://schemas.microsoft.com/office/drawing/2014/main" id="{F1D7798E-1AEE-495F-A1D5-F977ED620B02}"/>
                    </a:ext>
                  </a:extLst>
                </p14:cNvPr>
                <p14:cNvContentPartPr/>
                <p14:nvPr/>
              </p14:nvContentPartPr>
              <p14:xfrm>
                <a:off x="6013453" y="688152"/>
                <a:ext cx="342720" cy="285840"/>
              </p14:xfrm>
            </p:contentPart>
          </mc:Choice>
          <mc:Fallback xmlns="">
            <p:pic>
              <p:nvPicPr>
                <p:cNvPr id="135238" name="Freihand 135237">
                  <a:extLst>
                    <a:ext uri="{FF2B5EF4-FFF2-40B4-BE49-F238E27FC236}">
                      <a16:creationId xmlns:a16="http://schemas.microsoft.com/office/drawing/2014/main" id="{F1D7798E-1AEE-495F-A1D5-F977ED620B02}"/>
                    </a:ext>
                  </a:extLst>
                </p:cNvPr>
                <p:cNvPicPr/>
                <p:nvPr/>
              </p:nvPicPr>
              <p:blipFill>
                <a:blip r:embed="rId220"/>
                <a:stretch>
                  <a:fillRect/>
                </a:stretch>
              </p:blipFill>
              <p:spPr>
                <a:xfrm>
                  <a:off x="6009133" y="683832"/>
                  <a:ext cx="3513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239" name="Freihand 135238">
                  <a:extLst>
                    <a:ext uri="{FF2B5EF4-FFF2-40B4-BE49-F238E27FC236}">
                      <a16:creationId xmlns:a16="http://schemas.microsoft.com/office/drawing/2014/main" id="{D67AEC4D-FA66-4EB1-8445-C4AC714396FE}"/>
                    </a:ext>
                  </a:extLst>
                </p14:cNvPr>
                <p14:cNvContentPartPr/>
                <p14:nvPr/>
              </p14:nvContentPartPr>
              <p14:xfrm>
                <a:off x="6575053" y="638112"/>
                <a:ext cx="144000" cy="167400"/>
              </p14:xfrm>
            </p:contentPart>
          </mc:Choice>
          <mc:Fallback xmlns="">
            <p:pic>
              <p:nvPicPr>
                <p:cNvPr id="135239" name="Freihand 135238">
                  <a:extLst>
                    <a:ext uri="{FF2B5EF4-FFF2-40B4-BE49-F238E27FC236}">
                      <a16:creationId xmlns:a16="http://schemas.microsoft.com/office/drawing/2014/main" id="{D67AEC4D-FA66-4EB1-8445-C4AC714396FE}"/>
                    </a:ext>
                  </a:extLst>
                </p:cNvPr>
                <p:cNvPicPr/>
                <p:nvPr/>
              </p:nvPicPr>
              <p:blipFill>
                <a:blip r:embed="rId222"/>
                <a:stretch>
                  <a:fillRect/>
                </a:stretch>
              </p:blipFill>
              <p:spPr>
                <a:xfrm>
                  <a:off x="6570733" y="633792"/>
                  <a:ext cx="15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5240" name="Freihand 135239">
                  <a:extLst>
                    <a:ext uri="{FF2B5EF4-FFF2-40B4-BE49-F238E27FC236}">
                      <a16:creationId xmlns:a16="http://schemas.microsoft.com/office/drawing/2014/main" id="{544DE1D6-8A46-4BCF-B4D3-1EB81BFDAA8B}"/>
                    </a:ext>
                  </a:extLst>
                </p14:cNvPr>
                <p14:cNvContentPartPr/>
                <p14:nvPr/>
              </p14:nvContentPartPr>
              <p14:xfrm>
                <a:off x="6724813" y="613992"/>
                <a:ext cx="388800" cy="167040"/>
              </p14:xfrm>
            </p:contentPart>
          </mc:Choice>
          <mc:Fallback xmlns="">
            <p:pic>
              <p:nvPicPr>
                <p:cNvPr id="135240" name="Freihand 135239">
                  <a:extLst>
                    <a:ext uri="{FF2B5EF4-FFF2-40B4-BE49-F238E27FC236}">
                      <a16:creationId xmlns:a16="http://schemas.microsoft.com/office/drawing/2014/main" id="{544DE1D6-8A46-4BCF-B4D3-1EB81BFDAA8B}"/>
                    </a:ext>
                  </a:extLst>
                </p:cNvPr>
                <p:cNvPicPr/>
                <p:nvPr/>
              </p:nvPicPr>
              <p:blipFill>
                <a:blip r:embed="rId224"/>
                <a:stretch>
                  <a:fillRect/>
                </a:stretch>
              </p:blipFill>
              <p:spPr>
                <a:xfrm>
                  <a:off x="6720493" y="609672"/>
                  <a:ext cx="397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241" name="Freihand 135240">
                  <a:extLst>
                    <a:ext uri="{FF2B5EF4-FFF2-40B4-BE49-F238E27FC236}">
                      <a16:creationId xmlns:a16="http://schemas.microsoft.com/office/drawing/2014/main" id="{6D4FD827-0DCD-46E2-B53A-C6CC18878C1A}"/>
                    </a:ext>
                  </a:extLst>
                </p14:cNvPr>
                <p14:cNvContentPartPr/>
                <p14:nvPr/>
              </p14:nvContentPartPr>
              <p14:xfrm>
                <a:off x="7136293" y="593472"/>
                <a:ext cx="69840" cy="150480"/>
              </p14:xfrm>
            </p:contentPart>
          </mc:Choice>
          <mc:Fallback xmlns="">
            <p:pic>
              <p:nvPicPr>
                <p:cNvPr id="135241" name="Freihand 135240">
                  <a:extLst>
                    <a:ext uri="{FF2B5EF4-FFF2-40B4-BE49-F238E27FC236}">
                      <a16:creationId xmlns:a16="http://schemas.microsoft.com/office/drawing/2014/main" id="{6D4FD827-0DCD-46E2-B53A-C6CC18878C1A}"/>
                    </a:ext>
                  </a:extLst>
                </p:cNvPr>
                <p:cNvPicPr/>
                <p:nvPr/>
              </p:nvPicPr>
              <p:blipFill>
                <a:blip r:embed="rId226"/>
                <a:stretch>
                  <a:fillRect/>
                </a:stretch>
              </p:blipFill>
              <p:spPr>
                <a:xfrm>
                  <a:off x="7131973" y="589152"/>
                  <a:ext cx="78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242" name="Freihand 135241">
                  <a:extLst>
                    <a:ext uri="{FF2B5EF4-FFF2-40B4-BE49-F238E27FC236}">
                      <a16:creationId xmlns:a16="http://schemas.microsoft.com/office/drawing/2014/main" id="{F3B78E5B-FFEE-47B9-88C7-845EC1BF629A}"/>
                    </a:ext>
                  </a:extLst>
                </p14:cNvPr>
                <p14:cNvContentPartPr/>
                <p14:nvPr/>
              </p14:nvContentPartPr>
              <p14:xfrm>
                <a:off x="7217653" y="665472"/>
                <a:ext cx="109440" cy="81000"/>
              </p14:xfrm>
            </p:contentPart>
          </mc:Choice>
          <mc:Fallback xmlns="">
            <p:pic>
              <p:nvPicPr>
                <p:cNvPr id="135242" name="Freihand 135241">
                  <a:extLst>
                    <a:ext uri="{FF2B5EF4-FFF2-40B4-BE49-F238E27FC236}">
                      <a16:creationId xmlns:a16="http://schemas.microsoft.com/office/drawing/2014/main" id="{F3B78E5B-FFEE-47B9-88C7-845EC1BF629A}"/>
                    </a:ext>
                  </a:extLst>
                </p:cNvPr>
                <p:cNvPicPr/>
                <p:nvPr/>
              </p:nvPicPr>
              <p:blipFill>
                <a:blip r:embed="rId228"/>
                <a:stretch>
                  <a:fillRect/>
                </a:stretch>
              </p:blipFill>
              <p:spPr>
                <a:xfrm>
                  <a:off x="7213333" y="661152"/>
                  <a:ext cx="11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5243" name="Freihand 135242">
                  <a:extLst>
                    <a:ext uri="{FF2B5EF4-FFF2-40B4-BE49-F238E27FC236}">
                      <a16:creationId xmlns:a16="http://schemas.microsoft.com/office/drawing/2014/main" id="{DC897A1C-DA04-43A8-A4FA-32D5F3C91EB4}"/>
                    </a:ext>
                  </a:extLst>
                </p14:cNvPr>
                <p14:cNvContentPartPr/>
                <p14:nvPr/>
              </p14:nvContentPartPr>
              <p14:xfrm>
                <a:off x="7326733" y="648192"/>
                <a:ext cx="103320" cy="95040"/>
              </p14:xfrm>
            </p:contentPart>
          </mc:Choice>
          <mc:Fallback xmlns="">
            <p:pic>
              <p:nvPicPr>
                <p:cNvPr id="135243" name="Freihand 135242">
                  <a:extLst>
                    <a:ext uri="{FF2B5EF4-FFF2-40B4-BE49-F238E27FC236}">
                      <a16:creationId xmlns:a16="http://schemas.microsoft.com/office/drawing/2014/main" id="{DC897A1C-DA04-43A8-A4FA-32D5F3C91EB4}"/>
                    </a:ext>
                  </a:extLst>
                </p:cNvPr>
                <p:cNvPicPr/>
                <p:nvPr/>
              </p:nvPicPr>
              <p:blipFill>
                <a:blip r:embed="rId230"/>
                <a:stretch>
                  <a:fillRect/>
                </a:stretch>
              </p:blipFill>
              <p:spPr>
                <a:xfrm>
                  <a:off x="7322413" y="643872"/>
                  <a:ext cx="111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244" name="Freihand 135243">
                  <a:extLst>
                    <a:ext uri="{FF2B5EF4-FFF2-40B4-BE49-F238E27FC236}">
                      <a16:creationId xmlns:a16="http://schemas.microsoft.com/office/drawing/2014/main" id="{B9C61D79-B8A6-45EF-A0B2-F522DF637ECD}"/>
                    </a:ext>
                  </a:extLst>
                </p14:cNvPr>
                <p14:cNvContentPartPr/>
                <p14:nvPr/>
              </p14:nvContentPartPr>
              <p14:xfrm>
                <a:off x="7454533" y="586992"/>
                <a:ext cx="37440" cy="151920"/>
              </p14:xfrm>
            </p:contentPart>
          </mc:Choice>
          <mc:Fallback xmlns="">
            <p:pic>
              <p:nvPicPr>
                <p:cNvPr id="135244" name="Freihand 135243">
                  <a:extLst>
                    <a:ext uri="{FF2B5EF4-FFF2-40B4-BE49-F238E27FC236}">
                      <a16:creationId xmlns:a16="http://schemas.microsoft.com/office/drawing/2014/main" id="{B9C61D79-B8A6-45EF-A0B2-F522DF637ECD}"/>
                    </a:ext>
                  </a:extLst>
                </p:cNvPr>
                <p:cNvPicPr/>
                <p:nvPr/>
              </p:nvPicPr>
              <p:blipFill>
                <a:blip r:embed="rId232"/>
                <a:stretch>
                  <a:fillRect/>
                </a:stretch>
              </p:blipFill>
              <p:spPr>
                <a:xfrm>
                  <a:off x="7450213" y="582672"/>
                  <a:ext cx="46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245" name="Freihand 135244">
                  <a:extLst>
                    <a:ext uri="{FF2B5EF4-FFF2-40B4-BE49-F238E27FC236}">
                      <a16:creationId xmlns:a16="http://schemas.microsoft.com/office/drawing/2014/main" id="{8E00309E-2BFD-4361-9B26-24A15F8F9ED6}"/>
                    </a:ext>
                  </a:extLst>
                </p14:cNvPr>
                <p14:cNvContentPartPr/>
                <p14:nvPr/>
              </p14:nvContentPartPr>
              <p14:xfrm>
                <a:off x="7513213" y="646032"/>
                <a:ext cx="92520" cy="99000"/>
              </p14:xfrm>
            </p:contentPart>
          </mc:Choice>
          <mc:Fallback xmlns="">
            <p:pic>
              <p:nvPicPr>
                <p:cNvPr id="135245" name="Freihand 135244">
                  <a:extLst>
                    <a:ext uri="{FF2B5EF4-FFF2-40B4-BE49-F238E27FC236}">
                      <a16:creationId xmlns:a16="http://schemas.microsoft.com/office/drawing/2014/main" id="{8E00309E-2BFD-4361-9B26-24A15F8F9ED6}"/>
                    </a:ext>
                  </a:extLst>
                </p:cNvPr>
                <p:cNvPicPr/>
                <p:nvPr/>
              </p:nvPicPr>
              <p:blipFill>
                <a:blip r:embed="rId234"/>
                <a:stretch>
                  <a:fillRect/>
                </a:stretch>
              </p:blipFill>
              <p:spPr>
                <a:xfrm>
                  <a:off x="7508893" y="641712"/>
                  <a:ext cx="101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5246" name="Freihand 135245">
                  <a:extLst>
                    <a:ext uri="{FF2B5EF4-FFF2-40B4-BE49-F238E27FC236}">
                      <a16:creationId xmlns:a16="http://schemas.microsoft.com/office/drawing/2014/main" id="{E96B3383-F117-41A0-BFB2-C07679F599F2}"/>
                    </a:ext>
                  </a:extLst>
                </p14:cNvPr>
                <p14:cNvContentPartPr/>
                <p14:nvPr/>
              </p14:nvContentPartPr>
              <p14:xfrm>
                <a:off x="6560653" y="957432"/>
                <a:ext cx="128880" cy="171000"/>
              </p14:xfrm>
            </p:contentPart>
          </mc:Choice>
          <mc:Fallback xmlns="">
            <p:pic>
              <p:nvPicPr>
                <p:cNvPr id="135246" name="Freihand 135245">
                  <a:extLst>
                    <a:ext uri="{FF2B5EF4-FFF2-40B4-BE49-F238E27FC236}">
                      <a16:creationId xmlns:a16="http://schemas.microsoft.com/office/drawing/2014/main" id="{E96B3383-F117-41A0-BFB2-C07679F599F2}"/>
                    </a:ext>
                  </a:extLst>
                </p:cNvPr>
                <p:cNvPicPr/>
                <p:nvPr/>
              </p:nvPicPr>
              <p:blipFill>
                <a:blip r:embed="rId236"/>
                <a:stretch>
                  <a:fillRect/>
                </a:stretch>
              </p:blipFill>
              <p:spPr>
                <a:xfrm>
                  <a:off x="6556333" y="953112"/>
                  <a:ext cx="137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5247" name="Freihand 135246">
                  <a:extLst>
                    <a:ext uri="{FF2B5EF4-FFF2-40B4-BE49-F238E27FC236}">
                      <a16:creationId xmlns:a16="http://schemas.microsoft.com/office/drawing/2014/main" id="{C4F2E307-E980-4BEE-98AB-FCB3909D8DCE}"/>
                    </a:ext>
                  </a:extLst>
                </p14:cNvPr>
                <p14:cNvContentPartPr/>
                <p14:nvPr/>
              </p14:nvContentPartPr>
              <p14:xfrm>
                <a:off x="6647413" y="1057152"/>
                <a:ext cx="100440" cy="56520"/>
              </p14:xfrm>
            </p:contentPart>
          </mc:Choice>
          <mc:Fallback xmlns="">
            <p:pic>
              <p:nvPicPr>
                <p:cNvPr id="135247" name="Freihand 135246">
                  <a:extLst>
                    <a:ext uri="{FF2B5EF4-FFF2-40B4-BE49-F238E27FC236}">
                      <a16:creationId xmlns:a16="http://schemas.microsoft.com/office/drawing/2014/main" id="{C4F2E307-E980-4BEE-98AB-FCB3909D8DCE}"/>
                    </a:ext>
                  </a:extLst>
                </p:cNvPr>
                <p:cNvPicPr/>
                <p:nvPr/>
              </p:nvPicPr>
              <p:blipFill>
                <a:blip r:embed="rId238"/>
                <a:stretch>
                  <a:fillRect/>
                </a:stretch>
              </p:blipFill>
              <p:spPr>
                <a:xfrm>
                  <a:off x="6643093" y="1052832"/>
                  <a:ext cx="109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5248" name="Freihand 135247">
                  <a:extLst>
                    <a:ext uri="{FF2B5EF4-FFF2-40B4-BE49-F238E27FC236}">
                      <a16:creationId xmlns:a16="http://schemas.microsoft.com/office/drawing/2014/main" id="{80FA461E-AE1D-48E1-B167-271E2FF501D0}"/>
                    </a:ext>
                  </a:extLst>
                </p14:cNvPr>
                <p14:cNvContentPartPr/>
                <p14:nvPr/>
              </p14:nvContentPartPr>
              <p14:xfrm>
                <a:off x="6724813" y="1042752"/>
                <a:ext cx="226440" cy="59760"/>
              </p14:xfrm>
            </p:contentPart>
          </mc:Choice>
          <mc:Fallback xmlns="">
            <p:pic>
              <p:nvPicPr>
                <p:cNvPr id="135248" name="Freihand 135247">
                  <a:extLst>
                    <a:ext uri="{FF2B5EF4-FFF2-40B4-BE49-F238E27FC236}">
                      <a16:creationId xmlns:a16="http://schemas.microsoft.com/office/drawing/2014/main" id="{80FA461E-AE1D-48E1-B167-271E2FF501D0}"/>
                    </a:ext>
                  </a:extLst>
                </p:cNvPr>
                <p:cNvPicPr/>
                <p:nvPr/>
              </p:nvPicPr>
              <p:blipFill>
                <a:blip r:embed="rId240"/>
                <a:stretch>
                  <a:fillRect/>
                </a:stretch>
              </p:blipFill>
              <p:spPr>
                <a:xfrm>
                  <a:off x="6720493" y="1038432"/>
                  <a:ext cx="235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5249" name="Freihand 135248">
                  <a:extLst>
                    <a:ext uri="{FF2B5EF4-FFF2-40B4-BE49-F238E27FC236}">
                      <a16:creationId xmlns:a16="http://schemas.microsoft.com/office/drawing/2014/main" id="{D08B7C9A-D747-42E5-9F0E-74F9E5DE10F7}"/>
                    </a:ext>
                  </a:extLst>
                </p14:cNvPr>
                <p14:cNvContentPartPr/>
                <p14:nvPr/>
              </p14:nvContentPartPr>
              <p14:xfrm>
                <a:off x="6921733" y="953472"/>
                <a:ext cx="360" cy="360"/>
              </p14:xfrm>
            </p:contentPart>
          </mc:Choice>
          <mc:Fallback xmlns="">
            <p:pic>
              <p:nvPicPr>
                <p:cNvPr id="135249" name="Freihand 135248">
                  <a:extLst>
                    <a:ext uri="{FF2B5EF4-FFF2-40B4-BE49-F238E27FC236}">
                      <a16:creationId xmlns:a16="http://schemas.microsoft.com/office/drawing/2014/main" id="{D08B7C9A-D747-42E5-9F0E-74F9E5DE10F7}"/>
                    </a:ext>
                  </a:extLst>
                </p:cNvPr>
                <p:cNvPicPr/>
                <p:nvPr/>
              </p:nvPicPr>
              <p:blipFill>
                <a:blip r:embed="rId34"/>
                <a:stretch>
                  <a:fillRect/>
                </a:stretch>
              </p:blipFill>
              <p:spPr>
                <a:xfrm>
                  <a:off x="6917413" y="949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5252" name="Freihand 135251">
                  <a:extLst>
                    <a:ext uri="{FF2B5EF4-FFF2-40B4-BE49-F238E27FC236}">
                      <a16:creationId xmlns:a16="http://schemas.microsoft.com/office/drawing/2014/main" id="{C65B36AC-F9C5-4276-93BA-4F83852AE7DE}"/>
                    </a:ext>
                  </a:extLst>
                </p14:cNvPr>
                <p14:cNvContentPartPr/>
                <p14:nvPr/>
              </p14:nvContentPartPr>
              <p14:xfrm>
                <a:off x="7077253" y="1016832"/>
                <a:ext cx="201960" cy="210960"/>
              </p14:xfrm>
            </p:contentPart>
          </mc:Choice>
          <mc:Fallback xmlns="">
            <p:pic>
              <p:nvPicPr>
                <p:cNvPr id="135252" name="Freihand 135251">
                  <a:extLst>
                    <a:ext uri="{FF2B5EF4-FFF2-40B4-BE49-F238E27FC236}">
                      <a16:creationId xmlns:a16="http://schemas.microsoft.com/office/drawing/2014/main" id="{C65B36AC-F9C5-4276-93BA-4F83852AE7DE}"/>
                    </a:ext>
                  </a:extLst>
                </p:cNvPr>
                <p:cNvPicPr/>
                <p:nvPr/>
              </p:nvPicPr>
              <p:blipFill>
                <a:blip r:embed="rId243"/>
                <a:stretch>
                  <a:fillRect/>
                </a:stretch>
              </p:blipFill>
              <p:spPr>
                <a:xfrm>
                  <a:off x="7072933" y="1012512"/>
                  <a:ext cx="210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5253" name="Freihand 135252">
                  <a:extLst>
                    <a:ext uri="{FF2B5EF4-FFF2-40B4-BE49-F238E27FC236}">
                      <a16:creationId xmlns:a16="http://schemas.microsoft.com/office/drawing/2014/main" id="{F37567A6-55AF-45CC-90F4-6275AB90EC35}"/>
                    </a:ext>
                  </a:extLst>
                </p14:cNvPr>
                <p14:cNvContentPartPr/>
                <p14:nvPr/>
              </p14:nvContentPartPr>
              <p14:xfrm>
                <a:off x="7304773" y="936912"/>
                <a:ext cx="162720" cy="218160"/>
              </p14:xfrm>
            </p:contentPart>
          </mc:Choice>
          <mc:Fallback xmlns="">
            <p:pic>
              <p:nvPicPr>
                <p:cNvPr id="135253" name="Freihand 135252">
                  <a:extLst>
                    <a:ext uri="{FF2B5EF4-FFF2-40B4-BE49-F238E27FC236}">
                      <a16:creationId xmlns:a16="http://schemas.microsoft.com/office/drawing/2014/main" id="{F37567A6-55AF-45CC-90F4-6275AB90EC35}"/>
                    </a:ext>
                  </a:extLst>
                </p:cNvPr>
                <p:cNvPicPr/>
                <p:nvPr/>
              </p:nvPicPr>
              <p:blipFill>
                <a:blip r:embed="rId245"/>
                <a:stretch>
                  <a:fillRect/>
                </a:stretch>
              </p:blipFill>
              <p:spPr>
                <a:xfrm>
                  <a:off x="7300453" y="932592"/>
                  <a:ext cx="171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5254" name="Freihand 135253">
                  <a:extLst>
                    <a:ext uri="{FF2B5EF4-FFF2-40B4-BE49-F238E27FC236}">
                      <a16:creationId xmlns:a16="http://schemas.microsoft.com/office/drawing/2014/main" id="{AD63995E-AC19-4902-B825-EECEA958B22E}"/>
                    </a:ext>
                  </a:extLst>
                </p14:cNvPr>
                <p14:cNvContentPartPr/>
                <p14:nvPr/>
              </p14:nvContentPartPr>
              <p14:xfrm>
                <a:off x="7472173" y="962472"/>
                <a:ext cx="179640" cy="91080"/>
              </p14:xfrm>
            </p:contentPart>
          </mc:Choice>
          <mc:Fallback xmlns="">
            <p:pic>
              <p:nvPicPr>
                <p:cNvPr id="135254" name="Freihand 135253">
                  <a:extLst>
                    <a:ext uri="{FF2B5EF4-FFF2-40B4-BE49-F238E27FC236}">
                      <a16:creationId xmlns:a16="http://schemas.microsoft.com/office/drawing/2014/main" id="{AD63995E-AC19-4902-B825-EECEA958B22E}"/>
                    </a:ext>
                  </a:extLst>
                </p:cNvPr>
                <p:cNvPicPr/>
                <p:nvPr/>
              </p:nvPicPr>
              <p:blipFill>
                <a:blip r:embed="rId247"/>
                <a:stretch>
                  <a:fillRect/>
                </a:stretch>
              </p:blipFill>
              <p:spPr>
                <a:xfrm>
                  <a:off x="7467853" y="958152"/>
                  <a:ext cx="188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5255" name="Freihand 135254">
                  <a:extLst>
                    <a:ext uri="{FF2B5EF4-FFF2-40B4-BE49-F238E27FC236}">
                      <a16:creationId xmlns:a16="http://schemas.microsoft.com/office/drawing/2014/main" id="{6D42FE02-7944-453D-A178-4A356F315DEB}"/>
                    </a:ext>
                  </a:extLst>
                </p14:cNvPr>
                <p14:cNvContentPartPr/>
                <p14:nvPr/>
              </p14:nvContentPartPr>
              <p14:xfrm>
                <a:off x="6641653" y="1209792"/>
                <a:ext cx="258480" cy="176760"/>
              </p14:xfrm>
            </p:contentPart>
          </mc:Choice>
          <mc:Fallback xmlns="">
            <p:pic>
              <p:nvPicPr>
                <p:cNvPr id="135255" name="Freihand 135254">
                  <a:extLst>
                    <a:ext uri="{FF2B5EF4-FFF2-40B4-BE49-F238E27FC236}">
                      <a16:creationId xmlns:a16="http://schemas.microsoft.com/office/drawing/2014/main" id="{6D42FE02-7944-453D-A178-4A356F315DEB}"/>
                    </a:ext>
                  </a:extLst>
                </p:cNvPr>
                <p:cNvPicPr/>
                <p:nvPr/>
              </p:nvPicPr>
              <p:blipFill>
                <a:blip r:embed="rId249"/>
                <a:stretch>
                  <a:fillRect/>
                </a:stretch>
              </p:blipFill>
              <p:spPr>
                <a:xfrm>
                  <a:off x="6637333" y="1205472"/>
                  <a:ext cx="267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5256" name="Freihand 135255">
                  <a:extLst>
                    <a:ext uri="{FF2B5EF4-FFF2-40B4-BE49-F238E27FC236}">
                      <a16:creationId xmlns:a16="http://schemas.microsoft.com/office/drawing/2014/main" id="{CB59B1AB-A165-4B1C-998C-A57276DD3FF4}"/>
                    </a:ext>
                  </a:extLst>
                </p14:cNvPr>
                <p14:cNvContentPartPr/>
                <p14:nvPr/>
              </p14:nvContentPartPr>
              <p14:xfrm>
                <a:off x="6910933" y="1290072"/>
                <a:ext cx="92520" cy="85680"/>
              </p14:xfrm>
            </p:contentPart>
          </mc:Choice>
          <mc:Fallback xmlns="">
            <p:pic>
              <p:nvPicPr>
                <p:cNvPr id="135256" name="Freihand 135255">
                  <a:extLst>
                    <a:ext uri="{FF2B5EF4-FFF2-40B4-BE49-F238E27FC236}">
                      <a16:creationId xmlns:a16="http://schemas.microsoft.com/office/drawing/2014/main" id="{CB59B1AB-A165-4B1C-998C-A57276DD3FF4}"/>
                    </a:ext>
                  </a:extLst>
                </p:cNvPr>
                <p:cNvPicPr/>
                <p:nvPr/>
              </p:nvPicPr>
              <p:blipFill>
                <a:blip r:embed="rId251"/>
                <a:stretch>
                  <a:fillRect/>
                </a:stretch>
              </p:blipFill>
              <p:spPr>
                <a:xfrm>
                  <a:off x="6906613" y="1285752"/>
                  <a:ext cx="101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5257" name="Freihand 135256">
                  <a:extLst>
                    <a:ext uri="{FF2B5EF4-FFF2-40B4-BE49-F238E27FC236}">
                      <a16:creationId xmlns:a16="http://schemas.microsoft.com/office/drawing/2014/main" id="{5C57247D-ECF9-4B50-988E-63CA0F8AE148}"/>
                    </a:ext>
                  </a:extLst>
                </p14:cNvPr>
                <p14:cNvContentPartPr/>
                <p14:nvPr/>
              </p14:nvContentPartPr>
              <p14:xfrm>
                <a:off x="6996253" y="1233912"/>
                <a:ext cx="241200" cy="115200"/>
              </p14:xfrm>
            </p:contentPart>
          </mc:Choice>
          <mc:Fallback xmlns="">
            <p:pic>
              <p:nvPicPr>
                <p:cNvPr id="135257" name="Freihand 135256">
                  <a:extLst>
                    <a:ext uri="{FF2B5EF4-FFF2-40B4-BE49-F238E27FC236}">
                      <a16:creationId xmlns:a16="http://schemas.microsoft.com/office/drawing/2014/main" id="{5C57247D-ECF9-4B50-988E-63CA0F8AE148}"/>
                    </a:ext>
                  </a:extLst>
                </p:cNvPr>
                <p:cNvPicPr/>
                <p:nvPr/>
              </p:nvPicPr>
              <p:blipFill>
                <a:blip r:embed="rId253"/>
                <a:stretch>
                  <a:fillRect/>
                </a:stretch>
              </p:blipFill>
              <p:spPr>
                <a:xfrm>
                  <a:off x="6991933" y="1229592"/>
                  <a:ext cx="249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5258" name="Freihand 135257">
                  <a:extLst>
                    <a:ext uri="{FF2B5EF4-FFF2-40B4-BE49-F238E27FC236}">
                      <a16:creationId xmlns:a16="http://schemas.microsoft.com/office/drawing/2014/main" id="{798EE673-474D-43D8-B8D6-87BE20CC8F90}"/>
                    </a:ext>
                  </a:extLst>
                </p14:cNvPr>
                <p14:cNvContentPartPr/>
                <p14:nvPr/>
              </p14:nvContentPartPr>
              <p14:xfrm>
                <a:off x="7144933" y="1214832"/>
                <a:ext cx="360" cy="360"/>
              </p14:xfrm>
            </p:contentPart>
          </mc:Choice>
          <mc:Fallback xmlns="">
            <p:pic>
              <p:nvPicPr>
                <p:cNvPr id="135258" name="Freihand 135257">
                  <a:extLst>
                    <a:ext uri="{FF2B5EF4-FFF2-40B4-BE49-F238E27FC236}">
                      <a16:creationId xmlns:a16="http://schemas.microsoft.com/office/drawing/2014/main" id="{798EE673-474D-43D8-B8D6-87BE20CC8F90}"/>
                    </a:ext>
                  </a:extLst>
                </p:cNvPr>
                <p:cNvPicPr/>
                <p:nvPr/>
              </p:nvPicPr>
              <p:blipFill>
                <a:blip r:embed="rId34"/>
                <a:stretch>
                  <a:fillRect/>
                </a:stretch>
              </p:blipFill>
              <p:spPr>
                <a:xfrm>
                  <a:off x="7140613" y="1210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5259" name="Freihand 135258">
                  <a:extLst>
                    <a:ext uri="{FF2B5EF4-FFF2-40B4-BE49-F238E27FC236}">
                      <a16:creationId xmlns:a16="http://schemas.microsoft.com/office/drawing/2014/main" id="{284A2D5B-99B0-4702-A156-67650A4635AA}"/>
                    </a:ext>
                  </a:extLst>
                </p14:cNvPr>
                <p14:cNvContentPartPr/>
                <p14:nvPr/>
              </p14:nvContentPartPr>
              <p14:xfrm>
                <a:off x="7236373" y="1260552"/>
                <a:ext cx="146520" cy="253440"/>
              </p14:xfrm>
            </p:contentPart>
          </mc:Choice>
          <mc:Fallback xmlns="">
            <p:pic>
              <p:nvPicPr>
                <p:cNvPr id="135259" name="Freihand 135258">
                  <a:extLst>
                    <a:ext uri="{FF2B5EF4-FFF2-40B4-BE49-F238E27FC236}">
                      <a16:creationId xmlns:a16="http://schemas.microsoft.com/office/drawing/2014/main" id="{284A2D5B-99B0-4702-A156-67650A4635AA}"/>
                    </a:ext>
                  </a:extLst>
                </p:cNvPr>
                <p:cNvPicPr/>
                <p:nvPr/>
              </p:nvPicPr>
              <p:blipFill>
                <a:blip r:embed="rId256"/>
                <a:stretch>
                  <a:fillRect/>
                </a:stretch>
              </p:blipFill>
              <p:spPr>
                <a:xfrm>
                  <a:off x="7232053" y="1256232"/>
                  <a:ext cx="1551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5261" name="Freihand 135260">
                  <a:extLst>
                    <a:ext uri="{FF2B5EF4-FFF2-40B4-BE49-F238E27FC236}">
                      <a16:creationId xmlns:a16="http://schemas.microsoft.com/office/drawing/2014/main" id="{C59B9CC4-C889-496A-AEE2-702089666432}"/>
                    </a:ext>
                  </a:extLst>
                </p14:cNvPr>
                <p14:cNvContentPartPr/>
                <p14:nvPr/>
              </p14:nvContentPartPr>
              <p14:xfrm>
                <a:off x="6555613" y="1572672"/>
                <a:ext cx="227160" cy="98640"/>
              </p14:xfrm>
            </p:contentPart>
          </mc:Choice>
          <mc:Fallback xmlns="">
            <p:pic>
              <p:nvPicPr>
                <p:cNvPr id="135261" name="Freihand 135260">
                  <a:extLst>
                    <a:ext uri="{FF2B5EF4-FFF2-40B4-BE49-F238E27FC236}">
                      <a16:creationId xmlns:a16="http://schemas.microsoft.com/office/drawing/2014/main" id="{C59B9CC4-C889-496A-AEE2-702089666432}"/>
                    </a:ext>
                  </a:extLst>
                </p:cNvPr>
                <p:cNvPicPr/>
                <p:nvPr/>
              </p:nvPicPr>
              <p:blipFill>
                <a:blip r:embed="rId258"/>
                <a:stretch>
                  <a:fillRect/>
                </a:stretch>
              </p:blipFill>
              <p:spPr>
                <a:xfrm>
                  <a:off x="6551293" y="1568352"/>
                  <a:ext cx="235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5262" name="Freihand 135261">
                  <a:extLst>
                    <a:ext uri="{FF2B5EF4-FFF2-40B4-BE49-F238E27FC236}">
                      <a16:creationId xmlns:a16="http://schemas.microsoft.com/office/drawing/2014/main" id="{31C3DE30-8D62-432B-A964-52FEB4864C8C}"/>
                    </a:ext>
                  </a:extLst>
                </p14:cNvPr>
                <p14:cNvContentPartPr/>
                <p14:nvPr/>
              </p14:nvContentPartPr>
              <p14:xfrm>
                <a:off x="6787453" y="1588872"/>
                <a:ext cx="76680" cy="72360"/>
              </p14:xfrm>
            </p:contentPart>
          </mc:Choice>
          <mc:Fallback xmlns="">
            <p:pic>
              <p:nvPicPr>
                <p:cNvPr id="135262" name="Freihand 135261">
                  <a:extLst>
                    <a:ext uri="{FF2B5EF4-FFF2-40B4-BE49-F238E27FC236}">
                      <a16:creationId xmlns:a16="http://schemas.microsoft.com/office/drawing/2014/main" id="{31C3DE30-8D62-432B-A964-52FEB4864C8C}"/>
                    </a:ext>
                  </a:extLst>
                </p:cNvPr>
                <p:cNvPicPr/>
                <p:nvPr/>
              </p:nvPicPr>
              <p:blipFill>
                <a:blip r:embed="rId260"/>
                <a:stretch>
                  <a:fillRect/>
                </a:stretch>
              </p:blipFill>
              <p:spPr>
                <a:xfrm>
                  <a:off x="6783133" y="1584552"/>
                  <a:ext cx="85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5263" name="Freihand 135262">
                  <a:extLst>
                    <a:ext uri="{FF2B5EF4-FFF2-40B4-BE49-F238E27FC236}">
                      <a16:creationId xmlns:a16="http://schemas.microsoft.com/office/drawing/2014/main" id="{17263D80-ECA6-4777-B8FE-FD5D8AFCF56C}"/>
                    </a:ext>
                  </a:extLst>
                </p14:cNvPr>
                <p14:cNvContentPartPr/>
                <p14:nvPr/>
              </p14:nvContentPartPr>
              <p14:xfrm>
                <a:off x="6884653" y="1456752"/>
                <a:ext cx="276480" cy="192240"/>
              </p14:xfrm>
            </p:contentPart>
          </mc:Choice>
          <mc:Fallback xmlns="">
            <p:pic>
              <p:nvPicPr>
                <p:cNvPr id="135263" name="Freihand 135262">
                  <a:extLst>
                    <a:ext uri="{FF2B5EF4-FFF2-40B4-BE49-F238E27FC236}">
                      <a16:creationId xmlns:a16="http://schemas.microsoft.com/office/drawing/2014/main" id="{17263D80-ECA6-4777-B8FE-FD5D8AFCF56C}"/>
                    </a:ext>
                  </a:extLst>
                </p:cNvPr>
                <p:cNvPicPr/>
                <p:nvPr/>
              </p:nvPicPr>
              <p:blipFill>
                <a:blip r:embed="rId262"/>
                <a:stretch>
                  <a:fillRect/>
                </a:stretch>
              </p:blipFill>
              <p:spPr>
                <a:xfrm>
                  <a:off x="6880333" y="1452432"/>
                  <a:ext cx="285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5264" name="Freihand 135263">
                  <a:extLst>
                    <a:ext uri="{FF2B5EF4-FFF2-40B4-BE49-F238E27FC236}">
                      <a16:creationId xmlns:a16="http://schemas.microsoft.com/office/drawing/2014/main" id="{05FC2120-2C92-432C-855E-85D8D251DD54}"/>
                    </a:ext>
                  </a:extLst>
                </p14:cNvPr>
                <p14:cNvContentPartPr/>
                <p14:nvPr/>
              </p14:nvContentPartPr>
              <p14:xfrm>
                <a:off x="6805453" y="1460712"/>
                <a:ext cx="58320" cy="7920"/>
              </p14:xfrm>
            </p:contentPart>
          </mc:Choice>
          <mc:Fallback xmlns="">
            <p:pic>
              <p:nvPicPr>
                <p:cNvPr id="135264" name="Freihand 135263">
                  <a:extLst>
                    <a:ext uri="{FF2B5EF4-FFF2-40B4-BE49-F238E27FC236}">
                      <a16:creationId xmlns:a16="http://schemas.microsoft.com/office/drawing/2014/main" id="{05FC2120-2C92-432C-855E-85D8D251DD54}"/>
                    </a:ext>
                  </a:extLst>
                </p:cNvPr>
                <p:cNvPicPr/>
                <p:nvPr/>
              </p:nvPicPr>
              <p:blipFill>
                <a:blip r:embed="rId264"/>
                <a:stretch>
                  <a:fillRect/>
                </a:stretch>
              </p:blipFill>
              <p:spPr>
                <a:xfrm>
                  <a:off x="6801133" y="1456392"/>
                  <a:ext cx="66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5265" name="Freihand 135264">
                  <a:extLst>
                    <a:ext uri="{FF2B5EF4-FFF2-40B4-BE49-F238E27FC236}">
                      <a16:creationId xmlns:a16="http://schemas.microsoft.com/office/drawing/2014/main" id="{2FA8545F-78DE-4445-B9A0-D1657E9A6D34}"/>
                    </a:ext>
                  </a:extLst>
                </p14:cNvPr>
                <p14:cNvContentPartPr/>
                <p14:nvPr/>
              </p14:nvContentPartPr>
              <p14:xfrm>
                <a:off x="7230253" y="1483752"/>
                <a:ext cx="161640" cy="139680"/>
              </p14:xfrm>
            </p:contentPart>
          </mc:Choice>
          <mc:Fallback xmlns="">
            <p:pic>
              <p:nvPicPr>
                <p:cNvPr id="135265" name="Freihand 135264">
                  <a:extLst>
                    <a:ext uri="{FF2B5EF4-FFF2-40B4-BE49-F238E27FC236}">
                      <a16:creationId xmlns:a16="http://schemas.microsoft.com/office/drawing/2014/main" id="{2FA8545F-78DE-4445-B9A0-D1657E9A6D34}"/>
                    </a:ext>
                  </a:extLst>
                </p:cNvPr>
                <p:cNvPicPr/>
                <p:nvPr/>
              </p:nvPicPr>
              <p:blipFill>
                <a:blip r:embed="rId266"/>
                <a:stretch>
                  <a:fillRect/>
                </a:stretch>
              </p:blipFill>
              <p:spPr>
                <a:xfrm>
                  <a:off x="7225933" y="1479432"/>
                  <a:ext cx="170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5266" name="Freihand 135265">
                  <a:extLst>
                    <a:ext uri="{FF2B5EF4-FFF2-40B4-BE49-F238E27FC236}">
                      <a16:creationId xmlns:a16="http://schemas.microsoft.com/office/drawing/2014/main" id="{9F815F0C-2D3C-4E25-9158-E23DBD30F6E4}"/>
                    </a:ext>
                  </a:extLst>
                </p14:cNvPr>
                <p14:cNvContentPartPr/>
                <p14:nvPr/>
              </p14:nvContentPartPr>
              <p14:xfrm>
                <a:off x="7588093" y="1413552"/>
                <a:ext cx="367920" cy="198720"/>
              </p14:xfrm>
            </p:contentPart>
          </mc:Choice>
          <mc:Fallback xmlns="">
            <p:pic>
              <p:nvPicPr>
                <p:cNvPr id="135266" name="Freihand 135265">
                  <a:extLst>
                    <a:ext uri="{FF2B5EF4-FFF2-40B4-BE49-F238E27FC236}">
                      <a16:creationId xmlns:a16="http://schemas.microsoft.com/office/drawing/2014/main" id="{9F815F0C-2D3C-4E25-9158-E23DBD30F6E4}"/>
                    </a:ext>
                  </a:extLst>
                </p:cNvPr>
                <p:cNvPicPr/>
                <p:nvPr/>
              </p:nvPicPr>
              <p:blipFill>
                <a:blip r:embed="rId268"/>
                <a:stretch>
                  <a:fillRect/>
                </a:stretch>
              </p:blipFill>
              <p:spPr>
                <a:xfrm>
                  <a:off x="7583773" y="1409232"/>
                  <a:ext cx="376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5267" name="Freihand 135266">
                  <a:extLst>
                    <a:ext uri="{FF2B5EF4-FFF2-40B4-BE49-F238E27FC236}">
                      <a16:creationId xmlns:a16="http://schemas.microsoft.com/office/drawing/2014/main" id="{6853E265-08AB-4026-9144-D2FF20FABB07}"/>
                    </a:ext>
                  </a:extLst>
                </p14:cNvPr>
                <p14:cNvContentPartPr/>
                <p14:nvPr/>
              </p14:nvContentPartPr>
              <p14:xfrm>
                <a:off x="6708613" y="1852752"/>
                <a:ext cx="22320" cy="168120"/>
              </p14:xfrm>
            </p:contentPart>
          </mc:Choice>
          <mc:Fallback xmlns="">
            <p:pic>
              <p:nvPicPr>
                <p:cNvPr id="135267" name="Freihand 135266">
                  <a:extLst>
                    <a:ext uri="{FF2B5EF4-FFF2-40B4-BE49-F238E27FC236}">
                      <a16:creationId xmlns:a16="http://schemas.microsoft.com/office/drawing/2014/main" id="{6853E265-08AB-4026-9144-D2FF20FABB07}"/>
                    </a:ext>
                  </a:extLst>
                </p:cNvPr>
                <p:cNvPicPr/>
                <p:nvPr/>
              </p:nvPicPr>
              <p:blipFill>
                <a:blip r:embed="rId270"/>
                <a:stretch>
                  <a:fillRect/>
                </a:stretch>
              </p:blipFill>
              <p:spPr>
                <a:xfrm>
                  <a:off x="6704293" y="1848432"/>
                  <a:ext cx="30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5268" name="Freihand 135267">
                  <a:extLst>
                    <a:ext uri="{FF2B5EF4-FFF2-40B4-BE49-F238E27FC236}">
                      <a16:creationId xmlns:a16="http://schemas.microsoft.com/office/drawing/2014/main" id="{5763F2AF-3F1E-455D-B66A-1FAF45BABD33}"/>
                    </a:ext>
                  </a:extLst>
                </p14:cNvPr>
                <p14:cNvContentPartPr/>
                <p14:nvPr/>
              </p14:nvContentPartPr>
              <p14:xfrm>
                <a:off x="6635173" y="1814232"/>
                <a:ext cx="174960" cy="45360"/>
              </p14:xfrm>
            </p:contentPart>
          </mc:Choice>
          <mc:Fallback xmlns="">
            <p:pic>
              <p:nvPicPr>
                <p:cNvPr id="135268" name="Freihand 135267">
                  <a:extLst>
                    <a:ext uri="{FF2B5EF4-FFF2-40B4-BE49-F238E27FC236}">
                      <a16:creationId xmlns:a16="http://schemas.microsoft.com/office/drawing/2014/main" id="{5763F2AF-3F1E-455D-B66A-1FAF45BABD33}"/>
                    </a:ext>
                  </a:extLst>
                </p:cNvPr>
                <p:cNvPicPr/>
                <p:nvPr/>
              </p:nvPicPr>
              <p:blipFill>
                <a:blip r:embed="rId272"/>
                <a:stretch>
                  <a:fillRect/>
                </a:stretch>
              </p:blipFill>
              <p:spPr>
                <a:xfrm>
                  <a:off x="6630853" y="1809912"/>
                  <a:ext cx="1836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5269" name="Freihand 135268">
                  <a:extLst>
                    <a:ext uri="{FF2B5EF4-FFF2-40B4-BE49-F238E27FC236}">
                      <a16:creationId xmlns:a16="http://schemas.microsoft.com/office/drawing/2014/main" id="{691AD68C-E326-4A12-9A54-FF2159C7C5F8}"/>
                    </a:ext>
                  </a:extLst>
                </p14:cNvPr>
                <p14:cNvContentPartPr/>
                <p14:nvPr/>
              </p14:nvContentPartPr>
              <p14:xfrm>
                <a:off x="6629773" y="1907112"/>
                <a:ext cx="153360" cy="24480"/>
              </p14:xfrm>
            </p:contentPart>
          </mc:Choice>
          <mc:Fallback xmlns="">
            <p:pic>
              <p:nvPicPr>
                <p:cNvPr id="135269" name="Freihand 135268">
                  <a:extLst>
                    <a:ext uri="{FF2B5EF4-FFF2-40B4-BE49-F238E27FC236}">
                      <a16:creationId xmlns:a16="http://schemas.microsoft.com/office/drawing/2014/main" id="{691AD68C-E326-4A12-9A54-FF2159C7C5F8}"/>
                    </a:ext>
                  </a:extLst>
                </p:cNvPr>
                <p:cNvPicPr/>
                <p:nvPr/>
              </p:nvPicPr>
              <p:blipFill>
                <a:blip r:embed="rId274"/>
                <a:stretch>
                  <a:fillRect/>
                </a:stretch>
              </p:blipFill>
              <p:spPr>
                <a:xfrm>
                  <a:off x="6625453" y="1902792"/>
                  <a:ext cx="162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5270" name="Freihand 135269">
                  <a:extLst>
                    <a:ext uri="{FF2B5EF4-FFF2-40B4-BE49-F238E27FC236}">
                      <a16:creationId xmlns:a16="http://schemas.microsoft.com/office/drawing/2014/main" id="{9977DC76-CF7A-4854-8A68-28CD61F05158}"/>
                    </a:ext>
                  </a:extLst>
                </p14:cNvPr>
                <p14:cNvContentPartPr/>
                <p14:nvPr/>
              </p14:nvContentPartPr>
              <p14:xfrm>
                <a:off x="6779893" y="1904592"/>
                <a:ext cx="215280" cy="78840"/>
              </p14:xfrm>
            </p:contentPart>
          </mc:Choice>
          <mc:Fallback xmlns="">
            <p:pic>
              <p:nvPicPr>
                <p:cNvPr id="135270" name="Freihand 135269">
                  <a:extLst>
                    <a:ext uri="{FF2B5EF4-FFF2-40B4-BE49-F238E27FC236}">
                      <a16:creationId xmlns:a16="http://schemas.microsoft.com/office/drawing/2014/main" id="{9977DC76-CF7A-4854-8A68-28CD61F05158}"/>
                    </a:ext>
                  </a:extLst>
                </p:cNvPr>
                <p:cNvPicPr/>
                <p:nvPr/>
              </p:nvPicPr>
              <p:blipFill>
                <a:blip r:embed="rId276"/>
                <a:stretch>
                  <a:fillRect/>
                </a:stretch>
              </p:blipFill>
              <p:spPr>
                <a:xfrm>
                  <a:off x="6775573" y="1900272"/>
                  <a:ext cx="223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5271" name="Freihand 135270">
                  <a:extLst>
                    <a:ext uri="{FF2B5EF4-FFF2-40B4-BE49-F238E27FC236}">
                      <a16:creationId xmlns:a16="http://schemas.microsoft.com/office/drawing/2014/main" id="{9CBDDBA0-117B-45F0-821C-1BCC3139C332}"/>
                    </a:ext>
                  </a:extLst>
                </p14:cNvPr>
                <p14:cNvContentPartPr/>
                <p14:nvPr/>
              </p14:nvContentPartPr>
              <p14:xfrm>
                <a:off x="6962053" y="1831512"/>
                <a:ext cx="55080" cy="33840"/>
              </p14:xfrm>
            </p:contentPart>
          </mc:Choice>
          <mc:Fallback xmlns="">
            <p:pic>
              <p:nvPicPr>
                <p:cNvPr id="135271" name="Freihand 135270">
                  <a:extLst>
                    <a:ext uri="{FF2B5EF4-FFF2-40B4-BE49-F238E27FC236}">
                      <a16:creationId xmlns:a16="http://schemas.microsoft.com/office/drawing/2014/main" id="{9CBDDBA0-117B-45F0-821C-1BCC3139C332}"/>
                    </a:ext>
                  </a:extLst>
                </p:cNvPr>
                <p:cNvPicPr/>
                <p:nvPr/>
              </p:nvPicPr>
              <p:blipFill>
                <a:blip r:embed="rId278"/>
                <a:stretch>
                  <a:fillRect/>
                </a:stretch>
              </p:blipFill>
              <p:spPr>
                <a:xfrm>
                  <a:off x="6957733" y="1827192"/>
                  <a:ext cx="637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5272" name="Freihand 135271">
                  <a:extLst>
                    <a:ext uri="{FF2B5EF4-FFF2-40B4-BE49-F238E27FC236}">
                      <a16:creationId xmlns:a16="http://schemas.microsoft.com/office/drawing/2014/main" id="{5A8413E6-5326-493F-B02A-36E2D1D03447}"/>
                    </a:ext>
                  </a:extLst>
                </p14:cNvPr>
                <p14:cNvContentPartPr/>
                <p14:nvPr/>
              </p14:nvContentPartPr>
              <p14:xfrm>
                <a:off x="7043413" y="1874352"/>
                <a:ext cx="273240" cy="72000"/>
              </p14:xfrm>
            </p:contentPart>
          </mc:Choice>
          <mc:Fallback xmlns="">
            <p:pic>
              <p:nvPicPr>
                <p:cNvPr id="135272" name="Freihand 135271">
                  <a:extLst>
                    <a:ext uri="{FF2B5EF4-FFF2-40B4-BE49-F238E27FC236}">
                      <a16:creationId xmlns:a16="http://schemas.microsoft.com/office/drawing/2014/main" id="{5A8413E6-5326-493F-B02A-36E2D1D03447}"/>
                    </a:ext>
                  </a:extLst>
                </p:cNvPr>
                <p:cNvPicPr/>
                <p:nvPr/>
              </p:nvPicPr>
              <p:blipFill>
                <a:blip r:embed="rId280"/>
                <a:stretch>
                  <a:fillRect/>
                </a:stretch>
              </p:blipFill>
              <p:spPr>
                <a:xfrm>
                  <a:off x="7039093" y="1870032"/>
                  <a:ext cx="281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5273" name="Freihand 135272">
                  <a:extLst>
                    <a:ext uri="{FF2B5EF4-FFF2-40B4-BE49-F238E27FC236}">
                      <a16:creationId xmlns:a16="http://schemas.microsoft.com/office/drawing/2014/main" id="{B1E609C4-8F93-4168-98B6-80834AF91BF1}"/>
                    </a:ext>
                  </a:extLst>
                </p14:cNvPr>
                <p14:cNvContentPartPr/>
                <p14:nvPr/>
              </p14:nvContentPartPr>
              <p14:xfrm>
                <a:off x="7339333" y="1797312"/>
                <a:ext cx="156600" cy="138240"/>
              </p14:xfrm>
            </p:contentPart>
          </mc:Choice>
          <mc:Fallback xmlns="">
            <p:pic>
              <p:nvPicPr>
                <p:cNvPr id="135273" name="Freihand 135272">
                  <a:extLst>
                    <a:ext uri="{FF2B5EF4-FFF2-40B4-BE49-F238E27FC236}">
                      <a16:creationId xmlns:a16="http://schemas.microsoft.com/office/drawing/2014/main" id="{B1E609C4-8F93-4168-98B6-80834AF91BF1}"/>
                    </a:ext>
                  </a:extLst>
                </p:cNvPr>
                <p:cNvPicPr/>
                <p:nvPr/>
              </p:nvPicPr>
              <p:blipFill>
                <a:blip r:embed="rId282"/>
                <a:stretch>
                  <a:fillRect/>
                </a:stretch>
              </p:blipFill>
              <p:spPr>
                <a:xfrm>
                  <a:off x="7335013" y="1792992"/>
                  <a:ext cx="165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5274" name="Freihand 135273">
                  <a:extLst>
                    <a:ext uri="{FF2B5EF4-FFF2-40B4-BE49-F238E27FC236}">
                      <a16:creationId xmlns:a16="http://schemas.microsoft.com/office/drawing/2014/main" id="{5FC32521-C14E-4170-A1CB-3291ACB0D56D}"/>
                    </a:ext>
                  </a:extLst>
                </p14:cNvPr>
                <p14:cNvContentPartPr/>
                <p14:nvPr/>
              </p14:nvContentPartPr>
              <p14:xfrm>
                <a:off x="7344013" y="1862472"/>
                <a:ext cx="111960" cy="15120"/>
              </p14:xfrm>
            </p:contentPart>
          </mc:Choice>
          <mc:Fallback xmlns="">
            <p:pic>
              <p:nvPicPr>
                <p:cNvPr id="135274" name="Freihand 135273">
                  <a:extLst>
                    <a:ext uri="{FF2B5EF4-FFF2-40B4-BE49-F238E27FC236}">
                      <a16:creationId xmlns:a16="http://schemas.microsoft.com/office/drawing/2014/main" id="{5FC32521-C14E-4170-A1CB-3291ACB0D56D}"/>
                    </a:ext>
                  </a:extLst>
                </p:cNvPr>
                <p:cNvPicPr/>
                <p:nvPr/>
              </p:nvPicPr>
              <p:blipFill>
                <a:blip r:embed="rId284"/>
                <a:stretch>
                  <a:fillRect/>
                </a:stretch>
              </p:blipFill>
              <p:spPr>
                <a:xfrm>
                  <a:off x="7339693" y="1858152"/>
                  <a:ext cx="120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5275" name="Freihand 135274">
                  <a:extLst>
                    <a:ext uri="{FF2B5EF4-FFF2-40B4-BE49-F238E27FC236}">
                      <a16:creationId xmlns:a16="http://schemas.microsoft.com/office/drawing/2014/main" id="{A995AD9C-9834-4EDF-A20E-B420FAF7BCA4}"/>
                    </a:ext>
                  </a:extLst>
                </p14:cNvPr>
                <p14:cNvContentPartPr/>
                <p14:nvPr/>
              </p14:nvContentPartPr>
              <p14:xfrm>
                <a:off x="7484053" y="1736832"/>
                <a:ext cx="122760" cy="163080"/>
              </p14:xfrm>
            </p:contentPart>
          </mc:Choice>
          <mc:Fallback xmlns="">
            <p:pic>
              <p:nvPicPr>
                <p:cNvPr id="135275" name="Freihand 135274">
                  <a:extLst>
                    <a:ext uri="{FF2B5EF4-FFF2-40B4-BE49-F238E27FC236}">
                      <a16:creationId xmlns:a16="http://schemas.microsoft.com/office/drawing/2014/main" id="{A995AD9C-9834-4EDF-A20E-B420FAF7BCA4}"/>
                    </a:ext>
                  </a:extLst>
                </p:cNvPr>
                <p:cNvPicPr/>
                <p:nvPr/>
              </p:nvPicPr>
              <p:blipFill>
                <a:blip r:embed="rId286"/>
                <a:stretch>
                  <a:fillRect/>
                </a:stretch>
              </p:blipFill>
              <p:spPr>
                <a:xfrm>
                  <a:off x="7479733" y="1732512"/>
                  <a:ext cx="131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5276" name="Freihand 135275">
                  <a:extLst>
                    <a:ext uri="{FF2B5EF4-FFF2-40B4-BE49-F238E27FC236}">
                      <a16:creationId xmlns:a16="http://schemas.microsoft.com/office/drawing/2014/main" id="{5C972C3E-4BDA-4BF4-A378-517A4D7FFAE2}"/>
                    </a:ext>
                  </a:extLst>
                </p14:cNvPr>
                <p14:cNvContentPartPr/>
                <p14:nvPr/>
              </p14:nvContentPartPr>
              <p14:xfrm>
                <a:off x="7546693" y="1773912"/>
                <a:ext cx="242640" cy="117360"/>
              </p14:xfrm>
            </p:contentPart>
          </mc:Choice>
          <mc:Fallback xmlns="">
            <p:pic>
              <p:nvPicPr>
                <p:cNvPr id="135276" name="Freihand 135275">
                  <a:extLst>
                    <a:ext uri="{FF2B5EF4-FFF2-40B4-BE49-F238E27FC236}">
                      <a16:creationId xmlns:a16="http://schemas.microsoft.com/office/drawing/2014/main" id="{5C972C3E-4BDA-4BF4-A378-517A4D7FFAE2}"/>
                    </a:ext>
                  </a:extLst>
                </p:cNvPr>
                <p:cNvPicPr/>
                <p:nvPr/>
              </p:nvPicPr>
              <p:blipFill>
                <a:blip r:embed="rId288"/>
                <a:stretch>
                  <a:fillRect/>
                </a:stretch>
              </p:blipFill>
              <p:spPr>
                <a:xfrm>
                  <a:off x="7542373" y="1769592"/>
                  <a:ext cx="251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5277" name="Freihand 135276">
                  <a:extLst>
                    <a:ext uri="{FF2B5EF4-FFF2-40B4-BE49-F238E27FC236}">
                      <a16:creationId xmlns:a16="http://schemas.microsoft.com/office/drawing/2014/main" id="{9D7B723A-F3F9-4299-8091-28C989B26B5C}"/>
                    </a:ext>
                  </a:extLst>
                </p14:cNvPr>
                <p14:cNvContentPartPr/>
                <p14:nvPr/>
              </p14:nvContentPartPr>
              <p14:xfrm>
                <a:off x="7734253" y="1727472"/>
                <a:ext cx="37440" cy="24480"/>
              </p14:xfrm>
            </p:contentPart>
          </mc:Choice>
          <mc:Fallback xmlns="">
            <p:pic>
              <p:nvPicPr>
                <p:cNvPr id="135277" name="Freihand 135276">
                  <a:extLst>
                    <a:ext uri="{FF2B5EF4-FFF2-40B4-BE49-F238E27FC236}">
                      <a16:creationId xmlns:a16="http://schemas.microsoft.com/office/drawing/2014/main" id="{9D7B723A-F3F9-4299-8091-28C989B26B5C}"/>
                    </a:ext>
                  </a:extLst>
                </p:cNvPr>
                <p:cNvPicPr/>
                <p:nvPr/>
              </p:nvPicPr>
              <p:blipFill>
                <a:blip r:embed="rId290"/>
                <a:stretch>
                  <a:fillRect/>
                </a:stretch>
              </p:blipFill>
              <p:spPr>
                <a:xfrm>
                  <a:off x="7729933" y="1723152"/>
                  <a:ext cx="46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5278" name="Freihand 135277">
                  <a:extLst>
                    <a:ext uri="{FF2B5EF4-FFF2-40B4-BE49-F238E27FC236}">
                      <a16:creationId xmlns:a16="http://schemas.microsoft.com/office/drawing/2014/main" id="{85B543F5-606D-4418-8C8A-E381D57D92CC}"/>
                    </a:ext>
                  </a:extLst>
                </p14:cNvPr>
                <p14:cNvContentPartPr/>
                <p14:nvPr/>
              </p14:nvContentPartPr>
              <p14:xfrm>
                <a:off x="7795453" y="1759512"/>
                <a:ext cx="111600" cy="108000"/>
              </p14:xfrm>
            </p:contentPart>
          </mc:Choice>
          <mc:Fallback xmlns="">
            <p:pic>
              <p:nvPicPr>
                <p:cNvPr id="135278" name="Freihand 135277">
                  <a:extLst>
                    <a:ext uri="{FF2B5EF4-FFF2-40B4-BE49-F238E27FC236}">
                      <a16:creationId xmlns:a16="http://schemas.microsoft.com/office/drawing/2014/main" id="{85B543F5-606D-4418-8C8A-E381D57D92CC}"/>
                    </a:ext>
                  </a:extLst>
                </p:cNvPr>
                <p:cNvPicPr/>
                <p:nvPr/>
              </p:nvPicPr>
              <p:blipFill>
                <a:blip r:embed="rId292"/>
                <a:stretch>
                  <a:fillRect/>
                </a:stretch>
              </p:blipFill>
              <p:spPr>
                <a:xfrm>
                  <a:off x="7791133" y="1755192"/>
                  <a:ext cx="120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5279" name="Freihand 135278">
                  <a:extLst>
                    <a:ext uri="{FF2B5EF4-FFF2-40B4-BE49-F238E27FC236}">
                      <a16:creationId xmlns:a16="http://schemas.microsoft.com/office/drawing/2014/main" id="{A1EABD84-7D98-4969-B09C-D4FBD64CF441}"/>
                    </a:ext>
                  </a:extLst>
                </p14:cNvPr>
                <p14:cNvContentPartPr/>
                <p14:nvPr/>
              </p14:nvContentPartPr>
              <p14:xfrm>
                <a:off x="7286413" y="2111592"/>
                <a:ext cx="176400" cy="98280"/>
              </p14:xfrm>
            </p:contentPart>
          </mc:Choice>
          <mc:Fallback xmlns="">
            <p:pic>
              <p:nvPicPr>
                <p:cNvPr id="135279" name="Freihand 135278">
                  <a:extLst>
                    <a:ext uri="{FF2B5EF4-FFF2-40B4-BE49-F238E27FC236}">
                      <a16:creationId xmlns:a16="http://schemas.microsoft.com/office/drawing/2014/main" id="{A1EABD84-7D98-4969-B09C-D4FBD64CF441}"/>
                    </a:ext>
                  </a:extLst>
                </p:cNvPr>
                <p:cNvPicPr/>
                <p:nvPr/>
              </p:nvPicPr>
              <p:blipFill>
                <a:blip r:embed="rId294"/>
                <a:stretch>
                  <a:fillRect/>
                </a:stretch>
              </p:blipFill>
              <p:spPr>
                <a:xfrm>
                  <a:off x="7282093" y="2107272"/>
                  <a:ext cx="185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5280" name="Freihand 135279">
                  <a:extLst>
                    <a:ext uri="{FF2B5EF4-FFF2-40B4-BE49-F238E27FC236}">
                      <a16:creationId xmlns:a16="http://schemas.microsoft.com/office/drawing/2014/main" id="{6596A0F0-16B6-4E86-A690-1357585D8AA3}"/>
                    </a:ext>
                  </a:extLst>
                </p14:cNvPr>
                <p14:cNvContentPartPr/>
                <p14:nvPr/>
              </p14:nvContentPartPr>
              <p14:xfrm>
                <a:off x="7449133" y="2085312"/>
                <a:ext cx="156960" cy="106200"/>
              </p14:xfrm>
            </p:contentPart>
          </mc:Choice>
          <mc:Fallback xmlns="">
            <p:pic>
              <p:nvPicPr>
                <p:cNvPr id="135280" name="Freihand 135279">
                  <a:extLst>
                    <a:ext uri="{FF2B5EF4-FFF2-40B4-BE49-F238E27FC236}">
                      <a16:creationId xmlns:a16="http://schemas.microsoft.com/office/drawing/2014/main" id="{6596A0F0-16B6-4E86-A690-1357585D8AA3}"/>
                    </a:ext>
                  </a:extLst>
                </p:cNvPr>
                <p:cNvPicPr/>
                <p:nvPr/>
              </p:nvPicPr>
              <p:blipFill>
                <a:blip r:embed="rId296"/>
                <a:stretch>
                  <a:fillRect/>
                </a:stretch>
              </p:blipFill>
              <p:spPr>
                <a:xfrm>
                  <a:off x="7444813" y="2080992"/>
                  <a:ext cx="165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5281" name="Freihand 135280">
                  <a:extLst>
                    <a:ext uri="{FF2B5EF4-FFF2-40B4-BE49-F238E27FC236}">
                      <a16:creationId xmlns:a16="http://schemas.microsoft.com/office/drawing/2014/main" id="{5F844341-A52B-4352-AD13-EEC89BE95C45}"/>
                    </a:ext>
                  </a:extLst>
                </p14:cNvPr>
                <p14:cNvContentPartPr/>
                <p14:nvPr/>
              </p14:nvContentPartPr>
              <p14:xfrm>
                <a:off x="7707253" y="2024832"/>
                <a:ext cx="92160" cy="140040"/>
              </p14:xfrm>
            </p:contentPart>
          </mc:Choice>
          <mc:Fallback xmlns="">
            <p:pic>
              <p:nvPicPr>
                <p:cNvPr id="135281" name="Freihand 135280">
                  <a:extLst>
                    <a:ext uri="{FF2B5EF4-FFF2-40B4-BE49-F238E27FC236}">
                      <a16:creationId xmlns:a16="http://schemas.microsoft.com/office/drawing/2014/main" id="{5F844341-A52B-4352-AD13-EEC89BE95C45}"/>
                    </a:ext>
                  </a:extLst>
                </p:cNvPr>
                <p:cNvPicPr/>
                <p:nvPr/>
              </p:nvPicPr>
              <p:blipFill>
                <a:blip r:embed="rId298"/>
                <a:stretch>
                  <a:fillRect/>
                </a:stretch>
              </p:blipFill>
              <p:spPr>
                <a:xfrm>
                  <a:off x="7702933" y="2020512"/>
                  <a:ext cx="100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5282" name="Freihand 135281">
                  <a:extLst>
                    <a:ext uri="{FF2B5EF4-FFF2-40B4-BE49-F238E27FC236}">
                      <a16:creationId xmlns:a16="http://schemas.microsoft.com/office/drawing/2014/main" id="{3BE66AA6-72E9-42B1-AB5B-6F01B0BBD56B}"/>
                    </a:ext>
                  </a:extLst>
                </p14:cNvPr>
                <p14:cNvContentPartPr/>
                <p14:nvPr/>
              </p14:nvContentPartPr>
              <p14:xfrm>
                <a:off x="7804093" y="2106552"/>
                <a:ext cx="194760" cy="72000"/>
              </p14:xfrm>
            </p:contentPart>
          </mc:Choice>
          <mc:Fallback xmlns="">
            <p:pic>
              <p:nvPicPr>
                <p:cNvPr id="135282" name="Freihand 135281">
                  <a:extLst>
                    <a:ext uri="{FF2B5EF4-FFF2-40B4-BE49-F238E27FC236}">
                      <a16:creationId xmlns:a16="http://schemas.microsoft.com/office/drawing/2014/main" id="{3BE66AA6-72E9-42B1-AB5B-6F01B0BBD56B}"/>
                    </a:ext>
                  </a:extLst>
                </p:cNvPr>
                <p:cNvPicPr/>
                <p:nvPr/>
              </p:nvPicPr>
              <p:blipFill>
                <a:blip r:embed="rId300"/>
                <a:stretch>
                  <a:fillRect/>
                </a:stretch>
              </p:blipFill>
              <p:spPr>
                <a:xfrm>
                  <a:off x="7799773" y="2102232"/>
                  <a:ext cx="203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5283" name="Freihand 135282">
                  <a:extLst>
                    <a:ext uri="{FF2B5EF4-FFF2-40B4-BE49-F238E27FC236}">
                      <a16:creationId xmlns:a16="http://schemas.microsoft.com/office/drawing/2014/main" id="{EFDF9818-87BE-4887-8F1B-3BDFACAF12A3}"/>
                    </a:ext>
                  </a:extLst>
                </p14:cNvPr>
                <p14:cNvContentPartPr/>
                <p14:nvPr/>
              </p14:nvContentPartPr>
              <p14:xfrm>
                <a:off x="8028733" y="2087472"/>
                <a:ext cx="237960" cy="44640"/>
              </p14:xfrm>
            </p:contentPart>
          </mc:Choice>
          <mc:Fallback xmlns="">
            <p:pic>
              <p:nvPicPr>
                <p:cNvPr id="135283" name="Freihand 135282">
                  <a:extLst>
                    <a:ext uri="{FF2B5EF4-FFF2-40B4-BE49-F238E27FC236}">
                      <a16:creationId xmlns:a16="http://schemas.microsoft.com/office/drawing/2014/main" id="{EFDF9818-87BE-4887-8F1B-3BDFACAF12A3}"/>
                    </a:ext>
                  </a:extLst>
                </p:cNvPr>
                <p:cNvPicPr/>
                <p:nvPr/>
              </p:nvPicPr>
              <p:blipFill>
                <a:blip r:embed="rId302"/>
                <a:stretch>
                  <a:fillRect/>
                </a:stretch>
              </p:blipFill>
              <p:spPr>
                <a:xfrm>
                  <a:off x="8024413" y="2083152"/>
                  <a:ext cx="246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5284" name="Freihand 135283">
                  <a:extLst>
                    <a:ext uri="{FF2B5EF4-FFF2-40B4-BE49-F238E27FC236}">
                      <a16:creationId xmlns:a16="http://schemas.microsoft.com/office/drawing/2014/main" id="{855CE96E-6F78-4429-AE09-B8DFCB629E7E}"/>
                    </a:ext>
                  </a:extLst>
                </p14:cNvPr>
                <p14:cNvContentPartPr/>
                <p14:nvPr/>
              </p14:nvContentPartPr>
              <p14:xfrm>
                <a:off x="8277493" y="2091072"/>
                <a:ext cx="100800" cy="55080"/>
              </p14:xfrm>
            </p:contentPart>
          </mc:Choice>
          <mc:Fallback xmlns="">
            <p:pic>
              <p:nvPicPr>
                <p:cNvPr id="135284" name="Freihand 135283">
                  <a:extLst>
                    <a:ext uri="{FF2B5EF4-FFF2-40B4-BE49-F238E27FC236}">
                      <a16:creationId xmlns:a16="http://schemas.microsoft.com/office/drawing/2014/main" id="{855CE96E-6F78-4429-AE09-B8DFCB629E7E}"/>
                    </a:ext>
                  </a:extLst>
                </p:cNvPr>
                <p:cNvPicPr/>
                <p:nvPr/>
              </p:nvPicPr>
              <p:blipFill>
                <a:blip r:embed="rId304"/>
                <a:stretch>
                  <a:fillRect/>
                </a:stretch>
              </p:blipFill>
              <p:spPr>
                <a:xfrm>
                  <a:off x="8273173" y="2086752"/>
                  <a:ext cx="109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35287" name="Freihand 135286">
                  <a:extLst>
                    <a:ext uri="{FF2B5EF4-FFF2-40B4-BE49-F238E27FC236}">
                      <a16:creationId xmlns:a16="http://schemas.microsoft.com/office/drawing/2014/main" id="{94D5A39D-A9A6-4145-A05C-C2CE611DA492}"/>
                    </a:ext>
                  </a:extLst>
                </p14:cNvPr>
                <p14:cNvContentPartPr/>
                <p14:nvPr/>
              </p14:nvContentPartPr>
              <p14:xfrm>
                <a:off x="8423653" y="1966872"/>
                <a:ext cx="116640" cy="145440"/>
              </p14:xfrm>
            </p:contentPart>
          </mc:Choice>
          <mc:Fallback xmlns="">
            <p:pic>
              <p:nvPicPr>
                <p:cNvPr id="135287" name="Freihand 135286">
                  <a:extLst>
                    <a:ext uri="{FF2B5EF4-FFF2-40B4-BE49-F238E27FC236}">
                      <a16:creationId xmlns:a16="http://schemas.microsoft.com/office/drawing/2014/main" id="{94D5A39D-A9A6-4145-A05C-C2CE611DA492}"/>
                    </a:ext>
                  </a:extLst>
                </p:cNvPr>
                <p:cNvPicPr/>
                <p:nvPr/>
              </p:nvPicPr>
              <p:blipFill>
                <a:blip r:embed="rId306"/>
                <a:stretch>
                  <a:fillRect/>
                </a:stretch>
              </p:blipFill>
              <p:spPr>
                <a:xfrm>
                  <a:off x="8419333" y="1962552"/>
                  <a:ext cx="125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5288" name="Freihand 135287">
                  <a:extLst>
                    <a:ext uri="{FF2B5EF4-FFF2-40B4-BE49-F238E27FC236}">
                      <a16:creationId xmlns:a16="http://schemas.microsoft.com/office/drawing/2014/main" id="{251AA3B0-A53C-4580-AE7C-ED2A4F9426B1}"/>
                    </a:ext>
                  </a:extLst>
                </p14:cNvPr>
                <p14:cNvContentPartPr/>
                <p14:nvPr/>
              </p14:nvContentPartPr>
              <p14:xfrm>
                <a:off x="8485573" y="2048952"/>
                <a:ext cx="191880" cy="84960"/>
              </p14:xfrm>
            </p:contentPart>
          </mc:Choice>
          <mc:Fallback xmlns="">
            <p:pic>
              <p:nvPicPr>
                <p:cNvPr id="135288" name="Freihand 135287">
                  <a:extLst>
                    <a:ext uri="{FF2B5EF4-FFF2-40B4-BE49-F238E27FC236}">
                      <a16:creationId xmlns:a16="http://schemas.microsoft.com/office/drawing/2014/main" id="{251AA3B0-A53C-4580-AE7C-ED2A4F9426B1}"/>
                    </a:ext>
                  </a:extLst>
                </p:cNvPr>
                <p:cNvPicPr/>
                <p:nvPr/>
              </p:nvPicPr>
              <p:blipFill>
                <a:blip r:embed="rId308"/>
                <a:stretch>
                  <a:fillRect/>
                </a:stretch>
              </p:blipFill>
              <p:spPr>
                <a:xfrm>
                  <a:off x="8481253" y="2044632"/>
                  <a:ext cx="200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5289" name="Freihand 135288">
                  <a:extLst>
                    <a:ext uri="{FF2B5EF4-FFF2-40B4-BE49-F238E27FC236}">
                      <a16:creationId xmlns:a16="http://schemas.microsoft.com/office/drawing/2014/main" id="{249ACB6C-F504-48D1-8A15-92E0798D6CC3}"/>
                    </a:ext>
                  </a:extLst>
                </p14:cNvPr>
                <p14:cNvContentPartPr/>
                <p14:nvPr/>
              </p14:nvContentPartPr>
              <p14:xfrm>
                <a:off x="8671693" y="1998912"/>
                <a:ext cx="40680" cy="39600"/>
              </p14:xfrm>
            </p:contentPart>
          </mc:Choice>
          <mc:Fallback xmlns="">
            <p:pic>
              <p:nvPicPr>
                <p:cNvPr id="135289" name="Freihand 135288">
                  <a:extLst>
                    <a:ext uri="{FF2B5EF4-FFF2-40B4-BE49-F238E27FC236}">
                      <a16:creationId xmlns:a16="http://schemas.microsoft.com/office/drawing/2014/main" id="{249ACB6C-F504-48D1-8A15-92E0798D6CC3}"/>
                    </a:ext>
                  </a:extLst>
                </p:cNvPr>
                <p:cNvPicPr/>
                <p:nvPr/>
              </p:nvPicPr>
              <p:blipFill>
                <a:blip r:embed="rId310"/>
                <a:stretch>
                  <a:fillRect/>
                </a:stretch>
              </p:blipFill>
              <p:spPr>
                <a:xfrm>
                  <a:off x="8667373" y="1994592"/>
                  <a:ext cx="49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5290" name="Freihand 135289">
                  <a:extLst>
                    <a:ext uri="{FF2B5EF4-FFF2-40B4-BE49-F238E27FC236}">
                      <a16:creationId xmlns:a16="http://schemas.microsoft.com/office/drawing/2014/main" id="{924AC23C-24DC-4312-96A9-6B7982CDD40A}"/>
                    </a:ext>
                  </a:extLst>
                </p14:cNvPr>
                <p14:cNvContentPartPr/>
                <p14:nvPr/>
              </p14:nvContentPartPr>
              <p14:xfrm>
                <a:off x="8702653" y="2039232"/>
                <a:ext cx="92880" cy="91440"/>
              </p14:xfrm>
            </p:contentPart>
          </mc:Choice>
          <mc:Fallback xmlns="">
            <p:pic>
              <p:nvPicPr>
                <p:cNvPr id="135290" name="Freihand 135289">
                  <a:extLst>
                    <a:ext uri="{FF2B5EF4-FFF2-40B4-BE49-F238E27FC236}">
                      <a16:creationId xmlns:a16="http://schemas.microsoft.com/office/drawing/2014/main" id="{924AC23C-24DC-4312-96A9-6B7982CDD40A}"/>
                    </a:ext>
                  </a:extLst>
                </p:cNvPr>
                <p:cNvPicPr/>
                <p:nvPr/>
              </p:nvPicPr>
              <p:blipFill>
                <a:blip r:embed="rId312"/>
                <a:stretch>
                  <a:fillRect/>
                </a:stretch>
              </p:blipFill>
              <p:spPr>
                <a:xfrm>
                  <a:off x="8698333" y="2034912"/>
                  <a:ext cx="101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5291" name="Freihand 135290">
                  <a:extLst>
                    <a:ext uri="{FF2B5EF4-FFF2-40B4-BE49-F238E27FC236}">
                      <a16:creationId xmlns:a16="http://schemas.microsoft.com/office/drawing/2014/main" id="{EF8F9BD6-DE62-4DD9-80FA-FB38BA2643F1}"/>
                    </a:ext>
                  </a:extLst>
                </p14:cNvPr>
                <p14:cNvContentPartPr/>
                <p14:nvPr/>
              </p14:nvContentPartPr>
              <p14:xfrm>
                <a:off x="8795173" y="2007912"/>
                <a:ext cx="95760" cy="90360"/>
              </p14:xfrm>
            </p:contentPart>
          </mc:Choice>
          <mc:Fallback xmlns="">
            <p:pic>
              <p:nvPicPr>
                <p:cNvPr id="135291" name="Freihand 135290">
                  <a:extLst>
                    <a:ext uri="{FF2B5EF4-FFF2-40B4-BE49-F238E27FC236}">
                      <a16:creationId xmlns:a16="http://schemas.microsoft.com/office/drawing/2014/main" id="{EF8F9BD6-DE62-4DD9-80FA-FB38BA2643F1}"/>
                    </a:ext>
                  </a:extLst>
                </p:cNvPr>
                <p:cNvPicPr/>
                <p:nvPr/>
              </p:nvPicPr>
              <p:blipFill>
                <a:blip r:embed="rId314"/>
                <a:stretch>
                  <a:fillRect/>
                </a:stretch>
              </p:blipFill>
              <p:spPr>
                <a:xfrm>
                  <a:off x="8790853" y="2003592"/>
                  <a:ext cx="104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5292" name="Freihand 135291">
                  <a:extLst>
                    <a:ext uri="{FF2B5EF4-FFF2-40B4-BE49-F238E27FC236}">
                      <a16:creationId xmlns:a16="http://schemas.microsoft.com/office/drawing/2014/main" id="{B58EEEBD-9EA0-4C2E-BD4B-C63A39635C94}"/>
                    </a:ext>
                  </a:extLst>
                </p14:cNvPr>
                <p14:cNvContentPartPr/>
                <p14:nvPr/>
              </p14:nvContentPartPr>
              <p14:xfrm>
                <a:off x="8898853" y="1891272"/>
                <a:ext cx="41760" cy="238320"/>
              </p14:xfrm>
            </p:contentPart>
          </mc:Choice>
          <mc:Fallback xmlns="">
            <p:pic>
              <p:nvPicPr>
                <p:cNvPr id="135292" name="Freihand 135291">
                  <a:extLst>
                    <a:ext uri="{FF2B5EF4-FFF2-40B4-BE49-F238E27FC236}">
                      <a16:creationId xmlns:a16="http://schemas.microsoft.com/office/drawing/2014/main" id="{B58EEEBD-9EA0-4C2E-BD4B-C63A39635C94}"/>
                    </a:ext>
                  </a:extLst>
                </p:cNvPr>
                <p:cNvPicPr/>
                <p:nvPr/>
              </p:nvPicPr>
              <p:blipFill>
                <a:blip r:embed="rId316"/>
                <a:stretch>
                  <a:fillRect/>
                </a:stretch>
              </p:blipFill>
              <p:spPr>
                <a:xfrm>
                  <a:off x="8894533" y="1886952"/>
                  <a:ext cx="50400" cy="24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7">
            <p14:nvContentPartPr>
              <p14:cNvPr id="135294" name="Freihand 135293">
                <a:extLst>
                  <a:ext uri="{FF2B5EF4-FFF2-40B4-BE49-F238E27FC236}">
                    <a16:creationId xmlns:a16="http://schemas.microsoft.com/office/drawing/2014/main" id="{BD5429F8-1895-431D-A97E-9F7926B8761B}"/>
                  </a:ext>
                </a:extLst>
              </p14:cNvPr>
              <p14:cNvContentPartPr/>
              <p14:nvPr/>
            </p14:nvContentPartPr>
            <p14:xfrm>
              <a:off x="6697093" y="2852832"/>
              <a:ext cx="836640" cy="695160"/>
            </p14:xfrm>
          </p:contentPart>
        </mc:Choice>
        <mc:Fallback xmlns="">
          <p:pic>
            <p:nvPicPr>
              <p:cNvPr id="135294" name="Freihand 135293">
                <a:extLst>
                  <a:ext uri="{FF2B5EF4-FFF2-40B4-BE49-F238E27FC236}">
                    <a16:creationId xmlns:a16="http://schemas.microsoft.com/office/drawing/2014/main" id="{BD5429F8-1895-431D-A97E-9F7926B8761B}"/>
                  </a:ext>
                </a:extLst>
              </p:cNvPr>
              <p:cNvPicPr/>
              <p:nvPr/>
            </p:nvPicPr>
            <p:blipFill>
              <a:blip r:embed="rId318"/>
              <a:stretch>
                <a:fillRect/>
              </a:stretch>
            </p:blipFill>
            <p:spPr>
              <a:xfrm>
                <a:off x="6692773" y="2848512"/>
                <a:ext cx="845280" cy="703800"/>
              </a:xfrm>
              <a:prstGeom prst="rect">
                <a:avLst/>
              </a:prstGeom>
            </p:spPr>
          </p:pic>
        </mc:Fallback>
      </mc:AlternateContent>
      <p:grpSp>
        <p:nvGrpSpPr>
          <p:cNvPr id="31" name="Gruppieren 30">
            <a:extLst>
              <a:ext uri="{FF2B5EF4-FFF2-40B4-BE49-F238E27FC236}">
                <a16:creationId xmlns:a16="http://schemas.microsoft.com/office/drawing/2014/main" id="{F0BD79BA-061F-4048-80BF-98D235E708A3}"/>
              </a:ext>
            </a:extLst>
          </p:cNvPr>
          <p:cNvGrpSpPr/>
          <p:nvPr/>
        </p:nvGrpSpPr>
        <p:grpSpPr>
          <a:xfrm>
            <a:off x="2414893" y="1075152"/>
            <a:ext cx="764280" cy="800280"/>
            <a:chOff x="2414893" y="1075152"/>
            <a:chExt cx="764280" cy="800280"/>
          </a:xfrm>
        </p:grpSpPr>
        <mc:AlternateContent xmlns:mc="http://schemas.openxmlformats.org/markup-compatibility/2006" xmlns:p14="http://schemas.microsoft.com/office/powerpoint/2010/main">
          <mc:Choice Requires="p14">
            <p:contentPart p14:bwMode="auto" r:id="rId319">
              <p14:nvContentPartPr>
                <p14:cNvPr id="7" name="Freihand 6">
                  <a:extLst>
                    <a:ext uri="{FF2B5EF4-FFF2-40B4-BE49-F238E27FC236}">
                      <a16:creationId xmlns:a16="http://schemas.microsoft.com/office/drawing/2014/main" id="{EEE49860-CD52-4B32-AE15-5B2803F9753E}"/>
                    </a:ext>
                  </a:extLst>
                </p14:cNvPr>
                <p14:cNvContentPartPr/>
                <p14:nvPr/>
              </p14:nvContentPartPr>
              <p14:xfrm>
                <a:off x="2414893" y="1075152"/>
                <a:ext cx="604440" cy="659880"/>
              </p14:xfrm>
            </p:contentPart>
          </mc:Choice>
          <mc:Fallback xmlns="">
            <p:pic>
              <p:nvPicPr>
                <p:cNvPr id="7" name="Freihand 6">
                  <a:extLst>
                    <a:ext uri="{FF2B5EF4-FFF2-40B4-BE49-F238E27FC236}">
                      <a16:creationId xmlns:a16="http://schemas.microsoft.com/office/drawing/2014/main" id="{EEE49860-CD52-4B32-AE15-5B2803F9753E}"/>
                    </a:ext>
                  </a:extLst>
                </p:cNvPr>
                <p:cNvPicPr/>
                <p:nvPr/>
              </p:nvPicPr>
              <p:blipFill>
                <a:blip r:embed="rId320"/>
                <a:stretch>
                  <a:fillRect/>
                </a:stretch>
              </p:blipFill>
              <p:spPr>
                <a:xfrm>
                  <a:off x="2410573" y="1070832"/>
                  <a:ext cx="61308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9" name="Freihand 8">
                  <a:extLst>
                    <a:ext uri="{FF2B5EF4-FFF2-40B4-BE49-F238E27FC236}">
                      <a16:creationId xmlns:a16="http://schemas.microsoft.com/office/drawing/2014/main" id="{944D97DD-BD43-450A-BB00-A27ACD52D473}"/>
                    </a:ext>
                  </a:extLst>
                </p14:cNvPr>
                <p14:cNvContentPartPr/>
                <p14:nvPr/>
              </p14:nvContentPartPr>
              <p14:xfrm>
                <a:off x="2773453" y="1416072"/>
                <a:ext cx="405720" cy="459360"/>
              </p14:xfrm>
            </p:contentPart>
          </mc:Choice>
          <mc:Fallback xmlns="">
            <p:pic>
              <p:nvPicPr>
                <p:cNvPr id="9" name="Freihand 8">
                  <a:extLst>
                    <a:ext uri="{FF2B5EF4-FFF2-40B4-BE49-F238E27FC236}">
                      <a16:creationId xmlns:a16="http://schemas.microsoft.com/office/drawing/2014/main" id="{944D97DD-BD43-450A-BB00-A27ACD52D473}"/>
                    </a:ext>
                  </a:extLst>
                </p:cNvPr>
                <p:cNvPicPr/>
                <p:nvPr/>
              </p:nvPicPr>
              <p:blipFill>
                <a:blip r:embed="rId322"/>
                <a:stretch>
                  <a:fillRect/>
                </a:stretch>
              </p:blipFill>
              <p:spPr>
                <a:xfrm>
                  <a:off x="2769133" y="1411752"/>
                  <a:ext cx="414360" cy="46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3">
            <p14:nvContentPartPr>
              <p14:cNvPr id="32" name="Freihand 31">
                <a:extLst>
                  <a:ext uri="{FF2B5EF4-FFF2-40B4-BE49-F238E27FC236}">
                    <a16:creationId xmlns:a16="http://schemas.microsoft.com/office/drawing/2014/main" id="{5F2A192D-D0C1-4A5C-BDB9-8EA2587BDF62}"/>
                  </a:ext>
                </a:extLst>
              </p14:cNvPr>
              <p14:cNvContentPartPr/>
              <p14:nvPr/>
            </p14:nvContentPartPr>
            <p14:xfrm>
              <a:off x="4488493" y="2062272"/>
              <a:ext cx="455760" cy="1193400"/>
            </p14:xfrm>
          </p:contentPart>
        </mc:Choice>
        <mc:Fallback xmlns="">
          <p:pic>
            <p:nvPicPr>
              <p:cNvPr id="32" name="Freihand 31">
                <a:extLst>
                  <a:ext uri="{FF2B5EF4-FFF2-40B4-BE49-F238E27FC236}">
                    <a16:creationId xmlns:a16="http://schemas.microsoft.com/office/drawing/2014/main" id="{5F2A192D-D0C1-4A5C-BDB9-8EA2587BDF62}"/>
                  </a:ext>
                </a:extLst>
              </p:cNvPr>
              <p:cNvPicPr/>
              <p:nvPr/>
            </p:nvPicPr>
            <p:blipFill>
              <a:blip r:embed="rId324"/>
              <a:stretch>
                <a:fillRect/>
              </a:stretch>
            </p:blipFill>
            <p:spPr>
              <a:xfrm>
                <a:off x="4484173" y="2057952"/>
                <a:ext cx="464400" cy="1202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9" name="Freihand 38">
                <a:extLst>
                  <a:ext uri="{FF2B5EF4-FFF2-40B4-BE49-F238E27FC236}">
                    <a16:creationId xmlns:a16="http://schemas.microsoft.com/office/drawing/2014/main" id="{E8043F37-0AAF-4542-A02D-100C405D0959}"/>
                  </a:ext>
                </a:extLst>
              </p14:cNvPr>
              <p14:cNvContentPartPr/>
              <p14:nvPr/>
            </p14:nvContentPartPr>
            <p14:xfrm>
              <a:off x="6463453" y="2689752"/>
              <a:ext cx="545040" cy="844560"/>
            </p14:xfrm>
          </p:contentPart>
        </mc:Choice>
        <mc:Fallback xmlns="">
          <p:pic>
            <p:nvPicPr>
              <p:cNvPr id="39" name="Freihand 38">
                <a:extLst>
                  <a:ext uri="{FF2B5EF4-FFF2-40B4-BE49-F238E27FC236}">
                    <a16:creationId xmlns:a16="http://schemas.microsoft.com/office/drawing/2014/main" id="{E8043F37-0AAF-4542-A02D-100C405D0959}"/>
                  </a:ext>
                </a:extLst>
              </p:cNvPr>
              <p:cNvPicPr/>
              <p:nvPr/>
            </p:nvPicPr>
            <p:blipFill>
              <a:blip r:embed="rId326"/>
              <a:stretch>
                <a:fillRect/>
              </a:stretch>
            </p:blipFill>
            <p:spPr>
              <a:xfrm>
                <a:off x="6459133" y="2685432"/>
                <a:ext cx="553680" cy="853200"/>
              </a:xfrm>
              <a:prstGeom prst="rect">
                <a:avLst/>
              </a:prstGeom>
            </p:spPr>
          </p:pic>
        </mc:Fallback>
      </mc:AlternateContent>
      <p:grpSp>
        <p:nvGrpSpPr>
          <p:cNvPr id="135189" name="Gruppieren 135188">
            <a:extLst>
              <a:ext uri="{FF2B5EF4-FFF2-40B4-BE49-F238E27FC236}">
                <a16:creationId xmlns:a16="http://schemas.microsoft.com/office/drawing/2014/main" id="{11CF93E5-7245-45B9-B5AB-36729C6324BE}"/>
              </a:ext>
            </a:extLst>
          </p:cNvPr>
          <p:cNvGrpSpPr/>
          <p:nvPr/>
        </p:nvGrpSpPr>
        <p:grpSpPr>
          <a:xfrm>
            <a:off x="6611773" y="1675632"/>
            <a:ext cx="2594160" cy="685440"/>
            <a:chOff x="6611773" y="1675632"/>
            <a:chExt cx="2594160" cy="685440"/>
          </a:xfrm>
        </p:grpSpPr>
        <mc:AlternateContent xmlns:mc="http://schemas.openxmlformats.org/markup-compatibility/2006" xmlns:p14="http://schemas.microsoft.com/office/powerpoint/2010/main">
          <mc:Choice Requires="p14">
            <p:contentPart p14:bwMode="auto" r:id="rId327">
              <p14:nvContentPartPr>
                <p14:cNvPr id="45" name="Freihand 44">
                  <a:extLst>
                    <a:ext uri="{FF2B5EF4-FFF2-40B4-BE49-F238E27FC236}">
                      <a16:creationId xmlns:a16="http://schemas.microsoft.com/office/drawing/2014/main" id="{F88AE1A8-B7BF-42FA-8389-BBA83E19564C}"/>
                    </a:ext>
                  </a:extLst>
                </p14:cNvPr>
                <p14:cNvContentPartPr/>
                <p14:nvPr/>
              </p14:nvContentPartPr>
              <p14:xfrm>
                <a:off x="6611773" y="1914672"/>
                <a:ext cx="1435680" cy="221760"/>
              </p14:xfrm>
            </p:contentPart>
          </mc:Choice>
          <mc:Fallback xmlns="">
            <p:pic>
              <p:nvPicPr>
                <p:cNvPr id="45" name="Freihand 44">
                  <a:extLst>
                    <a:ext uri="{FF2B5EF4-FFF2-40B4-BE49-F238E27FC236}">
                      <a16:creationId xmlns:a16="http://schemas.microsoft.com/office/drawing/2014/main" id="{F88AE1A8-B7BF-42FA-8389-BBA83E19564C}"/>
                    </a:ext>
                  </a:extLst>
                </p:cNvPr>
                <p:cNvPicPr/>
                <p:nvPr/>
              </p:nvPicPr>
              <p:blipFill>
                <a:blip r:embed="rId328"/>
                <a:stretch>
                  <a:fillRect/>
                </a:stretch>
              </p:blipFill>
              <p:spPr>
                <a:xfrm>
                  <a:off x="6607453" y="1910352"/>
                  <a:ext cx="1444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53" name="Freihand 52">
                  <a:extLst>
                    <a:ext uri="{FF2B5EF4-FFF2-40B4-BE49-F238E27FC236}">
                      <a16:creationId xmlns:a16="http://schemas.microsoft.com/office/drawing/2014/main" id="{89627D96-4149-47A4-A023-3839E535AB8C}"/>
                    </a:ext>
                  </a:extLst>
                </p14:cNvPr>
                <p14:cNvContentPartPr/>
                <p14:nvPr/>
              </p14:nvContentPartPr>
              <p14:xfrm>
                <a:off x="7819573" y="1675632"/>
                <a:ext cx="271080" cy="159480"/>
              </p14:xfrm>
            </p:contentPart>
          </mc:Choice>
          <mc:Fallback xmlns="">
            <p:pic>
              <p:nvPicPr>
                <p:cNvPr id="53" name="Freihand 52">
                  <a:extLst>
                    <a:ext uri="{FF2B5EF4-FFF2-40B4-BE49-F238E27FC236}">
                      <a16:creationId xmlns:a16="http://schemas.microsoft.com/office/drawing/2014/main" id="{89627D96-4149-47A4-A023-3839E535AB8C}"/>
                    </a:ext>
                  </a:extLst>
                </p:cNvPr>
                <p:cNvPicPr/>
                <p:nvPr/>
              </p:nvPicPr>
              <p:blipFill>
                <a:blip r:embed="rId330"/>
                <a:stretch>
                  <a:fillRect/>
                </a:stretch>
              </p:blipFill>
              <p:spPr>
                <a:xfrm>
                  <a:off x="7815253" y="1671312"/>
                  <a:ext cx="279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5188" name="Freihand 135187">
                  <a:extLst>
                    <a:ext uri="{FF2B5EF4-FFF2-40B4-BE49-F238E27FC236}">
                      <a16:creationId xmlns:a16="http://schemas.microsoft.com/office/drawing/2014/main" id="{675F86CC-B6A0-474C-B9F5-4BCDCE779F5A}"/>
                    </a:ext>
                  </a:extLst>
                </p14:cNvPr>
                <p14:cNvContentPartPr/>
                <p14:nvPr/>
              </p14:nvContentPartPr>
              <p14:xfrm>
                <a:off x="7702933" y="2187192"/>
                <a:ext cx="1503000" cy="173880"/>
              </p14:xfrm>
            </p:contentPart>
          </mc:Choice>
          <mc:Fallback xmlns="">
            <p:pic>
              <p:nvPicPr>
                <p:cNvPr id="135188" name="Freihand 135187">
                  <a:extLst>
                    <a:ext uri="{FF2B5EF4-FFF2-40B4-BE49-F238E27FC236}">
                      <a16:creationId xmlns:a16="http://schemas.microsoft.com/office/drawing/2014/main" id="{675F86CC-B6A0-474C-B9F5-4BCDCE779F5A}"/>
                    </a:ext>
                  </a:extLst>
                </p:cNvPr>
                <p:cNvPicPr/>
                <p:nvPr/>
              </p:nvPicPr>
              <p:blipFill>
                <a:blip r:embed="rId332"/>
                <a:stretch>
                  <a:fillRect/>
                </a:stretch>
              </p:blipFill>
              <p:spPr>
                <a:xfrm>
                  <a:off x="7698613" y="2182872"/>
                  <a:ext cx="1511640" cy="18252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322429-4C68-4D20-AFCF-44A1039B3146}"/>
                  </a:ext>
                </a:extLst>
              </p14:cNvPr>
              <p14:cNvContentPartPr/>
              <p14:nvPr/>
            </p14:nvContentPartPr>
            <p14:xfrm>
              <a:off x="4271773" y="726312"/>
              <a:ext cx="3952440" cy="96840"/>
            </p14:xfrm>
          </p:contentPart>
        </mc:Choice>
        <mc:Fallback xmlns="">
          <p:pic>
            <p:nvPicPr>
              <p:cNvPr id="2" name="Freihand 1">
                <a:extLst>
                  <a:ext uri="{FF2B5EF4-FFF2-40B4-BE49-F238E27FC236}">
                    <a16:creationId xmlns:a16="http://schemas.microsoft.com/office/drawing/2014/main" id="{84322429-4C68-4D20-AFCF-44A1039B3146}"/>
                  </a:ext>
                </a:extLst>
              </p:cNvPr>
              <p:cNvPicPr/>
              <p:nvPr/>
            </p:nvPicPr>
            <p:blipFill>
              <a:blip r:embed="rId4"/>
              <a:stretch>
                <a:fillRect/>
              </a:stretch>
            </p:blipFill>
            <p:spPr>
              <a:xfrm>
                <a:off x="4267453" y="721992"/>
                <a:ext cx="3961080" cy="105480"/>
              </a:xfrm>
              <a:prstGeom prst="rect">
                <a:avLst/>
              </a:prstGeom>
            </p:spPr>
          </p:pic>
        </mc:Fallback>
      </mc:AlternateContent>
      <p:grpSp>
        <p:nvGrpSpPr>
          <p:cNvPr id="34" name="Gruppieren 33">
            <a:extLst>
              <a:ext uri="{FF2B5EF4-FFF2-40B4-BE49-F238E27FC236}">
                <a16:creationId xmlns:a16="http://schemas.microsoft.com/office/drawing/2014/main" id="{75E2989E-1DEA-4145-BBBD-8CC01C77717B}"/>
              </a:ext>
            </a:extLst>
          </p:cNvPr>
          <p:cNvGrpSpPr/>
          <p:nvPr/>
        </p:nvGrpSpPr>
        <p:grpSpPr>
          <a:xfrm>
            <a:off x="8739373" y="152832"/>
            <a:ext cx="3061440" cy="1773720"/>
            <a:chOff x="8739373" y="152832"/>
            <a:chExt cx="3061440" cy="1773720"/>
          </a:xfrm>
        </p:grpSpPr>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11943F4D-3DAE-4C67-9D86-2AA817E50755}"/>
                    </a:ext>
                  </a:extLst>
                </p14:cNvPr>
                <p14:cNvContentPartPr/>
                <p14:nvPr/>
              </p14:nvContentPartPr>
              <p14:xfrm>
                <a:off x="9344893" y="293592"/>
                <a:ext cx="84960" cy="1375920"/>
              </p14:xfrm>
            </p:contentPart>
          </mc:Choice>
          <mc:Fallback xmlns="">
            <p:pic>
              <p:nvPicPr>
                <p:cNvPr id="10" name="Freihand 9">
                  <a:extLst>
                    <a:ext uri="{FF2B5EF4-FFF2-40B4-BE49-F238E27FC236}">
                      <a16:creationId xmlns:a16="http://schemas.microsoft.com/office/drawing/2014/main" id="{11943F4D-3DAE-4C67-9D86-2AA817E50755}"/>
                    </a:ext>
                  </a:extLst>
                </p:cNvPr>
                <p:cNvPicPr/>
                <p:nvPr/>
              </p:nvPicPr>
              <p:blipFill>
                <a:blip r:embed="rId6"/>
                <a:stretch>
                  <a:fillRect/>
                </a:stretch>
              </p:blipFill>
              <p:spPr>
                <a:xfrm>
                  <a:off x="9340573" y="289272"/>
                  <a:ext cx="93600" cy="138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42FC5D5D-9155-4193-8DBA-744507924E9E}"/>
                    </a:ext>
                  </a:extLst>
                </p14:cNvPr>
                <p14:cNvContentPartPr/>
                <p14:nvPr/>
              </p14:nvContentPartPr>
              <p14:xfrm>
                <a:off x="9057613" y="1463592"/>
                <a:ext cx="2617560" cy="161280"/>
              </p14:xfrm>
            </p:contentPart>
          </mc:Choice>
          <mc:Fallback xmlns="">
            <p:pic>
              <p:nvPicPr>
                <p:cNvPr id="11" name="Freihand 10">
                  <a:extLst>
                    <a:ext uri="{FF2B5EF4-FFF2-40B4-BE49-F238E27FC236}">
                      <a16:creationId xmlns:a16="http://schemas.microsoft.com/office/drawing/2014/main" id="{42FC5D5D-9155-4193-8DBA-744507924E9E}"/>
                    </a:ext>
                  </a:extLst>
                </p:cNvPr>
                <p:cNvPicPr/>
                <p:nvPr/>
              </p:nvPicPr>
              <p:blipFill>
                <a:blip r:embed="rId8"/>
                <a:stretch>
                  <a:fillRect/>
                </a:stretch>
              </p:blipFill>
              <p:spPr>
                <a:xfrm>
                  <a:off x="9053293" y="1459272"/>
                  <a:ext cx="2626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C8262300-9B7D-4742-958C-BB0DE4F44230}"/>
                    </a:ext>
                  </a:extLst>
                </p14:cNvPr>
                <p14:cNvContentPartPr/>
                <p14:nvPr/>
              </p14:nvContentPartPr>
              <p14:xfrm>
                <a:off x="11626573" y="1387632"/>
                <a:ext cx="174240" cy="225360"/>
              </p14:xfrm>
            </p:contentPart>
          </mc:Choice>
          <mc:Fallback xmlns="">
            <p:pic>
              <p:nvPicPr>
                <p:cNvPr id="12" name="Freihand 11">
                  <a:extLst>
                    <a:ext uri="{FF2B5EF4-FFF2-40B4-BE49-F238E27FC236}">
                      <a16:creationId xmlns:a16="http://schemas.microsoft.com/office/drawing/2014/main" id="{C8262300-9B7D-4742-958C-BB0DE4F44230}"/>
                    </a:ext>
                  </a:extLst>
                </p:cNvPr>
                <p:cNvPicPr/>
                <p:nvPr/>
              </p:nvPicPr>
              <p:blipFill>
                <a:blip r:embed="rId10"/>
                <a:stretch>
                  <a:fillRect/>
                </a:stretch>
              </p:blipFill>
              <p:spPr>
                <a:xfrm>
                  <a:off x="11622253" y="1383312"/>
                  <a:ext cx="182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CD48F297-62FB-4182-85BB-CB3FA83F32A6}"/>
                    </a:ext>
                  </a:extLst>
                </p14:cNvPr>
                <p14:cNvContentPartPr/>
                <p14:nvPr/>
              </p14:nvContentPartPr>
              <p14:xfrm>
                <a:off x="9316813" y="152832"/>
                <a:ext cx="171720" cy="128520"/>
              </p14:xfrm>
            </p:contentPart>
          </mc:Choice>
          <mc:Fallback xmlns="">
            <p:pic>
              <p:nvPicPr>
                <p:cNvPr id="13" name="Freihand 12">
                  <a:extLst>
                    <a:ext uri="{FF2B5EF4-FFF2-40B4-BE49-F238E27FC236}">
                      <a16:creationId xmlns:a16="http://schemas.microsoft.com/office/drawing/2014/main" id="{CD48F297-62FB-4182-85BB-CB3FA83F32A6}"/>
                    </a:ext>
                  </a:extLst>
                </p:cNvPr>
                <p:cNvPicPr/>
                <p:nvPr/>
              </p:nvPicPr>
              <p:blipFill>
                <a:blip r:embed="rId12"/>
                <a:stretch>
                  <a:fillRect/>
                </a:stretch>
              </p:blipFill>
              <p:spPr>
                <a:xfrm>
                  <a:off x="9312493" y="148512"/>
                  <a:ext cx="180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76597554-A148-474E-9B77-6812944CA186}"/>
                    </a:ext>
                  </a:extLst>
                </p14:cNvPr>
                <p14:cNvContentPartPr/>
                <p14:nvPr/>
              </p14:nvContentPartPr>
              <p14:xfrm>
                <a:off x="8992813" y="171552"/>
                <a:ext cx="166680" cy="106200"/>
              </p14:xfrm>
            </p:contentPart>
          </mc:Choice>
          <mc:Fallback xmlns="">
            <p:pic>
              <p:nvPicPr>
                <p:cNvPr id="14" name="Freihand 13">
                  <a:extLst>
                    <a:ext uri="{FF2B5EF4-FFF2-40B4-BE49-F238E27FC236}">
                      <a16:creationId xmlns:a16="http://schemas.microsoft.com/office/drawing/2014/main" id="{76597554-A148-474E-9B77-6812944CA186}"/>
                    </a:ext>
                  </a:extLst>
                </p:cNvPr>
                <p:cNvPicPr/>
                <p:nvPr/>
              </p:nvPicPr>
              <p:blipFill>
                <a:blip r:embed="rId14"/>
                <a:stretch>
                  <a:fillRect/>
                </a:stretch>
              </p:blipFill>
              <p:spPr>
                <a:xfrm>
                  <a:off x="8988493" y="167232"/>
                  <a:ext cx="175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06A6F3E-4518-4909-BD49-C90D7D2D91CD}"/>
                    </a:ext>
                  </a:extLst>
                </p14:cNvPr>
                <p14:cNvContentPartPr/>
                <p14:nvPr/>
              </p14:nvContentPartPr>
              <p14:xfrm>
                <a:off x="11573653" y="1756632"/>
                <a:ext cx="169560" cy="169920"/>
              </p14:xfrm>
            </p:contentPart>
          </mc:Choice>
          <mc:Fallback xmlns="">
            <p:pic>
              <p:nvPicPr>
                <p:cNvPr id="16" name="Freihand 15">
                  <a:extLst>
                    <a:ext uri="{FF2B5EF4-FFF2-40B4-BE49-F238E27FC236}">
                      <a16:creationId xmlns:a16="http://schemas.microsoft.com/office/drawing/2014/main" id="{906A6F3E-4518-4909-BD49-C90D7D2D91CD}"/>
                    </a:ext>
                  </a:extLst>
                </p:cNvPr>
                <p:cNvPicPr/>
                <p:nvPr/>
              </p:nvPicPr>
              <p:blipFill>
                <a:blip r:embed="rId16"/>
                <a:stretch>
                  <a:fillRect/>
                </a:stretch>
              </p:blipFill>
              <p:spPr>
                <a:xfrm>
                  <a:off x="11569333" y="1752312"/>
                  <a:ext cx="178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89CE4426-4356-4DD9-BB83-A57F14C96EDC}"/>
                    </a:ext>
                  </a:extLst>
                </p14:cNvPr>
                <p14:cNvContentPartPr/>
                <p14:nvPr/>
              </p14:nvContentPartPr>
              <p14:xfrm>
                <a:off x="9583213" y="314832"/>
                <a:ext cx="1474920" cy="1065600"/>
              </p14:xfrm>
            </p:contentPart>
          </mc:Choice>
          <mc:Fallback xmlns="">
            <p:pic>
              <p:nvPicPr>
                <p:cNvPr id="18" name="Freihand 17">
                  <a:extLst>
                    <a:ext uri="{FF2B5EF4-FFF2-40B4-BE49-F238E27FC236}">
                      <a16:creationId xmlns:a16="http://schemas.microsoft.com/office/drawing/2014/main" id="{89CE4426-4356-4DD9-BB83-A57F14C96EDC}"/>
                    </a:ext>
                  </a:extLst>
                </p:cNvPr>
                <p:cNvPicPr/>
                <p:nvPr/>
              </p:nvPicPr>
              <p:blipFill>
                <a:blip r:embed="rId18"/>
                <a:stretch>
                  <a:fillRect/>
                </a:stretch>
              </p:blipFill>
              <p:spPr>
                <a:xfrm>
                  <a:off x="9578893" y="310512"/>
                  <a:ext cx="1483560" cy="1074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4323247-6173-4BAB-9DD7-01808213DEC2}"/>
                    </a:ext>
                  </a:extLst>
                </p14:cNvPr>
                <p14:cNvContentPartPr/>
                <p14:nvPr/>
              </p14:nvContentPartPr>
              <p14:xfrm>
                <a:off x="11208973" y="322752"/>
                <a:ext cx="360" cy="10080"/>
              </p14:xfrm>
            </p:contentPart>
          </mc:Choice>
          <mc:Fallback xmlns="">
            <p:pic>
              <p:nvPicPr>
                <p:cNvPr id="19" name="Freihand 18">
                  <a:extLst>
                    <a:ext uri="{FF2B5EF4-FFF2-40B4-BE49-F238E27FC236}">
                      <a16:creationId xmlns:a16="http://schemas.microsoft.com/office/drawing/2014/main" id="{94323247-6173-4BAB-9DD7-01808213DEC2}"/>
                    </a:ext>
                  </a:extLst>
                </p:cNvPr>
                <p:cNvPicPr/>
                <p:nvPr/>
              </p:nvPicPr>
              <p:blipFill>
                <a:blip r:embed="rId20"/>
                <a:stretch>
                  <a:fillRect/>
                </a:stretch>
              </p:blipFill>
              <p:spPr>
                <a:xfrm>
                  <a:off x="11204653" y="318432"/>
                  <a:ext cx="9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54D2A490-DEC5-4AE7-93A3-11CEB56676A2}"/>
                    </a:ext>
                  </a:extLst>
                </p14:cNvPr>
                <p14:cNvContentPartPr/>
                <p14:nvPr/>
              </p14:nvContentPartPr>
              <p14:xfrm>
                <a:off x="11212933" y="193872"/>
                <a:ext cx="156600" cy="174240"/>
              </p14:xfrm>
            </p:contentPart>
          </mc:Choice>
          <mc:Fallback xmlns="">
            <p:pic>
              <p:nvPicPr>
                <p:cNvPr id="21" name="Freihand 20">
                  <a:extLst>
                    <a:ext uri="{FF2B5EF4-FFF2-40B4-BE49-F238E27FC236}">
                      <a16:creationId xmlns:a16="http://schemas.microsoft.com/office/drawing/2014/main" id="{54D2A490-DEC5-4AE7-93A3-11CEB56676A2}"/>
                    </a:ext>
                  </a:extLst>
                </p:cNvPr>
                <p:cNvPicPr/>
                <p:nvPr/>
              </p:nvPicPr>
              <p:blipFill>
                <a:blip r:embed="rId22"/>
                <a:stretch>
                  <a:fillRect/>
                </a:stretch>
              </p:blipFill>
              <p:spPr>
                <a:xfrm>
                  <a:off x="11208613" y="189552"/>
                  <a:ext cx="165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5C1367C6-332A-4790-9272-6542A6045BDF}"/>
                    </a:ext>
                  </a:extLst>
                </p14:cNvPr>
                <p14:cNvContentPartPr/>
                <p14:nvPr/>
              </p14:nvContentPartPr>
              <p14:xfrm>
                <a:off x="9960133" y="402672"/>
                <a:ext cx="1326240" cy="901800"/>
              </p14:xfrm>
            </p:contentPart>
          </mc:Choice>
          <mc:Fallback xmlns="">
            <p:pic>
              <p:nvPicPr>
                <p:cNvPr id="22" name="Freihand 21">
                  <a:extLst>
                    <a:ext uri="{FF2B5EF4-FFF2-40B4-BE49-F238E27FC236}">
                      <a16:creationId xmlns:a16="http://schemas.microsoft.com/office/drawing/2014/main" id="{5C1367C6-332A-4790-9272-6542A6045BDF}"/>
                    </a:ext>
                  </a:extLst>
                </p:cNvPr>
                <p:cNvPicPr/>
                <p:nvPr/>
              </p:nvPicPr>
              <p:blipFill>
                <a:blip r:embed="rId24"/>
                <a:stretch>
                  <a:fillRect/>
                </a:stretch>
              </p:blipFill>
              <p:spPr>
                <a:xfrm>
                  <a:off x="9955813" y="398352"/>
                  <a:ext cx="1334880" cy="91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EE41D5CA-5D46-4033-8441-F76CF115D39A}"/>
                    </a:ext>
                  </a:extLst>
                </p14:cNvPr>
                <p14:cNvContentPartPr/>
                <p14:nvPr/>
              </p14:nvContentPartPr>
              <p14:xfrm>
                <a:off x="11418853" y="1208712"/>
                <a:ext cx="58680" cy="180360"/>
              </p14:xfrm>
            </p:contentPart>
          </mc:Choice>
          <mc:Fallback xmlns="">
            <p:pic>
              <p:nvPicPr>
                <p:cNvPr id="24" name="Freihand 23">
                  <a:extLst>
                    <a:ext uri="{FF2B5EF4-FFF2-40B4-BE49-F238E27FC236}">
                      <a16:creationId xmlns:a16="http://schemas.microsoft.com/office/drawing/2014/main" id="{EE41D5CA-5D46-4033-8441-F76CF115D39A}"/>
                    </a:ext>
                  </a:extLst>
                </p:cNvPr>
                <p:cNvPicPr/>
                <p:nvPr/>
              </p:nvPicPr>
              <p:blipFill>
                <a:blip r:embed="rId26"/>
                <a:stretch>
                  <a:fillRect/>
                </a:stretch>
              </p:blipFill>
              <p:spPr>
                <a:xfrm>
                  <a:off x="11414533" y="1204392"/>
                  <a:ext cx="67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04EB42DE-51F5-47CF-B027-2AECE12DEB15}"/>
                    </a:ext>
                  </a:extLst>
                </p14:cNvPr>
                <p14:cNvContentPartPr/>
                <p14:nvPr/>
              </p14:nvContentPartPr>
              <p14:xfrm>
                <a:off x="11460973" y="1198632"/>
                <a:ext cx="130320" cy="171720"/>
              </p14:xfrm>
            </p:contentPart>
          </mc:Choice>
          <mc:Fallback xmlns="">
            <p:pic>
              <p:nvPicPr>
                <p:cNvPr id="25" name="Freihand 24">
                  <a:extLst>
                    <a:ext uri="{FF2B5EF4-FFF2-40B4-BE49-F238E27FC236}">
                      <a16:creationId xmlns:a16="http://schemas.microsoft.com/office/drawing/2014/main" id="{04EB42DE-51F5-47CF-B027-2AECE12DEB15}"/>
                    </a:ext>
                  </a:extLst>
                </p:cNvPr>
                <p:cNvPicPr/>
                <p:nvPr/>
              </p:nvPicPr>
              <p:blipFill>
                <a:blip r:embed="rId28"/>
                <a:stretch>
                  <a:fillRect/>
                </a:stretch>
              </p:blipFill>
              <p:spPr>
                <a:xfrm>
                  <a:off x="11456653" y="1194312"/>
                  <a:ext cx="138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63A3FD91-ABCD-49F5-A66A-A9F555FFB68A}"/>
                    </a:ext>
                  </a:extLst>
                </p14:cNvPr>
                <p14:cNvContentPartPr/>
                <p14:nvPr/>
              </p14:nvContentPartPr>
              <p14:xfrm>
                <a:off x="10406533" y="894432"/>
                <a:ext cx="36360" cy="240480"/>
              </p14:xfrm>
            </p:contentPart>
          </mc:Choice>
          <mc:Fallback xmlns="">
            <p:pic>
              <p:nvPicPr>
                <p:cNvPr id="26" name="Freihand 25">
                  <a:extLst>
                    <a:ext uri="{FF2B5EF4-FFF2-40B4-BE49-F238E27FC236}">
                      <a16:creationId xmlns:a16="http://schemas.microsoft.com/office/drawing/2014/main" id="{63A3FD91-ABCD-49F5-A66A-A9F555FFB68A}"/>
                    </a:ext>
                  </a:extLst>
                </p:cNvPr>
                <p:cNvPicPr/>
                <p:nvPr/>
              </p:nvPicPr>
              <p:blipFill>
                <a:blip r:embed="rId30"/>
                <a:stretch>
                  <a:fillRect/>
                </a:stretch>
              </p:blipFill>
              <p:spPr>
                <a:xfrm>
                  <a:off x="10402213" y="890112"/>
                  <a:ext cx="450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8FBD203-594C-498E-9315-5D932AA45001}"/>
                    </a:ext>
                  </a:extLst>
                </p14:cNvPr>
                <p14:cNvContentPartPr/>
                <p14:nvPr/>
              </p14:nvContentPartPr>
              <p14:xfrm>
                <a:off x="10429933" y="1351632"/>
                <a:ext cx="7920" cy="135360"/>
              </p14:xfrm>
            </p:contentPart>
          </mc:Choice>
          <mc:Fallback xmlns="">
            <p:pic>
              <p:nvPicPr>
                <p:cNvPr id="27" name="Freihand 26">
                  <a:extLst>
                    <a:ext uri="{FF2B5EF4-FFF2-40B4-BE49-F238E27FC236}">
                      <a16:creationId xmlns:a16="http://schemas.microsoft.com/office/drawing/2014/main" id="{88FBD203-594C-498E-9315-5D932AA45001}"/>
                    </a:ext>
                  </a:extLst>
                </p:cNvPr>
                <p:cNvPicPr/>
                <p:nvPr/>
              </p:nvPicPr>
              <p:blipFill>
                <a:blip r:embed="rId32"/>
                <a:stretch>
                  <a:fillRect/>
                </a:stretch>
              </p:blipFill>
              <p:spPr>
                <a:xfrm>
                  <a:off x="10425613" y="1347312"/>
                  <a:ext cx="16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23BBA6AB-B5E0-4461-970F-17B9257A8A78}"/>
                    </a:ext>
                  </a:extLst>
                </p14:cNvPr>
                <p14:cNvContentPartPr/>
                <p14:nvPr/>
              </p14:nvContentPartPr>
              <p14:xfrm>
                <a:off x="9385933" y="734232"/>
                <a:ext cx="367920" cy="45000"/>
              </p14:xfrm>
            </p:contentPart>
          </mc:Choice>
          <mc:Fallback xmlns="">
            <p:pic>
              <p:nvPicPr>
                <p:cNvPr id="28" name="Freihand 27">
                  <a:extLst>
                    <a:ext uri="{FF2B5EF4-FFF2-40B4-BE49-F238E27FC236}">
                      <a16:creationId xmlns:a16="http://schemas.microsoft.com/office/drawing/2014/main" id="{23BBA6AB-B5E0-4461-970F-17B9257A8A78}"/>
                    </a:ext>
                  </a:extLst>
                </p:cNvPr>
                <p:cNvPicPr/>
                <p:nvPr/>
              </p:nvPicPr>
              <p:blipFill>
                <a:blip r:embed="rId34"/>
                <a:stretch>
                  <a:fillRect/>
                </a:stretch>
              </p:blipFill>
              <p:spPr>
                <a:xfrm>
                  <a:off x="9381613" y="729912"/>
                  <a:ext cx="376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52FC4ADF-AC57-4232-B324-44595396F990}"/>
                    </a:ext>
                  </a:extLst>
                </p14:cNvPr>
                <p14:cNvContentPartPr/>
                <p14:nvPr/>
              </p14:nvContentPartPr>
              <p14:xfrm>
                <a:off x="10097293" y="725952"/>
                <a:ext cx="299520" cy="43920"/>
              </p14:xfrm>
            </p:contentPart>
          </mc:Choice>
          <mc:Fallback xmlns="">
            <p:pic>
              <p:nvPicPr>
                <p:cNvPr id="29" name="Freihand 28">
                  <a:extLst>
                    <a:ext uri="{FF2B5EF4-FFF2-40B4-BE49-F238E27FC236}">
                      <a16:creationId xmlns:a16="http://schemas.microsoft.com/office/drawing/2014/main" id="{52FC4ADF-AC57-4232-B324-44595396F990}"/>
                    </a:ext>
                  </a:extLst>
                </p:cNvPr>
                <p:cNvPicPr/>
                <p:nvPr/>
              </p:nvPicPr>
              <p:blipFill>
                <a:blip r:embed="rId36"/>
                <a:stretch>
                  <a:fillRect/>
                </a:stretch>
              </p:blipFill>
              <p:spPr>
                <a:xfrm>
                  <a:off x="10092973" y="721632"/>
                  <a:ext cx="308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5D63B70C-9157-46A5-A15A-9A4949A4B3F6}"/>
                    </a:ext>
                  </a:extLst>
                </p14:cNvPr>
                <p14:cNvContentPartPr/>
                <p14:nvPr/>
              </p14:nvContentPartPr>
              <p14:xfrm>
                <a:off x="8950693" y="735312"/>
                <a:ext cx="185760" cy="100800"/>
              </p14:xfrm>
            </p:contentPart>
          </mc:Choice>
          <mc:Fallback xmlns="">
            <p:pic>
              <p:nvPicPr>
                <p:cNvPr id="30" name="Freihand 29">
                  <a:extLst>
                    <a:ext uri="{FF2B5EF4-FFF2-40B4-BE49-F238E27FC236}">
                      <a16:creationId xmlns:a16="http://schemas.microsoft.com/office/drawing/2014/main" id="{5D63B70C-9157-46A5-A15A-9A4949A4B3F6}"/>
                    </a:ext>
                  </a:extLst>
                </p:cNvPr>
                <p:cNvPicPr/>
                <p:nvPr/>
              </p:nvPicPr>
              <p:blipFill>
                <a:blip r:embed="rId38"/>
                <a:stretch>
                  <a:fillRect/>
                </a:stretch>
              </p:blipFill>
              <p:spPr>
                <a:xfrm>
                  <a:off x="8946373" y="730992"/>
                  <a:ext cx="194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3E58E9CB-64C0-41DC-9DB2-1A08D2FD8FFE}"/>
                    </a:ext>
                  </a:extLst>
                </p14:cNvPr>
                <p14:cNvContentPartPr/>
                <p14:nvPr/>
              </p14:nvContentPartPr>
              <p14:xfrm>
                <a:off x="9184333" y="660432"/>
                <a:ext cx="177120" cy="109800"/>
              </p14:xfrm>
            </p:contentPart>
          </mc:Choice>
          <mc:Fallback xmlns="">
            <p:pic>
              <p:nvPicPr>
                <p:cNvPr id="31" name="Freihand 30">
                  <a:extLst>
                    <a:ext uri="{FF2B5EF4-FFF2-40B4-BE49-F238E27FC236}">
                      <a16:creationId xmlns:a16="http://schemas.microsoft.com/office/drawing/2014/main" id="{3E58E9CB-64C0-41DC-9DB2-1A08D2FD8FFE}"/>
                    </a:ext>
                  </a:extLst>
                </p:cNvPr>
                <p:cNvPicPr/>
                <p:nvPr/>
              </p:nvPicPr>
              <p:blipFill>
                <a:blip r:embed="rId40"/>
                <a:stretch>
                  <a:fillRect/>
                </a:stretch>
              </p:blipFill>
              <p:spPr>
                <a:xfrm>
                  <a:off x="9180013" y="656112"/>
                  <a:ext cx="185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1009DE43-56BD-470E-8A72-1933A84F86A1}"/>
                    </a:ext>
                  </a:extLst>
                </p14:cNvPr>
                <p14:cNvContentPartPr/>
                <p14:nvPr/>
              </p14:nvContentPartPr>
              <p14:xfrm>
                <a:off x="8739373" y="940872"/>
                <a:ext cx="441000" cy="14400"/>
              </p14:xfrm>
            </p:contentPart>
          </mc:Choice>
          <mc:Fallback xmlns="">
            <p:pic>
              <p:nvPicPr>
                <p:cNvPr id="33" name="Freihand 32">
                  <a:extLst>
                    <a:ext uri="{FF2B5EF4-FFF2-40B4-BE49-F238E27FC236}">
                      <a16:creationId xmlns:a16="http://schemas.microsoft.com/office/drawing/2014/main" id="{1009DE43-56BD-470E-8A72-1933A84F86A1}"/>
                    </a:ext>
                  </a:extLst>
                </p:cNvPr>
                <p:cNvPicPr/>
                <p:nvPr/>
              </p:nvPicPr>
              <p:blipFill>
                <a:blip r:embed="rId42"/>
                <a:stretch>
                  <a:fillRect/>
                </a:stretch>
              </p:blipFill>
              <p:spPr>
                <a:xfrm>
                  <a:off x="8735053" y="936552"/>
                  <a:ext cx="449640" cy="23040"/>
                </a:xfrm>
                <a:prstGeom prst="rect">
                  <a:avLst/>
                </a:prstGeom>
              </p:spPr>
            </p:pic>
          </mc:Fallback>
        </mc:AlternateContent>
      </p:grpSp>
      <p:grpSp>
        <p:nvGrpSpPr>
          <p:cNvPr id="37" name="Gruppieren 36">
            <a:extLst>
              <a:ext uri="{FF2B5EF4-FFF2-40B4-BE49-F238E27FC236}">
                <a16:creationId xmlns:a16="http://schemas.microsoft.com/office/drawing/2014/main" id="{F40ABD09-7DCB-4990-9E91-EF49E528DC88}"/>
              </a:ext>
            </a:extLst>
          </p:cNvPr>
          <p:cNvGrpSpPr/>
          <p:nvPr/>
        </p:nvGrpSpPr>
        <p:grpSpPr>
          <a:xfrm>
            <a:off x="10364413" y="1650072"/>
            <a:ext cx="266400" cy="223920"/>
            <a:chOff x="10364413" y="1650072"/>
            <a:chExt cx="266400" cy="223920"/>
          </a:xfrm>
        </p:grpSpPr>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40FDC9EA-A9AE-4E97-A047-B4AC3E6D1557}"/>
                    </a:ext>
                  </a:extLst>
                </p14:cNvPr>
                <p14:cNvContentPartPr/>
                <p14:nvPr/>
              </p14:nvContentPartPr>
              <p14:xfrm>
                <a:off x="10364413" y="1732512"/>
                <a:ext cx="129960" cy="141480"/>
              </p14:xfrm>
            </p:contentPart>
          </mc:Choice>
          <mc:Fallback xmlns="">
            <p:pic>
              <p:nvPicPr>
                <p:cNvPr id="35" name="Freihand 34">
                  <a:extLst>
                    <a:ext uri="{FF2B5EF4-FFF2-40B4-BE49-F238E27FC236}">
                      <a16:creationId xmlns:a16="http://schemas.microsoft.com/office/drawing/2014/main" id="{40FDC9EA-A9AE-4E97-A047-B4AC3E6D1557}"/>
                    </a:ext>
                  </a:extLst>
                </p:cNvPr>
                <p:cNvPicPr/>
                <p:nvPr/>
              </p:nvPicPr>
              <p:blipFill>
                <a:blip r:embed="rId44"/>
                <a:stretch>
                  <a:fillRect/>
                </a:stretch>
              </p:blipFill>
              <p:spPr>
                <a:xfrm>
                  <a:off x="10360093" y="1728192"/>
                  <a:ext cx="138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58B0B1AD-E438-4AF4-A8C9-1E110CD5D5AB}"/>
                    </a:ext>
                  </a:extLst>
                </p14:cNvPr>
                <p14:cNvContentPartPr/>
                <p14:nvPr/>
              </p14:nvContentPartPr>
              <p14:xfrm>
                <a:off x="10466293" y="1650072"/>
                <a:ext cx="164520" cy="105120"/>
              </p14:xfrm>
            </p:contentPart>
          </mc:Choice>
          <mc:Fallback xmlns="">
            <p:pic>
              <p:nvPicPr>
                <p:cNvPr id="36" name="Freihand 35">
                  <a:extLst>
                    <a:ext uri="{FF2B5EF4-FFF2-40B4-BE49-F238E27FC236}">
                      <a16:creationId xmlns:a16="http://schemas.microsoft.com/office/drawing/2014/main" id="{58B0B1AD-E438-4AF4-A8C9-1E110CD5D5AB}"/>
                    </a:ext>
                  </a:extLst>
                </p:cNvPr>
                <p:cNvPicPr/>
                <p:nvPr/>
              </p:nvPicPr>
              <p:blipFill>
                <a:blip r:embed="rId46"/>
                <a:stretch>
                  <a:fillRect/>
                </a:stretch>
              </p:blipFill>
              <p:spPr>
                <a:xfrm>
                  <a:off x="10461973" y="1645752"/>
                  <a:ext cx="173160" cy="113760"/>
                </a:xfrm>
                <a:prstGeom prst="rect">
                  <a:avLst/>
                </a:prstGeom>
              </p:spPr>
            </p:pic>
          </mc:Fallback>
        </mc:AlternateContent>
      </p:grpSp>
      <p:grpSp>
        <p:nvGrpSpPr>
          <p:cNvPr id="39" name="Gruppieren 38">
            <a:extLst>
              <a:ext uri="{FF2B5EF4-FFF2-40B4-BE49-F238E27FC236}">
                <a16:creationId xmlns:a16="http://schemas.microsoft.com/office/drawing/2014/main" id="{12E6093C-61E2-406A-A5FB-BB431D6B2A19}"/>
              </a:ext>
            </a:extLst>
          </p:cNvPr>
          <p:cNvGrpSpPr/>
          <p:nvPr/>
        </p:nvGrpSpPr>
        <p:grpSpPr>
          <a:xfrm>
            <a:off x="2671573" y="2577792"/>
            <a:ext cx="5423400" cy="156240"/>
            <a:chOff x="2671573" y="2577792"/>
            <a:chExt cx="5423400" cy="156240"/>
          </a:xfrm>
        </p:grpSpPr>
        <mc:AlternateContent xmlns:mc="http://schemas.openxmlformats.org/markup-compatibility/2006" xmlns:p14="http://schemas.microsoft.com/office/powerpoint/2010/main">
          <mc:Choice Requires="p14">
            <p:contentPart p14:bwMode="auto" r:id="rId47">
              <p14:nvContentPartPr>
                <p14:cNvPr id="3" name="Freihand 2">
                  <a:extLst>
                    <a:ext uri="{FF2B5EF4-FFF2-40B4-BE49-F238E27FC236}">
                      <a16:creationId xmlns:a16="http://schemas.microsoft.com/office/drawing/2014/main" id="{3C66BA9E-7A4D-41D4-ABB1-841567CDD366}"/>
                    </a:ext>
                  </a:extLst>
                </p14:cNvPr>
                <p14:cNvContentPartPr/>
                <p14:nvPr/>
              </p14:nvContentPartPr>
              <p14:xfrm>
                <a:off x="2671573" y="2614512"/>
                <a:ext cx="998280" cy="75600"/>
              </p14:xfrm>
            </p:contentPart>
          </mc:Choice>
          <mc:Fallback xmlns="">
            <p:pic>
              <p:nvPicPr>
                <p:cNvPr id="3" name="Freihand 2">
                  <a:extLst>
                    <a:ext uri="{FF2B5EF4-FFF2-40B4-BE49-F238E27FC236}">
                      <a16:creationId xmlns:a16="http://schemas.microsoft.com/office/drawing/2014/main" id="{3C66BA9E-7A4D-41D4-ABB1-841567CDD366}"/>
                    </a:ext>
                  </a:extLst>
                </p:cNvPr>
                <p:cNvPicPr/>
                <p:nvPr/>
              </p:nvPicPr>
              <p:blipFill>
                <a:blip r:embed="rId48"/>
                <a:stretch>
                  <a:fillRect/>
                </a:stretch>
              </p:blipFill>
              <p:spPr>
                <a:xfrm>
                  <a:off x="2667253" y="2610192"/>
                  <a:ext cx="1006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 name="Freihand 7">
                  <a:extLst>
                    <a:ext uri="{FF2B5EF4-FFF2-40B4-BE49-F238E27FC236}">
                      <a16:creationId xmlns:a16="http://schemas.microsoft.com/office/drawing/2014/main" id="{DF7D2C24-DAAB-441A-ADBC-F8B6DFC089E0}"/>
                    </a:ext>
                  </a:extLst>
                </p14:cNvPr>
                <p14:cNvContentPartPr/>
                <p14:nvPr/>
              </p14:nvContentPartPr>
              <p14:xfrm>
                <a:off x="4644013" y="2659872"/>
                <a:ext cx="3450960" cy="74160"/>
              </p14:xfrm>
            </p:contentPart>
          </mc:Choice>
          <mc:Fallback xmlns="">
            <p:pic>
              <p:nvPicPr>
                <p:cNvPr id="8" name="Freihand 7">
                  <a:extLst>
                    <a:ext uri="{FF2B5EF4-FFF2-40B4-BE49-F238E27FC236}">
                      <a16:creationId xmlns:a16="http://schemas.microsoft.com/office/drawing/2014/main" id="{DF7D2C24-DAAB-441A-ADBC-F8B6DFC089E0}"/>
                    </a:ext>
                  </a:extLst>
                </p:cNvPr>
                <p:cNvPicPr/>
                <p:nvPr/>
              </p:nvPicPr>
              <p:blipFill>
                <a:blip r:embed="rId50"/>
                <a:stretch>
                  <a:fillRect/>
                </a:stretch>
              </p:blipFill>
              <p:spPr>
                <a:xfrm>
                  <a:off x="4639693" y="2655552"/>
                  <a:ext cx="3459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E24FCE2D-8F62-4325-889E-11DF183C3102}"/>
                    </a:ext>
                  </a:extLst>
                </p14:cNvPr>
                <p14:cNvContentPartPr/>
                <p14:nvPr/>
              </p14:nvContentPartPr>
              <p14:xfrm>
                <a:off x="4692613" y="2577792"/>
                <a:ext cx="1432440" cy="121680"/>
              </p14:xfrm>
            </p:contentPart>
          </mc:Choice>
          <mc:Fallback xmlns="">
            <p:pic>
              <p:nvPicPr>
                <p:cNvPr id="38" name="Freihand 37">
                  <a:extLst>
                    <a:ext uri="{FF2B5EF4-FFF2-40B4-BE49-F238E27FC236}">
                      <a16:creationId xmlns:a16="http://schemas.microsoft.com/office/drawing/2014/main" id="{E24FCE2D-8F62-4325-889E-11DF183C3102}"/>
                    </a:ext>
                  </a:extLst>
                </p:cNvPr>
                <p:cNvPicPr/>
                <p:nvPr/>
              </p:nvPicPr>
              <p:blipFill>
                <a:blip r:embed="rId52"/>
                <a:stretch>
                  <a:fillRect/>
                </a:stretch>
              </p:blipFill>
              <p:spPr>
                <a:xfrm>
                  <a:off x="4688293" y="2573472"/>
                  <a:ext cx="1441080" cy="130320"/>
                </a:xfrm>
                <a:prstGeom prst="rect">
                  <a:avLst/>
                </a:prstGeom>
              </p:spPr>
            </p:pic>
          </mc:Fallback>
        </mc:AlternateContent>
      </p:grpSp>
      <p:grpSp>
        <p:nvGrpSpPr>
          <p:cNvPr id="47" name="Gruppieren 46">
            <a:extLst>
              <a:ext uri="{FF2B5EF4-FFF2-40B4-BE49-F238E27FC236}">
                <a16:creationId xmlns:a16="http://schemas.microsoft.com/office/drawing/2014/main" id="{2970C5C7-852D-4160-9FDE-EBFD867DF185}"/>
              </a:ext>
            </a:extLst>
          </p:cNvPr>
          <p:cNvGrpSpPr/>
          <p:nvPr/>
        </p:nvGrpSpPr>
        <p:grpSpPr>
          <a:xfrm>
            <a:off x="857893" y="1855992"/>
            <a:ext cx="1040760" cy="379800"/>
            <a:chOff x="857893" y="1855992"/>
            <a:chExt cx="1040760" cy="379800"/>
          </a:xfrm>
        </p:grpSpPr>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60FC3A28-8E62-4C6D-B4C1-381B4B44FE6A}"/>
                    </a:ext>
                  </a:extLst>
                </p14:cNvPr>
                <p14:cNvContentPartPr/>
                <p14:nvPr/>
              </p14:nvContentPartPr>
              <p14:xfrm>
                <a:off x="857893" y="2032752"/>
                <a:ext cx="204120" cy="203040"/>
              </p14:xfrm>
            </p:contentPart>
          </mc:Choice>
          <mc:Fallback xmlns="">
            <p:pic>
              <p:nvPicPr>
                <p:cNvPr id="40" name="Freihand 39">
                  <a:extLst>
                    <a:ext uri="{FF2B5EF4-FFF2-40B4-BE49-F238E27FC236}">
                      <a16:creationId xmlns:a16="http://schemas.microsoft.com/office/drawing/2014/main" id="{60FC3A28-8E62-4C6D-B4C1-381B4B44FE6A}"/>
                    </a:ext>
                  </a:extLst>
                </p:cNvPr>
                <p:cNvPicPr/>
                <p:nvPr/>
              </p:nvPicPr>
              <p:blipFill>
                <a:blip r:embed="rId54"/>
                <a:stretch>
                  <a:fillRect/>
                </a:stretch>
              </p:blipFill>
              <p:spPr>
                <a:xfrm>
                  <a:off x="853573" y="2028432"/>
                  <a:ext cx="212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D433FFEE-05F3-4F2C-9F08-10A5299BF277}"/>
                    </a:ext>
                  </a:extLst>
                </p14:cNvPr>
                <p14:cNvContentPartPr/>
                <p14:nvPr/>
              </p14:nvContentPartPr>
              <p14:xfrm>
                <a:off x="1122493" y="1962192"/>
                <a:ext cx="154080" cy="218880"/>
              </p14:xfrm>
            </p:contentPart>
          </mc:Choice>
          <mc:Fallback xmlns="">
            <p:pic>
              <p:nvPicPr>
                <p:cNvPr id="41" name="Freihand 40">
                  <a:extLst>
                    <a:ext uri="{FF2B5EF4-FFF2-40B4-BE49-F238E27FC236}">
                      <a16:creationId xmlns:a16="http://schemas.microsoft.com/office/drawing/2014/main" id="{D433FFEE-05F3-4F2C-9F08-10A5299BF277}"/>
                    </a:ext>
                  </a:extLst>
                </p:cNvPr>
                <p:cNvPicPr/>
                <p:nvPr/>
              </p:nvPicPr>
              <p:blipFill>
                <a:blip r:embed="rId56"/>
                <a:stretch>
                  <a:fillRect/>
                </a:stretch>
              </p:blipFill>
              <p:spPr>
                <a:xfrm>
                  <a:off x="1118173" y="1957872"/>
                  <a:ext cx="162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DE2C60DE-14C3-4F8F-BCBF-D4411BE445C0}"/>
                    </a:ext>
                  </a:extLst>
                </p14:cNvPr>
                <p14:cNvContentPartPr/>
                <p14:nvPr/>
              </p14:nvContentPartPr>
              <p14:xfrm>
                <a:off x="1338493" y="1870752"/>
                <a:ext cx="122760" cy="334800"/>
              </p14:xfrm>
            </p:contentPart>
          </mc:Choice>
          <mc:Fallback xmlns="">
            <p:pic>
              <p:nvPicPr>
                <p:cNvPr id="42" name="Freihand 41">
                  <a:extLst>
                    <a:ext uri="{FF2B5EF4-FFF2-40B4-BE49-F238E27FC236}">
                      <a16:creationId xmlns:a16="http://schemas.microsoft.com/office/drawing/2014/main" id="{DE2C60DE-14C3-4F8F-BCBF-D4411BE445C0}"/>
                    </a:ext>
                  </a:extLst>
                </p:cNvPr>
                <p:cNvPicPr/>
                <p:nvPr/>
              </p:nvPicPr>
              <p:blipFill>
                <a:blip r:embed="rId58"/>
                <a:stretch>
                  <a:fillRect/>
                </a:stretch>
              </p:blipFill>
              <p:spPr>
                <a:xfrm>
                  <a:off x="1334173" y="1866432"/>
                  <a:ext cx="1314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2F8E940F-3814-4007-941F-03269396A54F}"/>
                    </a:ext>
                  </a:extLst>
                </p14:cNvPr>
                <p14:cNvContentPartPr/>
                <p14:nvPr/>
              </p14:nvContentPartPr>
              <p14:xfrm>
                <a:off x="1500493" y="1985952"/>
                <a:ext cx="116280" cy="73440"/>
              </p14:xfrm>
            </p:contentPart>
          </mc:Choice>
          <mc:Fallback xmlns="">
            <p:pic>
              <p:nvPicPr>
                <p:cNvPr id="43" name="Freihand 42">
                  <a:extLst>
                    <a:ext uri="{FF2B5EF4-FFF2-40B4-BE49-F238E27FC236}">
                      <a16:creationId xmlns:a16="http://schemas.microsoft.com/office/drawing/2014/main" id="{2F8E940F-3814-4007-941F-03269396A54F}"/>
                    </a:ext>
                  </a:extLst>
                </p:cNvPr>
                <p:cNvPicPr/>
                <p:nvPr/>
              </p:nvPicPr>
              <p:blipFill>
                <a:blip r:embed="rId60"/>
                <a:stretch>
                  <a:fillRect/>
                </a:stretch>
              </p:blipFill>
              <p:spPr>
                <a:xfrm>
                  <a:off x="1496173" y="1981632"/>
                  <a:ext cx="124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E947E552-D4D6-47F1-BA47-E0705D0E1B7D}"/>
                    </a:ext>
                  </a:extLst>
                </p14:cNvPr>
                <p14:cNvContentPartPr/>
                <p14:nvPr/>
              </p14:nvContentPartPr>
              <p14:xfrm>
                <a:off x="1622533" y="1855992"/>
                <a:ext cx="115560" cy="198000"/>
              </p14:xfrm>
            </p:contentPart>
          </mc:Choice>
          <mc:Fallback xmlns="">
            <p:pic>
              <p:nvPicPr>
                <p:cNvPr id="44" name="Freihand 43">
                  <a:extLst>
                    <a:ext uri="{FF2B5EF4-FFF2-40B4-BE49-F238E27FC236}">
                      <a16:creationId xmlns:a16="http://schemas.microsoft.com/office/drawing/2014/main" id="{E947E552-D4D6-47F1-BA47-E0705D0E1B7D}"/>
                    </a:ext>
                  </a:extLst>
                </p:cNvPr>
                <p:cNvPicPr/>
                <p:nvPr/>
              </p:nvPicPr>
              <p:blipFill>
                <a:blip r:embed="rId62"/>
                <a:stretch>
                  <a:fillRect/>
                </a:stretch>
              </p:blipFill>
              <p:spPr>
                <a:xfrm>
                  <a:off x="1618213" y="1851672"/>
                  <a:ext cx="124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2EF8432E-4E52-4E20-9291-28862D2CB024}"/>
                    </a:ext>
                  </a:extLst>
                </p14:cNvPr>
                <p14:cNvContentPartPr/>
                <p14:nvPr/>
              </p14:nvContentPartPr>
              <p14:xfrm>
                <a:off x="1746373" y="1883352"/>
                <a:ext cx="152280" cy="185400"/>
              </p14:xfrm>
            </p:contentPart>
          </mc:Choice>
          <mc:Fallback xmlns="">
            <p:pic>
              <p:nvPicPr>
                <p:cNvPr id="46" name="Freihand 45">
                  <a:extLst>
                    <a:ext uri="{FF2B5EF4-FFF2-40B4-BE49-F238E27FC236}">
                      <a16:creationId xmlns:a16="http://schemas.microsoft.com/office/drawing/2014/main" id="{2EF8432E-4E52-4E20-9291-28862D2CB024}"/>
                    </a:ext>
                  </a:extLst>
                </p:cNvPr>
                <p:cNvPicPr/>
                <p:nvPr/>
              </p:nvPicPr>
              <p:blipFill>
                <a:blip r:embed="rId64"/>
                <a:stretch>
                  <a:fillRect/>
                </a:stretch>
              </p:blipFill>
              <p:spPr>
                <a:xfrm>
                  <a:off x="1742053" y="1879032"/>
                  <a:ext cx="160920" cy="194040"/>
                </a:xfrm>
                <a:prstGeom prst="rect">
                  <a:avLst/>
                </a:prstGeom>
              </p:spPr>
            </p:pic>
          </mc:Fallback>
        </mc:AlternateContent>
      </p:grpSp>
      <p:grpSp>
        <p:nvGrpSpPr>
          <p:cNvPr id="55" name="Gruppieren 54">
            <a:extLst>
              <a:ext uri="{FF2B5EF4-FFF2-40B4-BE49-F238E27FC236}">
                <a16:creationId xmlns:a16="http://schemas.microsoft.com/office/drawing/2014/main" id="{6C39FFAA-8C93-49A3-A2C0-347F4646B21B}"/>
              </a:ext>
            </a:extLst>
          </p:cNvPr>
          <p:cNvGrpSpPr/>
          <p:nvPr/>
        </p:nvGrpSpPr>
        <p:grpSpPr>
          <a:xfrm>
            <a:off x="639013" y="2749152"/>
            <a:ext cx="1414440" cy="233640"/>
            <a:chOff x="639013" y="2749152"/>
            <a:chExt cx="1414440" cy="233640"/>
          </a:xfrm>
        </p:grpSpPr>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4AC6FCFD-F20C-43B3-A570-18647513669E}"/>
                    </a:ext>
                  </a:extLst>
                </p14:cNvPr>
                <p14:cNvContentPartPr/>
                <p14:nvPr/>
              </p14:nvContentPartPr>
              <p14:xfrm>
                <a:off x="639013" y="2826192"/>
                <a:ext cx="141480" cy="142200"/>
              </p14:xfrm>
            </p:contentPart>
          </mc:Choice>
          <mc:Fallback xmlns="">
            <p:pic>
              <p:nvPicPr>
                <p:cNvPr id="48" name="Freihand 47">
                  <a:extLst>
                    <a:ext uri="{FF2B5EF4-FFF2-40B4-BE49-F238E27FC236}">
                      <a16:creationId xmlns:a16="http://schemas.microsoft.com/office/drawing/2014/main" id="{4AC6FCFD-F20C-43B3-A570-18647513669E}"/>
                    </a:ext>
                  </a:extLst>
                </p:cNvPr>
                <p:cNvPicPr/>
                <p:nvPr/>
              </p:nvPicPr>
              <p:blipFill>
                <a:blip r:embed="rId66"/>
                <a:stretch>
                  <a:fillRect/>
                </a:stretch>
              </p:blipFill>
              <p:spPr>
                <a:xfrm>
                  <a:off x="634693" y="2821872"/>
                  <a:ext cx="150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72A600B0-C4AD-4AE0-9778-B3C55ED7544F}"/>
                    </a:ext>
                  </a:extLst>
                </p14:cNvPr>
                <p14:cNvContentPartPr/>
                <p14:nvPr/>
              </p14:nvContentPartPr>
              <p14:xfrm>
                <a:off x="965173" y="2882712"/>
                <a:ext cx="113760" cy="6840"/>
              </p14:xfrm>
            </p:contentPart>
          </mc:Choice>
          <mc:Fallback xmlns="">
            <p:pic>
              <p:nvPicPr>
                <p:cNvPr id="49" name="Freihand 48">
                  <a:extLst>
                    <a:ext uri="{FF2B5EF4-FFF2-40B4-BE49-F238E27FC236}">
                      <a16:creationId xmlns:a16="http://schemas.microsoft.com/office/drawing/2014/main" id="{72A600B0-C4AD-4AE0-9778-B3C55ED7544F}"/>
                    </a:ext>
                  </a:extLst>
                </p:cNvPr>
                <p:cNvPicPr/>
                <p:nvPr/>
              </p:nvPicPr>
              <p:blipFill>
                <a:blip r:embed="rId68"/>
                <a:stretch>
                  <a:fillRect/>
                </a:stretch>
              </p:blipFill>
              <p:spPr>
                <a:xfrm>
                  <a:off x="960853" y="2878392"/>
                  <a:ext cx="122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DF7201C7-A4E0-4D7B-A3B0-98520EEE82E0}"/>
                    </a:ext>
                  </a:extLst>
                </p14:cNvPr>
                <p14:cNvContentPartPr/>
                <p14:nvPr/>
              </p14:nvContentPartPr>
              <p14:xfrm>
                <a:off x="1233013" y="2749152"/>
                <a:ext cx="124560" cy="181080"/>
              </p14:xfrm>
            </p:contentPart>
          </mc:Choice>
          <mc:Fallback xmlns="">
            <p:pic>
              <p:nvPicPr>
                <p:cNvPr id="50" name="Freihand 49">
                  <a:extLst>
                    <a:ext uri="{FF2B5EF4-FFF2-40B4-BE49-F238E27FC236}">
                      <a16:creationId xmlns:a16="http://schemas.microsoft.com/office/drawing/2014/main" id="{DF7201C7-A4E0-4D7B-A3B0-98520EEE82E0}"/>
                    </a:ext>
                  </a:extLst>
                </p:cNvPr>
                <p:cNvPicPr/>
                <p:nvPr/>
              </p:nvPicPr>
              <p:blipFill>
                <a:blip r:embed="rId70"/>
                <a:stretch>
                  <a:fillRect/>
                </a:stretch>
              </p:blipFill>
              <p:spPr>
                <a:xfrm>
                  <a:off x="1228693" y="2744832"/>
                  <a:ext cx="133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D2D32DCA-55EE-4574-8225-8AE16433502A}"/>
                    </a:ext>
                  </a:extLst>
                </p14:cNvPr>
                <p14:cNvContentPartPr/>
                <p14:nvPr/>
              </p14:nvContentPartPr>
              <p14:xfrm>
                <a:off x="1436773" y="2768952"/>
                <a:ext cx="101160" cy="213840"/>
              </p14:xfrm>
            </p:contentPart>
          </mc:Choice>
          <mc:Fallback xmlns="">
            <p:pic>
              <p:nvPicPr>
                <p:cNvPr id="51" name="Freihand 50">
                  <a:extLst>
                    <a:ext uri="{FF2B5EF4-FFF2-40B4-BE49-F238E27FC236}">
                      <a16:creationId xmlns:a16="http://schemas.microsoft.com/office/drawing/2014/main" id="{D2D32DCA-55EE-4574-8225-8AE16433502A}"/>
                    </a:ext>
                  </a:extLst>
                </p:cNvPr>
                <p:cNvPicPr/>
                <p:nvPr/>
              </p:nvPicPr>
              <p:blipFill>
                <a:blip r:embed="rId72"/>
                <a:stretch>
                  <a:fillRect/>
                </a:stretch>
              </p:blipFill>
              <p:spPr>
                <a:xfrm>
                  <a:off x="1432453" y="2764632"/>
                  <a:ext cx="109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E67BD6F1-02DB-44F0-BE03-C1B3A016F9BC}"/>
                    </a:ext>
                  </a:extLst>
                </p14:cNvPr>
                <p14:cNvContentPartPr/>
                <p14:nvPr/>
              </p14:nvContentPartPr>
              <p14:xfrm>
                <a:off x="1581853" y="2834832"/>
                <a:ext cx="127800" cy="58680"/>
              </p14:xfrm>
            </p:contentPart>
          </mc:Choice>
          <mc:Fallback xmlns="">
            <p:pic>
              <p:nvPicPr>
                <p:cNvPr id="52" name="Freihand 51">
                  <a:extLst>
                    <a:ext uri="{FF2B5EF4-FFF2-40B4-BE49-F238E27FC236}">
                      <a16:creationId xmlns:a16="http://schemas.microsoft.com/office/drawing/2014/main" id="{E67BD6F1-02DB-44F0-BE03-C1B3A016F9BC}"/>
                    </a:ext>
                  </a:extLst>
                </p:cNvPr>
                <p:cNvPicPr/>
                <p:nvPr/>
              </p:nvPicPr>
              <p:blipFill>
                <a:blip r:embed="rId74"/>
                <a:stretch>
                  <a:fillRect/>
                </a:stretch>
              </p:blipFill>
              <p:spPr>
                <a:xfrm>
                  <a:off x="1577533" y="2830512"/>
                  <a:ext cx="136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D0B6F13E-3DF4-4583-B13E-2CAAD605AA7E}"/>
                    </a:ext>
                  </a:extLst>
                </p14:cNvPr>
                <p14:cNvContentPartPr/>
                <p14:nvPr/>
              </p14:nvContentPartPr>
              <p14:xfrm>
                <a:off x="1747093" y="2763912"/>
                <a:ext cx="129240" cy="121320"/>
              </p14:xfrm>
            </p:contentPart>
          </mc:Choice>
          <mc:Fallback xmlns="">
            <p:pic>
              <p:nvPicPr>
                <p:cNvPr id="53" name="Freihand 52">
                  <a:extLst>
                    <a:ext uri="{FF2B5EF4-FFF2-40B4-BE49-F238E27FC236}">
                      <a16:creationId xmlns:a16="http://schemas.microsoft.com/office/drawing/2014/main" id="{D0B6F13E-3DF4-4583-B13E-2CAAD605AA7E}"/>
                    </a:ext>
                  </a:extLst>
                </p:cNvPr>
                <p:cNvPicPr/>
                <p:nvPr/>
              </p:nvPicPr>
              <p:blipFill>
                <a:blip r:embed="rId76"/>
                <a:stretch>
                  <a:fillRect/>
                </a:stretch>
              </p:blipFill>
              <p:spPr>
                <a:xfrm>
                  <a:off x="1742773" y="2759592"/>
                  <a:ext cx="137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6241D9DF-ACDB-471E-A302-2EE6E0AEE345}"/>
                    </a:ext>
                  </a:extLst>
                </p14:cNvPr>
                <p14:cNvContentPartPr/>
                <p14:nvPr/>
              </p14:nvContentPartPr>
              <p14:xfrm>
                <a:off x="1897213" y="2794152"/>
                <a:ext cx="156240" cy="105480"/>
              </p14:xfrm>
            </p:contentPart>
          </mc:Choice>
          <mc:Fallback xmlns="">
            <p:pic>
              <p:nvPicPr>
                <p:cNvPr id="54" name="Freihand 53">
                  <a:extLst>
                    <a:ext uri="{FF2B5EF4-FFF2-40B4-BE49-F238E27FC236}">
                      <a16:creationId xmlns:a16="http://schemas.microsoft.com/office/drawing/2014/main" id="{6241D9DF-ACDB-471E-A302-2EE6E0AEE345}"/>
                    </a:ext>
                  </a:extLst>
                </p:cNvPr>
                <p:cNvPicPr/>
                <p:nvPr/>
              </p:nvPicPr>
              <p:blipFill>
                <a:blip r:embed="rId78"/>
                <a:stretch>
                  <a:fillRect/>
                </a:stretch>
              </p:blipFill>
              <p:spPr>
                <a:xfrm>
                  <a:off x="1892893" y="2789832"/>
                  <a:ext cx="164880" cy="114120"/>
                </a:xfrm>
                <a:prstGeom prst="rect">
                  <a:avLst/>
                </a:prstGeom>
              </p:spPr>
            </p:pic>
          </mc:Fallback>
        </mc:AlternateContent>
      </p:grpSp>
      <p:grpSp>
        <p:nvGrpSpPr>
          <p:cNvPr id="61" name="Gruppieren 60">
            <a:extLst>
              <a:ext uri="{FF2B5EF4-FFF2-40B4-BE49-F238E27FC236}">
                <a16:creationId xmlns:a16="http://schemas.microsoft.com/office/drawing/2014/main" id="{3A2A074E-FA59-453B-9635-CAE01383AFA8}"/>
              </a:ext>
            </a:extLst>
          </p:cNvPr>
          <p:cNvGrpSpPr/>
          <p:nvPr/>
        </p:nvGrpSpPr>
        <p:grpSpPr>
          <a:xfrm>
            <a:off x="751693" y="3496872"/>
            <a:ext cx="1219680" cy="265320"/>
            <a:chOff x="751693" y="3496872"/>
            <a:chExt cx="1219680" cy="265320"/>
          </a:xfrm>
        </p:grpSpPr>
        <mc:AlternateContent xmlns:mc="http://schemas.openxmlformats.org/markup-compatibility/2006" xmlns:p14="http://schemas.microsoft.com/office/powerpoint/2010/main">
          <mc:Choice Requires="p14">
            <p:contentPart p14:bwMode="auto" r:id="rId79">
              <p14:nvContentPartPr>
                <p14:cNvPr id="56" name="Freihand 55">
                  <a:extLst>
                    <a:ext uri="{FF2B5EF4-FFF2-40B4-BE49-F238E27FC236}">
                      <a16:creationId xmlns:a16="http://schemas.microsoft.com/office/drawing/2014/main" id="{04216D90-7B45-49C9-856C-EF3E68961FFD}"/>
                    </a:ext>
                  </a:extLst>
                </p14:cNvPr>
                <p14:cNvContentPartPr/>
                <p14:nvPr/>
              </p14:nvContentPartPr>
              <p14:xfrm>
                <a:off x="751693" y="3628632"/>
                <a:ext cx="236520" cy="133560"/>
              </p14:xfrm>
            </p:contentPart>
          </mc:Choice>
          <mc:Fallback xmlns="">
            <p:pic>
              <p:nvPicPr>
                <p:cNvPr id="56" name="Freihand 55">
                  <a:extLst>
                    <a:ext uri="{FF2B5EF4-FFF2-40B4-BE49-F238E27FC236}">
                      <a16:creationId xmlns:a16="http://schemas.microsoft.com/office/drawing/2014/main" id="{04216D90-7B45-49C9-856C-EF3E68961FFD}"/>
                    </a:ext>
                  </a:extLst>
                </p:cNvPr>
                <p:cNvPicPr/>
                <p:nvPr/>
              </p:nvPicPr>
              <p:blipFill>
                <a:blip r:embed="rId80"/>
                <a:stretch>
                  <a:fillRect/>
                </a:stretch>
              </p:blipFill>
              <p:spPr>
                <a:xfrm>
                  <a:off x="747373" y="3624312"/>
                  <a:ext cx="245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26C207E9-3C7D-42AF-87D7-0695E8BBD993}"/>
                    </a:ext>
                  </a:extLst>
                </p14:cNvPr>
                <p14:cNvContentPartPr/>
                <p14:nvPr/>
              </p14:nvContentPartPr>
              <p14:xfrm>
                <a:off x="1152733" y="3529632"/>
                <a:ext cx="121680" cy="187920"/>
              </p14:xfrm>
            </p:contentPart>
          </mc:Choice>
          <mc:Fallback xmlns="">
            <p:pic>
              <p:nvPicPr>
                <p:cNvPr id="57" name="Freihand 56">
                  <a:extLst>
                    <a:ext uri="{FF2B5EF4-FFF2-40B4-BE49-F238E27FC236}">
                      <a16:creationId xmlns:a16="http://schemas.microsoft.com/office/drawing/2014/main" id="{26C207E9-3C7D-42AF-87D7-0695E8BBD993}"/>
                    </a:ext>
                  </a:extLst>
                </p:cNvPr>
                <p:cNvPicPr/>
                <p:nvPr/>
              </p:nvPicPr>
              <p:blipFill>
                <a:blip r:embed="rId82"/>
                <a:stretch>
                  <a:fillRect/>
                </a:stretch>
              </p:blipFill>
              <p:spPr>
                <a:xfrm>
                  <a:off x="1148413" y="3525312"/>
                  <a:ext cx="130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C4E3BC6E-FF4D-46A2-A04B-D7D0CB023BF1}"/>
                    </a:ext>
                  </a:extLst>
                </p14:cNvPr>
                <p14:cNvContentPartPr/>
                <p14:nvPr/>
              </p14:nvContentPartPr>
              <p14:xfrm>
                <a:off x="1336693" y="3522792"/>
                <a:ext cx="167760" cy="235800"/>
              </p14:xfrm>
            </p:contentPart>
          </mc:Choice>
          <mc:Fallback xmlns="">
            <p:pic>
              <p:nvPicPr>
                <p:cNvPr id="58" name="Freihand 57">
                  <a:extLst>
                    <a:ext uri="{FF2B5EF4-FFF2-40B4-BE49-F238E27FC236}">
                      <a16:creationId xmlns:a16="http://schemas.microsoft.com/office/drawing/2014/main" id="{C4E3BC6E-FF4D-46A2-A04B-D7D0CB023BF1}"/>
                    </a:ext>
                  </a:extLst>
                </p:cNvPr>
                <p:cNvPicPr/>
                <p:nvPr/>
              </p:nvPicPr>
              <p:blipFill>
                <a:blip r:embed="rId84"/>
                <a:stretch>
                  <a:fillRect/>
                </a:stretch>
              </p:blipFill>
              <p:spPr>
                <a:xfrm>
                  <a:off x="1332373" y="3518472"/>
                  <a:ext cx="1764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00750091-DF9E-4825-BFCA-B0B55C6A1ACF}"/>
                    </a:ext>
                  </a:extLst>
                </p14:cNvPr>
                <p14:cNvContentPartPr/>
                <p14:nvPr/>
              </p14:nvContentPartPr>
              <p14:xfrm>
                <a:off x="1527493" y="3596592"/>
                <a:ext cx="135000" cy="63360"/>
              </p14:xfrm>
            </p:contentPart>
          </mc:Choice>
          <mc:Fallback xmlns="">
            <p:pic>
              <p:nvPicPr>
                <p:cNvPr id="59" name="Freihand 58">
                  <a:extLst>
                    <a:ext uri="{FF2B5EF4-FFF2-40B4-BE49-F238E27FC236}">
                      <a16:creationId xmlns:a16="http://schemas.microsoft.com/office/drawing/2014/main" id="{00750091-DF9E-4825-BFCA-B0B55C6A1ACF}"/>
                    </a:ext>
                  </a:extLst>
                </p:cNvPr>
                <p:cNvPicPr/>
                <p:nvPr/>
              </p:nvPicPr>
              <p:blipFill>
                <a:blip r:embed="rId86"/>
                <a:stretch>
                  <a:fillRect/>
                </a:stretch>
              </p:blipFill>
              <p:spPr>
                <a:xfrm>
                  <a:off x="1523173" y="3592272"/>
                  <a:ext cx="143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5FBD7546-424D-4410-A7D9-D085A112B023}"/>
                    </a:ext>
                  </a:extLst>
                </p14:cNvPr>
                <p14:cNvContentPartPr/>
                <p14:nvPr/>
              </p14:nvContentPartPr>
              <p14:xfrm>
                <a:off x="1668613" y="3496872"/>
                <a:ext cx="302760" cy="192240"/>
              </p14:xfrm>
            </p:contentPart>
          </mc:Choice>
          <mc:Fallback xmlns="">
            <p:pic>
              <p:nvPicPr>
                <p:cNvPr id="60" name="Freihand 59">
                  <a:extLst>
                    <a:ext uri="{FF2B5EF4-FFF2-40B4-BE49-F238E27FC236}">
                      <a16:creationId xmlns:a16="http://schemas.microsoft.com/office/drawing/2014/main" id="{5FBD7546-424D-4410-A7D9-D085A112B023}"/>
                    </a:ext>
                  </a:extLst>
                </p:cNvPr>
                <p:cNvPicPr/>
                <p:nvPr/>
              </p:nvPicPr>
              <p:blipFill>
                <a:blip r:embed="rId88"/>
                <a:stretch>
                  <a:fillRect/>
                </a:stretch>
              </p:blipFill>
              <p:spPr>
                <a:xfrm>
                  <a:off x="1664293" y="3492552"/>
                  <a:ext cx="31140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9" name="Freihand 8">
                <a:extLst>
                  <a:ext uri="{FF2B5EF4-FFF2-40B4-BE49-F238E27FC236}">
                    <a16:creationId xmlns:a16="http://schemas.microsoft.com/office/drawing/2014/main" id="{6D427647-0606-4CFF-91EE-0BBABDACD4A7}"/>
                  </a:ext>
                </a:extLst>
              </p14:cNvPr>
              <p14:cNvContentPartPr/>
              <p14:nvPr/>
            </p14:nvContentPartPr>
            <p14:xfrm>
              <a:off x="778333" y="1800912"/>
              <a:ext cx="1282320" cy="563760"/>
            </p14:xfrm>
          </p:contentPart>
        </mc:Choice>
        <mc:Fallback xmlns="">
          <p:pic>
            <p:nvPicPr>
              <p:cNvPr id="9" name="Freihand 8">
                <a:extLst>
                  <a:ext uri="{FF2B5EF4-FFF2-40B4-BE49-F238E27FC236}">
                    <a16:creationId xmlns:a16="http://schemas.microsoft.com/office/drawing/2014/main" id="{6D427647-0606-4CFF-91EE-0BBABDACD4A7}"/>
                  </a:ext>
                </a:extLst>
              </p:cNvPr>
              <p:cNvPicPr/>
              <p:nvPr/>
            </p:nvPicPr>
            <p:blipFill>
              <a:blip r:embed="rId90"/>
              <a:stretch>
                <a:fillRect/>
              </a:stretch>
            </p:blipFill>
            <p:spPr>
              <a:xfrm>
                <a:off x="774013" y="1796592"/>
                <a:ext cx="129096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 name="Freihand 14">
                <a:extLst>
                  <a:ext uri="{FF2B5EF4-FFF2-40B4-BE49-F238E27FC236}">
                    <a16:creationId xmlns:a16="http://schemas.microsoft.com/office/drawing/2014/main" id="{20DC1598-0353-4CB8-8BA6-3CCCD4BBB3A5}"/>
                  </a:ext>
                </a:extLst>
              </p14:cNvPr>
              <p14:cNvContentPartPr/>
              <p14:nvPr/>
            </p14:nvContentPartPr>
            <p14:xfrm>
              <a:off x="436693" y="2667792"/>
              <a:ext cx="1689840" cy="518400"/>
            </p14:xfrm>
          </p:contentPart>
        </mc:Choice>
        <mc:Fallback xmlns="">
          <p:pic>
            <p:nvPicPr>
              <p:cNvPr id="15" name="Freihand 14">
                <a:extLst>
                  <a:ext uri="{FF2B5EF4-FFF2-40B4-BE49-F238E27FC236}">
                    <a16:creationId xmlns:a16="http://schemas.microsoft.com/office/drawing/2014/main" id="{20DC1598-0353-4CB8-8BA6-3CCCD4BBB3A5}"/>
                  </a:ext>
                </a:extLst>
              </p:cNvPr>
              <p:cNvPicPr/>
              <p:nvPr/>
            </p:nvPicPr>
            <p:blipFill>
              <a:blip r:embed="rId92"/>
              <a:stretch>
                <a:fillRect/>
              </a:stretch>
            </p:blipFill>
            <p:spPr>
              <a:xfrm>
                <a:off x="432373" y="2663472"/>
                <a:ext cx="169848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 name="Freihand 16">
                <a:extLst>
                  <a:ext uri="{FF2B5EF4-FFF2-40B4-BE49-F238E27FC236}">
                    <a16:creationId xmlns:a16="http://schemas.microsoft.com/office/drawing/2014/main" id="{407C50EB-40BE-42F1-ACD2-2CDCC1FB3372}"/>
                  </a:ext>
                </a:extLst>
              </p14:cNvPr>
              <p14:cNvContentPartPr/>
              <p14:nvPr/>
            </p14:nvContentPartPr>
            <p14:xfrm>
              <a:off x="506893" y="3493632"/>
              <a:ext cx="1568880" cy="400680"/>
            </p14:xfrm>
          </p:contentPart>
        </mc:Choice>
        <mc:Fallback xmlns="">
          <p:pic>
            <p:nvPicPr>
              <p:cNvPr id="17" name="Freihand 16">
                <a:extLst>
                  <a:ext uri="{FF2B5EF4-FFF2-40B4-BE49-F238E27FC236}">
                    <a16:creationId xmlns:a16="http://schemas.microsoft.com/office/drawing/2014/main" id="{407C50EB-40BE-42F1-ACD2-2CDCC1FB3372}"/>
                  </a:ext>
                </a:extLst>
              </p:cNvPr>
              <p:cNvPicPr/>
              <p:nvPr/>
            </p:nvPicPr>
            <p:blipFill>
              <a:blip r:embed="rId94"/>
              <a:stretch>
                <a:fillRect/>
              </a:stretch>
            </p:blipFill>
            <p:spPr>
              <a:xfrm>
                <a:off x="502573" y="3489312"/>
                <a:ext cx="157752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 name="Freihand 19">
                <a:extLst>
                  <a:ext uri="{FF2B5EF4-FFF2-40B4-BE49-F238E27FC236}">
                    <a16:creationId xmlns:a16="http://schemas.microsoft.com/office/drawing/2014/main" id="{3D691302-5A05-4686-9FEC-B8F6A962F17D}"/>
                  </a:ext>
                </a:extLst>
              </p14:cNvPr>
              <p14:cNvContentPartPr/>
              <p14:nvPr/>
            </p14:nvContentPartPr>
            <p14:xfrm>
              <a:off x="2754733" y="2685792"/>
              <a:ext cx="4261320" cy="46440"/>
            </p14:xfrm>
          </p:contentPart>
        </mc:Choice>
        <mc:Fallback xmlns="">
          <p:pic>
            <p:nvPicPr>
              <p:cNvPr id="20" name="Freihand 19">
                <a:extLst>
                  <a:ext uri="{FF2B5EF4-FFF2-40B4-BE49-F238E27FC236}">
                    <a16:creationId xmlns:a16="http://schemas.microsoft.com/office/drawing/2014/main" id="{3D691302-5A05-4686-9FEC-B8F6A962F17D}"/>
                  </a:ext>
                </a:extLst>
              </p:cNvPr>
              <p:cNvPicPr/>
              <p:nvPr/>
            </p:nvPicPr>
            <p:blipFill>
              <a:blip r:embed="rId96"/>
              <a:stretch>
                <a:fillRect/>
              </a:stretch>
            </p:blipFill>
            <p:spPr>
              <a:xfrm>
                <a:off x="2750413" y="2681472"/>
                <a:ext cx="4269960" cy="5508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845CF17-5155-439E-8B8C-EE55FBF282B7}"/>
                  </a:ext>
                </a:extLst>
              </p14:cNvPr>
              <p14:cNvContentPartPr/>
              <p14:nvPr/>
            </p14:nvContentPartPr>
            <p14:xfrm>
              <a:off x="725773" y="1502112"/>
              <a:ext cx="2940840" cy="60120"/>
            </p14:xfrm>
          </p:contentPart>
        </mc:Choice>
        <mc:Fallback xmlns="">
          <p:pic>
            <p:nvPicPr>
              <p:cNvPr id="2" name="Freihand 1">
                <a:extLst>
                  <a:ext uri="{FF2B5EF4-FFF2-40B4-BE49-F238E27FC236}">
                    <a16:creationId xmlns:a16="http://schemas.microsoft.com/office/drawing/2014/main" id="{E845CF17-5155-439E-8B8C-EE55FBF282B7}"/>
                  </a:ext>
                </a:extLst>
              </p:cNvPr>
              <p:cNvPicPr/>
              <p:nvPr/>
            </p:nvPicPr>
            <p:blipFill>
              <a:blip r:embed="rId4"/>
              <a:stretch>
                <a:fillRect/>
              </a:stretch>
            </p:blipFill>
            <p:spPr>
              <a:xfrm>
                <a:off x="721453" y="1497792"/>
                <a:ext cx="2949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010D0FC4-9245-45A7-BE82-DED9D701C49B}"/>
                  </a:ext>
                </a:extLst>
              </p14:cNvPr>
              <p14:cNvContentPartPr/>
              <p14:nvPr/>
            </p14:nvContentPartPr>
            <p14:xfrm>
              <a:off x="2319133" y="2572752"/>
              <a:ext cx="1418760" cy="70560"/>
            </p14:xfrm>
          </p:contentPart>
        </mc:Choice>
        <mc:Fallback xmlns="">
          <p:pic>
            <p:nvPicPr>
              <p:cNvPr id="8" name="Freihand 7">
                <a:extLst>
                  <a:ext uri="{FF2B5EF4-FFF2-40B4-BE49-F238E27FC236}">
                    <a16:creationId xmlns:a16="http://schemas.microsoft.com/office/drawing/2014/main" id="{010D0FC4-9245-45A7-BE82-DED9D701C49B}"/>
                  </a:ext>
                </a:extLst>
              </p:cNvPr>
              <p:cNvPicPr/>
              <p:nvPr/>
            </p:nvPicPr>
            <p:blipFill>
              <a:blip r:embed="rId6"/>
              <a:stretch>
                <a:fillRect/>
              </a:stretch>
            </p:blipFill>
            <p:spPr>
              <a:xfrm>
                <a:off x="2314813" y="2568432"/>
                <a:ext cx="1427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0EA4ED18-4464-4547-91B5-48349CF688C1}"/>
                  </a:ext>
                </a:extLst>
              </p14:cNvPr>
              <p14:cNvContentPartPr/>
              <p14:nvPr/>
            </p14:nvContentPartPr>
            <p14:xfrm>
              <a:off x="463333" y="2916192"/>
              <a:ext cx="2155680" cy="55080"/>
            </p14:xfrm>
          </p:contentPart>
        </mc:Choice>
        <mc:Fallback xmlns="">
          <p:pic>
            <p:nvPicPr>
              <p:cNvPr id="9" name="Freihand 8">
                <a:extLst>
                  <a:ext uri="{FF2B5EF4-FFF2-40B4-BE49-F238E27FC236}">
                    <a16:creationId xmlns:a16="http://schemas.microsoft.com/office/drawing/2014/main" id="{0EA4ED18-4464-4547-91B5-48349CF688C1}"/>
                  </a:ext>
                </a:extLst>
              </p:cNvPr>
              <p:cNvPicPr/>
              <p:nvPr/>
            </p:nvPicPr>
            <p:blipFill>
              <a:blip r:embed="rId8"/>
              <a:stretch>
                <a:fillRect/>
              </a:stretch>
            </p:blipFill>
            <p:spPr>
              <a:xfrm>
                <a:off x="459013" y="2911872"/>
                <a:ext cx="2164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7303" name="Freihand 137302">
                <a:extLst>
                  <a:ext uri="{FF2B5EF4-FFF2-40B4-BE49-F238E27FC236}">
                    <a16:creationId xmlns:a16="http://schemas.microsoft.com/office/drawing/2014/main" id="{9A5B53A3-0403-450B-82D2-7FA08BCA7E5F}"/>
                  </a:ext>
                </a:extLst>
              </p14:cNvPr>
              <p14:cNvContentPartPr/>
              <p14:nvPr/>
            </p14:nvContentPartPr>
            <p14:xfrm>
              <a:off x="968413" y="3891432"/>
              <a:ext cx="2593080" cy="55080"/>
            </p14:xfrm>
          </p:contentPart>
        </mc:Choice>
        <mc:Fallback xmlns="">
          <p:pic>
            <p:nvPicPr>
              <p:cNvPr id="137303" name="Freihand 137302">
                <a:extLst>
                  <a:ext uri="{FF2B5EF4-FFF2-40B4-BE49-F238E27FC236}">
                    <a16:creationId xmlns:a16="http://schemas.microsoft.com/office/drawing/2014/main" id="{9A5B53A3-0403-450B-82D2-7FA08BCA7E5F}"/>
                  </a:ext>
                </a:extLst>
              </p:cNvPr>
              <p:cNvPicPr/>
              <p:nvPr/>
            </p:nvPicPr>
            <p:blipFill>
              <a:blip r:embed="rId10"/>
              <a:stretch>
                <a:fillRect/>
              </a:stretch>
            </p:blipFill>
            <p:spPr>
              <a:xfrm>
                <a:off x="964093" y="3887112"/>
                <a:ext cx="2601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7304" name="Freihand 137303">
                <a:extLst>
                  <a:ext uri="{FF2B5EF4-FFF2-40B4-BE49-F238E27FC236}">
                    <a16:creationId xmlns:a16="http://schemas.microsoft.com/office/drawing/2014/main" id="{1AC53F9E-B3CE-4890-8B80-C4B2794D4529}"/>
                  </a:ext>
                </a:extLst>
              </p14:cNvPr>
              <p14:cNvContentPartPr/>
              <p14:nvPr/>
            </p14:nvContentPartPr>
            <p14:xfrm>
              <a:off x="604813" y="4599192"/>
              <a:ext cx="3202560" cy="95760"/>
            </p14:xfrm>
          </p:contentPart>
        </mc:Choice>
        <mc:Fallback xmlns="">
          <p:pic>
            <p:nvPicPr>
              <p:cNvPr id="137304" name="Freihand 137303">
                <a:extLst>
                  <a:ext uri="{FF2B5EF4-FFF2-40B4-BE49-F238E27FC236}">
                    <a16:creationId xmlns:a16="http://schemas.microsoft.com/office/drawing/2014/main" id="{1AC53F9E-B3CE-4890-8B80-C4B2794D4529}"/>
                  </a:ext>
                </a:extLst>
              </p:cNvPr>
              <p:cNvPicPr/>
              <p:nvPr/>
            </p:nvPicPr>
            <p:blipFill>
              <a:blip r:embed="rId12"/>
              <a:stretch>
                <a:fillRect/>
              </a:stretch>
            </p:blipFill>
            <p:spPr>
              <a:xfrm>
                <a:off x="600493" y="4594872"/>
                <a:ext cx="3211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7305" name="Freihand 137304">
                <a:extLst>
                  <a:ext uri="{FF2B5EF4-FFF2-40B4-BE49-F238E27FC236}">
                    <a16:creationId xmlns:a16="http://schemas.microsoft.com/office/drawing/2014/main" id="{CA5E9F3B-7E87-41A6-A2FD-09B0F5AE0DC3}"/>
                  </a:ext>
                </a:extLst>
              </p14:cNvPr>
              <p14:cNvContentPartPr/>
              <p14:nvPr/>
            </p14:nvContentPartPr>
            <p14:xfrm>
              <a:off x="656293" y="4558872"/>
              <a:ext cx="3121560" cy="131760"/>
            </p14:xfrm>
          </p:contentPart>
        </mc:Choice>
        <mc:Fallback xmlns="">
          <p:pic>
            <p:nvPicPr>
              <p:cNvPr id="137305" name="Freihand 137304">
                <a:extLst>
                  <a:ext uri="{FF2B5EF4-FFF2-40B4-BE49-F238E27FC236}">
                    <a16:creationId xmlns:a16="http://schemas.microsoft.com/office/drawing/2014/main" id="{CA5E9F3B-7E87-41A6-A2FD-09B0F5AE0DC3}"/>
                  </a:ext>
                </a:extLst>
              </p:cNvPr>
              <p:cNvPicPr/>
              <p:nvPr/>
            </p:nvPicPr>
            <p:blipFill>
              <a:blip r:embed="rId14"/>
              <a:stretch>
                <a:fillRect/>
              </a:stretch>
            </p:blipFill>
            <p:spPr>
              <a:xfrm>
                <a:off x="651973" y="4554552"/>
                <a:ext cx="3130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7306" name="Freihand 137305">
                <a:extLst>
                  <a:ext uri="{FF2B5EF4-FFF2-40B4-BE49-F238E27FC236}">
                    <a16:creationId xmlns:a16="http://schemas.microsoft.com/office/drawing/2014/main" id="{0D5AD938-F7BA-4D09-BE11-E6F156DBA7F9}"/>
                  </a:ext>
                </a:extLst>
              </p14:cNvPr>
              <p14:cNvContentPartPr/>
              <p14:nvPr/>
            </p14:nvContentPartPr>
            <p14:xfrm>
              <a:off x="5802853" y="4573272"/>
              <a:ext cx="2573640" cy="76680"/>
            </p14:xfrm>
          </p:contentPart>
        </mc:Choice>
        <mc:Fallback xmlns="">
          <p:pic>
            <p:nvPicPr>
              <p:cNvPr id="137306" name="Freihand 137305">
                <a:extLst>
                  <a:ext uri="{FF2B5EF4-FFF2-40B4-BE49-F238E27FC236}">
                    <a16:creationId xmlns:a16="http://schemas.microsoft.com/office/drawing/2014/main" id="{0D5AD938-F7BA-4D09-BE11-E6F156DBA7F9}"/>
                  </a:ext>
                </a:extLst>
              </p:cNvPr>
              <p:cNvPicPr/>
              <p:nvPr/>
            </p:nvPicPr>
            <p:blipFill>
              <a:blip r:embed="rId16"/>
              <a:stretch>
                <a:fillRect/>
              </a:stretch>
            </p:blipFill>
            <p:spPr>
              <a:xfrm>
                <a:off x="5798533" y="4568952"/>
                <a:ext cx="2582280" cy="85320"/>
              </a:xfrm>
              <a:prstGeom prst="rect">
                <a:avLst/>
              </a:prstGeom>
            </p:spPr>
          </p:pic>
        </mc:Fallback>
      </mc:AlternateContent>
      <p:grpSp>
        <p:nvGrpSpPr>
          <p:cNvPr id="137309" name="Gruppieren 137308">
            <a:extLst>
              <a:ext uri="{FF2B5EF4-FFF2-40B4-BE49-F238E27FC236}">
                <a16:creationId xmlns:a16="http://schemas.microsoft.com/office/drawing/2014/main" id="{3FE6E252-D71D-4D94-BC5C-21DBAB2E07A0}"/>
              </a:ext>
            </a:extLst>
          </p:cNvPr>
          <p:cNvGrpSpPr/>
          <p:nvPr/>
        </p:nvGrpSpPr>
        <p:grpSpPr>
          <a:xfrm>
            <a:off x="2278453" y="5237112"/>
            <a:ext cx="2107440" cy="54000"/>
            <a:chOff x="2278453" y="5237112"/>
            <a:chExt cx="2107440" cy="54000"/>
          </a:xfrm>
        </p:grpSpPr>
        <mc:AlternateContent xmlns:mc="http://schemas.openxmlformats.org/markup-compatibility/2006" xmlns:p14="http://schemas.microsoft.com/office/powerpoint/2010/main">
          <mc:Choice Requires="p14">
            <p:contentPart p14:bwMode="auto" r:id="rId17">
              <p14:nvContentPartPr>
                <p14:cNvPr id="137307" name="Freihand 137306">
                  <a:extLst>
                    <a:ext uri="{FF2B5EF4-FFF2-40B4-BE49-F238E27FC236}">
                      <a16:creationId xmlns:a16="http://schemas.microsoft.com/office/drawing/2014/main" id="{79291631-CB5B-4EFA-92E6-83C4F6A3B58E}"/>
                    </a:ext>
                  </a:extLst>
                </p14:cNvPr>
                <p14:cNvContentPartPr/>
                <p14:nvPr/>
              </p14:nvContentPartPr>
              <p14:xfrm>
                <a:off x="2418853" y="5266272"/>
                <a:ext cx="35280" cy="24840"/>
              </p14:xfrm>
            </p:contentPart>
          </mc:Choice>
          <mc:Fallback xmlns="">
            <p:pic>
              <p:nvPicPr>
                <p:cNvPr id="137307" name="Freihand 137306">
                  <a:extLst>
                    <a:ext uri="{FF2B5EF4-FFF2-40B4-BE49-F238E27FC236}">
                      <a16:creationId xmlns:a16="http://schemas.microsoft.com/office/drawing/2014/main" id="{79291631-CB5B-4EFA-92E6-83C4F6A3B58E}"/>
                    </a:ext>
                  </a:extLst>
                </p:cNvPr>
                <p:cNvPicPr/>
                <p:nvPr/>
              </p:nvPicPr>
              <p:blipFill>
                <a:blip r:embed="rId18"/>
                <a:stretch>
                  <a:fillRect/>
                </a:stretch>
              </p:blipFill>
              <p:spPr>
                <a:xfrm>
                  <a:off x="2414533" y="5261952"/>
                  <a:ext cx="43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7308" name="Freihand 137307">
                  <a:extLst>
                    <a:ext uri="{FF2B5EF4-FFF2-40B4-BE49-F238E27FC236}">
                      <a16:creationId xmlns:a16="http://schemas.microsoft.com/office/drawing/2014/main" id="{94F221EB-74A7-412D-8E58-736BC84BAAAC}"/>
                    </a:ext>
                  </a:extLst>
                </p14:cNvPr>
                <p14:cNvContentPartPr/>
                <p14:nvPr/>
              </p14:nvContentPartPr>
              <p14:xfrm>
                <a:off x="2278453" y="5237112"/>
                <a:ext cx="2107440" cy="28080"/>
              </p14:xfrm>
            </p:contentPart>
          </mc:Choice>
          <mc:Fallback xmlns="">
            <p:pic>
              <p:nvPicPr>
                <p:cNvPr id="137308" name="Freihand 137307">
                  <a:extLst>
                    <a:ext uri="{FF2B5EF4-FFF2-40B4-BE49-F238E27FC236}">
                      <a16:creationId xmlns:a16="http://schemas.microsoft.com/office/drawing/2014/main" id="{94F221EB-74A7-412D-8E58-736BC84BAAAC}"/>
                    </a:ext>
                  </a:extLst>
                </p:cNvPr>
                <p:cNvPicPr/>
                <p:nvPr/>
              </p:nvPicPr>
              <p:blipFill>
                <a:blip r:embed="rId20"/>
                <a:stretch>
                  <a:fillRect/>
                </a:stretch>
              </p:blipFill>
              <p:spPr>
                <a:xfrm>
                  <a:off x="2274133" y="5232792"/>
                  <a:ext cx="211608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37310" name="Freihand 137309">
                <a:extLst>
                  <a:ext uri="{FF2B5EF4-FFF2-40B4-BE49-F238E27FC236}">
                    <a16:creationId xmlns:a16="http://schemas.microsoft.com/office/drawing/2014/main" id="{9206AE43-4F1C-4EC6-BA4D-C0F51BCB379B}"/>
                  </a:ext>
                </a:extLst>
              </p14:cNvPr>
              <p14:cNvContentPartPr/>
              <p14:nvPr/>
            </p14:nvContentPartPr>
            <p14:xfrm>
              <a:off x="1762573" y="5586312"/>
              <a:ext cx="3189240" cy="55800"/>
            </p14:xfrm>
          </p:contentPart>
        </mc:Choice>
        <mc:Fallback xmlns="">
          <p:pic>
            <p:nvPicPr>
              <p:cNvPr id="137310" name="Freihand 137309">
                <a:extLst>
                  <a:ext uri="{FF2B5EF4-FFF2-40B4-BE49-F238E27FC236}">
                    <a16:creationId xmlns:a16="http://schemas.microsoft.com/office/drawing/2014/main" id="{9206AE43-4F1C-4EC6-BA4D-C0F51BCB379B}"/>
                  </a:ext>
                </a:extLst>
              </p:cNvPr>
              <p:cNvPicPr/>
              <p:nvPr/>
            </p:nvPicPr>
            <p:blipFill>
              <a:blip r:embed="rId22"/>
              <a:stretch>
                <a:fillRect/>
              </a:stretch>
            </p:blipFill>
            <p:spPr>
              <a:xfrm>
                <a:off x="1758253" y="5581992"/>
                <a:ext cx="3197880" cy="64440"/>
              </a:xfrm>
              <a:prstGeom prst="rect">
                <a:avLst/>
              </a:prstGeom>
            </p:spPr>
          </p:pic>
        </mc:Fallback>
      </mc:AlternateContent>
      <p:grpSp>
        <p:nvGrpSpPr>
          <p:cNvPr id="137385" name="Gruppieren 137384">
            <a:extLst>
              <a:ext uri="{FF2B5EF4-FFF2-40B4-BE49-F238E27FC236}">
                <a16:creationId xmlns:a16="http://schemas.microsoft.com/office/drawing/2014/main" id="{047034F4-08E8-4C20-9D7D-0809C0A04C57}"/>
              </a:ext>
            </a:extLst>
          </p:cNvPr>
          <p:cNvGrpSpPr/>
          <p:nvPr/>
        </p:nvGrpSpPr>
        <p:grpSpPr>
          <a:xfrm>
            <a:off x="670693" y="294672"/>
            <a:ext cx="11278440" cy="4087080"/>
            <a:chOff x="670693" y="294672"/>
            <a:chExt cx="11278440" cy="4087080"/>
          </a:xfrm>
        </p:grpSpPr>
        <mc:AlternateContent xmlns:mc="http://schemas.openxmlformats.org/markup-compatibility/2006" xmlns:p14="http://schemas.microsoft.com/office/powerpoint/2010/main">
          <mc:Choice Requires="p14">
            <p:contentPart p14:bwMode="auto" r:id="rId23">
              <p14:nvContentPartPr>
                <p14:cNvPr id="3" name="Freihand 2">
                  <a:extLst>
                    <a:ext uri="{FF2B5EF4-FFF2-40B4-BE49-F238E27FC236}">
                      <a16:creationId xmlns:a16="http://schemas.microsoft.com/office/drawing/2014/main" id="{0A21D5F5-6891-4D67-855D-31A990993C88}"/>
                    </a:ext>
                  </a:extLst>
                </p14:cNvPr>
                <p14:cNvContentPartPr/>
                <p14:nvPr/>
              </p14:nvContentPartPr>
              <p14:xfrm>
                <a:off x="6954493" y="1609392"/>
                <a:ext cx="1771200" cy="20520"/>
              </p14:xfrm>
            </p:contentPart>
          </mc:Choice>
          <mc:Fallback xmlns="">
            <p:pic>
              <p:nvPicPr>
                <p:cNvPr id="3" name="Freihand 2">
                  <a:extLst>
                    <a:ext uri="{FF2B5EF4-FFF2-40B4-BE49-F238E27FC236}">
                      <a16:creationId xmlns:a16="http://schemas.microsoft.com/office/drawing/2014/main" id="{0A21D5F5-6891-4D67-855D-31A990993C88}"/>
                    </a:ext>
                  </a:extLst>
                </p:cNvPr>
                <p:cNvPicPr/>
                <p:nvPr/>
              </p:nvPicPr>
              <p:blipFill>
                <a:blip r:embed="rId24"/>
                <a:stretch>
                  <a:fillRect/>
                </a:stretch>
              </p:blipFill>
              <p:spPr>
                <a:xfrm>
                  <a:off x="6950173" y="1605072"/>
                  <a:ext cx="1779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 name="Freihand 3">
                  <a:extLst>
                    <a:ext uri="{FF2B5EF4-FFF2-40B4-BE49-F238E27FC236}">
                      <a16:creationId xmlns:a16="http://schemas.microsoft.com/office/drawing/2014/main" id="{1FF7FEB8-5CE2-4455-BD3A-61C60C00D88D}"/>
                    </a:ext>
                  </a:extLst>
                </p14:cNvPr>
                <p14:cNvContentPartPr/>
                <p14:nvPr/>
              </p14:nvContentPartPr>
              <p14:xfrm>
                <a:off x="1143733" y="1879032"/>
                <a:ext cx="1720080" cy="45000"/>
              </p14:xfrm>
            </p:contentPart>
          </mc:Choice>
          <mc:Fallback xmlns="">
            <p:pic>
              <p:nvPicPr>
                <p:cNvPr id="4" name="Freihand 3">
                  <a:extLst>
                    <a:ext uri="{FF2B5EF4-FFF2-40B4-BE49-F238E27FC236}">
                      <a16:creationId xmlns:a16="http://schemas.microsoft.com/office/drawing/2014/main" id="{1FF7FEB8-5CE2-4455-BD3A-61C60C00D88D}"/>
                    </a:ext>
                  </a:extLst>
                </p:cNvPr>
                <p:cNvPicPr/>
                <p:nvPr/>
              </p:nvPicPr>
              <p:blipFill>
                <a:blip r:embed="rId26"/>
                <a:stretch>
                  <a:fillRect/>
                </a:stretch>
              </p:blipFill>
              <p:spPr>
                <a:xfrm>
                  <a:off x="1139413" y="1874712"/>
                  <a:ext cx="1728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Freihand 5">
                  <a:extLst>
                    <a:ext uri="{FF2B5EF4-FFF2-40B4-BE49-F238E27FC236}">
                      <a16:creationId xmlns:a16="http://schemas.microsoft.com/office/drawing/2014/main" id="{F5E89002-D752-495C-B14A-669992B05E01}"/>
                    </a:ext>
                  </a:extLst>
                </p14:cNvPr>
                <p14:cNvContentPartPr/>
                <p14:nvPr/>
              </p14:nvContentPartPr>
              <p14:xfrm>
                <a:off x="670693" y="2255952"/>
                <a:ext cx="2685240" cy="118800"/>
              </p14:xfrm>
            </p:contentPart>
          </mc:Choice>
          <mc:Fallback xmlns="">
            <p:pic>
              <p:nvPicPr>
                <p:cNvPr id="6" name="Freihand 5">
                  <a:extLst>
                    <a:ext uri="{FF2B5EF4-FFF2-40B4-BE49-F238E27FC236}">
                      <a16:creationId xmlns:a16="http://schemas.microsoft.com/office/drawing/2014/main" id="{F5E89002-D752-495C-B14A-669992B05E01}"/>
                    </a:ext>
                  </a:extLst>
                </p:cNvPr>
                <p:cNvPicPr/>
                <p:nvPr/>
              </p:nvPicPr>
              <p:blipFill>
                <a:blip r:embed="rId28"/>
                <a:stretch>
                  <a:fillRect/>
                </a:stretch>
              </p:blipFill>
              <p:spPr>
                <a:xfrm>
                  <a:off x="666373" y="2251632"/>
                  <a:ext cx="2693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 name="Freihand 6">
                  <a:extLst>
                    <a:ext uri="{FF2B5EF4-FFF2-40B4-BE49-F238E27FC236}">
                      <a16:creationId xmlns:a16="http://schemas.microsoft.com/office/drawing/2014/main" id="{3B130273-0B2E-43C3-9A37-9E4E789810BD}"/>
                    </a:ext>
                  </a:extLst>
                </p14:cNvPr>
                <p14:cNvContentPartPr/>
                <p14:nvPr/>
              </p14:nvContentPartPr>
              <p14:xfrm>
                <a:off x="6294973" y="2233632"/>
                <a:ext cx="1614240" cy="117720"/>
              </p14:xfrm>
            </p:contentPart>
          </mc:Choice>
          <mc:Fallback xmlns="">
            <p:pic>
              <p:nvPicPr>
                <p:cNvPr id="7" name="Freihand 6">
                  <a:extLst>
                    <a:ext uri="{FF2B5EF4-FFF2-40B4-BE49-F238E27FC236}">
                      <a16:creationId xmlns:a16="http://schemas.microsoft.com/office/drawing/2014/main" id="{3B130273-0B2E-43C3-9A37-9E4E789810BD}"/>
                    </a:ext>
                  </a:extLst>
                </p:cNvPr>
                <p:cNvPicPr/>
                <p:nvPr/>
              </p:nvPicPr>
              <p:blipFill>
                <a:blip r:embed="rId30"/>
                <a:stretch>
                  <a:fillRect/>
                </a:stretch>
              </p:blipFill>
              <p:spPr>
                <a:xfrm>
                  <a:off x="6290653" y="2229312"/>
                  <a:ext cx="1622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a:extLst>
                    <a:ext uri="{FF2B5EF4-FFF2-40B4-BE49-F238E27FC236}">
                      <a16:creationId xmlns:a16="http://schemas.microsoft.com/office/drawing/2014/main" id="{143FBB90-C88F-4E19-81F7-0B67CB4467D8}"/>
                    </a:ext>
                  </a:extLst>
                </p14:cNvPr>
                <p14:cNvContentPartPr/>
                <p14:nvPr/>
              </p14:nvContentPartPr>
              <p14:xfrm>
                <a:off x="4597933" y="3042192"/>
                <a:ext cx="25200" cy="6480"/>
              </p14:xfrm>
            </p:contentPart>
          </mc:Choice>
          <mc:Fallback xmlns="">
            <p:pic>
              <p:nvPicPr>
                <p:cNvPr id="42" name="Freihand 41">
                  <a:extLst>
                    <a:ext uri="{FF2B5EF4-FFF2-40B4-BE49-F238E27FC236}">
                      <a16:creationId xmlns:a16="http://schemas.microsoft.com/office/drawing/2014/main" id="{143FBB90-C88F-4E19-81F7-0B67CB4467D8}"/>
                    </a:ext>
                  </a:extLst>
                </p:cNvPr>
                <p:cNvPicPr/>
                <p:nvPr/>
              </p:nvPicPr>
              <p:blipFill>
                <a:blip r:embed="rId32"/>
                <a:stretch>
                  <a:fillRect/>
                </a:stretch>
              </p:blipFill>
              <p:spPr>
                <a:xfrm>
                  <a:off x="4593613" y="3037872"/>
                  <a:ext cx="33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5C0E3372-AB70-40E5-8E89-DB31E738953C}"/>
                    </a:ext>
                  </a:extLst>
                </p14:cNvPr>
                <p14:cNvContentPartPr/>
                <p14:nvPr/>
              </p14:nvContentPartPr>
              <p14:xfrm>
                <a:off x="6945853" y="2626032"/>
                <a:ext cx="248760" cy="132120"/>
              </p14:xfrm>
            </p:contentPart>
          </mc:Choice>
          <mc:Fallback xmlns="">
            <p:pic>
              <p:nvPicPr>
                <p:cNvPr id="28" name="Freihand 27">
                  <a:extLst>
                    <a:ext uri="{FF2B5EF4-FFF2-40B4-BE49-F238E27FC236}">
                      <a16:creationId xmlns:a16="http://schemas.microsoft.com/office/drawing/2014/main" id="{5C0E3372-AB70-40E5-8E89-DB31E738953C}"/>
                    </a:ext>
                  </a:extLst>
                </p:cNvPr>
                <p:cNvPicPr/>
                <p:nvPr/>
              </p:nvPicPr>
              <p:blipFill>
                <a:blip r:embed="rId34"/>
                <a:stretch>
                  <a:fillRect/>
                </a:stretch>
              </p:blipFill>
              <p:spPr>
                <a:xfrm>
                  <a:off x="6941533" y="2621712"/>
                  <a:ext cx="257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B5062046-38CA-494A-BFEB-47F09B7A9F59}"/>
                    </a:ext>
                  </a:extLst>
                </p14:cNvPr>
                <p14:cNvContentPartPr/>
                <p14:nvPr/>
              </p14:nvContentPartPr>
              <p14:xfrm>
                <a:off x="7185973" y="2676792"/>
                <a:ext cx="75600" cy="89280"/>
              </p14:xfrm>
            </p:contentPart>
          </mc:Choice>
          <mc:Fallback xmlns="">
            <p:pic>
              <p:nvPicPr>
                <p:cNvPr id="29" name="Freihand 28">
                  <a:extLst>
                    <a:ext uri="{FF2B5EF4-FFF2-40B4-BE49-F238E27FC236}">
                      <a16:creationId xmlns:a16="http://schemas.microsoft.com/office/drawing/2014/main" id="{B5062046-38CA-494A-BFEB-47F09B7A9F59}"/>
                    </a:ext>
                  </a:extLst>
                </p:cNvPr>
                <p:cNvPicPr/>
                <p:nvPr/>
              </p:nvPicPr>
              <p:blipFill>
                <a:blip r:embed="rId36"/>
                <a:stretch>
                  <a:fillRect/>
                </a:stretch>
              </p:blipFill>
              <p:spPr>
                <a:xfrm>
                  <a:off x="7181653" y="2672472"/>
                  <a:ext cx="84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90C35264-E729-4583-A6FA-1854F946F5F6}"/>
                    </a:ext>
                  </a:extLst>
                </p14:cNvPr>
                <p14:cNvContentPartPr/>
                <p14:nvPr/>
              </p14:nvContentPartPr>
              <p14:xfrm>
                <a:off x="7272373" y="2595432"/>
                <a:ext cx="102600" cy="162360"/>
              </p14:xfrm>
            </p:contentPart>
          </mc:Choice>
          <mc:Fallback xmlns="">
            <p:pic>
              <p:nvPicPr>
                <p:cNvPr id="31" name="Freihand 30">
                  <a:extLst>
                    <a:ext uri="{FF2B5EF4-FFF2-40B4-BE49-F238E27FC236}">
                      <a16:creationId xmlns:a16="http://schemas.microsoft.com/office/drawing/2014/main" id="{90C35264-E729-4583-A6FA-1854F946F5F6}"/>
                    </a:ext>
                  </a:extLst>
                </p:cNvPr>
                <p:cNvPicPr/>
                <p:nvPr/>
              </p:nvPicPr>
              <p:blipFill>
                <a:blip r:embed="rId38"/>
                <a:stretch>
                  <a:fillRect/>
                </a:stretch>
              </p:blipFill>
              <p:spPr>
                <a:xfrm>
                  <a:off x="7268053" y="2591112"/>
                  <a:ext cx="111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989D0084-0C32-4BBC-93CF-173747C3F0CF}"/>
                    </a:ext>
                  </a:extLst>
                </p14:cNvPr>
                <p14:cNvContentPartPr/>
                <p14:nvPr/>
              </p14:nvContentPartPr>
              <p14:xfrm>
                <a:off x="7396213" y="2690112"/>
                <a:ext cx="25920" cy="51120"/>
              </p14:xfrm>
            </p:contentPart>
          </mc:Choice>
          <mc:Fallback xmlns="">
            <p:pic>
              <p:nvPicPr>
                <p:cNvPr id="32" name="Freihand 31">
                  <a:extLst>
                    <a:ext uri="{FF2B5EF4-FFF2-40B4-BE49-F238E27FC236}">
                      <a16:creationId xmlns:a16="http://schemas.microsoft.com/office/drawing/2014/main" id="{989D0084-0C32-4BBC-93CF-173747C3F0CF}"/>
                    </a:ext>
                  </a:extLst>
                </p:cNvPr>
                <p:cNvPicPr/>
                <p:nvPr/>
              </p:nvPicPr>
              <p:blipFill>
                <a:blip r:embed="rId40"/>
                <a:stretch>
                  <a:fillRect/>
                </a:stretch>
              </p:blipFill>
              <p:spPr>
                <a:xfrm>
                  <a:off x="7391893" y="2685792"/>
                  <a:ext cx="34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E20613B0-5EE7-4AAE-8E30-2FEBCD6F36BB}"/>
                    </a:ext>
                  </a:extLst>
                </p14:cNvPr>
                <p14:cNvContentPartPr/>
                <p14:nvPr/>
              </p14:nvContentPartPr>
              <p14:xfrm>
                <a:off x="7419613" y="2532432"/>
                <a:ext cx="9720" cy="29880"/>
              </p14:xfrm>
            </p:contentPart>
          </mc:Choice>
          <mc:Fallback xmlns="">
            <p:pic>
              <p:nvPicPr>
                <p:cNvPr id="33" name="Freihand 32">
                  <a:extLst>
                    <a:ext uri="{FF2B5EF4-FFF2-40B4-BE49-F238E27FC236}">
                      <a16:creationId xmlns:a16="http://schemas.microsoft.com/office/drawing/2014/main" id="{E20613B0-5EE7-4AAE-8E30-2FEBCD6F36BB}"/>
                    </a:ext>
                  </a:extLst>
                </p:cNvPr>
                <p:cNvPicPr/>
                <p:nvPr/>
              </p:nvPicPr>
              <p:blipFill>
                <a:blip r:embed="rId42"/>
                <a:stretch>
                  <a:fillRect/>
                </a:stretch>
              </p:blipFill>
              <p:spPr>
                <a:xfrm>
                  <a:off x="7415293" y="2528112"/>
                  <a:ext cx="18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16A73FFD-E4FA-4A6A-A03E-E56087B407A7}"/>
                    </a:ext>
                  </a:extLst>
                </p14:cNvPr>
                <p14:cNvContentPartPr/>
                <p14:nvPr/>
              </p14:nvContentPartPr>
              <p14:xfrm>
                <a:off x="7466053" y="2569512"/>
                <a:ext cx="24840" cy="165960"/>
              </p14:xfrm>
            </p:contentPart>
          </mc:Choice>
          <mc:Fallback xmlns="">
            <p:pic>
              <p:nvPicPr>
                <p:cNvPr id="35" name="Freihand 34">
                  <a:extLst>
                    <a:ext uri="{FF2B5EF4-FFF2-40B4-BE49-F238E27FC236}">
                      <a16:creationId xmlns:a16="http://schemas.microsoft.com/office/drawing/2014/main" id="{16A73FFD-E4FA-4A6A-A03E-E56087B407A7}"/>
                    </a:ext>
                  </a:extLst>
                </p:cNvPr>
                <p:cNvPicPr/>
                <p:nvPr/>
              </p:nvPicPr>
              <p:blipFill>
                <a:blip r:embed="rId44"/>
                <a:stretch>
                  <a:fillRect/>
                </a:stretch>
              </p:blipFill>
              <p:spPr>
                <a:xfrm>
                  <a:off x="7461733" y="2565192"/>
                  <a:ext cx="33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E930C6BA-96E1-4BCD-B2AC-E4ABD92ADB9B}"/>
                    </a:ext>
                  </a:extLst>
                </p14:cNvPr>
                <p14:cNvContentPartPr/>
                <p14:nvPr/>
              </p14:nvContentPartPr>
              <p14:xfrm>
                <a:off x="7504933" y="2581752"/>
                <a:ext cx="332640" cy="243720"/>
              </p14:xfrm>
            </p:contentPart>
          </mc:Choice>
          <mc:Fallback xmlns="">
            <p:pic>
              <p:nvPicPr>
                <p:cNvPr id="36" name="Freihand 35">
                  <a:extLst>
                    <a:ext uri="{FF2B5EF4-FFF2-40B4-BE49-F238E27FC236}">
                      <a16:creationId xmlns:a16="http://schemas.microsoft.com/office/drawing/2014/main" id="{E930C6BA-96E1-4BCD-B2AC-E4ABD92ADB9B}"/>
                    </a:ext>
                  </a:extLst>
                </p:cNvPr>
                <p:cNvPicPr/>
                <p:nvPr/>
              </p:nvPicPr>
              <p:blipFill>
                <a:blip r:embed="rId46"/>
                <a:stretch>
                  <a:fillRect/>
                </a:stretch>
              </p:blipFill>
              <p:spPr>
                <a:xfrm>
                  <a:off x="7500613" y="2577432"/>
                  <a:ext cx="3412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D61CCB89-690F-43DD-A81E-EE6A11B3C0F0}"/>
                    </a:ext>
                  </a:extLst>
                </p14:cNvPr>
                <p14:cNvContentPartPr/>
                <p14:nvPr/>
              </p14:nvContentPartPr>
              <p14:xfrm>
                <a:off x="7880413" y="2644032"/>
                <a:ext cx="69840" cy="60480"/>
              </p14:xfrm>
            </p:contentPart>
          </mc:Choice>
          <mc:Fallback xmlns="">
            <p:pic>
              <p:nvPicPr>
                <p:cNvPr id="37" name="Freihand 36">
                  <a:extLst>
                    <a:ext uri="{FF2B5EF4-FFF2-40B4-BE49-F238E27FC236}">
                      <a16:creationId xmlns:a16="http://schemas.microsoft.com/office/drawing/2014/main" id="{D61CCB89-690F-43DD-A81E-EE6A11B3C0F0}"/>
                    </a:ext>
                  </a:extLst>
                </p:cNvPr>
                <p:cNvPicPr/>
                <p:nvPr/>
              </p:nvPicPr>
              <p:blipFill>
                <a:blip r:embed="rId48"/>
                <a:stretch>
                  <a:fillRect/>
                </a:stretch>
              </p:blipFill>
              <p:spPr>
                <a:xfrm>
                  <a:off x="7876093" y="2639712"/>
                  <a:ext cx="78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F3EF4420-B535-4D56-BB3B-27808AE4958A}"/>
                    </a:ext>
                  </a:extLst>
                </p14:cNvPr>
                <p14:cNvContentPartPr/>
                <p14:nvPr/>
              </p14:nvContentPartPr>
              <p14:xfrm>
                <a:off x="7982653" y="2610552"/>
                <a:ext cx="95040" cy="83520"/>
              </p14:xfrm>
            </p:contentPart>
          </mc:Choice>
          <mc:Fallback xmlns="">
            <p:pic>
              <p:nvPicPr>
                <p:cNvPr id="38" name="Freihand 37">
                  <a:extLst>
                    <a:ext uri="{FF2B5EF4-FFF2-40B4-BE49-F238E27FC236}">
                      <a16:creationId xmlns:a16="http://schemas.microsoft.com/office/drawing/2014/main" id="{F3EF4420-B535-4D56-BB3B-27808AE4958A}"/>
                    </a:ext>
                  </a:extLst>
                </p:cNvPr>
                <p:cNvPicPr/>
                <p:nvPr/>
              </p:nvPicPr>
              <p:blipFill>
                <a:blip r:embed="rId50"/>
                <a:stretch>
                  <a:fillRect/>
                </a:stretch>
              </p:blipFill>
              <p:spPr>
                <a:xfrm>
                  <a:off x="7978333" y="2606232"/>
                  <a:ext cx="103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7F4B8A86-E25F-43FF-90E6-272224548F77}"/>
                    </a:ext>
                  </a:extLst>
                </p14:cNvPr>
                <p14:cNvContentPartPr/>
                <p14:nvPr/>
              </p14:nvContentPartPr>
              <p14:xfrm>
                <a:off x="8089933" y="2598312"/>
                <a:ext cx="178920" cy="90000"/>
              </p14:xfrm>
            </p:contentPart>
          </mc:Choice>
          <mc:Fallback xmlns="">
            <p:pic>
              <p:nvPicPr>
                <p:cNvPr id="39" name="Freihand 38">
                  <a:extLst>
                    <a:ext uri="{FF2B5EF4-FFF2-40B4-BE49-F238E27FC236}">
                      <a16:creationId xmlns:a16="http://schemas.microsoft.com/office/drawing/2014/main" id="{7F4B8A86-E25F-43FF-90E6-272224548F77}"/>
                    </a:ext>
                  </a:extLst>
                </p:cNvPr>
                <p:cNvPicPr/>
                <p:nvPr/>
              </p:nvPicPr>
              <p:blipFill>
                <a:blip r:embed="rId52"/>
                <a:stretch>
                  <a:fillRect/>
                </a:stretch>
              </p:blipFill>
              <p:spPr>
                <a:xfrm>
                  <a:off x="8085613" y="2593992"/>
                  <a:ext cx="187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A8772290-E0CC-48EE-B6B5-BF06D6017065}"/>
                    </a:ext>
                  </a:extLst>
                </p14:cNvPr>
                <p14:cNvContentPartPr/>
                <p14:nvPr/>
              </p14:nvContentPartPr>
              <p14:xfrm>
                <a:off x="8282893" y="2519472"/>
                <a:ext cx="213120" cy="150120"/>
              </p14:xfrm>
            </p:contentPart>
          </mc:Choice>
          <mc:Fallback xmlns="">
            <p:pic>
              <p:nvPicPr>
                <p:cNvPr id="40" name="Freihand 39">
                  <a:extLst>
                    <a:ext uri="{FF2B5EF4-FFF2-40B4-BE49-F238E27FC236}">
                      <a16:creationId xmlns:a16="http://schemas.microsoft.com/office/drawing/2014/main" id="{A8772290-E0CC-48EE-B6B5-BF06D6017065}"/>
                    </a:ext>
                  </a:extLst>
                </p:cNvPr>
                <p:cNvPicPr/>
                <p:nvPr/>
              </p:nvPicPr>
              <p:blipFill>
                <a:blip r:embed="rId54"/>
                <a:stretch>
                  <a:fillRect/>
                </a:stretch>
              </p:blipFill>
              <p:spPr>
                <a:xfrm>
                  <a:off x="8278573" y="2515152"/>
                  <a:ext cx="221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F33DC0FF-C4E2-4CEE-809E-67EC409A25AC}"/>
                    </a:ext>
                  </a:extLst>
                </p14:cNvPr>
                <p14:cNvContentPartPr/>
                <p14:nvPr/>
              </p14:nvContentPartPr>
              <p14:xfrm>
                <a:off x="8244373" y="2451432"/>
                <a:ext cx="22680" cy="7200"/>
              </p14:xfrm>
            </p:contentPart>
          </mc:Choice>
          <mc:Fallback xmlns="">
            <p:pic>
              <p:nvPicPr>
                <p:cNvPr id="41" name="Freihand 40">
                  <a:extLst>
                    <a:ext uri="{FF2B5EF4-FFF2-40B4-BE49-F238E27FC236}">
                      <a16:creationId xmlns:a16="http://schemas.microsoft.com/office/drawing/2014/main" id="{F33DC0FF-C4E2-4CEE-809E-67EC409A25AC}"/>
                    </a:ext>
                  </a:extLst>
                </p:cNvPr>
                <p:cNvPicPr/>
                <p:nvPr/>
              </p:nvPicPr>
              <p:blipFill>
                <a:blip r:embed="rId56"/>
                <a:stretch>
                  <a:fillRect/>
                </a:stretch>
              </p:blipFill>
              <p:spPr>
                <a:xfrm>
                  <a:off x="8240053" y="2447112"/>
                  <a:ext cx="31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Freihand 43">
                  <a:extLst>
                    <a:ext uri="{FF2B5EF4-FFF2-40B4-BE49-F238E27FC236}">
                      <a16:creationId xmlns:a16="http://schemas.microsoft.com/office/drawing/2014/main" id="{4C3D0252-A001-403B-9A8B-FBE4C60B6382}"/>
                    </a:ext>
                  </a:extLst>
                </p14:cNvPr>
                <p14:cNvContentPartPr/>
                <p14:nvPr/>
              </p14:nvContentPartPr>
              <p14:xfrm>
                <a:off x="8715253" y="2522712"/>
                <a:ext cx="92880" cy="169920"/>
              </p14:xfrm>
            </p:contentPart>
          </mc:Choice>
          <mc:Fallback xmlns="">
            <p:pic>
              <p:nvPicPr>
                <p:cNvPr id="44" name="Freihand 43">
                  <a:extLst>
                    <a:ext uri="{FF2B5EF4-FFF2-40B4-BE49-F238E27FC236}">
                      <a16:creationId xmlns:a16="http://schemas.microsoft.com/office/drawing/2014/main" id="{4C3D0252-A001-403B-9A8B-FBE4C60B6382}"/>
                    </a:ext>
                  </a:extLst>
                </p:cNvPr>
                <p:cNvPicPr/>
                <p:nvPr/>
              </p:nvPicPr>
              <p:blipFill>
                <a:blip r:embed="rId58"/>
                <a:stretch>
                  <a:fillRect/>
                </a:stretch>
              </p:blipFill>
              <p:spPr>
                <a:xfrm>
                  <a:off x="8710933" y="2518392"/>
                  <a:ext cx="101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E0C363D2-0EFC-44E0-89C9-EE817B032CAA}"/>
                    </a:ext>
                  </a:extLst>
                </p14:cNvPr>
                <p14:cNvContentPartPr/>
                <p14:nvPr/>
              </p14:nvContentPartPr>
              <p14:xfrm>
                <a:off x="8880853" y="2542512"/>
                <a:ext cx="66600" cy="131400"/>
              </p14:xfrm>
            </p:contentPart>
          </mc:Choice>
          <mc:Fallback xmlns="">
            <p:pic>
              <p:nvPicPr>
                <p:cNvPr id="45" name="Freihand 44">
                  <a:extLst>
                    <a:ext uri="{FF2B5EF4-FFF2-40B4-BE49-F238E27FC236}">
                      <a16:creationId xmlns:a16="http://schemas.microsoft.com/office/drawing/2014/main" id="{E0C363D2-0EFC-44E0-89C9-EE817B032CAA}"/>
                    </a:ext>
                  </a:extLst>
                </p:cNvPr>
                <p:cNvPicPr/>
                <p:nvPr/>
              </p:nvPicPr>
              <p:blipFill>
                <a:blip r:embed="rId60"/>
                <a:stretch>
                  <a:fillRect/>
                </a:stretch>
              </p:blipFill>
              <p:spPr>
                <a:xfrm>
                  <a:off x="8876533" y="2538192"/>
                  <a:ext cx="75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B53A34DD-392B-4A13-92C2-6438629643B4}"/>
                    </a:ext>
                  </a:extLst>
                </p14:cNvPr>
                <p14:cNvContentPartPr/>
                <p14:nvPr/>
              </p14:nvContentPartPr>
              <p14:xfrm>
                <a:off x="8903173" y="2527392"/>
                <a:ext cx="138600" cy="73080"/>
              </p14:xfrm>
            </p:contentPart>
          </mc:Choice>
          <mc:Fallback xmlns="">
            <p:pic>
              <p:nvPicPr>
                <p:cNvPr id="46" name="Freihand 45">
                  <a:extLst>
                    <a:ext uri="{FF2B5EF4-FFF2-40B4-BE49-F238E27FC236}">
                      <a16:creationId xmlns:a16="http://schemas.microsoft.com/office/drawing/2014/main" id="{B53A34DD-392B-4A13-92C2-6438629643B4}"/>
                    </a:ext>
                  </a:extLst>
                </p:cNvPr>
                <p:cNvPicPr/>
                <p:nvPr/>
              </p:nvPicPr>
              <p:blipFill>
                <a:blip r:embed="rId62"/>
                <a:stretch>
                  <a:fillRect/>
                </a:stretch>
              </p:blipFill>
              <p:spPr>
                <a:xfrm>
                  <a:off x="8898853" y="2523072"/>
                  <a:ext cx="147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B8ECFF89-2791-4A16-8EE0-51EC53A555F1}"/>
                    </a:ext>
                  </a:extLst>
                </p14:cNvPr>
                <p14:cNvContentPartPr/>
                <p14:nvPr/>
              </p14:nvContentPartPr>
              <p14:xfrm>
                <a:off x="8885533" y="2644752"/>
                <a:ext cx="155880" cy="24480"/>
              </p14:xfrm>
            </p:contentPart>
          </mc:Choice>
          <mc:Fallback xmlns="">
            <p:pic>
              <p:nvPicPr>
                <p:cNvPr id="47" name="Freihand 46">
                  <a:extLst>
                    <a:ext uri="{FF2B5EF4-FFF2-40B4-BE49-F238E27FC236}">
                      <a16:creationId xmlns:a16="http://schemas.microsoft.com/office/drawing/2014/main" id="{B8ECFF89-2791-4A16-8EE0-51EC53A555F1}"/>
                    </a:ext>
                  </a:extLst>
                </p:cNvPr>
                <p:cNvPicPr/>
                <p:nvPr/>
              </p:nvPicPr>
              <p:blipFill>
                <a:blip r:embed="rId64"/>
                <a:stretch>
                  <a:fillRect/>
                </a:stretch>
              </p:blipFill>
              <p:spPr>
                <a:xfrm>
                  <a:off x="8881213" y="2640432"/>
                  <a:ext cx="164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89A38924-D62E-4F8B-9C4E-7A0E1CB507E8}"/>
                    </a:ext>
                  </a:extLst>
                </p14:cNvPr>
                <p14:cNvContentPartPr/>
                <p14:nvPr/>
              </p14:nvContentPartPr>
              <p14:xfrm>
                <a:off x="9048613" y="2616312"/>
                <a:ext cx="123480" cy="45000"/>
              </p14:xfrm>
            </p:contentPart>
          </mc:Choice>
          <mc:Fallback xmlns="">
            <p:pic>
              <p:nvPicPr>
                <p:cNvPr id="48" name="Freihand 47">
                  <a:extLst>
                    <a:ext uri="{FF2B5EF4-FFF2-40B4-BE49-F238E27FC236}">
                      <a16:creationId xmlns:a16="http://schemas.microsoft.com/office/drawing/2014/main" id="{89A38924-D62E-4F8B-9C4E-7A0E1CB507E8}"/>
                    </a:ext>
                  </a:extLst>
                </p:cNvPr>
                <p:cNvPicPr/>
                <p:nvPr/>
              </p:nvPicPr>
              <p:blipFill>
                <a:blip r:embed="rId66"/>
                <a:stretch>
                  <a:fillRect/>
                </a:stretch>
              </p:blipFill>
              <p:spPr>
                <a:xfrm>
                  <a:off x="9044293" y="2611992"/>
                  <a:ext cx="132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BD15984E-BED5-450F-9A6C-281081D67CBE}"/>
                    </a:ext>
                  </a:extLst>
                </p14:cNvPr>
                <p14:cNvContentPartPr/>
                <p14:nvPr/>
              </p14:nvContentPartPr>
              <p14:xfrm>
                <a:off x="9190453" y="2538552"/>
                <a:ext cx="149040" cy="119160"/>
              </p14:xfrm>
            </p:contentPart>
          </mc:Choice>
          <mc:Fallback xmlns="">
            <p:pic>
              <p:nvPicPr>
                <p:cNvPr id="49" name="Freihand 48">
                  <a:extLst>
                    <a:ext uri="{FF2B5EF4-FFF2-40B4-BE49-F238E27FC236}">
                      <a16:creationId xmlns:a16="http://schemas.microsoft.com/office/drawing/2014/main" id="{BD15984E-BED5-450F-9A6C-281081D67CBE}"/>
                    </a:ext>
                  </a:extLst>
                </p:cNvPr>
                <p:cNvPicPr/>
                <p:nvPr/>
              </p:nvPicPr>
              <p:blipFill>
                <a:blip r:embed="rId68"/>
                <a:stretch>
                  <a:fillRect/>
                </a:stretch>
              </p:blipFill>
              <p:spPr>
                <a:xfrm>
                  <a:off x="9186133" y="2534232"/>
                  <a:ext cx="157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F8B04C37-D5F7-429B-B233-AE739A8E97DC}"/>
                    </a:ext>
                  </a:extLst>
                </p14:cNvPr>
                <p14:cNvContentPartPr/>
                <p14:nvPr/>
              </p14:nvContentPartPr>
              <p14:xfrm>
                <a:off x="9344533" y="2593272"/>
                <a:ext cx="93600" cy="69120"/>
              </p14:xfrm>
            </p:contentPart>
          </mc:Choice>
          <mc:Fallback xmlns="">
            <p:pic>
              <p:nvPicPr>
                <p:cNvPr id="50" name="Freihand 49">
                  <a:extLst>
                    <a:ext uri="{FF2B5EF4-FFF2-40B4-BE49-F238E27FC236}">
                      <a16:creationId xmlns:a16="http://schemas.microsoft.com/office/drawing/2014/main" id="{F8B04C37-D5F7-429B-B233-AE739A8E97DC}"/>
                    </a:ext>
                  </a:extLst>
                </p:cNvPr>
                <p:cNvPicPr/>
                <p:nvPr/>
              </p:nvPicPr>
              <p:blipFill>
                <a:blip r:embed="rId70"/>
                <a:stretch>
                  <a:fillRect/>
                </a:stretch>
              </p:blipFill>
              <p:spPr>
                <a:xfrm>
                  <a:off x="9340213" y="2588952"/>
                  <a:ext cx="102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044B02F3-5684-4D68-A83D-1FB994B42C31}"/>
                    </a:ext>
                  </a:extLst>
                </p14:cNvPr>
                <p14:cNvContentPartPr/>
                <p14:nvPr/>
              </p14:nvContentPartPr>
              <p14:xfrm>
                <a:off x="9638653" y="2510112"/>
                <a:ext cx="218160" cy="268200"/>
              </p14:xfrm>
            </p:contentPart>
          </mc:Choice>
          <mc:Fallback xmlns="">
            <p:pic>
              <p:nvPicPr>
                <p:cNvPr id="52" name="Freihand 51">
                  <a:extLst>
                    <a:ext uri="{FF2B5EF4-FFF2-40B4-BE49-F238E27FC236}">
                      <a16:creationId xmlns:a16="http://schemas.microsoft.com/office/drawing/2014/main" id="{044B02F3-5684-4D68-A83D-1FB994B42C31}"/>
                    </a:ext>
                  </a:extLst>
                </p:cNvPr>
                <p:cNvPicPr/>
                <p:nvPr/>
              </p:nvPicPr>
              <p:blipFill>
                <a:blip r:embed="rId72"/>
                <a:stretch>
                  <a:fillRect/>
                </a:stretch>
              </p:blipFill>
              <p:spPr>
                <a:xfrm>
                  <a:off x="9634333" y="2505792"/>
                  <a:ext cx="2268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D8E68F75-0406-4E44-9A83-E02840682178}"/>
                    </a:ext>
                  </a:extLst>
                </p14:cNvPr>
                <p14:cNvContentPartPr/>
                <p14:nvPr/>
              </p14:nvContentPartPr>
              <p14:xfrm>
                <a:off x="10010173" y="2484912"/>
                <a:ext cx="122040" cy="136080"/>
              </p14:xfrm>
            </p:contentPart>
          </mc:Choice>
          <mc:Fallback xmlns="">
            <p:pic>
              <p:nvPicPr>
                <p:cNvPr id="54" name="Freihand 53">
                  <a:extLst>
                    <a:ext uri="{FF2B5EF4-FFF2-40B4-BE49-F238E27FC236}">
                      <a16:creationId xmlns:a16="http://schemas.microsoft.com/office/drawing/2014/main" id="{D8E68F75-0406-4E44-9A83-E02840682178}"/>
                    </a:ext>
                  </a:extLst>
                </p:cNvPr>
                <p:cNvPicPr/>
                <p:nvPr/>
              </p:nvPicPr>
              <p:blipFill>
                <a:blip r:embed="rId74"/>
                <a:stretch>
                  <a:fillRect/>
                </a:stretch>
              </p:blipFill>
              <p:spPr>
                <a:xfrm>
                  <a:off x="10005853" y="2480592"/>
                  <a:ext cx="130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11418DC4-5079-45AB-9ACD-47A04F469108}"/>
                    </a:ext>
                  </a:extLst>
                </p14:cNvPr>
                <p14:cNvContentPartPr/>
                <p14:nvPr/>
              </p14:nvContentPartPr>
              <p14:xfrm>
                <a:off x="10157413" y="2560872"/>
                <a:ext cx="298440" cy="50760"/>
              </p14:xfrm>
            </p:contentPart>
          </mc:Choice>
          <mc:Fallback xmlns="">
            <p:pic>
              <p:nvPicPr>
                <p:cNvPr id="55" name="Freihand 54">
                  <a:extLst>
                    <a:ext uri="{FF2B5EF4-FFF2-40B4-BE49-F238E27FC236}">
                      <a16:creationId xmlns:a16="http://schemas.microsoft.com/office/drawing/2014/main" id="{11418DC4-5079-45AB-9ACD-47A04F469108}"/>
                    </a:ext>
                  </a:extLst>
                </p:cNvPr>
                <p:cNvPicPr/>
                <p:nvPr/>
              </p:nvPicPr>
              <p:blipFill>
                <a:blip r:embed="rId76"/>
                <a:stretch>
                  <a:fillRect/>
                </a:stretch>
              </p:blipFill>
              <p:spPr>
                <a:xfrm>
                  <a:off x="10153093" y="2556552"/>
                  <a:ext cx="307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290CD2DF-1C1B-4DC4-9077-1323DDF454A9}"/>
                    </a:ext>
                  </a:extLst>
                </p14:cNvPr>
                <p14:cNvContentPartPr/>
                <p14:nvPr/>
              </p14:nvContentPartPr>
              <p14:xfrm>
                <a:off x="10502653" y="2496792"/>
                <a:ext cx="369720" cy="105480"/>
              </p14:xfrm>
            </p:contentPart>
          </mc:Choice>
          <mc:Fallback xmlns="">
            <p:pic>
              <p:nvPicPr>
                <p:cNvPr id="56" name="Freihand 55">
                  <a:extLst>
                    <a:ext uri="{FF2B5EF4-FFF2-40B4-BE49-F238E27FC236}">
                      <a16:creationId xmlns:a16="http://schemas.microsoft.com/office/drawing/2014/main" id="{290CD2DF-1C1B-4DC4-9077-1323DDF454A9}"/>
                    </a:ext>
                  </a:extLst>
                </p:cNvPr>
                <p:cNvPicPr/>
                <p:nvPr/>
              </p:nvPicPr>
              <p:blipFill>
                <a:blip r:embed="rId78"/>
                <a:stretch>
                  <a:fillRect/>
                </a:stretch>
              </p:blipFill>
              <p:spPr>
                <a:xfrm>
                  <a:off x="10498333" y="2492472"/>
                  <a:ext cx="37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8" name="Freihand 57">
                  <a:extLst>
                    <a:ext uri="{FF2B5EF4-FFF2-40B4-BE49-F238E27FC236}">
                      <a16:creationId xmlns:a16="http://schemas.microsoft.com/office/drawing/2014/main" id="{4F094171-8E80-4F73-814A-2A0282885811}"/>
                    </a:ext>
                  </a:extLst>
                </p14:cNvPr>
                <p14:cNvContentPartPr/>
                <p14:nvPr/>
              </p14:nvContentPartPr>
              <p14:xfrm>
                <a:off x="10955533" y="2508312"/>
                <a:ext cx="107640" cy="59760"/>
              </p14:xfrm>
            </p:contentPart>
          </mc:Choice>
          <mc:Fallback xmlns="">
            <p:pic>
              <p:nvPicPr>
                <p:cNvPr id="58" name="Freihand 57">
                  <a:extLst>
                    <a:ext uri="{FF2B5EF4-FFF2-40B4-BE49-F238E27FC236}">
                      <a16:creationId xmlns:a16="http://schemas.microsoft.com/office/drawing/2014/main" id="{4F094171-8E80-4F73-814A-2A0282885811}"/>
                    </a:ext>
                  </a:extLst>
                </p:cNvPr>
                <p:cNvPicPr/>
                <p:nvPr/>
              </p:nvPicPr>
              <p:blipFill>
                <a:blip r:embed="rId80"/>
                <a:stretch>
                  <a:fillRect/>
                </a:stretch>
              </p:blipFill>
              <p:spPr>
                <a:xfrm>
                  <a:off x="10951213" y="2503992"/>
                  <a:ext cx="116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9" name="Freihand 58">
                  <a:extLst>
                    <a:ext uri="{FF2B5EF4-FFF2-40B4-BE49-F238E27FC236}">
                      <a16:creationId xmlns:a16="http://schemas.microsoft.com/office/drawing/2014/main" id="{F0FB0AA0-60AD-4AD0-A7A3-C1B9250110B7}"/>
                    </a:ext>
                  </a:extLst>
                </p14:cNvPr>
                <p14:cNvContentPartPr/>
                <p14:nvPr/>
              </p14:nvContentPartPr>
              <p14:xfrm>
                <a:off x="11104573" y="2451072"/>
                <a:ext cx="210960" cy="88920"/>
              </p14:xfrm>
            </p:contentPart>
          </mc:Choice>
          <mc:Fallback xmlns="">
            <p:pic>
              <p:nvPicPr>
                <p:cNvPr id="59" name="Freihand 58">
                  <a:extLst>
                    <a:ext uri="{FF2B5EF4-FFF2-40B4-BE49-F238E27FC236}">
                      <a16:creationId xmlns:a16="http://schemas.microsoft.com/office/drawing/2014/main" id="{F0FB0AA0-60AD-4AD0-A7A3-C1B9250110B7}"/>
                    </a:ext>
                  </a:extLst>
                </p:cNvPr>
                <p:cNvPicPr/>
                <p:nvPr/>
              </p:nvPicPr>
              <p:blipFill>
                <a:blip r:embed="rId82"/>
                <a:stretch>
                  <a:fillRect/>
                </a:stretch>
              </p:blipFill>
              <p:spPr>
                <a:xfrm>
                  <a:off x="11100253" y="2446752"/>
                  <a:ext cx="21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0" name="Freihand 59">
                  <a:extLst>
                    <a:ext uri="{FF2B5EF4-FFF2-40B4-BE49-F238E27FC236}">
                      <a16:creationId xmlns:a16="http://schemas.microsoft.com/office/drawing/2014/main" id="{E1D27140-8FB8-497F-B50A-FE5FB28E8BE7}"/>
                    </a:ext>
                  </a:extLst>
                </p14:cNvPr>
                <p14:cNvContentPartPr/>
                <p14:nvPr/>
              </p14:nvContentPartPr>
              <p14:xfrm>
                <a:off x="11405893" y="2430192"/>
                <a:ext cx="192240" cy="90720"/>
              </p14:xfrm>
            </p:contentPart>
          </mc:Choice>
          <mc:Fallback xmlns="">
            <p:pic>
              <p:nvPicPr>
                <p:cNvPr id="60" name="Freihand 59">
                  <a:extLst>
                    <a:ext uri="{FF2B5EF4-FFF2-40B4-BE49-F238E27FC236}">
                      <a16:creationId xmlns:a16="http://schemas.microsoft.com/office/drawing/2014/main" id="{E1D27140-8FB8-497F-B50A-FE5FB28E8BE7}"/>
                    </a:ext>
                  </a:extLst>
                </p:cNvPr>
                <p:cNvPicPr/>
                <p:nvPr/>
              </p:nvPicPr>
              <p:blipFill>
                <a:blip r:embed="rId84"/>
                <a:stretch>
                  <a:fillRect/>
                </a:stretch>
              </p:blipFill>
              <p:spPr>
                <a:xfrm>
                  <a:off x="11401573" y="2425872"/>
                  <a:ext cx="200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ACD61BB9-5D99-4315-99CD-84386B81F535}"/>
                    </a:ext>
                  </a:extLst>
                </p14:cNvPr>
                <p14:cNvContentPartPr/>
                <p14:nvPr/>
              </p14:nvContentPartPr>
              <p14:xfrm>
                <a:off x="11615053" y="2469432"/>
                <a:ext cx="57240" cy="39960"/>
              </p14:xfrm>
            </p:contentPart>
          </mc:Choice>
          <mc:Fallback xmlns="">
            <p:pic>
              <p:nvPicPr>
                <p:cNvPr id="61" name="Freihand 60">
                  <a:extLst>
                    <a:ext uri="{FF2B5EF4-FFF2-40B4-BE49-F238E27FC236}">
                      <a16:creationId xmlns:a16="http://schemas.microsoft.com/office/drawing/2014/main" id="{ACD61BB9-5D99-4315-99CD-84386B81F535}"/>
                    </a:ext>
                  </a:extLst>
                </p:cNvPr>
                <p:cNvPicPr/>
                <p:nvPr/>
              </p:nvPicPr>
              <p:blipFill>
                <a:blip r:embed="rId86"/>
                <a:stretch>
                  <a:fillRect/>
                </a:stretch>
              </p:blipFill>
              <p:spPr>
                <a:xfrm>
                  <a:off x="11610733" y="2465112"/>
                  <a:ext cx="65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1EA6E86D-2789-4069-90ED-A34006586507}"/>
                    </a:ext>
                  </a:extLst>
                </p14:cNvPr>
                <p14:cNvContentPartPr/>
                <p14:nvPr/>
              </p14:nvContentPartPr>
              <p14:xfrm>
                <a:off x="11707573" y="2401752"/>
                <a:ext cx="164880" cy="107280"/>
              </p14:xfrm>
            </p:contentPart>
          </mc:Choice>
          <mc:Fallback xmlns="">
            <p:pic>
              <p:nvPicPr>
                <p:cNvPr id="62" name="Freihand 61">
                  <a:extLst>
                    <a:ext uri="{FF2B5EF4-FFF2-40B4-BE49-F238E27FC236}">
                      <a16:creationId xmlns:a16="http://schemas.microsoft.com/office/drawing/2014/main" id="{1EA6E86D-2789-4069-90ED-A34006586507}"/>
                    </a:ext>
                  </a:extLst>
                </p:cNvPr>
                <p:cNvPicPr/>
                <p:nvPr/>
              </p:nvPicPr>
              <p:blipFill>
                <a:blip r:embed="rId88"/>
                <a:stretch>
                  <a:fillRect/>
                </a:stretch>
              </p:blipFill>
              <p:spPr>
                <a:xfrm>
                  <a:off x="11703253" y="2397432"/>
                  <a:ext cx="173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9678FB50-D4D2-4AFB-9336-C767A7835DFC}"/>
                    </a:ext>
                  </a:extLst>
                </p14:cNvPr>
                <p14:cNvContentPartPr/>
                <p14:nvPr/>
              </p14:nvContentPartPr>
              <p14:xfrm>
                <a:off x="11799013" y="2335872"/>
                <a:ext cx="150120" cy="260640"/>
              </p14:xfrm>
            </p:contentPart>
          </mc:Choice>
          <mc:Fallback xmlns="">
            <p:pic>
              <p:nvPicPr>
                <p:cNvPr id="63" name="Freihand 62">
                  <a:extLst>
                    <a:ext uri="{FF2B5EF4-FFF2-40B4-BE49-F238E27FC236}">
                      <a16:creationId xmlns:a16="http://schemas.microsoft.com/office/drawing/2014/main" id="{9678FB50-D4D2-4AFB-9336-C767A7835DFC}"/>
                    </a:ext>
                  </a:extLst>
                </p:cNvPr>
                <p:cNvPicPr/>
                <p:nvPr/>
              </p:nvPicPr>
              <p:blipFill>
                <a:blip r:embed="rId90"/>
                <a:stretch>
                  <a:fillRect/>
                </a:stretch>
              </p:blipFill>
              <p:spPr>
                <a:xfrm>
                  <a:off x="11794693" y="2331552"/>
                  <a:ext cx="1587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 name="Freihand 9">
                  <a:extLst>
                    <a:ext uri="{FF2B5EF4-FFF2-40B4-BE49-F238E27FC236}">
                      <a16:creationId xmlns:a16="http://schemas.microsoft.com/office/drawing/2014/main" id="{86509A4D-11DB-4AE8-8C90-617B2BDE3C9C}"/>
                    </a:ext>
                  </a:extLst>
                </p14:cNvPr>
                <p14:cNvContentPartPr/>
                <p14:nvPr/>
              </p14:nvContentPartPr>
              <p14:xfrm>
                <a:off x="2996293" y="2721432"/>
                <a:ext cx="286200" cy="153360"/>
              </p14:xfrm>
            </p:contentPart>
          </mc:Choice>
          <mc:Fallback xmlns="">
            <p:pic>
              <p:nvPicPr>
                <p:cNvPr id="10" name="Freihand 9">
                  <a:extLst>
                    <a:ext uri="{FF2B5EF4-FFF2-40B4-BE49-F238E27FC236}">
                      <a16:creationId xmlns:a16="http://schemas.microsoft.com/office/drawing/2014/main" id="{86509A4D-11DB-4AE8-8C90-617B2BDE3C9C}"/>
                    </a:ext>
                  </a:extLst>
                </p:cNvPr>
                <p:cNvPicPr/>
                <p:nvPr/>
              </p:nvPicPr>
              <p:blipFill>
                <a:blip r:embed="rId92"/>
                <a:stretch>
                  <a:fillRect/>
                </a:stretch>
              </p:blipFill>
              <p:spPr>
                <a:xfrm>
                  <a:off x="2991973" y="2717112"/>
                  <a:ext cx="294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 name="Freihand 10">
                  <a:extLst>
                    <a:ext uri="{FF2B5EF4-FFF2-40B4-BE49-F238E27FC236}">
                      <a16:creationId xmlns:a16="http://schemas.microsoft.com/office/drawing/2014/main" id="{D61BCD7A-090C-4E8E-B3CD-D695C0F2C674}"/>
                    </a:ext>
                  </a:extLst>
                </p14:cNvPr>
                <p14:cNvContentPartPr/>
                <p14:nvPr/>
              </p14:nvContentPartPr>
              <p14:xfrm>
                <a:off x="3346213" y="2690832"/>
                <a:ext cx="262080" cy="174600"/>
              </p14:xfrm>
            </p:contentPart>
          </mc:Choice>
          <mc:Fallback xmlns="">
            <p:pic>
              <p:nvPicPr>
                <p:cNvPr id="11" name="Freihand 10">
                  <a:extLst>
                    <a:ext uri="{FF2B5EF4-FFF2-40B4-BE49-F238E27FC236}">
                      <a16:creationId xmlns:a16="http://schemas.microsoft.com/office/drawing/2014/main" id="{D61BCD7A-090C-4E8E-B3CD-D695C0F2C674}"/>
                    </a:ext>
                  </a:extLst>
                </p:cNvPr>
                <p:cNvPicPr/>
                <p:nvPr/>
              </p:nvPicPr>
              <p:blipFill>
                <a:blip r:embed="rId94"/>
                <a:stretch>
                  <a:fillRect/>
                </a:stretch>
              </p:blipFill>
              <p:spPr>
                <a:xfrm>
                  <a:off x="3341893" y="2686512"/>
                  <a:ext cx="270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 name="Freihand 11">
                  <a:extLst>
                    <a:ext uri="{FF2B5EF4-FFF2-40B4-BE49-F238E27FC236}">
                      <a16:creationId xmlns:a16="http://schemas.microsoft.com/office/drawing/2014/main" id="{E218169B-5D59-4108-AB74-443B7CDCB049}"/>
                    </a:ext>
                  </a:extLst>
                </p14:cNvPr>
                <p14:cNvContentPartPr/>
                <p14:nvPr/>
              </p14:nvContentPartPr>
              <p14:xfrm>
                <a:off x="3628453" y="2793432"/>
                <a:ext cx="70200" cy="62640"/>
              </p14:xfrm>
            </p:contentPart>
          </mc:Choice>
          <mc:Fallback xmlns="">
            <p:pic>
              <p:nvPicPr>
                <p:cNvPr id="12" name="Freihand 11">
                  <a:extLst>
                    <a:ext uri="{FF2B5EF4-FFF2-40B4-BE49-F238E27FC236}">
                      <a16:creationId xmlns:a16="http://schemas.microsoft.com/office/drawing/2014/main" id="{E218169B-5D59-4108-AB74-443B7CDCB049}"/>
                    </a:ext>
                  </a:extLst>
                </p:cNvPr>
                <p:cNvPicPr/>
                <p:nvPr/>
              </p:nvPicPr>
              <p:blipFill>
                <a:blip r:embed="rId96"/>
                <a:stretch>
                  <a:fillRect/>
                </a:stretch>
              </p:blipFill>
              <p:spPr>
                <a:xfrm>
                  <a:off x="3624133" y="2789112"/>
                  <a:ext cx="78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 name="Freihand 12">
                  <a:extLst>
                    <a:ext uri="{FF2B5EF4-FFF2-40B4-BE49-F238E27FC236}">
                      <a16:creationId xmlns:a16="http://schemas.microsoft.com/office/drawing/2014/main" id="{52538205-A468-4B49-AE16-23AC38ADB94B}"/>
                    </a:ext>
                  </a:extLst>
                </p14:cNvPr>
                <p14:cNvContentPartPr/>
                <p14:nvPr/>
              </p14:nvContentPartPr>
              <p14:xfrm>
                <a:off x="3754093" y="2666352"/>
                <a:ext cx="457560" cy="177480"/>
              </p14:xfrm>
            </p:contentPart>
          </mc:Choice>
          <mc:Fallback xmlns="">
            <p:pic>
              <p:nvPicPr>
                <p:cNvPr id="13" name="Freihand 12">
                  <a:extLst>
                    <a:ext uri="{FF2B5EF4-FFF2-40B4-BE49-F238E27FC236}">
                      <a16:creationId xmlns:a16="http://schemas.microsoft.com/office/drawing/2014/main" id="{52538205-A468-4B49-AE16-23AC38ADB94B}"/>
                    </a:ext>
                  </a:extLst>
                </p:cNvPr>
                <p:cNvPicPr/>
                <p:nvPr/>
              </p:nvPicPr>
              <p:blipFill>
                <a:blip r:embed="rId98"/>
                <a:stretch>
                  <a:fillRect/>
                </a:stretch>
              </p:blipFill>
              <p:spPr>
                <a:xfrm>
                  <a:off x="3749773" y="2662032"/>
                  <a:ext cx="466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 name="Freihand 13">
                  <a:extLst>
                    <a:ext uri="{FF2B5EF4-FFF2-40B4-BE49-F238E27FC236}">
                      <a16:creationId xmlns:a16="http://schemas.microsoft.com/office/drawing/2014/main" id="{7DDA8909-BA89-4BEB-A071-944B1BCCAC94}"/>
                    </a:ext>
                  </a:extLst>
                </p14:cNvPr>
                <p14:cNvContentPartPr/>
                <p14:nvPr/>
              </p14:nvContentPartPr>
              <p14:xfrm>
                <a:off x="4239013" y="2784432"/>
                <a:ext cx="197280" cy="74520"/>
              </p14:xfrm>
            </p:contentPart>
          </mc:Choice>
          <mc:Fallback xmlns="">
            <p:pic>
              <p:nvPicPr>
                <p:cNvPr id="14" name="Freihand 13">
                  <a:extLst>
                    <a:ext uri="{FF2B5EF4-FFF2-40B4-BE49-F238E27FC236}">
                      <a16:creationId xmlns:a16="http://schemas.microsoft.com/office/drawing/2014/main" id="{7DDA8909-BA89-4BEB-A071-944B1BCCAC94}"/>
                    </a:ext>
                  </a:extLst>
                </p:cNvPr>
                <p:cNvPicPr/>
                <p:nvPr/>
              </p:nvPicPr>
              <p:blipFill>
                <a:blip r:embed="rId100"/>
                <a:stretch>
                  <a:fillRect/>
                </a:stretch>
              </p:blipFill>
              <p:spPr>
                <a:xfrm>
                  <a:off x="4234693" y="2780112"/>
                  <a:ext cx="205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 name="Freihand 14">
                  <a:extLst>
                    <a:ext uri="{FF2B5EF4-FFF2-40B4-BE49-F238E27FC236}">
                      <a16:creationId xmlns:a16="http://schemas.microsoft.com/office/drawing/2014/main" id="{1F13475D-B5D4-4664-9E62-4A37A5F437B7}"/>
                    </a:ext>
                  </a:extLst>
                </p14:cNvPr>
                <p14:cNvContentPartPr/>
                <p14:nvPr/>
              </p14:nvContentPartPr>
              <p14:xfrm>
                <a:off x="4605493" y="2773272"/>
                <a:ext cx="110520" cy="114840"/>
              </p14:xfrm>
            </p:contentPart>
          </mc:Choice>
          <mc:Fallback xmlns="">
            <p:pic>
              <p:nvPicPr>
                <p:cNvPr id="15" name="Freihand 14">
                  <a:extLst>
                    <a:ext uri="{FF2B5EF4-FFF2-40B4-BE49-F238E27FC236}">
                      <a16:creationId xmlns:a16="http://schemas.microsoft.com/office/drawing/2014/main" id="{1F13475D-B5D4-4664-9E62-4A37A5F437B7}"/>
                    </a:ext>
                  </a:extLst>
                </p:cNvPr>
                <p:cNvPicPr/>
                <p:nvPr/>
              </p:nvPicPr>
              <p:blipFill>
                <a:blip r:embed="rId102"/>
                <a:stretch>
                  <a:fillRect/>
                </a:stretch>
              </p:blipFill>
              <p:spPr>
                <a:xfrm>
                  <a:off x="4601173" y="2768952"/>
                  <a:ext cx="119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 name="Freihand 15">
                  <a:extLst>
                    <a:ext uri="{FF2B5EF4-FFF2-40B4-BE49-F238E27FC236}">
                      <a16:creationId xmlns:a16="http://schemas.microsoft.com/office/drawing/2014/main" id="{35FDE942-894D-4072-926A-0297B73C1DC5}"/>
                    </a:ext>
                  </a:extLst>
                </p14:cNvPr>
                <p14:cNvContentPartPr/>
                <p14:nvPr/>
              </p14:nvContentPartPr>
              <p14:xfrm>
                <a:off x="4728973" y="2693712"/>
                <a:ext cx="111240" cy="156960"/>
              </p14:xfrm>
            </p:contentPart>
          </mc:Choice>
          <mc:Fallback xmlns="">
            <p:pic>
              <p:nvPicPr>
                <p:cNvPr id="16" name="Freihand 15">
                  <a:extLst>
                    <a:ext uri="{FF2B5EF4-FFF2-40B4-BE49-F238E27FC236}">
                      <a16:creationId xmlns:a16="http://schemas.microsoft.com/office/drawing/2014/main" id="{35FDE942-894D-4072-926A-0297B73C1DC5}"/>
                    </a:ext>
                  </a:extLst>
                </p:cNvPr>
                <p:cNvPicPr/>
                <p:nvPr/>
              </p:nvPicPr>
              <p:blipFill>
                <a:blip r:embed="rId104"/>
                <a:stretch>
                  <a:fillRect/>
                </a:stretch>
              </p:blipFill>
              <p:spPr>
                <a:xfrm>
                  <a:off x="4724653" y="2689392"/>
                  <a:ext cx="119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 name="Freihand 16">
                  <a:extLst>
                    <a:ext uri="{FF2B5EF4-FFF2-40B4-BE49-F238E27FC236}">
                      <a16:creationId xmlns:a16="http://schemas.microsoft.com/office/drawing/2014/main" id="{CCAFE1F8-A59A-4F2E-85B1-0C55C7A63C59}"/>
                    </a:ext>
                  </a:extLst>
                </p14:cNvPr>
                <p14:cNvContentPartPr/>
                <p14:nvPr/>
              </p14:nvContentPartPr>
              <p14:xfrm>
                <a:off x="4853173" y="2739072"/>
                <a:ext cx="142200" cy="84960"/>
              </p14:xfrm>
            </p:contentPart>
          </mc:Choice>
          <mc:Fallback xmlns="">
            <p:pic>
              <p:nvPicPr>
                <p:cNvPr id="17" name="Freihand 16">
                  <a:extLst>
                    <a:ext uri="{FF2B5EF4-FFF2-40B4-BE49-F238E27FC236}">
                      <a16:creationId xmlns:a16="http://schemas.microsoft.com/office/drawing/2014/main" id="{CCAFE1F8-A59A-4F2E-85B1-0C55C7A63C59}"/>
                    </a:ext>
                  </a:extLst>
                </p:cNvPr>
                <p:cNvPicPr/>
                <p:nvPr/>
              </p:nvPicPr>
              <p:blipFill>
                <a:blip r:embed="rId106"/>
                <a:stretch>
                  <a:fillRect/>
                </a:stretch>
              </p:blipFill>
              <p:spPr>
                <a:xfrm>
                  <a:off x="4848853" y="2734752"/>
                  <a:ext cx="150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 name="Freihand 17">
                  <a:extLst>
                    <a:ext uri="{FF2B5EF4-FFF2-40B4-BE49-F238E27FC236}">
                      <a16:creationId xmlns:a16="http://schemas.microsoft.com/office/drawing/2014/main" id="{4BF16D52-E196-4AD3-82CC-F2CEC23AE055}"/>
                    </a:ext>
                  </a:extLst>
                </p14:cNvPr>
                <p14:cNvContentPartPr/>
                <p14:nvPr/>
              </p14:nvContentPartPr>
              <p14:xfrm>
                <a:off x="5002213" y="2616312"/>
                <a:ext cx="50400" cy="184680"/>
              </p14:xfrm>
            </p:contentPart>
          </mc:Choice>
          <mc:Fallback xmlns="">
            <p:pic>
              <p:nvPicPr>
                <p:cNvPr id="18" name="Freihand 17">
                  <a:extLst>
                    <a:ext uri="{FF2B5EF4-FFF2-40B4-BE49-F238E27FC236}">
                      <a16:creationId xmlns:a16="http://schemas.microsoft.com/office/drawing/2014/main" id="{4BF16D52-E196-4AD3-82CC-F2CEC23AE055}"/>
                    </a:ext>
                  </a:extLst>
                </p:cNvPr>
                <p:cNvPicPr/>
                <p:nvPr/>
              </p:nvPicPr>
              <p:blipFill>
                <a:blip r:embed="rId108"/>
                <a:stretch>
                  <a:fillRect/>
                </a:stretch>
              </p:blipFill>
              <p:spPr>
                <a:xfrm>
                  <a:off x="4997893" y="2611992"/>
                  <a:ext cx="59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9" name="Freihand 18">
                  <a:extLst>
                    <a:ext uri="{FF2B5EF4-FFF2-40B4-BE49-F238E27FC236}">
                      <a16:creationId xmlns:a16="http://schemas.microsoft.com/office/drawing/2014/main" id="{91DBC56B-38CF-45E3-A624-338509663A8E}"/>
                    </a:ext>
                  </a:extLst>
                </p14:cNvPr>
                <p14:cNvContentPartPr/>
                <p14:nvPr/>
              </p14:nvContentPartPr>
              <p14:xfrm>
                <a:off x="5049013" y="2613792"/>
                <a:ext cx="74880" cy="178920"/>
              </p14:xfrm>
            </p:contentPart>
          </mc:Choice>
          <mc:Fallback xmlns="">
            <p:pic>
              <p:nvPicPr>
                <p:cNvPr id="19" name="Freihand 18">
                  <a:extLst>
                    <a:ext uri="{FF2B5EF4-FFF2-40B4-BE49-F238E27FC236}">
                      <a16:creationId xmlns:a16="http://schemas.microsoft.com/office/drawing/2014/main" id="{91DBC56B-38CF-45E3-A624-338509663A8E}"/>
                    </a:ext>
                  </a:extLst>
                </p:cNvPr>
                <p:cNvPicPr/>
                <p:nvPr/>
              </p:nvPicPr>
              <p:blipFill>
                <a:blip r:embed="rId110"/>
                <a:stretch>
                  <a:fillRect/>
                </a:stretch>
              </p:blipFill>
              <p:spPr>
                <a:xfrm>
                  <a:off x="5044693" y="2609472"/>
                  <a:ext cx="83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 name="Freihand 19">
                  <a:extLst>
                    <a:ext uri="{FF2B5EF4-FFF2-40B4-BE49-F238E27FC236}">
                      <a16:creationId xmlns:a16="http://schemas.microsoft.com/office/drawing/2014/main" id="{8284F5FD-60BB-49F2-930F-DB737C4A8615}"/>
                    </a:ext>
                  </a:extLst>
                </p14:cNvPr>
                <p14:cNvContentPartPr/>
                <p14:nvPr/>
              </p14:nvContentPartPr>
              <p14:xfrm>
                <a:off x="5085373" y="2708472"/>
                <a:ext cx="232920" cy="95400"/>
              </p14:xfrm>
            </p:contentPart>
          </mc:Choice>
          <mc:Fallback xmlns="">
            <p:pic>
              <p:nvPicPr>
                <p:cNvPr id="20" name="Freihand 19">
                  <a:extLst>
                    <a:ext uri="{FF2B5EF4-FFF2-40B4-BE49-F238E27FC236}">
                      <a16:creationId xmlns:a16="http://schemas.microsoft.com/office/drawing/2014/main" id="{8284F5FD-60BB-49F2-930F-DB737C4A8615}"/>
                    </a:ext>
                  </a:extLst>
                </p:cNvPr>
                <p:cNvPicPr/>
                <p:nvPr/>
              </p:nvPicPr>
              <p:blipFill>
                <a:blip r:embed="rId112"/>
                <a:stretch>
                  <a:fillRect/>
                </a:stretch>
              </p:blipFill>
              <p:spPr>
                <a:xfrm>
                  <a:off x="5081053" y="2704152"/>
                  <a:ext cx="24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2" name="Freihand 21">
                  <a:extLst>
                    <a:ext uri="{FF2B5EF4-FFF2-40B4-BE49-F238E27FC236}">
                      <a16:creationId xmlns:a16="http://schemas.microsoft.com/office/drawing/2014/main" id="{EC60766C-23C2-4A5D-BFBB-4B474994EC6E}"/>
                    </a:ext>
                  </a:extLst>
                </p14:cNvPr>
                <p14:cNvContentPartPr/>
                <p14:nvPr/>
              </p14:nvContentPartPr>
              <p14:xfrm>
                <a:off x="5493973" y="2662752"/>
                <a:ext cx="230760" cy="145440"/>
              </p14:xfrm>
            </p:contentPart>
          </mc:Choice>
          <mc:Fallback xmlns="">
            <p:pic>
              <p:nvPicPr>
                <p:cNvPr id="22" name="Freihand 21">
                  <a:extLst>
                    <a:ext uri="{FF2B5EF4-FFF2-40B4-BE49-F238E27FC236}">
                      <a16:creationId xmlns:a16="http://schemas.microsoft.com/office/drawing/2014/main" id="{EC60766C-23C2-4A5D-BFBB-4B474994EC6E}"/>
                    </a:ext>
                  </a:extLst>
                </p:cNvPr>
                <p:cNvPicPr/>
                <p:nvPr/>
              </p:nvPicPr>
              <p:blipFill>
                <a:blip r:embed="rId114"/>
                <a:stretch>
                  <a:fillRect/>
                </a:stretch>
              </p:blipFill>
              <p:spPr>
                <a:xfrm>
                  <a:off x="5489653" y="2658432"/>
                  <a:ext cx="239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 name="Freihand 22">
                  <a:extLst>
                    <a:ext uri="{FF2B5EF4-FFF2-40B4-BE49-F238E27FC236}">
                      <a16:creationId xmlns:a16="http://schemas.microsoft.com/office/drawing/2014/main" id="{0357B564-4009-452D-836B-2D970382519A}"/>
                    </a:ext>
                  </a:extLst>
                </p14:cNvPr>
                <p14:cNvContentPartPr/>
                <p14:nvPr/>
              </p14:nvContentPartPr>
              <p14:xfrm>
                <a:off x="5700973" y="2636832"/>
                <a:ext cx="167760" cy="218880"/>
              </p14:xfrm>
            </p:contentPart>
          </mc:Choice>
          <mc:Fallback xmlns="">
            <p:pic>
              <p:nvPicPr>
                <p:cNvPr id="23" name="Freihand 22">
                  <a:extLst>
                    <a:ext uri="{FF2B5EF4-FFF2-40B4-BE49-F238E27FC236}">
                      <a16:creationId xmlns:a16="http://schemas.microsoft.com/office/drawing/2014/main" id="{0357B564-4009-452D-836B-2D970382519A}"/>
                    </a:ext>
                  </a:extLst>
                </p:cNvPr>
                <p:cNvPicPr/>
                <p:nvPr/>
              </p:nvPicPr>
              <p:blipFill>
                <a:blip r:embed="rId116"/>
                <a:stretch>
                  <a:fillRect/>
                </a:stretch>
              </p:blipFill>
              <p:spPr>
                <a:xfrm>
                  <a:off x="5696653" y="2632512"/>
                  <a:ext cx="176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 name="Freihand 23">
                  <a:extLst>
                    <a:ext uri="{FF2B5EF4-FFF2-40B4-BE49-F238E27FC236}">
                      <a16:creationId xmlns:a16="http://schemas.microsoft.com/office/drawing/2014/main" id="{90F135B2-94DB-45FA-8668-DA32A4C191AE}"/>
                    </a:ext>
                  </a:extLst>
                </p14:cNvPr>
                <p14:cNvContentPartPr/>
                <p14:nvPr/>
              </p14:nvContentPartPr>
              <p14:xfrm>
                <a:off x="5875933" y="2730432"/>
                <a:ext cx="201240" cy="175320"/>
              </p14:xfrm>
            </p:contentPart>
          </mc:Choice>
          <mc:Fallback xmlns="">
            <p:pic>
              <p:nvPicPr>
                <p:cNvPr id="24" name="Freihand 23">
                  <a:extLst>
                    <a:ext uri="{FF2B5EF4-FFF2-40B4-BE49-F238E27FC236}">
                      <a16:creationId xmlns:a16="http://schemas.microsoft.com/office/drawing/2014/main" id="{90F135B2-94DB-45FA-8668-DA32A4C191AE}"/>
                    </a:ext>
                  </a:extLst>
                </p:cNvPr>
                <p:cNvPicPr/>
                <p:nvPr/>
              </p:nvPicPr>
              <p:blipFill>
                <a:blip r:embed="rId118"/>
                <a:stretch>
                  <a:fillRect/>
                </a:stretch>
              </p:blipFill>
              <p:spPr>
                <a:xfrm>
                  <a:off x="5871613" y="2726112"/>
                  <a:ext cx="209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 name="Freihand 24">
                  <a:extLst>
                    <a:ext uri="{FF2B5EF4-FFF2-40B4-BE49-F238E27FC236}">
                      <a16:creationId xmlns:a16="http://schemas.microsoft.com/office/drawing/2014/main" id="{99075968-FAAD-4101-8784-90FCED08CFE9}"/>
                    </a:ext>
                  </a:extLst>
                </p14:cNvPr>
                <p14:cNvContentPartPr/>
                <p14:nvPr/>
              </p14:nvContentPartPr>
              <p14:xfrm>
                <a:off x="6120373" y="2669592"/>
                <a:ext cx="140040" cy="113040"/>
              </p14:xfrm>
            </p:contentPart>
          </mc:Choice>
          <mc:Fallback xmlns="">
            <p:pic>
              <p:nvPicPr>
                <p:cNvPr id="25" name="Freihand 24">
                  <a:extLst>
                    <a:ext uri="{FF2B5EF4-FFF2-40B4-BE49-F238E27FC236}">
                      <a16:creationId xmlns:a16="http://schemas.microsoft.com/office/drawing/2014/main" id="{99075968-FAAD-4101-8784-90FCED08CFE9}"/>
                    </a:ext>
                  </a:extLst>
                </p:cNvPr>
                <p:cNvPicPr/>
                <p:nvPr/>
              </p:nvPicPr>
              <p:blipFill>
                <a:blip r:embed="rId120"/>
                <a:stretch>
                  <a:fillRect/>
                </a:stretch>
              </p:blipFill>
              <p:spPr>
                <a:xfrm>
                  <a:off x="6116053" y="2665272"/>
                  <a:ext cx="148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 name="Freihand 25">
                  <a:extLst>
                    <a:ext uri="{FF2B5EF4-FFF2-40B4-BE49-F238E27FC236}">
                      <a16:creationId xmlns:a16="http://schemas.microsoft.com/office/drawing/2014/main" id="{9FFD2273-06C5-4F6A-9B28-E193015F3AE7}"/>
                    </a:ext>
                  </a:extLst>
                </p14:cNvPr>
                <p14:cNvContentPartPr/>
                <p14:nvPr/>
              </p14:nvContentPartPr>
              <p14:xfrm>
                <a:off x="6429613" y="2704512"/>
                <a:ext cx="379800" cy="72720"/>
              </p14:xfrm>
            </p:contentPart>
          </mc:Choice>
          <mc:Fallback xmlns="">
            <p:pic>
              <p:nvPicPr>
                <p:cNvPr id="26" name="Freihand 25">
                  <a:extLst>
                    <a:ext uri="{FF2B5EF4-FFF2-40B4-BE49-F238E27FC236}">
                      <a16:creationId xmlns:a16="http://schemas.microsoft.com/office/drawing/2014/main" id="{9FFD2273-06C5-4F6A-9B28-E193015F3AE7}"/>
                    </a:ext>
                  </a:extLst>
                </p:cNvPr>
                <p:cNvPicPr/>
                <p:nvPr/>
              </p:nvPicPr>
              <p:blipFill>
                <a:blip r:embed="rId122"/>
                <a:stretch>
                  <a:fillRect/>
                </a:stretch>
              </p:blipFill>
              <p:spPr>
                <a:xfrm>
                  <a:off x="6425293" y="2700192"/>
                  <a:ext cx="388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7217" name="Freihand 137216">
                  <a:extLst>
                    <a:ext uri="{FF2B5EF4-FFF2-40B4-BE49-F238E27FC236}">
                      <a16:creationId xmlns:a16="http://schemas.microsoft.com/office/drawing/2014/main" id="{C19FED16-D3AF-45A2-A21E-FAFF9BE0CD10}"/>
                    </a:ext>
                  </a:extLst>
                </p14:cNvPr>
                <p14:cNvContentPartPr/>
                <p14:nvPr/>
              </p14:nvContentPartPr>
              <p14:xfrm>
                <a:off x="5456173" y="2692632"/>
                <a:ext cx="132120" cy="114120"/>
              </p14:xfrm>
            </p:contentPart>
          </mc:Choice>
          <mc:Fallback xmlns="">
            <p:pic>
              <p:nvPicPr>
                <p:cNvPr id="137217" name="Freihand 137216">
                  <a:extLst>
                    <a:ext uri="{FF2B5EF4-FFF2-40B4-BE49-F238E27FC236}">
                      <a16:creationId xmlns:a16="http://schemas.microsoft.com/office/drawing/2014/main" id="{C19FED16-D3AF-45A2-A21E-FAFF9BE0CD10}"/>
                    </a:ext>
                  </a:extLst>
                </p:cNvPr>
                <p:cNvPicPr/>
                <p:nvPr/>
              </p:nvPicPr>
              <p:blipFill>
                <a:blip r:embed="rId124"/>
                <a:stretch>
                  <a:fillRect/>
                </a:stretch>
              </p:blipFill>
              <p:spPr>
                <a:xfrm>
                  <a:off x="5451853" y="2688312"/>
                  <a:ext cx="140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7221" name="Freihand 137220">
                  <a:extLst>
                    <a:ext uri="{FF2B5EF4-FFF2-40B4-BE49-F238E27FC236}">
                      <a16:creationId xmlns:a16="http://schemas.microsoft.com/office/drawing/2014/main" id="{564AD2FA-7459-4292-8A8C-FB0118F4AC61}"/>
                    </a:ext>
                  </a:extLst>
                </p14:cNvPr>
                <p14:cNvContentPartPr/>
                <p14:nvPr/>
              </p14:nvContentPartPr>
              <p14:xfrm>
                <a:off x="3571213" y="2979552"/>
                <a:ext cx="132120" cy="162360"/>
              </p14:xfrm>
            </p:contentPart>
          </mc:Choice>
          <mc:Fallback xmlns="">
            <p:pic>
              <p:nvPicPr>
                <p:cNvPr id="137221" name="Freihand 137220">
                  <a:extLst>
                    <a:ext uri="{FF2B5EF4-FFF2-40B4-BE49-F238E27FC236}">
                      <a16:creationId xmlns:a16="http://schemas.microsoft.com/office/drawing/2014/main" id="{564AD2FA-7459-4292-8A8C-FB0118F4AC61}"/>
                    </a:ext>
                  </a:extLst>
                </p:cNvPr>
                <p:cNvPicPr/>
                <p:nvPr/>
              </p:nvPicPr>
              <p:blipFill>
                <a:blip r:embed="rId126"/>
                <a:stretch>
                  <a:fillRect/>
                </a:stretch>
              </p:blipFill>
              <p:spPr>
                <a:xfrm>
                  <a:off x="3566893" y="2975232"/>
                  <a:ext cx="140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7222" name="Freihand 137221">
                  <a:extLst>
                    <a:ext uri="{FF2B5EF4-FFF2-40B4-BE49-F238E27FC236}">
                      <a16:creationId xmlns:a16="http://schemas.microsoft.com/office/drawing/2014/main" id="{FA6022A5-CEBD-4DAF-8C94-FE943BD63EE5}"/>
                    </a:ext>
                  </a:extLst>
                </p14:cNvPr>
                <p14:cNvContentPartPr/>
                <p14:nvPr/>
              </p14:nvContentPartPr>
              <p14:xfrm>
                <a:off x="3730333" y="3048672"/>
                <a:ext cx="217080" cy="70920"/>
              </p14:xfrm>
            </p:contentPart>
          </mc:Choice>
          <mc:Fallback xmlns="">
            <p:pic>
              <p:nvPicPr>
                <p:cNvPr id="137222" name="Freihand 137221">
                  <a:extLst>
                    <a:ext uri="{FF2B5EF4-FFF2-40B4-BE49-F238E27FC236}">
                      <a16:creationId xmlns:a16="http://schemas.microsoft.com/office/drawing/2014/main" id="{FA6022A5-CEBD-4DAF-8C94-FE943BD63EE5}"/>
                    </a:ext>
                  </a:extLst>
                </p:cNvPr>
                <p:cNvPicPr/>
                <p:nvPr/>
              </p:nvPicPr>
              <p:blipFill>
                <a:blip r:embed="rId128"/>
                <a:stretch>
                  <a:fillRect/>
                </a:stretch>
              </p:blipFill>
              <p:spPr>
                <a:xfrm>
                  <a:off x="3726013" y="3044352"/>
                  <a:ext cx="225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7223" name="Freihand 137222">
                  <a:extLst>
                    <a:ext uri="{FF2B5EF4-FFF2-40B4-BE49-F238E27FC236}">
                      <a16:creationId xmlns:a16="http://schemas.microsoft.com/office/drawing/2014/main" id="{E8A8D83C-9157-4031-82D8-F6D2A0E6DEE6}"/>
                    </a:ext>
                  </a:extLst>
                </p14:cNvPr>
                <p14:cNvContentPartPr/>
                <p14:nvPr/>
              </p14:nvContentPartPr>
              <p14:xfrm>
                <a:off x="3980533" y="2964792"/>
                <a:ext cx="181080" cy="186120"/>
              </p14:xfrm>
            </p:contentPart>
          </mc:Choice>
          <mc:Fallback xmlns="">
            <p:pic>
              <p:nvPicPr>
                <p:cNvPr id="137223" name="Freihand 137222">
                  <a:extLst>
                    <a:ext uri="{FF2B5EF4-FFF2-40B4-BE49-F238E27FC236}">
                      <a16:creationId xmlns:a16="http://schemas.microsoft.com/office/drawing/2014/main" id="{E8A8D83C-9157-4031-82D8-F6D2A0E6DEE6}"/>
                    </a:ext>
                  </a:extLst>
                </p:cNvPr>
                <p:cNvPicPr/>
                <p:nvPr/>
              </p:nvPicPr>
              <p:blipFill>
                <a:blip r:embed="rId130"/>
                <a:stretch>
                  <a:fillRect/>
                </a:stretch>
              </p:blipFill>
              <p:spPr>
                <a:xfrm>
                  <a:off x="3976213" y="2960472"/>
                  <a:ext cx="189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7224" name="Freihand 137223">
                  <a:extLst>
                    <a:ext uri="{FF2B5EF4-FFF2-40B4-BE49-F238E27FC236}">
                      <a16:creationId xmlns:a16="http://schemas.microsoft.com/office/drawing/2014/main" id="{A782A82A-9102-41A6-830E-7851749415BD}"/>
                    </a:ext>
                  </a:extLst>
                </p14:cNvPr>
                <p14:cNvContentPartPr/>
                <p14:nvPr/>
              </p14:nvContentPartPr>
              <p14:xfrm>
                <a:off x="4120933" y="2975592"/>
                <a:ext cx="27000" cy="20520"/>
              </p14:xfrm>
            </p:contentPart>
          </mc:Choice>
          <mc:Fallback xmlns="">
            <p:pic>
              <p:nvPicPr>
                <p:cNvPr id="137224" name="Freihand 137223">
                  <a:extLst>
                    <a:ext uri="{FF2B5EF4-FFF2-40B4-BE49-F238E27FC236}">
                      <a16:creationId xmlns:a16="http://schemas.microsoft.com/office/drawing/2014/main" id="{A782A82A-9102-41A6-830E-7851749415BD}"/>
                    </a:ext>
                  </a:extLst>
                </p:cNvPr>
                <p:cNvPicPr/>
                <p:nvPr/>
              </p:nvPicPr>
              <p:blipFill>
                <a:blip r:embed="rId132"/>
                <a:stretch>
                  <a:fillRect/>
                </a:stretch>
              </p:blipFill>
              <p:spPr>
                <a:xfrm>
                  <a:off x="4116613" y="2971272"/>
                  <a:ext cx="35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7225" name="Freihand 137224">
                  <a:extLst>
                    <a:ext uri="{FF2B5EF4-FFF2-40B4-BE49-F238E27FC236}">
                      <a16:creationId xmlns:a16="http://schemas.microsoft.com/office/drawing/2014/main" id="{E9B4C760-05E7-4AEF-BEAE-6FC5F5C526C4}"/>
                    </a:ext>
                  </a:extLst>
                </p14:cNvPr>
                <p14:cNvContentPartPr/>
                <p14:nvPr/>
              </p14:nvContentPartPr>
              <p14:xfrm>
                <a:off x="4086373" y="3025992"/>
                <a:ext cx="144720" cy="203760"/>
              </p14:xfrm>
            </p:contentPart>
          </mc:Choice>
          <mc:Fallback xmlns="">
            <p:pic>
              <p:nvPicPr>
                <p:cNvPr id="137225" name="Freihand 137224">
                  <a:extLst>
                    <a:ext uri="{FF2B5EF4-FFF2-40B4-BE49-F238E27FC236}">
                      <a16:creationId xmlns:a16="http://schemas.microsoft.com/office/drawing/2014/main" id="{E9B4C760-05E7-4AEF-BEAE-6FC5F5C526C4}"/>
                    </a:ext>
                  </a:extLst>
                </p:cNvPr>
                <p:cNvPicPr/>
                <p:nvPr/>
              </p:nvPicPr>
              <p:blipFill>
                <a:blip r:embed="rId134"/>
                <a:stretch>
                  <a:fillRect/>
                </a:stretch>
              </p:blipFill>
              <p:spPr>
                <a:xfrm>
                  <a:off x="4082053" y="3021672"/>
                  <a:ext cx="153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7226" name="Freihand 137225">
                  <a:extLst>
                    <a:ext uri="{FF2B5EF4-FFF2-40B4-BE49-F238E27FC236}">
                      <a16:creationId xmlns:a16="http://schemas.microsoft.com/office/drawing/2014/main" id="{0D0A0B18-4817-4D06-BA8C-496ED435777E}"/>
                    </a:ext>
                  </a:extLst>
                </p14:cNvPr>
                <p14:cNvContentPartPr/>
                <p14:nvPr/>
              </p14:nvContentPartPr>
              <p14:xfrm>
                <a:off x="3789373" y="2942472"/>
                <a:ext cx="82440" cy="6840"/>
              </p14:xfrm>
            </p:contentPart>
          </mc:Choice>
          <mc:Fallback xmlns="">
            <p:pic>
              <p:nvPicPr>
                <p:cNvPr id="137226" name="Freihand 137225">
                  <a:extLst>
                    <a:ext uri="{FF2B5EF4-FFF2-40B4-BE49-F238E27FC236}">
                      <a16:creationId xmlns:a16="http://schemas.microsoft.com/office/drawing/2014/main" id="{0D0A0B18-4817-4D06-BA8C-496ED435777E}"/>
                    </a:ext>
                  </a:extLst>
                </p:cNvPr>
                <p:cNvPicPr/>
                <p:nvPr/>
              </p:nvPicPr>
              <p:blipFill>
                <a:blip r:embed="rId136"/>
                <a:stretch>
                  <a:fillRect/>
                </a:stretch>
              </p:blipFill>
              <p:spPr>
                <a:xfrm>
                  <a:off x="3785053" y="2938152"/>
                  <a:ext cx="91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7227" name="Freihand 137226">
                  <a:extLst>
                    <a:ext uri="{FF2B5EF4-FFF2-40B4-BE49-F238E27FC236}">
                      <a16:creationId xmlns:a16="http://schemas.microsoft.com/office/drawing/2014/main" id="{0936BF44-9347-48A7-9C9C-D610EA10558B}"/>
                    </a:ext>
                  </a:extLst>
                </p14:cNvPr>
                <p14:cNvContentPartPr/>
                <p14:nvPr/>
              </p14:nvContentPartPr>
              <p14:xfrm>
                <a:off x="4392013" y="3046872"/>
                <a:ext cx="305280" cy="66960"/>
              </p14:xfrm>
            </p:contentPart>
          </mc:Choice>
          <mc:Fallback xmlns="">
            <p:pic>
              <p:nvPicPr>
                <p:cNvPr id="137227" name="Freihand 137226">
                  <a:extLst>
                    <a:ext uri="{FF2B5EF4-FFF2-40B4-BE49-F238E27FC236}">
                      <a16:creationId xmlns:a16="http://schemas.microsoft.com/office/drawing/2014/main" id="{0936BF44-9347-48A7-9C9C-D610EA10558B}"/>
                    </a:ext>
                  </a:extLst>
                </p:cNvPr>
                <p:cNvPicPr/>
                <p:nvPr/>
              </p:nvPicPr>
              <p:blipFill>
                <a:blip r:embed="rId138"/>
                <a:stretch>
                  <a:fillRect/>
                </a:stretch>
              </p:blipFill>
              <p:spPr>
                <a:xfrm>
                  <a:off x="4387693" y="3042552"/>
                  <a:ext cx="313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7228" name="Freihand 137227">
                  <a:extLst>
                    <a:ext uri="{FF2B5EF4-FFF2-40B4-BE49-F238E27FC236}">
                      <a16:creationId xmlns:a16="http://schemas.microsoft.com/office/drawing/2014/main" id="{BDB9982C-EB92-46C1-9418-E5C8D0E0C7DA}"/>
                    </a:ext>
                  </a:extLst>
                </p14:cNvPr>
                <p14:cNvContentPartPr/>
                <p14:nvPr/>
              </p14:nvContentPartPr>
              <p14:xfrm>
                <a:off x="4637533" y="2948232"/>
                <a:ext cx="34920" cy="28440"/>
              </p14:xfrm>
            </p:contentPart>
          </mc:Choice>
          <mc:Fallback xmlns="">
            <p:pic>
              <p:nvPicPr>
                <p:cNvPr id="137228" name="Freihand 137227">
                  <a:extLst>
                    <a:ext uri="{FF2B5EF4-FFF2-40B4-BE49-F238E27FC236}">
                      <a16:creationId xmlns:a16="http://schemas.microsoft.com/office/drawing/2014/main" id="{BDB9982C-EB92-46C1-9418-E5C8D0E0C7DA}"/>
                    </a:ext>
                  </a:extLst>
                </p:cNvPr>
                <p:cNvPicPr/>
                <p:nvPr/>
              </p:nvPicPr>
              <p:blipFill>
                <a:blip r:embed="rId140"/>
                <a:stretch>
                  <a:fillRect/>
                </a:stretch>
              </p:blipFill>
              <p:spPr>
                <a:xfrm>
                  <a:off x="4633213" y="2943912"/>
                  <a:ext cx="43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7230" name="Freihand 137229">
                  <a:extLst>
                    <a:ext uri="{FF2B5EF4-FFF2-40B4-BE49-F238E27FC236}">
                      <a16:creationId xmlns:a16="http://schemas.microsoft.com/office/drawing/2014/main" id="{19F9A34A-77E2-4534-823C-DF39336DF2B9}"/>
                    </a:ext>
                  </a:extLst>
                </p14:cNvPr>
                <p14:cNvContentPartPr/>
                <p14:nvPr/>
              </p14:nvContentPartPr>
              <p14:xfrm>
                <a:off x="4990693" y="2927712"/>
                <a:ext cx="264240" cy="158040"/>
              </p14:xfrm>
            </p:contentPart>
          </mc:Choice>
          <mc:Fallback xmlns="">
            <p:pic>
              <p:nvPicPr>
                <p:cNvPr id="137230" name="Freihand 137229">
                  <a:extLst>
                    <a:ext uri="{FF2B5EF4-FFF2-40B4-BE49-F238E27FC236}">
                      <a16:creationId xmlns:a16="http://schemas.microsoft.com/office/drawing/2014/main" id="{19F9A34A-77E2-4534-823C-DF39336DF2B9}"/>
                    </a:ext>
                  </a:extLst>
                </p:cNvPr>
                <p:cNvPicPr/>
                <p:nvPr/>
              </p:nvPicPr>
              <p:blipFill>
                <a:blip r:embed="rId142"/>
                <a:stretch>
                  <a:fillRect/>
                </a:stretch>
              </p:blipFill>
              <p:spPr>
                <a:xfrm>
                  <a:off x="4986373" y="2923392"/>
                  <a:ext cx="272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7231" name="Freihand 137230">
                  <a:extLst>
                    <a:ext uri="{FF2B5EF4-FFF2-40B4-BE49-F238E27FC236}">
                      <a16:creationId xmlns:a16="http://schemas.microsoft.com/office/drawing/2014/main" id="{34F3BA89-470C-4AE6-A32C-116A80FC963C}"/>
                    </a:ext>
                  </a:extLst>
                </p14:cNvPr>
                <p14:cNvContentPartPr/>
                <p14:nvPr/>
              </p14:nvContentPartPr>
              <p14:xfrm>
                <a:off x="5264653" y="2926272"/>
                <a:ext cx="79200" cy="132840"/>
              </p14:xfrm>
            </p:contentPart>
          </mc:Choice>
          <mc:Fallback xmlns="">
            <p:pic>
              <p:nvPicPr>
                <p:cNvPr id="137231" name="Freihand 137230">
                  <a:extLst>
                    <a:ext uri="{FF2B5EF4-FFF2-40B4-BE49-F238E27FC236}">
                      <a16:creationId xmlns:a16="http://schemas.microsoft.com/office/drawing/2014/main" id="{34F3BA89-470C-4AE6-A32C-116A80FC963C}"/>
                    </a:ext>
                  </a:extLst>
                </p:cNvPr>
                <p:cNvPicPr/>
                <p:nvPr/>
              </p:nvPicPr>
              <p:blipFill>
                <a:blip r:embed="rId144"/>
                <a:stretch>
                  <a:fillRect/>
                </a:stretch>
              </p:blipFill>
              <p:spPr>
                <a:xfrm>
                  <a:off x="5260333" y="2921952"/>
                  <a:ext cx="87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7232" name="Freihand 137231">
                  <a:extLst>
                    <a:ext uri="{FF2B5EF4-FFF2-40B4-BE49-F238E27FC236}">
                      <a16:creationId xmlns:a16="http://schemas.microsoft.com/office/drawing/2014/main" id="{BF19A9FA-CD3A-4895-9036-D10A6E94D10B}"/>
                    </a:ext>
                  </a:extLst>
                </p14:cNvPr>
                <p14:cNvContentPartPr/>
                <p14:nvPr/>
              </p14:nvContentPartPr>
              <p14:xfrm>
                <a:off x="5356813" y="2985312"/>
                <a:ext cx="77400" cy="81360"/>
              </p14:xfrm>
            </p:contentPart>
          </mc:Choice>
          <mc:Fallback xmlns="">
            <p:pic>
              <p:nvPicPr>
                <p:cNvPr id="137232" name="Freihand 137231">
                  <a:extLst>
                    <a:ext uri="{FF2B5EF4-FFF2-40B4-BE49-F238E27FC236}">
                      <a16:creationId xmlns:a16="http://schemas.microsoft.com/office/drawing/2014/main" id="{BF19A9FA-CD3A-4895-9036-D10A6E94D10B}"/>
                    </a:ext>
                  </a:extLst>
                </p:cNvPr>
                <p:cNvPicPr/>
                <p:nvPr/>
              </p:nvPicPr>
              <p:blipFill>
                <a:blip r:embed="rId146"/>
                <a:stretch>
                  <a:fillRect/>
                </a:stretch>
              </p:blipFill>
              <p:spPr>
                <a:xfrm>
                  <a:off x="5352493" y="2980992"/>
                  <a:ext cx="86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7233" name="Freihand 137232">
                  <a:extLst>
                    <a:ext uri="{FF2B5EF4-FFF2-40B4-BE49-F238E27FC236}">
                      <a16:creationId xmlns:a16="http://schemas.microsoft.com/office/drawing/2014/main" id="{0DDAA135-26AC-4CB0-B0E8-6AC740537AD9}"/>
                    </a:ext>
                  </a:extLst>
                </p14:cNvPr>
                <p14:cNvContentPartPr/>
                <p14:nvPr/>
              </p14:nvContentPartPr>
              <p14:xfrm>
                <a:off x="5445733" y="2920152"/>
                <a:ext cx="72720" cy="127080"/>
              </p14:xfrm>
            </p:contentPart>
          </mc:Choice>
          <mc:Fallback xmlns="">
            <p:pic>
              <p:nvPicPr>
                <p:cNvPr id="137233" name="Freihand 137232">
                  <a:extLst>
                    <a:ext uri="{FF2B5EF4-FFF2-40B4-BE49-F238E27FC236}">
                      <a16:creationId xmlns:a16="http://schemas.microsoft.com/office/drawing/2014/main" id="{0DDAA135-26AC-4CB0-B0E8-6AC740537AD9}"/>
                    </a:ext>
                  </a:extLst>
                </p:cNvPr>
                <p:cNvPicPr/>
                <p:nvPr/>
              </p:nvPicPr>
              <p:blipFill>
                <a:blip r:embed="rId148"/>
                <a:stretch>
                  <a:fillRect/>
                </a:stretch>
              </p:blipFill>
              <p:spPr>
                <a:xfrm>
                  <a:off x="5441413" y="2915832"/>
                  <a:ext cx="81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7234" name="Freihand 137233">
                  <a:extLst>
                    <a:ext uri="{FF2B5EF4-FFF2-40B4-BE49-F238E27FC236}">
                      <a16:creationId xmlns:a16="http://schemas.microsoft.com/office/drawing/2014/main" id="{151FD488-2C6A-4900-8B9F-E0B843FD9286}"/>
                    </a:ext>
                  </a:extLst>
                </p14:cNvPr>
                <p14:cNvContentPartPr/>
                <p14:nvPr/>
              </p14:nvContentPartPr>
              <p14:xfrm>
                <a:off x="5709973" y="2991792"/>
                <a:ext cx="186120" cy="50400"/>
              </p14:xfrm>
            </p:contentPart>
          </mc:Choice>
          <mc:Fallback xmlns="">
            <p:pic>
              <p:nvPicPr>
                <p:cNvPr id="137234" name="Freihand 137233">
                  <a:extLst>
                    <a:ext uri="{FF2B5EF4-FFF2-40B4-BE49-F238E27FC236}">
                      <a16:creationId xmlns:a16="http://schemas.microsoft.com/office/drawing/2014/main" id="{151FD488-2C6A-4900-8B9F-E0B843FD9286}"/>
                    </a:ext>
                  </a:extLst>
                </p:cNvPr>
                <p:cNvPicPr/>
                <p:nvPr/>
              </p:nvPicPr>
              <p:blipFill>
                <a:blip r:embed="rId150"/>
                <a:stretch>
                  <a:fillRect/>
                </a:stretch>
              </p:blipFill>
              <p:spPr>
                <a:xfrm>
                  <a:off x="5705653" y="2987472"/>
                  <a:ext cx="194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235" name="Freihand 137234">
                  <a:extLst>
                    <a:ext uri="{FF2B5EF4-FFF2-40B4-BE49-F238E27FC236}">
                      <a16:creationId xmlns:a16="http://schemas.microsoft.com/office/drawing/2014/main" id="{9F4689AD-4CF2-472E-853B-8214D6B79DB7}"/>
                    </a:ext>
                  </a:extLst>
                </p14:cNvPr>
                <p14:cNvContentPartPr/>
                <p14:nvPr/>
              </p14:nvContentPartPr>
              <p14:xfrm>
                <a:off x="5928133" y="2942832"/>
                <a:ext cx="178920" cy="83520"/>
              </p14:xfrm>
            </p:contentPart>
          </mc:Choice>
          <mc:Fallback xmlns="">
            <p:pic>
              <p:nvPicPr>
                <p:cNvPr id="137235" name="Freihand 137234">
                  <a:extLst>
                    <a:ext uri="{FF2B5EF4-FFF2-40B4-BE49-F238E27FC236}">
                      <a16:creationId xmlns:a16="http://schemas.microsoft.com/office/drawing/2014/main" id="{9F4689AD-4CF2-472E-853B-8214D6B79DB7}"/>
                    </a:ext>
                  </a:extLst>
                </p:cNvPr>
                <p:cNvPicPr/>
                <p:nvPr/>
              </p:nvPicPr>
              <p:blipFill>
                <a:blip r:embed="rId152"/>
                <a:stretch>
                  <a:fillRect/>
                </a:stretch>
              </p:blipFill>
              <p:spPr>
                <a:xfrm>
                  <a:off x="5923813" y="2938512"/>
                  <a:ext cx="187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7236" name="Freihand 137235">
                  <a:extLst>
                    <a:ext uri="{FF2B5EF4-FFF2-40B4-BE49-F238E27FC236}">
                      <a16:creationId xmlns:a16="http://schemas.microsoft.com/office/drawing/2014/main" id="{5BF1A0C4-F4EB-46D3-B238-BF2BAC65E149}"/>
                    </a:ext>
                  </a:extLst>
                </p14:cNvPr>
                <p14:cNvContentPartPr/>
                <p14:nvPr/>
              </p14:nvContentPartPr>
              <p14:xfrm>
                <a:off x="6364813" y="2926272"/>
                <a:ext cx="33840" cy="100080"/>
              </p14:xfrm>
            </p:contentPart>
          </mc:Choice>
          <mc:Fallback xmlns="">
            <p:pic>
              <p:nvPicPr>
                <p:cNvPr id="137236" name="Freihand 137235">
                  <a:extLst>
                    <a:ext uri="{FF2B5EF4-FFF2-40B4-BE49-F238E27FC236}">
                      <a16:creationId xmlns:a16="http://schemas.microsoft.com/office/drawing/2014/main" id="{5BF1A0C4-F4EB-46D3-B238-BF2BAC65E149}"/>
                    </a:ext>
                  </a:extLst>
                </p:cNvPr>
                <p:cNvPicPr/>
                <p:nvPr/>
              </p:nvPicPr>
              <p:blipFill>
                <a:blip r:embed="rId154"/>
                <a:stretch>
                  <a:fillRect/>
                </a:stretch>
              </p:blipFill>
              <p:spPr>
                <a:xfrm>
                  <a:off x="6360493" y="2921952"/>
                  <a:ext cx="42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7237" name="Freihand 137236">
                  <a:extLst>
                    <a:ext uri="{FF2B5EF4-FFF2-40B4-BE49-F238E27FC236}">
                      <a16:creationId xmlns:a16="http://schemas.microsoft.com/office/drawing/2014/main" id="{DBDDB1D5-A1A3-4DBF-BF76-DF18090A83D8}"/>
                    </a:ext>
                  </a:extLst>
                </p14:cNvPr>
                <p14:cNvContentPartPr/>
                <p14:nvPr/>
              </p14:nvContentPartPr>
              <p14:xfrm>
                <a:off x="6327373" y="2898912"/>
                <a:ext cx="146520" cy="68040"/>
              </p14:xfrm>
            </p:contentPart>
          </mc:Choice>
          <mc:Fallback xmlns="">
            <p:pic>
              <p:nvPicPr>
                <p:cNvPr id="137237" name="Freihand 137236">
                  <a:extLst>
                    <a:ext uri="{FF2B5EF4-FFF2-40B4-BE49-F238E27FC236}">
                      <a16:creationId xmlns:a16="http://schemas.microsoft.com/office/drawing/2014/main" id="{DBDDB1D5-A1A3-4DBF-BF76-DF18090A83D8}"/>
                    </a:ext>
                  </a:extLst>
                </p:cNvPr>
                <p:cNvPicPr/>
                <p:nvPr/>
              </p:nvPicPr>
              <p:blipFill>
                <a:blip r:embed="rId156"/>
                <a:stretch>
                  <a:fillRect/>
                </a:stretch>
              </p:blipFill>
              <p:spPr>
                <a:xfrm>
                  <a:off x="6323053" y="2894592"/>
                  <a:ext cx="155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7238" name="Freihand 137237">
                  <a:extLst>
                    <a:ext uri="{FF2B5EF4-FFF2-40B4-BE49-F238E27FC236}">
                      <a16:creationId xmlns:a16="http://schemas.microsoft.com/office/drawing/2014/main" id="{A2E8BE5C-8FA1-457A-B3E3-2918B0B2EB67}"/>
                    </a:ext>
                  </a:extLst>
                </p14:cNvPr>
                <p14:cNvContentPartPr/>
                <p14:nvPr/>
              </p14:nvContentPartPr>
              <p14:xfrm>
                <a:off x="6466693" y="2952552"/>
                <a:ext cx="177840" cy="62640"/>
              </p14:xfrm>
            </p:contentPart>
          </mc:Choice>
          <mc:Fallback xmlns="">
            <p:pic>
              <p:nvPicPr>
                <p:cNvPr id="137238" name="Freihand 137237">
                  <a:extLst>
                    <a:ext uri="{FF2B5EF4-FFF2-40B4-BE49-F238E27FC236}">
                      <a16:creationId xmlns:a16="http://schemas.microsoft.com/office/drawing/2014/main" id="{A2E8BE5C-8FA1-457A-B3E3-2918B0B2EB67}"/>
                    </a:ext>
                  </a:extLst>
                </p:cNvPr>
                <p:cNvPicPr/>
                <p:nvPr/>
              </p:nvPicPr>
              <p:blipFill>
                <a:blip r:embed="rId158"/>
                <a:stretch>
                  <a:fillRect/>
                </a:stretch>
              </p:blipFill>
              <p:spPr>
                <a:xfrm>
                  <a:off x="6462373" y="2948232"/>
                  <a:ext cx="186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7239" name="Freihand 137238">
                  <a:extLst>
                    <a:ext uri="{FF2B5EF4-FFF2-40B4-BE49-F238E27FC236}">
                      <a16:creationId xmlns:a16="http://schemas.microsoft.com/office/drawing/2014/main" id="{3D2C6AD3-644A-4C70-9D6F-30A37F7DEC54}"/>
                    </a:ext>
                  </a:extLst>
                </p14:cNvPr>
                <p14:cNvContentPartPr/>
                <p14:nvPr/>
              </p14:nvContentPartPr>
              <p14:xfrm>
                <a:off x="6675133" y="2892792"/>
                <a:ext cx="106560" cy="115200"/>
              </p14:xfrm>
            </p:contentPart>
          </mc:Choice>
          <mc:Fallback xmlns="">
            <p:pic>
              <p:nvPicPr>
                <p:cNvPr id="137239" name="Freihand 137238">
                  <a:extLst>
                    <a:ext uri="{FF2B5EF4-FFF2-40B4-BE49-F238E27FC236}">
                      <a16:creationId xmlns:a16="http://schemas.microsoft.com/office/drawing/2014/main" id="{3D2C6AD3-644A-4C70-9D6F-30A37F7DEC54}"/>
                    </a:ext>
                  </a:extLst>
                </p:cNvPr>
                <p:cNvPicPr/>
                <p:nvPr/>
              </p:nvPicPr>
              <p:blipFill>
                <a:blip r:embed="rId160"/>
                <a:stretch>
                  <a:fillRect/>
                </a:stretch>
              </p:blipFill>
              <p:spPr>
                <a:xfrm>
                  <a:off x="6670813" y="2888472"/>
                  <a:ext cx="115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7240" name="Freihand 137239">
                  <a:extLst>
                    <a:ext uri="{FF2B5EF4-FFF2-40B4-BE49-F238E27FC236}">
                      <a16:creationId xmlns:a16="http://schemas.microsoft.com/office/drawing/2014/main" id="{1D94E81B-3A37-43D7-869A-6C8C0278E82A}"/>
                    </a:ext>
                  </a:extLst>
                </p14:cNvPr>
                <p14:cNvContentPartPr/>
                <p14:nvPr/>
              </p14:nvContentPartPr>
              <p14:xfrm>
                <a:off x="6599533" y="2887392"/>
                <a:ext cx="63720" cy="7200"/>
              </p14:xfrm>
            </p:contentPart>
          </mc:Choice>
          <mc:Fallback xmlns="">
            <p:pic>
              <p:nvPicPr>
                <p:cNvPr id="137240" name="Freihand 137239">
                  <a:extLst>
                    <a:ext uri="{FF2B5EF4-FFF2-40B4-BE49-F238E27FC236}">
                      <a16:creationId xmlns:a16="http://schemas.microsoft.com/office/drawing/2014/main" id="{1D94E81B-3A37-43D7-869A-6C8C0278E82A}"/>
                    </a:ext>
                  </a:extLst>
                </p:cNvPr>
                <p:cNvPicPr/>
                <p:nvPr/>
              </p:nvPicPr>
              <p:blipFill>
                <a:blip r:embed="rId162"/>
                <a:stretch>
                  <a:fillRect/>
                </a:stretch>
              </p:blipFill>
              <p:spPr>
                <a:xfrm>
                  <a:off x="6595213" y="2883072"/>
                  <a:ext cx="72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7241" name="Freihand 137240">
                  <a:extLst>
                    <a:ext uri="{FF2B5EF4-FFF2-40B4-BE49-F238E27FC236}">
                      <a16:creationId xmlns:a16="http://schemas.microsoft.com/office/drawing/2014/main" id="{1CD7B0DC-9E29-4750-A482-20650B24A826}"/>
                    </a:ext>
                  </a:extLst>
                </p14:cNvPr>
                <p14:cNvContentPartPr/>
                <p14:nvPr/>
              </p14:nvContentPartPr>
              <p14:xfrm>
                <a:off x="6821293" y="2936712"/>
                <a:ext cx="84240" cy="183240"/>
              </p14:xfrm>
            </p:contentPart>
          </mc:Choice>
          <mc:Fallback xmlns="">
            <p:pic>
              <p:nvPicPr>
                <p:cNvPr id="137241" name="Freihand 137240">
                  <a:extLst>
                    <a:ext uri="{FF2B5EF4-FFF2-40B4-BE49-F238E27FC236}">
                      <a16:creationId xmlns:a16="http://schemas.microsoft.com/office/drawing/2014/main" id="{1CD7B0DC-9E29-4750-A482-20650B24A826}"/>
                    </a:ext>
                  </a:extLst>
                </p:cNvPr>
                <p:cNvPicPr/>
                <p:nvPr/>
              </p:nvPicPr>
              <p:blipFill>
                <a:blip r:embed="rId164"/>
                <a:stretch>
                  <a:fillRect/>
                </a:stretch>
              </p:blipFill>
              <p:spPr>
                <a:xfrm>
                  <a:off x="6816973" y="2932392"/>
                  <a:ext cx="92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242" name="Freihand 137241">
                  <a:extLst>
                    <a:ext uri="{FF2B5EF4-FFF2-40B4-BE49-F238E27FC236}">
                      <a16:creationId xmlns:a16="http://schemas.microsoft.com/office/drawing/2014/main" id="{F088AD55-EC6A-4DD0-B29B-D9335497988A}"/>
                    </a:ext>
                  </a:extLst>
                </p14:cNvPr>
                <p14:cNvContentPartPr/>
                <p14:nvPr/>
              </p14:nvContentPartPr>
              <p14:xfrm>
                <a:off x="6937213" y="2938872"/>
                <a:ext cx="124560" cy="61920"/>
              </p14:xfrm>
            </p:contentPart>
          </mc:Choice>
          <mc:Fallback xmlns="">
            <p:pic>
              <p:nvPicPr>
                <p:cNvPr id="137242" name="Freihand 137241">
                  <a:extLst>
                    <a:ext uri="{FF2B5EF4-FFF2-40B4-BE49-F238E27FC236}">
                      <a16:creationId xmlns:a16="http://schemas.microsoft.com/office/drawing/2014/main" id="{F088AD55-EC6A-4DD0-B29B-D9335497988A}"/>
                    </a:ext>
                  </a:extLst>
                </p:cNvPr>
                <p:cNvPicPr/>
                <p:nvPr/>
              </p:nvPicPr>
              <p:blipFill>
                <a:blip r:embed="rId166"/>
                <a:stretch>
                  <a:fillRect/>
                </a:stretch>
              </p:blipFill>
              <p:spPr>
                <a:xfrm>
                  <a:off x="6932893" y="2934552"/>
                  <a:ext cx="133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7243" name="Freihand 137242">
                  <a:extLst>
                    <a:ext uri="{FF2B5EF4-FFF2-40B4-BE49-F238E27FC236}">
                      <a16:creationId xmlns:a16="http://schemas.microsoft.com/office/drawing/2014/main" id="{6419C871-2DFC-4C23-BF62-CE1CDE5EE162}"/>
                    </a:ext>
                  </a:extLst>
                </p14:cNvPr>
                <p14:cNvContentPartPr/>
                <p14:nvPr/>
              </p14:nvContentPartPr>
              <p14:xfrm>
                <a:off x="7047733" y="2866872"/>
                <a:ext cx="148680" cy="121680"/>
              </p14:xfrm>
            </p:contentPart>
          </mc:Choice>
          <mc:Fallback xmlns="">
            <p:pic>
              <p:nvPicPr>
                <p:cNvPr id="137243" name="Freihand 137242">
                  <a:extLst>
                    <a:ext uri="{FF2B5EF4-FFF2-40B4-BE49-F238E27FC236}">
                      <a16:creationId xmlns:a16="http://schemas.microsoft.com/office/drawing/2014/main" id="{6419C871-2DFC-4C23-BF62-CE1CDE5EE162}"/>
                    </a:ext>
                  </a:extLst>
                </p:cNvPr>
                <p:cNvPicPr/>
                <p:nvPr/>
              </p:nvPicPr>
              <p:blipFill>
                <a:blip r:embed="rId168"/>
                <a:stretch>
                  <a:fillRect/>
                </a:stretch>
              </p:blipFill>
              <p:spPr>
                <a:xfrm>
                  <a:off x="7043413" y="2862552"/>
                  <a:ext cx="157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7244" name="Freihand 137243">
                  <a:extLst>
                    <a:ext uri="{FF2B5EF4-FFF2-40B4-BE49-F238E27FC236}">
                      <a16:creationId xmlns:a16="http://schemas.microsoft.com/office/drawing/2014/main" id="{9684E175-7BCF-482E-9AB6-20C8B698BA33}"/>
                    </a:ext>
                  </a:extLst>
                </p14:cNvPr>
                <p14:cNvContentPartPr/>
                <p14:nvPr/>
              </p14:nvContentPartPr>
              <p14:xfrm>
                <a:off x="7330333" y="2914032"/>
                <a:ext cx="408240" cy="96120"/>
              </p14:xfrm>
            </p:contentPart>
          </mc:Choice>
          <mc:Fallback xmlns="">
            <p:pic>
              <p:nvPicPr>
                <p:cNvPr id="137244" name="Freihand 137243">
                  <a:extLst>
                    <a:ext uri="{FF2B5EF4-FFF2-40B4-BE49-F238E27FC236}">
                      <a16:creationId xmlns:a16="http://schemas.microsoft.com/office/drawing/2014/main" id="{9684E175-7BCF-482E-9AB6-20C8B698BA33}"/>
                    </a:ext>
                  </a:extLst>
                </p:cNvPr>
                <p:cNvPicPr/>
                <p:nvPr/>
              </p:nvPicPr>
              <p:blipFill>
                <a:blip r:embed="rId170"/>
                <a:stretch>
                  <a:fillRect/>
                </a:stretch>
              </p:blipFill>
              <p:spPr>
                <a:xfrm>
                  <a:off x="7326013" y="2909712"/>
                  <a:ext cx="416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7245" name="Freihand 137244">
                  <a:extLst>
                    <a:ext uri="{FF2B5EF4-FFF2-40B4-BE49-F238E27FC236}">
                      <a16:creationId xmlns:a16="http://schemas.microsoft.com/office/drawing/2014/main" id="{1F47F99A-AD9A-4E64-87E2-6AF054502152}"/>
                    </a:ext>
                  </a:extLst>
                </p14:cNvPr>
                <p14:cNvContentPartPr/>
                <p14:nvPr/>
              </p14:nvContentPartPr>
              <p14:xfrm>
                <a:off x="7659373" y="2823672"/>
                <a:ext cx="18000" cy="8280"/>
              </p14:xfrm>
            </p:contentPart>
          </mc:Choice>
          <mc:Fallback xmlns="">
            <p:pic>
              <p:nvPicPr>
                <p:cNvPr id="137245" name="Freihand 137244">
                  <a:extLst>
                    <a:ext uri="{FF2B5EF4-FFF2-40B4-BE49-F238E27FC236}">
                      <a16:creationId xmlns:a16="http://schemas.microsoft.com/office/drawing/2014/main" id="{1F47F99A-AD9A-4E64-87E2-6AF054502152}"/>
                    </a:ext>
                  </a:extLst>
                </p:cNvPr>
                <p:cNvPicPr/>
                <p:nvPr/>
              </p:nvPicPr>
              <p:blipFill>
                <a:blip r:embed="rId172"/>
                <a:stretch>
                  <a:fillRect/>
                </a:stretch>
              </p:blipFill>
              <p:spPr>
                <a:xfrm>
                  <a:off x="7655053" y="2819352"/>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338" name="Freihand 137337">
                  <a:extLst>
                    <a:ext uri="{FF2B5EF4-FFF2-40B4-BE49-F238E27FC236}">
                      <a16:creationId xmlns:a16="http://schemas.microsoft.com/office/drawing/2014/main" id="{AC6344BC-7124-464C-A488-8D2030DAF287}"/>
                    </a:ext>
                  </a:extLst>
                </p14:cNvPr>
                <p14:cNvContentPartPr/>
                <p14:nvPr/>
              </p14:nvContentPartPr>
              <p14:xfrm>
                <a:off x="7327453" y="3486432"/>
                <a:ext cx="360" cy="360"/>
              </p14:xfrm>
            </p:contentPart>
          </mc:Choice>
          <mc:Fallback xmlns="">
            <p:pic>
              <p:nvPicPr>
                <p:cNvPr id="137338" name="Freihand 137337">
                  <a:extLst>
                    <a:ext uri="{FF2B5EF4-FFF2-40B4-BE49-F238E27FC236}">
                      <a16:creationId xmlns:a16="http://schemas.microsoft.com/office/drawing/2014/main" id="{AC6344BC-7124-464C-A488-8D2030DAF287}"/>
                    </a:ext>
                  </a:extLst>
                </p:cNvPr>
                <p:cNvPicPr/>
                <p:nvPr/>
              </p:nvPicPr>
              <p:blipFill>
                <a:blip r:embed="rId174"/>
                <a:stretch>
                  <a:fillRect/>
                </a:stretch>
              </p:blipFill>
              <p:spPr>
                <a:xfrm>
                  <a:off x="7323133" y="3482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7339" name="Freihand 137338">
                  <a:extLst>
                    <a:ext uri="{FF2B5EF4-FFF2-40B4-BE49-F238E27FC236}">
                      <a16:creationId xmlns:a16="http://schemas.microsoft.com/office/drawing/2014/main" id="{9B90AFCE-BEAF-4140-A165-5358DDBA8BBC}"/>
                    </a:ext>
                  </a:extLst>
                </p14:cNvPr>
                <p14:cNvContentPartPr/>
                <p14:nvPr/>
              </p14:nvContentPartPr>
              <p14:xfrm>
                <a:off x="7346893" y="3451872"/>
                <a:ext cx="27000" cy="34920"/>
              </p14:xfrm>
            </p:contentPart>
          </mc:Choice>
          <mc:Fallback xmlns="">
            <p:pic>
              <p:nvPicPr>
                <p:cNvPr id="137339" name="Freihand 137338">
                  <a:extLst>
                    <a:ext uri="{FF2B5EF4-FFF2-40B4-BE49-F238E27FC236}">
                      <a16:creationId xmlns:a16="http://schemas.microsoft.com/office/drawing/2014/main" id="{9B90AFCE-BEAF-4140-A165-5358DDBA8BBC}"/>
                    </a:ext>
                  </a:extLst>
                </p:cNvPr>
                <p:cNvPicPr/>
                <p:nvPr/>
              </p:nvPicPr>
              <p:blipFill>
                <a:blip r:embed="rId176"/>
                <a:stretch>
                  <a:fillRect/>
                </a:stretch>
              </p:blipFill>
              <p:spPr>
                <a:xfrm>
                  <a:off x="7342573" y="3447552"/>
                  <a:ext cx="35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7340" name="Freihand 137339">
                  <a:extLst>
                    <a:ext uri="{FF2B5EF4-FFF2-40B4-BE49-F238E27FC236}">
                      <a16:creationId xmlns:a16="http://schemas.microsoft.com/office/drawing/2014/main" id="{E4A88F7F-478F-4BB5-A200-F2E61E04DC0B}"/>
                    </a:ext>
                  </a:extLst>
                </p14:cNvPr>
                <p14:cNvContentPartPr/>
                <p14:nvPr/>
              </p14:nvContentPartPr>
              <p14:xfrm>
                <a:off x="7267693" y="3371592"/>
                <a:ext cx="217800" cy="159120"/>
              </p14:xfrm>
            </p:contentPart>
          </mc:Choice>
          <mc:Fallback xmlns="">
            <p:pic>
              <p:nvPicPr>
                <p:cNvPr id="137340" name="Freihand 137339">
                  <a:extLst>
                    <a:ext uri="{FF2B5EF4-FFF2-40B4-BE49-F238E27FC236}">
                      <a16:creationId xmlns:a16="http://schemas.microsoft.com/office/drawing/2014/main" id="{E4A88F7F-478F-4BB5-A200-F2E61E04DC0B}"/>
                    </a:ext>
                  </a:extLst>
                </p:cNvPr>
                <p:cNvPicPr/>
                <p:nvPr/>
              </p:nvPicPr>
              <p:blipFill>
                <a:blip r:embed="rId178"/>
                <a:stretch>
                  <a:fillRect/>
                </a:stretch>
              </p:blipFill>
              <p:spPr>
                <a:xfrm>
                  <a:off x="7263373" y="3367272"/>
                  <a:ext cx="226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7341" name="Freihand 137340">
                  <a:extLst>
                    <a:ext uri="{FF2B5EF4-FFF2-40B4-BE49-F238E27FC236}">
                      <a16:creationId xmlns:a16="http://schemas.microsoft.com/office/drawing/2014/main" id="{54454716-289E-4499-8908-FE00F29265A4}"/>
                    </a:ext>
                  </a:extLst>
                </p14:cNvPr>
                <p14:cNvContentPartPr/>
                <p14:nvPr/>
              </p14:nvContentPartPr>
              <p14:xfrm>
                <a:off x="7527973" y="3420552"/>
                <a:ext cx="90000" cy="79200"/>
              </p14:xfrm>
            </p:contentPart>
          </mc:Choice>
          <mc:Fallback xmlns="">
            <p:pic>
              <p:nvPicPr>
                <p:cNvPr id="137341" name="Freihand 137340">
                  <a:extLst>
                    <a:ext uri="{FF2B5EF4-FFF2-40B4-BE49-F238E27FC236}">
                      <a16:creationId xmlns:a16="http://schemas.microsoft.com/office/drawing/2014/main" id="{54454716-289E-4499-8908-FE00F29265A4}"/>
                    </a:ext>
                  </a:extLst>
                </p:cNvPr>
                <p:cNvPicPr/>
                <p:nvPr/>
              </p:nvPicPr>
              <p:blipFill>
                <a:blip r:embed="rId180"/>
                <a:stretch>
                  <a:fillRect/>
                </a:stretch>
              </p:blipFill>
              <p:spPr>
                <a:xfrm>
                  <a:off x="7523653" y="3416232"/>
                  <a:ext cx="98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7342" name="Freihand 137341">
                  <a:extLst>
                    <a:ext uri="{FF2B5EF4-FFF2-40B4-BE49-F238E27FC236}">
                      <a16:creationId xmlns:a16="http://schemas.microsoft.com/office/drawing/2014/main" id="{AAD6EEBC-8708-4217-8B2A-4906AC489A26}"/>
                    </a:ext>
                  </a:extLst>
                </p14:cNvPr>
                <p14:cNvContentPartPr/>
                <p14:nvPr/>
              </p14:nvContentPartPr>
              <p14:xfrm>
                <a:off x="7608613" y="3416232"/>
                <a:ext cx="290880" cy="200520"/>
              </p14:xfrm>
            </p:contentPart>
          </mc:Choice>
          <mc:Fallback xmlns="">
            <p:pic>
              <p:nvPicPr>
                <p:cNvPr id="137342" name="Freihand 137341">
                  <a:extLst>
                    <a:ext uri="{FF2B5EF4-FFF2-40B4-BE49-F238E27FC236}">
                      <a16:creationId xmlns:a16="http://schemas.microsoft.com/office/drawing/2014/main" id="{AAD6EEBC-8708-4217-8B2A-4906AC489A26}"/>
                    </a:ext>
                  </a:extLst>
                </p:cNvPr>
                <p:cNvPicPr/>
                <p:nvPr/>
              </p:nvPicPr>
              <p:blipFill>
                <a:blip r:embed="rId182"/>
                <a:stretch>
                  <a:fillRect/>
                </a:stretch>
              </p:blipFill>
              <p:spPr>
                <a:xfrm>
                  <a:off x="7604293" y="3411912"/>
                  <a:ext cx="299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7343" name="Freihand 137342">
                  <a:extLst>
                    <a:ext uri="{FF2B5EF4-FFF2-40B4-BE49-F238E27FC236}">
                      <a16:creationId xmlns:a16="http://schemas.microsoft.com/office/drawing/2014/main" id="{B5DA384F-FBA9-428B-AF4C-6CFE47AB3C58}"/>
                    </a:ext>
                  </a:extLst>
                </p14:cNvPr>
                <p14:cNvContentPartPr/>
                <p14:nvPr/>
              </p14:nvContentPartPr>
              <p14:xfrm>
                <a:off x="7964293" y="3395712"/>
                <a:ext cx="108360" cy="82800"/>
              </p14:xfrm>
            </p:contentPart>
          </mc:Choice>
          <mc:Fallback xmlns="">
            <p:pic>
              <p:nvPicPr>
                <p:cNvPr id="137343" name="Freihand 137342">
                  <a:extLst>
                    <a:ext uri="{FF2B5EF4-FFF2-40B4-BE49-F238E27FC236}">
                      <a16:creationId xmlns:a16="http://schemas.microsoft.com/office/drawing/2014/main" id="{B5DA384F-FBA9-428B-AF4C-6CFE47AB3C58}"/>
                    </a:ext>
                  </a:extLst>
                </p:cNvPr>
                <p:cNvPicPr/>
                <p:nvPr/>
              </p:nvPicPr>
              <p:blipFill>
                <a:blip r:embed="rId184"/>
                <a:stretch>
                  <a:fillRect/>
                </a:stretch>
              </p:blipFill>
              <p:spPr>
                <a:xfrm>
                  <a:off x="7959973" y="3391392"/>
                  <a:ext cx="117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7344" name="Freihand 137343">
                  <a:extLst>
                    <a:ext uri="{FF2B5EF4-FFF2-40B4-BE49-F238E27FC236}">
                      <a16:creationId xmlns:a16="http://schemas.microsoft.com/office/drawing/2014/main" id="{F891B931-4DAA-4396-81C2-8A8D0787D32B}"/>
                    </a:ext>
                  </a:extLst>
                </p14:cNvPr>
                <p14:cNvContentPartPr/>
                <p14:nvPr/>
              </p14:nvContentPartPr>
              <p14:xfrm>
                <a:off x="8079133" y="3389592"/>
                <a:ext cx="167400" cy="67680"/>
              </p14:xfrm>
            </p:contentPart>
          </mc:Choice>
          <mc:Fallback xmlns="">
            <p:pic>
              <p:nvPicPr>
                <p:cNvPr id="137344" name="Freihand 137343">
                  <a:extLst>
                    <a:ext uri="{FF2B5EF4-FFF2-40B4-BE49-F238E27FC236}">
                      <a16:creationId xmlns:a16="http://schemas.microsoft.com/office/drawing/2014/main" id="{F891B931-4DAA-4396-81C2-8A8D0787D32B}"/>
                    </a:ext>
                  </a:extLst>
                </p:cNvPr>
                <p:cNvPicPr/>
                <p:nvPr/>
              </p:nvPicPr>
              <p:blipFill>
                <a:blip r:embed="rId186"/>
                <a:stretch>
                  <a:fillRect/>
                </a:stretch>
              </p:blipFill>
              <p:spPr>
                <a:xfrm>
                  <a:off x="8074813" y="3385272"/>
                  <a:ext cx="176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7345" name="Freihand 137344">
                  <a:extLst>
                    <a:ext uri="{FF2B5EF4-FFF2-40B4-BE49-F238E27FC236}">
                      <a16:creationId xmlns:a16="http://schemas.microsoft.com/office/drawing/2014/main" id="{B185FEFB-3776-42CF-B0ED-B7FE4F59F26D}"/>
                    </a:ext>
                  </a:extLst>
                </p14:cNvPr>
                <p14:cNvContentPartPr/>
                <p14:nvPr/>
              </p14:nvContentPartPr>
              <p14:xfrm>
                <a:off x="8250853" y="3301032"/>
                <a:ext cx="150120" cy="163080"/>
              </p14:xfrm>
            </p:contentPart>
          </mc:Choice>
          <mc:Fallback xmlns="">
            <p:pic>
              <p:nvPicPr>
                <p:cNvPr id="137345" name="Freihand 137344">
                  <a:extLst>
                    <a:ext uri="{FF2B5EF4-FFF2-40B4-BE49-F238E27FC236}">
                      <a16:creationId xmlns:a16="http://schemas.microsoft.com/office/drawing/2014/main" id="{B185FEFB-3776-42CF-B0ED-B7FE4F59F26D}"/>
                    </a:ext>
                  </a:extLst>
                </p:cNvPr>
                <p:cNvPicPr/>
                <p:nvPr/>
              </p:nvPicPr>
              <p:blipFill>
                <a:blip r:embed="rId188"/>
                <a:stretch>
                  <a:fillRect/>
                </a:stretch>
              </p:blipFill>
              <p:spPr>
                <a:xfrm>
                  <a:off x="8246533" y="3296712"/>
                  <a:ext cx="158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346" name="Freihand 137345">
                  <a:extLst>
                    <a:ext uri="{FF2B5EF4-FFF2-40B4-BE49-F238E27FC236}">
                      <a16:creationId xmlns:a16="http://schemas.microsoft.com/office/drawing/2014/main" id="{A649364A-7A9C-4ECD-AD05-2194234E21D7}"/>
                    </a:ext>
                  </a:extLst>
                </p14:cNvPr>
                <p14:cNvContentPartPr/>
                <p14:nvPr/>
              </p14:nvContentPartPr>
              <p14:xfrm>
                <a:off x="8187133" y="3340632"/>
                <a:ext cx="151200" cy="14040"/>
              </p14:xfrm>
            </p:contentPart>
          </mc:Choice>
          <mc:Fallback xmlns="">
            <p:pic>
              <p:nvPicPr>
                <p:cNvPr id="137346" name="Freihand 137345">
                  <a:extLst>
                    <a:ext uri="{FF2B5EF4-FFF2-40B4-BE49-F238E27FC236}">
                      <a16:creationId xmlns:a16="http://schemas.microsoft.com/office/drawing/2014/main" id="{A649364A-7A9C-4ECD-AD05-2194234E21D7}"/>
                    </a:ext>
                  </a:extLst>
                </p:cNvPr>
                <p:cNvPicPr/>
                <p:nvPr/>
              </p:nvPicPr>
              <p:blipFill>
                <a:blip r:embed="rId190"/>
                <a:stretch>
                  <a:fillRect/>
                </a:stretch>
              </p:blipFill>
              <p:spPr>
                <a:xfrm>
                  <a:off x="8182813" y="3336312"/>
                  <a:ext cx="159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347" name="Freihand 137346">
                  <a:extLst>
                    <a:ext uri="{FF2B5EF4-FFF2-40B4-BE49-F238E27FC236}">
                      <a16:creationId xmlns:a16="http://schemas.microsoft.com/office/drawing/2014/main" id="{0D74A85B-A74F-4556-AB75-FD79092BA4D7}"/>
                    </a:ext>
                  </a:extLst>
                </p14:cNvPr>
                <p14:cNvContentPartPr/>
                <p14:nvPr/>
              </p14:nvContentPartPr>
              <p14:xfrm>
                <a:off x="8586733" y="3339552"/>
                <a:ext cx="376200" cy="108720"/>
              </p14:xfrm>
            </p:contentPart>
          </mc:Choice>
          <mc:Fallback xmlns="">
            <p:pic>
              <p:nvPicPr>
                <p:cNvPr id="137347" name="Freihand 137346">
                  <a:extLst>
                    <a:ext uri="{FF2B5EF4-FFF2-40B4-BE49-F238E27FC236}">
                      <a16:creationId xmlns:a16="http://schemas.microsoft.com/office/drawing/2014/main" id="{0D74A85B-A74F-4556-AB75-FD79092BA4D7}"/>
                    </a:ext>
                  </a:extLst>
                </p:cNvPr>
                <p:cNvPicPr/>
                <p:nvPr/>
              </p:nvPicPr>
              <p:blipFill>
                <a:blip r:embed="rId192"/>
                <a:stretch>
                  <a:fillRect/>
                </a:stretch>
              </p:blipFill>
              <p:spPr>
                <a:xfrm>
                  <a:off x="8582413" y="3335232"/>
                  <a:ext cx="384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7350" name="Freihand 137349">
                  <a:extLst>
                    <a:ext uri="{FF2B5EF4-FFF2-40B4-BE49-F238E27FC236}">
                      <a16:creationId xmlns:a16="http://schemas.microsoft.com/office/drawing/2014/main" id="{B80A65AC-DF80-45AB-9242-4BA6C71C06FB}"/>
                    </a:ext>
                  </a:extLst>
                </p14:cNvPr>
                <p14:cNvContentPartPr/>
                <p14:nvPr/>
              </p14:nvContentPartPr>
              <p14:xfrm>
                <a:off x="9141133" y="3207792"/>
                <a:ext cx="231120" cy="258120"/>
              </p14:xfrm>
            </p:contentPart>
          </mc:Choice>
          <mc:Fallback xmlns="">
            <p:pic>
              <p:nvPicPr>
                <p:cNvPr id="137350" name="Freihand 137349">
                  <a:extLst>
                    <a:ext uri="{FF2B5EF4-FFF2-40B4-BE49-F238E27FC236}">
                      <a16:creationId xmlns:a16="http://schemas.microsoft.com/office/drawing/2014/main" id="{B80A65AC-DF80-45AB-9242-4BA6C71C06FB}"/>
                    </a:ext>
                  </a:extLst>
                </p:cNvPr>
                <p:cNvPicPr/>
                <p:nvPr/>
              </p:nvPicPr>
              <p:blipFill>
                <a:blip r:embed="rId194"/>
                <a:stretch>
                  <a:fillRect/>
                </a:stretch>
              </p:blipFill>
              <p:spPr>
                <a:xfrm>
                  <a:off x="9136813" y="3203472"/>
                  <a:ext cx="2397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351" name="Freihand 137350">
                  <a:extLst>
                    <a:ext uri="{FF2B5EF4-FFF2-40B4-BE49-F238E27FC236}">
                      <a16:creationId xmlns:a16="http://schemas.microsoft.com/office/drawing/2014/main" id="{C5B5F562-DCB5-4619-B208-09DD87F2072E}"/>
                    </a:ext>
                  </a:extLst>
                </p14:cNvPr>
                <p14:cNvContentPartPr/>
                <p14:nvPr/>
              </p14:nvContentPartPr>
              <p14:xfrm>
                <a:off x="9388093" y="3230832"/>
                <a:ext cx="92880" cy="137880"/>
              </p14:xfrm>
            </p:contentPart>
          </mc:Choice>
          <mc:Fallback xmlns="">
            <p:pic>
              <p:nvPicPr>
                <p:cNvPr id="137351" name="Freihand 137350">
                  <a:extLst>
                    <a:ext uri="{FF2B5EF4-FFF2-40B4-BE49-F238E27FC236}">
                      <a16:creationId xmlns:a16="http://schemas.microsoft.com/office/drawing/2014/main" id="{C5B5F562-DCB5-4619-B208-09DD87F2072E}"/>
                    </a:ext>
                  </a:extLst>
                </p:cNvPr>
                <p:cNvPicPr/>
                <p:nvPr/>
              </p:nvPicPr>
              <p:blipFill>
                <a:blip r:embed="rId196"/>
                <a:stretch>
                  <a:fillRect/>
                </a:stretch>
              </p:blipFill>
              <p:spPr>
                <a:xfrm>
                  <a:off x="9383773" y="3226512"/>
                  <a:ext cx="101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7352" name="Freihand 137351">
                  <a:extLst>
                    <a:ext uri="{FF2B5EF4-FFF2-40B4-BE49-F238E27FC236}">
                      <a16:creationId xmlns:a16="http://schemas.microsoft.com/office/drawing/2014/main" id="{1AA4BF64-D610-4C31-8D41-EC925719F928}"/>
                    </a:ext>
                  </a:extLst>
                </p14:cNvPr>
                <p14:cNvContentPartPr/>
                <p14:nvPr/>
              </p14:nvContentPartPr>
              <p14:xfrm>
                <a:off x="9317173" y="3211752"/>
                <a:ext cx="145800" cy="173520"/>
              </p14:xfrm>
            </p:contentPart>
          </mc:Choice>
          <mc:Fallback xmlns="">
            <p:pic>
              <p:nvPicPr>
                <p:cNvPr id="137352" name="Freihand 137351">
                  <a:extLst>
                    <a:ext uri="{FF2B5EF4-FFF2-40B4-BE49-F238E27FC236}">
                      <a16:creationId xmlns:a16="http://schemas.microsoft.com/office/drawing/2014/main" id="{1AA4BF64-D610-4C31-8D41-EC925719F928}"/>
                    </a:ext>
                  </a:extLst>
                </p:cNvPr>
                <p:cNvPicPr/>
                <p:nvPr/>
              </p:nvPicPr>
              <p:blipFill>
                <a:blip r:embed="rId198"/>
                <a:stretch>
                  <a:fillRect/>
                </a:stretch>
              </p:blipFill>
              <p:spPr>
                <a:xfrm>
                  <a:off x="9312853" y="3207432"/>
                  <a:ext cx="154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7353" name="Freihand 137352">
                  <a:extLst>
                    <a:ext uri="{FF2B5EF4-FFF2-40B4-BE49-F238E27FC236}">
                      <a16:creationId xmlns:a16="http://schemas.microsoft.com/office/drawing/2014/main" id="{E621B203-FE56-4504-ADEA-B09098B46E19}"/>
                    </a:ext>
                  </a:extLst>
                </p14:cNvPr>
                <p14:cNvContentPartPr/>
                <p14:nvPr/>
              </p14:nvContentPartPr>
              <p14:xfrm>
                <a:off x="9512653" y="3189792"/>
                <a:ext cx="131400" cy="186840"/>
              </p14:xfrm>
            </p:contentPart>
          </mc:Choice>
          <mc:Fallback xmlns="">
            <p:pic>
              <p:nvPicPr>
                <p:cNvPr id="137353" name="Freihand 137352">
                  <a:extLst>
                    <a:ext uri="{FF2B5EF4-FFF2-40B4-BE49-F238E27FC236}">
                      <a16:creationId xmlns:a16="http://schemas.microsoft.com/office/drawing/2014/main" id="{E621B203-FE56-4504-ADEA-B09098B46E19}"/>
                    </a:ext>
                  </a:extLst>
                </p:cNvPr>
                <p:cNvPicPr/>
                <p:nvPr/>
              </p:nvPicPr>
              <p:blipFill>
                <a:blip r:embed="rId200"/>
                <a:stretch>
                  <a:fillRect/>
                </a:stretch>
              </p:blipFill>
              <p:spPr>
                <a:xfrm>
                  <a:off x="9508333" y="3185472"/>
                  <a:ext cx="140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354" name="Freihand 137353">
                  <a:extLst>
                    <a:ext uri="{FF2B5EF4-FFF2-40B4-BE49-F238E27FC236}">
                      <a16:creationId xmlns:a16="http://schemas.microsoft.com/office/drawing/2014/main" id="{7F47F94E-2E8B-4A8B-A9BC-057E6963A2E0}"/>
                    </a:ext>
                  </a:extLst>
                </p14:cNvPr>
                <p14:cNvContentPartPr/>
                <p14:nvPr/>
              </p14:nvContentPartPr>
              <p14:xfrm>
                <a:off x="9621013" y="3197352"/>
                <a:ext cx="30240" cy="53640"/>
              </p14:xfrm>
            </p:contentPart>
          </mc:Choice>
          <mc:Fallback xmlns="">
            <p:pic>
              <p:nvPicPr>
                <p:cNvPr id="137354" name="Freihand 137353">
                  <a:extLst>
                    <a:ext uri="{FF2B5EF4-FFF2-40B4-BE49-F238E27FC236}">
                      <a16:creationId xmlns:a16="http://schemas.microsoft.com/office/drawing/2014/main" id="{7F47F94E-2E8B-4A8B-A9BC-057E6963A2E0}"/>
                    </a:ext>
                  </a:extLst>
                </p:cNvPr>
                <p:cNvPicPr/>
                <p:nvPr/>
              </p:nvPicPr>
              <p:blipFill>
                <a:blip r:embed="rId202"/>
                <a:stretch>
                  <a:fillRect/>
                </a:stretch>
              </p:blipFill>
              <p:spPr>
                <a:xfrm>
                  <a:off x="9616693" y="3193032"/>
                  <a:ext cx="38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355" name="Freihand 137354">
                  <a:extLst>
                    <a:ext uri="{FF2B5EF4-FFF2-40B4-BE49-F238E27FC236}">
                      <a16:creationId xmlns:a16="http://schemas.microsoft.com/office/drawing/2014/main" id="{DEA15F8B-DA34-41B0-95BC-3DD435DB6B03}"/>
                    </a:ext>
                  </a:extLst>
                </p14:cNvPr>
                <p14:cNvContentPartPr/>
                <p14:nvPr/>
              </p14:nvContentPartPr>
              <p14:xfrm>
                <a:off x="9648733" y="3280872"/>
                <a:ext cx="238320" cy="73800"/>
              </p14:xfrm>
            </p:contentPart>
          </mc:Choice>
          <mc:Fallback xmlns="">
            <p:pic>
              <p:nvPicPr>
                <p:cNvPr id="137355" name="Freihand 137354">
                  <a:extLst>
                    <a:ext uri="{FF2B5EF4-FFF2-40B4-BE49-F238E27FC236}">
                      <a16:creationId xmlns:a16="http://schemas.microsoft.com/office/drawing/2014/main" id="{DEA15F8B-DA34-41B0-95BC-3DD435DB6B03}"/>
                    </a:ext>
                  </a:extLst>
                </p:cNvPr>
                <p:cNvPicPr/>
                <p:nvPr/>
              </p:nvPicPr>
              <p:blipFill>
                <a:blip r:embed="rId204"/>
                <a:stretch>
                  <a:fillRect/>
                </a:stretch>
              </p:blipFill>
              <p:spPr>
                <a:xfrm>
                  <a:off x="9644413" y="3276552"/>
                  <a:ext cx="246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7356" name="Freihand 137355">
                  <a:extLst>
                    <a:ext uri="{FF2B5EF4-FFF2-40B4-BE49-F238E27FC236}">
                      <a16:creationId xmlns:a16="http://schemas.microsoft.com/office/drawing/2014/main" id="{B662D990-4A02-43E0-8D56-E303E9C20955}"/>
                    </a:ext>
                  </a:extLst>
                </p14:cNvPr>
                <p14:cNvContentPartPr/>
                <p14:nvPr/>
              </p14:nvContentPartPr>
              <p14:xfrm>
                <a:off x="9924133" y="3191952"/>
                <a:ext cx="410400" cy="167400"/>
              </p14:xfrm>
            </p:contentPart>
          </mc:Choice>
          <mc:Fallback xmlns="">
            <p:pic>
              <p:nvPicPr>
                <p:cNvPr id="137356" name="Freihand 137355">
                  <a:extLst>
                    <a:ext uri="{FF2B5EF4-FFF2-40B4-BE49-F238E27FC236}">
                      <a16:creationId xmlns:a16="http://schemas.microsoft.com/office/drawing/2014/main" id="{B662D990-4A02-43E0-8D56-E303E9C20955}"/>
                    </a:ext>
                  </a:extLst>
                </p:cNvPr>
                <p:cNvPicPr/>
                <p:nvPr/>
              </p:nvPicPr>
              <p:blipFill>
                <a:blip r:embed="rId206"/>
                <a:stretch>
                  <a:fillRect/>
                </a:stretch>
              </p:blipFill>
              <p:spPr>
                <a:xfrm>
                  <a:off x="9919813" y="3187632"/>
                  <a:ext cx="419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357" name="Freihand 137356">
                  <a:extLst>
                    <a:ext uri="{FF2B5EF4-FFF2-40B4-BE49-F238E27FC236}">
                      <a16:creationId xmlns:a16="http://schemas.microsoft.com/office/drawing/2014/main" id="{8E7116D0-DE7C-4AA8-B9F2-A9EA9F246CD9}"/>
                    </a:ext>
                  </a:extLst>
                </p14:cNvPr>
                <p14:cNvContentPartPr/>
                <p14:nvPr/>
              </p14:nvContentPartPr>
              <p14:xfrm>
                <a:off x="10320853" y="3256032"/>
                <a:ext cx="126720" cy="95760"/>
              </p14:xfrm>
            </p:contentPart>
          </mc:Choice>
          <mc:Fallback xmlns="">
            <p:pic>
              <p:nvPicPr>
                <p:cNvPr id="137357" name="Freihand 137356">
                  <a:extLst>
                    <a:ext uri="{FF2B5EF4-FFF2-40B4-BE49-F238E27FC236}">
                      <a16:creationId xmlns:a16="http://schemas.microsoft.com/office/drawing/2014/main" id="{8E7116D0-DE7C-4AA8-B9F2-A9EA9F246CD9}"/>
                    </a:ext>
                  </a:extLst>
                </p:cNvPr>
                <p:cNvPicPr/>
                <p:nvPr/>
              </p:nvPicPr>
              <p:blipFill>
                <a:blip r:embed="rId208"/>
                <a:stretch>
                  <a:fillRect/>
                </a:stretch>
              </p:blipFill>
              <p:spPr>
                <a:xfrm>
                  <a:off x="10316533" y="3251712"/>
                  <a:ext cx="135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311" name="Freihand 137310">
                  <a:extLst>
                    <a:ext uri="{FF2B5EF4-FFF2-40B4-BE49-F238E27FC236}">
                      <a16:creationId xmlns:a16="http://schemas.microsoft.com/office/drawing/2014/main" id="{E79DAFC8-923F-49CC-91BA-2C07CF132EDF}"/>
                    </a:ext>
                  </a:extLst>
                </p14:cNvPr>
                <p14:cNvContentPartPr/>
                <p14:nvPr/>
              </p14:nvContentPartPr>
              <p14:xfrm>
                <a:off x="2954893" y="3801792"/>
                <a:ext cx="1242000" cy="519120"/>
              </p14:xfrm>
            </p:contentPart>
          </mc:Choice>
          <mc:Fallback xmlns="">
            <p:pic>
              <p:nvPicPr>
                <p:cNvPr id="137311" name="Freihand 137310">
                  <a:extLst>
                    <a:ext uri="{FF2B5EF4-FFF2-40B4-BE49-F238E27FC236}">
                      <a16:creationId xmlns:a16="http://schemas.microsoft.com/office/drawing/2014/main" id="{E79DAFC8-923F-49CC-91BA-2C07CF132EDF}"/>
                    </a:ext>
                  </a:extLst>
                </p:cNvPr>
                <p:cNvPicPr/>
                <p:nvPr/>
              </p:nvPicPr>
              <p:blipFill>
                <a:blip r:embed="rId210"/>
                <a:stretch>
                  <a:fillRect/>
                </a:stretch>
              </p:blipFill>
              <p:spPr>
                <a:xfrm>
                  <a:off x="2950573" y="3797472"/>
                  <a:ext cx="125064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312" name="Freihand 137311">
                  <a:extLst>
                    <a:ext uri="{FF2B5EF4-FFF2-40B4-BE49-F238E27FC236}">
                      <a16:creationId xmlns:a16="http://schemas.microsoft.com/office/drawing/2014/main" id="{2BD4B34B-9C9E-4591-BE51-8D55D06009FD}"/>
                    </a:ext>
                  </a:extLst>
                </p14:cNvPr>
                <p14:cNvContentPartPr/>
                <p14:nvPr/>
              </p14:nvContentPartPr>
              <p14:xfrm>
                <a:off x="2812693" y="4160712"/>
                <a:ext cx="558360" cy="221040"/>
              </p14:xfrm>
            </p:contentPart>
          </mc:Choice>
          <mc:Fallback xmlns="">
            <p:pic>
              <p:nvPicPr>
                <p:cNvPr id="137312" name="Freihand 137311">
                  <a:extLst>
                    <a:ext uri="{FF2B5EF4-FFF2-40B4-BE49-F238E27FC236}">
                      <a16:creationId xmlns:a16="http://schemas.microsoft.com/office/drawing/2014/main" id="{2BD4B34B-9C9E-4591-BE51-8D55D06009FD}"/>
                    </a:ext>
                  </a:extLst>
                </p:cNvPr>
                <p:cNvPicPr/>
                <p:nvPr/>
              </p:nvPicPr>
              <p:blipFill>
                <a:blip r:embed="rId212"/>
                <a:stretch>
                  <a:fillRect/>
                </a:stretch>
              </p:blipFill>
              <p:spPr>
                <a:xfrm>
                  <a:off x="2808373" y="4156392"/>
                  <a:ext cx="567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7314" name="Freihand 137313">
                  <a:extLst>
                    <a:ext uri="{FF2B5EF4-FFF2-40B4-BE49-F238E27FC236}">
                      <a16:creationId xmlns:a16="http://schemas.microsoft.com/office/drawing/2014/main" id="{33552DFE-97AA-41AE-848B-3057E8A9E384}"/>
                    </a:ext>
                  </a:extLst>
                </p14:cNvPr>
                <p14:cNvContentPartPr/>
                <p14:nvPr/>
              </p14:nvContentPartPr>
              <p14:xfrm>
                <a:off x="4401733" y="3635832"/>
                <a:ext cx="10080" cy="147240"/>
              </p14:xfrm>
            </p:contentPart>
          </mc:Choice>
          <mc:Fallback xmlns="">
            <p:pic>
              <p:nvPicPr>
                <p:cNvPr id="137314" name="Freihand 137313">
                  <a:extLst>
                    <a:ext uri="{FF2B5EF4-FFF2-40B4-BE49-F238E27FC236}">
                      <a16:creationId xmlns:a16="http://schemas.microsoft.com/office/drawing/2014/main" id="{33552DFE-97AA-41AE-848B-3057E8A9E384}"/>
                    </a:ext>
                  </a:extLst>
                </p:cNvPr>
                <p:cNvPicPr/>
                <p:nvPr/>
              </p:nvPicPr>
              <p:blipFill>
                <a:blip r:embed="rId214"/>
                <a:stretch>
                  <a:fillRect/>
                </a:stretch>
              </p:blipFill>
              <p:spPr>
                <a:xfrm>
                  <a:off x="4397413" y="3631512"/>
                  <a:ext cx="18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315" name="Freihand 137314">
                  <a:extLst>
                    <a:ext uri="{FF2B5EF4-FFF2-40B4-BE49-F238E27FC236}">
                      <a16:creationId xmlns:a16="http://schemas.microsoft.com/office/drawing/2014/main" id="{D4F47DDA-5878-4D38-8746-7E98FE2D0643}"/>
                    </a:ext>
                  </a:extLst>
                </p14:cNvPr>
                <p14:cNvContentPartPr/>
                <p14:nvPr/>
              </p14:nvContentPartPr>
              <p14:xfrm>
                <a:off x="4277893" y="3612072"/>
                <a:ext cx="186480" cy="186480"/>
              </p14:xfrm>
            </p:contentPart>
          </mc:Choice>
          <mc:Fallback xmlns="">
            <p:pic>
              <p:nvPicPr>
                <p:cNvPr id="137315" name="Freihand 137314">
                  <a:extLst>
                    <a:ext uri="{FF2B5EF4-FFF2-40B4-BE49-F238E27FC236}">
                      <a16:creationId xmlns:a16="http://schemas.microsoft.com/office/drawing/2014/main" id="{D4F47DDA-5878-4D38-8746-7E98FE2D0643}"/>
                    </a:ext>
                  </a:extLst>
                </p:cNvPr>
                <p:cNvPicPr/>
                <p:nvPr/>
              </p:nvPicPr>
              <p:blipFill>
                <a:blip r:embed="rId216"/>
                <a:stretch>
                  <a:fillRect/>
                </a:stretch>
              </p:blipFill>
              <p:spPr>
                <a:xfrm>
                  <a:off x="4273573" y="3607752"/>
                  <a:ext cx="195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7316" name="Freihand 137315">
                  <a:extLst>
                    <a:ext uri="{FF2B5EF4-FFF2-40B4-BE49-F238E27FC236}">
                      <a16:creationId xmlns:a16="http://schemas.microsoft.com/office/drawing/2014/main" id="{217B84FF-927F-4261-AD16-B9446903A732}"/>
                    </a:ext>
                  </a:extLst>
                </p14:cNvPr>
                <p14:cNvContentPartPr/>
                <p14:nvPr/>
              </p14:nvContentPartPr>
              <p14:xfrm>
                <a:off x="4515853" y="3661032"/>
                <a:ext cx="30600" cy="69480"/>
              </p14:xfrm>
            </p:contentPart>
          </mc:Choice>
          <mc:Fallback xmlns="">
            <p:pic>
              <p:nvPicPr>
                <p:cNvPr id="137316" name="Freihand 137315">
                  <a:extLst>
                    <a:ext uri="{FF2B5EF4-FFF2-40B4-BE49-F238E27FC236}">
                      <a16:creationId xmlns:a16="http://schemas.microsoft.com/office/drawing/2014/main" id="{217B84FF-927F-4261-AD16-B9446903A732}"/>
                    </a:ext>
                  </a:extLst>
                </p:cNvPr>
                <p:cNvPicPr/>
                <p:nvPr/>
              </p:nvPicPr>
              <p:blipFill>
                <a:blip r:embed="rId218"/>
                <a:stretch>
                  <a:fillRect/>
                </a:stretch>
              </p:blipFill>
              <p:spPr>
                <a:xfrm>
                  <a:off x="4511533" y="3656712"/>
                  <a:ext cx="39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317" name="Freihand 137316">
                  <a:extLst>
                    <a:ext uri="{FF2B5EF4-FFF2-40B4-BE49-F238E27FC236}">
                      <a16:creationId xmlns:a16="http://schemas.microsoft.com/office/drawing/2014/main" id="{647190BE-960F-4FFF-A31D-24674D2BAA74}"/>
                    </a:ext>
                  </a:extLst>
                </p14:cNvPr>
                <p14:cNvContentPartPr/>
                <p14:nvPr/>
              </p14:nvContentPartPr>
              <p14:xfrm>
                <a:off x="4523053" y="3635112"/>
                <a:ext cx="144720" cy="82800"/>
              </p14:xfrm>
            </p:contentPart>
          </mc:Choice>
          <mc:Fallback xmlns="">
            <p:pic>
              <p:nvPicPr>
                <p:cNvPr id="137317" name="Freihand 137316">
                  <a:extLst>
                    <a:ext uri="{FF2B5EF4-FFF2-40B4-BE49-F238E27FC236}">
                      <a16:creationId xmlns:a16="http://schemas.microsoft.com/office/drawing/2014/main" id="{647190BE-960F-4FFF-A31D-24674D2BAA74}"/>
                    </a:ext>
                  </a:extLst>
                </p:cNvPr>
                <p:cNvPicPr/>
                <p:nvPr/>
              </p:nvPicPr>
              <p:blipFill>
                <a:blip r:embed="rId220"/>
                <a:stretch>
                  <a:fillRect/>
                </a:stretch>
              </p:blipFill>
              <p:spPr>
                <a:xfrm>
                  <a:off x="4518733" y="3630792"/>
                  <a:ext cx="153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318" name="Freihand 137317">
                  <a:extLst>
                    <a:ext uri="{FF2B5EF4-FFF2-40B4-BE49-F238E27FC236}">
                      <a16:creationId xmlns:a16="http://schemas.microsoft.com/office/drawing/2014/main" id="{34FD7A68-1829-4568-A77E-3F1A5E7BEF57}"/>
                    </a:ext>
                  </a:extLst>
                </p14:cNvPr>
                <p14:cNvContentPartPr/>
                <p14:nvPr/>
              </p14:nvContentPartPr>
              <p14:xfrm>
                <a:off x="4525933" y="3566352"/>
                <a:ext cx="53640" cy="12960"/>
              </p14:xfrm>
            </p:contentPart>
          </mc:Choice>
          <mc:Fallback xmlns="">
            <p:pic>
              <p:nvPicPr>
                <p:cNvPr id="137318" name="Freihand 137317">
                  <a:extLst>
                    <a:ext uri="{FF2B5EF4-FFF2-40B4-BE49-F238E27FC236}">
                      <a16:creationId xmlns:a16="http://schemas.microsoft.com/office/drawing/2014/main" id="{34FD7A68-1829-4568-A77E-3F1A5E7BEF57}"/>
                    </a:ext>
                  </a:extLst>
                </p:cNvPr>
                <p:cNvPicPr/>
                <p:nvPr/>
              </p:nvPicPr>
              <p:blipFill>
                <a:blip r:embed="rId222"/>
                <a:stretch>
                  <a:fillRect/>
                </a:stretch>
              </p:blipFill>
              <p:spPr>
                <a:xfrm>
                  <a:off x="4521613" y="3562032"/>
                  <a:ext cx="62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319" name="Freihand 137318">
                  <a:extLst>
                    <a:ext uri="{FF2B5EF4-FFF2-40B4-BE49-F238E27FC236}">
                      <a16:creationId xmlns:a16="http://schemas.microsoft.com/office/drawing/2014/main" id="{D70D7AB1-6113-4E5D-85F2-DE53AD449F20}"/>
                    </a:ext>
                  </a:extLst>
                </p14:cNvPr>
                <p14:cNvContentPartPr/>
                <p14:nvPr/>
              </p14:nvContentPartPr>
              <p14:xfrm>
                <a:off x="4629973" y="3601272"/>
                <a:ext cx="108720" cy="112320"/>
              </p14:xfrm>
            </p:contentPart>
          </mc:Choice>
          <mc:Fallback xmlns="">
            <p:pic>
              <p:nvPicPr>
                <p:cNvPr id="137319" name="Freihand 137318">
                  <a:extLst>
                    <a:ext uri="{FF2B5EF4-FFF2-40B4-BE49-F238E27FC236}">
                      <a16:creationId xmlns:a16="http://schemas.microsoft.com/office/drawing/2014/main" id="{D70D7AB1-6113-4E5D-85F2-DE53AD449F20}"/>
                    </a:ext>
                  </a:extLst>
                </p:cNvPr>
                <p:cNvPicPr/>
                <p:nvPr/>
              </p:nvPicPr>
              <p:blipFill>
                <a:blip r:embed="rId224"/>
                <a:stretch>
                  <a:fillRect/>
                </a:stretch>
              </p:blipFill>
              <p:spPr>
                <a:xfrm>
                  <a:off x="4625653" y="3596952"/>
                  <a:ext cx="117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320" name="Freihand 137319">
                  <a:extLst>
                    <a:ext uri="{FF2B5EF4-FFF2-40B4-BE49-F238E27FC236}">
                      <a16:creationId xmlns:a16="http://schemas.microsoft.com/office/drawing/2014/main" id="{84EEAD86-136B-4722-A11D-B64E224630E9}"/>
                    </a:ext>
                  </a:extLst>
                </p14:cNvPr>
                <p14:cNvContentPartPr/>
                <p14:nvPr/>
              </p14:nvContentPartPr>
              <p14:xfrm>
                <a:off x="4757053" y="3596592"/>
                <a:ext cx="106560" cy="74880"/>
              </p14:xfrm>
            </p:contentPart>
          </mc:Choice>
          <mc:Fallback xmlns="">
            <p:pic>
              <p:nvPicPr>
                <p:cNvPr id="137320" name="Freihand 137319">
                  <a:extLst>
                    <a:ext uri="{FF2B5EF4-FFF2-40B4-BE49-F238E27FC236}">
                      <a16:creationId xmlns:a16="http://schemas.microsoft.com/office/drawing/2014/main" id="{84EEAD86-136B-4722-A11D-B64E224630E9}"/>
                    </a:ext>
                  </a:extLst>
                </p:cNvPr>
                <p:cNvPicPr/>
                <p:nvPr/>
              </p:nvPicPr>
              <p:blipFill>
                <a:blip r:embed="rId226"/>
                <a:stretch>
                  <a:fillRect/>
                </a:stretch>
              </p:blipFill>
              <p:spPr>
                <a:xfrm>
                  <a:off x="4752733" y="3592272"/>
                  <a:ext cx="115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7327" name="Freihand 137326">
                  <a:extLst>
                    <a:ext uri="{FF2B5EF4-FFF2-40B4-BE49-F238E27FC236}">
                      <a16:creationId xmlns:a16="http://schemas.microsoft.com/office/drawing/2014/main" id="{82BC8EED-388F-4E1A-A00F-3BBF48D8AEB8}"/>
                    </a:ext>
                  </a:extLst>
                </p14:cNvPr>
                <p14:cNvContentPartPr/>
                <p14:nvPr/>
              </p14:nvContentPartPr>
              <p14:xfrm>
                <a:off x="4862173" y="3535392"/>
                <a:ext cx="81000" cy="155160"/>
              </p14:xfrm>
            </p:contentPart>
          </mc:Choice>
          <mc:Fallback xmlns="">
            <p:pic>
              <p:nvPicPr>
                <p:cNvPr id="137327" name="Freihand 137326">
                  <a:extLst>
                    <a:ext uri="{FF2B5EF4-FFF2-40B4-BE49-F238E27FC236}">
                      <a16:creationId xmlns:a16="http://schemas.microsoft.com/office/drawing/2014/main" id="{82BC8EED-388F-4E1A-A00F-3BBF48D8AEB8}"/>
                    </a:ext>
                  </a:extLst>
                </p:cNvPr>
                <p:cNvPicPr/>
                <p:nvPr/>
              </p:nvPicPr>
              <p:blipFill>
                <a:blip r:embed="rId228"/>
                <a:stretch>
                  <a:fillRect/>
                </a:stretch>
              </p:blipFill>
              <p:spPr>
                <a:xfrm>
                  <a:off x="4857853" y="3531072"/>
                  <a:ext cx="89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329" name="Freihand 137328">
                  <a:extLst>
                    <a:ext uri="{FF2B5EF4-FFF2-40B4-BE49-F238E27FC236}">
                      <a16:creationId xmlns:a16="http://schemas.microsoft.com/office/drawing/2014/main" id="{043C612E-843C-438B-93A1-3FCB83CAED15}"/>
                    </a:ext>
                  </a:extLst>
                </p14:cNvPr>
                <p14:cNvContentPartPr/>
                <p14:nvPr/>
              </p14:nvContentPartPr>
              <p14:xfrm>
                <a:off x="5147653" y="3469512"/>
                <a:ext cx="180360" cy="218520"/>
              </p14:xfrm>
            </p:contentPart>
          </mc:Choice>
          <mc:Fallback xmlns="">
            <p:pic>
              <p:nvPicPr>
                <p:cNvPr id="137329" name="Freihand 137328">
                  <a:extLst>
                    <a:ext uri="{FF2B5EF4-FFF2-40B4-BE49-F238E27FC236}">
                      <a16:creationId xmlns:a16="http://schemas.microsoft.com/office/drawing/2014/main" id="{043C612E-843C-438B-93A1-3FCB83CAED15}"/>
                    </a:ext>
                  </a:extLst>
                </p:cNvPr>
                <p:cNvPicPr/>
                <p:nvPr/>
              </p:nvPicPr>
              <p:blipFill>
                <a:blip r:embed="rId230"/>
                <a:stretch>
                  <a:fillRect/>
                </a:stretch>
              </p:blipFill>
              <p:spPr>
                <a:xfrm>
                  <a:off x="5143333" y="3465192"/>
                  <a:ext cx="1890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330" name="Freihand 137329">
                  <a:extLst>
                    <a:ext uri="{FF2B5EF4-FFF2-40B4-BE49-F238E27FC236}">
                      <a16:creationId xmlns:a16="http://schemas.microsoft.com/office/drawing/2014/main" id="{B8017E6E-CCF6-424A-9EF2-D400653E6B23}"/>
                    </a:ext>
                  </a:extLst>
                </p14:cNvPr>
                <p14:cNvContentPartPr/>
                <p14:nvPr/>
              </p14:nvContentPartPr>
              <p14:xfrm>
                <a:off x="5342413" y="3562752"/>
                <a:ext cx="312120" cy="107640"/>
              </p14:xfrm>
            </p:contentPart>
          </mc:Choice>
          <mc:Fallback xmlns="">
            <p:pic>
              <p:nvPicPr>
                <p:cNvPr id="137330" name="Freihand 137329">
                  <a:extLst>
                    <a:ext uri="{FF2B5EF4-FFF2-40B4-BE49-F238E27FC236}">
                      <a16:creationId xmlns:a16="http://schemas.microsoft.com/office/drawing/2014/main" id="{B8017E6E-CCF6-424A-9EF2-D400653E6B23}"/>
                    </a:ext>
                  </a:extLst>
                </p:cNvPr>
                <p:cNvPicPr/>
                <p:nvPr/>
              </p:nvPicPr>
              <p:blipFill>
                <a:blip r:embed="rId232"/>
                <a:stretch>
                  <a:fillRect/>
                </a:stretch>
              </p:blipFill>
              <p:spPr>
                <a:xfrm>
                  <a:off x="5338093" y="3558432"/>
                  <a:ext cx="320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7331" name="Freihand 137330">
                  <a:extLst>
                    <a:ext uri="{FF2B5EF4-FFF2-40B4-BE49-F238E27FC236}">
                      <a16:creationId xmlns:a16="http://schemas.microsoft.com/office/drawing/2014/main" id="{4DD35176-937B-446E-AFB2-7649CBE255B2}"/>
                    </a:ext>
                  </a:extLst>
                </p14:cNvPr>
                <p14:cNvContentPartPr/>
                <p14:nvPr/>
              </p14:nvContentPartPr>
              <p14:xfrm>
                <a:off x="5694133" y="3510192"/>
                <a:ext cx="138960" cy="100440"/>
              </p14:xfrm>
            </p:contentPart>
          </mc:Choice>
          <mc:Fallback xmlns="">
            <p:pic>
              <p:nvPicPr>
                <p:cNvPr id="137331" name="Freihand 137330">
                  <a:extLst>
                    <a:ext uri="{FF2B5EF4-FFF2-40B4-BE49-F238E27FC236}">
                      <a16:creationId xmlns:a16="http://schemas.microsoft.com/office/drawing/2014/main" id="{4DD35176-937B-446E-AFB2-7649CBE255B2}"/>
                    </a:ext>
                  </a:extLst>
                </p:cNvPr>
                <p:cNvPicPr/>
                <p:nvPr/>
              </p:nvPicPr>
              <p:blipFill>
                <a:blip r:embed="rId234"/>
                <a:stretch>
                  <a:fillRect/>
                </a:stretch>
              </p:blipFill>
              <p:spPr>
                <a:xfrm>
                  <a:off x="5689813" y="3505872"/>
                  <a:ext cx="147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332" name="Freihand 137331">
                  <a:extLst>
                    <a:ext uri="{FF2B5EF4-FFF2-40B4-BE49-F238E27FC236}">
                      <a16:creationId xmlns:a16="http://schemas.microsoft.com/office/drawing/2014/main" id="{1C66F574-2C3A-4357-B414-5E6F641CA062}"/>
                    </a:ext>
                  </a:extLst>
                </p14:cNvPr>
                <p14:cNvContentPartPr/>
                <p14:nvPr/>
              </p14:nvContentPartPr>
              <p14:xfrm>
                <a:off x="6044773" y="3434232"/>
                <a:ext cx="151560" cy="124920"/>
              </p14:xfrm>
            </p:contentPart>
          </mc:Choice>
          <mc:Fallback xmlns="">
            <p:pic>
              <p:nvPicPr>
                <p:cNvPr id="137332" name="Freihand 137331">
                  <a:extLst>
                    <a:ext uri="{FF2B5EF4-FFF2-40B4-BE49-F238E27FC236}">
                      <a16:creationId xmlns:a16="http://schemas.microsoft.com/office/drawing/2014/main" id="{1C66F574-2C3A-4357-B414-5E6F641CA062}"/>
                    </a:ext>
                  </a:extLst>
                </p:cNvPr>
                <p:cNvPicPr/>
                <p:nvPr/>
              </p:nvPicPr>
              <p:blipFill>
                <a:blip r:embed="rId236"/>
                <a:stretch>
                  <a:fillRect/>
                </a:stretch>
              </p:blipFill>
              <p:spPr>
                <a:xfrm>
                  <a:off x="6040453" y="3429912"/>
                  <a:ext cx="160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7333" name="Freihand 137332">
                  <a:extLst>
                    <a:ext uri="{FF2B5EF4-FFF2-40B4-BE49-F238E27FC236}">
                      <a16:creationId xmlns:a16="http://schemas.microsoft.com/office/drawing/2014/main" id="{7FD80A4B-ADAC-46F7-A6DA-8E71B2E1142A}"/>
                    </a:ext>
                  </a:extLst>
                </p14:cNvPr>
                <p14:cNvContentPartPr/>
                <p14:nvPr/>
              </p14:nvContentPartPr>
              <p14:xfrm>
                <a:off x="6125053" y="3501912"/>
                <a:ext cx="50760" cy="46800"/>
              </p14:xfrm>
            </p:contentPart>
          </mc:Choice>
          <mc:Fallback xmlns="">
            <p:pic>
              <p:nvPicPr>
                <p:cNvPr id="137333" name="Freihand 137332">
                  <a:extLst>
                    <a:ext uri="{FF2B5EF4-FFF2-40B4-BE49-F238E27FC236}">
                      <a16:creationId xmlns:a16="http://schemas.microsoft.com/office/drawing/2014/main" id="{7FD80A4B-ADAC-46F7-A6DA-8E71B2E1142A}"/>
                    </a:ext>
                  </a:extLst>
                </p:cNvPr>
                <p:cNvPicPr/>
                <p:nvPr/>
              </p:nvPicPr>
              <p:blipFill>
                <a:blip r:embed="rId238"/>
                <a:stretch>
                  <a:fillRect/>
                </a:stretch>
              </p:blipFill>
              <p:spPr>
                <a:xfrm>
                  <a:off x="6120733" y="3497592"/>
                  <a:ext cx="59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334" name="Freihand 137333">
                  <a:extLst>
                    <a:ext uri="{FF2B5EF4-FFF2-40B4-BE49-F238E27FC236}">
                      <a16:creationId xmlns:a16="http://schemas.microsoft.com/office/drawing/2014/main" id="{DBEBF9B6-3AA6-4029-9902-DF50C9D9EAD6}"/>
                    </a:ext>
                  </a:extLst>
                </p14:cNvPr>
                <p14:cNvContentPartPr/>
                <p14:nvPr/>
              </p14:nvContentPartPr>
              <p14:xfrm>
                <a:off x="6183373" y="3500112"/>
                <a:ext cx="229320" cy="52560"/>
              </p14:xfrm>
            </p:contentPart>
          </mc:Choice>
          <mc:Fallback xmlns="">
            <p:pic>
              <p:nvPicPr>
                <p:cNvPr id="137334" name="Freihand 137333">
                  <a:extLst>
                    <a:ext uri="{FF2B5EF4-FFF2-40B4-BE49-F238E27FC236}">
                      <a16:creationId xmlns:a16="http://schemas.microsoft.com/office/drawing/2014/main" id="{DBEBF9B6-3AA6-4029-9902-DF50C9D9EAD6}"/>
                    </a:ext>
                  </a:extLst>
                </p:cNvPr>
                <p:cNvPicPr/>
                <p:nvPr/>
              </p:nvPicPr>
              <p:blipFill>
                <a:blip r:embed="rId240"/>
                <a:stretch>
                  <a:fillRect/>
                </a:stretch>
              </p:blipFill>
              <p:spPr>
                <a:xfrm>
                  <a:off x="6179053" y="3495792"/>
                  <a:ext cx="237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7335" name="Freihand 137334">
                  <a:extLst>
                    <a:ext uri="{FF2B5EF4-FFF2-40B4-BE49-F238E27FC236}">
                      <a16:creationId xmlns:a16="http://schemas.microsoft.com/office/drawing/2014/main" id="{BF0387A2-F4B6-4559-960C-7370FE61B2C6}"/>
                    </a:ext>
                  </a:extLst>
                </p14:cNvPr>
                <p14:cNvContentPartPr/>
                <p14:nvPr/>
              </p14:nvContentPartPr>
              <p14:xfrm>
                <a:off x="6444373" y="3492192"/>
                <a:ext cx="138240" cy="52560"/>
              </p14:xfrm>
            </p:contentPart>
          </mc:Choice>
          <mc:Fallback xmlns="">
            <p:pic>
              <p:nvPicPr>
                <p:cNvPr id="137335" name="Freihand 137334">
                  <a:extLst>
                    <a:ext uri="{FF2B5EF4-FFF2-40B4-BE49-F238E27FC236}">
                      <a16:creationId xmlns:a16="http://schemas.microsoft.com/office/drawing/2014/main" id="{BF0387A2-F4B6-4559-960C-7370FE61B2C6}"/>
                    </a:ext>
                  </a:extLst>
                </p:cNvPr>
                <p:cNvPicPr/>
                <p:nvPr/>
              </p:nvPicPr>
              <p:blipFill>
                <a:blip r:embed="rId242"/>
                <a:stretch>
                  <a:fillRect/>
                </a:stretch>
              </p:blipFill>
              <p:spPr>
                <a:xfrm>
                  <a:off x="6440053" y="3487872"/>
                  <a:ext cx="146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7336" name="Freihand 137335">
                  <a:extLst>
                    <a:ext uri="{FF2B5EF4-FFF2-40B4-BE49-F238E27FC236}">
                      <a16:creationId xmlns:a16="http://schemas.microsoft.com/office/drawing/2014/main" id="{6EA3F7EF-1F5A-49C8-8546-E6B82280925C}"/>
                    </a:ext>
                  </a:extLst>
                </p14:cNvPr>
                <p14:cNvContentPartPr/>
                <p14:nvPr/>
              </p14:nvContentPartPr>
              <p14:xfrm>
                <a:off x="6741013" y="3495432"/>
                <a:ext cx="303480" cy="52200"/>
              </p14:xfrm>
            </p:contentPart>
          </mc:Choice>
          <mc:Fallback xmlns="">
            <p:pic>
              <p:nvPicPr>
                <p:cNvPr id="137336" name="Freihand 137335">
                  <a:extLst>
                    <a:ext uri="{FF2B5EF4-FFF2-40B4-BE49-F238E27FC236}">
                      <a16:creationId xmlns:a16="http://schemas.microsoft.com/office/drawing/2014/main" id="{6EA3F7EF-1F5A-49C8-8546-E6B82280925C}"/>
                    </a:ext>
                  </a:extLst>
                </p:cNvPr>
                <p:cNvPicPr/>
                <p:nvPr/>
              </p:nvPicPr>
              <p:blipFill>
                <a:blip r:embed="rId244"/>
                <a:stretch>
                  <a:fillRect/>
                </a:stretch>
              </p:blipFill>
              <p:spPr>
                <a:xfrm>
                  <a:off x="6736693" y="3491112"/>
                  <a:ext cx="312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7337" name="Freihand 137336">
                  <a:extLst>
                    <a:ext uri="{FF2B5EF4-FFF2-40B4-BE49-F238E27FC236}">
                      <a16:creationId xmlns:a16="http://schemas.microsoft.com/office/drawing/2014/main" id="{30FE5CE8-98BC-4EC7-912D-85F9FBB3A0BC}"/>
                    </a:ext>
                  </a:extLst>
                </p14:cNvPr>
                <p14:cNvContentPartPr/>
                <p14:nvPr/>
              </p14:nvContentPartPr>
              <p14:xfrm>
                <a:off x="7022893" y="3432072"/>
                <a:ext cx="360" cy="360"/>
              </p14:xfrm>
            </p:contentPart>
          </mc:Choice>
          <mc:Fallback xmlns="">
            <p:pic>
              <p:nvPicPr>
                <p:cNvPr id="137337" name="Freihand 137336">
                  <a:extLst>
                    <a:ext uri="{FF2B5EF4-FFF2-40B4-BE49-F238E27FC236}">
                      <a16:creationId xmlns:a16="http://schemas.microsoft.com/office/drawing/2014/main" id="{30FE5CE8-98BC-4EC7-912D-85F9FBB3A0BC}"/>
                    </a:ext>
                  </a:extLst>
                </p:cNvPr>
                <p:cNvPicPr/>
                <p:nvPr/>
              </p:nvPicPr>
              <p:blipFill>
                <a:blip r:embed="rId174"/>
                <a:stretch>
                  <a:fillRect/>
                </a:stretch>
              </p:blipFill>
              <p:spPr>
                <a:xfrm>
                  <a:off x="7018573" y="3427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7359" name="Freihand 137358">
                  <a:extLst>
                    <a:ext uri="{FF2B5EF4-FFF2-40B4-BE49-F238E27FC236}">
                      <a16:creationId xmlns:a16="http://schemas.microsoft.com/office/drawing/2014/main" id="{F95D47F6-6A46-42E6-B90D-0AFA278AE1A3}"/>
                    </a:ext>
                  </a:extLst>
                </p14:cNvPr>
                <p14:cNvContentPartPr/>
                <p14:nvPr/>
              </p14:nvContentPartPr>
              <p14:xfrm>
                <a:off x="5073493" y="3775512"/>
                <a:ext cx="532800" cy="192960"/>
              </p14:xfrm>
            </p:contentPart>
          </mc:Choice>
          <mc:Fallback xmlns="">
            <p:pic>
              <p:nvPicPr>
                <p:cNvPr id="137359" name="Freihand 137358">
                  <a:extLst>
                    <a:ext uri="{FF2B5EF4-FFF2-40B4-BE49-F238E27FC236}">
                      <a16:creationId xmlns:a16="http://schemas.microsoft.com/office/drawing/2014/main" id="{F95D47F6-6A46-42E6-B90D-0AFA278AE1A3}"/>
                    </a:ext>
                  </a:extLst>
                </p:cNvPr>
                <p:cNvPicPr/>
                <p:nvPr/>
              </p:nvPicPr>
              <p:blipFill>
                <a:blip r:embed="rId247"/>
                <a:stretch>
                  <a:fillRect/>
                </a:stretch>
              </p:blipFill>
              <p:spPr>
                <a:xfrm>
                  <a:off x="5069173" y="3771192"/>
                  <a:ext cx="541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7360" name="Freihand 137359">
                  <a:extLst>
                    <a:ext uri="{FF2B5EF4-FFF2-40B4-BE49-F238E27FC236}">
                      <a16:creationId xmlns:a16="http://schemas.microsoft.com/office/drawing/2014/main" id="{04700DF6-B8AF-4983-A40D-D3F1B58F5C14}"/>
                    </a:ext>
                  </a:extLst>
                </p14:cNvPr>
                <p14:cNvContentPartPr/>
                <p14:nvPr/>
              </p14:nvContentPartPr>
              <p14:xfrm>
                <a:off x="5505133" y="3796032"/>
                <a:ext cx="25920" cy="16560"/>
              </p14:xfrm>
            </p:contentPart>
          </mc:Choice>
          <mc:Fallback xmlns="">
            <p:pic>
              <p:nvPicPr>
                <p:cNvPr id="137360" name="Freihand 137359">
                  <a:extLst>
                    <a:ext uri="{FF2B5EF4-FFF2-40B4-BE49-F238E27FC236}">
                      <a16:creationId xmlns:a16="http://schemas.microsoft.com/office/drawing/2014/main" id="{04700DF6-B8AF-4983-A40D-D3F1B58F5C14}"/>
                    </a:ext>
                  </a:extLst>
                </p:cNvPr>
                <p:cNvPicPr/>
                <p:nvPr/>
              </p:nvPicPr>
              <p:blipFill>
                <a:blip r:embed="rId249"/>
                <a:stretch>
                  <a:fillRect/>
                </a:stretch>
              </p:blipFill>
              <p:spPr>
                <a:xfrm>
                  <a:off x="5500813" y="3791712"/>
                  <a:ext cx="34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7361" name="Freihand 137360">
                  <a:extLst>
                    <a:ext uri="{FF2B5EF4-FFF2-40B4-BE49-F238E27FC236}">
                      <a16:creationId xmlns:a16="http://schemas.microsoft.com/office/drawing/2014/main" id="{1CA9F4F9-B70E-49EB-AB44-0435B51F3506}"/>
                    </a:ext>
                  </a:extLst>
                </p14:cNvPr>
                <p14:cNvContentPartPr/>
                <p14:nvPr/>
              </p14:nvContentPartPr>
              <p14:xfrm>
                <a:off x="5618893" y="3841752"/>
                <a:ext cx="92160" cy="79920"/>
              </p14:xfrm>
            </p:contentPart>
          </mc:Choice>
          <mc:Fallback xmlns="">
            <p:pic>
              <p:nvPicPr>
                <p:cNvPr id="137361" name="Freihand 137360">
                  <a:extLst>
                    <a:ext uri="{FF2B5EF4-FFF2-40B4-BE49-F238E27FC236}">
                      <a16:creationId xmlns:a16="http://schemas.microsoft.com/office/drawing/2014/main" id="{1CA9F4F9-B70E-49EB-AB44-0435B51F3506}"/>
                    </a:ext>
                  </a:extLst>
                </p:cNvPr>
                <p:cNvPicPr/>
                <p:nvPr/>
              </p:nvPicPr>
              <p:blipFill>
                <a:blip r:embed="rId251"/>
                <a:stretch>
                  <a:fillRect/>
                </a:stretch>
              </p:blipFill>
              <p:spPr>
                <a:xfrm>
                  <a:off x="5614573" y="3837432"/>
                  <a:ext cx="100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7362" name="Freihand 137361">
                  <a:extLst>
                    <a:ext uri="{FF2B5EF4-FFF2-40B4-BE49-F238E27FC236}">
                      <a16:creationId xmlns:a16="http://schemas.microsoft.com/office/drawing/2014/main" id="{AE415023-131F-4E5A-B8A9-0E4F854E313B}"/>
                    </a:ext>
                  </a:extLst>
                </p14:cNvPr>
                <p14:cNvContentPartPr/>
                <p14:nvPr/>
              </p14:nvContentPartPr>
              <p14:xfrm>
                <a:off x="5747413" y="3776952"/>
                <a:ext cx="96840" cy="132480"/>
              </p14:xfrm>
            </p:contentPart>
          </mc:Choice>
          <mc:Fallback xmlns="">
            <p:pic>
              <p:nvPicPr>
                <p:cNvPr id="137362" name="Freihand 137361">
                  <a:extLst>
                    <a:ext uri="{FF2B5EF4-FFF2-40B4-BE49-F238E27FC236}">
                      <a16:creationId xmlns:a16="http://schemas.microsoft.com/office/drawing/2014/main" id="{AE415023-131F-4E5A-B8A9-0E4F854E313B}"/>
                    </a:ext>
                  </a:extLst>
                </p:cNvPr>
                <p:cNvPicPr/>
                <p:nvPr/>
              </p:nvPicPr>
              <p:blipFill>
                <a:blip r:embed="rId253"/>
                <a:stretch>
                  <a:fillRect/>
                </a:stretch>
              </p:blipFill>
              <p:spPr>
                <a:xfrm>
                  <a:off x="5743093" y="3772632"/>
                  <a:ext cx="105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7363" name="Freihand 137362">
                  <a:extLst>
                    <a:ext uri="{FF2B5EF4-FFF2-40B4-BE49-F238E27FC236}">
                      <a16:creationId xmlns:a16="http://schemas.microsoft.com/office/drawing/2014/main" id="{45776414-29F4-4E94-8821-2691422AC3AF}"/>
                    </a:ext>
                  </a:extLst>
                </p14:cNvPr>
                <p14:cNvContentPartPr/>
                <p14:nvPr/>
              </p14:nvContentPartPr>
              <p14:xfrm>
                <a:off x="5818693" y="3838512"/>
                <a:ext cx="96840" cy="51480"/>
              </p14:xfrm>
            </p:contentPart>
          </mc:Choice>
          <mc:Fallback xmlns="">
            <p:pic>
              <p:nvPicPr>
                <p:cNvPr id="137363" name="Freihand 137362">
                  <a:extLst>
                    <a:ext uri="{FF2B5EF4-FFF2-40B4-BE49-F238E27FC236}">
                      <a16:creationId xmlns:a16="http://schemas.microsoft.com/office/drawing/2014/main" id="{45776414-29F4-4E94-8821-2691422AC3AF}"/>
                    </a:ext>
                  </a:extLst>
                </p:cNvPr>
                <p:cNvPicPr/>
                <p:nvPr/>
              </p:nvPicPr>
              <p:blipFill>
                <a:blip r:embed="rId255"/>
                <a:stretch>
                  <a:fillRect/>
                </a:stretch>
              </p:blipFill>
              <p:spPr>
                <a:xfrm>
                  <a:off x="5814373" y="3834192"/>
                  <a:ext cx="105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7364" name="Freihand 137363">
                  <a:extLst>
                    <a:ext uri="{FF2B5EF4-FFF2-40B4-BE49-F238E27FC236}">
                      <a16:creationId xmlns:a16="http://schemas.microsoft.com/office/drawing/2014/main" id="{EF573E65-DD2F-49CE-BFBA-9C2CD727DA94}"/>
                    </a:ext>
                  </a:extLst>
                </p14:cNvPr>
                <p14:cNvContentPartPr/>
                <p14:nvPr/>
              </p14:nvContentPartPr>
              <p14:xfrm>
                <a:off x="5907973" y="3812952"/>
                <a:ext cx="153000" cy="78840"/>
              </p14:xfrm>
            </p:contentPart>
          </mc:Choice>
          <mc:Fallback xmlns="">
            <p:pic>
              <p:nvPicPr>
                <p:cNvPr id="137364" name="Freihand 137363">
                  <a:extLst>
                    <a:ext uri="{FF2B5EF4-FFF2-40B4-BE49-F238E27FC236}">
                      <a16:creationId xmlns:a16="http://schemas.microsoft.com/office/drawing/2014/main" id="{EF573E65-DD2F-49CE-BFBA-9C2CD727DA94}"/>
                    </a:ext>
                  </a:extLst>
                </p:cNvPr>
                <p:cNvPicPr/>
                <p:nvPr/>
              </p:nvPicPr>
              <p:blipFill>
                <a:blip r:embed="rId257"/>
                <a:stretch>
                  <a:fillRect/>
                </a:stretch>
              </p:blipFill>
              <p:spPr>
                <a:xfrm>
                  <a:off x="5903653" y="3808632"/>
                  <a:ext cx="161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7365" name="Freihand 137364">
                  <a:extLst>
                    <a:ext uri="{FF2B5EF4-FFF2-40B4-BE49-F238E27FC236}">
                      <a16:creationId xmlns:a16="http://schemas.microsoft.com/office/drawing/2014/main" id="{FAAE76EB-61B0-4AAD-84C8-363704B99683}"/>
                    </a:ext>
                  </a:extLst>
                </p14:cNvPr>
                <p14:cNvContentPartPr/>
                <p14:nvPr/>
              </p14:nvContentPartPr>
              <p14:xfrm>
                <a:off x="6056653" y="3747792"/>
                <a:ext cx="35640" cy="54360"/>
              </p14:xfrm>
            </p:contentPart>
          </mc:Choice>
          <mc:Fallback xmlns="">
            <p:pic>
              <p:nvPicPr>
                <p:cNvPr id="137365" name="Freihand 137364">
                  <a:extLst>
                    <a:ext uri="{FF2B5EF4-FFF2-40B4-BE49-F238E27FC236}">
                      <a16:creationId xmlns:a16="http://schemas.microsoft.com/office/drawing/2014/main" id="{FAAE76EB-61B0-4AAD-84C8-363704B99683}"/>
                    </a:ext>
                  </a:extLst>
                </p:cNvPr>
                <p:cNvPicPr/>
                <p:nvPr/>
              </p:nvPicPr>
              <p:blipFill>
                <a:blip r:embed="rId259"/>
                <a:stretch>
                  <a:fillRect/>
                </a:stretch>
              </p:blipFill>
              <p:spPr>
                <a:xfrm>
                  <a:off x="6052333" y="3743472"/>
                  <a:ext cx="44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7366" name="Freihand 137365">
                  <a:extLst>
                    <a:ext uri="{FF2B5EF4-FFF2-40B4-BE49-F238E27FC236}">
                      <a16:creationId xmlns:a16="http://schemas.microsoft.com/office/drawing/2014/main" id="{12548588-13E7-427C-9CD6-DB6C8356D53E}"/>
                    </a:ext>
                  </a:extLst>
                </p14:cNvPr>
                <p14:cNvContentPartPr/>
                <p14:nvPr/>
              </p14:nvContentPartPr>
              <p14:xfrm>
                <a:off x="6057013" y="3818352"/>
                <a:ext cx="78480" cy="185400"/>
              </p14:xfrm>
            </p:contentPart>
          </mc:Choice>
          <mc:Fallback xmlns="">
            <p:pic>
              <p:nvPicPr>
                <p:cNvPr id="137366" name="Freihand 137365">
                  <a:extLst>
                    <a:ext uri="{FF2B5EF4-FFF2-40B4-BE49-F238E27FC236}">
                      <a16:creationId xmlns:a16="http://schemas.microsoft.com/office/drawing/2014/main" id="{12548588-13E7-427C-9CD6-DB6C8356D53E}"/>
                    </a:ext>
                  </a:extLst>
                </p:cNvPr>
                <p:cNvPicPr/>
                <p:nvPr/>
              </p:nvPicPr>
              <p:blipFill>
                <a:blip r:embed="rId261"/>
                <a:stretch>
                  <a:fillRect/>
                </a:stretch>
              </p:blipFill>
              <p:spPr>
                <a:xfrm>
                  <a:off x="6052693" y="3814032"/>
                  <a:ext cx="87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7367" name="Freihand 137366">
                  <a:extLst>
                    <a:ext uri="{FF2B5EF4-FFF2-40B4-BE49-F238E27FC236}">
                      <a16:creationId xmlns:a16="http://schemas.microsoft.com/office/drawing/2014/main" id="{3B53ECAC-7711-4A6F-A64B-4D8921DE8DBF}"/>
                    </a:ext>
                  </a:extLst>
                </p14:cNvPr>
                <p14:cNvContentPartPr/>
                <p14:nvPr/>
              </p14:nvContentPartPr>
              <p14:xfrm>
                <a:off x="6185533" y="3766512"/>
                <a:ext cx="95400" cy="119520"/>
              </p14:xfrm>
            </p:contentPart>
          </mc:Choice>
          <mc:Fallback xmlns="">
            <p:pic>
              <p:nvPicPr>
                <p:cNvPr id="137367" name="Freihand 137366">
                  <a:extLst>
                    <a:ext uri="{FF2B5EF4-FFF2-40B4-BE49-F238E27FC236}">
                      <a16:creationId xmlns:a16="http://schemas.microsoft.com/office/drawing/2014/main" id="{3B53ECAC-7711-4A6F-A64B-4D8921DE8DBF}"/>
                    </a:ext>
                  </a:extLst>
                </p:cNvPr>
                <p:cNvPicPr/>
                <p:nvPr/>
              </p:nvPicPr>
              <p:blipFill>
                <a:blip r:embed="rId263"/>
                <a:stretch>
                  <a:fillRect/>
                </a:stretch>
              </p:blipFill>
              <p:spPr>
                <a:xfrm>
                  <a:off x="6181213" y="3762192"/>
                  <a:ext cx="104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7368" name="Freihand 137367">
                  <a:extLst>
                    <a:ext uri="{FF2B5EF4-FFF2-40B4-BE49-F238E27FC236}">
                      <a16:creationId xmlns:a16="http://schemas.microsoft.com/office/drawing/2014/main" id="{F71F60AF-2FA7-4E6E-884D-92B1542C6118}"/>
                    </a:ext>
                  </a:extLst>
                </p14:cNvPr>
                <p14:cNvContentPartPr/>
                <p14:nvPr/>
              </p14:nvContentPartPr>
              <p14:xfrm>
                <a:off x="6302533" y="3720432"/>
                <a:ext cx="209520" cy="181800"/>
              </p14:xfrm>
            </p:contentPart>
          </mc:Choice>
          <mc:Fallback xmlns="">
            <p:pic>
              <p:nvPicPr>
                <p:cNvPr id="137368" name="Freihand 137367">
                  <a:extLst>
                    <a:ext uri="{FF2B5EF4-FFF2-40B4-BE49-F238E27FC236}">
                      <a16:creationId xmlns:a16="http://schemas.microsoft.com/office/drawing/2014/main" id="{F71F60AF-2FA7-4E6E-884D-92B1542C6118}"/>
                    </a:ext>
                  </a:extLst>
                </p:cNvPr>
                <p:cNvPicPr/>
                <p:nvPr/>
              </p:nvPicPr>
              <p:blipFill>
                <a:blip r:embed="rId265"/>
                <a:stretch>
                  <a:fillRect/>
                </a:stretch>
              </p:blipFill>
              <p:spPr>
                <a:xfrm>
                  <a:off x="6298213" y="3716112"/>
                  <a:ext cx="218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7369" name="Freihand 137368">
                  <a:extLst>
                    <a:ext uri="{FF2B5EF4-FFF2-40B4-BE49-F238E27FC236}">
                      <a16:creationId xmlns:a16="http://schemas.microsoft.com/office/drawing/2014/main" id="{7E4C0FCA-3F97-4956-8F20-4F914EAE5E70}"/>
                    </a:ext>
                  </a:extLst>
                </p14:cNvPr>
                <p14:cNvContentPartPr/>
                <p14:nvPr/>
              </p14:nvContentPartPr>
              <p14:xfrm>
                <a:off x="6408733" y="3702432"/>
                <a:ext cx="23040" cy="7920"/>
              </p14:xfrm>
            </p:contentPart>
          </mc:Choice>
          <mc:Fallback xmlns="">
            <p:pic>
              <p:nvPicPr>
                <p:cNvPr id="137369" name="Freihand 137368">
                  <a:extLst>
                    <a:ext uri="{FF2B5EF4-FFF2-40B4-BE49-F238E27FC236}">
                      <a16:creationId xmlns:a16="http://schemas.microsoft.com/office/drawing/2014/main" id="{7E4C0FCA-3F97-4956-8F20-4F914EAE5E70}"/>
                    </a:ext>
                  </a:extLst>
                </p:cNvPr>
                <p:cNvPicPr/>
                <p:nvPr/>
              </p:nvPicPr>
              <p:blipFill>
                <a:blip r:embed="rId267"/>
                <a:stretch>
                  <a:fillRect/>
                </a:stretch>
              </p:blipFill>
              <p:spPr>
                <a:xfrm>
                  <a:off x="6404413" y="3698112"/>
                  <a:ext cx="31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7371" name="Freihand 137370">
                  <a:extLst>
                    <a:ext uri="{FF2B5EF4-FFF2-40B4-BE49-F238E27FC236}">
                      <a16:creationId xmlns:a16="http://schemas.microsoft.com/office/drawing/2014/main" id="{39E97643-F5FA-463D-9372-3F86057C1476}"/>
                    </a:ext>
                  </a:extLst>
                </p14:cNvPr>
                <p14:cNvContentPartPr/>
                <p14:nvPr/>
              </p14:nvContentPartPr>
              <p14:xfrm>
                <a:off x="6663973" y="3774432"/>
                <a:ext cx="134640" cy="243720"/>
              </p14:xfrm>
            </p:contentPart>
          </mc:Choice>
          <mc:Fallback xmlns="">
            <p:pic>
              <p:nvPicPr>
                <p:cNvPr id="137371" name="Freihand 137370">
                  <a:extLst>
                    <a:ext uri="{FF2B5EF4-FFF2-40B4-BE49-F238E27FC236}">
                      <a16:creationId xmlns:a16="http://schemas.microsoft.com/office/drawing/2014/main" id="{39E97643-F5FA-463D-9372-3F86057C1476}"/>
                    </a:ext>
                  </a:extLst>
                </p:cNvPr>
                <p:cNvPicPr/>
                <p:nvPr/>
              </p:nvPicPr>
              <p:blipFill>
                <a:blip r:embed="rId269"/>
                <a:stretch>
                  <a:fillRect/>
                </a:stretch>
              </p:blipFill>
              <p:spPr>
                <a:xfrm>
                  <a:off x="6659653" y="3770112"/>
                  <a:ext cx="1432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7372" name="Freihand 137371">
                  <a:extLst>
                    <a:ext uri="{FF2B5EF4-FFF2-40B4-BE49-F238E27FC236}">
                      <a16:creationId xmlns:a16="http://schemas.microsoft.com/office/drawing/2014/main" id="{8EEBC6AA-1170-4769-83F3-C5EE55375926}"/>
                    </a:ext>
                  </a:extLst>
                </p14:cNvPr>
                <p14:cNvContentPartPr/>
                <p14:nvPr/>
              </p14:nvContentPartPr>
              <p14:xfrm>
                <a:off x="6811213" y="3768312"/>
                <a:ext cx="118440" cy="102960"/>
              </p14:xfrm>
            </p:contentPart>
          </mc:Choice>
          <mc:Fallback xmlns="">
            <p:pic>
              <p:nvPicPr>
                <p:cNvPr id="137372" name="Freihand 137371">
                  <a:extLst>
                    <a:ext uri="{FF2B5EF4-FFF2-40B4-BE49-F238E27FC236}">
                      <a16:creationId xmlns:a16="http://schemas.microsoft.com/office/drawing/2014/main" id="{8EEBC6AA-1170-4769-83F3-C5EE55375926}"/>
                    </a:ext>
                  </a:extLst>
                </p:cNvPr>
                <p:cNvPicPr/>
                <p:nvPr/>
              </p:nvPicPr>
              <p:blipFill>
                <a:blip r:embed="rId271"/>
                <a:stretch>
                  <a:fillRect/>
                </a:stretch>
              </p:blipFill>
              <p:spPr>
                <a:xfrm>
                  <a:off x="6806893" y="3763992"/>
                  <a:ext cx="127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7373" name="Freihand 137372">
                  <a:extLst>
                    <a:ext uri="{FF2B5EF4-FFF2-40B4-BE49-F238E27FC236}">
                      <a16:creationId xmlns:a16="http://schemas.microsoft.com/office/drawing/2014/main" id="{DCF56F26-B479-4BAB-AFD3-4B796E12346E}"/>
                    </a:ext>
                  </a:extLst>
                </p14:cNvPr>
                <p14:cNvContentPartPr/>
                <p14:nvPr/>
              </p14:nvContentPartPr>
              <p14:xfrm>
                <a:off x="6945853" y="3771192"/>
                <a:ext cx="220680" cy="78840"/>
              </p14:xfrm>
            </p:contentPart>
          </mc:Choice>
          <mc:Fallback xmlns="">
            <p:pic>
              <p:nvPicPr>
                <p:cNvPr id="137373" name="Freihand 137372">
                  <a:extLst>
                    <a:ext uri="{FF2B5EF4-FFF2-40B4-BE49-F238E27FC236}">
                      <a16:creationId xmlns:a16="http://schemas.microsoft.com/office/drawing/2014/main" id="{DCF56F26-B479-4BAB-AFD3-4B796E12346E}"/>
                    </a:ext>
                  </a:extLst>
                </p:cNvPr>
                <p:cNvPicPr/>
                <p:nvPr/>
              </p:nvPicPr>
              <p:blipFill>
                <a:blip r:embed="rId273"/>
                <a:stretch>
                  <a:fillRect/>
                </a:stretch>
              </p:blipFill>
              <p:spPr>
                <a:xfrm>
                  <a:off x="6941533" y="3766872"/>
                  <a:ext cx="229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7374" name="Freihand 137373">
                  <a:extLst>
                    <a:ext uri="{FF2B5EF4-FFF2-40B4-BE49-F238E27FC236}">
                      <a16:creationId xmlns:a16="http://schemas.microsoft.com/office/drawing/2014/main" id="{EE7F762C-E331-44A4-91B6-4C29971EBAFA}"/>
                    </a:ext>
                  </a:extLst>
                </p14:cNvPr>
                <p14:cNvContentPartPr/>
                <p14:nvPr/>
              </p14:nvContentPartPr>
              <p14:xfrm>
                <a:off x="7197133" y="3679392"/>
                <a:ext cx="297000" cy="155880"/>
              </p14:xfrm>
            </p:contentPart>
          </mc:Choice>
          <mc:Fallback xmlns="">
            <p:pic>
              <p:nvPicPr>
                <p:cNvPr id="137374" name="Freihand 137373">
                  <a:extLst>
                    <a:ext uri="{FF2B5EF4-FFF2-40B4-BE49-F238E27FC236}">
                      <a16:creationId xmlns:a16="http://schemas.microsoft.com/office/drawing/2014/main" id="{EE7F762C-E331-44A4-91B6-4C29971EBAFA}"/>
                    </a:ext>
                  </a:extLst>
                </p:cNvPr>
                <p:cNvPicPr/>
                <p:nvPr/>
              </p:nvPicPr>
              <p:blipFill>
                <a:blip r:embed="rId275"/>
                <a:stretch>
                  <a:fillRect/>
                </a:stretch>
              </p:blipFill>
              <p:spPr>
                <a:xfrm>
                  <a:off x="7192813" y="3675072"/>
                  <a:ext cx="305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7375" name="Freihand 137374">
                  <a:extLst>
                    <a:ext uri="{FF2B5EF4-FFF2-40B4-BE49-F238E27FC236}">
                      <a16:creationId xmlns:a16="http://schemas.microsoft.com/office/drawing/2014/main" id="{92559606-A79A-497C-9CFA-FF22EC3EB8EC}"/>
                    </a:ext>
                  </a:extLst>
                </p14:cNvPr>
                <p14:cNvContentPartPr/>
                <p14:nvPr/>
              </p14:nvContentPartPr>
              <p14:xfrm>
                <a:off x="6972853" y="3707832"/>
                <a:ext cx="195480" cy="10800"/>
              </p14:xfrm>
            </p:contentPart>
          </mc:Choice>
          <mc:Fallback xmlns="">
            <p:pic>
              <p:nvPicPr>
                <p:cNvPr id="137375" name="Freihand 137374">
                  <a:extLst>
                    <a:ext uri="{FF2B5EF4-FFF2-40B4-BE49-F238E27FC236}">
                      <a16:creationId xmlns:a16="http://schemas.microsoft.com/office/drawing/2014/main" id="{92559606-A79A-497C-9CFA-FF22EC3EB8EC}"/>
                    </a:ext>
                  </a:extLst>
                </p:cNvPr>
                <p:cNvPicPr/>
                <p:nvPr/>
              </p:nvPicPr>
              <p:blipFill>
                <a:blip r:embed="rId277"/>
                <a:stretch>
                  <a:fillRect/>
                </a:stretch>
              </p:blipFill>
              <p:spPr>
                <a:xfrm>
                  <a:off x="6968533" y="3703512"/>
                  <a:ext cx="204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7376" name="Freihand 137375">
                  <a:extLst>
                    <a:ext uri="{FF2B5EF4-FFF2-40B4-BE49-F238E27FC236}">
                      <a16:creationId xmlns:a16="http://schemas.microsoft.com/office/drawing/2014/main" id="{4500E4DC-DE5D-48C2-B6DF-CA389FE8F337}"/>
                    </a:ext>
                  </a:extLst>
                </p14:cNvPr>
                <p14:cNvContentPartPr/>
                <p14:nvPr/>
              </p14:nvContentPartPr>
              <p14:xfrm>
                <a:off x="7670533" y="3672552"/>
                <a:ext cx="415800" cy="136440"/>
              </p14:xfrm>
            </p:contentPart>
          </mc:Choice>
          <mc:Fallback xmlns="">
            <p:pic>
              <p:nvPicPr>
                <p:cNvPr id="137376" name="Freihand 137375">
                  <a:extLst>
                    <a:ext uri="{FF2B5EF4-FFF2-40B4-BE49-F238E27FC236}">
                      <a16:creationId xmlns:a16="http://schemas.microsoft.com/office/drawing/2014/main" id="{4500E4DC-DE5D-48C2-B6DF-CA389FE8F337}"/>
                    </a:ext>
                  </a:extLst>
                </p:cNvPr>
                <p:cNvPicPr/>
                <p:nvPr/>
              </p:nvPicPr>
              <p:blipFill>
                <a:blip r:embed="rId279"/>
                <a:stretch>
                  <a:fillRect/>
                </a:stretch>
              </p:blipFill>
              <p:spPr>
                <a:xfrm>
                  <a:off x="7666213" y="3668232"/>
                  <a:ext cx="424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7377" name="Freihand 137376">
                  <a:extLst>
                    <a:ext uri="{FF2B5EF4-FFF2-40B4-BE49-F238E27FC236}">
                      <a16:creationId xmlns:a16="http://schemas.microsoft.com/office/drawing/2014/main" id="{1BEA9B4A-5E5F-4A75-AC03-7DD6E0ACF820}"/>
                    </a:ext>
                  </a:extLst>
                </p14:cNvPr>
                <p14:cNvContentPartPr/>
                <p14:nvPr/>
              </p14:nvContentPartPr>
              <p14:xfrm>
                <a:off x="8121253" y="3611712"/>
                <a:ext cx="155880" cy="135720"/>
              </p14:xfrm>
            </p:contentPart>
          </mc:Choice>
          <mc:Fallback xmlns="">
            <p:pic>
              <p:nvPicPr>
                <p:cNvPr id="137377" name="Freihand 137376">
                  <a:extLst>
                    <a:ext uri="{FF2B5EF4-FFF2-40B4-BE49-F238E27FC236}">
                      <a16:creationId xmlns:a16="http://schemas.microsoft.com/office/drawing/2014/main" id="{1BEA9B4A-5E5F-4A75-AC03-7DD6E0ACF820}"/>
                    </a:ext>
                  </a:extLst>
                </p:cNvPr>
                <p:cNvPicPr/>
                <p:nvPr/>
              </p:nvPicPr>
              <p:blipFill>
                <a:blip r:embed="rId281"/>
                <a:stretch>
                  <a:fillRect/>
                </a:stretch>
              </p:blipFill>
              <p:spPr>
                <a:xfrm>
                  <a:off x="8116933" y="3607392"/>
                  <a:ext cx="164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7379" name="Freihand 137378">
                  <a:extLst>
                    <a:ext uri="{FF2B5EF4-FFF2-40B4-BE49-F238E27FC236}">
                      <a16:creationId xmlns:a16="http://schemas.microsoft.com/office/drawing/2014/main" id="{8692EEE1-D277-49EF-AF19-702486898453}"/>
                    </a:ext>
                  </a:extLst>
                </p14:cNvPr>
                <p14:cNvContentPartPr/>
                <p14:nvPr/>
              </p14:nvContentPartPr>
              <p14:xfrm>
                <a:off x="6634453" y="3875952"/>
                <a:ext cx="868320" cy="99720"/>
              </p14:xfrm>
            </p:contentPart>
          </mc:Choice>
          <mc:Fallback xmlns="">
            <p:pic>
              <p:nvPicPr>
                <p:cNvPr id="137379" name="Freihand 137378">
                  <a:extLst>
                    <a:ext uri="{FF2B5EF4-FFF2-40B4-BE49-F238E27FC236}">
                      <a16:creationId xmlns:a16="http://schemas.microsoft.com/office/drawing/2014/main" id="{8692EEE1-D277-49EF-AF19-702486898453}"/>
                    </a:ext>
                  </a:extLst>
                </p:cNvPr>
                <p:cNvPicPr/>
                <p:nvPr/>
              </p:nvPicPr>
              <p:blipFill>
                <a:blip r:embed="rId283"/>
                <a:stretch>
                  <a:fillRect/>
                </a:stretch>
              </p:blipFill>
              <p:spPr>
                <a:xfrm>
                  <a:off x="6630133" y="3871632"/>
                  <a:ext cx="876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7380" name="Freihand 137379">
                  <a:extLst>
                    <a:ext uri="{FF2B5EF4-FFF2-40B4-BE49-F238E27FC236}">
                      <a16:creationId xmlns:a16="http://schemas.microsoft.com/office/drawing/2014/main" id="{E6C3691D-5B8E-42AF-8758-CCDE89FD6B51}"/>
                    </a:ext>
                  </a:extLst>
                </p14:cNvPr>
                <p14:cNvContentPartPr/>
                <p14:nvPr/>
              </p14:nvContentPartPr>
              <p14:xfrm>
                <a:off x="8247613" y="3640512"/>
                <a:ext cx="256680" cy="140760"/>
              </p14:xfrm>
            </p:contentPart>
          </mc:Choice>
          <mc:Fallback xmlns="">
            <p:pic>
              <p:nvPicPr>
                <p:cNvPr id="137380" name="Freihand 137379">
                  <a:extLst>
                    <a:ext uri="{FF2B5EF4-FFF2-40B4-BE49-F238E27FC236}">
                      <a16:creationId xmlns:a16="http://schemas.microsoft.com/office/drawing/2014/main" id="{E6C3691D-5B8E-42AF-8758-CCDE89FD6B51}"/>
                    </a:ext>
                  </a:extLst>
                </p:cNvPr>
                <p:cNvPicPr/>
                <p:nvPr/>
              </p:nvPicPr>
              <p:blipFill>
                <a:blip r:embed="rId285"/>
                <a:stretch>
                  <a:fillRect/>
                </a:stretch>
              </p:blipFill>
              <p:spPr>
                <a:xfrm>
                  <a:off x="8243293" y="3636192"/>
                  <a:ext cx="265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7247" name="Freihand 137246">
                  <a:extLst>
                    <a:ext uri="{FF2B5EF4-FFF2-40B4-BE49-F238E27FC236}">
                      <a16:creationId xmlns:a16="http://schemas.microsoft.com/office/drawing/2014/main" id="{23E81703-8EBC-4BC3-B15E-3437576EFDE7}"/>
                    </a:ext>
                  </a:extLst>
                </p14:cNvPr>
                <p14:cNvContentPartPr/>
                <p14:nvPr/>
              </p14:nvContentPartPr>
              <p14:xfrm>
                <a:off x="9336613" y="887952"/>
                <a:ext cx="16920" cy="145440"/>
              </p14:xfrm>
            </p:contentPart>
          </mc:Choice>
          <mc:Fallback xmlns="">
            <p:pic>
              <p:nvPicPr>
                <p:cNvPr id="137247" name="Freihand 137246">
                  <a:extLst>
                    <a:ext uri="{FF2B5EF4-FFF2-40B4-BE49-F238E27FC236}">
                      <a16:creationId xmlns:a16="http://schemas.microsoft.com/office/drawing/2014/main" id="{23E81703-8EBC-4BC3-B15E-3437576EFDE7}"/>
                    </a:ext>
                  </a:extLst>
                </p:cNvPr>
                <p:cNvPicPr/>
                <p:nvPr/>
              </p:nvPicPr>
              <p:blipFill>
                <a:blip r:embed="rId287"/>
                <a:stretch>
                  <a:fillRect/>
                </a:stretch>
              </p:blipFill>
              <p:spPr>
                <a:xfrm>
                  <a:off x="9332293" y="883632"/>
                  <a:ext cx="25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7248" name="Freihand 137247">
                  <a:extLst>
                    <a:ext uri="{FF2B5EF4-FFF2-40B4-BE49-F238E27FC236}">
                      <a16:creationId xmlns:a16="http://schemas.microsoft.com/office/drawing/2014/main" id="{B2DB0B69-5D0E-45CA-848F-8CF030E8919D}"/>
                    </a:ext>
                  </a:extLst>
                </p14:cNvPr>
                <p14:cNvContentPartPr/>
                <p14:nvPr/>
              </p14:nvContentPartPr>
              <p14:xfrm>
                <a:off x="9204493" y="859512"/>
                <a:ext cx="210240" cy="152640"/>
              </p14:xfrm>
            </p:contentPart>
          </mc:Choice>
          <mc:Fallback xmlns="">
            <p:pic>
              <p:nvPicPr>
                <p:cNvPr id="137248" name="Freihand 137247">
                  <a:extLst>
                    <a:ext uri="{FF2B5EF4-FFF2-40B4-BE49-F238E27FC236}">
                      <a16:creationId xmlns:a16="http://schemas.microsoft.com/office/drawing/2014/main" id="{B2DB0B69-5D0E-45CA-848F-8CF030E8919D}"/>
                    </a:ext>
                  </a:extLst>
                </p:cNvPr>
                <p:cNvPicPr/>
                <p:nvPr/>
              </p:nvPicPr>
              <p:blipFill>
                <a:blip r:embed="rId289"/>
                <a:stretch>
                  <a:fillRect/>
                </a:stretch>
              </p:blipFill>
              <p:spPr>
                <a:xfrm>
                  <a:off x="9200173" y="855192"/>
                  <a:ext cx="218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7249" name="Freihand 137248">
                  <a:extLst>
                    <a:ext uri="{FF2B5EF4-FFF2-40B4-BE49-F238E27FC236}">
                      <a16:creationId xmlns:a16="http://schemas.microsoft.com/office/drawing/2014/main" id="{DEB5ED22-CE6C-4B10-A905-B925E9D8AEF2}"/>
                    </a:ext>
                  </a:extLst>
                </p14:cNvPr>
                <p14:cNvContentPartPr/>
                <p14:nvPr/>
              </p14:nvContentPartPr>
              <p14:xfrm>
                <a:off x="9449653" y="910272"/>
                <a:ext cx="45000" cy="95040"/>
              </p14:xfrm>
            </p:contentPart>
          </mc:Choice>
          <mc:Fallback xmlns="">
            <p:pic>
              <p:nvPicPr>
                <p:cNvPr id="137249" name="Freihand 137248">
                  <a:extLst>
                    <a:ext uri="{FF2B5EF4-FFF2-40B4-BE49-F238E27FC236}">
                      <a16:creationId xmlns:a16="http://schemas.microsoft.com/office/drawing/2014/main" id="{DEB5ED22-CE6C-4B10-A905-B925E9D8AEF2}"/>
                    </a:ext>
                  </a:extLst>
                </p:cNvPr>
                <p:cNvPicPr/>
                <p:nvPr/>
              </p:nvPicPr>
              <p:blipFill>
                <a:blip r:embed="rId291"/>
                <a:stretch>
                  <a:fillRect/>
                </a:stretch>
              </p:blipFill>
              <p:spPr>
                <a:xfrm>
                  <a:off x="9445333" y="905952"/>
                  <a:ext cx="53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7250" name="Freihand 137249">
                  <a:extLst>
                    <a:ext uri="{FF2B5EF4-FFF2-40B4-BE49-F238E27FC236}">
                      <a16:creationId xmlns:a16="http://schemas.microsoft.com/office/drawing/2014/main" id="{7B4B0BD4-6AE2-48A3-B3AB-42BC873F3863}"/>
                    </a:ext>
                  </a:extLst>
                </p14:cNvPr>
                <p14:cNvContentPartPr/>
                <p14:nvPr/>
              </p14:nvContentPartPr>
              <p14:xfrm>
                <a:off x="9496453" y="797232"/>
                <a:ext cx="129600" cy="197280"/>
              </p14:xfrm>
            </p:contentPart>
          </mc:Choice>
          <mc:Fallback xmlns="">
            <p:pic>
              <p:nvPicPr>
                <p:cNvPr id="137250" name="Freihand 137249">
                  <a:extLst>
                    <a:ext uri="{FF2B5EF4-FFF2-40B4-BE49-F238E27FC236}">
                      <a16:creationId xmlns:a16="http://schemas.microsoft.com/office/drawing/2014/main" id="{7B4B0BD4-6AE2-48A3-B3AB-42BC873F3863}"/>
                    </a:ext>
                  </a:extLst>
                </p:cNvPr>
                <p:cNvPicPr/>
                <p:nvPr/>
              </p:nvPicPr>
              <p:blipFill>
                <a:blip r:embed="rId293"/>
                <a:stretch>
                  <a:fillRect/>
                </a:stretch>
              </p:blipFill>
              <p:spPr>
                <a:xfrm>
                  <a:off x="9492133" y="792912"/>
                  <a:ext cx="138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7251" name="Freihand 137250">
                  <a:extLst>
                    <a:ext uri="{FF2B5EF4-FFF2-40B4-BE49-F238E27FC236}">
                      <a16:creationId xmlns:a16="http://schemas.microsoft.com/office/drawing/2014/main" id="{FAEB3FFF-408D-4FF4-9C45-324B26634B98}"/>
                    </a:ext>
                  </a:extLst>
                </p14:cNvPr>
                <p14:cNvContentPartPr/>
                <p14:nvPr/>
              </p14:nvContentPartPr>
              <p14:xfrm>
                <a:off x="9640813" y="862752"/>
                <a:ext cx="109800" cy="129240"/>
              </p14:xfrm>
            </p:contentPart>
          </mc:Choice>
          <mc:Fallback xmlns="">
            <p:pic>
              <p:nvPicPr>
                <p:cNvPr id="137251" name="Freihand 137250">
                  <a:extLst>
                    <a:ext uri="{FF2B5EF4-FFF2-40B4-BE49-F238E27FC236}">
                      <a16:creationId xmlns:a16="http://schemas.microsoft.com/office/drawing/2014/main" id="{FAEB3FFF-408D-4FF4-9C45-324B26634B98}"/>
                    </a:ext>
                  </a:extLst>
                </p:cNvPr>
                <p:cNvPicPr/>
                <p:nvPr/>
              </p:nvPicPr>
              <p:blipFill>
                <a:blip r:embed="rId295"/>
                <a:stretch>
                  <a:fillRect/>
                </a:stretch>
              </p:blipFill>
              <p:spPr>
                <a:xfrm>
                  <a:off x="9636493" y="858432"/>
                  <a:ext cx="118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7252" name="Freihand 137251">
                  <a:extLst>
                    <a:ext uri="{FF2B5EF4-FFF2-40B4-BE49-F238E27FC236}">
                      <a16:creationId xmlns:a16="http://schemas.microsoft.com/office/drawing/2014/main" id="{EC62CA1C-4755-41C8-B7E5-080F58134178}"/>
                    </a:ext>
                  </a:extLst>
                </p14:cNvPr>
                <p14:cNvContentPartPr/>
                <p14:nvPr/>
              </p14:nvContentPartPr>
              <p14:xfrm>
                <a:off x="9772933" y="852672"/>
                <a:ext cx="111960" cy="102240"/>
              </p14:xfrm>
            </p:contentPart>
          </mc:Choice>
          <mc:Fallback xmlns="">
            <p:pic>
              <p:nvPicPr>
                <p:cNvPr id="137252" name="Freihand 137251">
                  <a:extLst>
                    <a:ext uri="{FF2B5EF4-FFF2-40B4-BE49-F238E27FC236}">
                      <a16:creationId xmlns:a16="http://schemas.microsoft.com/office/drawing/2014/main" id="{EC62CA1C-4755-41C8-B7E5-080F58134178}"/>
                    </a:ext>
                  </a:extLst>
                </p:cNvPr>
                <p:cNvPicPr/>
                <p:nvPr/>
              </p:nvPicPr>
              <p:blipFill>
                <a:blip r:embed="rId297"/>
                <a:stretch>
                  <a:fillRect/>
                </a:stretch>
              </p:blipFill>
              <p:spPr>
                <a:xfrm>
                  <a:off x="9768613" y="848352"/>
                  <a:ext cx="120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7253" name="Freihand 137252">
                  <a:extLst>
                    <a:ext uri="{FF2B5EF4-FFF2-40B4-BE49-F238E27FC236}">
                      <a16:creationId xmlns:a16="http://schemas.microsoft.com/office/drawing/2014/main" id="{F6317310-D23A-43B5-978A-AE6B7303AA5A}"/>
                    </a:ext>
                  </a:extLst>
                </p14:cNvPr>
                <p14:cNvContentPartPr/>
                <p14:nvPr/>
              </p14:nvContentPartPr>
              <p14:xfrm>
                <a:off x="10058773" y="702552"/>
                <a:ext cx="477360" cy="207360"/>
              </p14:xfrm>
            </p:contentPart>
          </mc:Choice>
          <mc:Fallback xmlns="">
            <p:pic>
              <p:nvPicPr>
                <p:cNvPr id="137253" name="Freihand 137252">
                  <a:extLst>
                    <a:ext uri="{FF2B5EF4-FFF2-40B4-BE49-F238E27FC236}">
                      <a16:creationId xmlns:a16="http://schemas.microsoft.com/office/drawing/2014/main" id="{F6317310-D23A-43B5-978A-AE6B7303AA5A}"/>
                    </a:ext>
                  </a:extLst>
                </p:cNvPr>
                <p:cNvPicPr/>
                <p:nvPr/>
              </p:nvPicPr>
              <p:blipFill>
                <a:blip r:embed="rId299"/>
                <a:stretch>
                  <a:fillRect/>
                </a:stretch>
              </p:blipFill>
              <p:spPr>
                <a:xfrm>
                  <a:off x="10054453" y="698232"/>
                  <a:ext cx="48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7254" name="Freihand 137253">
                  <a:extLst>
                    <a:ext uri="{FF2B5EF4-FFF2-40B4-BE49-F238E27FC236}">
                      <a16:creationId xmlns:a16="http://schemas.microsoft.com/office/drawing/2014/main" id="{A2DE4EF8-3A1B-46A5-804D-8CCC3B83B8F3}"/>
                    </a:ext>
                  </a:extLst>
                </p14:cNvPr>
                <p14:cNvContentPartPr/>
                <p14:nvPr/>
              </p14:nvContentPartPr>
              <p14:xfrm>
                <a:off x="10454053" y="736752"/>
                <a:ext cx="64080" cy="19800"/>
              </p14:xfrm>
            </p:contentPart>
          </mc:Choice>
          <mc:Fallback xmlns="">
            <p:pic>
              <p:nvPicPr>
                <p:cNvPr id="137254" name="Freihand 137253">
                  <a:extLst>
                    <a:ext uri="{FF2B5EF4-FFF2-40B4-BE49-F238E27FC236}">
                      <a16:creationId xmlns:a16="http://schemas.microsoft.com/office/drawing/2014/main" id="{A2DE4EF8-3A1B-46A5-804D-8CCC3B83B8F3}"/>
                    </a:ext>
                  </a:extLst>
                </p:cNvPr>
                <p:cNvPicPr/>
                <p:nvPr/>
              </p:nvPicPr>
              <p:blipFill>
                <a:blip r:embed="rId301"/>
                <a:stretch>
                  <a:fillRect/>
                </a:stretch>
              </p:blipFill>
              <p:spPr>
                <a:xfrm>
                  <a:off x="10449733" y="732432"/>
                  <a:ext cx="72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7255" name="Freihand 137254">
                  <a:extLst>
                    <a:ext uri="{FF2B5EF4-FFF2-40B4-BE49-F238E27FC236}">
                      <a16:creationId xmlns:a16="http://schemas.microsoft.com/office/drawing/2014/main" id="{FC5DC03B-54F6-4EA9-8601-82321C5E382E}"/>
                    </a:ext>
                  </a:extLst>
                </p14:cNvPr>
                <p14:cNvContentPartPr/>
                <p14:nvPr/>
              </p14:nvContentPartPr>
              <p14:xfrm>
                <a:off x="10559173" y="769512"/>
                <a:ext cx="61200" cy="82440"/>
              </p14:xfrm>
            </p:contentPart>
          </mc:Choice>
          <mc:Fallback xmlns="">
            <p:pic>
              <p:nvPicPr>
                <p:cNvPr id="137255" name="Freihand 137254">
                  <a:extLst>
                    <a:ext uri="{FF2B5EF4-FFF2-40B4-BE49-F238E27FC236}">
                      <a16:creationId xmlns:a16="http://schemas.microsoft.com/office/drawing/2014/main" id="{FC5DC03B-54F6-4EA9-8601-82321C5E382E}"/>
                    </a:ext>
                  </a:extLst>
                </p:cNvPr>
                <p:cNvPicPr/>
                <p:nvPr/>
              </p:nvPicPr>
              <p:blipFill>
                <a:blip r:embed="rId303"/>
                <a:stretch>
                  <a:fillRect/>
                </a:stretch>
              </p:blipFill>
              <p:spPr>
                <a:xfrm>
                  <a:off x="10554853" y="765192"/>
                  <a:ext cx="69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7256" name="Freihand 137255">
                  <a:extLst>
                    <a:ext uri="{FF2B5EF4-FFF2-40B4-BE49-F238E27FC236}">
                      <a16:creationId xmlns:a16="http://schemas.microsoft.com/office/drawing/2014/main" id="{4E460483-E42F-41A7-AC29-27FECA072671}"/>
                    </a:ext>
                  </a:extLst>
                </p14:cNvPr>
                <p14:cNvContentPartPr/>
                <p14:nvPr/>
              </p14:nvContentPartPr>
              <p14:xfrm>
                <a:off x="10661413" y="647112"/>
                <a:ext cx="44640" cy="161280"/>
              </p14:xfrm>
            </p:contentPart>
          </mc:Choice>
          <mc:Fallback xmlns="">
            <p:pic>
              <p:nvPicPr>
                <p:cNvPr id="137256" name="Freihand 137255">
                  <a:extLst>
                    <a:ext uri="{FF2B5EF4-FFF2-40B4-BE49-F238E27FC236}">
                      <a16:creationId xmlns:a16="http://schemas.microsoft.com/office/drawing/2014/main" id="{4E460483-E42F-41A7-AC29-27FECA072671}"/>
                    </a:ext>
                  </a:extLst>
                </p:cNvPr>
                <p:cNvPicPr/>
                <p:nvPr/>
              </p:nvPicPr>
              <p:blipFill>
                <a:blip r:embed="rId305"/>
                <a:stretch>
                  <a:fillRect/>
                </a:stretch>
              </p:blipFill>
              <p:spPr>
                <a:xfrm>
                  <a:off x="10657093" y="642792"/>
                  <a:ext cx="53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7257" name="Freihand 137256">
                  <a:extLst>
                    <a:ext uri="{FF2B5EF4-FFF2-40B4-BE49-F238E27FC236}">
                      <a16:creationId xmlns:a16="http://schemas.microsoft.com/office/drawing/2014/main" id="{F20B1A17-9F2D-43DC-932F-12737787D84C}"/>
                    </a:ext>
                  </a:extLst>
                </p14:cNvPr>
                <p14:cNvContentPartPr/>
                <p14:nvPr/>
              </p14:nvContentPartPr>
              <p14:xfrm>
                <a:off x="10701013" y="743592"/>
                <a:ext cx="116280" cy="68040"/>
              </p14:xfrm>
            </p:contentPart>
          </mc:Choice>
          <mc:Fallback xmlns="">
            <p:pic>
              <p:nvPicPr>
                <p:cNvPr id="137257" name="Freihand 137256">
                  <a:extLst>
                    <a:ext uri="{FF2B5EF4-FFF2-40B4-BE49-F238E27FC236}">
                      <a16:creationId xmlns:a16="http://schemas.microsoft.com/office/drawing/2014/main" id="{F20B1A17-9F2D-43DC-932F-12737787D84C}"/>
                    </a:ext>
                  </a:extLst>
                </p:cNvPr>
                <p:cNvPicPr/>
                <p:nvPr/>
              </p:nvPicPr>
              <p:blipFill>
                <a:blip r:embed="rId307"/>
                <a:stretch>
                  <a:fillRect/>
                </a:stretch>
              </p:blipFill>
              <p:spPr>
                <a:xfrm>
                  <a:off x="10696693" y="739272"/>
                  <a:ext cx="124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7258" name="Freihand 137257">
                  <a:extLst>
                    <a:ext uri="{FF2B5EF4-FFF2-40B4-BE49-F238E27FC236}">
                      <a16:creationId xmlns:a16="http://schemas.microsoft.com/office/drawing/2014/main" id="{90BF6D82-65E6-4F91-8458-1C98C46DF51B}"/>
                    </a:ext>
                  </a:extLst>
                </p14:cNvPr>
                <p14:cNvContentPartPr/>
                <p14:nvPr/>
              </p14:nvContentPartPr>
              <p14:xfrm>
                <a:off x="10816933" y="725232"/>
                <a:ext cx="114120" cy="92880"/>
              </p14:xfrm>
            </p:contentPart>
          </mc:Choice>
          <mc:Fallback xmlns="">
            <p:pic>
              <p:nvPicPr>
                <p:cNvPr id="137258" name="Freihand 137257">
                  <a:extLst>
                    <a:ext uri="{FF2B5EF4-FFF2-40B4-BE49-F238E27FC236}">
                      <a16:creationId xmlns:a16="http://schemas.microsoft.com/office/drawing/2014/main" id="{90BF6D82-65E6-4F91-8458-1C98C46DF51B}"/>
                    </a:ext>
                  </a:extLst>
                </p:cNvPr>
                <p:cNvPicPr/>
                <p:nvPr/>
              </p:nvPicPr>
              <p:blipFill>
                <a:blip r:embed="rId309"/>
                <a:stretch>
                  <a:fillRect/>
                </a:stretch>
              </p:blipFill>
              <p:spPr>
                <a:xfrm>
                  <a:off x="10812613" y="720912"/>
                  <a:ext cx="12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7259" name="Freihand 137258">
                  <a:extLst>
                    <a:ext uri="{FF2B5EF4-FFF2-40B4-BE49-F238E27FC236}">
                      <a16:creationId xmlns:a16="http://schemas.microsoft.com/office/drawing/2014/main" id="{D64614A6-4400-46EB-9F63-97FA407850AA}"/>
                    </a:ext>
                  </a:extLst>
                </p14:cNvPr>
                <p14:cNvContentPartPr/>
                <p14:nvPr/>
              </p14:nvContentPartPr>
              <p14:xfrm>
                <a:off x="10920613" y="678072"/>
                <a:ext cx="15480" cy="25920"/>
              </p14:xfrm>
            </p:contentPart>
          </mc:Choice>
          <mc:Fallback xmlns="">
            <p:pic>
              <p:nvPicPr>
                <p:cNvPr id="137259" name="Freihand 137258">
                  <a:extLst>
                    <a:ext uri="{FF2B5EF4-FFF2-40B4-BE49-F238E27FC236}">
                      <a16:creationId xmlns:a16="http://schemas.microsoft.com/office/drawing/2014/main" id="{D64614A6-4400-46EB-9F63-97FA407850AA}"/>
                    </a:ext>
                  </a:extLst>
                </p:cNvPr>
                <p:cNvPicPr/>
                <p:nvPr/>
              </p:nvPicPr>
              <p:blipFill>
                <a:blip r:embed="rId311"/>
                <a:stretch>
                  <a:fillRect/>
                </a:stretch>
              </p:blipFill>
              <p:spPr>
                <a:xfrm>
                  <a:off x="10916293" y="673752"/>
                  <a:ext cx="24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7260" name="Freihand 137259">
                  <a:extLst>
                    <a:ext uri="{FF2B5EF4-FFF2-40B4-BE49-F238E27FC236}">
                      <a16:creationId xmlns:a16="http://schemas.microsoft.com/office/drawing/2014/main" id="{F02F689B-E238-431A-9020-86E4AB607A6E}"/>
                    </a:ext>
                  </a:extLst>
                </p14:cNvPr>
                <p14:cNvContentPartPr/>
                <p14:nvPr/>
              </p14:nvContentPartPr>
              <p14:xfrm>
                <a:off x="10951213" y="730632"/>
                <a:ext cx="81720" cy="221040"/>
              </p14:xfrm>
            </p:contentPart>
          </mc:Choice>
          <mc:Fallback xmlns="">
            <p:pic>
              <p:nvPicPr>
                <p:cNvPr id="137260" name="Freihand 137259">
                  <a:extLst>
                    <a:ext uri="{FF2B5EF4-FFF2-40B4-BE49-F238E27FC236}">
                      <a16:creationId xmlns:a16="http://schemas.microsoft.com/office/drawing/2014/main" id="{F02F689B-E238-431A-9020-86E4AB607A6E}"/>
                    </a:ext>
                  </a:extLst>
                </p:cNvPr>
                <p:cNvPicPr/>
                <p:nvPr/>
              </p:nvPicPr>
              <p:blipFill>
                <a:blip r:embed="rId313"/>
                <a:stretch>
                  <a:fillRect/>
                </a:stretch>
              </p:blipFill>
              <p:spPr>
                <a:xfrm>
                  <a:off x="10946893" y="726312"/>
                  <a:ext cx="90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37261" name="Freihand 137260">
                  <a:extLst>
                    <a:ext uri="{FF2B5EF4-FFF2-40B4-BE49-F238E27FC236}">
                      <a16:creationId xmlns:a16="http://schemas.microsoft.com/office/drawing/2014/main" id="{CBB3D1AF-8823-408D-AF63-BE6F7D1D4369}"/>
                    </a:ext>
                  </a:extLst>
                </p14:cNvPr>
                <p14:cNvContentPartPr/>
                <p14:nvPr/>
              </p14:nvContentPartPr>
              <p14:xfrm>
                <a:off x="11029693" y="593832"/>
                <a:ext cx="113760" cy="183600"/>
              </p14:xfrm>
            </p:contentPart>
          </mc:Choice>
          <mc:Fallback xmlns="">
            <p:pic>
              <p:nvPicPr>
                <p:cNvPr id="137261" name="Freihand 137260">
                  <a:extLst>
                    <a:ext uri="{FF2B5EF4-FFF2-40B4-BE49-F238E27FC236}">
                      <a16:creationId xmlns:a16="http://schemas.microsoft.com/office/drawing/2014/main" id="{CBB3D1AF-8823-408D-AF63-BE6F7D1D4369}"/>
                    </a:ext>
                  </a:extLst>
                </p:cNvPr>
                <p:cNvPicPr/>
                <p:nvPr/>
              </p:nvPicPr>
              <p:blipFill>
                <a:blip r:embed="rId315"/>
                <a:stretch>
                  <a:fillRect/>
                </a:stretch>
              </p:blipFill>
              <p:spPr>
                <a:xfrm>
                  <a:off x="11025373" y="589512"/>
                  <a:ext cx="122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37262" name="Freihand 137261">
                  <a:extLst>
                    <a:ext uri="{FF2B5EF4-FFF2-40B4-BE49-F238E27FC236}">
                      <a16:creationId xmlns:a16="http://schemas.microsoft.com/office/drawing/2014/main" id="{86C64D70-8834-4CEA-8BCF-51F7EE4AE970}"/>
                    </a:ext>
                  </a:extLst>
                </p14:cNvPr>
                <p14:cNvContentPartPr/>
                <p14:nvPr/>
              </p14:nvContentPartPr>
              <p14:xfrm>
                <a:off x="11150653" y="697512"/>
                <a:ext cx="146880" cy="69120"/>
              </p14:xfrm>
            </p:contentPart>
          </mc:Choice>
          <mc:Fallback xmlns="">
            <p:pic>
              <p:nvPicPr>
                <p:cNvPr id="137262" name="Freihand 137261">
                  <a:extLst>
                    <a:ext uri="{FF2B5EF4-FFF2-40B4-BE49-F238E27FC236}">
                      <a16:creationId xmlns:a16="http://schemas.microsoft.com/office/drawing/2014/main" id="{86C64D70-8834-4CEA-8BCF-51F7EE4AE970}"/>
                    </a:ext>
                  </a:extLst>
                </p:cNvPr>
                <p:cNvPicPr/>
                <p:nvPr/>
              </p:nvPicPr>
              <p:blipFill>
                <a:blip r:embed="rId317"/>
                <a:stretch>
                  <a:fillRect/>
                </a:stretch>
              </p:blipFill>
              <p:spPr>
                <a:xfrm>
                  <a:off x="11146333" y="693192"/>
                  <a:ext cx="155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37263" name="Freihand 137262">
                  <a:extLst>
                    <a:ext uri="{FF2B5EF4-FFF2-40B4-BE49-F238E27FC236}">
                      <a16:creationId xmlns:a16="http://schemas.microsoft.com/office/drawing/2014/main" id="{143BD63C-6267-4E58-A3C8-41E0A99C6BBF}"/>
                    </a:ext>
                  </a:extLst>
                </p14:cNvPr>
                <p14:cNvContentPartPr/>
                <p14:nvPr/>
              </p14:nvContentPartPr>
              <p14:xfrm>
                <a:off x="11273773" y="627312"/>
                <a:ext cx="85680" cy="149760"/>
              </p14:xfrm>
            </p:contentPart>
          </mc:Choice>
          <mc:Fallback xmlns="">
            <p:pic>
              <p:nvPicPr>
                <p:cNvPr id="137263" name="Freihand 137262">
                  <a:extLst>
                    <a:ext uri="{FF2B5EF4-FFF2-40B4-BE49-F238E27FC236}">
                      <a16:creationId xmlns:a16="http://schemas.microsoft.com/office/drawing/2014/main" id="{143BD63C-6267-4E58-A3C8-41E0A99C6BBF}"/>
                    </a:ext>
                  </a:extLst>
                </p:cNvPr>
                <p:cNvPicPr/>
                <p:nvPr/>
              </p:nvPicPr>
              <p:blipFill>
                <a:blip r:embed="rId319"/>
                <a:stretch>
                  <a:fillRect/>
                </a:stretch>
              </p:blipFill>
              <p:spPr>
                <a:xfrm>
                  <a:off x="11269453" y="622992"/>
                  <a:ext cx="94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37264" name="Freihand 137263">
                  <a:extLst>
                    <a:ext uri="{FF2B5EF4-FFF2-40B4-BE49-F238E27FC236}">
                      <a16:creationId xmlns:a16="http://schemas.microsoft.com/office/drawing/2014/main" id="{34411D39-B04A-49EF-A510-3B07015575D6}"/>
                    </a:ext>
                  </a:extLst>
                </p14:cNvPr>
                <p14:cNvContentPartPr/>
                <p14:nvPr/>
              </p14:nvContentPartPr>
              <p14:xfrm>
                <a:off x="11247493" y="564672"/>
                <a:ext cx="360" cy="360"/>
              </p14:xfrm>
            </p:contentPart>
          </mc:Choice>
          <mc:Fallback xmlns="">
            <p:pic>
              <p:nvPicPr>
                <p:cNvPr id="137264" name="Freihand 137263">
                  <a:extLst>
                    <a:ext uri="{FF2B5EF4-FFF2-40B4-BE49-F238E27FC236}">
                      <a16:creationId xmlns:a16="http://schemas.microsoft.com/office/drawing/2014/main" id="{34411D39-B04A-49EF-A510-3B07015575D6}"/>
                    </a:ext>
                  </a:extLst>
                </p:cNvPr>
                <p:cNvPicPr/>
                <p:nvPr/>
              </p:nvPicPr>
              <p:blipFill>
                <a:blip r:embed="rId174"/>
                <a:stretch>
                  <a:fillRect/>
                </a:stretch>
              </p:blipFill>
              <p:spPr>
                <a:xfrm>
                  <a:off x="11243173" y="560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7267" name="Freihand 137266">
                  <a:extLst>
                    <a:ext uri="{FF2B5EF4-FFF2-40B4-BE49-F238E27FC236}">
                      <a16:creationId xmlns:a16="http://schemas.microsoft.com/office/drawing/2014/main" id="{22604E61-4FD5-4404-8E67-DE7FB2111EF8}"/>
                    </a:ext>
                  </a:extLst>
                </p14:cNvPr>
                <p14:cNvContentPartPr/>
                <p14:nvPr/>
              </p14:nvContentPartPr>
              <p14:xfrm>
                <a:off x="9303493" y="1247952"/>
                <a:ext cx="27720" cy="86400"/>
              </p14:xfrm>
            </p:contentPart>
          </mc:Choice>
          <mc:Fallback xmlns="">
            <p:pic>
              <p:nvPicPr>
                <p:cNvPr id="137267" name="Freihand 137266">
                  <a:extLst>
                    <a:ext uri="{FF2B5EF4-FFF2-40B4-BE49-F238E27FC236}">
                      <a16:creationId xmlns:a16="http://schemas.microsoft.com/office/drawing/2014/main" id="{22604E61-4FD5-4404-8E67-DE7FB2111EF8}"/>
                    </a:ext>
                  </a:extLst>
                </p:cNvPr>
                <p:cNvPicPr/>
                <p:nvPr/>
              </p:nvPicPr>
              <p:blipFill>
                <a:blip r:embed="rId322"/>
                <a:stretch>
                  <a:fillRect/>
                </a:stretch>
              </p:blipFill>
              <p:spPr>
                <a:xfrm>
                  <a:off x="9299173" y="1243632"/>
                  <a:ext cx="36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7268" name="Freihand 137267">
                  <a:extLst>
                    <a:ext uri="{FF2B5EF4-FFF2-40B4-BE49-F238E27FC236}">
                      <a16:creationId xmlns:a16="http://schemas.microsoft.com/office/drawing/2014/main" id="{851CC27E-ABAE-43F8-AB75-FA9F716B9D59}"/>
                    </a:ext>
                  </a:extLst>
                </p14:cNvPr>
                <p14:cNvContentPartPr/>
                <p14:nvPr/>
              </p14:nvContentPartPr>
              <p14:xfrm>
                <a:off x="9292333" y="1176312"/>
                <a:ext cx="33480" cy="19800"/>
              </p14:xfrm>
            </p:contentPart>
          </mc:Choice>
          <mc:Fallback xmlns="">
            <p:pic>
              <p:nvPicPr>
                <p:cNvPr id="137268" name="Freihand 137267">
                  <a:extLst>
                    <a:ext uri="{FF2B5EF4-FFF2-40B4-BE49-F238E27FC236}">
                      <a16:creationId xmlns:a16="http://schemas.microsoft.com/office/drawing/2014/main" id="{851CC27E-ABAE-43F8-AB75-FA9F716B9D59}"/>
                    </a:ext>
                  </a:extLst>
                </p:cNvPr>
                <p:cNvPicPr/>
                <p:nvPr/>
              </p:nvPicPr>
              <p:blipFill>
                <a:blip r:embed="rId324"/>
                <a:stretch>
                  <a:fillRect/>
                </a:stretch>
              </p:blipFill>
              <p:spPr>
                <a:xfrm>
                  <a:off x="9288013" y="1171992"/>
                  <a:ext cx="42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7269" name="Freihand 137268">
                  <a:extLst>
                    <a:ext uri="{FF2B5EF4-FFF2-40B4-BE49-F238E27FC236}">
                      <a16:creationId xmlns:a16="http://schemas.microsoft.com/office/drawing/2014/main" id="{DB42CFC3-4322-4428-9008-A833F93B3038}"/>
                    </a:ext>
                  </a:extLst>
                </p14:cNvPr>
                <p14:cNvContentPartPr/>
                <p14:nvPr/>
              </p14:nvContentPartPr>
              <p14:xfrm>
                <a:off x="9373333" y="1238592"/>
                <a:ext cx="77040" cy="79560"/>
              </p14:xfrm>
            </p:contentPart>
          </mc:Choice>
          <mc:Fallback xmlns="">
            <p:pic>
              <p:nvPicPr>
                <p:cNvPr id="137269" name="Freihand 137268">
                  <a:extLst>
                    <a:ext uri="{FF2B5EF4-FFF2-40B4-BE49-F238E27FC236}">
                      <a16:creationId xmlns:a16="http://schemas.microsoft.com/office/drawing/2014/main" id="{DB42CFC3-4322-4428-9008-A833F93B3038}"/>
                    </a:ext>
                  </a:extLst>
                </p:cNvPr>
                <p:cNvPicPr/>
                <p:nvPr/>
              </p:nvPicPr>
              <p:blipFill>
                <a:blip r:embed="rId326"/>
                <a:stretch>
                  <a:fillRect/>
                </a:stretch>
              </p:blipFill>
              <p:spPr>
                <a:xfrm>
                  <a:off x="9369013" y="1234272"/>
                  <a:ext cx="85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7270" name="Freihand 137269">
                  <a:extLst>
                    <a:ext uri="{FF2B5EF4-FFF2-40B4-BE49-F238E27FC236}">
                      <a16:creationId xmlns:a16="http://schemas.microsoft.com/office/drawing/2014/main" id="{9C80428A-FF1B-45BD-AA4D-BDD3232C3C08}"/>
                    </a:ext>
                  </a:extLst>
                </p14:cNvPr>
                <p14:cNvContentPartPr/>
                <p14:nvPr/>
              </p14:nvContentPartPr>
              <p14:xfrm>
                <a:off x="9455773" y="1144632"/>
                <a:ext cx="116280" cy="149760"/>
              </p14:xfrm>
            </p:contentPart>
          </mc:Choice>
          <mc:Fallback xmlns="">
            <p:pic>
              <p:nvPicPr>
                <p:cNvPr id="137270" name="Freihand 137269">
                  <a:extLst>
                    <a:ext uri="{FF2B5EF4-FFF2-40B4-BE49-F238E27FC236}">
                      <a16:creationId xmlns:a16="http://schemas.microsoft.com/office/drawing/2014/main" id="{9C80428A-FF1B-45BD-AA4D-BDD3232C3C08}"/>
                    </a:ext>
                  </a:extLst>
                </p:cNvPr>
                <p:cNvPicPr/>
                <p:nvPr/>
              </p:nvPicPr>
              <p:blipFill>
                <a:blip r:embed="rId328"/>
                <a:stretch>
                  <a:fillRect/>
                </a:stretch>
              </p:blipFill>
              <p:spPr>
                <a:xfrm>
                  <a:off x="9451453" y="1140312"/>
                  <a:ext cx="124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7272" name="Freihand 137271">
                  <a:extLst>
                    <a:ext uri="{FF2B5EF4-FFF2-40B4-BE49-F238E27FC236}">
                      <a16:creationId xmlns:a16="http://schemas.microsoft.com/office/drawing/2014/main" id="{20E75D18-33EA-4EEC-9D75-1E02FD81115D}"/>
                    </a:ext>
                  </a:extLst>
                </p14:cNvPr>
                <p14:cNvContentPartPr/>
                <p14:nvPr/>
              </p14:nvContentPartPr>
              <p14:xfrm>
                <a:off x="9684733" y="1219512"/>
                <a:ext cx="360" cy="360"/>
              </p14:xfrm>
            </p:contentPart>
          </mc:Choice>
          <mc:Fallback xmlns="">
            <p:pic>
              <p:nvPicPr>
                <p:cNvPr id="137272" name="Freihand 137271">
                  <a:extLst>
                    <a:ext uri="{FF2B5EF4-FFF2-40B4-BE49-F238E27FC236}">
                      <a16:creationId xmlns:a16="http://schemas.microsoft.com/office/drawing/2014/main" id="{20E75D18-33EA-4EEC-9D75-1E02FD81115D}"/>
                    </a:ext>
                  </a:extLst>
                </p:cNvPr>
                <p:cNvPicPr/>
                <p:nvPr/>
              </p:nvPicPr>
              <p:blipFill>
                <a:blip r:embed="rId174"/>
                <a:stretch>
                  <a:fillRect/>
                </a:stretch>
              </p:blipFill>
              <p:spPr>
                <a:xfrm>
                  <a:off x="9680413" y="1215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7273" name="Freihand 137272">
                  <a:extLst>
                    <a:ext uri="{FF2B5EF4-FFF2-40B4-BE49-F238E27FC236}">
                      <a16:creationId xmlns:a16="http://schemas.microsoft.com/office/drawing/2014/main" id="{C00F3ADE-0C72-4C92-A39E-9D735972BAE4}"/>
                    </a:ext>
                  </a:extLst>
                </p14:cNvPr>
                <p14:cNvContentPartPr/>
                <p14:nvPr/>
              </p14:nvContentPartPr>
              <p14:xfrm>
                <a:off x="9711373" y="1180992"/>
                <a:ext cx="203760" cy="76320"/>
              </p14:xfrm>
            </p:contentPart>
          </mc:Choice>
          <mc:Fallback xmlns="">
            <p:pic>
              <p:nvPicPr>
                <p:cNvPr id="137273" name="Freihand 137272">
                  <a:extLst>
                    <a:ext uri="{FF2B5EF4-FFF2-40B4-BE49-F238E27FC236}">
                      <a16:creationId xmlns:a16="http://schemas.microsoft.com/office/drawing/2014/main" id="{C00F3ADE-0C72-4C92-A39E-9D735972BAE4}"/>
                    </a:ext>
                  </a:extLst>
                </p:cNvPr>
                <p:cNvPicPr/>
                <p:nvPr/>
              </p:nvPicPr>
              <p:blipFill>
                <a:blip r:embed="rId331"/>
                <a:stretch>
                  <a:fillRect/>
                </a:stretch>
              </p:blipFill>
              <p:spPr>
                <a:xfrm>
                  <a:off x="9707053" y="1176672"/>
                  <a:ext cx="21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7274" name="Freihand 137273">
                  <a:extLst>
                    <a:ext uri="{FF2B5EF4-FFF2-40B4-BE49-F238E27FC236}">
                      <a16:creationId xmlns:a16="http://schemas.microsoft.com/office/drawing/2014/main" id="{380EDCEF-4220-4BF1-A207-5079348DB602}"/>
                    </a:ext>
                  </a:extLst>
                </p14:cNvPr>
                <p14:cNvContentPartPr/>
                <p14:nvPr/>
              </p14:nvContentPartPr>
              <p14:xfrm>
                <a:off x="9866173" y="1084512"/>
                <a:ext cx="360" cy="360"/>
              </p14:xfrm>
            </p:contentPart>
          </mc:Choice>
          <mc:Fallback xmlns="">
            <p:pic>
              <p:nvPicPr>
                <p:cNvPr id="137274" name="Freihand 137273">
                  <a:extLst>
                    <a:ext uri="{FF2B5EF4-FFF2-40B4-BE49-F238E27FC236}">
                      <a16:creationId xmlns:a16="http://schemas.microsoft.com/office/drawing/2014/main" id="{380EDCEF-4220-4BF1-A207-5079348DB602}"/>
                    </a:ext>
                  </a:extLst>
                </p:cNvPr>
                <p:cNvPicPr/>
                <p:nvPr/>
              </p:nvPicPr>
              <p:blipFill>
                <a:blip r:embed="rId174"/>
                <a:stretch>
                  <a:fillRect/>
                </a:stretch>
              </p:blipFill>
              <p:spPr>
                <a:xfrm>
                  <a:off x="9861853" y="108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7276" name="Freihand 137275">
                  <a:extLst>
                    <a:ext uri="{FF2B5EF4-FFF2-40B4-BE49-F238E27FC236}">
                      <a16:creationId xmlns:a16="http://schemas.microsoft.com/office/drawing/2014/main" id="{186A296F-10D8-460E-B994-2AAC4A36E70D}"/>
                    </a:ext>
                  </a:extLst>
                </p14:cNvPr>
                <p14:cNvContentPartPr/>
                <p14:nvPr/>
              </p14:nvContentPartPr>
              <p14:xfrm>
                <a:off x="10135093" y="1075152"/>
                <a:ext cx="299160" cy="142920"/>
              </p14:xfrm>
            </p:contentPart>
          </mc:Choice>
          <mc:Fallback xmlns="">
            <p:pic>
              <p:nvPicPr>
                <p:cNvPr id="137276" name="Freihand 137275">
                  <a:extLst>
                    <a:ext uri="{FF2B5EF4-FFF2-40B4-BE49-F238E27FC236}">
                      <a16:creationId xmlns:a16="http://schemas.microsoft.com/office/drawing/2014/main" id="{186A296F-10D8-460E-B994-2AAC4A36E70D}"/>
                    </a:ext>
                  </a:extLst>
                </p:cNvPr>
                <p:cNvPicPr/>
                <p:nvPr/>
              </p:nvPicPr>
              <p:blipFill>
                <a:blip r:embed="rId334"/>
                <a:stretch>
                  <a:fillRect/>
                </a:stretch>
              </p:blipFill>
              <p:spPr>
                <a:xfrm>
                  <a:off x="10130773" y="1070832"/>
                  <a:ext cx="307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7277" name="Freihand 137276">
                  <a:extLst>
                    <a:ext uri="{FF2B5EF4-FFF2-40B4-BE49-F238E27FC236}">
                      <a16:creationId xmlns:a16="http://schemas.microsoft.com/office/drawing/2014/main" id="{65044850-98D2-4584-90F7-DEC65650505F}"/>
                    </a:ext>
                  </a:extLst>
                </p14:cNvPr>
                <p14:cNvContentPartPr/>
                <p14:nvPr/>
              </p14:nvContentPartPr>
              <p14:xfrm>
                <a:off x="10453333" y="1055352"/>
                <a:ext cx="328320" cy="114840"/>
              </p14:xfrm>
            </p:contentPart>
          </mc:Choice>
          <mc:Fallback xmlns="">
            <p:pic>
              <p:nvPicPr>
                <p:cNvPr id="137277" name="Freihand 137276">
                  <a:extLst>
                    <a:ext uri="{FF2B5EF4-FFF2-40B4-BE49-F238E27FC236}">
                      <a16:creationId xmlns:a16="http://schemas.microsoft.com/office/drawing/2014/main" id="{65044850-98D2-4584-90F7-DEC65650505F}"/>
                    </a:ext>
                  </a:extLst>
                </p:cNvPr>
                <p:cNvPicPr/>
                <p:nvPr/>
              </p:nvPicPr>
              <p:blipFill>
                <a:blip r:embed="rId336"/>
                <a:stretch>
                  <a:fillRect/>
                </a:stretch>
              </p:blipFill>
              <p:spPr>
                <a:xfrm>
                  <a:off x="10449013" y="1051032"/>
                  <a:ext cx="336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7278" name="Freihand 137277">
                  <a:extLst>
                    <a:ext uri="{FF2B5EF4-FFF2-40B4-BE49-F238E27FC236}">
                      <a16:creationId xmlns:a16="http://schemas.microsoft.com/office/drawing/2014/main" id="{675EDA1B-F537-46E1-8213-594C01224081}"/>
                    </a:ext>
                  </a:extLst>
                </p14:cNvPr>
                <p14:cNvContentPartPr/>
                <p14:nvPr/>
              </p14:nvContentPartPr>
              <p14:xfrm>
                <a:off x="10828813" y="1057512"/>
                <a:ext cx="110520" cy="95040"/>
              </p14:xfrm>
            </p:contentPart>
          </mc:Choice>
          <mc:Fallback xmlns="">
            <p:pic>
              <p:nvPicPr>
                <p:cNvPr id="137278" name="Freihand 137277">
                  <a:extLst>
                    <a:ext uri="{FF2B5EF4-FFF2-40B4-BE49-F238E27FC236}">
                      <a16:creationId xmlns:a16="http://schemas.microsoft.com/office/drawing/2014/main" id="{675EDA1B-F537-46E1-8213-594C01224081}"/>
                    </a:ext>
                  </a:extLst>
                </p:cNvPr>
                <p:cNvPicPr/>
                <p:nvPr/>
              </p:nvPicPr>
              <p:blipFill>
                <a:blip r:embed="rId338"/>
                <a:stretch>
                  <a:fillRect/>
                </a:stretch>
              </p:blipFill>
              <p:spPr>
                <a:xfrm>
                  <a:off x="10824493" y="1053192"/>
                  <a:ext cx="119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7279" name="Freihand 137278">
                  <a:extLst>
                    <a:ext uri="{FF2B5EF4-FFF2-40B4-BE49-F238E27FC236}">
                      <a16:creationId xmlns:a16="http://schemas.microsoft.com/office/drawing/2014/main" id="{CED6FD78-B7CE-44C4-A62F-78AA8AFEA299}"/>
                    </a:ext>
                  </a:extLst>
                </p14:cNvPr>
                <p14:cNvContentPartPr/>
                <p14:nvPr/>
              </p14:nvContentPartPr>
              <p14:xfrm>
                <a:off x="10837813" y="1045632"/>
                <a:ext cx="140400" cy="82440"/>
              </p14:xfrm>
            </p:contentPart>
          </mc:Choice>
          <mc:Fallback xmlns="">
            <p:pic>
              <p:nvPicPr>
                <p:cNvPr id="137279" name="Freihand 137278">
                  <a:extLst>
                    <a:ext uri="{FF2B5EF4-FFF2-40B4-BE49-F238E27FC236}">
                      <a16:creationId xmlns:a16="http://schemas.microsoft.com/office/drawing/2014/main" id="{CED6FD78-B7CE-44C4-A62F-78AA8AFEA299}"/>
                    </a:ext>
                  </a:extLst>
                </p:cNvPr>
                <p:cNvPicPr/>
                <p:nvPr/>
              </p:nvPicPr>
              <p:blipFill>
                <a:blip r:embed="rId340"/>
                <a:stretch>
                  <a:fillRect/>
                </a:stretch>
              </p:blipFill>
              <p:spPr>
                <a:xfrm>
                  <a:off x="10833493" y="1041312"/>
                  <a:ext cx="149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7280" name="Freihand 137279">
                  <a:extLst>
                    <a:ext uri="{FF2B5EF4-FFF2-40B4-BE49-F238E27FC236}">
                      <a16:creationId xmlns:a16="http://schemas.microsoft.com/office/drawing/2014/main" id="{2B37C542-4E12-4755-B998-5B398AAC1676}"/>
                    </a:ext>
                  </a:extLst>
                </p14:cNvPr>
                <p14:cNvContentPartPr/>
                <p14:nvPr/>
              </p14:nvContentPartPr>
              <p14:xfrm>
                <a:off x="11022493" y="991272"/>
                <a:ext cx="12960" cy="21240"/>
              </p14:xfrm>
            </p:contentPart>
          </mc:Choice>
          <mc:Fallback xmlns="">
            <p:pic>
              <p:nvPicPr>
                <p:cNvPr id="137280" name="Freihand 137279">
                  <a:extLst>
                    <a:ext uri="{FF2B5EF4-FFF2-40B4-BE49-F238E27FC236}">
                      <a16:creationId xmlns:a16="http://schemas.microsoft.com/office/drawing/2014/main" id="{2B37C542-4E12-4755-B998-5B398AAC1676}"/>
                    </a:ext>
                  </a:extLst>
                </p:cNvPr>
                <p:cNvPicPr/>
                <p:nvPr/>
              </p:nvPicPr>
              <p:blipFill>
                <a:blip r:embed="rId342"/>
                <a:stretch>
                  <a:fillRect/>
                </a:stretch>
              </p:blipFill>
              <p:spPr>
                <a:xfrm>
                  <a:off x="11018173" y="986952"/>
                  <a:ext cx="21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7281" name="Freihand 137280">
                  <a:extLst>
                    <a:ext uri="{FF2B5EF4-FFF2-40B4-BE49-F238E27FC236}">
                      <a16:creationId xmlns:a16="http://schemas.microsoft.com/office/drawing/2014/main" id="{6C83CC9F-367E-452E-9F90-E9A97AA38A0B}"/>
                    </a:ext>
                  </a:extLst>
                </p14:cNvPr>
                <p14:cNvContentPartPr/>
                <p14:nvPr/>
              </p14:nvContentPartPr>
              <p14:xfrm>
                <a:off x="11001253" y="1030152"/>
                <a:ext cx="88560" cy="82440"/>
              </p14:xfrm>
            </p:contentPart>
          </mc:Choice>
          <mc:Fallback xmlns="">
            <p:pic>
              <p:nvPicPr>
                <p:cNvPr id="137281" name="Freihand 137280">
                  <a:extLst>
                    <a:ext uri="{FF2B5EF4-FFF2-40B4-BE49-F238E27FC236}">
                      <a16:creationId xmlns:a16="http://schemas.microsoft.com/office/drawing/2014/main" id="{6C83CC9F-367E-452E-9F90-E9A97AA38A0B}"/>
                    </a:ext>
                  </a:extLst>
                </p:cNvPr>
                <p:cNvPicPr/>
                <p:nvPr/>
              </p:nvPicPr>
              <p:blipFill>
                <a:blip r:embed="rId344"/>
                <a:stretch>
                  <a:fillRect/>
                </a:stretch>
              </p:blipFill>
              <p:spPr>
                <a:xfrm>
                  <a:off x="10996933" y="1025832"/>
                  <a:ext cx="97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7282" name="Freihand 137281">
                  <a:extLst>
                    <a:ext uri="{FF2B5EF4-FFF2-40B4-BE49-F238E27FC236}">
                      <a16:creationId xmlns:a16="http://schemas.microsoft.com/office/drawing/2014/main" id="{3367A15A-3DFB-4B4F-90A9-CA9847AD5298}"/>
                    </a:ext>
                  </a:extLst>
                </p14:cNvPr>
                <p14:cNvContentPartPr/>
                <p14:nvPr/>
              </p14:nvContentPartPr>
              <p14:xfrm>
                <a:off x="11129773" y="945192"/>
                <a:ext cx="143640" cy="128880"/>
              </p14:xfrm>
            </p:contentPart>
          </mc:Choice>
          <mc:Fallback xmlns="">
            <p:pic>
              <p:nvPicPr>
                <p:cNvPr id="137282" name="Freihand 137281">
                  <a:extLst>
                    <a:ext uri="{FF2B5EF4-FFF2-40B4-BE49-F238E27FC236}">
                      <a16:creationId xmlns:a16="http://schemas.microsoft.com/office/drawing/2014/main" id="{3367A15A-3DFB-4B4F-90A9-CA9847AD5298}"/>
                    </a:ext>
                  </a:extLst>
                </p:cNvPr>
                <p:cNvPicPr/>
                <p:nvPr/>
              </p:nvPicPr>
              <p:blipFill>
                <a:blip r:embed="rId346"/>
                <a:stretch>
                  <a:fillRect/>
                </a:stretch>
              </p:blipFill>
              <p:spPr>
                <a:xfrm>
                  <a:off x="11125453" y="940872"/>
                  <a:ext cx="152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7284" name="Freihand 137283">
                  <a:extLst>
                    <a:ext uri="{FF2B5EF4-FFF2-40B4-BE49-F238E27FC236}">
                      <a16:creationId xmlns:a16="http://schemas.microsoft.com/office/drawing/2014/main" id="{C3E87D9C-5CFE-4211-82E8-03153A3393D3}"/>
                    </a:ext>
                  </a:extLst>
                </p14:cNvPr>
                <p14:cNvContentPartPr/>
                <p14:nvPr/>
              </p14:nvContentPartPr>
              <p14:xfrm>
                <a:off x="9388453" y="1427232"/>
                <a:ext cx="96840" cy="267120"/>
              </p14:xfrm>
            </p:contentPart>
          </mc:Choice>
          <mc:Fallback xmlns="">
            <p:pic>
              <p:nvPicPr>
                <p:cNvPr id="137284" name="Freihand 137283">
                  <a:extLst>
                    <a:ext uri="{FF2B5EF4-FFF2-40B4-BE49-F238E27FC236}">
                      <a16:creationId xmlns:a16="http://schemas.microsoft.com/office/drawing/2014/main" id="{C3E87D9C-5CFE-4211-82E8-03153A3393D3}"/>
                    </a:ext>
                  </a:extLst>
                </p:cNvPr>
                <p:cNvPicPr/>
                <p:nvPr/>
              </p:nvPicPr>
              <p:blipFill>
                <a:blip r:embed="rId348"/>
                <a:stretch>
                  <a:fillRect/>
                </a:stretch>
              </p:blipFill>
              <p:spPr>
                <a:xfrm>
                  <a:off x="9384133" y="1422912"/>
                  <a:ext cx="105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7285" name="Freihand 137284">
                  <a:extLst>
                    <a:ext uri="{FF2B5EF4-FFF2-40B4-BE49-F238E27FC236}">
                      <a16:creationId xmlns:a16="http://schemas.microsoft.com/office/drawing/2014/main" id="{F44FAB21-3287-4273-89F1-27DE2E05A0DE}"/>
                    </a:ext>
                  </a:extLst>
                </p14:cNvPr>
                <p14:cNvContentPartPr/>
                <p14:nvPr/>
              </p14:nvContentPartPr>
              <p14:xfrm>
                <a:off x="9439933" y="1516512"/>
                <a:ext cx="152280" cy="104400"/>
              </p14:xfrm>
            </p:contentPart>
          </mc:Choice>
          <mc:Fallback xmlns="">
            <p:pic>
              <p:nvPicPr>
                <p:cNvPr id="137285" name="Freihand 137284">
                  <a:extLst>
                    <a:ext uri="{FF2B5EF4-FFF2-40B4-BE49-F238E27FC236}">
                      <a16:creationId xmlns:a16="http://schemas.microsoft.com/office/drawing/2014/main" id="{F44FAB21-3287-4273-89F1-27DE2E05A0DE}"/>
                    </a:ext>
                  </a:extLst>
                </p:cNvPr>
                <p:cNvPicPr/>
                <p:nvPr/>
              </p:nvPicPr>
              <p:blipFill>
                <a:blip r:embed="rId350"/>
                <a:stretch>
                  <a:fillRect/>
                </a:stretch>
              </p:blipFill>
              <p:spPr>
                <a:xfrm>
                  <a:off x="9435613" y="1512192"/>
                  <a:ext cx="160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7286" name="Freihand 137285">
                  <a:extLst>
                    <a:ext uri="{FF2B5EF4-FFF2-40B4-BE49-F238E27FC236}">
                      <a16:creationId xmlns:a16="http://schemas.microsoft.com/office/drawing/2014/main" id="{24D7895C-549D-4737-AB1A-5D0953974BFA}"/>
                    </a:ext>
                  </a:extLst>
                </p14:cNvPr>
                <p14:cNvContentPartPr/>
                <p14:nvPr/>
              </p14:nvContentPartPr>
              <p14:xfrm>
                <a:off x="9553333" y="1516152"/>
                <a:ext cx="115560" cy="120960"/>
              </p14:xfrm>
            </p:contentPart>
          </mc:Choice>
          <mc:Fallback xmlns="">
            <p:pic>
              <p:nvPicPr>
                <p:cNvPr id="137286" name="Freihand 137285">
                  <a:extLst>
                    <a:ext uri="{FF2B5EF4-FFF2-40B4-BE49-F238E27FC236}">
                      <a16:creationId xmlns:a16="http://schemas.microsoft.com/office/drawing/2014/main" id="{24D7895C-549D-4737-AB1A-5D0953974BFA}"/>
                    </a:ext>
                  </a:extLst>
                </p:cNvPr>
                <p:cNvPicPr/>
                <p:nvPr/>
              </p:nvPicPr>
              <p:blipFill>
                <a:blip r:embed="rId352"/>
                <a:stretch>
                  <a:fillRect/>
                </a:stretch>
              </p:blipFill>
              <p:spPr>
                <a:xfrm>
                  <a:off x="9549013" y="1511832"/>
                  <a:ext cx="124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7287" name="Freihand 137286">
                  <a:extLst>
                    <a:ext uri="{FF2B5EF4-FFF2-40B4-BE49-F238E27FC236}">
                      <a16:creationId xmlns:a16="http://schemas.microsoft.com/office/drawing/2014/main" id="{A2BE1855-77E5-489F-BC4B-27D73214FCC8}"/>
                    </a:ext>
                  </a:extLst>
                </p14:cNvPr>
                <p14:cNvContentPartPr/>
                <p14:nvPr/>
              </p14:nvContentPartPr>
              <p14:xfrm>
                <a:off x="9626773" y="1439832"/>
                <a:ext cx="115560" cy="155160"/>
              </p14:xfrm>
            </p:contentPart>
          </mc:Choice>
          <mc:Fallback xmlns="">
            <p:pic>
              <p:nvPicPr>
                <p:cNvPr id="137287" name="Freihand 137286">
                  <a:extLst>
                    <a:ext uri="{FF2B5EF4-FFF2-40B4-BE49-F238E27FC236}">
                      <a16:creationId xmlns:a16="http://schemas.microsoft.com/office/drawing/2014/main" id="{A2BE1855-77E5-489F-BC4B-27D73214FCC8}"/>
                    </a:ext>
                  </a:extLst>
                </p:cNvPr>
                <p:cNvPicPr/>
                <p:nvPr/>
              </p:nvPicPr>
              <p:blipFill>
                <a:blip r:embed="rId354"/>
                <a:stretch>
                  <a:fillRect/>
                </a:stretch>
              </p:blipFill>
              <p:spPr>
                <a:xfrm>
                  <a:off x="9622453" y="1435512"/>
                  <a:ext cx="124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7288" name="Freihand 137287">
                  <a:extLst>
                    <a:ext uri="{FF2B5EF4-FFF2-40B4-BE49-F238E27FC236}">
                      <a16:creationId xmlns:a16="http://schemas.microsoft.com/office/drawing/2014/main" id="{522CD247-B4D0-4F33-8D56-37FFF1576C01}"/>
                    </a:ext>
                  </a:extLst>
                </p14:cNvPr>
                <p14:cNvContentPartPr/>
                <p14:nvPr/>
              </p14:nvContentPartPr>
              <p14:xfrm>
                <a:off x="9934573" y="1455312"/>
                <a:ext cx="19440" cy="135000"/>
              </p14:xfrm>
            </p:contentPart>
          </mc:Choice>
          <mc:Fallback xmlns="">
            <p:pic>
              <p:nvPicPr>
                <p:cNvPr id="137288" name="Freihand 137287">
                  <a:extLst>
                    <a:ext uri="{FF2B5EF4-FFF2-40B4-BE49-F238E27FC236}">
                      <a16:creationId xmlns:a16="http://schemas.microsoft.com/office/drawing/2014/main" id="{522CD247-B4D0-4F33-8D56-37FFF1576C01}"/>
                    </a:ext>
                  </a:extLst>
                </p:cNvPr>
                <p:cNvPicPr/>
                <p:nvPr/>
              </p:nvPicPr>
              <p:blipFill>
                <a:blip r:embed="rId356"/>
                <a:stretch>
                  <a:fillRect/>
                </a:stretch>
              </p:blipFill>
              <p:spPr>
                <a:xfrm>
                  <a:off x="9930253" y="1450992"/>
                  <a:ext cx="28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7289" name="Freihand 137288">
                  <a:extLst>
                    <a:ext uri="{FF2B5EF4-FFF2-40B4-BE49-F238E27FC236}">
                      <a16:creationId xmlns:a16="http://schemas.microsoft.com/office/drawing/2014/main" id="{FE6F09C1-AB73-48DB-81DF-7628136EE7A7}"/>
                    </a:ext>
                  </a:extLst>
                </p14:cNvPr>
                <p14:cNvContentPartPr/>
                <p14:nvPr/>
              </p14:nvContentPartPr>
              <p14:xfrm>
                <a:off x="9873013" y="1416792"/>
                <a:ext cx="205920" cy="147600"/>
              </p14:xfrm>
            </p:contentPart>
          </mc:Choice>
          <mc:Fallback xmlns="">
            <p:pic>
              <p:nvPicPr>
                <p:cNvPr id="137289" name="Freihand 137288">
                  <a:extLst>
                    <a:ext uri="{FF2B5EF4-FFF2-40B4-BE49-F238E27FC236}">
                      <a16:creationId xmlns:a16="http://schemas.microsoft.com/office/drawing/2014/main" id="{FE6F09C1-AB73-48DB-81DF-7628136EE7A7}"/>
                    </a:ext>
                  </a:extLst>
                </p:cNvPr>
                <p:cNvPicPr/>
                <p:nvPr/>
              </p:nvPicPr>
              <p:blipFill>
                <a:blip r:embed="rId358"/>
                <a:stretch>
                  <a:fillRect/>
                </a:stretch>
              </p:blipFill>
              <p:spPr>
                <a:xfrm>
                  <a:off x="9868693" y="1412472"/>
                  <a:ext cx="214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7290" name="Freihand 137289">
                  <a:extLst>
                    <a:ext uri="{FF2B5EF4-FFF2-40B4-BE49-F238E27FC236}">
                      <a16:creationId xmlns:a16="http://schemas.microsoft.com/office/drawing/2014/main" id="{9B721320-3E7B-4535-A983-5F7C36A3E755}"/>
                    </a:ext>
                  </a:extLst>
                </p14:cNvPr>
                <p14:cNvContentPartPr/>
                <p14:nvPr/>
              </p14:nvContentPartPr>
              <p14:xfrm>
                <a:off x="10071013" y="1462512"/>
                <a:ext cx="194040" cy="80640"/>
              </p14:xfrm>
            </p:contentPart>
          </mc:Choice>
          <mc:Fallback xmlns="">
            <p:pic>
              <p:nvPicPr>
                <p:cNvPr id="137290" name="Freihand 137289">
                  <a:extLst>
                    <a:ext uri="{FF2B5EF4-FFF2-40B4-BE49-F238E27FC236}">
                      <a16:creationId xmlns:a16="http://schemas.microsoft.com/office/drawing/2014/main" id="{9B721320-3E7B-4535-A983-5F7C36A3E755}"/>
                    </a:ext>
                  </a:extLst>
                </p:cNvPr>
                <p:cNvPicPr/>
                <p:nvPr/>
              </p:nvPicPr>
              <p:blipFill>
                <a:blip r:embed="rId360"/>
                <a:stretch>
                  <a:fillRect/>
                </a:stretch>
              </p:blipFill>
              <p:spPr>
                <a:xfrm>
                  <a:off x="10066693" y="1458192"/>
                  <a:ext cx="202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37291" name="Freihand 137290">
                  <a:extLst>
                    <a:ext uri="{FF2B5EF4-FFF2-40B4-BE49-F238E27FC236}">
                      <a16:creationId xmlns:a16="http://schemas.microsoft.com/office/drawing/2014/main" id="{769B9755-F53B-4EFB-A858-CEF8B4F52669}"/>
                    </a:ext>
                  </a:extLst>
                </p14:cNvPr>
                <p14:cNvContentPartPr/>
                <p14:nvPr/>
              </p14:nvContentPartPr>
              <p14:xfrm>
                <a:off x="10191613" y="1366752"/>
                <a:ext cx="313560" cy="158760"/>
              </p14:xfrm>
            </p:contentPart>
          </mc:Choice>
          <mc:Fallback xmlns="">
            <p:pic>
              <p:nvPicPr>
                <p:cNvPr id="137291" name="Freihand 137290">
                  <a:extLst>
                    <a:ext uri="{FF2B5EF4-FFF2-40B4-BE49-F238E27FC236}">
                      <a16:creationId xmlns:a16="http://schemas.microsoft.com/office/drawing/2014/main" id="{769B9755-F53B-4EFB-A858-CEF8B4F52669}"/>
                    </a:ext>
                  </a:extLst>
                </p:cNvPr>
                <p:cNvPicPr/>
                <p:nvPr/>
              </p:nvPicPr>
              <p:blipFill>
                <a:blip r:embed="rId362"/>
                <a:stretch>
                  <a:fillRect/>
                </a:stretch>
              </p:blipFill>
              <p:spPr>
                <a:xfrm>
                  <a:off x="10187293" y="1362432"/>
                  <a:ext cx="322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37292" name="Freihand 137291">
                  <a:extLst>
                    <a:ext uri="{FF2B5EF4-FFF2-40B4-BE49-F238E27FC236}">
                      <a16:creationId xmlns:a16="http://schemas.microsoft.com/office/drawing/2014/main" id="{4FEF8F23-1DAA-47B8-94F1-3E32041F0E23}"/>
                    </a:ext>
                  </a:extLst>
                </p14:cNvPr>
                <p14:cNvContentPartPr/>
                <p14:nvPr/>
              </p14:nvContentPartPr>
              <p14:xfrm>
                <a:off x="10514173" y="1366752"/>
                <a:ext cx="263520" cy="117000"/>
              </p14:xfrm>
            </p:contentPart>
          </mc:Choice>
          <mc:Fallback xmlns="">
            <p:pic>
              <p:nvPicPr>
                <p:cNvPr id="137292" name="Freihand 137291">
                  <a:extLst>
                    <a:ext uri="{FF2B5EF4-FFF2-40B4-BE49-F238E27FC236}">
                      <a16:creationId xmlns:a16="http://schemas.microsoft.com/office/drawing/2014/main" id="{4FEF8F23-1DAA-47B8-94F1-3E32041F0E23}"/>
                    </a:ext>
                  </a:extLst>
                </p:cNvPr>
                <p:cNvPicPr/>
                <p:nvPr/>
              </p:nvPicPr>
              <p:blipFill>
                <a:blip r:embed="rId364"/>
                <a:stretch>
                  <a:fillRect/>
                </a:stretch>
              </p:blipFill>
              <p:spPr>
                <a:xfrm>
                  <a:off x="10509853" y="1362432"/>
                  <a:ext cx="272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37293" name="Freihand 137292">
                  <a:extLst>
                    <a:ext uri="{FF2B5EF4-FFF2-40B4-BE49-F238E27FC236}">
                      <a16:creationId xmlns:a16="http://schemas.microsoft.com/office/drawing/2014/main" id="{99FF1FAC-189B-48DF-B16A-023BDD593E3B}"/>
                    </a:ext>
                  </a:extLst>
                </p14:cNvPr>
                <p14:cNvContentPartPr/>
                <p14:nvPr/>
              </p14:nvContentPartPr>
              <p14:xfrm>
                <a:off x="10841053" y="1349472"/>
                <a:ext cx="67680" cy="132840"/>
              </p14:xfrm>
            </p:contentPart>
          </mc:Choice>
          <mc:Fallback xmlns="">
            <p:pic>
              <p:nvPicPr>
                <p:cNvPr id="137293" name="Freihand 137292">
                  <a:extLst>
                    <a:ext uri="{FF2B5EF4-FFF2-40B4-BE49-F238E27FC236}">
                      <a16:creationId xmlns:a16="http://schemas.microsoft.com/office/drawing/2014/main" id="{99FF1FAC-189B-48DF-B16A-023BDD593E3B}"/>
                    </a:ext>
                  </a:extLst>
                </p:cNvPr>
                <p:cNvPicPr/>
                <p:nvPr/>
              </p:nvPicPr>
              <p:blipFill>
                <a:blip r:embed="rId366"/>
                <a:stretch>
                  <a:fillRect/>
                </a:stretch>
              </p:blipFill>
              <p:spPr>
                <a:xfrm>
                  <a:off x="10836733" y="1345152"/>
                  <a:ext cx="76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37294" name="Freihand 137293">
                  <a:extLst>
                    <a:ext uri="{FF2B5EF4-FFF2-40B4-BE49-F238E27FC236}">
                      <a16:creationId xmlns:a16="http://schemas.microsoft.com/office/drawing/2014/main" id="{0271C874-BEC0-4CBB-A1FC-5D8A3BE8F3E6}"/>
                    </a:ext>
                  </a:extLst>
                </p14:cNvPr>
                <p14:cNvContentPartPr/>
                <p14:nvPr/>
              </p14:nvContentPartPr>
              <p14:xfrm>
                <a:off x="10941493" y="1348752"/>
                <a:ext cx="118800" cy="92880"/>
              </p14:xfrm>
            </p:contentPart>
          </mc:Choice>
          <mc:Fallback xmlns="">
            <p:pic>
              <p:nvPicPr>
                <p:cNvPr id="137294" name="Freihand 137293">
                  <a:extLst>
                    <a:ext uri="{FF2B5EF4-FFF2-40B4-BE49-F238E27FC236}">
                      <a16:creationId xmlns:a16="http://schemas.microsoft.com/office/drawing/2014/main" id="{0271C874-BEC0-4CBB-A1FC-5D8A3BE8F3E6}"/>
                    </a:ext>
                  </a:extLst>
                </p:cNvPr>
                <p:cNvPicPr/>
                <p:nvPr/>
              </p:nvPicPr>
              <p:blipFill>
                <a:blip r:embed="rId368"/>
                <a:stretch>
                  <a:fillRect/>
                </a:stretch>
              </p:blipFill>
              <p:spPr>
                <a:xfrm>
                  <a:off x="10937173" y="1344432"/>
                  <a:ext cx="127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37295" name="Freihand 137294">
                  <a:extLst>
                    <a:ext uri="{FF2B5EF4-FFF2-40B4-BE49-F238E27FC236}">
                      <a16:creationId xmlns:a16="http://schemas.microsoft.com/office/drawing/2014/main" id="{48BCA1E2-11C4-40D3-88B6-10FB4AC5C673}"/>
                    </a:ext>
                  </a:extLst>
                </p14:cNvPr>
                <p14:cNvContentPartPr/>
                <p14:nvPr/>
              </p14:nvContentPartPr>
              <p14:xfrm>
                <a:off x="11039053" y="1265592"/>
                <a:ext cx="726120" cy="241200"/>
              </p14:xfrm>
            </p:contentPart>
          </mc:Choice>
          <mc:Fallback xmlns="">
            <p:pic>
              <p:nvPicPr>
                <p:cNvPr id="137295" name="Freihand 137294">
                  <a:extLst>
                    <a:ext uri="{FF2B5EF4-FFF2-40B4-BE49-F238E27FC236}">
                      <a16:creationId xmlns:a16="http://schemas.microsoft.com/office/drawing/2014/main" id="{48BCA1E2-11C4-40D3-88B6-10FB4AC5C673}"/>
                    </a:ext>
                  </a:extLst>
                </p:cNvPr>
                <p:cNvPicPr/>
                <p:nvPr/>
              </p:nvPicPr>
              <p:blipFill>
                <a:blip r:embed="rId370"/>
                <a:stretch>
                  <a:fillRect/>
                </a:stretch>
              </p:blipFill>
              <p:spPr>
                <a:xfrm>
                  <a:off x="11034733" y="1261272"/>
                  <a:ext cx="734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37297" name="Freihand 137296">
                  <a:extLst>
                    <a:ext uri="{FF2B5EF4-FFF2-40B4-BE49-F238E27FC236}">
                      <a16:creationId xmlns:a16="http://schemas.microsoft.com/office/drawing/2014/main" id="{B7AF073A-E411-4559-9FBA-3461A349620D}"/>
                    </a:ext>
                  </a:extLst>
                </p14:cNvPr>
                <p14:cNvContentPartPr/>
                <p14:nvPr/>
              </p14:nvContentPartPr>
              <p14:xfrm>
                <a:off x="9387013" y="1800912"/>
                <a:ext cx="110160" cy="261360"/>
              </p14:xfrm>
            </p:contentPart>
          </mc:Choice>
          <mc:Fallback xmlns="">
            <p:pic>
              <p:nvPicPr>
                <p:cNvPr id="137297" name="Freihand 137296">
                  <a:extLst>
                    <a:ext uri="{FF2B5EF4-FFF2-40B4-BE49-F238E27FC236}">
                      <a16:creationId xmlns:a16="http://schemas.microsoft.com/office/drawing/2014/main" id="{B7AF073A-E411-4559-9FBA-3461A349620D}"/>
                    </a:ext>
                  </a:extLst>
                </p:cNvPr>
                <p:cNvPicPr/>
                <p:nvPr/>
              </p:nvPicPr>
              <p:blipFill>
                <a:blip r:embed="rId372"/>
                <a:stretch>
                  <a:fillRect/>
                </a:stretch>
              </p:blipFill>
              <p:spPr>
                <a:xfrm>
                  <a:off x="9382693" y="1796592"/>
                  <a:ext cx="1188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37298" name="Freihand 137297">
                  <a:extLst>
                    <a:ext uri="{FF2B5EF4-FFF2-40B4-BE49-F238E27FC236}">
                      <a16:creationId xmlns:a16="http://schemas.microsoft.com/office/drawing/2014/main" id="{747647EB-8CEE-4E34-BBB7-A44BC38973D7}"/>
                    </a:ext>
                  </a:extLst>
                </p14:cNvPr>
                <p14:cNvContentPartPr/>
                <p14:nvPr/>
              </p14:nvContentPartPr>
              <p14:xfrm>
                <a:off x="9528853" y="1910712"/>
                <a:ext cx="96120" cy="105120"/>
              </p14:xfrm>
            </p:contentPart>
          </mc:Choice>
          <mc:Fallback xmlns="">
            <p:pic>
              <p:nvPicPr>
                <p:cNvPr id="137298" name="Freihand 137297">
                  <a:extLst>
                    <a:ext uri="{FF2B5EF4-FFF2-40B4-BE49-F238E27FC236}">
                      <a16:creationId xmlns:a16="http://schemas.microsoft.com/office/drawing/2014/main" id="{747647EB-8CEE-4E34-BBB7-A44BC38973D7}"/>
                    </a:ext>
                  </a:extLst>
                </p:cNvPr>
                <p:cNvPicPr/>
                <p:nvPr/>
              </p:nvPicPr>
              <p:blipFill>
                <a:blip r:embed="rId374"/>
                <a:stretch>
                  <a:fillRect/>
                </a:stretch>
              </p:blipFill>
              <p:spPr>
                <a:xfrm>
                  <a:off x="9524533" y="1906392"/>
                  <a:ext cx="104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37299" name="Freihand 137298">
                  <a:extLst>
                    <a:ext uri="{FF2B5EF4-FFF2-40B4-BE49-F238E27FC236}">
                      <a16:creationId xmlns:a16="http://schemas.microsoft.com/office/drawing/2014/main" id="{0270D8CE-5C76-4DFB-89D3-1048AD83EA77}"/>
                    </a:ext>
                  </a:extLst>
                </p14:cNvPr>
                <p14:cNvContentPartPr/>
                <p14:nvPr/>
              </p14:nvContentPartPr>
              <p14:xfrm>
                <a:off x="9657013" y="1864992"/>
                <a:ext cx="463680" cy="289440"/>
              </p14:xfrm>
            </p:contentPart>
          </mc:Choice>
          <mc:Fallback xmlns="">
            <p:pic>
              <p:nvPicPr>
                <p:cNvPr id="137299" name="Freihand 137298">
                  <a:extLst>
                    <a:ext uri="{FF2B5EF4-FFF2-40B4-BE49-F238E27FC236}">
                      <a16:creationId xmlns:a16="http://schemas.microsoft.com/office/drawing/2014/main" id="{0270D8CE-5C76-4DFB-89D3-1048AD83EA77}"/>
                    </a:ext>
                  </a:extLst>
                </p:cNvPr>
                <p:cNvPicPr/>
                <p:nvPr/>
              </p:nvPicPr>
              <p:blipFill>
                <a:blip r:embed="rId376"/>
                <a:stretch>
                  <a:fillRect/>
                </a:stretch>
              </p:blipFill>
              <p:spPr>
                <a:xfrm>
                  <a:off x="9652693" y="1860672"/>
                  <a:ext cx="4723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37300" name="Freihand 137299">
                  <a:extLst>
                    <a:ext uri="{FF2B5EF4-FFF2-40B4-BE49-F238E27FC236}">
                      <a16:creationId xmlns:a16="http://schemas.microsoft.com/office/drawing/2014/main" id="{EC1C6A78-DEAB-406C-B950-DE934DAA4BB6}"/>
                    </a:ext>
                  </a:extLst>
                </p14:cNvPr>
                <p14:cNvContentPartPr/>
                <p14:nvPr/>
              </p14:nvContentPartPr>
              <p14:xfrm>
                <a:off x="10126093" y="1711632"/>
                <a:ext cx="290520" cy="207360"/>
              </p14:xfrm>
            </p:contentPart>
          </mc:Choice>
          <mc:Fallback xmlns="">
            <p:pic>
              <p:nvPicPr>
                <p:cNvPr id="137300" name="Freihand 137299">
                  <a:extLst>
                    <a:ext uri="{FF2B5EF4-FFF2-40B4-BE49-F238E27FC236}">
                      <a16:creationId xmlns:a16="http://schemas.microsoft.com/office/drawing/2014/main" id="{EC1C6A78-DEAB-406C-B950-DE934DAA4BB6}"/>
                    </a:ext>
                  </a:extLst>
                </p:cNvPr>
                <p:cNvPicPr/>
                <p:nvPr/>
              </p:nvPicPr>
              <p:blipFill>
                <a:blip r:embed="rId378"/>
                <a:stretch>
                  <a:fillRect/>
                </a:stretch>
              </p:blipFill>
              <p:spPr>
                <a:xfrm>
                  <a:off x="10121773" y="1707312"/>
                  <a:ext cx="299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37301" name="Freihand 137300">
                  <a:extLst>
                    <a:ext uri="{FF2B5EF4-FFF2-40B4-BE49-F238E27FC236}">
                      <a16:creationId xmlns:a16="http://schemas.microsoft.com/office/drawing/2014/main" id="{91629ED0-082A-4814-82DB-1BA071E2A0C7}"/>
                    </a:ext>
                  </a:extLst>
                </p14:cNvPr>
                <p14:cNvContentPartPr/>
                <p14:nvPr/>
              </p14:nvContentPartPr>
              <p14:xfrm>
                <a:off x="9866533" y="1760592"/>
                <a:ext cx="197640" cy="35280"/>
              </p14:xfrm>
            </p:contentPart>
          </mc:Choice>
          <mc:Fallback xmlns="">
            <p:pic>
              <p:nvPicPr>
                <p:cNvPr id="137301" name="Freihand 137300">
                  <a:extLst>
                    <a:ext uri="{FF2B5EF4-FFF2-40B4-BE49-F238E27FC236}">
                      <a16:creationId xmlns:a16="http://schemas.microsoft.com/office/drawing/2014/main" id="{91629ED0-082A-4814-82DB-1BA071E2A0C7}"/>
                    </a:ext>
                  </a:extLst>
                </p:cNvPr>
                <p:cNvPicPr/>
                <p:nvPr/>
              </p:nvPicPr>
              <p:blipFill>
                <a:blip r:embed="rId380"/>
                <a:stretch>
                  <a:fillRect/>
                </a:stretch>
              </p:blipFill>
              <p:spPr>
                <a:xfrm>
                  <a:off x="9862213" y="1756272"/>
                  <a:ext cx="206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37382" name="Freihand 137381">
                  <a:extLst>
                    <a:ext uri="{FF2B5EF4-FFF2-40B4-BE49-F238E27FC236}">
                      <a16:creationId xmlns:a16="http://schemas.microsoft.com/office/drawing/2014/main" id="{90645BE2-B82C-4BBF-946D-12E4D236D6EF}"/>
                    </a:ext>
                  </a:extLst>
                </p14:cNvPr>
                <p14:cNvContentPartPr/>
                <p14:nvPr/>
              </p14:nvContentPartPr>
              <p14:xfrm>
                <a:off x="9194773" y="1672752"/>
                <a:ext cx="568800" cy="113760"/>
              </p14:xfrm>
            </p:contentPart>
          </mc:Choice>
          <mc:Fallback xmlns="">
            <p:pic>
              <p:nvPicPr>
                <p:cNvPr id="137382" name="Freihand 137381">
                  <a:extLst>
                    <a:ext uri="{FF2B5EF4-FFF2-40B4-BE49-F238E27FC236}">
                      <a16:creationId xmlns:a16="http://schemas.microsoft.com/office/drawing/2014/main" id="{90645BE2-B82C-4BBF-946D-12E4D236D6EF}"/>
                    </a:ext>
                  </a:extLst>
                </p:cNvPr>
                <p:cNvPicPr/>
                <p:nvPr/>
              </p:nvPicPr>
              <p:blipFill>
                <a:blip r:embed="rId382"/>
                <a:stretch>
                  <a:fillRect/>
                </a:stretch>
              </p:blipFill>
              <p:spPr>
                <a:xfrm>
                  <a:off x="9190453" y="1668432"/>
                  <a:ext cx="577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37384" name="Freihand 137383">
                  <a:extLst>
                    <a:ext uri="{FF2B5EF4-FFF2-40B4-BE49-F238E27FC236}">
                      <a16:creationId xmlns:a16="http://schemas.microsoft.com/office/drawing/2014/main" id="{8D913523-1068-4A3C-810F-F6E3B3F4F2B4}"/>
                    </a:ext>
                  </a:extLst>
                </p14:cNvPr>
                <p14:cNvContentPartPr/>
                <p14:nvPr/>
              </p14:nvContentPartPr>
              <p14:xfrm>
                <a:off x="8757013" y="294672"/>
                <a:ext cx="3131280" cy="2088720"/>
              </p14:xfrm>
            </p:contentPart>
          </mc:Choice>
          <mc:Fallback xmlns="">
            <p:pic>
              <p:nvPicPr>
                <p:cNvPr id="137384" name="Freihand 137383">
                  <a:extLst>
                    <a:ext uri="{FF2B5EF4-FFF2-40B4-BE49-F238E27FC236}">
                      <a16:creationId xmlns:a16="http://schemas.microsoft.com/office/drawing/2014/main" id="{8D913523-1068-4A3C-810F-F6E3B3F4F2B4}"/>
                    </a:ext>
                  </a:extLst>
                </p:cNvPr>
                <p:cNvPicPr/>
                <p:nvPr/>
              </p:nvPicPr>
              <p:blipFill>
                <a:blip r:embed="rId384"/>
                <a:stretch>
                  <a:fillRect/>
                </a:stretch>
              </p:blipFill>
              <p:spPr>
                <a:xfrm>
                  <a:off x="8752693" y="290352"/>
                  <a:ext cx="3139920" cy="209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5">
            <p14:nvContentPartPr>
              <p14:cNvPr id="21" name="Freihand 20">
                <a:extLst>
                  <a:ext uri="{FF2B5EF4-FFF2-40B4-BE49-F238E27FC236}">
                    <a16:creationId xmlns:a16="http://schemas.microsoft.com/office/drawing/2014/main" id="{A7DDA51F-636A-476F-A8B3-29DDA20C38FF}"/>
                  </a:ext>
                </a:extLst>
              </p14:cNvPr>
              <p14:cNvContentPartPr/>
              <p14:nvPr/>
            </p14:nvContentPartPr>
            <p14:xfrm>
              <a:off x="231853" y="2434872"/>
              <a:ext cx="2599560" cy="689400"/>
            </p14:xfrm>
          </p:contentPart>
        </mc:Choice>
        <mc:Fallback xmlns="">
          <p:pic>
            <p:nvPicPr>
              <p:cNvPr id="21" name="Freihand 20">
                <a:extLst>
                  <a:ext uri="{FF2B5EF4-FFF2-40B4-BE49-F238E27FC236}">
                    <a16:creationId xmlns:a16="http://schemas.microsoft.com/office/drawing/2014/main" id="{A7DDA51F-636A-476F-A8B3-29DDA20C38FF}"/>
                  </a:ext>
                </a:extLst>
              </p:cNvPr>
              <p:cNvPicPr/>
              <p:nvPr/>
            </p:nvPicPr>
            <p:blipFill>
              <a:blip r:embed="rId386"/>
              <a:stretch>
                <a:fillRect/>
              </a:stretch>
            </p:blipFill>
            <p:spPr>
              <a:xfrm>
                <a:off x="227533" y="2430552"/>
                <a:ext cx="260820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 name="Freihand 26">
                <a:extLst>
                  <a:ext uri="{FF2B5EF4-FFF2-40B4-BE49-F238E27FC236}">
                    <a16:creationId xmlns:a16="http://schemas.microsoft.com/office/drawing/2014/main" id="{70F65F8A-B247-43DD-A4BB-78C92148B0B2}"/>
                  </a:ext>
                </a:extLst>
              </p14:cNvPr>
              <p14:cNvContentPartPr/>
              <p14:nvPr/>
            </p14:nvContentPartPr>
            <p14:xfrm>
              <a:off x="498253" y="4171512"/>
              <a:ext cx="3259080" cy="527760"/>
            </p14:xfrm>
          </p:contentPart>
        </mc:Choice>
        <mc:Fallback xmlns="">
          <p:pic>
            <p:nvPicPr>
              <p:cNvPr id="27" name="Freihand 26">
                <a:extLst>
                  <a:ext uri="{FF2B5EF4-FFF2-40B4-BE49-F238E27FC236}">
                    <a16:creationId xmlns:a16="http://schemas.microsoft.com/office/drawing/2014/main" id="{70F65F8A-B247-43DD-A4BB-78C92148B0B2}"/>
                  </a:ext>
                </a:extLst>
              </p:cNvPr>
              <p:cNvPicPr/>
              <p:nvPr/>
            </p:nvPicPr>
            <p:blipFill>
              <a:blip r:embed="rId388"/>
              <a:stretch>
                <a:fillRect/>
              </a:stretch>
            </p:blipFill>
            <p:spPr>
              <a:xfrm>
                <a:off x="493933" y="4167192"/>
                <a:ext cx="3267720" cy="536400"/>
              </a:xfrm>
              <a:prstGeom prst="rect">
                <a:avLst/>
              </a:prstGeom>
            </p:spPr>
          </p:pic>
        </mc:Fallback>
      </mc:AlternateContent>
    </p:spTree>
    <p:extLst>
      <p:ext uri="{BB962C8B-B14F-4D97-AF65-F5344CB8AC3E}">
        <p14:creationId xmlns:p14="http://schemas.microsoft.com/office/powerpoint/2010/main" val="3891771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dirty="0">
                <a:solidFill>
                  <a:schemeClr val="tx1"/>
                </a:solidFill>
                <a:cs typeface="Times New Roman" pitchFamily="18" charset="0"/>
              </a:rPr>
              <a:t>Arbeitsnachfrage</a:t>
            </a:r>
          </a:p>
          <a:p>
            <a:pPr eaLnBrk="1" hangingPunct="1"/>
            <a:endParaRPr lang="de-DE" dirty="0">
              <a:solidFill>
                <a:schemeClr val="tx1"/>
              </a:solidFill>
            </a:endParaRPr>
          </a:p>
          <a:p>
            <a:pPr eaLnBrk="1" hangingPunct="1"/>
            <a:r>
              <a:rPr lang="de-DE" b="1" dirty="0">
                <a:solidFill>
                  <a:schemeClr val="tx1"/>
                </a:solidFill>
              </a:rPr>
              <a:t>Strukturelle 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None/>
            </a:pPr>
            <a:r>
              <a:rPr lang="de-DE" dirty="0">
                <a:solidFill>
                  <a:schemeClr val="tx1"/>
                </a:solidFill>
              </a:rPr>
              <a:t>                                               und Kohleindustrie</a:t>
            </a:r>
          </a:p>
          <a:p>
            <a:pPr eaLnBrk="1" hangingPunct="1">
              <a:buFontTx/>
              <a:buNone/>
            </a:pPr>
            <a:r>
              <a:rPr lang="de-DE" dirty="0">
                <a:solidFill>
                  <a:schemeClr val="tx1"/>
                </a:solidFill>
              </a:rPr>
              <a:t>                                         →  Grundlegende Veränderungen im                                              </a:t>
            </a:r>
          </a:p>
          <a:p>
            <a:pPr eaLnBrk="1" hangingPunct="1">
              <a:buFontTx/>
              <a:buNone/>
            </a:pPr>
            <a:r>
              <a:rPr lang="de-DE" dirty="0">
                <a:solidFill>
                  <a:schemeClr val="tx1"/>
                </a:solidFill>
              </a:rPr>
              <a:t>                                               Automobilsektor, der deutschen Kernindustrie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und Ersetzung </a:t>
            </a:r>
          </a:p>
          <a:p>
            <a:pPr eaLnBrk="1" hangingPunct="1"/>
            <a:r>
              <a:rPr lang="de-DE" dirty="0">
                <a:solidFill>
                  <a:schemeClr val="tx1"/>
                </a:solidFill>
              </a:rPr>
              <a:t>                                  von Arbeit durch Kapital durch den Einsatz von </a:t>
            </a:r>
          </a:p>
          <a:p>
            <a:pPr eaLnBrk="1" hangingPunct="1"/>
            <a:r>
              <a:rPr lang="de-DE" dirty="0">
                <a:solidFill>
                  <a:schemeClr val="tx1"/>
                </a:solidFill>
              </a:rPr>
              <a:t>                                  Robotern, KI und </a:t>
            </a:r>
            <a:r>
              <a:rPr lang="de-DE" dirty="0" err="1">
                <a:solidFill>
                  <a:schemeClr val="tx1"/>
                </a:solidFill>
              </a:rPr>
              <a:t>Digitalierung</a:t>
            </a:r>
            <a:r>
              <a:rPr lang="de-DE" dirty="0">
                <a:solidFill>
                  <a:schemeClr val="tx1"/>
                </a:solidFill>
              </a:rPr>
              <a:t>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243818B-A54D-4B75-A92B-710D0E0039CF}"/>
                  </a:ext>
                </a:extLst>
              </p14:cNvPr>
              <p14:cNvContentPartPr/>
              <p14:nvPr/>
            </p14:nvContentPartPr>
            <p14:xfrm>
              <a:off x="156864" y="727392"/>
              <a:ext cx="3475080" cy="77760"/>
            </p14:xfrm>
          </p:contentPart>
        </mc:Choice>
        <mc:Fallback xmlns="">
          <p:pic>
            <p:nvPicPr>
              <p:cNvPr id="2" name="Freihand 1">
                <a:extLst>
                  <a:ext uri="{FF2B5EF4-FFF2-40B4-BE49-F238E27FC236}">
                    <a16:creationId xmlns:a16="http://schemas.microsoft.com/office/drawing/2014/main" id="{F243818B-A54D-4B75-A92B-710D0E0039CF}"/>
                  </a:ext>
                </a:extLst>
              </p:cNvPr>
              <p:cNvPicPr/>
              <p:nvPr/>
            </p:nvPicPr>
            <p:blipFill>
              <a:blip r:embed="rId4"/>
              <a:stretch>
                <a:fillRect/>
              </a:stretch>
            </p:blipFill>
            <p:spPr>
              <a:xfrm>
                <a:off x="152544" y="723072"/>
                <a:ext cx="3483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C4DEB74-39FD-4D56-A961-9352F799545C}"/>
                  </a:ext>
                </a:extLst>
              </p14:cNvPr>
              <p14:cNvContentPartPr/>
              <p14:nvPr/>
            </p14:nvContentPartPr>
            <p14:xfrm>
              <a:off x="5552904" y="824232"/>
              <a:ext cx="2088360" cy="24840"/>
            </p14:xfrm>
          </p:contentPart>
        </mc:Choice>
        <mc:Fallback xmlns="">
          <p:pic>
            <p:nvPicPr>
              <p:cNvPr id="3" name="Freihand 2">
                <a:extLst>
                  <a:ext uri="{FF2B5EF4-FFF2-40B4-BE49-F238E27FC236}">
                    <a16:creationId xmlns:a16="http://schemas.microsoft.com/office/drawing/2014/main" id="{9C4DEB74-39FD-4D56-A961-9352F799545C}"/>
                  </a:ext>
                </a:extLst>
              </p:cNvPr>
              <p:cNvPicPr/>
              <p:nvPr/>
            </p:nvPicPr>
            <p:blipFill>
              <a:blip r:embed="rId6"/>
              <a:stretch>
                <a:fillRect/>
              </a:stretch>
            </p:blipFill>
            <p:spPr>
              <a:xfrm>
                <a:off x="5548584" y="819912"/>
                <a:ext cx="2097000" cy="33480"/>
              </a:xfrm>
              <a:prstGeom prst="rect">
                <a:avLst/>
              </a:prstGeom>
            </p:spPr>
          </p:pic>
        </mc:Fallback>
      </mc:AlternateContent>
      <p:grpSp>
        <p:nvGrpSpPr>
          <p:cNvPr id="7" name="Gruppieren 6">
            <a:extLst>
              <a:ext uri="{FF2B5EF4-FFF2-40B4-BE49-F238E27FC236}">
                <a16:creationId xmlns:a16="http://schemas.microsoft.com/office/drawing/2014/main" id="{8BF599D5-9D79-4DD8-A062-333378587398}"/>
              </a:ext>
            </a:extLst>
          </p:cNvPr>
          <p:cNvGrpSpPr/>
          <p:nvPr/>
        </p:nvGrpSpPr>
        <p:grpSpPr>
          <a:xfrm>
            <a:off x="76224" y="1143912"/>
            <a:ext cx="2453040" cy="64800"/>
            <a:chOff x="76224" y="1143912"/>
            <a:chExt cx="2453040" cy="6480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3BE6408-B664-435A-820B-1A39875B66C4}"/>
                    </a:ext>
                  </a:extLst>
                </p14:cNvPr>
                <p14:cNvContentPartPr/>
                <p14:nvPr/>
              </p14:nvContentPartPr>
              <p14:xfrm>
                <a:off x="76224" y="1143912"/>
                <a:ext cx="1821600" cy="64800"/>
              </p14:xfrm>
            </p:contentPart>
          </mc:Choice>
          <mc:Fallback xmlns="">
            <p:pic>
              <p:nvPicPr>
                <p:cNvPr id="4" name="Freihand 3">
                  <a:extLst>
                    <a:ext uri="{FF2B5EF4-FFF2-40B4-BE49-F238E27FC236}">
                      <a16:creationId xmlns:a16="http://schemas.microsoft.com/office/drawing/2014/main" id="{53BE6408-B664-435A-820B-1A39875B66C4}"/>
                    </a:ext>
                  </a:extLst>
                </p:cNvPr>
                <p:cNvPicPr/>
                <p:nvPr/>
              </p:nvPicPr>
              <p:blipFill>
                <a:blip r:embed="rId8"/>
                <a:stretch>
                  <a:fillRect/>
                </a:stretch>
              </p:blipFill>
              <p:spPr>
                <a:xfrm>
                  <a:off x="71904" y="1139592"/>
                  <a:ext cx="1830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8221365-711D-4758-9BD1-9C6B4F712CF1}"/>
                    </a:ext>
                  </a:extLst>
                </p14:cNvPr>
                <p14:cNvContentPartPr/>
                <p14:nvPr/>
              </p14:nvContentPartPr>
              <p14:xfrm>
                <a:off x="1672104" y="1152912"/>
                <a:ext cx="857160" cy="30960"/>
              </p14:xfrm>
            </p:contentPart>
          </mc:Choice>
          <mc:Fallback xmlns="">
            <p:pic>
              <p:nvPicPr>
                <p:cNvPr id="5" name="Freihand 4">
                  <a:extLst>
                    <a:ext uri="{FF2B5EF4-FFF2-40B4-BE49-F238E27FC236}">
                      <a16:creationId xmlns:a16="http://schemas.microsoft.com/office/drawing/2014/main" id="{98221365-711D-4758-9BD1-9C6B4F712CF1}"/>
                    </a:ext>
                  </a:extLst>
                </p:cNvPr>
                <p:cNvPicPr/>
                <p:nvPr/>
              </p:nvPicPr>
              <p:blipFill>
                <a:blip r:embed="rId10"/>
                <a:stretch>
                  <a:fillRect/>
                </a:stretch>
              </p:blipFill>
              <p:spPr>
                <a:xfrm>
                  <a:off x="1667784" y="1148592"/>
                  <a:ext cx="86580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5A8CCC0D-B6C8-4C71-912A-C4920F502CB4}"/>
                  </a:ext>
                </a:extLst>
              </p14:cNvPr>
              <p14:cNvContentPartPr/>
              <p14:nvPr/>
            </p14:nvContentPartPr>
            <p14:xfrm>
              <a:off x="9450624" y="848352"/>
              <a:ext cx="2036520" cy="829440"/>
            </p14:xfrm>
          </p:contentPart>
        </mc:Choice>
        <mc:Fallback xmlns="">
          <p:pic>
            <p:nvPicPr>
              <p:cNvPr id="18" name="Freihand 17">
                <a:extLst>
                  <a:ext uri="{FF2B5EF4-FFF2-40B4-BE49-F238E27FC236}">
                    <a16:creationId xmlns:a16="http://schemas.microsoft.com/office/drawing/2014/main" id="{5A8CCC0D-B6C8-4C71-912A-C4920F502CB4}"/>
                  </a:ext>
                </a:extLst>
              </p:cNvPr>
              <p:cNvPicPr/>
              <p:nvPr/>
            </p:nvPicPr>
            <p:blipFill>
              <a:blip r:embed="rId12"/>
              <a:stretch>
                <a:fillRect/>
              </a:stretch>
            </p:blipFill>
            <p:spPr>
              <a:xfrm>
                <a:off x="9446304" y="844032"/>
                <a:ext cx="204516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BABB23E0-5D30-4E99-B96A-DE94AFECCCB7}"/>
                  </a:ext>
                </a:extLst>
              </p14:cNvPr>
              <p14:cNvContentPartPr/>
              <p14:nvPr/>
            </p14:nvContentPartPr>
            <p14:xfrm>
              <a:off x="9605064" y="910992"/>
              <a:ext cx="1664640" cy="700920"/>
            </p14:xfrm>
          </p:contentPart>
        </mc:Choice>
        <mc:Fallback xmlns="">
          <p:pic>
            <p:nvPicPr>
              <p:cNvPr id="20" name="Freihand 19">
                <a:extLst>
                  <a:ext uri="{FF2B5EF4-FFF2-40B4-BE49-F238E27FC236}">
                    <a16:creationId xmlns:a16="http://schemas.microsoft.com/office/drawing/2014/main" id="{BABB23E0-5D30-4E99-B96A-DE94AFECCCB7}"/>
                  </a:ext>
                </a:extLst>
              </p:cNvPr>
              <p:cNvPicPr/>
              <p:nvPr/>
            </p:nvPicPr>
            <p:blipFill>
              <a:blip r:embed="rId14"/>
              <a:stretch>
                <a:fillRect/>
              </a:stretch>
            </p:blipFill>
            <p:spPr>
              <a:xfrm>
                <a:off x="9600744" y="906672"/>
                <a:ext cx="1673280" cy="709560"/>
              </a:xfrm>
              <a:prstGeom prst="rect">
                <a:avLst/>
              </a:prstGeom>
            </p:spPr>
          </p:pic>
        </mc:Fallback>
      </mc:AlternateContent>
      <p:grpSp>
        <p:nvGrpSpPr>
          <p:cNvPr id="138268" name="Gruppieren 138267">
            <a:extLst>
              <a:ext uri="{FF2B5EF4-FFF2-40B4-BE49-F238E27FC236}">
                <a16:creationId xmlns:a16="http://schemas.microsoft.com/office/drawing/2014/main" id="{0CCA2C09-9545-4EE6-8DE3-10FF7F731126}"/>
              </a:ext>
            </a:extLst>
          </p:cNvPr>
          <p:cNvGrpSpPr/>
          <p:nvPr/>
        </p:nvGrpSpPr>
        <p:grpSpPr>
          <a:xfrm>
            <a:off x="8718024" y="81552"/>
            <a:ext cx="3344760" cy="3049920"/>
            <a:chOff x="8718024" y="81552"/>
            <a:chExt cx="3344760" cy="3049920"/>
          </a:xfrm>
        </p:grpSpPr>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122CEF05-0A0C-4C1D-BB9D-81D637A7077F}"/>
                    </a:ext>
                  </a:extLst>
                </p14:cNvPr>
                <p14:cNvContentPartPr/>
                <p14:nvPr/>
              </p14:nvContentPartPr>
              <p14:xfrm>
                <a:off x="9302304" y="512472"/>
                <a:ext cx="118440" cy="1443240"/>
              </p14:xfrm>
            </p:contentPart>
          </mc:Choice>
          <mc:Fallback xmlns="">
            <p:pic>
              <p:nvPicPr>
                <p:cNvPr id="8" name="Freihand 7">
                  <a:extLst>
                    <a:ext uri="{FF2B5EF4-FFF2-40B4-BE49-F238E27FC236}">
                      <a16:creationId xmlns:a16="http://schemas.microsoft.com/office/drawing/2014/main" id="{122CEF05-0A0C-4C1D-BB9D-81D637A7077F}"/>
                    </a:ext>
                  </a:extLst>
                </p:cNvPr>
                <p:cNvPicPr/>
                <p:nvPr/>
              </p:nvPicPr>
              <p:blipFill>
                <a:blip r:embed="rId16"/>
                <a:stretch>
                  <a:fillRect/>
                </a:stretch>
              </p:blipFill>
              <p:spPr>
                <a:xfrm>
                  <a:off x="9297984" y="508152"/>
                  <a:ext cx="127080" cy="145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E4933FD0-6301-4010-BDF4-23E7001A3BCD}"/>
                    </a:ext>
                  </a:extLst>
                </p14:cNvPr>
                <p14:cNvContentPartPr/>
                <p14:nvPr/>
              </p14:nvContentPartPr>
              <p14:xfrm>
                <a:off x="9163704" y="1806672"/>
                <a:ext cx="2487600" cy="119880"/>
              </p14:xfrm>
            </p:contentPart>
          </mc:Choice>
          <mc:Fallback xmlns="">
            <p:pic>
              <p:nvPicPr>
                <p:cNvPr id="9" name="Freihand 8">
                  <a:extLst>
                    <a:ext uri="{FF2B5EF4-FFF2-40B4-BE49-F238E27FC236}">
                      <a16:creationId xmlns:a16="http://schemas.microsoft.com/office/drawing/2014/main" id="{E4933FD0-6301-4010-BDF4-23E7001A3BCD}"/>
                    </a:ext>
                  </a:extLst>
                </p:cNvPr>
                <p:cNvPicPr/>
                <p:nvPr/>
              </p:nvPicPr>
              <p:blipFill>
                <a:blip r:embed="rId18"/>
                <a:stretch>
                  <a:fillRect/>
                </a:stretch>
              </p:blipFill>
              <p:spPr>
                <a:xfrm>
                  <a:off x="9159384" y="1802352"/>
                  <a:ext cx="2496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6B66C6EB-F4F0-4302-8B70-8275A014637A}"/>
                    </a:ext>
                  </a:extLst>
                </p14:cNvPr>
                <p14:cNvContentPartPr/>
                <p14:nvPr/>
              </p14:nvContentPartPr>
              <p14:xfrm>
                <a:off x="11588664" y="1756272"/>
                <a:ext cx="201960" cy="249480"/>
              </p14:xfrm>
            </p:contentPart>
          </mc:Choice>
          <mc:Fallback xmlns="">
            <p:pic>
              <p:nvPicPr>
                <p:cNvPr id="10" name="Freihand 9">
                  <a:extLst>
                    <a:ext uri="{FF2B5EF4-FFF2-40B4-BE49-F238E27FC236}">
                      <a16:creationId xmlns:a16="http://schemas.microsoft.com/office/drawing/2014/main" id="{6B66C6EB-F4F0-4302-8B70-8275A014637A}"/>
                    </a:ext>
                  </a:extLst>
                </p:cNvPr>
                <p:cNvPicPr/>
                <p:nvPr/>
              </p:nvPicPr>
              <p:blipFill>
                <a:blip r:embed="rId20"/>
                <a:stretch>
                  <a:fillRect/>
                </a:stretch>
              </p:blipFill>
              <p:spPr>
                <a:xfrm>
                  <a:off x="11584344" y="1751952"/>
                  <a:ext cx="2106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9E84555D-E6B3-438E-B4CD-F8AC70B236C3}"/>
                    </a:ext>
                  </a:extLst>
                </p14:cNvPr>
                <p14:cNvContentPartPr/>
                <p14:nvPr/>
              </p14:nvContentPartPr>
              <p14:xfrm>
                <a:off x="9279264" y="404472"/>
                <a:ext cx="239040" cy="150120"/>
              </p14:xfrm>
            </p:contentPart>
          </mc:Choice>
          <mc:Fallback xmlns="">
            <p:pic>
              <p:nvPicPr>
                <p:cNvPr id="11" name="Freihand 10">
                  <a:extLst>
                    <a:ext uri="{FF2B5EF4-FFF2-40B4-BE49-F238E27FC236}">
                      <a16:creationId xmlns:a16="http://schemas.microsoft.com/office/drawing/2014/main" id="{9E84555D-E6B3-438E-B4CD-F8AC70B236C3}"/>
                    </a:ext>
                  </a:extLst>
                </p:cNvPr>
                <p:cNvPicPr/>
                <p:nvPr/>
              </p:nvPicPr>
              <p:blipFill>
                <a:blip r:embed="rId22"/>
                <a:stretch>
                  <a:fillRect/>
                </a:stretch>
              </p:blipFill>
              <p:spPr>
                <a:xfrm>
                  <a:off x="9274944" y="400152"/>
                  <a:ext cx="247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8B675987-276D-4853-A89F-9FE583B9C424}"/>
                    </a:ext>
                  </a:extLst>
                </p14:cNvPr>
                <p14:cNvContentPartPr/>
                <p14:nvPr/>
              </p14:nvContentPartPr>
              <p14:xfrm>
                <a:off x="8796864" y="463152"/>
                <a:ext cx="19440" cy="123120"/>
              </p14:xfrm>
            </p:contentPart>
          </mc:Choice>
          <mc:Fallback xmlns="">
            <p:pic>
              <p:nvPicPr>
                <p:cNvPr id="12" name="Freihand 11">
                  <a:extLst>
                    <a:ext uri="{FF2B5EF4-FFF2-40B4-BE49-F238E27FC236}">
                      <a16:creationId xmlns:a16="http://schemas.microsoft.com/office/drawing/2014/main" id="{8B675987-276D-4853-A89F-9FE583B9C424}"/>
                    </a:ext>
                  </a:extLst>
                </p:cNvPr>
                <p:cNvPicPr/>
                <p:nvPr/>
              </p:nvPicPr>
              <p:blipFill>
                <a:blip r:embed="rId24"/>
                <a:stretch>
                  <a:fillRect/>
                </a:stretch>
              </p:blipFill>
              <p:spPr>
                <a:xfrm>
                  <a:off x="8792544" y="458832"/>
                  <a:ext cx="28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1544BB5A-4357-469E-AD63-2EC9CFAC62D2}"/>
                    </a:ext>
                  </a:extLst>
                </p14:cNvPr>
                <p14:cNvContentPartPr/>
                <p14:nvPr/>
              </p14:nvContentPartPr>
              <p14:xfrm>
                <a:off x="8718024" y="426792"/>
                <a:ext cx="180360" cy="191520"/>
              </p14:xfrm>
            </p:contentPart>
          </mc:Choice>
          <mc:Fallback xmlns="">
            <p:pic>
              <p:nvPicPr>
                <p:cNvPr id="13" name="Freihand 12">
                  <a:extLst>
                    <a:ext uri="{FF2B5EF4-FFF2-40B4-BE49-F238E27FC236}">
                      <a16:creationId xmlns:a16="http://schemas.microsoft.com/office/drawing/2014/main" id="{1544BB5A-4357-469E-AD63-2EC9CFAC62D2}"/>
                    </a:ext>
                  </a:extLst>
                </p:cNvPr>
                <p:cNvPicPr/>
                <p:nvPr/>
              </p:nvPicPr>
              <p:blipFill>
                <a:blip r:embed="rId26"/>
                <a:stretch>
                  <a:fillRect/>
                </a:stretch>
              </p:blipFill>
              <p:spPr>
                <a:xfrm>
                  <a:off x="8713704" y="422472"/>
                  <a:ext cx="189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6B235202-62C2-45B0-9B26-68E88D2828BB}"/>
                    </a:ext>
                  </a:extLst>
                </p14:cNvPr>
                <p14:cNvContentPartPr/>
                <p14:nvPr/>
              </p14:nvContentPartPr>
              <p14:xfrm>
                <a:off x="8970384" y="441552"/>
                <a:ext cx="25920" cy="100080"/>
              </p14:xfrm>
            </p:contentPart>
          </mc:Choice>
          <mc:Fallback xmlns="">
            <p:pic>
              <p:nvPicPr>
                <p:cNvPr id="14" name="Freihand 13">
                  <a:extLst>
                    <a:ext uri="{FF2B5EF4-FFF2-40B4-BE49-F238E27FC236}">
                      <a16:creationId xmlns:a16="http://schemas.microsoft.com/office/drawing/2014/main" id="{6B235202-62C2-45B0-9B26-68E88D2828BB}"/>
                    </a:ext>
                  </a:extLst>
                </p:cNvPr>
                <p:cNvPicPr/>
                <p:nvPr/>
              </p:nvPicPr>
              <p:blipFill>
                <a:blip r:embed="rId28"/>
                <a:stretch>
                  <a:fillRect/>
                </a:stretch>
              </p:blipFill>
              <p:spPr>
                <a:xfrm>
                  <a:off x="8966064" y="437232"/>
                  <a:ext cx="34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D7285339-EB7F-4347-85A8-E9D99365C3DA}"/>
                    </a:ext>
                  </a:extLst>
                </p14:cNvPr>
                <p14:cNvContentPartPr/>
                <p14:nvPr/>
              </p14:nvContentPartPr>
              <p14:xfrm>
                <a:off x="9060744" y="446592"/>
                <a:ext cx="11880" cy="117000"/>
              </p14:xfrm>
            </p:contentPart>
          </mc:Choice>
          <mc:Fallback xmlns="">
            <p:pic>
              <p:nvPicPr>
                <p:cNvPr id="15" name="Freihand 14">
                  <a:extLst>
                    <a:ext uri="{FF2B5EF4-FFF2-40B4-BE49-F238E27FC236}">
                      <a16:creationId xmlns:a16="http://schemas.microsoft.com/office/drawing/2014/main" id="{D7285339-EB7F-4347-85A8-E9D99365C3DA}"/>
                    </a:ext>
                  </a:extLst>
                </p:cNvPr>
                <p:cNvPicPr/>
                <p:nvPr/>
              </p:nvPicPr>
              <p:blipFill>
                <a:blip r:embed="rId30"/>
                <a:stretch>
                  <a:fillRect/>
                </a:stretch>
              </p:blipFill>
              <p:spPr>
                <a:xfrm>
                  <a:off x="9056424" y="442272"/>
                  <a:ext cx="20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43158578-E41A-414A-BD92-11843160CD51}"/>
                    </a:ext>
                  </a:extLst>
                </p14:cNvPr>
                <p14:cNvContentPartPr/>
                <p14:nvPr/>
              </p14:nvContentPartPr>
              <p14:xfrm>
                <a:off x="8970384" y="408072"/>
                <a:ext cx="191160" cy="68400"/>
              </p14:xfrm>
            </p:contentPart>
          </mc:Choice>
          <mc:Fallback xmlns="">
            <p:pic>
              <p:nvPicPr>
                <p:cNvPr id="16" name="Freihand 15">
                  <a:extLst>
                    <a:ext uri="{FF2B5EF4-FFF2-40B4-BE49-F238E27FC236}">
                      <a16:creationId xmlns:a16="http://schemas.microsoft.com/office/drawing/2014/main" id="{43158578-E41A-414A-BD92-11843160CD51}"/>
                    </a:ext>
                  </a:extLst>
                </p:cNvPr>
                <p:cNvPicPr/>
                <p:nvPr/>
              </p:nvPicPr>
              <p:blipFill>
                <a:blip r:embed="rId32"/>
                <a:stretch>
                  <a:fillRect/>
                </a:stretch>
              </p:blipFill>
              <p:spPr>
                <a:xfrm>
                  <a:off x="8966064" y="403752"/>
                  <a:ext cx="199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Freihand 40">
                  <a:extLst>
                    <a:ext uri="{FF2B5EF4-FFF2-40B4-BE49-F238E27FC236}">
                      <a16:creationId xmlns:a16="http://schemas.microsoft.com/office/drawing/2014/main" id="{CB35F43F-50CE-43AA-B597-3E148A98D0BB}"/>
                    </a:ext>
                  </a:extLst>
                </p14:cNvPr>
                <p14:cNvContentPartPr/>
                <p14:nvPr/>
              </p14:nvContentPartPr>
              <p14:xfrm>
                <a:off x="11502624" y="2089272"/>
                <a:ext cx="167040" cy="234720"/>
              </p14:xfrm>
            </p:contentPart>
          </mc:Choice>
          <mc:Fallback xmlns="">
            <p:pic>
              <p:nvPicPr>
                <p:cNvPr id="41" name="Freihand 40">
                  <a:extLst>
                    <a:ext uri="{FF2B5EF4-FFF2-40B4-BE49-F238E27FC236}">
                      <a16:creationId xmlns:a16="http://schemas.microsoft.com/office/drawing/2014/main" id="{CB35F43F-50CE-43AA-B597-3E148A98D0BB}"/>
                    </a:ext>
                  </a:extLst>
                </p:cNvPr>
                <p:cNvPicPr/>
                <p:nvPr/>
              </p:nvPicPr>
              <p:blipFill>
                <a:blip r:embed="rId34"/>
                <a:stretch>
                  <a:fillRect/>
                </a:stretch>
              </p:blipFill>
              <p:spPr>
                <a:xfrm>
                  <a:off x="11498304" y="2084952"/>
                  <a:ext cx="175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2" name="Freihand 41">
                  <a:extLst>
                    <a:ext uri="{FF2B5EF4-FFF2-40B4-BE49-F238E27FC236}">
                      <a16:creationId xmlns:a16="http://schemas.microsoft.com/office/drawing/2014/main" id="{F7D0A623-1109-4755-A23B-29999E05AFC7}"/>
                    </a:ext>
                  </a:extLst>
                </p14:cNvPr>
                <p14:cNvContentPartPr/>
                <p14:nvPr/>
              </p14:nvContentPartPr>
              <p14:xfrm>
                <a:off x="11508384" y="2179992"/>
                <a:ext cx="140760" cy="23760"/>
              </p14:xfrm>
            </p:contentPart>
          </mc:Choice>
          <mc:Fallback xmlns="">
            <p:pic>
              <p:nvPicPr>
                <p:cNvPr id="42" name="Freihand 41">
                  <a:extLst>
                    <a:ext uri="{FF2B5EF4-FFF2-40B4-BE49-F238E27FC236}">
                      <a16:creationId xmlns:a16="http://schemas.microsoft.com/office/drawing/2014/main" id="{F7D0A623-1109-4755-A23B-29999E05AFC7}"/>
                    </a:ext>
                  </a:extLst>
                </p:cNvPr>
                <p:cNvPicPr/>
                <p:nvPr/>
              </p:nvPicPr>
              <p:blipFill>
                <a:blip r:embed="rId36"/>
                <a:stretch>
                  <a:fillRect/>
                </a:stretch>
              </p:blipFill>
              <p:spPr>
                <a:xfrm>
                  <a:off x="11504064" y="2175672"/>
                  <a:ext cx="149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27EFA34-98CB-4838-8932-4BB5952A345D}"/>
                    </a:ext>
                  </a:extLst>
                </p14:cNvPr>
                <p14:cNvContentPartPr/>
                <p14:nvPr/>
              </p14:nvContentPartPr>
              <p14:xfrm>
                <a:off x="10038504" y="759432"/>
                <a:ext cx="99360" cy="235080"/>
              </p14:xfrm>
            </p:contentPart>
          </mc:Choice>
          <mc:Fallback xmlns="">
            <p:pic>
              <p:nvPicPr>
                <p:cNvPr id="22" name="Freihand 21">
                  <a:extLst>
                    <a:ext uri="{FF2B5EF4-FFF2-40B4-BE49-F238E27FC236}">
                      <a16:creationId xmlns:a16="http://schemas.microsoft.com/office/drawing/2014/main" id="{927EFA34-98CB-4838-8932-4BB5952A345D}"/>
                    </a:ext>
                  </a:extLst>
                </p:cNvPr>
                <p:cNvPicPr/>
                <p:nvPr/>
              </p:nvPicPr>
              <p:blipFill>
                <a:blip r:embed="rId38"/>
                <a:stretch>
                  <a:fillRect/>
                </a:stretch>
              </p:blipFill>
              <p:spPr>
                <a:xfrm>
                  <a:off x="10034184" y="755112"/>
                  <a:ext cx="1080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24C6EA6E-020B-4963-961C-15E91ECEDC51}"/>
                    </a:ext>
                  </a:extLst>
                </p14:cNvPr>
                <p14:cNvContentPartPr/>
                <p14:nvPr/>
              </p14:nvContentPartPr>
              <p14:xfrm>
                <a:off x="9999624" y="821352"/>
                <a:ext cx="146160" cy="237600"/>
              </p14:xfrm>
            </p:contentPart>
          </mc:Choice>
          <mc:Fallback xmlns="">
            <p:pic>
              <p:nvPicPr>
                <p:cNvPr id="23" name="Freihand 22">
                  <a:extLst>
                    <a:ext uri="{FF2B5EF4-FFF2-40B4-BE49-F238E27FC236}">
                      <a16:creationId xmlns:a16="http://schemas.microsoft.com/office/drawing/2014/main" id="{24C6EA6E-020B-4963-961C-15E91ECEDC51}"/>
                    </a:ext>
                  </a:extLst>
                </p:cNvPr>
                <p:cNvPicPr/>
                <p:nvPr/>
              </p:nvPicPr>
              <p:blipFill>
                <a:blip r:embed="rId40"/>
                <a:stretch>
                  <a:fillRect/>
                </a:stretch>
              </p:blipFill>
              <p:spPr>
                <a:xfrm>
                  <a:off x="9995304" y="817032"/>
                  <a:ext cx="154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F632C05D-1783-4F85-A9BB-48D44D6D5E91}"/>
                    </a:ext>
                  </a:extLst>
                </p14:cNvPr>
                <p14:cNvContentPartPr/>
                <p14:nvPr/>
              </p14:nvContentPartPr>
              <p14:xfrm>
                <a:off x="10122744" y="477912"/>
                <a:ext cx="78480" cy="174600"/>
              </p14:xfrm>
            </p:contentPart>
          </mc:Choice>
          <mc:Fallback xmlns="">
            <p:pic>
              <p:nvPicPr>
                <p:cNvPr id="24" name="Freihand 23">
                  <a:extLst>
                    <a:ext uri="{FF2B5EF4-FFF2-40B4-BE49-F238E27FC236}">
                      <a16:creationId xmlns:a16="http://schemas.microsoft.com/office/drawing/2014/main" id="{F632C05D-1783-4F85-A9BB-48D44D6D5E91}"/>
                    </a:ext>
                  </a:extLst>
                </p:cNvPr>
                <p:cNvPicPr/>
                <p:nvPr/>
              </p:nvPicPr>
              <p:blipFill>
                <a:blip r:embed="rId42"/>
                <a:stretch>
                  <a:fillRect/>
                </a:stretch>
              </p:blipFill>
              <p:spPr>
                <a:xfrm>
                  <a:off x="10118424" y="473592"/>
                  <a:ext cx="87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EDE30008-75E4-4237-A33B-69339926198C}"/>
                    </a:ext>
                  </a:extLst>
                </p14:cNvPr>
                <p14:cNvContentPartPr/>
                <p14:nvPr/>
              </p14:nvContentPartPr>
              <p14:xfrm>
                <a:off x="10107984" y="531192"/>
                <a:ext cx="98280" cy="71640"/>
              </p14:xfrm>
            </p:contentPart>
          </mc:Choice>
          <mc:Fallback xmlns="">
            <p:pic>
              <p:nvPicPr>
                <p:cNvPr id="25" name="Freihand 24">
                  <a:extLst>
                    <a:ext uri="{FF2B5EF4-FFF2-40B4-BE49-F238E27FC236}">
                      <a16:creationId xmlns:a16="http://schemas.microsoft.com/office/drawing/2014/main" id="{EDE30008-75E4-4237-A33B-69339926198C}"/>
                    </a:ext>
                  </a:extLst>
                </p:cNvPr>
                <p:cNvPicPr/>
                <p:nvPr/>
              </p:nvPicPr>
              <p:blipFill>
                <a:blip r:embed="rId44"/>
                <a:stretch>
                  <a:fillRect/>
                </a:stretch>
              </p:blipFill>
              <p:spPr>
                <a:xfrm>
                  <a:off x="10103664" y="526872"/>
                  <a:ext cx="106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B9888C87-3644-4C45-91F5-5157728A6B49}"/>
                    </a:ext>
                  </a:extLst>
                </p14:cNvPr>
                <p14:cNvContentPartPr/>
                <p14:nvPr/>
              </p14:nvContentPartPr>
              <p14:xfrm>
                <a:off x="10203744" y="473952"/>
                <a:ext cx="105840" cy="93240"/>
              </p14:xfrm>
            </p:contentPart>
          </mc:Choice>
          <mc:Fallback xmlns="">
            <p:pic>
              <p:nvPicPr>
                <p:cNvPr id="26" name="Freihand 25">
                  <a:extLst>
                    <a:ext uri="{FF2B5EF4-FFF2-40B4-BE49-F238E27FC236}">
                      <a16:creationId xmlns:a16="http://schemas.microsoft.com/office/drawing/2014/main" id="{B9888C87-3644-4C45-91F5-5157728A6B49}"/>
                    </a:ext>
                  </a:extLst>
                </p:cNvPr>
                <p:cNvPicPr/>
                <p:nvPr/>
              </p:nvPicPr>
              <p:blipFill>
                <a:blip r:embed="rId46"/>
                <a:stretch>
                  <a:fillRect/>
                </a:stretch>
              </p:blipFill>
              <p:spPr>
                <a:xfrm>
                  <a:off x="10199424" y="469632"/>
                  <a:ext cx="114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20216707-84A7-4E6F-9B7A-F23851FDED86}"/>
                    </a:ext>
                  </a:extLst>
                </p14:cNvPr>
                <p14:cNvContentPartPr/>
                <p14:nvPr/>
              </p14:nvContentPartPr>
              <p14:xfrm>
                <a:off x="10257024" y="344712"/>
                <a:ext cx="78480" cy="158760"/>
              </p14:xfrm>
            </p:contentPart>
          </mc:Choice>
          <mc:Fallback xmlns="">
            <p:pic>
              <p:nvPicPr>
                <p:cNvPr id="27" name="Freihand 26">
                  <a:extLst>
                    <a:ext uri="{FF2B5EF4-FFF2-40B4-BE49-F238E27FC236}">
                      <a16:creationId xmlns:a16="http://schemas.microsoft.com/office/drawing/2014/main" id="{20216707-84A7-4E6F-9B7A-F23851FDED86}"/>
                    </a:ext>
                  </a:extLst>
                </p:cNvPr>
                <p:cNvPicPr/>
                <p:nvPr/>
              </p:nvPicPr>
              <p:blipFill>
                <a:blip r:embed="rId48"/>
                <a:stretch>
                  <a:fillRect/>
                </a:stretch>
              </p:blipFill>
              <p:spPr>
                <a:xfrm>
                  <a:off x="10252704" y="340392"/>
                  <a:ext cx="87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74B3321-21A8-4262-9B82-C9BC1E743E93}"/>
                    </a:ext>
                  </a:extLst>
                </p14:cNvPr>
                <p14:cNvContentPartPr/>
                <p14:nvPr/>
              </p14:nvContentPartPr>
              <p14:xfrm>
                <a:off x="10339464" y="368472"/>
                <a:ext cx="78840" cy="110160"/>
              </p14:xfrm>
            </p:contentPart>
          </mc:Choice>
          <mc:Fallback xmlns="">
            <p:pic>
              <p:nvPicPr>
                <p:cNvPr id="28" name="Freihand 27">
                  <a:extLst>
                    <a:ext uri="{FF2B5EF4-FFF2-40B4-BE49-F238E27FC236}">
                      <a16:creationId xmlns:a16="http://schemas.microsoft.com/office/drawing/2014/main" id="{474B3321-21A8-4262-9B82-C9BC1E743E93}"/>
                    </a:ext>
                  </a:extLst>
                </p:cNvPr>
                <p:cNvPicPr/>
                <p:nvPr/>
              </p:nvPicPr>
              <p:blipFill>
                <a:blip r:embed="rId50"/>
                <a:stretch>
                  <a:fillRect/>
                </a:stretch>
              </p:blipFill>
              <p:spPr>
                <a:xfrm>
                  <a:off x="10335144" y="364152"/>
                  <a:ext cx="87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11470494-D181-423B-ACF9-457CE5A808EB}"/>
                    </a:ext>
                  </a:extLst>
                </p14:cNvPr>
                <p14:cNvContentPartPr/>
                <p14:nvPr/>
              </p14:nvContentPartPr>
              <p14:xfrm>
                <a:off x="10413984" y="323832"/>
                <a:ext cx="106560" cy="99360"/>
              </p14:xfrm>
            </p:contentPart>
          </mc:Choice>
          <mc:Fallback xmlns="">
            <p:pic>
              <p:nvPicPr>
                <p:cNvPr id="29" name="Freihand 28">
                  <a:extLst>
                    <a:ext uri="{FF2B5EF4-FFF2-40B4-BE49-F238E27FC236}">
                      <a16:creationId xmlns:a16="http://schemas.microsoft.com/office/drawing/2014/main" id="{11470494-D181-423B-ACF9-457CE5A808EB}"/>
                    </a:ext>
                  </a:extLst>
                </p:cNvPr>
                <p:cNvPicPr/>
                <p:nvPr/>
              </p:nvPicPr>
              <p:blipFill>
                <a:blip r:embed="rId52"/>
                <a:stretch>
                  <a:fillRect/>
                </a:stretch>
              </p:blipFill>
              <p:spPr>
                <a:xfrm>
                  <a:off x="10409664" y="319512"/>
                  <a:ext cx="115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D6754C61-967D-48E8-B5FD-F11C5630D28D}"/>
                    </a:ext>
                  </a:extLst>
                </p14:cNvPr>
                <p14:cNvContentPartPr/>
                <p14:nvPr/>
              </p14:nvContentPartPr>
              <p14:xfrm>
                <a:off x="10519104" y="160392"/>
                <a:ext cx="222120" cy="201240"/>
              </p14:xfrm>
            </p:contentPart>
          </mc:Choice>
          <mc:Fallback xmlns="">
            <p:pic>
              <p:nvPicPr>
                <p:cNvPr id="30" name="Freihand 29">
                  <a:extLst>
                    <a:ext uri="{FF2B5EF4-FFF2-40B4-BE49-F238E27FC236}">
                      <a16:creationId xmlns:a16="http://schemas.microsoft.com/office/drawing/2014/main" id="{D6754C61-967D-48E8-B5FD-F11C5630D28D}"/>
                    </a:ext>
                  </a:extLst>
                </p:cNvPr>
                <p:cNvPicPr/>
                <p:nvPr/>
              </p:nvPicPr>
              <p:blipFill>
                <a:blip r:embed="rId54"/>
                <a:stretch>
                  <a:fillRect/>
                </a:stretch>
              </p:blipFill>
              <p:spPr>
                <a:xfrm>
                  <a:off x="10514784" y="156072"/>
                  <a:ext cx="230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1C63F070-8F40-4830-B70B-F7006CC69077}"/>
                    </a:ext>
                  </a:extLst>
                </p14:cNvPr>
                <p14:cNvContentPartPr/>
                <p14:nvPr/>
              </p14:nvContentPartPr>
              <p14:xfrm>
                <a:off x="10695864" y="158232"/>
                <a:ext cx="360" cy="360"/>
              </p14:xfrm>
            </p:contentPart>
          </mc:Choice>
          <mc:Fallback xmlns="">
            <p:pic>
              <p:nvPicPr>
                <p:cNvPr id="31" name="Freihand 30">
                  <a:extLst>
                    <a:ext uri="{FF2B5EF4-FFF2-40B4-BE49-F238E27FC236}">
                      <a16:creationId xmlns:a16="http://schemas.microsoft.com/office/drawing/2014/main" id="{1C63F070-8F40-4830-B70B-F7006CC69077}"/>
                    </a:ext>
                  </a:extLst>
                </p:cNvPr>
                <p:cNvPicPr/>
                <p:nvPr/>
              </p:nvPicPr>
              <p:blipFill>
                <a:blip r:embed="rId56"/>
                <a:stretch>
                  <a:fillRect/>
                </a:stretch>
              </p:blipFill>
              <p:spPr>
                <a:xfrm>
                  <a:off x="10691544" y="153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6B6BA7EF-3485-4384-976B-B74C9A53D04D}"/>
                    </a:ext>
                  </a:extLst>
                </p14:cNvPr>
                <p14:cNvContentPartPr/>
                <p14:nvPr/>
              </p14:nvContentPartPr>
              <p14:xfrm>
                <a:off x="10761384" y="94152"/>
                <a:ext cx="172440" cy="126000"/>
              </p14:xfrm>
            </p:contentPart>
          </mc:Choice>
          <mc:Fallback xmlns="">
            <p:pic>
              <p:nvPicPr>
                <p:cNvPr id="32" name="Freihand 31">
                  <a:extLst>
                    <a:ext uri="{FF2B5EF4-FFF2-40B4-BE49-F238E27FC236}">
                      <a16:creationId xmlns:a16="http://schemas.microsoft.com/office/drawing/2014/main" id="{6B6BA7EF-3485-4384-976B-B74C9A53D04D}"/>
                    </a:ext>
                  </a:extLst>
                </p:cNvPr>
                <p:cNvPicPr/>
                <p:nvPr/>
              </p:nvPicPr>
              <p:blipFill>
                <a:blip r:embed="rId58"/>
                <a:stretch>
                  <a:fillRect/>
                </a:stretch>
              </p:blipFill>
              <p:spPr>
                <a:xfrm>
                  <a:off x="10757064" y="89832"/>
                  <a:ext cx="181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CCE9786F-0932-4067-B171-AB6DF80FF31D}"/>
                    </a:ext>
                  </a:extLst>
                </p14:cNvPr>
                <p14:cNvContentPartPr/>
                <p14:nvPr/>
              </p14:nvContentPartPr>
              <p14:xfrm>
                <a:off x="10364664" y="680952"/>
                <a:ext cx="51840" cy="77400"/>
              </p14:xfrm>
            </p:contentPart>
          </mc:Choice>
          <mc:Fallback xmlns="">
            <p:pic>
              <p:nvPicPr>
                <p:cNvPr id="33" name="Freihand 32">
                  <a:extLst>
                    <a:ext uri="{FF2B5EF4-FFF2-40B4-BE49-F238E27FC236}">
                      <a16:creationId xmlns:a16="http://schemas.microsoft.com/office/drawing/2014/main" id="{CCE9786F-0932-4067-B171-AB6DF80FF31D}"/>
                    </a:ext>
                  </a:extLst>
                </p:cNvPr>
                <p:cNvPicPr/>
                <p:nvPr/>
              </p:nvPicPr>
              <p:blipFill>
                <a:blip r:embed="rId60"/>
                <a:stretch>
                  <a:fillRect/>
                </a:stretch>
              </p:blipFill>
              <p:spPr>
                <a:xfrm>
                  <a:off x="10360344" y="676632"/>
                  <a:ext cx="60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9A70939B-62AD-4212-9F69-8E784A8DBD79}"/>
                    </a:ext>
                  </a:extLst>
                </p14:cNvPr>
                <p14:cNvContentPartPr/>
                <p14:nvPr/>
              </p14:nvContentPartPr>
              <p14:xfrm>
                <a:off x="10309944" y="618312"/>
                <a:ext cx="165240" cy="129240"/>
              </p14:xfrm>
            </p:contentPart>
          </mc:Choice>
          <mc:Fallback xmlns="">
            <p:pic>
              <p:nvPicPr>
                <p:cNvPr id="34" name="Freihand 33">
                  <a:extLst>
                    <a:ext uri="{FF2B5EF4-FFF2-40B4-BE49-F238E27FC236}">
                      <a16:creationId xmlns:a16="http://schemas.microsoft.com/office/drawing/2014/main" id="{9A70939B-62AD-4212-9F69-8E784A8DBD79}"/>
                    </a:ext>
                  </a:extLst>
                </p:cNvPr>
                <p:cNvPicPr/>
                <p:nvPr/>
              </p:nvPicPr>
              <p:blipFill>
                <a:blip r:embed="rId62"/>
                <a:stretch>
                  <a:fillRect/>
                </a:stretch>
              </p:blipFill>
              <p:spPr>
                <a:xfrm>
                  <a:off x="10305624" y="613992"/>
                  <a:ext cx="173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0DC16657-9F6D-48DB-86FD-690AC97BF5E1}"/>
                    </a:ext>
                  </a:extLst>
                </p14:cNvPr>
                <p14:cNvContentPartPr/>
                <p14:nvPr/>
              </p14:nvContentPartPr>
              <p14:xfrm>
                <a:off x="10487424" y="582312"/>
                <a:ext cx="48960" cy="55800"/>
              </p14:xfrm>
            </p:contentPart>
          </mc:Choice>
          <mc:Fallback xmlns="">
            <p:pic>
              <p:nvPicPr>
                <p:cNvPr id="35" name="Freihand 34">
                  <a:extLst>
                    <a:ext uri="{FF2B5EF4-FFF2-40B4-BE49-F238E27FC236}">
                      <a16:creationId xmlns:a16="http://schemas.microsoft.com/office/drawing/2014/main" id="{0DC16657-9F6D-48DB-86FD-690AC97BF5E1}"/>
                    </a:ext>
                  </a:extLst>
                </p:cNvPr>
                <p:cNvPicPr/>
                <p:nvPr/>
              </p:nvPicPr>
              <p:blipFill>
                <a:blip r:embed="rId64"/>
                <a:stretch>
                  <a:fillRect/>
                </a:stretch>
              </p:blipFill>
              <p:spPr>
                <a:xfrm>
                  <a:off x="10483104" y="577992"/>
                  <a:ext cx="57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FC318488-243A-4C23-BF60-0F13E64F4124}"/>
                    </a:ext>
                  </a:extLst>
                </p14:cNvPr>
                <p14:cNvContentPartPr/>
                <p14:nvPr/>
              </p14:nvContentPartPr>
              <p14:xfrm>
                <a:off x="10525584" y="550632"/>
                <a:ext cx="51840" cy="74880"/>
              </p14:xfrm>
            </p:contentPart>
          </mc:Choice>
          <mc:Fallback xmlns="">
            <p:pic>
              <p:nvPicPr>
                <p:cNvPr id="36" name="Freihand 35">
                  <a:extLst>
                    <a:ext uri="{FF2B5EF4-FFF2-40B4-BE49-F238E27FC236}">
                      <a16:creationId xmlns:a16="http://schemas.microsoft.com/office/drawing/2014/main" id="{FC318488-243A-4C23-BF60-0F13E64F4124}"/>
                    </a:ext>
                  </a:extLst>
                </p:cNvPr>
                <p:cNvPicPr/>
                <p:nvPr/>
              </p:nvPicPr>
              <p:blipFill>
                <a:blip r:embed="rId66"/>
                <a:stretch>
                  <a:fillRect/>
                </a:stretch>
              </p:blipFill>
              <p:spPr>
                <a:xfrm>
                  <a:off x="10521264" y="546312"/>
                  <a:ext cx="60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99BCEEC7-EB5D-4BFB-B699-FC2313AE3D2C}"/>
                    </a:ext>
                  </a:extLst>
                </p14:cNvPr>
                <p14:cNvContentPartPr/>
                <p14:nvPr/>
              </p14:nvContentPartPr>
              <p14:xfrm>
                <a:off x="10448904" y="470712"/>
                <a:ext cx="232200" cy="113040"/>
              </p14:xfrm>
            </p:contentPart>
          </mc:Choice>
          <mc:Fallback xmlns="">
            <p:pic>
              <p:nvPicPr>
                <p:cNvPr id="37" name="Freihand 36">
                  <a:extLst>
                    <a:ext uri="{FF2B5EF4-FFF2-40B4-BE49-F238E27FC236}">
                      <a16:creationId xmlns:a16="http://schemas.microsoft.com/office/drawing/2014/main" id="{99BCEEC7-EB5D-4BFB-B699-FC2313AE3D2C}"/>
                    </a:ext>
                  </a:extLst>
                </p:cNvPr>
                <p:cNvPicPr/>
                <p:nvPr/>
              </p:nvPicPr>
              <p:blipFill>
                <a:blip r:embed="rId68"/>
                <a:stretch>
                  <a:fillRect/>
                </a:stretch>
              </p:blipFill>
              <p:spPr>
                <a:xfrm>
                  <a:off x="10444584" y="466392"/>
                  <a:ext cx="240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102294C8-CC0E-4C26-BE6B-0FAE77988E51}"/>
                    </a:ext>
                  </a:extLst>
                </p14:cNvPr>
                <p14:cNvContentPartPr/>
                <p14:nvPr/>
              </p14:nvContentPartPr>
              <p14:xfrm>
                <a:off x="10695144" y="333192"/>
                <a:ext cx="88920" cy="164160"/>
              </p14:xfrm>
            </p:contentPart>
          </mc:Choice>
          <mc:Fallback xmlns="">
            <p:pic>
              <p:nvPicPr>
                <p:cNvPr id="38" name="Freihand 37">
                  <a:extLst>
                    <a:ext uri="{FF2B5EF4-FFF2-40B4-BE49-F238E27FC236}">
                      <a16:creationId xmlns:a16="http://schemas.microsoft.com/office/drawing/2014/main" id="{102294C8-CC0E-4C26-BE6B-0FAE77988E51}"/>
                    </a:ext>
                  </a:extLst>
                </p:cNvPr>
                <p:cNvPicPr/>
                <p:nvPr/>
              </p:nvPicPr>
              <p:blipFill>
                <a:blip r:embed="rId70"/>
                <a:stretch>
                  <a:fillRect/>
                </a:stretch>
              </p:blipFill>
              <p:spPr>
                <a:xfrm>
                  <a:off x="10690824" y="328872"/>
                  <a:ext cx="97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1D39EC6D-526E-4B7D-805E-5B10FCEA395B}"/>
                    </a:ext>
                  </a:extLst>
                </p14:cNvPr>
                <p14:cNvContentPartPr/>
                <p14:nvPr/>
              </p14:nvContentPartPr>
              <p14:xfrm>
                <a:off x="10819704" y="224472"/>
                <a:ext cx="169560" cy="210960"/>
              </p14:xfrm>
            </p:contentPart>
          </mc:Choice>
          <mc:Fallback xmlns="">
            <p:pic>
              <p:nvPicPr>
                <p:cNvPr id="39" name="Freihand 38">
                  <a:extLst>
                    <a:ext uri="{FF2B5EF4-FFF2-40B4-BE49-F238E27FC236}">
                      <a16:creationId xmlns:a16="http://schemas.microsoft.com/office/drawing/2014/main" id="{1D39EC6D-526E-4B7D-805E-5B10FCEA395B}"/>
                    </a:ext>
                  </a:extLst>
                </p:cNvPr>
                <p:cNvPicPr/>
                <p:nvPr/>
              </p:nvPicPr>
              <p:blipFill>
                <a:blip r:embed="rId72"/>
                <a:stretch>
                  <a:fillRect/>
                </a:stretch>
              </p:blipFill>
              <p:spPr>
                <a:xfrm>
                  <a:off x="10815384" y="220152"/>
                  <a:ext cx="178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61878B0C-001D-4726-8886-F39A132A0CC1}"/>
                    </a:ext>
                  </a:extLst>
                </p14:cNvPr>
                <p14:cNvContentPartPr/>
                <p14:nvPr/>
              </p14:nvContentPartPr>
              <p14:xfrm>
                <a:off x="10977024" y="139152"/>
                <a:ext cx="238680" cy="246600"/>
              </p14:xfrm>
            </p:contentPart>
          </mc:Choice>
          <mc:Fallback xmlns="">
            <p:pic>
              <p:nvPicPr>
                <p:cNvPr id="40" name="Freihand 39">
                  <a:extLst>
                    <a:ext uri="{FF2B5EF4-FFF2-40B4-BE49-F238E27FC236}">
                      <a16:creationId xmlns:a16="http://schemas.microsoft.com/office/drawing/2014/main" id="{61878B0C-001D-4726-8886-F39A132A0CC1}"/>
                    </a:ext>
                  </a:extLst>
                </p:cNvPr>
                <p:cNvPicPr/>
                <p:nvPr/>
              </p:nvPicPr>
              <p:blipFill>
                <a:blip r:embed="rId74"/>
                <a:stretch>
                  <a:fillRect/>
                </a:stretch>
              </p:blipFill>
              <p:spPr>
                <a:xfrm>
                  <a:off x="10972704" y="134832"/>
                  <a:ext cx="247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08FE7393-B8CC-4BCF-A359-5A5D423411E9}"/>
                    </a:ext>
                  </a:extLst>
                </p14:cNvPr>
                <p14:cNvContentPartPr/>
                <p14:nvPr/>
              </p14:nvContentPartPr>
              <p14:xfrm>
                <a:off x="11514144" y="565392"/>
                <a:ext cx="93960" cy="208800"/>
              </p14:xfrm>
            </p:contentPart>
          </mc:Choice>
          <mc:Fallback xmlns="">
            <p:pic>
              <p:nvPicPr>
                <p:cNvPr id="45" name="Freihand 44">
                  <a:extLst>
                    <a:ext uri="{FF2B5EF4-FFF2-40B4-BE49-F238E27FC236}">
                      <a16:creationId xmlns:a16="http://schemas.microsoft.com/office/drawing/2014/main" id="{08FE7393-B8CC-4BCF-A359-5A5D423411E9}"/>
                    </a:ext>
                  </a:extLst>
                </p:cNvPr>
                <p:cNvPicPr/>
                <p:nvPr/>
              </p:nvPicPr>
              <p:blipFill>
                <a:blip r:embed="rId76"/>
                <a:stretch>
                  <a:fillRect/>
                </a:stretch>
              </p:blipFill>
              <p:spPr>
                <a:xfrm>
                  <a:off x="11509824" y="561072"/>
                  <a:ext cx="102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DE7BB5F4-3F77-4472-B685-A83405BB82AA}"/>
                    </a:ext>
                  </a:extLst>
                </p14:cNvPr>
                <p14:cNvContentPartPr/>
                <p14:nvPr/>
              </p14:nvContentPartPr>
              <p14:xfrm>
                <a:off x="11474544" y="669792"/>
                <a:ext cx="156960" cy="128160"/>
              </p14:xfrm>
            </p:contentPart>
          </mc:Choice>
          <mc:Fallback xmlns="">
            <p:pic>
              <p:nvPicPr>
                <p:cNvPr id="46" name="Freihand 45">
                  <a:extLst>
                    <a:ext uri="{FF2B5EF4-FFF2-40B4-BE49-F238E27FC236}">
                      <a16:creationId xmlns:a16="http://schemas.microsoft.com/office/drawing/2014/main" id="{DE7BB5F4-3F77-4472-B685-A83405BB82AA}"/>
                    </a:ext>
                  </a:extLst>
                </p:cNvPr>
                <p:cNvPicPr/>
                <p:nvPr/>
              </p:nvPicPr>
              <p:blipFill>
                <a:blip r:embed="rId78"/>
                <a:stretch>
                  <a:fillRect/>
                </a:stretch>
              </p:blipFill>
              <p:spPr>
                <a:xfrm>
                  <a:off x="11470224" y="665472"/>
                  <a:ext cx="165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4E821491-4514-419E-A560-539AB71B3098}"/>
                    </a:ext>
                  </a:extLst>
                </p14:cNvPr>
                <p14:cNvContentPartPr/>
                <p14:nvPr/>
              </p14:nvContentPartPr>
              <p14:xfrm>
                <a:off x="11466984" y="122592"/>
                <a:ext cx="99360" cy="159480"/>
              </p14:xfrm>
            </p:contentPart>
          </mc:Choice>
          <mc:Fallback xmlns="">
            <p:pic>
              <p:nvPicPr>
                <p:cNvPr id="47" name="Freihand 46">
                  <a:extLst>
                    <a:ext uri="{FF2B5EF4-FFF2-40B4-BE49-F238E27FC236}">
                      <a16:creationId xmlns:a16="http://schemas.microsoft.com/office/drawing/2014/main" id="{4E821491-4514-419E-A560-539AB71B3098}"/>
                    </a:ext>
                  </a:extLst>
                </p:cNvPr>
                <p:cNvPicPr/>
                <p:nvPr/>
              </p:nvPicPr>
              <p:blipFill>
                <a:blip r:embed="rId80"/>
                <a:stretch>
                  <a:fillRect/>
                </a:stretch>
              </p:blipFill>
              <p:spPr>
                <a:xfrm>
                  <a:off x="11462664" y="118272"/>
                  <a:ext cx="108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9D4E4644-028B-4AF3-B9D3-949B5A466230}"/>
                    </a:ext>
                  </a:extLst>
                </p14:cNvPr>
                <p14:cNvContentPartPr/>
                <p14:nvPr/>
              </p14:nvContentPartPr>
              <p14:xfrm>
                <a:off x="11550864" y="178392"/>
                <a:ext cx="133560" cy="136440"/>
              </p14:xfrm>
            </p:contentPart>
          </mc:Choice>
          <mc:Fallback xmlns="">
            <p:pic>
              <p:nvPicPr>
                <p:cNvPr id="48" name="Freihand 47">
                  <a:extLst>
                    <a:ext uri="{FF2B5EF4-FFF2-40B4-BE49-F238E27FC236}">
                      <a16:creationId xmlns:a16="http://schemas.microsoft.com/office/drawing/2014/main" id="{9D4E4644-028B-4AF3-B9D3-949B5A466230}"/>
                    </a:ext>
                  </a:extLst>
                </p:cNvPr>
                <p:cNvPicPr/>
                <p:nvPr/>
              </p:nvPicPr>
              <p:blipFill>
                <a:blip r:embed="rId82"/>
                <a:stretch>
                  <a:fillRect/>
                </a:stretch>
              </p:blipFill>
              <p:spPr>
                <a:xfrm>
                  <a:off x="11546544" y="174072"/>
                  <a:ext cx="142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64FCE5EB-A589-430E-B9C2-E9DBCA377817}"/>
                    </a:ext>
                  </a:extLst>
                </p14:cNvPr>
                <p14:cNvContentPartPr/>
                <p14:nvPr/>
              </p14:nvContentPartPr>
              <p14:xfrm>
                <a:off x="11692704" y="125112"/>
                <a:ext cx="108720" cy="111240"/>
              </p14:xfrm>
            </p:contentPart>
          </mc:Choice>
          <mc:Fallback xmlns="">
            <p:pic>
              <p:nvPicPr>
                <p:cNvPr id="49" name="Freihand 48">
                  <a:extLst>
                    <a:ext uri="{FF2B5EF4-FFF2-40B4-BE49-F238E27FC236}">
                      <a16:creationId xmlns:a16="http://schemas.microsoft.com/office/drawing/2014/main" id="{64FCE5EB-A589-430E-B9C2-E9DBCA377817}"/>
                    </a:ext>
                  </a:extLst>
                </p:cNvPr>
                <p:cNvPicPr/>
                <p:nvPr/>
              </p:nvPicPr>
              <p:blipFill>
                <a:blip r:embed="rId84"/>
                <a:stretch>
                  <a:fillRect/>
                </a:stretch>
              </p:blipFill>
              <p:spPr>
                <a:xfrm>
                  <a:off x="11688384" y="120792"/>
                  <a:ext cx="117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9105301E-0FC5-4E31-B09D-40B4B2D2D9B9}"/>
                    </a:ext>
                  </a:extLst>
                </p14:cNvPr>
                <p14:cNvContentPartPr/>
                <p14:nvPr/>
              </p14:nvContentPartPr>
              <p14:xfrm>
                <a:off x="11803224" y="119712"/>
                <a:ext cx="55440" cy="95760"/>
              </p14:xfrm>
            </p:contentPart>
          </mc:Choice>
          <mc:Fallback xmlns="">
            <p:pic>
              <p:nvPicPr>
                <p:cNvPr id="50" name="Freihand 49">
                  <a:extLst>
                    <a:ext uri="{FF2B5EF4-FFF2-40B4-BE49-F238E27FC236}">
                      <a16:creationId xmlns:a16="http://schemas.microsoft.com/office/drawing/2014/main" id="{9105301E-0FC5-4E31-B09D-40B4B2D2D9B9}"/>
                    </a:ext>
                  </a:extLst>
                </p:cNvPr>
                <p:cNvPicPr/>
                <p:nvPr/>
              </p:nvPicPr>
              <p:blipFill>
                <a:blip r:embed="rId86"/>
                <a:stretch>
                  <a:fillRect/>
                </a:stretch>
              </p:blipFill>
              <p:spPr>
                <a:xfrm>
                  <a:off x="11798904" y="115392"/>
                  <a:ext cx="64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C9D956B1-9EE0-4BE2-8A6D-AFBD22540D71}"/>
                    </a:ext>
                  </a:extLst>
                </p14:cNvPr>
                <p14:cNvContentPartPr/>
                <p14:nvPr/>
              </p14:nvContentPartPr>
              <p14:xfrm>
                <a:off x="11872344" y="81552"/>
                <a:ext cx="95040" cy="106560"/>
              </p14:xfrm>
            </p:contentPart>
          </mc:Choice>
          <mc:Fallback xmlns="">
            <p:pic>
              <p:nvPicPr>
                <p:cNvPr id="51" name="Freihand 50">
                  <a:extLst>
                    <a:ext uri="{FF2B5EF4-FFF2-40B4-BE49-F238E27FC236}">
                      <a16:creationId xmlns:a16="http://schemas.microsoft.com/office/drawing/2014/main" id="{C9D956B1-9EE0-4BE2-8A6D-AFBD22540D71}"/>
                    </a:ext>
                  </a:extLst>
                </p:cNvPr>
                <p:cNvPicPr/>
                <p:nvPr/>
              </p:nvPicPr>
              <p:blipFill>
                <a:blip r:embed="rId88"/>
                <a:stretch>
                  <a:fillRect/>
                </a:stretch>
              </p:blipFill>
              <p:spPr>
                <a:xfrm>
                  <a:off x="11868024" y="77232"/>
                  <a:ext cx="103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025906FF-6650-4F6A-B86E-C8764DE99303}"/>
                    </a:ext>
                  </a:extLst>
                </p14:cNvPr>
                <p14:cNvContentPartPr/>
                <p14:nvPr/>
              </p14:nvContentPartPr>
              <p14:xfrm>
                <a:off x="11953344" y="109992"/>
                <a:ext cx="34200" cy="27720"/>
              </p14:xfrm>
            </p:contentPart>
          </mc:Choice>
          <mc:Fallback xmlns="">
            <p:pic>
              <p:nvPicPr>
                <p:cNvPr id="52" name="Freihand 51">
                  <a:extLst>
                    <a:ext uri="{FF2B5EF4-FFF2-40B4-BE49-F238E27FC236}">
                      <a16:creationId xmlns:a16="http://schemas.microsoft.com/office/drawing/2014/main" id="{025906FF-6650-4F6A-B86E-C8764DE99303}"/>
                    </a:ext>
                  </a:extLst>
                </p:cNvPr>
                <p:cNvPicPr/>
                <p:nvPr/>
              </p:nvPicPr>
              <p:blipFill>
                <a:blip r:embed="rId90"/>
                <a:stretch>
                  <a:fillRect/>
                </a:stretch>
              </p:blipFill>
              <p:spPr>
                <a:xfrm>
                  <a:off x="11949024" y="105672"/>
                  <a:ext cx="42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D4EACA49-FF59-4DFB-BD78-29124FE74E08}"/>
                    </a:ext>
                  </a:extLst>
                </p14:cNvPr>
                <p14:cNvContentPartPr/>
                <p14:nvPr/>
              </p14:nvContentPartPr>
              <p14:xfrm>
                <a:off x="11982504" y="119352"/>
                <a:ext cx="80280" cy="187200"/>
              </p14:xfrm>
            </p:contentPart>
          </mc:Choice>
          <mc:Fallback xmlns="">
            <p:pic>
              <p:nvPicPr>
                <p:cNvPr id="53" name="Freihand 52">
                  <a:extLst>
                    <a:ext uri="{FF2B5EF4-FFF2-40B4-BE49-F238E27FC236}">
                      <a16:creationId xmlns:a16="http://schemas.microsoft.com/office/drawing/2014/main" id="{D4EACA49-FF59-4DFB-BD78-29124FE74E08}"/>
                    </a:ext>
                  </a:extLst>
                </p:cNvPr>
                <p:cNvPicPr/>
                <p:nvPr/>
              </p:nvPicPr>
              <p:blipFill>
                <a:blip r:embed="rId92"/>
                <a:stretch>
                  <a:fillRect/>
                </a:stretch>
              </p:blipFill>
              <p:spPr>
                <a:xfrm>
                  <a:off x="11978184" y="115032"/>
                  <a:ext cx="88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102B5EBC-B496-4EDD-9AEB-AA57D23921DC}"/>
                    </a:ext>
                  </a:extLst>
                </p14:cNvPr>
                <p14:cNvContentPartPr/>
                <p14:nvPr/>
              </p14:nvContentPartPr>
              <p14:xfrm>
                <a:off x="11567424" y="386832"/>
                <a:ext cx="24840" cy="97920"/>
              </p14:xfrm>
            </p:contentPart>
          </mc:Choice>
          <mc:Fallback xmlns="">
            <p:pic>
              <p:nvPicPr>
                <p:cNvPr id="54" name="Freihand 53">
                  <a:extLst>
                    <a:ext uri="{FF2B5EF4-FFF2-40B4-BE49-F238E27FC236}">
                      <a16:creationId xmlns:a16="http://schemas.microsoft.com/office/drawing/2014/main" id="{102B5EBC-B496-4EDD-9AEB-AA57D23921DC}"/>
                    </a:ext>
                  </a:extLst>
                </p:cNvPr>
                <p:cNvPicPr/>
                <p:nvPr/>
              </p:nvPicPr>
              <p:blipFill>
                <a:blip r:embed="rId94"/>
                <a:stretch>
                  <a:fillRect/>
                </a:stretch>
              </p:blipFill>
              <p:spPr>
                <a:xfrm>
                  <a:off x="11563104" y="382512"/>
                  <a:ext cx="33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95D43109-DC3F-4298-8E2F-FA1E9322E638}"/>
                    </a:ext>
                  </a:extLst>
                </p14:cNvPr>
                <p14:cNvContentPartPr/>
                <p14:nvPr/>
              </p14:nvContentPartPr>
              <p14:xfrm>
                <a:off x="11510904" y="359832"/>
                <a:ext cx="121680" cy="42120"/>
              </p14:xfrm>
            </p:contentPart>
          </mc:Choice>
          <mc:Fallback xmlns="">
            <p:pic>
              <p:nvPicPr>
                <p:cNvPr id="55" name="Freihand 54">
                  <a:extLst>
                    <a:ext uri="{FF2B5EF4-FFF2-40B4-BE49-F238E27FC236}">
                      <a16:creationId xmlns:a16="http://schemas.microsoft.com/office/drawing/2014/main" id="{95D43109-DC3F-4298-8E2F-FA1E9322E638}"/>
                    </a:ext>
                  </a:extLst>
                </p:cNvPr>
                <p:cNvPicPr/>
                <p:nvPr/>
              </p:nvPicPr>
              <p:blipFill>
                <a:blip r:embed="rId96"/>
                <a:stretch>
                  <a:fillRect/>
                </a:stretch>
              </p:blipFill>
              <p:spPr>
                <a:xfrm>
                  <a:off x="11506584" y="355512"/>
                  <a:ext cx="130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F5FC0BB2-B433-4744-AABF-FBEB20F9A6C8}"/>
                    </a:ext>
                  </a:extLst>
                </p14:cNvPr>
                <p14:cNvContentPartPr/>
                <p14:nvPr/>
              </p14:nvContentPartPr>
              <p14:xfrm>
                <a:off x="11628984" y="369552"/>
                <a:ext cx="254520" cy="101520"/>
              </p14:xfrm>
            </p:contentPart>
          </mc:Choice>
          <mc:Fallback xmlns="">
            <p:pic>
              <p:nvPicPr>
                <p:cNvPr id="56" name="Freihand 55">
                  <a:extLst>
                    <a:ext uri="{FF2B5EF4-FFF2-40B4-BE49-F238E27FC236}">
                      <a16:creationId xmlns:a16="http://schemas.microsoft.com/office/drawing/2014/main" id="{F5FC0BB2-B433-4744-AABF-FBEB20F9A6C8}"/>
                    </a:ext>
                  </a:extLst>
                </p:cNvPr>
                <p:cNvPicPr/>
                <p:nvPr/>
              </p:nvPicPr>
              <p:blipFill>
                <a:blip r:embed="rId98"/>
                <a:stretch>
                  <a:fillRect/>
                </a:stretch>
              </p:blipFill>
              <p:spPr>
                <a:xfrm>
                  <a:off x="11624664" y="365232"/>
                  <a:ext cx="263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BA46C3E2-EC06-4737-B0C3-DF3D0E47B10A}"/>
                    </a:ext>
                  </a:extLst>
                </p14:cNvPr>
                <p14:cNvContentPartPr/>
                <p14:nvPr/>
              </p14:nvContentPartPr>
              <p14:xfrm>
                <a:off x="11858304" y="282072"/>
                <a:ext cx="89640" cy="130320"/>
              </p14:xfrm>
            </p:contentPart>
          </mc:Choice>
          <mc:Fallback xmlns="">
            <p:pic>
              <p:nvPicPr>
                <p:cNvPr id="57" name="Freihand 56">
                  <a:extLst>
                    <a:ext uri="{FF2B5EF4-FFF2-40B4-BE49-F238E27FC236}">
                      <a16:creationId xmlns:a16="http://schemas.microsoft.com/office/drawing/2014/main" id="{BA46C3E2-EC06-4737-B0C3-DF3D0E47B10A}"/>
                    </a:ext>
                  </a:extLst>
                </p:cNvPr>
                <p:cNvPicPr/>
                <p:nvPr/>
              </p:nvPicPr>
              <p:blipFill>
                <a:blip r:embed="rId100"/>
                <a:stretch>
                  <a:fillRect/>
                </a:stretch>
              </p:blipFill>
              <p:spPr>
                <a:xfrm>
                  <a:off x="11853984" y="277752"/>
                  <a:ext cx="98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B6FD1AAF-807A-4C6D-9CBA-99285206B410}"/>
                    </a:ext>
                  </a:extLst>
                </p14:cNvPr>
                <p14:cNvContentPartPr/>
                <p14:nvPr/>
              </p14:nvContentPartPr>
              <p14:xfrm>
                <a:off x="9733224" y="1258392"/>
                <a:ext cx="176040" cy="903600"/>
              </p14:xfrm>
            </p:contentPart>
          </mc:Choice>
          <mc:Fallback xmlns="">
            <p:pic>
              <p:nvPicPr>
                <p:cNvPr id="59" name="Freihand 58">
                  <a:extLst>
                    <a:ext uri="{FF2B5EF4-FFF2-40B4-BE49-F238E27FC236}">
                      <a16:creationId xmlns:a16="http://schemas.microsoft.com/office/drawing/2014/main" id="{B6FD1AAF-807A-4C6D-9CBA-99285206B410}"/>
                    </a:ext>
                  </a:extLst>
                </p:cNvPr>
                <p:cNvPicPr/>
                <p:nvPr/>
              </p:nvPicPr>
              <p:blipFill>
                <a:blip r:embed="rId102"/>
                <a:stretch>
                  <a:fillRect/>
                </a:stretch>
              </p:blipFill>
              <p:spPr>
                <a:xfrm>
                  <a:off x="9728904" y="1254072"/>
                  <a:ext cx="184680" cy="912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A8B2DCF5-6E30-40F0-8952-9EE4C6A2B763}"/>
                    </a:ext>
                  </a:extLst>
                </p14:cNvPr>
                <p14:cNvContentPartPr/>
                <p14:nvPr/>
              </p14:nvContentPartPr>
              <p14:xfrm>
                <a:off x="9775704" y="1137072"/>
                <a:ext cx="214560" cy="218520"/>
              </p14:xfrm>
            </p:contentPart>
          </mc:Choice>
          <mc:Fallback xmlns="">
            <p:pic>
              <p:nvPicPr>
                <p:cNvPr id="60" name="Freihand 59">
                  <a:extLst>
                    <a:ext uri="{FF2B5EF4-FFF2-40B4-BE49-F238E27FC236}">
                      <a16:creationId xmlns:a16="http://schemas.microsoft.com/office/drawing/2014/main" id="{A8B2DCF5-6E30-40F0-8952-9EE4C6A2B763}"/>
                    </a:ext>
                  </a:extLst>
                </p:cNvPr>
                <p:cNvPicPr/>
                <p:nvPr/>
              </p:nvPicPr>
              <p:blipFill>
                <a:blip r:embed="rId104"/>
                <a:stretch>
                  <a:fillRect/>
                </a:stretch>
              </p:blipFill>
              <p:spPr>
                <a:xfrm>
                  <a:off x="9771384" y="1132752"/>
                  <a:ext cx="223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F506C194-758B-4B01-AEF4-D2DACB7216A1}"/>
                    </a:ext>
                  </a:extLst>
                </p14:cNvPr>
                <p14:cNvContentPartPr/>
                <p14:nvPr/>
              </p14:nvContentPartPr>
              <p14:xfrm>
                <a:off x="9548184" y="2305632"/>
                <a:ext cx="48600" cy="129240"/>
              </p14:xfrm>
            </p:contentPart>
          </mc:Choice>
          <mc:Fallback xmlns="">
            <p:pic>
              <p:nvPicPr>
                <p:cNvPr id="62" name="Freihand 61">
                  <a:extLst>
                    <a:ext uri="{FF2B5EF4-FFF2-40B4-BE49-F238E27FC236}">
                      <a16:creationId xmlns:a16="http://schemas.microsoft.com/office/drawing/2014/main" id="{F506C194-758B-4B01-AEF4-D2DACB7216A1}"/>
                    </a:ext>
                  </a:extLst>
                </p:cNvPr>
                <p:cNvPicPr/>
                <p:nvPr/>
              </p:nvPicPr>
              <p:blipFill>
                <a:blip r:embed="rId106"/>
                <a:stretch>
                  <a:fillRect/>
                </a:stretch>
              </p:blipFill>
              <p:spPr>
                <a:xfrm>
                  <a:off x="9543864" y="2301312"/>
                  <a:ext cx="57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EB800566-EC1B-4C75-841F-250EECE1736F}"/>
                    </a:ext>
                  </a:extLst>
                </p14:cNvPr>
                <p14:cNvContentPartPr/>
                <p14:nvPr/>
              </p14:nvContentPartPr>
              <p14:xfrm>
                <a:off x="9456744" y="2260632"/>
                <a:ext cx="190800" cy="186120"/>
              </p14:xfrm>
            </p:contentPart>
          </mc:Choice>
          <mc:Fallback xmlns="">
            <p:pic>
              <p:nvPicPr>
                <p:cNvPr id="63" name="Freihand 62">
                  <a:extLst>
                    <a:ext uri="{FF2B5EF4-FFF2-40B4-BE49-F238E27FC236}">
                      <a16:creationId xmlns:a16="http://schemas.microsoft.com/office/drawing/2014/main" id="{EB800566-EC1B-4C75-841F-250EECE1736F}"/>
                    </a:ext>
                  </a:extLst>
                </p:cNvPr>
                <p:cNvPicPr/>
                <p:nvPr/>
              </p:nvPicPr>
              <p:blipFill>
                <a:blip r:embed="rId108"/>
                <a:stretch>
                  <a:fillRect/>
                </a:stretch>
              </p:blipFill>
              <p:spPr>
                <a:xfrm>
                  <a:off x="9452424" y="2256312"/>
                  <a:ext cx="199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8240" name="Freihand 138239">
                  <a:extLst>
                    <a:ext uri="{FF2B5EF4-FFF2-40B4-BE49-F238E27FC236}">
                      <a16:creationId xmlns:a16="http://schemas.microsoft.com/office/drawing/2014/main" id="{95FB116A-D691-457D-95A7-EB9010808509}"/>
                    </a:ext>
                  </a:extLst>
                </p14:cNvPr>
                <p14:cNvContentPartPr/>
                <p14:nvPr/>
              </p14:nvContentPartPr>
              <p14:xfrm>
                <a:off x="9693984" y="2302032"/>
                <a:ext cx="7920" cy="3960"/>
              </p14:xfrm>
            </p:contentPart>
          </mc:Choice>
          <mc:Fallback xmlns="">
            <p:pic>
              <p:nvPicPr>
                <p:cNvPr id="138240" name="Freihand 138239">
                  <a:extLst>
                    <a:ext uri="{FF2B5EF4-FFF2-40B4-BE49-F238E27FC236}">
                      <a16:creationId xmlns:a16="http://schemas.microsoft.com/office/drawing/2014/main" id="{95FB116A-D691-457D-95A7-EB9010808509}"/>
                    </a:ext>
                  </a:extLst>
                </p:cNvPr>
                <p:cNvPicPr/>
                <p:nvPr/>
              </p:nvPicPr>
              <p:blipFill>
                <a:blip r:embed="rId110"/>
                <a:stretch>
                  <a:fillRect/>
                </a:stretch>
              </p:blipFill>
              <p:spPr>
                <a:xfrm>
                  <a:off x="9689664" y="2297712"/>
                  <a:ext cx="1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8241" name="Freihand 138240">
                  <a:extLst>
                    <a:ext uri="{FF2B5EF4-FFF2-40B4-BE49-F238E27FC236}">
                      <a16:creationId xmlns:a16="http://schemas.microsoft.com/office/drawing/2014/main" id="{6ED90D52-B356-4A37-AF18-0FF3373C9902}"/>
                    </a:ext>
                  </a:extLst>
                </p14:cNvPr>
                <p14:cNvContentPartPr/>
                <p14:nvPr/>
              </p14:nvContentPartPr>
              <p14:xfrm>
                <a:off x="9674184" y="2295912"/>
                <a:ext cx="83520" cy="109440"/>
              </p14:xfrm>
            </p:contentPart>
          </mc:Choice>
          <mc:Fallback xmlns="">
            <p:pic>
              <p:nvPicPr>
                <p:cNvPr id="138241" name="Freihand 138240">
                  <a:extLst>
                    <a:ext uri="{FF2B5EF4-FFF2-40B4-BE49-F238E27FC236}">
                      <a16:creationId xmlns:a16="http://schemas.microsoft.com/office/drawing/2014/main" id="{6ED90D52-B356-4A37-AF18-0FF3373C9902}"/>
                    </a:ext>
                  </a:extLst>
                </p:cNvPr>
                <p:cNvPicPr/>
                <p:nvPr/>
              </p:nvPicPr>
              <p:blipFill>
                <a:blip r:embed="rId112"/>
                <a:stretch>
                  <a:fillRect/>
                </a:stretch>
              </p:blipFill>
              <p:spPr>
                <a:xfrm>
                  <a:off x="9669864" y="2291592"/>
                  <a:ext cx="92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8242" name="Freihand 138241">
                  <a:extLst>
                    <a:ext uri="{FF2B5EF4-FFF2-40B4-BE49-F238E27FC236}">
                      <a16:creationId xmlns:a16="http://schemas.microsoft.com/office/drawing/2014/main" id="{D98E4812-812A-4F50-A156-713EAAEC7C71}"/>
                    </a:ext>
                  </a:extLst>
                </p14:cNvPr>
                <p14:cNvContentPartPr/>
                <p14:nvPr/>
              </p14:nvContentPartPr>
              <p14:xfrm>
                <a:off x="9781464" y="2254872"/>
                <a:ext cx="294840" cy="94680"/>
              </p14:xfrm>
            </p:contentPart>
          </mc:Choice>
          <mc:Fallback xmlns="">
            <p:pic>
              <p:nvPicPr>
                <p:cNvPr id="138242" name="Freihand 138241">
                  <a:extLst>
                    <a:ext uri="{FF2B5EF4-FFF2-40B4-BE49-F238E27FC236}">
                      <a16:creationId xmlns:a16="http://schemas.microsoft.com/office/drawing/2014/main" id="{D98E4812-812A-4F50-A156-713EAAEC7C71}"/>
                    </a:ext>
                  </a:extLst>
                </p:cNvPr>
                <p:cNvPicPr/>
                <p:nvPr/>
              </p:nvPicPr>
              <p:blipFill>
                <a:blip r:embed="rId114"/>
                <a:stretch>
                  <a:fillRect/>
                </a:stretch>
              </p:blipFill>
              <p:spPr>
                <a:xfrm>
                  <a:off x="9777144" y="2250552"/>
                  <a:ext cx="303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8246" name="Freihand 138245">
                  <a:extLst>
                    <a:ext uri="{FF2B5EF4-FFF2-40B4-BE49-F238E27FC236}">
                      <a16:creationId xmlns:a16="http://schemas.microsoft.com/office/drawing/2014/main" id="{843BB966-4AE5-4363-8B2A-ADDEB1D0B4FF}"/>
                    </a:ext>
                  </a:extLst>
                </p14:cNvPr>
                <p14:cNvContentPartPr/>
                <p14:nvPr/>
              </p14:nvContentPartPr>
              <p14:xfrm>
                <a:off x="9551784" y="2615952"/>
                <a:ext cx="143280" cy="99360"/>
              </p14:xfrm>
            </p:contentPart>
          </mc:Choice>
          <mc:Fallback xmlns="">
            <p:pic>
              <p:nvPicPr>
                <p:cNvPr id="138246" name="Freihand 138245">
                  <a:extLst>
                    <a:ext uri="{FF2B5EF4-FFF2-40B4-BE49-F238E27FC236}">
                      <a16:creationId xmlns:a16="http://schemas.microsoft.com/office/drawing/2014/main" id="{843BB966-4AE5-4363-8B2A-ADDEB1D0B4FF}"/>
                    </a:ext>
                  </a:extLst>
                </p:cNvPr>
                <p:cNvPicPr/>
                <p:nvPr/>
              </p:nvPicPr>
              <p:blipFill>
                <a:blip r:embed="rId116"/>
                <a:stretch>
                  <a:fillRect/>
                </a:stretch>
              </p:blipFill>
              <p:spPr>
                <a:xfrm>
                  <a:off x="9547464" y="2611632"/>
                  <a:ext cx="151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8247" name="Freihand 138246">
                  <a:extLst>
                    <a:ext uri="{FF2B5EF4-FFF2-40B4-BE49-F238E27FC236}">
                      <a16:creationId xmlns:a16="http://schemas.microsoft.com/office/drawing/2014/main" id="{14FF6BD9-2DE0-4BAE-A7DC-EBE88A9E3D7C}"/>
                    </a:ext>
                  </a:extLst>
                </p14:cNvPr>
                <p14:cNvContentPartPr/>
                <p14:nvPr/>
              </p14:nvContentPartPr>
              <p14:xfrm>
                <a:off x="9718824" y="2593272"/>
                <a:ext cx="38520" cy="64080"/>
              </p14:xfrm>
            </p:contentPart>
          </mc:Choice>
          <mc:Fallback xmlns="">
            <p:pic>
              <p:nvPicPr>
                <p:cNvPr id="138247" name="Freihand 138246">
                  <a:extLst>
                    <a:ext uri="{FF2B5EF4-FFF2-40B4-BE49-F238E27FC236}">
                      <a16:creationId xmlns:a16="http://schemas.microsoft.com/office/drawing/2014/main" id="{14FF6BD9-2DE0-4BAE-A7DC-EBE88A9E3D7C}"/>
                    </a:ext>
                  </a:extLst>
                </p:cNvPr>
                <p:cNvPicPr/>
                <p:nvPr/>
              </p:nvPicPr>
              <p:blipFill>
                <a:blip r:embed="rId118"/>
                <a:stretch>
                  <a:fillRect/>
                </a:stretch>
              </p:blipFill>
              <p:spPr>
                <a:xfrm>
                  <a:off x="9714504" y="2588952"/>
                  <a:ext cx="47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8248" name="Freihand 138247">
                  <a:extLst>
                    <a:ext uri="{FF2B5EF4-FFF2-40B4-BE49-F238E27FC236}">
                      <a16:creationId xmlns:a16="http://schemas.microsoft.com/office/drawing/2014/main" id="{258B38FB-F33F-4CE5-A7A5-144CD74A906B}"/>
                    </a:ext>
                  </a:extLst>
                </p14:cNvPr>
                <p14:cNvContentPartPr/>
                <p14:nvPr/>
              </p14:nvContentPartPr>
              <p14:xfrm>
                <a:off x="9764544" y="2521632"/>
                <a:ext cx="84240" cy="122760"/>
              </p14:xfrm>
            </p:contentPart>
          </mc:Choice>
          <mc:Fallback xmlns="">
            <p:pic>
              <p:nvPicPr>
                <p:cNvPr id="138248" name="Freihand 138247">
                  <a:extLst>
                    <a:ext uri="{FF2B5EF4-FFF2-40B4-BE49-F238E27FC236}">
                      <a16:creationId xmlns:a16="http://schemas.microsoft.com/office/drawing/2014/main" id="{258B38FB-F33F-4CE5-A7A5-144CD74A906B}"/>
                    </a:ext>
                  </a:extLst>
                </p:cNvPr>
                <p:cNvPicPr/>
                <p:nvPr/>
              </p:nvPicPr>
              <p:blipFill>
                <a:blip r:embed="rId120"/>
                <a:stretch>
                  <a:fillRect/>
                </a:stretch>
              </p:blipFill>
              <p:spPr>
                <a:xfrm>
                  <a:off x="9760224" y="2517312"/>
                  <a:ext cx="92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8249" name="Freihand 138248">
                  <a:extLst>
                    <a:ext uri="{FF2B5EF4-FFF2-40B4-BE49-F238E27FC236}">
                      <a16:creationId xmlns:a16="http://schemas.microsoft.com/office/drawing/2014/main" id="{DF1A87DD-C5EE-4055-9994-18CCD7B62FC4}"/>
                    </a:ext>
                  </a:extLst>
                </p14:cNvPr>
                <p14:cNvContentPartPr/>
                <p14:nvPr/>
              </p14:nvContentPartPr>
              <p14:xfrm>
                <a:off x="9866064" y="2432712"/>
                <a:ext cx="90000" cy="176760"/>
              </p14:xfrm>
            </p:contentPart>
          </mc:Choice>
          <mc:Fallback xmlns="">
            <p:pic>
              <p:nvPicPr>
                <p:cNvPr id="138249" name="Freihand 138248">
                  <a:extLst>
                    <a:ext uri="{FF2B5EF4-FFF2-40B4-BE49-F238E27FC236}">
                      <a16:creationId xmlns:a16="http://schemas.microsoft.com/office/drawing/2014/main" id="{DF1A87DD-C5EE-4055-9994-18CCD7B62FC4}"/>
                    </a:ext>
                  </a:extLst>
                </p:cNvPr>
                <p:cNvPicPr/>
                <p:nvPr/>
              </p:nvPicPr>
              <p:blipFill>
                <a:blip r:embed="rId122"/>
                <a:stretch>
                  <a:fillRect/>
                </a:stretch>
              </p:blipFill>
              <p:spPr>
                <a:xfrm>
                  <a:off x="9861744" y="2428392"/>
                  <a:ext cx="98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8250" name="Freihand 138249">
                  <a:extLst>
                    <a:ext uri="{FF2B5EF4-FFF2-40B4-BE49-F238E27FC236}">
                      <a16:creationId xmlns:a16="http://schemas.microsoft.com/office/drawing/2014/main" id="{89D5331E-1DBB-48C9-924D-E8E888496518}"/>
                    </a:ext>
                  </a:extLst>
                </p14:cNvPr>
                <p14:cNvContentPartPr/>
                <p14:nvPr/>
              </p14:nvContentPartPr>
              <p14:xfrm>
                <a:off x="9999264" y="2462232"/>
                <a:ext cx="89280" cy="103680"/>
              </p14:xfrm>
            </p:contentPart>
          </mc:Choice>
          <mc:Fallback xmlns="">
            <p:pic>
              <p:nvPicPr>
                <p:cNvPr id="138250" name="Freihand 138249">
                  <a:extLst>
                    <a:ext uri="{FF2B5EF4-FFF2-40B4-BE49-F238E27FC236}">
                      <a16:creationId xmlns:a16="http://schemas.microsoft.com/office/drawing/2014/main" id="{89D5331E-1DBB-48C9-924D-E8E888496518}"/>
                    </a:ext>
                  </a:extLst>
                </p:cNvPr>
                <p:cNvPicPr/>
                <p:nvPr/>
              </p:nvPicPr>
              <p:blipFill>
                <a:blip r:embed="rId124"/>
                <a:stretch>
                  <a:fillRect/>
                </a:stretch>
              </p:blipFill>
              <p:spPr>
                <a:xfrm>
                  <a:off x="9994944" y="2457912"/>
                  <a:ext cx="97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8251" name="Freihand 138250">
                  <a:extLst>
                    <a:ext uri="{FF2B5EF4-FFF2-40B4-BE49-F238E27FC236}">
                      <a16:creationId xmlns:a16="http://schemas.microsoft.com/office/drawing/2014/main" id="{4FA1E813-6E60-4B95-BBA0-03E46CC04D24}"/>
                    </a:ext>
                  </a:extLst>
                </p14:cNvPr>
                <p14:cNvContentPartPr/>
                <p14:nvPr/>
              </p14:nvContentPartPr>
              <p14:xfrm>
                <a:off x="10064064" y="2426232"/>
                <a:ext cx="28080" cy="29160"/>
              </p14:xfrm>
            </p:contentPart>
          </mc:Choice>
          <mc:Fallback xmlns="">
            <p:pic>
              <p:nvPicPr>
                <p:cNvPr id="138251" name="Freihand 138250">
                  <a:extLst>
                    <a:ext uri="{FF2B5EF4-FFF2-40B4-BE49-F238E27FC236}">
                      <a16:creationId xmlns:a16="http://schemas.microsoft.com/office/drawing/2014/main" id="{4FA1E813-6E60-4B95-BBA0-03E46CC04D24}"/>
                    </a:ext>
                  </a:extLst>
                </p:cNvPr>
                <p:cNvPicPr/>
                <p:nvPr/>
              </p:nvPicPr>
              <p:blipFill>
                <a:blip r:embed="rId126"/>
                <a:stretch>
                  <a:fillRect/>
                </a:stretch>
              </p:blipFill>
              <p:spPr>
                <a:xfrm>
                  <a:off x="10059744" y="2421912"/>
                  <a:ext cx="36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8252" name="Freihand 138251">
                  <a:extLst>
                    <a:ext uri="{FF2B5EF4-FFF2-40B4-BE49-F238E27FC236}">
                      <a16:creationId xmlns:a16="http://schemas.microsoft.com/office/drawing/2014/main" id="{E793CC85-DD72-4342-97A0-156ED587F5B0}"/>
                    </a:ext>
                  </a:extLst>
                </p14:cNvPr>
                <p14:cNvContentPartPr/>
                <p14:nvPr/>
              </p14:nvContentPartPr>
              <p14:xfrm>
                <a:off x="10117344" y="2429832"/>
                <a:ext cx="152280" cy="212760"/>
              </p14:xfrm>
            </p:contentPart>
          </mc:Choice>
          <mc:Fallback xmlns="">
            <p:pic>
              <p:nvPicPr>
                <p:cNvPr id="138252" name="Freihand 138251">
                  <a:extLst>
                    <a:ext uri="{FF2B5EF4-FFF2-40B4-BE49-F238E27FC236}">
                      <a16:creationId xmlns:a16="http://schemas.microsoft.com/office/drawing/2014/main" id="{E793CC85-DD72-4342-97A0-156ED587F5B0}"/>
                    </a:ext>
                  </a:extLst>
                </p:cNvPr>
                <p:cNvPicPr/>
                <p:nvPr/>
              </p:nvPicPr>
              <p:blipFill>
                <a:blip r:embed="rId128"/>
                <a:stretch>
                  <a:fillRect/>
                </a:stretch>
              </p:blipFill>
              <p:spPr>
                <a:xfrm>
                  <a:off x="10113024" y="2425512"/>
                  <a:ext cx="1609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8253" name="Freihand 138252">
                  <a:extLst>
                    <a:ext uri="{FF2B5EF4-FFF2-40B4-BE49-F238E27FC236}">
                      <a16:creationId xmlns:a16="http://schemas.microsoft.com/office/drawing/2014/main" id="{E519B96A-9B32-4C7E-93A7-CF358638F24C}"/>
                    </a:ext>
                  </a:extLst>
                </p14:cNvPr>
                <p14:cNvContentPartPr/>
                <p14:nvPr/>
              </p14:nvContentPartPr>
              <p14:xfrm>
                <a:off x="9679584" y="2752752"/>
                <a:ext cx="205200" cy="200880"/>
              </p14:xfrm>
            </p:contentPart>
          </mc:Choice>
          <mc:Fallback xmlns="">
            <p:pic>
              <p:nvPicPr>
                <p:cNvPr id="138253" name="Freihand 138252">
                  <a:extLst>
                    <a:ext uri="{FF2B5EF4-FFF2-40B4-BE49-F238E27FC236}">
                      <a16:creationId xmlns:a16="http://schemas.microsoft.com/office/drawing/2014/main" id="{E519B96A-9B32-4C7E-93A7-CF358638F24C}"/>
                    </a:ext>
                  </a:extLst>
                </p:cNvPr>
                <p:cNvPicPr/>
                <p:nvPr/>
              </p:nvPicPr>
              <p:blipFill>
                <a:blip r:embed="rId130"/>
                <a:stretch>
                  <a:fillRect/>
                </a:stretch>
              </p:blipFill>
              <p:spPr>
                <a:xfrm>
                  <a:off x="9675264" y="2748432"/>
                  <a:ext cx="213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8254" name="Freihand 138253">
                  <a:extLst>
                    <a:ext uri="{FF2B5EF4-FFF2-40B4-BE49-F238E27FC236}">
                      <a16:creationId xmlns:a16="http://schemas.microsoft.com/office/drawing/2014/main" id="{8CDC9A3D-14F1-468D-B688-89FE97DC084C}"/>
                    </a:ext>
                  </a:extLst>
                </p14:cNvPr>
                <p14:cNvContentPartPr/>
                <p14:nvPr/>
              </p14:nvContentPartPr>
              <p14:xfrm>
                <a:off x="9901344" y="2719992"/>
                <a:ext cx="78120" cy="147960"/>
              </p14:xfrm>
            </p:contentPart>
          </mc:Choice>
          <mc:Fallback xmlns="">
            <p:pic>
              <p:nvPicPr>
                <p:cNvPr id="138254" name="Freihand 138253">
                  <a:extLst>
                    <a:ext uri="{FF2B5EF4-FFF2-40B4-BE49-F238E27FC236}">
                      <a16:creationId xmlns:a16="http://schemas.microsoft.com/office/drawing/2014/main" id="{8CDC9A3D-14F1-468D-B688-89FE97DC084C}"/>
                    </a:ext>
                  </a:extLst>
                </p:cNvPr>
                <p:cNvPicPr/>
                <p:nvPr/>
              </p:nvPicPr>
              <p:blipFill>
                <a:blip r:embed="rId132"/>
                <a:stretch>
                  <a:fillRect/>
                </a:stretch>
              </p:blipFill>
              <p:spPr>
                <a:xfrm>
                  <a:off x="9897024" y="2715672"/>
                  <a:ext cx="86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8255" name="Freihand 138254">
                  <a:extLst>
                    <a:ext uri="{FF2B5EF4-FFF2-40B4-BE49-F238E27FC236}">
                      <a16:creationId xmlns:a16="http://schemas.microsoft.com/office/drawing/2014/main" id="{CFA9B7B4-EEAA-4544-B0BD-5C038679B284}"/>
                    </a:ext>
                  </a:extLst>
                </p14:cNvPr>
                <p14:cNvContentPartPr/>
                <p14:nvPr/>
              </p14:nvContentPartPr>
              <p14:xfrm>
                <a:off x="9998184" y="2620632"/>
                <a:ext cx="161640" cy="194760"/>
              </p14:xfrm>
            </p:contentPart>
          </mc:Choice>
          <mc:Fallback xmlns="">
            <p:pic>
              <p:nvPicPr>
                <p:cNvPr id="138255" name="Freihand 138254">
                  <a:extLst>
                    <a:ext uri="{FF2B5EF4-FFF2-40B4-BE49-F238E27FC236}">
                      <a16:creationId xmlns:a16="http://schemas.microsoft.com/office/drawing/2014/main" id="{CFA9B7B4-EEAA-4544-B0BD-5C038679B284}"/>
                    </a:ext>
                  </a:extLst>
                </p:cNvPr>
                <p:cNvPicPr/>
                <p:nvPr/>
              </p:nvPicPr>
              <p:blipFill>
                <a:blip r:embed="rId134"/>
                <a:stretch>
                  <a:fillRect/>
                </a:stretch>
              </p:blipFill>
              <p:spPr>
                <a:xfrm>
                  <a:off x="9993864" y="2616312"/>
                  <a:ext cx="170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8256" name="Freihand 138255">
                  <a:extLst>
                    <a:ext uri="{FF2B5EF4-FFF2-40B4-BE49-F238E27FC236}">
                      <a16:creationId xmlns:a16="http://schemas.microsoft.com/office/drawing/2014/main" id="{D9641B57-E9F8-46FE-831B-D1F848803A1E}"/>
                    </a:ext>
                  </a:extLst>
                </p14:cNvPr>
                <p14:cNvContentPartPr/>
                <p14:nvPr/>
              </p14:nvContentPartPr>
              <p14:xfrm>
                <a:off x="10071264" y="2704512"/>
                <a:ext cx="77400" cy="5400"/>
              </p14:xfrm>
            </p:contentPart>
          </mc:Choice>
          <mc:Fallback xmlns="">
            <p:pic>
              <p:nvPicPr>
                <p:cNvPr id="138256" name="Freihand 138255">
                  <a:extLst>
                    <a:ext uri="{FF2B5EF4-FFF2-40B4-BE49-F238E27FC236}">
                      <a16:creationId xmlns:a16="http://schemas.microsoft.com/office/drawing/2014/main" id="{D9641B57-E9F8-46FE-831B-D1F848803A1E}"/>
                    </a:ext>
                  </a:extLst>
                </p:cNvPr>
                <p:cNvPicPr/>
                <p:nvPr/>
              </p:nvPicPr>
              <p:blipFill>
                <a:blip r:embed="rId136"/>
                <a:stretch>
                  <a:fillRect/>
                </a:stretch>
              </p:blipFill>
              <p:spPr>
                <a:xfrm>
                  <a:off x="10066944" y="2700192"/>
                  <a:ext cx="86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8257" name="Freihand 138256">
                  <a:extLst>
                    <a:ext uri="{FF2B5EF4-FFF2-40B4-BE49-F238E27FC236}">
                      <a16:creationId xmlns:a16="http://schemas.microsoft.com/office/drawing/2014/main" id="{28DAE47E-1158-42C4-80A9-43C8BDEB19FE}"/>
                    </a:ext>
                  </a:extLst>
                </p14:cNvPr>
                <p14:cNvContentPartPr/>
                <p14:nvPr/>
              </p14:nvContentPartPr>
              <p14:xfrm>
                <a:off x="10176024" y="2699472"/>
                <a:ext cx="55080" cy="72720"/>
              </p14:xfrm>
            </p:contentPart>
          </mc:Choice>
          <mc:Fallback xmlns="">
            <p:pic>
              <p:nvPicPr>
                <p:cNvPr id="138257" name="Freihand 138256">
                  <a:extLst>
                    <a:ext uri="{FF2B5EF4-FFF2-40B4-BE49-F238E27FC236}">
                      <a16:creationId xmlns:a16="http://schemas.microsoft.com/office/drawing/2014/main" id="{28DAE47E-1158-42C4-80A9-43C8BDEB19FE}"/>
                    </a:ext>
                  </a:extLst>
                </p:cNvPr>
                <p:cNvPicPr/>
                <p:nvPr/>
              </p:nvPicPr>
              <p:blipFill>
                <a:blip r:embed="rId138"/>
                <a:stretch>
                  <a:fillRect/>
                </a:stretch>
              </p:blipFill>
              <p:spPr>
                <a:xfrm>
                  <a:off x="10171704" y="2695152"/>
                  <a:ext cx="63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8258" name="Freihand 138257">
                  <a:extLst>
                    <a:ext uri="{FF2B5EF4-FFF2-40B4-BE49-F238E27FC236}">
                      <a16:creationId xmlns:a16="http://schemas.microsoft.com/office/drawing/2014/main" id="{A97F25F4-BC45-48BB-B796-6509A93513E9}"/>
                    </a:ext>
                  </a:extLst>
                </p14:cNvPr>
                <p14:cNvContentPartPr/>
                <p14:nvPr/>
              </p14:nvContentPartPr>
              <p14:xfrm>
                <a:off x="10254144" y="2588592"/>
                <a:ext cx="46440" cy="155880"/>
              </p14:xfrm>
            </p:contentPart>
          </mc:Choice>
          <mc:Fallback xmlns="">
            <p:pic>
              <p:nvPicPr>
                <p:cNvPr id="138258" name="Freihand 138257">
                  <a:extLst>
                    <a:ext uri="{FF2B5EF4-FFF2-40B4-BE49-F238E27FC236}">
                      <a16:creationId xmlns:a16="http://schemas.microsoft.com/office/drawing/2014/main" id="{A97F25F4-BC45-48BB-B796-6509A93513E9}"/>
                    </a:ext>
                  </a:extLst>
                </p:cNvPr>
                <p:cNvPicPr/>
                <p:nvPr/>
              </p:nvPicPr>
              <p:blipFill>
                <a:blip r:embed="rId140"/>
                <a:stretch>
                  <a:fillRect/>
                </a:stretch>
              </p:blipFill>
              <p:spPr>
                <a:xfrm>
                  <a:off x="10249824" y="2584272"/>
                  <a:ext cx="55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8259" name="Freihand 138258">
                  <a:extLst>
                    <a:ext uri="{FF2B5EF4-FFF2-40B4-BE49-F238E27FC236}">
                      <a16:creationId xmlns:a16="http://schemas.microsoft.com/office/drawing/2014/main" id="{91C08235-936F-423D-8B2B-A0AC9C08835E}"/>
                    </a:ext>
                  </a:extLst>
                </p14:cNvPr>
                <p14:cNvContentPartPr/>
                <p14:nvPr/>
              </p14:nvContentPartPr>
              <p14:xfrm>
                <a:off x="10295904" y="2657712"/>
                <a:ext cx="60120" cy="59040"/>
              </p14:xfrm>
            </p:contentPart>
          </mc:Choice>
          <mc:Fallback xmlns="">
            <p:pic>
              <p:nvPicPr>
                <p:cNvPr id="138259" name="Freihand 138258">
                  <a:extLst>
                    <a:ext uri="{FF2B5EF4-FFF2-40B4-BE49-F238E27FC236}">
                      <a16:creationId xmlns:a16="http://schemas.microsoft.com/office/drawing/2014/main" id="{91C08235-936F-423D-8B2B-A0AC9C08835E}"/>
                    </a:ext>
                  </a:extLst>
                </p:cNvPr>
                <p:cNvPicPr/>
                <p:nvPr/>
              </p:nvPicPr>
              <p:blipFill>
                <a:blip r:embed="rId142"/>
                <a:stretch>
                  <a:fillRect/>
                </a:stretch>
              </p:blipFill>
              <p:spPr>
                <a:xfrm>
                  <a:off x="10291584" y="2653392"/>
                  <a:ext cx="68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8260" name="Freihand 138259">
                  <a:extLst>
                    <a:ext uri="{FF2B5EF4-FFF2-40B4-BE49-F238E27FC236}">
                      <a16:creationId xmlns:a16="http://schemas.microsoft.com/office/drawing/2014/main" id="{816E5399-5BB1-4A15-8516-A91193B1141F}"/>
                    </a:ext>
                  </a:extLst>
                </p14:cNvPr>
                <p14:cNvContentPartPr/>
                <p14:nvPr/>
              </p14:nvContentPartPr>
              <p14:xfrm>
                <a:off x="10362504" y="2606952"/>
                <a:ext cx="102240" cy="83160"/>
              </p14:xfrm>
            </p:contentPart>
          </mc:Choice>
          <mc:Fallback xmlns="">
            <p:pic>
              <p:nvPicPr>
                <p:cNvPr id="138260" name="Freihand 138259">
                  <a:extLst>
                    <a:ext uri="{FF2B5EF4-FFF2-40B4-BE49-F238E27FC236}">
                      <a16:creationId xmlns:a16="http://schemas.microsoft.com/office/drawing/2014/main" id="{816E5399-5BB1-4A15-8516-A91193B1141F}"/>
                    </a:ext>
                  </a:extLst>
                </p:cNvPr>
                <p:cNvPicPr/>
                <p:nvPr/>
              </p:nvPicPr>
              <p:blipFill>
                <a:blip r:embed="rId144"/>
                <a:stretch>
                  <a:fillRect/>
                </a:stretch>
              </p:blipFill>
              <p:spPr>
                <a:xfrm>
                  <a:off x="10358184" y="2602632"/>
                  <a:ext cx="110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8261" name="Freihand 138260">
                  <a:extLst>
                    <a:ext uri="{FF2B5EF4-FFF2-40B4-BE49-F238E27FC236}">
                      <a16:creationId xmlns:a16="http://schemas.microsoft.com/office/drawing/2014/main" id="{24093962-0210-4234-9D13-76931D121324}"/>
                    </a:ext>
                  </a:extLst>
                </p14:cNvPr>
                <p14:cNvContentPartPr/>
                <p14:nvPr/>
              </p14:nvContentPartPr>
              <p14:xfrm>
                <a:off x="10454304" y="2538192"/>
                <a:ext cx="39960" cy="111960"/>
              </p14:xfrm>
            </p:contentPart>
          </mc:Choice>
          <mc:Fallback xmlns="">
            <p:pic>
              <p:nvPicPr>
                <p:cNvPr id="138261" name="Freihand 138260">
                  <a:extLst>
                    <a:ext uri="{FF2B5EF4-FFF2-40B4-BE49-F238E27FC236}">
                      <a16:creationId xmlns:a16="http://schemas.microsoft.com/office/drawing/2014/main" id="{24093962-0210-4234-9D13-76931D121324}"/>
                    </a:ext>
                  </a:extLst>
                </p:cNvPr>
                <p:cNvPicPr/>
                <p:nvPr/>
              </p:nvPicPr>
              <p:blipFill>
                <a:blip r:embed="rId146"/>
                <a:stretch>
                  <a:fillRect/>
                </a:stretch>
              </p:blipFill>
              <p:spPr>
                <a:xfrm>
                  <a:off x="10449984" y="2533872"/>
                  <a:ext cx="48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8262" name="Freihand 138261">
                  <a:extLst>
                    <a:ext uri="{FF2B5EF4-FFF2-40B4-BE49-F238E27FC236}">
                      <a16:creationId xmlns:a16="http://schemas.microsoft.com/office/drawing/2014/main" id="{5EC8D817-8BE5-4E28-86AB-86618292DE0B}"/>
                    </a:ext>
                  </a:extLst>
                </p14:cNvPr>
                <p14:cNvContentPartPr/>
                <p14:nvPr/>
              </p14:nvContentPartPr>
              <p14:xfrm>
                <a:off x="10498584" y="2582832"/>
                <a:ext cx="52560" cy="187560"/>
              </p14:xfrm>
            </p:contentPart>
          </mc:Choice>
          <mc:Fallback xmlns="">
            <p:pic>
              <p:nvPicPr>
                <p:cNvPr id="138262" name="Freihand 138261">
                  <a:extLst>
                    <a:ext uri="{FF2B5EF4-FFF2-40B4-BE49-F238E27FC236}">
                      <a16:creationId xmlns:a16="http://schemas.microsoft.com/office/drawing/2014/main" id="{5EC8D817-8BE5-4E28-86AB-86618292DE0B}"/>
                    </a:ext>
                  </a:extLst>
                </p:cNvPr>
                <p:cNvPicPr/>
                <p:nvPr/>
              </p:nvPicPr>
              <p:blipFill>
                <a:blip r:embed="rId148"/>
                <a:stretch>
                  <a:fillRect/>
                </a:stretch>
              </p:blipFill>
              <p:spPr>
                <a:xfrm>
                  <a:off x="10494264" y="2578512"/>
                  <a:ext cx="61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8263" name="Freihand 138262">
                  <a:extLst>
                    <a:ext uri="{FF2B5EF4-FFF2-40B4-BE49-F238E27FC236}">
                      <a16:creationId xmlns:a16="http://schemas.microsoft.com/office/drawing/2014/main" id="{67EBC2A0-F0A1-4BD3-A405-F9343ADFF403}"/>
                    </a:ext>
                  </a:extLst>
                </p14:cNvPr>
                <p14:cNvContentPartPr/>
                <p14:nvPr/>
              </p14:nvContentPartPr>
              <p14:xfrm>
                <a:off x="10610544" y="2537472"/>
                <a:ext cx="75960" cy="38520"/>
              </p14:xfrm>
            </p:contentPart>
          </mc:Choice>
          <mc:Fallback xmlns="">
            <p:pic>
              <p:nvPicPr>
                <p:cNvPr id="138263" name="Freihand 138262">
                  <a:extLst>
                    <a:ext uri="{FF2B5EF4-FFF2-40B4-BE49-F238E27FC236}">
                      <a16:creationId xmlns:a16="http://schemas.microsoft.com/office/drawing/2014/main" id="{67EBC2A0-F0A1-4BD3-A405-F9343ADFF403}"/>
                    </a:ext>
                  </a:extLst>
                </p:cNvPr>
                <p:cNvPicPr/>
                <p:nvPr/>
              </p:nvPicPr>
              <p:blipFill>
                <a:blip r:embed="rId150"/>
                <a:stretch>
                  <a:fillRect/>
                </a:stretch>
              </p:blipFill>
              <p:spPr>
                <a:xfrm>
                  <a:off x="10606224" y="2533152"/>
                  <a:ext cx="84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8264" name="Freihand 138263">
                  <a:extLst>
                    <a:ext uri="{FF2B5EF4-FFF2-40B4-BE49-F238E27FC236}">
                      <a16:creationId xmlns:a16="http://schemas.microsoft.com/office/drawing/2014/main" id="{50457286-41FA-4910-B91D-65C3EADEA76B}"/>
                    </a:ext>
                  </a:extLst>
                </p14:cNvPr>
                <p14:cNvContentPartPr/>
                <p14:nvPr/>
              </p14:nvContentPartPr>
              <p14:xfrm>
                <a:off x="9902424" y="2953272"/>
                <a:ext cx="94320" cy="178200"/>
              </p14:xfrm>
            </p:contentPart>
          </mc:Choice>
          <mc:Fallback xmlns="">
            <p:pic>
              <p:nvPicPr>
                <p:cNvPr id="138264" name="Freihand 138263">
                  <a:extLst>
                    <a:ext uri="{FF2B5EF4-FFF2-40B4-BE49-F238E27FC236}">
                      <a16:creationId xmlns:a16="http://schemas.microsoft.com/office/drawing/2014/main" id="{50457286-41FA-4910-B91D-65C3EADEA76B}"/>
                    </a:ext>
                  </a:extLst>
                </p:cNvPr>
                <p:cNvPicPr/>
                <p:nvPr/>
              </p:nvPicPr>
              <p:blipFill>
                <a:blip r:embed="rId152"/>
                <a:stretch>
                  <a:fillRect/>
                </a:stretch>
              </p:blipFill>
              <p:spPr>
                <a:xfrm>
                  <a:off x="9898104" y="2948952"/>
                  <a:ext cx="102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8265" name="Freihand 138264">
                  <a:extLst>
                    <a:ext uri="{FF2B5EF4-FFF2-40B4-BE49-F238E27FC236}">
                      <a16:creationId xmlns:a16="http://schemas.microsoft.com/office/drawing/2014/main" id="{C0365269-2665-4281-A5CB-D86E84586B9C}"/>
                    </a:ext>
                  </a:extLst>
                </p14:cNvPr>
                <p14:cNvContentPartPr/>
                <p14:nvPr/>
              </p14:nvContentPartPr>
              <p14:xfrm>
                <a:off x="9972624" y="3059832"/>
                <a:ext cx="82800" cy="48600"/>
              </p14:xfrm>
            </p:contentPart>
          </mc:Choice>
          <mc:Fallback xmlns="">
            <p:pic>
              <p:nvPicPr>
                <p:cNvPr id="138265" name="Freihand 138264">
                  <a:extLst>
                    <a:ext uri="{FF2B5EF4-FFF2-40B4-BE49-F238E27FC236}">
                      <a16:creationId xmlns:a16="http://schemas.microsoft.com/office/drawing/2014/main" id="{C0365269-2665-4281-A5CB-D86E84586B9C}"/>
                    </a:ext>
                  </a:extLst>
                </p:cNvPr>
                <p:cNvPicPr/>
                <p:nvPr/>
              </p:nvPicPr>
              <p:blipFill>
                <a:blip r:embed="rId154"/>
                <a:stretch>
                  <a:fillRect/>
                </a:stretch>
              </p:blipFill>
              <p:spPr>
                <a:xfrm>
                  <a:off x="9968304" y="3055512"/>
                  <a:ext cx="91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8266" name="Freihand 138265">
                  <a:extLst>
                    <a:ext uri="{FF2B5EF4-FFF2-40B4-BE49-F238E27FC236}">
                      <a16:creationId xmlns:a16="http://schemas.microsoft.com/office/drawing/2014/main" id="{6229B5B3-8301-4B19-9E77-63F693E67DD2}"/>
                    </a:ext>
                  </a:extLst>
                </p14:cNvPr>
                <p14:cNvContentPartPr/>
                <p14:nvPr/>
              </p14:nvContentPartPr>
              <p14:xfrm>
                <a:off x="10052184" y="2898552"/>
                <a:ext cx="156960" cy="160560"/>
              </p14:xfrm>
            </p:contentPart>
          </mc:Choice>
          <mc:Fallback xmlns="">
            <p:pic>
              <p:nvPicPr>
                <p:cNvPr id="138266" name="Freihand 138265">
                  <a:extLst>
                    <a:ext uri="{FF2B5EF4-FFF2-40B4-BE49-F238E27FC236}">
                      <a16:creationId xmlns:a16="http://schemas.microsoft.com/office/drawing/2014/main" id="{6229B5B3-8301-4B19-9E77-63F693E67DD2}"/>
                    </a:ext>
                  </a:extLst>
                </p:cNvPr>
                <p:cNvPicPr/>
                <p:nvPr/>
              </p:nvPicPr>
              <p:blipFill>
                <a:blip r:embed="rId156"/>
                <a:stretch>
                  <a:fillRect/>
                </a:stretch>
              </p:blipFill>
              <p:spPr>
                <a:xfrm>
                  <a:off x="10047864" y="2894232"/>
                  <a:ext cx="165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8267" name="Freihand 138266">
                  <a:extLst>
                    <a:ext uri="{FF2B5EF4-FFF2-40B4-BE49-F238E27FC236}">
                      <a16:creationId xmlns:a16="http://schemas.microsoft.com/office/drawing/2014/main" id="{C38D31AB-466A-4FFF-B258-47F7B9177FEE}"/>
                    </a:ext>
                  </a:extLst>
                </p14:cNvPr>
                <p14:cNvContentPartPr/>
                <p14:nvPr/>
              </p14:nvContentPartPr>
              <p14:xfrm>
                <a:off x="10095744" y="2889552"/>
                <a:ext cx="41760" cy="5040"/>
              </p14:xfrm>
            </p:contentPart>
          </mc:Choice>
          <mc:Fallback xmlns="">
            <p:pic>
              <p:nvPicPr>
                <p:cNvPr id="138267" name="Freihand 138266">
                  <a:extLst>
                    <a:ext uri="{FF2B5EF4-FFF2-40B4-BE49-F238E27FC236}">
                      <a16:creationId xmlns:a16="http://schemas.microsoft.com/office/drawing/2014/main" id="{C38D31AB-466A-4FFF-B258-47F7B9177FEE}"/>
                    </a:ext>
                  </a:extLst>
                </p:cNvPr>
                <p:cNvPicPr/>
                <p:nvPr/>
              </p:nvPicPr>
              <p:blipFill>
                <a:blip r:embed="rId158"/>
                <a:stretch>
                  <a:fillRect/>
                </a:stretch>
              </p:blipFill>
              <p:spPr>
                <a:xfrm>
                  <a:off x="10091424" y="2885232"/>
                  <a:ext cx="50400" cy="13680"/>
                </a:xfrm>
                <a:prstGeom prst="rect">
                  <a:avLst/>
                </a:prstGeom>
              </p:spPr>
            </p:pic>
          </mc:Fallback>
        </mc:AlternateContent>
      </p:grpSp>
      <p:grpSp>
        <p:nvGrpSpPr>
          <p:cNvPr id="138271" name="Gruppieren 138270">
            <a:extLst>
              <a:ext uri="{FF2B5EF4-FFF2-40B4-BE49-F238E27FC236}">
                <a16:creationId xmlns:a16="http://schemas.microsoft.com/office/drawing/2014/main" id="{6F9746E4-69F1-4380-BC8F-5F0CFBE2B511}"/>
              </a:ext>
            </a:extLst>
          </p:cNvPr>
          <p:cNvGrpSpPr/>
          <p:nvPr/>
        </p:nvGrpSpPr>
        <p:grpSpPr>
          <a:xfrm>
            <a:off x="10788024" y="1400952"/>
            <a:ext cx="252720" cy="1007640"/>
            <a:chOff x="10788024" y="1400952"/>
            <a:chExt cx="252720" cy="1007640"/>
          </a:xfrm>
        </p:grpSpPr>
        <mc:AlternateContent xmlns:mc="http://schemas.openxmlformats.org/markup-compatibility/2006" xmlns:p14="http://schemas.microsoft.com/office/powerpoint/2010/main">
          <mc:Choice Requires="p14">
            <p:contentPart p14:bwMode="auto" r:id="rId159">
              <p14:nvContentPartPr>
                <p14:cNvPr id="138269" name="Freihand 138268">
                  <a:extLst>
                    <a:ext uri="{FF2B5EF4-FFF2-40B4-BE49-F238E27FC236}">
                      <a16:creationId xmlns:a16="http://schemas.microsoft.com/office/drawing/2014/main" id="{3DD7A164-33A5-4E5F-A68B-0C50975A8B04}"/>
                    </a:ext>
                  </a:extLst>
                </p14:cNvPr>
                <p14:cNvContentPartPr/>
                <p14:nvPr/>
              </p14:nvContentPartPr>
              <p14:xfrm>
                <a:off x="10893144" y="1430112"/>
                <a:ext cx="147600" cy="978480"/>
              </p14:xfrm>
            </p:contentPart>
          </mc:Choice>
          <mc:Fallback xmlns="">
            <p:pic>
              <p:nvPicPr>
                <p:cNvPr id="138269" name="Freihand 138268">
                  <a:extLst>
                    <a:ext uri="{FF2B5EF4-FFF2-40B4-BE49-F238E27FC236}">
                      <a16:creationId xmlns:a16="http://schemas.microsoft.com/office/drawing/2014/main" id="{3DD7A164-33A5-4E5F-A68B-0C50975A8B04}"/>
                    </a:ext>
                  </a:extLst>
                </p:cNvPr>
                <p:cNvPicPr/>
                <p:nvPr/>
              </p:nvPicPr>
              <p:blipFill>
                <a:blip r:embed="rId160"/>
                <a:stretch>
                  <a:fillRect/>
                </a:stretch>
              </p:blipFill>
              <p:spPr>
                <a:xfrm>
                  <a:off x="10888824" y="1425792"/>
                  <a:ext cx="15624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8270" name="Freihand 138269">
                  <a:extLst>
                    <a:ext uri="{FF2B5EF4-FFF2-40B4-BE49-F238E27FC236}">
                      <a16:creationId xmlns:a16="http://schemas.microsoft.com/office/drawing/2014/main" id="{0ABD5C0E-3E69-4CA9-8D45-6FE4B1A38AFE}"/>
                    </a:ext>
                  </a:extLst>
                </p14:cNvPr>
                <p14:cNvContentPartPr/>
                <p14:nvPr/>
              </p14:nvContentPartPr>
              <p14:xfrm>
                <a:off x="10788024" y="1400952"/>
                <a:ext cx="230760" cy="226800"/>
              </p14:xfrm>
            </p:contentPart>
          </mc:Choice>
          <mc:Fallback xmlns="">
            <p:pic>
              <p:nvPicPr>
                <p:cNvPr id="138270" name="Freihand 138269">
                  <a:extLst>
                    <a:ext uri="{FF2B5EF4-FFF2-40B4-BE49-F238E27FC236}">
                      <a16:creationId xmlns:a16="http://schemas.microsoft.com/office/drawing/2014/main" id="{0ABD5C0E-3E69-4CA9-8D45-6FE4B1A38AFE}"/>
                    </a:ext>
                  </a:extLst>
                </p:cNvPr>
                <p:cNvPicPr/>
                <p:nvPr/>
              </p:nvPicPr>
              <p:blipFill>
                <a:blip r:embed="rId162"/>
                <a:stretch>
                  <a:fillRect/>
                </a:stretch>
              </p:blipFill>
              <p:spPr>
                <a:xfrm>
                  <a:off x="10783704" y="1396632"/>
                  <a:ext cx="239400" cy="235440"/>
                </a:xfrm>
                <a:prstGeom prst="rect">
                  <a:avLst/>
                </a:prstGeom>
              </p:spPr>
            </p:pic>
          </mc:Fallback>
        </mc:AlternateContent>
      </p:grpSp>
      <p:grpSp>
        <p:nvGrpSpPr>
          <p:cNvPr id="138298" name="Gruppieren 138297">
            <a:extLst>
              <a:ext uri="{FF2B5EF4-FFF2-40B4-BE49-F238E27FC236}">
                <a16:creationId xmlns:a16="http://schemas.microsoft.com/office/drawing/2014/main" id="{80B7A20C-AB2F-4AF7-A19E-6F33FE01F6B9}"/>
              </a:ext>
            </a:extLst>
          </p:cNvPr>
          <p:cNvGrpSpPr/>
          <p:nvPr/>
        </p:nvGrpSpPr>
        <p:grpSpPr>
          <a:xfrm>
            <a:off x="11000784" y="2497152"/>
            <a:ext cx="1085040" cy="695160"/>
            <a:chOff x="11000784" y="2497152"/>
            <a:chExt cx="1085040" cy="695160"/>
          </a:xfrm>
        </p:grpSpPr>
        <mc:AlternateContent xmlns:mc="http://schemas.openxmlformats.org/markup-compatibility/2006" xmlns:p14="http://schemas.microsoft.com/office/powerpoint/2010/main">
          <mc:Choice Requires="p14">
            <p:contentPart p14:bwMode="auto" r:id="rId163">
              <p14:nvContentPartPr>
                <p14:cNvPr id="138272" name="Freihand 138271">
                  <a:extLst>
                    <a:ext uri="{FF2B5EF4-FFF2-40B4-BE49-F238E27FC236}">
                      <a16:creationId xmlns:a16="http://schemas.microsoft.com/office/drawing/2014/main" id="{5216236A-F9C3-41B2-A65D-B34C1023662E}"/>
                    </a:ext>
                  </a:extLst>
                </p14:cNvPr>
                <p14:cNvContentPartPr/>
                <p14:nvPr/>
              </p14:nvContentPartPr>
              <p14:xfrm>
                <a:off x="11000784" y="2503632"/>
                <a:ext cx="92520" cy="147960"/>
              </p14:xfrm>
            </p:contentPart>
          </mc:Choice>
          <mc:Fallback xmlns="">
            <p:pic>
              <p:nvPicPr>
                <p:cNvPr id="138272" name="Freihand 138271">
                  <a:extLst>
                    <a:ext uri="{FF2B5EF4-FFF2-40B4-BE49-F238E27FC236}">
                      <a16:creationId xmlns:a16="http://schemas.microsoft.com/office/drawing/2014/main" id="{5216236A-F9C3-41B2-A65D-B34C1023662E}"/>
                    </a:ext>
                  </a:extLst>
                </p:cNvPr>
                <p:cNvPicPr/>
                <p:nvPr/>
              </p:nvPicPr>
              <p:blipFill>
                <a:blip r:embed="rId164"/>
                <a:stretch>
                  <a:fillRect/>
                </a:stretch>
              </p:blipFill>
              <p:spPr>
                <a:xfrm>
                  <a:off x="10996464" y="2499312"/>
                  <a:ext cx="101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8273" name="Freihand 138272">
                  <a:extLst>
                    <a:ext uri="{FF2B5EF4-FFF2-40B4-BE49-F238E27FC236}">
                      <a16:creationId xmlns:a16="http://schemas.microsoft.com/office/drawing/2014/main" id="{2588A2A1-B0F0-41C9-BE43-40A40189ABE4}"/>
                    </a:ext>
                  </a:extLst>
                </p14:cNvPr>
                <p14:cNvContentPartPr/>
                <p14:nvPr/>
              </p14:nvContentPartPr>
              <p14:xfrm>
                <a:off x="11043264" y="2581392"/>
                <a:ext cx="192600" cy="122400"/>
              </p14:xfrm>
            </p:contentPart>
          </mc:Choice>
          <mc:Fallback xmlns="">
            <p:pic>
              <p:nvPicPr>
                <p:cNvPr id="138273" name="Freihand 138272">
                  <a:extLst>
                    <a:ext uri="{FF2B5EF4-FFF2-40B4-BE49-F238E27FC236}">
                      <a16:creationId xmlns:a16="http://schemas.microsoft.com/office/drawing/2014/main" id="{2588A2A1-B0F0-41C9-BE43-40A40189ABE4}"/>
                    </a:ext>
                  </a:extLst>
                </p:cNvPr>
                <p:cNvPicPr/>
                <p:nvPr/>
              </p:nvPicPr>
              <p:blipFill>
                <a:blip r:embed="rId166"/>
                <a:stretch>
                  <a:fillRect/>
                </a:stretch>
              </p:blipFill>
              <p:spPr>
                <a:xfrm>
                  <a:off x="11038944" y="2577072"/>
                  <a:ext cx="20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274" name="Freihand 138273">
                  <a:extLst>
                    <a:ext uri="{FF2B5EF4-FFF2-40B4-BE49-F238E27FC236}">
                      <a16:creationId xmlns:a16="http://schemas.microsoft.com/office/drawing/2014/main" id="{01B0C3EE-FE46-4101-9A51-0F6DB1A72100}"/>
                    </a:ext>
                  </a:extLst>
                </p14:cNvPr>
                <p14:cNvContentPartPr/>
                <p14:nvPr/>
              </p14:nvContentPartPr>
              <p14:xfrm>
                <a:off x="11208864" y="2497152"/>
                <a:ext cx="7200" cy="8280"/>
              </p14:xfrm>
            </p:contentPart>
          </mc:Choice>
          <mc:Fallback xmlns="">
            <p:pic>
              <p:nvPicPr>
                <p:cNvPr id="138274" name="Freihand 138273">
                  <a:extLst>
                    <a:ext uri="{FF2B5EF4-FFF2-40B4-BE49-F238E27FC236}">
                      <a16:creationId xmlns:a16="http://schemas.microsoft.com/office/drawing/2014/main" id="{01B0C3EE-FE46-4101-9A51-0F6DB1A72100}"/>
                    </a:ext>
                  </a:extLst>
                </p:cNvPr>
                <p:cNvPicPr/>
                <p:nvPr/>
              </p:nvPicPr>
              <p:blipFill>
                <a:blip r:embed="rId168"/>
                <a:stretch>
                  <a:fillRect/>
                </a:stretch>
              </p:blipFill>
              <p:spPr>
                <a:xfrm>
                  <a:off x="11204544" y="2492832"/>
                  <a:ext cx="1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8275" name="Freihand 138274">
                  <a:extLst>
                    <a:ext uri="{FF2B5EF4-FFF2-40B4-BE49-F238E27FC236}">
                      <a16:creationId xmlns:a16="http://schemas.microsoft.com/office/drawing/2014/main" id="{806BD6E5-6549-4534-878E-E1D54ADBC67F}"/>
                    </a:ext>
                  </a:extLst>
                </p14:cNvPr>
                <p14:cNvContentPartPr/>
                <p14:nvPr/>
              </p14:nvContentPartPr>
              <p14:xfrm>
                <a:off x="11206344" y="2547192"/>
                <a:ext cx="69480" cy="132480"/>
              </p14:xfrm>
            </p:contentPart>
          </mc:Choice>
          <mc:Fallback xmlns="">
            <p:pic>
              <p:nvPicPr>
                <p:cNvPr id="138275" name="Freihand 138274">
                  <a:extLst>
                    <a:ext uri="{FF2B5EF4-FFF2-40B4-BE49-F238E27FC236}">
                      <a16:creationId xmlns:a16="http://schemas.microsoft.com/office/drawing/2014/main" id="{806BD6E5-6549-4534-878E-E1D54ADBC67F}"/>
                    </a:ext>
                  </a:extLst>
                </p:cNvPr>
                <p:cNvPicPr/>
                <p:nvPr/>
              </p:nvPicPr>
              <p:blipFill>
                <a:blip r:embed="rId170"/>
                <a:stretch>
                  <a:fillRect/>
                </a:stretch>
              </p:blipFill>
              <p:spPr>
                <a:xfrm>
                  <a:off x="11202024" y="2542872"/>
                  <a:ext cx="78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8276" name="Freihand 138275">
                  <a:extLst>
                    <a:ext uri="{FF2B5EF4-FFF2-40B4-BE49-F238E27FC236}">
                      <a16:creationId xmlns:a16="http://schemas.microsoft.com/office/drawing/2014/main" id="{890D0FEC-0171-41FC-969B-F70B5E96E386}"/>
                    </a:ext>
                  </a:extLst>
                </p14:cNvPr>
                <p14:cNvContentPartPr/>
                <p14:nvPr/>
              </p14:nvContentPartPr>
              <p14:xfrm>
                <a:off x="11292024" y="2528472"/>
                <a:ext cx="116640" cy="105120"/>
              </p14:xfrm>
            </p:contentPart>
          </mc:Choice>
          <mc:Fallback xmlns="">
            <p:pic>
              <p:nvPicPr>
                <p:cNvPr id="138276" name="Freihand 138275">
                  <a:extLst>
                    <a:ext uri="{FF2B5EF4-FFF2-40B4-BE49-F238E27FC236}">
                      <a16:creationId xmlns:a16="http://schemas.microsoft.com/office/drawing/2014/main" id="{890D0FEC-0171-41FC-969B-F70B5E96E386}"/>
                    </a:ext>
                  </a:extLst>
                </p:cNvPr>
                <p:cNvPicPr/>
                <p:nvPr/>
              </p:nvPicPr>
              <p:blipFill>
                <a:blip r:embed="rId172"/>
                <a:stretch>
                  <a:fillRect/>
                </a:stretch>
              </p:blipFill>
              <p:spPr>
                <a:xfrm>
                  <a:off x="11287704" y="2524152"/>
                  <a:ext cx="125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8278" name="Freihand 138277">
                  <a:extLst>
                    <a:ext uri="{FF2B5EF4-FFF2-40B4-BE49-F238E27FC236}">
                      <a16:creationId xmlns:a16="http://schemas.microsoft.com/office/drawing/2014/main" id="{8390B692-0051-4CFA-97A1-F43AD742E3E4}"/>
                    </a:ext>
                  </a:extLst>
                </p14:cNvPr>
                <p14:cNvContentPartPr/>
                <p14:nvPr/>
              </p14:nvContentPartPr>
              <p14:xfrm>
                <a:off x="11002944" y="2809992"/>
                <a:ext cx="157680" cy="153360"/>
              </p14:xfrm>
            </p:contentPart>
          </mc:Choice>
          <mc:Fallback xmlns="">
            <p:pic>
              <p:nvPicPr>
                <p:cNvPr id="138278" name="Freihand 138277">
                  <a:extLst>
                    <a:ext uri="{FF2B5EF4-FFF2-40B4-BE49-F238E27FC236}">
                      <a16:creationId xmlns:a16="http://schemas.microsoft.com/office/drawing/2014/main" id="{8390B692-0051-4CFA-97A1-F43AD742E3E4}"/>
                    </a:ext>
                  </a:extLst>
                </p:cNvPr>
                <p:cNvPicPr/>
                <p:nvPr/>
              </p:nvPicPr>
              <p:blipFill>
                <a:blip r:embed="rId174"/>
                <a:stretch>
                  <a:fillRect/>
                </a:stretch>
              </p:blipFill>
              <p:spPr>
                <a:xfrm>
                  <a:off x="10998624" y="2805672"/>
                  <a:ext cx="166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8279" name="Freihand 138278">
                  <a:extLst>
                    <a:ext uri="{FF2B5EF4-FFF2-40B4-BE49-F238E27FC236}">
                      <a16:creationId xmlns:a16="http://schemas.microsoft.com/office/drawing/2014/main" id="{E6C0DA47-1332-4197-8595-54CC17ED7AAC}"/>
                    </a:ext>
                  </a:extLst>
                </p14:cNvPr>
                <p14:cNvContentPartPr/>
                <p14:nvPr/>
              </p14:nvContentPartPr>
              <p14:xfrm>
                <a:off x="11168904" y="2854272"/>
                <a:ext cx="71280" cy="88560"/>
              </p14:xfrm>
            </p:contentPart>
          </mc:Choice>
          <mc:Fallback xmlns="">
            <p:pic>
              <p:nvPicPr>
                <p:cNvPr id="138279" name="Freihand 138278">
                  <a:extLst>
                    <a:ext uri="{FF2B5EF4-FFF2-40B4-BE49-F238E27FC236}">
                      <a16:creationId xmlns:a16="http://schemas.microsoft.com/office/drawing/2014/main" id="{E6C0DA47-1332-4197-8595-54CC17ED7AAC}"/>
                    </a:ext>
                  </a:extLst>
                </p:cNvPr>
                <p:cNvPicPr/>
                <p:nvPr/>
              </p:nvPicPr>
              <p:blipFill>
                <a:blip r:embed="rId176"/>
                <a:stretch>
                  <a:fillRect/>
                </a:stretch>
              </p:blipFill>
              <p:spPr>
                <a:xfrm>
                  <a:off x="11164584" y="2849952"/>
                  <a:ext cx="79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8281" name="Freihand 138280">
                  <a:extLst>
                    <a:ext uri="{FF2B5EF4-FFF2-40B4-BE49-F238E27FC236}">
                      <a16:creationId xmlns:a16="http://schemas.microsoft.com/office/drawing/2014/main" id="{70A7336A-A54F-4C2D-AC8F-17A40D40D09F}"/>
                    </a:ext>
                  </a:extLst>
                </p14:cNvPr>
                <p14:cNvContentPartPr/>
                <p14:nvPr/>
              </p14:nvContentPartPr>
              <p14:xfrm>
                <a:off x="11273304" y="2762472"/>
                <a:ext cx="97560" cy="136440"/>
              </p14:xfrm>
            </p:contentPart>
          </mc:Choice>
          <mc:Fallback xmlns="">
            <p:pic>
              <p:nvPicPr>
                <p:cNvPr id="138281" name="Freihand 138280">
                  <a:extLst>
                    <a:ext uri="{FF2B5EF4-FFF2-40B4-BE49-F238E27FC236}">
                      <a16:creationId xmlns:a16="http://schemas.microsoft.com/office/drawing/2014/main" id="{70A7336A-A54F-4C2D-AC8F-17A40D40D09F}"/>
                    </a:ext>
                  </a:extLst>
                </p:cNvPr>
                <p:cNvPicPr/>
                <p:nvPr/>
              </p:nvPicPr>
              <p:blipFill>
                <a:blip r:embed="rId178"/>
                <a:stretch>
                  <a:fillRect/>
                </a:stretch>
              </p:blipFill>
              <p:spPr>
                <a:xfrm>
                  <a:off x="11268984" y="2758152"/>
                  <a:ext cx="106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8282" name="Freihand 138281">
                  <a:extLst>
                    <a:ext uri="{FF2B5EF4-FFF2-40B4-BE49-F238E27FC236}">
                      <a16:creationId xmlns:a16="http://schemas.microsoft.com/office/drawing/2014/main" id="{BA76D41D-0135-43F6-8FD3-B1D65E200A3C}"/>
                    </a:ext>
                  </a:extLst>
                </p14:cNvPr>
                <p14:cNvContentPartPr/>
                <p14:nvPr/>
              </p14:nvContentPartPr>
              <p14:xfrm>
                <a:off x="11397864" y="2759232"/>
                <a:ext cx="101160" cy="115200"/>
              </p14:xfrm>
            </p:contentPart>
          </mc:Choice>
          <mc:Fallback xmlns="">
            <p:pic>
              <p:nvPicPr>
                <p:cNvPr id="138282" name="Freihand 138281">
                  <a:extLst>
                    <a:ext uri="{FF2B5EF4-FFF2-40B4-BE49-F238E27FC236}">
                      <a16:creationId xmlns:a16="http://schemas.microsoft.com/office/drawing/2014/main" id="{BA76D41D-0135-43F6-8FD3-B1D65E200A3C}"/>
                    </a:ext>
                  </a:extLst>
                </p:cNvPr>
                <p:cNvPicPr/>
                <p:nvPr/>
              </p:nvPicPr>
              <p:blipFill>
                <a:blip r:embed="rId180"/>
                <a:stretch>
                  <a:fillRect/>
                </a:stretch>
              </p:blipFill>
              <p:spPr>
                <a:xfrm>
                  <a:off x="11393544" y="2754912"/>
                  <a:ext cx="109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8283" name="Freihand 138282">
                  <a:extLst>
                    <a:ext uri="{FF2B5EF4-FFF2-40B4-BE49-F238E27FC236}">
                      <a16:creationId xmlns:a16="http://schemas.microsoft.com/office/drawing/2014/main" id="{F6D1727B-43C1-49EF-959D-7CADC3E00496}"/>
                    </a:ext>
                  </a:extLst>
                </p14:cNvPr>
                <p14:cNvContentPartPr/>
                <p14:nvPr/>
              </p14:nvContentPartPr>
              <p14:xfrm>
                <a:off x="11594424" y="2665992"/>
                <a:ext cx="35280" cy="127800"/>
              </p14:xfrm>
            </p:contentPart>
          </mc:Choice>
          <mc:Fallback xmlns="">
            <p:pic>
              <p:nvPicPr>
                <p:cNvPr id="138283" name="Freihand 138282">
                  <a:extLst>
                    <a:ext uri="{FF2B5EF4-FFF2-40B4-BE49-F238E27FC236}">
                      <a16:creationId xmlns:a16="http://schemas.microsoft.com/office/drawing/2014/main" id="{F6D1727B-43C1-49EF-959D-7CADC3E00496}"/>
                    </a:ext>
                  </a:extLst>
                </p:cNvPr>
                <p:cNvPicPr/>
                <p:nvPr/>
              </p:nvPicPr>
              <p:blipFill>
                <a:blip r:embed="rId182"/>
                <a:stretch>
                  <a:fillRect/>
                </a:stretch>
              </p:blipFill>
              <p:spPr>
                <a:xfrm>
                  <a:off x="11590104" y="2661672"/>
                  <a:ext cx="43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284" name="Freihand 138283">
                  <a:extLst>
                    <a:ext uri="{FF2B5EF4-FFF2-40B4-BE49-F238E27FC236}">
                      <a16:creationId xmlns:a16="http://schemas.microsoft.com/office/drawing/2014/main" id="{1D88A315-6013-4E0C-849A-3B74BA3AEAD1}"/>
                    </a:ext>
                  </a:extLst>
                </p14:cNvPr>
                <p14:cNvContentPartPr/>
                <p14:nvPr/>
              </p14:nvContentPartPr>
              <p14:xfrm>
                <a:off x="11599824" y="2644392"/>
                <a:ext cx="61920" cy="131040"/>
              </p14:xfrm>
            </p:contentPart>
          </mc:Choice>
          <mc:Fallback xmlns="">
            <p:pic>
              <p:nvPicPr>
                <p:cNvPr id="138284" name="Freihand 138283">
                  <a:extLst>
                    <a:ext uri="{FF2B5EF4-FFF2-40B4-BE49-F238E27FC236}">
                      <a16:creationId xmlns:a16="http://schemas.microsoft.com/office/drawing/2014/main" id="{1D88A315-6013-4E0C-849A-3B74BA3AEAD1}"/>
                    </a:ext>
                  </a:extLst>
                </p:cNvPr>
                <p:cNvPicPr/>
                <p:nvPr/>
              </p:nvPicPr>
              <p:blipFill>
                <a:blip r:embed="rId184"/>
                <a:stretch>
                  <a:fillRect/>
                </a:stretch>
              </p:blipFill>
              <p:spPr>
                <a:xfrm>
                  <a:off x="11595504" y="2640072"/>
                  <a:ext cx="70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8285" name="Freihand 138284">
                  <a:extLst>
                    <a:ext uri="{FF2B5EF4-FFF2-40B4-BE49-F238E27FC236}">
                      <a16:creationId xmlns:a16="http://schemas.microsoft.com/office/drawing/2014/main" id="{B0786A45-0EE6-42E4-A0AB-E063F9D1F4F0}"/>
                    </a:ext>
                  </a:extLst>
                </p14:cNvPr>
                <p14:cNvContentPartPr/>
                <p14:nvPr/>
              </p14:nvContentPartPr>
              <p14:xfrm>
                <a:off x="11671464" y="2592912"/>
                <a:ext cx="79200" cy="169200"/>
              </p14:xfrm>
            </p:contentPart>
          </mc:Choice>
          <mc:Fallback xmlns="">
            <p:pic>
              <p:nvPicPr>
                <p:cNvPr id="138285" name="Freihand 138284">
                  <a:extLst>
                    <a:ext uri="{FF2B5EF4-FFF2-40B4-BE49-F238E27FC236}">
                      <a16:creationId xmlns:a16="http://schemas.microsoft.com/office/drawing/2014/main" id="{B0786A45-0EE6-42E4-A0AB-E063F9D1F4F0}"/>
                    </a:ext>
                  </a:extLst>
                </p:cNvPr>
                <p:cNvPicPr/>
                <p:nvPr/>
              </p:nvPicPr>
              <p:blipFill>
                <a:blip r:embed="rId186"/>
                <a:stretch>
                  <a:fillRect/>
                </a:stretch>
              </p:blipFill>
              <p:spPr>
                <a:xfrm>
                  <a:off x="11667144" y="2588592"/>
                  <a:ext cx="87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8286" name="Freihand 138285">
                  <a:extLst>
                    <a:ext uri="{FF2B5EF4-FFF2-40B4-BE49-F238E27FC236}">
                      <a16:creationId xmlns:a16="http://schemas.microsoft.com/office/drawing/2014/main" id="{4E29302C-B4E4-4505-ADB7-8BF4B25A6C1A}"/>
                    </a:ext>
                  </a:extLst>
                </p14:cNvPr>
                <p14:cNvContentPartPr/>
                <p14:nvPr/>
              </p14:nvContentPartPr>
              <p14:xfrm>
                <a:off x="11732664" y="2574552"/>
                <a:ext cx="65880" cy="154440"/>
              </p14:xfrm>
            </p:contentPart>
          </mc:Choice>
          <mc:Fallback xmlns="">
            <p:pic>
              <p:nvPicPr>
                <p:cNvPr id="138286" name="Freihand 138285">
                  <a:extLst>
                    <a:ext uri="{FF2B5EF4-FFF2-40B4-BE49-F238E27FC236}">
                      <a16:creationId xmlns:a16="http://schemas.microsoft.com/office/drawing/2014/main" id="{4E29302C-B4E4-4505-ADB7-8BF4B25A6C1A}"/>
                    </a:ext>
                  </a:extLst>
                </p:cNvPr>
                <p:cNvPicPr/>
                <p:nvPr/>
              </p:nvPicPr>
              <p:blipFill>
                <a:blip r:embed="rId188"/>
                <a:stretch>
                  <a:fillRect/>
                </a:stretch>
              </p:blipFill>
              <p:spPr>
                <a:xfrm>
                  <a:off x="11728344" y="2570232"/>
                  <a:ext cx="74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8287" name="Freihand 138286">
                  <a:extLst>
                    <a:ext uri="{FF2B5EF4-FFF2-40B4-BE49-F238E27FC236}">
                      <a16:creationId xmlns:a16="http://schemas.microsoft.com/office/drawing/2014/main" id="{4E3284E5-5629-456D-91D6-8B75261A0C18}"/>
                    </a:ext>
                  </a:extLst>
                </p14:cNvPr>
                <p14:cNvContentPartPr/>
                <p14:nvPr/>
              </p14:nvContentPartPr>
              <p14:xfrm>
                <a:off x="11811504" y="2512992"/>
                <a:ext cx="122760" cy="165240"/>
              </p14:xfrm>
            </p:contentPart>
          </mc:Choice>
          <mc:Fallback xmlns="">
            <p:pic>
              <p:nvPicPr>
                <p:cNvPr id="138287" name="Freihand 138286">
                  <a:extLst>
                    <a:ext uri="{FF2B5EF4-FFF2-40B4-BE49-F238E27FC236}">
                      <a16:creationId xmlns:a16="http://schemas.microsoft.com/office/drawing/2014/main" id="{4E3284E5-5629-456D-91D6-8B75261A0C18}"/>
                    </a:ext>
                  </a:extLst>
                </p:cNvPr>
                <p:cNvPicPr/>
                <p:nvPr/>
              </p:nvPicPr>
              <p:blipFill>
                <a:blip r:embed="rId190"/>
                <a:stretch>
                  <a:fillRect/>
                </a:stretch>
              </p:blipFill>
              <p:spPr>
                <a:xfrm>
                  <a:off x="11807184" y="2508672"/>
                  <a:ext cx="131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288" name="Freihand 138287">
                  <a:extLst>
                    <a:ext uri="{FF2B5EF4-FFF2-40B4-BE49-F238E27FC236}">
                      <a16:creationId xmlns:a16="http://schemas.microsoft.com/office/drawing/2014/main" id="{EF4C5B1C-4B50-4971-9646-9D8902556B85}"/>
                    </a:ext>
                  </a:extLst>
                </p14:cNvPr>
                <p14:cNvContentPartPr/>
                <p14:nvPr/>
              </p14:nvContentPartPr>
              <p14:xfrm>
                <a:off x="11872344" y="2570232"/>
                <a:ext cx="360" cy="360"/>
              </p14:xfrm>
            </p:contentPart>
          </mc:Choice>
          <mc:Fallback xmlns="">
            <p:pic>
              <p:nvPicPr>
                <p:cNvPr id="138288" name="Freihand 138287">
                  <a:extLst>
                    <a:ext uri="{FF2B5EF4-FFF2-40B4-BE49-F238E27FC236}">
                      <a16:creationId xmlns:a16="http://schemas.microsoft.com/office/drawing/2014/main" id="{EF4C5B1C-4B50-4971-9646-9D8902556B85}"/>
                    </a:ext>
                  </a:extLst>
                </p:cNvPr>
                <p:cNvPicPr/>
                <p:nvPr/>
              </p:nvPicPr>
              <p:blipFill>
                <a:blip r:embed="rId56"/>
                <a:stretch>
                  <a:fillRect/>
                </a:stretch>
              </p:blipFill>
              <p:spPr>
                <a:xfrm>
                  <a:off x="11868024" y="2565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8289" name="Freihand 138288">
                  <a:extLst>
                    <a:ext uri="{FF2B5EF4-FFF2-40B4-BE49-F238E27FC236}">
                      <a16:creationId xmlns:a16="http://schemas.microsoft.com/office/drawing/2014/main" id="{EEE0668D-A842-492B-BA2D-22A42A1222CA}"/>
                    </a:ext>
                  </a:extLst>
                </p14:cNvPr>
                <p14:cNvContentPartPr/>
                <p14:nvPr/>
              </p14:nvContentPartPr>
              <p14:xfrm>
                <a:off x="11951904" y="2569512"/>
                <a:ext cx="133920" cy="87120"/>
              </p14:xfrm>
            </p:contentPart>
          </mc:Choice>
          <mc:Fallback xmlns="">
            <p:pic>
              <p:nvPicPr>
                <p:cNvPr id="138289" name="Freihand 138288">
                  <a:extLst>
                    <a:ext uri="{FF2B5EF4-FFF2-40B4-BE49-F238E27FC236}">
                      <a16:creationId xmlns:a16="http://schemas.microsoft.com/office/drawing/2014/main" id="{EEE0668D-A842-492B-BA2D-22A42A1222CA}"/>
                    </a:ext>
                  </a:extLst>
                </p:cNvPr>
                <p:cNvPicPr/>
                <p:nvPr/>
              </p:nvPicPr>
              <p:blipFill>
                <a:blip r:embed="rId193"/>
                <a:stretch>
                  <a:fillRect/>
                </a:stretch>
              </p:blipFill>
              <p:spPr>
                <a:xfrm>
                  <a:off x="11947584" y="2565192"/>
                  <a:ext cx="142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290" name="Freihand 138289">
                  <a:extLst>
                    <a:ext uri="{FF2B5EF4-FFF2-40B4-BE49-F238E27FC236}">
                      <a16:creationId xmlns:a16="http://schemas.microsoft.com/office/drawing/2014/main" id="{F19F0F92-7D08-43E6-B2DF-6BB9FE4A7D03}"/>
                    </a:ext>
                  </a:extLst>
                </p14:cNvPr>
                <p14:cNvContentPartPr/>
                <p14:nvPr/>
              </p14:nvContentPartPr>
              <p14:xfrm>
                <a:off x="11222544" y="3010872"/>
                <a:ext cx="55800" cy="140400"/>
              </p14:xfrm>
            </p:contentPart>
          </mc:Choice>
          <mc:Fallback xmlns="">
            <p:pic>
              <p:nvPicPr>
                <p:cNvPr id="138290" name="Freihand 138289">
                  <a:extLst>
                    <a:ext uri="{FF2B5EF4-FFF2-40B4-BE49-F238E27FC236}">
                      <a16:creationId xmlns:a16="http://schemas.microsoft.com/office/drawing/2014/main" id="{F19F0F92-7D08-43E6-B2DF-6BB9FE4A7D03}"/>
                    </a:ext>
                  </a:extLst>
                </p:cNvPr>
                <p:cNvPicPr/>
                <p:nvPr/>
              </p:nvPicPr>
              <p:blipFill>
                <a:blip r:embed="rId195"/>
                <a:stretch>
                  <a:fillRect/>
                </a:stretch>
              </p:blipFill>
              <p:spPr>
                <a:xfrm>
                  <a:off x="11218224" y="3006552"/>
                  <a:ext cx="64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291" name="Freihand 138290">
                  <a:extLst>
                    <a:ext uri="{FF2B5EF4-FFF2-40B4-BE49-F238E27FC236}">
                      <a16:creationId xmlns:a16="http://schemas.microsoft.com/office/drawing/2014/main" id="{5D6CF10C-D66C-457E-8BDB-4C2CBC82BB8E}"/>
                    </a:ext>
                  </a:extLst>
                </p14:cNvPr>
                <p14:cNvContentPartPr/>
                <p14:nvPr/>
              </p14:nvContentPartPr>
              <p14:xfrm>
                <a:off x="11297064" y="3052992"/>
                <a:ext cx="41400" cy="70920"/>
              </p14:xfrm>
            </p:contentPart>
          </mc:Choice>
          <mc:Fallback xmlns="">
            <p:pic>
              <p:nvPicPr>
                <p:cNvPr id="138291" name="Freihand 138290">
                  <a:extLst>
                    <a:ext uri="{FF2B5EF4-FFF2-40B4-BE49-F238E27FC236}">
                      <a16:creationId xmlns:a16="http://schemas.microsoft.com/office/drawing/2014/main" id="{5D6CF10C-D66C-457E-8BDB-4C2CBC82BB8E}"/>
                    </a:ext>
                  </a:extLst>
                </p:cNvPr>
                <p:cNvPicPr/>
                <p:nvPr/>
              </p:nvPicPr>
              <p:blipFill>
                <a:blip r:embed="rId197"/>
                <a:stretch>
                  <a:fillRect/>
                </a:stretch>
              </p:blipFill>
              <p:spPr>
                <a:xfrm>
                  <a:off x="11292744" y="3048672"/>
                  <a:ext cx="50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292" name="Freihand 138291">
                  <a:extLst>
                    <a:ext uri="{FF2B5EF4-FFF2-40B4-BE49-F238E27FC236}">
                      <a16:creationId xmlns:a16="http://schemas.microsoft.com/office/drawing/2014/main" id="{1C13EC79-E180-469F-91E4-1C77CA602E03}"/>
                    </a:ext>
                  </a:extLst>
                </p14:cNvPr>
                <p14:cNvContentPartPr/>
                <p14:nvPr/>
              </p14:nvContentPartPr>
              <p14:xfrm>
                <a:off x="11356464" y="3027072"/>
                <a:ext cx="62280" cy="77040"/>
              </p14:xfrm>
            </p:contentPart>
          </mc:Choice>
          <mc:Fallback xmlns="">
            <p:pic>
              <p:nvPicPr>
                <p:cNvPr id="138292" name="Freihand 138291">
                  <a:extLst>
                    <a:ext uri="{FF2B5EF4-FFF2-40B4-BE49-F238E27FC236}">
                      <a16:creationId xmlns:a16="http://schemas.microsoft.com/office/drawing/2014/main" id="{1C13EC79-E180-469F-91E4-1C77CA602E03}"/>
                    </a:ext>
                  </a:extLst>
                </p:cNvPr>
                <p:cNvPicPr/>
                <p:nvPr/>
              </p:nvPicPr>
              <p:blipFill>
                <a:blip r:embed="rId199"/>
                <a:stretch>
                  <a:fillRect/>
                </a:stretch>
              </p:blipFill>
              <p:spPr>
                <a:xfrm>
                  <a:off x="11352144" y="3022752"/>
                  <a:ext cx="70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8293" name="Freihand 138292">
                  <a:extLst>
                    <a:ext uri="{FF2B5EF4-FFF2-40B4-BE49-F238E27FC236}">
                      <a16:creationId xmlns:a16="http://schemas.microsoft.com/office/drawing/2014/main" id="{ED2B1ED8-68FD-4D88-8B4C-5ACE0951234F}"/>
                    </a:ext>
                  </a:extLst>
                </p14:cNvPr>
                <p14:cNvContentPartPr/>
                <p14:nvPr/>
              </p14:nvContentPartPr>
              <p14:xfrm>
                <a:off x="11437464" y="2955432"/>
                <a:ext cx="19440" cy="115920"/>
              </p14:xfrm>
            </p:contentPart>
          </mc:Choice>
          <mc:Fallback xmlns="">
            <p:pic>
              <p:nvPicPr>
                <p:cNvPr id="138293" name="Freihand 138292">
                  <a:extLst>
                    <a:ext uri="{FF2B5EF4-FFF2-40B4-BE49-F238E27FC236}">
                      <a16:creationId xmlns:a16="http://schemas.microsoft.com/office/drawing/2014/main" id="{ED2B1ED8-68FD-4D88-8B4C-5ACE0951234F}"/>
                    </a:ext>
                  </a:extLst>
                </p:cNvPr>
                <p:cNvPicPr/>
                <p:nvPr/>
              </p:nvPicPr>
              <p:blipFill>
                <a:blip r:embed="rId201"/>
                <a:stretch>
                  <a:fillRect/>
                </a:stretch>
              </p:blipFill>
              <p:spPr>
                <a:xfrm>
                  <a:off x="11433144" y="2951112"/>
                  <a:ext cx="28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294" name="Freihand 138293">
                  <a:extLst>
                    <a:ext uri="{FF2B5EF4-FFF2-40B4-BE49-F238E27FC236}">
                      <a16:creationId xmlns:a16="http://schemas.microsoft.com/office/drawing/2014/main" id="{7F5580B1-2756-478E-B81D-3F2765187EEC}"/>
                    </a:ext>
                  </a:extLst>
                </p14:cNvPr>
                <p14:cNvContentPartPr/>
                <p14:nvPr/>
              </p14:nvContentPartPr>
              <p14:xfrm>
                <a:off x="11474904" y="2945712"/>
                <a:ext cx="43560" cy="246600"/>
              </p14:xfrm>
            </p:contentPart>
          </mc:Choice>
          <mc:Fallback xmlns="">
            <p:pic>
              <p:nvPicPr>
                <p:cNvPr id="138294" name="Freihand 138293">
                  <a:extLst>
                    <a:ext uri="{FF2B5EF4-FFF2-40B4-BE49-F238E27FC236}">
                      <a16:creationId xmlns:a16="http://schemas.microsoft.com/office/drawing/2014/main" id="{7F5580B1-2756-478E-B81D-3F2765187EEC}"/>
                    </a:ext>
                  </a:extLst>
                </p:cNvPr>
                <p:cNvPicPr/>
                <p:nvPr/>
              </p:nvPicPr>
              <p:blipFill>
                <a:blip r:embed="rId203"/>
                <a:stretch>
                  <a:fillRect/>
                </a:stretch>
              </p:blipFill>
              <p:spPr>
                <a:xfrm>
                  <a:off x="11470584" y="2941392"/>
                  <a:ext cx="522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295" name="Freihand 138294">
                  <a:extLst>
                    <a:ext uri="{FF2B5EF4-FFF2-40B4-BE49-F238E27FC236}">
                      <a16:creationId xmlns:a16="http://schemas.microsoft.com/office/drawing/2014/main" id="{D74F7FEC-C6C6-4517-A88F-1D0ECD60969B}"/>
                    </a:ext>
                  </a:extLst>
                </p14:cNvPr>
                <p14:cNvContentPartPr/>
                <p14:nvPr/>
              </p14:nvContentPartPr>
              <p14:xfrm>
                <a:off x="11508384" y="2900352"/>
                <a:ext cx="72000" cy="127080"/>
              </p14:xfrm>
            </p:contentPart>
          </mc:Choice>
          <mc:Fallback xmlns="">
            <p:pic>
              <p:nvPicPr>
                <p:cNvPr id="138295" name="Freihand 138294">
                  <a:extLst>
                    <a:ext uri="{FF2B5EF4-FFF2-40B4-BE49-F238E27FC236}">
                      <a16:creationId xmlns:a16="http://schemas.microsoft.com/office/drawing/2014/main" id="{D74F7FEC-C6C6-4517-A88F-1D0ECD60969B}"/>
                    </a:ext>
                  </a:extLst>
                </p:cNvPr>
                <p:cNvPicPr/>
                <p:nvPr/>
              </p:nvPicPr>
              <p:blipFill>
                <a:blip r:embed="rId205"/>
                <a:stretch>
                  <a:fillRect/>
                </a:stretch>
              </p:blipFill>
              <p:spPr>
                <a:xfrm>
                  <a:off x="11504064" y="2896032"/>
                  <a:ext cx="80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8296" name="Freihand 138295">
                  <a:extLst>
                    <a:ext uri="{FF2B5EF4-FFF2-40B4-BE49-F238E27FC236}">
                      <a16:creationId xmlns:a16="http://schemas.microsoft.com/office/drawing/2014/main" id="{415D6F57-CBFD-4324-AF13-FE28663C966D}"/>
                    </a:ext>
                  </a:extLst>
                </p14:cNvPr>
                <p14:cNvContentPartPr/>
                <p14:nvPr/>
              </p14:nvContentPartPr>
              <p14:xfrm>
                <a:off x="11603424" y="2825472"/>
                <a:ext cx="145440" cy="177480"/>
              </p14:xfrm>
            </p:contentPart>
          </mc:Choice>
          <mc:Fallback xmlns="">
            <p:pic>
              <p:nvPicPr>
                <p:cNvPr id="138296" name="Freihand 138295">
                  <a:extLst>
                    <a:ext uri="{FF2B5EF4-FFF2-40B4-BE49-F238E27FC236}">
                      <a16:creationId xmlns:a16="http://schemas.microsoft.com/office/drawing/2014/main" id="{415D6F57-CBFD-4324-AF13-FE28663C966D}"/>
                    </a:ext>
                  </a:extLst>
                </p:cNvPr>
                <p:cNvPicPr/>
                <p:nvPr/>
              </p:nvPicPr>
              <p:blipFill>
                <a:blip r:embed="rId207"/>
                <a:stretch>
                  <a:fillRect/>
                </a:stretch>
              </p:blipFill>
              <p:spPr>
                <a:xfrm>
                  <a:off x="11599104" y="2821152"/>
                  <a:ext cx="154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297" name="Freihand 138296">
                  <a:extLst>
                    <a:ext uri="{FF2B5EF4-FFF2-40B4-BE49-F238E27FC236}">
                      <a16:creationId xmlns:a16="http://schemas.microsoft.com/office/drawing/2014/main" id="{9817661E-9ADA-42D1-B1C5-E7E9976A335C}"/>
                    </a:ext>
                  </a:extLst>
                </p14:cNvPr>
                <p14:cNvContentPartPr/>
                <p14:nvPr/>
              </p14:nvContentPartPr>
              <p14:xfrm>
                <a:off x="11662464" y="2830872"/>
                <a:ext cx="360" cy="360"/>
              </p14:xfrm>
            </p:contentPart>
          </mc:Choice>
          <mc:Fallback xmlns="">
            <p:pic>
              <p:nvPicPr>
                <p:cNvPr id="138297" name="Freihand 138296">
                  <a:extLst>
                    <a:ext uri="{FF2B5EF4-FFF2-40B4-BE49-F238E27FC236}">
                      <a16:creationId xmlns:a16="http://schemas.microsoft.com/office/drawing/2014/main" id="{9817661E-9ADA-42D1-B1C5-E7E9976A335C}"/>
                    </a:ext>
                  </a:extLst>
                </p:cNvPr>
                <p:cNvPicPr/>
                <p:nvPr/>
              </p:nvPicPr>
              <p:blipFill>
                <a:blip r:embed="rId56"/>
                <a:stretch>
                  <a:fillRect/>
                </a:stretch>
              </p:blipFill>
              <p:spPr>
                <a:xfrm>
                  <a:off x="11658144" y="2826552"/>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138299" name="Freihand 138298">
                <a:extLst>
                  <a:ext uri="{FF2B5EF4-FFF2-40B4-BE49-F238E27FC236}">
                    <a16:creationId xmlns:a16="http://schemas.microsoft.com/office/drawing/2014/main" id="{65272F65-B8A7-4912-A6FA-60B576B39FEE}"/>
                  </a:ext>
                </a:extLst>
              </p14:cNvPr>
              <p14:cNvContentPartPr/>
              <p14:nvPr/>
            </p14:nvContentPartPr>
            <p14:xfrm>
              <a:off x="107184" y="2161272"/>
              <a:ext cx="3680640" cy="51840"/>
            </p14:xfrm>
          </p:contentPart>
        </mc:Choice>
        <mc:Fallback xmlns="">
          <p:pic>
            <p:nvPicPr>
              <p:cNvPr id="138299" name="Freihand 138298">
                <a:extLst>
                  <a:ext uri="{FF2B5EF4-FFF2-40B4-BE49-F238E27FC236}">
                    <a16:creationId xmlns:a16="http://schemas.microsoft.com/office/drawing/2014/main" id="{65272F65-B8A7-4912-A6FA-60B576B39FEE}"/>
                  </a:ext>
                </a:extLst>
              </p:cNvPr>
              <p:cNvPicPr/>
              <p:nvPr/>
            </p:nvPicPr>
            <p:blipFill>
              <a:blip r:embed="rId210"/>
              <a:stretch>
                <a:fillRect/>
              </a:stretch>
            </p:blipFill>
            <p:spPr>
              <a:xfrm>
                <a:off x="102864" y="2156952"/>
                <a:ext cx="3689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300" name="Freihand 138299">
                <a:extLst>
                  <a:ext uri="{FF2B5EF4-FFF2-40B4-BE49-F238E27FC236}">
                    <a16:creationId xmlns:a16="http://schemas.microsoft.com/office/drawing/2014/main" id="{0CB19DF5-E68F-4854-86B7-72A96191DB59}"/>
                  </a:ext>
                </a:extLst>
              </p14:cNvPr>
              <p14:cNvContentPartPr/>
              <p14:nvPr/>
            </p14:nvContentPartPr>
            <p14:xfrm>
              <a:off x="321024" y="2694432"/>
              <a:ext cx="2694600" cy="147960"/>
            </p14:xfrm>
          </p:contentPart>
        </mc:Choice>
        <mc:Fallback xmlns="">
          <p:pic>
            <p:nvPicPr>
              <p:cNvPr id="138300" name="Freihand 138299">
                <a:extLst>
                  <a:ext uri="{FF2B5EF4-FFF2-40B4-BE49-F238E27FC236}">
                    <a16:creationId xmlns:a16="http://schemas.microsoft.com/office/drawing/2014/main" id="{0CB19DF5-E68F-4854-86B7-72A96191DB59}"/>
                  </a:ext>
                </a:extLst>
              </p:cNvPr>
              <p:cNvPicPr/>
              <p:nvPr/>
            </p:nvPicPr>
            <p:blipFill>
              <a:blip r:embed="rId212"/>
              <a:stretch>
                <a:fillRect/>
              </a:stretch>
            </p:blipFill>
            <p:spPr>
              <a:xfrm>
                <a:off x="316704" y="2690112"/>
                <a:ext cx="2703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301" name="Freihand 138300">
                <a:extLst>
                  <a:ext uri="{FF2B5EF4-FFF2-40B4-BE49-F238E27FC236}">
                    <a16:creationId xmlns:a16="http://schemas.microsoft.com/office/drawing/2014/main" id="{FF161F5C-91A7-479E-B6DE-E67A8C9F7FF1}"/>
                  </a:ext>
                </a:extLst>
              </p14:cNvPr>
              <p14:cNvContentPartPr/>
              <p14:nvPr/>
            </p14:nvContentPartPr>
            <p14:xfrm>
              <a:off x="4683144" y="2798112"/>
              <a:ext cx="2325600" cy="50040"/>
            </p14:xfrm>
          </p:contentPart>
        </mc:Choice>
        <mc:Fallback xmlns="">
          <p:pic>
            <p:nvPicPr>
              <p:cNvPr id="138301" name="Freihand 138300">
                <a:extLst>
                  <a:ext uri="{FF2B5EF4-FFF2-40B4-BE49-F238E27FC236}">
                    <a16:creationId xmlns:a16="http://schemas.microsoft.com/office/drawing/2014/main" id="{FF161F5C-91A7-479E-B6DE-E67A8C9F7FF1}"/>
                  </a:ext>
                </a:extLst>
              </p:cNvPr>
              <p:cNvPicPr/>
              <p:nvPr/>
            </p:nvPicPr>
            <p:blipFill>
              <a:blip r:embed="rId214"/>
              <a:stretch>
                <a:fillRect/>
              </a:stretch>
            </p:blipFill>
            <p:spPr>
              <a:xfrm>
                <a:off x="4678824" y="2793792"/>
                <a:ext cx="2334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8302" name="Freihand 138301">
                <a:extLst>
                  <a:ext uri="{FF2B5EF4-FFF2-40B4-BE49-F238E27FC236}">
                    <a16:creationId xmlns:a16="http://schemas.microsoft.com/office/drawing/2014/main" id="{B42326C9-BCE6-41DD-8066-7DFBA5A4C6C0}"/>
                  </a:ext>
                </a:extLst>
              </p14:cNvPr>
              <p14:cNvContentPartPr/>
              <p14:nvPr/>
            </p14:nvContentPartPr>
            <p14:xfrm>
              <a:off x="7094424" y="2809272"/>
              <a:ext cx="1535040" cy="22680"/>
            </p14:xfrm>
          </p:contentPart>
        </mc:Choice>
        <mc:Fallback xmlns="">
          <p:pic>
            <p:nvPicPr>
              <p:cNvPr id="138302" name="Freihand 138301">
                <a:extLst>
                  <a:ext uri="{FF2B5EF4-FFF2-40B4-BE49-F238E27FC236}">
                    <a16:creationId xmlns:a16="http://schemas.microsoft.com/office/drawing/2014/main" id="{B42326C9-BCE6-41DD-8066-7DFBA5A4C6C0}"/>
                  </a:ext>
                </a:extLst>
              </p:cNvPr>
              <p:cNvPicPr/>
              <p:nvPr/>
            </p:nvPicPr>
            <p:blipFill>
              <a:blip r:embed="rId216"/>
              <a:stretch>
                <a:fillRect/>
              </a:stretch>
            </p:blipFill>
            <p:spPr>
              <a:xfrm>
                <a:off x="7090104" y="2804952"/>
                <a:ext cx="1543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303" name="Freihand 138302">
                <a:extLst>
                  <a:ext uri="{FF2B5EF4-FFF2-40B4-BE49-F238E27FC236}">
                    <a16:creationId xmlns:a16="http://schemas.microsoft.com/office/drawing/2014/main" id="{DD4649E7-0E35-43DC-B194-5A2DD55A089B}"/>
                  </a:ext>
                </a:extLst>
              </p14:cNvPr>
              <p14:cNvContentPartPr/>
              <p14:nvPr/>
            </p14:nvContentPartPr>
            <p14:xfrm>
              <a:off x="7184424" y="3154512"/>
              <a:ext cx="1525680" cy="29160"/>
            </p14:xfrm>
          </p:contentPart>
        </mc:Choice>
        <mc:Fallback xmlns="">
          <p:pic>
            <p:nvPicPr>
              <p:cNvPr id="138303" name="Freihand 138302">
                <a:extLst>
                  <a:ext uri="{FF2B5EF4-FFF2-40B4-BE49-F238E27FC236}">
                    <a16:creationId xmlns:a16="http://schemas.microsoft.com/office/drawing/2014/main" id="{DD4649E7-0E35-43DC-B194-5A2DD55A089B}"/>
                  </a:ext>
                </a:extLst>
              </p:cNvPr>
              <p:cNvPicPr/>
              <p:nvPr/>
            </p:nvPicPr>
            <p:blipFill>
              <a:blip r:embed="rId218"/>
              <a:stretch>
                <a:fillRect/>
              </a:stretch>
            </p:blipFill>
            <p:spPr>
              <a:xfrm>
                <a:off x="7180104" y="3150192"/>
                <a:ext cx="1534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304" name="Freihand 138303">
                <a:extLst>
                  <a:ext uri="{FF2B5EF4-FFF2-40B4-BE49-F238E27FC236}">
                    <a16:creationId xmlns:a16="http://schemas.microsoft.com/office/drawing/2014/main" id="{14F527DD-F29B-4575-AC21-AFEEA2DFEA31}"/>
                  </a:ext>
                </a:extLst>
              </p14:cNvPr>
              <p14:cNvContentPartPr/>
              <p14:nvPr/>
            </p14:nvContentPartPr>
            <p14:xfrm>
              <a:off x="3848664" y="3489312"/>
              <a:ext cx="1941120" cy="32040"/>
            </p14:xfrm>
          </p:contentPart>
        </mc:Choice>
        <mc:Fallback xmlns="">
          <p:pic>
            <p:nvPicPr>
              <p:cNvPr id="138304" name="Freihand 138303">
                <a:extLst>
                  <a:ext uri="{FF2B5EF4-FFF2-40B4-BE49-F238E27FC236}">
                    <a16:creationId xmlns:a16="http://schemas.microsoft.com/office/drawing/2014/main" id="{14F527DD-F29B-4575-AC21-AFEEA2DFEA31}"/>
                  </a:ext>
                </a:extLst>
              </p:cNvPr>
              <p:cNvPicPr/>
              <p:nvPr/>
            </p:nvPicPr>
            <p:blipFill>
              <a:blip r:embed="rId220"/>
              <a:stretch>
                <a:fillRect/>
              </a:stretch>
            </p:blipFill>
            <p:spPr>
              <a:xfrm>
                <a:off x="3844344" y="3484992"/>
                <a:ext cx="1949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305" name="Freihand 138304">
                <a:extLst>
                  <a:ext uri="{FF2B5EF4-FFF2-40B4-BE49-F238E27FC236}">
                    <a16:creationId xmlns:a16="http://schemas.microsoft.com/office/drawing/2014/main" id="{A080379A-8F7C-4E8E-B7F6-515DCF53041E}"/>
                  </a:ext>
                </a:extLst>
              </p14:cNvPr>
              <p14:cNvContentPartPr/>
              <p14:nvPr/>
            </p14:nvContentPartPr>
            <p14:xfrm>
              <a:off x="3342864" y="4128672"/>
              <a:ext cx="1827360" cy="72000"/>
            </p14:xfrm>
          </p:contentPart>
        </mc:Choice>
        <mc:Fallback xmlns="">
          <p:pic>
            <p:nvPicPr>
              <p:cNvPr id="138305" name="Freihand 138304">
                <a:extLst>
                  <a:ext uri="{FF2B5EF4-FFF2-40B4-BE49-F238E27FC236}">
                    <a16:creationId xmlns:a16="http://schemas.microsoft.com/office/drawing/2014/main" id="{A080379A-8F7C-4E8E-B7F6-515DCF53041E}"/>
                  </a:ext>
                </a:extLst>
              </p:cNvPr>
              <p:cNvPicPr/>
              <p:nvPr/>
            </p:nvPicPr>
            <p:blipFill>
              <a:blip r:embed="rId222"/>
              <a:stretch>
                <a:fillRect/>
              </a:stretch>
            </p:blipFill>
            <p:spPr>
              <a:xfrm>
                <a:off x="3338544" y="4124352"/>
                <a:ext cx="1836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306" name="Freihand 138305">
                <a:extLst>
                  <a:ext uri="{FF2B5EF4-FFF2-40B4-BE49-F238E27FC236}">
                    <a16:creationId xmlns:a16="http://schemas.microsoft.com/office/drawing/2014/main" id="{227E05F2-227D-46F5-971A-C88109129945}"/>
                  </a:ext>
                </a:extLst>
              </p14:cNvPr>
              <p14:cNvContentPartPr/>
              <p14:nvPr/>
            </p14:nvContentPartPr>
            <p14:xfrm>
              <a:off x="7034304" y="2797032"/>
              <a:ext cx="1457640" cy="55440"/>
            </p14:xfrm>
          </p:contentPart>
        </mc:Choice>
        <mc:Fallback xmlns="">
          <p:pic>
            <p:nvPicPr>
              <p:cNvPr id="138306" name="Freihand 138305">
                <a:extLst>
                  <a:ext uri="{FF2B5EF4-FFF2-40B4-BE49-F238E27FC236}">
                    <a16:creationId xmlns:a16="http://schemas.microsoft.com/office/drawing/2014/main" id="{227E05F2-227D-46F5-971A-C88109129945}"/>
                  </a:ext>
                </a:extLst>
              </p:cNvPr>
              <p:cNvPicPr/>
              <p:nvPr/>
            </p:nvPicPr>
            <p:blipFill>
              <a:blip r:embed="rId224"/>
              <a:stretch>
                <a:fillRect/>
              </a:stretch>
            </p:blipFill>
            <p:spPr>
              <a:xfrm>
                <a:off x="7029984" y="2792712"/>
                <a:ext cx="1466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307" name="Freihand 138306">
                <a:extLst>
                  <a:ext uri="{FF2B5EF4-FFF2-40B4-BE49-F238E27FC236}">
                    <a16:creationId xmlns:a16="http://schemas.microsoft.com/office/drawing/2014/main" id="{72D78AAC-EFA0-4671-9206-26C30E8295EB}"/>
                  </a:ext>
                </a:extLst>
              </p14:cNvPr>
              <p14:cNvContentPartPr/>
              <p14:nvPr/>
            </p14:nvContentPartPr>
            <p14:xfrm>
              <a:off x="3465984" y="4105992"/>
              <a:ext cx="1677240" cy="59400"/>
            </p14:xfrm>
          </p:contentPart>
        </mc:Choice>
        <mc:Fallback xmlns="">
          <p:pic>
            <p:nvPicPr>
              <p:cNvPr id="138307" name="Freihand 138306">
                <a:extLst>
                  <a:ext uri="{FF2B5EF4-FFF2-40B4-BE49-F238E27FC236}">
                    <a16:creationId xmlns:a16="http://schemas.microsoft.com/office/drawing/2014/main" id="{72D78AAC-EFA0-4671-9206-26C30E8295EB}"/>
                  </a:ext>
                </a:extLst>
              </p:cNvPr>
              <p:cNvPicPr/>
              <p:nvPr/>
            </p:nvPicPr>
            <p:blipFill>
              <a:blip r:embed="rId226"/>
              <a:stretch>
                <a:fillRect/>
              </a:stretch>
            </p:blipFill>
            <p:spPr>
              <a:xfrm>
                <a:off x="3461664" y="4101672"/>
                <a:ext cx="1685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308" name="Freihand 138307">
                <a:extLst>
                  <a:ext uri="{FF2B5EF4-FFF2-40B4-BE49-F238E27FC236}">
                    <a16:creationId xmlns:a16="http://schemas.microsoft.com/office/drawing/2014/main" id="{833CE4F1-7AA0-4C46-AB90-417A157448E1}"/>
                  </a:ext>
                </a:extLst>
              </p14:cNvPr>
              <p14:cNvContentPartPr/>
              <p14:nvPr/>
            </p14:nvContentPartPr>
            <p14:xfrm>
              <a:off x="386184" y="4753272"/>
              <a:ext cx="2603880" cy="79560"/>
            </p14:xfrm>
          </p:contentPart>
        </mc:Choice>
        <mc:Fallback xmlns="">
          <p:pic>
            <p:nvPicPr>
              <p:cNvPr id="138308" name="Freihand 138307">
                <a:extLst>
                  <a:ext uri="{FF2B5EF4-FFF2-40B4-BE49-F238E27FC236}">
                    <a16:creationId xmlns:a16="http://schemas.microsoft.com/office/drawing/2014/main" id="{833CE4F1-7AA0-4C46-AB90-417A157448E1}"/>
                  </a:ext>
                </a:extLst>
              </p:cNvPr>
              <p:cNvPicPr/>
              <p:nvPr/>
            </p:nvPicPr>
            <p:blipFill>
              <a:blip r:embed="rId228"/>
              <a:stretch>
                <a:fillRect/>
              </a:stretch>
            </p:blipFill>
            <p:spPr>
              <a:xfrm>
                <a:off x="381864" y="4748952"/>
                <a:ext cx="2612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309" name="Freihand 138308">
                <a:extLst>
                  <a:ext uri="{FF2B5EF4-FFF2-40B4-BE49-F238E27FC236}">
                    <a16:creationId xmlns:a16="http://schemas.microsoft.com/office/drawing/2014/main" id="{7DD8C23F-8286-4A24-94F1-718295EC6DAE}"/>
                  </a:ext>
                </a:extLst>
              </p14:cNvPr>
              <p14:cNvContentPartPr/>
              <p14:nvPr/>
            </p14:nvContentPartPr>
            <p14:xfrm>
              <a:off x="3584064" y="5505312"/>
              <a:ext cx="2488680" cy="41040"/>
            </p14:xfrm>
          </p:contentPart>
        </mc:Choice>
        <mc:Fallback xmlns="">
          <p:pic>
            <p:nvPicPr>
              <p:cNvPr id="138309" name="Freihand 138308">
                <a:extLst>
                  <a:ext uri="{FF2B5EF4-FFF2-40B4-BE49-F238E27FC236}">
                    <a16:creationId xmlns:a16="http://schemas.microsoft.com/office/drawing/2014/main" id="{7DD8C23F-8286-4A24-94F1-718295EC6DAE}"/>
                  </a:ext>
                </a:extLst>
              </p:cNvPr>
              <p:cNvPicPr/>
              <p:nvPr/>
            </p:nvPicPr>
            <p:blipFill>
              <a:blip r:embed="rId230"/>
              <a:stretch>
                <a:fillRect/>
              </a:stretch>
            </p:blipFill>
            <p:spPr>
              <a:xfrm>
                <a:off x="3579744" y="5500992"/>
                <a:ext cx="2497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310" name="Freihand 138309">
                <a:extLst>
                  <a:ext uri="{FF2B5EF4-FFF2-40B4-BE49-F238E27FC236}">
                    <a16:creationId xmlns:a16="http://schemas.microsoft.com/office/drawing/2014/main" id="{1033F340-C2CB-4480-9C62-53B2BF40CB02}"/>
                  </a:ext>
                </a:extLst>
              </p14:cNvPr>
              <p14:cNvContentPartPr/>
              <p14:nvPr/>
            </p14:nvContentPartPr>
            <p14:xfrm>
              <a:off x="205104" y="6109392"/>
              <a:ext cx="5143320" cy="69120"/>
            </p14:xfrm>
          </p:contentPart>
        </mc:Choice>
        <mc:Fallback xmlns="">
          <p:pic>
            <p:nvPicPr>
              <p:cNvPr id="138310" name="Freihand 138309">
                <a:extLst>
                  <a:ext uri="{FF2B5EF4-FFF2-40B4-BE49-F238E27FC236}">
                    <a16:creationId xmlns:a16="http://schemas.microsoft.com/office/drawing/2014/main" id="{1033F340-C2CB-4480-9C62-53B2BF40CB02}"/>
                  </a:ext>
                </a:extLst>
              </p:cNvPr>
              <p:cNvPicPr/>
              <p:nvPr/>
            </p:nvPicPr>
            <p:blipFill>
              <a:blip r:embed="rId232"/>
              <a:stretch>
                <a:fillRect/>
              </a:stretch>
            </p:blipFill>
            <p:spPr>
              <a:xfrm>
                <a:off x="200784" y="6105072"/>
                <a:ext cx="5151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311" name="Freihand 138310">
                <a:extLst>
                  <a:ext uri="{FF2B5EF4-FFF2-40B4-BE49-F238E27FC236}">
                    <a16:creationId xmlns:a16="http://schemas.microsoft.com/office/drawing/2014/main" id="{47851BCF-F4C8-4426-960D-FA3A3AD91E6A}"/>
                  </a:ext>
                </a:extLst>
              </p14:cNvPr>
              <p14:cNvContentPartPr/>
              <p14:nvPr/>
            </p14:nvContentPartPr>
            <p14:xfrm>
              <a:off x="2084304" y="6095352"/>
              <a:ext cx="3079440" cy="90360"/>
            </p14:xfrm>
          </p:contentPart>
        </mc:Choice>
        <mc:Fallback xmlns="">
          <p:pic>
            <p:nvPicPr>
              <p:cNvPr id="138311" name="Freihand 138310">
                <a:extLst>
                  <a:ext uri="{FF2B5EF4-FFF2-40B4-BE49-F238E27FC236}">
                    <a16:creationId xmlns:a16="http://schemas.microsoft.com/office/drawing/2014/main" id="{47851BCF-F4C8-4426-960D-FA3A3AD91E6A}"/>
                  </a:ext>
                </a:extLst>
              </p:cNvPr>
              <p:cNvPicPr/>
              <p:nvPr/>
            </p:nvPicPr>
            <p:blipFill>
              <a:blip r:embed="rId234"/>
              <a:stretch>
                <a:fillRect/>
              </a:stretch>
            </p:blipFill>
            <p:spPr>
              <a:xfrm>
                <a:off x="2079984" y="6091032"/>
                <a:ext cx="3088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 name="Freihand 20">
                <a:extLst>
                  <a:ext uri="{FF2B5EF4-FFF2-40B4-BE49-F238E27FC236}">
                    <a16:creationId xmlns:a16="http://schemas.microsoft.com/office/drawing/2014/main" id="{8F2ACFDB-7958-45E3-A2ED-FFE48F584680}"/>
                  </a:ext>
                </a:extLst>
              </p14:cNvPr>
              <p14:cNvContentPartPr/>
              <p14:nvPr/>
            </p14:nvContentPartPr>
            <p14:xfrm>
              <a:off x="9692544" y="1058592"/>
              <a:ext cx="291960" cy="175320"/>
            </p14:xfrm>
          </p:contentPart>
        </mc:Choice>
        <mc:Fallback xmlns="">
          <p:pic>
            <p:nvPicPr>
              <p:cNvPr id="21" name="Freihand 20">
                <a:extLst>
                  <a:ext uri="{FF2B5EF4-FFF2-40B4-BE49-F238E27FC236}">
                    <a16:creationId xmlns:a16="http://schemas.microsoft.com/office/drawing/2014/main" id="{8F2ACFDB-7958-45E3-A2ED-FFE48F584680}"/>
                  </a:ext>
                </a:extLst>
              </p:cNvPr>
              <p:cNvPicPr/>
              <p:nvPr/>
            </p:nvPicPr>
            <p:blipFill>
              <a:blip r:embed="rId236"/>
              <a:stretch>
                <a:fillRect/>
              </a:stretch>
            </p:blipFill>
            <p:spPr>
              <a:xfrm>
                <a:off x="9688224" y="1054272"/>
                <a:ext cx="300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323" name="Freihand 138322">
                <a:extLst>
                  <a:ext uri="{FF2B5EF4-FFF2-40B4-BE49-F238E27FC236}">
                    <a16:creationId xmlns:a16="http://schemas.microsoft.com/office/drawing/2014/main" id="{AB2C81EB-2813-4F89-92D9-EE08772B900E}"/>
                  </a:ext>
                </a:extLst>
              </p14:cNvPr>
              <p14:cNvContentPartPr/>
              <p14:nvPr/>
            </p14:nvContentPartPr>
            <p14:xfrm>
              <a:off x="11269344" y="26112"/>
              <a:ext cx="939600" cy="616320"/>
            </p14:xfrm>
          </p:contentPart>
        </mc:Choice>
        <mc:Fallback xmlns="">
          <p:pic>
            <p:nvPicPr>
              <p:cNvPr id="138323" name="Freihand 138322">
                <a:extLst>
                  <a:ext uri="{FF2B5EF4-FFF2-40B4-BE49-F238E27FC236}">
                    <a16:creationId xmlns:a16="http://schemas.microsoft.com/office/drawing/2014/main" id="{AB2C81EB-2813-4F89-92D9-EE08772B900E}"/>
                  </a:ext>
                </a:extLst>
              </p:cNvPr>
              <p:cNvPicPr/>
              <p:nvPr/>
            </p:nvPicPr>
            <p:blipFill>
              <a:blip r:embed="rId238"/>
              <a:stretch>
                <a:fillRect/>
              </a:stretch>
            </p:blipFill>
            <p:spPr>
              <a:xfrm>
                <a:off x="11265024" y="21792"/>
                <a:ext cx="94824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8324" name="Freihand 138323">
                <a:extLst>
                  <a:ext uri="{FF2B5EF4-FFF2-40B4-BE49-F238E27FC236}">
                    <a16:creationId xmlns:a16="http://schemas.microsoft.com/office/drawing/2014/main" id="{607A8C11-A35F-46C0-91B2-F608BF15C344}"/>
                  </a:ext>
                </a:extLst>
              </p14:cNvPr>
              <p14:cNvContentPartPr/>
              <p14:nvPr/>
            </p14:nvContentPartPr>
            <p14:xfrm>
              <a:off x="9607224" y="1598232"/>
              <a:ext cx="10080" cy="3240"/>
            </p14:xfrm>
          </p:contentPart>
        </mc:Choice>
        <mc:Fallback xmlns="">
          <p:pic>
            <p:nvPicPr>
              <p:cNvPr id="138324" name="Freihand 138323">
                <a:extLst>
                  <a:ext uri="{FF2B5EF4-FFF2-40B4-BE49-F238E27FC236}">
                    <a16:creationId xmlns:a16="http://schemas.microsoft.com/office/drawing/2014/main" id="{607A8C11-A35F-46C0-91B2-F608BF15C344}"/>
                  </a:ext>
                </a:extLst>
              </p:cNvPr>
              <p:cNvPicPr/>
              <p:nvPr/>
            </p:nvPicPr>
            <p:blipFill>
              <a:blip r:embed="rId240"/>
              <a:stretch>
                <a:fillRect/>
              </a:stretch>
            </p:blipFill>
            <p:spPr>
              <a:xfrm>
                <a:off x="9602904" y="1593912"/>
                <a:ext cx="18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326" name="Freihand 138325">
                <a:extLst>
                  <a:ext uri="{FF2B5EF4-FFF2-40B4-BE49-F238E27FC236}">
                    <a16:creationId xmlns:a16="http://schemas.microsoft.com/office/drawing/2014/main" id="{3092B672-947B-4FCC-A56D-36166D1E3DE2}"/>
                  </a:ext>
                </a:extLst>
              </p14:cNvPr>
              <p14:cNvContentPartPr/>
              <p14:nvPr/>
            </p14:nvContentPartPr>
            <p14:xfrm>
              <a:off x="9607944" y="815952"/>
              <a:ext cx="2003760" cy="852120"/>
            </p14:xfrm>
          </p:contentPart>
        </mc:Choice>
        <mc:Fallback xmlns="">
          <p:pic>
            <p:nvPicPr>
              <p:cNvPr id="138326" name="Freihand 138325">
                <a:extLst>
                  <a:ext uri="{FF2B5EF4-FFF2-40B4-BE49-F238E27FC236}">
                    <a16:creationId xmlns:a16="http://schemas.microsoft.com/office/drawing/2014/main" id="{3092B672-947B-4FCC-A56D-36166D1E3DE2}"/>
                  </a:ext>
                </a:extLst>
              </p:cNvPr>
              <p:cNvPicPr/>
              <p:nvPr/>
            </p:nvPicPr>
            <p:blipFill>
              <a:blip r:embed="rId242"/>
              <a:stretch>
                <a:fillRect/>
              </a:stretch>
            </p:blipFill>
            <p:spPr>
              <a:xfrm>
                <a:off x="9603624" y="811632"/>
                <a:ext cx="2012400" cy="860760"/>
              </a:xfrm>
              <a:prstGeom prst="rect">
                <a:avLst/>
              </a:prstGeom>
            </p:spPr>
          </p:pic>
        </mc:Fallback>
      </mc:AlternateContent>
      <p:grpSp>
        <p:nvGrpSpPr>
          <p:cNvPr id="138334" name="Gruppieren 138333">
            <a:extLst>
              <a:ext uri="{FF2B5EF4-FFF2-40B4-BE49-F238E27FC236}">
                <a16:creationId xmlns:a16="http://schemas.microsoft.com/office/drawing/2014/main" id="{297D125A-D98A-487E-8A83-AB1CC57F9C56}"/>
              </a:ext>
            </a:extLst>
          </p:cNvPr>
          <p:cNvGrpSpPr/>
          <p:nvPr/>
        </p:nvGrpSpPr>
        <p:grpSpPr>
          <a:xfrm>
            <a:off x="9373224" y="779232"/>
            <a:ext cx="2779920" cy="1374120"/>
            <a:chOff x="9373224" y="779232"/>
            <a:chExt cx="2779920" cy="1374120"/>
          </a:xfrm>
        </p:grpSpPr>
        <mc:AlternateContent xmlns:mc="http://schemas.openxmlformats.org/markup-compatibility/2006" xmlns:p14="http://schemas.microsoft.com/office/powerpoint/2010/main">
          <mc:Choice Requires="p14">
            <p:contentPart p14:bwMode="auto" r:id="rId243">
              <p14:nvContentPartPr>
                <p14:cNvPr id="17" name="Freihand 16">
                  <a:extLst>
                    <a:ext uri="{FF2B5EF4-FFF2-40B4-BE49-F238E27FC236}">
                      <a16:creationId xmlns:a16="http://schemas.microsoft.com/office/drawing/2014/main" id="{8DF002E0-6055-4AB1-85D2-E11DE855C951}"/>
                    </a:ext>
                  </a:extLst>
                </p14:cNvPr>
                <p14:cNvContentPartPr/>
                <p14:nvPr/>
              </p14:nvContentPartPr>
              <p14:xfrm>
                <a:off x="9627744" y="1029432"/>
                <a:ext cx="463320" cy="215640"/>
              </p14:xfrm>
            </p:contentPart>
          </mc:Choice>
          <mc:Fallback xmlns="">
            <p:pic>
              <p:nvPicPr>
                <p:cNvPr id="17" name="Freihand 16">
                  <a:extLst>
                    <a:ext uri="{FF2B5EF4-FFF2-40B4-BE49-F238E27FC236}">
                      <a16:creationId xmlns:a16="http://schemas.microsoft.com/office/drawing/2014/main" id="{8DF002E0-6055-4AB1-85D2-E11DE855C951}"/>
                    </a:ext>
                  </a:extLst>
                </p:cNvPr>
                <p:cNvPicPr/>
                <p:nvPr/>
              </p:nvPicPr>
              <p:blipFill>
                <a:blip r:embed="rId244"/>
                <a:stretch>
                  <a:fillRect/>
                </a:stretch>
              </p:blipFill>
              <p:spPr>
                <a:xfrm>
                  <a:off x="9623424" y="1025112"/>
                  <a:ext cx="471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 name="Freihand 18">
                  <a:extLst>
                    <a:ext uri="{FF2B5EF4-FFF2-40B4-BE49-F238E27FC236}">
                      <a16:creationId xmlns:a16="http://schemas.microsoft.com/office/drawing/2014/main" id="{B950F8EC-6816-482F-8514-95DECFEF8F0A}"/>
                    </a:ext>
                  </a:extLst>
                </p14:cNvPr>
                <p14:cNvContentPartPr/>
                <p14:nvPr/>
              </p14:nvContentPartPr>
              <p14:xfrm>
                <a:off x="10692264" y="1295832"/>
                <a:ext cx="559800" cy="240120"/>
              </p14:xfrm>
            </p:contentPart>
          </mc:Choice>
          <mc:Fallback xmlns="">
            <p:pic>
              <p:nvPicPr>
                <p:cNvPr id="19" name="Freihand 18">
                  <a:extLst>
                    <a:ext uri="{FF2B5EF4-FFF2-40B4-BE49-F238E27FC236}">
                      <a16:creationId xmlns:a16="http://schemas.microsoft.com/office/drawing/2014/main" id="{B950F8EC-6816-482F-8514-95DECFEF8F0A}"/>
                    </a:ext>
                  </a:extLst>
                </p:cNvPr>
                <p:cNvPicPr/>
                <p:nvPr/>
              </p:nvPicPr>
              <p:blipFill>
                <a:blip r:embed="rId246"/>
                <a:stretch>
                  <a:fillRect/>
                </a:stretch>
              </p:blipFill>
              <p:spPr>
                <a:xfrm>
                  <a:off x="10687944" y="1291512"/>
                  <a:ext cx="5684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3" name="Freihand 42">
                  <a:extLst>
                    <a:ext uri="{FF2B5EF4-FFF2-40B4-BE49-F238E27FC236}">
                      <a16:creationId xmlns:a16="http://schemas.microsoft.com/office/drawing/2014/main" id="{875CC9C3-29BA-4B17-8EAA-4ECBEA0818A9}"/>
                    </a:ext>
                  </a:extLst>
                </p14:cNvPr>
                <p14:cNvContentPartPr/>
                <p14:nvPr/>
              </p14:nvContentPartPr>
              <p14:xfrm>
                <a:off x="10813224" y="1490592"/>
                <a:ext cx="14760" cy="74520"/>
              </p14:xfrm>
            </p:contentPart>
          </mc:Choice>
          <mc:Fallback xmlns="">
            <p:pic>
              <p:nvPicPr>
                <p:cNvPr id="43" name="Freihand 42">
                  <a:extLst>
                    <a:ext uri="{FF2B5EF4-FFF2-40B4-BE49-F238E27FC236}">
                      <a16:creationId xmlns:a16="http://schemas.microsoft.com/office/drawing/2014/main" id="{875CC9C3-29BA-4B17-8EAA-4ECBEA0818A9}"/>
                    </a:ext>
                  </a:extLst>
                </p:cNvPr>
                <p:cNvPicPr/>
                <p:nvPr/>
              </p:nvPicPr>
              <p:blipFill>
                <a:blip r:embed="rId248"/>
                <a:stretch>
                  <a:fillRect/>
                </a:stretch>
              </p:blipFill>
              <p:spPr>
                <a:xfrm>
                  <a:off x="10808904" y="1486272"/>
                  <a:ext cx="23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4" name="Freihand 43">
                  <a:extLst>
                    <a:ext uri="{FF2B5EF4-FFF2-40B4-BE49-F238E27FC236}">
                      <a16:creationId xmlns:a16="http://schemas.microsoft.com/office/drawing/2014/main" id="{82FC9C50-8BE2-47A3-ABFC-7AFA88FC3961}"/>
                    </a:ext>
                  </a:extLst>
                </p14:cNvPr>
                <p14:cNvContentPartPr/>
                <p14:nvPr/>
              </p14:nvContentPartPr>
              <p14:xfrm>
                <a:off x="10679304" y="1370712"/>
                <a:ext cx="328680" cy="156960"/>
              </p14:xfrm>
            </p:contentPart>
          </mc:Choice>
          <mc:Fallback xmlns="">
            <p:pic>
              <p:nvPicPr>
                <p:cNvPr id="44" name="Freihand 43">
                  <a:extLst>
                    <a:ext uri="{FF2B5EF4-FFF2-40B4-BE49-F238E27FC236}">
                      <a16:creationId xmlns:a16="http://schemas.microsoft.com/office/drawing/2014/main" id="{82FC9C50-8BE2-47A3-ABFC-7AFA88FC3961}"/>
                    </a:ext>
                  </a:extLst>
                </p:cNvPr>
                <p:cNvPicPr/>
                <p:nvPr/>
              </p:nvPicPr>
              <p:blipFill>
                <a:blip r:embed="rId250"/>
                <a:stretch>
                  <a:fillRect/>
                </a:stretch>
              </p:blipFill>
              <p:spPr>
                <a:xfrm>
                  <a:off x="10674984" y="1366392"/>
                  <a:ext cx="337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1" name="Freihand 60">
                  <a:extLst>
                    <a:ext uri="{FF2B5EF4-FFF2-40B4-BE49-F238E27FC236}">
                      <a16:creationId xmlns:a16="http://schemas.microsoft.com/office/drawing/2014/main" id="{2FB5A722-7CAB-45BE-AA39-A1354F05A0ED}"/>
                    </a:ext>
                  </a:extLst>
                </p14:cNvPr>
                <p14:cNvContentPartPr/>
                <p14:nvPr/>
              </p14:nvContentPartPr>
              <p14:xfrm>
                <a:off x="9373224" y="854472"/>
                <a:ext cx="2208960" cy="877680"/>
              </p14:xfrm>
            </p:contentPart>
          </mc:Choice>
          <mc:Fallback xmlns="">
            <p:pic>
              <p:nvPicPr>
                <p:cNvPr id="61" name="Freihand 60">
                  <a:extLst>
                    <a:ext uri="{FF2B5EF4-FFF2-40B4-BE49-F238E27FC236}">
                      <a16:creationId xmlns:a16="http://schemas.microsoft.com/office/drawing/2014/main" id="{2FB5A722-7CAB-45BE-AA39-A1354F05A0ED}"/>
                    </a:ext>
                  </a:extLst>
                </p:cNvPr>
                <p:cNvPicPr/>
                <p:nvPr/>
              </p:nvPicPr>
              <p:blipFill>
                <a:blip r:embed="rId252"/>
                <a:stretch>
                  <a:fillRect/>
                </a:stretch>
              </p:blipFill>
              <p:spPr>
                <a:xfrm>
                  <a:off x="9368904" y="850152"/>
                  <a:ext cx="2217600" cy="886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8277" name="Freihand 138276">
                  <a:extLst>
                    <a:ext uri="{FF2B5EF4-FFF2-40B4-BE49-F238E27FC236}">
                      <a16:creationId xmlns:a16="http://schemas.microsoft.com/office/drawing/2014/main" id="{7A97A8B5-9135-4047-B115-8E95F57D8D60}"/>
                    </a:ext>
                  </a:extLst>
                </p14:cNvPr>
                <p14:cNvContentPartPr/>
                <p14:nvPr/>
              </p14:nvContentPartPr>
              <p14:xfrm>
                <a:off x="9573744" y="1434792"/>
                <a:ext cx="78480" cy="625320"/>
              </p14:xfrm>
            </p:contentPart>
          </mc:Choice>
          <mc:Fallback xmlns="">
            <p:pic>
              <p:nvPicPr>
                <p:cNvPr id="138277" name="Freihand 138276">
                  <a:extLst>
                    <a:ext uri="{FF2B5EF4-FFF2-40B4-BE49-F238E27FC236}">
                      <a16:creationId xmlns:a16="http://schemas.microsoft.com/office/drawing/2014/main" id="{7A97A8B5-9135-4047-B115-8E95F57D8D60}"/>
                    </a:ext>
                  </a:extLst>
                </p:cNvPr>
                <p:cNvPicPr/>
                <p:nvPr/>
              </p:nvPicPr>
              <p:blipFill>
                <a:blip r:embed="rId254"/>
                <a:stretch>
                  <a:fillRect/>
                </a:stretch>
              </p:blipFill>
              <p:spPr>
                <a:xfrm>
                  <a:off x="9569424" y="1430472"/>
                  <a:ext cx="8712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8280" name="Freihand 138279">
                  <a:extLst>
                    <a:ext uri="{FF2B5EF4-FFF2-40B4-BE49-F238E27FC236}">
                      <a16:creationId xmlns:a16="http://schemas.microsoft.com/office/drawing/2014/main" id="{F9DAAF86-BF3D-43A2-87B7-B3076038A8A7}"/>
                    </a:ext>
                  </a:extLst>
                </p14:cNvPr>
                <p14:cNvContentPartPr/>
                <p14:nvPr/>
              </p14:nvContentPartPr>
              <p14:xfrm>
                <a:off x="11055504" y="859512"/>
                <a:ext cx="213840" cy="1137960"/>
              </p14:xfrm>
            </p:contentPart>
          </mc:Choice>
          <mc:Fallback xmlns="">
            <p:pic>
              <p:nvPicPr>
                <p:cNvPr id="138280" name="Freihand 138279">
                  <a:extLst>
                    <a:ext uri="{FF2B5EF4-FFF2-40B4-BE49-F238E27FC236}">
                      <a16:creationId xmlns:a16="http://schemas.microsoft.com/office/drawing/2014/main" id="{F9DAAF86-BF3D-43A2-87B7-B3076038A8A7}"/>
                    </a:ext>
                  </a:extLst>
                </p:cNvPr>
                <p:cNvPicPr/>
                <p:nvPr/>
              </p:nvPicPr>
              <p:blipFill>
                <a:blip r:embed="rId256"/>
                <a:stretch>
                  <a:fillRect/>
                </a:stretch>
              </p:blipFill>
              <p:spPr>
                <a:xfrm>
                  <a:off x="11051184" y="855192"/>
                  <a:ext cx="222480" cy="1146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8313" name="Freihand 138312">
                  <a:extLst>
                    <a:ext uri="{FF2B5EF4-FFF2-40B4-BE49-F238E27FC236}">
                      <a16:creationId xmlns:a16="http://schemas.microsoft.com/office/drawing/2014/main" id="{EBFCC6B9-51B1-4547-B1B8-35CC9ABB139B}"/>
                    </a:ext>
                  </a:extLst>
                </p14:cNvPr>
                <p14:cNvContentPartPr/>
                <p14:nvPr/>
              </p14:nvContentPartPr>
              <p14:xfrm>
                <a:off x="10145064" y="1932312"/>
                <a:ext cx="176040" cy="221040"/>
              </p14:xfrm>
            </p:contentPart>
          </mc:Choice>
          <mc:Fallback xmlns="">
            <p:pic>
              <p:nvPicPr>
                <p:cNvPr id="138313" name="Freihand 138312">
                  <a:extLst>
                    <a:ext uri="{FF2B5EF4-FFF2-40B4-BE49-F238E27FC236}">
                      <a16:creationId xmlns:a16="http://schemas.microsoft.com/office/drawing/2014/main" id="{EBFCC6B9-51B1-4547-B1B8-35CC9ABB139B}"/>
                    </a:ext>
                  </a:extLst>
                </p:cNvPr>
                <p:cNvPicPr/>
                <p:nvPr/>
              </p:nvPicPr>
              <p:blipFill>
                <a:blip r:embed="rId258"/>
                <a:stretch>
                  <a:fillRect/>
                </a:stretch>
              </p:blipFill>
              <p:spPr>
                <a:xfrm>
                  <a:off x="10140744" y="1927992"/>
                  <a:ext cx="184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8314" name="Freihand 138313">
                  <a:extLst>
                    <a:ext uri="{FF2B5EF4-FFF2-40B4-BE49-F238E27FC236}">
                      <a16:creationId xmlns:a16="http://schemas.microsoft.com/office/drawing/2014/main" id="{492B6EE2-3996-4FC1-87AA-F6FA9E36F9CC}"/>
                    </a:ext>
                  </a:extLst>
                </p14:cNvPr>
                <p14:cNvContentPartPr/>
                <p14:nvPr/>
              </p14:nvContentPartPr>
              <p14:xfrm>
                <a:off x="10170264" y="2015472"/>
                <a:ext cx="166680" cy="65880"/>
              </p14:xfrm>
            </p:contentPart>
          </mc:Choice>
          <mc:Fallback xmlns="">
            <p:pic>
              <p:nvPicPr>
                <p:cNvPr id="138314" name="Freihand 138313">
                  <a:extLst>
                    <a:ext uri="{FF2B5EF4-FFF2-40B4-BE49-F238E27FC236}">
                      <a16:creationId xmlns:a16="http://schemas.microsoft.com/office/drawing/2014/main" id="{492B6EE2-3996-4FC1-87AA-F6FA9E36F9CC}"/>
                    </a:ext>
                  </a:extLst>
                </p:cNvPr>
                <p:cNvPicPr/>
                <p:nvPr/>
              </p:nvPicPr>
              <p:blipFill>
                <a:blip r:embed="rId260"/>
                <a:stretch>
                  <a:fillRect/>
                </a:stretch>
              </p:blipFill>
              <p:spPr>
                <a:xfrm>
                  <a:off x="10165944" y="2011152"/>
                  <a:ext cx="175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8316" name="Freihand 138315">
                  <a:extLst>
                    <a:ext uri="{FF2B5EF4-FFF2-40B4-BE49-F238E27FC236}">
                      <a16:creationId xmlns:a16="http://schemas.microsoft.com/office/drawing/2014/main" id="{86149810-CFC1-4B3F-A090-593C2EE0D4D0}"/>
                    </a:ext>
                  </a:extLst>
                </p14:cNvPr>
                <p14:cNvContentPartPr/>
                <p14:nvPr/>
              </p14:nvContentPartPr>
              <p14:xfrm>
                <a:off x="10400664" y="2019432"/>
                <a:ext cx="90720" cy="21600"/>
              </p14:xfrm>
            </p:contentPart>
          </mc:Choice>
          <mc:Fallback xmlns="">
            <p:pic>
              <p:nvPicPr>
                <p:cNvPr id="138316" name="Freihand 138315">
                  <a:extLst>
                    <a:ext uri="{FF2B5EF4-FFF2-40B4-BE49-F238E27FC236}">
                      <a16:creationId xmlns:a16="http://schemas.microsoft.com/office/drawing/2014/main" id="{86149810-CFC1-4B3F-A090-593C2EE0D4D0}"/>
                    </a:ext>
                  </a:extLst>
                </p:cNvPr>
                <p:cNvPicPr/>
                <p:nvPr/>
              </p:nvPicPr>
              <p:blipFill>
                <a:blip r:embed="rId262"/>
                <a:stretch>
                  <a:fillRect/>
                </a:stretch>
              </p:blipFill>
              <p:spPr>
                <a:xfrm>
                  <a:off x="10396344" y="2015112"/>
                  <a:ext cx="99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8317" name="Freihand 138316">
                  <a:extLst>
                    <a:ext uri="{FF2B5EF4-FFF2-40B4-BE49-F238E27FC236}">
                      <a16:creationId xmlns:a16="http://schemas.microsoft.com/office/drawing/2014/main" id="{CF1A0F81-13D5-4C72-8C58-B6F8295B859A}"/>
                    </a:ext>
                  </a:extLst>
                </p14:cNvPr>
                <p14:cNvContentPartPr/>
                <p14:nvPr/>
              </p14:nvContentPartPr>
              <p14:xfrm>
                <a:off x="10512264" y="1929072"/>
                <a:ext cx="80280" cy="143280"/>
              </p14:xfrm>
            </p:contentPart>
          </mc:Choice>
          <mc:Fallback xmlns="">
            <p:pic>
              <p:nvPicPr>
                <p:cNvPr id="138317" name="Freihand 138316">
                  <a:extLst>
                    <a:ext uri="{FF2B5EF4-FFF2-40B4-BE49-F238E27FC236}">
                      <a16:creationId xmlns:a16="http://schemas.microsoft.com/office/drawing/2014/main" id="{CF1A0F81-13D5-4C72-8C58-B6F8295B859A}"/>
                    </a:ext>
                  </a:extLst>
                </p:cNvPr>
                <p:cNvPicPr/>
                <p:nvPr/>
              </p:nvPicPr>
              <p:blipFill>
                <a:blip r:embed="rId264"/>
                <a:stretch>
                  <a:fillRect/>
                </a:stretch>
              </p:blipFill>
              <p:spPr>
                <a:xfrm>
                  <a:off x="10507944" y="1924752"/>
                  <a:ext cx="88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8318" name="Freihand 138317">
                  <a:extLst>
                    <a:ext uri="{FF2B5EF4-FFF2-40B4-BE49-F238E27FC236}">
                      <a16:creationId xmlns:a16="http://schemas.microsoft.com/office/drawing/2014/main" id="{B4FA26ED-463C-44CB-9433-AA201A2BD018}"/>
                    </a:ext>
                  </a:extLst>
                </p14:cNvPr>
                <p14:cNvContentPartPr/>
                <p14:nvPr/>
              </p14:nvContentPartPr>
              <p14:xfrm>
                <a:off x="10605144" y="1931232"/>
                <a:ext cx="59760" cy="134640"/>
              </p14:xfrm>
            </p:contentPart>
          </mc:Choice>
          <mc:Fallback xmlns="">
            <p:pic>
              <p:nvPicPr>
                <p:cNvPr id="138318" name="Freihand 138317">
                  <a:extLst>
                    <a:ext uri="{FF2B5EF4-FFF2-40B4-BE49-F238E27FC236}">
                      <a16:creationId xmlns:a16="http://schemas.microsoft.com/office/drawing/2014/main" id="{B4FA26ED-463C-44CB-9433-AA201A2BD018}"/>
                    </a:ext>
                  </a:extLst>
                </p:cNvPr>
                <p:cNvPicPr/>
                <p:nvPr/>
              </p:nvPicPr>
              <p:blipFill>
                <a:blip r:embed="rId266"/>
                <a:stretch>
                  <a:fillRect/>
                </a:stretch>
              </p:blipFill>
              <p:spPr>
                <a:xfrm>
                  <a:off x="10600824" y="1926912"/>
                  <a:ext cx="68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8319" name="Freihand 138318">
                  <a:extLst>
                    <a:ext uri="{FF2B5EF4-FFF2-40B4-BE49-F238E27FC236}">
                      <a16:creationId xmlns:a16="http://schemas.microsoft.com/office/drawing/2014/main" id="{5ED10D08-6AF9-49D4-A36E-0201CC20E41A}"/>
                    </a:ext>
                  </a:extLst>
                </p14:cNvPr>
                <p14:cNvContentPartPr/>
                <p14:nvPr/>
              </p14:nvContentPartPr>
              <p14:xfrm>
                <a:off x="10686864" y="1909272"/>
                <a:ext cx="68040" cy="204480"/>
              </p14:xfrm>
            </p:contentPart>
          </mc:Choice>
          <mc:Fallback xmlns="">
            <p:pic>
              <p:nvPicPr>
                <p:cNvPr id="138319" name="Freihand 138318">
                  <a:extLst>
                    <a:ext uri="{FF2B5EF4-FFF2-40B4-BE49-F238E27FC236}">
                      <a16:creationId xmlns:a16="http://schemas.microsoft.com/office/drawing/2014/main" id="{5ED10D08-6AF9-49D4-A36E-0201CC20E41A}"/>
                    </a:ext>
                  </a:extLst>
                </p:cNvPr>
                <p:cNvPicPr/>
                <p:nvPr/>
              </p:nvPicPr>
              <p:blipFill>
                <a:blip r:embed="rId268"/>
                <a:stretch>
                  <a:fillRect/>
                </a:stretch>
              </p:blipFill>
              <p:spPr>
                <a:xfrm>
                  <a:off x="10682544" y="1904952"/>
                  <a:ext cx="76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8320" name="Freihand 138319">
                  <a:extLst>
                    <a:ext uri="{FF2B5EF4-FFF2-40B4-BE49-F238E27FC236}">
                      <a16:creationId xmlns:a16="http://schemas.microsoft.com/office/drawing/2014/main" id="{2F1EDC2D-CF07-4C17-8B1C-0C48E5782FC9}"/>
                    </a:ext>
                  </a:extLst>
                </p14:cNvPr>
                <p14:cNvContentPartPr/>
                <p14:nvPr/>
              </p14:nvContentPartPr>
              <p14:xfrm>
                <a:off x="10763544" y="1972992"/>
                <a:ext cx="83520" cy="66240"/>
              </p14:xfrm>
            </p:contentPart>
          </mc:Choice>
          <mc:Fallback xmlns="">
            <p:pic>
              <p:nvPicPr>
                <p:cNvPr id="138320" name="Freihand 138319">
                  <a:extLst>
                    <a:ext uri="{FF2B5EF4-FFF2-40B4-BE49-F238E27FC236}">
                      <a16:creationId xmlns:a16="http://schemas.microsoft.com/office/drawing/2014/main" id="{2F1EDC2D-CF07-4C17-8B1C-0C48E5782FC9}"/>
                    </a:ext>
                  </a:extLst>
                </p:cNvPr>
                <p:cNvPicPr/>
                <p:nvPr/>
              </p:nvPicPr>
              <p:blipFill>
                <a:blip r:embed="rId270"/>
                <a:stretch>
                  <a:fillRect/>
                </a:stretch>
              </p:blipFill>
              <p:spPr>
                <a:xfrm>
                  <a:off x="10759224" y="1968672"/>
                  <a:ext cx="92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8321" name="Freihand 138320">
                  <a:extLst>
                    <a:ext uri="{FF2B5EF4-FFF2-40B4-BE49-F238E27FC236}">
                      <a16:creationId xmlns:a16="http://schemas.microsoft.com/office/drawing/2014/main" id="{14EBD111-AABD-4FC2-B21E-EA19347E25C9}"/>
                    </a:ext>
                  </a:extLst>
                </p14:cNvPr>
                <p14:cNvContentPartPr/>
                <p14:nvPr/>
              </p14:nvContentPartPr>
              <p14:xfrm>
                <a:off x="10836264" y="1935912"/>
                <a:ext cx="257040" cy="101520"/>
              </p14:xfrm>
            </p:contentPart>
          </mc:Choice>
          <mc:Fallback xmlns="">
            <p:pic>
              <p:nvPicPr>
                <p:cNvPr id="138321" name="Freihand 138320">
                  <a:extLst>
                    <a:ext uri="{FF2B5EF4-FFF2-40B4-BE49-F238E27FC236}">
                      <a16:creationId xmlns:a16="http://schemas.microsoft.com/office/drawing/2014/main" id="{14EBD111-AABD-4FC2-B21E-EA19347E25C9}"/>
                    </a:ext>
                  </a:extLst>
                </p:cNvPr>
                <p:cNvPicPr/>
                <p:nvPr/>
              </p:nvPicPr>
              <p:blipFill>
                <a:blip r:embed="rId272"/>
                <a:stretch>
                  <a:fillRect/>
                </a:stretch>
              </p:blipFill>
              <p:spPr>
                <a:xfrm>
                  <a:off x="10831944" y="1931592"/>
                  <a:ext cx="265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8328" name="Freihand 138327">
                  <a:extLst>
                    <a:ext uri="{FF2B5EF4-FFF2-40B4-BE49-F238E27FC236}">
                      <a16:creationId xmlns:a16="http://schemas.microsoft.com/office/drawing/2014/main" id="{C6CFE2DD-9416-4822-9E66-DC17FC85A607}"/>
                    </a:ext>
                  </a:extLst>
                </p14:cNvPr>
                <p14:cNvContentPartPr/>
                <p14:nvPr/>
              </p14:nvContentPartPr>
              <p14:xfrm>
                <a:off x="11523504" y="891552"/>
                <a:ext cx="14400" cy="6840"/>
              </p14:xfrm>
            </p:contentPart>
          </mc:Choice>
          <mc:Fallback xmlns="">
            <p:pic>
              <p:nvPicPr>
                <p:cNvPr id="138328" name="Freihand 138327">
                  <a:extLst>
                    <a:ext uri="{FF2B5EF4-FFF2-40B4-BE49-F238E27FC236}">
                      <a16:creationId xmlns:a16="http://schemas.microsoft.com/office/drawing/2014/main" id="{C6CFE2DD-9416-4822-9E66-DC17FC85A607}"/>
                    </a:ext>
                  </a:extLst>
                </p:cNvPr>
                <p:cNvPicPr/>
                <p:nvPr/>
              </p:nvPicPr>
              <p:blipFill>
                <a:blip r:embed="rId274"/>
                <a:stretch>
                  <a:fillRect/>
                </a:stretch>
              </p:blipFill>
              <p:spPr>
                <a:xfrm>
                  <a:off x="11519184" y="887232"/>
                  <a:ext cx="23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8329" name="Freihand 138328">
                  <a:extLst>
                    <a:ext uri="{FF2B5EF4-FFF2-40B4-BE49-F238E27FC236}">
                      <a16:creationId xmlns:a16="http://schemas.microsoft.com/office/drawing/2014/main" id="{5EC3D230-7B92-443F-A81C-EA9B62DC57C2}"/>
                    </a:ext>
                  </a:extLst>
                </p14:cNvPr>
                <p14:cNvContentPartPr/>
                <p14:nvPr/>
              </p14:nvContentPartPr>
              <p14:xfrm>
                <a:off x="11354664" y="882192"/>
                <a:ext cx="192960" cy="76320"/>
              </p14:xfrm>
            </p:contentPart>
          </mc:Choice>
          <mc:Fallback xmlns="">
            <p:pic>
              <p:nvPicPr>
                <p:cNvPr id="138329" name="Freihand 138328">
                  <a:extLst>
                    <a:ext uri="{FF2B5EF4-FFF2-40B4-BE49-F238E27FC236}">
                      <a16:creationId xmlns:a16="http://schemas.microsoft.com/office/drawing/2014/main" id="{5EC3D230-7B92-443F-A81C-EA9B62DC57C2}"/>
                    </a:ext>
                  </a:extLst>
                </p:cNvPr>
                <p:cNvPicPr/>
                <p:nvPr/>
              </p:nvPicPr>
              <p:blipFill>
                <a:blip r:embed="rId276"/>
                <a:stretch>
                  <a:fillRect/>
                </a:stretch>
              </p:blipFill>
              <p:spPr>
                <a:xfrm>
                  <a:off x="11350344" y="877872"/>
                  <a:ext cx="201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8330" name="Freihand 138329">
                  <a:extLst>
                    <a:ext uri="{FF2B5EF4-FFF2-40B4-BE49-F238E27FC236}">
                      <a16:creationId xmlns:a16="http://schemas.microsoft.com/office/drawing/2014/main" id="{C05B813C-D0D8-47B3-91FE-4FDE29983175}"/>
                    </a:ext>
                  </a:extLst>
                </p14:cNvPr>
                <p14:cNvContentPartPr/>
                <p14:nvPr/>
              </p14:nvContentPartPr>
              <p14:xfrm>
                <a:off x="11617824" y="862752"/>
                <a:ext cx="183240" cy="19440"/>
              </p14:xfrm>
            </p:contentPart>
          </mc:Choice>
          <mc:Fallback xmlns="">
            <p:pic>
              <p:nvPicPr>
                <p:cNvPr id="138330" name="Freihand 138329">
                  <a:extLst>
                    <a:ext uri="{FF2B5EF4-FFF2-40B4-BE49-F238E27FC236}">
                      <a16:creationId xmlns:a16="http://schemas.microsoft.com/office/drawing/2014/main" id="{C05B813C-D0D8-47B3-91FE-4FDE29983175}"/>
                    </a:ext>
                  </a:extLst>
                </p:cNvPr>
                <p:cNvPicPr/>
                <p:nvPr/>
              </p:nvPicPr>
              <p:blipFill>
                <a:blip r:embed="rId278"/>
                <a:stretch>
                  <a:fillRect/>
                </a:stretch>
              </p:blipFill>
              <p:spPr>
                <a:xfrm>
                  <a:off x="11613504" y="858432"/>
                  <a:ext cx="191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8331" name="Freihand 138330">
                  <a:extLst>
                    <a:ext uri="{FF2B5EF4-FFF2-40B4-BE49-F238E27FC236}">
                      <a16:creationId xmlns:a16="http://schemas.microsoft.com/office/drawing/2014/main" id="{09AD5035-4874-41BB-8C85-B553AD31EAE1}"/>
                    </a:ext>
                  </a:extLst>
                </p14:cNvPr>
                <p14:cNvContentPartPr/>
                <p14:nvPr/>
              </p14:nvContentPartPr>
              <p14:xfrm>
                <a:off x="11860824" y="861312"/>
                <a:ext cx="34200" cy="6840"/>
              </p14:xfrm>
            </p:contentPart>
          </mc:Choice>
          <mc:Fallback xmlns="">
            <p:pic>
              <p:nvPicPr>
                <p:cNvPr id="138331" name="Freihand 138330">
                  <a:extLst>
                    <a:ext uri="{FF2B5EF4-FFF2-40B4-BE49-F238E27FC236}">
                      <a16:creationId xmlns:a16="http://schemas.microsoft.com/office/drawing/2014/main" id="{09AD5035-4874-41BB-8C85-B553AD31EAE1}"/>
                    </a:ext>
                  </a:extLst>
                </p:cNvPr>
                <p:cNvPicPr/>
                <p:nvPr/>
              </p:nvPicPr>
              <p:blipFill>
                <a:blip r:embed="rId280"/>
                <a:stretch>
                  <a:fillRect/>
                </a:stretch>
              </p:blipFill>
              <p:spPr>
                <a:xfrm>
                  <a:off x="11856504" y="856992"/>
                  <a:ext cx="42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8332" name="Freihand 138331">
                  <a:extLst>
                    <a:ext uri="{FF2B5EF4-FFF2-40B4-BE49-F238E27FC236}">
                      <a16:creationId xmlns:a16="http://schemas.microsoft.com/office/drawing/2014/main" id="{5F57A3BF-FD35-40EE-AABD-738A1AC2794B}"/>
                    </a:ext>
                  </a:extLst>
                </p14:cNvPr>
                <p14:cNvContentPartPr/>
                <p14:nvPr/>
              </p14:nvContentPartPr>
              <p14:xfrm>
                <a:off x="11576784" y="822432"/>
                <a:ext cx="357480" cy="54720"/>
              </p14:xfrm>
            </p:contentPart>
          </mc:Choice>
          <mc:Fallback xmlns="">
            <p:pic>
              <p:nvPicPr>
                <p:cNvPr id="138332" name="Freihand 138331">
                  <a:extLst>
                    <a:ext uri="{FF2B5EF4-FFF2-40B4-BE49-F238E27FC236}">
                      <a16:creationId xmlns:a16="http://schemas.microsoft.com/office/drawing/2014/main" id="{5F57A3BF-FD35-40EE-AABD-738A1AC2794B}"/>
                    </a:ext>
                  </a:extLst>
                </p:cNvPr>
                <p:cNvPicPr/>
                <p:nvPr/>
              </p:nvPicPr>
              <p:blipFill>
                <a:blip r:embed="rId282"/>
                <a:stretch>
                  <a:fillRect/>
                </a:stretch>
              </p:blipFill>
              <p:spPr>
                <a:xfrm>
                  <a:off x="11572464" y="818112"/>
                  <a:ext cx="366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8333" name="Freihand 138332">
                  <a:extLst>
                    <a:ext uri="{FF2B5EF4-FFF2-40B4-BE49-F238E27FC236}">
                      <a16:creationId xmlns:a16="http://schemas.microsoft.com/office/drawing/2014/main" id="{34E380A0-E19D-4F20-B7C1-AC1B253A3FF9}"/>
                    </a:ext>
                  </a:extLst>
                </p14:cNvPr>
                <p14:cNvContentPartPr/>
                <p14:nvPr/>
              </p14:nvContentPartPr>
              <p14:xfrm>
                <a:off x="12004104" y="779232"/>
                <a:ext cx="149040" cy="32040"/>
              </p14:xfrm>
            </p:contentPart>
          </mc:Choice>
          <mc:Fallback xmlns="">
            <p:pic>
              <p:nvPicPr>
                <p:cNvPr id="138333" name="Freihand 138332">
                  <a:extLst>
                    <a:ext uri="{FF2B5EF4-FFF2-40B4-BE49-F238E27FC236}">
                      <a16:creationId xmlns:a16="http://schemas.microsoft.com/office/drawing/2014/main" id="{34E380A0-E19D-4F20-B7C1-AC1B253A3FF9}"/>
                    </a:ext>
                  </a:extLst>
                </p:cNvPr>
                <p:cNvPicPr/>
                <p:nvPr/>
              </p:nvPicPr>
              <p:blipFill>
                <a:blip r:embed="rId284"/>
                <a:stretch>
                  <a:fillRect/>
                </a:stretch>
              </p:blipFill>
              <p:spPr>
                <a:xfrm>
                  <a:off x="11999784" y="774912"/>
                  <a:ext cx="157680" cy="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5">
            <p14:nvContentPartPr>
              <p14:cNvPr id="138335" name="Freihand 138334">
                <a:extLst>
                  <a:ext uri="{FF2B5EF4-FFF2-40B4-BE49-F238E27FC236}">
                    <a16:creationId xmlns:a16="http://schemas.microsoft.com/office/drawing/2014/main" id="{47F05320-2EC5-4776-A192-3542DFA1C7A6}"/>
                  </a:ext>
                </a:extLst>
              </p14:cNvPr>
              <p14:cNvContentPartPr/>
              <p14:nvPr/>
            </p14:nvContentPartPr>
            <p14:xfrm>
              <a:off x="-31416" y="2163792"/>
              <a:ext cx="3351240" cy="152640"/>
            </p14:xfrm>
          </p:contentPart>
        </mc:Choice>
        <mc:Fallback xmlns="">
          <p:pic>
            <p:nvPicPr>
              <p:cNvPr id="138335" name="Freihand 138334">
                <a:extLst>
                  <a:ext uri="{FF2B5EF4-FFF2-40B4-BE49-F238E27FC236}">
                    <a16:creationId xmlns:a16="http://schemas.microsoft.com/office/drawing/2014/main" id="{47F05320-2EC5-4776-A192-3542DFA1C7A6}"/>
                  </a:ext>
                </a:extLst>
              </p:cNvPr>
              <p:cNvPicPr/>
              <p:nvPr/>
            </p:nvPicPr>
            <p:blipFill>
              <a:blip r:embed="rId286"/>
              <a:stretch>
                <a:fillRect/>
              </a:stretch>
            </p:blipFill>
            <p:spPr>
              <a:xfrm>
                <a:off x="-35736" y="2159472"/>
                <a:ext cx="3359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8336" name="Freihand 138335">
                <a:extLst>
                  <a:ext uri="{FF2B5EF4-FFF2-40B4-BE49-F238E27FC236}">
                    <a16:creationId xmlns:a16="http://schemas.microsoft.com/office/drawing/2014/main" id="{B816805C-614D-47F6-92DF-8CC7B8837A53}"/>
                  </a:ext>
                </a:extLst>
              </p14:cNvPr>
              <p14:cNvContentPartPr/>
              <p14:nvPr/>
            </p14:nvContentPartPr>
            <p14:xfrm>
              <a:off x="205104" y="2744472"/>
              <a:ext cx="3040200" cy="182520"/>
            </p14:xfrm>
          </p:contentPart>
        </mc:Choice>
        <mc:Fallback xmlns="">
          <p:pic>
            <p:nvPicPr>
              <p:cNvPr id="138336" name="Freihand 138335">
                <a:extLst>
                  <a:ext uri="{FF2B5EF4-FFF2-40B4-BE49-F238E27FC236}">
                    <a16:creationId xmlns:a16="http://schemas.microsoft.com/office/drawing/2014/main" id="{B816805C-614D-47F6-92DF-8CC7B8837A53}"/>
                  </a:ext>
                </a:extLst>
              </p:cNvPr>
              <p:cNvPicPr/>
              <p:nvPr/>
            </p:nvPicPr>
            <p:blipFill>
              <a:blip r:embed="rId288"/>
              <a:stretch>
                <a:fillRect/>
              </a:stretch>
            </p:blipFill>
            <p:spPr>
              <a:xfrm>
                <a:off x="200784" y="2740152"/>
                <a:ext cx="3048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8337" name="Freihand 138336">
                <a:extLst>
                  <a:ext uri="{FF2B5EF4-FFF2-40B4-BE49-F238E27FC236}">
                    <a16:creationId xmlns:a16="http://schemas.microsoft.com/office/drawing/2014/main" id="{9354459E-ECB8-48BA-87A5-372E45F29341}"/>
                  </a:ext>
                </a:extLst>
              </p14:cNvPr>
              <p14:cNvContentPartPr/>
              <p14:nvPr/>
            </p14:nvContentPartPr>
            <p14:xfrm>
              <a:off x="82704" y="4327752"/>
              <a:ext cx="2964960" cy="773640"/>
            </p14:xfrm>
          </p:contentPart>
        </mc:Choice>
        <mc:Fallback xmlns="">
          <p:pic>
            <p:nvPicPr>
              <p:cNvPr id="138337" name="Freihand 138336">
                <a:extLst>
                  <a:ext uri="{FF2B5EF4-FFF2-40B4-BE49-F238E27FC236}">
                    <a16:creationId xmlns:a16="http://schemas.microsoft.com/office/drawing/2014/main" id="{9354459E-ECB8-48BA-87A5-372E45F29341}"/>
                  </a:ext>
                </a:extLst>
              </p:cNvPr>
              <p:cNvPicPr/>
              <p:nvPr/>
            </p:nvPicPr>
            <p:blipFill>
              <a:blip r:embed="rId290"/>
              <a:stretch>
                <a:fillRect/>
              </a:stretch>
            </p:blipFill>
            <p:spPr>
              <a:xfrm>
                <a:off x="78384" y="4323432"/>
                <a:ext cx="2973600" cy="782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8338" name="Freihand 138337">
                <a:extLst>
                  <a:ext uri="{FF2B5EF4-FFF2-40B4-BE49-F238E27FC236}">
                    <a16:creationId xmlns:a16="http://schemas.microsoft.com/office/drawing/2014/main" id="{D2BCB363-EC1B-48D4-8B9C-C3530923DA51}"/>
                  </a:ext>
                </a:extLst>
              </p14:cNvPr>
              <p14:cNvContentPartPr/>
              <p14:nvPr/>
            </p14:nvContentPartPr>
            <p14:xfrm>
              <a:off x="3532224" y="5062512"/>
              <a:ext cx="2525760" cy="650880"/>
            </p14:xfrm>
          </p:contentPart>
        </mc:Choice>
        <mc:Fallback xmlns="">
          <p:pic>
            <p:nvPicPr>
              <p:cNvPr id="138338" name="Freihand 138337">
                <a:extLst>
                  <a:ext uri="{FF2B5EF4-FFF2-40B4-BE49-F238E27FC236}">
                    <a16:creationId xmlns:a16="http://schemas.microsoft.com/office/drawing/2014/main" id="{D2BCB363-EC1B-48D4-8B9C-C3530923DA51}"/>
                  </a:ext>
                </a:extLst>
              </p:cNvPr>
              <p:cNvPicPr/>
              <p:nvPr/>
            </p:nvPicPr>
            <p:blipFill>
              <a:blip r:embed="rId292"/>
              <a:stretch>
                <a:fillRect/>
              </a:stretch>
            </p:blipFill>
            <p:spPr>
              <a:xfrm>
                <a:off x="3527904" y="5058192"/>
                <a:ext cx="2534400" cy="65952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2DF1414-3B3C-4D23-91AA-6813E02D89B1}"/>
                  </a:ext>
                </a:extLst>
              </p14:cNvPr>
              <p14:cNvContentPartPr/>
              <p14:nvPr/>
            </p14:nvContentPartPr>
            <p14:xfrm>
              <a:off x="2405533" y="1980552"/>
              <a:ext cx="6174000" cy="119880"/>
            </p14:xfrm>
          </p:contentPart>
        </mc:Choice>
        <mc:Fallback xmlns="">
          <p:pic>
            <p:nvPicPr>
              <p:cNvPr id="2" name="Freihand 1">
                <a:extLst>
                  <a:ext uri="{FF2B5EF4-FFF2-40B4-BE49-F238E27FC236}">
                    <a16:creationId xmlns:a16="http://schemas.microsoft.com/office/drawing/2014/main" id="{62DF1414-3B3C-4D23-91AA-6813E02D89B1}"/>
                  </a:ext>
                </a:extLst>
              </p:cNvPr>
              <p:cNvPicPr/>
              <p:nvPr/>
            </p:nvPicPr>
            <p:blipFill>
              <a:blip r:embed="rId4"/>
              <a:stretch>
                <a:fillRect/>
              </a:stretch>
            </p:blipFill>
            <p:spPr>
              <a:xfrm>
                <a:off x="2401213" y="1976232"/>
                <a:ext cx="6182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C2565CB-29BE-4022-BADF-ED103ED13749}"/>
                  </a:ext>
                </a:extLst>
              </p14:cNvPr>
              <p14:cNvContentPartPr/>
              <p14:nvPr/>
            </p14:nvContentPartPr>
            <p14:xfrm>
              <a:off x="2392573" y="4956312"/>
              <a:ext cx="4646520" cy="59040"/>
            </p14:xfrm>
          </p:contentPart>
        </mc:Choice>
        <mc:Fallback xmlns="">
          <p:pic>
            <p:nvPicPr>
              <p:cNvPr id="3" name="Freihand 2">
                <a:extLst>
                  <a:ext uri="{FF2B5EF4-FFF2-40B4-BE49-F238E27FC236}">
                    <a16:creationId xmlns:a16="http://schemas.microsoft.com/office/drawing/2014/main" id="{0C2565CB-29BE-4022-BADF-ED103ED13749}"/>
                  </a:ext>
                </a:extLst>
              </p:cNvPr>
              <p:cNvPicPr/>
              <p:nvPr/>
            </p:nvPicPr>
            <p:blipFill>
              <a:blip r:embed="rId6"/>
              <a:stretch>
                <a:fillRect/>
              </a:stretch>
            </p:blipFill>
            <p:spPr>
              <a:xfrm>
                <a:off x="2388253" y="4951992"/>
                <a:ext cx="4655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923CB18-0BF2-444F-BDA8-71F1096B1F97}"/>
                  </a:ext>
                </a:extLst>
              </p14:cNvPr>
              <p14:cNvContentPartPr/>
              <p14:nvPr/>
            </p14:nvContentPartPr>
            <p14:xfrm>
              <a:off x="2315173" y="2777592"/>
              <a:ext cx="1847880" cy="134640"/>
            </p14:xfrm>
          </p:contentPart>
        </mc:Choice>
        <mc:Fallback xmlns="">
          <p:pic>
            <p:nvPicPr>
              <p:cNvPr id="5" name="Freihand 4">
                <a:extLst>
                  <a:ext uri="{FF2B5EF4-FFF2-40B4-BE49-F238E27FC236}">
                    <a16:creationId xmlns:a16="http://schemas.microsoft.com/office/drawing/2014/main" id="{6923CB18-0BF2-444F-BDA8-71F1096B1F97}"/>
                  </a:ext>
                </a:extLst>
              </p:cNvPr>
              <p:cNvPicPr/>
              <p:nvPr/>
            </p:nvPicPr>
            <p:blipFill>
              <a:blip r:embed="rId8"/>
              <a:stretch>
                <a:fillRect/>
              </a:stretch>
            </p:blipFill>
            <p:spPr>
              <a:xfrm>
                <a:off x="2310853" y="2773272"/>
                <a:ext cx="1856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31E6C7B-B14D-4A80-9D6C-500BDD789AEA}"/>
                  </a:ext>
                </a:extLst>
              </p14:cNvPr>
              <p14:cNvContentPartPr/>
              <p14:nvPr/>
            </p14:nvContentPartPr>
            <p14:xfrm>
              <a:off x="2419213" y="4255032"/>
              <a:ext cx="4824360" cy="85680"/>
            </p14:xfrm>
          </p:contentPart>
        </mc:Choice>
        <mc:Fallback xmlns="">
          <p:pic>
            <p:nvPicPr>
              <p:cNvPr id="6" name="Freihand 5">
                <a:extLst>
                  <a:ext uri="{FF2B5EF4-FFF2-40B4-BE49-F238E27FC236}">
                    <a16:creationId xmlns:a16="http://schemas.microsoft.com/office/drawing/2014/main" id="{131E6C7B-B14D-4A80-9D6C-500BDD789AEA}"/>
                  </a:ext>
                </a:extLst>
              </p:cNvPr>
              <p:cNvPicPr/>
              <p:nvPr/>
            </p:nvPicPr>
            <p:blipFill>
              <a:blip r:embed="rId10"/>
              <a:stretch>
                <a:fillRect/>
              </a:stretch>
            </p:blipFill>
            <p:spPr>
              <a:xfrm>
                <a:off x="2414893" y="4250712"/>
                <a:ext cx="4833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4634787-25D9-4C3D-A313-56B82E63D7AC}"/>
                  </a:ext>
                </a:extLst>
              </p14:cNvPr>
              <p14:cNvContentPartPr/>
              <p14:nvPr/>
            </p14:nvContentPartPr>
            <p14:xfrm>
              <a:off x="2258653" y="3544752"/>
              <a:ext cx="1765800" cy="70560"/>
            </p14:xfrm>
          </p:contentPart>
        </mc:Choice>
        <mc:Fallback xmlns="">
          <p:pic>
            <p:nvPicPr>
              <p:cNvPr id="7" name="Freihand 6">
                <a:extLst>
                  <a:ext uri="{FF2B5EF4-FFF2-40B4-BE49-F238E27FC236}">
                    <a16:creationId xmlns:a16="http://schemas.microsoft.com/office/drawing/2014/main" id="{04634787-25D9-4C3D-A313-56B82E63D7AC}"/>
                  </a:ext>
                </a:extLst>
              </p:cNvPr>
              <p:cNvPicPr/>
              <p:nvPr/>
            </p:nvPicPr>
            <p:blipFill>
              <a:blip r:embed="rId12"/>
              <a:stretch>
                <a:fillRect/>
              </a:stretch>
            </p:blipFill>
            <p:spPr>
              <a:xfrm>
                <a:off x="2254333" y="3540432"/>
                <a:ext cx="1774440" cy="7920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1954DCF-6FAC-47D7-9D21-B55C49FE9FD6}"/>
                  </a:ext>
                </a:extLst>
              </p14:cNvPr>
              <p14:cNvContentPartPr/>
              <p14:nvPr/>
            </p14:nvContentPartPr>
            <p14:xfrm>
              <a:off x="7620133" y="2460072"/>
              <a:ext cx="874440" cy="1244160"/>
            </p14:xfrm>
          </p:contentPart>
        </mc:Choice>
        <mc:Fallback xmlns="">
          <p:pic>
            <p:nvPicPr>
              <p:cNvPr id="2" name="Freihand 1">
                <a:extLst>
                  <a:ext uri="{FF2B5EF4-FFF2-40B4-BE49-F238E27FC236}">
                    <a16:creationId xmlns:a16="http://schemas.microsoft.com/office/drawing/2014/main" id="{01954DCF-6FAC-47D7-9D21-B55C49FE9FD6}"/>
                  </a:ext>
                </a:extLst>
              </p:cNvPr>
              <p:cNvPicPr/>
              <p:nvPr/>
            </p:nvPicPr>
            <p:blipFill>
              <a:blip r:embed="rId5"/>
              <a:stretch>
                <a:fillRect/>
              </a:stretch>
            </p:blipFill>
            <p:spPr>
              <a:xfrm>
                <a:off x="7615813" y="2455752"/>
                <a:ext cx="883080" cy="1252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14704441-12B1-4943-B275-2225C39C82DA}"/>
                  </a:ext>
                </a:extLst>
              </p14:cNvPr>
              <p14:cNvContentPartPr/>
              <p14:nvPr/>
            </p14:nvContentPartPr>
            <p14:xfrm>
              <a:off x="5303893" y="625152"/>
              <a:ext cx="2122920" cy="56160"/>
            </p14:xfrm>
          </p:contentPart>
        </mc:Choice>
        <mc:Fallback xmlns="">
          <p:pic>
            <p:nvPicPr>
              <p:cNvPr id="4" name="Freihand 3">
                <a:extLst>
                  <a:ext uri="{FF2B5EF4-FFF2-40B4-BE49-F238E27FC236}">
                    <a16:creationId xmlns:a16="http://schemas.microsoft.com/office/drawing/2014/main" id="{14704441-12B1-4943-B275-2225C39C82DA}"/>
                  </a:ext>
                </a:extLst>
              </p:cNvPr>
              <p:cNvPicPr/>
              <p:nvPr/>
            </p:nvPicPr>
            <p:blipFill>
              <a:blip r:embed="rId7"/>
              <a:stretch>
                <a:fillRect/>
              </a:stretch>
            </p:blipFill>
            <p:spPr>
              <a:xfrm>
                <a:off x="5299573" y="620832"/>
                <a:ext cx="2131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9D025D1-BD68-43A7-AC7A-D037B8E1D1BA}"/>
                  </a:ext>
                </a:extLst>
              </p14:cNvPr>
              <p14:cNvContentPartPr/>
              <p14:nvPr/>
            </p14:nvContentPartPr>
            <p14:xfrm>
              <a:off x="8615893" y="2792712"/>
              <a:ext cx="140400" cy="182160"/>
            </p14:xfrm>
          </p:contentPart>
        </mc:Choice>
        <mc:Fallback xmlns="">
          <p:pic>
            <p:nvPicPr>
              <p:cNvPr id="5" name="Freihand 4">
                <a:extLst>
                  <a:ext uri="{FF2B5EF4-FFF2-40B4-BE49-F238E27FC236}">
                    <a16:creationId xmlns:a16="http://schemas.microsoft.com/office/drawing/2014/main" id="{D9D025D1-BD68-43A7-AC7A-D037B8E1D1BA}"/>
                  </a:ext>
                </a:extLst>
              </p:cNvPr>
              <p:cNvPicPr/>
              <p:nvPr/>
            </p:nvPicPr>
            <p:blipFill>
              <a:blip r:embed="rId9"/>
              <a:stretch>
                <a:fillRect/>
              </a:stretch>
            </p:blipFill>
            <p:spPr>
              <a:xfrm>
                <a:off x="8611573" y="2788392"/>
                <a:ext cx="149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9F567ED6-2797-4F87-BC51-3184AB507983}"/>
                  </a:ext>
                </a:extLst>
              </p14:cNvPr>
              <p14:cNvContentPartPr/>
              <p14:nvPr/>
            </p14:nvContentPartPr>
            <p14:xfrm>
              <a:off x="8805253" y="2818272"/>
              <a:ext cx="166680" cy="133920"/>
            </p14:xfrm>
          </p:contentPart>
        </mc:Choice>
        <mc:Fallback xmlns="">
          <p:pic>
            <p:nvPicPr>
              <p:cNvPr id="7" name="Freihand 6">
                <a:extLst>
                  <a:ext uri="{FF2B5EF4-FFF2-40B4-BE49-F238E27FC236}">
                    <a16:creationId xmlns:a16="http://schemas.microsoft.com/office/drawing/2014/main" id="{9F567ED6-2797-4F87-BC51-3184AB507983}"/>
                  </a:ext>
                </a:extLst>
              </p:cNvPr>
              <p:cNvPicPr/>
              <p:nvPr/>
            </p:nvPicPr>
            <p:blipFill>
              <a:blip r:embed="rId11"/>
              <a:stretch>
                <a:fillRect/>
              </a:stretch>
            </p:blipFill>
            <p:spPr>
              <a:xfrm>
                <a:off x="8800933" y="2813952"/>
                <a:ext cx="175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7CE70A83-B073-4B63-8917-4DFECEAD46CB}"/>
                  </a:ext>
                </a:extLst>
              </p14:cNvPr>
              <p14:cNvContentPartPr/>
              <p14:nvPr/>
            </p14:nvContentPartPr>
            <p14:xfrm>
              <a:off x="9041413" y="2916192"/>
              <a:ext cx="12960" cy="42840"/>
            </p14:xfrm>
          </p:contentPart>
        </mc:Choice>
        <mc:Fallback xmlns="">
          <p:pic>
            <p:nvPicPr>
              <p:cNvPr id="8" name="Freihand 7">
                <a:extLst>
                  <a:ext uri="{FF2B5EF4-FFF2-40B4-BE49-F238E27FC236}">
                    <a16:creationId xmlns:a16="http://schemas.microsoft.com/office/drawing/2014/main" id="{7CE70A83-B073-4B63-8917-4DFECEAD46CB}"/>
                  </a:ext>
                </a:extLst>
              </p:cNvPr>
              <p:cNvPicPr/>
              <p:nvPr/>
            </p:nvPicPr>
            <p:blipFill>
              <a:blip r:embed="rId13"/>
              <a:stretch>
                <a:fillRect/>
              </a:stretch>
            </p:blipFill>
            <p:spPr>
              <a:xfrm>
                <a:off x="9037093" y="2911872"/>
                <a:ext cx="21600" cy="51480"/>
              </a:xfrm>
              <a:prstGeom prst="rect">
                <a:avLst/>
              </a:prstGeom>
            </p:spPr>
          </p:pic>
        </mc:Fallback>
      </mc:AlternateContent>
      <p:grpSp>
        <p:nvGrpSpPr>
          <p:cNvPr id="23" name="Gruppieren 22">
            <a:extLst>
              <a:ext uri="{FF2B5EF4-FFF2-40B4-BE49-F238E27FC236}">
                <a16:creationId xmlns:a16="http://schemas.microsoft.com/office/drawing/2014/main" id="{3478206D-8DBA-4341-B098-90B33386157D}"/>
              </a:ext>
            </a:extLst>
          </p:cNvPr>
          <p:cNvGrpSpPr/>
          <p:nvPr/>
        </p:nvGrpSpPr>
        <p:grpSpPr>
          <a:xfrm>
            <a:off x="9262813" y="2653752"/>
            <a:ext cx="1747080" cy="285840"/>
            <a:chOff x="9262813" y="2653752"/>
            <a:chExt cx="1747080" cy="285840"/>
          </a:xfrm>
        </p:grpSpPr>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12E9E8E1-ED8C-495D-B049-6933E9F25F75}"/>
                    </a:ext>
                  </a:extLst>
                </p14:cNvPr>
                <p14:cNvContentPartPr/>
                <p14:nvPr/>
              </p14:nvContentPartPr>
              <p14:xfrm>
                <a:off x="9262813" y="2731512"/>
                <a:ext cx="29160" cy="208080"/>
              </p14:xfrm>
            </p:contentPart>
          </mc:Choice>
          <mc:Fallback xmlns="">
            <p:pic>
              <p:nvPicPr>
                <p:cNvPr id="9" name="Freihand 8">
                  <a:extLst>
                    <a:ext uri="{FF2B5EF4-FFF2-40B4-BE49-F238E27FC236}">
                      <a16:creationId xmlns:a16="http://schemas.microsoft.com/office/drawing/2014/main" id="{12E9E8E1-ED8C-495D-B049-6933E9F25F75}"/>
                    </a:ext>
                  </a:extLst>
                </p:cNvPr>
                <p:cNvPicPr/>
                <p:nvPr/>
              </p:nvPicPr>
              <p:blipFill>
                <a:blip r:embed="rId15"/>
                <a:stretch>
                  <a:fillRect/>
                </a:stretch>
              </p:blipFill>
              <p:spPr>
                <a:xfrm>
                  <a:off x="9258493" y="2727192"/>
                  <a:ext cx="37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DA2D54D-5D77-471C-A30E-D41FEFCBC59E}"/>
                    </a:ext>
                  </a:extLst>
                </p14:cNvPr>
                <p14:cNvContentPartPr/>
                <p14:nvPr/>
              </p14:nvContentPartPr>
              <p14:xfrm>
                <a:off x="9433093" y="2764992"/>
                <a:ext cx="108720" cy="146160"/>
              </p14:xfrm>
            </p:contentPart>
          </mc:Choice>
          <mc:Fallback xmlns="">
            <p:pic>
              <p:nvPicPr>
                <p:cNvPr id="10" name="Freihand 9">
                  <a:extLst>
                    <a:ext uri="{FF2B5EF4-FFF2-40B4-BE49-F238E27FC236}">
                      <a16:creationId xmlns:a16="http://schemas.microsoft.com/office/drawing/2014/main" id="{EDA2D54D-5D77-471C-A30E-D41FEFCBC59E}"/>
                    </a:ext>
                  </a:extLst>
                </p:cNvPr>
                <p:cNvPicPr/>
                <p:nvPr/>
              </p:nvPicPr>
              <p:blipFill>
                <a:blip r:embed="rId17"/>
                <a:stretch>
                  <a:fillRect/>
                </a:stretch>
              </p:blipFill>
              <p:spPr>
                <a:xfrm>
                  <a:off x="9428773" y="2760672"/>
                  <a:ext cx="117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B7447862-B399-4A1F-9278-A3AAA38D6D61}"/>
                    </a:ext>
                  </a:extLst>
                </p14:cNvPr>
                <p14:cNvContentPartPr/>
                <p14:nvPr/>
              </p14:nvContentPartPr>
              <p14:xfrm>
                <a:off x="9489973" y="2655912"/>
                <a:ext cx="211680" cy="273600"/>
              </p14:xfrm>
            </p:contentPart>
          </mc:Choice>
          <mc:Fallback xmlns="">
            <p:pic>
              <p:nvPicPr>
                <p:cNvPr id="12" name="Freihand 11">
                  <a:extLst>
                    <a:ext uri="{FF2B5EF4-FFF2-40B4-BE49-F238E27FC236}">
                      <a16:creationId xmlns:a16="http://schemas.microsoft.com/office/drawing/2014/main" id="{B7447862-B399-4A1F-9278-A3AAA38D6D61}"/>
                    </a:ext>
                  </a:extLst>
                </p:cNvPr>
                <p:cNvPicPr/>
                <p:nvPr/>
              </p:nvPicPr>
              <p:blipFill>
                <a:blip r:embed="rId19"/>
                <a:stretch>
                  <a:fillRect/>
                </a:stretch>
              </p:blipFill>
              <p:spPr>
                <a:xfrm>
                  <a:off x="9485653" y="2651232"/>
                  <a:ext cx="220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802F9602-1FFF-4548-B0B9-83E6DAB19CD4}"/>
                    </a:ext>
                  </a:extLst>
                </p14:cNvPr>
                <p14:cNvContentPartPr/>
                <p14:nvPr/>
              </p14:nvContentPartPr>
              <p14:xfrm>
                <a:off x="9733693" y="2803872"/>
                <a:ext cx="21600" cy="111240"/>
              </p14:xfrm>
            </p:contentPart>
          </mc:Choice>
          <mc:Fallback xmlns="">
            <p:pic>
              <p:nvPicPr>
                <p:cNvPr id="13" name="Freihand 12">
                  <a:extLst>
                    <a:ext uri="{FF2B5EF4-FFF2-40B4-BE49-F238E27FC236}">
                      <a16:creationId xmlns:a16="http://schemas.microsoft.com/office/drawing/2014/main" id="{802F9602-1FFF-4548-B0B9-83E6DAB19CD4}"/>
                    </a:ext>
                  </a:extLst>
                </p:cNvPr>
                <p:cNvPicPr/>
                <p:nvPr/>
              </p:nvPicPr>
              <p:blipFill>
                <a:blip r:embed="rId21"/>
                <a:stretch>
                  <a:fillRect/>
                </a:stretch>
              </p:blipFill>
              <p:spPr>
                <a:xfrm>
                  <a:off x="9729373" y="2799552"/>
                  <a:ext cx="30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AD8EBF6B-2CC8-4FB2-8031-393F7AE1DBF2}"/>
                    </a:ext>
                  </a:extLst>
                </p14:cNvPr>
                <p14:cNvContentPartPr/>
                <p14:nvPr/>
              </p14:nvContentPartPr>
              <p14:xfrm>
                <a:off x="9767533" y="2719992"/>
                <a:ext cx="1080" cy="15480"/>
              </p14:xfrm>
            </p:contentPart>
          </mc:Choice>
          <mc:Fallback xmlns="">
            <p:pic>
              <p:nvPicPr>
                <p:cNvPr id="14" name="Freihand 13">
                  <a:extLst>
                    <a:ext uri="{FF2B5EF4-FFF2-40B4-BE49-F238E27FC236}">
                      <a16:creationId xmlns:a16="http://schemas.microsoft.com/office/drawing/2014/main" id="{AD8EBF6B-2CC8-4FB2-8031-393F7AE1DBF2}"/>
                    </a:ext>
                  </a:extLst>
                </p:cNvPr>
                <p:cNvPicPr/>
                <p:nvPr/>
              </p:nvPicPr>
              <p:blipFill>
                <a:blip r:embed="rId23"/>
                <a:stretch>
                  <a:fillRect/>
                </a:stretch>
              </p:blipFill>
              <p:spPr>
                <a:xfrm>
                  <a:off x="9763213" y="2715672"/>
                  <a:ext cx="9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92AB9BDE-01D7-4646-B0A0-BD26C195CFDE}"/>
                    </a:ext>
                  </a:extLst>
                </p14:cNvPr>
                <p14:cNvContentPartPr/>
                <p14:nvPr/>
              </p14:nvContentPartPr>
              <p14:xfrm>
                <a:off x="9803893" y="2795952"/>
                <a:ext cx="55440" cy="105840"/>
              </p14:xfrm>
            </p:contentPart>
          </mc:Choice>
          <mc:Fallback xmlns="">
            <p:pic>
              <p:nvPicPr>
                <p:cNvPr id="15" name="Freihand 14">
                  <a:extLst>
                    <a:ext uri="{FF2B5EF4-FFF2-40B4-BE49-F238E27FC236}">
                      <a16:creationId xmlns:a16="http://schemas.microsoft.com/office/drawing/2014/main" id="{92AB9BDE-01D7-4646-B0A0-BD26C195CFDE}"/>
                    </a:ext>
                  </a:extLst>
                </p:cNvPr>
                <p:cNvPicPr/>
                <p:nvPr/>
              </p:nvPicPr>
              <p:blipFill>
                <a:blip r:embed="rId25"/>
                <a:stretch>
                  <a:fillRect/>
                </a:stretch>
              </p:blipFill>
              <p:spPr>
                <a:xfrm>
                  <a:off x="9799573" y="2791632"/>
                  <a:ext cx="64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7ED60397-C3A7-4857-995E-FE07DEF974C8}"/>
                    </a:ext>
                  </a:extLst>
                </p14:cNvPr>
                <p14:cNvContentPartPr/>
                <p14:nvPr/>
              </p14:nvContentPartPr>
              <p14:xfrm>
                <a:off x="10095853" y="2693352"/>
                <a:ext cx="14400" cy="189720"/>
              </p14:xfrm>
            </p:contentPart>
          </mc:Choice>
          <mc:Fallback xmlns="">
            <p:pic>
              <p:nvPicPr>
                <p:cNvPr id="17" name="Freihand 16">
                  <a:extLst>
                    <a:ext uri="{FF2B5EF4-FFF2-40B4-BE49-F238E27FC236}">
                      <a16:creationId xmlns:a16="http://schemas.microsoft.com/office/drawing/2014/main" id="{7ED60397-C3A7-4857-995E-FE07DEF974C8}"/>
                    </a:ext>
                  </a:extLst>
                </p:cNvPr>
                <p:cNvPicPr/>
                <p:nvPr/>
              </p:nvPicPr>
              <p:blipFill>
                <a:blip r:embed="rId27"/>
                <a:stretch>
                  <a:fillRect/>
                </a:stretch>
              </p:blipFill>
              <p:spPr>
                <a:xfrm>
                  <a:off x="10091533" y="2689032"/>
                  <a:ext cx="23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E7CC18FC-8BDC-4567-8C85-C19DB3185727}"/>
                    </a:ext>
                  </a:extLst>
                </p14:cNvPr>
                <p14:cNvContentPartPr/>
                <p14:nvPr/>
              </p14:nvContentPartPr>
              <p14:xfrm>
                <a:off x="9977413" y="2653752"/>
                <a:ext cx="219600" cy="130680"/>
              </p14:xfrm>
            </p:contentPart>
          </mc:Choice>
          <mc:Fallback xmlns="">
            <p:pic>
              <p:nvPicPr>
                <p:cNvPr id="18" name="Freihand 17">
                  <a:extLst>
                    <a:ext uri="{FF2B5EF4-FFF2-40B4-BE49-F238E27FC236}">
                      <a16:creationId xmlns:a16="http://schemas.microsoft.com/office/drawing/2014/main" id="{E7CC18FC-8BDC-4567-8C85-C19DB3185727}"/>
                    </a:ext>
                  </a:extLst>
                </p:cNvPr>
                <p:cNvPicPr/>
                <p:nvPr/>
              </p:nvPicPr>
              <p:blipFill>
                <a:blip r:embed="rId29"/>
                <a:stretch>
                  <a:fillRect/>
                </a:stretch>
              </p:blipFill>
              <p:spPr>
                <a:xfrm>
                  <a:off x="9973093" y="2649432"/>
                  <a:ext cx="228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ED7B796B-6D2B-40E3-9D85-019B9938F6ED}"/>
                    </a:ext>
                  </a:extLst>
                </p14:cNvPr>
                <p14:cNvContentPartPr/>
                <p14:nvPr/>
              </p14:nvContentPartPr>
              <p14:xfrm>
                <a:off x="10171453" y="2760312"/>
                <a:ext cx="192600" cy="85680"/>
              </p14:xfrm>
            </p:contentPart>
          </mc:Choice>
          <mc:Fallback xmlns="">
            <p:pic>
              <p:nvPicPr>
                <p:cNvPr id="19" name="Freihand 18">
                  <a:extLst>
                    <a:ext uri="{FF2B5EF4-FFF2-40B4-BE49-F238E27FC236}">
                      <a16:creationId xmlns:a16="http://schemas.microsoft.com/office/drawing/2014/main" id="{ED7B796B-6D2B-40E3-9D85-019B9938F6ED}"/>
                    </a:ext>
                  </a:extLst>
                </p:cNvPr>
                <p:cNvPicPr/>
                <p:nvPr/>
              </p:nvPicPr>
              <p:blipFill>
                <a:blip r:embed="rId31"/>
                <a:stretch>
                  <a:fillRect/>
                </a:stretch>
              </p:blipFill>
              <p:spPr>
                <a:xfrm>
                  <a:off x="10167133" y="2755992"/>
                  <a:ext cx="201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91E8FD93-AF10-4592-9D01-0E9E0F9D0257}"/>
                    </a:ext>
                  </a:extLst>
                </p14:cNvPr>
                <p14:cNvContentPartPr/>
                <p14:nvPr/>
              </p14:nvContentPartPr>
              <p14:xfrm>
                <a:off x="10389613" y="2746632"/>
                <a:ext cx="92160" cy="98280"/>
              </p14:xfrm>
            </p:contentPart>
          </mc:Choice>
          <mc:Fallback xmlns="">
            <p:pic>
              <p:nvPicPr>
                <p:cNvPr id="20" name="Freihand 19">
                  <a:extLst>
                    <a:ext uri="{FF2B5EF4-FFF2-40B4-BE49-F238E27FC236}">
                      <a16:creationId xmlns:a16="http://schemas.microsoft.com/office/drawing/2014/main" id="{91E8FD93-AF10-4592-9D01-0E9E0F9D0257}"/>
                    </a:ext>
                  </a:extLst>
                </p:cNvPr>
                <p:cNvPicPr/>
                <p:nvPr/>
              </p:nvPicPr>
              <p:blipFill>
                <a:blip r:embed="rId33"/>
                <a:stretch>
                  <a:fillRect/>
                </a:stretch>
              </p:blipFill>
              <p:spPr>
                <a:xfrm>
                  <a:off x="10385293" y="2742312"/>
                  <a:ext cx="100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876439FE-48B1-448E-8CAC-F1A7F7774F8B}"/>
                    </a:ext>
                  </a:extLst>
                </p14:cNvPr>
                <p14:cNvContentPartPr/>
                <p14:nvPr/>
              </p14:nvContentPartPr>
              <p14:xfrm>
                <a:off x="10464853" y="2773272"/>
                <a:ext cx="222120" cy="60120"/>
              </p14:xfrm>
            </p:contentPart>
          </mc:Choice>
          <mc:Fallback xmlns="">
            <p:pic>
              <p:nvPicPr>
                <p:cNvPr id="21" name="Freihand 20">
                  <a:extLst>
                    <a:ext uri="{FF2B5EF4-FFF2-40B4-BE49-F238E27FC236}">
                      <a16:creationId xmlns:a16="http://schemas.microsoft.com/office/drawing/2014/main" id="{876439FE-48B1-448E-8CAC-F1A7F7774F8B}"/>
                    </a:ext>
                  </a:extLst>
                </p:cNvPr>
                <p:cNvPicPr/>
                <p:nvPr/>
              </p:nvPicPr>
              <p:blipFill>
                <a:blip r:embed="rId35"/>
                <a:stretch>
                  <a:fillRect/>
                </a:stretch>
              </p:blipFill>
              <p:spPr>
                <a:xfrm>
                  <a:off x="10460533" y="2768952"/>
                  <a:ext cx="230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45B04647-3433-4280-9FFE-93A529808256}"/>
                    </a:ext>
                  </a:extLst>
                </p14:cNvPr>
                <p14:cNvContentPartPr/>
                <p14:nvPr/>
              </p14:nvContentPartPr>
              <p14:xfrm>
                <a:off x="10744213" y="2741592"/>
                <a:ext cx="265680" cy="69840"/>
              </p14:xfrm>
            </p:contentPart>
          </mc:Choice>
          <mc:Fallback xmlns="">
            <p:pic>
              <p:nvPicPr>
                <p:cNvPr id="22" name="Freihand 21">
                  <a:extLst>
                    <a:ext uri="{FF2B5EF4-FFF2-40B4-BE49-F238E27FC236}">
                      <a16:creationId xmlns:a16="http://schemas.microsoft.com/office/drawing/2014/main" id="{45B04647-3433-4280-9FFE-93A529808256}"/>
                    </a:ext>
                  </a:extLst>
                </p:cNvPr>
                <p:cNvPicPr/>
                <p:nvPr/>
              </p:nvPicPr>
              <p:blipFill>
                <a:blip r:embed="rId37"/>
                <a:stretch>
                  <a:fillRect/>
                </a:stretch>
              </p:blipFill>
              <p:spPr>
                <a:xfrm>
                  <a:off x="10739893" y="2737272"/>
                  <a:ext cx="27432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11" name="Freihand 10">
                <a:extLst>
                  <a:ext uri="{FF2B5EF4-FFF2-40B4-BE49-F238E27FC236}">
                    <a16:creationId xmlns:a16="http://schemas.microsoft.com/office/drawing/2014/main" id="{2CF43E28-BD7A-409F-9C69-BE7BD430102A}"/>
                  </a:ext>
                </a:extLst>
              </p14:cNvPr>
              <p14:cNvContentPartPr/>
              <p14:nvPr/>
            </p14:nvContentPartPr>
            <p14:xfrm>
              <a:off x="7691053" y="2447112"/>
              <a:ext cx="871560" cy="1109520"/>
            </p14:xfrm>
          </p:contentPart>
        </mc:Choice>
        <mc:Fallback xmlns="">
          <p:pic>
            <p:nvPicPr>
              <p:cNvPr id="11" name="Freihand 10">
                <a:extLst>
                  <a:ext uri="{FF2B5EF4-FFF2-40B4-BE49-F238E27FC236}">
                    <a16:creationId xmlns:a16="http://schemas.microsoft.com/office/drawing/2014/main" id="{2CF43E28-BD7A-409F-9C69-BE7BD430102A}"/>
                  </a:ext>
                </a:extLst>
              </p:cNvPr>
              <p:cNvPicPr/>
              <p:nvPr/>
            </p:nvPicPr>
            <p:blipFill>
              <a:blip r:embed="rId39"/>
              <a:stretch>
                <a:fillRect/>
              </a:stretch>
            </p:blipFill>
            <p:spPr>
              <a:xfrm>
                <a:off x="7686733" y="2442792"/>
                <a:ext cx="880200" cy="1118160"/>
              </a:xfrm>
              <a:prstGeom prst="rect">
                <a:avLst/>
              </a:prstGeom>
            </p:spPr>
          </p:pic>
        </mc:Fallback>
      </mc:AlternateContent>
    </p:spTree>
    <p:extLst>
      <p:ext uri="{BB962C8B-B14F-4D97-AF65-F5344CB8AC3E}">
        <p14:creationId xmlns:p14="http://schemas.microsoft.com/office/powerpoint/2010/main" val="5875675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6216082-EDCA-47F7-A16D-6184854F1AFD}"/>
              </a:ext>
            </a:extLst>
          </p:cNvPr>
          <p:cNvPicPr>
            <a:picLocks noChangeAspect="1"/>
          </p:cNvPicPr>
          <p:nvPr/>
        </p:nvPicPr>
        <p:blipFill>
          <a:blip r:embed="rId3"/>
          <a:stretch>
            <a:fillRect/>
          </a:stretch>
        </p:blipFill>
        <p:spPr>
          <a:xfrm>
            <a:off x="254171" y="555445"/>
            <a:ext cx="8101807" cy="4955893"/>
          </a:xfrm>
          <a:prstGeom prst="rect">
            <a:avLst/>
          </a:prstGeom>
        </p:spPr>
      </p:pic>
      <p:pic>
        <p:nvPicPr>
          <p:cNvPr id="6" name="Grafik 5">
            <a:extLst>
              <a:ext uri="{FF2B5EF4-FFF2-40B4-BE49-F238E27FC236}">
                <a16:creationId xmlns:a16="http://schemas.microsoft.com/office/drawing/2014/main" id="{BD2C8B3D-DFA6-41BF-908B-2FDE75CEC1AC}"/>
              </a:ext>
            </a:extLst>
          </p:cNvPr>
          <p:cNvPicPr>
            <a:picLocks noChangeAspect="1"/>
          </p:cNvPicPr>
          <p:nvPr/>
        </p:nvPicPr>
        <p:blipFill>
          <a:blip r:embed="rId4"/>
          <a:stretch>
            <a:fillRect/>
          </a:stretch>
        </p:blipFill>
        <p:spPr>
          <a:xfrm>
            <a:off x="8237895" y="429878"/>
            <a:ext cx="3573928" cy="2387838"/>
          </a:xfrm>
          <a:prstGeom prst="rect">
            <a:avLst/>
          </a:prstGeom>
        </p:spPr>
      </p:pic>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8A106CD6-207C-47F5-8F9E-C7BC8FA8B9B8}"/>
                  </a:ext>
                </a:extLst>
              </p14:cNvPr>
              <p14:cNvContentPartPr/>
              <p14:nvPr/>
            </p14:nvContentPartPr>
            <p14:xfrm>
              <a:off x="3273133" y="3328032"/>
              <a:ext cx="2519640" cy="31680"/>
            </p14:xfrm>
          </p:contentPart>
        </mc:Choice>
        <mc:Fallback xmlns="">
          <p:pic>
            <p:nvPicPr>
              <p:cNvPr id="19" name="Freihand 18">
                <a:extLst>
                  <a:ext uri="{FF2B5EF4-FFF2-40B4-BE49-F238E27FC236}">
                    <a16:creationId xmlns:a16="http://schemas.microsoft.com/office/drawing/2014/main" id="{8A106CD6-207C-47F5-8F9E-C7BC8FA8B9B8}"/>
                  </a:ext>
                </a:extLst>
              </p:cNvPr>
              <p:cNvPicPr/>
              <p:nvPr/>
            </p:nvPicPr>
            <p:blipFill>
              <a:blip r:embed="rId6"/>
              <a:stretch>
                <a:fillRect/>
              </a:stretch>
            </p:blipFill>
            <p:spPr>
              <a:xfrm>
                <a:off x="3268813" y="3323712"/>
                <a:ext cx="2528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71BCCD7B-FFE4-49D0-8334-C75B9C4ADED3}"/>
                  </a:ext>
                </a:extLst>
              </p14:cNvPr>
              <p14:cNvContentPartPr/>
              <p14:nvPr/>
            </p14:nvContentPartPr>
            <p14:xfrm>
              <a:off x="3985213" y="3061992"/>
              <a:ext cx="134640" cy="97200"/>
            </p14:xfrm>
          </p:contentPart>
        </mc:Choice>
        <mc:Fallback xmlns="">
          <p:pic>
            <p:nvPicPr>
              <p:cNvPr id="20" name="Freihand 19">
                <a:extLst>
                  <a:ext uri="{FF2B5EF4-FFF2-40B4-BE49-F238E27FC236}">
                    <a16:creationId xmlns:a16="http://schemas.microsoft.com/office/drawing/2014/main" id="{71BCCD7B-FFE4-49D0-8334-C75B9C4ADED3}"/>
                  </a:ext>
                </a:extLst>
              </p:cNvPr>
              <p:cNvPicPr/>
              <p:nvPr/>
            </p:nvPicPr>
            <p:blipFill>
              <a:blip r:embed="rId8"/>
              <a:stretch>
                <a:fillRect/>
              </a:stretch>
            </p:blipFill>
            <p:spPr>
              <a:xfrm>
                <a:off x="3980893" y="3057672"/>
                <a:ext cx="143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5E27E83F-A642-4F64-BA54-857578684F94}"/>
                  </a:ext>
                </a:extLst>
              </p14:cNvPr>
              <p14:cNvContentPartPr/>
              <p14:nvPr/>
            </p14:nvContentPartPr>
            <p14:xfrm>
              <a:off x="4114453" y="3081432"/>
              <a:ext cx="138600" cy="68400"/>
            </p14:xfrm>
          </p:contentPart>
        </mc:Choice>
        <mc:Fallback xmlns="">
          <p:pic>
            <p:nvPicPr>
              <p:cNvPr id="21" name="Freihand 20">
                <a:extLst>
                  <a:ext uri="{FF2B5EF4-FFF2-40B4-BE49-F238E27FC236}">
                    <a16:creationId xmlns:a16="http://schemas.microsoft.com/office/drawing/2014/main" id="{5E27E83F-A642-4F64-BA54-857578684F94}"/>
                  </a:ext>
                </a:extLst>
              </p:cNvPr>
              <p:cNvPicPr/>
              <p:nvPr/>
            </p:nvPicPr>
            <p:blipFill>
              <a:blip r:embed="rId10"/>
              <a:stretch>
                <a:fillRect/>
              </a:stretch>
            </p:blipFill>
            <p:spPr>
              <a:xfrm>
                <a:off x="4110133" y="3077112"/>
                <a:ext cx="147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DB2A63FF-E051-46A9-BD4D-09748B7416D4}"/>
                  </a:ext>
                </a:extLst>
              </p14:cNvPr>
              <p14:cNvContentPartPr/>
              <p14:nvPr/>
            </p14:nvContentPartPr>
            <p14:xfrm>
              <a:off x="4358533" y="3111312"/>
              <a:ext cx="60480" cy="27000"/>
            </p14:xfrm>
          </p:contentPart>
        </mc:Choice>
        <mc:Fallback xmlns="">
          <p:pic>
            <p:nvPicPr>
              <p:cNvPr id="22" name="Freihand 21">
                <a:extLst>
                  <a:ext uri="{FF2B5EF4-FFF2-40B4-BE49-F238E27FC236}">
                    <a16:creationId xmlns:a16="http://schemas.microsoft.com/office/drawing/2014/main" id="{DB2A63FF-E051-46A9-BD4D-09748B7416D4}"/>
                  </a:ext>
                </a:extLst>
              </p:cNvPr>
              <p:cNvPicPr/>
              <p:nvPr/>
            </p:nvPicPr>
            <p:blipFill>
              <a:blip r:embed="rId12"/>
              <a:stretch>
                <a:fillRect/>
              </a:stretch>
            </p:blipFill>
            <p:spPr>
              <a:xfrm>
                <a:off x="4354213" y="3106992"/>
                <a:ext cx="69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B51F3045-B11E-4918-B243-998081057006}"/>
                  </a:ext>
                </a:extLst>
              </p14:cNvPr>
              <p14:cNvContentPartPr/>
              <p14:nvPr/>
            </p14:nvContentPartPr>
            <p14:xfrm>
              <a:off x="4445653" y="3025632"/>
              <a:ext cx="104040" cy="148320"/>
            </p14:xfrm>
          </p:contentPart>
        </mc:Choice>
        <mc:Fallback xmlns="">
          <p:pic>
            <p:nvPicPr>
              <p:cNvPr id="23" name="Freihand 22">
                <a:extLst>
                  <a:ext uri="{FF2B5EF4-FFF2-40B4-BE49-F238E27FC236}">
                    <a16:creationId xmlns:a16="http://schemas.microsoft.com/office/drawing/2014/main" id="{B51F3045-B11E-4918-B243-998081057006}"/>
                  </a:ext>
                </a:extLst>
              </p:cNvPr>
              <p:cNvPicPr/>
              <p:nvPr/>
            </p:nvPicPr>
            <p:blipFill>
              <a:blip r:embed="rId14"/>
              <a:stretch>
                <a:fillRect/>
              </a:stretch>
            </p:blipFill>
            <p:spPr>
              <a:xfrm>
                <a:off x="4441333" y="3021312"/>
                <a:ext cx="1126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21F09FF6-FA72-45AB-97FC-17BBC65720E6}"/>
                  </a:ext>
                </a:extLst>
              </p14:cNvPr>
              <p14:cNvContentPartPr/>
              <p14:nvPr/>
            </p14:nvContentPartPr>
            <p14:xfrm>
              <a:off x="4561573" y="3042912"/>
              <a:ext cx="99720" cy="82080"/>
            </p14:xfrm>
          </p:contentPart>
        </mc:Choice>
        <mc:Fallback xmlns="">
          <p:pic>
            <p:nvPicPr>
              <p:cNvPr id="24" name="Freihand 23">
                <a:extLst>
                  <a:ext uri="{FF2B5EF4-FFF2-40B4-BE49-F238E27FC236}">
                    <a16:creationId xmlns:a16="http://schemas.microsoft.com/office/drawing/2014/main" id="{21F09FF6-FA72-45AB-97FC-17BBC65720E6}"/>
                  </a:ext>
                </a:extLst>
              </p:cNvPr>
              <p:cNvPicPr/>
              <p:nvPr/>
            </p:nvPicPr>
            <p:blipFill>
              <a:blip r:embed="rId16"/>
              <a:stretch>
                <a:fillRect/>
              </a:stretch>
            </p:blipFill>
            <p:spPr>
              <a:xfrm>
                <a:off x="4557253" y="3038592"/>
                <a:ext cx="108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F96441C4-D520-4168-8792-A23A6B27D56E}"/>
                  </a:ext>
                </a:extLst>
              </p14:cNvPr>
              <p14:cNvContentPartPr/>
              <p14:nvPr/>
            </p14:nvContentPartPr>
            <p14:xfrm>
              <a:off x="4714933" y="3132192"/>
              <a:ext cx="7200" cy="20520"/>
            </p14:xfrm>
          </p:contentPart>
        </mc:Choice>
        <mc:Fallback xmlns="">
          <p:pic>
            <p:nvPicPr>
              <p:cNvPr id="25" name="Freihand 24">
                <a:extLst>
                  <a:ext uri="{FF2B5EF4-FFF2-40B4-BE49-F238E27FC236}">
                    <a16:creationId xmlns:a16="http://schemas.microsoft.com/office/drawing/2014/main" id="{F96441C4-D520-4168-8792-A23A6B27D56E}"/>
                  </a:ext>
                </a:extLst>
              </p:cNvPr>
              <p:cNvPicPr/>
              <p:nvPr/>
            </p:nvPicPr>
            <p:blipFill>
              <a:blip r:embed="rId18"/>
              <a:stretch>
                <a:fillRect/>
              </a:stretch>
            </p:blipFill>
            <p:spPr>
              <a:xfrm>
                <a:off x="4710613" y="3127872"/>
                <a:ext cx="15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F75238D0-3ECB-450C-BF75-EE7C121CC62F}"/>
                  </a:ext>
                </a:extLst>
              </p14:cNvPr>
              <p14:cNvContentPartPr/>
              <p14:nvPr/>
            </p14:nvContentPartPr>
            <p14:xfrm>
              <a:off x="4691533" y="3043992"/>
              <a:ext cx="94680" cy="104040"/>
            </p14:xfrm>
          </p:contentPart>
        </mc:Choice>
        <mc:Fallback xmlns="">
          <p:pic>
            <p:nvPicPr>
              <p:cNvPr id="26" name="Freihand 25">
                <a:extLst>
                  <a:ext uri="{FF2B5EF4-FFF2-40B4-BE49-F238E27FC236}">
                    <a16:creationId xmlns:a16="http://schemas.microsoft.com/office/drawing/2014/main" id="{F75238D0-3ECB-450C-BF75-EE7C121CC62F}"/>
                  </a:ext>
                </a:extLst>
              </p:cNvPr>
              <p:cNvPicPr/>
              <p:nvPr/>
            </p:nvPicPr>
            <p:blipFill>
              <a:blip r:embed="rId20"/>
              <a:stretch>
                <a:fillRect/>
              </a:stretch>
            </p:blipFill>
            <p:spPr>
              <a:xfrm>
                <a:off x="4687213" y="3039672"/>
                <a:ext cx="103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9ADDFC39-FA25-4CA5-BB5A-FBE865F4327B}"/>
                  </a:ext>
                </a:extLst>
              </p14:cNvPr>
              <p14:cNvContentPartPr/>
              <p14:nvPr/>
            </p14:nvContentPartPr>
            <p14:xfrm>
              <a:off x="4822213" y="3136152"/>
              <a:ext cx="25920" cy="21600"/>
            </p14:xfrm>
          </p:contentPart>
        </mc:Choice>
        <mc:Fallback xmlns="">
          <p:pic>
            <p:nvPicPr>
              <p:cNvPr id="27" name="Freihand 26">
                <a:extLst>
                  <a:ext uri="{FF2B5EF4-FFF2-40B4-BE49-F238E27FC236}">
                    <a16:creationId xmlns:a16="http://schemas.microsoft.com/office/drawing/2014/main" id="{9ADDFC39-FA25-4CA5-BB5A-FBE865F4327B}"/>
                  </a:ext>
                </a:extLst>
              </p:cNvPr>
              <p:cNvPicPr/>
              <p:nvPr/>
            </p:nvPicPr>
            <p:blipFill>
              <a:blip r:embed="rId22"/>
              <a:stretch>
                <a:fillRect/>
              </a:stretch>
            </p:blipFill>
            <p:spPr>
              <a:xfrm>
                <a:off x="4817893" y="3131832"/>
                <a:ext cx="34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368F71FF-E4E8-4A4D-BA7D-AD827A120ACF}"/>
                  </a:ext>
                </a:extLst>
              </p14:cNvPr>
              <p14:cNvContentPartPr/>
              <p14:nvPr/>
            </p14:nvContentPartPr>
            <p14:xfrm>
              <a:off x="4853893" y="3058752"/>
              <a:ext cx="126000" cy="65160"/>
            </p14:xfrm>
          </p:contentPart>
        </mc:Choice>
        <mc:Fallback xmlns="">
          <p:pic>
            <p:nvPicPr>
              <p:cNvPr id="28" name="Freihand 27">
                <a:extLst>
                  <a:ext uri="{FF2B5EF4-FFF2-40B4-BE49-F238E27FC236}">
                    <a16:creationId xmlns:a16="http://schemas.microsoft.com/office/drawing/2014/main" id="{368F71FF-E4E8-4A4D-BA7D-AD827A120ACF}"/>
                  </a:ext>
                </a:extLst>
              </p:cNvPr>
              <p:cNvPicPr/>
              <p:nvPr/>
            </p:nvPicPr>
            <p:blipFill>
              <a:blip r:embed="rId24"/>
              <a:stretch>
                <a:fillRect/>
              </a:stretch>
            </p:blipFill>
            <p:spPr>
              <a:xfrm>
                <a:off x="4849573" y="3054432"/>
                <a:ext cx="134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C8344262-6BF2-426E-A5D0-3C88B9B57EEC}"/>
                  </a:ext>
                </a:extLst>
              </p14:cNvPr>
              <p14:cNvContentPartPr/>
              <p14:nvPr/>
            </p14:nvContentPartPr>
            <p14:xfrm>
              <a:off x="5001133" y="3028152"/>
              <a:ext cx="163080" cy="104400"/>
            </p14:xfrm>
          </p:contentPart>
        </mc:Choice>
        <mc:Fallback xmlns="">
          <p:pic>
            <p:nvPicPr>
              <p:cNvPr id="29" name="Freihand 28">
                <a:extLst>
                  <a:ext uri="{FF2B5EF4-FFF2-40B4-BE49-F238E27FC236}">
                    <a16:creationId xmlns:a16="http://schemas.microsoft.com/office/drawing/2014/main" id="{C8344262-6BF2-426E-A5D0-3C88B9B57EEC}"/>
                  </a:ext>
                </a:extLst>
              </p:cNvPr>
              <p:cNvPicPr/>
              <p:nvPr/>
            </p:nvPicPr>
            <p:blipFill>
              <a:blip r:embed="rId26"/>
              <a:stretch>
                <a:fillRect/>
              </a:stretch>
            </p:blipFill>
            <p:spPr>
              <a:xfrm>
                <a:off x="4996813" y="3023832"/>
                <a:ext cx="171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82A95B50-0ECA-468A-953C-DCC70894A0F0}"/>
                  </a:ext>
                </a:extLst>
              </p14:cNvPr>
              <p14:cNvContentPartPr/>
              <p14:nvPr/>
            </p14:nvContentPartPr>
            <p14:xfrm>
              <a:off x="5165653" y="3042552"/>
              <a:ext cx="100440" cy="94320"/>
            </p14:xfrm>
          </p:contentPart>
        </mc:Choice>
        <mc:Fallback xmlns="">
          <p:pic>
            <p:nvPicPr>
              <p:cNvPr id="30" name="Freihand 29">
                <a:extLst>
                  <a:ext uri="{FF2B5EF4-FFF2-40B4-BE49-F238E27FC236}">
                    <a16:creationId xmlns:a16="http://schemas.microsoft.com/office/drawing/2014/main" id="{82A95B50-0ECA-468A-953C-DCC70894A0F0}"/>
                  </a:ext>
                </a:extLst>
              </p:cNvPr>
              <p:cNvPicPr/>
              <p:nvPr/>
            </p:nvPicPr>
            <p:blipFill>
              <a:blip r:embed="rId28"/>
              <a:stretch>
                <a:fillRect/>
              </a:stretch>
            </p:blipFill>
            <p:spPr>
              <a:xfrm>
                <a:off x="5161333" y="3038232"/>
                <a:ext cx="109080" cy="102960"/>
              </a:xfrm>
              <a:prstGeom prst="rect">
                <a:avLst/>
              </a:prstGeom>
            </p:spPr>
          </p:pic>
        </mc:Fallback>
      </mc:AlternateContent>
      <p:grpSp>
        <p:nvGrpSpPr>
          <p:cNvPr id="141381" name="Gruppieren 141380">
            <a:extLst>
              <a:ext uri="{FF2B5EF4-FFF2-40B4-BE49-F238E27FC236}">
                <a16:creationId xmlns:a16="http://schemas.microsoft.com/office/drawing/2014/main" id="{AAA45631-6116-46D9-AD57-C1158436CD91}"/>
              </a:ext>
            </a:extLst>
          </p:cNvPr>
          <p:cNvGrpSpPr/>
          <p:nvPr/>
        </p:nvGrpSpPr>
        <p:grpSpPr>
          <a:xfrm>
            <a:off x="203773" y="3262152"/>
            <a:ext cx="7496280" cy="2951640"/>
            <a:chOff x="203773" y="3262152"/>
            <a:chExt cx="7496280" cy="2951640"/>
          </a:xfrm>
        </p:grpSpPr>
        <mc:AlternateContent xmlns:mc="http://schemas.openxmlformats.org/markup-compatibility/2006" xmlns:p14="http://schemas.microsoft.com/office/powerpoint/2010/main">
          <mc:Choice Requires="p14">
            <p:contentPart p14:bwMode="auto" r:id="rId29">
              <p14:nvContentPartPr>
                <p14:cNvPr id="2" name="Freihand 1">
                  <a:extLst>
                    <a:ext uri="{FF2B5EF4-FFF2-40B4-BE49-F238E27FC236}">
                      <a16:creationId xmlns:a16="http://schemas.microsoft.com/office/drawing/2014/main" id="{6E2E5535-7DD6-4A42-975F-70C3F6285C0D}"/>
                    </a:ext>
                  </a:extLst>
                </p14:cNvPr>
                <p14:cNvContentPartPr/>
                <p14:nvPr/>
              </p14:nvContentPartPr>
              <p14:xfrm>
                <a:off x="1209253" y="3831312"/>
                <a:ext cx="706680" cy="46080"/>
              </p14:xfrm>
            </p:contentPart>
          </mc:Choice>
          <mc:Fallback xmlns="">
            <p:pic>
              <p:nvPicPr>
                <p:cNvPr id="2" name="Freihand 1">
                  <a:extLst>
                    <a:ext uri="{FF2B5EF4-FFF2-40B4-BE49-F238E27FC236}">
                      <a16:creationId xmlns:a16="http://schemas.microsoft.com/office/drawing/2014/main" id="{6E2E5535-7DD6-4A42-975F-70C3F6285C0D}"/>
                    </a:ext>
                  </a:extLst>
                </p:cNvPr>
                <p:cNvPicPr/>
                <p:nvPr/>
              </p:nvPicPr>
              <p:blipFill>
                <a:blip r:embed="rId30"/>
                <a:stretch>
                  <a:fillRect/>
                </a:stretch>
              </p:blipFill>
              <p:spPr>
                <a:xfrm>
                  <a:off x="1204933" y="3826992"/>
                  <a:ext cx="715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 name="Freihand 3">
                  <a:extLst>
                    <a:ext uri="{FF2B5EF4-FFF2-40B4-BE49-F238E27FC236}">
                      <a16:creationId xmlns:a16="http://schemas.microsoft.com/office/drawing/2014/main" id="{6DCDC8C9-E4C6-4EBC-9FC4-EFB1DF32DF0E}"/>
                    </a:ext>
                  </a:extLst>
                </p14:cNvPr>
                <p14:cNvContentPartPr/>
                <p14:nvPr/>
              </p14:nvContentPartPr>
              <p14:xfrm>
                <a:off x="856093" y="3648792"/>
                <a:ext cx="142200" cy="98640"/>
              </p14:xfrm>
            </p:contentPart>
          </mc:Choice>
          <mc:Fallback xmlns="">
            <p:pic>
              <p:nvPicPr>
                <p:cNvPr id="4" name="Freihand 3">
                  <a:extLst>
                    <a:ext uri="{FF2B5EF4-FFF2-40B4-BE49-F238E27FC236}">
                      <a16:creationId xmlns:a16="http://schemas.microsoft.com/office/drawing/2014/main" id="{6DCDC8C9-E4C6-4EBC-9FC4-EFB1DF32DF0E}"/>
                    </a:ext>
                  </a:extLst>
                </p:cNvPr>
                <p:cNvPicPr/>
                <p:nvPr/>
              </p:nvPicPr>
              <p:blipFill>
                <a:blip r:embed="rId32"/>
                <a:stretch>
                  <a:fillRect/>
                </a:stretch>
              </p:blipFill>
              <p:spPr>
                <a:xfrm>
                  <a:off x="851773" y="3644472"/>
                  <a:ext cx="150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Freihand 4">
                  <a:extLst>
                    <a:ext uri="{FF2B5EF4-FFF2-40B4-BE49-F238E27FC236}">
                      <a16:creationId xmlns:a16="http://schemas.microsoft.com/office/drawing/2014/main" id="{5DA6933B-6AEB-4587-B822-64A54DC6150E}"/>
                    </a:ext>
                  </a:extLst>
                </p14:cNvPr>
                <p14:cNvContentPartPr/>
                <p14:nvPr/>
              </p14:nvContentPartPr>
              <p14:xfrm>
                <a:off x="1008733" y="3634392"/>
                <a:ext cx="125280" cy="73440"/>
              </p14:xfrm>
            </p:contentPart>
          </mc:Choice>
          <mc:Fallback xmlns="">
            <p:pic>
              <p:nvPicPr>
                <p:cNvPr id="5" name="Freihand 4">
                  <a:extLst>
                    <a:ext uri="{FF2B5EF4-FFF2-40B4-BE49-F238E27FC236}">
                      <a16:creationId xmlns:a16="http://schemas.microsoft.com/office/drawing/2014/main" id="{5DA6933B-6AEB-4587-B822-64A54DC6150E}"/>
                    </a:ext>
                  </a:extLst>
                </p:cNvPr>
                <p:cNvPicPr/>
                <p:nvPr/>
              </p:nvPicPr>
              <p:blipFill>
                <a:blip r:embed="rId34"/>
                <a:stretch>
                  <a:fillRect/>
                </a:stretch>
              </p:blipFill>
              <p:spPr>
                <a:xfrm>
                  <a:off x="1004413" y="3630072"/>
                  <a:ext cx="133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 name="Freihand 7">
                  <a:extLst>
                    <a:ext uri="{FF2B5EF4-FFF2-40B4-BE49-F238E27FC236}">
                      <a16:creationId xmlns:a16="http://schemas.microsoft.com/office/drawing/2014/main" id="{6D8A9D67-3FAC-4715-91A2-09210CFE3F77}"/>
                    </a:ext>
                  </a:extLst>
                </p14:cNvPr>
                <p14:cNvContentPartPr/>
                <p14:nvPr/>
              </p14:nvContentPartPr>
              <p14:xfrm>
                <a:off x="1209613" y="3535032"/>
                <a:ext cx="132120" cy="114840"/>
              </p14:xfrm>
            </p:contentPart>
          </mc:Choice>
          <mc:Fallback xmlns="">
            <p:pic>
              <p:nvPicPr>
                <p:cNvPr id="8" name="Freihand 7">
                  <a:extLst>
                    <a:ext uri="{FF2B5EF4-FFF2-40B4-BE49-F238E27FC236}">
                      <a16:creationId xmlns:a16="http://schemas.microsoft.com/office/drawing/2014/main" id="{6D8A9D67-3FAC-4715-91A2-09210CFE3F77}"/>
                    </a:ext>
                  </a:extLst>
                </p:cNvPr>
                <p:cNvPicPr/>
                <p:nvPr/>
              </p:nvPicPr>
              <p:blipFill>
                <a:blip r:embed="rId36"/>
                <a:stretch>
                  <a:fillRect/>
                </a:stretch>
              </p:blipFill>
              <p:spPr>
                <a:xfrm>
                  <a:off x="1205293" y="3530712"/>
                  <a:ext cx="140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Freihand 8">
                  <a:extLst>
                    <a:ext uri="{FF2B5EF4-FFF2-40B4-BE49-F238E27FC236}">
                      <a16:creationId xmlns:a16="http://schemas.microsoft.com/office/drawing/2014/main" id="{C71F931B-7A70-4F34-96F5-BB716E8A2988}"/>
                    </a:ext>
                  </a:extLst>
                </p14:cNvPr>
                <p14:cNvContentPartPr/>
                <p14:nvPr/>
              </p14:nvContentPartPr>
              <p14:xfrm>
                <a:off x="1335973" y="3518832"/>
                <a:ext cx="84960" cy="107280"/>
              </p14:xfrm>
            </p:contentPart>
          </mc:Choice>
          <mc:Fallback xmlns="">
            <p:pic>
              <p:nvPicPr>
                <p:cNvPr id="9" name="Freihand 8">
                  <a:extLst>
                    <a:ext uri="{FF2B5EF4-FFF2-40B4-BE49-F238E27FC236}">
                      <a16:creationId xmlns:a16="http://schemas.microsoft.com/office/drawing/2014/main" id="{C71F931B-7A70-4F34-96F5-BB716E8A2988}"/>
                    </a:ext>
                  </a:extLst>
                </p:cNvPr>
                <p:cNvPicPr/>
                <p:nvPr/>
              </p:nvPicPr>
              <p:blipFill>
                <a:blip r:embed="rId38"/>
                <a:stretch>
                  <a:fillRect/>
                </a:stretch>
              </p:blipFill>
              <p:spPr>
                <a:xfrm>
                  <a:off x="1331653" y="3514512"/>
                  <a:ext cx="93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 name="Freihand 9">
                  <a:extLst>
                    <a:ext uri="{FF2B5EF4-FFF2-40B4-BE49-F238E27FC236}">
                      <a16:creationId xmlns:a16="http://schemas.microsoft.com/office/drawing/2014/main" id="{FDDCB1CA-C4AA-4D78-9659-CAD0684500D4}"/>
                    </a:ext>
                  </a:extLst>
                </p14:cNvPr>
                <p14:cNvContentPartPr/>
                <p14:nvPr/>
              </p14:nvContentPartPr>
              <p14:xfrm>
                <a:off x="1456213" y="3608832"/>
                <a:ext cx="10080" cy="7920"/>
              </p14:xfrm>
            </p:contentPart>
          </mc:Choice>
          <mc:Fallback xmlns="">
            <p:pic>
              <p:nvPicPr>
                <p:cNvPr id="10" name="Freihand 9">
                  <a:extLst>
                    <a:ext uri="{FF2B5EF4-FFF2-40B4-BE49-F238E27FC236}">
                      <a16:creationId xmlns:a16="http://schemas.microsoft.com/office/drawing/2014/main" id="{FDDCB1CA-C4AA-4D78-9659-CAD0684500D4}"/>
                    </a:ext>
                  </a:extLst>
                </p:cNvPr>
                <p:cNvPicPr/>
                <p:nvPr/>
              </p:nvPicPr>
              <p:blipFill>
                <a:blip r:embed="rId40"/>
                <a:stretch>
                  <a:fillRect/>
                </a:stretch>
              </p:blipFill>
              <p:spPr>
                <a:xfrm>
                  <a:off x="1451893" y="3604512"/>
                  <a:ext cx="18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 name="Freihand 10">
                  <a:extLst>
                    <a:ext uri="{FF2B5EF4-FFF2-40B4-BE49-F238E27FC236}">
                      <a16:creationId xmlns:a16="http://schemas.microsoft.com/office/drawing/2014/main" id="{2D99C6AD-71CA-4CF4-8B9F-64B64C6DD68E}"/>
                    </a:ext>
                  </a:extLst>
                </p14:cNvPr>
                <p14:cNvContentPartPr/>
                <p14:nvPr/>
              </p14:nvContentPartPr>
              <p14:xfrm>
                <a:off x="1440373" y="3526752"/>
                <a:ext cx="75600" cy="91800"/>
              </p14:xfrm>
            </p:contentPart>
          </mc:Choice>
          <mc:Fallback xmlns="">
            <p:pic>
              <p:nvPicPr>
                <p:cNvPr id="11" name="Freihand 10">
                  <a:extLst>
                    <a:ext uri="{FF2B5EF4-FFF2-40B4-BE49-F238E27FC236}">
                      <a16:creationId xmlns:a16="http://schemas.microsoft.com/office/drawing/2014/main" id="{2D99C6AD-71CA-4CF4-8B9F-64B64C6DD68E}"/>
                    </a:ext>
                  </a:extLst>
                </p:cNvPr>
                <p:cNvPicPr/>
                <p:nvPr/>
              </p:nvPicPr>
              <p:blipFill>
                <a:blip r:embed="rId42"/>
                <a:stretch>
                  <a:fillRect/>
                </a:stretch>
              </p:blipFill>
              <p:spPr>
                <a:xfrm>
                  <a:off x="1436053" y="3522432"/>
                  <a:ext cx="84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 name="Freihand 11">
                  <a:extLst>
                    <a:ext uri="{FF2B5EF4-FFF2-40B4-BE49-F238E27FC236}">
                      <a16:creationId xmlns:a16="http://schemas.microsoft.com/office/drawing/2014/main" id="{485A51E5-CC35-48A6-9B41-65BA135D69F4}"/>
                    </a:ext>
                  </a:extLst>
                </p14:cNvPr>
                <p14:cNvContentPartPr/>
                <p14:nvPr/>
              </p14:nvContentPartPr>
              <p14:xfrm>
                <a:off x="1549813" y="3578232"/>
                <a:ext cx="21240" cy="16560"/>
              </p14:xfrm>
            </p:contentPart>
          </mc:Choice>
          <mc:Fallback xmlns="">
            <p:pic>
              <p:nvPicPr>
                <p:cNvPr id="12" name="Freihand 11">
                  <a:extLst>
                    <a:ext uri="{FF2B5EF4-FFF2-40B4-BE49-F238E27FC236}">
                      <a16:creationId xmlns:a16="http://schemas.microsoft.com/office/drawing/2014/main" id="{485A51E5-CC35-48A6-9B41-65BA135D69F4}"/>
                    </a:ext>
                  </a:extLst>
                </p:cNvPr>
                <p:cNvPicPr/>
                <p:nvPr/>
              </p:nvPicPr>
              <p:blipFill>
                <a:blip r:embed="rId44"/>
                <a:stretch>
                  <a:fillRect/>
                </a:stretch>
              </p:blipFill>
              <p:spPr>
                <a:xfrm>
                  <a:off x="1545493" y="3573912"/>
                  <a:ext cx="29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 name="Freihand 13">
                  <a:extLst>
                    <a:ext uri="{FF2B5EF4-FFF2-40B4-BE49-F238E27FC236}">
                      <a16:creationId xmlns:a16="http://schemas.microsoft.com/office/drawing/2014/main" id="{D953A735-1121-4D25-8A7A-FEF09EA51937}"/>
                    </a:ext>
                  </a:extLst>
                </p14:cNvPr>
                <p14:cNvContentPartPr/>
                <p14:nvPr/>
              </p14:nvContentPartPr>
              <p14:xfrm>
                <a:off x="1587973" y="3511272"/>
                <a:ext cx="65880" cy="67320"/>
              </p14:xfrm>
            </p:contentPart>
          </mc:Choice>
          <mc:Fallback xmlns="">
            <p:pic>
              <p:nvPicPr>
                <p:cNvPr id="14" name="Freihand 13">
                  <a:extLst>
                    <a:ext uri="{FF2B5EF4-FFF2-40B4-BE49-F238E27FC236}">
                      <a16:creationId xmlns:a16="http://schemas.microsoft.com/office/drawing/2014/main" id="{D953A735-1121-4D25-8A7A-FEF09EA51937}"/>
                    </a:ext>
                  </a:extLst>
                </p:cNvPr>
                <p:cNvPicPr/>
                <p:nvPr/>
              </p:nvPicPr>
              <p:blipFill>
                <a:blip r:embed="rId46"/>
                <a:stretch>
                  <a:fillRect/>
                </a:stretch>
              </p:blipFill>
              <p:spPr>
                <a:xfrm>
                  <a:off x="1583653" y="3506952"/>
                  <a:ext cx="74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 name="Freihand 14">
                  <a:extLst>
                    <a:ext uri="{FF2B5EF4-FFF2-40B4-BE49-F238E27FC236}">
                      <a16:creationId xmlns:a16="http://schemas.microsoft.com/office/drawing/2014/main" id="{4B1BEFDE-4CB2-44E6-8F66-FB207EF09E41}"/>
                    </a:ext>
                  </a:extLst>
                </p14:cNvPr>
                <p14:cNvContentPartPr/>
                <p14:nvPr/>
              </p14:nvContentPartPr>
              <p14:xfrm>
                <a:off x="1677973" y="3492912"/>
                <a:ext cx="103320" cy="63360"/>
              </p14:xfrm>
            </p:contentPart>
          </mc:Choice>
          <mc:Fallback xmlns="">
            <p:pic>
              <p:nvPicPr>
                <p:cNvPr id="15" name="Freihand 14">
                  <a:extLst>
                    <a:ext uri="{FF2B5EF4-FFF2-40B4-BE49-F238E27FC236}">
                      <a16:creationId xmlns:a16="http://schemas.microsoft.com/office/drawing/2014/main" id="{4B1BEFDE-4CB2-44E6-8F66-FB207EF09E41}"/>
                    </a:ext>
                  </a:extLst>
                </p:cNvPr>
                <p:cNvPicPr/>
                <p:nvPr/>
              </p:nvPicPr>
              <p:blipFill>
                <a:blip r:embed="rId48"/>
                <a:stretch>
                  <a:fillRect/>
                </a:stretch>
              </p:blipFill>
              <p:spPr>
                <a:xfrm>
                  <a:off x="1673653" y="3488592"/>
                  <a:ext cx="111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 name="Freihand 16">
                  <a:extLst>
                    <a:ext uri="{FF2B5EF4-FFF2-40B4-BE49-F238E27FC236}">
                      <a16:creationId xmlns:a16="http://schemas.microsoft.com/office/drawing/2014/main" id="{450D8D85-F0F5-4DBF-B4CB-D035B3DA128F}"/>
                    </a:ext>
                  </a:extLst>
                </p14:cNvPr>
                <p14:cNvContentPartPr/>
                <p14:nvPr/>
              </p14:nvContentPartPr>
              <p14:xfrm>
                <a:off x="1760413" y="3782712"/>
                <a:ext cx="76320" cy="353160"/>
              </p14:xfrm>
            </p:contentPart>
          </mc:Choice>
          <mc:Fallback xmlns="">
            <p:pic>
              <p:nvPicPr>
                <p:cNvPr id="17" name="Freihand 16">
                  <a:extLst>
                    <a:ext uri="{FF2B5EF4-FFF2-40B4-BE49-F238E27FC236}">
                      <a16:creationId xmlns:a16="http://schemas.microsoft.com/office/drawing/2014/main" id="{450D8D85-F0F5-4DBF-B4CB-D035B3DA128F}"/>
                    </a:ext>
                  </a:extLst>
                </p:cNvPr>
                <p:cNvPicPr/>
                <p:nvPr/>
              </p:nvPicPr>
              <p:blipFill>
                <a:blip r:embed="rId50"/>
                <a:stretch>
                  <a:fillRect/>
                </a:stretch>
              </p:blipFill>
              <p:spPr>
                <a:xfrm>
                  <a:off x="1756093" y="3778392"/>
                  <a:ext cx="849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8" name="Freihand 17">
                  <a:extLst>
                    <a:ext uri="{FF2B5EF4-FFF2-40B4-BE49-F238E27FC236}">
                      <a16:creationId xmlns:a16="http://schemas.microsoft.com/office/drawing/2014/main" id="{347FAB99-E5E2-41BC-8039-5B8C0EAEE53D}"/>
                    </a:ext>
                  </a:extLst>
                </p14:cNvPr>
                <p14:cNvContentPartPr/>
                <p14:nvPr/>
              </p14:nvContentPartPr>
              <p14:xfrm>
                <a:off x="1412653" y="3841752"/>
                <a:ext cx="57600" cy="335160"/>
              </p14:xfrm>
            </p:contentPart>
          </mc:Choice>
          <mc:Fallback xmlns="">
            <p:pic>
              <p:nvPicPr>
                <p:cNvPr id="18" name="Freihand 17">
                  <a:extLst>
                    <a:ext uri="{FF2B5EF4-FFF2-40B4-BE49-F238E27FC236}">
                      <a16:creationId xmlns:a16="http://schemas.microsoft.com/office/drawing/2014/main" id="{347FAB99-E5E2-41BC-8039-5B8C0EAEE53D}"/>
                    </a:ext>
                  </a:extLst>
                </p:cNvPr>
                <p:cNvPicPr/>
                <p:nvPr/>
              </p:nvPicPr>
              <p:blipFill>
                <a:blip r:embed="rId52"/>
                <a:stretch>
                  <a:fillRect/>
                </a:stretch>
              </p:blipFill>
              <p:spPr>
                <a:xfrm>
                  <a:off x="1408333" y="3837432"/>
                  <a:ext cx="662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A2CD75A3-7174-4D92-BD14-DAADFCA3AC30}"/>
                    </a:ext>
                  </a:extLst>
                </p14:cNvPr>
                <p14:cNvContentPartPr/>
                <p14:nvPr/>
              </p14:nvContentPartPr>
              <p14:xfrm>
                <a:off x="1769773" y="3262152"/>
                <a:ext cx="2679840" cy="1361520"/>
              </p14:xfrm>
            </p:contentPart>
          </mc:Choice>
          <mc:Fallback xmlns="">
            <p:pic>
              <p:nvPicPr>
                <p:cNvPr id="32" name="Freihand 31">
                  <a:extLst>
                    <a:ext uri="{FF2B5EF4-FFF2-40B4-BE49-F238E27FC236}">
                      <a16:creationId xmlns:a16="http://schemas.microsoft.com/office/drawing/2014/main" id="{A2CD75A3-7174-4D92-BD14-DAADFCA3AC30}"/>
                    </a:ext>
                  </a:extLst>
                </p:cNvPr>
                <p:cNvPicPr/>
                <p:nvPr/>
              </p:nvPicPr>
              <p:blipFill>
                <a:blip r:embed="rId54"/>
                <a:stretch>
                  <a:fillRect/>
                </a:stretch>
              </p:blipFill>
              <p:spPr>
                <a:xfrm>
                  <a:off x="1765453" y="3257832"/>
                  <a:ext cx="2688480" cy="137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D5B541BB-D7A6-4B25-A7D9-13C35147DD5A}"/>
                    </a:ext>
                  </a:extLst>
                </p14:cNvPr>
                <p14:cNvContentPartPr/>
                <p14:nvPr/>
              </p14:nvContentPartPr>
              <p14:xfrm>
                <a:off x="1440013" y="3948672"/>
                <a:ext cx="779760" cy="706680"/>
              </p14:xfrm>
            </p:contentPart>
          </mc:Choice>
          <mc:Fallback xmlns="">
            <p:pic>
              <p:nvPicPr>
                <p:cNvPr id="33" name="Freihand 32">
                  <a:extLst>
                    <a:ext uri="{FF2B5EF4-FFF2-40B4-BE49-F238E27FC236}">
                      <a16:creationId xmlns:a16="http://schemas.microsoft.com/office/drawing/2014/main" id="{D5B541BB-D7A6-4B25-A7D9-13C35147DD5A}"/>
                    </a:ext>
                  </a:extLst>
                </p:cNvPr>
                <p:cNvPicPr/>
                <p:nvPr/>
              </p:nvPicPr>
              <p:blipFill>
                <a:blip r:embed="rId56"/>
                <a:stretch>
                  <a:fillRect/>
                </a:stretch>
              </p:blipFill>
              <p:spPr>
                <a:xfrm>
                  <a:off x="1435693" y="3944352"/>
                  <a:ext cx="78840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36DC2AF6-2CEB-4C08-9696-7228D08D6FA9}"/>
                    </a:ext>
                  </a:extLst>
                </p14:cNvPr>
                <p14:cNvContentPartPr/>
                <p14:nvPr/>
              </p14:nvContentPartPr>
              <p14:xfrm>
                <a:off x="1215373" y="4594512"/>
                <a:ext cx="847440" cy="936720"/>
              </p14:xfrm>
            </p:contentPart>
          </mc:Choice>
          <mc:Fallback xmlns="">
            <p:pic>
              <p:nvPicPr>
                <p:cNvPr id="34" name="Freihand 33">
                  <a:extLst>
                    <a:ext uri="{FF2B5EF4-FFF2-40B4-BE49-F238E27FC236}">
                      <a16:creationId xmlns:a16="http://schemas.microsoft.com/office/drawing/2014/main" id="{36DC2AF6-2CEB-4C08-9696-7228D08D6FA9}"/>
                    </a:ext>
                  </a:extLst>
                </p:cNvPr>
                <p:cNvPicPr/>
                <p:nvPr/>
              </p:nvPicPr>
              <p:blipFill>
                <a:blip r:embed="rId58"/>
                <a:stretch>
                  <a:fillRect/>
                </a:stretch>
              </p:blipFill>
              <p:spPr>
                <a:xfrm>
                  <a:off x="1211053" y="4590192"/>
                  <a:ext cx="856080" cy="945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2B886C51-A873-4A10-8FA0-BCED36AC800F}"/>
                    </a:ext>
                  </a:extLst>
                </p14:cNvPr>
                <p14:cNvContentPartPr/>
                <p14:nvPr/>
              </p14:nvContentPartPr>
              <p14:xfrm>
                <a:off x="1046173" y="5478312"/>
                <a:ext cx="209520" cy="289800"/>
              </p14:xfrm>
            </p:contentPart>
          </mc:Choice>
          <mc:Fallback xmlns="">
            <p:pic>
              <p:nvPicPr>
                <p:cNvPr id="35" name="Freihand 34">
                  <a:extLst>
                    <a:ext uri="{FF2B5EF4-FFF2-40B4-BE49-F238E27FC236}">
                      <a16:creationId xmlns:a16="http://schemas.microsoft.com/office/drawing/2014/main" id="{2B886C51-A873-4A10-8FA0-BCED36AC800F}"/>
                    </a:ext>
                  </a:extLst>
                </p:cNvPr>
                <p:cNvPicPr/>
                <p:nvPr/>
              </p:nvPicPr>
              <p:blipFill>
                <a:blip r:embed="rId60"/>
                <a:stretch>
                  <a:fillRect/>
                </a:stretch>
              </p:blipFill>
              <p:spPr>
                <a:xfrm>
                  <a:off x="1041853" y="5473992"/>
                  <a:ext cx="218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40365FB6-47B3-411B-A869-5010DAB234A2}"/>
                    </a:ext>
                  </a:extLst>
                </p14:cNvPr>
                <p14:cNvContentPartPr/>
                <p14:nvPr/>
              </p14:nvContentPartPr>
              <p14:xfrm>
                <a:off x="280453" y="5840472"/>
                <a:ext cx="24120" cy="154080"/>
              </p14:xfrm>
            </p:contentPart>
          </mc:Choice>
          <mc:Fallback xmlns="">
            <p:pic>
              <p:nvPicPr>
                <p:cNvPr id="37" name="Freihand 36">
                  <a:extLst>
                    <a:ext uri="{FF2B5EF4-FFF2-40B4-BE49-F238E27FC236}">
                      <a16:creationId xmlns:a16="http://schemas.microsoft.com/office/drawing/2014/main" id="{40365FB6-47B3-411B-A869-5010DAB234A2}"/>
                    </a:ext>
                  </a:extLst>
                </p:cNvPr>
                <p:cNvPicPr/>
                <p:nvPr/>
              </p:nvPicPr>
              <p:blipFill>
                <a:blip r:embed="rId62"/>
                <a:stretch>
                  <a:fillRect/>
                </a:stretch>
              </p:blipFill>
              <p:spPr>
                <a:xfrm>
                  <a:off x="276133" y="5836152"/>
                  <a:ext cx="32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A92E4EF-06BB-424E-8414-2B23C194E440}"/>
                    </a:ext>
                  </a:extLst>
                </p14:cNvPr>
                <p14:cNvContentPartPr/>
                <p14:nvPr/>
              </p14:nvContentPartPr>
              <p14:xfrm>
                <a:off x="203773" y="5791872"/>
                <a:ext cx="128520" cy="108720"/>
              </p14:xfrm>
            </p:contentPart>
          </mc:Choice>
          <mc:Fallback xmlns="">
            <p:pic>
              <p:nvPicPr>
                <p:cNvPr id="38" name="Freihand 37">
                  <a:extLst>
                    <a:ext uri="{FF2B5EF4-FFF2-40B4-BE49-F238E27FC236}">
                      <a16:creationId xmlns:a16="http://schemas.microsoft.com/office/drawing/2014/main" id="{AA92E4EF-06BB-424E-8414-2B23C194E440}"/>
                    </a:ext>
                  </a:extLst>
                </p:cNvPr>
                <p:cNvPicPr/>
                <p:nvPr/>
              </p:nvPicPr>
              <p:blipFill>
                <a:blip r:embed="rId64"/>
                <a:stretch>
                  <a:fillRect/>
                </a:stretch>
              </p:blipFill>
              <p:spPr>
                <a:xfrm>
                  <a:off x="199453" y="5787552"/>
                  <a:ext cx="137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D19BE0C-2422-442B-ADD5-B0DD7251480F}"/>
                    </a:ext>
                  </a:extLst>
                </p14:cNvPr>
                <p14:cNvContentPartPr/>
                <p14:nvPr/>
              </p14:nvContentPartPr>
              <p14:xfrm>
                <a:off x="363973" y="5880432"/>
                <a:ext cx="193680" cy="87480"/>
              </p14:xfrm>
            </p:contentPart>
          </mc:Choice>
          <mc:Fallback xmlns="">
            <p:pic>
              <p:nvPicPr>
                <p:cNvPr id="39" name="Freihand 38">
                  <a:extLst>
                    <a:ext uri="{FF2B5EF4-FFF2-40B4-BE49-F238E27FC236}">
                      <a16:creationId xmlns:a16="http://schemas.microsoft.com/office/drawing/2014/main" id="{AD19BE0C-2422-442B-ADD5-B0DD7251480F}"/>
                    </a:ext>
                  </a:extLst>
                </p:cNvPr>
                <p:cNvPicPr/>
                <p:nvPr/>
              </p:nvPicPr>
              <p:blipFill>
                <a:blip r:embed="rId66"/>
                <a:stretch>
                  <a:fillRect/>
                </a:stretch>
              </p:blipFill>
              <p:spPr>
                <a:xfrm>
                  <a:off x="359653" y="5876112"/>
                  <a:ext cx="202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471D914E-F2BA-4568-B35B-99F2E39CA94A}"/>
                    </a:ext>
                  </a:extLst>
                </p14:cNvPr>
                <p14:cNvContentPartPr/>
                <p14:nvPr/>
              </p14:nvContentPartPr>
              <p14:xfrm>
                <a:off x="552973" y="5830752"/>
                <a:ext cx="41760" cy="2160"/>
              </p14:xfrm>
            </p:contentPart>
          </mc:Choice>
          <mc:Fallback xmlns="">
            <p:pic>
              <p:nvPicPr>
                <p:cNvPr id="40" name="Freihand 39">
                  <a:extLst>
                    <a:ext uri="{FF2B5EF4-FFF2-40B4-BE49-F238E27FC236}">
                      <a16:creationId xmlns:a16="http://schemas.microsoft.com/office/drawing/2014/main" id="{471D914E-F2BA-4568-B35B-99F2E39CA94A}"/>
                    </a:ext>
                  </a:extLst>
                </p:cNvPr>
                <p:cNvPicPr/>
                <p:nvPr/>
              </p:nvPicPr>
              <p:blipFill>
                <a:blip r:embed="rId68"/>
                <a:stretch>
                  <a:fillRect/>
                </a:stretch>
              </p:blipFill>
              <p:spPr>
                <a:xfrm>
                  <a:off x="548653" y="5826432"/>
                  <a:ext cx="50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B9C6CFC9-4693-4AE0-A0C9-F68AA06F22AA}"/>
                    </a:ext>
                  </a:extLst>
                </p14:cNvPr>
                <p14:cNvContentPartPr/>
                <p14:nvPr/>
              </p14:nvContentPartPr>
              <p14:xfrm>
                <a:off x="623533" y="5845512"/>
                <a:ext cx="104760" cy="102600"/>
              </p14:xfrm>
            </p:contentPart>
          </mc:Choice>
          <mc:Fallback xmlns="">
            <p:pic>
              <p:nvPicPr>
                <p:cNvPr id="41" name="Freihand 40">
                  <a:extLst>
                    <a:ext uri="{FF2B5EF4-FFF2-40B4-BE49-F238E27FC236}">
                      <a16:creationId xmlns:a16="http://schemas.microsoft.com/office/drawing/2014/main" id="{B9C6CFC9-4693-4AE0-A0C9-F68AA06F22AA}"/>
                    </a:ext>
                  </a:extLst>
                </p:cNvPr>
                <p:cNvPicPr/>
                <p:nvPr/>
              </p:nvPicPr>
              <p:blipFill>
                <a:blip r:embed="rId70"/>
                <a:stretch>
                  <a:fillRect/>
                </a:stretch>
              </p:blipFill>
              <p:spPr>
                <a:xfrm>
                  <a:off x="619213" y="5841192"/>
                  <a:ext cx="113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3B111B3C-B1FF-450E-BA5A-01359F802678}"/>
                    </a:ext>
                  </a:extLst>
                </p14:cNvPr>
                <p14:cNvContentPartPr/>
                <p14:nvPr/>
              </p14:nvContentPartPr>
              <p14:xfrm>
                <a:off x="762853" y="5863872"/>
                <a:ext cx="8640" cy="51480"/>
              </p14:xfrm>
            </p:contentPart>
          </mc:Choice>
          <mc:Fallback xmlns="">
            <p:pic>
              <p:nvPicPr>
                <p:cNvPr id="42" name="Freihand 41">
                  <a:extLst>
                    <a:ext uri="{FF2B5EF4-FFF2-40B4-BE49-F238E27FC236}">
                      <a16:creationId xmlns:a16="http://schemas.microsoft.com/office/drawing/2014/main" id="{3B111B3C-B1FF-450E-BA5A-01359F802678}"/>
                    </a:ext>
                  </a:extLst>
                </p:cNvPr>
                <p:cNvPicPr/>
                <p:nvPr/>
              </p:nvPicPr>
              <p:blipFill>
                <a:blip r:embed="rId72"/>
                <a:stretch>
                  <a:fillRect/>
                </a:stretch>
              </p:blipFill>
              <p:spPr>
                <a:xfrm>
                  <a:off x="758533" y="5859552"/>
                  <a:ext cx="17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A341FB6A-FBBB-4066-B780-DB7B77855F2D}"/>
                    </a:ext>
                  </a:extLst>
                </p14:cNvPr>
                <p14:cNvContentPartPr/>
                <p14:nvPr/>
              </p14:nvContentPartPr>
              <p14:xfrm>
                <a:off x="818653" y="5847312"/>
                <a:ext cx="78840" cy="197280"/>
              </p14:xfrm>
            </p:contentPart>
          </mc:Choice>
          <mc:Fallback xmlns="">
            <p:pic>
              <p:nvPicPr>
                <p:cNvPr id="43" name="Freihand 42">
                  <a:extLst>
                    <a:ext uri="{FF2B5EF4-FFF2-40B4-BE49-F238E27FC236}">
                      <a16:creationId xmlns:a16="http://schemas.microsoft.com/office/drawing/2014/main" id="{A341FB6A-FBBB-4066-B780-DB7B77855F2D}"/>
                    </a:ext>
                  </a:extLst>
                </p:cNvPr>
                <p:cNvPicPr/>
                <p:nvPr/>
              </p:nvPicPr>
              <p:blipFill>
                <a:blip r:embed="rId74"/>
                <a:stretch>
                  <a:fillRect/>
                </a:stretch>
              </p:blipFill>
              <p:spPr>
                <a:xfrm>
                  <a:off x="814333" y="5842992"/>
                  <a:ext cx="87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094A4170-477E-41AD-9422-F21722B2FD36}"/>
                    </a:ext>
                  </a:extLst>
                </p14:cNvPr>
                <p14:cNvContentPartPr/>
                <p14:nvPr/>
              </p14:nvContentPartPr>
              <p14:xfrm>
                <a:off x="925573" y="5853432"/>
                <a:ext cx="27360" cy="78840"/>
              </p14:xfrm>
            </p:contentPart>
          </mc:Choice>
          <mc:Fallback xmlns="">
            <p:pic>
              <p:nvPicPr>
                <p:cNvPr id="44" name="Freihand 43">
                  <a:extLst>
                    <a:ext uri="{FF2B5EF4-FFF2-40B4-BE49-F238E27FC236}">
                      <a16:creationId xmlns:a16="http://schemas.microsoft.com/office/drawing/2014/main" id="{094A4170-477E-41AD-9422-F21722B2FD36}"/>
                    </a:ext>
                  </a:extLst>
                </p:cNvPr>
                <p:cNvPicPr/>
                <p:nvPr/>
              </p:nvPicPr>
              <p:blipFill>
                <a:blip r:embed="rId76"/>
                <a:stretch>
                  <a:fillRect/>
                </a:stretch>
              </p:blipFill>
              <p:spPr>
                <a:xfrm>
                  <a:off x="921253" y="5849112"/>
                  <a:ext cx="36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06CA110C-69B9-402D-9791-25F93C3806CE}"/>
                    </a:ext>
                  </a:extLst>
                </p14:cNvPr>
                <p14:cNvContentPartPr/>
                <p14:nvPr/>
              </p14:nvContentPartPr>
              <p14:xfrm>
                <a:off x="950413" y="5781792"/>
                <a:ext cx="312120" cy="138600"/>
              </p14:xfrm>
            </p:contentPart>
          </mc:Choice>
          <mc:Fallback xmlns="">
            <p:pic>
              <p:nvPicPr>
                <p:cNvPr id="45" name="Freihand 44">
                  <a:extLst>
                    <a:ext uri="{FF2B5EF4-FFF2-40B4-BE49-F238E27FC236}">
                      <a16:creationId xmlns:a16="http://schemas.microsoft.com/office/drawing/2014/main" id="{06CA110C-69B9-402D-9791-25F93C3806CE}"/>
                    </a:ext>
                  </a:extLst>
                </p:cNvPr>
                <p:cNvPicPr/>
                <p:nvPr/>
              </p:nvPicPr>
              <p:blipFill>
                <a:blip r:embed="rId78"/>
                <a:stretch>
                  <a:fillRect/>
                </a:stretch>
              </p:blipFill>
              <p:spPr>
                <a:xfrm>
                  <a:off x="946093" y="5777472"/>
                  <a:ext cx="320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6DD95B39-60C5-47D9-8B78-C2A37C7E59CE}"/>
                    </a:ext>
                  </a:extLst>
                </p14:cNvPr>
                <p14:cNvContentPartPr/>
                <p14:nvPr/>
              </p14:nvContentPartPr>
              <p14:xfrm>
                <a:off x="902173" y="5730312"/>
                <a:ext cx="53640" cy="11520"/>
              </p14:xfrm>
            </p:contentPart>
          </mc:Choice>
          <mc:Fallback xmlns="">
            <p:pic>
              <p:nvPicPr>
                <p:cNvPr id="46" name="Freihand 45">
                  <a:extLst>
                    <a:ext uri="{FF2B5EF4-FFF2-40B4-BE49-F238E27FC236}">
                      <a16:creationId xmlns:a16="http://schemas.microsoft.com/office/drawing/2014/main" id="{6DD95B39-60C5-47D9-8B78-C2A37C7E59CE}"/>
                    </a:ext>
                  </a:extLst>
                </p:cNvPr>
                <p:cNvPicPr/>
                <p:nvPr/>
              </p:nvPicPr>
              <p:blipFill>
                <a:blip r:embed="rId80"/>
                <a:stretch>
                  <a:fillRect/>
                </a:stretch>
              </p:blipFill>
              <p:spPr>
                <a:xfrm>
                  <a:off x="897853" y="5725992"/>
                  <a:ext cx="62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2BC2966E-6C15-4E29-9567-412322C0FC2A}"/>
                    </a:ext>
                  </a:extLst>
                </p14:cNvPr>
                <p14:cNvContentPartPr/>
                <p14:nvPr/>
              </p14:nvContentPartPr>
              <p14:xfrm>
                <a:off x="1372693" y="5828952"/>
                <a:ext cx="320760" cy="81000"/>
              </p14:xfrm>
            </p:contentPart>
          </mc:Choice>
          <mc:Fallback xmlns="">
            <p:pic>
              <p:nvPicPr>
                <p:cNvPr id="47" name="Freihand 46">
                  <a:extLst>
                    <a:ext uri="{FF2B5EF4-FFF2-40B4-BE49-F238E27FC236}">
                      <a16:creationId xmlns:a16="http://schemas.microsoft.com/office/drawing/2014/main" id="{2BC2966E-6C15-4E29-9567-412322C0FC2A}"/>
                    </a:ext>
                  </a:extLst>
                </p:cNvPr>
                <p:cNvPicPr/>
                <p:nvPr/>
              </p:nvPicPr>
              <p:blipFill>
                <a:blip r:embed="rId82"/>
                <a:stretch>
                  <a:fillRect/>
                </a:stretch>
              </p:blipFill>
              <p:spPr>
                <a:xfrm>
                  <a:off x="1368373" y="5824632"/>
                  <a:ext cx="329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BE90288C-E935-4A8E-9DA4-33BCA032D01F}"/>
                    </a:ext>
                  </a:extLst>
                </p14:cNvPr>
                <p14:cNvContentPartPr/>
                <p14:nvPr/>
              </p14:nvContentPartPr>
              <p14:xfrm>
                <a:off x="1679413" y="5766312"/>
                <a:ext cx="360" cy="360"/>
              </p14:xfrm>
            </p:contentPart>
          </mc:Choice>
          <mc:Fallback xmlns="">
            <p:pic>
              <p:nvPicPr>
                <p:cNvPr id="48" name="Freihand 47">
                  <a:extLst>
                    <a:ext uri="{FF2B5EF4-FFF2-40B4-BE49-F238E27FC236}">
                      <a16:creationId xmlns:a16="http://schemas.microsoft.com/office/drawing/2014/main" id="{BE90288C-E935-4A8E-9DA4-33BCA032D01F}"/>
                    </a:ext>
                  </a:extLst>
                </p:cNvPr>
                <p:cNvPicPr/>
                <p:nvPr/>
              </p:nvPicPr>
              <p:blipFill>
                <a:blip r:embed="rId84"/>
                <a:stretch>
                  <a:fillRect/>
                </a:stretch>
              </p:blipFill>
              <p:spPr>
                <a:xfrm>
                  <a:off x="1675093" y="5761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27E87B68-9E81-4243-84B5-29E886CE2A31}"/>
                    </a:ext>
                  </a:extLst>
                </p14:cNvPr>
                <p14:cNvContentPartPr/>
                <p14:nvPr/>
              </p14:nvContentPartPr>
              <p14:xfrm>
                <a:off x="1946173" y="5817432"/>
                <a:ext cx="12600" cy="109080"/>
              </p14:xfrm>
            </p:contentPart>
          </mc:Choice>
          <mc:Fallback xmlns="">
            <p:pic>
              <p:nvPicPr>
                <p:cNvPr id="49" name="Freihand 48">
                  <a:extLst>
                    <a:ext uri="{FF2B5EF4-FFF2-40B4-BE49-F238E27FC236}">
                      <a16:creationId xmlns:a16="http://schemas.microsoft.com/office/drawing/2014/main" id="{27E87B68-9E81-4243-84B5-29E886CE2A31}"/>
                    </a:ext>
                  </a:extLst>
                </p:cNvPr>
                <p:cNvPicPr/>
                <p:nvPr/>
              </p:nvPicPr>
              <p:blipFill>
                <a:blip r:embed="rId86"/>
                <a:stretch>
                  <a:fillRect/>
                </a:stretch>
              </p:blipFill>
              <p:spPr>
                <a:xfrm>
                  <a:off x="1941853" y="5813112"/>
                  <a:ext cx="21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A3629669-42A8-4C69-8C69-43ECC82062C2}"/>
                    </a:ext>
                  </a:extLst>
                </p14:cNvPr>
                <p14:cNvContentPartPr/>
                <p14:nvPr/>
              </p14:nvContentPartPr>
              <p14:xfrm>
                <a:off x="1855813" y="5909592"/>
                <a:ext cx="148320" cy="19440"/>
              </p14:xfrm>
            </p:contentPart>
          </mc:Choice>
          <mc:Fallback xmlns="">
            <p:pic>
              <p:nvPicPr>
                <p:cNvPr id="50" name="Freihand 49">
                  <a:extLst>
                    <a:ext uri="{FF2B5EF4-FFF2-40B4-BE49-F238E27FC236}">
                      <a16:creationId xmlns:a16="http://schemas.microsoft.com/office/drawing/2014/main" id="{A3629669-42A8-4C69-8C69-43ECC82062C2}"/>
                    </a:ext>
                  </a:extLst>
                </p:cNvPr>
                <p:cNvPicPr/>
                <p:nvPr/>
              </p:nvPicPr>
              <p:blipFill>
                <a:blip r:embed="rId88"/>
                <a:stretch>
                  <a:fillRect/>
                </a:stretch>
              </p:blipFill>
              <p:spPr>
                <a:xfrm>
                  <a:off x="1851493" y="5905272"/>
                  <a:ext cx="156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C0D33843-B795-4BD7-B3EA-EBD4DBC7D13A}"/>
                    </a:ext>
                  </a:extLst>
                </p14:cNvPr>
                <p14:cNvContentPartPr/>
                <p14:nvPr/>
              </p14:nvContentPartPr>
              <p14:xfrm>
                <a:off x="1858693" y="5774592"/>
                <a:ext cx="249120" cy="147960"/>
              </p14:xfrm>
            </p:contentPart>
          </mc:Choice>
          <mc:Fallback xmlns="">
            <p:pic>
              <p:nvPicPr>
                <p:cNvPr id="51" name="Freihand 50">
                  <a:extLst>
                    <a:ext uri="{FF2B5EF4-FFF2-40B4-BE49-F238E27FC236}">
                      <a16:creationId xmlns:a16="http://schemas.microsoft.com/office/drawing/2014/main" id="{C0D33843-B795-4BD7-B3EA-EBD4DBC7D13A}"/>
                    </a:ext>
                  </a:extLst>
                </p:cNvPr>
                <p:cNvPicPr/>
                <p:nvPr/>
              </p:nvPicPr>
              <p:blipFill>
                <a:blip r:embed="rId90"/>
                <a:stretch>
                  <a:fillRect/>
                </a:stretch>
              </p:blipFill>
              <p:spPr>
                <a:xfrm>
                  <a:off x="1854373" y="5770272"/>
                  <a:ext cx="257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3CDD7AB6-8206-40DC-9228-7DE725376A35}"/>
                    </a:ext>
                  </a:extLst>
                </p14:cNvPr>
                <p14:cNvContentPartPr/>
                <p14:nvPr/>
              </p14:nvContentPartPr>
              <p14:xfrm>
                <a:off x="2163253" y="5833632"/>
                <a:ext cx="84240" cy="92880"/>
              </p14:xfrm>
            </p:contentPart>
          </mc:Choice>
          <mc:Fallback xmlns="">
            <p:pic>
              <p:nvPicPr>
                <p:cNvPr id="52" name="Freihand 51">
                  <a:extLst>
                    <a:ext uri="{FF2B5EF4-FFF2-40B4-BE49-F238E27FC236}">
                      <a16:creationId xmlns:a16="http://schemas.microsoft.com/office/drawing/2014/main" id="{3CDD7AB6-8206-40DC-9228-7DE725376A35}"/>
                    </a:ext>
                  </a:extLst>
                </p:cNvPr>
                <p:cNvPicPr/>
                <p:nvPr/>
              </p:nvPicPr>
              <p:blipFill>
                <a:blip r:embed="rId92"/>
                <a:stretch>
                  <a:fillRect/>
                </a:stretch>
              </p:blipFill>
              <p:spPr>
                <a:xfrm>
                  <a:off x="2158933" y="5829312"/>
                  <a:ext cx="92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9F152F15-2912-4020-9097-D3FE129E2D50}"/>
                    </a:ext>
                  </a:extLst>
                </p14:cNvPr>
                <p14:cNvContentPartPr/>
                <p14:nvPr/>
              </p14:nvContentPartPr>
              <p14:xfrm>
                <a:off x="2246053" y="5770632"/>
                <a:ext cx="281160" cy="136800"/>
              </p14:xfrm>
            </p:contentPart>
          </mc:Choice>
          <mc:Fallback xmlns="">
            <p:pic>
              <p:nvPicPr>
                <p:cNvPr id="53" name="Freihand 52">
                  <a:extLst>
                    <a:ext uri="{FF2B5EF4-FFF2-40B4-BE49-F238E27FC236}">
                      <a16:creationId xmlns:a16="http://schemas.microsoft.com/office/drawing/2014/main" id="{9F152F15-2912-4020-9097-D3FE129E2D50}"/>
                    </a:ext>
                  </a:extLst>
                </p:cNvPr>
                <p:cNvPicPr/>
                <p:nvPr/>
              </p:nvPicPr>
              <p:blipFill>
                <a:blip r:embed="rId94"/>
                <a:stretch>
                  <a:fillRect/>
                </a:stretch>
              </p:blipFill>
              <p:spPr>
                <a:xfrm>
                  <a:off x="2241733" y="5766312"/>
                  <a:ext cx="289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19C61859-FEBF-46D5-9885-18C14ADCDB6D}"/>
                    </a:ext>
                  </a:extLst>
                </p14:cNvPr>
                <p14:cNvContentPartPr/>
                <p14:nvPr/>
              </p14:nvContentPartPr>
              <p14:xfrm>
                <a:off x="2559613" y="5806632"/>
                <a:ext cx="309600" cy="123120"/>
              </p14:xfrm>
            </p:contentPart>
          </mc:Choice>
          <mc:Fallback xmlns="">
            <p:pic>
              <p:nvPicPr>
                <p:cNvPr id="54" name="Freihand 53">
                  <a:extLst>
                    <a:ext uri="{FF2B5EF4-FFF2-40B4-BE49-F238E27FC236}">
                      <a16:creationId xmlns:a16="http://schemas.microsoft.com/office/drawing/2014/main" id="{19C61859-FEBF-46D5-9885-18C14ADCDB6D}"/>
                    </a:ext>
                  </a:extLst>
                </p:cNvPr>
                <p:cNvPicPr/>
                <p:nvPr/>
              </p:nvPicPr>
              <p:blipFill>
                <a:blip r:embed="rId96"/>
                <a:stretch>
                  <a:fillRect/>
                </a:stretch>
              </p:blipFill>
              <p:spPr>
                <a:xfrm>
                  <a:off x="2555293" y="5802312"/>
                  <a:ext cx="318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455F4961-9307-4D41-B3F3-29B0A6996222}"/>
                    </a:ext>
                  </a:extLst>
                </p14:cNvPr>
                <p14:cNvContentPartPr/>
                <p14:nvPr/>
              </p14:nvContentPartPr>
              <p14:xfrm>
                <a:off x="2973973" y="5831832"/>
                <a:ext cx="360000" cy="87840"/>
              </p14:xfrm>
            </p:contentPart>
          </mc:Choice>
          <mc:Fallback xmlns="">
            <p:pic>
              <p:nvPicPr>
                <p:cNvPr id="55" name="Freihand 54">
                  <a:extLst>
                    <a:ext uri="{FF2B5EF4-FFF2-40B4-BE49-F238E27FC236}">
                      <a16:creationId xmlns:a16="http://schemas.microsoft.com/office/drawing/2014/main" id="{455F4961-9307-4D41-B3F3-29B0A6996222}"/>
                    </a:ext>
                  </a:extLst>
                </p:cNvPr>
                <p:cNvPicPr/>
                <p:nvPr/>
              </p:nvPicPr>
              <p:blipFill>
                <a:blip r:embed="rId98"/>
                <a:stretch>
                  <a:fillRect/>
                </a:stretch>
              </p:blipFill>
              <p:spPr>
                <a:xfrm>
                  <a:off x="2969653" y="5827512"/>
                  <a:ext cx="368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9CE1CAF4-B49B-4DAE-AE80-2F13C7C75953}"/>
                    </a:ext>
                  </a:extLst>
                </p14:cNvPr>
                <p14:cNvContentPartPr/>
                <p14:nvPr/>
              </p14:nvContentPartPr>
              <p14:xfrm>
                <a:off x="3511813" y="5765232"/>
                <a:ext cx="126720" cy="158040"/>
              </p14:xfrm>
            </p:contentPart>
          </mc:Choice>
          <mc:Fallback xmlns="">
            <p:pic>
              <p:nvPicPr>
                <p:cNvPr id="57" name="Freihand 56">
                  <a:extLst>
                    <a:ext uri="{FF2B5EF4-FFF2-40B4-BE49-F238E27FC236}">
                      <a16:creationId xmlns:a16="http://schemas.microsoft.com/office/drawing/2014/main" id="{9CE1CAF4-B49B-4DAE-AE80-2F13C7C75953}"/>
                    </a:ext>
                  </a:extLst>
                </p:cNvPr>
                <p:cNvPicPr/>
                <p:nvPr/>
              </p:nvPicPr>
              <p:blipFill>
                <a:blip r:embed="rId100"/>
                <a:stretch>
                  <a:fillRect/>
                </a:stretch>
              </p:blipFill>
              <p:spPr>
                <a:xfrm>
                  <a:off x="3507493" y="5760912"/>
                  <a:ext cx="135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8FF1CE90-62F6-4B50-9EA8-BD2E56E9BDFA}"/>
                    </a:ext>
                  </a:extLst>
                </p14:cNvPr>
                <p14:cNvContentPartPr/>
                <p14:nvPr/>
              </p14:nvContentPartPr>
              <p14:xfrm>
                <a:off x="3645373" y="5748672"/>
                <a:ext cx="87120" cy="144720"/>
              </p14:xfrm>
            </p:contentPart>
          </mc:Choice>
          <mc:Fallback xmlns="">
            <p:pic>
              <p:nvPicPr>
                <p:cNvPr id="58" name="Freihand 57">
                  <a:extLst>
                    <a:ext uri="{FF2B5EF4-FFF2-40B4-BE49-F238E27FC236}">
                      <a16:creationId xmlns:a16="http://schemas.microsoft.com/office/drawing/2014/main" id="{8FF1CE90-62F6-4B50-9EA8-BD2E56E9BDFA}"/>
                    </a:ext>
                  </a:extLst>
                </p:cNvPr>
                <p:cNvPicPr/>
                <p:nvPr/>
              </p:nvPicPr>
              <p:blipFill>
                <a:blip r:embed="rId102"/>
                <a:stretch>
                  <a:fillRect/>
                </a:stretch>
              </p:blipFill>
              <p:spPr>
                <a:xfrm>
                  <a:off x="3641053" y="5744352"/>
                  <a:ext cx="95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87A50124-C703-460E-9A44-8C1562995E7B}"/>
                    </a:ext>
                  </a:extLst>
                </p14:cNvPr>
                <p14:cNvContentPartPr/>
                <p14:nvPr/>
              </p14:nvContentPartPr>
              <p14:xfrm>
                <a:off x="3782173" y="5732112"/>
                <a:ext cx="128520" cy="227520"/>
              </p14:xfrm>
            </p:contentPart>
          </mc:Choice>
          <mc:Fallback xmlns="">
            <p:pic>
              <p:nvPicPr>
                <p:cNvPr id="60" name="Freihand 59">
                  <a:extLst>
                    <a:ext uri="{FF2B5EF4-FFF2-40B4-BE49-F238E27FC236}">
                      <a16:creationId xmlns:a16="http://schemas.microsoft.com/office/drawing/2014/main" id="{87A50124-C703-460E-9A44-8C1562995E7B}"/>
                    </a:ext>
                  </a:extLst>
                </p:cNvPr>
                <p:cNvPicPr/>
                <p:nvPr/>
              </p:nvPicPr>
              <p:blipFill>
                <a:blip r:embed="rId104"/>
                <a:stretch>
                  <a:fillRect/>
                </a:stretch>
              </p:blipFill>
              <p:spPr>
                <a:xfrm>
                  <a:off x="3777853" y="5727792"/>
                  <a:ext cx="137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77FE0950-4BF1-4F9C-BDFF-F5CBCC00ABDE}"/>
                    </a:ext>
                  </a:extLst>
                </p14:cNvPr>
                <p14:cNvContentPartPr/>
                <p14:nvPr/>
              </p14:nvContentPartPr>
              <p14:xfrm>
                <a:off x="3931573" y="5765592"/>
                <a:ext cx="439200" cy="225720"/>
              </p14:xfrm>
            </p:contentPart>
          </mc:Choice>
          <mc:Fallback xmlns="">
            <p:pic>
              <p:nvPicPr>
                <p:cNvPr id="62" name="Freihand 61">
                  <a:extLst>
                    <a:ext uri="{FF2B5EF4-FFF2-40B4-BE49-F238E27FC236}">
                      <a16:creationId xmlns:a16="http://schemas.microsoft.com/office/drawing/2014/main" id="{77FE0950-4BF1-4F9C-BDFF-F5CBCC00ABDE}"/>
                    </a:ext>
                  </a:extLst>
                </p:cNvPr>
                <p:cNvPicPr/>
                <p:nvPr/>
              </p:nvPicPr>
              <p:blipFill>
                <a:blip r:embed="rId106"/>
                <a:stretch>
                  <a:fillRect/>
                </a:stretch>
              </p:blipFill>
              <p:spPr>
                <a:xfrm>
                  <a:off x="3927253" y="5761272"/>
                  <a:ext cx="447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DB9B5291-E1F9-4191-9957-266A15C0E85B}"/>
                    </a:ext>
                  </a:extLst>
                </p14:cNvPr>
                <p14:cNvContentPartPr/>
                <p14:nvPr/>
              </p14:nvContentPartPr>
              <p14:xfrm>
                <a:off x="4568053" y="5764512"/>
                <a:ext cx="292680" cy="119520"/>
              </p14:xfrm>
            </p:contentPart>
          </mc:Choice>
          <mc:Fallback xmlns="">
            <p:pic>
              <p:nvPicPr>
                <p:cNvPr id="63" name="Freihand 62">
                  <a:extLst>
                    <a:ext uri="{FF2B5EF4-FFF2-40B4-BE49-F238E27FC236}">
                      <a16:creationId xmlns:a16="http://schemas.microsoft.com/office/drawing/2014/main" id="{DB9B5291-E1F9-4191-9957-266A15C0E85B}"/>
                    </a:ext>
                  </a:extLst>
                </p:cNvPr>
                <p:cNvPicPr/>
                <p:nvPr/>
              </p:nvPicPr>
              <p:blipFill>
                <a:blip r:embed="rId108"/>
                <a:stretch>
                  <a:fillRect/>
                </a:stretch>
              </p:blipFill>
              <p:spPr>
                <a:xfrm>
                  <a:off x="4563733" y="5760192"/>
                  <a:ext cx="301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1312" name="Freihand 141311">
                  <a:extLst>
                    <a:ext uri="{FF2B5EF4-FFF2-40B4-BE49-F238E27FC236}">
                      <a16:creationId xmlns:a16="http://schemas.microsoft.com/office/drawing/2014/main" id="{5610BC6D-D1FB-430D-AF87-B433040BE006}"/>
                    </a:ext>
                  </a:extLst>
                </p14:cNvPr>
                <p14:cNvContentPartPr/>
                <p14:nvPr/>
              </p14:nvContentPartPr>
              <p14:xfrm>
                <a:off x="5021653" y="5746872"/>
                <a:ext cx="114840" cy="100800"/>
              </p14:xfrm>
            </p:contentPart>
          </mc:Choice>
          <mc:Fallback xmlns="">
            <p:pic>
              <p:nvPicPr>
                <p:cNvPr id="141312" name="Freihand 141311">
                  <a:extLst>
                    <a:ext uri="{FF2B5EF4-FFF2-40B4-BE49-F238E27FC236}">
                      <a16:creationId xmlns:a16="http://schemas.microsoft.com/office/drawing/2014/main" id="{5610BC6D-D1FB-430D-AF87-B433040BE006}"/>
                    </a:ext>
                  </a:extLst>
                </p:cNvPr>
                <p:cNvPicPr/>
                <p:nvPr/>
              </p:nvPicPr>
              <p:blipFill>
                <a:blip r:embed="rId110"/>
                <a:stretch>
                  <a:fillRect/>
                </a:stretch>
              </p:blipFill>
              <p:spPr>
                <a:xfrm>
                  <a:off x="5017333" y="5742552"/>
                  <a:ext cx="123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1313" name="Freihand 141312">
                  <a:extLst>
                    <a:ext uri="{FF2B5EF4-FFF2-40B4-BE49-F238E27FC236}">
                      <a16:creationId xmlns:a16="http://schemas.microsoft.com/office/drawing/2014/main" id="{0B948C5B-3754-407D-AFB6-CA0C146FB0E6}"/>
                    </a:ext>
                  </a:extLst>
                </p14:cNvPr>
                <p14:cNvContentPartPr/>
                <p14:nvPr/>
              </p14:nvContentPartPr>
              <p14:xfrm>
                <a:off x="5161693" y="5754792"/>
                <a:ext cx="186120" cy="75240"/>
              </p14:xfrm>
            </p:contentPart>
          </mc:Choice>
          <mc:Fallback xmlns="">
            <p:pic>
              <p:nvPicPr>
                <p:cNvPr id="141313" name="Freihand 141312">
                  <a:extLst>
                    <a:ext uri="{FF2B5EF4-FFF2-40B4-BE49-F238E27FC236}">
                      <a16:creationId xmlns:a16="http://schemas.microsoft.com/office/drawing/2014/main" id="{0B948C5B-3754-407D-AFB6-CA0C146FB0E6}"/>
                    </a:ext>
                  </a:extLst>
                </p:cNvPr>
                <p:cNvPicPr/>
                <p:nvPr/>
              </p:nvPicPr>
              <p:blipFill>
                <a:blip r:embed="rId112"/>
                <a:stretch>
                  <a:fillRect/>
                </a:stretch>
              </p:blipFill>
              <p:spPr>
                <a:xfrm>
                  <a:off x="5157373" y="5750472"/>
                  <a:ext cx="194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1314" name="Freihand 141313">
                  <a:extLst>
                    <a:ext uri="{FF2B5EF4-FFF2-40B4-BE49-F238E27FC236}">
                      <a16:creationId xmlns:a16="http://schemas.microsoft.com/office/drawing/2014/main" id="{FF204CA4-3CCD-463D-88D3-A08C8042B6A0}"/>
                    </a:ext>
                  </a:extLst>
                </p14:cNvPr>
                <p14:cNvContentPartPr/>
                <p14:nvPr/>
              </p14:nvContentPartPr>
              <p14:xfrm>
                <a:off x="5338813" y="5687112"/>
                <a:ext cx="66600" cy="39600"/>
              </p14:xfrm>
            </p:contentPart>
          </mc:Choice>
          <mc:Fallback xmlns="">
            <p:pic>
              <p:nvPicPr>
                <p:cNvPr id="141314" name="Freihand 141313">
                  <a:extLst>
                    <a:ext uri="{FF2B5EF4-FFF2-40B4-BE49-F238E27FC236}">
                      <a16:creationId xmlns:a16="http://schemas.microsoft.com/office/drawing/2014/main" id="{FF204CA4-3CCD-463D-88D3-A08C8042B6A0}"/>
                    </a:ext>
                  </a:extLst>
                </p:cNvPr>
                <p:cNvPicPr/>
                <p:nvPr/>
              </p:nvPicPr>
              <p:blipFill>
                <a:blip r:embed="rId114"/>
                <a:stretch>
                  <a:fillRect/>
                </a:stretch>
              </p:blipFill>
              <p:spPr>
                <a:xfrm>
                  <a:off x="5334493" y="5682792"/>
                  <a:ext cx="75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1317" name="Freihand 141316">
                  <a:extLst>
                    <a:ext uri="{FF2B5EF4-FFF2-40B4-BE49-F238E27FC236}">
                      <a16:creationId xmlns:a16="http://schemas.microsoft.com/office/drawing/2014/main" id="{9626F954-DDCE-43AC-8BA6-404AFC8EF280}"/>
                    </a:ext>
                  </a:extLst>
                </p14:cNvPr>
                <p14:cNvContentPartPr/>
                <p14:nvPr/>
              </p14:nvContentPartPr>
              <p14:xfrm>
                <a:off x="5387413" y="5741472"/>
                <a:ext cx="96120" cy="93240"/>
              </p14:xfrm>
            </p:contentPart>
          </mc:Choice>
          <mc:Fallback xmlns="">
            <p:pic>
              <p:nvPicPr>
                <p:cNvPr id="141317" name="Freihand 141316">
                  <a:extLst>
                    <a:ext uri="{FF2B5EF4-FFF2-40B4-BE49-F238E27FC236}">
                      <a16:creationId xmlns:a16="http://schemas.microsoft.com/office/drawing/2014/main" id="{9626F954-DDCE-43AC-8BA6-404AFC8EF280}"/>
                    </a:ext>
                  </a:extLst>
                </p:cNvPr>
                <p:cNvPicPr/>
                <p:nvPr/>
              </p:nvPicPr>
              <p:blipFill>
                <a:blip r:embed="rId116"/>
                <a:stretch>
                  <a:fillRect/>
                </a:stretch>
              </p:blipFill>
              <p:spPr>
                <a:xfrm>
                  <a:off x="5383093" y="5737152"/>
                  <a:ext cx="104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1318" name="Freihand 141317">
                  <a:extLst>
                    <a:ext uri="{FF2B5EF4-FFF2-40B4-BE49-F238E27FC236}">
                      <a16:creationId xmlns:a16="http://schemas.microsoft.com/office/drawing/2014/main" id="{EA7FBE9D-4980-492F-B114-84AA2D9F80F1}"/>
                    </a:ext>
                  </a:extLst>
                </p14:cNvPr>
                <p14:cNvContentPartPr/>
                <p14:nvPr/>
              </p14:nvContentPartPr>
              <p14:xfrm>
                <a:off x="5488933" y="5750832"/>
                <a:ext cx="271080" cy="54360"/>
              </p14:xfrm>
            </p:contentPart>
          </mc:Choice>
          <mc:Fallback xmlns="">
            <p:pic>
              <p:nvPicPr>
                <p:cNvPr id="141318" name="Freihand 141317">
                  <a:extLst>
                    <a:ext uri="{FF2B5EF4-FFF2-40B4-BE49-F238E27FC236}">
                      <a16:creationId xmlns:a16="http://schemas.microsoft.com/office/drawing/2014/main" id="{EA7FBE9D-4980-492F-B114-84AA2D9F80F1}"/>
                    </a:ext>
                  </a:extLst>
                </p:cNvPr>
                <p:cNvPicPr/>
                <p:nvPr/>
              </p:nvPicPr>
              <p:blipFill>
                <a:blip r:embed="rId118"/>
                <a:stretch>
                  <a:fillRect/>
                </a:stretch>
              </p:blipFill>
              <p:spPr>
                <a:xfrm>
                  <a:off x="5484613" y="5746512"/>
                  <a:ext cx="279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1319" name="Freihand 141318">
                  <a:extLst>
                    <a:ext uri="{FF2B5EF4-FFF2-40B4-BE49-F238E27FC236}">
                      <a16:creationId xmlns:a16="http://schemas.microsoft.com/office/drawing/2014/main" id="{7092A27F-EA5B-486E-9F81-A16996A855E9}"/>
                    </a:ext>
                  </a:extLst>
                </p14:cNvPr>
                <p14:cNvContentPartPr/>
                <p14:nvPr/>
              </p14:nvContentPartPr>
              <p14:xfrm>
                <a:off x="5767213" y="5709432"/>
                <a:ext cx="244800" cy="100800"/>
              </p14:xfrm>
            </p:contentPart>
          </mc:Choice>
          <mc:Fallback xmlns="">
            <p:pic>
              <p:nvPicPr>
                <p:cNvPr id="141319" name="Freihand 141318">
                  <a:extLst>
                    <a:ext uri="{FF2B5EF4-FFF2-40B4-BE49-F238E27FC236}">
                      <a16:creationId xmlns:a16="http://schemas.microsoft.com/office/drawing/2014/main" id="{7092A27F-EA5B-486E-9F81-A16996A855E9}"/>
                    </a:ext>
                  </a:extLst>
                </p:cNvPr>
                <p:cNvPicPr/>
                <p:nvPr/>
              </p:nvPicPr>
              <p:blipFill>
                <a:blip r:embed="rId120"/>
                <a:stretch>
                  <a:fillRect/>
                </a:stretch>
              </p:blipFill>
              <p:spPr>
                <a:xfrm>
                  <a:off x="5762893" y="5705112"/>
                  <a:ext cx="253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1320" name="Freihand 141319">
                  <a:extLst>
                    <a:ext uri="{FF2B5EF4-FFF2-40B4-BE49-F238E27FC236}">
                      <a16:creationId xmlns:a16="http://schemas.microsoft.com/office/drawing/2014/main" id="{D6A8FCD6-9715-4AD9-BE05-42EC249579AB}"/>
                    </a:ext>
                  </a:extLst>
                </p14:cNvPr>
                <p14:cNvContentPartPr/>
                <p14:nvPr/>
              </p14:nvContentPartPr>
              <p14:xfrm>
                <a:off x="6060973" y="5769552"/>
                <a:ext cx="99720" cy="59760"/>
              </p14:xfrm>
            </p:contentPart>
          </mc:Choice>
          <mc:Fallback xmlns="">
            <p:pic>
              <p:nvPicPr>
                <p:cNvPr id="141320" name="Freihand 141319">
                  <a:extLst>
                    <a:ext uri="{FF2B5EF4-FFF2-40B4-BE49-F238E27FC236}">
                      <a16:creationId xmlns:a16="http://schemas.microsoft.com/office/drawing/2014/main" id="{D6A8FCD6-9715-4AD9-BE05-42EC249579AB}"/>
                    </a:ext>
                  </a:extLst>
                </p:cNvPr>
                <p:cNvPicPr/>
                <p:nvPr/>
              </p:nvPicPr>
              <p:blipFill>
                <a:blip r:embed="rId122"/>
                <a:stretch>
                  <a:fillRect/>
                </a:stretch>
              </p:blipFill>
              <p:spPr>
                <a:xfrm>
                  <a:off x="6056653" y="5765232"/>
                  <a:ext cx="108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1330" name="Freihand 141329">
                  <a:extLst>
                    <a:ext uri="{FF2B5EF4-FFF2-40B4-BE49-F238E27FC236}">
                      <a16:creationId xmlns:a16="http://schemas.microsoft.com/office/drawing/2014/main" id="{50EEF3F6-9BB8-4D87-BABC-7F441ACFF083}"/>
                    </a:ext>
                  </a:extLst>
                </p14:cNvPr>
                <p14:cNvContentPartPr/>
                <p14:nvPr/>
              </p14:nvContentPartPr>
              <p14:xfrm>
                <a:off x="6305773" y="5692512"/>
                <a:ext cx="100800" cy="142200"/>
              </p14:xfrm>
            </p:contentPart>
          </mc:Choice>
          <mc:Fallback xmlns="">
            <p:pic>
              <p:nvPicPr>
                <p:cNvPr id="141330" name="Freihand 141329">
                  <a:extLst>
                    <a:ext uri="{FF2B5EF4-FFF2-40B4-BE49-F238E27FC236}">
                      <a16:creationId xmlns:a16="http://schemas.microsoft.com/office/drawing/2014/main" id="{50EEF3F6-9BB8-4D87-BABC-7F441ACFF083}"/>
                    </a:ext>
                  </a:extLst>
                </p:cNvPr>
                <p:cNvPicPr/>
                <p:nvPr/>
              </p:nvPicPr>
              <p:blipFill>
                <a:blip r:embed="rId124"/>
                <a:stretch>
                  <a:fillRect/>
                </a:stretch>
              </p:blipFill>
              <p:spPr>
                <a:xfrm>
                  <a:off x="6301453" y="5688192"/>
                  <a:ext cx="109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1331" name="Freihand 141330">
                  <a:extLst>
                    <a:ext uri="{FF2B5EF4-FFF2-40B4-BE49-F238E27FC236}">
                      <a16:creationId xmlns:a16="http://schemas.microsoft.com/office/drawing/2014/main" id="{A7880AAF-37D6-4595-A6E9-A03017B6D372}"/>
                    </a:ext>
                  </a:extLst>
                </p14:cNvPr>
                <p14:cNvContentPartPr/>
                <p14:nvPr/>
              </p14:nvContentPartPr>
              <p14:xfrm>
                <a:off x="6337453" y="5669112"/>
                <a:ext cx="476640" cy="175320"/>
              </p14:xfrm>
            </p:contentPart>
          </mc:Choice>
          <mc:Fallback xmlns="">
            <p:pic>
              <p:nvPicPr>
                <p:cNvPr id="141331" name="Freihand 141330">
                  <a:extLst>
                    <a:ext uri="{FF2B5EF4-FFF2-40B4-BE49-F238E27FC236}">
                      <a16:creationId xmlns:a16="http://schemas.microsoft.com/office/drawing/2014/main" id="{A7880AAF-37D6-4595-A6E9-A03017B6D372}"/>
                    </a:ext>
                  </a:extLst>
                </p:cNvPr>
                <p:cNvPicPr/>
                <p:nvPr/>
              </p:nvPicPr>
              <p:blipFill>
                <a:blip r:embed="rId126"/>
                <a:stretch>
                  <a:fillRect/>
                </a:stretch>
              </p:blipFill>
              <p:spPr>
                <a:xfrm>
                  <a:off x="6333133" y="5664792"/>
                  <a:ext cx="485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1332" name="Freihand 141331">
                  <a:extLst>
                    <a:ext uri="{FF2B5EF4-FFF2-40B4-BE49-F238E27FC236}">
                      <a16:creationId xmlns:a16="http://schemas.microsoft.com/office/drawing/2014/main" id="{6F400386-A4A6-4C8A-BA35-5AD020729C23}"/>
                    </a:ext>
                  </a:extLst>
                </p14:cNvPr>
                <p14:cNvContentPartPr/>
                <p14:nvPr/>
              </p14:nvContentPartPr>
              <p14:xfrm>
                <a:off x="6721933" y="5692512"/>
                <a:ext cx="34560" cy="2160"/>
              </p14:xfrm>
            </p:contentPart>
          </mc:Choice>
          <mc:Fallback xmlns="">
            <p:pic>
              <p:nvPicPr>
                <p:cNvPr id="141332" name="Freihand 141331">
                  <a:extLst>
                    <a:ext uri="{FF2B5EF4-FFF2-40B4-BE49-F238E27FC236}">
                      <a16:creationId xmlns:a16="http://schemas.microsoft.com/office/drawing/2014/main" id="{6F400386-A4A6-4C8A-BA35-5AD020729C23}"/>
                    </a:ext>
                  </a:extLst>
                </p:cNvPr>
                <p:cNvPicPr/>
                <p:nvPr/>
              </p:nvPicPr>
              <p:blipFill>
                <a:blip r:embed="rId128"/>
                <a:stretch>
                  <a:fillRect/>
                </a:stretch>
              </p:blipFill>
              <p:spPr>
                <a:xfrm>
                  <a:off x="6717613" y="5688192"/>
                  <a:ext cx="43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1333" name="Freihand 141332">
                  <a:extLst>
                    <a:ext uri="{FF2B5EF4-FFF2-40B4-BE49-F238E27FC236}">
                      <a16:creationId xmlns:a16="http://schemas.microsoft.com/office/drawing/2014/main" id="{6C28B064-EA5C-4539-A7E0-44B653F68047}"/>
                    </a:ext>
                  </a:extLst>
                </p14:cNvPr>
                <p14:cNvContentPartPr/>
                <p14:nvPr/>
              </p14:nvContentPartPr>
              <p14:xfrm>
                <a:off x="6828133" y="5728512"/>
                <a:ext cx="90720" cy="74160"/>
              </p14:xfrm>
            </p:contentPart>
          </mc:Choice>
          <mc:Fallback xmlns="">
            <p:pic>
              <p:nvPicPr>
                <p:cNvPr id="141333" name="Freihand 141332">
                  <a:extLst>
                    <a:ext uri="{FF2B5EF4-FFF2-40B4-BE49-F238E27FC236}">
                      <a16:creationId xmlns:a16="http://schemas.microsoft.com/office/drawing/2014/main" id="{6C28B064-EA5C-4539-A7E0-44B653F68047}"/>
                    </a:ext>
                  </a:extLst>
                </p:cNvPr>
                <p:cNvPicPr/>
                <p:nvPr/>
              </p:nvPicPr>
              <p:blipFill>
                <a:blip r:embed="rId130"/>
                <a:stretch>
                  <a:fillRect/>
                </a:stretch>
              </p:blipFill>
              <p:spPr>
                <a:xfrm>
                  <a:off x="6823813" y="5724192"/>
                  <a:ext cx="99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1334" name="Freihand 141333">
                  <a:extLst>
                    <a:ext uri="{FF2B5EF4-FFF2-40B4-BE49-F238E27FC236}">
                      <a16:creationId xmlns:a16="http://schemas.microsoft.com/office/drawing/2014/main" id="{FACE3FA4-2F43-4BA3-94A5-B07F9BF7D99B}"/>
                    </a:ext>
                  </a:extLst>
                </p14:cNvPr>
                <p14:cNvContentPartPr/>
                <p14:nvPr/>
              </p14:nvContentPartPr>
              <p14:xfrm>
                <a:off x="6955933" y="5661912"/>
                <a:ext cx="10800" cy="117720"/>
              </p14:xfrm>
            </p:contentPart>
          </mc:Choice>
          <mc:Fallback xmlns="">
            <p:pic>
              <p:nvPicPr>
                <p:cNvPr id="141334" name="Freihand 141333">
                  <a:extLst>
                    <a:ext uri="{FF2B5EF4-FFF2-40B4-BE49-F238E27FC236}">
                      <a16:creationId xmlns:a16="http://schemas.microsoft.com/office/drawing/2014/main" id="{FACE3FA4-2F43-4BA3-94A5-B07F9BF7D99B}"/>
                    </a:ext>
                  </a:extLst>
                </p:cNvPr>
                <p:cNvPicPr/>
                <p:nvPr/>
              </p:nvPicPr>
              <p:blipFill>
                <a:blip r:embed="rId132"/>
                <a:stretch>
                  <a:fillRect/>
                </a:stretch>
              </p:blipFill>
              <p:spPr>
                <a:xfrm>
                  <a:off x="6951613" y="5657592"/>
                  <a:ext cx="19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1335" name="Freihand 141334">
                  <a:extLst>
                    <a:ext uri="{FF2B5EF4-FFF2-40B4-BE49-F238E27FC236}">
                      <a16:creationId xmlns:a16="http://schemas.microsoft.com/office/drawing/2014/main" id="{196F5B1F-E353-4397-B05D-DCA65ACE341B}"/>
                    </a:ext>
                  </a:extLst>
                </p14:cNvPr>
                <p14:cNvContentPartPr/>
                <p14:nvPr/>
              </p14:nvContentPartPr>
              <p14:xfrm>
                <a:off x="6993733" y="5709792"/>
                <a:ext cx="174960" cy="78480"/>
              </p14:xfrm>
            </p:contentPart>
          </mc:Choice>
          <mc:Fallback xmlns="">
            <p:pic>
              <p:nvPicPr>
                <p:cNvPr id="141335" name="Freihand 141334">
                  <a:extLst>
                    <a:ext uri="{FF2B5EF4-FFF2-40B4-BE49-F238E27FC236}">
                      <a16:creationId xmlns:a16="http://schemas.microsoft.com/office/drawing/2014/main" id="{196F5B1F-E353-4397-B05D-DCA65ACE341B}"/>
                    </a:ext>
                  </a:extLst>
                </p:cNvPr>
                <p:cNvPicPr/>
                <p:nvPr/>
              </p:nvPicPr>
              <p:blipFill>
                <a:blip r:embed="rId134"/>
                <a:stretch>
                  <a:fillRect/>
                </a:stretch>
              </p:blipFill>
              <p:spPr>
                <a:xfrm>
                  <a:off x="6989413" y="5705472"/>
                  <a:ext cx="183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1336" name="Freihand 141335">
                  <a:extLst>
                    <a:ext uri="{FF2B5EF4-FFF2-40B4-BE49-F238E27FC236}">
                      <a16:creationId xmlns:a16="http://schemas.microsoft.com/office/drawing/2014/main" id="{C6841728-F709-4E37-8E5C-07AAA0540332}"/>
                    </a:ext>
                  </a:extLst>
                </p14:cNvPr>
                <p14:cNvContentPartPr/>
                <p14:nvPr/>
              </p14:nvContentPartPr>
              <p14:xfrm>
                <a:off x="7200373" y="5713032"/>
                <a:ext cx="30960" cy="72360"/>
              </p14:xfrm>
            </p:contentPart>
          </mc:Choice>
          <mc:Fallback xmlns="">
            <p:pic>
              <p:nvPicPr>
                <p:cNvPr id="141336" name="Freihand 141335">
                  <a:extLst>
                    <a:ext uri="{FF2B5EF4-FFF2-40B4-BE49-F238E27FC236}">
                      <a16:creationId xmlns:a16="http://schemas.microsoft.com/office/drawing/2014/main" id="{C6841728-F709-4E37-8E5C-07AAA0540332}"/>
                    </a:ext>
                  </a:extLst>
                </p:cNvPr>
                <p:cNvPicPr/>
                <p:nvPr/>
              </p:nvPicPr>
              <p:blipFill>
                <a:blip r:embed="rId136"/>
                <a:stretch>
                  <a:fillRect/>
                </a:stretch>
              </p:blipFill>
              <p:spPr>
                <a:xfrm>
                  <a:off x="7196053" y="5708712"/>
                  <a:ext cx="39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1337" name="Freihand 141336">
                  <a:extLst>
                    <a:ext uri="{FF2B5EF4-FFF2-40B4-BE49-F238E27FC236}">
                      <a16:creationId xmlns:a16="http://schemas.microsoft.com/office/drawing/2014/main" id="{4AD61FA8-A0DF-454E-A57E-679B744D37FA}"/>
                    </a:ext>
                  </a:extLst>
                </p14:cNvPr>
                <p14:cNvContentPartPr/>
                <p14:nvPr/>
              </p14:nvContentPartPr>
              <p14:xfrm>
                <a:off x="7229893" y="5646792"/>
                <a:ext cx="21240" cy="47880"/>
              </p14:xfrm>
            </p:contentPart>
          </mc:Choice>
          <mc:Fallback xmlns="">
            <p:pic>
              <p:nvPicPr>
                <p:cNvPr id="141337" name="Freihand 141336">
                  <a:extLst>
                    <a:ext uri="{FF2B5EF4-FFF2-40B4-BE49-F238E27FC236}">
                      <a16:creationId xmlns:a16="http://schemas.microsoft.com/office/drawing/2014/main" id="{4AD61FA8-A0DF-454E-A57E-679B744D37FA}"/>
                    </a:ext>
                  </a:extLst>
                </p:cNvPr>
                <p:cNvPicPr/>
                <p:nvPr/>
              </p:nvPicPr>
              <p:blipFill>
                <a:blip r:embed="rId138"/>
                <a:stretch>
                  <a:fillRect/>
                </a:stretch>
              </p:blipFill>
              <p:spPr>
                <a:xfrm>
                  <a:off x="7225573" y="5642472"/>
                  <a:ext cx="29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1338" name="Freihand 141337">
                  <a:extLst>
                    <a:ext uri="{FF2B5EF4-FFF2-40B4-BE49-F238E27FC236}">
                      <a16:creationId xmlns:a16="http://schemas.microsoft.com/office/drawing/2014/main" id="{F35A18EF-7533-4F88-BF6F-79DB10501FDF}"/>
                    </a:ext>
                  </a:extLst>
                </p14:cNvPr>
                <p14:cNvContentPartPr/>
                <p14:nvPr/>
              </p14:nvContentPartPr>
              <p14:xfrm>
                <a:off x="7226293" y="5714832"/>
                <a:ext cx="90360" cy="185760"/>
              </p14:xfrm>
            </p:contentPart>
          </mc:Choice>
          <mc:Fallback xmlns="">
            <p:pic>
              <p:nvPicPr>
                <p:cNvPr id="141338" name="Freihand 141337">
                  <a:extLst>
                    <a:ext uri="{FF2B5EF4-FFF2-40B4-BE49-F238E27FC236}">
                      <a16:creationId xmlns:a16="http://schemas.microsoft.com/office/drawing/2014/main" id="{F35A18EF-7533-4F88-BF6F-79DB10501FDF}"/>
                    </a:ext>
                  </a:extLst>
                </p:cNvPr>
                <p:cNvPicPr/>
                <p:nvPr/>
              </p:nvPicPr>
              <p:blipFill>
                <a:blip r:embed="rId140"/>
                <a:stretch>
                  <a:fillRect/>
                </a:stretch>
              </p:blipFill>
              <p:spPr>
                <a:xfrm>
                  <a:off x="7221973" y="5710512"/>
                  <a:ext cx="99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1339" name="Freihand 141338">
                  <a:extLst>
                    <a:ext uri="{FF2B5EF4-FFF2-40B4-BE49-F238E27FC236}">
                      <a16:creationId xmlns:a16="http://schemas.microsoft.com/office/drawing/2014/main" id="{525580F6-4ED9-44CB-B289-82F6E5902FB2}"/>
                    </a:ext>
                  </a:extLst>
                </p14:cNvPr>
                <p14:cNvContentPartPr/>
                <p14:nvPr/>
              </p14:nvContentPartPr>
              <p14:xfrm>
                <a:off x="7355893" y="5627712"/>
                <a:ext cx="108720" cy="147960"/>
              </p14:xfrm>
            </p:contentPart>
          </mc:Choice>
          <mc:Fallback xmlns="">
            <p:pic>
              <p:nvPicPr>
                <p:cNvPr id="141339" name="Freihand 141338">
                  <a:extLst>
                    <a:ext uri="{FF2B5EF4-FFF2-40B4-BE49-F238E27FC236}">
                      <a16:creationId xmlns:a16="http://schemas.microsoft.com/office/drawing/2014/main" id="{525580F6-4ED9-44CB-B289-82F6E5902FB2}"/>
                    </a:ext>
                  </a:extLst>
                </p:cNvPr>
                <p:cNvPicPr/>
                <p:nvPr/>
              </p:nvPicPr>
              <p:blipFill>
                <a:blip r:embed="rId142"/>
                <a:stretch>
                  <a:fillRect/>
                </a:stretch>
              </p:blipFill>
              <p:spPr>
                <a:xfrm>
                  <a:off x="7351573" y="5623392"/>
                  <a:ext cx="117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1340" name="Freihand 141339">
                  <a:extLst>
                    <a:ext uri="{FF2B5EF4-FFF2-40B4-BE49-F238E27FC236}">
                      <a16:creationId xmlns:a16="http://schemas.microsoft.com/office/drawing/2014/main" id="{F823906F-5085-4BB9-885F-5CA5E558DA7A}"/>
                    </a:ext>
                  </a:extLst>
                </p14:cNvPr>
                <p14:cNvContentPartPr/>
                <p14:nvPr/>
              </p14:nvContentPartPr>
              <p14:xfrm>
                <a:off x="7488733" y="5628792"/>
                <a:ext cx="211320" cy="161640"/>
              </p14:xfrm>
            </p:contentPart>
          </mc:Choice>
          <mc:Fallback xmlns="">
            <p:pic>
              <p:nvPicPr>
                <p:cNvPr id="141340" name="Freihand 141339">
                  <a:extLst>
                    <a:ext uri="{FF2B5EF4-FFF2-40B4-BE49-F238E27FC236}">
                      <a16:creationId xmlns:a16="http://schemas.microsoft.com/office/drawing/2014/main" id="{F823906F-5085-4BB9-885F-5CA5E558DA7A}"/>
                    </a:ext>
                  </a:extLst>
                </p:cNvPr>
                <p:cNvPicPr/>
                <p:nvPr/>
              </p:nvPicPr>
              <p:blipFill>
                <a:blip r:embed="rId144"/>
                <a:stretch>
                  <a:fillRect/>
                </a:stretch>
              </p:blipFill>
              <p:spPr>
                <a:xfrm>
                  <a:off x="7484413" y="5624472"/>
                  <a:ext cx="219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1341" name="Freihand 141340">
                  <a:extLst>
                    <a:ext uri="{FF2B5EF4-FFF2-40B4-BE49-F238E27FC236}">
                      <a16:creationId xmlns:a16="http://schemas.microsoft.com/office/drawing/2014/main" id="{27CE5986-B111-4609-A8CA-395637362723}"/>
                    </a:ext>
                  </a:extLst>
                </p14:cNvPr>
                <p14:cNvContentPartPr/>
                <p14:nvPr/>
              </p14:nvContentPartPr>
              <p14:xfrm>
                <a:off x="7599253" y="5583792"/>
                <a:ext cx="15840" cy="27720"/>
              </p14:xfrm>
            </p:contentPart>
          </mc:Choice>
          <mc:Fallback xmlns="">
            <p:pic>
              <p:nvPicPr>
                <p:cNvPr id="141341" name="Freihand 141340">
                  <a:extLst>
                    <a:ext uri="{FF2B5EF4-FFF2-40B4-BE49-F238E27FC236}">
                      <a16:creationId xmlns:a16="http://schemas.microsoft.com/office/drawing/2014/main" id="{27CE5986-B111-4609-A8CA-395637362723}"/>
                    </a:ext>
                  </a:extLst>
                </p:cNvPr>
                <p:cNvPicPr/>
                <p:nvPr/>
              </p:nvPicPr>
              <p:blipFill>
                <a:blip r:embed="rId146"/>
                <a:stretch>
                  <a:fillRect/>
                </a:stretch>
              </p:blipFill>
              <p:spPr>
                <a:xfrm>
                  <a:off x="7594933" y="5579472"/>
                  <a:ext cx="24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1343" name="Freihand 141342">
                  <a:extLst>
                    <a:ext uri="{FF2B5EF4-FFF2-40B4-BE49-F238E27FC236}">
                      <a16:creationId xmlns:a16="http://schemas.microsoft.com/office/drawing/2014/main" id="{E3145259-6D03-4C9C-AAFE-703E9FCB2C2A}"/>
                    </a:ext>
                  </a:extLst>
                </p14:cNvPr>
                <p14:cNvContentPartPr/>
                <p14:nvPr/>
              </p14:nvContentPartPr>
              <p14:xfrm>
                <a:off x="273253" y="6096072"/>
                <a:ext cx="213840" cy="117720"/>
              </p14:xfrm>
            </p:contentPart>
          </mc:Choice>
          <mc:Fallback xmlns="">
            <p:pic>
              <p:nvPicPr>
                <p:cNvPr id="141343" name="Freihand 141342">
                  <a:extLst>
                    <a:ext uri="{FF2B5EF4-FFF2-40B4-BE49-F238E27FC236}">
                      <a16:creationId xmlns:a16="http://schemas.microsoft.com/office/drawing/2014/main" id="{E3145259-6D03-4C9C-AAFE-703E9FCB2C2A}"/>
                    </a:ext>
                  </a:extLst>
                </p:cNvPr>
                <p:cNvPicPr/>
                <p:nvPr/>
              </p:nvPicPr>
              <p:blipFill>
                <a:blip r:embed="rId148"/>
                <a:stretch>
                  <a:fillRect/>
                </a:stretch>
              </p:blipFill>
              <p:spPr>
                <a:xfrm>
                  <a:off x="268933" y="6091752"/>
                  <a:ext cx="222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1344" name="Freihand 141343">
                  <a:extLst>
                    <a:ext uri="{FF2B5EF4-FFF2-40B4-BE49-F238E27FC236}">
                      <a16:creationId xmlns:a16="http://schemas.microsoft.com/office/drawing/2014/main" id="{3070DC7D-6BD9-47FD-8107-436E99EC91BB}"/>
                    </a:ext>
                  </a:extLst>
                </p14:cNvPr>
                <p14:cNvContentPartPr/>
                <p14:nvPr/>
              </p14:nvContentPartPr>
              <p14:xfrm>
                <a:off x="517333" y="6115512"/>
                <a:ext cx="149040" cy="88560"/>
              </p14:xfrm>
            </p:contentPart>
          </mc:Choice>
          <mc:Fallback xmlns="">
            <p:pic>
              <p:nvPicPr>
                <p:cNvPr id="141344" name="Freihand 141343">
                  <a:extLst>
                    <a:ext uri="{FF2B5EF4-FFF2-40B4-BE49-F238E27FC236}">
                      <a16:creationId xmlns:a16="http://schemas.microsoft.com/office/drawing/2014/main" id="{3070DC7D-6BD9-47FD-8107-436E99EC91BB}"/>
                    </a:ext>
                  </a:extLst>
                </p:cNvPr>
                <p:cNvPicPr/>
                <p:nvPr/>
              </p:nvPicPr>
              <p:blipFill>
                <a:blip r:embed="rId150"/>
                <a:stretch>
                  <a:fillRect/>
                </a:stretch>
              </p:blipFill>
              <p:spPr>
                <a:xfrm>
                  <a:off x="513013" y="6111192"/>
                  <a:ext cx="157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1345" name="Freihand 141344">
                  <a:extLst>
                    <a:ext uri="{FF2B5EF4-FFF2-40B4-BE49-F238E27FC236}">
                      <a16:creationId xmlns:a16="http://schemas.microsoft.com/office/drawing/2014/main" id="{8355D5ED-894E-4CCA-80AE-5FC92E3846F4}"/>
                    </a:ext>
                  </a:extLst>
                </p14:cNvPr>
                <p14:cNvContentPartPr/>
                <p14:nvPr/>
              </p14:nvContentPartPr>
              <p14:xfrm>
                <a:off x="838093" y="6134592"/>
                <a:ext cx="151920" cy="69840"/>
              </p14:xfrm>
            </p:contentPart>
          </mc:Choice>
          <mc:Fallback xmlns="">
            <p:pic>
              <p:nvPicPr>
                <p:cNvPr id="141345" name="Freihand 141344">
                  <a:extLst>
                    <a:ext uri="{FF2B5EF4-FFF2-40B4-BE49-F238E27FC236}">
                      <a16:creationId xmlns:a16="http://schemas.microsoft.com/office/drawing/2014/main" id="{8355D5ED-894E-4CCA-80AE-5FC92E3846F4}"/>
                    </a:ext>
                  </a:extLst>
                </p:cNvPr>
                <p:cNvPicPr/>
                <p:nvPr/>
              </p:nvPicPr>
              <p:blipFill>
                <a:blip r:embed="rId152"/>
                <a:stretch>
                  <a:fillRect/>
                </a:stretch>
              </p:blipFill>
              <p:spPr>
                <a:xfrm>
                  <a:off x="833773" y="6130272"/>
                  <a:ext cx="16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1346" name="Freihand 141345">
                  <a:extLst>
                    <a:ext uri="{FF2B5EF4-FFF2-40B4-BE49-F238E27FC236}">
                      <a16:creationId xmlns:a16="http://schemas.microsoft.com/office/drawing/2014/main" id="{AEE5C899-A793-445B-B7D8-D031BBC993AD}"/>
                    </a:ext>
                  </a:extLst>
                </p14:cNvPr>
                <p14:cNvContentPartPr/>
                <p14:nvPr/>
              </p14:nvContentPartPr>
              <p14:xfrm>
                <a:off x="1006573" y="6149352"/>
                <a:ext cx="140040" cy="58320"/>
              </p14:xfrm>
            </p:contentPart>
          </mc:Choice>
          <mc:Fallback xmlns="">
            <p:pic>
              <p:nvPicPr>
                <p:cNvPr id="141346" name="Freihand 141345">
                  <a:extLst>
                    <a:ext uri="{FF2B5EF4-FFF2-40B4-BE49-F238E27FC236}">
                      <a16:creationId xmlns:a16="http://schemas.microsoft.com/office/drawing/2014/main" id="{AEE5C899-A793-445B-B7D8-D031BBC993AD}"/>
                    </a:ext>
                  </a:extLst>
                </p:cNvPr>
                <p:cNvPicPr/>
                <p:nvPr/>
              </p:nvPicPr>
              <p:blipFill>
                <a:blip r:embed="rId154"/>
                <a:stretch>
                  <a:fillRect/>
                </a:stretch>
              </p:blipFill>
              <p:spPr>
                <a:xfrm>
                  <a:off x="1002253" y="6145032"/>
                  <a:ext cx="148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1347" name="Freihand 141346">
                  <a:extLst>
                    <a:ext uri="{FF2B5EF4-FFF2-40B4-BE49-F238E27FC236}">
                      <a16:creationId xmlns:a16="http://schemas.microsoft.com/office/drawing/2014/main" id="{068F3E01-4FFF-42BA-9E2D-6796D385BFC3}"/>
                    </a:ext>
                  </a:extLst>
                </p14:cNvPr>
                <p14:cNvContentPartPr/>
                <p14:nvPr/>
              </p14:nvContentPartPr>
              <p14:xfrm>
                <a:off x="1151293" y="6075192"/>
                <a:ext cx="136080" cy="132120"/>
              </p14:xfrm>
            </p:contentPart>
          </mc:Choice>
          <mc:Fallback xmlns="">
            <p:pic>
              <p:nvPicPr>
                <p:cNvPr id="141347" name="Freihand 141346">
                  <a:extLst>
                    <a:ext uri="{FF2B5EF4-FFF2-40B4-BE49-F238E27FC236}">
                      <a16:creationId xmlns:a16="http://schemas.microsoft.com/office/drawing/2014/main" id="{068F3E01-4FFF-42BA-9E2D-6796D385BFC3}"/>
                    </a:ext>
                  </a:extLst>
                </p:cNvPr>
                <p:cNvPicPr/>
                <p:nvPr/>
              </p:nvPicPr>
              <p:blipFill>
                <a:blip r:embed="rId156"/>
                <a:stretch>
                  <a:fillRect/>
                </a:stretch>
              </p:blipFill>
              <p:spPr>
                <a:xfrm>
                  <a:off x="1146973" y="6070872"/>
                  <a:ext cx="144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1348" name="Freihand 141347">
                  <a:extLst>
                    <a:ext uri="{FF2B5EF4-FFF2-40B4-BE49-F238E27FC236}">
                      <a16:creationId xmlns:a16="http://schemas.microsoft.com/office/drawing/2014/main" id="{6DEE36B9-BB46-4483-9347-18A14EA8FEEC}"/>
                    </a:ext>
                  </a:extLst>
                </p14:cNvPr>
                <p14:cNvContentPartPr/>
                <p14:nvPr/>
              </p14:nvContentPartPr>
              <p14:xfrm>
                <a:off x="1511653" y="6142152"/>
                <a:ext cx="61560" cy="43920"/>
              </p14:xfrm>
            </p:contentPart>
          </mc:Choice>
          <mc:Fallback xmlns="">
            <p:pic>
              <p:nvPicPr>
                <p:cNvPr id="141348" name="Freihand 141347">
                  <a:extLst>
                    <a:ext uri="{FF2B5EF4-FFF2-40B4-BE49-F238E27FC236}">
                      <a16:creationId xmlns:a16="http://schemas.microsoft.com/office/drawing/2014/main" id="{6DEE36B9-BB46-4483-9347-18A14EA8FEEC}"/>
                    </a:ext>
                  </a:extLst>
                </p:cNvPr>
                <p:cNvPicPr/>
                <p:nvPr/>
              </p:nvPicPr>
              <p:blipFill>
                <a:blip r:embed="rId158"/>
                <a:stretch>
                  <a:fillRect/>
                </a:stretch>
              </p:blipFill>
              <p:spPr>
                <a:xfrm>
                  <a:off x="1507333" y="6137832"/>
                  <a:ext cx="70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1349" name="Freihand 141348">
                  <a:extLst>
                    <a:ext uri="{FF2B5EF4-FFF2-40B4-BE49-F238E27FC236}">
                      <a16:creationId xmlns:a16="http://schemas.microsoft.com/office/drawing/2014/main" id="{13793DD7-0A95-4BC2-87C0-0BE0B821F14E}"/>
                    </a:ext>
                  </a:extLst>
                </p14:cNvPr>
                <p14:cNvContentPartPr/>
                <p14:nvPr/>
              </p14:nvContentPartPr>
              <p14:xfrm>
                <a:off x="1512373" y="6092472"/>
                <a:ext cx="285480" cy="111240"/>
              </p14:xfrm>
            </p:contentPart>
          </mc:Choice>
          <mc:Fallback xmlns="">
            <p:pic>
              <p:nvPicPr>
                <p:cNvPr id="141349" name="Freihand 141348">
                  <a:extLst>
                    <a:ext uri="{FF2B5EF4-FFF2-40B4-BE49-F238E27FC236}">
                      <a16:creationId xmlns:a16="http://schemas.microsoft.com/office/drawing/2014/main" id="{13793DD7-0A95-4BC2-87C0-0BE0B821F14E}"/>
                    </a:ext>
                  </a:extLst>
                </p:cNvPr>
                <p:cNvPicPr/>
                <p:nvPr/>
              </p:nvPicPr>
              <p:blipFill>
                <a:blip r:embed="rId160"/>
                <a:stretch>
                  <a:fillRect/>
                </a:stretch>
              </p:blipFill>
              <p:spPr>
                <a:xfrm>
                  <a:off x="1508053" y="6088152"/>
                  <a:ext cx="294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1350" name="Freihand 141349">
                  <a:extLst>
                    <a:ext uri="{FF2B5EF4-FFF2-40B4-BE49-F238E27FC236}">
                      <a16:creationId xmlns:a16="http://schemas.microsoft.com/office/drawing/2014/main" id="{290B1788-2AC5-47C0-B765-C6C0F3E5BEDE}"/>
                    </a:ext>
                  </a:extLst>
                </p14:cNvPr>
                <p14:cNvContentPartPr/>
                <p14:nvPr/>
              </p14:nvContentPartPr>
              <p14:xfrm>
                <a:off x="2022493" y="6115152"/>
                <a:ext cx="8280" cy="92880"/>
              </p14:xfrm>
            </p:contentPart>
          </mc:Choice>
          <mc:Fallback xmlns="">
            <p:pic>
              <p:nvPicPr>
                <p:cNvPr id="141350" name="Freihand 141349">
                  <a:extLst>
                    <a:ext uri="{FF2B5EF4-FFF2-40B4-BE49-F238E27FC236}">
                      <a16:creationId xmlns:a16="http://schemas.microsoft.com/office/drawing/2014/main" id="{290B1788-2AC5-47C0-B765-C6C0F3E5BEDE}"/>
                    </a:ext>
                  </a:extLst>
                </p:cNvPr>
                <p:cNvPicPr/>
                <p:nvPr/>
              </p:nvPicPr>
              <p:blipFill>
                <a:blip r:embed="rId162"/>
                <a:stretch>
                  <a:fillRect/>
                </a:stretch>
              </p:blipFill>
              <p:spPr>
                <a:xfrm>
                  <a:off x="2018173" y="6110832"/>
                  <a:ext cx="16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1351" name="Freihand 141350">
                  <a:extLst>
                    <a:ext uri="{FF2B5EF4-FFF2-40B4-BE49-F238E27FC236}">
                      <a16:creationId xmlns:a16="http://schemas.microsoft.com/office/drawing/2014/main" id="{FD5A430D-C9C3-46B1-B488-80C53622E6AF}"/>
                    </a:ext>
                  </a:extLst>
                </p14:cNvPr>
                <p14:cNvContentPartPr/>
                <p14:nvPr/>
              </p14:nvContentPartPr>
              <p14:xfrm>
                <a:off x="1929973" y="6087792"/>
                <a:ext cx="161280" cy="10080"/>
              </p14:xfrm>
            </p:contentPart>
          </mc:Choice>
          <mc:Fallback xmlns="">
            <p:pic>
              <p:nvPicPr>
                <p:cNvPr id="141351" name="Freihand 141350">
                  <a:extLst>
                    <a:ext uri="{FF2B5EF4-FFF2-40B4-BE49-F238E27FC236}">
                      <a16:creationId xmlns:a16="http://schemas.microsoft.com/office/drawing/2014/main" id="{FD5A430D-C9C3-46B1-B488-80C53622E6AF}"/>
                    </a:ext>
                  </a:extLst>
                </p:cNvPr>
                <p:cNvPicPr/>
                <p:nvPr/>
              </p:nvPicPr>
              <p:blipFill>
                <a:blip r:embed="rId164"/>
                <a:stretch>
                  <a:fillRect/>
                </a:stretch>
              </p:blipFill>
              <p:spPr>
                <a:xfrm>
                  <a:off x="1925653" y="6083472"/>
                  <a:ext cx="169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1352" name="Freihand 141351">
                  <a:extLst>
                    <a:ext uri="{FF2B5EF4-FFF2-40B4-BE49-F238E27FC236}">
                      <a16:creationId xmlns:a16="http://schemas.microsoft.com/office/drawing/2014/main" id="{53FA9E92-B2AA-4762-9CAC-04E090E12E13}"/>
                    </a:ext>
                  </a:extLst>
                </p14:cNvPr>
                <p14:cNvContentPartPr/>
                <p14:nvPr/>
              </p14:nvContentPartPr>
              <p14:xfrm>
                <a:off x="1949413" y="6131712"/>
                <a:ext cx="156240" cy="13320"/>
              </p14:xfrm>
            </p:contentPart>
          </mc:Choice>
          <mc:Fallback xmlns="">
            <p:pic>
              <p:nvPicPr>
                <p:cNvPr id="141352" name="Freihand 141351">
                  <a:extLst>
                    <a:ext uri="{FF2B5EF4-FFF2-40B4-BE49-F238E27FC236}">
                      <a16:creationId xmlns:a16="http://schemas.microsoft.com/office/drawing/2014/main" id="{53FA9E92-B2AA-4762-9CAC-04E090E12E13}"/>
                    </a:ext>
                  </a:extLst>
                </p:cNvPr>
                <p:cNvPicPr/>
                <p:nvPr/>
              </p:nvPicPr>
              <p:blipFill>
                <a:blip r:embed="rId166"/>
                <a:stretch>
                  <a:fillRect/>
                </a:stretch>
              </p:blipFill>
              <p:spPr>
                <a:xfrm>
                  <a:off x="1945093" y="6127392"/>
                  <a:ext cx="164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1353" name="Freihand 141352">
                  <a:extLst>
                    <a:ext uri="{FF2B5EF4-FFF2-40B4-BE49-F238E27FC236}">
                      <a16:creationId xmlns:a16="http://schemas.microsoft.com/office/drawing/2014/main" id="{303C421E-4901-4984-9904-BEC267142DB8}"/>
                    </a:ext>
                  </a:extLst>
                </p14:cNvPr>
                <p14:cNvContentPartPr/>
                <p14:nvPr/>
              </p14:nvContentPartPr>
              <p14:xfrm>
                <a:off x="2097373" y="6089592"/>
                <a:ext cx="223200" cy="92880"/>
              </p14:xfrm>
            </p:contentPart>
          </mc:Choice>
          <mc:Fallback xmlns="">
            <p:pic>
              <p:nvPicPr>
                <p:cNvPr id="141353" name="Freihand 141352">
                  <a:extLst>
                    <a:ext uri="{FF2B5EF4-FFF2-40B4-BE49-F238E27FC236}">
                      <a16:creationId xmlns:a16="http://schemas.microsoft.com/office/drawing/2014/main" id="{303C421E-4901-4984-9904-BEC267142DB8}"/>
                    </a:ext>
                  </a:extLst>
                </p:cNvPr>
                <p:cNvPicPr/>
                <p:nvPr/>
              </p:nvPicPr>
              <p:blipFill>
                <a:blip r:embed="rId168"/>
                <a:stretch>
                  <a:fillRect/>
                </a:stretch>
              </p:blipFill>
              <p:spPr>
                <a:xfrm>
                  <a:off x="2093053" y="6085272"/>
                  <a:ext cx="231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1354" name="Freihand 141353">
                  <a:extLst>
                    <a:ext uri="{FF2B5EF4-FFF2-40B4-BE49-F238E27FC236}">
                      <a16:creationId xmlns:a16="http://schemas.microsoft.com/office/drawing/2014/main" id="{5ABA7223-0239-44C0-918E-69672F36B325}"/>
                    </a:ext>
                  </a:extLst>
                </p14:cNvPr>
                <p14:cNvContentPartPr/>
                <p14:nvPr/>
              </p14:nvContentPartPr>
              <p14:xfrm>
                <a:off x="2321293" y="6137112"/>
                <a:ext cx="234000" cy="45000"/>
              </p14:xfrm>
            </p:contentPart>
          </mc:Choice>
          <mc:Fallback xmlns="">
            <p:pic>
              <p:nvPicPr>
                <p:cNvPr id="141354" name="Freihand 141353">
                  <a:extLst>
                    <a:ext uri="{FF2B5EF4-FFF2-40B4-BE49-F238E27FC236}">
                      <a16:creationId xmlns:a16="http://schemas.microsoft.com/office/drawing/2014/main" id="{5ABA7223-0239-44C0-918E-69672F36B325}"/>
                    </a:ext>
                  </a:extLst>
                </p:cNvPr>
                <p:cNvPicPr/>
                <p:nvPr/>
              </p:nvPicPr>
              <p:blipFill>
                <a:blip r:embed="rId170"/>
                <a:stretch>
                  <a:fillRect/>
                </a:stretch>
              </p:blipFill>
              <p:spPr>
                <a:xfrm>
                  <a:off x="2316973" y="6132792"/>
                  <a:ext cx="242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1355" name="Freihand 141354">
                  <a:extLst>
                    <a:ext uri="{FF2B5EF4-FFF2-40B4-BE49-F238E27FC236}">
                      <a16:creationId xmlns:a16="http://schemas.microsoft.com/office/drawing/2014/main" id="{06CF3684-4B3F-4B1F-B585-D417B2BB334D}"/>
                    </a:ext>
                  </a:extLst>
                </p14:cNvPr>
                <p14:cNvContentPartPr/>
                <p14:nvPr/>
              </p14:nvContentPartPr>
              <p14:xfrm>
                <a:off x="2570413" y="6106152"/>
                <a:ext cx="142920" cy="78480"/>
              </p14:xfrm>
            </p:contentPart>
          </mc:Choice>
          <mc:Fallback xmlns="">
            <p:pic>
              <p:nvPicPr>
                <p:cNvPr id="141355" name="Freihand 141354">
                  <a:extLst>
                    <a:ext uri="{FF2B5EF4-FFF2-40B4-BE49-F238E27FC236}">
                      <a16:creationId xmlns:a16="http://schemas.microsoft.com/office/drawing/2014/main" id="{06CF3684-4B3F-4B1F-B585-D417B2BB334D}"/>
                    </a:ext>
                  </a:extLst>
                </p:cNvPr>
                <p:cNvPicPr/>
                <p:nvPr/>
              </p:nvPicPr>
              <p:blipFill>
                <a:blip r:embed="rId172"/>
                <a:stretch>
                  <a:fillRect/>
                </a:stretch>
              </p:blipFill>
              <p:spPr>
                <a:xfrm>
                  <a:off x="2566093" y="6101832"/>
                  <a:ext cx="151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1356" name="Freihand 141355">
                  <a:extLst>
                    <a:ext uri="{FF2B5EF4-FFF2-40B4-BE49-F238E27FC236}">
                      <a16:creationId xmlns:a16="http://schemas.microsoft.com/office/drawing/2014/main" id="{07FCBC12-04EF-47D4-9BB4-2A82BA239CD2}"/>
                    </a:ext>
                  </a:extLst>
                </p14:cNvPr>
                <p14:cNvContentPartPr/>
                <p14:nvPr/>
              </p14:nvContentPartPr>
              <p14:xfrm>
                <a:off x="2761933" y="6042792"/>
                <a:ext cx="244080" cy="126000"/>
              </p14:xfrm>
            </p:contentPart>
          </mc:Choice>
          <mc:Fallback xmlns="">
            <p:pic>
              <p:nvPicPr>
                <p:cNvPr id="141356" name="Freihand 141355">
                  <a:extLst>
                    <a:ext uri="{FF2B5EF4-FFF2-40B4-BE49-F238E27FC236}">
                      <a16:creationId xmlns:a16="http://schemas.microsoft.com/office/drawing/2014/main" id="{07FCBC12-04EF-47D4-9BB4-2A82BA239CD2}"/>
                    </a:ext>
                  </a:extLst>
                </p:cNvPr>
                <p:cNvPicPr/>
                <p:nvPr/>
              </p:nvPicPr>
              <p:blipFill>
                <a:blip r:embed="rId174"/>
                <a:stretch>
                  <a:fillRect/>
                </a:stretch>
              </p:blipFill>
              <p:spPr>
                <a:xfrm>
                  <a:off x="2757613" y="6038472"/>
                  <a:ext cx="252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1357" name="Freihand 141356">
                  <a:extLst>
                    <a:ext uri="{FF2B5EF4-FFF2-40B4-BE49-F238E27FC236}">
                      <a16:creationId xmlns:a16="http://schemas.microsoft.com/office/drawing/2014/main" id="{D0A646A3-150D-4544-BB4F-2C5267825065}"/>
                    </a:ext>
                  </a:extLst>
                </p14:cNvPr>
                <p14:cNvContentPartPr/>
                <p14:nvPr/>
              </p14:nvContentPartPr>
              <p14:xfrm>
                <a:off x="3008893" y="6048912"/>
                <a:ext cx="360" cy="360"/>
              </p14:xfrm>
            </p:contentPart>
          </mc:Choice>
          <mc:Fallback xmlns="">
            <p:pic>
              <p:nvPicPr>
                <p:cNvPr id="141357" name="Freihand 141356">
                  <a:extLst>
                    <a:ext uri="{FF2B5EF4-FFF2-40B4-BE49-F238E27FC236}">
                      <a16:creationId xmlns:a16="http://schemas.microsoft.com/office/drawing/2014/main" id="{D0A646A3-150D-4544-BB4F-2C5267825065}"/>
                    </a:ext>
                  </a:extLst>
                </p:cNvPr>
                <p:cNvPicPr/>
                <p:nvPr/>
              </p:nvPicPr>
              <p:blipFill>
                <a:blip r:embed="rId84"/>
                <a:stretch>
                  <a:fillRect/>
                </a:stretch>
              </p:blipFill>
              <p:spPr>
                <a:xfrm>
                  <a:off x="3004573" y="6044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1358" name="Freihand 141357">
                  <a:extLst>
                    <a:ext uri="{FF2B5EF4-FFF2-40B4-BE49-F238E27FC236}">
                      <a16:creationId xmlns:a16="http://schemas.microsoft.com/office/drawing/2014/main" id="{9F1CEE60-D593-4901-8538-ED0735331CA2}"/>
                    </a:ext>
                  </a:extLst>
                </p14:cNvPr>
                <p14:cNvContentPartPr/>
                <p14:nvPr/>
              </p14:nvContentPartPr>
              <p14:xfrm>
                <a:off x="3051733" y="6075192"/>
                <a:ext cx="90720" cy="90000"/>
              </p14:xfrm>
            </p:contentPart>
          </mc:Choice>
          <mc:Fallback xmlns="">
            <p:pic>
              <p:nvPicPr>
                <p:cNvPr id="141358" name="Freihand 141357">
                  <a:extLst>
                    <a:ext uri="{FF2B5EF4-FFF2-40B4-BE49-F238E27FC236}">
                      <a16:creationId xmlns:a16="http://schemas.microsoft.com/office/drawing/2014/main" id="{9F1CEE60-D593-4901-8538-ED0735331CA2}"/>
                    </a:ext>
                  </a:extLst>
                </p:cNvPr>
                <p:cNvPicPr/>
                <p:nvPr/>
              </p:nvPicPr>
              <p:blipFill>
                <a:blip r:embed="rId177"/>
                <a:stretch>
                  <a:fillRect/>
                </a:stretch>
              </p:blipFill>
              <p:spPr>
                <a:xfrm>
                  <a:off x="3047413" y="6070872"/>
                  <a:ext cx="99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1359" name="Freihand 141358">
                  <a:extLst>
                    <a:ext uri="{FF2B5EF4-FFF2-40B4-BE49-F238E27FC236}">
                      <a16:creationId xmlns:a16="http://schemas.microsoft.com/office/drawing/2014/main" id="{41754C33-9D1D-4D7F-AAAB-EE6850793AD3}"/>
                    </a:ext>
                  </a:extLst>
                </p14:cNvPr>
                <p14:cNvContentPartPr/>
                <p14:nvPr/>
              </p14:nvContentPartPr>
              <p14:xfrm>
                <a:off x="3161173" y="6079152"/>
                <a:ext cx="111240" cy="83160"/>
              </p14:xfrm>
            </p:contentPart>
          </mc:Choice>
          <mc:Fallback xmlns="">
            <p:pic>
              <p:nvPicPr>
                <p:cNvPr id="141359" name="Freihand 141358">
                  <a:extLst>
                    <a:ext uri="{FF2B5EF4-FFF2-40B4-BE49-F238E27FC236}">
                      <a16:creationId xmlns:a16="http://schemas.microsoft.com/office/drawing/2014/main" id="{41754C33-9D1D-4D7F-AAAB-EE6850793AD3}"/>
                    </a:ext>
                  </a:extLst>
                </p:cNvPr>
                <p:cNvPicPr/>
                <p:nvPr/>
              </p:nvPicPr>
              <p:blipFill>
                <a:blip r:embed="rId179"/>
                <a:stretch>
                  <a:fillRect/>
                </a:stretch>
              </p:blipFill>
              <p:spPr>
                <a:xfrm>
                  <a:off x="3156853" y="6074832"/>
                  <a:ext cx="119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361" name="Freihand 141360">
                  <a:extLst>
                    <a:ext uri="{FF2B5EF4-FFF2-40B4-BE49-F238E27FC236}">
                      <a16:creationId xmlns:a16="http://schemas.microsoft.com/office/drawing/2014/main" id="{ABFD21EB-7AE6-418F-B5FB-F3BE993749AE}"/>
                    </a:ext>
                  </a:extLst>
                </p14:cNvPr>
                <p14:cNvContentPartPr/>
                <p14:nvPr/>
              </p14:nvContentPartPr>
              <p14:xfrm>
                <a:off x="3440533" y="6066552"/>
                <a:ext cx="290880" cy="110880"/>
              </p14:xfrm>
            </p:contentPart>
          </mc:Choice>
          <mc:Fallback xmlns="">
            <p:pic>
              <p:nvPicPr>
                <p:cNvPr id="141361" name="Freihand 141360">
                  <a:extLst>
                    <a:ext uri="{FF2B5EF4-FFF2-40B4-BE49-F238E27FC236}">
                      <a16:creationId xmlns:a16="http://schemas.microsoft.com/office/drawing/2014/main" id="{ABFD21EB-7AE6-418F-B5FB-F3BE993749AE}"/>
                    </a:ext>
                  </a:extLst>
                </p:cNvPr>
                <p:cNvPicPr/>
                <p:nvPr/>
              </p:nvPicPr>
              <p:blipFill>
                <a:blip r:embed="rId181"/>
                <a:stretch>
                  <a:fillRect/>
                </a:stretch>
              </p:blipFill>
              <p:spPr>
                <a:xfrm>
                  <a:off x="3436213" y="6062232"/>
                  <a:ext cx="29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1362" name="Freihand 141361">
                  <a:extLst>
                    <a:ext uri="{FF2B5EF4-FFF2-40B4-BE49-F238E27FC236}">
                      <a16:creationId xmlns:a16="http://schemas.microsoft.com/office/drawing/2014/main" id="{8234343A-F5C4-4CFE-8852-EFDDB6C9FC09}"/>
                    </a:ext>
                  </a:extLst>
                </p14:cNvPr>
                <p14:cNvContentPartPr/>
                <p14:nvPr/>
              </p14:nvContentPartPr>
              <p14:xfrm>
                <a:off x="3702973" y="6058272"/>
                <a:ext cx="360" cy="360"/>
              </p14:xfrm>
            </p:contentPart>
          </mc:Choice>
          <mc:Fallback xmlns="">
            <p:pic>
              <p:nvPicPr>
                <p:cNvPr id="141362" name="Freihand 141361">
                  <a:extLst>
                    <a:ext uri="{FF2B5EF4-FFF2-40B4-BE49-F238E27FC236}">
                      <a16:creationId xmlns:a16="http://schemas.microsoft.com/office/drawing/2014/main" id="{8234343A-F5C4-4CFE-8852-EFDDB6C9FC09}"/>
                    </a:ext>
                  </a:extLst>
                </p:cNvPr>
                <p:cNvPicPr/>
                <p:nvPr/>
              </p:nvPicPr>
              <p:blipFill>
                <a:blip r:embed="rId84"/>
                <a:stretch>
                  <a:fillRect/>
                </a:stretch>
              </p:blipFill>
              <p:spPr>
                <a:xfrm>
                  <a:off x="3698653" y="6053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1363" name="Freihand 141362">
                  <a:extLst>
                    <a:ext uri="{FF2B5EF4-FFF2-40B4-BE49-F238E27FC236}">
                      <a16:creationId xmlns:a16="http://schemas.microsoft.com/office/drawing/2014/main" id="{13D40550-8B7B-417E-8CB0-5533CD0AE7AE}"/>
                    </a:ext>
                  </a:extLst>
                </p14:cNvPr>
                <p14:cNvContentPartPr/>
                <p14:nvPr/>
              </p14:nvContentPartPr>
              <p14:xfrm>
                <a:off x="3792253" y="6084912"/>
                <a:ext cx="116280" cy="85320"/>
              </p14:xfrm>
            </p:contentPart>
          </mc:Choice>
          <mc:Fallback xmlns="">
            <p:pic>
              <p:nvPicPr>
                <p:cNvPr id="141363" name="Freihand 141362">
                  <a:extLst>
                    <a:ext uri="{FF2B5EF4-FFF2-40B4-BE49-F238E27FC236}">
                      <a16:creationId xmlns:a16="http://schemas.microsoft.com/office/drawing/2014/main" id="{13D40550-8B7B-417E-8CB0-5533CD0AE7AE}"/>
                    </a:ext>
                  </a:extLst>
                </p:cNvPr>
                <p:cNvPicPr/>
                <p:nvPr/>
              </p:nvPicPr>
              <p:blipFill>
                <a:blip r:embed="rId184"/>
                <a:stretch>
                  <a:fillRect/>
                </a:stretch>
              </p:blipFill>
              <p:spPr>
                <a:xfrm>
                  <a:off x="3787933" y="6080592"/>
                  <a:ext cx="124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1364" name="Freihand 141363">
                  <a:extLst>
                    <a:ext uri="{FF2B5EF4-FFF2-40B4-BE49-F238E27FC236}">
                      <a16:creationId xmlns:a16="http://schemas.microsoft.com/office/drawing/2014/main" id="{E57A4C60-67CA-406C-B532-551836934A06}"/>
                    </a:ext>
                  </a:extLst>
                </p14:cNvPr>
                <p14:cNvContentPartPr/>
                <p14:nvPr/>
              </p14:nvContentPartPr>
              <p14:xfrm>
                <a:off x="4061533" y="6042792"/>
                <a:ext cx="365040" cy="108000"/>
              </p14:xfrm>
            </p:contentPart>
          </mc:Choice>
          <mc:Fallback xmlns="">
            <p:pic>
              <p:nvPicPr>
                <p:cNvPr id="141364" name="Freihand 141363">
                  <a:extLst>
                    <a:ext uri="{FF2B5EF4-FFF2-40B4-BE49-F238E27FC236}">
                      <a16:creationId xmlns:a16="http://schemas.microsoft.com/office/drawing/2014/main" id="{E57A4C60-67CA-406C-B532-551836934A06}"/>
                    </a:ext>
                  </a:extLst>
                </p:cNvPr>
                <p:cNvPicPr/>
                <p:nvPr/>
              </p:nvPicPr>
              <p:blipFill>
                <a:blip r:embed="rId186"/>
                <a:stretch>
                  <a:fillRect/>
                </a:stretch>
              </p:blipFill>
              <p:spPr>
                <a:xfrm>
                  <a:off x="4057213" y="6038472"/>
                  <a:ext cx="373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1365" name="Freihand 141364">
                  <a:extLst>
                    <a:ext uri="{FF2B5EF4-FFF2-40B4-BE49-F238E27FC236}">
                      <a16:creationId xmlns:a16="http://schemas.microsoft.com/office/drawing/2014/main" id="{4926A021-D8F9-4EA2-9E5F-5AA3CB4A8CC8}"/>
                    </a:ext>
                  </a:extLst>
                </p14:cNvPr>
                <p14:cNvContentPartPr/>
                <p14:nvPr/>
              </p14:nvContentPartPr>
              <p14:xfrm>
                <a:off x="4407853" y="6008952"/>
                <a:ext cx="360" cy="360"/>
              </p14:xfrm>
            </p:contentPart>
          </mc:Choice>
          <mc:Fallback xmlns="">
            <p:pic>
              <p:nvPicPr>
                <p:cNvPr id="141365" name="Freihand 141364">
                  <a:extLst>
                    <a:ext uri="{FF2B5EF4-FFF2-40B4-BE49-F238E27FC236}">
                      <a16:creationId xmlns:a16="http://schemas.microsoft.com/office/drawing/2014/main" id="{4926A021-D8F9-4EA2-9E5F-5AA3CB4A8CC8}"/>
                    </a:ext>
                  </a:extLst>
                </p:cNvPr>
                <p:cNvPicPr/>
                <p:nvPr/>
              </p:nvPicPr>
              <p:blipFill>
                <a:blip r:embed="rId84"/>
                <a:stretch>
                  <a:fillRect/>
                </a:stretch>
              </p:blipFill>
              <p:spPr>
                <a:xfrm>
                  <a:off x="4403533" y="6004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1366" name="Freihand 141365">
                  <a:extLst>
                    <a:ext uri="{FF2B5EF4-FFF2-40B4-BE49-F238E27FC236}">
                      <a16:creationId xmlns:a16="http://schemas.microsoft.com/office/drawing/2014/main" id="{DE51689E-88D2-440B-9C79-8BB06AF40267}"/>
                    </a:ext>
                  </a:extLst>
                </p14:cNvPr>
                <p14:cNvContentPartPr/>
                <p14:nvPr/>
              </p14:nvContentPartPr>
              <p14:xfrm>
                <a:off x="4480933" y="5978352"/>
                <a:ext cx="231480" cy="185760"/>
              </p14:xfrm>
            </p:contentPart>
          </mc:Choice>
          <mc:Fallback xmlns="">
            <p:pic>
              <p:nvPicPr>
                <p:cNvPr id="141366" name="Freihand 141365">
                  <a:extLst>
                    <a:ext uri="{FF2B5EF4-FFF2-40B4-BE49-F238E27FC236}">
                      <a16:creationId xmlns:a16="http://schemas.microsoft.com/office/drawing/2014/main" id="{DE51689E-88D2-440B-9C79-8BB06AF40267}"/>
                    </a:ext>
                  </a:extLst>
                </p:cNvPr>
                <p:cNvPicPr/>
                <p:nvPr/>
              </p:nvPicPr>
              <p:blipFill>
                <a:blip r:embed="rId189"/>
                <a:stretch>
                  <a:fillRect/>
                </a:stretch>
              </p:blipFill>
              <p:spPr>
                <a:xfrm>
                  <a:off x="4476613" y="5974032"/>
                  <a:ext cx="240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1367" name="Freihand 141366">
                  <a:extLst>
                    <a:ext uri="{FF2B5EF4-FFF2-40B4-BE49-F238E27FC236}">
                      <a16:creationId xmlns:a16="http://schemas.microsoft.com/office/drawing/2014/main" id="{65D2AD4E-9DCA-41BA-BC51-4E2D41B94AAE}"/>
                    </a:ext>
                  </a:extLst>
                </p14:cNvPr>
                <p14:cNvContentPartPr/>
                <p14:nvPr/>
              </p14:nvContentPartPr>
              <p14:xfrm>
                <a:off x="4725013" y="5968272"/>
                <a:ext cx="158400" cy="164880"/>
              </p14:xfrm>
            </p:contentPart>
          </mc:Choice>
          <mc:Fallback xmlns="">
            <p:pic>
              <p:nvPicPr>
                <p:cNvPr id="141367" name="Freihand 141366">
                  <a:extLst>
                    <a:ext uri="{FF2B5EF4-FFF2-40B4-BE49-F238E27FC236}">
                      <a16:creationId xmlns:a16="http://schemas.microsoft.com/office/drawing/2014/main" id="{65D2AD4E-9DCA-41BA-BC51-4E2D41B94AAE}"/>
                    </a:ext>
                  </a:extLst>
                </p:cNvPr>
                <p:cNvPicPr/>
                <p:nvPr/>
              </p:nvPicPr>
              <p:blipFill>
                <a:blip r:embed="rId191"/>
                <a:stretch>
                  <a:fillRect/>
                </a:stretch>
              </p:blipFill>
              <p:spPr>
                <a:xfrm>
                  <a:off x="4720693" y="5963952"/>
                  <a:ext cx="167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1368" name="Freihand 141367">
                  <a:extLst>
                    <a:ext uri="{FF2B5EF4-FFF2-40B4-BE49-F238E27FC236}">
                      <a16:creationId xmlns:a16="http://schemas.microsoft.com/office/drawing/2014/main" id="{7EC07485-7145-4573-9715-3340E382CF35}"/>
                    </a:ext>
                  </a:extLst>
                </p14:cNvPr>
                <p14:cNvContentPartPr/>
                <p14:nvPr/>
              </p14:nvContentPartPr>
              <p14:xfrm>
                <a:off x="4906453" y="6026232"/>
                <a:ext cx="279720" cy="91080"/>
              </p14:xfrm>
            </p:contentPart>
          </mc:Choice>
          <mc:Fallback xmlns="">
            <p:pic>
              <p:nvPicPr>
                <p:cNvPr id="141368" name="Freihand 141367">
                  <a:extLst>
                    <a:ext uri="{FF2B5EF4-FFF2-40B4-BE49-F238E27FC236}">
                      <a16:creationId xmlns:a16="http://schemas.microsoft.com/office/drawing/2014/main" id="{7EC07485-7145-4573-9715-3340E382CF35}"/>
                    </a:ext>
                  </a:extLst>
                </p:cNvPr>
                <p:cNvPicPr/>
                <p:nvPr/>
              </p:nvPicPr>
              <p:blipFill>
                <a:blip r:embed="rId193"/>
                <a:stretch>
                  <a:fillRect/>
                </a:stretch>
              </p:blipFill>
              <p:spPr>
                <a:xfrm>
                  <a:off x="4902133" y="6021912"/>
                  <a:ext cx="288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1369" name="Freihand 141368">
                  <a:extLst>
                    <a:ext uri="{FF2B5EF4-FFF2-40B4-BE49-F238E27FC236}">
                      <a16:creationId xmlns:a16="http://schemas.microsoft.com/office/drawing/2014/main" id="{4A934369-7FA3-4E56-97AD-014C6B683155}"/>
                    </a:ext>
                  </a:extLst>
                </p14:cNvPr>
                <p14:cNvContentPartPr/>
                <p14:nvPr/>
              </p14:nvContentPartPr>
              <p14:xfrm>
                <a:off x="5405053" y="5974032"/>
                <a:ext cx="30240" cy="115920"/>
              </p14:xfrm>
            </p:contentPart>
          </mc:Choice>
          <mc:Fallback xmlns="">
            <p:pic>
              <p:nvPicPr>
                <p:cNvPr id="141369" name="Freihand 141368">
                  <a:extLst>
                    <a:ext uri="{FF2B5EF4-FFF2-40B4-BE49-F238E27FC236}">
                      <a16:creationId xmlns:a16="http://schemas.microsoft.com/office/drawing/2014/main" id="{4A934369-7FA3-4E56-97AD-014C6B683155}"/>
                    </a:ext>
                  </a:extLst>
                </p:cNvPr>
                <p:cNvPicPr/>
                <p:nvPr/>
              </p:nvPicPr>
              <p:blipFill>
                <a:blip r:embed="rId195"/>
                <a:stretch>
                  <a:fillRect/>
                </a:stretch>
              </p:blipFill>
              <p:spPr>
                <a:xfrm>
                  <a:off x="5400733" y="5969712"/>
                  <a:ext cx="38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370" name="Freihand 141369">
                  <a:extLst>
                    <a:ext uri="{FF2B5EF4-FFF2-40B4-BE49-F238E27FC236}">
                      <a16:creationId xmlns:a16="http://schemas.microsoft.com/office/drawing/2014/main" id="{07C93722-CC5B-4CB7-9CCB-572EADBD1CD3}"/>
                    </a:ext>
                  </a:extLst>
                </p14:cNvPr>
                <p14:cNvContentPartPr/>
                <p14:nvPr/>
              </p14:nvContentPartPr>
              <p14:xfrm>
                <a:off x="5336653" y="6034512"/>
                <a:ext cx="168480" cy="51120"/>
              </p14:xfrm>
            </p:contentPart>
          </mc:Choice>
          <mc:Fallback xmlns="">
            <p:pic>
              <p:nvPicPr>
                <p:cNvPr id="141370" name="Freihand 141369">
                  <a:extLst>
                    <a:ext uri="{FF2B5EF4-FFF2-40B4-BE49-F238E27FC236}">
                      <a16:creationId xmlns:a16="http://schemas.microsoft.com/office/drawing/2014/main" id="{07C93722-CC5B-4CB7-9CCB-572EADBD1CD3}"/>
                    </a:ext>
                  </a:extLst>
                </p:cNvPr>
                <p:cNvPicPr/>
                <p:nvPr/>
              </p:nvPicPr>
              <p:blipFill>
                <a:blip r:embed="rId197"/>
                <a:stretch>
                  <a:fillRect/>
                </a:stretch>
              </p:blipFill>
              <p:spPr>
                <a:xfrm>
                  <a:off x="5332333" y="6030192"/>
                  <a:ext cx="177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1371" name="Freihand 141370">
                  <a:extLst>
                    <a:ext uri="{FF2B5EF4-FFF2-40B4-BE49-F238E27FC236}">
                      <a16:creationId xmlns:a16="http://schemas.microsoft.com/office/drawing/2014/main" id="{9E396DED-C145-406A-9F7D-CBBB06BFCFAB}"/>
                    </a:ext>
                  </a:extLst>
                </p14:cNvPr>
                <p14:cNvContentPartPr/>
                <p14:nvPr/>
              </p14:nvContentPartPr>
              <p14:xfrm>
                <a:off x="5364733" y="5956752"/>
                <a:ext cx="252360" cy="113040"/>
              </p14:xfrm>
            </p:contentPart>
          </mc:Choice>
          <mc:Fallback xmlns="">
            <p:pic>
              <p:nvPicPr>
                <p:cNvPr id="141371" name="Freihand 141370">
                  <a:extLst>
                    <a:ext uri="{FF2B5EF4-FFF2-40B4-BE49-F238E27FC236}">
                      <a16:creationId xmlns:a16="http://schemas.microsoft.com/office/drawing/2014/main" id="{9E396DED-C145-406A-9F7D-CBBB06BFCFAB}"/>
                    </a:ext>
                  </a:extLst>
                </p:cNvPr>
                <p:cNvPicPr/>
                <p:nvPr/>
              </p:nvPicPr>
              <p:blipFill>
                <a:blip r:embed="rId199"/>
                <a:stretch>
                  <a:fillRect/>
                </a:stretch>
              </p:blipFill>
              <p:spPr>
                <a:xfrm>
                  <a:off x="5360413" y="5952432"/>
                  <a:ext cx="261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1372" name="Freihand 141371">
                  <a:extLst>
                    <a:ext uri="{FF2B5EF4-FFF2-40B4-BE49-F238E27FC236}">
                      <a16:creationId xmlns:a16="http://schemas.microsoft.com/office/drawing/2014/main" id="{0DECA716-3DEC-45F9-A70C-C304C1D5BE53}"/>
                    </a:ext>
                  </a:extLst>
                </p14:cNvPr>
                <p14:cNvContentPartPr/>
                <p14:nvPr/>
              </p14:nvContentPartPr>
              <p14:xfrm>
                <a:off x="5673613" y="6012552"/>
                <a:ext cx="257760" cy="66600"/>
              </p14:xfrm>
            </p:contentPart>
          </mc:Choice>
          <mc:Fallback xmlns="">
            <p:pic>
              <p:nvPicPr>
                <p:cNvPr id="141372" name="Freihand 141371">
                  <a:extLst>
                    <a:ext uri="{FF2B5EF4-FFF2-40B4-BE49-F238E27FC236}">
                      <a16:creationId xmlns:a16="http://schemas.microsoft.com/office/drawing/2014/main" id="{0DECA716-3DEC-45F9-A70C-C304C1D5BE53}"/>
                    </a:ext>
                  </a:extLst>
                </p:cNvPr>
                <p:cNvPicPr/>
                <p:nvPr/>
              </p:nvPicPr>
              <p:blipFill>
                <a:blip r:embed="rId201"/>
                <a:stretch>
                  <a:fillRect/>
                </a:stretch>
              </p:blipFill>
              <p:spPr>
                <a:xfrm>
                  <a:off x="5669293" y="6008232"/>
                  <a:ext cx="266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373" name="Freihand 141372">
                  <a:extLst>
                    <a:ext uri="{FF2B5EF4-FFF2-40B4-BE49-F238E27FC236}">
                      <a16:creationId xmlns:a16="http://schemas.microsoft.com/office/drawing/2014/main" id="{D96519E3-6F65-4DD5-8918-F3DB1D9D1F20}"/>
                    </a:ext>
                  </a:extLst>
                </p14:cNvPr>
                <p14:cNvContentPartPr/>
                <p14:nvPr/>
              </p14:nvContentPartPr>
              <p14:xfrm>
                <a:off x="5943613" y="6003192"/>
                <a:ext cx="77400" cy="77760"/>
              </p14:xfrm>
            </p:contentPart>
          </mc:Choice>
          <mc:Fallback xmlns="">
            <p:pic>
              <p:nvPicPr>
                <p:cNvPr id="141373" name="Freihand 141372">
                  <a:extLst>
                    <a:ext uri="{FF2B5EF4-FFF2-40B4-BE49-F238E27FC236}">
                      <a16:creationId xmlns:a16="http://schemas.microsoft.com/office/drawing/2014/main" id="{D96519E3-6F65-4DD5-8918-F3DB1D9D1F20}"/>
                    </a:ext>
                  </a:extLst>
                </p:cNvPr>
                <p:cNvPicPr/>
                <p:nvPr/>
              </p:nvPicPr>
              <p:blipFill>
                <a:blip r:embed="rId203"/>
                <a:stretch>
                  <a:fillRect/>
                </a:stretch>
              </p:blipFill>
              <p:spPr>
                <a:xfrm>
                  <a:off x="5939293" y="5998872"/>
                  <a:ext cx="86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1374" name="Freihand 141373">
                  <a:extLst>
                    <a:ext uri="{FF2B5EF4-FFF2-40B4-BE49-F238E27FC236}">
                      <a16:creationId xmlns:a16="http://schemas.microsoft.com/office/drawing/2014/main" id="{555B8CC9-25B8-4CC8-A892-4A426F3CE48D}"/>
                    </a:ext>
                  </a:extLst>
                </p14:cNvPr>
                <p14:cNvContentPartPr/>
                <p14:nvPr/>
              </p14:nvContentPartPr>
              <p14:xfrm>
                <a:off x="5994373" y="5999952"/>
                <a:ext cx="130680" cy="149400"/>
              </p14:xfrm>
            </p:contentPart>
          </mc:Choice>
          <mc:Fallback xmlns="">
            <p:pic>
              <p:nvPicPr>
                <p:cNvPr id="141374" name="Freihand 141373">
                  <a:extLst>
                    <a:ext uri="{FF2B5EF4-FFF2-40B4-BE49-F238E27FC236}">
                      <a16:creationId xmlns:a16="http://schemas.microsoft.com/office/drawing/2014/main" id="{555B8CC9-25B8-4CC8-A892-4A426F3CE48D}"/>
                    </a:ext>
                  </a:extLst>
                </p:cNvPr>
                <p:cNvPicPr/>
                <p:nvPr/>
              </p:nvPicPr>
              <p:blipFill>
                <a:blip r:embed="rId205"/>
                <a:stretch>
                  <a:fillRect/>
                </a:stretch>
              </p:blipFill>
              <p:spPr>
                <a:xfrm>
                  <a:off x="5990053" y="5995632"/>
                  <a:ext cx="139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1375" name="Freihand 141374">
                  <a:extLst>
                    <a:ext uri="{FF2B5EF4-FFF2-40B4-BE49-F238E27FC236}">
                      <a16:creationId xmlns:a16="http://schemas.microsoft.com/office/drawing/2014/main" id="{4ACE19D4-1A05-448C-8E33-054F2073AA50}"/>
                    </a:ext>
                  </a:extLst>
                </p14:cNvPr>
                <p14:cNvContentPartPr/>
                <p14:nvPr/>
              </p14:nvContentPartPr>
              <p14:xfrm>
                <a:off x="6129733" y="5977272"/>
                <a:ext cx="196920" cy="57600"/>
              </p14:xfrm>
            </p:contentPart>
          </mc:Choice>
          <mc:Fallback xmlns="">
            <p:pic>
              <p:nvPicPr>
                <p:cNvPr id="141375" name="Freihand 141374">
                  <a:extLst>
                    <a:ext uri="{FF2B5EF4-FFF2-40B4-BE49-F238E27FC236}">
                      <a16:creationId xmlns:a16="http://schemas.microsoft.com/office/drawing/2014/main" id="{4ACE19D4-1A05-448C-8E33-054F2073AA50}"/>
                    </a:ext>
                  </a:extLst>
                </p:cNvPr>
                <p:cNvPicPr/>
                <p:nvPr/>
              </p:nvPicPr>
              <p:blipFill>
                <a:blip r:embed="rId207"/>
                <a:stretch>
                  <a:fillRect/>
                </a:stretch>
              </p:blipFill>
              <p:spPr>
                <a:xfrm>
                  <a:off x="6125413" y="5972952"/>
                  <a:ext cx="205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376" name="Freihand 141375">
                  <a:extLst>
                    <a:ext uri="{FF2B5EF4-FFF2-40B4-BE49-F238E27FC236}">
                      <a16:creationId xmlns:a16="http://schemas.microsoft.com/office/drawing/2014/main" id="{15BCEF63-3AC0-483B-ACD0-614C5E28AEB1}"/>
                    </a:ext>
                  </a:extLst>
                </p14:cNvPr>
                <p14:cNvContentPartPr/>
                <p14:nvPr/>
              </p14:nvContentPartPr>
              <p14:xfrm>
                <a:off x="6366613" y="5907432"/>
                <a:ext cx="122760" cy="135000"/>
              </p14:xfrm>
            </p:contentPart>
          </mc:Choice>
          <mc:Fallback xmlns="">
            <p:pic>
              <p:nvPicPr>
                <p:cNvPr id="141376" name="Freihand 141375">
                  <a:extLst>
                    <a:ext uri="{FF2B5EF4-FFF2-40B4-BE49-F238E27FC236}">
                      <a16:creationId xmlns:a16="http://schemas.microsoft.com/office/drawing/2014/main" id="{15BCEF63-3AC0-483B-ACD0-614C5E28AEB1}"/>
                    </a:ext>
                  </a:extLst>
                </p:cNvPr>
                <p:cNvPicPr/>
                <p:nvPr/>
              </p:nvPicPr>
              <p:blipFill>
                <a:blip r:embed="rId209"/>
                <a:stretch>
                  <a:fillRect/>
                </a:stretch>
              </p:blipFill>
              <p:spPr>
                <a:xfrm>
                  <a:off x="6362293" y="5903112"/>
                  <a:ext cx="131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1377" name="Freihand 141376">
                  <a:extLst>
                    <a:ext uri="{FF2B5EF4-FFF2-40B4-BE49-F238E27FC236}">
                      <a16:creationId xmlns:a16="http://schemas.microsoft.com/office/drawing/2014/main" id="{9945FC2F-3D97-4A9C-9A2E-EFA1F057E297}"/>
                    </a:ext>
                  </a:extLst>
                </p14:cNvPr>
                <p14:cNvContentPartPr/>
                <p14:nvPr/>
              </p14:nvContentPartPr>
              <p14:xfrm>
                <a:off x="6532213" y="5993472"/>
                <a:ext cx="145440" cy="57600"/>
              </p14:xfrm>
            </p:contentPart>
          </mc:Choice>
          <mc:Fallback xmlns="">
            <p:pic>
              <p:nvPicPr>
                <p:cNvPr id="141377" name="Freihand 141376">
                  <a:extLst>
                    <a:ext uri="{FF2B5EF4-FFF2-40B4-BE49-F238E27FC236}">
                      <a16:creationId xmlns:a16="http://schemas.microsoft.com/office/drawing/2014/main" id="{9945FC2F-3D97-4A9C-9A2E-EFA1F057E297}"/>
                    </a:ext>
                  </a:extLst>
                </p:cNvPr>
                <p:cNvPicPr/>
                <p:nvPr/>
              </p:nvPicPr>
              <p:blipFill>
                <a:blip r:embed="rId211"/>
                <a:stretch>
                  <a:fillRect/>
                </a:stretch>
              </p:blipFill>
              <p:spPr>
                <a:xfrm>
                  <a:off x="6527893" y="5989152"/>
                  <a:ext cx="154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1378" name="Freihand 141377">
                  <a:extLst>
                    <a:ext uri="{FF2B5EF4-FFF2-40B4-BE49-F238E27FC236}">
                      <a16:creationId xmlns:a16="http://schemas.microsoft.com/office/drawing/2014/main" id="{CE7305C0-2176-4024-A453-1D126D6ECB84}"/>
                    </a:ext>
                  </a:extLst>
                </p14:cNvPr>
                <p14:cNvContentPartPr/>
                <p14:nvPr/>
              </p14:nvContentPartPr>
              <p14:xfrm>
                <a:off x="6653533" y="5970072"/>
                <a:ext cx="142200" cy="61560"/>
              </p14:xfrm>
            </p:contentPart>
          </mc:Choice>
          <mc:Fallback xmlns="">
            <p:pic>
              <p:nvPicPr>
                <p:cNvPr id="141378" name="Freihand 141377">
                  <a:extLst>
                    <a:ext uri="{FF2B5EF4-FFF2-40B4-BE49-F238E27FC236}">
                      <a16:creationId xmlns:a16="http://schemas.microsoft.com/office/drawing/2014/main" id="{CE7305C0-2176-4024-A453-1D126D6ECB84}"/>
                    </a:ext>
                  </a:extLst>
                </p:cNvPr>
                <p:cNvPicPr/>
                <p:nvPr/>
              </p:nvPicPr>
              <p:blipFill>
                <a:blip r:embed="rId213"/>
                <a:stretch>
                  <a:fillRect/>
                </a:stretch>
              </p:blipFill>
              <p:spPr>
                <a:xfrm>
                  <a:off x="6649213" y="5965752"/>
                  <a:ext cx="150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1379" name="Freihand 141378">
                  <a:extLst>
                    <a:ext uri="{FF2B5EF4-FFF2-40B4-BE49-F238E27FC236}">
                      <a16:creationId xmlns:a16="http://schemas.microsoft.com/office/drawing/2014/main" id="{C35A38C7-981E-4FB8-89EB-8BC1E2666943}"/>
                    </a:ext>
                  </a:extLst>
                </p14:cNvPr>
                <p14:cNvContentPartPr/>
                <p14:nvPr/>
              </p14:nvContentPartPr>
              <p14:xfrm>
                <a:off x="6810853" y="5888352"/>
                <a:ext cx="325800" cy="146880"/>
              </p14:xfrm>
            </p:contentPart>
          </mc:Choice>
          <mc:Fallback xmlns="">
            <p:pic>
              <p:nvPicPr>
                <p:cNvPr id="141379" name="Freihand 141378">
                  <a:extLst>
                    <a:ext uri="{FF2B5EF4-FFF2-40B4-BE49-F238E27FC236}">
                      <a16:creationId xmlns:a16="http://schemas.microsoft.com/office/drawing/2014/main" id="{C35A38C7-981E-4FB8-89EB-8BC1E2666943}"/>
                    </a:ext>
                  </a:extLst>
                </p:cNvPr>
                <p:cNvPicPr/>
                <p:nvPr/>
              </p:nvPicPr>
              <p:blipFill>
                <a:blip r:embed="rId215"/>
                <a:stretch>
                  <a:fillRect/>
                </a:stretch>
              </p:blipFill>
              <p:spPr>
                <a:xfrm>
                  <a:off x="6806533" y="5884032"/>
                  <a:ext cx="334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380" name="Freihand 141379">
                  <a:extLst>
                    <a:ext uri="{FF2B5EF4-FFF2-40B4-BE49-F238E27FC236}">
                      <a16:creationId xmlns:a16="http://schemas.microsoft.com/office/drawing/2014/main" id="{D346E283-A5F4-4839-AE4D-31ADA1FE94DB}"/>
                    </a:ext>
                  </a:extLst>
                </p14:cNvPr>
                <p14:cNvContentPartPr/>
                <p14:nvPr/>
              </p14:nvContentPartPr>
              <p14:xfrm>
                <a:off x="7170493" y="5944512"/>
                <a:ext cx="95040" cy="116640"/>
              </p14:xfrm>
            </p:contentPart>
          </mc:Choice>
          <mc:Fallback xmlns="">
            <p:pic>
              <p:nvPicPr>
                <p:cNvPr id="141380" name="Freihand 141379">
                  <a:extLst>
                    <a:ext uri="{FF2B5EF4-FFF2-40B4-BE49-F238E27FC236}">
                      <a16:creationId xmlns:a16="http://schemas.microsoft.com/office/drawing/2014/main" id="{D346E283-A5F4-4839-AE4D-31ADA1FE94DB}"/>
                    </a:ext>
                  </a:extLst>
                </p:cNvPr>
                <p:cNvPicPr/>
                <p:nvPr/>
              </p:nvPicPr>
              <p:blipFill>
                <a:blip r:embed="rId217"/>
                <a:stretch>
                  <a:fillRect/>
                </a:stretch>
              </p:blipFill>
              <p:spPr>
                <a:xfrm>
                  <a:off x="7166173" y="5940192"/>
                  <a:ext cx="10368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41425" name="Freihand 141424">
                <a:extLst>
                  <a:ext uri="{FF2B5EF4-FFF2-40B4-BE49-F238E27FC236}">
                    <a16:creationId xmlns:a16="http://schemas.microsoft.com/office/drawing/2014/main" id="{E8C9E960-602D-45B3-8B72-0B1B0518AC2F}"/>
                  </a:ext>
                </a:extLst>
              </p14:cNvPr>
              <p14:cNvContentPartPr/>
              <p14:nvPr/>
            </p14:nvContentPartPr>
            <p14:xfrm>
              <a:off x="6053413" y="245352"/>
              <a:ext cx="1977840" cy="999360"/>
            </p14:xfrm>
          </p:contentPart>
        </mc:Choice>
        <mc:Fallback xmlns="">
          <p:pic>
            <p:nvPicPr>
              <p:cNvPr id="141425" name="Freihand 141424">
                <a:extLst>
                  <a:ext uri="{FF2B5EF4-FFF2-40B4-BE49-F238E27FC236}">
                    <a16:creationId xmlns:a16="http://schemas.microsoft.com/office/drawing/2014/main" id="{E8C9E960-602D-45B3-8B72-0B1B0518AC2F}"/>
                  </a:ext>
                </a:extLst>
              </p:cNvPr>
              <p:cNvPicPr/>
              <p:nvPr/>
            </p:nvPicPr>
            <p:blipFill>
              <a:blip r:embed="rId219"/>
              <a:stretch>
                <a:fillRect/>
              </a:stretch>
            </p:blipFill>
            <p:spPr>
              <a:xfrm>
                <a:off x="6049093" y="241032"/>
                <a:ext cx="1986480" cy="1008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427" name="Freihand 141426">
                <a:extLst>
                  <a:ext uri="{FF2B5EF4-FFF2-40B4-BE49-F238E27FC236}">
                    <a16:creationId xmlns:a16="http://schemas.microsoft.com/office/drawing/2014/main" id="{2A1D8907-2641-44AC-8B9D-A457CD164DFF}"/>
                  </a:ext>
                </a:extLst>
              </p14:cNvPr>
              <p14:cNvContentPartPr/>
              <p14:nvPr/>
            </p14:nvContentPartPr>
            <p14:xfrm>
              <a:off x="1964893" y="1278552"/>
              <a:ext cx="893520" cy="1320840"/>
            </p14:xfrm>
          </p:contentPart>
        </mc:Choice>
        <mc:Fallback xmlns="">
          <p:pic>
            <p:nvPicPr>
              <p:cNvPr id="141427" name="Freihand 141426">
                <a:extLst>
                  <a:ext uri="{FF2B5EF4-FFF2-40B4-BE49-F238E27FC236}">
                    <a16:creationId xmlns:a16="http://schemas.microsoft.com/office/drawing/2014/main" id="{2A1D8907-2641-44AC-8B9D-A457CD164DFF}"/>
                  </a:ext>
                </a:extLst>
              </p:cNvPr>
              <p:cNvPicPr/>
              <p:nvPr/>
            </p:nvPicPr>
            <p:blipFill>
              <a:blip r:embed="rId221"/>
              <a:stretch>
                <a:fillRect/>
              </a:stretch>
            </p:blipFill>
            <p:spPr>
              <a:xfrm>
                <a:off x="1960573" y="1274232"/>
                <a:ext cx="902160" cy="1329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429" name="Freihand 141428">
                <a:extLst>
                  <a:ext uri="{FF2B5EF4-FFF2-40B4-BE49-F238E27FC236}">
                    <a16:creationId xmlns:a16="http://schemas.microsoft.com/office/drawing/2014/main" id="{FA992A38-0969-4F07-9647-C545368B014D}"/>
                  </a:ext>
                </a:extLst>
              </p14:cNvPr>
              <p14:cNvContentPartPr/>
              <p14:nvPr/>
            </p14:nvContentPartPr>
            <p14:xfrm>
              <a:off x="9205213" y="599232"/>
              <a:ext cx="389160" cy="847440"/>
            </p14:xfrm>
          </p:contentPart>
        </mc:Choice>
        <mc:Fallback xmlns="">
          <p:pic>
            <p:nvPicPr>
              <p:cNvPr id="141429" name="Freihand 141428">
                <a:extLst>
                  <a:ext uri="{FF2B5EF4-FFF2-40B4-BE49-F238E27FC236}">
                    <a16:creationId xmlns:a16="http://schemas.microsoft.com/office/drawing/2014/main" id="{FA992A38-0969-4F07-9647-C545368B014D}"/>
                  </a:ext>
                </a:extLst>
              </p:cNvPr>
              <p:cNvPicPr/>
              <p:nvPr/>
            </p:nvPicPr>
            <p:blipFill>
              <a:blip r:embed="rId223"/>
              <a:stretch>
                <a:fillRect/>
              </a:stretch>
            </p:blipFill>
            <p:spPr>
              <a:xfrm>
                <a:off x="9200893" y="594912"/>
                <a:ext cx="39780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431" name="Freihand 141430">
                <a:extLst>
                  <a:ext uri="{FF2B5EF4-FFF2-40B4-BE49-F238E27FC236}">
                    <a16:creationId xmlns:a16="http://schemas.microsoft.com/office/drawing/2014/main" id="{223C5ACF-D0EC-4EC0-A3EE-698AE235DF05}"/>
                  </a:ext>
                </a:extLst>
              </p14:cNvPr>
              <p14:cNvContentPartPr/>
              <p14:nvPr/>
            </p14:nvContentPartPr>
            <p14:xfrm>
              <a:off x="1880293" y="1087392"/>
              <a:ext cx="1089000" cy="1407960"/>
            </p14:xfrm>
          </p:contentPart>
        </mc:Choice>
        <mc:Fallback xmlns="">
          <p:pic>
            <p:nvPicPr>
              <p:cNvPr id="141431" name="Freihand 141430">
                <a:extLst>
                  <a:ext uri="{FF2B5EF4-FFF2-40B4-BE49-F238E27FC236}">
                    <a16:creationId xmlns:a16="http://schemas.microsoft.com/office/drawing/2014/main" id="{223C5ACF-D0EC-4EC0-A3EE-698AE235DF05}"/>
                  </a:ext>
                </a:extLst>
              </p:cNvPr>
              <p:cNvPicPr/>
              <p:nvPr/>
            </p:nvPicPr>
            <p:blipFill>
              <a:blip r:embed="rId225"/>
              <a:stretch>
                <a:fillRect/>
              </a:stretch>
            </p:blipFill>
            <p:spPr>
              <a:xfrm>
                <a:off x="1875973" y="1083072"/>
                <a:ext cx="1097640" cy="1416600"/>
              </a:xfrm>
              <a:prstGeom prst="rect">
                <a:avLst/>
              </a:prstGeom>
            </p:spPr>
          </p:pic>
        </mc:Fallback>
      </mc:AlternateContent>
      <p:grpSp>
        <p:nvGrpSpPr>
          <p:cNvPr id="141434" name="Gruppieren 141433">
            <a:extLst>
              <a:ext uri="{FF2B5EF4-FFF2-40B4-BE49-F238E27FC236}">
                <a16:creationId xmlns:a16="http://schemas.microsoft.com/office/drawing/2014/main" id="{E19D2A6E-48EB-4850-B313-DC8A70F036DA}"/>
              </a:ext>
            </a:extLst>
          </p:cNvPr>
          <p:cNvGrpSpPr/>
          <p:nvPr/>
        </p:nvGrpSpPr>
        <p:grpSpPr>
          <a:xfrm>
            <a:off x="1830253" y="446592"/>
            <a:ext cx="9352440" cy="2386800"/>
            <a:chOff x="1830253" y="446592"/>
            <a:chExt cx="9352440" cy="2386800"/>
          </a:xfrm>
        </p:grpSpPr>
        <mc:AlternateContent xmlns:mc="http://schemas.openxmlformats.org/markup-compatibility/2006" xmlns:p14="http://schemas.microsoft.com/office/powerpoint/2010/main">
          <mc:Choice Requires="p14">
            <p:contentPart p14:bwMode="auto" r:id="rId226">
              <p14:nvContentPartPr>
                <p14:cNvPr id="141382" name="Freihand 141381">
                  <a:extLst>
                    <a:ext uri="{FF2B5EF4-FFF2-40B4-BE49-F238E27FC236}">
                      <a16:creationId xmlns:a16="http://schemas.microsoft.com/office/drawing/2014/main" id="{C958FD88-B062-4AC4-B665-B12FE4748D39}"/>
                    </a:ext>
                  </a:extLst>
                </p14:cNvPr>
                <p14:cNvContentPartPr/>
                <p14:nvPr/>
              </p14:nvContentPartPr>
              <p14:xfrm>
                <a:off x="2017453" y="1255512"/>
                <a:ext cx="794160" cy="1371600"/>
              </p14:xfrm>
            </p:contentPart>
          </mc:Choice>
          <mc:Fallback xmlns="">
            <p:pic>
              <p:nvPicPr>
                <p:cNvPr id="141382" name="Freihand 141381">
                  <a:extLst>
                    <a:ext uri="{FF2B5EF4-FFF2-40B4-BE49-F238E27FC236}">
                      <a16:creationId xmlns:a16="http://schemas.microsoft.com/office/drawing/2014/main" id="{C958FD88-B062-4AC4-B665-B12FE4748D39}"/>
                    </a:ext>
                  </a:extLst>
                </p:cNvPr>
                <p:cNvPicPr/>
                <p:nvPr/>
              </p:nvPicPr>
              <p:blipFill>
                <a:blip r:embed="rId227"/>
                <a:stretch>
                  <a:fillRect/>
                </a:stretch>
              </p:blipFill>
              <p:spPr>
                <a:xfrm>
                  <a:off x="2013133" y="1251192"/>
                  <a:ext cx="802800" cy="1380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383" name="Freihand 141382">
                  <a:extLst>
                    <a:ext uri="{FF2B5EF4-FFF2-40B4-BE49-F238E27FC236}">
                      <a16:creationId xmlns:a16="http://schemas.microsoft.com/office/drawing/2014/main" id="{EA48FE3D-2279-45BE-9EFE-42CFDA57CF2B}"/>
                    </a:ext>
                  </a:extLst>
                </p14:cNvPr>
                <p14:cNvContentPartPr/>
                <p14:nvPr/>
              </p14:nvContentPartPr>
              <p14:xfrm>
                <a:off x="5933893" y="1023672"/>
                <a:ext cx="1258920" cy="1066320"/>
              </p14:xfrm>
            </p:contentPart>
          </mc:Choice>
          <mc:Fallback xmlns="">
            <p:pic>
              <p:nvPicPr>
                <p:cNvPr id="141383" name="Freihand 141382">
                  <a:extLst>
                    <a:ext uri="{FF2B5EF4-FFF2-40B4-BE49-F238E27FC236}">
                      <a16:creationId xmlns:a16="http://schemas.microsoft.com/office/drawing/2014/main" id="{EA48FE3D-2279-45BE-9EFE-42CFDA57CF2B}"/>
                    </a:ext>
                  </a:extLst>
                </p:cNvPr>
                <p:cNvPicPr/>
                <p:nvPr/>
              </p:nvPicPr>
              <p:blipFill>
                <a:blip r:embed="rId229"/>
                <a:stretch>
                  <a:fillRect/>
                </a:stretch>
              </p:blipFill>
              <p:spPr>
                <a:xfrm>
                  <a:off x="5929573" y="1019352"/>
                  <a:ext cx="1267560" cy="1074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418" name="Freihand 141417">
                  <a:extLst>
                    <a:ext uri="{FF2B5EF4-FFF2-40B4-BE49-F238E27FC236}">
                      <a16:creationId xmlns:a16="http://schemas.microsoft.com/office/drawing/2014/main" id="{B0F1EA94-A4B3-40F1-AEEE-B352F92DB8CE}"/>
                    </a:ext>
                  </a:extLst>
                </p14:cNvPr>
                <p14:cNvContentPartPr/>
                <p14:nvPr/>
              </p14:nvContentPartPr>
              <p14:xfrm>
                <a:off x="2421733" y="1394832"/>
                <a:ext cx="7781760" cy="1438560"/>
              </p14:xfrm>
            </p:contentPart>
          </mc:Choice>
          <mc:Fallback xmlns="">
            <p:pic>
              <p:nvPicPr>
                <p:cNvPr id="141418" name="Freihand 141417">
                  <a:extLst>
                    <a:ext uri="{FF2B5EF4-FFF2-40B4-BE49-F238E27FC236}">
                      <a16:creationId xmlns:a16="http://schemas.microsoft.com/office/drawing/2014/main" id="{B0F1EA94-A4B3-40F1-AEEE-B352F92DB8CE}"/>
                    </a:ext>
                  </a:extLst>
                </p:cNvPr>
                <p:cNvPicPr/>
                <p:nvPr/>
              </p:nvPicPr>
              <p:blipFill>
                <a:blip r:embed="rId231"/>
                <a:stretch>
                  <a:fillRect/>
                </a:stretch>
              </p:blipFill>
              <p:spPr>
                <a:xfrm>
                  <a:off x="2417413" y="1390512"/>
                  <a:ext cx="7790400" cy="1447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419" name="Freihand 141418">
                  <a:extLst>
                    <a:ext uri="{FF2B5EF4-FFF2-40B4-BE49-F238E27FC236}">
                      <a16:creationId xmlns:a16="http://schemas.microsoft.com/office/drawing/2014/main" id="{97D61254-CE23-45E9-AD5F-3FA015D2E0A2}"/>
                    </a:ext>
                  </a:extLst>
                </p14:cNvPr>
                <p14:cNvContentPartPr/>
                <p14:nvPr/>
              </p14:nvContentPartPr>
              <p14:xfrm>
                <a:off x="10058413" y="1309872"/>
                <a:ext cx="165240" cy="173520"/>
              </p14:xfrm>
            </p:contentPart>
          </mc:Choice>
          <mc:Fallback xmlns="">
            <p:pic>
              <p:nvPicPr>
                <p:cNvPr id="141419" name="Freihand 141418">
                  <a:extLst>
                    <a:ext uri="{FF2B5EF4-FFF2-40B4-BE49-F238E27FC236}">
                      <a16:creationId xmlns:a16="http://schemas.microsoft.com/office/drawing/2014/main" id="{97D61254-CE23-45E9-AD5F-3FA015D2E0A2}"/>
                    </a:ext>
                  </a:extLst>
                </p:cNvPr>
                <p:cNvPicPr/>
                <p:nvPr/>
              </p:nvPicPr>
              <p:blipFill>
                <a:blip r:embed="rId233"/>
                <a:stretch>
                  <a:fillRect/>
                </a:stretch>
              </p:blipFill>
              <p:spPr>
                <a:xfrm>
                  <a:off x="10054093" y="1305552"/>
                  <a:ext cx="173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1421" name="Freihand 141420">
                  <a:extLst>
                    <a:ext uri="{FF2B5EF4-FFF2-40B4-BE49-F238E27FC236}">
                      <a16:creationId xmlns:a16="http://schemas.microsoft.com/office/drawing/2014/main" id="{7EB5539B-0F4B-4982-AAD2-405FB860FA5E}"/>
                    </a:ext>
                  </a:extLst>
                </p14:cNvPr>
                <p14:cNvContentPartPr/>
                <p14:nvPr/>
              </p14:nvContentPartPr>
              <p14:xfrm>
                <a:off x="6519253" y="1542072"/>
                <a:ext cx="360" cy="360"/>
              </p14:xfrm>
            </p:contentPart>
          </mc:Choice>
          <mc:Fallback xmlns="">
            <p:pic>
              <p:nvPicPr>
                <p:cNvPr id="141421" name="Freihand 141420">
                  <a:extLst>
                    <a:ext uri="{FF2B5EF4-FFF2-40B4-BE49-F238E27FC236}">
                      <a16:creationId xmlns:a16="http://schemas.microsoft.com/office/drawing/2014/main" id="{7EB5539B-0F4B-4982-AAD2-405FB860FA5E}"/>
                    </a:ext>
                  </a:extLst>
                </p:cNvPr>
                <p:cNvPicPr/>
                <p:nvPr/>
              </p:nvPicPr>
              <p:blipFill>
                <a:blip r:embed="rId84"/>
                <a:stretch>
                  <a:fillRect/>
                </a:stretch>
              </p:blipFill>
              <p:spPr>
                <a:xfrm>
                  <a:off x="6514933" y="1537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1422" name="Freihand 141421">
                  <a:extLst>
                    <a:ext uri="{FF2B5EF4-FFF2-40B4-BE49-F238E27FC236}">
                      <a16:creationId xmlns:a16="http://schemas.microsoft.com/office/drawing/2014/main" id="{3B892934-1B6A-4448-8CE0-A67906BB259F}"/>
                    </a:ext>
                  </a:extLst>
                </p14:cNvPr>
                <p14:cNvContentPartPr/>
                <p14:nvPr/>
              </p14:nvContentPartPr>
              <p14:xfrm>
                <a:off x="6527893" y="1511112"/>
                <a:ext cx="4654800" cy="989640"/>
              </p14:xfrm>
            </p:contentPart>
          </mc:Choice>
          <mc:Fallback xmlns="">
            <p:pic>
              <p:nvPicPr>
                <p:cNvPr id="141422" name="Freihand 141421">
                  <a:extLst>
                    <a:ext uri="{FF2B5EF4-FFF2-40B4-BE49-F238E27FC236}">
                      <a16:creationId xmlns:a16="http://schemas.microsoft.com/office/drawing/2014/main" id="{3B892934-1B6A-4448-8CE0-A67906BB259F}"/>
                    </a:ext>
                  </a:extLst>
                </p:cNvPr>
                <p:cNvPicPr/>
                <p:nvPr/>
              </p:nvPicPr>
              <p:blipFill>
                <a:blip r:embed="rId236"/>
                <a:stretch>
                  <a:fillRect/>
                </a:stretch>
              </p:blipFill>
              <p:spPr>
                <a:xfrm>
                  <a:off x="6523573" y="1506792"/>
                  <a:ext cx="4663440" cy="998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423" name="Freihand 141422">
                  <a:extLst>
                    <a:ext uri="{FF2B5EF4-FFF2-40B4-BE49-F238E27FC236}">
                      <a16:creationId xmlns:a16="http://schemas.microsoft.com/office/drawing/2014/main" id="{BD87DC96-1434-4A62-BF7A-142CD9860E42}"/>
                    </a:ext>
                  </a:extLst>
                </p14:cNvPr>
                <p14:cNvContentPartPr/>
                <p14:nvPr/>
              </p14:nvContentPartPr>
              <p14:xfrm>
                <a:off x="10926373" y="1741872"/>
                <a:ext cx="252000" cy="174240"/>
              </p14:xfrm>
            </p:contentPart>
          </mc:Choice>
          <mc:Fallback xmlns="">
            <p:pic>
              <p:nvPicPr>
                <p:cNvPr id="141423" name="Freihand 141422">
                  <a:extLst>
                    <a:ext uri="{FF2B5EF4-FFF2-40B4-BE49-F238E27FC236}">
                      <a16:creationId xmlns:a16="http://schemas.microsoft.com/office/drawing/2014/main" id="{BD87DC96-1434-4A62-BF7A-142CD9860E42}"/>
                    </a:ext>
                  </a:extLst>
                </p:cNvPr>
                <p:cNvPicPr/>
                <p:nvPr/>
              </p:nvPicPr>
              <p:blipFill>
                <a:blip r:embed="rId238"/>
                <a:stretch>
                  <a:fillRect/>
                </a:stretch>
              </p:blipFill>
              <p:spPr>
                <a:xfrm>
                  <a:off x="10922053" y="1737552"/>
                  <a:ext cx="260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405" name="Freihand 141404">
                  <a:extLst>
                    <a:ext uri="{FF2B5EF4-FFF2-40B4-BE49-F238E27FC236}">
                      <a16:creationId xmlns:a16="http://schemas.microsoft.com/office/drawing/2014/main" id="{D75501F6-412B-4F21-9F51-48E9A4BDBEEC}"/>
                    </a:ext>
                  </a:extLst>
                </p14:cNvPr>
                <p14:cNvContentPartPr/>
                <p14:nvPr/>
              </p14:nvContentPartPr>
              <p14:xfrm>
                <a:off x="6610693" y="758712"/>
                <a:ext cx="97200" cy="420120"/>
              </p14:xfrm>
            </p:contentPart>
          </mc:Choice>
          <mc:Fallback xmlns="">
            <p:pic>
              <p:nvPicPr>
                <p:cNvPr id="141405" name="Freihand 141404">
                  <a:extLst>
                    <a:ext uri="{FF2B5EF4-FFF2-40B4-BE49-F238E27FC236}">
                      <a16:creationId xmlns:a16="http://schemas.microsoft.com/office/drawing/2014/main" id="{D75501F6-412B-4F21-9F51-48E9A4BDBEEC}"/>
                    </a:ext>
                  </a:extLst>
                </p:cNvPr>
                <p:cNvPicPr/>
                <p:nvPr/>
              </p:nvPicPr>
              <p:blipFill>
                <a:blip r:embed="rId240"/>
                <a:stretch>
                  <a:fillRect/>
                </a:stretch>
              </p:blipFill>
              <p:spPr>
                <a:xfrm>
                  <a:off x="6606373" y="754392"/>
                  <a:ext cx="10584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1406" name="Freihand 141405">
                  <a:extLst>
                    <a:ext uri="{FF2B5EF4-FFF2-40B4-BE49-F238E27FC236}">
                      <a16:creationId xmlns:a16="http://schemas.microsoft.com/office/drawing/2014/main" id="{935707F6-1272-452E-90DD-8C56AA43EE5A}"/>
                    </a:ext>
                  </a:extLst>
                </p14:cNvPr>
                <p14:cNvContentPartPr/>
                <p14:nvPr/>
              </p14:nvContentPartPr>
              <p14:xfrm>
                <a:off x="6568213" y="998472"/>
                <a:ext cx="208440" cy="254160"/>
              </p14:xfrm>
            </p:contentPart>
          </mc:Choice>
          <mc:Fallback xmlns="">
            <p:pic>
              <p:nvPicPr>
                <p:cNvPr id="141406" name="Freihand 141405">
                  <a:extLst>
                    <a:ext uri="{FF2B5EF4-FFF2-40B4-BE49-F238E27FC236}">
                      <a16:creationId xmlns:a16="http://schemas.microsoft.com/office/drawing/2014/main" id="{935707F6-1272-452E-90DD-8C56AA43EE5A}"/>
                    </a:ext>
                  </a:extLst>
                </p:cNvPr>
                <p:cNvPicPr/>
                <p:nvPr/>
              </p:nvPicPr>
              <p:blipFill>
                <a:blip r:embed="rId242"/>
                <a:stretch>
                  <a:fillRect/>
                </a:stretch>
              </p:blipFill>
              <p:spPr>
                <a:xfrm>
                  <a:off x="6563893" y="994152"/>
                  <a:ext cx="2170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407" name="Freihand 141406">
                  <a:extLst>
                    <a:ext uri="{FF2B5EF4-FFF2-40B4-BE49-F238E27FC236}">
                      <a16:creationId xmlns:a16="http://schemas.microsoft.com/office/drawing/2014/main" id="{C613272E-5CCF-4274-ACB2-E3E833ACEE01}"/>
                    </a:ext>
                  </a:extLst>
                </p14:cNvPr>
                <p14:cNvContentPartPr/>
                <p14:nvPr/>
              </p14:nvContentPartPr>
              <p14:xfrm>
                <a:off x="6895453" y="604992"/>
                <a:ext cx="137160" cy="181440"/>
              </p14:xfrm>
            </p:contentPart>
          </mc:Choice>
          <mc:Fallback xmlns="">
            <p:pic>
              <p:nvPicPr>
                <p:cNvPr id="141407" name="Freihand 141406">
                  <a:extLst>
                    <a:ext uri="{FF2B5EF4-FFF2-40B4-BE49-F238E27FC236}">
                      <a16:creationId xmlns:a16="http://schemas.microsoft.com/office/drawing/2014/main" id="{C613272E-5CCF-4274-ACB2-E3E833ACEE01}"/>
                    </a:ext>
                  </a:extLst>
                </p:cNvPr>
                <p:cNvPicPr/>
                <p:nvPr/>
              </p:nvPicPr>
              <p:blipFill>
                <a:blip r:embed="rId244"/>
                <a:stretch>
                  <a:fillRect/>
                </a:stretch>
              </p:blipFill>
              <p:spPr>
                <a:xfrm>
                  <a:off x="6891133" y="600672"/>
                  <a:ext cx="145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408" name="Freihand 141407">
                  <a:extLst>
                    <a:ext uri="{FF2B5EF4-FFF2-40B4-BE49-F238E27FC236}">
                      <a16:creationId xmlns:a16="http://schemas.microsoft.com/office/drawing/2014/main" id="{6B463460-DA92-4052-8169-A403CFB1995A}"/>
                    </a:ext>
                  </a:extLst>
                </p14:cNvPr>
                <p14:cNvContentPartPr/>
                <p14:nvPr/>
              </p14:nvContentPartPr>
              <p14:xfrm>
                <a:off x="7142773" y="632712"/>
                <a:ext cx="208080" cy="159480"/>
              </p14:xfrm>
            </p:contentPart>
          </mc:Choice>
          <mc:Fallback xmlns="">
            <p:pic>
              <p:nvPicPr>
                <p:cNvPr id="141408" name="Freihand 141407">
                  <a:extLst>
                    <a:ext uri="{FF2B5EF4-FFF2-40B4-BE49-F238E27FC236}">
                      <a16:creationId xmlns:a16="http://schemas.microsoft.com/office/drawing/2014/main" id="{6B463460-DA92-4052-8169-A403CFB1995A}"/>
                    </a:ext>
                  </a:extLst>
                </p:cNvPr>
                <p:cNvPicPr/>
                <p:nvPr/>
              </p:nvPicPr>
              <p:blipFill>
                <a:blip r:embed="rId246"/>
                <a:stretch>
                  <a:fillRect/>
                </a:stretch>
              </p:blipFill>
              <p:spPr>
                <a:xfrm>
                  <a:off x="7138453" y="628392"/>
                  <a:ext cx="216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409" name="Freihand 141408">
                  <a:extLst>
                    <a:ext uri="{FF2B5EF4-FFF2-40B4-BE49-F238E27FC236}">
                      <a16:creationId xmlns:a16="http://schemas.microsoft.com/office/drawing/2014/main" id="{C6A82E09-D914-4C11-84F4-C3D7C1F0EE00}"/>
                    </a:ext>
                  </a:extLst>
                </p14:cNvPr>
                <p14:cNvContentPartPr/>
                <p14:nvPr/>
              </p14:nvContentPartPr>
              <p14:xfrm>
                <a:off x="7362373" y="637752"/>
                <a:ext cx="14040" cy="41760"/>
              </p14:xfrm>
            </p:contentPart>
          </mc:Choice>
          <mc:Fallback xmlns="">
            <p:pic>
              <p:nvPicPr>
                <p:cNvPr id="141409" name="Freihand 141408">
                  <a:extLst>
                    <a:ext uri="{FF2B5EF4-FFF2-40B4-BE49-F238E27FC236}">
                      <a16:creationId xmlns:a16="http://schemas.microsoft.com/office/drawing/2014/main" id="{C6A82E09-D914-4C11-84F4-C3D7C1F0EE00}"/>
                    </a:ext>
                  </a:extLst>
                </p:cNvPr>
                <p:cNvPicPr/>
                <p:nvPr/>
              </p:nvPicPr>
              <p:blipFill>
                <a:blip r:embed="rId248"/>
                <a:stretch>
                  <a:fillRect/>
                </a:stretch>
              </p:blipFill>
              <p:spPr>
                <a:xfrm>
                  <a:off x="7358053" y="633432"/>
                  <a:ext cx="22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1410" name="Freihand 141409">
                  <a:extLst>
                    <a:ext uri="{FF2B5EF4-FFF2-40B4-BE49-F238E27FC236}">
                      <a16:creationId xmlns:a16="http://schemas.microsoft.com/office/drawing/2014/main" id="{4740122C-8C7A-46B5-88F9-2D5250B29299}"/>
                    </a:ext>
                  </a:extLst>
                </p14:cNvPr>
                <p14:cNvContentPartPr/>
                <p14:nvPr/>
              </p14:nvContentPartPr>
              <p14:xfrm>
                <a:off x="7392253" y="707232"/>
                <a:ext cx="99360" cy="76320"/>
              </p14:xfrm>
            </p:contentPart>
          </mc:Choice>
          <mc:Fallback xmlns="">
            <p:pic>
              <p:nvPicPr>
                <p:cNvPr id="141410" name="Freihand 141409">
                  <a:extLst>
                    <a:ext uri="{FF2B5EF4-FFF2-40B4-BE49-F238E27FC236}">
                      <a16:creationId xmlns:a16="http://schemas.microsoft.com/office/drawing/2014/main" id="{4740122C-8C7A-46B5-88F9-2D5250B29299}"/>
                    </a:ext>
                  </a:extLst>
                </p:cNvPr>
                <p:cNvPicPr/>
                <p:nvPr/>
              </p:nvPicPr>
              <p:blipFill>
                <a:blip r:embed="rId250"/>
                <a:stretch>
                  <a:fillRect/>
                </a:stretch>
              </p:blipFill>
              <p:spPr>
                <a:xfrm>
                  <a:off x="7387933" y="702912"/>
                  <a:ext cx="108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1412" name="Freihand 141411">
                  <a:extLst>
                    <a:ext uri="{FF2B5EF4-FFF2-40B4-BE49-F238E27FC236}">
                      <a16:creationId xmlns:a16="http://schemas.microsoft.com/office/drawing/2014/main" id="{6C55F8E5-39D4-4D3C-92AD-0392FC52390B}"/>
                    </a:ext>
                  </a:extLst>
                </p14:cNvPr>
                <p14:cNvContentPartPr/>
                <p14:nvPr/>
              </p14:nvContentPartPr>
              <p14:xfrm>
                <a:off x="6823813" y="446592"/>
                <a:ext cx="142200" cy="95040"/>
              </p14:xfrm>
            </p:contentPart>
          </mc:Choice>
          <mc:Fallback xmlns="">
            <p:pic>
              <p:nvPicPr>
                <p:cNvPr id="141412" name="Freihand 141411">
                  <a:extLst>
                    <a:ext uri="{FF2B5EF4-FFF2-40B4-BE49-F238E27FC236}">
                      <a16:creationId xmlns:a16="http://schemas.microsoft.com/office/drawing/2014/main" id="{6C55F8E5-39D4-4D3C-92AD-0392FC52390B}"/>
                    </a:ext>
                  </a:extLst>
                </p:cNvPr>
                <p:cNvPicPr/>
                <p:nvPr/>
              </p:nvPicPr>
              <p:blipFill>
                <a:blip r:embed="rId252"/>
                <a:stretch>
                  <a:fillRect/>
                </a:stretch>
              </p:blipFill>
              <p:spPr>
                <a:xfrm>
                  <a:off x="6819493" y="442272"/>
                  <a:ext cx="150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1413" name="Freihand 141412">
                  <a:extLst>
                    <a:ext uri="{FF2B5EF4-FFF2-40B4-BE49-F238E27FC236}">
                      <a16:creationId xmlns:a16="http://schemas.microsoft.com/office/drawing/2014/main" id="{AD720C01-4CF5-46A6-A6B9-66F7482D35C6}"/>
                    </a:ext>
                  </a:extLst>
                </p14:cNvPr>
                <p14:cNvContentPartPr/>
                <p14:nvPr/>
              </p14:nvContentPartPr>
              <p14:xfrm>
                <a:off x="6967453" y="499872"/>
                <a:ext cx="83520" cy="54720"/>
              </p14:xfrm>
            </p:contentPart>
          </mc:Choice>
          <mc:Fallback xmlns="">
            <p:pic>
              <p:nvPicPr>
                <p:cNvPr id="141413" name="Freihand 141412">
                  <a:extLst>
                    <a:ext uri="{FF2B5EF4-FFF2-40B4-BE49-F238E27FC236}">
                      <a16:creationId xmlns:a16="http://schemas.microsoft.com/office/drawing/2014/main" id="{AD720C01-4CF5-46A6-A6B9-66F7482D35C6}"/>
                    </a:ext>
                  </a:extLst>
                </p:cNvPr>
                <p:cNvPicPr/>
                <p:nvPr/>
              </p:nvPicPr>
              <p:blipFill>
                <a:blip r:embed="rId254"/>
                <a:stretch>
                  <a:fillRect/>
                </a:stretch>
              </p:blipFill>
              <p:spPr>
                <a:xfrm>
                  <a:off x="6963133" y="495552"/>
                  <a:ext cx="92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1414" name="Freihand 141413">
                  <a:extLst>
                    <a:ext uri="{FF2B5EF4-FFF2-40B4-BE49-F238E27FC236}">
                      <a16:creationId xmlns:a16="http://schemas.microsoft.com/office/drawing/2014/main" id="{83AB4D11-AC97-49A0-B4FA-B03774F4EEF1}"/>
                    </a:ext>
                  </a:extLst>
                </p14:cNvPr>
                <p14:cNvContentPartPr/>
                <p14:nvPr/>
              </p14:nvContentPartPr>
              <p14:xfrm>
                <a:off x="7106053" y="480072"/>
                <a:ext cx="111960" cy="84960"/>
              </p14:xfrm>
            </p:contentPart>
          </mc:Choice>
          <mc:Fallback xmlns="">
            <p:pic>
              <p:nvPicPr>
                <p:cNvPr id="141414" name="Freihand 141413">
                  <a:extLst>
                    <a:ext uri="{FF2B5EF4-FFF2-40B4-BE49-F238E27FC236}">
                      <a16:creationId xmlns:a16="http://schemas.microsoft.com/office/drawing/2014/main" id="{83AB4D11-AC97-49A0-B4FA-B03774F4EEF1}"/>
                    </a:ext>
                  </a:extLst>
                </p:cNvPr>
                <p:cNvPicPr/>
                <p:nvPr/>
              </p:nvPicPr>
              <p:blipFill>
                <a:blip r:embed="rId256"/>
                <a:stretch>
                  <a:fillRect/>
                </a:stretch>
              </p:blipFill>
              <p:spPr>
                <a:xfrm>
                  <a:off x="7101733" y="475752"/>
                  <a:ext cx="120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1415" name="Freihand 141414">
                  <a:extLst>
                    <a:ext uri="{FF2B5EF4-FFF2-40B4-BE49-F238E27FC236}">
                      <a16:creationId xmlns:a16="http://schemas.microsoft.com/office/drawing/2014/main" id="{3FCE743A-73D9-43B9-A0E7-00E644E01175}"/>
                    </a:ext>
                  </a:extLst>
                </p14:cNvPr>
                <p14:cNvContentPartPr/>
                <p14:nvPr/>
              </p14:nvContentPartPr>
              <p14:xfrm>
                <a:off x="7218733" y="480792"/>
                <a:ext cx="249120" cy="45360"/>
              </p14:xfrm>
            </p:contentPart>
          </mc:Choice>
          <mc:Fallback xmlns="">
            <p:pic>
              <p:nvPicPr>
                <p:cNvPr id="141415" name="Freihand 141414">
                  <a:extLst>
                    <a:ext uri="{FF2B5EF4-FFF2-40B4-BE49-F238E27FC236}">
                      <a16:creationId xmlns:a16="http://schemas.microsoft.com/office/drawing/2014/main" id="{3FCE743A-73D9-43B9-A0E7-00E644E01175}"/>
                    </a:ext>
                  </a:extLst>
                </p:cNvPr>
                <p:cNvPicPr/>
                <p:nvPr/>
              </p:nvPicPr>
              <p:blipFill>
                <a:blip r:embed="rId258"/>
                <a:stretch>
                  <a:fillRect/>
                </a:stretch>
              </p:blipFill>
              <p:spPr>
                <a:xfrm>
                  <a:off x="7214413" y="476472"/>
                  <a:ext cx="257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1416" name="Freihand 141415">
                  <a:extLst>
                    <a:ext uri="{FF2B5EF4-FFF2-40B4-BE49-F238E27FC236}">
                      <a16:creationId xmlns:a16="http://schemas.microsoft.com/office/drawing/2014/main" id="{5C6BFD64-8815-4E3F-9D0B-53D92397E55F}"/>
                    </a:ext>
                  </a:extLst>
                </p14:cNvPr>
                <p14:cNvContentPartPr/>
                <p14:nvPr/>
              </p14:nvContentPartPr>
              <p14:xfrm>
                <a:off x="7503853" y="477192"/>
                <a:ext cx="148320" cy="91080"/>
              </p14:xfrm>
            </p:contentPart>
          </mc:Choice>
          <mc:Fallback xmlns="">
            <p:pic>
              <p:nvPicPr>
                <p:cNvPr id="141416" name="Freihand 141415">
                  <a:extLst>
                    <a:ext uri="{FF2B5EF4-FFF2-40B4-BE49-F238E27FC236}">
                      <a16:creationId xmlns:a16="http://schemas.microsoft.com/office/drawing/2014/main" id="{5C6BFD64-8815-4E3F-9D0B-53D92397E55F}"/>
                    </a:ext>
                  </a:extLst>
                </p:cNvPr>
                <p:cNvPicPr/>
                <p:nvPr/>
              </p:nvPicPr>
              <p:blipFill>
                <a:blip r:embed="rId260"/>
                <a:stretch>
                  <a:fillRect/>
                </a:stretch>
              </p:blipFill>
              <p:spPr>
                <a:xfrm>
                  <a:off x="7499533" y="472872"/>
                  <a:ext cx="156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1384" name="Freihand 141383">
                  <a:extLst>
                    <a:ext uri="{FF2B5EF4-FFF2-40B4-BE49-F238E27FC236}">
                      <a16:creationId xmlns:a16="http://schemas.microsoft.com/office/drawing/2014/main" id="{AD3E9390-6B23-4E30-B4A8-08723C6DBF56}"/>
                    </a:ext>
                  </a:extLst>
                </p14:cNvPr>
                <p14:cNvContentPartPr/>
                <p14:nvPr/>
              </p14:nvContentPartPr>
              <p14:xfrm>
                <a:off x="1876693" y="1037712"/>
                <a:ext cx="156600" cy="197640"/>
              </p14:xfrm>
            </p:contentPart>
          </mc:Choice>
          <mc:Fallback xmlns="">
            <p:pic>
              <p:nvPicPr>
                <p:cNvPr id="141384" name="Freihand 141383">
                  <a:extLst>
                    <a:ext uri="{FF2B5EF4-FFF2-40B4-BE49-F238E27FC236}">
                      <a16:creationId xmlns:a16="http://schemas.microsoft.com/office/drawing/2014/main" id="{AD3E9390-6B23-4E30-B4A8-08723C6DBF56}"/>
                    </a:ext>
                  </a:extLst>
                </p:cNvPr>
                <p:cNvPicPr/>
                <p:nvPr/>
              </p:nvPicPr>
              <p:blipFill>
                <a:blip r:embed="rId262"/>
                <a:stretch>
                  <a:fillRect/>
                </a:stretch>
              </p:blipFill>
              <p:spPr>
                <a:xfrm>
                  <a:off x="1872373" y="1033392"/>
                  <a:ext cx="165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1385" name="Freihand 141384">
                  <a:extLst>
                    <a:ext uri="{FF2B5EF4-FFF2-40B4-BE49-F238E27FC236}">
                      <a16:creationId xmlns:a16="http://schemas.microsoft.com/office/drawing/2014/main" id="{15CFE9E7-4ADE-4C32-9108-5AB83E24DAEB}"/>
                    </a:ext>
                  </a:extLst>
                </p14:cNvPr>
                <p14:cNvContentPartPr/>
                <p14:nvPr/>
              </p14:nvContentPartPr>
              <p14:xfrm>
                <a:off x="2055613" y="1193952"/>
                <a:ext cx="27000" cy="65520"/>
              </p14:xfrm>
            </p:contentPart>
          </mc:Choice>
          <mc:Fallback xmlns="">
            <p:pic>
              <p:nvPicPr>
                <p:cNvPr id="141385" name="Freihand 141384">
                  <a:extLst>
                    <a:ext uri="{FF2B5EF4-FFF2-40B4-BE49-F238E27FC236}">
                      <a16:creationId xmlns:a16="http://schemas.microsoft.com/office/drawing/2014/main" id="{15CFE9E7-4ADE-4C32-9108-5AB83E24DAEB}"/>
                    </a:ext>
                  </a:extLst>
                </p:cNvPr>
                <p:cNvPicPr/>
                <p:nvPr/>
              </p:nvPicPr>
              <p:blipFill>
                <a:blip r:embed="rId264"/>
                <a:stretch>
                  <a:fillRect/>
                </a:stretch>
              </p:blipFill>
              <p:spPr>
                <a:xfrm>
                  <a:off x="2051293" y="1189632"/>
                  <a:ext cx="35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1386" name="Freihand 141385">
                  <a:extLst>
                    <a:ext uri="{FF2B5EF4-FFF2-40B4-BE49-F238E27FC236}">
                      <a16:creationId xmlns:a16="http://schemas.microsoft.com/office/drawing/2014/main" id="{2DCF2B89-4EF9-4F55-94BB-2983FB2CE80C}"/>
                    </a:ext>
                  </a:extLst>
                </p14:cNvPr>
                <p14:cNvContentPartPr/>
                <p14:nvPr/>
              </p14:nvContentPartPr>
              <p14:xfrm>
                <a:off x="2151013" y="1021512"/>
                <a:ext cx="134640" cy="178920"/>
              </p14:xfrm>
            </p:contentPart>
          </mc:Choice>
          <mc:Fallback xmlns="">
            <p:pic>
              <p:nvPicPr>
                <p:cNvPr id="141386" name="Freihand 141385">
                  <a:extLst>
                    <a:ext uri="{FF2B5EF4-FFF2-40B4-BE49-F238E27FC236}">
                      <a16:creationId xmlns:a16="http://schemas.microsoft.com/office/drawing/2014/main" id="{2DCF2B89-4EF9-4F55-94BB-2983FB2CE80C}"/>
                    </a:ext>
                  </a:extLst>
                </p:cNvPr>
                <p:cNvPicPr/>
                <p:nvPr/>
              </p:nvPicPr>
              <p:blipFill>
                <a:blip r:embed="rId266"/>
                <a:stretch>
                  <a:fillRect/>
                </a:stretch>
              </p:blipFill>
              <p:spPr>
                <a:xfrm>
                  <a:off x="2146693" y="1017192"/>
                  <a:ext cx="143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1387" name="Freihand 141386">
                  <a:extLst>
                    <a:ext uri="{FF2B5EF4-FFF2-40B4-BE49-F238E27FC236}">
                      <a16:creationId xmlns:a16="http://schemas.microsoft.com/office/drawing/2014/main" id="{749A141B-8B83-478D-BADD-A2284B42D22E}"/>
                    </a:ext>
                  </a:extLst>
                </p14:cNvPr>
                <p14:cNvContentPartPr/>
                <p14:nvPr/>
              </p14:nvContentPartPr>
              <p14:xfrm>
                <a:off x="2166133" y="983352"/>
                <a:ext cx="147960" cy="20880"/>
              </p14:xfrm>
            </p:contentPart>
          </mc:Choice>
          <mc:Fallback xmlns="">
            <p:pic>
              <p:nvPicPr>
                <p:cNvPr id="141387" name="Freihand 141386">
                  <a:extLst>
                    <a:ext uri="{FF2B5EF4-FFF2-40B4-BE49-F238E27FC236}">
                      <a16:creationId xmlns:a16="http://schemas.microsoft.com/office/drawing/2014/main" id="{749A141B-8B83-478D-BADD-A2284B42D22E}"/>
                    </a:ext>
                  </a:extLst>
                </p:cNvPr>
                <p:cNvPicPr/>
                <p:nvPr/>
              </p:nvPicPr>
              <p:blipFill>
                <a:blip r:embed="rId268"/>
                <a:stretch>
                  <a:fillRect/>
                </a:stretch>
              </p:blipFill>
              <p:spPr>
                <a:xfrm>
                  <a:off x="2161813" y="979032"/>
                  <a:ext cx="156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1388" name="Freihand 141387">
                  <a:extLst>
                    <a:ext uri="{FF2B5EF4-FFF2-40B4-BE49-F238E27FC236}">
                      <a16:creationId xmlns:a16="http://schemas.microsoft.com/office/drawing/2014/main" id="{AB7B9E41-B637-4FED-B30E-0A567BBE971E}"/>
                    </a:ext>
                  </a:extLst>
                </p14:cNvPr>
                <p14:cNvContentPartPr/>
                <p14:nvPr/>
              </p14:nvContentPartPr>
              <p14:xfrm>
                <a:off x="2451253" y="945552"/>
                <a:ext cx="248400" cy="220680"/>
              </p14:xfrm>
            </p:contentPart>
          </mc:Choice>
          <mc:Fallback xmlns="">
            <p:pic>
              <p:nvPicPr>
                <p:cNvPr id="141388" name="Freihand 141387">
                  <a:extLst>
                    <a:ext uri="{FF2B5EF4-FFF2-40B4-BE49-F238E27FC236}">
                      <a16:creationId xmlns:a16="http://schemas.microsoft.com/office/drawing/2014/main" id="{AB7B9E41-B637-4FED-B30E-0A567BBE971E}"/>
                    </a:ext>
                  </a:extLst>
                </p:cNvPr>
                <p:cNvPicPr/>
                <p:nvPr/>
              </p:nvPicPr>
              <p:blipFill>
                <a:blip r:embed="rId270"/>
                <a:stretch>
                  <a:fillRect/>
                </a:stretch>
              </p:blipFill>
              <p:spPr>
                <a:xfrm>
                  <a:off x="2446933" y="941232"/>
                  <a:ext cx="2570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1389" name="Freihand 141388">
                  <a:extLst>
                    <a:ext uri="{FF2B5EF4-FFF2-40B4-BE49-F238E27FC236}">
                      <a16:creationId xmlns:a16="http://schemas.microsoft.com/office/drawing/2014/main" id="{1C608295-9FAB-4555-B35E-FC91DFD31748}"/>
                    </a:ext>
                  </a:extLst>
                </p14:cNvPr>
                <p14:cNvContentPartPr/>
                <p14:nvPr/>
              </p14:nvContentPartPr>
              <p14:xfrm>
                <a:off x="2714413" y="1020072"/>
                <a:ext cx="101160" cy="126000"/>
              </p14:xfrm>
            </p:contentPart>
          </mc:Choice>
          <mc:Fallback xmlns="">
            <p:pic>
              <p:nvPicPr>
                <p:cNvPr id="141389" name="Freihand 141388">
                  <a:extLst>
                    <a:ext uri="{FF2B5EF4-FFF2-40B4-BE49-F238E27FC236}">
                      <a16:creationId xmlns:a16="http://schemas.microsoft.com/office/drawing/2014/main" id="{1C608295-9FAB-4555-B35E-FC91DFD31748}"/>
                    </a:ext>
                  </a:extLst>
                </p:cNvPr>
                <p:cNvPicPr/>
                <p:nvPr/>
              </p:nvPicPr>
              <p:blipFill>
                <a:blip r:embed="rId272"/>
                <a:stretch>
                  <a:fillRect/>
                </a:stretch>
              </p:blipFill>
              <p:spPr>
                <a:xfrm>
                  <a:off x="2710093" y="1015752"/>
                  <a:ext cx="109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390" name="Freihand 141389">
                  <a:extLst>
                    <a:ext uri="{FF2B5EF4-FFF2-40B4-BE49-F238E27FC236}">
                      <a16:creationId xmlns:a16="http://schemas.microsoft.com/office/drawing/2014/main" id="{6E97F58A-9F85-454A-AC7F-D0DA01EACCE7}"/>
                    </a:ext>
                  </a:extLst>
                </p14:cNvPr>
                <p14:cNvContentPartPr/>
                <p14:nvPr/>
              </p14:nvContentPartPr>
              <p14:xfrm>
                <a:off x="2714773" y="881832"/>
                <a:ext cx="1440" cy="18360"/>
              </p14:xfrm>
            </p:contentPart>
          </mc:Choice>
          <mc:Fallback xmlns="">
            <p:pic>
              <p:nvPicPr>
                <p:cNvPr id="141390" name="Freihand 141389">
                  <a:extLst>
                    <a:ext uri="{FF2B5EF4-FFF2-40B4-BE49-F238E27FC236}">
                      <a16:creationId xmlns:a16="http://schemas.microsoft.com/office/drawing/2014/main" id="{6E97F58A-9F85-454A-AC7F-D0DA01EACCE7}"/>
                    </a:ext>
                  </a:extLst>
                </p:cNvPr>
                <p:cNvPicPr/>
                <p:nvPr/>
              </p:nvPicPr>
              <p:blipFill>
                <a:blip r:embed="rId274"/>
                <a:stretch>
                  <a:fillRect/>
                </a:stretch>
              </p:blipFill>
              <p:spPr>
                <a:xfrm>
                  <a:off x="2710453" y="877512"/>
                  <a:ext cx="10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1391" name="Freihand 141390">
                  <a:extLst>
                    <a:ext uri="{FF2B5EF4-FFF2-40B4-BE49-F238E27FC236}">
                      <a16:creationId xmlns:a16="http://schemas.microsoft.com/office/drawing/2014/main" id="{01C25038-0AE0-4D37-AEED-ACFB92EF495B}"/>
                    </a:ext>
                  </a:extLst>
                </p14:cNvPr>
                <p14:cNvContentPartPr/>
                <p14:nvPr/>
              </p14:nvContentPartPr>
              <p14:xfrm>
                <a:off x="1921693" y="621192"/>
                <a:ext cx="15480" cy="161280"/>
              </p14:xfrm>
            </p:contentPart>
          </mc:Choice>
          <mc:Fallback xmlns="">
            <p:pic>
              <p:nvPicPr>
                <p:cNvPr id="141391" name="Freihand 141390">
                  <a:extLst>
                    <a:ext uri="{FF2B5EF4-FFF2-40B4-BE49-F238E27FC236}">
                      <a16:creationId xmlns:a16="http://schemas.microsoft.com/office/drawing/2014/main" id="{01C25038-0AE0-4D37-AEED-ACFB92EF495B}"/>
                    </a:ext>
                  </a:extLst>
                </p:cNvPr>
                <p:cNvPicPr/>
                <p:nvPr/>
              </p:nvPicPr>
              <p:blipFill>
                <a:blip r:embed="rId276"/>
                <a:stretch>
                  <a:fillRect/>
                </a:stretch>
              </p:blipFill>
              <p:spPr>
                <a:xfrm>
                  <a:off x="1917373" y="616872"/>
                  <a:ext cx="24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1392" name="Freihand 141391">
                  <a:extLst>
                    <a:ext uri="{FF2B5EF4-FFF2-40B4-BE49-F238E27FC236}">
                      <a16:creationId xmlns:a16="http://schemas.microsoft.com/office/drawing/2014/main" id="{5C4EB87E-B731-4A98-9D50-5B7CEFE2AEA7}"/>
                    </a:ext>
                  </a:extLst>
                </p14:cNvPr>
                <p14:cNvContentPartPr/>
                <p14:nvPr/>
              </p14:nvContentPartPr>
              <p14:xfrm>
                <a:off x="1830253" y="624432"/>
                <a:ext cx="181440" cy="11520"/>
              </p14:xfrm>
            </p:contentPart>
          </mc:Choice>
          <mc:Fallback xmlns="">
            <p:pic>
              <p:nvPicPr>
                <p:cNvPr id="141392" name="Freihand 141391">
                  <a:extLst>
                    <a:ext uri="{FF2B5EF4-FFF2-40B4-BE49-F238E27FC236}">
                      <a16:creationId xmlns:a16="http://schemas.microsoft.com/office/drawing/2014/main" id="{5C4EB87E-B731-4A98-9D50-5B7CEFE2AEA7}"/>
                    </a:ext>
                  </a:extLst>
                </p:cNvPr>
                <p:cNvPicPr/>
                <p:nvPr/>
              </p:nvPicPr>
              <p:blipFill>
                <a:blip r:embed="rId278"/>
                <a:stretch>
                  <a:fillRect/>
                </a:stretch>
              </p:blipFill>
              <p:spPr>
                <a:xfrm>
                  <a:off x="1825933" y="620112"/>
                  <a:ext cx="190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1393" name="Freihand 141392">
                  <a:extLst>
                    <a:ext uri="{FF2B5EF4-FFF2-40B4-BE49-F238E27FC236}">
                      <a16:creationId xmlns:a16="http://schemas.microsoft.com/office/drawing/2014/main" id="{DA13C73F-E51D-4778-9D0C-B255B5DDDCB9}"/>
                    </a:ext>
                  </a:extLst>
                </p14:cNvPr>
                <p14:cNvContentPartPr/>
                <p14:nvPr/>
              </p14:nvContentPartPr>
              <p14:xfrm>
                <a:off x="1854013" y="660432"/>
                <a:ext cx="128520" cy="42480"/>
              </p14:xfrm>
            </p:contentPart>
          </mc:Choice>
          <mc:Fallback xmlns="">
            <p:pic>
              <p:nvPicPr>
                <p:cNvPr id="141393" name="Freihand 141392">
                  <a:extLst>
                    <a:ext uri="{FF2B5EF4-FFF2-40B4-BE49-F238E27FC236}">
                      <a16:creationId xmlns:a16="http://schemas.microsoft.com/office/drawing/2014/main" id="{DA13C73F-E51D-4778-9D0C-B255B5DDDCB9}"/>
                    </a:ext>
                  </a:extLst>
                </p:cNvPr>
                <p:cNvPicPr/>
                <p:nvPr/>
              </p:nvPicPr>
              <p:blipFill>
                <a:blip r:embed="rId280"/>
                <a:stretch>
                  <a:fillRect/>
                </a:stretch>
              </p:blipFill>
              <p:spPr>
                <a:xfrm>
                  <a:off x="1849693" y="656112"/>
                  <a:ext cx="137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1394" name="Freihand 141393">
                  <a:extLst>
                    <a:ext uri="{FF2B5EF4-FFF2-40B4-BE49-F238E27FC236}">
                      <a16:creationId xmlns:a16="http://schemas.microsoft.com/office/drawing/2014/main" id="{F11A5BA5-E49A-4CCC-8988-995142711DE6}"/>
                    </a:ext>
                  </a:extLst>
                </p14:cNvPr>
                <p14:cNvContentPartPr/>
                <p14:nvPr/>
              </p14:nvContentPartPr>
              <p14:xfrm>
                <a:off x="2003053" y="640632"/>
                <a:ext cx="213840" cy="107280"/>
              </p14:xfrm>
            </p:contentPart>
          </mc:Choice>
          <mc:Fallback xmlns="">
            <p:pic>
              <p:nvPicPr>
                <p:cNvPr id="141394" name="Freihand 141393">
                  <a:extLst>
                    <a:ext uri="{FF2B5EF4-FFF2-40B4-BE49-F238E27FC236}">
                      <a16:creationId xmlns:a16="http://schemas.microsoft.com/office/drawing/2014/main" id="{F11A5BA5-E49A-4CCC-8988-995142711DE6}"/>
                    </a:ext>
                  </a:extLst>
                </p:cNvPr>
                <p:cNvPicPr/>
                <p:nvPr/>
              </p:nvPicPr>
              <p:blipFill>
                <a:blip r:embed="rId282"/>
                <a:stretch>
                  <a:fillRect/>
                </a:stretch>
              </p:blipFill>
              <p:spPr>
                <a:xfrm>
                  <a:off x="1998733" y="636312"/>
                  <a:ext cx="222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1395" name="Freihand 141394">
                  <a:extLst>
                    <a:ext uri="{FF2B5EF4-FFF2-40B4-BE49-F238E27FC236}">
                      <a16:creationId xmlns:a16="http://schemas.microsoft.com/office/drawing/2014/main" id="{82112176-4AA9-41A7-9084-43D5A29EA681}"/>
                    </a:ext>
                  </a:extLst>
                </p14:cNvPr>
                <p14:cNvContentPartPr/>
                <p14:nvPr/>
              </p14:nvContentPartPr>
              <p14:xfrm>
                <a:off x="2264053" y="676632"/>
                <a:ext cx="146520" cy="65160"/>
              </p14:xfrm>
            </p:contentPart>
          </mc:Choice>
          <mc:Fallback xmlns="">
            <p:pic>
              <p:nvPicPr>
                <p:cNvPr id="141395" name="Freihand 141394">
                  <a:extLst>
                    <a:ext uri="{FF2B5EF4-FFF2-40B4-BE49-F238E27FC236}">
                      <a16:creationId xmlns:a16="http://schemas.microsoft.com/office/drawing/2014/main" id="{82112176-4AA9-41A7-9084-43D5A29EA681}"/>
                    </a:ext>
                  </a:extLst>
                </p:cNvPr>
                <p:cNvPicPr/>
                <p:nvPr/>
              </p:nvPicPr>
              <p:blipFill>
                <a:blip r:embed="rId284"/>
                <a:stretch>
                  <a:fillRect/>
                </a:stretch>
              </p:blipFill>
              <p:spPr>
                <a:xfrm>
                  <a:off x="2259733" y="672312"/>
                  <a:ext cx="155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1396" name="Freihand 141395">
                  <a:extLst>
                    <a:ext uri="{FF2B5EF4-FFF2-40B4-BE49-F238E27FC236}">
                      <a16:creationId xmlns:a16="http://schemas.microsoft.com/office/drawing/2014/main" id="{F406CDD9-7B73-4214-9008-AAE904AB3605}"/>
                    </a:ext>
                  </a:extLst>
                </p14:cNvPr>
                <p14:cNvContentPartPr/>
                <p14:nvPr/>
              </p14:nvContentPartPr>
              <p14:xfrm>
                <a:off x="2446933" y="652872"/>
                <a:ext cx="118080" cy="84600"/>
              </p14:xfrm>
            </p:contentPart>
          </mc:Choice>
          <mc:Fallback xmlns="">
            <p:pic>
              <p:nvPicPr>
                <p:cNvPr id="141396" name="Freihand 141395">
                  <a:extLst>
                    <a:ext uri="{FF2B5EF4-FFF2-40B4-BE49-F238E27FC236}">
                      <a16:creationId xmlns:a16="http://schemas.microsoft.com/office/drawing/2014/main" id="{F406CDD9-7B73-4214-9008-AAE904AB3605}"/>
                    </a:ext>
                  </a:extLst>
                </p:cNvPr>
                <p:cNvPicPr/>
                <p:nvPr/>
              </p:nvPicPr>
              <p:blipFill>
                <a:blip r:embed="rId286"/>
                <a:stretch>
                  <a:fillRect/>
                </a:stretch>
              </p:blipFill>
              <p:spPr>
                <a:xfrm>
                  <a:off x="2442613" y="648552"/>
                  <a:ext cx="126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1397" name="Freihand 141396">
                  <a:extLst>
                    <a:ext uri="{FF2B5EF4-FFF2-40B4-BE49-F238E27FC236}">
                      <a16:creationId xmlns:a16="http://schemas.microsoft.com/office/drawing/2014/main" id="{2A1A07D9-5D79-4F0F-8CAE-DB3866B3ACC5}"/>
                    </a:ext>
                  </a:extLst>
                </p14:cNvPr>
                <p14:cNvContentPartPr/>
                <p14:nvPr/>
              </p14:nvContentPartPr>
              <p14:xfrm>
                <a:off x="2399053" y="672672"/>
                <a:ext cx="60840" cy="91080"/>
              </p14:xfrm>
            </p:contentPart>
          </mc:Choice>
          <mc:Fallback xmlns="">
            <p:pic>
              <p:nvPicPr>
                <p:cNvPr id="141397" name="Freihand 141396">
                  <a:extLst>
                    <a:ext uri="{FF2B5EF4-FFF2-40B4-BE49-F238E27FC236}">
                      <a16:creationId xmlns:a16="http://schemas.microsoft.com/office/drawing/2014/main" id="{2A1A07D9-5D79-4F0F-8CAE-DB3866B3ACC5}"/>
                    </a:ext>
                  </a:extLst>
                </p:cNvPr>
                <p:cNvPicPr/>
                <p:nvPr/>
              </p:nvPicPr>
              <p:blipFill>
                <a:blip r:embed="rId288"/>
                <a:stretch>
                  <a:fillRect/>
                </a:stretch>
              </p:blipFill>
              <p:spPr>
                <a:xfrm>
                  <a:off x="2394733" y="668352"/>
                  <a:ext cx="69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1398" name="Freihand 141397">
                  <a:extLst>
                    <a:ext uri="{FF2B5EF4-FFF2-40B4-BE49-F238E27FC236}">
                      <a16:creationId xmlns:a16="http://schemas.microsoft.com/office/drawing/2014/main" id="{8757E3DD-ED07-4A51-8484-88FE4276BB89}"/>
                    </a:ext>
                  </a:extLst>
                </p14:cNvPr>
                <p14:cNvContentPartPr/>
                <p14:nvPr/>
              </p14:nvContentPartPr>
              <p14:xfrm>
                <a:off x="2575093" y="608592"/>
                <a:ext cx="104040" cy="137520"/>
              </p14:xfrm>
            </p:contentPart>
          </mc:Choice>
          <mc:Fallback xmlns="">
            <p:pic>
              <p:nvPicPr>
                <p:cNvPr id="141398" name="Freihand 141397">
                  <a:extLst>
                    <a:ext uri="{FF2B5EF4-FFF2-40B4-BE49-F238E27FC236}">
                      <a16:creationId xmlns:a16="http://schemas.microsoft.com/office/drawing/2014/main" id="{8757E3DD-ED07-4A51-8484-88FE4276BB89}"/>
                    </a:ext>
                  </a:extLst>
                </p:cNvPr>
                <p:cNvPicPr/>
                <p:nvPr/>
              </p:nvPicPr>
              <p:blipFill>
                <a:blip r:embed="rId290"/>
                <a:stretch>
                  <a:fillRect/>
                </a:stretch>
              </p:blipFill>
              <p:spPr>
                <a:xfrm>
                  <a:off x="2570773" y="604272"/>
                  <a:ext cx="112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1399" name="Freihand 141398">
                  <a:extLst>
                    <a:ext uri="{FF2B5EF4-FFF2-40B4-BE49-F238E27FC236}">
                      <a16:creationId xmlns:a16="http://schemas.microsoft.com/office/drawing/2014/main" id="{D933365A-D173-4672-B63A-7384754932B3}"/>
                    </a:ext>
                  </a:extLst>
                </p14:cNvPr>
                <p14:cNvContentPartPr/>
                <p14:nvPr/>
              </p14:nvContentPartPr>
              <p14:xfrm>
                <a:off x="2642413" y="669432"/>
                <a:ext cx="172800" cy="72000"/>
              </p14:xfrm>
            </p:contentPart>
          </mc:Choice>
          <mc:Fallback xmlns="">
            <p:pic>
              <p:nvPicPr>
                <p:cNvPr id="141399" name="Freihand 141398">
                  <a:extLst>
                    <a:ext uri="{FF2B5EF4-FFF2-40B4-BE49-F238E27FC236}">
                      <a16:creationId xmlns:a16="http://schemas.microsoft.com/office/drawing/2014/main" id="{D933365A-D173-4672-B63A-7384754932B3}"/>
                    </a:ext>
                  </a:extLst>
                </p:cNvPr>
                <p:cNvPicPr/>
                <p:nvPr/>
              </p:nvPicPr>
              <p:blipFill>
                <a:blip r:embed="rId292"/>
                <a:stretch>
                  <a:fillRect/>
                </a:stretch>
              </p:blipFill>
              <p:spPr>
                <a:xfrm>
                  <a:off x="2638093" y="665112"/>
                  <a:ext cx="181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1400" name="Freihand 141399">
                  <a:extLst>
                    <a:ext uri="{FF2B5EF4-FFF2-40B4-BE49-F238E27FC236}">
                      <a16:creationId xmlns:a16="http://schemas.microsoft.com/office/drawing/2014/main" id="{2882497D-4D35-4AEF-9296-7C979018D721}"/>
                    </a:ext>
                  </a:extLst>
                </p14:cNvPr>
                <p14:cNvContentPartPr/>
                <p14:nvPr/>
              </p14:nvContentPartPr>
              <p14:xfrm>
                <a:off x="2808373" y="621192"/>
                <a:ext cx="60120" cy="22680"/>
              </p14:xfrm>
            </p:contentPart>
          </mc:Choice>
          <mc:Fallback xmlns="">
            <p:pic>
              <p:nvPicPr>
                <p:cNvPr id="141400" name="Freihand 141399">
                  <a:extLst>
                    <a:ext uri="{FF2B5EF4-FFF2-40B4-BE49-F238E27FC236}">
                      <a16:creationId xmlns:a16="http://schemas.microsoft.com/office/drawing/2014/main" id="{2882497D-4D35-4AEF-9296-7C979018D721}"/>
                    </a:ext>
                  </a:extLst>
                </p:cNvPr>
                <p:cNvPicPr/>
                <p:nvPr/>
              </p:nvPicPr>
              <p:blipFill>
                <a:blip r:embed="rId294"/>
                <a:stretch>
                  <a:fillRect/>
                </a:stretch>
              </p:blipFill>
              <p:spPr>
                <a:xfrm>
                  <a:off x="2804053" y="616872"/>
                  <a:ext cx="68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1401" name="Freihand 141400">
                  <a:extLst>
                    <a:ext uri="{FF2B5EF4-FFF2-40B4-BE49-F238E27FC236}">
                      <a16:creationId xmlns:a16="http://schemas.microsoft.com/office/drawing/2014/main" id="{EFF1EFA2-95DD-4811-AD2C-5F46FE6327E8}"/>
                    </a:ext>
                  </a:extLst>
                </p14:cNvPr>
                <p14:cNvContentPartPr/>
                <p14:nvPr/>
              </p14:nvContentPartPr>
              <p14:xfrm>
                <a:off x="2858053" y="648912"/>
                <a:ext cx="77400" cy="107280"/>
              </p14:xfrm>
            </p:contentPart>
          </mc:Choice>
          <mc:Fallback xmlns="">
            <p:pic>
              <p:nvPicPr>
                <p:cNvPr id="141401" name="Freihand 141400">
                  <a:extLst>
                    <a:ext uri="{FF2B5EF4-FFF2-40B4-BE49-F238E27FC236}">
                      <a16:creationId xmlns:a16="http://schemas.microsoft.com/office/drawing/2014/main" id="{EFF1EFA2-95DD-4811-AD2C-5F46FE6327E8}"/>
                    </a:ext>
                  </a:extLst>
                </p:cNvPr>
                <p:cNvPicPr/>
                <p:nvPr/>
              </p:nvPicPr>
              <p:blipFill>
                <a:blip r:embed="rId296"/>
                <a:stretch>
                  <a:fillRect/>
                </a:stretch>
              </p:blipFill>
              <p:spPr>
                <a:xfrm>
                  <a:off x="2853733" y="644592"/>
                  <a:ext cx="86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1402" name="Freihand 141401">
                  <a:extLst>
                    <a:ext uri="{FF2B5EF4-FFF2-40B4-BE49-F238E27FC236}">
                      <a16:creationId xmlns:a16="http://schemas.microsoft.com/office/drawing/2014/main" id="{5B3A4406-8ADD-4A29-A2E5-B8B7ED3E861A}"/>
                    </a:ext>
                  </a:extLst>
                </p14:cNvPr>
                <p14:cNvContentPartPr/>
                <p14:nvPr/>
              </p14:nvContentPartPr>
              <p14:xfrm>
                <a:off x="2958493" y="629112"/>
                <a:ext cx="78480" cy="70920"/>
              </p14:xfrm>
            </p:contentPart>
          </mc:Choice>
          <mc:Fallback xmlns="">
            <p:pic>
              <p:nvPicPr>
                <p:cNvPr id="141402" name="Freihand 141401">
                  <a:extLst>
                    <a:ext uri="{FF2B5EF4-FFF2-40B4-BE49-F238E27FC236}">
                      <a16:creationId xmlns:a16="http://schemas.microsoft.com/office/drawing/2014/main" id="{5B3A4406-8ADD-4A29-A2E5-B8B7ED3E861A}"/>
                    </a:ext>
                  </a:extLst>
                </p:cNvPr>
                <p:cNvPicPr/>
                <p:nvPr/>
              </p:nvPicPr>
              <p:blipFill>
                <a:blip r:embed="rId298"/>
                <a:stretch>
                  <a:fillRect/>
                </a:stretch>
              </p:blipFill>
              <p:spPr>
                <a:xfrm>
                  <a:off x="2954173" y="624792"/>
                  <a:ext cx="8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1433" name="Freihand 141432">
                  <a:extLst>
                    <a:ext uri="{FF2B5EF4-FFF2-40B4-BE49-F238E27FC236}">
                      <a16:creationId xmlns:a16="http://schemas.microsoft.com/office/drawing/2014/main" id="{F688B760-3ED0-475B-8F5B-4EBBC23DDBF5}"/>
                    </a:ext>
                  </a:extLst>
                </p14:cNvPr>
                <p14:cNvContentPartPr/>
                <p14:nvPr/>
              </p14:nvContentPartPr>
              <p14:xfrm>
                <a:off x="6034693" y="983712"/>
                <a:ext cx="1264320" cy="1082520"/>
              </p14:xfrm>
            </p:contentPart>
          </mc:Choice>
          <mc:Fallback xmlns="">
            <p:pic>
              <p:nvPicPr>
                <p:cNvPr id="141433" name="Freihand 141432">
                  <a:extLst>
                    <a:ext uri="{FF2B5EF4-FFF2-40B4-BE49-F238E27FC236}">
                      <a16:creationId xmlns:a16="http://schemas.microsoft.com/office/drawing/2014/main" id="{F688B760-3ED0-475B-8F5B-4EBBC23DDBF5}"/>
                    </a:ext>
                  </a:extLst>
                </p:cNvPr>
                <p:cNvPicPr/>
                <p:nvPr/>
              </p:nvPicPr>
              <p:blipFill>
                <a:blip r:embed="rId300"/>
                <a:stretch>
                  <a:fillRect/>
                </a:stretch>
              </p:blipFill>
              <p:spPr>
                <a:xfrm>
                  <a:off x="6030373" y="979392"/>
                  <a:ext cx="1272960" cy="109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1">
            <p14:nvContentPartPr>
              <p14:cNvPr id="7" name="Freihand 6">
                <a:extLst>
                  <a:ext uri="{FF2B5EF4-FFF2-40B4-BE49-F238E27FC236}">
                    <a16:creationId xmlns:a16="http://schemas.microsoft.com/office/drawing/2014/main" id="{7E65B066-D0CC-4B3D-B08D-4EDC418B7F7E}"/>
                  </a:ext>
                </a:extLst>
              </p14:cNvPr>
              <p14:cNvContentPartPr/>
              <p14:nvPr/>
            </p14:nvContentPartPr>
            <p14:xfrm>
              <a:off x="3287533" y="619752"/>
              <a:ext cx="2326320" cy="775080"/>
            </p14:xfrm>
          </p:contentPart>
        </mc:Choice>
        <mc:Fallback xmlns="">
          <p:pic>
            <p:nvPicPr>
              <p:cNvPr id="7" name="Freihand 6">
                <a:extLst>
                  <a:ext uri="{FF2B5EF4-FFF2-40B4-BE49-F238E27FC236}">
                    <a16:creationId xmlns:a16="http://schemas.microsoft.com/office/drawing/2014/main" id="{7E65B066-D0CC-4B3D-B08D-4EDC418B7F7E}"/>
                  </a:ext>
                </a:extLst>
              </p:cNvPr>
              <p:cNvPicPr/>
              <p:nvPr/>
            </p:nvPicPr>
            <p:blipFill>
              <a:blip r:embed="rId302"/>
              <a:stretch>
                <a:fillRect/>
              </a:stretch>
            </p:blipFill>
            <p:spPr>
              <a:xfrm>
                <a:off x="3283213" y="615432"/>
                <a:ext cx="2334960" cy="783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 name="Freihand 15">
                <a:extLst>
                  <a:ext uri="{FF2B5EF4-FFF2-40B4-BE49-F238E27FC236}">
                    <a16:creationId xmlns:a16="http://schemas.microsoft.com/office/drawing/2014/main" id="{36373B40-2429-4AAD-A32D-AD3F8F6F52FD}"/>
                  </a:ext>
                </a:extLst>
              </p14:cNvPr>
              <p14:cNvContentPartPr/>
              <p14:nvPr/>
            </p14:nvContentPartPr>
            <p14:xfrm>
              <a:off x="1921693" y="1279632"/>
              <a:ext cx="1051920" cy="1194120"/>
            </p14:xfrm>
          </p:contentPart>
        </mc:Choice>
        <mc:Fallback xmlns="">
          <p:pic>
            <p:nvPicPr>
              <p:cNvPr id="16" name="Freihand 15">
                <a:extLst>
                  <a:ext uri="{FF2B5EF4-FFF2-40B4-BE49-F238E27FC236}">
                    <a16:creationId xmlns:a16="http://schemas.microsoft.com/office/drawing/2014/main" id="{36373B40-2429-4AAD-A32D-AD3F8F6F52FD}"/>
                  </a:ext>
                </a:extLst>
              </p:cNvPr>
              <p:cNvPicPr/>
              <p:nvPr/>
            </p:nvPicPr>
            <p:blipFill>
              <a:blip r:embed="rId304"/>
              <a:stretch>
                <a:fillRect/>
              </a:stretch>
            </p:blipFill>
            <p:spPr>
              <a:xfrm>
                <a:off x="1917373" y="1275312"/>
                <a:ext cx="1060560" cy="1202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1" name="Freihand 30">
                <a:extLst>
                  <a:ext uri="{FF2B5EF4-FFF2-40B4-BE49-F238E27FC236}">
                    <a16:creationId xmlns:a16="http://schemas.microsoft.com/office/drawing/2014/main" id="{E327254E-48F0-48A4-830A-80D66DAC66F8}"/>
                  </a:ext>
                </a:extLst>
              </p14:cNvPr>
              <p14:cNvContentPartPr/>
              <p14:nvPr/>
            </p14:nvContentPartPr>
            <p14:xfrm>
              <a:off x="5961253" y="963912"/>
              <a:ext cx="1152000" cy="970920"/>
            </p14:xfrm>
          </p:contentPart>
        </mc:Choice>
        <mc:Fallback xmlns="">
          <p:pic>
            <p:nvPicPr>
              <p:cNvPr id="31" name="Freihand 30">
                <a:extLst>
                  <a:ext uri="{FF2B5EF4-FFF2-40B4-BE49-F238E27FC236}">
                    <a16:creationId xmlns:a16="http://schemas.microsoft.com/office/drawing/2014/main" id="{E327254E-48F0-48A4-830A-80D66DAC66F8}"/>
                  </a:ext>
                </a:extLst>
              </p:cNvPr>
              <p:cNvPicPr/>
              <p:nvPr/>
            </p:nvPicPr>
            <p:blipFill>
              <a:blip r:embed="rId306"/>
              <a:stretch>
                <a:fillRect/>
              </a:stretch>
            </p:blipFill>
            <p:spPr>
              <a:xfrm>
                <a:off x="5956933" y="959592"/>
                <a:ext cx="1160640" cy="979560"/>
              </a:xfrm>
              <a:prstGeom prst="rect">
                <a:avLst/>
              </a:prstGeom>
            </p:spPr>
          </p:pic>
        </mc:Fallback>
      </mc:AlternateContent>
    </p:spTree>
    <p:extLst>
      <p:ext uri="{BB962C8B-B14F-4D97-AF65-F5344CB8AC3E}">
        <p14:creationId xmlns:p14="http://schemas.microsoft.com/office/powerpoint/2010/main" val="10157505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CF20EFD-11D3-43F9-9B83-9DACF5E44A6D}"/>
                  </a:ext>
                </a:extLst>
              </p14:cNvPr>
              <p14:cNvContentPartPr/>
              <p14:nvPr/>
            </p14:nvContentPartPr>
            <p14:xfrm>
              <a:off x="1980013" y="589872"/>
              <a:ext cx="6459840" cy="561240"/>
            </p14:xfrm>
          </p:contentPart>
        </mc:Choice>
        <mc:Fallback xmlns="">
          <p:pic>
            <p:nvPicPr>
              <p:cNvPr id="2" name="Freihand 1">
                <a:extLst>
                  <a:ext uri="{FF2B5EF4-FFF2-40B4-BE49-F238E27FC236}">
                    <a16:creationId xmlns:a16="http://schemas.microsoft.com/office/drawing/2014/main" id="{9CF20EFD-11D3-43F9-9B83-9DACF5E44A6D}"/>
                  </a:ext>
                </a:extLst>
              </p:cNvPr>
              <p:cNvPicPr/>
              <p:nvPr/>
            </p:nvPicPr>
            <p:blipFill>
              <a:blip r:embed="rId4"/>
              <a:stretch>
                <a:fillRect/>
              </a:stretch>
            </p:blipFill>
            <p:spPr>
              <a:xfrm>
                <a:off x="1975693" y="585552"/>
                <a:ext cx="646848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B3DBE0CA-CBA6-4F8F-AA2C-BD9EDA222A2F}"/>
                  </a:ext>
                </a:extLst>
              </p14:cNvPr>
              <p14:cNvContentPartPr/>
              <p14:nvPr/>
            </p14:nvContentPartPr>
            <p14:xfrm>
              <a:off x="3317413" y="1603272"/>
              <a:ext cx="3145320" cy="352440"/>
            </p14:xfrm>
          </p:contentPart>
        </mc:Choice>
        <mc:Fallback xmlns="">
          <p:pic>
            <p:nvPicPr>
              <p:cNvPr id="6" name="Freihand 5">
                <a:extLst>
                  <a:ext uri="{FF2B5EF4-FFF2-40B4-BE49-F238E27FC236}">
                    <a16:creationId xmlns:a16="http://schemas.microsoft.com/office/drawing/2014/main" id="{B3DBE0CA-CBA6-4F8F-AA2C-BD9EDA222A2F}"/>
                  </a:ext>
                </a:extLst>
              </p:cNvPr>
              <p:cNvPicPr/>
              <p:nvPr/>
            </p:nvPicPr>
            <p:blipFill>
              <a:blip r:embed="rId6"/>
              <a:stretch>
                <a:fillRect/>
              </a:stretch>
            </p:blipFill>
            <p:spPr>
              <a:xfrm>
                <a:off x="3313093" y="1598952"/>
                <a:ext cx="31539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0613" name="Freihand 490612">
                <a:extLst>
                  <a:ext uri="{FF2B5EF4-FFF2-40B4-BE49-F238E27FC236}">
                    <a16:creationId xmlns:a16="http://schemas.microsoft.com/office/drawing/2014/main" id="{BCA32B84-AF5B-4E54-A479-A19084ADBF87}"/>
                  </a:ext>
                </a:extLst>
              </p14:cNvPr>
              <p14:cNvContentPartPr/>
              <p14:nvPr/>
            </p14:nvContentPartPr>
            <p14:xfrm>
              <a:off x="3162973" y="2642952"/>
              <a:ext cx="1458000" cy="568800"/>
            </p14:xfrm>
          </p:contentPart>
        </mc:Choice>
        <mc:Fallback xmlns="">
          <p:pic>
            <p:nvPicPr>
              <p:cNvPr id="490613" name="Freihand 490612">
                <a:extLst>
                  <a:ext uri="{FF2B5EF4-FFF2-40B4-BE49-F238E27FC236}">
                    <a16:creationId xmlns:a16="http://schemas.microsoft.com/office/drawing/2014/main" id="{BCA32B84-AF5B-4E54-A479-A19084ADBF87}"/>
                  </a:ext>
                </a:extLst>
              </p:cNvPr>
              <p:cNvPicPr/>
              <p:nvPr/>
            </p:nvPicPr>
            <p:blipFill>
              <a:blip r:embed="rId8"/>
              <a:stretch>
                <a:fillRect/>
              </a:stretch>
            </p:blipFill>
            <p:spPr>
              <a:xfrm>
                <a:off x="3158653" y="2638632"/>
                <a:ext cx="146664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C8008130-AAB7-4979-BE3B-7AC5A2E0B57A}"/>
                  </a:ext>
                </a:extLst>
              </p14:cNvPr>
              <p14:cNvContentPartPr/>
              <p14:nvPr/>
            </p14:nvContentPartPr>
            <p14:xfrm>
              <a:off x="8572693" y="1581312"/>
              <a:ext cx="646560" cy="18360"/>
            </p14:xfrm>
          </p:contentPart>
        </mc:Choice>
        <mc:Fallback xmlns="">
          <p:pic>
            <p:nvPicPr>
              <p:cNvPr id="3" name="Freihand 2">
                <a:extLst>
                  <a:ext uri="{FF2B5EF4-FFF2-40B4-BE49-F238E27FC236}">
                    <a16:creationId xmlns:a16="http://schemas.microsoft.com/office/drawing/2014/main" id="{C8008130-AAB7-4979-BE3B-7AC5A2E0B57A}"/>
                  </a:ext>
                </a:extLst>
              </p:cNvPr>
              <p:cNvPicPr/>
              <p:nvPr/>
            </p:nvPicPr>
            <p:blipFill>
              <a:blip r:embed="rId10"/>
              <a:stretch>
                <a:fillRect/>
              </a:stretch>
            </p:blipFill>
            <p:spPr>
              <a:xfrm>
                <a:off x="8568373" y="1576992"/>
                <a:ext cx="655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91D40E76-C71F-4CC3-AF63-6423691E0304}"/>
                  </a:ext>
                </a:extLst>
              </p14:cNvPr>
              <p14:cNvContentPartPr/>
              <p14:nvPr/>
            </p14:nvContentPartPr>
            <p14:xfrm>
              <a:off x="659173" y="1781472"/>
              <a:ext cx="1233360" cy="183960"/>
            </p14:xfrm>
          </p:contentPart>
        </mc:Choice>
        <mc:Fallback xmlns="">
          <p:pic>
            <p:nvPicPr>
              <p:cNvPr id="5" name="Freihand 4">
                <a:extLst>
                  <a:ext uri="{FF2B5EF4-FFF2-40B4-BE49-F238E27FC236}">
                    <a16:creationId xmlns:a16="http://schemas.microsoft.com/office/drawing/2014/main" id="{91D40E76-C71F-4CC3-AF63-6423691E0304}"/>
                  </a:ext>
                </a:extLst>
              </p:cNvPr>
              <p:cNvPicPr/>
              <p:nvPr/>
            </p:nvPicPr>
            <p:blipFill>
              <a:blip r:embed="rId12"/>
              <a:stretch>
                <a:fillRect/>
              </a:stretch>
            </p:blipFill>
            <p:spPr>
              <a:xfrm>
                <a:off x="654853" y="1777152"/>
                <a:ext cx="1242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0614" name="Freihand 490613">
                <a:extLst>
                  <a:ext uri="{FF2B5EF4-FFF2-40B4-BE49-F238E27FC236}">
                    <a16:creationId xmlns:a16="http://schemas.microsoft.com/office/drawing/2014/main" id="{7FAE1355-0FFC-4185-BE40-37102842942B}"/>
                  </a:ext>
                </a:extLst>
              </p14:cNvPr>
              <p14:cNvContentPartPr/>
              <p14:nvPr/>
            </p14:nvContentPartPr>
            <p14:xfrm>
              <a:off x="975973" y="3993672"/>
              <a:ext cx="5460480" cy="1680120"/>
            </p14:xfrm>
          </p:contentPart>
        </mc:Choice>
        <mc:Fallback xmlns="">
          <p:pic>
            <p:nvPicPr>
              <p:cNvPr id="490614" name="Freihand 490613">
                <a:extLst>
                  <a:ext uri="{FF2B5EF4-FFF2-40B4-BE49-F238E27FC236}">
                    <a16:creationId xmlns:a16="http://schemas.microsoft.com/office/drawing/2014/main" id="{7FAE1355-0FFC-4185-BE40-37102842942B}"/>
                  </a:ext>
                </a:extLst>
              </p:cNvPr>
              <p:cNvPicPr/>
              <p:nvPr/>
            </p:nvPicPr>
            <p:blipFill>
              <a:blip r:embed="rId14"/>
              <a:stretch>
                <a:fillRect/>
              </a:stretch>
            </p:blipFill>
            <p:spPr>
              <a:xfrm>
                <a:off x="971653" y="3989352"/>
                <a:ext cx="5469120" cy="1688760"/>
              </a:xfrm>
              <a:prstGeom prst="rect">
                <a:avLst/>
              </a:prstGeom>
            </p:spPr>
          </p:pic>
        </mc:Fallback>
      </mc:AlternateContent>
      <p:grpSp>
        <p:nvGrpSpPr>
          <p:cNvPr id="490768" name="Gruppieren 490767">
            <a:extLst>
              <a:ext uri="{FF2B5EF4-FFF2-40B4-BE49-F238E27FC236}">
                <a16:creationId xmlns:a16="http://schemas.microsoft.com/office/drawing/2014/main" id="{D98A0DF6-CF9A-45A7-95B3-5B128B4744DC}"/>
              </a:ext>
            </a:extLst>
          </p:cNvPr>
          <p:cNvGrpSpPr/>
          <p:nvPr/>
        </p:nvGrpSpPr>
        <p:grpSpPr>
          <a:xfrm>
            <a:off x="4056853" y="4814472"/>
            <a:ext cx="4631040" cy="2121840"/>
            <a:chOff x="4056853" y="4814472"/>
            <a:chExt cx="4631040" cy="2121840"/>
          </a:xfrm>
        </p:grpSpPr>
        <mc:AlternateContent xmlns:mc="http://schemas.openxmlformats.org/markup-compatibility/2006" xmlns:p14="http://schemas.microsoft.com/office/powerpoint/2010/main">
          <mc:Choice Requires="p14">
            <p:contentPart p14:bwMode="auto" r:id="rId15">
              <p14:nvContentPartPr>
                <p14:cNvPr id="490616" name="Freihand 490615">
                  <a:extLst>
                    <a:ext uri="{FF2B5EF4-FFF2-40B4-BE49-F238E27FC236}">
                      <a16:creationId xmlns:a16="http://schemas.microsoft.com/office/drawing/2014/main" id="{324AFED0-5DC1-4182-818B-36902E2EF7DF}"/>
                    </a:ext>
                  </a:extLst>
                </p14:cNvPr>
                <p14:cNvContentPartPr/>
                <p14:nvPr/>
              </p14:nvContentPartPr>
              <p14:xfrm>
                <a:off x="6441133" y="5816352"/>
                <a:ext cx="279360" cy="216720"/>
              </p14:xfrm>
            </p:contentPart>
          </mc:Choice>
          <mc:Fallback xmlns="">
            <p:pic>
              <p:nvPicPr>
                <p:cNvPr id="490616" name="Freihand 490615">
                  <a:extLst>
                    <a:ext uri="{FF2B5EF4-FFF2-40B4-BE49-F238E27FC236}">
                      <a16:creationId xmlns:a16="http://schemas.microsoft.com/office/drawing/2014/main" id="{324AFED0-5DC1-4182-818B-36902E2EF7DF}"/>
                    </a:ext>
                  </a:extLst>
                </p:cNvPr>
                <p:cNvPicPr/>
                <p:nvPr/>
              </p:nvPicPr>
              <p:blipFill>
                <a:blip r:embed="rId16"/>
                <a:stretch>
                  <a:fillRect/>
                </a:stretch>
              </p:blipFill>
              <p:spPr>
                <a:xfrm>
                  <a:off x="6436813" y="5812032"/>
                  <a:ext cx="2880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0617" name="Freihand 490616">
                  <a:extLst>
                    <a:ext uri="{FF2B5EF4-FFF2-40B4-BE49-F238E27FC236}">
                      <a16:creationId xmlns:a16="http://schemas.microsoft.com/office/drawing/2014/main" id="{F622E391-CC36-46C7-8112-271EF6A72E36}"/>
                    </a:ext>
                  </a:extLst>
                </p14:cNvPr>
                <p14:cNvContentPartPr/>
                <p14:nvPr/>
              </p14:nvContentPartPr>
              <p14:xfrm>
                <a:off x="6389653" y="5839032"/>
                <a:ext cx="214200" cy="213120"/>
              </p14:xfrm>
            </p:contentPart>
          </mc:Choice>
          <mc:Fallback xmlns="">
            <p:pic>
              <p:nvPicPr>
                <p:cNvPr id="490617" name="Freihand 490616">
                  <a:extLst>
                    <a:ext uri="{FF2B5EF4-FFF2-40B4-BE49-F238E27FC236}">
                      <a16:creationId xmlns:a16="http://schemas.microsoft.com/office/drawing/2014/main" id="{F622E391-CC36-46C7-8112-271EF6A72E36}"/>
                    </a:ext>
                  </a:extLst>
                </p:cNvPr>
                <p:cNvPicPr/>
                <p:nvPr/>
              </p:nvPicPr>
              <p:blipFill>
                <a:blip r:embed="rId18"/>
                <a:stretch>
                  <a:fillRect/>
                </a:stretch>
              </p:blipFill>
              <p:spPr>
                <a:xfrm>
                  <a:off x="6385333" y="5834712"/>
                  <a:ext cx="2228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90619" name="Freihand 490618">
                  <a:extLst>
                    <a:ext uri="{FF2B5EF4-FFF2-40B4-BE49-F238E27FC236}">
                      <a16:creationId xmlns:a16="http://schemas.microsoft.com/office/drawing/2014/main" id="{4B5E8F9B-953E-459A-8C6D-499615D00556}"/>
                    </a:ext>
                  </a:extLst>
                </p14:cNvPr>
                <p14:cNvContentPartPr/>
                <p14:nvPr/>
              </p14:nvContentPartPr>
              <p14:xfrm>
                <a:off x="6824533" y="5393352"/>
                <a:ext cx="39600" cy="137520"/>
              </p14:xfrm>
            </p:contentPart>
          </mc:Choice>
          <mc:Fallback xmlns="">
            <p:pic>
              <p:nvPicPr>
                <p:cNvPr id="490619" name="Freihand 490618">
                  <a:extLst>
                    <a:ext uri="{FF2B5EF4-FFF2-40B4-BE49-F238E27FC236}">
                      <a16:creationId xmlns:a16="http://schemas.microsoft.com/office/drawing/2014/main" id="{4B5E8F9B-953E-459A-8C6D-499615D00556}"/>
                    </a:ext>
                  </a:extLst>
                </p:cNvPr>
                <p:cNvPicPr/>
                <p:nvPr/>
              </p:nvPicPr>
              <p:blipFill>
                <a:blip r:embed="rId20"/>
                <a:stretch>
                  <a:fillRect/>
                </a:stretch>
              </p:blipFill>
              <p:spPr>
                <a:xfrm>
                  <a:off x="6820213" y="5389032"/>
                  <a:ext cx="48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90620" name="Freihand 490619">
                  <a:extLst>
                    <a:ext uri="{FF2B5EF4-FFF2-40B4-BE49-F238E27FC236}">
                      <a16:creationId xmlns:a16="http://schemas.microsoft.com/office/drawing/2014/main" id="{4EE25BF7-2D1F-4E9C-B636-FFF05CE1790B}"/>
                    </a:ext>
                  </a:extLst>
                </p14:cNvPr>
                <p14:cNvContentPartPr/>
                <p14:nvPr/>
              </p14:nvContentPartPr>
              <p14:xfrm>
                <a:off x="6718693" y="5383632"/>
                <a:ext cx="164520" cy="144720"/>
              </p14:xfrm>
            </p:contentPart>
          </mc:Choice>
          <mc:Fallback xmlns="">
            <p:pic>
              <p:nvPicPr>
                <p:cNvPr id="490620" name="Freihand 490619">
                  <a:extLst>
                    <a:ext uri="{FF2B5EF4-FFF2-40B4-BE49-F238E27FC236}">
                      <a16:creationId xmlns:a16="http://schemas.microsoft.com/office/drawing/2014/main" id="{4EE25BF7-2D1F-4E9C-B636-FFF05CE1790B}"/>
                    </a:ext>
                  </a:extLst>
                </p:cNvPr>
                <p:cNvPicPr/>
                <p:nvPr/>
              </p:nvPicPr>
              <p:blipFill>
                <a:blip r:embed="rId22"/>
                <a:stretch>
                  <a:fillRect/>
                </a:stretch>
              </p:blipFill>
              <p:spPr>
                <a:xfrm>
                  <a:off x="6714373" y="5379312"/>
                  <a:ext cx="173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90621" name="Freihand 490620">
                  <a:extLst>
                    <a:ext uri="{FF2B5EF4-FFF2-40B4-BE49-F238E27FC236}">
                      <a16:creationId xmlns:a16="http://schemas.microsoft.com/office/drawing/2014/main" id="{0092150F-6386-4361-8B7D-E61C0FD2A4E8}"/>
                    </a:ext>
                  </a:extLst>
                </p14:cNvPr>
                <p14:cNvContentPartPr/>
                <p14:nvPr/>
              </p14:nvContentPartPr>
              <p14:xfrm>
                <a:off x="6935413" y="5355192"/>
                <a:ext cx="147960" cy="95040"/>
              </p14:xfrm>
            </p:contentPart>
          </mc:Choice>
          <mc:Fallback xmlns="">
            <p:pic>
              <p:nvPicPr>
                <p:cNvPr id="490621" name="Freihand 490620">
                  <a:extLst>
                    <a:ext uri="{FF2B5EF4-FFF2-40B4-BE49-F238E27FC236}">
                      <a16:creationId xmlns:a16="http://schemas.microsoft.com/office/drawing/2014/main" id="{0092150F-6386-4361-8B7D-E61C0FD2A4E8}"/>
                    </a:ext>
                  </a:extLst>
                </p:cNvPr>
                <p:cNvPicPr/>
                <p:nvPr/>
              </p:nvPicPr>
              <p:blipFill>
                <a:blip r:embed="rId24"/>
                <a:stretch>
                  <a:fillRect/>
                </a:stretch>
              </p:blipFill>
              <p:spPr>
                <a:xfrm>
                  <a:off x="6931093" y="5350872"/>
                  <a:ext cx="156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0622" name="Freihand 490621">
                  <a:extLst>
                    <a:ext uri="{FF2B5EF4-FFF2-40B4-BE49-F238E27FC236}">
                      <a16:creationId xmlns:a16="http://schemas.microsoft.com/office/drawing/2014/main" id="{A8172CF9-092A-48A2-B130-90015FA0DCCC}"/>
                    </a:ext>
                  </a:extLst>
                </p14:cNvPr>
                <p14:cNvContentPartPr/>
                <p14:nvPr/>
              </p14:nvContentPartPr>
              <p14:xfrm>
                <a:off x="7041613" y="5235672"/>
                <a:ext cx="105480" cy="178200"/>
              </p14:xfrm>
            </p:contentPart>
          </mc:Choice>
          <mc:Fallback xmlns="">
            <p:pic>
              <p:nvPicPr>
                <p:cNvPr id="490622" name="Freihand 490621">
                  <a:extLst>
                    <a:ext uri="{FF2B5EF4-FFF2-40B4-BE49-F238E27FC236}">
                      <a16:creationId xmlns:a16="http://schemas.microsoft.com/office/drawing/2014/main" id="{A8172CF9-092A-48A2-B130-90015FA0DCCC}"/>
                    </a:ext>
                  </a:extLst>
                </p:cNvPr>
                <p:cNvPicPr/>
                <p:nvPr/>
              </p:nvPicPr>
              <p:blipFill>
                <a:blip r:embed="rId26"/>
                <a:stretch>
                  <a:fillRect/>
                </a:stretch>
              </p:blipFill>
              <p:spPr>
                <a:xfrm>
                  <a:off x="7036933" y="5231352"/>
                  <a:ext cx="1141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0623" name="Freihand 490622">
                  <a:extLst>
                    <a:ext uri="{FF2B5EF4-FFF2-40B4-BE49-F238E27FC236}">
                      <a16:creationId xmlns:a16="http://schemas.microsoft.com/office/drawing/2014/main" id="{94199D63-026E-423E-B57B-60774531FDB6}"/>
                    </a:ext>
                  </a:extLst>
                </p14:cNvPr>
                <p14:cNvContentPartPr/>
                <p14:nvPr/>
              </p14:nvContentPartPr>
              <p14:xfrm>
                <a:off x="7124053" y="5269872"/>
                <a:ext cx="91800" cy="111600"/>
              </p14:xfrm>
            </p:contentPart>
          </mc:Choice>
          <mc:Fallback xmlns="">
            <p:pic>
              <p:nvPicPr>
                <p:cNvPr id="490623" name="Freihand 490622">
                  <a:extLst>
                    <a:ext uri="{FF2B5EF4-FFF2-40B4-BE49-F238E27FC236}">
                      <a16:creationId xmlns:a16="http://schemas.microsoft.com/office/drawing/2014/main" id="{94199D63-026E-423E-B57B-60774531FDB6}"/>
                    </a:ext>
                  </a:extLst>
                </p:cNvPr>
                <p:cNvPicPr/>
                <p:nvPr/>
              </p:nvPicPr>
              <p:blipFill>
                <a:blip r:embed="rId28"/>
                <a:stretch>
                  <a:fillRect/>
                </a:stretch>
              </p:blipFill>
              <p:spPr>
                <a:xfrm>
                  <a:off x="7119733" y="5265552"/>
                  <a:ext cx="100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90624" name="Freihand 490623">
                  <a:extLst>
                    <a:ext uri="{FF2B5EF4-FFF2-40B4-BE49-F238E27FC236}">
                      <a16:creationId xmlns:a16="http://schemas.microsoft.com/office/drawing/2014/main" id="{BBFB2294-7379-4EE5-8A9D-4B16DFC68994}"/>
                    </a:ext>
                  </a:extLst>
                </p14:cNvPr>
                <p14:cNvContentPartPr/>
                <p14:nvPr/>
              </p14:nvContentPartPr>
              <p14:xfrm>
                <a:off x="7224133" y="5151072"/>
                <a:ext cx="123840" cy="161640"/>
              </p14:xfrm>
            </p:contentPart>
          </mc:Choice>
          <mc:Fallback xmlns="">
            <p:pic>
              <p:nvPicPr>
                <p:cNvPr id="490624" name="Freihand 490623">
                  <a:extLst>
                    <a:ext uri="{FF2B5EF4-FFF2-40B4-BE49-F238E27FC236}">
                      <a16:creationId xmlns:a16="http://schemas.microsoft.com/office/drawing/2014/main" id="{BBFB2294-7379-4EE5-8A9D-4B16DFC68994}"/>
                    </a:ext>
                  </a:extLst>
                </p:cNvPr>
                <p:cNvPicPr/>
                <p:nvPr/>
              </p:nvPicPr>
              <p:blipFill>
                <a:blip r:embed="rId30"/>
                <a:stretch>
                  <a:fillRect/>
                </a:stretch>
              </p:blipFill>
              <p:spPr>
                <a:xfrm>
                  <a:off x="7219813" y="5146752"/>
                  <a:ext cx="132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0625" name="Freihand 490624">
                  <a:extLst>
                    <a:ext uri="{FF2B5EF4-FFF2-40B4-BE49-F238E27FC236}">
                      <a16:creationId xmlns:a16="http://schemas.microsoft.com/office/drawing/2014/main" id="{1749C490-ED7A-4187-A5BD-5C597251BB95}"/>
                    </a:ext>
                  </a:extLst>
                </p14:cNvPr>
                <p14:cNvContentPartPr/>
                <p14:nvPr/>
              </p14:nvContentPartPr>
              <p14:xfrm>
                <a:off x="7350493" y="5107512"/>
                <a:ext cx="79560" cy="119880"/>
              </p14:xfrm>
            </p:contentPart>
          </mc:Choice>
          <mc:Fallback xmlns="">
            <p:pic>
              <p:nvPicPr>
                <p:cNvPr id="490625" name="Freihand 490624">
                  <a:extLst>
                    <a:ext uri="{FF2B5EF4-FFF2-40B4-BE49-F238E27FC236}">
                      <a16:creationId xmlns:a16="http://schemas.microsoft.com/office/drawing/2014/main" id="{1749C490-ED7A-4187-A5BD-5C597251BB95}"/>
                    </a:ext>
                  </a:extLst>
                </p:cNvPr>
                <p:cNvPicPr/>
                <p:nvPr/>
              </p:nvPicPr>
              <p:blipFill>
                <a:blip r:embed="rId32"/>
                <a:stretch>
                  <a:fillRect/>
                </a:stretch>
              </p:blipFill>
              <p:spPr>
                <a:xfrm>
                  <a:off x="7346173" y="5103192"/>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0626" name="Freihand 490625">
                  <a:extLst>
                    <a:ext uri="{FF2B5EF4-FFF2-40B4-BE49-F238E27FC236}">
                      <a16:creationId xmlns:a16="http://schemas.microsoft.com/office/drawing/2014/main" id="{D1A4242B-ED5C-40BD-9C02-1EB6032F23B0}"/>
                    </a:ext>
                  </a:extLst>
                </p14:cNvPr>
                <p14:cNvContentPartPr/>
                <p14:nvPr/>
              </p14:nvContentPartPr>
              <p14:xfrm>
                <a:off x="7413493" y="5156112"/>
                <a:ext cx="163800" cy="62640"/>
              </p14:xfrm>
            </p:contentPart>
          </mc:Choice>
          <mc:Fallback xmlns="">
            <p:pic>
              <p:nvPicPr>
                <p:cNvPr id="490626" name="Freihand 490625">
                  <a:extLst>
                    <a:ext uri="{FF2B5EF4-FFF2-40B4-BE49-F238E27FC236}">
                      <a16:creationId xmlns:a16="http://schemas.microsoft.com/office/drawing/2014/main" id="{D1A4242B-ED5C-40BD-9C02-1EB6032F23B0}"/>
                    </a:ext>
                  </a:extLst>
                </p:cNvPr>
                <p:cNvPicPr/>
                <p:nvPr/>
              </p:nvPicPr>
              <p:blipFill>
                <a:blip r:embed="rId34"/>
                <a:stretch>
                  <a:fillRect/>
                </a:stretch>
              </p:blipFill>
              <p:spPr>
                <a:xfrm>
                  <a:off x="7409173" y="5151792"/>
                  <a:ext cx="172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90627" name="Freihand 490626">
                  <a:extLst>
                    <a:ext uri="{FF2B5EF4-FFF2-40B4-BE49-F238E27FC236}">
                      <a16:creationId xmlns:a16="http://schemas.microsoft.com/office/drawing/2014/main" id="{40FE03EE-5F23-49B8-8C18-A96F0904F66A}"/>
                    </a:ext>
                  </a:extLst>
                </p14:cNvPr>
                <p14:cNvContentPartPr/>
                <p14:nvPr/>
              </p14:nvContentPartPr>
              <p14:xfrm>
                <a:off x="7585213" y="5031552"/>
                <a:ext cx="151200" cy="118440"/>
              </p14:xfrm>
            </p:contentPart>
          </mc:Choice>
          <mc:Fallback xmlns="">
            <p:pic>
              <p:nvPicPr>
                <p:cNvPr id="490627" name="Freihand 490626">
                  <a:extLst>
                    <a:ext uri="{FF2B5EF4-FFF2-40B4-BE49-F238E27FC236}">
                      <a16:creationId xmlns:a16="http://schemas.microsoft.com/office/drawing/2014/main" id="{40FE03EE-5F23-49B8-8C18-A96F0904F66A}"/>
                    </a:ext>
                  </a:extLst>
                </p:cNvPr>
                <p:cNvPicPr/>
                <p:nvPr/>
              </p:nvPicPr>
              <p:blipFill>
                <a:blip r:embed="rId36"/>
                <a:stretch>
                  <a:fillRect/>
                </a:stretch>
              </p:blipFill>
              <p:spPr>
                <a:xfrm>
                  <a:off x="7580893" y="5027232"/>
                  <a:ext cx="159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0628" name="Freihand 490627">
                  <a:extLst>
                    <a:ext uri="{FF2B5EF4-FFF2-40B4-BE49-F238E27FC236}">
                      <a16:creationId xmlns:a16="http://schemas.microsoft.com/office/drawing/2014/main" id="{3EF83DDF-1E04-4F1B-A843-F28B52CB6C5F}"/>
                    </a:ext>
                  </a:extLst>
                </p14:cNvPr>
                <p14:cNvContentPartPr/>
                <p14:nvPr/>
              </p14:nvContentPartPr>
              <p14:xfrm>
                <a:off x="7871053" y="4814472"/>
                <a:ext cx="256320" cy="239040"/>
              </p14:xfrm>
            </p:contentPart>
          </mc:Choice>
          <mc:Fallback xmlns="">
            <p:pic>
              <p:nvPicPr>
                <p:cNvPr id="490628" name="Freihand 490627">
                  <a:extLst>
                    <a:ext uri="{FF2B5EF4-FFF2-40B4-BE49-F238E27FC236}">
                      <a16:creationId xmlns:a16="http://schemas.microsoft.com/office/drawing/2014/main" id="{3EF83DDF-1E04-4F1B-A843-F28B52CB6C5F}"/>
                    </a:ext>
                  </a:extLst>
                </p:cNvPr>
                <p:cNvPicPr/>
                <p:nvPr/>
              </p:nvPicPr>
              <p:blipFill>
                <a:blip r:embed="rId38"/>
                <a:stretch>
                  <a:fillRect/>
                </a:stretch>
              </p:blipFill>
              <p:spPr>
                <a:xfrm>
                  <a:off x="7866733" y="4810152"/>
                  <a:ext cx="264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0629" name="Freihand 490628">
                  <a:extLst>
                    <a:ext uri="{FF2B5EF4-FFF2-40B4-BE49-F238E27FC236}">
                      <a16:creationId xmlns:a16="http://schemas.microsoft.com/office/drawing/2014/main" id="{CFC2A2A7-B46F-4729-AD56-FA54CD0A1F42}"/>
                    </a:ext>
                  </a:extLst>
                </p14:cNvPr>
                <p14:cNvContentPartPr/>
                <p14:nvPr/>
              </p14:nvContentPartPr>
              <p14:xfrm>
                <a:off x="8060773" y="4885392"/>
                <a:ext cx="122040" cy="97920"/>
              </p14:xfrm>
            </p:contentPart>
          </mc:Choice>
          <mc:Fallback xmlns="">
            <p:pic>
              <p:nvPicPr>
                <p:cNvPr id="490629" name="Freihand 490628">
                  <a:extLst>
                    <a:ext uri="{FF2B5EF4-FFF2-40B4-BE49-F238E27FC236}">
                      <a16:creationId xmlns:a16="http://schemas.microsoft.com/office/drawing/2014/main" id="{CFC2A2A7-B46F-4729-AD56-FA54CD0A1F42}"/>
                    </a:ext>
                  </a:extLst>
                </p:cNvPr>
                <p:cNvPicPr/>
                <p:nvPr/>
              </p:nvPicPr>
              <p:blipFill>
                <a:blip r:embed="rId40"/>
                <a:stretch>
                  <a:fillRect/>
                </a:stretch>
              </p:blipFill>
              <p:spPr>
                <a:xfrm>
                  <a:off x="8056453" y="4881072"/>
                  <a:ext cx="130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0631" name="Freihand 490630">
                  <a:extLst>
                    <a:ext uri="{FF2B5EF4-FFF2-40B4-BE49-F238E27FC236}">
                      <a16:creationId xmlns:a16="http://schemas.microsoft.com/office/drawing/2014/main" id="{4C83999D-7FF7-473E-8995-342F92F4EE8E}"/>
                    </a:ext>
                  </a:extLst>
                </p14:cNvPr>
                <p14:cNvContentPartPr/>
                <p14:nvPr/>
              </p14:nvContentPartPr>
              <p14:xfrm>
                <a:off x="6896893" y="5592792"/>
                <a:ext cx="150480" cy="171360"/>
              </p14:xfrm>
            </p:contentPart>
          </mc:Choice>
          <mc:Fallback xmlns="">
            <p:pic>
              <p:nvPicPr>
                <p:cNvPr id="490631" name="Freihand 490630">
                  <a:extLst>
                    <a:ext uri="{FF2B5EF4-FFF2-40B4-BE49-F238E27FC236}">
                      <a16:creationId xmlns:a16="http://schemas.microsoft.com/office/drawing/2014/main" id="{4C83999D-7FF7-473E-8995-342F92F4EE8E}"/>
                    </a:ext>
                  </a:extLst>
                </p:cNvPr>
                <p:cNvPicPr/>
                <p:nvPr/>
              </p:nvPicPr>
              <p:blipFill>
                <a:blip r:embed="rId42"/>
                <a:stretch>
                  <a:fillRect/>
                </a:stretch>
              </p:blipFill>
              <p:spPr>
                <a:xfrm>
                  <a:off x="6892573" y="5588472"/>
                  <a:ext cx="159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0632" name="Freihand 490631">
                  <a:extLst>
                    <a:ext uri="{FF2B5EF4-FFF2-40B4-BE49-F238E27FC236}">
                      <a16:creationId xmlns:a16="http://schemas.microsoft.com/office/drawing/2014/main" id="{D465DE96-726F-4AED-834B-F1CCB8A5EC43}"/>
                    </a:ext>
                  </a:extLst>
                </p14:cNvPr>
                <p14:cNvContentPartPr/>
                <p14:nvPr/>
              </p14:nvContentPartPr>
              <p14:xfrm>
                <a:off x="6999133" y="5502432"/>
                <a:ext cx="93960" cy="163080"/>
              </p14:xfrm>
            </p:contentPart>
          </mc:Choice>
          <mc:Fallback xmlns="">
            <p:pic>
              <p:nvPicPr>
                <p:cNvPr id="490632" name="Freihand 490631">
                  <a:extLst>
                    <a:ext uri="{FF2B5EF4-FFF2-40B4-BE49-F238E27FC236}">
                      <a16:creationId xmlns:a16="http://schemas.microsoft.com/office/drawing/2014/main" id="{D465DE96-726F-4AED-834B-F1CCB8A5EC43}"/>
                    </a:ext>
                  </a:extLst>
                </p:cNvPr>
                <p:cNvPicPr/>
                <p:nvPr/>
              </p:nvPicPr>
              <p:blipFill>
                <a:blip r:embed="rId44"/>
                <a:stretch>
                  <a:fillRect/>
                </a:stretch>
              </p:blipFill>
              <p:spPr>
                <a:xfrm>
                  <a:off x="6994813" y="5498112"/>
                  <a:ext cx="102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0633" name="Freihand 490632">
                  <a:extLst>
                    <a:ext uri="{FF2B5EF4-FFF2-40B4-BE49-F238E27FC236}">
                      <a16:creationId xmlns:a16="http://schemas.microsoft.com/office/drawing/2014/main" id="{1B4A80ED-7882-4325-80CB-ED7EA87034D4}"/>
                    </a:ext>
                  </a:extLst>
                </p14:cNvPr>
                <p14:cNvContentPartPr/>
                <p14:nvPr/>
              </p14:nvContentPartPr>
              <p14:xfrm>
                <a:off x="7075453" y="5443392"/>
                <a:ext cx="279720" cy="189720"/>
              </p14:xfrm>
            </p:contentPart>
          </mc:Choice>
          <mc:Fallback xmlns="">
            <p:pic>
              <p:nvPicPr>
                <p:cNvPr id="490633" name="Freihand 490632">
                  <a:extLst>
                    <a:ext uri="{FF2B5EF4-FFF2-40B4-BE49-F238E27FC236}">
                      <a16:creationId xmlns:a16="http://schemas.microsoft.com/office/drawing/2014/main" id="{1B4A80ED-7882-4325-80CB-ED7EA87034D4}"/>
                    </a:ext>
                  </a:extLst>
                </p:cNvPr>
                <p:cNvPicPr/>
                <p:nvPr/>
              </p:nvPicPr>
              <p:blipFill>
                <a:blip r:embed="rId46"/>
                <a:stretch>
                  <a:fillRect/>
                </a:stretch>
              </p:blipFill>
              <p:spPr>
                <a:xfrm>
                  <a:off x="7071133" y="5439072"/>
                  <a:ext cx="288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0634" name="Freihand 490633">
                  <a:extLst>
                    <a:ext uri="{FF2B5EF4-FFF2-40B4-BE49-F238E27FC236}">
                      <a16:creationId xmlns:a16="http://schemas.microsoft.com/office/drawing/2014/main" id="{C2A79867-1F35-435B-AE7E-3F073099B176}"/>
                    </a:ext>
                  </a:extLst>
                </p14:cNvPr>
                <p14:cNvContentPartPr/>
                <p14:nvPr/>
              </p14:nvContentPartPr>
              <p14:xfrm>
                <a:off x="7285333" y="5416752"/>
                <a:ext cx="1800" cy="14760"/>
              </p14:xfrm>
            </p:contentPart>
          </mc:Choice>
          <mc:Fallback xmlns="">
            <p:pic>
              <p:nvPicPr>
                <p:cNvPr id="490634" name="Freihand 490633">
                  <a:extLst>
                    <a:ext uri="{FF2B5EF4-FFF2-40B4-BE49-F238E27FC236}">
                      <a16:creationId xmlns:a16="http://schemas.microsoft.com/office/drawing/2014/main" id="{C2A79867-1F35-435B-AE7E-3F073099B176}"/>
                    </a:ext>
                  </a:extLst>
                </p:cNvPr>
                <p:cNvPicPr/>
                <p:nvPr/>
              </p:nvPicPr>
              <p:blipFill>
                <a:blip r:embed="rId48"/>
                <a:stretch>
                  <a:fillRect/>
                </a:stretch>
              </p:blipFill>
              <p:spPr>
                <a:xfrm>
                  <a:off x="7281013" y="5412432"/>
                  <a:ext cx="10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0635" name="Freihand 490634">
                  <a:extLst>
                    <a:ext uri="{FF2B5EF4-FFF2-40B4-BE49-F238E27FC236}">
                      <a16:creationId xmlns:a16="http://schemas.microsoft.com/office/drawing/2014/main" id="{D9A83DB8-18F0-41BD-9E09-D5AF421A437F}"/>
                    </a:ext>
                  </a:extLst>
                </p14:cNvPr>
                <p14:cNvContentPartPr/>
                <p14:nvPr/>
              </p14:nvContentPartPr>
              <p14:xfrm>
                <a:off x="7486573" y="5338632"/>
                <a:ext cx="184320" cy="224640"/>
              </p14:xfrm>
            </p:contentPart>
          </mc:Choice>
          <mc:Fallback xmlns="">
            <p:pic>
              <p:nvPicPr>
                <p:cNvPr id="490635" name="Freihand 490634">
                  <a:extLst>
                    <a:ext uri="{FF2B5EF4-FFF2-40B4-BE49-F238E27FC236}">
                      <a16:creationId xmlns:a16="http://schemas.microsoft.com/office/drawing/2014/main" id="{D9A83DB8-18F0-41BD-9E09-D5AF421A437F}"/>
                    </a:ext>
                  </a:extLst>
                </p:cNvPr>
                <p:cNvPicPr/>
                <p:nvPr/>
              </p:nvPicPr>
              <p:blipFill>
                <a:blip r:embed="rId50"/>
                <a:stretch>
                  <a:fillRect/>
                </a:stretch>
              </p:blipFill>
              <p:spPr>
                <a:xfrm>
                  <a:off x="7482253" y="5334312"/>
                  <a:ext cx="1929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90636" name="Freihand 490635">
                  <a:extLst>
                    <a:ext uri="{FF2B5EF4-FFF2-40B4-BE49-F238E27FC236}">
                      <a16:creationId xmlns:a16="http://schemas.microsoft.com/office/drawing/2014/main" id="{CF8C3364-B4ED-4868-AD90-FE6E27EEDEC2}"/>
                    </a:ext>
                  </a:extLst>
                </p14:cNvPr>
                <p14:cNvContentPartPr/>
                <p14:nvPr/>
              </p14:nvContentPartPr>
              <p14:xfrm>
                <a:off x="7694293" y="5191752"/>
                <a:ext cx="139680" cy="248760"/>
              </p14:xfrm>
            </p:contentPart>
          </mc:Choice>
          <mc:Fallback xmlns="">
            <p:pic>
              <p:nvPicPr>
                <p:cNvPr id="490636" name="Freihand 490635">
                  <a:extLst>
                    <a:ext uri="{FF2B5EF4-FFF2-40B4-BE49-F238E27FC236}">
                      <a16:creationId xmlns:a16="http://schemas.microsoft.com/office/drawing/2014/main" id="{CF8C3364-B4ED-4868-AD90-FE6E27EEDEC2}"/>
                    </a:ext>
                  </a:extLst>
                </p:cNvPr>
                <p:cNvPicPr/>
                <p:nvPr/>
              </p:nvPicPr>
              <p:blipFill>
                <a:blip r:embed="rId52"/>
                <a:stretch>
                  <a:fillRect/>
                </a:stretch>
              </p:blipFill>
              <p:spPr>
                <a:xfrm>
                  <a:off x="7689973" y="5187432"/>
                  <a:ext cx="1483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0637" name="Freihand 490636">
                  <a:extLst>
                    <a:ext uri="{FF2B5EF4-FFF2-40B4-BE49-F238E27FC236}">
                      <a16:creationId xmlns:a16="http://schemas.microsoft.com/office/drawing/2014/main" id="{9A9409E5-B787-458F-9A6B-140842A51872}"/>
                    </a:ext>
                  </a:extLst>
                </p14:cNvPr>
                <p14:cNvContentPartPr/>
                <p14:nvPr/>
              </p14:nvContentPartPr>
              <p14:xfrm>
                <a:off x="7845493" y="5180592"/>
                <a:ext cx="96480" cy="100440"/>
              </p14:xfrm>
            </p:contentPart>
          </mc:Choice>
          <mc:Fallback xmlns="">
            <p:pic>
              <p:nvPicPr>
                <p:cNvPr id="490637" name="Freihand 490636">
                  <a:extLst>
                    <a:ext uri="{FF2B5EF4-FFF2-40B4-BE49-F238E27FC236}">
                      <a16:creationId xmlns:a16="http://schemas.microsoft.com/office/drawing/2014/main" id="{9A9409E5-B787-458F-9A6B-140842A51872}"/>
                    </a:ext>
                  </a:extLst>
                </p:cNvPr>
                <p:cNvPicPr/>
                <p:nvPr/>
              </p:nvPicPr>
              <p:blipFill>
                <a:blip r:embed="rId54"/>
                <a:stretch>
                  <a:fillRect/>
                </a:stretch>
              </p:blipFill>
              <p:spPr>
                <a:xfrm>
                  <a:off x="7841173" y="5176272"/>
                  <a:ext cx="105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0638" name="Freihand 490637">
                  <a:extLst>
                    <a:ext uri="{FF2B5EF4-FFF2-40B4-BE49-F238E27FC236}">
                      <a16:creationId xmlns:a16="http://schemas.microsoft.com/office/drawing/2014/main" id="{A22903F4-5F62-4375-93BD-265B3B59C81F}"/>
                    </a:ext>
                  </a:extLst>
                </p14:cNvPr>
                <p14:cNvContentPartPr/>
                <p14:nvPr/>
              </p14:nvContentPartPr>
              <p14:xfrm>
                <a:off x="7809133" y="5126592"/>
                <a:ext cx="47520" cy="183960"/>
              </p14:xfrm>
            </p:contentPart>
          </mc:Choice>
          <mc:Fallback xmlns="">
            <p:pic>
              <p:nvPicPr>
                <p:cNvPr id="490638" name="Freihand 490637">
                  <a:extLst>
                    <a:ext uri="{FF2B5EF4-FFF2-40B4-BE49-F238E27FC236}">
                      <a16:creationId xmlns:a16="http://schemas.microsoft.com/office/drawing/2014/main" id="{A22903F4-5F62-4375-93BD-265B3B59C81F}"/>
                    </a:ext>
                  </a:extLst>
                </p:cNvPr>
                <p:cNvPicPr/>
                <p:nvPr/>
              </p:nvPicPr>
              <p:blipFill>
                <a:blip r:embed="rId56"/>
                <a:stretch>
                  <a:fillRect/>
                </a:stretch>
              </p:blipFill>
              <p:spPr>
                <a:xfrm>
                  <a:off x="7804813" y="5122272"/>
                  <a:ext cx="56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0639" name="Freihand 490638">
                  <a:extLst>
                    <a:ext uri="{FF2B5EF4-FFF2-40B4-BE49-F238E27FC236}">
                      <a16:creationId xmlns:a16="http://schemas.microsoft.com/office/drawing/2014/main" id="{66743033-1FEC-4883-A3C1-1F3B3E545763}"/>
                    </a:ext>
                  </a:extLst>
                </p14:cNvPr>
                <p14:cNvContentPartPr/>
                <p14:nvPr/>
              </p14:nvContentPartPr>
              <p14:xfrm>
                <a:off x="7770973" y="5166192"/>
                <a:ext cx="98280" cy="61560"/>
              </p14:xfrm>
            </p:contentPart>
          </mc:Choice>
          <mc:Fallback xmlns="">
            <p:pic>
              <p:nvPicPr>
                <p:cNvPr id="490639" name="Freihand 490638">
                  <a:extLst>
                    <a:ext uri="{FF2B5EF4-FFF2-40B4-BE49-F238E27FC236}">
                      <a16:creationId xmlns:a16="http://schemas.microsoft.com/office/drawing/2014/main" id="{66743033-1FEC-4883-A3C1-1F3B3E545763}"/>
                    </a:ext>
                  </a:extLst>
                </p:cNvPr>
                <p:cNvPicPr/>
                <p:nvPr/>
              </p:nvPicPr>
              <p:blipFill>
                <a:blip r:embed="rId58"/>
                <a:stretch>
                  <a:fillRect/>
                </a:stretch>
              </p:blipFill>
              <p:spPr>
                <a:xfrm>
                  <a:off x="7766653" y="5161872"/>
                  <a:ext cx="106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0640" name="Freihand 490639">
                  <a:extLst>
                    <a:ext uri="{FF2B5EF4-FFF2-40B4-BE49-F238E27FC236}">
                      <a16:creationId xmlns:a16="http://schemas.microsoft.com/office/drawing/2014/main" id="{61B33CD3-1E88-4BD0-9F96-9E37F266EDF6}"/>
                    </a:ext>
                  </a:extLst>
                </p14:cNvPr>
                <p14:cNvContentPartPr/>
                <p14:nvPr/>
              </p14:nvContentPartPr>
              <p14:xfrm>
                <a:off x="7638493" y="5208312"/>
                <a:ext cx="75960" cy="48240"/>
              </p14:xfrm>
            </p:contentPart>
          </mc:Choice>
          <mc:Fallback xmlns="">
            <p:pic>
              <p:nvPicPr>
                <p:cNvPr id="490640" name="Freihand 490639">
                  <a:extLst>
                    <a:ext uri="{FF2B5EF4-FFF2-40B4-BE49-F238E27FC236}">
                      <a16:creationId xmlns:a16="http://schemas.microsoft.com/office/drawing/2014/main" id="{61B33CD3-1E88-4BD0-9F96-9E37F266EDF6}"/>
                    </a:ext>
                  </a:extLst>
                </p:cNvPr>
                <p:cNvPicPr/>
                <p:nvPr/>
              </p:nvPicPr>
              <p:blipFill>
                <a:blip r:embed="rId60"/>
                <a:stretch>
                  <a:fillRect/>
                </a:stretch>
              </p:blipFill>
              <p:spPr>
                <a:xfrm>
                  <a:off x="7634173" y="5203992"/>
                  <a:ext cx="84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0641" name="Freihand 490640">
                  <a:extLst>
                    <a:ext uri="{FF2B5EF4-FFF2-40B4-BE49-F238E27FC236}">
                      <a16:creationId xmlns:a16="http://schemas.microsoft.com/office/drawing/2014/main" id="{6C1274F9-547D-4722-8998-3A29162679BB}"/>
                    </a:ext>
                  </a:extLst>
                </p14:cNvPr>
                <p14:cNvContentPartPr/>
                <p14:nvPr/>
              </p14:nvContentPartPr>
              <p14:xfrm>
                <a:off x="8041693" y="5025432"/>
                <a:ext cx="260280" cy="189360"/>
              </p14:xfrm>
            </p:contentPart>
          </mc:Choice>
          <mc:Fallback xmlns="">
            <p:pic>
              <p:nvPicPr>
                <p:cNvPr id="490641" name="Freihand 490640">
                  <a:extLst>
                    <a:ext uri="{FF2B5EF4-FFF2-40B4-BE49-F238E27FC236}">
                      <a16:creationId xmlns:a16="http://schemas.microsoft.com/office/drawing/2014/main" id="{6C1274F9-547D-4722-8998-3A29162679BB}"/>
                    </a:ext>
                  </a:extLst>
                </p:cNvPr>
                <p:cNvPicPr/>
                <p:nvPr/>
              </p:nvPicPr>
              <p:blipFill>
                <a:blip r:embed="rId62"/>
                <a:stretch>
                  <a:fillRect/>
                </a:stretch>
              </p:blipFill>
              <p:spPr>
                <a:xfrm>
                  <a:off x="8037373" y="5021112"/>
                  <a:ext cx="268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0642" name="Freihand 490641">
                  <a:extLst>
                    <a:ext uri="{FF2B5EF4-FFF2-40B4-BE49-F238E27FC236}">
                      <a16:creationId xmlns:a16="http://schemas.microsoft.com/office/drawing/2014/main" id="{E3E08E22-E59F-4326-A96E-71556DEC8AF0}"/>
                    </a:ext>
                  </a:extLst>
                </p14:cNvPr>
                <p14:cNvContentPartPr/>
                <p14:nvPr/>
              </p14:nvContentPartPr>
              <p14:xfrm>
                <a:off x="8305933" y="4969992"/>
                <a:ext cx="38880" cy="96840"/>
              </p14:xfrm>
            </p:contentPart>
          </mc:Choice>
          <mc:Fallback xmlns="">
            <p:pic>
              <p:nvPicPr>
                <p:cNvPr id="490642" name="Freihand 490641">
                  <a:extLst>
                    <a:ext uri="{FF2B5EF4-FFF2-40B4-BE49-F238E27FC236}">
                      <a16:creationId xmlns:a16="http://schemas.microsoft.com/office/drawing/2014/main" id="{E3E08E22-E59F-4326-A96E-71556DEC8AF0}"/>
                    </a:ext>
                  </a:extLst>
                </p:cNvPr>
                <p:cNvPicPr/>
                <p:nvPr/>
              </p:nvPicPr>
              <p:blipFill>
                <a:blip r:embed="rId64"/>
                <a:stretch>
                  <a:fillRect/>
                </a:stretch>
              </p:blipFill>
              <p:spPr>
                <a:xfrm>
                  <a:off x="8301613" y="4965672"/>
                  <a:ext cx="47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0643" name="Freihand 490642">
                  <a:extLst>
                    <a:ext uri="{FF2B5EF4-FFF2-40B4-BE49-F238E27FC236}">
                      <a16:creationId xmlns:a16="http://schemas.microsoft.com/office/drawing/2014/main" id="{A0885432-AFFE-4CC4-8930-92ADD43B8EED}"/>
                    </a:ext>
                  </a:extLst>
                </p14:cNvPr>
                <p14:cNvContentPartPr/>
                <p14:nvPr/>
              </p14:nvContentPartPr>
              <p14:xfrm>
                <a:off x="8312773" y="4896552"/>
                <a:ext cx="88920" cy="174240"/>
              </p14:xfrm>
            </p:contentPart>
          </mc:Choice>
          <mc:Fallback xmlns="">
            <p:pic>
              <p:nvPicPr>
                <p:cNvPr id="490643" name="Freihand 490642">
                  <a:extLst>
                    <a:ext uri="{FF2B5EF4-FFF2-40B4-BE49-F238E27FC236}">
                      <a16:creationId xmlns:a16="http://schemas.microsoft.com/office/drawing/2014/main" id="{A0885432-AFFE-4CC4-8930-92ADD43B8EED}"/>
                    </a:ext>
                  </a:extLst>
                </p:cNvPr>
                <p:cNvPicPr/>
                <p:nvPr/>
              </p:nvPicPr>
              <p:blipFill>
                <a:blip r:embed="rId66"/>
                <a:stretch>
                  <a:fillRect/>
                </a:stretch>
              </p:blipFill>
              <p:spPr>
                <a:xfrm>
                  <a:off x="8308453" y="4892232"/>
                  <a:ext cx="97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0644" name="Freihand 490643">
                  <a:extLst>
                    <a:ext uri="{FF2B5EF4-FFF2-40B4-BE49-F238E27FC236}">
                      <a16:creationId xmlns:a16="http://schemas.microsoft.com/office/drawing/2014/main" id="{DD6B42A6-438A-4DA4-BD75-7DE3D3865028}"/>
                    </a:ext>
                  </a:extLst>
                </p14:cNvPr>
                <p14:cNvContentPartPr/>
                <p14:nvPr/>
              </p14:nvContentPartPr>
              <p14:xfrm>
                <a:off x="8401333" y="4847592"/>
                <a:ext cx="28440" cy="175680"/>
              </p14:xfrm>
            </p:contentPart>
          </mc:Choice>
          <mc:Fallback xmlns="">
            <p:pic>
              <p:nvPicPr>
                <p:cNvPr id="490644" name="Freihand 490643">
                  <a:extLst>
                    <a:ext uri="{FF2B5EF4-FFF2-40B4-BE49-F238E27FC236}">
                      <a16:creationId xmlns:a16="http://schemas.microsoft.com/office/drawing/2014/main" id="{DD6B42A6-438A-4DA4-BD75-7DE3D3865028}"/>
                    </a:ext>
                  </a:extLst>
                </p:cNvPr>
                <p:cNvPicPr/>
                <p:nvPr/>
              </p:nvPicPr>
              <p:blipFill>
                <a:blip r:embed="rId68"/>
                <a:stretch>
                  <a:fillRect/>
                </a:stretch>
              </p:blipFill>
              <p:spPr>
                <a:xfrm>
                  <a:off x="8397013" y="4843272"/>
                  <a:ext cx="37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0645" name="Freihand 490644">
                  <a:extLst>
                    <a:ext uri="{FF2B5EF4-FFF2-40B4-BE49-F238E27FC236}">
                      <a16:creationId xmlns:a16="http://schemas.microsoft.com/office/drawing/2014/main" id="{C41B5A79-A396-4914-9D23-CD18BBCDB166}"/>
                    </a:ext>
                  </a:extLst>
                </p14:cNvPr>
                <p14:cNvContentPartPr/>
                <p14:nvPr/>
              </p14:nvContentPartPr>
              <p14:xfrm>
                <a:off x="8449573" y="4850112"/>
                <a:ext cx="100800" cy="123120"/>
              </p14:xfrm>
            </p:contentPart>
          </mc:Choice>
          <mc:Fallback xmlns="">
            <p:pic>
              <p:nvPicPr>
                <p:cNvPr id="490645" name="Freihand 490644">
                  <a:extLst>
                    <a:ext uri="{FF2B5EF4-FFF2-40B4-BE49-F238E27FC236}">
                      <a16:creationId xmlns:a16="http://schemas.microsoft.com/office/drawing/2014/main" id="{C41B5A79-A396-4914-9D23-CD18BBCDB166}"/>
                    </a:ext>
                  </a:extLst>
                </p:cNvPr>
                <p:cNvPicPr/>
                <p:nvPr/>
              </p:nvPicPr>
              <p:blipFill>
                <a:blip r:embed="rId70"/>
                <a:stretch>
                  <a:fillRect/>
                </a:stretch>
              </p:blipFill>
              <p:spPr>
                <a:xfrm>
                  <a:off x="8445253" y="4845792"/>
                  <a:ext cx="109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0646" name="Freihand 490645">
                  <a:extLst>
                    <a:ext uri="{FF2B5EF4-FFF2-40B4-BE49-F238E27FC236}">
                      <a16:creationId xmlns:a16="http://schemas.microsoft.com/office/drawing/2014/main" id="{2A9BA3D4-E93E-47A4-87EC-B232FC9AA979}"/>
                    </a:ext>
                  </a:extLst>
                </p14:cNvPr>
                <p14:cNvContentPartPr/>
                <p14:nvPr/>
              </p14:nvContentPartPr>
              <p14:xfrm>
                <a:off x="6977533" y="5836512"/>
                <a:ext cx="226440" cy="166320"/>
              </p14:xfrm>
            </p:contentPart>
          </mc:Choice>
          <mc:Fallback xmlns="">
            <p:pic>
              <p:nvPicPr>
                <p:cNvPr id="490646" name="Freihand 490645">
                  <a:extLst>
                    <a:ext uri="{FF2B5EF4-FFF2-40B4-BE49-F238E27FC236}">
                      <a16:creationId xmlns:a16="http://schemas.microsoft.com/office/drawing/2014/main" id="{2A9BA3D4-E93E-47A4-87EC-B232FC9AA979}"/>
                    </a:ext>
                  </a:extLst>
                </p:cNvPr>
                <p:cNvPicPr/>
                <p:nvPr/>
              </p:nvPicPr>
              <p:blipFill>
                <a:blip r:embed="rId72"/>
                <a:stretch>
                  <a:fillRect/>
                </a:stretch>
              </p:blipFill>
              <p:spPr>
                <a:xfrm>
                  <a:off x="6972853" y="5832192"/>
                  <a:ext cx="235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0647" name="Freihand 490646">
                  <a:extLst>
                    <a:ext uri="{FF2B5EF4-FFF2-40B4-BE49-F238E27FC236}">
                      <a16:creationId xmlns:a16="http://schemas.microsoft.com/office/drawing/2014/main" id="{50363420-E88B-45FF-A478-CF1DBD2318A3}"/>
                    </a:ext>
                  </a:extLst>
                </p14:cNvPr>
                <p14:cNvContentPartPr/>
                <p14:nvPr/>
              </p14:nvContentPartPr>
              <p14:xfrm>
                <a:off x="7226293" y="5720592"/>
                <a:ext cx="162000" cy="142200"/>
              </p14:xfrm>
            </p:contentPart>
          </mc:Choice>
          <mc:Fallback xmlns="">
            <p:pic>
              <p:nvPicPr>
                <p:cNvPr id="490647" name="Freihand 490646">
                  <a:extLst>
                    <a:ext uri="{FF2B5EF4-FFF2-40B4-BE49-F238E27FC236}">
                      <a16:creationId xmlns:a16="http://schemas.microsoft.com/office/drawing/2014/main" id="{50363420-E88B-45FF-A478-CF1DBD2318A3}"/>
                    </a:ext>
                  </a:extLst>
                </p:cNvPr>
                <p:cNvPicPr/>
                <p:nvPr/>
              </p:nvPicPr>
              <p:blipFill>
                <a:blip r:embed="rId74"/>
                <a:stretch>
                  <a:fillRect/>
                </a:stretch>
              </p:blipFill>
              <p:spPr>
                <a:xfrm>
                  <a:off x="7221973" y="5716272"/>
                  <a:ext cx="170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0648" name="Freihand 490647">
                  <a:extLst>
                    <a:ext uri="{FF2B5EF4-FFF2-40B4-BE49-F238E27FC236}">
                      <a16:creationId xmlns:a16="http://schemas.microsoft.com/office/drawing/2014/main" id="{EE03A705-30F7-40A7-A077-1205BE3311CC}"/>
                    </a:ext>
                  </a:extLst>
                </p14:cNvPr>
                <p14:cNvContentPartPr/>
                <p14:nvPr/>
              </p14:nvContentPartPr>
              <p14:xfrm>
                <a:off x="7427173" y="5575872"/>
                <a:ext cx="230040" cy="222480"/>
              </p14:xfrm>
            </p:contentPart>
          </mc:Choice>
          <mc:Fallback xmlns="">
            <p:pic>
              <p:nvPicPr>
                <p:cNvPr id="490648" name="Freihand 490647">
                  <a:extLst>
                    <a:ext uri="{FF2B5EF4-FFF2-40B4-BE49-F238E27FC236}">
                      <a16:creationId xmlns:a16="http://schemas.microsoft.com/office/drawing/2014/main" id="{EE03A705-30F7-40A7-A077-1205BE3311CC}"/>
                    </a:ext>
                  </a:extLst>
                </p:cNvPr>
                <p:cNvPicPr/>
                <p:nvPr/>
              </p:nvPicPr>
              <p:blipFill>
                <a:blip r:embed="rId76"/>
                <a:stretch>
                  <a:fillRect/>
                </a:stretch>
              </p:blipFill>
              <p:spPr>
                <a:xfrm>
                  <a:off x="7422853" y="5571552"/>
                  <a:ext cx="238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0649" name="Freihand 490648">
                  <a:extLst>
                    <a:ext uri="{FF2B5EF4-FFF2-40B4-BE49-F238E27FC236}">
                      <a16:creationId xmlns:a16="http://schemas.microsoft.com/office/drawing/2014/main" id="{53A651EB-3FFA-456B-B661-0BD0B6D08319}"/>
                    </a:ext>
                  </a:extLst>
                </p14:cNvPr>
                <p14:cNvContentPartPr/>
                <p14:nvPr/>
              </p14:nvContentPartPr>
              <p14:xfrm>
                <a:off x="7801213" y="5570112"/>
                <a:ext cx="44640" cy="95040"/>
              </p14:xfrm>
            </p:contentPart>
          </mc:Choice>
          <mc:Fallback xmlns="">
            <p:pic>
              <p:nvPicPr>
                <p:cNvPr id="490649" name="Freihand 490648">
                  <a:extLst>
                    <a:ext uri="{FF2B5EF4-FFF2-40B4-BE49-F238E27FC236}">
                      <a16:creationId xmlns:a16="http://schemas.microsoft.com/office/drawing/2014/main" id="{53A651EB-3FFA-456B-B661-0BD0B6D08319}"/>
                    </a:ext>
                  </a:extLst>
                </p:cNvPr>
                <p:cNvPicPr/>
                <p:nvPr/>
              </p:nvPicPr>
              <p:blipFill>
                <a:blip r:embed="rId78"/>
                <a:stretch>
                  <a:fillRect/>
                </a:stretch>
              </p:blipFill>
              <p:spPr>
                <a:xfrm>
                  <a:off x="7796893" y="5565792"/>
                  <a:ext cx="53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0650" name="Freihand 490649">
                  <a:extLst>
                    <a:ext uri="{FF2B5EF4-FFF2-40B4-BE49-F238E27FC236}">
                      <a16:creationId xmlns:a16="http://schemas.microsoft.com/office/drawing/2014/main" id="{69C418E5-DD9B-40F9-A28E-35B147BC3886}"/>
                    </a:ext>
                  </a:extLst>
                </p14:cNvPr>
                <p14:cNvContentPartPr/>
                <p14:nvPr/>
              </p14:nvContentPartPr>
              <p14:xfrm>
                <a:off x="7770973" y="5520432"/>
                <a:ext cx="186120" cy="109440"/>
              </p14:xfrm>
            </p:contentPart>
          </mc:Choice>
          <mc:Fallback xmlns="">
            <p:pic>
              <p:nvPicPr>
                <p:cNvPr id="490650" name="Freihand 490649">
                  <a:extLst>
                    <a:ext uri="{FF2B5EF4-FFF2-40B4-BE49-F238E27FC236}">
                      <a16:creationId xmlns:a16="http://schemas.microsoft.com/office/drawing/2014/main" id="{69C418E5-DD9B-40F9-A28E-35B147BC3886}"/>
                    </a:ext>
                  </a:extLst>
                </p:cNvPr>
                <p:cNvPicPr/>
                <p:nvPr/>
              </p:nvPicPr>
              <p:blipFill>
                <a:blip r:embed="rId80"/>
                <a:stretch>
                  <a:fillRect/>
                </a:stretch>
              </p:blipFill>
              <p:spPr>
                <a:xfrm>
                  <a:off x="7766653" y="5516112"/>
                  <a:ext cx="194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0651" name="Freihand 490650">
                  <a:extLst>
                    <a:ext uri="{FF2B5EF4-FFF2-40B4-BE49-F238E27FC236}">
                      <a16:creationId xmlns:a16="http://schemas.microsoft.com/office/drawing/2014/main" id="{2AC4C313-3722-464D-860A-621CF2646693}"/>
                    </a:ext>
                  </a:extLst>
                </p14:cNvPr>
                <p14:cNvContentPartPr/>
                <p14:nvPr/>
              </p14:nvContentPartPr>
              <p14:xfrm>
                <a:off x="7921453" y="5433312"/>
                <a:ext cx="77760" cy="125280"/>
              </p14:xfrm>
            </p:contentPart>
          </mc:Choice>
          <mc:Fallback xmlns="">
            <p:pic>
              <p:nvPicPr>
                <p:cNvPr id="490651" name="Freihand 490650">
                  <a:extLst>
                    <a:ext uri="{FF2B5EF4-FFF2-40B4-BE49-F238E27FC236}">
                      <a16:creationId xmlns:a16="http://schemas.microsoft.com/office/drawing/2014/main" id="{2AC4C313-3722-464D-860A-621CF2646693}"/>
                    </a:ext>
                  </a:extLst>
                </p:cNvPr>
                <p:cNvPicPr/>
                <p:nvPr/>
              </p:nvPicPr>
              <p:blipFill>
                <a:blip r:embed="rId82"/>
                <a:stretch>
                  <a:fillRect/>
                </a:stretch>
              </p:blipFill>
              <p:spPr>
                <a:xfrm>
                  <a:off x="7917133" y="5428992"/>
                  <a:ext cx="86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0652" name="Freihand 490651">
                  <a:extLst>
                    <a:ext uri="{FF2B5EF4-FFF2-40B4-BE49-F238E27FC236}">
                      <a16:creationId xmlns:a16="http://schemas.microsoft.com/office/drawing/2014/main" id="{5B29AC34-7C3A-478A-91B4-B1E73A074AC9}"/>
                    </a:ext>
                  </a:extLst>
                </p14:cNvPr>
                <p14:cNvContentPartPr/>
                <p14:nvPr/>
              </p14:nvContentPartPr>
              <p14:xfrm>
                <a:off x="8080933" y="5380392"/>
                <a:ext cx="125280" cy="114480"/>
              </p14:xfrm>
            </p:contentPart>
          </mc:Choice>
          <mc:Fallback xmlns="">
            <p:pic>
              <p:nvPicPr>
                <p:cNvPr id="490652" name="Freihand 490651">
                  <a:extLst>
                    <a:ext uri="{FF2B5EF4-FFF2-40B4-BE49-F238E27FC236}">
                      <a16:creationId xmlns:a16="http://schemas.microsoft.com/office/drawing/2014/main" id="{5B29AC34-7C3A-478A-91B4-B1E73A074AC9}"/>
                    </a:ext>
                  </a:extLst>
                </p:cNvPr>
                <p:cNvPicPr/>
                <p:nvPr/>
              </p:nvPicPr>
              <p:blipFill>
                <a:blip r:embed="rId84"/>
                <a:stretch>
                  <a:fillRect/>
                </a:stretch>
              </p:blipFill>
              <p:spPr>
                <a:xfrm>
                  <a:off x="8076613" y="5376072"/>
                  <a:ext cx="133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0653" name="Freihand 490652">
                  <a:extLst>
                    <a:ext uri="{FF2B5EF4-FFF2-40B4-BE49-F238E27FC236}">
                      <a16:creationId xmlns:a16="http://schemas.microsoft.com/office/drawing/2014/main" id="{F362DA94-51E6-4594-B29F-C598FEC85E5B}"/>
                    </a:ext>
                  </a:extLst>
                </p14:cNvPr>
                <p14:cNvContentPartPr/>
                <p14:nvPr/>
              </p14:nvContentPartPr>
              <p14:xfrm>
                <a:off x="8224213" y="5302272"/>
                <a:ext cx="108720" cy="96840"/>
              </p14:xfrm>
            </p:contentPart>
          </mc:Choice>
          <mc:Fallback xmlns="">
            <p:pic>
              <p:nvPicPr>
                <p:cNvPr id="490653" name="Freihand 490652">
                  <a:extLst>
                    <a:ext uri="{FF2B5EF4-FFF2-40B4-BE49-F238E27FC236}">
                      <a16:creationId xmlns:a16="http://schemas.microsoft.com/office/drawing/2014/main" id="{F362DA94-51E6-4594-B29F-C598FEC85E5B}"/>
                    </a:ext>
                  </a:extLst>
                </p:cNvPr>
                <p:cNvPicPr/>
                <p:nvPr/>
              </p:nvPicPr>
              <p:blipFill>
                <a:blip r:embed="rId86"/>
                <a:stretch>
                  <a:fillRect/>
                </a:stretch>
              </p:blipFill>
              <p:spPr>
                <a:xfrm>
                  <a:off x="8219893" y="5297952"/>
                  <a:ext cx="117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0654" name="Freihand 490653">
                  <a:extLst>
                    <a:ext uri="{FF2B5EF4-FFF2-40B4-BE49-F238E27FC236}">
                      <a16:creationId xmlns:a16="http://schemas.microsoft.com/office/drawing/2014/main" id="{1B143ADE-1579-45EE-92F4-61B83CA78619}"/>
                    </a:ext>
                  </a:extLst>
                </p14:cNvPr>
                <p14:cNvContentPartPr/>
                <p14:nvPr/>
              </p14:nvContentPartPr>
              <p14:xfrm>
                <a:off x="8318893" y="5206512"/>
                <a:ext cx="156600" cy="118440"/>
              </p14:xfrm>
            </p:contentPart>
          </mc:Choice>
          <mc:Fallback xmlns="">
            <p:pic>
              <p:nvPicPr>
                <p:cNvPr id="490654" name="Freihand 490653">
                  <a:extLst>
                    <a:ext uri="{FF2B5EF4-FFF2-40B4-BE49-F238E27FC236}">
                      <a16:creationId xmlns:a16="http://schemas.microsoft.com/office/drawing/2014/main" id="{1B143ADE-1579-45EE-92F4-61B83CA78619}"/>
                    </a:ext>
                  </a:extLst>
                </p:cNvPr>
                <p:cNvPicPr/>
                <p:nvPr/>
              </p:nvPicPr>
              <p:blipFill>
                <a:blip r:embed="rId88"/>
                <a:stretch>
                  <a:fillRect/>
                </a:stretch>
              </p:blipFill>
              <p:spPr>
                <a:xfrm>
                  <a:off x="8314573" y="5202192"/>
                  <a:ext cx="165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0655" name="Freihand 490654">
                  <a:extLst>
                    <a:ext uri="{FF2B5EF4-FFF2-40B4-BE49-F238E27FC236}">
                      <a16:creationId xmlns:a16="http://schemas.microsoft.com/office/drawing/2014/main" id="{94DC7F33-FA15-4F06-825C-BE9F5E1E706E}"/>
                    </a:ext>
                  </a:extLst>
                </p14:cNvPr>
                <p14:cNvContentPartPr/>
                <p14:nvPr/>
              </p14:nvContentPartPr>
              <p14:xfrm>
                <a:off x="7137373" y="6098952"/>
                <a:ext cx="90360" cy="156960"/>
              </p14:xfrm>
            </p:contentPart>
          </mc:Choice>
          <mc:Fallback xmlns="">
            <p:pic>
              <p:nvPicPr>
                <p:cNvPr id="490655" name="Freihand 490654">
                  <a:extLst>
                    <a:ext uri="{FF2B5EF4-FFF2-40B4-BE49-F238E27FC236}">
                      <a16:creationId xmlns:a16="http://schemas.microsoft.com/office/drawing/2014/main" id="{94DC7F33-FA15-4F06-825C-BE9F5E1E706E}"/>
                    </a:ext>
                  </a:extLst>
                </p:cNvPr>
                <p:cNvPicPr/>
                <p:nvPr/>
              </p:nvPicPr>
              <p:blipFill>
                <a:blip r:embed="rId90"/>
                <a:stretch>
                  <a:fillRect/>
                </a:stretch>
              </p:blipFill>
              <p:spPr>
                <a:xfrm>
                  <a:off x="7133053" y="6094632"/>
                  <a:ext cx="99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0656" name="Freihand 490655">
                  <a:extLst>
                    <a:ext uri="{FF2B5EF4-FFF2-40B4-BE49-F238E27FC236}">
                      <a16:creationId xmlns:a16="http://schemas.microsoft.com/office/drawing/2014/main" id="{849E6434-F1A2-411E-BA71-4CCD46FA6AB1}"/>
                    </a:ext>
                  </a:extLst>
                </p14:cNvPr>
                <p14:cNvContentPartPr/>
                <p14:nvPr/>
              </p14:nvContentPartPr>
              <p14:xfrm>
                <a:off x="7224133" y="6027672"/>
                <a:ext cx="85320" cy="161640"/>
              </p14:xfrm>
            </p:contentPart>
          </mc:Choice>
          <mc:Fallback xmlns="">
            <p:pic>
              <p:nvPicPr>
                <p:cNvPr id="490656" name="Freihand 490655">
                  <a:extLst>
                    <a:ext uri="{FF2B5EF4-FFF2-40B4-BE49-F238E27FC236}">
                      <a16:creationId xmlns:a16="http://schemas.microsoft.com/office/drawing/2014/main" id="{849E6434-F1A2-411E-BA71-4CCD46FA6AB1}"/>
                    </a:ext>
                  </a:extLst>
                </p:cNvPr>
                <p:cNvPicPr/>
                <p:nvPr/>
              </p:nvPicPr>
              <p:blipFill>
                <a:blip r:embed="rId92"/>
                <a:stretch>
                  <a:fillRect/>
                </a:stretch>
              </p:blipFill>
              <p:spPr>
                <a:xfrm>
                  <a:off x="7219813" y="6023352"/>
                  <a:ext cx="93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0657" name="Freihand 490656">
                  <a:extLst>
                    <a:ext uri="{FF2B5EF4-FFF2-40B4-BE49-F238E27FC236}">
                      <a16:creationId xmlns:a16="http://schemas.microsoft.com/office/drawing/2014/main" id="{D4F2FA36-3E7C-4FF5-A1EF-E4767A5E6DA9}"/>
                    </a:ext>
                  </a:extLst>
                </p14:cNvPr>
                <p14:cNvContentPartPr/>
                <p14:nvPr/>
              </p14:nvContentPartPr>
              <p14:xfrm>
                <a:off x="7315213" y="5978712"/>
                <a:ext cx="147960" cy="133920"/>
              </p14:xfrm>
            </p:contentPart>
          </mc:Choice>
          <mc:Fallback xmlns="">
            <p:pic>
              <p:nvPicPr>
                <p:cNvPr id="490657" name="Freihand 490656">
                  <a:extLst>
                    <a:ext uri="{FF2B5EF4-FFF2-40B4-BE49-F238E27FC236}">
                      <a16:creationId xmlns:a16="http://schemas.microsoft.com/office/drawing/2014/main" id="{D4F2FA36-3E7C-4FF5-A1EF-E4767A5E6DA9}"/>
                    </a:ext>
                  </a:extLst>
                </p:cNvPr>
                <p:cNvPicPr/>
                <p:nvPr/>
              </p:nvPicPr>
              <p:blipFill>
                <a:blip r:embed="rId94"/>
                <a:stretch>
                  <a:fillRect/>
                </a:stretch>
              </p:blipFill>
              <p:spPr>
                <a:xfrm>
                  <a:off x="7310893" y="5974392"/>
                  <a:ext cx="156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0658" name="Freihand 490657">
                  <a:extLst>
                    <a:ext uri="{FF2B5EF4-FFF2-40B4-BE49-F238E27FC236}">
                      <a16:creationId xmlns:a16="http://schemas.microsoft.com/office/drawing/2014/main" id="{F94674EE-C236-4293-A783-D72AFC9F814F}"/>
                    </a:ext>
                  </a:extLst>
                </p14:cNvPr>
                <p14:cNvContentPartPr/>
                <p14:nvPr/>
              </p14:nvContentPartPr>
              <p14:xfrm>
                <a:off x="7468213" y="5903112"/>
                <a:ext cx="80280" cy="112320"/>
              </p14:xfrm>
            </p:contentPart>
          </mc:Choice>
          <mc:Fallback xmlns="">
            <p:pic>
              <p:nvPicPr>
                <p:cNvPr id="490658" name="Freihand 490657">
                  <a:extLst>
                    <a:ext uri="{FF2B5EF4-FFF2-40B4-BE49-F238E27FC236}">
                      <a16:creationId xmlns:a16="http://schemas.microsoft.com/office/drawing/2014/main" id="{F94674EE-C236-4293-A783-D72AFC9F814F}"/>
                    </a:ext>
                  </a:extLst>
                </p:cNvPr>
                <p:cNvPicPr/>
                <p:nvPr/>
              </p:nvPicPr>
              <p:blipFill>
                <a:blip r:embed="rId96"/>
                <a:stretch>
                  <a:fillRect/>
                </a:stretch>
              </p:blipFill>
              <p:spPr>
                <a:xfrm>
                  <a:off x="7463893" y="5898792"/>
                  <a:ext cx="88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90659" name="Freihand 490658">
                  <a:extLst>
                    <a:ext uri="{FF2B5EF4-FFF2-40B4-BE49-F238E27FC236}">
                      <a16:creationId xmlns:a16="http://schemas.microsoft.com/office/drawing/2014/main" id="{103BDDE7-7647-411B-B846-2A74788438FB}"/>
                    </a:ext>
                  </a:extLst>
                </p14:cNvPr>
                <p14:cNvContentPartPr/>
                <p14:nvPr/>
              </p14:nvContentPartPr>
              <p14:xfrm>
                <a:off x="7507813" y="5984832"/>
                <a:ext cx="71640" cy="19440"/>
              </p14:xfrm>
            </p:contentPart>
          </mc:Choice>
          <mc:Fallback xmlns="">
            <p:pic>
              <p:nvPicPr>
                <p:cNvPr id="490659" name="Freihand 490658">
                  <a:extLst>
                    <a:ext uri="{FF2B5EF4-FFF2-40B4-BE49-F238E27FC236}">
                      <a16:creationId xmlns:a16="http://schemas.microsoft.com/office/drawing/2014/main" id="{103BDDE7-7647-411B-B846-2A74788438FB}"/>
                    </a:ext>
                  </a:extLst>
                </p:cNvPr>
                <p:cNvPicPr/>
                <p:nvPr/>
              </p:nvPicPr>
              <p:blipFill>
                <a:blip r:embed="rId98"/>
                <a:stretch>
                  <a:fillRect/>
                </a:stretch>
              </p:blipFill>
              <p:spPr>
                <a:xfrm>
                  <a:off x="7503493" y="5980512"/>
                  <a:ext cx="80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90660" name="Freihand 490659">
                  <a:extLst>
                    <a:ext uri="{FF2B5EF4-FFF2-40B4-BE49-F238E27FC236}">
                      <a16:creationId xmlns:a16="http://schemas.microsoft.com/office/drawing/2014/main" id="{A1AE9596-FAC2-4FED-9AE9-35671991C42C}"/>
                    </a:ext>
                  </a:extLst>
                </p14:cNvPr>
                <p14:cNvContentPartPr/>
                <p14:nvPr/>
              </p14:nvContentPartPr>
              <p14:xfrm>
                <a:off x="7681693" y="5839392"/>
                <a:ext cx="137160" cy="118440"/>
              </p14:xfrm>
            </p:contentPart>
          </mc:Choice>
          <mc:Fallback xmlns="">
            <p:pic>
              <p:nvPicPr>
                <p:cNvPr id="490660" name="Freihand 490659">
                  <a:extLst>
                    <a:ext uri="{FF2B5EF4-FFF2-40B4-BE49-F238E27FC236}">
                      <a16:creationId xmlns:a16="http://schemas.microsoft.com/office/drawing/2014/main" id="{A1AE9596-FAC2-4FED-9AE9-35671991C42C}"/>
                    </a:ext>
                  </a:extLst>
                </p:cNvPr>
                <p:cNvPicPr/>
                <p:nvPr/>
              </p:nvPicPr>
              <p:blipFill>
                <a:blip r:embed="rId100"/>
                <a:stretch>
                  <a:fillRect/>
                </a:stretch>
              </p:blipFill>
              <p:spPr>
                <a:xfrm>
                  <a:off x="7677373" y="5835072"/>
                  <a:ext cx="145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90661" name="Freihand 490660">
                  <a:extLst>
                    <a:ext uri="{FF2B5EF4-FFF2-40B4-BE49-F238E27FC236}">
                      <a16:creationId xmlns:a16="http://schemas.microsoft.com/office/drawing/2014/main" id="{F964830D-4104-459A-9AB0-D648AB348741}"/>
                    </a:ext>
                  </a:extLst>
                </p14:cNvPr>
                <p14:cNvContentPartPr/>
                <p14:nvPr/>
              </p14:nvContentPartPr>
              <p14:xfrm>
                <a:off x="7867813" y="5764512"/>
                <a:ext cx="193680" cy="86760"/>
              </p14:xfrm>
            </p:contentPart>
          </mc:Choice>
          <mc:Fallback xmlns="">
            <p:pic>
              <p:nvPicPr>
                <p:cNvPr id="490661" name="Freihand 490660">
                  <a:extLst>
                    <a:ext uri="{FF2B5EF4-FFF2-40B4-BE49-F238E27FC236}">
                      <a16:creationId xmlns:a16="http://schemas.microsoft.com/office/drawing/2014/main" id="{F964830D-4104-459A-9AB0-D648AB348741}"/>
                    </a:ext>
                  </a:extLst>
                </p:cNvPr>
                <p:cNvPicPr/>
                <p:nvPr/>
              </p:nvPicPr>
              <p:blipFill>
                <a:blip r:embed="rId102"/>
                <a:stretch>
                  <a:fillRect/>
                </a:stretch>
              </p:blipFill>
              <p:spPr>
                <a:xfrm>
                  <a:off x="7863493" y="5760192"/>
                  <a:ext cx="202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0662" name="Freihand 490661">
                  <a:extLst>
                    <a:ext uri="{FF2B5EF4-FFF2-40B4-BE49-F238E27FC236}">
                      <a16:creationId xmlns:a16="http://schemas.microsoft.com/office/drawing/2014/main" id="{C2C9E313-443D-4CDF-BD2A-D7ADB69852B5}"/>
                    </a:ext>
                  </a:extLst>
                </p14:cNvPr>
                <p14:cNvContentPartPr/>
                <p14:nvPr/>
              </p14:nvContentPartPr>
              <p14:xfrm>
                <a:off x="8168053" y="5571192"/>
                <a:ext cx="151920" cy="125640"/>
              </p14:xfrm>
            </p:contentPart>
          </mc:Choice>
          <mc:Fallback xmlns="">
            <p:pic>
              <p:nvPicPr>
                <p:cNvPr id="490662" name="Freihand 490661">
                  <a:extLst>
                    <a:ext uri="{FF2B5EF4-FFF2-40B4-BE49-F238E27FC236}">
                      <a16:creationId xmlns:a16="http://schemas.microsoft.com/office/drawing/2014/main" id="{C2C9E313-443D-4CDF-BD2A-D7ADB69852B5}"/>
                    </a:ext>
                  </a:extLst>
                </p:cNvPr>
                <p:cNvPicPr/>
                <p:nvPr/>
              </p:nvPicPr>
              <p:blipFill>
                <a:blip r:embed="rId104"/>
                <a:stretch>
                  <a:fillRect/>
                </a:stretch>
              </p:blipFill>
              <p:spPr>
                <a:xfrm>
                  <a:off x="8163733" y="5566872"/>
                  <a:ext cx="160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0663" name="Freihand 490662">
                  <a:extLst>
                    <a:ext uri="{FF2B5EF4-FFF2-40B4-BE49-F238E27FC236}">
                      <a16:creationId xmlns:a16="http://schemas.microsoft.com/office/drawing/2014/main" id="{1DF4F39E-0C5D-485C-8E28-05C4CB5265ED}"/>
                    </a:ext>
                  </a:extLst>
                </p14:cNvPr>
                <p14:cNvContentPartPr/>
                <p14:nvPr/>
              </p14:nvContentPartPr>
              <p14:xfrm>
                <a:off x="8334373" y="5530872"/>
                <a:ext cx="64800" cy="87480"/>
              </p14:xfrm>
            </p:contentPart>
          </mc:Choice>
          <mc:Fallback xmlns="">
            <p:pic>
              <p:nvPicPr>
                <p:cNvPr id="490663" name="Freihand 490662">
                  <a:extLst>
                    <a:ext uri="{FF2B5EF4-FFF2-40B4-BE49-F238E27FC236}">
                      <a16:creationId xmlns:a16="http://schemas.microsoft.com/office/drawing/2014/main" id="{1DF4F39E-0C5D-485C-8E28-05C4CB5265ED}"/>
                    </a:ext>
                  </a:extLst>
                </p:cNvPr>
                <p:cNvPicPr/>
                <p:nvPr/>
              </p:nvPicPr>
              <p:blipFill>
                <a:blip r:embed="rId106"/>
                <a:stretch>
                  <a:fillRect/>
                </a:stretch>
              </p:blipFill>
              <p:spPr>
                <a:xfrm>
                  <a:off x="8330053" y="5526552"/>
                  <a:ext cx="73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90664" name="Freihand 490663">
                  <a:extLst>
                    <a:ext uri="{FF2B5EF4-FFF2-40B4-BE49-F238E27FC236}">
                      <a16:creationId xmlns:a16="http://schemas.microsoft.com/office/drawing/2014/main" id="{4ACAB02A-0DE8-4D5F-A618-653CF52B2AF7}"/>
                    </a:ext>
                  </a:extLst>
                </p14:cNvPr>
                <p14:cNvContentPartPr/>
                <p14:nvPr/>
              </p14:nvContentPartPr>
              <p14:xfrm>
                <a:off x="8374693" y="5432952"/>
                <a:ext cx="41040" cy="146520"/>
              </p14:xfrm>
            </p:contentPart>
          </mc:Choice>
          <mc:Fallback xmlns="">
            <p:pic>
              <p:nvPicPr>
                <p:cNvPr id="490664" name="Freihand 490663">
                  <a:extLst>
                    <a:ext uri="{FF2B5EF4-FFF2-40B4-BE49-F238E27FC236}">
                      <a16:creationId xmlns:a16="http://schemas.microsoft.com/office/drawing/2014/main" id="{4ACAB02A-0DE8-4D5F-A618-653CF52B2AF7}"/>
                    </a:ext>
                  </a:extLst>
                </p:cNvPr>
                <p:cNvPicPr/>
                <p:nvPr/>
              </p:nvPicPr>
              <p:blipFill>
                <a:blip r:embed="rId108"/>
                <a:stretch>
                  <a:fillRect/>
                </a:stretch>
              </p:blipFill>
              <p:spPr>
                <a:xfrm>
                  <a:off x="8370373" y="5428632"/>
                  <a:ext cx="49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90665" name="Freihand 490664">
                  <a:extLst>
                    <a:ext uri="{FF2B5EF4-FFF2-40B4-BE49-F238E27FC236}">
                      <a16:creationId xmlns:a16="http://schemas.microsoft.com/office/drawing/2014/main" id="{A816DE37-A0F6-46DE-840D-9383530D70F1}"/>
                    </a:ext>
                  </a:extLst>
                </p14:cNvPr>
                <p14:cNvContentPartPr/>
                <p14:nvPr/>
              </p14:nvContentPartPr>
              <p14:xfrm>
                <a:off x="8413573" y="5449152"/>
                <a:ext cx="150480" cy="107640"/>
              </p14:xfrm>
            </p:contentPart>
          </mc:Choice>
          <mc:Fallback xmlns="">
            <p:pic>
              <p:nvPicPr>
                <p:cNvPr id="490665" name="Freihand 490664">
                  <a:extLst>
                    <a:ext uri="{FF2B5EF4-FFF2-40B4-BE49-F238E27FC236}">
                      <a16:creationId xmlns:a16="http://schemas.microsoft.com/office/drawing/2014/main" id="{A816DE37-A0F6-46DE-840D-9383530D70F1}"/>
                    </a:ext>
                  </a:extLst>
                </p:cNvPr>
                <p:cNvPicPr/>
                <p:nvPr/>
              </p:nvPicPr>
              <p:blipFill>
                <a:blip r:embed="rId110"/>
                <a:stretch>
                  <a:fillRect/>
                </a:stretch>
              </p:blipFill>
              <p:spPr>
                <a:xfrm>
                  <a:off x="8409253" y="5444832"/>
                  <a:ext cx="159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0666" name="Freihand 490665">
                  <a:extLst>
                    <a:ext uri="{FF2B5EF4-FFF2-40B4-BE49-F238E27FC236}">
                      <a16:creationId xmlns:a16="http://schemas.microsoft.com/office/drawing/2014/main" id="{AC6C5EC1-0A38-4019-82A1-1173752139A8}"/>
                    </a:ext>
                  </a:extLst>
                </p14:cNvPr>
                <p14:cNvContentPartPr/>
                <p14:nvPr/>
              </p14:nvContentPartPr>
              <p14:xfrm>
                <a:off x="8557573" y="5342592"/>
                <a:ext cx="78120" cy="130320"/>
              </p14:xfrm>
            </p:contentPart>
          </mc:Choice>
          <mc:Fallback xmlns="">
            <p:pic>
              <p:nvPicPr>
                <p:cNvPr id="490666" name="Freihand 490665">
                  <a:extLst>
                    <a:ext uri="{FF2B5EF4-FFF2-40B4-BE49-F238E27FC236}">
                      <a16:creationId xmlns:a16="http://schemas.microsoft.com/office/drawing/2014/main" id="{AC6C5EC1-0A38-4019-82A1-1173752139A8}"/>
                    </a:ext>
                  </a:extLst>
                </p:cNvPr>
                <p:cNvPicPr/>
                <p:nvPr/>
              </p:nvPicPr>
              <p:blipFill>
                <a:blip r:embed="rId112"/>
                <a:stretch>
                  <a:fillRect/>
                </a:stretch>
              </p:blipFill>
              <p:spPr>
                <a:xfrm>
                  <a:off x="8553253" y="5338272"/>
                  <a:ext cx="86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0667" name="Freihand 490666">
                  <a:extLst>
                    <a:ext uri="{FF2B5EF4-FFF2-40B4-BE49-F238E27FC236}">
                      <a16:creationId xmlns:a16="http://schemas.microsoft.com/office/drawing/2014/main" id="{BE368B56-8537-48E4-80A7-F68D72347EBE}"/>
                    </a:ext>
                  </a:extLst>
                </p14:cNvPr>
                <p14:cNvContentPartPr/>
                <p14:nvPr/>
              </p14:nvContentPartPr>
              <p14:xfrm>
                <a:off x="7202533" y="6381552"/>
                <a:ext cx="107640" cy="113760"/>
              </p14:xfrm>
            </p:contentPart>
          </mc:Choice>
          <mc:Fallback xmlns="">
            <p:pic>
              <p:nvPicPr>
                <p:cNvPr id="490667" name="Freihand 490666">
                  <a:extLst>
                    <a:ext uri="{FF2B5EF4-FFF2-40B4-BE49-F238E27FC236}">
                      <a16:creationId xmlns:a16="http://schemas.microsoft.com/office/drawing/2014/main" id="{BE368B56-8537-48E4-80A7-F68D72347EBE}"/>
                    </a:ext>
                  </a:extLst>
                </p:cNvPr>
                <p:cNvPicPr/>
                <p:nvPr/>
              </p:nvPicPr>
              <p:blipFill>
                <a:blip r:embed="rId114"/>
                <a:stretch>
                  <a:fillRect/>
                </a:stretch>
              </p:blipFill>
              <p:spPr>
                <a:xfrm>
                  <a:off x="7198213" y="6377232"/>
                  <a:ext cx="116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90668" name="Freihand 490667">
                  <a:extLst>
                    <a:ext uri="{FF2B5EF4-FFF2-40B4-BE49-F238E27FC236}">
                      <a16:creationId xmlns:a16="http://schemas.microsoft.com/office/drawing/2014/main" id="{F0C070A8-ADA6-4BB6-9CDE-936B1DDE3F8E}"/>
                    </a:ext>
                  </a:extLst>
                </p14:cNvPr>
                <p14:cNvContentPartPr/>
                <p14:nvPr/>
              </p14:nvContentPartPr>
              <p14:xfrm>
                <a:off x="7311253" y="6293352"/>
                <a:ext cx="71640" cy="142920"/>
              </p14:xfrm>
            </p:contentPart>
          </mc:Choice>
          <mc:Fallback xmlns="">
            <p:pic>
              <p:nvPicPr>
                <p:cNvPr id="490668" name="Freihand 490667">
                  <a:extLst>
                    <a:ext uri="{FF2B5EF4-FFF2-40B4-BE49-F238E27FC236}">
                      <a16:creationId xmlns:a16="http://schemas.microsoft.com/office/drawing/2014/main" id="{F0C070A8-ADA6-4BB6-9CDE-936B1DDE3F8E}"/>
                    </a:ext>
                  </a:extLst>
                </p:cNvPr>
                <p:cNvPicPr/>
                <p:nvPr/>
              </p:nvPicPr>
              <p:blipFill>
                <a:blip r:embed="rId116"/>
                <a:stretch>
                  <a:fillRect/>
                </a:stretch>
              </p:blipFill>
              <p:spPr>
                <a:xfrm>
                  <a:off x="7306933" y="6289032"/>
                  <a:ext cx="80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0669" name="Freihand 490668">
                  <a:extLst>
                    <a:ext uri="{FF2B5EF4-FFF2-40B4-BE49-F238E27FC236}">
                      <a16:creationId xmlns:a16="http://schemas.microsoft.com/office/drawing/2014/main" id="{24F86958-7256-471D-ADCC-CE18CF6463BE}"/>
                    </a:ext>
                  </a:extLst>
                </p14:cNvPr>
                <p14:cNvContentPartPr/>
                <p14:nvPr/>
              </p14:nvContentPartPr>
              <p14:xfrm>
                <a:off x="7391533" y="6237912"/>
                <a:ext cx="109800" cy="127440"/>
              </p14:xfrm>
            </p:contentPart>
          </mc:Choice>
          <mc:Fallback xmlns="">
            <p:pic>
              <p:nvPicPr>
                <p:cNvPr id="490669" name="Freihand 490668">
                  <a:extLst>
                    <a:ext uri="{FF2B5EF4-FFF2-40B4-BE49-F238E27FC236}">
                      <a16:creationId xmlns:a16="http://schemas.microsoft.com/office/drawing/2014/main" id="{24F86958-7256-471D-ADCC-CE18CF6463BE}"/>
                    </a:ext>
                  </a:extLst>
                </p:cNvPr>
                <p:cNvPicPr/>
                <p:nvPr/>
              </p:nvPicPr>
              <p:blipFill>
                <a:blip r:embed="rId118"/>
                <a:stretch>
                  <a:fillRect/>
                </a:stretch>
              </p:blipFill>
              <p:spPr>
                <a:xfrm>
                  <a:off x="7387213" y="6233592"/>
                  <a:ext cx="118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0671" name="Freihand 490670">
                  <a:extLst>
                    <a:ext uri="{FF2B5EF4-FFF2-40B4-BE49-F238E27FC236}">
                      <a16:creationId xmlns:a16="http://schemas.microsoft.com/office/drawing/2014/main" id="{EF9C79F8-3C04-460E-935D-CA685555D455}"/>
                    </a:ext>
                  </a:extLst>
                </p14:cNvPr>
                <p14:cNvContentPartPr/>
                <p14:nvPr/>
              </p14:nvContentPartPr>
              <p14:xfrm>
                <a:off x="7548133" y="6103272"/>
                <a:ext cx="247680" cy="212400"/>
              </p14:xfrm>
            </p:contentPart>
          </mc:Choice>
          <mc:Fallback xmlns="">
            <p:pic>
              <p:nvPicPr>
                <p:cNvPr id="490671" name="Freihand 490670">
                  <a:extLst>
                    <a:ext uri="{FF2B5EF4-FFF2-40B4-BE49-F238E27FC236}">
                      <a16:creationId xmlns:a16="http://schemas.microsoft.com/office/drawing/2014/main" id="{EF9C79F8-3C04-460E-935D-CA685555D455}"/>
                    </a:ext>
                  </a:extLst>
                </p:cNvPr>
                <p:cNvPicPr/>
                <p:nvPr/>
              </p:nvPicPr>
              <p:blipFill>
                <a:blip r:embed="rId120"/>
                <a:stretch>
                  <a:fillRect/>
                </a:stretch>
              </p:blipFill>
              <p:spPr>
                <a:xfrm>
                  <a:off x="7543813" y="6098952"/>
                  <a:ext cx="2563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90672" name="Freihand 490671">
                  <a:extLst>
                    <a:ext uri="{FF2B5EF4-FFF2-40B4-BE49-F238E27FC236}">
                      <a16:creationId xmlns:a16="http://schemas.microsoft.com/office/drawing/2014/main" id="{EF37AEFD-CB9E-4ED8-8C13-236AA2BD4CB0}"/>
                    </a:ext>
                  </a:extLst>
                </p14:cNvPr>
                <p14:cNvContentPartPr/>
                <p14:nvPr/>
              </p14:nvContentPartPr>
              <p14:xfrm>
                <a:off x="7761973" y="6066912"/>
                <a:ext cx="21600" cy="31680"/>
              </p14:xfrm>
            </p:contentPart>
          </mc:Choice>
          <mc:Fallback xmlns="">
            <p:pic>
              <p:nvPicPr>
                <p:cNvPr id="490672" name="Freihand 490671">
                  <a:extLst>
                    <a:ext uri="{FF2B5EF4-FFF2-40B4-BE49-F238E27FC236}">
                      <a16:creationId xmlns:a16="http://schemas.microsoft.com/office/drawing/2014/main" id="{EF37AEFD-CB9E-4ED8-8C13-236AA2BD4CB0}"/>
                    </a:ext>
                  </a:extLst>
                </p:cNvPr>
                <p:cNvPicPr/>
                <p:nvPr/>
              </p:nvPicPr>
              <p:blipFill>
                <a:blip r:embed="rId122"/>
                <a:stretch>
                  <a:fillRect/>
                </a:stretch>
              </p:blipFill>
              <p:spPr>
                <a:xfrm>
                  <a:off x="7757653" y="6062592"/>
                  <a:ext cx="30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90673" name="Freihand 490672">
                  <a:extLst>
                    <a:ext uri="{FF2B5EF4-FFF2-40B4-BE49-F238E27FC236}">
                      <a16:creationId xmlns:a16="http://schemas.microsoft.com/office/drawing/2014/main" id="{1D6546B9-888C-4E4C-829D-07EC63EC7EC3}"/>
                    </a:ext>
                  </a:extLst>
                </p14:cNvPr>
                <p14:cNvContentPartPr/>
                <p14:nvPr/>
              </p14:nvContentPartPr>
              <p14:xfrm>
                <a:off x="7826413" y="6116952"/>
                <a:ext cx="63360" cy="214920"/>
              </p14:xfrm>
            </p:contentPart>
          </mc:Choice>
          <mc:Fallback xmlns="">
            <p:pic>
              <p:nvPicPr>
                <p:cNvPr id="490673" name="Freihand 490672">
                  <a:extLst>
                    <a:ext uri="{FF2B5EF4-FFF2-40B4-BE49-F238E27FC236}">
                      <a16:creationId xmlns:a16="http://schemas.microsoft.com/office/drawing/2014/main" id="{1D6546B9-888C-4E4C-829D-07EC63EC7EC3}"/>
                    </a:ext>
                  </a:extLst>
                </p:cNvPr>
                <p:cNvPicPr/>
                <p:nvPr/>
              </p:nvPicPr>
              <p:blipFill>
                <a:blip r:embed="rId124"/>
                <a:stretch>
                  <a:fillRect/>
                </a:stretch>
              </p:blipFill>
              <p:spPr>
                <a:xfrm>
                  <a:off x="7822093" y="6112632"/>
                  <a:ext cx="72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90674" name="Freihand 490673">
                  <a:extLst>
                    <a:ext uri="{FF2B5EF4-FFF2-40B4-BE49-F238E27FC236}">
                      <a16:creationId xmlns:a16="http://schemas.microsoft.com/office/drawing/2014/main" id="{9CC79D24-7559-4371-95BB-7D9597348026}"/>
                    </a:ext>
                  </a:extLst>
                </p14:cNvPr>
                <p14:cNvContentPartPr/>
                <p14:nvPr/>
              </p14:nvContentPartPr>
              <p14:xfrm>
                <a:off x="7551013" y="6081312"/>
                <a:ext cx="119520" cy="55080"/>
              </p14:xfrm>
            </p:contentPart>
          </mc:Choice>
          <mc:Fallback xmlns="">
            <p:pic>
              <p:nvPicPr>
                <p:cNvPr id="490674" name="Freihand 490673">
                  <a:extLst>
                    <a:ext uri="{FF2B5EF4-FFF2-40B4-BE49-F238E27FC236}">
                      <a16:creationId xmlns:a16="http://schemas.microsoft.com/office/drawing/2014/main" id="{9CC79D24-7559-4371-95BB-7D9597348026}"/>
                    </a:ext>
                  </a:extLst>
                </p:cNvPr>
                <p:cNvPicPr/>
                <p:nvPr/>
              </p:nvPicPr>
              <p:blipFill>
                <a:blip r:embed="rId126"/>
                <a:stretch>
                  <a:fillRect/>
                </a:stretch>
              </p:blipFill>
              <p:spPr>
                <a:xfrm>
                  <a:off x="7546693" y="6076992"/>
                  <a:ext cx="128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90675" name="Freihand 490674">
                  <a:extLst>
                    <a:ext uri="{FF2B5EF4-FFF2-40B4-BE49-F238E27FC236}">
                      <a16:creationId xmlns:a16="http://schemas.microsoft.com/office/drawing/2014/main" id="{F430A663-2627-4CD8-AF1D-4B119652F604}"/>
                    </a:ext>
                  </a:extLst>
                </p14:cNvPr>
                <p14:cNvContentPartPr/>
                <p14:nvPr/>
              </p14:nvContentPartPr>
              <p14:xfrm>
                <a:off x="8007493" y="5968272"/>
                <a:ext cx="63000" cy="145800"/>
              </p14:xfrm>
            </p:contentPart>
          </mc:Choice>
          <mc:Fallback xmlns="">
            <p:pic>
              <p:nvPicPr>
                <p:cNvPr id="490675" name="Freihand 490674">
                  <a:extLst>
                    <a:ext uri="{FF2B5EF4-FFF2-40B4-BE49-F238E27FC236}">
                      <a16:creationId xmlns:a16="http://schemas.microsoft.com/office/drawing/2014/main" id="{F430A663-2627-4CD8-AF1D-4B119652F604}"/>
                    </a:ext>
                  </a:extLst>
                </p:cNvPr>
                <p:cNvPicPr/>
                <p:nvPr/>
              </p:nvPicPr>
              <p:blipFill>
                <a:blip r:embed="rId128"/>
                <a:stretch>
                  <a:fillRect/>
                </a:stretch>
              </p:blipFill>
              <p:spPr>
                <a:xfrm>
                  <a:off x="8003173" y="5963952"/>
                  <a:ext cx="71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90676" name="Freihand 490675">
                  <a:extLst>
                    <a:ext uri="{FF2B5EF4-FFF2-40B4-BE49-F238E27FC236}">
                      <a16:creationId xmlns:a16="http://schemas.microsoft.com/office/drawing/2014/main" id="{BB80C11C-DD36-49D1-8A49-DD1613265C11}"/>
                    </a:ext>
                  </a:extLst>
                </p14:cNvPr>
                <p14:cNvContentPartPr/>
                <p14:nvPr/>
              </p14:nvContentPartPr>
              <p14:xfrm>
                <a:off x="8070133" y="5943072"/>
                <a:ext cx="117360" cy="88200"/>
              </p14:xfrm>
            </p:contentPart>
          </mc:Choice>
          <mc:Fallback xmlns="">
            <p:pic>
              <p:nvPicPr>
                <p:cNvPr id="490676" name="Freihand 490675">
                  <a:extLst>
                    <a:ext uri="{FF2B5EF4-FFF2-40B4-BE49-F238E27FC236}">
                      <a16:creationId xmlns:a16="http://schemas.microsoft.com/office/drawing/2014/main" id="{BB80C11C-DD36-49D1-8A49-DD1613265C11}"/>
                    </a:ext>
                  </a:extLst>
                </p:cNvPr>
                <p:cNvPicPr/>
                <p:nvPr/>
              </p:nvPicPr>
              <p:blipFill>
                <a:blip r:embed="rId130"/>
                <a:stretch>
                  <a:fillRect/>
                </a:stretch>
              </p:blipFill>
              <p:spPr>
                <a:xfrm>
                  <a:off x="8065813" y="5938752"/>
                  <a:ext cx="126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90677" name="Freihand 490676">
                  <a:extLst>
                    <a:ext uri="{FF2B5EF4-FFF2-40B4-BE49-F238E27FC236}">
                      <a16:creationId xmlns:a16="http://schemas.microsoft.com/office/drawing/2014/main" id="{D1332816-8BCE-4D5D-B45D-09791C6145F9}"/>
                    </a:ext>
                  </a:extLst>
                </p14:cNvPr>
                <p14:cNvContentPartPr/>
                <p14:nvPr/>
              </p14:nvContentPartPr>
              <p14:xfrm>
                <a:off x="8183533" y="5889792"/>
                <a:ext cx="90000" cy="118080"/>
              </p14:xfrm>
            </p:contentPart>
          </mc:Choice>
          <mc:Fallback xmlns="">
            <p:pic>
              <p:nvPicPr>
                <p:cNvPr id="490677" name="Freihand 490676">
                  <a:extLst>
                    <a:ext uri="{FF2B5EF4-FFF2-40B4-BE49-F238E27FC236}">
                      <a16:creationId xmlns:a16="http://schemas.microsoft.com/office/drawing/2014/main" id="{D1332816-8BCE-4D5D-B45D-09791C6145F9}"/>
                    </a:ext>
                  </a:extLst>
                </p:cNvPr>
                <p:cNvPicPr/>
                <p:nvPr/>
              </p:nvPicPr>
              <p:blipFill>
                <a:blip r:embed="rId132"/>
                <a:stretch>
                  <a:fillRect/>
                </a:stretch>
              </p:blipFill>
              <p:spPr>
                <a:xfrm>
                  <a:off x="8179213" y="5885472"/>
                  <a:ext cx="98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90679" name="Freihand 490678">
                  <a:extLst>
                    <a:ext uri="{FF2B5EF4-FFF2-40B4-BE49-F238E27FC236}">
                      <a16:creationId xmlns:a16="http://schemas.microsoft.com/office/drawing/2014/main" id="{6C54FEA4-ECF7-46D8-868E-E2F57433D0B1}"/>
                    </a:ext>
                  </a:extLst>
                </p14:cNvPr>
                <p14:cNvContentPartPr/>
                <p14:nvPr/>
              </p14:nvContentPartPr>
              <p14:xfrm>
                <a:off x="8281813" y="5816352"/>
                <a:ext cx="86400" cy="129240"/>
              </p14:xfrm>
            </p:contentPart>
          </mc:Choice>
          <mc:Fallback xmlns="">
            <p:pic>
              <p:nvPicPr>
                <p:cNvPr id="490679" name="Freihand 490678">
                  <a:extLst>
                    <a:ext uri="{FF2B5EF4-FFF2-40B4-BE49-F238E27FC236}">
                      <a16:creationId xmlns:a16="http://schemas.microsoft.com/office/drawing/2014/main" id="{6C54FEA4-ECF7-46D8-868E-E2F57433D0B1}"/>
                    </a:ext>
                  </a:extLst>
                </p:cNvPr>
                <p:cNvPicPr/>
                <p:nvPr/>
              </p:nvPicPr>
              <p:blipFill>
                <a:blip r:embed="rId134"/>
                <a:stretch>
                  <a:fillRect/>
                </a:stretch>
              </p:blipFill>
              <p:spPr>
                <a:xfrm>
                  <a:off x="8277493" y="5812032"/>
                  <a:ext cx="95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0681" name="Freihand 490680">
                  <a:extLst>
                    <a:ext uri="{FF2B5EF4-FFF2-40B4-BE49-F238E27FC236}">
                      <a16:creationId xmlns:a16="http://schemas.microsoft.com/office/drawing/2014/main" id="{2BB69131-67B0-48EC-B01B-4E589026E464}"/>
                    </a:ext>
                  </a:extLst>
                </p14:cNvPr>
                <p14:cNvContentPartPr/>
                <p14:nvPr/>
              </p14:nvContentPartPr>
              <p14:xfrm>
                <a:off x="8404573" y="5896632"/>
                <a:ext cx="60120" cy="91800"/>
              </p14:xfrm>
            </p:contentPart>
          </mc:Choice>
          <mc:Fallback xmlns="">
            <p:pic>
              <p:nvPicPr>
                <p:cNvPr id="490681" name="Freihand 490680">
                  <a:extLst>
                    <a:ext uri="{FF2B5EF4-FFF2-40B4-BE49-F238E27FC236}">
                      <a16:creationId xmlns:a16="http://schemas.microsoft.com/office/drawing/2014/main" id="{2BB69131-67B0-48EC-B01B-4E589026E464}"/>
                    </a:ext>
                  </a:extLst>
                </p:cNvPr>
                <p:cNvPicPr/>
                <p:nvPr/>
              </p:nvPicPr>
              <p:blipFill>
                <a:blip r:embed="rId136"/>
                <a:stretch>
                  <a:fillRect/>
                </a:stretch>
              </p:blipFill>
              <p:spPr>
                <a:xfrm>
                  <a:off x="8400253" y="5892312"/>
                  <a:ext cx="68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90682" name="Freihand 490681">
                  <a:extLst>
                    <a:ext uri="{FF2B5EF4-FFF2-40B4-BE49-F238E27FC236}">
                      <a16:creationId xmlns:a16="http://schemas.microsoft.com/office/drawing/2014/main" id="{E7A6F988-18ED-4C7B-B31A-538116F637D6}"/>
                    </a:ext>
                  </a:extLst>
                </p14:cNvPr>
                <p14:cNvContentPartPr/>
                <p14:nvPr/>
              </p14:nvContentPartPr>
              <p14:xfrm>
                <a:off x="8427253" y="5759472"/>
                <a:ext cx="85320" cy="97560"/>
              </p14:xfrm>
            </p:contentPart>
          </mc:Choice>
          <mc:Fallback xmlns="">
            <p:pic>
              <p:nvPicPr>
                <p:cNvPr id="490682" name="Freihand 490681">
                  <a:extLst>
                    <a:ext uri="{FF2B5EF4-FFF2-40B4-BE49-F238E27FC236}">
                      <a16:creationId xmlns:a16="http://schemas.microsoft.com/office/drawing/2014/main" id="{E7A6F988-18ED-4C7B-B31A-538116F637D6}"/>
                    </a:ext>
                  </a:extLst>
                </p:cNvPr>
                <p:cNvPicPr/>
                <p:nvPr/>
              </p:nvPicPr>
              <p:blipFill>
                <a:blip r:embed="rId138"/>
                <a:stretch>
                  <a:fillRect/>
                </a:stretch>
              </p:blipFill>
              <p:spPr>
                <a:xfrm>
                  <a:off x="8422933" y="5755152"/>
                  <a:ext cx="93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90683" name="Freihand 490682">
                  <a:extLst>
                    <a:ext uri="{FF2B5EF4-FFF2-40B4-BE49-F238E27FC236}">
                      <a16:creationId xmlns:a16="http://schemas.microsoft.com/office/drawing/2014/main" id="{35225C71-7347-4D5E-BF13-C7164B5740D9}"/>
                    </a:ext>
                  </a:extLst>
                </p14:cNvPr>
                <p14:cNvContentPartPr/>
                <p14:nvPr/>
              </p14:nvContentPartPr>
              <p14:xfrm>
                <a:off x="8480533" y="5710872"/>
                <a:ext cx="81720" cy="99720"/>
              </p14:xfrm>
            </p:contentPart>
          </mc:Choice>
          <mc:Fallback xmlns="">
            <p:pic>
              <p:nvPicPr>
                <p:cNvPr id="490683" name="Freihand 490682">
                  <a:extLst>
                    <a:ext uri="{FF2B5EF4-FFF2-40B4-BE49-F238E27FC236}">
                      <a16:creationId xmlns:a16="http://schemas.microsoft.com/office/drawing/2014/main" id="{35225C71-7347-4D5E-BF13-C7164B5740D9}"/>
                    </a:ext>
                  </a:extLst>
                </p:cNvPr>
                <p:cNvPicPr/>
                <p:nvPr/>
              </p:nvPicPr>
              <p:blipFill>
                <a:blip r:embed="rId140"/>
                <a:stretch>
                  <a:fillRect/>
                </a:stretch>
              </p:blipFill>
              <p:spPr>
                <a:xfrm>
                  <a:off x="8476213" y="5706552"/>
                  <a:ext cx="90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90684" name="Freihand 490683">
                  <a:extLst>
                    <a:ext uri="{FF2B5EF4-FFF2-40B4-BE49-F238E27FC236}">
                      <a16:creationId xmlns:a16="http://schemas.microsoft.com/office/drawing/2014/main" id="{3E1B6738-3DC4-40D1-BD71-D7361181F6BC}"/>
                    </a:ext>
                  </a:extLst>
                </p14:cNvPr>
                <p14:cNvContentPartPr/>
                <p14:nvPr/>
              </p14:nvContentPartPr>
              <p14:xfrm>
                <a:off x="8564773" y="5712672"/>
                <a:ext cx="70560" cy="73800"/>
              </p14:xfrm>
            </p:contentPart>
          </mc:Choice>
          <mc:Fallback xmlns="">
            <p:pic>
              <p:nvPicPr>
                <p:cNvPr id="490684" name="Freihand 490683">
                  <a:extLst>
                    <a:ext uri="{FF2B5EF4-FFF2-40B4-BE49-F238E27FC236}">
                      <a16:creationId xmlns:a16="http://schemas.microsoft.com/office/drawing/2014/main" id="{3E1B6738-3DC4-40D1-BD71-D7361181F6BC}"/>
                    </a:ext>
                  </a:extLst>
                </p:cNvPr>
                <p:cNvPicPr/>
                <p:nvPr/>
              </p:nvPicPr>
              <p:blipFill>
                <a:blip r:embed="rId142"/>
                <a:stretch>
                  <a:fillRect/>
                </a:stretch>
              </p:blipFill>
              <p:spPr>
                <a:xfrm>
                  <a:off x="8560453" y="5708352"/>
                  <a:ext cx="79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0685" name="Freihand 490684">
                  <a:extLst>
                    <a:ext uri="{FF2B5EF4-FFF2-40B4-BE49-F238E27FC236}">
                      <a16:creationId xmlns:a16="http://schemas.microsoft.com/office/drawing/2014/main" id="{0DA4DA7F-188D-4323-8F5D-D2406FA06D29}"/>
                    </a:ext>
                  </a:extLst>
                </p14:cNvPr>
                <p14:cNvContentPartPr/>
                <p14:nvPr/>
              </p14:nvContentPartPr>
              <p14:xfrm>
                <a:off x="8599333" y="5660472"/>
                <a:ext cx="47160" cy="11880"/>
              </p14:xfrm>
            </p:contentPart>
          </mc:Choice>
          <mc:Fallback xmlns="">
            <p:pic>
              <p:nvPicPr>
                <p:cNvPr id="490685" name="Freihand 490684">
                  <a:extLst>
                    <a:ext uri="{FF2B5EF4-FFF2-40B4-BE49-F238E27FC236}">
                      <a16:creationId xmlns:a16="http://schemas.microsoft.com/office/drawing/2014/main" id="{0DA4DA7F-188D-4323-8F5D-D2406FA06D29}"/>
                    </a:ext>
                  </a:extLst>
                </p:cNvPr>
                <p:cNvPicPr/>
                <p:nvPr/>
              </p:nvPicPr>
              <p:blipFill>
                <a:blip r:embed="rId144"/>
                <a:stretch>
                  <a:fillRect/>
                </a:stretch>
              </p:blipFill>
              <p:spPr>
                <a:xfrm>
                  <a:off x="8595013" y="5656152"/>
                  <a:ext cx="55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90686" name="Freihand 490685">
                  <a:extLst>
                    <a:ext uri="{FF2B5EF4-FFF2-40B4-BE49-F238E27FC236}">
                      <a16:creationId xmlns:a16="http://schemas.microsoft.com/office/drawing/2014/main" id="{DB516BE9-8598-4AF1-9E67-EE769865C81F}"/>
                    </a:ext>
                  </a:extLst>
                </p14:cNvPr>
                <p14:cNvContentPartPr/>
                <p14:nvPr/>
              </p14:nvContentPartPr>
              <p14:xfrm>
                <a:off x="8629573" y="5596752"/>
                <a:ext cx="58320" cy="274320"/>
              </p14:xfrm>
            </p:contentPart>
          </mc:Choice>
          <mc:Fallback xmlns="">
            <p:pic>
              <p:nvPicPr>
                <p:cNvPr id="490686" name="Freihand 490685">
                  <a:extLst>
                    <a:ext uri="{FF2B5EF4-FFF2-40B4-BE49-F238E27FC236}">
                      <a16:creationId xmlns:a16="http://schemas.microsoft.com/office/drawing/2014/main" id="{DB516BE9-8598-4AF1-9E67-EE769865C81F}"/>
                    </a:ext>
                  </a:extLst>
                </p:cNvPr>
                <p:cNvPicPr/>
                <p:nvPr/>
              </p:nvPicPr>
              <p:blipFill>
                <a:blip r:embed="rId146"/>
                <a:stretch>
                  <a:fillRect/>
                </a:stretch>
              </p:blipFill>
              <p:spPr>
                <a:xfrm>
                  <a:off x="8625253" y="5592432"/>
                  <a:ext cx="669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0688" name="Freihand 490687">
                  <a:extLst>
                    <a:ext uri="{FF2B5EF4-FFF2-40B4-BE49-F238E27FC236}">
                      <a16:creationId xmlns:a16="http://schemas.microsoft.com/office/drawing/2014/main" id="{8BBD719C-990C-4981-B1ED-AF0EEAECA4DB}"/>
                    </a:ext>
                  </a:extLst>
                </p14:cNvPr>
                <p14:cNvContentPartPr/>
                <p14:nvPr/>
              </p14:nvContentPartPr>
              <p14:xfrm>
                <a:off x="4270333" y="6306312"/>
                <a:ext cx="3075840" cy="244800"/>
              </p14:xfrm>
            </p:contentPart>
          </mc:Choice>
          <mc:Fallback xmlns="">
            <p:pic>
              <p:nvPicPr>
                <p:cNvPr id="490688" name="Freihand 490687">
                  <a:extLst>
                    <a:ext uri="{FF2B5EF4-FFF2-40B4-BE49-F238E27FC236}">
                      <a16:creationId xmlns:a16="http://schemas.microsoft.com/office/drawing/2014/main" id="{8BBD719C-990C-4981-B1ED-AF0EEAECA4DB}"/>
                    </a:ext>
                  </a:extLst>
                </p:cNvPr>
                <p:cNvPicPr/>
                <p:nvPr/>
              </p:nvPicPr>
              <p:blipFill>
                <a:blip r:embed="rId148"/>
                <a:stretch>
                  <a:fillRect/>
                </a:stretch>
              </p:blipFill>
              <p:spPr>
                <a:xfrm>
                  <a:off x="4266013" y="6301992"/>
                  <a:ext cx="30844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90689" name="Freihand 490688">
                  <a:extLst>
                    <a:ext uri="{FF2B5EF4-FFF2-40B4-BE49-F238E27FC236}">
                      <a16:creationId xmlns:a16="http://schemas.microsoft.com/office/drawing/2014/main" id="{679FA9E8-8772-4457-9F1F-A7BED0F1CA91}"/>
                    </a:ext>
                  </a:extLst>
                </p14:cNvPr>
                <p14:cNvContentPartPr/>
                <p14:nvPr/>
              </p14:nvContentPartPr>
              <p14:xfrm>
                <a:off x="4512973" y="6457152"/>
                <a:ext cx="144360" cy="155160"/>
              </p14:xfrm>
            </p:contentPart>
          </mc:Choice>
          <mc:Fallback xmlns="">
            <p:pic>
              <p:nvPicPr>
                <p:cNvPr id="490689" name="Freihand 490688">
                  <a:extLst>
                    <a:ext uri="{FF2B5EF4-FFF2-40B4-BE49-F238E27FC236}">
                      <a16:creationId xmlns:a16="http://schemas.microsoft.com/office/drawing/2014/main" id="{679FA9E8-8772-4457-9F1F-A7BED0F1CA91}"/>
                    </a:ext>
                  </a:extLst>
                </p:cNvPr>
                <p:cNvPicPr/>
                <p:nvPr/>
              </p:nvPicPr>
              <p:blipFill>
                <a:blip r:embed="rId150"/>
                <a:stretch>
                  <a:fillRect/>
                </a:stretch>
              </p:blipFill>
              <p:spPr>
                <a:xfrm>
                  <a:off x="4508653" y="6452832"/>
                  <a:ext cx="153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0691" name="Freihand 490690">
                  <a:extLst>
                    <a:ext uri="{FF2B5EF4-FFF2-40B4-BE49-F238E27FC236}">
                      <a16:creationId xmlns:a16="http://schemas.microsoft.com/office/drawing/2014/main" id="{71F21A02-3ECA-4C28-A8C4-410BA6C54B5F}"/>
                    </a:ext>
                  </a:extLst>
                </p14:cNvPr>
                <p14:cNvContentPartPr/>
                <p14:nvPr/>
              </p14:nvContentPartPr>
              <p14:xfrm>
                <a:off x="4749493" y="6433752"/>
                <a:ext cx="144720" cy="147600"/>
              </p14:xfrm>
            </p:contentPart>
          </mc:Choice>
          <mc:Fallback xmlns="">
            <p:pic>
              <p:nvPicPr>
                <p:cNvPr id="490691" name="Freihand 490690">
                  <a:extLst>
                    <a:ext uri="{FF2B5EF4-FFF2-40B4-BE49-F238E27FC236}">
                      <a16:creationId xmlns:a16="http://schemas.microsoft.com/office/drawing/2014/main" id="{71F21A02-3ECA-4C28-A8C4-410BA6C54B5F}"/>
                    </a:ext>
                  </a:extLst>
                </p:cNvPr>
                <p:cNvPicPr/>
                <p:nvPr/>
              </p:nvPicPr>
              <p:blipFill>
                <a:blip r:embed="rId152"/>
                <a:stretch>
                  <a:fillRect/>
                </a:stretch>
              </p:blipFill>
              <p:spPr>
                <a:xfrm>
                  <a:off x="4745173" y="6429432"/>
                  <a:ext cx="153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90692" name="Freihand 490691">
                  <a:extLst>
                    <a:ext uri="{FF2B5EF4-FFF2-40B4-BE49-F238E27FC236}">
                      <a16:creationId xmlns:a16="http://schemas.microsoft.com/office/drawing/2014/main" id="{FBDEEA2D-6378-45AB-A53F-68DD04C11062}"/>
                    </a:ext>
                  </a:extLst>
                </p14:cNvPr>
                <p14:cNvContentPartPr/>
                <p14:nvPr/>
              </p14:nvContentPartPr>
              <p14:xfrm>
                <a:off x="4887373" y="6438792"/>
                <a:ext cx="91800" cy="120240"/>
              </p14:xfrm>
            </p:contentPart>
          </mc:Choice>
          <mc:Fallback xmlns="">
            <p:pic>
              <p:nvPicPr>
                <p:cNvPr id="490692" name="Freihand 490691">
                  <a:extLst>
                    <a:ext uri="{FF2B5EF4-FFF2-40B4-BE49-F238E27FC236}">
                      <a16:creationId xmlns:a16="http://schemas.microsoft.com/office/drawing/2014/main" id="{FBDEEA2D-6378-45AB-A53F-68DD04C11062}"/>
                    </a:ext>
                  </a:extLst>
                </p:cNvPr>
                <p:cNvPicPr/>
                <p:nvPr/>
              </p:nvPicPr>
              <p:blipFill>
                <a:blip r:embed="rId154"/>
                <a:stretch>
                  <a:fillRect/>
                </a:stretch>
              </p:blipFill>
              <p:spPr>
                <a:xfrm>
                  <a:off x="4883053" y="6434472"/>
                  <a:ext cx="100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90694" name="Freihand 490693">
                  <a:extLst>
                    <a:ext uri="{FF2B5EF4-FFF2-40B4-BE49-F238E27FC236}">
                      <a16:creationId xmlns:a16="http://schemas.microsoft.com/office/drawing/2014/main" id="{9A13F7FF-B1B5-443E-BB52-7E1A1DA8B8DD}"/>
                    </a:ext>
                  </a:extLst>
                </p14:cNvPr>
                <p14:cNvContentPartPr/>
                <p14:nvPr/>
              </p14:nvContentPartPr>
              <p14:xfrm>
                <a:off x="4971253" y="6493152"/>
                <a:ext cx="100800" cy="66600"/>
              </p14:xfrm>
            </p:contentPart>
          </mc:Choice>
          <mc:Fallback xmlns="">
            <p:pic>
              <p:nvPicPr>
                <p:cNvPr id="490694" name="Freihand 490693">
                  <a:extLst>
                    <a:ext uri="{FF2B5EF4-FFF2-40B4-BE49-F238E27FC236}">
                      <a16:creationId xmlns:a16="http://schemas.microsoft.com/office/drawing/2014/main" id="{9A13F7FF-B1B5-443E-BB52-7E1A1DA8B8DD}"/>
                    </a:ext>
                  </a:extLst>
                </p:cNvPr>
                <p:cNvPicPr/>
                <p:nvPr/>
              </p:nvPicPr>
              <p:blipFill>
                <a:blip r:embed="rId156"/>
                <a:stretch>
                  <a:fillRect/>
                </a:stretch>
              </p:blipFill>
              <p:spPr>
                <a:xfrm>
                  <a:off x="4966933" y="6488832"/>
                  <a:ext cx="109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90695" name="Freihand 490694">
                  <a:extLst>
                    <a:ext uri="{FF2B5EF4-FFF2-40B4-BE49-F238E27FC236}">
                      <a16:creationId xmlns:a16="http://schemas.microsoft.com/office/drawing/2014/main" id="{4CD78926-188F-470B-A1A8-BFCC3814DE1B}"/>
                    </a:ext>
                  </a:extLst>
                </p14:cNvPr>
                <p14:cNvContentPartPr/>
                <p14:nvPr/>
              </p14:nvContentPartPr>
              <p14:xfrm>
                <a:off x="5107693" y="6453552"/>
                <a:ext cx="253080" cy="82440"/>
              </p14:xfrm>
            </p:contentPart>
          </mc:Choice>
          <mc:Fallback xmlns="">
            <p:pic>
              <p:nvPicPr>
                <p:cNvPr id="490695" name="Freihand 490694">
                  <a:extLst>
                    <a:ext uri="{FF2B5EF4-FFF2-40B4-BE49-F238E27FC236}">
                      <a16:creationId xmlns:a16="http://schemas.microsoft.com/office/drawing/2014/main" id="{4CD78926-188F-470B-A1A8-BFCC3814DE1B}"/>
                    </a:ext>
                  </a:extLst>
                </p:cNvPr>
                <p:cNvPicPr/>
                <p:nvPr/>
              </p:nvPicPr>
              <p:blipFill>
                <a:blip r:embed="rId158"/>
                <a:stretch>
                  <a:fillRect/>
                </a:stretch>
              </p:blipFill>
              <p:spPr>
                <a:xfrm>
                  <a:off x="5103373" y="6449232"/>
                  <a:ext cx="261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90696" name="Freihand 490695">
                  <a:extLst>
                    <a:ext uri="{FF2B5EF4-FFF2-40B4-BE49-F238E27FC236}">
                      <a16:creationId xmlns:a16="http://schemas.microsoft.com/office/drawing/2014/main" id="{961F7C94-61FC-4E3E-8CAC-81523519350F}"/>
                    </a:ext>
                  </a:extLst>
                </p14:cNvPr>
                <p14:cNvContentPartPr/>
                <p14:nvPr/>
              </p14:nvContentPartPr>
              <p14:xfrm>
                <a:off x="5299573" y="6502512"/>
                <a:ext cx="120240" cy="137880"/>
              </p14:xfrm>
            </p:contentPart>
          </mc:Choice>
          <mc:Fallback xmlns="">
            <p:pic>
              <p:nvPicPr>
                <p:cNvPr id="490696" name="Freihand 490695">
                  <a:extLst>
                    <a:ext uri="{FF2B5EF4-FFF2-40B4-BE49-F238E27FC236}">
                      <a16:creationId xmlns:a16="http://schemas.microsoft.com/office/drawing/2014/main" id="{961F7C94-61FC-4E3E-8CAC-81523519350F}"/>
                    </a:ext>
                  </a:extLst>
                </p:cNvPr>
                <p:cNvPicPr/>
                <p:nvPr/>
              </p:nvPicPr>
              <p:blipFill>
                <a:blip r:embed="rId160"/>
                <a:stretch>
                  <a:fillRect/>
                </a:stretch>
              </p:blipFill>
              <p:spPr>
                <a:xfrm>
                  <a:off x="5295253" y="6498192"/>
                  <a:ext cx="128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90697" name="Freihand 490696">
                  <a:extLst>
                    <a:ext uri="{FF2B5EF4-FFF2-40B4-BE49-F238E27FC236}">
                      <a16:creationId xmlns:a16="http://schemas.microsoft.com/office/drawing/2014/main" id="{60434B54-719B-453C-846F-58DFAE750B2F}"/>
                    </a:ext>
                  </a:extLst>
                </p14:cNvPr>
                <p14:cNvContentPartPr/>
                <p14:nvPr/>
              </p14:nvContentPartPr>
              <p14:xfrm>
                <a:off x="5397493" y="6461472"/>
                <a:ext cx="106560" cy="81360"/>
              </p14:xfrm>
            </p:contentPart>
          </mc:Choice>
          <mc:Fallback xmlns="">
            <p:pic>
              <p:nvPicPr>
                <p:cNvPr id="490697" name="Freihand 490696">
                  <a:extLst>
                    <a:ext uri="{FF2B5EF4-FFF2-40B4-BE49-F238E27FC236}">
                      <a16:creationId xmlns:a16="http://schemas.microsoft.com/office/drawing/2014/main" id="{60434B54-719B-453C-846F-58DFAE750B2F}"/>
                    </a:ext>
                  </a:extLst>
                </p:cNvPr>
                <p:cNvPicPr/>
                <p:nvPr/>
              </p:nvPicPr>
              <p:blipFill>
                <a:blip r:embed="rId162"/>
                <a:stretch>
                  <a:fillRect/>
                </a:stretch>
              </p:blipFill>
              <p:spPr>
                <a:xfrm>
                  <a:off x="5393173" y="6457152"/>
                  <a:ext cx="115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90698" name="Freihand 490697">
                  <a:extLst>
                    <a:ext uri="{FF2B5EF4-FFF2-40B4-BE49-F238E27FC236}">
                      <a16:creationId xmlns:a16="http://schemas.microsoft.com/office/drawing/2014/main" id="{8FFE6DB9-EF40-4223-94AF-C6C2E230F404}"/>
                    </a:ext>
                  </a:extLst>
                </p14:cNvPr>
                <p14:cNvContentPartPr/>
                <p14:nvPr/>
              </p14:nvContentPartPr>
              <p14:xfrm>
                <a:off x="5330893" y="6378672"/>
                <a:ext cx="360" cy="360"/>
              </p14:xfrm>
            </p:contentPart>
          </mc:Choice>
          <mc:Fallback xmlns="">
            <p:pic>
              <p:nvPicPr>
                <p:cNvPr id="490698" name="Freihand 490697">
                  <a:extLst>
                    <a:ext uri="{FF2B5EF4-FFF2-40B4-BE49-F238E27FC236}">
                      <a16:creationId xmlns:a16="http://schemas.microsoft.com/office/drawing/2014/main" id="{8FFE6DB9-EF40-4223-94AF-C6C2E230F404}"/>
                    </a:ext>
                  </a:extLst>
                </p:cNvPr>
                <p:cNvPicPr/>
                <p:nvPr/>
              </p:nvPicPr>
              <p:blipFill>
                <a:blip r:embed="rId164"/>
                <a:stretch>
                  <a:fillRect/>
                </a:stretch>
              </p:blipFill>
              <p:spPr>
                <a:xfrm>
                  <a:off x="5326573" y="6374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90699" name="Freihand 490698">
                  <a:extLst>
                    <a:ext uri="{FF2B5EF4-FFF2-40B4-BE49-F238E27FC236}">
                      <a16:creationId xmlns:a16="http://schemas.microsoft.com/office/drawing/2014/main" id="{668D77F1-E659-4F1A-9F6C-77FA2355E12E}"/>
                    </a:ext>
                  </a:extLst>
                </p14:cNvPr>
                <p14:cNvContentPartPr/>
                <p14:nvPr/>
              </p14:nvContentPartPr>
              <p14:xfrm>
                <a:off x="5559133" y="6473352"/>
                <a:ext cx="155520" cy="156600"/>
              </p14:xfrm>
            </p:contentPart>
          </mc:Choice>
          <mc:Fallback xmlns="">
            <p:pic>
              <p:nvPicPr>
                <p:cNvPr id="490699" name="Freihand 490698">
                  <a:extLst>
                    <a:ext uri="{FF2B5EF4-FFF2-40B4-BE49-F238E27FC236}">
                      <a16:creationId xmlns:a16="http://schemas.microsoft.com/office/drawing/2014/main" id="{668D77F1-E659-4F1A-9F6C-77FA2355E12E}"/>
                    </a:ext>
                  </a:extLst>
                </p:cNvPr>
                <p:cNvPicPr/>
                <p:nvPr/>
              </p:nvPicPr>
              <p:blipFill>
                <a:blip r:embed="rId166"/>
                <a:stretch>
                  <a:fillRect/>
                </a:stretch>
              </p:blipFill>
              <p:spPr>
                <a:xfrm>
                  <a:off x="5554813" y="6469032"/>
                  <a:ext cx="164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90700" name="Freihand 490699">
                  <a:extLst>
                    <a:ext uri="{FF2B5EF4-FFF2-40B4-BE49-F238E27FC236}">
                      <a16:creationId xmlns:a16="http://schemas.microsoft.com/office/drawing/2014/main" id="{A598C1B1-7BB1-4C6B-9A24-71B292BBEBE8}"/>
                    </a:ext>
                  </a:extLst>
                </p14:cNvPr>
                <p14:cNvContentPartPr/>
                <p14:nvPr/>
              </p14:nvContentPartPr>
              <p14:xfrm>
                <a:off x="5709973" y="6411792"/>
                <a:ext cx="74520" cy="123480"/>
              </p14:xfrm>
            </p:contentPart>
          </mc:Choice>
          <mc:Fallback xmlns="">
            <p:pic>
              <p:nvPicPr>
                <p:cNvPr id="490700" name="Freihand 490699">
                  <a:extLst>
                    <a:ext uri="{FF2B5EF4-FFF2-40B4-BE49-F238E27FC236}">
                      <a16:creationId xmlns:a16="http://schemas.microsoft.com/office/drawing/2014/main" id="{A598C1B1-7BB1-4C6B-9A24-71B292BBEBE8}"/>
                    </a:ext>
                  </a:extLst>
                </p:cNvPr>
                <p:cNvPicPr/>
                <p:nvPr/>
              </p:nvPicPr>
              <p:blipFill>
                <a:blip r:embed="rId168"/>
                <a:stretch>
                  <a:fillRect/>
                </a:stretch>
              </p:blipFill>
              <p:spPr>
                <a:xfrm>
                  <a:off x="5705653" y="6407472"/>
                  <a:ext cx="83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90701" name="Freihand 490700">
                  <a:extLst>
                    <a:ext uri="{FF2B5EF4-FFF2-40B4-BE49-F238E27FC236}">
                      <a16:creationId xmlns:a16="http://schemas.microsoft.com/office/drawing/2014/main" id="{B3480AB5-D546-4905-9F24-F6FA3F6A711D}"/>
                    </a:ext>
                  </a:extLst>
                </p14:cNvPr>
                <p14:cNvContentPartPr/>
                <p14:nvPr/>
              </p14:nvContentPartPr>
              <p14:xfrm>
                <a:off x="5772613" y="6390552"/>
                <a:ext cx="92880" cy="118440"/>
              </p14:xfrm>
            </p:contentPart>
          </mc:Choice>
          <mc:Fallback xmlns="">
            <p:pic>
              <p:nvPicPr>
                <p:cNvPr id="490701" name="Freihand 490700">
                  <a:extLst>
                    <a:ext uri="{FF2B5EF4-FFF2-40B4-BE49-F238E27FC236}">
                      <a16:creationId xmlns:a16="http://schemas.microsoft.com/office/drawing/2014/main" id="{B3480AB5-D546-4905-9F24-F6FA3F6A711D}"/>
                    </a:ext>
                  </a:extLst>
                </p:cNvPr>
                <p:cNvPicPr/>
                <p:nvPr/>
              </p:nvPicPr>
              <p:blipFill>
                <a:blip r:embed="rId170"/>
                <a:stretch>
                  <a:fillRect/>
                </a:stretch>
              </p:blipFill>
              <p:spPr>
                <a:xfrm>
                  <a:off x="5768293" y="6386232"/>
                  <a:ext cx="101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90702" name="Freihand 490701">
                  <a:extLst>
                    <a:ext uri="{FF2B5EF4-FFF2-40B4-BE49-F238E27FC236}">
                      <a16:creationId xmlns:a16="http://schemas.microsoft.com/office/drawing/2014/main" id="{1B110F2E-3E5A-428C-8DBC-4316804FD750}"/>
                    </a:ext>
                  </a:extLst>
                </p14:cNvPr>
                <p14:cNvContentPartPr/>
                <p14:nvPr/>
              </p14:nvContentPartPr>
              <p14:xfrm>
                <a:off x="5636533" y="6370752"/>
                <a:ext cx="360" cy="360"/>
              </p14:xfrm>
            </p:contentPart>
          </mc:Choice>
          <mc:Fallback xmlns="">
            <p:pic>
              <p:nvPicPr>
                <p:cNvPr id="490702" name="Freihand 490701">
                  <a:extLst>
                    <a:ext uri="{FF2B5EF4-FFF2-40B4-BE49-F238E27FC236}">
                      <a16:creationId xmlns:a16="http://schemas.microsoft.com/office/drawing/2014/main" id="{1B110F2E-3E5A-428C-8DBC-4316804FD750}"/>
                    </a:ext>
                  </a:extLst>
                </p:cNvPr>
                <p:cNvPicPr/>
                <p:nvPr/>
              </p:nvPicPr>
              <p:blipFill>
                <a:blip r:embed="rId164"/>
                <a:stretch>
                  <a:fillRect/>
                </a:stretch>
              </p:blipFill>
              <p:spPr>
                <a:xfrm>
                  <a:off x="5632213" y="6366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90703" name="Freihand 490702">
                  <a:extLst>
                    <a:ext uri="{FF2B5EF4-FFF2-40B4-BE49-F238E27FC236}">
                      <a16:creationId xmlns:a16="http://schemas.microsoft.com/office/drawing/2014/main" id="{4B250283-5A7D-4AD3-8F3F-EAECC5752AF4}"/>
                    </a:ext>
                  </a:extLst>
                </p14:cNvPr>
                <p14:cNvContentPartPr/>
                <p14:nvPr/>
              </p14:nvContentPartPr>
              <p14:xfrm>
                <a:off x="5954773" y="6412872"/>
                <a:ext cx="223560" cy="93600"/>
              </p14:xfrm>
            </p:contentPart>
          </mc:Choice>
          <mc:Fallback xmlns="">
            <p:pic>
              <p:nvPicPr>
                <p:cNvPr id="490703" name="Freihand 490702">
                  <a:extLst>
                    <a:ext uri="{FF2B5EF4-FFF2-40B4-BE49-F238E27FC236}">
                      <a16:creationId xmlns:a16="http://schemas.microsoft.com/office/drawing/2014/main" id="{4B250283-5A7D-4AD3-8F3F-EAECC5752AF4}"/>
                    </a:ext>
                  </a:extLst>
                </p:cNvPr>
                <p:cNvPicPr/>
                <p:nvPr/>
              </p:nvPicPr>
              <p:blipFill>
                <a:blip r:embed="rId173"/>
                <a:stretch>
                  <a:fillRect/>
                </a:stretch>
              </p:blipFill>
              <p:spPr>
                <a:xfrm>
                  <a:off x="5950453" y="6408552"/>
                  <a:ext cx="232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90704" name="Freihand 490703">
                  <a:extLst>
                    <a:ext uri="{FF2B5EF4-FFF2-40B4-BE49-F238E27FC236}">
                      <a16:creationId xmlns:a16="http://schemas.microsoft.com/office/drawing/2014/main" id="{D5D05035-222A-4E39-B50D-EB0250617385}"/>
                    </a:ext>
                  </a:extLst>
                </p14:cNvPr>
                <p14:cNvContentPartPr/>
                <p14:nvPr/>
              </p14:nvContentPartPr>
              <p14:xfrm>
                <a:off x="6212533" y="6417912"/>
                <a:ext cx="92160" cy="80280"/>
              </p14:xfrm>
            </p:contentPart>
          </mc:Choice>
          <mc:Fallback xmlns="">
            <p:pic>
              <p:nvPicPr>
                <p:cNvPr id="490704" name="Freihand 490703">
                  <a:extLst>
                    <a:ext uri="{FF2B5EF4-FFF2-40B4-BE49-F238E27FC236}">
                      <a16:creationId xmlns:a16="http://schemas.microsoft.com/office/drawing/2014/main" id="{D5D05035-222A-4E39-B50D-EB0250617385}"/>
                    </a:ext>
                  </a:extLst>
                </p:cNvPr>
                <p:cNvPicPr/>
                <p:nvPr/>
              </p:nvPicPr>
              <p:blipFill>
                <a:blip r:embed="rId175"/>
                <a:stretch>
                  <a:fillRect/>
                </a:stretch>
              </p:blipFill>
              <p:spPr>
                <a:xfrm>
                  <a:off x="6208213" y="6413592"/>
                  <a:ext cx="100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90705" name="Freihand 490704">
                  <a:extLst>
                    <a:ext uri="{FF2B5EF4-FFF2-40B4-BE49-F238E27FC236}">
                      <a16:creationId xmlns:a16="http://schemas.microsoft.com/office/drawing/2014/main" id="{1DEED834-0116-4728-BABC-81EBB35D71DA}"/>
                    </a:ext>
                  </a:extLst>
                </p14:cNvPr>
                <p14:cNvContentPartPr/>
                <p14:nvPr/>
              </p14:nvContentPartPr>
              <p14:xfrm>
                <a:off x="6192733" y="6437352"/>
                <a:ext cx="94680" cy="18720"/>
              </p14:xfrm>
            </p:contentPart>
          </mc:Choice>
          <mc:Fallback xmlns="">
            <p:pic>
              <p:nvPicPr>
                <p:cNvPr id="490705" name="Freihand 490704">
                  <a:extLst>
                    <a:ext uri="{FF2B5EF4-FFF2-40B4-BE49-F238E27FC236}">
                      <a16:creationId xmlns:a16="http://schemas.microsoft.com/office/drawing/2014/main" id="{1DEED834-0116-4728-BABC-81EBB35D71DA}"/>
                    </a:ext>
                  </a:extLst>
                </p:cNvPr>
                <p:cNvPicPr/>
                <p:nvPr/>
              </p:nvPicPr>
              <p:blipFill>
                <a:blip r:embed="rId177"/>
                <a:stretch>
                  <a:fillRect/>
                </a:stretch>
              </p:blipFill>
              <p:spPr>
                <a:xfrm>
                  <a:off x="6188413" y="6433032"/>
                  <a:ext cx="103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90706" name="Freihand 490705">
                  <a:extLst>
                    <a:ext uri="{FF2B5EF4-FFF2-40B4-BE49-F238E27FC236}">
                      <a16:creationId xmlns:a16="http://schemas.microsoft.com/office/drawing/2014/main" id="{E8D4A02C-145A-4F9D-A190-D17F928ED6EB}"/>
                    </a:ext>
                  </a:extLst>
                </p14:cNvPr>
                <p14:cNvContentPartPr/>
                <p14:nvPr/>
              </p14:nvContentPartPr>
              <p14:xfrm>
                <a:off x="6320173" y="6353112"/>
                <a:ext cx="198000" cy="122760"/>
              </p14:xfrm>
            </p:contentPart>
          </mc:Choice>
          <mc:Fallback xmlns="">
            <p:pic>
              <p:nvPicPr>
                <p:cNvPr id="490706" name="Freihand 490705">
                  <a:extLst>
                    <a:ext uri="{FF2B5EF4-FFF2-40B4-BE49-F238E27FC236}">
                      <a16:creationId xmlns:a16="http://schemas.microsoft.com/office/drawing/2014/main" id="{E8D4A02C-145A-4F9D-A190-D17F928ED6EB}"/>
                    </a:ext>
                  </a:extLst>
                </p:cNvPr>
                <p:cNvPicPr/>
                <p:nvPr/>
              </p:nvPicPr>
              <p:blipFill>
                <a:blip r:embed="rId179"/>
                <a:stretch>
                  <a:fillRect/>
                </a:stretch>
              </p:blipFill>
              <p:spPr>
                <a:xfrm>
                  <a:off x="6315853" y="6348792"/>
                  <a:ext cx="206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90707" name="Freihand 490706">
                  <a:extLst>
                    <a:ext uri="{FF2B5EF4-FFF2-40B4-BE49-F238E27FC236}">
                      <a16:creationId xmlns:a16="http://schemas.microsoft.com/office/drawing/2014/main" id="{CF78864F-5A3E-4679-991D-923098208F73}"/>
                    </a:ext>
                  </a:extLst>
                </p14:cNvPr>
                <p14:cNvContentPartPr/>
                <p14:nvPr/>
              </p14:nvContentPartPr>
              <p14:xfrm>
                <a:off x="6400093" y="6317472"/>
                <a:ext cx="21960" cy="16200"/>
              </p14:xfrm>
            </p:contentPart>
          </mc:Choice>
          <mc:Fallback xmlns="">
            <p:pic>
              <p:nvPicPr>
                <p:cNvPr id="490707" name="Freihand 490706">
                  <a:extLst>
                    <a:ext uri="{FF2B5EF4-FFF2-40B4-BE49-F238E27FC236}">
                      <a16:creationId xmlns:a16="http://schemas.microsoft.com/office/drawing/2014/main" id="{CF78864F-5A3E-4679-991D-923098208F73}"/>
                    </a:ext>
                  </a:extLst>
                </p:cNvPr>
                <p:cNvPicPr/>
                <p:nvPr/>
              </p:nvPicPr>
              <p:blipFill>
                <a:blip r:embed="rId181"/>
                <a:stretch>
                  <a:fillRect/>
                </a:stretch>
              </p:blipFill>
              <p:spPr>
                <a:xfrm>
                  <a:off x="6395773" y="6313152"/>
                  <a:ext cx="30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90709" name="Freihand 490708">
                  <a:extLst>
                    <a:ext uri="{FF2B5EF4-FFF2-40B4-BE49-F238E27FC236}">
                      <a16:creationId xmlns:a16="http://schemas.microsoft.com/office/drawing/2014/main" id="{F6655D2F-53D0-46B9-BDBE-B173B3CAA43F}"/>
                    </a:ext>
                  </a:extLst>
                </p14:cNvPr>
                <p14:cNvContentPartPr/>
                <p14:nvPr/>
              </p14:nvContentPartPr>
              <p14:xfrm>
                <a:off x="4081333" y="6724992"/>
                <a:ext cx="360" cy="360"/>
              </p14:xfrm>
            </p:contentPart>
          </mc:Choice>
          <mc:Fallback xmlns="">
            <p:pic>
              <p:nvPicPr>
                <p:cNvPr id="490709" name="Freihand 490708">
                  <a:extLst>
                    <a:ext uri="{FF2B5EF4-FFF2-40B4-BE49-F238E27FC236}">
                      <a16:creationId xmlns:a16="http://schemas.microsoft.com/office/drawing/2014/main" id="{F6655D2F-53D0-46B9-BDBE-B173B3CAA43F}"/>
                    </a:ext>
                  </a:extLst>
                </p:cNvPr>
                <p:cNvPicPr/>
                <p:nvPr/>
              </p:nvPicPr>
              <p:blipFill>
                <a:blip r:embed="rId164"/>
                <a:stretch>
                  <a:fillRect/>
                </a:stretch>
              </p:blipFill>
              <p:spPr>
                <a:xfrm>
                  <a:off x="4077013" y="6720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90710" name="Freihand 490709">
                  <a:extLst>
                    <a:ext uri="{FF2B5EF4-FFF2-40B4-BE49-F238E27FC236}">
                      <a16:creationId xmlns:a16="http://schemas.microsoft.com/office/drawing/2014/main" id="{D6D83F11-0427-4AD7-B5A8-3D52EBDBC314}"/>
                    </a:ext>
                  </a:extLst>
                </p14:cNvPr>
                <p14:cNvContentPartPr/>
                <p14:nvPr/>
              </p14:nvContentPartPr>
              <p14:xfrm>
                <a:off x="4056853" y="6681432"/>
                <a:ext cx="244440" cy="160200"/>
              </p14:xfrm>
            </p:contentPart>
          </mc:Choice>
          <mc:Fallback xmlns="">
            <p:pic>
              <p:nvPicPr>
                <p:cNvPr id="490710" name="Freihand 490709">
                  <a:extLst>
                    <a:ext uri="{FF2B5EF4-FFF2-40B4-BE49-F238E27FC236}">
                      <a16:creationId xmlns:a16="http://schemas.microsoft.com/office/drawing/2014/main" id="{D6D83F11-0427-4AD7-B5A8-3D52EBDBC314}"/>
                    </a:ext>
                  </a:extLst>
                </p:cNvPr>
                <p:cNvPicPr/>
                <p:nvPr/>
              </p:nvPicPr>
              <p:blipFill>
                <a:blip r:embed="rId184"/>
                <a:stretch>
                  <a:fillRect/>
                </a:stretch>
              </p:blipFill>
              <p:spPr>
                <a:xfrm>
                  <a:off x="4052533" y="6677112"/>
                  <a:ext cx="253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90711" name="Freihand 490710">
                  <a:extLst>
                    <a:ext uri="{FF2B5EF4-FFF2-40B4-BE49-F238E27FC236}">
                      <a16:creationId xmlns:a16="http://schemas.microsoft.com/office/drawing/2014/main" id="{0EA4D124-527E-486A-8179-C88B63DC93DB}"/>
                    </a:ext>
                  </a:extLst>
                </p14:cNvPr>
                <p14:cNvContentPartPr/>
                <p14:nvPr/>
              </p14:nvContentPartPr>
              <p14:xfrm>
                <a:off x="4345573" y="6625632"/>
                <a:ext cx="129600" cy="107280"/>
              </p14:xfrm>
            </p:contentPart>
          </mc:Choice>
          <mc:Fallback xmlns="">
            <p:pic>
              <p:nvPicPr>
                <p:cNvPr id="490711" name="Freihand 490710">
                  <a:extLst>
                    <a:ext uri="{FF2B5EF4-FFF2-40B4-BE49-F238E27FC236}">
                      <a16:creationId xmlns:a16="http://schemas.microsoft.com/office/drawing/2014/main" id="{0EA4D124-527E-486A-8179-C88B63DC93DB}"/>
                    </a:ext>
                  </a:extLst>
                </p:cNvPr>
                <p:cNvPicPr/>
                <p:nvPr/>
              </p:nvPicPr>
              <p:blipFill>
                <a:blip r:embed="rId186"/>
                <a:stretch>
                  <a:fillRect/>
                </a:stretch>
              </p:blipFill>
              <p:spPr>
                <a:xfrm>
                  <a:off x="4341253" y="6621312"/>
                  <a:ext cx="138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90712" name="Freihand 490711">
                  <a:extLst>
                    <a:ext uri="{FF2B5EF4-FFF2-40B4-BE49-F238E27FC236}">
                      <a16:creationId xmlns:a16="http://schemas.microsoft.com/office/drawing/2014/main" id="{81ADD0BE-7B36-4C1B-A1C8-44DC1E8E9558}"/>
                    </a:ext>
                  </a:extLst>
                </p14:cNvPr>
                <p14:cNvContentPartPr/>
                <p14:nvPr/>
              </p14:nvContentPartPr>
              <p14:xfrm>
                <a:off x="4462213" y="6679992"/>
                <a:ext cx="90360" cy="84960"/>
              </p14:xfrm>
            </p:contentPart>
          </mc:Choice>
          <mc:Fallback xmlns="">
            <p:pic>
              <p:nvPicPr>
                <p:cNvPr id="490712" name="Freihand 490711">
                  <a:extLst>
                    <a:ext uri="{FF2B5EF4-FFF2-40B4-BE49-F238E27FC236}">
                      <a16:creationId xmlns:a16="http://schemas.microsoft.com/office/drawing/2014/main" id="{81ADD0BE-7B36-4C1B-A1C8-44DC1E8E9558}"/>
                    </a:ext>
                  </a:extLst>
                </p:cNvPr>
                <p:cNvPicPr/>
                <p:nvPr/>
              </p:nvPicPr>
              <p:blipFill>
                <a:blip r:embed="rId188"/>
                <a:stretch>
                  <a:fillRect/>
                </a:stretch>
              </p:blipFill>
              <p:spPr>
                <a:xfrm>
                  <a:off x="4457893" y="6675672"/>
                  <a:ext cx="99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90713" name="Freihand 490712">
                  <a:extLst>
                    <a:ext uri="{FF2B5EF4-FFF2-40B4-BE49-F238E27FC236}">
                      <a16:creationId xmlns:a16="http://schemas.microsoft.com/office/drawing/2014/main" id="{239FF053-E700-4990-9F2E-20AC1F3C8412}"/>
                    </a:ext>
                  </a:extLst>
                </p14:cNvPr>
                <p14:cNvContentPartPr/>
                <p14:nvPr/>
              </p14:nvContentPartPr>
              <p14:xfrm>
                <a:off x="4546453" y="6682512"/>
                <a:ext cx="101520" cy="65160"/>
              </p14:xfrm>
            </p:contentPart>
          </mc:Choice>
          <mc:Fallback xmlns="">
            <p:pic>
              <p:nvPicPr>
                <p:cNvPr id="490713" name="Freihand 490712">
                  <a:extLst>
                    <a:ext uri="{FF2B5EF4-FFF2-40B4-BE49-F238E27FC236}">
                      <a16:creationId xmlns:a16="http://schemas.microsoft.com/office/drawing/2014/main" id="{239FF053-E700-4990-9F2E-20AC1F3C8412}"/>
                    </a:ext>
                  </a:extLst>
                </p:cNvPr>
                <p:cNvPicPr/>
                <p:nvPr/>
              </p:nvPicPr>
              <p:blipFill>
                <a:blip r:embed="rId190"/>
                <a:stretch>
                  <a:fillRect/>
                </a:stretch>
              </p:blipFill>
              <p:spPr>
                <a:xfrm>
                  <a:off x="4542133" y="6678192"/>
                  <a:ext cx="110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90714" name="Freihand 490713">
                  <a:extLst>
                    <a:ext uri="{FF2B5EF4-FFF2-40B4-BE49-F238E27FC236}">
                      <a16:creationId xmlns:a16="http://schemas.microsoft.com/office/drawing/2014/main" id="{5D8952ED-8ACE-4239-B59B-ECFC781F1A9F}"/>
                    </a:ext>
                  </a:extLst>
                </p14:cNvPr>
                <p14:cNvContentPartPr/>
                <p14:nvPr/>
              </p14:nvContentPartPr>
              <p14:xfrm>
                <a:off x="4653733" y="6607992"/>
                <a:ext cx="169200" cy="149040"/>
              </p14:xfrm>
            </p:contentPart>
          </mc:Choice>
          <mc:Fallback xmlns="">
            <p:pic>
              <p:nvPicPr>
                <p:cNvPr id="490714" name="Freihand 490713">
                  <a:extLst>
                    <a:ext uri="{FF2B5EF4-FFF2-40B4-BE49-F238E27FC236}">
                      <a16:creationId xmlns:a16="http://schemas.microsoft.com/office/drawing/2014/main" id="{5D8952ED-8ACE-4239-B59B-ECFC781F1A9F}"/>
                    </a:ext>
                  </a:extLst>
                </p:cNvPr>
                <p:cNvPicPr/>
                <p:nvPr/>
              </p:nvPicPr>
              <p:blipFill>
                <a:blip r:embed="rId192"/>
                <a:stretch>
                  <a:fillRect/>
                </a:stretch>
              </p:blipFill>
              <p:spPr>
                <a:xfrm>
                  <a:off x="4649413" y="6603672"/>
                  <a:ext cx="177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90715" name="Freihand 490714">
                  <a:extLst>
                    <a:ext uri="{FF2B5EF4-FFF2-40B4-BE49-F238E27FC236}">
                      <a16:creationId xmlns:a16="http://schemas.microsoft.com/office/drawing/2014/main" id="{9F83F40C-F97E-4E7A-A736-6C26E21E671E}"/>
                    </a:ext>
                  </a:extLst>
                </p14:cNvPr>
                <p14:cNvContentPartPr/>
                <p14:nvPr/>
              </p14:nvContentPartPr>
              <p14:xfrm>
                <a:off x="4593613" y="6647232"/>
                <a:ext cx="135360" cy="23760"/>
              </p14:xfrm>
            </p:contentPart>
          </mc:Choice>
          <mc:Fallback xmlns="">
            <p:pic>
              <p:nvPicPr>
                <p:cNvPr id="490715" name="Freihand 490714">
                  <a:extLst>
                    <a:ext uri="{FF2B5EF4-FFF2-40B4-BE49-F238E27FC236}">
                      <a16:creationId xmlns:a16="http://schemas.microsoft.com/office/drawing/2014/main" id="{9F83F40C-F97E-4E7A-A736-6C26E21E671E}"/>
                    </a:ext>
                  </a:extLst>
                </p:cNvPr>
                <p:cNvPicPr/>
                <p:nvPr/>
              </p:nvPicPr>
              <p:blipFill>
                <a:blip r:embed="rId194"/>
                <a:stretch>
                  <a:fillRect/>
                </a:stretch>
              </p:blipFill>
              <p:spPr>
                <a:xfrm>
                  <a:off x="4589293" y="6642912"/>
                  <a:ext cx="144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90716" name="Freihand 490715">
                  <a:extLst>
                    <a:ext uri="{FF2B5EF4-FFF2-40B4-BE49-F238E27FC236}">
                      <a16:creationId xmlns:a16="http://schemas.microsoft.com/office/drawing/2014/main" id="{B6B04CD3-7DA1-4D94-8A29-8C4BDD070A25}"/>
                    </a:ext>
                  </a:extLst>
                </p14:cNvPr>
                <p14:cNvContentPartPr/>
                <p14:nvPr/>
              </p14:nvContentPartPr>
              <p14:xfrm>
                <a:off x="4548253" y="6601872"/>
                <a:ext cx="105480" cy="20160"/>
              </p14:xfrm>
            </p:contentPart>
          </mc:Choice>
          <mc:Fallback xmlns="">
            <p:pic>
              <p:nvPicPr>
                <p:cNvPr id="490716" name="Freihand 490715">
                  <a:extLst>
                    <a:ext uri="{FF2B5EF4-FFF2-40B4-BE49-F238E27FC236}">
                      <a16:creationId xmlns:a16="http://schemas.microsoft.com/office/drawing/2014/main" id="{B6B04CD3-7DA1-4D94-8A29-8C4BDD070A25}"/>
                    </a:ext>
                  </a:extLst>
                </p:cNvPr>
                <p:cNvPicPr/>
                <p:nvPr/>
              </p:nvPicPr>
              <p:blipFill>
                <a:blip r:embed="rId196"/>
                <a:stretch>
                  <a:fillRect/>
                </a:stretch>
              </p:blipFill>
              <p:spPr>
                <a:xfrm>
                  <a:off x="4543933" y="6597552"/>
                  <a:ext cx="114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90717" name="Freihand 490716">
                  <a:extLst>
                    <a:ext uri="{FF2B5EF4-FFF2-40B4-BE49-F238E27FC236}">
                      <a16:creationId xmlns:a16="http://schemas.microsoft.com/office/drawing/2014/main" id="{E4D03CAA-F7E2-4CB8-A47A-E6CE6B34F001}"/>
                    </a:ext>
                  </a:extLst>
                </p14:cNvPr>
                <p14:cNvContentPartPr/>
                <p14:nvPr/>
              </p14:nvContentPartPr>
              <p14:xfrm>
                <a:off x="4853173" y="6595392"/>
                <a:ext cx="101880" cy="147600"/>
              </p14:xfrm>
            </p:contentPart>
          </mc:Choice>
          <mc:Fallback xmlns="">
            <p:pic>
              <p:nvPicPr>
                <p:cNvPr id="490717" name="Freihand 490716">
                  <a:extLst>
                    <a:ext uri="{FF2B5EF4-FFF2-40B4-BE49-F238E27FC236}">
                      <a16:creationId xmlns:a16="http://schemas.microsoft.com/office/drawing/2014/main" id="{E4D03CAA-F7E2-4CB8-A47A-E6CE6B34F001}"/>
                    </a:ext>
                  </a:extLst>
                </p:cNvPr>
                <p:cNvPicPr/>
                <p:nvPr/>
              </p:nvPicPr>
              <p:blipFill>
                <a:blip r:embed="rId198"/>
                <a:stretch>
                  <a:fillRect/>
                </a:stretch>
              </p:blipFill>
              <p:spPr>
                <a:xfrm>
                  <a:off x="4848853" y="6591072"/>
                  <a:ext cx="110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90718" name="Freihand 490717">
                  <a:extLst>
                    <a:ext uri="{FF2B5EF4-FFF2-40B4-BE49-F238E27FC236}">
                      <a16:creationId xmlns:a16="http://schemas.microsoft.com/office/drawing/2014/main" id="{750F561C-1CD8-4412-8CA9-DC62FC75E9FC}"/>
                    </a:ext>
                  </a:extLst>
                </p14:cNvPr>
                <p14:cNvContentPartPr/>
                <p14:nvPr/>
              </p14:nvContentPartPr>
              <p14:xfrm>
                <a:off x="4907533" y="6633912"/>
                <a:ext cx="83160" cy="30960"/>
              </p14:xfrm>
            </p:contentPart>
          </mc:Choice>
          <mc:Fallback xmlns="">
            <p:pic>
              <p:nvPicPr>
                <p:cNvPr id="490718" name="Freihand 490717">
                  <a:extLst>
                    <a:ext uri="{FF2B5EF4-FFF2-40B4-BE49-F238E27FC236}">
                      <a16:creationId xmlns:a16="http://schemas.microsoft.com/office/drawing/2014/main" id="{750F561C-1CD8-4412-8CA9-DC62FC75E9FC}"/>
                    </a:ext>
                  </a:extLst>
                </p:cNvPr>
                <p:cNvPicPr/>
                <p:nvPr/>
              </p:nvPicPr>
              <p:blipFill>
                <a:blip r:embed="rId200"/>
                <a:stretch>
                  <a:fillRect/>
                </a:stretch>
              </p:blipFill>
              <p:spPr>
                <a:xfrm>
                  <a:off x="4903213" y="6629592"/>
                  <a:ext cx="91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90719" name="Freihand 490718">
                  <a:extLst>
                    <a:ext uri="{FF2B5EF4-FFF2-40B4-BE49-F238E27FC236}">
                      <a16:creationId xmlns:a16="http://schemas.microsoft.com/office/drawing/2014/main" id="{84A84BE3-7D7A-4516-8850-7A8C6970BB4B}"/>
                    </a:ext>
                  </a:extLst>
                </p14:cNvPr>
                <p14:cNvContentPartPr/>
                <p14:nvPr/>
              </p14:nvContentPartPr>
              <p14:xfrm>
                <a:off x="4991413" y="6619872"/>
                <a:ext cx="136800" cy="131040"/>
              </p14:xfrm>
            </p:contentPart>
          </mc:Choice>
          <mc:Fallback xmlns="">
            <p:pic>
              <p:nvPicPr>
                <p:cNvPr id="490719" name="Freihand 490718">
                  <a:extLst>
                    <a:ext uri="{FF2B5EF4-FFF2-40B4-BE49-F238E27FC236}">
                      <a16:creationId xmlns:a16="http://schemas.microsoft.com/office/drawing/2014/main" id="{84A84BE3-7D7A-4516-8850-7A8C6970BB4B}"/>
                    </a:ext>
                  </a:extLst>
                </p:cNvPr>
                <p:cNvPicPr/>
                <p:nvPr/>
              </p:nvPicPr>
              <p:blipFill>
                <a:blip r:embed="rId202"/>
                <a:stretch>
                  <a:fillRect/>
                </a:stretch>
              </p:blipFill>
              <p:spPr>
                <a:xfrm>
                  <a:off x="4987093" y="6615552"/>
                  <a:ext cx="145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90720" name="Freihand 490719">
                  <a:extLst>
                    <a:ext uri="{FF2B5EF4-FFF2-40B4-BE49-F238E27FC236}">
                      <a16:creationId xmlns:a16="http://schemas.microsoft.com/office/drawing/2014/main" id="{82015691-22F6-4FED-9A98-7D575CF31C7B}"/>
                    </a:ext>
                  </a:extLst>
                </p14:cNvPr>
                <p14:cNvContentPartPr/>
                <p14:nvPr/>
              </p14:nvContentPartPr>
              <p14:xfrm>
                <a:off x="5234053" y="6677472"/>
                <a:ext cx="308880" cy="89280"/>
              </p14:xfrm>
            </p:contentPart>
          </mc:Choice>
          <mc:Fallback xmlns="">
            <p:pic>
              <p:nvPicPr>
                <p:cNvPr id="490720" name="Freihand 490719">
                  <a:extLst>
                    <a:ext uri="{FF2B5EF4-FFF2-40B4-BE49-F238E27FC236}">
                      <a16:creationId xmlns:a16="http://schemas.microsoft.com/office/drawing/2014/main" id="{82015691-22F6-4FED-9A98-7D575CF31C7B}"/>
                    </a:ext>
                  </a:extLst>
                </p:cNvPr>
                <p:cNvPicPr/>
                <p:nvPr/>
              </p:nvPicPr>
              <p:blipFill>
                <a:blip r:embed="rId204"/>
                <a:stretch>
                  <a:fillRect/>
                </a:stretch>
              </p:blipFill>
              <p:spPr>
                <a:xfrm>
                  <a:off x="5229733" y="6673152"/>
                  <a:ext cx="317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90721" name="Freihand 490720">
                  <a:extLst>
                    <a:ext uri="{FF2B5EF4-FFF2-40B4-BE49-F238E27FC236}">
                      <a16:creationId xmlns:a16="http://schemas.microsoft.com/office/drawing/2014/main" id="{5B1054B6-AE03-4F69-97C1-B5587B1E6992}"/>
                    </a:ext>
                  </a:extLst>
                </p14:cNvPr>
                <p14:cNvContentPartPr/>
                <p14:nvPr/>
              </p14:nvContentPartPr>
              <p14:xfrm>
                <a:off x="5490013" y="6611592"/>
                <a:ext cx="360" cy="360"/>
              </p14:xfrm>
            </p:contentPart>
          </mc:Choice>
          <mc:Fallback xmlns="">
            <p:pic>
              <p:nvPicPr>
                <p:cNvPr id="490721" name="Freihand 490720">
                  <a:extLst>
                    <a:ext uri="{FF2B5EF4-FFF2-40B4-BE49-F238E27FC236}">
                      <a16:creationId xmlns:a16="http://schemas.microsoft.com/office/drawing/2014/main" id="{5B1054B6-AE03-4F69-97C1-B5587B1E6992}"/>
                    </a:ext>
                  </a:extLst>
                </p:cNvPr>
                <p:cNvPicPr/>
                <p:nvPr/>
              </p:nvPicPr>
              <p:blipFill>
                <a:blip r:embed="rId164"/>
                <a:stretch>
                  <a:fillRect/>
                </a:stretch>
              </p:blipFill>
              <p:spPr>
                <a:xfrm>
                  <a:off x="5485693" y="6607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90722" name="Freihand 490721">
                  <a:extLst>
                    <a:ext uri="{FF2B5EF4-FFF2-40B4-BE49-F238E27FC236}">
                      <a16:creationId xmlns:a16="http://schemas.microsoft.com/office/drawing/2014/main" id="{8E7CBC02-8885-43F8-A5D9-0CD122467173}"/>
                    </a:ext>
                  </a:extLst>
                </p14:cNvPr>
                <p14:cNvContentPartPr/>
                <p14:nvPr/>
              </p14:nvContentPartPr>
              <p14:xfrm>
                <a:off x="5677213" y="6647952"/>
                <a:ext cx="29160" cy="105840"/>
              </p14:xfrm>
            </p:contentPart>
          </mc:Choice>
          <mc:Fallback xmlns="">
            <p:pic>
              <p:nvPicPr>
                <p:cNvPr id="490722" name="Freihand 490721">
                  <a:extLst>
                    <a:ext uri="{FF2B5EF4-FFF2-40B4-BE49-F238E27FC236}">
                      <a16:creationId xmlns:a16="http://schemas.microsoft.com/office/drawing/2014/main" id="{8E7CBC02-8885-43F8-A5D9-0CD122467173}"/>
                    </a:ext>
                  </a:extLst>
                </p:cNvPr>
                <p:cNvPicPr/>
                <p:nvPr/>
              </p:nvPicPr>
              <p:blipFill>
                <a:blip r:embed="rId207"/>
                <a:stretch>
                  <a:fillRect/>
                </a:stretch>
              </p:blipFill>
              <p:spPr>
                <a:xfrm>
                  <a:off x="5672893" y="6643632"/>
                  <a:ext cx="37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90723" name="Freihand 490722">
                  <a:extLst>
                    <a:ext uri="{FF2B5EF4-FFF2-40B4-BE49-F238E27FC236}">
                      <a16:creationId xmlns:a16="http://schemas.microsoft.com/office/drawing/2014/main" id="{E27CF20A-CA17-475B-89B8-E08233EEA7DA}"/>
                    </a:ext>
                  </a:extLst>
                </p14:cNvPr>
                <p14:cNvContentPartPr/>
                <p14:nvPr/>
              </p14:nvContentPartPr>
              <p14:xfrm>
                <a:off x="5577493" y="6633912"/>
                <a:ext cx="195120" cy="7200"/>
              </p14:xfrm>
            </p:contentPart>
          </mc:Choice>
          <mc:Fallback xmlns="">
            <p:pic>
              <p:nvPicPr>
                <p:cNvPr id="490723" name="Freihand 490722">
                  <a:extLst>
                    <a:ext uri="{FF2B5EF4-FFF2-40B4-BE49-F238E27FC236}">
                      <a16:creationId xmlns:a16="http://schemas.microsoft.com/office/drawing/2014/main" id="{E27CF20A-CA17-475B-89B8-E08233EEA7DA}"/>
                    </a:ext>
                  </a:extLst>
                </p:cNvPr>
                <p:cNvPicPr/>
                <p:nvPr/>
              </p:nvPicPr>
              <p:blipFill>
                <a:blip r:embed="rId209"/>
                <a:stretch>
                  <a:fillRect/>
                </a:stretch>
              </p:blipFill>
              <p:spPr>
                <a:xfrm>
                  <a:off x="5573173" y="6629592"/>
                  <a:ext cx="203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90724" name="Freihand 490723">
                  <a:extLst>
                    <a:ext uri="{FF2B5EF4-FFF2-40B4-BE49-F238E27FC236}">
                      <a16:creationId xmlns:a16="http://schemas.microsoft.com/office/drawing/2014/main" id="{FD9E7298-F9AB-4E2E-A102-D23CDEA886EF}"/>
                    </a:ext>
                  </a:extLst>
                </p14:cNvPr>
                <p14:cNvContentPartPr/>
                <p14:nvPr/>
              </p14:nvContentPartPr>
              <p14:xfrm>
                <a:off x="5750293" y="6687192"/>
                <a:ext cx="178920" cy="61200"/>
              </p14:xfrm>
            </p:contentPart>
          </mc:Choice>
          <mc:Fallback xmlns="">
            <p:pic>
              <p:nvPicPr>
                <p:cNvPr id="490724" name="Freihand 490723">
                  <a:extLst>
                    <a:ext uri="{FF2B5EF4-FFF2-40B4-BE49-F238E27FC236}">
                      <a16:creationId xmlns:a16="http://schemas.microsoft.com/office/drawing/2014/main" id="{FD9E7298-F9AB-4E2E-A102-D23CDEA886EF}"/>
                    </a:ext>
                  </a:extLst>
                </p:cNvPr>
                <p:cNvPicPr/>
                <p:nvPr/>
              </p:nvPicPr>
              <p:blipFill>
                <a:blip r:embed="rId211"/>
                <a:stretch>
                  <a:fillRect/>
                </a:stretch>
              </p:blipFill>
              <p:spPr>
                <a:xfrm>
                  <a:off x="5745973" y="6682872"/>
                  <a:ext cx="187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90725" name="Freihand 490724">
                  <a:extLst>
                    <a:ext uri="{FF2B5EF4-FFF2-40B4-BE49-F238E27FC236}">
                      <a16:creationId xmlns:a16="http://schemas.microsoft.com/office/drawing/2014/main" id="{D3E8C94E-32CD-470B-9CEC-BF47F1C852EC}"/>
                    </a:ext>
                  </a:extLst>
                </p14:cNvPr>
                <p14:cNvContentPartPr/>
                <p14:nvPr/>
              </p14:nvContentPartPr>
              <p14:xfrm>
                <a:off x="5950813" y="6645792"/>
                <a:ext cx="87480" cy="88200"/>
              </p14:xfrm>
            </p:contentPart>
          </mc:Choice>
          <mc:Fallback xmlns="">
            <p:pic>
              <p:nvPicPr>
                <p:cNvPr id="490725" name="Freihand 490724">
                  <a:extLst>
                    <a:ext uri="{FF2B5EF4-FFF2-40B4-BE49-F238E27FC236}">
                      <a16:creationId xmlns:a16="http://schemas.microsoft.com/office/drawing/2014/main" id="{D3E8C94E-32CD-470B-9CEC-BF47F1C852EC}"/>
                    </a:ext>
                  </a:extLst>
                </p:cNvPr>
                <p:cNvPicPr/>
                <p:nvPr/>
              </p:nvPicPr>
              <p:blipFill>
                <a:blip r:embed="rId213"/>
                <a:stretch>
                  <a:fillRect/>
                </a:stretch>
              </p:blipFill>
              <p:spPr>
                <a:xfrm>
                  <a:off x="5946493" y="6641472"/>
                  <a:ext cx="96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90726" name="Freihand 490725">
                  <a:extLst>
                    <a:ext uri="{FF2B5EF4-FFF2-40B4-BE49-F238E27FC236}">
                      <a16:creationId xmlns:a16="http://schemas.microsoft.com/office/drawing/2014/main" id="{8347599E-3219-439E-9697-8882217FF0AD}"/>
                    </a:ext>
                  </a:extLst>
                </p14:cNvPr>
                <p14:cNvContentPartPr/>
                <p14:nvPr/>
              </p14:nvContentPartPr>
              <p14:xfrm>
                <a:off x="6059893" y="6673152"/>
                <a:ext cx="187560" cy="60840"/>
              </p14:xfrm>
            </p:contentPart>
          </mc:Choice>
          <mc:Fallback xmlns="">
            <p:pic>
              <p:nvPicPr>
                <p:cNvPr id="490726" name="Freihand 490725">
                  <a:extLst>
                    <a:ext uri="{FF2B5EF4-FFF2-40B4-BE49-F238E27FC236}">
                      <a16:creationId xmlns:a16="http://schemas.microsoft.com/office/drawing/2014/main" id="{8347599E-3219-439E-9697-8882217FF0AD}"/>
                    </a:ext>
                  </a:extLst>
                </p:cNvPr>
                <p:cNvPicPr/>
                <p:nvPr/>
              </p:nvPicPr>
              <p:blipFill>
                <a:blip r:embed="rId215"/>
                <a:stretch>
                  <a:fillRect/>
                </a:stretch>
              </p:blipFill>
              <p:spPr>
                <a:xfrm>
                  <a:off x="6055573" y="6668832"/>
                  <a:ext cx="196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90727" name="Freihand 490726">
                  <a:extLst>
                    <a:ext uri="{FF2B5EF4-FFF2-40B4-BE49-F238E27FC236}">
                      <a16:creationId xmlns:a16="http://schemas.microsoft.com/office/drawing/2014/main" id="{CC751261-DF31-4D89-BA2E-22E08FE91C6B}"/>
                    </a:ext>
                  </a:extLst>
                </p14:cNvPr>
                <p14:cNvContentPartPr/>
                <p14:nvPr/>
              </p14:nvContentPartPr>
              <p14:xfrm>
                <a:off x="6265093" y="6650112"/>
                <a:ext cx="101160" cy="75240"/>
              </p14:xfrm>
            </p:contentPart>
          </mc:Choice>
          <mc:Fallback xmlns="">
            <p:pic>
              <p:nvPicPr>
                <p:cNvPr id="490727" name="Freihand 490726">
                  <a:extLst>
                    <a:ext uri="{FF2B5EF4-FFF2-40B4-BE49-F238E27FC236}">
                      <a16:creationId xmlns:a16="http://schemas.microsoft.com/office/drawing/2014/main" id="{CC751261-DF31-4D89-BA2E-22E08FE91C6B}"/>
                    </a:ext>
                  </a:extLst>
                </p:cNvPr>
                <p:cNvPicPr/>
                <p:nvPr/>
              </p:nvPicPr>
              <p:blipFill>
                <a:blip r:embed="rId217"/>
                <a:stretch>
                  <a:fillRect/>
                </a:stretch>
              </p:blipFill>
              <p:spPr>
                <a:xfrm>
                  <a:off x="6260773" y="6645792"/>
                  <a:ext cx="109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90728" name="Freihand 490727">
                  <a:extLst>
                    <a:ext uri="{FF2B5EF4-FFF2-40B4-BE49-F238E27FC236}">
                      <a16:creationId xmlns:a16="http://schemas.microsoft.com/office/drawing/2014/main" id="{1DED2724-F295-420A-A44A-CA84B2D3D5BE}"/>
                    </a:ext>
                  </a:extLst>
                </p14:cNvPr>
                <p14:cNvContentPartPr/>
                <p14:nvPr/>
              </p14:nvContentPartPr>
              <p14:xfrm>
                <a:off x="6267973" y="6675672"/>
                <a:ext cx="103680" cy="21600"/>
              </p14:xfrm>
            </p:contentPart>
          </mc:Choice>
          <mc:Fallback xmlns="">
            <p:pic>
              <p:nvPicPr>
                <p:cNvPr id="490728" name="Freihand 490727">
                  <a:extLst>
                    <a:ext uri="{FF2B5EF4-FFF2-40B4-BE49-F238E27FC236}">
                      <a16:creationId xmlns:a16="http://schemas.microsoft.com/office/drawing/2014/main" id="{1DED2724-F295-420A-A44A-CA84B2D3D5BE}"/>
                    </a:ext>
                  </a:extLst>
                </p:cNvPr>
                <p:cNvPicPr/>
                <p:nvPr/>
              </p:nvPicPr>
              <p:blipFill>
                <a:blip r:embed="rId219"/>
                <a:stretch>
                  <a:fillRect/>
                </a:stretch>
              </p:blipFill>
              <p:spPr>
                <a:xfrm>
                  <a:off x="6263653" y="6671352"/>
                  <a:ext cx="112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90729" name="Freihand 490728">
                  <a:extLst>
                    <a:ext uri="{FF2B5EF4-FFF2-40B4-BE49-F238E27FC236}">
                      <a16:creationId xmlns:a16="http://schemas.microsoft.com/office/drawing/2014/main" id="{E65A2E31-D4E1-4E17-9E98-7EC980292A9D}"/>
                    </a:ext>
                  </a:extLst>
                </p14:cNvPr>
                <p14:cNvContentPartPr/>
                <p14:nvPr/>
              </p14:nvContentPartPr>
              <p14:xfrm>
                <a:off x="6500893" y="6564792"/>
                <a:ext cx="267480" cy="111960"/>
              </p14:xfrm>
            </p:contentPart>
          </mc:Choice>
          <mc:Fallback xmlns="">
            <p:pic>
              <p:nvPicPr>
                <p:cNvPr id="490729" name="Freihand 490728">
                  <a:extLst>
                    <a:ext uri="{FF2B5EF4-FFF2-40B4-BE49-F238E27FC236}">
                      <a16:creationId xmlns:a16="http://schemas.microsoft.com/office/drawing/2014/main" id="{E65A2E31-D4E1-4E17-9E98-7EC980292A9D}"/>
                    </a:ext>
                  </a:extLst>
                </p:cNvPr>
                <p:cNvPicPr/>
                <p:nvPr/>
              </p:nvPicPr>
              <p:blipFill>
                <a:blip r:embed="rId221"/>
                <a:stretch>
                  <a:fillRect/>
                </a:stretch>
              </p:blipFill>
              <p:spPr>
                <a:xfrm>
                  <a:off x="6496573" y="6560472"/>
                  <a:ext cx="276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90730" name="Freihand 490729">
                  <a:extLst>
                    <a:ext uri="{FF2B5EF4-FFF2-40B4-BE49-F238E27FC236}">
                      <a16:creationId xmlns:a16="http://schemas.microsoft.com/office/drawing/2014/main" id="{148DF242-2AB5-4C9D-AA6C-5F9EDA118005}"/>
                    </a:ext>
                  </a:extLst>
                </p14:cNvPr>
                <p14:cNvContentPartPr/>
                <p14:nvPr/>
              </p14:nvContentPartPr>
              <p14:xfrm>
                <a:off x="6694573" y="6515472"/>
                <a:ext cx="22320" cy="9720"/>
              </p14:xfrm>
            </p:contentPart>
          </mc:Choice>
          <mc:Fallback xmlns="">
            <p:pic>
              <p:nvPicPr>
                <p:cNvPr id="490730" name="Freihand 490729">
                  <a:extLst>
                    <a:ext uri="{FF2B5EF4-FFF2-40B4-BE49-F238E27FC236}">
                      <a16:creationId xmlns:a16="http://schemas.microsoft.com/office/drawing/2014/main" id="{148DF242-2AB5-4C9D-AA6C-5F9EDA118005}"/>
                    </a:ext>
                  </a:extLst>
                </p:cNvPr>
                <p:cNvPicPr/>
                <p:nvPr/>
              </p:nvPicPr>
              <p:blipFill>
                <a:blip r:embed="rId223"/>
                <a:stretch>
                  <a:fillRect/>
                </a:stretch>
              </p:blipFill>
              <p:spPr>
                <a:xfrm>
                  <a:off x="6690253" y="6511152"/>
                  <a:ext cx="30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90731" name="Freihand 490730">
                  <a:extLst>
                    <a:ext uri="{FF2B5EF4-FFF2-40B4-BE49-F238E27FC236}">
                      <a16:creationId xmlns:a16="http://schemas.microsoft.com/office/drawing/2014/main" id="{D5305EAF-F4AF-42EC-BD28-82B347C2280F}"/>
                    </a:ext>
                  </a:extLst>
                </p14:cNvPr>
                <p14:cNvContentPartPr/>
                <p14:nvPr/>
              </p14:nvContentPartPr>
              <p14:xfrm>
                <a:off x="6873853" y="6507912"/>
                <a:ext cx="90000" cy="111960"/>
              </p14:xfrm>
            </p:contentPart>
          </mc:Choice>
          <mc:Fallback xmlns="">
            <p:pic>
              <p:nvPicPr>
                <p:cNvPr id="490731" name="Freihand 490730">
                  <a:extLst>
                    <a:ext uri="{FF2B5EF4-FFF2-40B4-BE49-F238E27FC236}">
                      <a16:creationId xmlns:a16="http://schemas.microsoft.com/office/drawing/2014/main" id="{D5305EAF-F4AF-42EC-BD28-82B347C2280F}"/>
                    </a:ext>
                  </a:extLst>
                </p:cNvPr>
                <p:cNvPicPr/>
                <p:nvPr/>
              </p:nvPicPr>
              <p:blipFill>
                <a:blip r:embed="rId225"/>
                <a:stretch>
                  <a:fillRect/>
                </a:stretch>
              </p:blipFill>
              <p:spPr>
                <a:xfrm>
                  <a:off x="6869533" y="6503592"/>
                  <a:ext cx="98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90732" name="Freihand 490731">
                  <a:extLst>
                    <a:ext uri="{FF2B5EF4-FFF2-40B4-BE49-F238E27FC236}">
                      <a16:creationId xmlns:a16="http://schemas.microsoft.com/office/drawing/2014/main" id="{1FA1E88C-AB87-4651-B213-1A0992EA1A45}"/>
                    </a:ext>
                  </a:extLst>
                </p14:cNvPr>
                <p14:cNvContentPartPr/>
                <p14:nvPr/>
              </p14:nvContentPartPr>
              <p14:xfrm>
                <a:off x="6958453" y="6510432"/>
                <a:ext cx="79920" cy="106920"/>
              </p14:xfrm>
            </p:contentPart>
          </mc:Choice>
          <mc:Fallback xmlns="">
            <p:pic>
              <p:nvPicPr>
                <p:cNvPr id="490732" name="Freihand 490731">
                  <a:extLst>
                    <a:ext uri="{FF2B5EF4-FFF2-40B4-BE49-F238E27FC236}">
                      <a16:creationId xmlns:a16="http://schemas.microsoft.com/office/drawing/2014/main" id="{1FA1E88C-AB87-4651-B213-1A0992EA1A45}"/>
                    </a:ext>
                  </a:extLst>
                </p:cNvPr>
                <p:cNvPicPr/>
                <p:nvPr/>
              </p:nvPicPr>
              <p:blipFill>
                <a:blip r:embed="rId227"/>
                <a:stretch>
                  <a:fillRect/>
                </a:stretch>
              </p:blipFill>
              <p:spPr>
                <a:xfrm>
                  <a:off x="6954133" y="6506112"/>
                  <a:ext cx="88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90733" name="Freihand 490732">
                  <a:extLst>
                    <a:ext uri="{FF2B5EF4-FFF2-40B4-BE49-F238E27FC236}">
                      <a16:creationId xmlns:a16="http://schemas.microsoft.com/office/drawing/2014/main" id="{0EE43CDC-C515-4847-B0A7-FA33E126FC18}"/>
                    </a:ext>
                  </a:extLst>
                </p14:cNvPr>
                <p14:cNvContentPartPr/>
                <p14:nvPr/>
              </p14:nvContentPartPr>
              <p14:xfrm>
                <a:off x="7048813" y="6493512"/>
                <a:ext cx="101160" cy="99360"/>
              </p14:xfrm>
            </p:contentPart>
          </mc:Choice>
          <mc:Fallback xmlns="">
            <p:pic>
              <p:nvPicPr>
                <p:cNvPr id="490733" name="Freihand 490732">
                  <a:extLst>
                    <a:ext uri="{FF2B5EF4-FFF2-40B4-BE49-F238E27FC236}">
                      <a16:creationId xmlns:a16="http://schemas.microsoft.com/office/drawing/2014/main" id="{0EE43CDC-C515-4847-B0A7-FA33E126FC18}"/>
                    </a:ext>
                  </a:extLst>
                </p:cNvPr>
                <p:cNvPicPr/>
                <p:nvPr/>
              </p:nvPicPr>
              <p:blipFill>
                <a:blip r:embed="rId229"/>
                <a:stretch>
                  <a:fillRect/>
                </a:stretch>
              </p:blipFill>
              <p:spPr>
                <a:xfrm>
                  <a:off x="7044493" y="6489192"/>
                  <a:ext cx="109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90734" name="Freihand 490733">
                  <a:extLst>
                    <a:ext uri="{FF2B5EF4-FFF2-40B4-BE49-F238E27FC236}">
                      <a16:creationId xmlns:a16="http://schemas.microsoft.com/office/drawing/2014/main" id="{BA4301B2-2F5F-4834-9F47-096375001D3E}"/>
                    </a:ext>
                  </a:extLst>
                </p14:cNvPr>
                <p14:cNvContentPartPr/>
                <p14:nvPr/>
              </p14:nvContentPartPr>
              <p14:xfrm>
                <a:off x="7146013" y="6538512"/>
                <a:ext cx="66960" cy="38160"/>
              </p14:xfrm>
            </p:contentPart>
          </mc:Choice>
          <mc:Fallback xmlns="">
            <p:pic>
              <p:nvPicPr>
                <p:cNvPr id="490734" name="Freihand 490733">
                  <a:extLst>
                    <a:ext uri="{FF2B5EF4-FFF2-40B4-BE49-F238E27FC236}">
                      <a16:creationId xmlns:a16="http://schemas.microsoft.com/office/drawing/2014/main" id="{BA4301B2-2F5F-4834-9F47-096375001D3E}"/>
                    </a:ext>
                  </a:extLst>
                </p:cNvPr>
                <p:cNvPicPr/>
                <p:nvPr/>
              </p:nvPicPr>
              <p:blipFill>
                <a:blip r:embed="rId231"/>
                <a:stretch>
                  <a:fillRect/>
                </a:stretch>
              </p:blipFill>
              <p:spPr>
                <a:xfrm>
                  <a:off x="7141693" y="6534192"/>
                  <a:ext cx="756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90736" name="Freihand 490735">
                  <a:extLst>
                    <a:ext uri="{FF2B5EF4-FFF2-40B4-BE49-F238E27FC236}">
                      <a16:creationId xmlns:a16="http://schemas.microsoft.com/office/drawing/2014/main" id="{40C2E067-6A7B-4578-8405-C8D8803A56CB}"/>
                    </a:ext>
                  </a:extLst>
                </p14:cNvPr>
                <p14:cNvContentPartPr/>
                <p14:nvPr/>
              </p14:nvContentPartPr>
              <p14:xfrm>
                <a:off x="6081493" y="6518352"/>
                <a:ext cx="70560" cy="108360"/>
              </p14:xfrm>
            </p:contentPart>
          </mc:Choice>
          <mc:Fallback xmlns="">
            <p:pic>
              <p:nvPicPr>
                <p:cNvPr id="490736" name="Freihand 490735">
                  <a:extLst>
                    <a:ext uri="{FF2B5EF4-FFF2-40B4-BE49-F238E27FC236}">
                      <a16:creationId xmlns:a16="http://schemas.microsoft.com/office/drawing/2014/main" id="{40C2E067-6A7B-4578-8405-C8D8803A56CB}"/>
                    </a:ext>
                  </a:extLst>
                </p:cNvPr>
                <p:cNvPicPr/>
                <p:nvPr/>
              </p:nvPicPr>
              <p:blipFill>
                <a:blip r:embed="rId233"/>
                <a:stretch>
                  <a:fillRect/>
                </a:stretch>
              </p:blipFill>
              <p:spPr>
                <a:xfrm>
                  <a:off x="6077173" y="6514032"/>
                  <a:ext cx="79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90737" name="Freihand 490736">
                  <a:extLst>
                    <a:ext uri="{FF2B5EF4-FFF2-40B4-BE49-F238E27FC236}">
                      <a16:creationId xmlns:a16="http://schemas.microsoft.com/office/drawing/2014/main" id="{7DE6BFF8-5EF6-4BB4-A064-BFBA14EEF5DC}"/>
                    </a:ext>
                  </a:extLst>
                </p14:cNvPr>
                <p14:cNvContentPartPr/>
                <p14:nvPr/>
              </p14:nvContentPartPr>
              <p14:xfrm>
                <a:off x="6157813" y="6551472"/>
                <a:ext cx="98280" cy="66600"/>
              </p14:xfrm>
            </p:contentPart>
          </mc:Choice>
          <mc:Fallback xmlns="">
            <p:pic>
              <p:nvPicPr>
                <p:cNvPr id="490737" name="Freihand 490736">
                  <a:extLst>
                    <a:ext uri="{FF2B5EF4-FFF2-40B4-BE49-F238E27FC236}">
                      <a16:creationId xmlns:a16="http://schemas.microsoft.com/office/drawing/2014/main" id="{7DE6BFF8-5EF6-4BB4-A064-BFBA14EEF5DC}"/>
                    </a:ext>
                  </a:extLst>
                </p:cNvPr>
                <p:cNvPicPr/>
                <p:nvPr/>
              </p:nvPicPr>
              <p:blipFill>
                <a:blip r:embed="rId235"/>
                <a:stretch>
                  <a:fillRect/>
                </a:stretch>
              </p:blipFill>
              <p:spPr>
                <a:xfrm>
                  <a:off x="6153493" y="6547152"/>
                  <a:ext cx="106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90738" name="Freihand 490737">
                  <a:extLst>
                    <a:ext uri="{FF2B5EF4-FFF2-40B4-BE49-F238E27FC236}">
                      <a16:creationId xmlns:a16="http://schemas.microsoft.com/office/drawing/2014/main" id="{E27E34C4-E979-4C3E-8AB1-9403D74C2C55}"/>
                    </a:ext>
                  </a:extLst>
                </p14:cNvPr>
                <p14:cNvContentPartPr/>
                <p14:nvPr/>
              </p14:nvContentPartPr>
              <p14:xfrm>
                <a:off x="6238453" y="6523392"/>
                <a:ext cx="360" cy="360"/>
              </p14:xfrm>
            </p:contentPart>
          </mc:Choice>
          <mc:Fallback xmlns="">
            <p:pic>
              <p:nvPicPr>
                <p:cNvPr id="490738" name="Freihand 490737">
                  <a:extLst>
                    <a:ext uri="{FF2B5EF4-FFF2-40B4-BE49-F238E27FC236}">
                      <a16:creationId xmlns:a16="http://schemas.microsoft.com/office/drawing/2014/main" id="{E27E34C4-E979-4C3E-8AB1-9403D74C2C55}"/>
                    </a:ext>
                  </a:extLst>
                </p:cNvPr>
                <p:cNvPicPr/>
                <p:nvPr/>
              </p:nvPicPr>
              <p:blipFill>
                <a:blip r:embed="rId164"/>
                <a:stretch>
                  <a:fillRect/>
                </a:stretch>
              </p:blipFill>
              <p:spPr>
                <a:xfrm>
                  <a:off x="6234133" y="6519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90739" name="Freihand 490738">
                  <a:extLst>
                    <a:ext uri="{FF2B5EF4-FFF2-40B4-BE49-F238E27FC236}">
                      <a16:creationId xmlns:a16="http://schemas.microsoft.com/office/drawing/2014/main" id="{F7E3E758-7ECD-414C-9F5E-B6436DA22C69}"/>
                    </a:ext>
                  </a:extLst>
                </p14:cNvPr>
                <p14:cNvContentPartPr/>
                <p14:nvPr/>
              </p14:nvContentPartPr>
              <p14:xfrm>
                <a:off x="6306133" y="6505032"/>
                <a:ext cx="59760" cy="100440"/>
              </p14:xfrm>
            </p:contentPart>
          </mc:Choice>
          <mc:Fallback xmlns="">
            <p:pic>
              <p:nvPicPr>
                <p:cNvPr id="490739" name="Freihand 490738">
                  <a:extLst>
                    <a:ext uri="{FF2B5EF4-FFF2-40B4-BE49-F238E27FC236}">
                      <a16:creationId xmlns:a16="http://schemas.microsoft.com/office/drawing/2014/main" id="{F7E3E758-7ECD-414C-9F5E-B6436DA22C69}"/>
                    </a:ext>
                  </a:extLst>
                </p:cNvPr>
                <p:cNvPicPr/>
                <p:nvPr/>
              </p:nvPicPr>
              <p:blipFill>
                <a:blip r:embed="rId238"/>
                <a:stretch>
                  <a:fillRect/>
                </a:stretch>
              </p:blipFill>
              <p:spPr>
                <a:xfrm>
                  <a:off x="6301813" y="6500712"/>
                  <a:ext cx="68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90740" name="Freihand 490739">
                  <a:extLst>
                    <a:ext uri="{FF2B5EF4-FFF2-40B4-BE49-F238E27FC236}">
                      <a16:creationId xmlns:a16="http://schemas.microsoft.com/office/drawing/2014/main" id="{D722B281-8C79-4EB6-B425-171B2038D9F2}"/>
                    </a:ext>
                  </a:extLst>
                </p14:cNvPr>
                <p14:cNvContentPartPr/>
                <p14:nvPr/>
              </p14:nvContentPartPr>
              <p14:xfrm>
                <a:off x="6363733" y="6521952"/>
                <a:ext cx="137520" cy="46080"/>
              </p14:xfrm>
            </p:contentPart>
          </mc:Choice>
          <mc:Fallback xmlns="">
            <p:pic>
              <p:nvPicPr>
                <p:cNvPr id="490740" name="Freihand 490739">
                  <a:extLst>
                    <a:ext uri="{FF2B5EF4-FFF2-40B4-BE49-F238E27FC236}">
                      <a16:creationId xmlns:a16="http://schemas.microsoft.com/office/drawing/2014/main" id="{D722B281-8C79-4EB6-B425-171B2038D9F2}"/>
                    </a:ext>
                  </a:extLst>
                </p:cNvPr>
                <p:cNvPicPr/>
                <p:nvPr/>
              </p:nvPicPr>
              <p:blipFill>
                <a:blip r:embed="rId240"/>
                <a:stretch>
                  <a:fillRect/>
                </a:stretch>
              </p:blipFill>
              <p:spPr>
                <a:xfrm>
                  <a:off x="6359413" y="6517632"/>
                  <a:ext cx="146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90741" name="Freihand 490740">
                  <a:extLst>
                    <a:ext uri="{FF2B5EF4-FFF2-40B4-BE49-F238E27FC236}">
                      <a16:creationId xmlns:a16="http://schemas.microsoft.com/office/drawing/2014/main" id="{F3FFAAAC-3C24-43AF-B148-BBB72A2820C2}"/>
                    </a:ext>
                  </a:extLst>
                </p14:cNvPr>
                <p14:cNvContentPartPr/>
                <p14:nvPr/>
              </p14:nvContentPartPr>
              <p14:xfrm>
                <a:off x="6532933" y="6434472"/>
                <a:ext cx="200520" cy="87120"/>
              </p14:xfrm>
            </p:contentPart>
          </mc:Choice>
          <mc:Fallback xmlns="">
            <p:pic>
              <p:nvPicPr>
                <p:cNvPr id="490741" name="Freihand 490740">
                  <a:extLst>
                    <a:ext uri="{FF2B5EF4-FFF2-40B4-BE49-F238E27FC236}">
                      <a16:creationId xmlns:a16="http://schemas.microsoft.com/office/drawing/2014/main" id="{F3FFAAAC-3C24-43AF-B148-BBB72A2820C2}"/>
                    </a:ext>
                  </a:extLst>
                </p:cNvPr>
                <p:cNvPicPr/>
                <p:nvPr/>
              </p:nvPicPr>
              <p:blipFill>
                <a:blip r:embed="rId242"/>
                <a:stretch>
                  <a:fillRect/>
                </a:stretch>
              </p:blipFill>
              <p:spPr>
                <a:xfrm>
                  <a:off x="6528613" y="6430152"/>
                  <a:ext cx="209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0742" name="Freihand 490741">
                  <a:extLst>
                    <a:ext uri="{FF2B5EF4-FFF2-40B4-BE49-F238E27FC236}">
                      <a16:creationId xmlns:a16="http://schemas.microsoft.com/office/drawing/2014/main" id="{F4FC0174-7946-4B17-BF4E-091FA9CB5CA9}"/>
                    </a:ext>
                  </a:extLst>
                </p14:cNvPr>
                <p14:cNvContentPartPr/>
                <p14:nvPr/>
              </p14:nvContentPartPr>
              <p14:xfrm>
                <a:off x="6359413" y="6451032"/>
                <a:ext cx="425160" cy="219240"/>
              </p14:xfrm>
            </p:contentPart>
          </mc:Choice>
          <mc:Fallback xmlns="">
            <p:pic>
              <p:nvPicPr>
                <p:cNvPr id="490742" name="Freihand 490741">
                  <a:extLst>
                    <a:ext uri="{FF2B5EF4-FFF2-40B4-BE49-F238E27FC236}">
                      <a16:creationId xmlns:a16="http://schemas.microsoft.com/office/drawing/2014/main" id="{F4FC0174-7946-4B17-BF4E-091FA9CB5CA9}"/>
                    </a:ext>
                  </a:extLst>
                </p:cNvPr>
                <p:cNvPicPr/>
                <p:nvPr/>
              </p:nvPicPr>
              <p:blipFill>
                <a:blip r:embed="rId244"/>
                <a:stretch>
                  <a:fillRect/>
                </a:stretch>
              </p:blipFill>
              <p:spPr>
                <a:xfrm>
                  <a:off x="6355093" y="6446712"/>
                  <a:ext cx="433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90744" name="Freihand 490743">
                  <a:extLst>
                    <a:ext uri="{FF2B5EF4-FFF2-40B4-BE49-F238E27FC236}">
                      <a16:creationId xmlns:a16="http://schemas.microsoft.com/office/drawing/2014/main" id="{2D742AD7-B714-42A9-88BF-0B54B883C10E}"/>
                    </a:ext>
                  </a:extLst>
                </p14:cNvPr>
                <p14:cNvContentPartPr/>
                <p14:nvPr/>
              </p14:nvContentPartPr>
              <p14:xfrm>
                <a:off x="7208293" y="6479472"/>
                <a:ext cx="103320" cy="131760"/>
              </p14:xfrm>
            </p:contentPart>
          </mc:Choice>
          <mc:Fallback xmlns="">
            <p:pic>
              <p:nvPicPr>
                <p:cNvPr id="490744" name="Freihand 490743">
                  <a:extLst>
                    <a:ext uri="{FF2B5EF4-FFF2-40B4-BE49-F238E27FC236}">
                      <a16:creationId xmlns:a16="http://schemas.microsoft.com/office/drawing/2014/main" id="{2D742AD7-B714-42A9-88BF-0B54B883C10E}"/>
                    </a:ext>
                  </a:extLst>
                </p:cNvPr>
                <p:cNvPicPr/>
                <p:nvPr/>
              </p:nvPicPr>
              <p:blipFill>
                <a:blip r:embed="rId246"/>
                <a:stretch>
                  <a:fillRect/>
                </a:stretch>
              </p:blipFill>
              <p:spPr>
                <a:xfrm>
                  <a:off x="7203973" y="6475152"/>
                  <a:ext cx="111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90746" name="Freihand 490745">
                  <a:extLst>
                    <a:ext uri="{FF2B5EF4-FFF2-40B4-BE49-F238E27FC236}">
                      <a16:creationId xmlns:a16="http://schemas.microsoft.com/office/drawing/2014/main" id="{142F8571-4D1A-46D4-9D3C-C8036585E456}"/>
                    </a:ext>
                  </a:extLst>
                </p14:cNvPr>
                <p14:cNvContentPartPr/>
                <p14:nvPr/>
              </p14:nvContentPartPr>
              <p14:xfrm>
                <a:off x="7335373" y="6488832"/>
                <a:ext cx="138600" cy="177840"/>
              </p14:xfrm>
            </p:contentPart>
          </mc:Choice>
          <mc:Fallback xmlns="">
            <p:pic>
              <p:nvPicPr>
                <p:cNvPr id="490746" name="Freihand 490745">
                  <a:extLst>
                    <a:ext uri="{FF2B5EF4-FFF2-40B4-BE49-F238E27FC236}">
                      <a16:creationId xmlns:a16="http://schemas.microsoft.com/office/drawing/2014/main" id="{142F8571-4D1A-46D4-9D3C-C8036585E456}"/>
                    </a:ext>
                  </a:extLst>
                </p:cNvPr>
                <p:cNvPicPr/>
                <p:nvPr/>
              </p:nvPicPr>
              <p:blipFill>
                <a:blip r:embed="rId248"/>
                <a:stretch>
                  <a:fillRect/>
                </a:stretch>
              </p:blipFill>
              <p:spPr>
                <a:xfrm>
                  <a:off x="7331053" y="6484512"/>
                  <a:ext cx="14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90747" name="Freihand 490746">
                  <a:extLst>
                    <a:ext uri="{FF2B5EF4-FFF2-40B4-BE49-F238E27FC236}">
                      <a16:creationId xmlns:a16="http://schemas.microsoft.com/office/drawing/2014/main" id="{5B57EC07-8DFD-4CC2-B37C-A8AFFF4675FA}"/>
                    </a:ext>
                  </a:extLst>
                </p14:cNvPr>
                <p14:cNvContentPartPr/>
                <p14:nvPr/>
              </p14:nvContentPartPr>
              <p14:xfrm>
                <a:off x="7444813" y="6450312"/>
                <a:ext cx="64080" cy="28080"/>
              </p14:xfrm>
            </p:contentPart>
          </mc:Choice>
          <mc:Fallback xmlns="">
            <p:pic>
              <p:nvPicPr>
                <p:cNvPr id="490747" name="Freihand 490746">
                  <a:extLst>
                    <a:ext uri="{FF2B5EF4-FFF2-40B4-BE49-F238E27FC236}">
                      <a16:creationId xmlns:a16="http://schemas.microsoft.com/office/drawing/2014/main" id="{5B57EC07-8DFD-4CC2-B37C-A8AFFF4675FA}"/>
                    </a:ext>
                  </a:extLst>
                </p:cNvPr>
                <p:cNvPicPr/>
                <p:nvPr/>
              </p:nvPicPr>
              <p:blipFill>
                <a:blip r:embed="rId250"/>
                <a:stretch>
                  <a:fillRect/>
                </a:stretch>
              </p:blipFill>
              <p:spPr>
                <a:xfrm>
                  <a:off x="7440493" y="6445992"/>
                  <a:ext cx="72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90748" name="Freihand 490747">
                  <a:extLst>
                    <a:ext uri="{FF2B5EF4-FFF2-40B4-BE49-F238E27FC236}">
                      <a16:creationId xmlns:a16="http://schemas.microsoft.com/office/drawing/2014/main" id="{F4FC6A0C-2C67-463D-A477-1F8B8978E72A}"/>
                    </a:ext>
                  </a:extLst>
                </p14:cNvPr>
                <p14:cNvContentPartPr/>
                <p14:nvPr/>
              </p14:nvContentPartPr>
              <p14:xfrm>
                <a:off x="7484053" y="6476952"/>
                <a:ext cx="46080" cy="186480"/>
              </p14:xfrm>
            </p:contentPart>
          </mc:Choice>
          <mc:Fallback xmlns="">
            <p:pic>
              <p:nvPicPr>
                <p:cNvPr id="490748" name="Freihand 490747">
                  <a:extLst>
                    <a:ext uri="{FF2B5EF4-FFF2-40B4-BE49-F238E27FC236}">
                      <a16:creationId xmlns:a16="http://schemas.microsoft.com/office/drawing/2014/main" id="{F4FC6A0C-2C67-463D-A477-1F8B8978E72A}"/>
                    </a:ext>
                  </a:extLst>
                </p:cNvPr>
                <p:cNvPicPr/>
                <p:nvPr/>
              </p:nvPicPr>
              <p:blipFill>
                <a:blip r:embed="rId252"/>
                <a:stretch>
                  <a:fillRect/>
                </a:stretch>
              </p:blipFill>
              <p:spPr>
                <a:xfrm>
                  <a:off x="7479733" y="6472632"/>
                  <a:ext cx="54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90749" name="Freihand 490748">
                  <a:extLst>
                    <a:ext uri="{FF2B5EF4-FFF2-40B4-BE49-F238E27FC236}">
                      <a16:creationId xmlns:a16="http://schemas.microsoft.com/office/drawing/2014/main" id="{29415F35-02D1-4EB3-880F-08796C1798A3}"/>
                    </a:ext>
                  </a:extLst>
                </p14:cNvPr>
                <p14:cNvContentPartPr/>
                <p14:nvPr/>
              </p14:nvContentPartPr>
              <p14:xfrm>
                <a:off x="7543453" y="6412872"/>
                <a:ext cx="69840" cy="125640"/>
              </p14:xfrm>
            </p:contentPart>
          </mc:Choice>
          <mc:Fallback xmlns="">
            <p:pic>
              <p:nvPicPr>
                <p:cNvPr id="490749" name="Freihand 490748">
                  <a:extLst>
                    <a:ext uri="{FF2B5EF4-FFF2-40B4-BE49-F238E27FC236}">
                      <a16:creationId xmlns:a16="http://schemas.microsoft.com/office/drawing/2014/main" id="{29415F35-02D1-4EB3-880F-08796C1798A3}"/>
                    </a:ext>
                  </a:extLst>
                </p:cNvPr>
                <p:cNvPicPr/>
                <p:nvPr/>
              </p:nvPicPr>
              <p:blipFill>
                <a:blip r:embed="rId254"/>
                <a:stretch>
                  <a:fillRect/>
                </a:stretch>
              </p:blipFill>
              <p:spPr>
                <a:xfrm>
                  <a:off x="7539133" y="6408552"/>
                  <a:ext cx="78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90750" name="Freihand 490749">
                  <a:extLst>
                    <a:ext uri="{FF2B5EF4-FFF2-40B4-BE49-F238E27FC236}">
                      <a16:creationId xmlns:a16="http://schemas.microsoft.com/office/drawing/2014/main" id="{62025F01-9841-4185-A1F0-2E085EB60E4F}"/>
                    </a:ext>
                  </a:extLst>
                </p14:cNvPr>
                <p14:cNvContentPartPr/>
                <p14:nvPr/>
              </p14:nvContentPartPr>
              <p14:xfrm>
                <a:off x="7236373" y="5901312"/>
                <a:ext cx="1375920" cy="583920"/>
              </p14:xfrm>
            </p:contentPart>
          </mc:Choice>
          <mc:Fallback xmlns="">
            <p:pic>
              <p:nvPicPr>
                <p:cNvPr id="490750" name="Freihand 490749">
                  <a:extLst>
                    <a:ext uri="{FF2B5EF4-FFF2-40B4-BE49-F238E27FC236}">
                      <a16:creationId xmlns:a16="http://schemas.microsoft.com/office/drawing/2014/main" id="{62025F01-9841-4185-A1F0-2E085EB60E4F}"/>
                    </a:ext>
                  </a:extLst>
                </p:cNvPr>
                <p:cNvPicPr/>
                <p:nvPr/>
              </p:nvPicPr>
              <p:blipFill>
                <a:blip r:embed="rId256"/>
                <a:stretch>
                  <a:fillRect/>
                </a:stretch>
              </p:blipFill>
              <p:spPr>
                <a:xfrm>
                  <a:off x="7232053" y="5896992"/>
                  <a:ext cx="138456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90751" name="Freihand 490750">
                  <a:extLst>
                    <a:ext uri="{FF2B5EF4-FFF2-40B4-BE49-F238E27FC236}">
                      <a16:creationId xmlns:a16="http://schemas.microsoft.com/office/drawing/2014/main" id="{8725E4DC-4196-4D54-9B93-13C4D565241C}"/>
                    </a:ext>
                  </a:extLst>
                </p14:cNvPr>
                <p14:cNvContentPartPr/>
                <p14:nvPr/>
              </p14:nvContentPartPr>
              <p14:xfrm>
                <a:off x="7635253" y="6367512"/>
                <a:ext cx="171720" cy="152280"/>
              </p14:xfrm>
            </p:contentPart>
          </mc:Choice>
          <mc:Fallback xmlns="">
            <p:pic>
              <p:nvPicPr>
                <p:cNvPr id="490751" name="Freihand 490750">
                  <a:extLst>
                    <a:ext uri="{FF2B5EF4-FFF2-40B4-BE49-F238E27FC236}">
                      <a16:creationId xmlns:a16="http://schemas.microsoft.com/office/drawing/2014/main" id="{8725E4DC-4196-4D54-9B93-13C4D565241C}"/>
                    </a:ext>
                  </a:extLst>
                </p:cNvPr>
                <p:cNvPicPr/>
                <p:nvPr/>
              </p:nvPicPr>
              <p:blipFill>
                <a:blip r:embed="rId258"/>
                <a:stretch>
                  <a:fillRect/>
                </a:stretch>
              </p:blipFill>
              <p:spPr>
                <a:xfrm>
                  <a:off x="7630933" y="6363192"/>
                  <a:ext cx="180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90752" name="Freihand 490751">
                  <a:extLst>
                    <a:ext uri="{FF2B5EF4-FFF2-40B4-BE49-F238E27FC236}">
                      <a16:creationId xmlns:a16="http://schemas.microsoft.com/office/drawing/2014/main" id="{77068D57-DB08-4B73-95ED-42FBF3BC3A3E}"/>
                    </a:ext>
                  </a:extLst>
                </p14:cNvPr>
                <p14:cNvContentPartPr/>
                <p14:nvPr/>
              </p14:nvContentPartPr>
              <p14:xfrm>
                <a:off x="7721653" y="6343752"/>
                <a:ext cx="18000" cy="2520"/>
              </p14:xfrm>
            </p:contentPart>
          </mc:Choice>
          <mc:Fallback xmlns="">
            <p:pic>
              <p:nvPicPr>
                <p:cNvPr id="490752" name="Freihand 490751">
                  <a:extLst>
                    <a:ext uri="{FF2B5EF4-FFF2-40B4-BE49-F238E27FC236}">
                      <a16:creationId xmlns:a16="http://schemas.microsoft.com/office/drawing/2014/main" id="{77068D57-DB08-4B73-95ED-42FBF3BC3A3E}"/>
                    </a:ext>
                  </a:extLst>
                </p:cNvPr>
                <p:cNvPicPr/>
                <p:nvPr/>
              </p:nvPicPr>
              <p:blipFill>
                <a:blip r:embed="rId260"/>
                <a:stretch>
                  <a:fillRect/>
                </a:stretch>
              </p:blipFill>
              <p:spPr>
                <a:xfrm>
                  <a:off x="7717333" y="6339432"/>
                  <a:ext cx="2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90753" name="Freihand 490752">
                  <a:extLst>
                    <a:ext uri="{FF2B5EF4-FFF2-40B4-BE49-F238E27FC236}">
                      <a16:creationId xmlns:a16="http://schemas.microsoft.com/office/drawing/2014/main" id="{9B5FDFC6-3F9E-447F-9FE5-584AFAAC348A}"/>
                    </a:ext>
                  </a:extLst>
                </p14:cNvPr>
                <p14:cNvContentPartPr/>
                <p14:nvPr/>
              </p14:nvContentPartPr>
              <p14:xfrm>
                <a:off x="7855573" y="6367872"/>
                <a:ext cx="135720" cy="65880"/>
              </p14:xfrm>
            </p:contentPart>
          </mc:Choice>
          <mc:Fallback xmlns="">
            <p:pic>
              <p:nvPicPr>
                <p:cNvPr id="490753" name="Freihand 490752">
                  <a:extLst>
                    <a:ext uri="{FF2B5EF4-FFF2-40B4-BE49-F238E27FC236}">
                      <a16:creationId xmlns:a16="http://schemas.microsoft.com/office/drawing/2014/main" id="{9B5FDFC6-3F9E-447F-9FE5-584AFAAC348A}"/>
                    </a:ext>
                  </a:extLst>
                </p:cNvPr>
                <p:cNvPicPr/>
                <p:nvPr/>
              </p:nvPicPr>
              <p:blipFill>
                <a:blip r:embed="rId262"/>
                <a:stretch>
                  <a:fillRect/>
                </a:stretch>
              </p:blipFill>
              <p:spPr>
                <a:xfrm>
                  <a:off x="7851253" y="6363552"/>
                  <a:ext cx="144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90754" name="Freihand 490753">
                  <a:extLst>
                    <a:ext uri="{FF2B5EF4-FFF2-40B4-BE49-F238E27FC236}">
                      <a16:creationId xmlns:a16="http://schemas.microsoft.com/office/drawing/2014/main" id="{77442F96-2E4E-4271-BC11-A33B224EAB69}"/>
                    </a:ext>
                  </a:extLst>
                </p14:cNvPr>
                <p14:cNvContentPartPr/>
                <p14:nvPr/>
              </p14:nvContentPartPr>
              <p14:xfrm>
                <a:off x="8014333" y="6299832"/>
                <a:ext cx="216360" cy="95040"/>
              </p14:xfrm>
            </p:contentPart>
          </mc:Choice>
          <mc:Fallback xmlns="">
            <p:pic>
              <p:nvPicPr>
                <p:cNvPr id="490754" name="Freihand 490753">
                  <a:extLst>
                    <a:ext uri="{FF2B5EF4-FFF2-40B4-BE49-F238E27FC236}">
                      <a16:creationId xmlns:a16="http://schemas.microsoft.com/office/drawing/2014/main" id="{77442F96-2E4E-4271-BC11-A33B224EAB69}"/>
                    </a:ext>
                  </a:extLst>
                </p:cNvPr>
                <p:cNvPicPr/>
                <p:nvPr/>
              </p:nvPicPr>
              <p:blipFill>
                <a:blip r:embed="rId264"/>
                <a:stretch>
                  <a:fillRect/>
                </a:stretch>
              </p:blipFill>
              <p:spPr>
                <a:xfrm>
                  <a:off x="8010013" y="6295512"/>
                  <a:ext cx="225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90756" name="Freihand 490755">
                  <a:extLst>
                    <a:ext uri="{FF2B5EF4-FFF2-40B4-BE49-F238E27FC236}">
                      <a16:creationId xmlns:a16="http://schemas.microsoft.com/office/drawing/2014/main" id="{DB9F8756-66F5-4128-AABE-321360CA3EFD}"/>
                    </a:ext>
                  </a:extLst>
                </p14:cNvPr>
                <p14:cNvContentPartPr/>
                <p14:nvPr/>
              </p14:nvContentPartPr>
              <p14:xfrm>
                <a:off x="6767293" y="6716352"/>
                <a:ext cx="195480" cy="127440"/>
              </p14:xfrm>
            </p:contentPart>
          </mc:Choice>
          <mc:Fallback xmlns="">
            <p:pic>
              <p:nvPicPr>
                <p:cNvPr id="490756" name="Freihand 490755">
                  <a:extLst>
                    <a:ext uri="{FF2B5EF4-FFF2-40B4-BE49-F238E27FC236}">
                      <a16:creationId xmlns:a16="http://schemas.microsoft.com/office/drawing/2014/main" id="{DB9F8756-66F5-4128-AABE-321360CA3EFD}"/>
                    </a:ext>
                  </a:extLst>
                </p:cNvPr>
                <p:cNvPicPr/>
                <p:nvPr/>
              </p:nvPicPr>
              <p:blipFill>
                <a:blip r:embed="rId266"/>
                <a:stretch>
                  <a:fillRect/>
                </a:stretch>
              </p:blipFill>
              <p:spPr>
                <a:xfrm>
                  <a:off x="6762973" y="6712032"/>
                  <a:ext cx="204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90757" name="Freihand 490756">
                  <a:extLst>
                    <a:ext uri="{FF2B5EF4-FFF2-40B4-BE49-F238E27FC236}">
                      <a16:creationId xmlns:a16="http://schemas.microsoft.com/office/drawing/2014/main" id="{03CA50A3-4954-4063-9AC8-5F47DEFF7B55}"/>
                    </a:ext>
                  </a:extLst>
                </p14:cNvPr>
                <p14:cNvContentPartPr/>
                <p14:nvPr/>
              </p14:nvContentPartPr>
              <p14:xfrm>
                <a:off x="6959533" y="6730392"/>
                <a:ext cx="77400" cy="110880"/>
              </p14:xfrm>
            </p:contentPart>
          </mc:Choice>
          <mc:Fallback xmlns="">
            <p:pic>
              <p:nvPicPr>
                <p:cNvPr id="490757" name="Freihand 490756">
                  <a:extLst>
                    <a:ext uri="{FF2B5EF4-FFF2-40B4-BE49-F238E27FC236}">
                      <a16:creationId xmlns:a16="http://schemas.microsoft.com/office/drawing/2014/main" id="{03CA50A3-4954-4063-9AC8-5F47DEFF7B55}"/>
                    </a:ext>
                  </a:extLst>
                </p:cNvPr>
                <p:cNvPicPr/>
                <p:nvPr/>
              </p:nvPicPr>
              <p:blipFill>
                <a:blip r:embed="rId268"/>
                <a:stretch>
                  <a:fillRect/>
                </a:stretch>
              </p:blipFill>
              <p:spPr>
                <a:xfrm>
                  <a:off x="6955213" y="6726072"/>
                  <a:ext cx="86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90758" name="Freihand 490757">
                  <a:extLst>
                    <a:ext uri="{FF2B5EF4-FFF2-40B4-BE49-F238E27FC236}">
                      <a16:creationId xmlns:a16="http://schemas.microsoft.com/office/drawing/2014/main" id="{FAB871DC-C437-4249-873B-E7DAC71AA6DF}"/>
                    </a:ext>
                  </a:extLst>
                </p14:cNvPr>
                <p14:cNvContentPartPr/>
                <p14:nvPr/>
              </p14:nvContentPartPr>
              <p14:xfrm>
                <a:off x="7041613" y="6699792"/>
                <a:ext cx="14760" cy="132120"/>
              </p14:xfrm>
            </p:contentPart>
          </mc:Choice>
          <mc:Fallback xmlns="">
            <p:pic>
              <p:nvPicPr>
                <p:cNvPr id="490758" name="Freihand 490757">
                  <a:extLst>
                    <a:ext uri="{FF2B5EF4-FFF2-40B4-BE49-F238E27FC236}">
                      <a16:creationId xmlns:a16="http://schemas.microsoft.com/office/drawing/2014/main" id="{FAB871DC-C437-4249-873B-E7DAC71AA6DF}"/>
                    </a:ext>
                  </a:extLst>
                </p:cNvPr>
                <p:cNvPicPr/>
                <p:nvPr/>
              </p:nvPicPr>
              <p:blipFill>
                <a:blip r:embed="rId270"/>
                <a:stretch>
                  <a:fillRect/>
                </a:stretch>
              </p:blipFill>
              <p:spPr>
                <a:xfrm>
                  <a:off x="7037293" y="6695472"/>
                  <a:ext cx="23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90759" name="Freihand 490758">
                  <a:extLst>
                    <a:ext uri="{FF2B5EF4-FFF2-40B4-BE49-F238E27FC236}">
                      <a16:creationId xmlns:a16="http://schemas.microsoft.com/office/drawing/2014/main" id="{DAC2D262-34BE-43F1-90D5-F29285759DD1}"/>
                    </a:ext>
                  </a:extLst>
                </p14:cNvPr>
                <p14:cNvContentPartPr/>
                <p14:nvPr/>
              </p14:nvContentPartPr>
              <p14:xfrm>
                <a:off x="7076533" y="6768912"/>
                <a:ext cx="173520" cy="63000"/>
              </p14:xfrm>
            </p:contentPart>
          </mc:Choice>
          <mc:Fallback xmlns="">
            <p:pic>
              <p:nvPicPr>
                <p:cNvPr id="490759" name="Freihand 490758">
                  <a:extLst>
                    <a:ext uri="{FF2B5EF4-FFF2-40B4-BE49-F238E27FC236}">
                      <a16:creationId xmlns:a16="http://schemas.microsoft.com/office/drawing/2014/main" id="{DAC2D262-34BE-43F1-90D5-F29285759DD1}"/>
                    </a:ext>
                  </a:extLst>
                </p:cNvPr>
                <p:cNvPicPr/>
                <p:nvPr/>
              </p:nvPicPr>
              <p:blipFill>
                <a:blip r:embed="rId272"/>
                <a:stretch>
                  <a:fillRect/>
                </a:stretch>
              </p:blipFill>
              <p:spPr>
                <a:xfrm>
                  <a:off x="7072213" y="6764592"/>
                  <a:ext cx="182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0760" name="Freihand 490759">
                  <a:extLst>
                    <a:ext uri="{FF2B5EF4-FFF2-40B4-BE49-F238E27FC236}">
                      <a16:creationId xmlns:a16="http://schemas.microsoft.com/office/drawing/2014/main" id="{B101D2DE-957E-4DA9-B88F-354E54E78095}"/>
                    </a:ext>
                  </a:extLst>
                </p14:cNvPr>
                <p14:cNvContentPartPr/>
                <p14:nvPr/>
              </p14:nvContentPartPr>
              <p14:xfrm>
                <a:off x="7270573" y="6710232"/>
                <a:ext cx="85680" cy="99720"/>
              </p14:xfrm>
            </p:contentPart>
          </mc:Choice>
          <mc:Fallback xmlns="">
            <p:pic>
              <p:nvPicPr>
                <p:cNvPr id="490760" name="Freihand 490759">
                  <a:extLst>
                    <a:ext uri="{FF2B5EF4-FFF2-40B4-BE49-F238E27FC236}">
                      <a16:creationId xmlns:a16="http://schemas.microsoft.com/office/drawing/2014/main" id="{B101D2DE-957E-4DA9-B88F-354E54E78095}"/>
                    </a:ext>
                  </a:extLst>
                </p:cNvPr>
                <p:cNvPicPr/>
                <p:nvPr/>
              </p:nvPicPr>
              <p:blipFill>
                <a:blip r:embed="rId274"/>
                <a:stretch>
                  <a:fillRect/>
                </a:stretch>
              </p:blipFill>
              <p:spPr>
                <a:xfrm>
                  <a:off x="7266253" y="6705912"/>
                  <a:ext cx="94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90761" name="Freihand 490760">
                  <a:extLst>
                    <a:ext uri="{FF2B5EF4-FFF2-40B4-BE49-F238E27FC236}">
                      <a16:creationId xmlns:a16="http://schemas.microsoft.com/office/drawing/2014/main" id="{43B0492F-090E-43DA-93D8-F58B2655F0F8}"/>
                    </a:ext>
                  </a:extLst>
                </p14:cNvPr>
                <p14:cNvContentPartPr/>
                <p14:nvPr/>
              </p14:nvContentPartPr>
              <p14:xfrm>
                <a:off x="7393333" y="6702312"/>
                <a:ext cx="193320" cy="78120"/>
              </p14:xfrm>
            </p:contentPart>
          </mc:Choice>
          <mc:Fallback xmlns="">
            <p:pic>
              <p:nvPicPr>
                <p:cNvPr id="490761" name="Freihand 490760">
                  <a:extLst>
                    <a:ext uri="{FF2B5EF4-FFF2-40B4-BE49-F238E27FC236}">
                      <a16:creationId xmlns:a16="http://schemas.microsoft.com/office/drawing/2014/main" id="{43B0492F-090E-43DA-93D8-F58B2655F0F8}"/>
                    </a:ext>
                  </a:extLst>
                </p:cNvPr>
                <p:cNvPicPr/>
                <p:nvPr/>
              </p:nvPicPr>
              <p:blipFill>
                <a:blip r:embed="rId276"/>
                <a:stretch>
                  <a:fillRect/>
                </a:stretch>
              </p:blipFill>
              <p:spPr>
                <a:xfrm>
                  <a:off x="7389013" y="6697992"/>
                  <a:ext cx="201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90762" name="Freihand 490761">
                  <a:extLst>
                    <a:ext uri="{FF2B5EF4-FFF2-40B4-BE49-F238E27FC236}">
                      <a16:creationId xmlns:a16="http://schemas.microsoft.com/office/drawing/2014/main" id="{854B9D55-42BD-4B3D-8BD5-5C1438BEF25B}"/>
                    </a:ext>
                  </a:extLst>
                </p14:cNvPr>
                <p14:cNvContentPartPr/>
                <p14:nvPr/>
              </p14:nvContentPartPr>
              <p14:xfrm>
                <a:off x="7616893" y="6557592"/>
                <a:ext cx="384840" cy="166320"/>
              </p14:xfrm>
            </p:contentPart>
          </mc:Choice>
          <mc:Fallback xmlns="">
            <p:pic>
              <p:nvPicPr>
                <p:cNvPr id="490762" name="Freihand 490761">
                  <a:extLst>
                    <a:ext uri="{FF2B5EF4-FFF2-40B4-BE49-F238E27FC236}">
                      <a16:creationId xmlns:a16="http://schemas.microsoft.com/office/drawing/2014/main" id="{854B9D55-42BD-4B3D-8BD5-5C1438BEF25B}"/>
                    </a:ext>
                  </a:extLst>
                </p:cNvPr>
                <p:cNvPicPr/>
                <p:nvPr/>
              </p:nvPicPr>
              <p:blipFill>
                <a:blip r:embed="rId278"/>
                <a:stretch>
                  <a:fillRect/>
                </a:stretch>
              </p:blipFill>
              <p:spPr>
                <a:xfrm>
                  <a:off x="7612573" y="6553272"/>
                  <a:ext cx="393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90763" name="Freihand 490762">
                  <a:extLst>
                    <a:ext uri="{FF2B5EF4-FFF2-40B4-BE49-F238E27FC236}">
                      <a16:creationId xmlns:a16="http://schemas.microsoft.com/office/drawing/2014/main" id="{9C2455B1-A7B0-4EA3-95B2-54597E6097E4}"/>
                    </a:ext>
                  </a:extLst>
                </p14:cNvPr>
                <p14:cNvContentPartPr/>
                <p14:nvPr/>
              </p14:nvContentPartPr>
              <p14:xfrm>
                <a:off x="7948813" y="6498552"/>
                <a:ext cx="39240" cy="8640"/>
              </p14:xfrm>
            </p:contentPart>
          </mc:Choice>
          <mc:Fallback xmlns="">
            <p:pic>
              <p:nvPicPr>
                <p:cNvPr id="490763" name="Freihand 490762">
                  <a:extLst>
                    <a:ext uri="{FF2B5EF4-FFF2-40B4-BE49-F238E27FC236}">
                      <a16:creationId xmlns:a16="http://schemas.microsoft.com/office/drawing/2014/main" id="{9C2455B1-A7B0-4EA3-95B2-54597E6097E4}"/>
                    </a:ext>
                  </a:extLst>
                </p:cNvPr>
                <p:cNvPicPr/>
                <p:nvPr/>
              </p:nvPicPr>
              <p:blipFill>
                <a:blip r:embed="rId280"/>
                <a:stretch>
                  <a:fillRect/>
                </a:stretch>
              </p:blipFill>
              <p:spPr>
                <a:xfrm>
                  <a:off x="7944493" y="6494232"/>
                  <a:ext cx="47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90764" name="Freihand 490763">
                  <a:extLst>
                    <a:ext uri="{FF2B5EF4-FFF2-40B4-BE49-F238E27FC236}">
                      <a16:creationId xmlns:a16="http://schemas.microsoft.com/office/drawing/2014/main" id="{C8D91D3B-C5C8-4C7E-84C6-D7A744EC1D14}"/>
                    </a:ext>
                  </a:extLst>
                </p14:cNvPr>
                <p14:cNvContentPartPr/>
                <p14:nvPr/>
              </p14:nvContentPartPr>
              <p14:xfrm>
                <a:off x="8015413" y="6444912"/>
                <a:ext cx="268200" cy="221760"/>
              </p14:xfrm>
            </p:contentPart>
          </mc:Choice>
          <mc:Fallback xmlns="">
            <p:pic>
              <p:nvPicPr>
                <p:cNvPr id="490764" name="Freihand 490763">
                  <a:extLst>
                    <a:ext uri="{FF2B5EF4-FFF2-40B4-BE49-F238E27FC236}">
                      <a16:creationId xmlns:a16="http://schemas.microsoft.com/office/drawing/2014/main" id="{C8D91D3B-C5C8-4C7E-84C6-D7A744EC1D14}"/>
                    </a:ext>
                  </a:extLst>
                </p:cNvPr>
                <p:cNvPicPr/>
                <p:nvPr/>
              </p:nvPicPr>
              <p:blipFill>
                <a:blip r:embed="rId282"/>
                <a:stretch>
                  <a:fillRect/>
                </a:stretch>
              </p:blipFill>
              <p:spPr>
                <a:xfrm>
                  <a:off x="8011093" y="6440592"/>
                  <a:ext cx="276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90766" name="Freihand 490765">
                  <a:extLst>
                    <a:ext uri="{FF2B5EF4-FFF2-40B4-BE49-F238E27FC236}">
                      <a16:creationId xmlns:a16="http://schemas.microsoft.com/office/drawing/2014/main" id="{C35C292F-8FB2-49E0-BD2D-E22868E5476B}"/>
                    </a:ext>
                  </a:extLst>
                </p14:cNvPr>
                <p14:cNvContentPartPr/>
                <p14:nvPr/>
              </p14:nvContentPartPr>
              <p14:xfrm>
                <a:off x="7752973" y="6751272"/>
                <a:ext cx="133200" cy="83520"/>
              </p14:xfrm>
            </p:contentPart>
          </mc:Choice>
          <mc:Fallback xmlns="">
            <p:pic>
              <p:nvPicPr>
                <p:cNvPr id="490766" name="Freihand 490765">
                  <a:extLst>
                    <a:ext uri="{FF2B5EF4-FFF2-40B4-BE49-F238E27FC236}">
                      <a16:creationId xmlns:a16="http://schemas.microsoft.com/office/drawing/2014/main" id="{C35C292F-8FB2-49E0-BD2D-E22868E5476B}"/>
                    </a:ext>
                  </a:extLst>
                </p:cNvPr>
                <p:cNvPicPr/>
                <p:nvPr/>
              </p:nvPicPr>
              <p:blipFill>
                <a:blip r:embed="rId284"/>
                <a:stretch>
                  <a:fillRect/>
                </a:stretch>
              </p:blipFill>
              <p:spPr>
                <a:xfrm>
                  <a:off x="7748653" y="6746952"/>
                  <a:ext cx="141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90767" name="Freihand 490766">
                  <a:extLst>
                    <a:ext uri="{FF2B5EF4-FFF2-40B4-BE49-F238E27FC236}">
                      <a16:creationId xmlns:a16="http://schemas.microsoft.com/office/drawing/2014/main" id="{374BBF29-DE55-4C8F-A398-B01183DBC6CB}"/>
                    </a:ext>
                  </a:extLst>
                </p14:cNvPr>
                <p14:cNvContentPartPr/>
                <p14:nvPr/>
              </p14:nvContentPartPr>
              <p14:xfrm>
                <a:off x="7677373" y="6676752"/>
                <a:ext cx="291600" cy="259560"/>
              </p14:xfrm>
            </p:contentPart>
          </mc:Choice>
          <mc:Fallback xmlns="">
            <p:pic>
              <p:nvPicPr>
                <p:cNvPr id="490767" name="Freihand 490766">
                  <a:extLst>
                    <a:ext uri="{FF2B5EF4-FFF2-40B4-BE49-F238E27FC236}">
                      <a16:creationId xmlns:a16="http://schemas.microsoft.com/office/drawing/2014/main" id="{374BBF29-DE55-4C8F-A398-B01183DBC6CB}"/>
                    </a:ext>
                  </a:extLst>
                </p:cNvPr>
                <p:cNvPicPr/>
                <p:nvPr/>
              </p:nvPicPr>
              <p:blipFill>
                <a:blip r:embed="rId286"/>
                <a:stretch>
                  <a:fillRect/>
                </a:stretch>
              </p:blipFill>
              <p:spPr>
                <a:xfrm>
                  <a:off x="7673053" y="6672432"/>
                  <a:ext cx="300240" cy="268200"/>
                </a:xfrm>
                <a:prstGeom prst="rect">
                  <a:avLst/>
                </a:prstGeom>
              </p:spPr>
            </p:pic>
          </mc:Fallback>
        </mc:AlternateContent>
      </p:grpSp>
      <p:grpSp>
        <p:nvGrpSpPr>
          <p:cNvPr id="490831" name="Gruppieren 490830">
            <a:extLst>
              <a:ext uri="{FF2B5EF4-FFF2-40B4-BE49-F238E27FC236}">
                <a16:creationId xmlns:a16="http://schemas.microsoft.com/office/drawing/2014/main" id="{359EF108-C3A1-49FF-8354-CE002E380CEE}"/>
              </a:ext>
            </a:extLst>
          </p:cNvPr>
          <p:cNvGrpSpPr/>
          <p:nvPr/>
        </p:nvGrpSpPr>
        <p:grpSpPr>
          <a:xfrm>
            <a:off x="3337573" y="328872"/>
            <a:ext cx="8664120" cy="4015080"/>
            <a:chOff x="3337573" y="328872"/>
            <a:chExt cx="8664120" cy="4015080"/>
          </a:xfrm>
        </p:grpSpPr>
        <mc:AlternateContent xmlns:mc="http://schemas.openxmlformats.org/markup-compatibility/2006" xmlns:p14="http://schemas.microsoft.com/office/powerpoint/2010/main">
          <mc:Choice Requires="p14">
            <p:contentPart p14:bwMode="auto" r:id="rId287">
              <p14:nvContentPartPr>
                <p14:cNvPr id="8" name="Freihand 7">
                  <a:extLst>
                    <a:ext uri="{FF2B5EF4-FFF2-40B4-BE49-F238E27FC236}">
                      <a16:creationId xmlns:a16="http://schemas.microsoft.com/office/drawing/2014/main" id="{7B925757-B67A-42B3-BA44-5A0858891A33}"/>
                    </a:ext>
                  </a:extLst>
                </p14:cNvPr>
                <p14:cNvContentPartPr/>
                <p14:nvPr/>
              </p14:nvContentPartPr>
              <p14:xfrm>
                <a:off x="6267973" y="908832"/>
                <a:ext cx="3402720" cy="796320"/>
              </p14:xfrm>
            </p:contentPart>
          </mc:Choice>
          <mc:Fallback xmlns="">
            <p:pic>
              <p:nvPicPr>
                <p:cNvPr id="8" name="Freihand 7">
                  <a:extLst>
                    <a:ext uri="{FF2B5EF4-FFF2-40B4-BE49-F238E27FC236}">
                      <a16:creationId xmlns:a16="http://schemas.microsoft.com/office/drawing/2014/main" id="{7B925757-B67A-42B3-BA44-5A0858891A33}"/>
                    </a:ext>
                  </a:extLst>
                </p:cNvPr>
                <p:cNvPicPr/>
                <p:nvPr/>
              </p:nvPicPr>
              <p:blipFill>
                <a:blip r:embed="rId288"/>
                <a:stretch>
                  <a:fillRect/>
                </a:stretch>
              </p:blipFill>
              <p:spPr>
                <a:xfrm>
                  <a:off x="6263653" y="904512"/>
                  <a:ext cx="3411360" cy="804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9" name="Freihand 8">
                  <a:extLst>
                    <a:ext uri="{FF2B5EF4-FFF2-40B4-BE49-F238E27FC236}">
                      <a16:creationId xmlns:a16="http://schemas.microsoft.com/office/drawing/2014/main" id="{02D3FD32-A97A-462F-B29C-B9A6973CF680}"/>
                    </a:ext>
                  </a:extLst>
                </p14:cNvPr>
                <p14:cNvContentPartPr/>
                <p14:nvPr/>
              </p14:nvContentPartPr>
              <p14:xfrm>
                <a:off x="6181573" y="1567632"/>
                <a:ext cx="358200" cy="155520"/>
              </p14:xfrm>
            </p:contentPart>
          </mc:Choice>
          <mc:Fallback xmlns="">
            <p:pic>
              <p:nvPicPr>
                <p:cNvPr id="9" name="Freihand 8">
                  <a:extLst>
                    <a:ext uri="{FF2B5EF4-FFF2-40B4-BE49-F238E27FC236}">
                      <a16:creationId xmlns:a16="http://schemas.microsoft.com/office/drawing/2014/main" id="{02D3FD32-A97A-462F-B29C-B9A6973CF680}"/>
                    </a:ext>
                  </a:extLst>
                </p:cNvPr>
                <p:cNvPicPr/>
                <p:nvPr/>
              </p:nvPicPr>
              <p:blipFill>
                <a:blip r:embed="rId290"/>
                <a:stretch>
                  <a:fillRect/>
                </a:stretch>
              </p:blipFill>
              <p:spPr>
                <a:xfrm>
                  <a:off x="6177253" y="1563312"/>
                  <a:ext cx="366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 name="Freihand 10">
                  <a:extLst>
                    <a:ext uri="{FF2B5EF4-FFF2-40B4-BE49-F238E27FC236}">
                      <a16:creationId xmlns:a16="http://schemas.microsoft.com/office/drawing/2014/main" id="{433FDD4A-CB43-497F-BBCE-77A0B36901C6}"/>
                    </a:ext>
                  </a:extLst>
                </p14:cNvPr>
                <p14:cNvContentPartPr/>
                <p14:nvPr/>
              </p14:nvContentPartPr>
              <p14:xfrm>
                <a:off x="9834493" y="753672"/>
                <a:ext cx="136080" cy="320400"/>
              </p14:xfrm>
            </p:contentPart>
          </mc:Choice>
          <mc:Fallback xmlns="">
            <p:pic>
              <p:nvPicPr>
                <p:cNvPr id="11" name="Freihand 10">
                  <a:extLst>
                    <a:ext uri="{FF2B5EF4-FFF2-40B4-BE49-F238E27FC236}">
                      <a16:creationId xmlns:a16="http://schemas.microsoft.com/office/drawing/2014/main" id="{433FDD4A-CB43-497F-BBCE-77A0B36901C6}"/>
                    </a:ext>
                  </a:extLst>
                </p:cNvPr>
                <p:cNvPicPr/>
                <p:nvPr/>
              </p:nvPicPr>
              <p:blipFill>
                <a:blip r:embed="rId292"/>
                <a:stretch>
                  <a:fillRect/>
                </a:stretch>
              </p:blipFill>
              <p:spPr>
                <a:xfrm>
                  <a:off x="9830173" y="749352"/>
                  <a:ext cx="1447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2" name="Freihand 11">
                  <a:extLst>
                    <a:ext uri="{FF2B5EF4-FFF2-40B4-BE49-F238E27FC236}">
                      <a16:creationId xmlns:a16="http://schemas.microsoft.com/office/drawing/2014/main" id="{834F1798-15F6-4C9C-83E3-33DB54808FB5}"/>
                    </a:ext>
                  </a:extLst>
                </p14:cNvPr>
                <p14:cNvContentPartPr/>
                <p14:nvPr/>
              </p14:nvContentPartPr>
              <p14:xfrm>
                <a:off x="9925933" y="707952"/>
                <a:ext cx="360" cy="360"/>
              </p14:xfrm>
            </p:contentPart>
          </mc:Choice>
          <mc:Fallback xmlns="">
            <p:pic>
              <p:nvPicPr>
                <p:cNvPr id="12" name="Freihand 11">
                  <a:extLst>
                    <a:ext uri="{FF2B5EF4-FFF2-40B4-BE49-F238E27FC236}">
                      <a16:creationId xmlns:a16="http://schemas.microsoft.com/office/drawing/2014/main" id="{834F1798-15F6-4C9C-83E3-33DB54808FB5}"/>
                    </a:ext>
                  </a:extLst>
                </p:cNvPr>
                <p:cNvPicPr/>
                <p:nvPr/>
              </p:nvPicPr>
              <p:blipFill>
                <a:blip r:embed="rId164"/>
                <a:stretch>
                  <a:fillRect/>
                </a:stretch>
              </p:blipFill>
              <p:spPr>
                <a:xfrm>
                  <a:off x="9921613" y="703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 name="Freihand 12">
                  <a:extLst>
                    <a:ext uri="{FF2B5EF4-FFF2-40B4-BE49-F238E27FC236}">
                      <a16:creationId xmlns:a16="http://schemas.microsoft.com/office/drawing/2014/main" id="{EC8A0F9E-C163-4D76-92B7-4B04025119BE}"/>
                    </a:ext>
                  </a:extLst>
                </p14:cNvPr>
                <p14:cNvContentPartPr/>
                <p14:nvPr/>
              </p14:nvContentPartPr>
              <p14:xfrm>
                <a:off x="10033213" y="646392"/>
                <a:ext cx="246960" cy="185760"/>
              </p14:xfrm>
            </p:contentPart>
          </mc:Choice>
          <mc:Fallback xmlns="">
            <p:pic>
              <p:nvPicPr>
                <p:cNvPr id="13" name="Freihand 12">
                  <a:extLst>
                    <a:ext uri="{FF2B5EF4-FFF2-40B4-BE49-F238E27FC236}">
                      <a16:creationId xmlns:a16="http://schemas.microsoft.com/office/drawing/2014/main" id="{EC8A0F9E-C163-4D76-92B7-4B04025119BE}"/>
                    </a:ext>
                  </a:extLst>
                </p:cNvPr>
                <p:cNvPicPr/>
                <p:nvPr/>
              </p:nvPicPr>
              <p:blipFill>
                <a:blip r:embed="rId295"/>
                <a:stretch>
                  <a:fillRect/>
                </a:stretch>
              </p:blipFill>
              <p:spPr>
                <a:xfrm>
                  <a:off x="10028893" y="642072"/>
                  <a:ext cx="255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 name="Freihand 13">
                  <a:extLst>
                    <a:ext uri="{FF2B5EF4-FFF2-40B4-BE49-F238E27FC236}">
                      <a16:creationId xmlns:a16="http://schemas.microsoft.com/office/drawing/2014/main" id="{5DE7154F-A138-4754-8671-B41DB39741C8}"/>
                    </a:ext>
                  </a:extLst>
                </p14:cNvPr>
                <p14:cNvContentPartPr/>
                <p14:nvPr/>
              </p14:nvContentPartPr>
              <p14:xfrm>
                <a:off x="10406533" y="527952"/>
                <a:ext cx="286560" cy="266040"/>
              </p14:xfrm>
            </p:contentPart>
          </mc:Choice>
          <mc:Fallback xmlns="">
            <p:pic>
              <p:nvPicPr>
                <p:cNvPr id="14" name="Freihand 13">
                  <a:extLst>
                    <a:ext uri="{FF2B5EF4-FFF2-40B4-BE49-F238E27FC236}">
                      <a16:creationId xmlns:a16="http://schemas.microsoft.com/office/drawing/2014/main" id="{5DE7154F-A138-4754-8671-B41DB39741C8}"/>
                    </a:ext>
                  </a:extLst>
                </p:cNvPr>
                <p:cNvPicPr/>
                <p:nvPr/>
              </p:nvPicPr>
              <p:blipFill>
                <a:blip r:embed="rId297"/>
                <a:stretch>
                  <a:fillRect/>
                </a:stretch>
              </p:blipFill>
              <p:spPr>
                <a:xfrm>
                  <a:off x="10402213" y="523632"/>
                  <a:ext cx="295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 name="Freihand 14">
                  <a:extLst>
                    <a:ext uri="{FF2B5EF4-FFF2-40B4-BE49-F238E27FC236}">
                      <a16:creationId xmlns:a16="http://schemas.microsoft.com/office/drawing/2014/main" id="{EC59552B-9D32-42FA-947C-63D3E1E0EFE9}"/>
                    </a:ext>
                  </a:extLst>
                </p14:cNvPr>
                <p14:cNvContentPartPr/>
                <p14:nvPr/>
              </p14:nvContentPartPr>
              <p14:xfrm>
                <a:off x="10645213" y="502752"/>
                <a:ext cx="360" cy="360"/>
              </p14:xfrm>
            </p:contentPart>
          </mc:Choice>
          <mc:Fallback xmlns="">
            <p:pic>
              <p:nvPicPr>
                <p:cNvPr id="15" name="Freihand 14">
                  <a:extLst>
                    <a:ext uri="{FF2B5EF4-FFF2-40B4-BE49-F238E27FC236}">
                      <a16:creationId xmlns:a16="http://schemas.microsoft.com/office/drawing/2014/main" id="{EC59552B-9D32-42FA-947C-63D3E1E0EFE9}"/>
                    </a:ext>
                  </a:extLst>
                </p:cNvPr>
                <p:cNvPicPr/>
                <p:nvPr/>
              </p:nvPicPr>
              <p:blipFill>
                <a:blip r:embed="rId164"/>
                <a:stretch>
                  <a:fillRect/>
                </a:stretch>
              </p:blipFill>
              <p:spPr>
                <a:xfrm>
                  <a:off x="10640893" y="498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 name="Freihand 15">
                  <a:extLst>
                    <a:ext uri="{FF2B5EF4-FFF2-40B4-BE49-F238E27FC236}">
                      <a16:creationId xmlns:a16="http://schemas.microsoft.com/office/drawing/2014/main" id="{9F680D76-F46C-4995-962C-CD935F1EF457}"/>
                    </a:ext>
                  </a:extLst>
                </p14:cNvPr>
                <p14:cNvContentPartPr/>
                <p14:nvPr/>
              </p14:nvContentPartPr>
              <p14:xfrm>
                <a:off x="10824853" y="478632"/>
                <a:ext cx="104400" cy="147960"/>
              </p14:xfrm>
            </p:contentPart>
          </mc:Choice>
          <mc:Fallback xmlns="">
            <p:pic>
              <p:nvPicPr>
                <p:cNvPr id="16" name="Freihand 15">
                  <a:extLst>
                    <a:ext uri="{FF2B5EF4-FFF2-40B4-BE49-F238E27FC236}">
                      <a16:creationId xmlns:a16="http://schemas.microsoft.com/office/drawing/2014/main" id="{9F680D76-F46C-4995-962C-CD935F1EF457}"/>
                    </a:ext>
                  </a:extLst>
                </p:cNvPr>
                <p:cNvPicPr/>
                <p:nvPr/>
              </p:nvPicPr>
              <p:blipFill>
                <a:blip r:embed="rId300"/>
                <a:stretch>
                  <a:fillRect/>
                </a:stretch>
              </p:blipFill>
              <p:spPr>
                <a:xfrm>
                  <a:off x="10820533" y="474312"/>
                  <a:ext cx="113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 name="Freihand 16">
                  <a:extLst>
                    <a:ext uri="{FF2B5EF4-FFF2-40B4-BE49-F238E27FC236}">
                      <a16:creationId xmlns:a16="http://schemas.microsoft.com/office/drawing/2014/main" id="{795C1BF6-29E8-41A7-9212-0B3B1ABC3744}"/>
                    </a:ext>
                  </a:extLst>
                </p14:cNvPr>
                <p14:cNvContentPartPr/>
                <p14:nvPr/>
              </p14:nvContentPartPr>
              <p14:xfrm>
                <a:off x="10865533" y="523632"/>
                <a:ext cx="245880" cy="92160"/>
              </p14:xfrm>
            </p:contentPart>
          </mc:Choice>
          <mc:Fallback xmlns="">
            <p:pic>
              <p:nvPicPr>
                <p:cNvPr id="17" name="Freihand 16">
                  <a:extLst>
                    <a:ext uri="{FF2B5EF4-FFF2-40B4-BE49-F238E27FC236}">
                      <a16:creationId xmlns:a16="http://schemas.microsoft.com/office/drawing/2014/main" id="{795C1BF6-29E8-41A7-9212-0B3B1ABC3744}"/>
                    </a:ext>
                  </a:extLst>
                </p:cNvPr>
                <p:cNvPicPr/>
                <p:nvPr/>
              </p:nvPicPr>
              <p:blipFill>
                <a:blip r:embed="rId302"/>
                <a:stretch>
                  <a:fillRect/>
                </a:stretch>
              </p:blipFill>
              <p:spPr>
                <a:xfrm>
                  <a:off x="10861213" y="519312"/>
                  <a:ext cx="254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 name="Freihand 17">
                  <a:extLst>
                    <a:ext uri="{FF2B5EF4-FFF2-40B4-BE49-F238E27FC236}">
                      <a16:creationId xmlns:a16="http://schemas.microsoft.com/office/drawing/2014/main" id="{E2FEF314-5B8C-4727-B610-3B3B10F80518}"/>
                    </a:ext>
                  </a:extLst>
                </p14:cNvPr>
                <p14:cNvContentPartPr/>
                <p14:nvPr/>
              </p14:nvContentPartPr>
              <p14:xfrm>
                <a:off x="11124733" y="459192"/>
                <a:ext cx="192600" cy="141840"/>
              </p14:xfrm>
            </p:contentPart>
          </mc:Choice>
          <mc:Fallback xmlns="">
            <p:pic>
              <p:nvPicPr>
                <p:cNvPr id="18" name="Freihand 17">
                  <a:extLst>
                    <a:ext uri="{FF2B5EF4-FFF2-40B4-BE49-F238E27FC236}">
                      <a16:creationId xmlns:a16="http://schemas.microsoft.com/office/drawing/2014/main" id="{E2FEF314-5B8C-4727-B610-3B3B10F80518}"/>
                    </a:ext>
                  </a:extLst>
                </p:cNvPr>
                <p:cNvPicPr/>
                <p:nvPr/>
              </p:nvPicPr>
              <p:blipFill>
                <a:blip r:embed="rId304"/>
                <a:stretch>
                  <a:fillRect/>
                </a:stretch>
              </p:blipFill>
              <p:spPr>
                <a:xfrm>
                  <a:off x="11120413" y="454872"/>
                  <a:ext cx="201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 name="Freihand 18">
                  <a:extLst>
                    <a:ext uri="{FF2B5EF4-FFF2-40B4-BE49-F238E27FC236}">
                      <a16:creationId xmlns:a16="http://schemas.microsoft.com/office/drawing/2014/main" id="{F33E60B0-9FBB-4FF0-9238-2F461F0C15ED}"/>
                    </a:ext>
                  </a:extLst>
                </p14:cNvPr>
                <p14:cNvContentPartPr/>
                <p14:nvPr/>
              </p14:nvContentPartPr>
              <p14:xfrm>
                <a:off x="11319133" y="383592"/>
                <a:ext cx="203400" cy="147600"/>
              </p14:xfrm>
            </p:contentPart>
          </mc:Choice>
          <mc:Fallback xmlns="">
            <p:pic>
              <p:nvPicPr>
                <p:cNvPr id="19" name="Freihand 18">
                  <a:extLst>
                    <a:ext uri="{FF2B5EF4-FFF2-40B4-BE49-F238E27FC236}">
                      <a16:creationId xmlns:a16="http://schemas.microsoft.com/office/drawing/2014/main" id="{F33E60B0-9FBB-4FF0-9238-2F461F0C15ED}"/>
                    </a:ext>
                  </a:extLst>
                </p:cNvPr>
                <p:cNvPicPr/>
                <p:nvPr/>
              </p:nvPicPr>
              <p:blipFill>
                <a:blip r:embed="rId306"/>
                <a:stretch>
                  <a:fillRect/>
                </a:stretch>
              </p:blipFill>
              <p:spPr>
                <a:xfrm>
                  <a:off x="11314813" y="379272"/>
                  <a:ext cx="212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 name="Freihand 19">
                  <a:extLst>
                    <a:ext uri="{FF2B5EF4-FFF2-40B4-BE49-F238E27FC236}">
                      <a16:creationId xmlns:a16="http://schemas.microsoft.com/office/drawing/2014/main" id="{6541F73D-0D44-4D73-998A-AE212245B51A}"/>
                    </a:ext>
                  </a:extLst>
                </p14:cNvPr>
                <p14:cNvContentPartPr/>
                <p14:nvPr/>
              </p14:nvContentPartPr>
              <p14:xfrm>
                <a:off x="11430733" y="328872"/>
                <a:ext cx="360" cy="360"/>
              </p14:xfrm>
            </p:contentPart>
          </mc:Choice>
          <mc:Fallback xmlns="">
            <p:pic>
              <p:nvPicPr>
                <p:cNvPr id="20" name="Freihand 19">
                  <a:extLst>
                    <a:ext uri="{FF2B5EF4-FFF2-40B4-BE49-F238E27FC236}">
                      <a16:creationId xmlns:a16="http://schemas.microsoft.com/office/drawing/2014/main" id="{6541F73D-0D44-4D73-998A-AE212245B51A}"/>
                    </a:ext>
                  </a:extLst>
                </p:cNvPr>
                <p:cNvPicPr/>
                <p:nvPr/>
              </p:nvPicPr>
              <p:blipFill>
                <a:blip r:embed="rId164"/>
                <a:stretch>
                  <a:fillRect/>
                </a:stretch>
              </p:blipFill>
              <p:spPr>
                <a:xfrm>
                  <a:off x="11426413" y="324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 name="Freihand 20">
                  <a:extLst>
                    <a:ext uri="{FF2B5EF4-FFF2-40B4-BE49-F238E27FC236}">
                      <a16:creationId xmlns:a16="http://schemas.microsoft.com/office/drawing/2014/main" id="{25E7C153-49A5-4037-9F69-68A877C33349}"/>
                    </a:ext>
                  </a:extLst>
                </p14:cNvPr>
                <p14:cNvContentPartPr/>
                <p14:nvPr/>
              </p14:nvContentPartPr>
              <p14:xfrm>
                <a:off x="11503093" y="336792"/>
                <a:ext cx="102960" cy="173880"/>
              </p14:xfrm>
            </p:contentPart>
          </mc:Choice>
          <mc:Fallback xmlns="">
            <p:pic>
              <p:nvPicPr>
                <p:cNvPr id="21" name="Freihand 20">
                  <a:extLst>
                    <a:ext uri="{FF2B5EF4-FFF2-40B4-BE49-F238E27FC236}">
                      <a16:creationId xmlns:a16="http://schemas.microsoft.com/office/drawing/2014/main" id="{25E7C153-49A5-4037-9F69-68A877C33349}"/>
                    </a:ext>
                  </a:extLst>
                </p:cNvPr>
                <p:cNvPicPr/>
                <p:nvPr/>
              </p:nvPicPr>
              <p:blipFill>
                <a:blip r:embed="rId309"/>
                <a:stretch>
                  <a:fillRect/>
                </a:stretch>
              </p:blipFill>
              <p:spPr>
                <a:xfrm>
                  <a:off x="11498773" y="332472"/>
                  <a:ext cx="111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 name="Freihand 21">
                  <a:extLst>
                    <a:ext uri="{FF2B5EF4-FFF2-40B4-BE49-F238E27FC236}">
                      <a16:creationId xmlns:a16="http://schemas.microsoft.com/office/drawing/2014/main" id="{81CC77D3-480F-4A3E-8281-2E8C1275E09E}"/>
                    </a:ext>
                  </a:extLst>
                </p14:cNvPr>
                <p14:cNvContentPartPr/>
                <p14:nvPr/>
              </p14:nvContentPartPr>
              <p14:xfrm>
                <a:off x="11615053" y="369552"/>
                <a:ext cx="224280" cy="103320"/>
              </p14:xfrm>
            </p:contentPart>
          </mc:Choice>
          <mc:Fallback xmlns="">
            <p:pic>
              <p:nvPicPr>
                <p:cNvPr id="22" name="Freihand 21">
                  <a:extLst>
                    <a:ext uri="{FF2B5EF4-FFF2-40B4-BE49-F238E27FC236}">
                      <a16:creationId xmlns:a16="http://schemas.microsoft.com/office/drawing/2014/main" id="{81CC77D3-480F-4A3E-8281-2E8C1275E09E}"/>
                    </a:ext>
                  </a:extLst>
                </p:cNvPr>
                <p:cNvPicPr/>
                <p:nvPr/>
              </p:nvPicPr>
              <p:blipFill>
                <a:blip r:embed="rId311"/>
                <a:stretch>
                  <a:fillRect/>
                </a:stretch>
              </p:blipFill>
              <p:spPr>
                <a:xfrm>
                  <a:off x="11610733" y="365232"/>
                  <a:ext cx="232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 name="Freihand 22">
                  <a:extLst>
                    <a:ext uri="{FF2B5EF4-FFF2-40B4-BE49-F238E27FC236}">
                      <a16:creationId xmlns:a16="http://schemas.microsoft.com/office/drawing/2014/main" id="{A57653BD-F3F1-4627-87C2-13F4E9238155}"/>
                    </a:ext>
                  </a:extLst>
                </p14:cNvPr>
                <p14:cNvContentPartPr/>
                <p14:nvPr/>
              </p14:nvContentPartPr>
              <p14:xfrm>
                <a:off x="9882013" y="1031232"/>
                <a:ext cx="237960" cy="204480"/>
              </p14:xfrm>
            </p:contentPart>
          </mc:Choice>
          <mc:Fallback xmlns="">
            <p:pic>
              <p:nvPicPr>
                <p:cNvPr id="23" name="Freihand 22">
                  <a:extLst>
                    <a:ext uri="{FF2B5EF4-FFF2-40B4-BE49-F238E27FC236}">
                      <a16:creationId xmlns:a16="http://schemas.microsoft.com/office/drawing/2014/main" id="{A57653BD-F3F1-4627-87C2-13F4E9238155}"/>
                    </a:ext>
                  </a:extLst>
                </p:cNvPr>
                <p:cNvPicPr/>
                <p:nvPr/>
              </p:nvPicPr>
              <p:blipFill>
                <a:blip r:embed="rId313"/>
                <a:stretch>
                  <a:fillRect/>
                </a:stretch>
              </p:blipFill>
              <p:spPr>
                <a:xfrm>
                  <a:off x="9877693" y="1026912"/>
                  <a:ext cx="246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 name="Freihand 23">
                  <a:extLst>
                    <a:ext uri="{FF2B5EF4-FFF2-40B4-BE49-F238E27FC236}">
                      <a16:creationId xmlns:a16="http://schemas.microsoft.com/office/drawing/2014/main" id="{1B935825-8EA0-4FBE-9FF3-5CE1791B0769}"/>
                    </a:ext>
                  </a:extLst>
                </p14:cNvPr>
                <p14:cNvContentPartPr/>
                <p14:nvPr/>
              </p14:nvContentPartPr>
              <p14:xfrm>
                <a:off x="10132933" y="1129512"/>
                <a:ext cx="110160" cy="65520"/>
              </p14:xfrm>
            </p:contentPart>
          </mc:Choice>
          <mc:Fallback xmlns="">
            <p:pic>
              <p:nvPicPr>
                <p:cNvPr id="24" name="Freihand 23">
                  <a:extLst>
                    <a:ext uri="{FF2B5EF4-FFF2-40B4-BE49-F238E27FC236}">
                      <a16:creationId xmlns:a16="http://schemas.microsoft.com/office/drawing/2014/main" id="{1B935825-8EA0-4FBE-9FF3-5CE1791B0769}"/>
                    </a:ext>
                  </a:extLst>
                </p:cNvPr>
                <p:cNvPicPr/>
                <p:nvPr/>
              </p:nvPicPr>
              <p:blipFill>
                <a:blip r:embed="rId315"/>
                <a:stretch>
                  <a:fillRect/>
                </a:stretch>
              </p:blipFill>
              <p:spPr>
                <a:xfrm>
                  <a:off x="10128613" y="1125192"/>
                  <a:ext cx="118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 name="Freihand 24">
                  <a:extLst>
                    <a:ext uri="{FF2B5EF4-FFF2-40B4-BE49-F238E27FC236}">
                      <a16:creationId xmlns:a16="http://schemas.microsoft.com/office/drawing/2014/main" id="{F33E8C99-6FAC-4699-9E94-322CA2B0EB30}"/>
                    </a:ext>
                  </a:extLst>
                </p14:cNvPr>
                <p14:cNvContentPartPr/>
                <p14:nvPr/>
              </p14:nvContentPartPr>
              <p14:xfrm>
                <a:off x="10226173" y="1031592"/>
                <a:ext cx="396360" cy="284760"/>
              </p14:xfrm>
            </p:contentPart>
          </mc:Choice>
          <mc:Fallback xmlns="">
            <p:pic>
              <p:nvPicPr>
                <p:cNvPr id="25" name="Freihand 24">
                  <a:extLst>
                    <a:ext uri="{FF2B5EF4-FFF2-40B4-BE49-F238E27FC236}">
                      <a16:creationId xmlns:a16="http://schemas.microsoft.com/office/drawing/2014/main" id="{F33E8C99-6FAC-4699-9E94-322CA2B0EB30}"/>
                    </a:ext>
                  </a:extLst>
                </p:cNvPr>
                <p:cNvPicPr/>
                <p:nvPr/>
              </p:nvPicPr>
              <p:blipFill>
                <a:blip r:embed="rId317"/>
                <a:stretch>
                  <a:fillRect/>
                </a:stretch>
              </p:blipFill>
              <p:spPr>
                <a:xfrm>
                  <a:off x="10221853" y="1027272"/>
                  <a:ext cx="4050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 name="Freihand 25">
                  <a:extLst>
                    <a:ext uri="{FF2B5EF4-FFF2-40B4-BE49-F238E27FC236}">
                      <a16:creationId xmlns:a16="http://schemas.microsoft.com/office/drawing/2014/main" id="{5C44E6E0-0CB3-4E5A-88F2-8DB3C4F92501}"/>
                    </a:ext>
                  </a:extLst>
                </p14:cNvPr>
                <p14:cNvContentPartPr/>
                <p14:nvPr/>
              </p14:nvContentPartPr>
              <p14:xfrm>
                <a:off x="10791373" y="843312"/>
                <a:ext cx="475200" cy="178200"/>
              </p14:xfrm>
            </p:contentPart>
          </mc:Choice>
          <mc:Fallback xmlns="">
            <p:pic>
              <p:nvPicPr>
                <p:cNvPr id="26" name="Freihand 25">
                  <a:extLst>
                    <a:ext uri="{FF2B5EF4-FFF2-40B4-BE49-F238E27FC236}">
                      <a16:creationId xmlns:a16="http://schemas.microsoft.com/office/drawing/2014/main" id="{5C44E6E0-0CB3-4E5A-88F2-8DB3C4F92501}"/>
                    </a:ext>
                  </a:extLst>
                </p:cNvPr>
                <p:cNvPicPr/>
                <p:nvPr/>
              </p:nvPicPr>
              <p:blipFill>
                <a:blip r:embed="rId319"/>
                <a:stretch>
                  <a:fillRect/>
                </a:stretch>
              </p:blipFill>
              <p:spPr>
                <a:xfrm>
                  <a:off x="10787053" y="838992"/>
                  <a:ext cx="483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 name="Freihand 26">
                  <a:extLst>
                    <a:ext uri="{FF2B5EF4-FFF2-40B4-BE49-F238E27FC236}">
                      <a16:creationId xmlns:a16="http://schemas.microsoft.com/office/drawing/2014/main" id="{F8B2E9E4-9CE6-437D-8425-5EACC1A2E4C7}"/>
                    </a:ext>
                  </a:extLst>
                </p14:cNvPr>
                <p14:cNvContentPartPr/>
                <p14:nvPr/>
              </p14:nvContentPartPr>
              <p14:xfrm>
                <a:off x="11298613" y="756552"/>
                <a:ext cx="133920" cy="124920"/>
              </p14:xfrm>
            </p:contentPart>
          </mc:Choice>
          <mc:Fallback xmlns="">
            <p:pic>
              <p:nvPicPr>
                <p:cNvPr id="27" name="Freihand 26">
                  <a:extLst>
                    <a:ext uri="{FF2B5EF4-FFF2-40B4-BE49-F238E27FC236}">
                      <a16:creationId xmlns:a16="http://schemas.microsoft.com/office/drawing/2014/main" id="{F8B2E9E4-9CE6-437D-8425-5EACC1A2E4C7}"/>
                    </a:ext>
                  </a:extLst>
                </p:cNvPr>
                <p:cNvPicPr/>
                <p:nvPr/>
              </p:nvPicPr>
              <p:blipFill>
                <a:blip r:embed="rId321"/>
                <a:stretch>
                  <a:fillRect/>
                </a:stretch>
              </p:blipFill>
              <p:spPr>
                <a:xfrm>
                  <a:off x="11294293" y="752232"/>
                  <a:ext cx="142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 name="Freihand 27">
                  <a:extLst>
                    <a:ext uri="{FF2B5EF4-FFF2-40B4-BE49-F238E27FC236}">
                      <a16:creationId xmlns:a16="http://schemas.microsoft.com/office/drawing/2014/main" id="{5489091D-4FF7-403A-B2C4-63F29C21327F}"/>
                    </a:ext>
                  </a:extLst>
                </p14:cNvPr>
                <p14:cNvContentPartPr/>
                <p14:nvPr/>
              </p14:nvContentPartPr>
              <p14:xfrm>
                <a:off x="11538373" y="708672"/>
                <a:ext cx="257400" cy="145080"/>
              </p14:xfrm>
            </p:contentPart>
          </mc:Choice>
          <mc:Fallback xmlns="">
            <p:pic>
              <p:nvPicPr>
                <p:cNvPr id="28" name="Freihand 27">
                  <a:extLst>
                    <a:ext uri="{FF2B5EF4-FFF2-40B4-BE49-F238E27FC236}">
                      <a16:creationId xmlns:a16="http://schemas.microsoft.com/office/drawing/2014/main" id="{5489091D-4FF7-403A-B2C4-63F29C21327F}"/>
                    </a:ext>
                  </a:extLst>
                </p:cNvPr>
                <p:cNvPicPr/>
                <p:nvPr/>
              </p:nvPicPr>
              <p:blipFill>
                <a:blip r:embed="rId323"/>
                <a:stretch>
                  <a:fillRect/>
                </a:stretch>
              </p:blipFill>
              <p:spPr>
                <a:xfrm>
                  <a:off x="11534053" y="704352"/>
                  <a:ext cx="266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9" name="Freihand 28">
                  <a:extLst>
                    <a:ext uri="{FF2B5EF4-FFF2-40B4-BE49-F238E27FC236}">
                      <a16:creationId xmlns:a16="http://schemas.microsoft.com/office/drawing/2014/main" id="{0BD49B6C-0270-493B-8F08-E8F59DBDDF5D}"/>
                    </a:ext>
                  </a:extLst>
                </p14:cNvPr>
                <p14:cNvContentPartPr/>
                <p14:nvPr/>
              </p14:nvContentPartPr>
              <p14:xfrm>
                <a:off x="9926653" y="1421832"/>
                <a:ext cx="352800" cy="167760"/>
              </p14:xfrm>
            </p:contentPart>
          </mc:Choice>
          <mc:Fallback xmlns="">
            <p:pic>
              <p:nvPicPr>
                <p:cNvPr id="29" name="Freihand 28">
                  <a:extLst>
                    <a:ext uri="{FF2B5EF4-FFF2-40B4-BE49-F238E27FC236}">
                      <a16:creationId xmlns:a16="http://schemas.microsoft.com/office/drawing/2014/main" id="{0BD49B6C-0270-493B-8F08-E8F59DBDDF5D}"/>
                    </a:ext>
                  </a:extLst>
                </p:cNvPr>
                <p:cNvPicPr/>
                <p:nvPr/>
              </p:nvPicPr>
              <p:blipFill>
                <a:blip r:embed="rId325"/>
                <a:stretch>
                  <a:fillRect/>
                </a:stretch>
              </p:blipFill>
              <p:spPr>
                <a:xfrm>
                  <a:off x="9922333" y="1417512"/>
                  <a:ext cx="361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0" name="Freihand 29">
                  <a:extLst>
                    <a:ext uri="{FF2B5EF4-FFF2-40B4-BE49-F238E27FC236}">
                      <a16:creationId xmlns:a16="http://schemas.microsoft.com/office/drawing/2014/main" id="{C148B2F6-6044-4745-8275-8BDC315DD73A}"/>
                    </a:ext>
                  </a:extLst>
                </p14:cNvPr>
                <p14:cNvContentPartPr/>
                <p14:nvPr/>
              </p14:nvContentPartPr>
              <p14:xfrm>
                <a:off x="10310413" y="1404192"/>
                <a:ext cx="357120" cy="109800"/>
              </p14:xfrm>
            </p:contentPart>
          </mc:Choice>
          <mc:Fallback xmlns="">
            <p:pic>
              <p:nvPicPr>
                <p:cNvPr id="30" name="Freihand 29">
                  <a:extLst>
                    <a:ext uri="{FF2B5EF4-FFF2-40B4-BE49-F238E27FC236}">
                      <a16:creationId xmlns:a16="http://schemas.microsoft.com/office/drawing/2014/main" id="{C148B2F6-6044-4745-8275-8BDC315DD73A}"/>
                    </a:ext>
                  </a:extLst>
                </p:cNvPr>
                <p:cNvPicPr/>
                <p:nvPr/>
              </p:nvPicPr>
              <p:blipFill>
                <a:blip r:embed="rId327"/>
                <a:stretch>
                  <a:fillRect/>
                </a:stretch>
              </p:blipFill>
              <p:spPr>
                <a:xfrm>
                  <a:off x="10306093" y="1399872"/>
                  <a:ext cx="365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1" name="Freihand 30">
                  <a:extLst>
                    <a:ext uri="{FF2B5EF4-FFF2-40B4-BE49-F238E27FC236}">
                      <a16:creationId xmlns:a16="http://schemas.microsoft.com/office/drawing/2014/main" id="{C0870548-B047-48BA-9F16-DE626B627750}"/>
                    </a:ext>
                  </a:extLst>
                </p14:cNvPr>
                <p14:cNvContentPartPr/>
                <p14:nvPr/>
              </p14:nvContentPartPr>
              <p14:xfrm>
                <a:off x="10176853" y="1318872"/>
                <a:ext cx="17640" cy="33120"/>
              </p14:xfrm>
            </p:contentPart>
          </mc:Choice>
          <mc:Fallback xmlns="">
            <p:pic>
              <p:nvPicPr>
                <p:cNvPr id="31" name="Freihand 30">
                  <a:extLst>
                    <a:ext uri="{FF2B5EF4-FFF2-40B4-BE49-F238E27FC236}">
                      <a16:creationId xmlns:a16="http://schemas.microsoft.com/office/drawing/2014/main" id="{C0870548-B047-48BA-9F16-DE626B627750}"/>
                    </a:ext>
                  </a:extLst>
                </p:cNvPr>
                <p:cNvPicPr/>
                <p:nvPr/>
              </p:nvPicPr>
              <p:blipFill>
                <a:blip r:embed="rId329"/>
                <a:stretch>
                  <a:fillRect/>
                </a:stretch>
              </p:blipFill>
              <p:spPr>
                <a:xfrm>
                  <a:off x="10172533" y="1314552"/>
                  <a:ext cx="26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 name="Freihand 31">
                  <a:extLst>
                    <a:ext uri="{FF2B5EF4-FFF2-40B4-BE49-F238E27FC236}">
                      <a16:creationId xmlns:a16="http://schemas.microsoft.com/office/drawing/2014/main" id="{A4C61542-7B7F-4396-ACC0-855DFDB2D4F3}"/>
                    </a:ext>
                  </a:extLst>
                </p14:cNvPr>
                <p14:cNvContentPartPr/>
                <p14:nvPr/>
              </p14:nvContentPartPr>
              <p14:xfrm>
                <a:off x="10864093" y="1206552"/>
                <a:ext cx="196200" cy="219600"/>
              </p14:xfrm>
            </p:contentPart>
          </mc:Choice>
          <mc:Fallback xmlns="">
            <p:pic>
              <p:nvPicPr>
                <p:cNvPr id="32" name="Freihand 31">
                  <a:extLst>
                    <a:ext uri="{FF2B5EF4-FFF2-40B4-BE49-F238E27FC236}">
                      <a16:creationId xmlns:a16="http://schemas.microsoft.com/office/drawing/2014/main" id="{A4C61542-7B7F-4396-ACC0-855DFDB2D4F3}"/>
                    </a:ext>
                  </a:extLst>
                </p:cNvPr>
                <p:cNvPicPr/>
                <p:nvPr/>
              </p:nvPicPr>
              <p:blipFill>
                <a:blip r:embed="rId331"/>
                <a:stretch>
                  <a:fillRect/>
                </a:stretch>
              </p:blipFill>
              <p:spPr>
                <a:xfrm>
                  <a:off x="10859773" y="1202232"/>
                  <a:ext cx="204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3" name="Freihand 32">
                  <a:extLst>
                    <a:ext uri="{FF2B5EF4-FFF2-40B4-BE49-F238E27FC236}">
                      <a16:creationId xmlns:a16="http://schemas.microsoft.com/office/drawing/2014/main" id="{D750B386-3A7E-42CD-B415-FD475EFE8EAA}"/>
                    </a:ext>
                  </a:extLst>
                </p14:cNvPr>
                <p14:cNvContentPartPr/>
                <p14:nvPr/>
              </p14:nvContentPartPr>
              <p14:xfrm>
                <a:off x="11048053" y="1188912"/>
                <a:ext cx="107640" cy="155160"/>
              </p14:xfrm>
            </p:contentPart>
          </mc:Choice>
          <mc:Fallback xmlns="">
            <p:pic>
              <p:nvPicPr>
                <p:cNvPr id="33" name="Freihand 32">
                  <a:extLst>
                    <a:ext uri="{FF2B5EF4-FFF2-40B4-BE49-F238E27FC236}">
                      <a16:creationId xmlns:a16="http://schemas.microsoft.com/office/drawing/2014/main" id="{D750B386-3A7E-42CD-B415-FD475EFE8EAA}"/>
                    </a:ext>
                  </a:extLst>
                </p:cNvPr>
                <p:cNvPicPr/>
                <p:nvPr/>
              </p:nvPicPr>
              <p:blipFill>
                <a:blip r:embed="rId333"/>
                <a:stretch>
                  <a:fillRect/>
                </a:stretch>
              </p:blipFill>
              <p:spPr>
                <a:xfrm>
                  <a:off x="11043733" y="1184592"/>
                  <a:ext cx="116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4" name="Freihand 33">
                  <a:extLst>
                    <a:ext uri="{FF2B5EF4-FFF2-40B4-BE49-F238E27FC236}">
                      <a16:creationId xmlns:a16="http://schemas.microsoft.com/office/drawing/2014/main" id="{425B5E14-E7D6-4C68-B368-DFC8127E74AF}"/>
                    </a:ext>
                  </a:extLst>
                </p14:cNvPr>
                <p14:cNvContentPartPr/>
                <p14:nvPr/>
              </p14:nvContentPartPr>
              <p14:xfrm>
                <a:off x="11163613" y="1103232"/>
                <a:ext cx="336600" cy="185760"/>
              </p14:xfrm>
            </p:contentPart>
          </mc:Choice>
          <mc:Fallback xmlns="">
            <p:pic>
              <p:nvPicPr>
                <p:cNvPr id="34" name="Freihand 33">
                  <a:extLst>
                    <a:ext uri="{FF2B5EF4-FFF2-40B4-BE49-F238E27FC236}">
                      <a16:creationId xmlns:a16="http://schemas.microsoft.com/office/drawing/2014/main" id="{425B5E14-E7D6-4C68-B368-DFC8127E74AF}"/>
                    </a:ext>
                  </a:extLst>
                </p:cNvPr>
                <p:cNvPicPr/>
                <p:nvPr/>
              </p:nvPicPr>
              <p:blipFill>
                <a:blip r:embed="rId335"/>
                <a:stretch>
                  <a:fillRect/>
                </a:stretch>
              </p:blipFill>
              <p:spPr>
                <a:xfrm>
                  <a:off x="11159293" y="1098912"/>
                  <a:ext cx="345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5" name="Freihand 34">
                  <a:extLst>
                    <a:ext uri="{FF2B5EF4-FFF2-40B4-BE49-F238E27FC236}">
                      <a16:creationId xmlns:a16="http://schemas.microsoft.com/office/drawing/2014/main" id="{412484CE-7BEB-433A-A61B-AF956D092662}"/>
                    </a:ext>
                  </a:extLst>
                </p14:cNvPr>
                <p14:cNvContentPartPr/>
                <p14:nvPr/>
              </p14:nvContentPartPr>
              <p14:xfrm>
                <a:off x="10050133" y="1785432"/>
                <a:ext cx="311040" cy="197640"/>
              </p14:xfrm>
            </p:contentPart>
          </mc:Choice>
          <mc:Fallback xmlns="">
            <p:pic>
              <p:nvPicPr>
                <p:cNvPr id="35" name="Freihand 34">
                  <a:extLst>
                    <a:ext uri="{FF2B5EF4-FFF2-40B4-BE49-F238E27FC236}">
                      <a16:creationId xmlns:a16="http://schemas.microsoft.com/office/drawing/2014/main" id="{412484CE-7BEB-433A-A61B-AF956D092662}"/>
                    </a:ext>
                  </a:extLst>
                </p:cNvPr>
                <p:cNvPicPr/>
                <p:nvPr/>
              </p:nvPicPr>
              <p:blipFill>
                <a:blip r:embed="rId337"/>
                <a:stretch>
                  <a:fillRect/>
                </a:stretch>
              </p:blipFill>
              <p:spPr>
                <a:xfrm>
                  <a:off x="10045813" y="1781112"/>
                  <a:ext cx="319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6" name="Freihand 35">
                  <a:extLst>
                    <a:ext uri="{FF2B5EF4-FFF2-40B4-BE49-F238E27FC236}">
                      <a16:creationId xmlns:a16="http://schemas.microsoft.com/office/drawing/2014/main" id="{3C055982-A2DB-4972-B31C-09C8A4324723}"/>
                    </a:ext>
                  </a:extLst>
                </p14:cNvPr>
                <p14:cNvContentPartPr/>
                <p14:nvPr/>
              </p14:nvContentPartPr>
              <p14:xfrm>
                <a:off x="10350733" y="1787952"/>
                <a:ext cx="104760" cy="107280"/>
              </p14:xfrm>
            </p:contentPart>
          </mc:Choice>
          <mc:Fallback xmlns="">
            <p:pic>
              <p:nvPicPr>
                <p:cNvPr id="36" name="Freihand 35">
                  <a:extLst>
                    <a:ext uri="{FF2B5EF4-FFF2-40B4-BE49-F238E27FC236}">
                      <a16:creationId xmlns:a16="http://schemas.microsoft.com/office/drawing/2014/main" id="{3C055982-A2DB-4972-B31C-09C8A4324723}"/>
                    </a:ext>
                  </a:extLst>
                </p:cNvPr>
                <p:cNvPicPr/>
                <p:nvPr/>
              </p:nvPicPr>
              <p:blipFill>
                <a:blip r:embed="rId339"/>
                <a:stretch>
                  <a:fillRect/>
                </a:stretch>
              </p:blipFill>
              <p:spPr>
                <a:xfrm>
                  <a:off x="10346413" y="1783632"/>
                  <a:ext cx="113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7" name="Freihand 36">
                  <a:extLst>
                    <a:ext uri="{FF2B5EF4-FFF2-40B4-BE49-F238E27FC236}">
                      <a16:creationId xmlns:a16="http://schemas.microsoft.com/office/drawing/2014/main" id="{7662F6EC-629D-4B8E-A1A2-D76F73EF4501}"/>
                    </a:ext>
                  </a:extLst>
                </p14:cNvPr>
                <p14:cNvContentPartPr/>
                <p14:nvPr/>
              </p14:nvContentPartPr>
              <p14:xfrm>
                <a:off x="10436413" y="1701912"/>
                <a:ext cx="90360" cy="163080"/>
              </p14:xfrm>
            </p:contentPart>
          </mc:Choice>
          <mc:Fallback xmlns="">
            <p:pic>
              <p:nvPicPr>
                <p:cNvPr id="37" name="Freihand 36">
                  <a:extLst>
                    <a:ext uri="{FF2B5EF4-FFF2-40B4-BE49-F238E27FC236}">
                      <a16:creationId xmlns:a16="http://schemas.microsoft.com/office/drawing/2014/main" id="{7662F6EC-629D-4B8E-A1A2-D76F73EF4501}"/>
                    </a:ext>
                  </a:extLst>
                </p:cNvPr>
                <p:cNvPicPr/>
                <p:nvPr/>
              </p:nvPicPr>
              <p:blipFill>
                <a:blip r:embed="rId341"/>
                <a:stretch>
                  <a:fillRect/>
                </a:stretch>
              </p:blipFill>
              <p:spPr>
                <a:xfrm>
                  <a:off x="10432093" y="1697592"/>
                  <a:ext cx="99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8" name="Freihand 37">
                  <a:extLst>
                    <a:ext uri="{FF2B5EF4-FFF2-40B4-BE49-F238E27FC236}">
                      <a16:creationId xmlns:a16="http://schemas.microsoft.com/office/drawing/2014/main" id="{6A49AA78-064D-48B2-AD22-1D196A11E73C}"/>
                    </a:ext>
                  </a:extLst>
                </p14:cNvPr>
                <p14:cNvContentPartPr/>
                <p14:nvPr/>
              </p14:nvContentPartPr>
              <p14:xfrm>
                <a:off x="10508053" y="1727112"/>
                <a:ext cx="291600" cy="108000"/>
              </p14:xfrm>
            </p:contentPart>
          </mc:Choice>
          <mc:Fallback xmlns="">
            <p:pic>
              <p:nvPicPr>
                <p:cNvPr id="38" name="Freihand 37">
                  <a:extLst>
                    <a:ext uri="{FF2B5EF4-FFF2-40B4-BE49-F238E27FC236}">
                      <a16:creationId xmlns:a16="http://schemas.microsoft.com/office/drawing/2014/main" id="{6A49AA78-064D-48B2-AD22-1D196A11E73C}"/>
                    </a:ext>
                  </a:extLst>
                </p:cNvPr>
                <p:cNvPicPr/>
                <p:nvPr/>
              </p:nvPicPr>
              <p:blipFill>
                <a:blip r:embed="rId343"/>
                <a:stretch>
                  <a:fillRect/>
                </a:stretch>
              </p:blipFill>
              <p:spPr>
                <a:xfrm>
                  <a:off x="10503733" y="1722792"/>
                  <a:ext cx="300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9" name="Freihand 38">
                  <a:extLst>
                    <a:ext uri="{FF2B5EF4-FFF2-40B4-BE49-F238E27FC236}">
                      <a16:creationId xmlns:a16="http://schemas.microsoft.com/office/drawing/2014/main" id="{33BEB0D9-B544-474E-ABA9-248D031CA3EB}"/>
                    </a:ext>
                  </a:extLst>
                </p14:cNvPr>
                <p14:cNvContentPartPr/>
                <p14:nvPr/>
              </p14:nvContentPartPr>
              <p14:xfrm>
                <a:off x="10761853" y="1676352"/>
                <a:ext cx="107640" cy="84960"/>
              </p14:xfrm>
            </p:contentPart>
          </mc:Choice>
          <mc:Fallback xmlns="">
            <p:pic>
              <p:nvPicPr>
                <p:cNvPr id="39" name="Freihand 38">
                  <a:extLst>
                    <a:ext uri="{FF2B5EF4-FFF2-40B4-BE49-F238E27FC236}">
                      <a16:creationId xmlns:a16="http://schemas.microsoft.com/office/drawing/2014/main" id="{33BEB0D9-B544-474E-ABA9-248D031CA3EB}"/>
                    </a:ext>
                  </a:extLst>
                </p:cNvPr>
                <p:cNvPicPr/>
                <p:nvPr/>
              </p:nvPicPr>
              <p:blipFill>
                <a:blip r:embed="rId345"/>
                <a:stretch>
                  <a:fillRect/>
                </a:stretch>
              </p:blipFill>
              <p:spPr>
                <a:xfrm>
                  <a:off x="10757533" y="1672032"/>
                  <a:ext cx="116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0" name="Freihand 39">
                  <a:extLst>
                    <a:ext uri="{FF2B5EF4-FFF2-40B4-BE49-F238E27FC236}">
                      <a16:creationId xmlns:a16="http://schemas.microsoft.com/office/drawing/2014/main" id="{7445C702-763A-42AF-B4E8-CFDF339B1936}"/>
                    </a:ext>
                  </a:extLst>
                </p14:cNvPr>
                <p14:cNvContentPartPr/>
                <p14:nvPr/>
              </p14:nvContentPartPr>
              <p14:xfrm>
                <a:off x="10869493" y="1543152"/>
                <a:ext cx="162720" cy="199800"/>
              </p14:xfrm>
            </p:contentPart>
          </mc:Choice>
          <mc:Fallback xmlns="">
            <p:pic>
              <p:nvPicPr>
                <p:cNvPr id="40" name="Freihand 39">
                  <a:extLst>
                    <a:ext uri="{FF2B5EF4-FFF2-40B4-BE49-F238E27FC236}">
                      <a16:creationId xmlns:a16="http://schemas.microsoft.com/office/drawing/2014/main" id="{7445C702-763A-42AF-B4E8-CFDF339B1936}"/>
                    </a:ext>
                  </a:extLst>
                </p:cNvPr>
                <p:cNvPicPr/>
                <p:nvPr/>
              </p:nvPicPr>
              <p:blipFill>
                <a:blip r:embed="rId347"/>
                <a:stretch>
                  <a:fillRect/>
                </a:stretch>
              </p:blipFill>
              <p:spPr>
                <a:xfrm>
                  <a:off x="10865173" y="1538832"/>
                  <a:ext cx="171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1" name="Freihand 40">
                  <a:extLst>
                    <a:ext uri="{FF2B5EF4-FFF2-40B4-BE49-F238E27FC236}">
                      <a16:creationId xmlns:a16="http://schemas.microsoft.com/office/drawing/2014/main" id="{B4819F14-7283-4BC8-9957-4A98B0DD0E1A}"/>
                    </a:ext>
                  </a:extLst>
                </p14:cNvPr>
                <p14:cNvContentPartPr/>
                <p14:nvPr/>
              </p14:nvContentPartPr>
              <p14:xfrm>
                <a:off x="11091613" y="1512912"/>
                <a:ext cx="231480" cy="149400"/>
              </p14:xfrm>
            </p:contentPart>
          </mc:Choice>
          <mc:Fallback xmlns="">
            <p:pic>
              <p:nvPicPr>
                <p:cNvPr id="41" name="Freihand 40">
                  <a:extLst>
                    <a:ext uri="{FF2B5EF4-FFF2-40B4-BE49-F238E27FC236}">
                      <a16:creationId xmlns:a16="http://schemas.microsoft.com/office/drawing/2014/main" id="{B4819F14-7283-4BC8-9957-4A98B0DD0E1A}"/>
                    </a:ext>
                  </a:extLst>
                </p:cNvPr>
                <p:cNvPicPr/>
                <p:nvPr/>
              </p:nvPicPr>
              <p:blipFill>
                <a:blip r:embed="rId349"/>
                <a:stretch>
                  <a:fillRect/>
                </a:stretch>
              </p:blipFill>
              <p:spPr>
                <a:xfrm>
                  <a:off x="11087293" y="1508592"/>
                  <a:ext cx="240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2" name="Freihand 41">
                  <a:extLst>
                    <a:ext uri="{FF2B5EF4-FFF2-40B4-BE49-F238E27FC236}">
                      <a16:creationId xmlns:a16="http://schemas.microsoft.com/office/drawing/2014/main" id="{255C09C4-14CC-4287-8761-44E3360B309B}"/>
                    </a:ext>
                  </a:extLst>
                </p14:cNvPr>
                <p14:cNvContentPartPr/>
                <p14:nvPr/>
              </p14:nvContentPartPr>
              <p14:xfrm>
                <a:off x="11307613" y="1392672"/>
                <a:ext cx="135000" cy="181800"/>
              </p14:xfrm>
            </p:contentPart>
          </mc:Choice>
          <mc:Fallback xmlns="">
            <p:pic>
              <p:nvPicPr>
                <p:cNvPr id="42" name="Freihand 41">
                  <a:extLst>
                    <a:ext uri="{FF2B5EF4-FFF2-40B4-BE49-F238E27FC236}">
                      <a16:creationId xmlns:a16="http://schemas.microsoft.com/office/drawing/2014/main" id="{255C09C4-14CC-4287-8761-44E3360B309B}"/>
                    </a:ext>
                  </a:extLst>
                </p:cNvPr>
                <p:cNvPicPr/>
                <p:nvPr/>
              </p:nvPicPr>
              <p:blipFill>
                <a:blip r:embed="rId351"/>
                <a:stretch>
                  <a:fillRect/>
                </a:stretch>
              </p:blipFill>
              <p:spPr>
                <a:xfrm>
                  <a:off x="11303293" y="1388352"/>
                  <a:ext cx="143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3" name="Freihand 42">
                  <a:extLst>
                    <a:ext uri="{FF2B5EF4-FFF2-40B4-BE49-F238E27FC236}">
                      <a16:creationId xmlns:a16="http://schemas.microsoft.com/office/drawing/2014/main" id="{C98753BC-0560-45DA-A355-00A3FEED64BC}"/>
                    </a:ext>
                  </a:extLst>
                </p14:cNvPr>
                <p14:cNvContentPartPr/>
                <p14:nvPr/>
              </p14:nvContentPartPr>
              <p14:xfrm>
                <a:off x="11469613" y="1287192"/>
                <a:ext cx="238320" cy="240120"/>
              </p14:xfrm>
            </p:contentPart>
          </mc:Choice>
          <mc:Fallback xmlns="">
            <p:pic>
              <p:nvPicPr>
                <p:cNvPr id="43" name="Freihand 42">
                  <a:extLst>
                    <a:ext uri="{FF2B5EF4-FFF2-40B4-BE49-F238E27FC236}">
                      <a16:creationId xmlns:a16="http://schemas.microsoft.com/office/drawing/2014/main" id="{C98753BC-0560-45DA-A355-00A3FEED64BC}"/>
                    </a:ext>
                  </a:extLst>
                </p:cNvPr>
                <p:cNvPicPr/>
                <p:nvPr/>
              </p:nvPicPr>
              <p:blipFill>
                <a:blip r:embed="rId353"/>
                <a:stretch>
                  <a:fillRect/>
                </a:stretch>
              </p:blipFill>
              <p:spPr>
                <a:xfrm>
                  <a:off x="11465293" y="1282872"/>
                  <a:ext cx="246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4" name="Freihand 43">
                  <a:extLst>
                    <a:ext uri="{FF2B5EF4-FFF2-40B4-BE49-F238E27FC236}">
                      <a16:creationId xmlns:a16="http://schemas.microsoft.com/office/drawing/2014/main" id="{91AA0993-D348-4704-85CB-E9AABD52C439}"/>
                    </a:ext>
                  </a:extLst>
                </p14:cNvPr>
                <p14:cNvContentPartPr/>
                <p14:nvPr/>
              </p14:nvContentPartPr>
              <p14:xfrm>
                <a:off x="11727733" y="1319592"/>
                <a:ext cx="171360" cy="122400"/>
              </p14:xfrm>
            </p:contentPart>
          </mc:Choice>
          <mc:Fallback xmlns="">
            <p:pic>
              <p:nvPicPr>
                <p:cNvPr id="44" name="Freihand 43">
                  <a:extLst>
                    <a:ext uri="{FF2B5EF4-FFF2-40B4-BE49-F238E27FC236}">
                      <a16:creationId xmlns:a16="http://schemas.microsoft.com/office/drawing/2014/main" id="{91AA0993-D348-4704-85CB-E9AABD52C439}"/>
                    </a:ext>
                  </a:extLst>
                </p:cNvPr>
                <p:cNvPicPr/>
                <p:nvPr/>
              </p:nvPicPr>
              <p:blipFill>
                <a:blip r:embed="rId355"/>
                <a:stretch>
                  <a:fillRect/>
                </a:stretch>
              </p:blipFill>
              <p:spPr>
                <a:xfrm>
                  <a:off x="11723413" y="1315272"/>
                  <a:ext cx="18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5" name="Freihand 44">
                  <a:extLst>
                    <a:ext uri="{FF2B5EF4-FFF2-40B4-BE49-F238E27FC236}">
                      <a16:creationId xmlns:a16="http://schemas.microsoft.com/office/drawing/2014/main" id="{3CE4EA8C-13BF-4848-AC4D-B5B8AD9673EE}"/>
                    </a:ext>
                  </a:extLst>
                </p14:cNvPr>
                <p14:cNvContentPartPr/>
                <p14:nvPr/>
              </p14:nvContentPartPr>
              <p14:xfrm>
                <a:off x="11866333" y="1264512"/>
                <a:ext cx="135360" cy="146160"/>
              </p14:xfrm>
            </p:contentPart>
          </mc:Choice>
          <mc:Fallback xmlns="">
            <p:pic>
              <p:nvPicPr>
                <p:cNvPr id="45" name="Freihand 44">
                  <a:extLst>
                    <a:ext uri="{FF2B5EF4-FFF2-40B4-BE49-F238E27FC236}">
                      <a16:creationId xmlns:a16="http://schemas.microsoft.com/office/drawing/2014/main" id="{3CE4EA8C-13BF-4848-AC4D-B5B8AD9673EE}"/>
                    </a:ext>
                  </a:extLst>
                </p:cNvPr>
                <p:cNvPicPr/>
                <p:nvPr/>
              </p:nvPicPr>
              <p:blipFill>
                <a:blip r:embed="rId357"/>
                <a:stretch>
                  <a:fillRect/>
                </a:stretch>
              </p:blipFill>
              <p:spPr>
                <a:xfrm>
                  <a:off x="11862013" y="1260192"/>
                  <a:ext cx="144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6" name="Freihand 45">
                  <a:extLst>
                    <a:ext uri="{FF2B5EF4-FFF2-40B4-BE49-F238E27FC236}">
                      <a16:creationId xmlns:a16="http://schemas.microsoft.com/office/drawing/2014/main" id="{66AAE175-CFE4-42CA-914D-2FC5D8884B03}"/>
                    </a:ext>
                  </a:extLst>
                </p14:cNvPr>
                <p14:cNvContentPartPr/>
                <p14:nvPr/>
              </p14:nvContentPartPr>
              <p14:xfrm>
                <a:off x="11398333" y="1317432"/>
                <a:ext cx="163080" cy="69480"/>
              </p14:xfrm>
            </p:contentPart>
          </mc:Choice>
          <mc:Fallback xmlns="">
            <p:pic>
              <p:nvPicPr>
                <p:cNvPr id="46" name="Freihand 45">
                  <a:extLst>
                    <a:ext uri="{FF2B5EF4-FFF2-40B4-BE49-F238E27FC236}">
                      <a16:creationId xmlns:a16="http://schemas.microsoft.com/office/drawing/2014/main" id="{66AAE175-CFE4-42CA-914D-2FC5D8884B03}"/>
                    </a:ext>
                  </a:extLst>
                </p:cNvPr>
                <p:cNvPicPr/>
                <p:nvPr/>
              </p:nvPicPr>
              <p:blipFill>
                <a:blip r:embed="rId359"/>
                <a:stretch>
                  <a:fillRect/>
                </a:stretch>
              </p:blipFill>
              <p:spPr>
                <a:xfrm>
                  <a:off x="11394013" y="1313112"/>
                  <a:ext cx="171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7" name="Freihand 46">
                  <a:extLst>
                    <a:ext uri="{FF2B5EF4-FFF2-40B4-BE49-F238E27FC236}">
                      <a16:creationId xmlns:a16="http://schemas.microsoft.com/office/drawing/2014/main" id="{1571F16F-7F3E-49C4-9060-F1B631F71595}"/>
                    </a:ext>
                  </a:extLst>
                </p14:cNvPr>
                <p14:cNvContentPartPr/>
                <p14:nvPr/>
              </p14:nvContentPartPr>
              <p14:xfrm>
                <a:off x="10053373" y="2074152"/>
                <a:ext cx="132120" cy="258120"/>
              </p14:xfrm>
            </p:contentPart>
          </mc:Choice>
          <mc:Fallback xmlns="">
            <p:pic>
              <p:nvPicPr>
                <p:cNvPr id="47" name="Freihand 46">
                  <a:extLst>
                    <a:ext uri="{FF2B5EF4-FFF2-40B4-BE49-F238E27FC236}">
                      <a16:creationId xmlns:a16="http://schemas.microsoft.com/office/drawing/2014/main" id="{1571F16F-7F3E-49C4-9060-F1B631F71595}"/>
                    </a:ext>
                  </a:extLst>
                </p:cNvPr>
                <p:cNvPicPr/>
                <p:nvPr/>
              </p:nvPicPr>
              <p:blipFill>
                <a:blip r:embed="rId361"/>
                <a:stretch>
                  <a:fillRect/>
                </a:stretch>
              </p:blipFill>
              <p:spPr>
                <a:xfrm>
                  <a:off x="10049053" y="2069832"/>
                  <a:ext cx="1407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8" name="Freihand 47">
                  <a:extLst>
                    <a:ext uri="{FF2B5EF4-FFF2-40B4-BE49-F238E27FC236}">
                      <a16:creationId xmlns:a16="http://schemas.microsoft.com/office/drawing/2014/main" id="{BE9824C2-AB08-4CCB-A904-83B1822A880E}"/>
                    </a:ext>
                  </a:extLst>
                </p14:cNvPr>
                <p14:cNvContentPartPr/>
                <p14:nvPr/>
              </p14:nvContentPartPr>
              <p14:xfrm>
                <a:off x="10252093" y="2113392"/>
                <a:ext cx="105840" cy="163080"/>
              </p14:xfrm>
            </p:contentPart>
          </mc:Choice>
          <mc:Fallback xmlns="">
            <p:pic>
              <p:nvPicPr>
                <p:cNvPr id="48" name="Freihand 47">
                  <a:extLst>
                    <a:ext uri="{FF2B5EF4-FFF2-40B4-BE49-F238E27FC236}">
                      <a16:creationId xmlns:a16="http://schemas.microsoft.com/office/drawing/2014/main" id="{BE9824C2-AB08-4CCB-A904-83B1822A880E}"/>
                    </a:ext>
                  </a:extLst>
                </p:cNvPr>
                <p:cNvPicPr/>
                <p:nvPr/>
              </p:nvPicPr>
              <p:blipFill>
                <a:blip r:embed="rId363"/>
                <a:stretch>
                  <a:fillRect/>
                </a:stretch>
              </p:blipFill>
              <p:spPr>
                <a:xfrm>
                  <a:off x="10247773" y="2109072"/>
                  <a:ext cx="114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9" name="Freihand 48">
                  <a:extLst>
                    <a:ext uri="{FF2B5EF4-FFF2-40B4-BE49-F238E27FC236}">
                      <a16:creationId xmlns:a16="http://schemas.microsoft.com/office/drawing/2014/main" id="{06F6EC79-E382-4133-9707-94BDF9575181}"/>
                    </a:ext>
                  </a:extLst>
                </p14:cNvPr>
                <p14:cNvContentPartPr/>
                <p14:nvPr/>
              </p14:nvContentPartPr>
              <p14:xfrm>
                <a:off x="10214293" y="2169192"/>
                <a:ext cx="131040" cy="18000"/>
              </p14:xfrm>
            </p:contentPart>
          </mc:Choice>
          <mc:Fallback xmlns="">
            <p:pic>
              <p:nvPicPr>
                <p:cNvPr id="49" name="Freihand 48">
                  <a:extLst>
                    <a:ext uri="{FF2B5EF4-FFF2-40B4-BE49-F238E27FC236}">
                      <a16:creationId xmlns:a16="http://schemas.microsoft.com/office/drawing/2014/main" id="{06F6EC79-E382-4133-9707-94BDF9575181}"/>
                    </a:ext>
                  </a:extLst>
                </p:cNvPr>
                <p:cNvPicPr/>
                <p:nvPr/>
              </p:nvPicPr>
              <p:blipFill>
                <a:blip r:embed="rId365"/>
                <a:stretch>
                  <a:fillRect/>
                </a:stretch>
              </p:blipFill>
              <p:spPr>
                <a:xfrm>
                  <a:off x="10209973" y="2164872"/>
                  <a:ext cx="139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50" name="Freihand 49">
                  <a:extLst>
                    <a:ext uri="{FF2B5EF4-FFF2-40B4-BE49-F238E27FC236}">
                      <a16:creationId xmlns:a16="http://schemas.microsoft.com/office/drawing/2014/main" id="{8EF95002-4C45-41FE-B212-F5C337598B4B}"/>
                    </a:ext>
                  </a:extLst>
                </p14:cNvPr>
                <p14:cNvContentPartPr/>
                <p14:nvPr/>
              </p14:nvContentPartPr>
              <p14:xfrm>
                <a:off x="10387453" y="2034192"/>
                <a:ext cx="104400" cy="396000"/>
              </p14:xfrm>
            </p:contentPart>
          </mc:Choice>
          <mc:Fallback xmlns="">
            <p:pic>
              <p:nvPicPr>
                <p:cNvPr id="50" name="Freihand 49">
                  <a:extLst>
                    <a:ext uri="{FF2B5EF4-FFF2-40B4-BE49-F238E27FC236}">
                      <a16:creationId xmlns:a16="http://schemas.microsoft.com/office/drawing/2014/main" id="{8EF95002-4C45-41FE-B212-F5C337598B4B}"/>
                    </a:ext>
                  </a:extLst>
                </p:cNvPr>
                <p:cNvPicPr/>
                <p:nvPr/>
              </p:nvPicPr>
              <p:blipFill>
                <a:blip r:embed="rId367"/>
                <a:stretch>
                  <a:fillRect/>
                </a:stretch>
              </p:blipFill>
              <p:spPr>
                <a:xfrm>
                  <a:off x="10383133" y="2029872"/>
                  <a:ext cx="1130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1" name="Freihand 50">
                  <a:extLst>
                    <a:ext uri="{FF2B5EF4-FFF2-40B4-BE49-F238E27FC236}">
                      <a16:creationId xmlns:a16="http://schemas.microsoft.com/office/drawing/2014/main" id="{01747514-303E-4A92-ACAB-4B3601FBC749}"/>
                    </a:ext>
                  </a:extLst>
                </p14:cNvPr>
                <p14:cNvContentPartPr/>
                <p14:nvPr/>
              </p14:nvContentPartPr>
              <p14:xfrm>
                <a:off x="10612813" y="2146152"/>
                <a:ext cx="8640" cy="27720"/>
              </p14:xfrm>
            </p:contentPart>
          </mc:Choice>
          <mc:Fallback xmlns="">
            <p:pic>
              <p:nvPicPr>
                <p:cNvPr id="51" name="Freihand 50">
                  <a:extLst>
                    <a:ext uri="{FF2B5EF4-FFF2-40B4-BE49-F238E27FC236}">
                      <a16:creationId xmlns:a16="http://schemas.microsoft.com/office/drawing/2014/main" id="{01747514-303E-4A92-ACAB-4B3601FBC749}"/>
                    </a:ext>
                  </a:extLst>
                </p:cNvPr>
                <p:cNvPicPr/>
                <p:nvPr/>
              </p:nvPicPr>
              <p:blipFill>
                <a:blip r:embed="rId369"/>
                <a:stretch>
                  <a:fillRect/>
                </a:stretch>
              </p:blipFill>
              <p:spPr>
                <a:xfrm>
                  <a:off x="10608493" y="2141832"/>
                  <a:ext cx="17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52" name="Freihand 51">
                  <a:extLst>
                    <a:ext uri="{FF2B5EF4-FFF2-40B4-BE49-F238E27FC236}">
                      <a16:creationId xmlns:a16="http://schemas.microsoft.com/office/drawing/2014/main" id="{131C36D4-A3E9-41B5-B196-FFDA558D424F}"/>
                    </a:ext>
                  </a:extLst>
                </p14:cNvPr>
                <p14:cNvContentPartPr/>
                <p14:nvPr/>
              </p14:nvContentPartPr>
              <p14:xfrm>
                <a:off x="10824133" y="1904592"/>
                <a:ext cx="242640" cy="188280"/>
              </p14:xfrm>
            </p:contentPart>
          </mc:Choice>
          <mc:Fallback xmlns="">
            <p:pic>
              <p:nvPicPr>
                <p:cNvPr id="52" name="Freihand 51">
                  <a:extLst>
                    <a:ext uri="{FF2B5EF4-FFF2-40B4-BE49-F238E27FC236}">
                      <a16:creationId xmlns:a16="http://schemas.microsoft.com/office/drawing/2014/main" id="{131C36D4-A3E9-41B5-B196-FFDA558D424F}"/>
                    </a:ext>
                  </a:extLst>
                </p:cNvPr>
                <p:cNvPicPr/>
                <p:nvPr/>
              </p:nvPicPr>
              <p:blipFill>
                <a:blip r:embed="rId371"/>
                <a:stretch>
                  <a:fillRect/>
                </a:stretch>
              </p:blipFill>
              <p:spPr>
                <a:xfrm>
                  <a:off x="10819813" y="1900272"/>
                  <a:ext cx="251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3" name="Freihand 52">
                  <a:extLst>
                    <a:ext uri="{FF2B5EF4-FFF2-40B4-BE49-F238E27FC236}">
                      <a16:creationId xmlns:a16="http://schemas.microsoft.com/office/drawing/2014/main" id="{22F8DA5C-7F5C-4F12-B313-7931E9E9059E}"/>
                    </a:ext>
                  </a:extLst>
                </p14:cNvPr>
                <p14:cNvContentPartPr/>
                <p14:nvPr/>
              </p14:nvContentPartPr>
              <p14:xfrm>
                <a:off x="11093413" y="1897032"/>
                <a:ext cx="119160" cy="151920"/>
              </p14:xfrm>
            </p:contentPart>
          </mc:Choice>
          <mc:Fallback xmlns="">
            <p:pic>
              <p:nvPicPr>
                <p:cNvPr id="53" name="Freihand 52">
                  <a:extLst>
                    <a:ext uri="{FF2B5EF4-FFF2-40B4-BE49-F238E27FC236}">
                      <a16:creationId xmlns:a16="http://schemas.microsoft.com/office/drawing/2014/main" id="{22F8DA5C-7F5C-4F12-B313-7931E9E9059E}"/>
                    </a:ext>
                  </a:extLst>
                </p:cNvPr>
                <p:cNvPicPr/>
                <p:nvPr/>
              </p:nvPicPr>
              <p:blipFill>
                <a:blip r:embed="rId373"/>
                <a:stretch>
                  <a:fillRect/>
                </a:stretch>
              </p:blipFill>
              <p:spPr>
                <a:xfrm>
                  <a:off x="11089093" y="1892712"/>
                  <a:ext cx="127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54" name="Freihand 53">
                  <a:extLst>
                    <a:ext uri="{FF2B5EF4-FFF2-40B4-BE49-F238E27FC236}">
                      <a16:creationId xmlns:a16="http://schemas.microsoft.com/office/drawing/2014/main" id="{E2A115B2-FC28-454E-B1DF-870313AECCCF}"/>
                    </a:ext>
                  </a:extLst>
                </p14:cNvPr>
                <p14:cNvContentPartPr/>
                <p14:nvPr/>
              </p14:nvContentPartPr>
              <p14:xfrm>
                <a:off x="10146973" y="2576712"/>
                <a:ext cx="169200" cy="175680"/>
              </p14:xfrm>
            </p:contentPart>
          </mc:Choice>
          <mc:Fallback xmlns="">
            <p:pic>
              <p:nvPicPr>
                <p:cNvPr id="54" name="Freihand 53">
                  <a:extLst>
                    <a:ext uri="{FF2B5EF4-FFF2-40B4-BE49-F238E27FC236}">
                      <a16:creationId xmlns:a16="http://schemas.microsoft.com/office/drawing/2014/main" id="{E2A115B2-FC28-454E-B1DF-870313AECCCF}"/>
                    </a:ext>
                  </a:extLst>
                </p:cNvPr>
                <p:cNvPicPr/>
                <p:nvPr/>
              </p:nvPicPr>
              <p:blipFill>
                <a:blip r:embed="rId375"/>
                <a:stretch>
                  <a:fillRect/>
                </a:stretch>
              </p:blipFill>
              <p:spPr>
                <a:xfrm>
                  <a:off x="10142653" y="2572392"/>
                  <a:ext cx="177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5" name="Freihand 54">
                  <a:extLst>
                    <a:ext uri="{FF2B5EF4-FFF2-40B4-BE49-F238E27FC236}">
                      <a16:creationId xmlns:a16="http://schemas.microsoft.com/office/drawing/2014/main" id="{871DDC03-85DC-43D0-9798-E93295DD800B}"/>
                    </a:ext>
                  </a:extLst>
                </p14:cNvPr>
                <p14:cNvContentPartPr/>
                <p14:nvPr/>
              </p14:nvContentPartPr>
              <p14:xfrm>
                <a:off x="10330213" y="2539272"/>
                <a:ext cx="164160" cy="199080"/>
              </p14:xfrm>
            </p:contentPart>
          </mc:Choice>
          <mc:Fallback xmlns="">
            <p:pic>
              <p:nvPicPr>
                <p:cNvPr id="55" name="Freihand 54">
                  <a:extLst>
                    <a:ext uri="{FF2B5EF4-FFF2-40B4-BE49-F238E27FC236}">
                      <a16:creationId xmlns:a16="http://schemas.microsoft.com/office/drawing/2014/main" id="{871DDC03-85DC-43D0-9798-E93295DD800B}"/>
                    </a:ext>
                  </a:extLst>
                </p:cNvPr>
                <p:cNvPicPr/>
                <p:nvPr/>
              </p:nvPicPr>
              <p:blipFill>
                <a:blip r:embed="rId377"/>
                <a:stretch>
                  <a:fillRect/>
                </a:stretch>
              </p:blipFill>
              <p:spPr>
                <a:xfrm>
                  <a:off x="10325893" y="2534952"/>
                  <a:ext cx="172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6" name="Freihand 55">
                  <a:extLst>
                    <a:ext uri="{FF2B5EF4-FFF2-40B4-BE49-F238E27FC236}">
                      <a16:creationId xmlns:a16="http://schemas.microsoft.com/office/drawing/2014/main" id="{1E697B91-86E8-4622-9F29-3F570E29430C}"/>
                    </a:ext>
                  </a:extLst>
                </p14:cNvPr>
                <p14:cNvContentPartPr/>
                <p14:nvPr/>
              </p14:nvContentPartPr>
              <p14:xfrm>
                <a:off x="10565653" y="2526312"/>
                <a:ext cx="115920" cy="69480"/>
              </p14:xfrm>
            </p:contentPart>
          </mc:Choice>
          <mc:Fallback xmlns="">
            <p:pic>
              <p:nvPicPr>
                <p:cNvPr id="56" name="Freihand 55">
                  <a:extLst>
                    <a:ext uri="{FF2B5EF4-FFF2-40B4-BE49-F238E27FC236}">
                      <a16:creationId xmlns:a16="http://schemas.microsoft.com/office/drawing/2014/main" id="{1E697B91-86E8-4622-9F29-3F570E29430C}"/>
                    </a:ext>
                  </a:extLst>
                </p:cNvPr>
                <p:cNvPicPr/>
                <p:nvPr/>
              </p:nvPicPr>
              <p:blipFill>
                <a:blip r:embed="rId379"/>
                <a:stretch>
                  <a:fillRect/>
                </a:stretch>
              </p:blipFill>
              <p:spPr>
                <a:xfrm>
                  <a:off x="10561333" y="2521992"/>
                  <a:ext cx="124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57" name="Freihand 56">
                  <a:extLst>
                    <a:ext uri="{FF2B5EF4-FFF2-40B4-BE49-F238E27FC236}">
                      <a16:creationId xmlns:a16="http://schemas.microsoft.com/office/drawing/2014/main" id="{493E2BE9-E244-455A-BD0E-2BDCD1708E12}"/>
                    </a:ext>
                  </a:extLst>
                </p14:cNvPr>
                <p14:cNvContentPartPr/>
                <p14:nvPr/>
              </p14:nvContentPartPr>
              <p14:xfrm>
                <a:off x="10751773" y="2414352"/>
                <a:ext cx="44640" cy="163800"/>
              </p14:xfrm>
            </p:contentPart>
          </mc:Choice>
          <mc:Fallback xmlns="">
            <p:pic>
              <p:nvPicPr>
                <p:cNvPr id="57" name="Freihand 56">
                  <a:extLst>
                    <a:ext uri="{FF2B5EF4-FFF2-40B4-BE49-F238E27FC236}">
                      <a16:creationId xmlns:a16="http://schemas.microsoft.com/office/drawing/2014/main" id="{493E2BE9-E244-455A-BD0E-2BDCD1708E12}"/>
                    </a:ext>
                  </a:extLst>
                </p:cNvPr>
                <p:cNvPicPr/>
                <p:nvPr/>
              </p:nvPicPr>
              <p:blipFill>
                <a:blip r:embed="rId381"/>
                <a:stretch>
                  <a:fillRect/>
                </a:stretch>
              </p:blipFill>
              <p:spPr>
                <a:xfrm>
                  <a:off x="10747453" y="2410032"/>
                  <a:ext cx="53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58" name="Freihand 57">
                  <a:extLst>
                    <a:ext uri="{FF2B5EF4-FFF2-40B4-BE49-F238E27FC236}">
                      <a16:creationId xmlns:a16="http://schemas.microsoft.com/office/drawing/2014/main" id="{8538970B-A9AB-457C-AA2C-F57475BAE0C9}"/>
                    </a:ext>
                  </a:extLst>
                </p14:cNvPr>
                <p14:cNvContentPartPr/>
                <p14:nvPr/>
              </p14:nvContentPartPr>
              <p14:xfrm>
                <a:off x="10604893" y="2405352"/>
                <a:ext cx="295920" cy="192600"/>
              </p14:xfrm>
            </p:contentPart>
          </mc:Choice>
          <mc:Fallback xmlns="">
            <p:pic>
              <p:nvPicPr>
                <p:cNvPr id="58" name="Freihand 57">
                  <a:extLst>
                    <a:ext uri="{FF2B5EF4-FFF2-40B4-BE49-F238E27FC236}">
                      <a16:creationId xmlns:a16="http://schemas.microsoft.com/office/drawing/2014/main" id="{8538970B-A9AB-457C-AA2C-F57475BAE0C9}"/>
                    </a:ext>
                  </a:extLst>
                </p:cNvPr>
                <p:cNvPicPr/>
                <p:nvPr/>
              </p:nvPicPr>
              <p:blipFill>
                <a:blip r:embed="rId383"/>
                <a:stretch>
                  <a:fillRect/>
                </a:stretch>
              </p:blipFill>
              <p:spPr>
                <a:xfrm>
                  <a:off x="10600573" y="2401032"/>
                  <a:ext cx="304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59" name="Freihand 58">
                  <a:extLst>
                    <a:ext uri="{FF2B5EF4-FFF2-40B4-BE49-F238E27FC236}">
                      <a16:creationId xmlns:a16="http://schemas.microsoft.com/office/drawing/2014/main" id="{E03A6B01-7CDA-40DD-AEC7-B63EEC97F2C0}"/>
                    </a:ext>
                  </a:extLst>
                </p14:cNvPr>
                <p14:cNvContentPartPr/>
                <p14:nvPr/>
              </p14:nvContentPartPr>
              <p14:xfrm>
                <a:off x="10883533" y="2399952"/>
                <a:ext cx="81720" cy="148680"/>
              </p14:xfrm>
            </p:contentPart>
          </mc:Choice>
          <mc:Fallback xmlns="">
            <p:pic>
              <p:nvPicPr>
                <p:cNvPr id="59" name="Freihand 58">
                  <a:extLst>
                    <a:ext uri="{FF2B5EF4-FFF2-40B4-BE49-F238E27FC236}">
                      <a16:creationId xmlns:a16="http://schemas.microsoft.com/office/drawing/2014/main" id="{E03A6B01-7CDA-40DD-AEC7-B63EEC97F2C0}"/>
                    </a:ext>
                  </a:extLst>
                </p:cNvPr>
                <p:cNvPicPr/>
                <p:nvPr/>
              </p:nvPicPr>
              <p:blipFill>
                <a:blip r:embed="rId385"/>
                <a:stretch>
                  <a:fillRect/>
                </a:stretch>
              </p:blipFill>
              <p:spPr>
                <a:xfrm>
                  <a:off x="10879213" y="2395632"/>
                  <a:ext cx="90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60" name="Freihand 59">
                  <a:extLst>
                    <a:ext uri="{FF2B5EF4-FFF2-40B4-BE49-F238E27FC236}">
                      <a16:creationId xmlns:a16="http://schemas.microsoft.com/office/drawing/2014/main" id="{0F0EFB2A-620F-4422-8687-1385DD8F8867}"/>
                    </a:ext>
                  </a:extLst>
                </p14:cNvPr>
                <p14:cNvContentPartPr/>
                <p14:nvPr/>
              </p14:nvContentPartPr>
              <p14:xfrm>
                <a:off x="11019613" y="2255592"/>
                <a:ext cx="164160" cy="207000"/>
              </p14:xfrm>
            </p:contentPart>
          </mc:Choice>
          <mc:Fallback xmlns="">
            <p:pic>
              <p:nvPicPr>
                <p:cNvPr id="60" name="Freihand 59">
                  <a:extLst>
                    <a:ext uri="{FF2B5EF4-FFF2-40B4-BE49-F238E27FC236}">
                      <a16:creationId xmlns:a16="http://schemas.microsoft.com/office/drawing/2014/main" id="{0F0EFB2A-620F-4422-8687-1385DD8F8867}"/>
                    </a:ext>
                  </a:extLst>
                </p:cNvPr>
                <p:cNvPicPr/>
                <p:nvPr/>
              </p:nvPicPr>
              <p:blipFill>
                <a:blip r:embed="rId387"/>
                <a:stretch>
                  <a:fillRect/>
                </a:stretch>
              </p:blipFill>
              <p:spPr>
                <a:xfrm>
                  <a:off x="11015293" y="2251272"/>
                  <a:ext cx="172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61" name="Freihand 60">
                  <a:extLst>
                    <a:ext uri="{FF2B5EF4-FFF2-40B4-BE49-F238E27FC236}">
                      <a16:creationId xmlns:a16="http://schemas.microsoft.com/office/drawing/2014/main" id="{D9D67693-C295-47E6-9248-F2604363C007}"/>
                    </a:ext>
                  </a:extLst>
                </p14:cNvPr>
                <p14:cNvContentPartPr/>
                <p14:nvPr/>
              </p14:nvContentPartPr>
              <p14:xfrm>
                <a:off x="11205013" y="2196192"/>
                <a:ext cx="279360" cy="191160"/>
              </p14:xfrm>
            </p:contentPart>
          </mc:Choice>
          <mc:Fallback xmlns="">
            <p:pic>
              <p:nvPicPr>
                <p:cNvPr id="61" name="Freihand 60">
                  <a:extLst>
                    <a:ext uri="{FF2B5EF4-FFF2-40B4-BE49-F238E27FC236}">
                      <a16:creationId xmlns:a16="http://schemas.microsoft.com/office/drawing/2014/main" id="{D9D67693-C295-47E6-9248-F2604363C007}"/>
                    </a:ext>
                  </a:extLst>
                </p:cNvPr>
                <p:cNvPicPr/>
                <p:nvPr/>
              </p:nvPicPr>
              <p:blipFill>
                <a:blip r:embed="rId389"/>
                <a:stretch>
                  <a:fillRect/>
                </a:stretch>
              </p:blipFill>
              <p:spPr>
                <a:xfrm>
                  <a:off x="11200693" y="2191872"/>
                  <a:ext cx="288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62" name="Freihand 61">
                  <a:extLst>
                    <a:ext uri="{FF2B5EF4-FFF2-40B4-BE49-F238E27FC236}">
                      <a16:creationId xmlns:a16="http://schemas.microsoft.com/office/drawing/2014/main" id="{37F7274A-14E7-4A38-8CFD-636005CFC3A7}"/>
                    </a:ext>
                  </a:extLst>
                </p14:cNvPr>
                <p14:cNvContentPartPr/>
                <p14:nvPr/>
              </p14:nvContentPartPr>
              <p14:xfrm>
                <a:off x="10713613" y="2713512"/>
                <a:ext cx="223200" cy="279000"/>
              </p14:xfrm>
            </p:contentPart>
          </mc:Choice>
          <mc:Fallback xmlns="">
            <p:pic>
              <p:nvPicPr>
                <p:cNvPr id="62" name="Freihand 61">
                  <a:extLst>
                    <a:ext uri="{FF2B5EF4-FFF2-40B4-BE49-F238E27FC236}">
                      <a16:creationId xmlns:a16="http://schemas.microsoft.com/office/drawing/2014/main" id="{37F7274A-14E7-4A38-8CFD-636005CFC3A7}"/>
                    </a:ext>
                  </a:extLst>
                </p:cNvPr>
                <p:cNvPicPr/>
                <p:nvPr/>
              </p:nvPicPr>
              <p:blipFill>
                <a:blip r:embed="rId391"/>
                <a:stretch>
                  <a:fillRect/>
                </a:stretch>
              </p:blipFill>
              <p:spPr>
                <a:xfrm>
                  <a:off x="10709293" y="2709192"/>
                  <a:ext cx="2318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63" name="Freihand 62">
                  <a:extLst>
                    <a:ext uri="{FF2B5EF4-FFF2-40B4-BE49-F238E27FC236}">
                      <a16:creationId xmlns:a16="http://schemas.microsoft.com/office/drawing/2014/main" id="{8EDB7C33-2EF5-4063-B8DB-C6B92162E10A}"/>
                    </a:ext>
                  </a:extLst>
                </p14:cNvPr>
                <p14:cNvContentPartPr/>
                <p14:nvPr/>
              </p14:nvContentPartPr>
              <p14:xfrm>
                <a:off x="10929613" y="2743032"/>
                <a:ext cx="142560" cy="109080"/>
              </p14:xfrm>
            </p:contentPart>
          </mc:Choice>
          <mc:Fallback xmlns="">
            <p:pic>
              <p:nvPicPr>
                <p:cNvPr id="63" name="Freihand 62">
                  <a:extLst>
                    <a:ext uri="{FF2B5EF4-FFF2-40B4-BE49-F238E27FC236}">
                      <a16:creationId xmlns:a16="http://schemas.microsoft.com/office/drawing/2014/main" id="{8EDB7C33-2EF5-4063-B8DB-C6B92162E10A}"/>
                    </a:ext>
                  </a:extLst>
                </p:cNvPr>
                <p:cNvPicPr/>
                <p:nvPr/>
              </p:nvPicPr>
              <p:blipFill>
                <a:blip r:embed="rId393"/>
                <a:stretch>
                  <a:fillRect/>
                </a:stretch>
              </p:blipFill>
              <p:spPr>
                <a:xfrm>
                  <a:off x="10925293" y="2738712"/>
                  <a:ext cx="151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90496" name="Freihand 490495">
                  <a:extLst>
                    <a:ext uri="{FF2B5EF4-FFF2-40B4-BE49-F238E27FC236}">
                      <a16:creationId xmlns:a16="http://schemas.microsoft.com/office/drawing/2014/main" id="{FB94231A-E6F2-4FBC-8FD2-1C2BEEC665B2}"/>
                    </a:ext>
                  </a:extLst>
                </p14:cNvPr>
                <p14:cNvContentPartPr/>
                <p14:nvPr/>
              </p14:nvContentPartPr>
              <p14:xfrm>
                <a:off x="11008453" y="2617032"/>
                <a:ext cx="123480" cy="187560"/>
              </p14:xfrm>
            </p:contentPart>
          </mc:Choice>
          <mc:Fallback xmlns="">
            <p:pic>
              <p:nvPicPr>
                <p:cNvPr id="490496" name="Freihand 490495">
                  <a:extLst>
                    <a:ext uri="{FF2B5EF4-FFF2-40B4-BE49-F238E27FC236}">
                      <a16:creationId xmlns:a16="http://schemas.microsoft.com/office/drawing/2014/main" id="{FB94231A-E6F2-4FBC-8FD2-1C2BEEC665B2}"/>
                    </a:ext>
                  </a:extLst>
                </p:cNvPr>
                <p:cNvPicPr/>
                <p:nvPr/>
              </p:nvPicPr>
              <p:blipFill>
                <a:blip r:embed="rId395"/>
                <a:stretch>
                  <a:fillRect/>
                </a:stretch>
              </p:blipFill>
              <p:spPr>
                <a:xfrm>
                  <a:off x="11004133" y="2612712"/>
                  <a:ext cx="132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90497" name="Freihand 490496">
                  <a:extLst>
                    <a:ext uri="{FF2B5EF4-FFF2-40B4-BE49-F238E27FC236}">
                      <a16:creationId xmlns:a16="http://schemas.microsoft.com/office/drawing/2014/main" id="{CFBAF2B1-6FE8-4FD8-90A9-AD513CB30E40}"/>
                    </a:ext>
                  </a:extLst>
                </p14:cNvPr>
                <p14:cNvContentPartPr/>
                <p14:nvPr/>
              </p14:nvContentPartPr>
              <p14:xfrm>
                <a:off x="11126533" y="2617392"/>
                <a:ext cx="180720" cy="328680"/>
              </p14:xfrm>
            </p:contentPart>
          </mc:Choice>
          <mc:Fallback xmlns="">
            <p:pic>
              <p:nvPicPr>
                <p:cNvPr id="490497" name="Freihand 490496">
                  <a:extLst>
                    <a:ext uri="{FF2B5EF4-FFF2-40B4-BE49-F238E27FC236}">
                      <a16:creationId xmlns:a16="http://schemas.microsoft.com/office/drawing/2014/main" id="{CFBAF2B1-6FE8-4FD8-90A9-AD513CB30E40}"/>
                    </a:ext>
                  </a:extLst>
                </p:cNvPr>
                <p:cNvPicPr/>
                <p:nvPr/>
              </p:nvPicPr>
              <p:blipFill>
                <a:blip r:embed="rId397"/>
                <a:stretch>
                  <a:fillRect/>
                </a:stretch>
              </p:blipFill>
              <p:spPr>
                <a:xfrm>
                  <a:off x="11122213" y="2613072"/>
                  <a:ext cx="18936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90501" name="Freihand 490500">
                  <a:extLst>
                    <a:ext uri="{FF2B5EF4-FFF2-40B4-BE49-F238E27FC236}">
                      <a16:creationId xmlns:a16="http://schemas.microsoft.com/office/drawing/2014/main" id="{51956FBD-7FA6-4F87-9247-347C4CF8E5C1}"/>
                    </a:ext>
                  </a:extLst>
                </p14:cNvPr>
                <p14:cNvContentPartPr/>
                <p14:nvPr/>
              </p14:nvContentPartPr>
              <p14:xfrm>
                <a:off x="11271973" y="2517672"/>
                <a:ext cx="95760" cy="217800"/>
              </p14:xfrm>
            </p:contentPart>
          </mc:Choice>
          <mc:Fallback xmlns="">
            <p:pic>
              <p:nvPicPr>
                <p:cNvPr id="490501" name="Freihand 490500">
                  <a:extLst>
                    <a:ext uri="{FF2B5EF4-FFF2-40B4-BE49-F238E27FC236}">
                      <a16:creationId xmlns:a16="http://schemas.microsoft.com/office/drawing/2014/main" id="{51956FBD-7FA6-4F87-9247-347C4CF8E5C1}"/>
                    </a:ext>
                  </a:extLst>
                </p:cNvPr>
                <p:cNvPicPr/>
                <p:nvPr/>
              </p:nvPicPr>
              <p:blipFill>
                <a:blip r:embed="rId399"/>
                <a:stretch>
                  <a:fillRect/>
                </a:stretch>
              </p:blipFill>
              <p:spPr>
                <a:xfrm>
                  <a:off x="11267653" y="2513352"/>
                  <a:ext cx="104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90502" name="Freihand 490501">
                  <a:extLst>
                    <a:ext uri="{FF2B5EF4-FFF2-40B4-BE49-F238E27FC236}">
                      <a16:creationId xmlns:a16="http://schemas.microsoft.com/office/drawing/2014/main" id="{A2E663E5-5E24-4F7B-AA71-9F31FBBF73F1}"/>
                    </a:ext>
                  </a:extLst>
                </p14:cNvPr>
                <p14:cNvContentPartPr/>
                <p14:nvPr/>
              </p14:nvContentPartPr>
              <p14:xfrm>
                <a:off x="11343973" y="2365392"/>
                <a:ext cx="391320" cy="464760"/>
              </p14:xfrm>
            </p:contentPart>
          </mc:Choice>
          <mc:Fallback xmlns="">
            <p:pic>
              <p:nvPicPr>
                <p:cNvPr id="490502" name="Freihand 490501">
                  <a:extLst>
                    <a:ext uri="{FF2B5EF4-FFF2-40B4-BE49-F238E27FC236}">
                      <a16:creationId xmlns:a16="http://schemas.microsoft.com/office/drawing/2014/main" id="{A2E663E5-5E24-4F7B-AA71-9F31FBBF73F1}"/>
                    </a:ext>
                  </a:extLst>
                </p:cNvPr>
                <p:cNvPicPr/>
                <p:nvPr/>
              </p:nvPicPr>
              <p:blipFill>
                <a:blip r:embed="rId401"/>
                <a:stretch>
                  <a:fillRect/>
                </a:stretch>
              </p:blipFill>
              <p:spPr>
                <a:xfrm>
                  <a:off x="11339653" y="2361072"/>
                  <a:ext cx="39996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90504" name="Freihand 490503">
                  <a:extLst>
                    <a:ext uri="{FF2B5EF4-FFF2-40B4-BE49-F238E27FC236}">
                      <a16:creationId xmlns:a16="http://schemas.microsoft.com/office/drawing/2014/main" id="{197E0304-9730-4F29-89F1-C755C0E2C1EB}"/>
                    </a:ext>
                  </a:extLst>
                </p14:cNvPr>
                <p14:cNvContentPartPr/>
                <p14:nvPr/>
              </p14:nvContentPartPr>
              <p14:xfrm>
                <a:off x="3337573" y="1576272"/>
                <a:ext cx="3281040" cy="418320"/>
              </p14:xfrm>
            </p:contentPart>
          </mc:Choice>
          <mc:Fallback xmlns="">
            <p:pic>
              <p:nvPicPr>
                <p:cNvPr id="490504" name="Freihand 490503">
                  <a:extLst>
                    <a:ext uri="{FF2B5EF4-FFF2-40B4-BE49-F238E27FC236}">
                      <a16:creationId xmlns:a16="http://schemas.microsoft.com/office/drawing/2014/main" id="{197E0304-9730-4F29-89F1-C755C0E2C1EB}"/>
                    </a:ext>
                  </a:extLst>
                </p:cNvPr>
                <p:cNvPicPr/>
                <p:nvPr/>
              </p:nvPicPr>
              <p:blipFill>
                <a:blip r:embed="rId403"/>
                <a:stretch>
                  <a:fillRect/>
                </a:stretch>
              </p:blipFill>
              <p:spPr>
                <a:xfrm>
                  <a:off x="3333253" y="1571952"/>
                  <a:ext cx="328968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90506" name="Freihand 490505">
                  <a:extLst>
                    <a:ext uri="{FF2B5EF4-FFF2-40B4-BE49-F238E27FC236}">
                      <a16:creationId xmlns:a16="http://schemas.microsoft.com/office/drawing/2014/main" id="{5ED7FEFB-75B9-433C-A72A-6D1A6EFF0E46}"/>
                    </a:ext>
                  </a:extLst>
                </p14:cNvPr>
                <p14:cNvContentPartPr/>
                <p14:nvPr/>
              </p14:nvContentPartPr>
              <p14:xfrm>
                <a:off x="6158533" y="1873632"/>
                <a:ext cx="638640" cy="794160"/>
              </p14:xfrm>
            </p:contentPart>
          </mc:Choice>
          <mc:Fallback xmlns="">
            <p:pic>
              <p:nvPicPr>
                <p:cNvPr id="490506" name="Freihand 490505">
                  <a:extLst>
                    <a:ext uri="{FF2B5EF4-FFF2-40B4-BE49-F238E27FC236}">
                      <a16:creationId xmlns:a16="http://schemas.microsoft.com/office/drawing/2014/main" id="{5ED7FEFB-75B9-433C-A72A-6D1A6EFF0E46}"/>
                    </a:ext>
                  </a:extLst>
                </p:cNvPr>
                <p:cNvPicPr/>
                <p:nvPr/>
              </p:nvPicPr>
              <p:blipFill>
                <a:blip r:embed="rId405"/>
                <a:stretch>
                  <a:fillRect/>
                </a:stretch>
              </p:blipFill>
              <p:spPr>
                <a:xfrm>
                  <a:off x="6154213" y="1869312"/>
                  <a:ext cx="647280" cy="8028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90507" name="Freihand 490506">
                  <a:extLst>
                    <a:ext uri="{FF2B5EF4-FFF2-40B4-BE49-F238E27FC236}">
                      <a16:creationId xmlns:a16="http://schemas.microsoft.com/office/drawing/2014/main" id="{7BE76F65-C904-4A55-A82D-1C26892F5F0E}"/>
                    </a:ext>
                  </a:extLst>
                </p14:cNvPr>
                <p14:cNvContentPartPr/>
                <p14:nvPr/>
              </p14:nvContentPartPr>
              <p14:xfrm>
                <a:off x="6011653" y="1751232"/>
                <a:ext cx="374400" cy="225720"/>
              </p14:xfrm>
            </p:contentPart>
          </mc:Choice>
          <mc:Fallback xmlns="">
            <p:pic>
              <p:nvPicPr>
                <p:cNvPr id="490507" name="Freihand 490506">
                  <a:extLst>
                    <a:ext uri="{FF2B5EF4-FFF2-40B4-BE49-F238E27FC236}">
                      <a16:creationId xmlns:a16="http://schemas.microsoft.com/office/drawing/2014/main" id="{7BE76F65-C904-4A55-A82D-1C26892F5F0E}"/>
                    </a:ext>
                  </a:extLst>
                </p:cNvPr>
                <p:cNvPicPr/>
                <p:nvPr/>
              </p:nvPicPr>
              <p:blipFill>
                <a:blip r:embed="rId407"/>
                <a:stretch>
                  <a:fillRect/>
                </a:stretch>
              </p:blipFill>
              <p:spPr>
                <a:xfrm>
                  <a:off x="6007333" y="1746912"/>
                  <a:ext cx="3830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90509" name="Freihand 490508">
                  <a:extLst>
                    <a:ext uri="{FF2B5EF4-FFF2-40B4-BE49-F238E27FC236}">
                      <a16:creationId xmlns:a16="http://schemas.microsoft.com/office/drawing/2014/main" id="{208F37BC-1160-4E8C-B642-6858137A1C2B}"/>
                    </a:ext>
                  </a:extLst>
                </p14:cNvPr>
                <p14:cNvContentPartPr/>
                <p14:nvPr/>
              </p14:nvContentPartPr>
              <p14:xfrm>
                <a:off x="6837493" y="2725752"/>
                <a:ext cx="214560" cy="114120"/>
              </p14:xfrm>
            </p:contentPart>
          </mc:Choice>
          <mc:Fallback xmlns="">
            <p:pic>
              <p:nvPicPr>
                <p:cNvPr id="490509" name="Freihand 490508">
                  <a:extLst>
                    <a:ext uri="{FF2B5EF4-FFF2-40B4-BE49-F238E27FC236}">
                      <a16:creationId xmlns:a16="http://schemas.microsoft.com/office/drawing/2014/main" id="{208F37BC-1160-4E8C-B642-6858137A1C2B}"/>
                    </a:ext>
                  </a:extLst>
                </p:cNvPr>
                <p:cNvPicPr/>
                <p:nvPr/>
              </p:nvPicPr>
              <p:blipFill>
                <a:blip r:embed="rId409"/>
                <a:stretch>
                  <a:fillRect/>
                </a:stretch>
              </p:blipFill>
              <p:spPr>
                <a:xfrm>
                  <a:off x="6833173" y="2721432"/>
                  <a:ext cx="223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90510" name="Freihand 490509">
                  <a:extLst>
                    <a:ext uri="{FF2B5EF4-FFF2-40B4-BE49-F238E27FC236}">
                      <a16:creationId xmlns:a16="http://schemas.microsoft.com/office/drawing/2014/main" id="{5480AF72-6B9A-4071-AD54-A839BFF52E95}"/>
                    </a:ext>
                  </a:extLst>
                </p14:cNvPr>
                <p14:cNvContentPartPr/>
                <p14:nvPr/>
              </p14:nvContentPartPr>
              <p14:xfrm>
                <a:off x="7094893" y="2731512"/>
                <a:ext cx="287640" cy="97920"/>
              </p14:xfrm>
            </p:contentPart>
          </mc:Choice>
          <mc:Fallback xmlns="">
            <p:pic>
              <p:nvPicPr>
                <p:cNvPr id="490510" name="Freihand 490509">
                  <a:extLst>
                    <a:ext uri="{FF2B5EF4-FFF2-40B4-BE49-F238E27FC236}">
                      <a16:creationId xmlns:a16="http://schemas.microsoft.com/office/drawing/2014/main" id="{5480AF72-6B9A-4071-AD54-A839BFF52E95}"/>
                    </a:ext>
                  </a:extLst>
                </p:cNvPr>
                <p:cNvPicPr/>
                <p:nvPr/>
              </p:nvPicPr>
              <p:blipFill>
                <a:blip r:embed="rId411"/>
                <a:stretch>
                  <a:fillRect/>
                </a:stretch>
              </p:blipFill>
              <p:spPr>
                <a:xfrm>
                  <a:off x="7090573" y="2727192"/>
                  <a:ext cx="296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90511" name="Freihand 490510">
                  <a:extLst>
                    <a:ext uri="{FF2B5EF4-FFF2-40B4-BE49-F238E27FC236}">
                      <a16:creationId xmlns:a16="http://schemas.microsoft.com/office/drawing/2014/main" id="{E7ED1029-AFA8-45CF-8576-BEEE342D7F9D}"/>
                    </a:ext>
                  </a:extLst>
                </p14:cNvPr>
                <p14:cNvContentPartPr/>
                <p14:nvPr/>
              </p14:nvContentPartPr>
              <p14:xfrm>
                <a:off x="7164733" y="2649072"/>
                <a:ext cx="76320" cy="25200"/>
              </p14:xfrm>
            </p:contentPart>
          </mc:Choice>
          <mc:Fallback xmlns="">
            <p:pic>
              <p:nvPicPr>
                <p:cNvPr id="490511" name="Freihand 490510">
                  <a:extLst>
                    <a:ext uri="{FF2B5EF4-FFF2-40B4-BE49-F238E27FC236}">
                      <a16:creationId xmlns:a16="http://schemas.microsoft.com/office/drawing/2014/main" id="{E7ED1029-AFA8-45CF-8576-BEEE342D7F9D}"/>
                    </a:ext>
                  </a:extLst>
                </p:cNvPr>
                <p:cNvPicPr/>
                <p:nvPr/>
              </p:nvPicPr>
              <p:blipFill>
                <a:blip r:embed="rId413"/>
                <a:stretch>
                  <a:fillRect/>
                </a:stretch>
              </p:blipFill>
              <p:spPr>
                <a:xfrm>
                  <a:off x="7160413" y="2644752"/>
                  <a:ext cx="84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90512" name="Freihand 490511">
                  <a:extLst>
                    <a:ext uri="{FF2B5EF4-FFF2-40B4-BE49-F238E27FC236}">
                      <a16:creationId xmlns:a16="http://schemas.microsoft.com/office/drawing/2014/main" id="{D6AB2FC7-E3C9-4B4B-9882-7790D9C5924A}"/>
                    </a:ext>
                  </a:extLst>
                </p14:cNvPr>
                <p14:cNvContentPartPr/>
                <p14:nvPr/>
              </p14:nvContentPartPr>
              <p14:xfrm>
                <a:off x="7664053" y="2660232"/>
                <a:ext cx="194400" cy="157680"/>
              </p14:xfrm>
            </p:contentPart>
          </mc:Choice>
          <mc:Fallback xmlns="">
            <p:pic>
              <p:nvPicPr>
                <p:cNvPr id="490512" name="Freihand 490511">
                  <a:extLst>
                    <a:ext uri="{FF2B5EF4-FFF2-40B4-BE49-F238E27FC236}">
                      <a16:creationId xmlns:a16="http://schemas.microsoft.com/office/drawing/2014/main" id="{D6AB2FC7-E3C9-4B4B-9882-7790D9C5924A}"/>
                    </a:ext>
                  </a:extLst>
                </p:cNvPr>
                <p:cNvPicPr/>
                <p:nvPr/>
              </p:nvPicPr>
              <p:blipFill>
                <a:blip r:embed="rId415"/>
                <a:stretch>
                  <a:fillRect/>
                </a:stretch>
              </p:blipFill>
              <p:spPr>
                <a:xfrm>
                  <a:off x="7659733" y="2655912"/>
                  <a:ext cx="203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90513" name="Freihand 490512">
                  <a:extLst>
                    <a:ext uri="{FF2B5EF4-FFF2-40B4-BE49-F238E27FC236}">
                      <a16:creationId xmlns:a16="http://schemas.microsoft.com/office/drawing/2014/main" id="{9E7E87DA-6BE3-44AC-A427-AA5524B48294}"/>
                    </a:ext>
                  </a:extLst>
                </p14:cNvPr>
                <p14:cNvContentPartPr/>
                <p14:nvPr/>
              </p14:nvContentPartPr>
              <p14:xfrm>
                <a:off x="7836853" y="2731872"/>
                <a:ext cx="147600" cy="69120"/>
              </p14:xfrm>
            </p:contentPart>
          </mc:Choice>
          <mc:Fallback xmlns="">
            <p:pic>
              <p:nvPicPr>
                <p:cNvPr id="490513" name="Freihand 490512">
                  <a:extLst>
                    <a:ext uri="{FF2B5EF4-FFF2-40B4-BE49-F238E27FC236}">
                      <a16:creationId xmlns:a16="http://schemas.microsoft.com/office/drawing/2014/main" id="{9E7E87DA-6BE3-44AC-A427-AA5524B48294}"/>
                    </a:ext>
                  </a:extLst>
                </p:cNvPr>
                <p:cNvPicPr/>
                <p:nvPr/>
              </p:nvPicPr>
              <p:blipFill>
                <a:blip r:embed="rId417"/>
                <a:stretch>
                  <a:fillRect/>
                </a:stretch>
              </p:blipFill>
              <p:spPr>
                <a:xfrm>
                  <a:off x="7832533" y="2727552"/>
                  <a:ext cx="156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90514" name="Freihand 490513">
                  <a:extLst>
                    <a:ext uri="{FF2B5EF4-FFF2-40B4-BE49-F238E27FC236}">
                      <a16:creationId xmlns:a16="http://schemas.microsoft.com/office/drawing/2014/main" id="{1C76B061-795F-49FB-A797-911C7841535C}"/>
                    </a:ext>
                  </a:extLst>
                </p14:cNvPr>
                <p14:cNvContentPartPr/>
                <p14:nvPr/>
              </p14:nvContentPartPr>
              <p14:xfrm>
                <a:off x="7969333" y="2705592"/>
                <a:ext cx="77400" cy="129600"/>
              </p14:xfrm>
            </p:contentPart>
          </mc:Choice>
          <mc:Fallback xmlns="">
            <p:pic>
              <p:nvPicPr>
                <p:cNvPr id="490514" name="Freihand 490513">
                  <a:extLst>
                    <a:ext uri="{FF2B5EF4-FFF2-40B4-BE49-F238E27FC236}">
                      <a16:creationId xmlns:a16="http://schemas.microsoft.com/office/drawing/2014/main" id="{1C76B061-795F-49FB-A797-911C7841535C}"/>
                    </a:ext>
                  </a:extLst>
                </p:cNvPr>
                <p:cNvPicPr/>
                <p:nvPr/>
              </p:nvPicPr>
              <p:blipFill>
                <a:blip r:embed="rId419"/>
                <a:stretch>
                  <a:fillRect/>
                </a:stretch>
              </p:blipFill>
              <p:spPr>
                <a:xfrm>
                  <a:off x="7965013" y="2701272"/>
                  <a:ext cx="86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90515" name="Freihand 490514">
                  <a:extLst>
                    <a:ext uri="{FF2B5EF4-FFF2-40B4-BE49-F238E27FC236}">
                      <a16:creationId xmlns:a16="http://schemas.microsoft.com/office/drawing/2014/main" id="{3239B19C-6DE5-4444-908E-CBA55F5BF47C}"/>
                    </a:ext>
                  </a:extLst>
                </p14:cNvPr>
                <p14:cNvContentPartPr/>
                <p14:nvPr/>
              </p14:nvContentPartPr>
              <p14:xfrm>
                <a:off x="8279293" y="2582112"/>
                <a:ext cx="463680" cy="253080"/>
              </p14:xfrm>
            </p:contentPart>
          </mc:Choice>
          <mc:Fallback xmlns="">
            <p:pic>
              <p:nvPicPr>
                <p:cNvPr id="490515" name="Freihand 490514">
                  <a:extLst>
                    <a:ext uri="{FF2B5EF4-FFF2-40B4-BE49-F238E27FC236}">
                      <a16:creationId xmlns:a16="http://schemas.microsoft.com/office/drawing/2014/main" id="{3239B19C-6DE5-4444-908E-CBA55F5BF47C}"/>
                    </a:ext>
                  </a:extLst>
                </p:cNvPr>
                <p:cNvPicPr/>
                <p:nvPr/>
              </p:nvPicPr>
              <p:blipFill>
                <a:blip r:embed="rId421"/>
                <a:stretch>
                  <a:fillRect/>
                </a:stretch>
              </p:blipFill>
              <p:spPr>
                <a:xfrm>
                  <a:off x="8274973" y="2577792"/>
                  <a:ext cx="4723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90516" name="Freihand 490515">
                  <a:extLst>
                    <a:ext uri="{FF2B5EF4-FFF2-40B4-BE49-F238E27FC236}">
                      <a16:creationId xmlns:a16="http://schemas.microsoft.com/office/drawing/2014/main" id="{C483E469-8A24-45B0-B889-803B1555E7E0}"/>
                    </a:ext>
                  </a:extLst>
                </p14:cNvPr>
                <p14:cNvContentPartPr/>
                <p14:nvPr/>
              </p14:nvContentPartPr>
              <p14:xfrm>
                <a:off x="8604373" y="2565552"/>
                <a:ext cx="18000" cy="8640"/>
              </p14:xfrm>
            </p:contentPart>
          </mc:Choice>
          <mc:Fallback xmlns="">
            <p:pic>
              <p:nvPicPr>
                <p:cNvPr id="490516" name="Freihand 490515">
                  <a:extLst>
                    <a:ext uri="{FF2B5EF4-FFF2-40B4-BE49-F238E27FC236}">
                      <a16:creationId xmlns:a16="http://schemas.microsoft.com/office/drawing/2014/main" id="{C483E469-8A24-45B0-B889-803B1555E7E0}"/>
                    </a:ext>
                  </a:extLst>
                </p:cNvPr>
                <p:cNvPicPr/>
                <p:nvPr/>
              </p:nvPicPr>
              <p:blipFill>
                <a:blip r:embed="rId423"/>
                <a:stretch>
                  <a:fillRect/>
                </a:stretch>
              </p:blipFill>
              <p:spPr>
                <a:xfrm>
                  <a:off x="8600053" y="2561232"/>
                  <a:ext cx="26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90517" name="Freihand 490516">
                  <a:extLst>
                    <a:ext uri="{FF2B5EF4-FFF2-40B4-BE49-F238E27FC236}">
                      <a16:creationId xmlns:a16="http://schemas.microsoft.com/office/drawing/2014/main" id="{AA72D019-7286-439A-99B4-3B4A94936A00}"/>
                    </a:ext>
                  </a:extLst>
                </p14:cNvPr>
                <p14:cNvContentPartPr/>
                <p14:nvPr/>
              </p14:nvContentPartPr>
              <p14:xfrm>
                <a:off x="6843253" y="3032112"/>
                <a:ext cx="541800" cy="129960"/>
              </p14:xfrm>
            </p:contentPart>
          </mc:Choice>
          <mc:Fallback xmlns="">
            <p:pic>
              <p:nvPicPr>
                <p:cNvPr id="490517" name="Freihand 490516">
                  <a:extLst>
                    <a:ext uri="{FF2B5EF4-FFF2-40B4-BE49-F238E27FC236}">
                      <a16:creationId xmlns:a16="http://schemas.microsoft.com/office/drawing/2014/main" id="{AA72D019-7286-439A-99B4-3B4A94936A00}"/>
                    </a:ext>
                  </a:extLst>
                </p:cNvPr>
                <p:cNvPicPr/>
                <p:nvPr/>
              </p:nvPicPr>
              <p:blipFill>
                <a:blip r:embed="rId425"/>
                <a:stretch>
                  <a:fillRect/>
                </a:stretch>
              </p:blipFill>
              <p:spPr>
                <a:xfrm>
                  <a:off x="6838933" y="3027792"/>
                  <a:ext cx="550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90518" name="Freihand 490517">
                  <a:extLst>
                    <a:ext uri="{FF2B5EF4-FFF2-40B4-BE49-F238E27FC236}">
                      <a16:creationId xmlns:a16="http://schemas.microsoft.com/office/drawing/2014/main" id="{46BE4434-D7D2-471D-B8B3-0C42F240122F}"/>
                    </a:ext>
                  </a:extLst>
                </p14:cNvPr>
                <p14:cNvContentPartPr/>
                <p14:nvPr/>
              </p14:nvContentPartPr>
              <p14:xfrm>
                <a:off x="7297213" y="2988192"/>
                <a:ext cx="29520" cy="35640"/>
              </p14:xfrm>
            </p:contentPart>
          </mc:Choice>
          <mc:Fallback xmlns="">
            <p:pic>
              <p:nvPicPr>
                <p:cNvPr id="490518" name="Freihand 490517">
                  <a:extLst>
                    <a:ext uri="{FF2B5EF4-FFF2-40B4-BE49-F238E27FC236}">
                      <a16:creationId xmlns:a16="http://schemas.microsoft.com/office/drawing/2014/main" id="{46BE4434-D7D2-471D-B8B3-0C42F240122F}"/>
                    </a:ext>
                  </a:extLst>
                </p:cNvPr>
                <p:cNvPicPr/>
                <p:nvPr/>
              </p:nvPicPr>
              <p:blipFill>
                <a:blip r:embed="rId427"/>
                <a:stretch>
                  <a:fillRect/>
                </a:stretch>
              </p:blipFill>
              <p:spPr>
                <a:xfrm>
                  <a:off x="7292893" y="2983872"/>
                  <a:ext cx="3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90522" name="Freihand 490521">
                  <a:extLst>
                    <a:ext uri="{FF2B5EF4-FFF2-40B4-BE49-F238E27FC236}">
                      <a16:creationId xmlns:a16="http://schemas.microsoft.com/office/drawing/2014/main" id="{9C0B3CBD-9132-4593-8107-3BBFCC7AC101}"/>
                    </a:ext>
                  </a:extLst>
                </p14:cNvPr>
                <p14:cNvContentPartPr/>
                <p14:nvPr/>
              </p14:nvContentPartPr>
              <p14:xfrm>
                <a:off x="7586293" y="3073872"/>
                <a:ext cx="273600" cy="105120"/>
              </p14:xfrm>
            </p:contentPart>
          </mc:Choice>
          <mc:Fallback xmlns="">
            <p:pic>
              <p:nvPicPr>
                <p:cNvPr id="490522" name="Freihand 490521">
                  <a:extLst>
                    <a:ext uri="{FF2B5EF4-FFF2-40B4-BE49-F238E27FC236}">
                      <a16:creationId xmlns:a16="http://schemas.microsoft.com/office/drawing/2014/main" id="{9C0B3CBD-9132-4593-8107-3BBFCC7AC101}"/>
                    </a:ext>
                  </a:extLst>
                </p:cNvPr>
                <p:cNvPicPr/>
                <p:nvPr/>
              </p:nvPicPr>
              <p:blipFill>
                <a:blip r:embed="rId429"/>
                <a:stretch>
                  <a:fillRect/>
                </a:stretch>
              </p:blipFill>
              <p:spPr>
                <a:xfrm>
                  <a:off x="7581973" y="3069552"/>
                  <a:ext cx="282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490523" name="Freihand 490522">
                  <a:extLst>
                    <a:ext uri="{FF2B5EF4-FFF2-40B4-BE49-F238E27FC236}">
                      <a16:creationId xmlns:a16="http://schemas.microsoft.com/office/drawing/2014/main" id="{69DF63B1-A896-46C9-A31D-DD5DDEEAFB28}"/>
                    </a:ext>
                  </a:extLst>
                </p14:cNvPr>
                <p14:cNvContentPartPr/>
                <p14:nvPr/>
              </p14:nvContentPartPr>
              <p14:xfrm>
                <a:off x="7905613" y="3072432"/>
                <a:ext cx="94680" cy="95760"/>
              </p14:xfrm>
            </p:contentPart>
          </mc:Choice>
          <mc:Fallback xmlns="">
            <p:pic>
              <p:nvPicPr>
                <p:cNvPr id="490523" name="Freihand 490522">
                  <a:extLst>
                    <a:ext uri="{FF2B5EF4-FFF2-40B4-BE49-F238E27FC236}">
                      <a16:creationId xmlns:a16="http://schemas.microsoft.com/office/drawing/2014/main" id="{69DF63B1-A896-46C9-A31D-DD5DDEEAFB28}"/>
                    </a:ext>
                  </a:extLst>
                </p:cNvPr>
                <p:cNvPicPr/>
                <p:nvPr/>
              </p:nvPicPr>
              <p:blipFill>
                <a:blip r:embed="rId431"/>
                <a:stretch>
                  <a:fillRect/>
                </a:stretch>
              </p:blipFill>
              <p:spPr>
                <a:xfrm>
                  <a:off x="7901293" y="3068112"/>
                  <a:ext cx="103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490524" name="Freihand 490523">
                  <a:extLst>
                    <a:ext uri="{FF2B5EF4-FFF2-40B4-BE49-F238E27FC236}">
                      <a16:creationId xmlns:a16="http://schemas.microsoft.com/office/drawing/2014/main" id="{A82B6990-48E7-47A2-A60F-14BE2906F77B}"/>
                    </a:ext>
                  </a:extLst>
                </p14:cNvPr>
                <p14:cNvContentPartPr/>
                <p14:nvPr/>
              </p14:nvContentPartPr>
              <p14:xfrm>
                <a:off x="8078773" y="3080712"/>
                <a:ext cx="167040" cy="273960"/>
              </p14:xfrm>
            </p:contentPart>
          </mc:Choice>
          <mc:Fallback xmlns="">
            <p:pic>
              <p:nvPicPr>
                <p:cNvPr id="490524" name="Freihand 490523">
                  <a:extLst>
                    <a:ext uri="{FF2B5EF4-FFF2-40B4-BE49-F238E27FC236}">
                      <a16:creationId xmlns:a16="http://schemas.microsoft.com/office/drawing/2014/main" id="{A82B6990-48E7-47A2-A60F-14BE2906F77B}"/>
                    </a:ext>
                  </a:extLst>
                </p:cNvPr>
                <p:cNvPicPr/>
                <p:nvPr/>
              </p:nvPicPr>
              <p:blipFill>
                <a:blip r:embed="rId433"/>
                <a:stretch>
                  <a:fillRect/>
                </a:stretch>
              </p:blipFill>
              <p:spPr>
                <a:xfrm>
                  <a:off x="8074453" y="3076392"/>
                  <a:ext cx="1756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490525" name="Freihand 490524">
                  <a:extLst>
                    <a:ext uri="{FF2B5EF4-FFF2-40B4-BE49-F238E27FC236}">
                      <a16:creationId xmlns:a16="http://schemas.microsoft.com/office/drawing/2014/main" id="{DFB9A99A-CDBC-4360-B38D-3146A7E9273A}"/>
                    </a:ext>
                  </a:extLst>
                </p14:cNvPr>
                <p14:cNvContentPartPr/>
                <p14:nvPr/>
              </p14:nvContentPartPr>
              <p14:xfrm>
                <a:off x="8254093" y="3010152"/>
                <a:ext cx="198720" cy="307080"/>
              </p14:xfrm>
            </p:contentPart>
          </mc:Choice>
          <mc:Fallback xmlns="">
            <p:pic>
              <p:nvPicPr>
                <p:cNvPr id="490525" name="Freihand 490524">
                  <a:extLst>
                    <a:ext uri="{FF2B5EF4-FFF2-40B4-BE49-F238E27FC236}">
                      <a16:creationId xmlns:a16="http://schemas.microsoft.com/office/drawing/2014/main" id="{DFB9A99A-CDBC-4360-B38D-3146A7E9273A}"/>
                    </a:ext>
                  </a:extLst>
                </p:cNvPr>
                <p:cNvPicPr/>
                <p:nvPr/>
              </p:nvPicPr>
              <p:blipFill>
                <a:blip r:embed="rId435"/>
                <a:stretch>
                  <a:fillRect/>
                </a:stretch>
              </p:blipFill>
              <p:spPr>
                <a:xfrm>
                  <a:off x="8249773" y="3005832"/>
                  <a:ext cx="2073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490526" name="Freihand 490525">
                  <a:extLst>
                    <a:ext uri="{FF2B5EF4-FFF2-40B4-BE49-F238E27FC236}">
                      <a16:creationId xmlns:a16="http://schemas.microsoft.com/office/drawing/2014/main" id="{AAE503C5-9166-4794-94BC-4F76F747FB66}"/>
                    </a:ext>
                  </a:extLst>
                </p14:cNvPr>
                <p14:cNvContentPartPr/>
                <p14:nvPr/>
              </p14:nvContentPartPr>
              <p14:xfrm>
                <a:off x="8439853" y="3004752"/>
                <a:ext cx="64080" cy="56160"/>
              </p14:xfrm>
            </p:contentPart>
          </mc:Choice>
          <mc:Fallback xmlns="">
            <p:pic>
              <p:nvPicPr>
                <p:cNvPr id="490526" name="Freihand 490525">
                  <a:extLst>
                    <a:ext uri="{FF2B5EF4-FFF2-40B4-BE49-F238E27FC236}">
                      <a16:creationId xmlns:a16="http://schemas.microsoft.com/office/drawing/2014/main" id="{AAE503C5-9166-4794-94BC-4F76F747FB66}"/>
                    </a:ext>
                  </a:extLst>
                </p:cNvPr>
                <p:cNvPicPr/>
                <p:nvPr/>
              </p:nvPicPr>
              <p:blipFill>
                <a:blip r:embed="rId437"/>
                <a:stretch>
                  <a:fillRect/>
                </a:stretch>
              </p:blipFill>
              <p:spPr>
                <a:xfrm>
                  <a:off x="8435533" y="3000432"/>
                  <a:ext cx="72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90527" name="Freihand 490526">
                  <a:extLst>
                    <a:ext uri="{FF2B5EF4-FFF2-40B4-BE49-F238E27FC236}">
                      <a16:creationId xmlns:a16="http://schemas.microsoft.com/office/drawing/2014/main" id="{42F20170-49BE-4761-8EAD-971E63BBA10F}"/>
                    </a:ext>
                  </a:extLst>
                </p14:cNvPr>
                <p14:cNvContentPartPr/>
                <p14:nvPr/>
              </p14:nvContentPartPr>
              <p14:xfrm>
                <a:off x="8496733" y="2972712"/>
                <a:ext cx="205920" cy="174240"/>
              </p14:xfrm>
            </p:contentPart>
          </mc:Choice>
          <mc:Fallback xmlns="">
            <p:pic>
              <p:nvPicPr>
                <p:cNvPr id="490527" name="Freihand 490526">
                  <a:extLst>
                    <a:ext uri="{FF2B5EF4-FFF2-40B4-BE49-F238E27FC236}">
                      <a16:creationId xmlns:a16="http://schemas.microsoft.com/office/drawing/2014/main" id="{42F20170-49BE-4761-8EAD-971E63BBA10F}"/>
                    </a:ext>
                  </a:extLst>
                </p:cNvPr>
                <p:cNvPicPr/>
                <p:nvPr/>
              </p:nvPicPr>
              <p:blipFill>
                <a:blip r:embed="rId439"/>
                <a:stretch>
                  <a:fillRect/>
                </a:stretch>
              </p:blipFill>
              <p:spPr>
                <a:xfrm>
                  <a:off x="8492413" y="2968392"/>
                  <a:ext cx="214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90528" name="Freihand 490527">
                  <a:extLst>
                    <a:ext uri="{FF2B5EF4-FFF2-40B4-BE49-F238E27FC236}">
                      <a16:creationId xmlns:a16="http://schemas.microsoft.com/office/drawing/2014/main" id="{CB848488-A246-4A44-8A56-6E174CB0C2D0}"/>
                    </a:ext>
                  </a:extLst>
                </p14:cNvPr>
                <p14:cNvContentPartPr/>
                <p14:nvPr/>
              </p14:nvContentPartPr>
              <p14:xfrm>
                <a:off x="8704453" y="3049392"/>
                <a:ext cx="240120" cy="77760"/>
              </p14:xfrm>
            </p:contentPart>
          </mc:Choice>
          <mc:Fallback xmlns="">
            <p:pic>
              <p:nvPicPr>
                <p:cNvPr id="490528" name="Freihand 490527">
                  <a:extLst>
                    <a:ext uri="{FF2B5EF4-FFF2-40B4-BE49-F238E27FC236}">
                      <a16:creationId xmlns:a16="http://schemas.microsoft.com/office/drawing/2014/main" id="{CB848488-A246-4A44-8A56-6E174CB0C2D0}"/>
                    </a:ext>
                  </a:extLst>
                </p:cNvPr>
                <p:cNvPicPr/>
                <p:nvPr/>
              </p:nvPicPr>
              <p:blipFill>
                <a:blip r:embed="rId441"/>
                <a:stretch>
                  <a:fillRect/>
                </a:stretch>
              </p:blipFill>
              <p:spPr>
                <a:xfrm>
                  <a:off x="8700133" y="3045072"/>
                  <a:ext cx="248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90530" name="Freihand 490529">
                  <a:extLst>
                    <a:ext uri="{FF2B5EF4-FFF2-40B4-BE49-F238E27FC236}">
                      <a16:creationId xmlns:a16="http://schemas.microsoft.com/office/drawing/2014/main" id="{4AAB9687-E133-4CDF-B54F-4CD960857A53}"/>
                    </a:ext>
                  </a:extLst>
                </p14:cNvPr>
                <p14:cNvContentPartPr/>
                <p14:nvPr/>
              </p14:nvContentPartPr>
              <p14:xfrm>
                <a:off x="6943333" y="3354312"/>
                <a:ext cx="134640" cy="151200"/>
              </p14:xfrm>
            </p:contentPart>
          </mc:Choice>
          <mc:Fallback xmlns="">
            <p:pic>
              <p:nvPicPr>
                <p:cNvPr id="490530" name="Freihand 490529">
                  <a:extLst>
                    <a:ext uri="{FF2B5EF4-FFF2-40B4-BE49-F238E27FC236}">
                      <a16:creationId xmlns:a16="http://schemas.microsoft.com/office/drawing/2014/main" id="{4AAB9687-E133-4CDF-B54F-4CD960857A53}"/>
                    </a:ext>
                  </a:extLst>
                </p:cNvPr>
                <p:cNvPicPr/>
                <p:nvPr/>
              </p:nvPicPr>
              <p:blipFill>
                <a:blip r:embed="rId443"/>
                <a:stretch>
                  <a:fillRect/>
                </a:stretch>
              </p:blipFill>
              <p:spPr>
                <a:xfrm>
                  <a:off x="6939013" y="3349992"/>
                  <a:ext cx="143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90531" name="Freihand 490530">
                  <a:extLst>
                    <a:ext uri="{FF2B5EF4-FFF2-40B4-BE49-F238E27FC236}">
                      <a16:creationId xmlns:a16="http://schemas.microsoft.com/office/drawing/2014/main" id="{C388095E-EBA6-40C9-A0A9-CBE6037EE5A3}"/>
                    </a:ext>
                  </a:extLst>
                </p14:cNvPr>
                <p14:cNvContentPartPr/>
                <p14:nvPr/>
              </p14:nvContentPartPr>
              <p14:xfrm>
                <a:off x="7092733" y="3424512"/>
                <a:ext cx="200520" cy="53640"/>
              </p14:xfrm>
            </p:contentPart>
          </mc:Choice>
          <mc:Fallback xmlns="">
            <p:pic>
              <p:nvPicPr>
                <p:cNvPr id="490531" name="Freihand 490530">
                  <a:extLst>
                    <a:ext uri="{FF2B5EF4-FFF2-40B4-BE49-F238E27FC236}">
                      <a16:creationId xmlns:a16="http://schemas.microsoft.com/office/drawing/2014/main" id="{C388095E-EBA6-40C9-A0A9-CBE6037EE5A3}"/>
                    </a:ext>
                  </a:extLst>
                </p:cNvPr>
                <p:cNvPicPr/>
                <p:nvPr/>
              </p:nvPicPr>
              <p:blipFill>
                <a:blip r:embed="rId445"/>
                <a:stretch>
                  <a:fillRect/>
                </a:stretch>
              </p:blipFill>
              <p:spPr>
                <a:xfrm>
                  <a:off x="7088413" y="3420192"/>
                  <a:ext cx="209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90532" name="Freihand 490531">
                  <a:extLst>
                    <a:ext uri="{FF2B5EF4-FFF2-40B4-BE49-F238E27FC236}">
                      <a16:creationId xmlns:a16="http://schemas.microsoft.com/office/drawing/2014/main" id="{95E13863-4E83-4EA4-8778-133306E9EE8A}"/>
                    </a:ext>
                  </a:extLst>
                </p14:cNvPr>
                <p14:cNvContentPartPr/>
                <p14:nvPr/>
              </p14:nvContentPartPr>
              <p14:xfrm>
                <a:off x="7313053" y="3327312"/>
                <a:ext cx="336600" cy="149760"/>
              </p14:xfrm>
            </p:contentPart>
          </mc:Choice>
          <mc:Fallback xmlns="">
            <p:pic>
              <p:nvPicPr>
                <p:cNvPr id="490532" name="Freihand 490531">
                  <a:extLst>
                    <a:ext uri="{FF2B5EF4-FFF2-40B4-BE49-F238E27FC236}">
                      <a16:creationId xmlns:a16="http://schemas.microsoft.com/office/drawing/2014/main" id="{95E13863-4E83-4EA4-8778-133306E9EE8A}"/>
                    </a:ext>
                  </a:extLst>
                </p:cNvPr>
                <p:cNvPicPr/>
                <p:nvPr/>
              </p:nvPicPr>
              <p:blipFill>
                <a:blip r:embed="rId447"/>
                <a:stretch>
                  <a:fillRect/>
                </a:stretch>
              </p:blipFill>
              <p:spPr>
                <a:xfrm>
                  <a:off x="7308733" y="3322992"/>
                  <a:ext cx="345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90533" name="Freihand 490532">
                  <a:extLst>
                    <a:ext uri="{FF2B5EF4-FFF2-40B4-BE49-F238E27FC236}">
                      <a16:creationId xmlns:a16="http://schemas.microsoft.com/office/drawing/2014/main" id="{4827B2A9-97E7-4E02-9EE7-7580232FE87F}"/>
                    </a:ext>
                  </a:extLst>
                </p14:cNvPr>
                <p14:cNvContentPartPr/>
                <p14:nvPr/>
              </p14:nvContentPartPr>
              <p14:xfrm>
                <a:off x="7657213" y="3378792"/>
                <a:ext cx="83520" cy="104040"/>
              </p14:xfrm>
            </p:contentPart>
          </mc:Choice>
          <mc:Fallback xmlns="">
            <p:pic>
              <p:nvPicPr>
                <p:cNvPr id="490533" name="Freihand 490532">
                  <a:extLst>
                    <a:ext uri="{FF2B5EF4-FFF2-40B4-BE49-F238E27FC236}">
                      <a16:creationId xmlns:a16="http://schemas.microsoft.com/office/drawing/2014/main" id="{4827B2A9-97E7-4E02-9EE7-7580232FE87F}"/>
                    </a:ext>
                  </a:extLst>
                </p:cNvPr>
                <p:cNvPicPr/>
                <p:nvPr/>
              </p:nvPicPr>
              <p:blipFill>
                <a:blip r:embed="rId449"/>
                <a:stretch>
                  <a:fillRect/>
                </a:stretch>
              </p:blipFill>
              <p:spPr>
                <a:xfrm>
                  <a:off x="7652893" y="3374472"/>
                  <a:ext cx="92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90534" name="Freihand 490533">
                  <a:extLst>
                    <a:ext uri="{FF2B5EF4-FFF2-40B4-BE49-F238E27FC236}">
                      <a16:creationId xmlns:a16="http://schemas.microsoft.com/office/drawing/2014/main" id="{83818D58-2150-46DD-BAC4-8CDEC2A85ABC}"/>
                    </a:ext>
                  </a:extLst>
                </p14:cNvPr>
                <p14:cNvContentPartPr/>
                <p14:nvPr/>
              </p14:nvContentPartPr>
              <p14:xfrm>
                <a:off x="7867093" y="3325152"/>
                <a:ext cx="99720" cy="130320"/>
              </p14:xfrm>
            </p:contentPart>
          </mc:Choice>
          <mc:Fallback xmlns="">
            <p:pic>
              <p:nvPicPr>
                <p:cNvPr id="490534" name="Freihand 490533">
                  <a:extLst>
                    <a:ext uri="{FF2B5EF4-FFF2-40B4-BE49-F238E27FC236}">
                      <a16:creationId xmlns:a16="http://schemas.microsoft.com/office/drawing/2014/main" id="{83818D58-2150-46DD-BAC4-8CDEC2A85ABC}"/>
                    </a:ext>
                  </a:extLst>
                </p:cNvPr>
                <p:cNvPicPr/>
                <p:nvPr/>
              </p:nvPicPr>
              <p:blipFill>
                <a:blip r:embed="rId451"/>
                <a:stretch>
                  <a:fillRect/>
                </a:stretch>
              </p:blipFill>
              <p:spPr>
                <a:xfrm>
                  <a:off x="7862773" y="3320832"/>
                  <a:ext cx="108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90535" name="Freihand 490534">
                  <a:extLst>
                    <a:ext uri="{FF2B5EF4-FFF2-40B4-BE49-F238E27FC236}">
                      <a16:creationId xmlns:a16="http://schemas.microsoft.com/office/drawing/2014/main" id="{84BB73AC-4A98-4E8B-83B1-4003F5E80603}"/>
                    </a:ext>
                  </a:extLst>
                </p14:cNvPr>
                <p14:cNvContentPartPr/>
                <p14:nvPr/>
              </p14:nvContentPartPr>
              <p14:xfrm>
                <a:off x="8013973" y="3351072"/>
                <a:ext cx="221760" cy="118080"/>
              </p14:xfrm>
            </p:contentPart>
          </mc:Choice>
          <mc:Fallback xmlns="">
            <p:pic>
              <p:nvPicPr>
                <p:cNvPr id="490535" name="Freihand 490534">
                  <a:extLst>
                    <a:ext uri="{FF2B5EF4-FFF2-40B4-BE49-F238E27FC236}">
                      <a16:creationId xmlns:a16="http://schemas.microsoft.com/office/drawing/2014/main" id="{84BB73AC-4A98-4E8B-83B1-4003F5E80603}"/>
                    </a:ext>
                  </a:extLst>
                </p:cNvPr>
                <p:cNvPicPr/>
                <p:nvPr/>
              </p:nvPicPr>
              <p:blipFill>
                <a:blip r:embed="rId453"/>
                <a:stretch>
                  <a:fillRect/>
                </a:stretch>
              </p:blipFill>
              <p:spPr>
                <a:xfrm>
                  <a:off x="8009653" y="3346752"/>
                  <a:ext cx="230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90536" name="Freihand 490535">
                  <a:extLst>
                    <a:ext uri="{FF2B5EF4-FFF2-40B4-BE49-F238E27FC236}">
                      <a16:creationId xmlns:a16="http://schemas.microsoft.com/office/drawing/2014/main" id="{704F679A-9C03-4CBA-941B-AA11BE156C26}"/>
                    </a:ext>
                  </a:extLst>
                </p14:cNvPr>
                <p14:cNvContentPartPr/>
                <p14:nvPr/>
              </p14:nvContentPartPr>
              <p14:xfrm>
                <a:off x="8306653" y="3443592"/>
                <a:ext cx="22680" cy="24480"/>
              </p14:xfrm>
            </p:contentPart>
          </mc:Choice>
          <mc:Fallback xmlns="">
            <p:pic>
              <p:nvPicPr>
                <p:cNvPr id="490536" name="Freihand 490535">
                  <a:extLst>
                    <a:ext uri="{FF2B5EF4-FFF2-40B4-BE49-F238E27FC236}">
                      <a16:creationId xmlns:a16="http://schemas.microsoft.com/office/drawing/2014/main" id="{704F679A-9C03-4CBA-941B-AA11BE156C26}"/>
                    </a:ext>
                  </a:extLst>
                </p:cNvPr>
                <p:cNvPicPr/>
                <p:nvPr/>
              </p:nvPicPr>
              <p:blipFill>
                <a:blip r:embed="rId455"/>
                <a:stretch>
                  <a:fillRect/>
                </a:stretch>
              </p:blipFill>
              <p:spPr>
                <a:xfrm>
                  <a:off x="8302333" y="3439272"/>
                  <a:ext cx="31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90538" name="Freihand 490537">
                  <a:extLst>
                    <a:ext uri="{FF2B5EF4-FFF2-40B4-BE49-F238E27FC236}">
                      <a16:creationId xmlns:a16="http://schemas.microsoft.com/office/drawing/2014/main" id="{8CB4E32B-2FDC-49BB-8C99-C90578B25DCC}"/>
                    </a:ext>
                  </a:extLst>
                </p14:cNvPr>
                <p14:cNvContentPartPr/>
                <p14:nvPr/>
              </p14:nvContentPartPr>
              <p14:xfrm>
                <a:off x="8496373" y="3283392"/>
                <a:ext cx="81720" cy="200880"/>
              </p14:xfrm>
            </p:contentPart>
          </mc:Choice>
          <mc:Fallback xmlns="">
            <p:pic>
              <p:nvPicPr>
                <p:cNvPr id="490538" name="Freihand 490537">
                  <a:extLst>
                    <a:ext uri="{FF2B5EF4-FFF2-40B4-BE49-F238E27FC236}">
                      <a16:creationId xmlns:a16="http://schemas.microsoft.com/office/drawing/2014/main" id="{8CB4E32B-2FDC-49BB-8C99-C90578B25DCC}"/>
                    </a:ext>
                  </a:extLst>
                </p:cNvPr>
                <p:cNvPicPr/>
                <p:nvPr/>
              </p:nvPicPr>
              <p:blipFill>
                <a:blip r:embed="rId457"/>
                <a:stretch>
                  <a:fillRect/>
                </a:stretch>
              </p:blipFill>
              <p:spPr>
                <a:xfrm>
                  <a:off x="8492053" y="3279072"/>
                  <a:ext cx="90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90539" name="Freihand 490538">
                  <a:extLst>
                    <a:ext uri="{FF2B5EF4-FFF2-40B4-BE49-F238E27FC236}">
                      <a16:creationId xmlns:a16="http://schemas.microsoft.com/office/drawing/2014/main" id="{5E7C6249-DDEE-4AAD-929F-B6B3DAE5C325}"/>
                    </a:ext>
                  </a:extLst>
                </p14:cNvPr>
                <p14:cNvContentPartPr/>
                <p14:nvPr/>
              </p14:nvContentPartPr>
              <p14:xfrm>
                <a:off x="8572333" y="3352152"/>
                <a:ext cx="154800" cy="105840"/>
              </p14:xfrm>
            </p:contentPart>
          </mc:Choice>
          <mc:Fallback xmlns="">
            <p:pic>
              <p:nvPicPr>
                <p:cNvPr id="490539" name="Freihand 490538">
                  <a:extLst>
                    <a:ext uri="{FF2B5EF4-FFF2-40B4-BE49-F238E27FC236}">
                      <a16:creationId xmlns:a16="http://schemas.microsoft.com/office/drawing/2014/main" id="{5E7C6249-DDEE-4AAD-929F-B6B3DAE5C325}"/>
                    </a:ext>
                  </a:extLst>
                </p:cNvPr>
                <p:cNvPicPr/>
                <p:nvPr/>
              </p:nvPicPr>
              <p:blipFill>
                <a:blip r:embed="rId459"/>
                <a:stretch>
                  <a:fillRect/>
                </a:stretch>
              </p:blipFill>
              <p:spPr>
                <a:xfrm>
                  <a:off x="8568013" y="3347832"/>
                  <a:ext cx="163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90540" name="Freihand 490539">
                  <a:extLst>
                    <a:ext uri="{FF2B5EF4-FFF2-40B4-BE49-F238E27FC236}">
                      <a16:creationId xmlns:a16="http://schemas.microsoft.com/office/drawing/2014/main" id="{36EF3A25-F444-46E5-8B69-71FFA55806C1}"/>
                    </a:ext>
                  </a:extLst>
                </p14:cNvPr>
                <p14:cNvContentPartPr/>
                <p14:nvPr/>
              </p14:nvContentPartPr>
              <p14:xfrm>
                <a:off x="8712733" y="3275112"/>
                <a:ext cx="67680" cy="34560"/>
              </p14:xfrm>
            </p:contentPart>
          </mc:Choice>
          <mc:Fallback xmlns="">
            <p:pic>
              <p:nvPicPr>
                <p:cNvPr id="490540" name="Freihand 490539">
                  <a:extLst>
                    <a:ext uri="{FF2B5EF4-FFF2-40B4-BE49-F238E27FC236}">
                      <a16:creationId xmlns:a16="http://schemas.microsoft.com/office/drawing/2014/main" id="{36EF3A25-F444-46E5-8B69-71FFA55806C1}"/>
                    </a:ext>
                  </a:extLst>
                </p:cNvPr>
                <p:cNvPicPr/>
                <p:nvPr/>
              </p:nvPicPr>
              <p:blipFill>
                <a:blip r:embed="rId461"/>
                <a:stretch>
                  <a:fillRect/>
                </a:stretch>
              </p:blipFill>
              <p:spPr>
                <a:xfrm>
                  <a:off x="8708413" y="3270792"/>
                  <a:ext cx="76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90541" name="Freihand 490540">
                  <a:extLst>
                    <a:ext uri="{FF2B5EF4-FFF2-40B4-BE49-F238E27FC236}">
                      <a16:creationId xmlns:a16="http://schemas.microsoft.com/office/drawing/2014/main" id="{FC5549D0-C3CE-4016-AC2F-13C889B02383}"/>
                    </a:ext>
                  </a:extLst>
                </p14:cNvPr>
                <p14:cNvContentPartPr/>
                <p14:nvPr/>
              </p14:nvContentPartPr>
              <p14:xfrm>
                <a:off x="8770333" y="3334512"/>
                <a:ext cx="94320" cy="131040"/>
              </p14:xfrm>
            </p:contentPart>
          </mc:Choice>
          <mc:Fallback xmlns="">
            <p:pic>
              <p:nvPicPr>
                <p:cNvPr id="490541" name="Freihand 490540">
                  <a:extLst>
                    <a:ext uri="{FF2B5EF4-FFF2-40B4-BE49-F238E27FC236}">
                      <a16:creationId xmlns:a16="http://schemas.microsoft.com/office/drawing/2014/main" id="{FC5549D0-C3CE-4016-AC2F-13C889B02383}"/>
                    </a:ext>
                  </a:extLst>
                </p:cNvPr>
                <p:cNvPicPr/>
                <p:nvPr/>
              </p:nvPicPr>
              <p:blipFill>
                <a:blip r:embed="rId463"/>
                <a:stretch>
                  <a:fillRect/>
                </a:stretch>
              </p:blipFill>
              <p:spPr>
                <a:xfrm>
                  <a:off x="8766013" y="3330192"/>
                  <a:ext cx="102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90542" name="Freihand 490541">
                  <a:extLst>
                    <a:ext uri="{FF2B5EF4-FFF2-40B4-BE49-F238E27FC236}">
                      <a16:creationId xmlns:a16="http://schemas.microsoft.com/office/drawing/2014/main" id="{8BB9CA5F-3BB3-45C0-B341-AD83DEEF6C53}"/>
                    </a:ext>
                  </a:extLst>
                </p14:cNvPr>
                <p14:cNvContentPartPr/>
                <p14:nvPr/>
              </p14:nvContentPartPr>
              <p14:xfrm>
                <a:off x="8855293" y="3234432"/>
                <a:ext cx="246240" cy="348120"/>
              </p14:xfrm>
            </p:contentPart>
          </mc:Choice>
          <mc:Fallback xmlns="">
            <p:pic>
              <p:nvPicPr>
                <p:cNvPr id="490542" name="Freihand 490541">
                  <a:extLst>
                    <a:ext uri="{FF2B5EF4-FFF2-40B4-BE49-F238E27FC236}">
                      <a16:creationId xmlns:a16="http://schemas.microsoft.com/office/drawing/2014/main" id="{8BB9CA5F-3BB3-45C0-B341-AD83DEEF6C53}"/>
                    </a:ext>
                  </a:extLst>
                </p:cNvPr>
                <p:cNvPicPr/>
                <p:nvPr/>
              </p:nvPicPr>
              <p:blipFill>
                <a:blip r:embed="rId465"/>
                <a:stretch>
                  <a:fillRect/>
                </a:stretch>
              </p:blipFill>
              <p:spPr>
                <a:xfrm>
                  <a:off x="8850973" y="3230112"/>
                  <a:ext cx="2548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90543" name="Freihand 490542">
                  <a:extLst>
                    <a:ext uri="{FF2B5EF4-FFF2-40B4-BE49-F238E27FC236}">
                      <a16:creationId xmlns:a16="http://schemas.microsoft.com/office/drawing/2014/main" id="{89F137D8-765D-4F68-98C0-1299773EB32B}"/>
                    </a:ext>
                  </a:extLst>
                </p14:cNvPr>
                <p14:cNvContentPartPr/>
                <p14:nvPr/>
              </p14:nvContentPartPr>
              <p14:xfrm>
                <a:off x="9120973" y="3300312"/>
                <a:ext cx="99000" cy="114840"/>
              </p14:xfrm>
            </p:contentPart>
          </mc:Choice>
          <mc:Fallback xmlns="">
            <p:pic>
              <p:nvPicPr>
                <p:cNvPr id="490543" name="Freihand 490542">
                  <a:extLst>
                    <a:ext uri="{FF2B5EF4-FFF2-40B4-BE49-F238E27FC236}">
                      <a16:creationId xmlns:a16="http://schemas.microsoft.com/office/drawing/2014/main" id="{89F137D8-765D-4F68-98C0-1299773EB32B}"/>
                    </a:ext>
                  </a:extLst>
                </p:cNvPr>
                <p:cNvPicPr/>
                <p:nvPr/>
              </p:nvPicPr>
              <p:blipFill>
                <a:blip r:embed="rId467"/>
                <a:stretch>
                  <a:fillRect/>
                </a:stretch>
              </p:blipFill>
              <p:spPr>
                <a:xfrm>
                  <a:off x="9116653" y="3295992"/>
                  <a:ext cx="107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90545" name="Freihand 490544">
                  <a:extLst>
                    <a:ext uri="{FF2B5EF4-FFF2-40B4-BE49-F238E27FC236}">
                      <a16:creationId xmlns:a16="http://schemas.microsoft.com/office/drawing/2014/main" id="{6DC84F68-1981-4F94-A955-A5DF3D6DD59B}"/>
                    </a:ext>
                  </a:extLst>
                </p14:cNvPr>
                <p14:cNvContentPartPr/>
                <p14:nvPr/>
              </p14:nvContentPartPr>
              <p14:xfrm>
                <a:off x="9249133" y="3247032"/>
                <a:ext cx="88920" cy="189000"/>
              </p14:xfrm>
            </p:contentPart>
          </mc:Choice>
          <mc:Fallback xmlns="">
            <p:pic>
              <p:nvPicPr>
                <p:cNvPr id="490545" name="Freihand 490544">
                  <a:extLst>
                    <a:ext uri="{FF2B5EF4-FFF2-40B4-BE49-F238E27FC236}">
                      <a16:creationId xmlns:a16="http://schemas.microsoft.com/office/drawing/2014/main" id="{6DC84F68-1981-4F94-A955-A5DF3D6DD59B}"/>
                    </a:ext>
                  </a:extLst>
                </p:cNvPr>
                <p:cNvPicPr/>
                <p:nvPr/>
              </p:nvPicPr>
              <p:blipFill>
                <a:blip r:embed="rId469"/>
                <a:stretch>
                  <a:fillRect/>
                </a:stretch>
              </p:blipFill>
              <p:spPr>
                <a:xfrm>
                  <a:off x="9244813" y="3242712"/>
                  <a:ext cx="97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90546" name="Freihand 490545">
                  <a:extLst>
                    <a:ext uri="{FF2B5EF4-FFF2-40B4-BE49-F238E27FC236}">
                      <a16:creationId xmlns:a16="http://schemas.microsoft.com/office/drawing/2014/main" id="{EF47AC52-950A-422E-8603-47E0A0C09B1D}"/>
                    </a:ext>
                  </a:extLst>
                </p14:cNvPr>
                <p14:cNvContentPartPr/>
                <p14:nvPr/>
              </p14:nvContentPartPr>
              <p14:xfrm>
                <a:off x="9404653" y="3329112"/>
                <a:ext cx="12240" cy="60480"/>
              </p14:xfrm>
            </p:contentPart>
          </mc:Choice>
          <mc:Fallback xmlns="">
            <p:pic>
              <p:nvPicPr>
                <p:cNvPr id="490546" name="Freihand 490545">
                  <a:extLst>
                    <a:ext uri="{FF2B5EF4-FFF2-40B4-BE49-F238E27FC236}">
                      <a16:creationId xmlns:a16="http://schemas.microsoft.com/office/drawing/2014/main" id="{EF47AC52-950A-422E-8603-47E0A0C09B1D}"/>
                    </a:ext>
                  </a:extLst>
                </p:cNvPr>
                <p:cNvPicPr/>
                <p:nvPr/>
              </p:nvPicPr>
              <p:blipFill>
                <a:blip r:embed="rId471"/>
                <a:stretch>
                  <a:fillRect/>
                </a:stretch>
              </p:blipFill>
              <p:spPr>
                <a:xfrm>
                  <a:off x="9400333" y="3324792"/>
                  <a:ext cx="20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90547" name="Freihand 490546">
                  <a:extLst>
                    <a:ext uri="{FF2B5EF4-FFF2-40B4-BE49-F238E27FC236}">
                      <a16:creationId xmlns:a16="http://schemas.microsoft.com/office/drawing/2014/main" id="{1C5730F9-B679-471A-96BD-ED2C09C29CB4}"/>
                    </a:ext>
                  </a:extLst>
                </p14:cNvPr>
                <p14:cNvContentPartPr/>
                <p14:nvPr/>
              </p14:nvContentPartPr>
              <p14:xfrm>
                <a:off x="9420493" y="3154512"/>
                <a:ext cx="10080" cy="40680"/>
              </p14:xfrm>
            </p:contentPart>
          </mc:Choice>
          <mc:Fallback xmlns="">
            <p:pic>
              <p:nvPicPr>
                <p:cNvPr id="490547" name="Freihand 490546">
                  <a:extLst>
                    <a:ext uri="{FF2B5EF4-FFF2-40B4-BE49-F238E27FC236}">
                      <a16:creationId xmlns:a16="http://schemas.microsoft.com/office/drawing/2014/main" id="{1C5730F9-B679-471A-96BD-ED2C09C29CB4}"/>
                    </a:ext>
                  </a:extLst>
                </p:cNvPr>
                <p:cNvPicPr/>
                <p:nvPr/>
              </p:nvPicPr>
              <p:blipFill>
                <a:blip r:embed="rId473"/>
                <a:stretch>
                  <a:fillRect/>
                </a:stretch>
              </p:blipFill>
              <p:spPr>
                <a:xfrm>
                  <a:off x="9416173" y="3150192"/>
                  <a:ext cx="18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90548" name="Freihand 490547">
                  <a:extLst>
                    <a:ext uri="{FF2B5EF4-FFF2-40B4-BE49-F238E27FC236}">
                      <a16:creationId xmlns:a16="http://schemas.microsoft.com/office/drawing/2014/main" id="{DC1196C1-30A8-473C-9A88-47820A63A889}"/>
                    </a:ext>
                  </a:extLst>
                </p14:cNvPr>
                <p14:cNvContentPartPr/>
                <p14:nvPr/>
              </p14:nvContentPartPr>
              <p14:xfrm>
                <a:off x="9417973" y="3120672"/>
                <a:ext cx="43560" cy="266400"/>
              </p14:xfrm>
            </p:contentPart>
          </mc:Choice>
          <mc:Fallback xmlns="">
            <p:pic>
              <p:nvPicPr>
                <p:cNvPr id="490548" name="Freihand 490547">
                  <a:extLst>
                    <a:ext uri="{FF2B5EF4-FFF2-40B4-BE49-F238E27FC236}">
                      <a16:creationId xmlns:a16="http://schemas.microsoft.com/office/drawing/2014/main" id="{DC1196C1-30A8-473C-9A88-47820A63A889}"/>
                    </a:ext>
                  </a:extLst>
                </p:cNvPr>
                <p:cNvPicPr/>
                <p:nvPr/>
              </p:nvPicPr>
              <p:blipFill>
                <a:blip r:embed="rId475"/>
                <a:stretch>
                  <a:fillRect/>
                </a:stretch>
              </p:blipFill>
              <p:spPr>
                <a:xfrm>
                  <a:off x="9413653" y="3116352"/>
                  <a:ext cx="522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90549" name="Freihand 490548">
                  <a:extLst>
                    <a:ext uri="{FF2B5EF4-FFF2-40B4-BE49-F238E27FC236}">
                      <a16:creationId xmlns:a16="http://schemas.microsoft.com/office/drawing/2014/main" id="{348282EE-D4A8-48D5-B153-CF588A6AB2B7}"/>
                    </a:ext>
                  </a:extLst>
                </p14:cNvPr>
                <p14:cNvContentPartPr/>
                <p14:nvPr/>
              </p14:nvContentPartPr>
              <p14:xfrm>
                <a:off x="9484573" y="3256752"/>
                <a:ext cx="161280" cy="99720"/>
              </p14:xfrm>
            </p:contentPart>
          </mc:Choice>
          <mc:Fallback xmlns="">
            <p:pic>
              <p:nvPicPr>
                <p:cNvPr id="490549" name="Freihand 490548">
                  <a:extLst>
                    <a:ext uri="{FF2B5EF4-FFF2-40B4-BE49-F238E27FC236}">
                      <a16:creationId xmlns:a16="http://schemas.microsoft.com/office/drawing/2014/main" id="{348282EE-D4A8-48D5-B153-CF588A6AB2B7}"/>
                    </a:ext>
                  </a:extLst>
                </p:cNvPr>
                <p:cNvPicPr/>
                <p:nvPr/>
              </p:nvPicPr>
              <p:blipFill>
                <a:blip r:embed="rId477"/>
                <a:stretch>
                  <a:fillRect/>
                </a:stretch>
              </p:blipFill>
              <p:spPr>
                <a:xfrm>
                  <a:off x="9480253" y="3252432"/>
                  <a:ext cx="169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490550" name="Freihand 490549">
                  <a:extLst>
                    <a:ext uri="{FF2B5EF4-FFF2-40B4-BE49-F238E27FC236}">
                      <a16:creationId xmlns:a16="http://schemas.microsoft.com/office/drawing/2014/main" id="{7ADA72ED-6B9B-4B3E-BB64-2EF0FA581AFC}"/>
                    </a:ext>
                  </a:extLst>
                </p14:cNvPr>
                <p14:cNvContentPartPr/>
                <p14:nvPr/>
              </p14:nvContentPartPr>
              <p14:xfrm>
                <a:off x="9677893" y="3246312"/>
                <a:ext cx="117720" cy="120240"/>
              </p14:xfrm>
            </p:contentPart>
          </mc:Choice>
          <mc:Fallback xmlns="">
            <p:pic>
              <p:nvPicPr>
                <p:cNvPr id="490550" name="Freihand 490549">
                  <a:extLst>
                    <a:ext uri="{FF2B5EF4-FFF2-40B4-BE49-F238E27FC236}">
                      <a16:creationId xmlns:a16="http://schemas.microsoft.com/office/drawing/2014/main" id="{7ADA72ED-6B9B-4B3E-BB64-2EF0FA581AFC}"/>
                    </a:ext>
                  </a:extLst>
                </p:cNvPr>
                <p:cNvPicPr/>
                <p:nvPr/>
              </p:nvPicPr>
              <p:blipFill>
                <a:blip r:embed="rId479"/>
                <a:stretch>
                  <a:fillRect/>
                </a:stretch>
              </p:blipFill>
              <p:spPr>
                <a:xfrm>
                  <a:off x="9673573" y="3241992"/>
                  <a:ext cx="126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490551" name="Freihand 490550">
                  <a:extLst>
                    <a:ext uri="{FF2B5EF4-FFF2-40B4-BE49-F238E27FC236}">
                      <a16:creationId xmlns:a16="http://schemas.microsoft.com/office/drawing/2014/main" id="{A44C012A-5342-4986-BCA0-B4C8F050F05F}"/>
                    </a:ext>
                  </a:extLst>
                </p14:cNvPr>
                <p14:cNvContentPartPr/>
                <p14:nvPr/>
              </p14:nvContentPartPr>
              <p14:xfrm>
                <a:off x="9677533" y="3273672"/>
                <a:ext cx="112680" cy="36360"/>
              </p14:xfrm>
            </p:contentPart>
          </mc:Choice>
          <mc:Fallback xmlns="">
            <p:pic>
              <p:nvPicPr>
                <p:cNvPr id="490551" name="Freihand 490550">
                  <a:extLst>
                    <a:ext uri="{FF2B5EF4-FFF2-40B4-BE49-F238E27FC236}">
                      <a16:creationId xmlns:a16="http://schemas.microsoft.com/office/drawing/2014/main" id="{A44C012A-5342-4986-BCA0-B4C8F050F05F}"/>
                    </a:ext>
                  </a:extLst>
                </p:cNvPr>
                <p:cNvPicPr/>
                <p:nvPr/>
              </p:nvPicPr>
              <p:blipFill>
                <a:blip r:embed="rId481"/>
                <a:stretch>
                  <a:fillRect/>
                </a:stretch>
              </p:blipFill>
              <p:spPr>
                <a:xfrm>
                  <a:off x="9673213" y="3269352"/>
                  <a:ext cx="121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90552" name="Freihand 490551">
                  <a:extLst>
                    <a:ext uri="{FF2B5EF4-FFF2-40B4-BE49-F238E27FC236}">
                      <a16:creationId xmlns:a16="http://schemas.microsoft.com/office/drawing/2014/main" id="{BEB39402-40FD-492A-AB51-C8138EE0A6F5}"/>
                    </a:ext>
                  </a:extLst>
                </p14:cNvPr>
                <p14:cNvContentPartPr/>
                <p14:nvPr/>
              </p14:nvContentPartPr>
              <p14:xfrm>
                <a:off x="7543813" y="3634752"/>
                <a:ext cx="358560" cy="170280"/>
              </p14:xfrm>
            </p:contentPart>
          </mc:Choice>
          <mc:Fallback xmlns="">
            <p:pic>
              <p:nvPicPr>
                <p:cNvPr id="490552" name="Freihand 490551">
                  <a:extLst>
                    <a:ext uri="{FF2B5EF4-FFF2-40B4-BE49-F238E27FC236}">
                      <a16:creationId xmlns:a16="http://schemas.microsoft.com/office/drawing/2014/main" id="{BEB39402-40FD-492A-AB51-C8138EE0A6F5}"/>
                    </a:ext>
                  </a:extLst>
                </p:cNvPr>
                <p:cNvPicPr/>
                <p:nvPr/>
              </p:nvPicPr>
              <p:blipFill>
                <a:blip r:embed="rId483"/>
                <a:stretch>
                  <a:fillRect/>
                </a:stretch>
              </p:blipFill>
              <p:spPr>
                <a:xfrm>
                  <a:off x="7539493" y="3630432"/>
                  <a:ext cx="367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90553" name="Freihand 490552">
                  <a:extLst>
                    <a:ext uri="{FF2B5EF4-FFF2-40B4-BE49-F238E27FC236}">
                      <a16:creationId xmlns:a16="http://schemas.microsoft.com/office/drawing/2014/main" id="{901A00CA-94A0-44CA-8D80-8D62F0DA99BD}"/>
                    </a:ext>
                  </a:extLst>
                </p14:cNvPr>
                <p14:cNvContentPartPr/>
                <p14:nvPr/>
              </p14:nvContentPartPr>
              <p14:xfrm>
                <a:off x="7845493" y="3578232"/>
                <a:ext cx="12240" cy="25200"/>
              </p14:xfrm>
            </p:contentPart>
          </mc:Choice>
          <mc:Fallback xmlns="">
            <p:pic>
              <p:nvPicPr>
                <p:cNvPr id="490553" name="Freihand 490552">
                  <a:extLst>
                    <a:ext uri="{FF2B5EF4-FFF2-40B4-BE49-F238E27FC236}">
                      <a16:creationId xmlns:a16="http://schemas.microsoft.com/office/drawing/2014/main" id="{901A00CA-94A0-44CA-8D80-8D62F0DA99BD}"/>
                    </a:ext>
                  </a:extLst>
                </p:cNvPr>
                <p:cNvPicPr/>
                <p:nvPr/>
              </p:nvPicPr>
              <p:blipFill>
                <a:blip r:embed="rId485"/>
                <a:stretch>
                  <a:fillRect/>
                </a:stretch>
              </p:blipFill>
              <p:spPr>
                <a:xfrm>
                  <a:off x="7841173" y="3573912"/>
                  <a:ext cx="20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490554" name="Freihand 490553">
                  <a:extLst>
                    <a:ext uri="{FF2B5EF4-FFF2-40B4-BE49-F238E27FC236}">
                      <a16:creationId xmlns:a16="http://schemas.microsoft.com/office/drawing/2014/main" id="{CD188F32-A450-4A46-94A3-3BB0991552C4}"/>
                    </a:ext>
                  </a:extLst>
                </p14:cNvPr>
                <p14:cNvContentPartPr/>
                <p14:nvPr/>
              </p14:nvContentPartPr>
              <p14:xfrm>
                <a:off x="7982293" y="3653472"/>
                <a:ext cx="96480" cy="69480"/>
              </p14:xfrm>
            </p:contentPart>
          </mc:Choice>
          <mc:Fallback xmlns="">
            <p:pic>
              <p:nvPicPr>
                <p:cNvPr id="490554" name="Freihand 490553">
                  <a:extLst>
                    <a:ext uri="{FF2B5EF4-FFF2-40B4-BE49-F238E27FC236}">
                      <a16:creationId xmlns:a16="http://schemas.microsoft.com/office/drawing/2014/main" id="{CD188F32-A450-4A46-94A3-3BB0991552C4}"/>
                    </a:ext>
                  </a:extLst>
                </p:cNvPr>
                <p:cNvPicPr/>
                <p:nvPr/>
              </p:nvPicPr>
              <p:blipFill>
                <a:blip r:embed="rId487"/>
                <a:stretch>
                  <a:fillRect/>
                </a:stretch>
              </p:blipFill>
              <p:spPr>
                <a:xfrm>
                  <a:off x="7977973" y="3649152"/>
                  <a:ext cx="105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90555" name="Freihand 490554">
                  <a:extLst>
                    <a:ext uri="{FF2B5EF4-FFF2-40B4-BE49-F238E27FC236}">
                      <a16:creationId xmlns:a16="http://schemas.microsoft.com/office/drawing/2014/main" id="{FEEBBE70-7EFB-4FE0-8EF0-133C6B13BAAB}"/>
                    </a:ext>
                  </a:extLst>
                </p14:cNvPr>
                <p14:cNvContentPartPr/>
                <p14:nvPr/>
              </p14:nvContentPartPr>
              <p14:xfrm>
                <a:off x="8166613" y="3648072"/>
                <a:ext cx="95760" cy="83520"/>
              </p14:xfrm>
            </p:contentPart>
          </mc:Choice>
          <mc:Fallback xmlns="">
            <p:pic>
              <p:nvPicPr>
                <p:cNvPr id="490555" name="Freihand 490554">
                  <a:extLst>
                    <a:ext uri="{FF2B5EF4-FFF2-40B4-BE49-F238E27FC236}">
                      <a16:creationId xmlns:a16="http://schemas.microsoft.com/office/drawing/2014/main" id="{FEEBBE70-7EFB-4FE0-8EF0-133C6B13BAAB}"/>
                    </a:ext>
                  </a:extLst>
                </p:cNvPr>
                <p:cNvPicPr/>
                <p:nvPr/>
              </p:nvPicPr>
              <p:blipFill>
                <a:blip r:embed="rId489"/>
                <a:stretch>
                  <a:fillRect/>
                </a:stretch>
              </p:blipFill>
              <p:spPr>
                <a:xfrm>
                  <a:off x="8162293" y="3643752"/>
                  <a:ext cx="104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90556" name="Freihand 490555">
                  <a:extLst>
                    <a:ext uri="{FF2B5EF4-FFF2-40B4-BE49-F238E27FC236}">
                      <a16:creationId xmlns:a16="http://schemas.microsoft.com/office/drawing/2014/main" id="{5F255637-D36C-46A4-8F50-4EA3807654A2}"/>
                    </a:ext>
                  </a:extLst>
                </p14:cNvPr>
                <p14:cNvContentPartPr/>
                <p14:nvPr/>
              </p14:nvContentPartPr>
              <p14:xfrm>
                <a:off x="8267773" y="3625752"/>
                <a:ext cx="69120" cy="83160"/>
              </p14:xfrm>
            </p:contentPart>
          </mc:Choice>
          <mc:Fallback xmlns="">
            <p:pic>
              <p:nvPicPr>
                <p:cNvPr id="490556" name="Freihand 490555">
                  <a:extLst>
                    <a:ext uri="{FF2B5EF4-FFF2-40B4-BE49-F238E27FC236}">
                      <a16:creationId xmlns:a16="http://schemas.microsoft.com/office/drawing/2014/main" id="{5F255637-D36C-46A4-8F50-4EA3807654A2}"/>
                    </a:ext>
                  </a:extLst>
                </p:cNvPr>
                <p:cNvPicPr/>
                <p:nvPr/>
              </p:nvPicPr>
              <p:blipFill>
                <a:blip r:embed="rId491"/>
                <a:stretch>
                  <a:fillRect/>
                </a:stretch>
              </p:blipFill>
              <p:spPr>
                <a:xfrm>
                  <a:off x="8263453" y="3621432"/>
                  <a:ext cx="77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90557" name="Freihand 490556">
                  <a:extLst>
                    <a:ext uri="{FF2B5EF4-FFF2-40B4-BE49-F238E27FC236}">
                      <a16:creationId xmlns:a16="http://schemas.microsoft.com/office/drawing/2014/main" id="{4AC6C8B0-1138-47CE-B3C0-E92E2FC691BD}"/>
                    </a:ext>
                  </a:extLst>
                </p14:cNvPr>
                <p14:cNvContentPartPr/>
                <p14:nvPr/>
              </p14:nvContentPartPr>
              <p14:xfrm>
                <a:off x="8381893" y="3562392"/>
                <a:ext cx="107280" cy="134280"/>
              </p14:xfrm>
            </p:contentPart>
          </mc:Choice>
          <mc:Fallback xmlns="">
            <p:pic>
              <p:nvPicPr>
                <p:cNvPr id="490557" name="Freihand 490556">
                  <a:extLst>
                    <a:ext uri="{FF2B5EF4-FFF2-40B4-BE49-F238E27FC236}">
                      <a16:creationId xmlns:a16="http://schemas.microsoft.com/office/drawing/2014/main" id="{4AC6C8B0-1138-47CE-B3C0-E92E2FC691BD}"/>
                    </a:ext>
                  </a:extLst>
                </p:cNvPr>
                <p:cNvPicPr/>
                <p:nvPr/>
              </p:nvPicPr>
              <p:blipFill>
                <a:blip r:embed="rId493"/>
                <a:stretch>
                  <a:fillRect/>
                </a:stretch>
              </p:blipFill>
              <p:spPr>
                <a:xfrm>
                  <a:off x="8377573" y="3558072"/>
                  <a:ext cx="115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90559" name="Freihand 490558">
                  <a:extLst>
                    <a:ext uri="{FF2B5EF4-FFF2-40B4-BE49-F238E27FC236}">
                      <a16:creationId xmlns:a16="http://schemas.microsoft.com/office/drawing/2014/main" id="{4967C3F0-40FD-40DB-9D2B-DAF522AEA4A0}"/>
                    </a:ext>
                  </a:extLst>
                </p14:cNvPr>
                <p14:cNvContentPartPr/>
                <p14:nvPr/>
              </p14:nvContentPartPr>
              <p14:xfrm>
                <a:off x="8604013" y="3649512"/>
                <a:ext cx="38880" cy="140400"/>
              </p14:xfrm>
            </p:contentPart>
          </mc:Choice>
          <mc:Fallback xmlns="">
            <p:pic>
              <p:nvPicPr>
                <p:cNvPr id="490559" name="Freihand 490558">
                  <a:extLst>
                    <a:ext uri="{FF2B5EF4-FFF2-40B4-BE49-F238E27FC236}">
                      <a16:creationId xmlns:a16="http://schemas.microsoft.com/office/drawing/2014/main" id="{4967C3F0-40FD-40DB-9D2B-DAF522AEA4A0}"/>
                    </a:ext>
                  </a:extLst>
                </p:cNvPr>
                <p:cNvPicPr/>
                <p:nvPr/>
              </p:nvPicPr>
              <p:blipFill>
                <a:blip r:embed="rId495"/>
                <a:stretch>
                  <a:fillRect/>
                </a:stretch>
              </p:blipFill>
              <p:spPr>
                <a:xfrm>
                  <a:off x="8599693" y="3645192"/>
                  <a:ext cx="47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90560" name="Freihand 490559">
                  <a:extLst>
                    <a:ext uri="{FF2B5EF4-FFF2-40B4-BE49-F238E27FC236}">
                      <a16:creationId xmlns:a16="http://schemas.microsoft.com/office/drawing/2014/main" id="{0D44F5F4-A6E6-41C6-9543-6E954789D4FE}"/>
                    </a:ext>
                  </a:extLst>
                </p14:cNvPr>
                <p14:cNvContentPartPr/>
                <p14:nvPr/>
              </p14:nvContentPartPr>
              <p14:xfrm>
                <a:off x="8683573" y="3531072"/>
                <a:ext cx="433440" cy="187560"/>
              </p14:xfrm>
            </p:contentPart>
          </mc:Choice>
          <mc:Fallback xmlns="">
            <p:pic>
              <p:nvPicPr>
                <p:cNvPr id="490560" name="Freihand 490559">
                  <a:extLst>
                    <a:ext uri="{FF2B5EF4-FFF2-40B4-BE49-F238E27FC236}">
                      <a16:creationId xmlns:a16="http://schemas.microsoft.com/office/drawing/2014/main" id="{0D44F5F4-A6E6-41C6-9543-6E954789D4FE}"/>
                    </a:ext>
                  </a:extLst>
                </p:cNvPr>
                <p:cNvPicPr/>
                <p:nvPr/>
              </p:nvPicPr>
              <p:blipFill>
                <a:blip r:embed="rId497"/>
                <a:stretch>
                  <a:fillRect/>
                </a:stretch>
              </p:blipFill>
              <p:spPr>
                <a:xfrm>
                  <a:off x="8679253" y="3526752"/>
                  <a:ext cx="442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90561" name="Freihand 490560">
                  <a:extLst>
                    <a:ext uri="{FF2B5EF4-FFF2-40B4-BE49-F238E27FC236}">
                      <a16:creationId xmlns:a16="http://schemas.microsoft.com/office/drawing/2014/main" id="{27256C9E-91B3-441A-95AC-BB6ABBF19BD0}"/>
                    </a:ext>
                  </a:extLst>
                </p14:cNvPr>
                <p14:cNvContentPartPr/>
                <p14:nvPr/>
              </p14:nvContentPartPr>
              <p14:xfrm>
                <a:off x="8957173" y="3516312"/>
                <a:ext cx="24120" cy="7560"/>
              </p14:xfrm>
            </p:contentPart>
          </mc:Choice>
          <mc:Fallback xmlns="">
            <p:pic>
              <p:nvPicPr>
                <p:cNvPr id="490561" name="Freihand 490560">
                  <a:extLst>
                    <a:ext uri="{FF2B5EF4-FFF2-40B4-BE49-F238E27FC236}">
                      <a16:creationId xmlns:a16="http://schemas.microsoft.com/office/drawing/2014/main" id="{27256C9E-91B3-441A-95AC-BB6ABBF19BD0}"/>
                    </a:ext>
                  </a:extLst>
                </p:cNvPr>
                <p:cNvPicPr/>
                <p:nvPr/>
              </p:nvPicPr>
              <p:blipFill>
                <a:blip r:embed="rId499"/>
                <a:stretch>
                  <a:fillRect/>
                </a:stretch>
              </p:blipFill>
              <p:spPr>
                <a:xfrm>
                  <a:off x="8952853" y="3511992"/>
                  <a:ext cx="32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90562" name="Freihand 490561">
                  <a:extLst>
                    <a:ext uri="{FF2B5EF4-FFF2-40B4-BE49-F238E27FC236}">
                      <a16:creationId xmlns:a16="http://schemas.microsoft.com/office/drawing/2014/main" id="{B0B99CE3-7108-4E95-8C19-F67469A0D7D9}"/>
                    </a:ext>
                  </a:extLst>
                </p14:cNvPr>
                <p14:cNvContentPartPr/>
                <p14:nvPr/>
              </p14:nvContentPartPr>
              <p14:xfrm>
                <a:off x="9291613" y="3526752"/>
                <a:ext cx="153000" cy="141840"/>
              </p14:xfrm>
            </p:contentPart>
          </mc:Choice>
          <mc:Fallback xmlns="">
            <p:pic>
              <p:nvPicPr>
                <p:cNvPr id="490562" name="Freihand 490561">
                  <a:extLst>
                    <a:ext uri="{FF2B5EF4-FFF2-40B4-BE49-F238E27FC236}">
                      <a16:creationId xmlns:a16="http://schemas.microsoft.com/office/drawing/2014/main" id="{B0B99CE3-7108-4E95-8C19-F67469A0D7D9}"/>
                    </a:ext>
                  </a:extLst>
                </p:cNvPr>
                <p:cNvPicPr/>
                <p:nvPr/>
              </p:nvPicPr>
              <p:blipFill>
                <a:blip r:embed="rId501"/>
                <a:stretch>
                  <a:fillRect/>
                </a:stretch>
              </p:blipFill>
              <p:spPr>
                <a:xfrm>
                  <a:off x="9287293" y="3522432"/>
                  <a:ext cx="161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90563" name="Freihand 490562">
                  <a:extLst>
                    <a:ext uri="{FF2B5EF4-FFF2-40B4-BE49-F238E27FC236}">
                      <a16:creationId xmlns:a16="http://schemas.microsoft.com/office/drawing/2014/main" id="{9104AED6-384A-4677-B019-1C65A76BFC2E}"/>
                    </a:ext>
                  </a:extLst>
                </p14:cNvPr>
                <p14:cNvContentPartPr/>
                <p14:nvPr/>
              </p14:nvContentPartPr>
              <p14:xfrm>
                <a:off x="9451453" y="3559512"/>
                <a:ext cx="331560" cy="100440"/>
              </p14:xfrm>
            </p:contentPart>
          </mc:Choice>
          <mc:Fallback xmlns="">
            <p:pic>
              <p:nvPicPr>
                <p:cNvPr id="490563" name="Freihand 490562">
                  <a:extLst>
                    <a:ext uri="{FF2B5EF4-FFF2-40B4-BE49-F238E27FC236}">
                      <a16:creationId xmlns:a16="http://schemas.microsoft.com/office/drawing/2014/main" id="{9104AED6-384A-4677-B019-1C65A76BFC2E}"/>
                    </a:ext>
                  </a:extLst>
                </p:cNvPr>
                <p:cNvPicPr/>
                <p:nvPr/>
              </p:nvPicPr>
              <p:blipFill>
                <a:blip r:embed="rId503"/>
                <a:stretch>
                  <a:fillRect/>
                </a:stretch>
              </p:blipFill>
              <p:spPr>
                <a:xfrm>
                  <a:off x="9447133" y="3555192"/>
                  <a:ext cx="340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90564" name="Freihand 490563">
                  <a:extLst>
                    <a:ext uri="{FF2B5EF4-FFF2-40B4-BE49-F238E27FC236}">
                      <a16:creationId xmlns:a16="http://schemas.microsoft.com/office/drawing/2014/main" id="{398AA548-C11C-46A4-98E4-108861CF7C1C}"/>
                    </a:ext>
                  </a:extLst>
                </p14:cNvPr>
                <p14:cNvContentPartPr/>
                <p14:nvPr/>
              </p14:nvContentPartPr>
              <p14:xfrm>
                <a:off x="9908293" y="3509112"/>
                <a:ext cx="292680" cy="146880"/>
              </p14:xfrm>
            </p:contentPart>
          </mc:Choice>
          <mc:Fallback xmlns="">
            <p:pic>
              <p:nvPicPr>
                <p:cNvPr id="490564" name="Freihand 490563">
                  <a:extLst>
                    <a:ext uri="{FF2B5EF4-FFF2-40B4-BE49-F238E27FC236}">
                      <a16:creationId xmlns:a16="http://schemas.microsoft.com/office/drawing/2014/main" id="{398AA548-C11C-46A4-98E4-108861CF7C1C}"/>
                    </a:ext>
                  </a:extLst>
                </p:cNvPr>
                <p:cNvPicPr/>
                <p:nvPr/>
              </p:nvPicPr>
              <p:blipFill>
                <a:blip r:embed="rId505"/>
                <a:stretch>
                  <a:fillRect/>
                </a:stretch>
              </p:blipFill>
              <p:spPr>
                <a:xfrm>
                  <a:off x="9903973" y="3504792"/>
                  <a:ext cx="301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490565" name="Freihand 490564">
                  <a:extLst>
                    <a:ext uri="{FF2B5EF4-FFF2-40B4-BE49-F238E27FC236}">
                      <a16:creationId xmlns:a16="http://schemas.microsoft.com/office/drawing/2014/main" id="{9A76DDF1-22AD-4311-8786-267372913B74}"/>
                    </a:ext>
                  </a:extLst>
                </p14:cNvPr>
                <p14:cNvContentPartPr/>
                <p14:nvPr/>
              </p14:nvContentPartPr>
              <p14:xfrm>
                <a:off x="10161013" y="3450072"/>
                <a:ext cx="360" cy="360"/>
              </p14:xfrm>
            </p:contentPart>
          </mc:Choice>
          <mc:Fallback xmlns="">
            <p:pic>
              <p:nvPicPr>
                <p:cNvPr id="490565" name="Freihand 490564">
                  <a:extLst>
                    <a:ext uri="{FF2B5EF4-FFF2-40B4-BE49-F238E27FC236}">
                      <a16:creationId xmlns:a16="http://schemas.microsoft.com/office/drawing/2014/main" id="{9A76DDF1-22AD-4311-8786-267372913B74}"/>
                    </a:ext>
                  </a:extLst>
                </p:cNvPr>
                <p:cNvPicPr/>
                <p:nvPr/>
              </p:nvPicPr>
              <p:blipFill>
                <a:blip r:embed="rId164"/>
                <a:stretch>
                  <a:fillRect/>
                </a:stretch>
              </p:blipFill>
              <p:spPr>
                <a:xfrm>
                  <a:off x="10156693" y="3445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90566" name="Freihand 490565">
                  <a:extLst>
                    <a:ext uri="{FF2B5EF4-FFF2-40B4-BE49-F238E27FC236}">
                      <a16:creationId xmlns:a16="http://schemas.microsoft.com/office/drawing/2014/main" id="{E152A425-C5C6-4CA4-A0C9-463E78CE9FBF}"/>
                    </a:ext>
                  </a:extLst>
                </p14:cNvPr>
                <p14:cNvContentPartPr/>
                <p14:nvPr/>
              </p14:nvContentPartPr>
              <p14:xfrm>
                <a:off x="10315813" y="3450792"/>
                <a:ext cx="146160" cy="196560"/>
              </p14:xfrm>
            </p:contentPart>
          </mc:Choice>
          <mc:Fallback xmlns="">
            <p:pic>
              <p:nvPicPr>
                <p:cNvPr id="490566" name="Freihand 490565">
                  <a:extLst>
                    <a:ext uri="{FF2B5EF4-FFF2-40B4-BE49-F238E27FC236}">
                      <a16:creationId xmlns:a16="http://schemas.microsoft.com/office/drawing/2014/main" id="{E152A425-C5C6-4CA4-A0C9-463E78CE9FBF}"/>
                    </a:ext>
                  </a:extLst>
                </p:cNvPr>
                <p:cNvPicPr/>
                <p:nvPr/>
              </p:nvPicPr>
              <p:blipFill>
                <a:blip r:embed="rId508"/>
                <a:stretch>
                  <a:fillRect/>
                </a:stretch>
              </p:blipFill>
              <p:spPr>
                <a:xfrm>
                  <a:off x="10311493" y="3446472"/>
                  <a:ext cx="154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90567" name="Freihand 490566">
                  <a:extLst>
                    <a:ext uri="{FF2B5EF4-FFF2-40B4-BE49-F238E27FC236}">
                      <a16:creationId xmlns:a16="http://schemas.microsoft.com/office/drawing/2014/main" id="{CC7372AA-07C1-4D49-B714-8349F89CE66A}"/>
                    </a:ext>
                  </a:extLst>
                </p14:cNvPr>
                <p14:cNvContentPartPr/>
                <p14:nvPr/>
              </p14:nvContentPartPr>
              <p14:xfrm>
                <a:off x="10324813" y="3534312"/>
                <a:ext cx="69120" cy="20520"/>
              </p14:xfrm>
            </p:contentPart>
          </mc:Choice>
          <mc:Fallback xmlns="">
            <p:pic>
              <p:nvPicPr>
                <p:cNvPr id="490567" name="Freihand 490566">
                  <a:extLst>
                    <a:ext uri="{FF2B5EF4-FFF2-40B4-BE49-F238E27FC236}">
                      <a16:creationId xmlns:a16="http://schemas.microsoft.com/office/drawing/2014/main" id="{CC7372AA-07C1-4D49-B714-8349F89CE66A}"/>
                    </a:ext>
                  </a:extLst>
                </p:cNvPr>
                <p:cNvPicPr/>
                <p:nvPr/>
              </p:nvPicPr>
              <p:blipFill>
                <a:blip r:embed="rId510"/>
                <a:stretch>
                  <a:fillRect/>
                </a:stretch>
              </p:blipFill>
              <p:spPr>
                <a:xfrm>
                  <a:off x="10320493" y="3529992"/>
                  <a:ext cx="77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90568" name="Freihand 490567">
                  <a:extLst>
                    <a:ext uri="{FF2B5EF4-FFF2-40B4-BE49-F238E27FC236}">
                      <a16:creationId xmlns:a16="http://schemas.microsoft.com/office/drawing/2014/main" id="{CF2B52EC-3F10-4F91-9787-EE48279BC816}"/>
                    </a:ext>
                  </a:extLst>
                </p14:cNvPr>
                <p14:cNvContentPartPr/>
                <p14:nvPr/>
              </p14:nvContentPartPr>
              <p14:xfrm>
                <a:off x="10477093" y="3476352"/>
                <a:ext cx="217440" cy="129240"/>
              </p14:xfrm>
            </p:contentPart>
          </mc:Choice>
          <mc:Fallback xmlns="">
            <p:pic>
              <p:nvPicPr>
                <p:cNvPr id="490568" name="Freihand 490567">
                  <a:extLst>
                    <a:ext uri="{FF2B5EF4-FFF2-40B4-BE49-F238E27FC236}">
                      <a16:creationId xmlns:a16="http://schemas.microsoft.com/office/drawing/2014/main" id="{CF2B52EC-3F10-4F91-9787-EE48279BC816}"/>
                    </a:ext>
                  </a:extLst>
                </p:cNvPr>
                <p:cNvPicPr/>
                <p:nvPr/>
              </p:nvPicPr>
              <p:blipFill>
                <a:blip r:embed="rId512"/>
                <a:stretch>
                  <a:fillRect/>
                </a:stretch>
              </p:blipFill>
              <p:spPr>
                <a:xfrm>
                  <a:off x="10472773" y="3472032"/>
                  <a:ext cx="226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90570" name="Freihand 490569">
                  <a:extLst>
                    <a:ext uri="{FF2B5EF4-FFF2-40B4-BE49-F238E27FC236}">
                      <a16:creationId xmlns:a16="http://schemas.microsoft.com/office/drawing/2014/main" id="{42FDD933-2BC4-47A8-8367-DCED52FF6737}"/>
                    </a:ext>
                  </a:extLst>
                </p14:cNvPr>
                <p14:cNvContentPartPr/>
                <p14:nvPr/>
              </p14:nvContentPartPr>
              <p14:xfrm>
                <a:off x="10755733" y="3367632"/>
                <a:ext cx="174960" cy="222480"/>
              </p14:xfrm>
            </p:contentPart>
          </mc:Choice>
          <mc:Fallback xmlns="">
            <p:pic>
              <p:nvPicPr>
                <p:cNvPr id="490570" name="Freihand 490569">
                  <a:extLst>
                    <a:ext uri="{FF2B5EF4-FFF2-40B4-BE49-F238E27FC236}">
                      <a16:creationId xmlns:a16="http://schemas.microsoft.com/office/drawing/2014/main" id="{42FDD933-2BC4-47A8-8367-DCED52FF6737}"/>
                    </a:ext>
                  </a:extLst>
                </p:cNvPr>
                <p:cNvPicPr/>
                <p:nvPr/>
              </p:nvPicPr>
              <p:blipFill>
                <a:blip r:embed="rId514"/>
                <a:stretch>
                  <a:fillRect/>
                </a:stretch>
              </p:blipFill>
              <p:spPr>
                <a:xfrm>
                  <a:off x="10751413" y="3363312"/>
                  <a:ext cx="183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90571" name="Freihand 490570">
                  <a:extLst>
                    <a:ext uri="{FF2B5EF4-FFF2-40B4-BE49-F238E27FC236}">
                      <a16:creationId xmlns:a16="http://schemas.microsoft.com/office/drawing/2014/main" id="{3A25F4FD-6BAC-4A0C-BF6F-A816F7438ABE}"/>
                    </a:ext>
                  </a:extLst>
                </p14:cNvPr>
                <p14:cNvContentPartPr/>
                <p14:nvPr/>
              </p14:nvContentPartPr>
              <p14:xfrm>
                <a:off x="10935733" y="3468432"/>
                <a:ext cx="105480" cy="109080"/>
              </p14:xfrm>
            </p:contentPart>
          </mc:Choice>
          <mc:Fallback xmlns="">
            <p:pic>
              <p:nvPicPr>
                <p:cNvPr id="490571" name="Freihand 490570">
                  <a:extLst>
                    <a:ext uri="{FF2B5EF4-FFF2-40B4-BE49-F238E27FC236}">
                      <a16:creationId xmlns:a16="http://schemas.microsoft.com/office/drawing/2014/main" id="{3A25F4FD-6BAC-4A0C-BF6F-A816F7438ABE}"/>
                    </a:ext>
                  </a:extLst>
                </p:cNvPr>
                <p:cNvPicPr/>
                <p:nvPr/>
              </p:nvPicPr>
              <p:blipFill>
                <a:blip r:embed="rId516"/>
                <a:stretch>
                  <a:fillRect/>
                </a:stretch>
              </p:blipFill>
              <p:spPr>
                <a:xfrm>
                  <a:off x="10931413" y="3464112"/>
                  <a:ext cx="114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90572" name="Freihand 490571">
                  <a:extLst>
                    <a:ext uri="{FF2B5EF4-FFF2-40B4-BE49-F238E27FC236}">
                      <a16:creationId xmlns:a16="http://schemas.microsoft.com/office/drawing/2014/main" id="{14EB198B-F5C0-4409-A0B1-DEAAE048DC43}"/>
                    </a:ext>
                  </a:extLst>
                </p14:cNvPr>
                <p14:cNvContentPartPr/>
                <p14:nvPr/>
              </p14:nvContentPartPr>
              <p14:xfrm>
                <a:off x="11080093" y="3324792"/>
                <a:ext cx="36360" cy="231840"/>
              </p14:xfrm>
            </p:contentPart>
          </mc:Choice>
          <mc:Fallback xmlns="">
            <p:pic>
              <p:nvPicPr>
                <p:cNvPr id="490572" name="Freihand 490571">
                  <a:extLst>
                    <a:ext uri="{FF2B5EF4-FFF2-40B4-BE49-F238E27FC236}">
                      <a16:creationId xmlns:a16="http://schemas.microsoft.com/office/drawing/2014/main" id="{14EB198B-F5C0-4409-A0B1-DEAAE048DC43}"/>
                    </a:ext>
                  </a:extLst>
                </p:cNvPr>
                <p:cNvPicPr/>
                <p:nvPr/>
              </p:nvPicPr>
              <p:blipFill>
                <a:blip r:embed="rId518"/>
                <a:stretch>
                  <a:fillRect/>
                </a:stretch>
              </p:blipFill>
              <p:spPr>
                <a:xfrm>
                  <a:off x="11075773" y="3320472"/>
                  <a:ext cx="450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90573" name="Freihand 490572">
                  <a:extLst>
                    <a:ext uri="{FF2B5EF4-FFF2-40B4-BE49-F238E27FC236}">
                      <a16:creationId xmlns:a16="http://schemas.microsoft.com/office/drawing/2014/main" id="{CCC3EDFD-4F44-4DF3-B066-F76CAF02CCA4}"/>
                    </a:ext>
                  </a:extLst>
                </p14:cNvPr>
                <p14:cNvContentPartPr/>
                <p14:nvPr/>
              </p14:nvContentPartPr>
              <p14:xfrm>
                <a:off x="11172973" y="3308952"/>
                <a:ext cx="119520" cy="196560"/>
              </p14:xfrm>
            </p:contentPart>
          </mc:Choice>
          <mc:Fallback xmlns="">
            <p:pic>
              <p:nvPicPr>
                <p:cNvPr id="490573" name="Freihand 490572">
                  <a:extLst>
                    <a:ext uri="{FF2B5EF4-FFF2-40B4-BE49-F238E27FC236}">
                      <a16:creationId xmlns:a16="http://schemas.microsoft.com/office/drawing/2014/main" id="{CCC3EDFD-4F44-4DF3-B066-F76CAF02CCA4}"/>
                    </a:ext>
                  </a:extLst>
                </p:cNvPr>
                <p:cNvPicPr/>
                <p:nvPr/>
              </p:nvPicPr>
              <p:blipFill>
                <a:blip r:embed="rId520"/>
                <a:stretch>
                  <a:fillRect/>
                </a:stretch>
              </p:blipFill>
              <p:spPr>
                <a:xfrm>
                  <a:off x="11168653" y="3304632"/>
                  <a:ext cx="1281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90574" name="Freihand 490573">
                  <a:extLst>
                    <a:ext uri="{FF2B5EF4-FFF2-40B4-BE49-F238E27FC236}">
                      <a16:creationId xmlns:a16="http://schemas.microsoft.com/office/drawing/2014/main" id="{FEE493EA-4EDD-45DA-9EE9-15A4192E3544}"/>
                    </a:ext>
                  </a:extLst>
                </p14:cNvPr>
                <p14:cNvContentPartPr/>
                <p14:nvPr/>
              </p14:nvContentPartPr>
              <p14:xfrm>
                <a:off x="11280253" y="3430632"/>
                <a:ext cx="79920" cy="78480"/>
              </p14:xfrm>
            </p:contentPart>
          </mc:Choice>
          <mc:Fallback xmlns="">
            <p:pic>
              <p:nvPicPr>
                <p:cNvPr id="490574" name="Freihand 490573">
                  <a:extLst>
                    <a:ext uri="{FF2B5EF4-FFF2-40B4-BE49-F238E27FC236}">
                      <a16:creationId xmlns:a16="http://schemas.microsoft.com/office/drawing/2014/main" id="{FEE493EA-4EDD-45DA-9EE9-15A4192E3544}"/>
                    </a:ext>
                  </a:extLst>
                </p:cNvPr>
                <p:cNvPicPr/>
                <p:nvPr/>
              </p:nvPicPr>
              <p:blipFill>
                <a:blip r:embed="rId522"/>
                <a:stretch>
                  <a:fillRect/>
                </a:stretch>
              </p:blipFill>
              <p:spPr>
                <a:xfrm>
                  <a:off x="11275933" y="3426312"/>
                  <a:ext cx="88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90575" name="Freihand 490574">
                  <a:extLst>
                    <a:ext uri="{FF2B5EF4-FFF2-40B4-BE49-F238E27FC236}">
                      <a16:creationId xmlns:a16="http://schemas.microsoft.com/office/drawing/2014/main" id="{24AC0F77-4980-47D5-AC2E-541B9C12B327}"/>
                    </a:ext>
                  </a:extLst>
                </p14:cNvPr>
                <p14:cNvContentPartPr/>
                <p14:nvPr/>
              </p14:nvContentPartPr>
              <p14:xfrm>
                <a:off x="11390053" y="3406872"/>
                <a:ext cx="149040" cy="91800"/>
              </p14:xfrm>
            </p:contentPart>
          </mc:Choice>
          <mc:Fallback xmlns="">
            <p:pic>
              <p:nvPicPr>
                <p:cNvPr id="490575" name="Freihand 490574">
                  <a:extLst>
                    <a:ext uri="{FF2B5EF4-FFF2-40B4-BE49-F238E27FC236}">
                      <a16:creationId xmlns:a16="http://schemas.microsoft.com/office/drawing/2014/main" id="{24AC0F77-4980-47D5-AC2E-541B9C12B327}"/>
                    </a:ext>
                  </a:extLst>
                </p:cNvPr>
                <p:cNvPicPr/>
                <p:nvPr/>
              </p:nvPicPr>
              <p:blipFill>
                <a:blip r:embed="rId524"/>
                <a:stretch>
                  <a:fillRect/>
                </a:stretch>
              </p:blipFill>
              <p:spPr>
                <a:xfrm>
                  <a:off x="11385733" y="3402552"/>
                  <a:ext cx="157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90576" name="Freihand 490575">
                  <a:extLst>
                    <a:ext uri="{FF2B5EF4-FFF2-40B4-BE49-F238E27FC236}">
                      <a16:creationId xmlns:a16="http://schemas.microsoft.com/office/drawing/2014/main" id="{B6801F94-67C0-4632-81E4-46C8D79396A4}"/>
                    </a:ext>
                  </a:extLst>
                </p14:cNvPr>
                <p14:cNvContentPartPr/>
                <p14:nvPr/>
              </p14:nvContentPartPr>
              <p14:xfrm>
                <a:off x="11558533" y="3330912"/>
                <a:ext cx="124200" cy="142200"/>
              </p14:xfrm>
            </p:contentPart>
          </mc:Choice>
          <mc:Fallback xmlns="">
            <p:pic>
              <p:nvPicPr>
                <p:cNvPr id="490576" name="Freihand 490575">
                  <a:extLst>
                    <a:ext uri="{FF2B5EF4-FFF2-40B4-BE49-F238E27FC236}">
                      <a16:creationId xmlns:a16="http://schemas.microsoft.com/office/drawing/2014/main" id="{B6801F94-67C0-4632-81E4-46C8D79396A4}"/>
                    </a:ext>
                  </a:extLst>
                </p:cNvPr>
                <p:cNvPicPr/>
                <p:nvPr/>
              </p:nvPicPr>
              <p:blipFill>
                <a:blip r:embed="rId526"/>
                <a:stretch>
                  <a:fillRect/>
                </a:stretch>
              </p:blipFill>
              <p:spPr>
                <a:xfrm>
                  <a:off x="11554213" y="3326592"/>
                  <a:ext cx="132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90577" name="Freihand 490576">
                  <a:extLst>
                    <a:ext uri="{FF2B5EF4-FFF2-40B4-BE49-F238E27FC236}">
                      <a16:creationId xmlns:a16="http://schemas.microsoft.com/office/drawing/2014/main" id="{4501EB97-FBB1-4A05-B9B9-73BF8B7D7300}"/>
                    </a:ext>
                  </a:extLst>
                </p14:cNvPr>
                <p14:cNvContentPartPr/>
                <p14:nvPr/>
              </p14:nvContentPartPr>
              <p14:xfrm>
                <a:off x="11615053" y="3432072"/>
                <a:ext cx="55440" cy="79920"/>
              </p14:xfrm>
            </p:contentPart>
          </mc:Choice>
          <mc:Fallback xmlns="">
            <p:pic>
              <p:nvPicPr>
                <p:cNvPr id="490577" name="Freihand 490576">
                  <a:extLst>
                    <a:ext uri="{FF2B5EF4-FFF2-40B4-BE49-F238E27FC236}">
                      <a16:creationId xmlns:a16="http://schemas.microsoft.com/office/drawing/2014/main" id="{4501EB97-FBB1-4A05-B9B9-73BF8B7D7300}"/>
                    </a:ext>
                  </a:extLst>
                </p:cNvPr>
                <p:cNvPicPr/>
                <p:nvPr/>
              </p:nvPicPr>
              <p:blipFill>
                <a:blip r:embed="rId528"/>
                <a:stretch>
                  <a:fillRect/>
                </a:stretch>
              </p:blipFill>
              <p:spPr>
                <a:xfrm>
                  <a:off x="11610733" y="3427752"/>
                  <a:ext cx="64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90579" name="Freihand 490578">
                  <a:extLst>
                    <a:ext uri="{FF2B5EF4-FFF2-40B4-BE49-F238E27FC236}">
                      <a16:creationId xmlns:a16="http://schemas.microsoft.com/office/drawing/2014/main" id="{95E244B9-2E3D-4905-85E8-D17568E706D3}"/>
                    </a:ext>
                  </a:extLst>
                </p14:cNvPr>
                <p14:cNvContentPartPr/>
                <p14:nvPr/>
              </p14:nvContentPartPr>
              <p14:xfrm>
                <a:off x="7561453" y="3880992"/>
                <a:ext cx="94320" cy="155160"/>
              </p14:xfrm>
            </p:contentPart>
          </mc:Choice>
          <mc:Fallback xmlns="">
            <p:pic>
              <p:nvPicPr>
                <p:cNvPr id="490579" name="Freihand 490578">
                  <a:extLst>
                    <a:ext uri="{FF2B5EF4-FFF2-40B4-BE49-F238E27FC236}">
                      <a16:creationId xmlns:a16="http://schemas.microsoft.com/office/drawing/2014/main" id="{95E244B9-2E3D-4905-85E8-D17568E706D3}"/>
                    </a:ext>
                  </a:extLst>
                </p:cNvPr>
                <p:cNvPicPr/>
                <p:nvPr/>
              </p:nvPicPr>
              <p:blipFill>
                <a:blip r:embed="rId530"/>
                <a:stretch>
                  <a:fillRect/>
                </a:stretch>
              </p:blipFill>
              <p:spPr>
                <a:xfrm>
                  <a:off x="7557133" y="3876672"/>
                  <a:ext cx="102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90580" name="Freihand 490579">
                  <a:extLst>
                    <a:ext uri="{FF2B5EF4-FFF2-40B4-BE49-F238E27FC236}">
                      <a16:creationId xmlns:a16="http://schemas.microsoft.com/office/drawing/2014/main" id="{729230D4-2D46-4A8D-AB03-CB6D6A24DE32}"/>
                    </a:ext>
                  </a:extLst>
                </p14:cNvPr>
                <p14:cNvContentPartPr/>
                <p14:nvPr/>
              </p14:nvContentPartPr>
              <p14:xfrm>
                <a:off x="7689973" y="3918792"/>
                <a:ext cx="164160" cy="109080"/>
              </p14:xfrm>
            </p:contentPart>
          </mc:Choice>
          <mc:Fallback xmlns="">
            <p:pic>
              <p:nvPicPr>
                <p:cNvPr id="490580" name="Freihand 490579">
                  <a:extLst>
                    <a:ext uri="{FF2B5EF4-FFF2-40B4-BE49-F238E27FC236}">
                      <a16:creationId xmlns:a16="http://schemas.microsoft.com/office/drawing/2014/main" id="{729230D4-2D46-4A8D-AB03-CB6D6A24DE32}"/>
                    </a:ext>
                  </a:extLst>
                </p:cNvPr>
                <p:cNvPicPr/>
                <p:nvPr/>
              </p:nvPicPr>
              <p:blipFill>
                <a:blip r:embed="rId532"/>
                <a:stretch>
                  <a:fillRect/>
                </a:stretch>
              </p:blipFill>
              <p:spPr>
                <a:xfrm>
                  <a:off x="7685653" y="3914472"/>
                  <a:ext cx="172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90581" name="Freihand 490580">
                  <a:extLst>
                    <a:ext uri="{FF2B5EF4-FFF2-40B4-BE49-F238E27FC236}">
                      <a16:creationId xmlns:a16="http://schemas.microsoft.com/office/drawing/2014/main" id="{8F22E2D6-B15C-4FB8-9043-9E1E55F7D941}"/>
                    </a:ext>
                  </a:extLst>
                </p14:cNvPr>
                <p14:cNvContentPartPr/>
                <p14:nvPr/>
              </p14:nvContentPartPr>
              <p14:xfrm>
                <a:off x="7817773" y="3835992"/>
                <a:ext cx="6840" cy="22320"/>
              </p14:xfrm>
            </p:contentPart>
          </mc:Choice>
          <mc:Fallback xmlns="">
            <p:pic>
              <p:nvPicPr>
                <p:cNvPr id="490581" name="Freihand 490580">
                  <a:extLst>
                    <a:ext uri="{FF2B5EF4-FFF2-40B4-BE49-F238E27FC236}">
                      <a16:creationId xmlns:a16="http://schemas.microsoft.com/office/drawing/2014/main" id="{8F22E2D6-B15C-4FB8-9043-9E1E55F7D941}"/>
                    </a:ext>
                  </a:extLst>
                </p:cNvPr>
                <p:cNvPicPr/>
                <p:nvPr/>
              </p:nvPicPr>
              <p:blipFill>
                <a:blip r:embed="rId534"/>
                <a:stretch>
                  <a:fillRect/>
                </a:stretch>
              </p:blipFill>
              <p:spPr>
                <a:xfrm>
                  <a:off x="7813453" y="3831672"/>
                  <a:ext cx="15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90583" name="Freihand 490582">
                  <a:extLst>
                    <a:ext uri="{FF2B5EF4-FFF2-40B4-BE49-F238E27FC236}">
                      <a16:creationId xmlns:a16="http://schemas.microsoft.com/office/drawing/2014/main" id="{7EF41405-B239-486B-AF95-0AD90CD298A3}"/>
                    </a:ext>
                  </a:extLst>
                </p14:cNvPr>
                <p14:cNvContentPartPr/>
                <p14:nvPr/>
              </p14:nvContentPartPr>
              <p14:xfrm>
                <a:off x="8013613" y="3848232"/>
                <a:ext cx="69840" cy="153720"/>
              </p14:xfrm>
            </p:contentPart>
          </mc:Choice>
          <mc:Fallback xmlns="">
            <p:pic>
              <p:nvPicPr>
                <p:cNvPr id="490583" name="Freihand 490582">
                  <a:extLst>
                    <a:ext uri="{FF2B5EF4-FFF2-40B4-BE49-F238E27FC236}">
                      <a16:creationId xmlns:a16="http://schemas.microsoft.com/office/drawing/2014/main" id="{7EF41405-B239-486B-AF95-0AD90CD298A3}"/>
                    </a:ext>
                  </a:extLst>
                </p:cNvPr>
                <p:cNvPicPr/>
                <p:nvPr/>
              </p:nvPicPr>
              <p:blipFill>
                <a:blip r:embed="rId536"/>
                <a:stretch>
                  <a:fillRect/>
                </a:stretch>
              </p:blipFill>
              <p:spPr>
                <a:xfrm>
                  <a:off x="8009293" y="3843912"/>
                  <a:ext cx="78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90584" name="Freihand 490583">
                  <a:extLst>
                    <a:ext uri="{FF2B5EF4-FFF2-40B4-BE49-F238E27FC236}">
                      <a16:creationId xmlns:a16="http://schemas.microsoft.com/office/drawing/2014/main" id="{61DEFDE9-D28D-4F0D-97D1-95FF5419BE27}"/>
                    </a:ext>
                  </a:extLst>
                </p14:cNvPr>
                <p14:cNvContentPartPr/>
                <p14:nvPr/>
              </p14:nvContentPartPr>
              <p14:xfrm>
                <a:off x="8034853" y="3851472"/>
                <a:ext cx="204480" cy="158040"/>
              </p14:xfrm>
            </p:contentPart>
          </mc:Choice>
          <mc:Fallback xmlns="">
            <p:pic>
              <p:nvPicPr>
                <p:cNvPr id="490584" name="Freihand 490583">
                  <a:extLst>
                    <a:ext uri="{FF2B5EF4-FFF2-40B4-BE49-F238E27FC236}">
                      <a16:creationId xmlns:a16="http://schemas.microsoft.com/office/drawing/2014/main" id="{61DEFDE9-D28D-4F0D-97D1-95FF5419BE27}"/>
                    </a:ext>
                  </a:extLst>
                </p:cNvPr>
                <p:cNvPicPr/>
                <p:nvPr/>
              </p:nvPicPr>
              <p:blipFill>
                <a:blip r:embed="rId538"/>
                <a:stretch>
                  <a:fillRect/>
                </a:stretch>
              </p:blipFill>
              <p:spPr>
                <a:xfrm>
                  <a:off x="8030533" y="3847152"/>
                  <a:ext cx="213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90585" name="Freihand 490584">
                  <a:extLst>
                    <a:ext uri="{FF2B5EF4-FFF2-40B4-BE49-F238E27FC236}">
                      <a16:creationId xmlns:a16="http://schemas.microsoft.com/office/drawing/2014/main" id="{A19EE99E-72CF-4643-B1B8-327BDB4C53FE}"/>
                    </a:ext>
                  </a:extLst>
                </p14:cNvPr>
                <p14:cNvContentPartPr/>
                <p14:nvPr/>
              </p14:nvContentPartPr>
              <p14:xfrm>
                <a:off x="8231053" y="3821592"/>
                <a:ext cx="77040" cy="213480"/>
              </p14:xfrm>
            </p:contentPart>
          </mc:Choice>
          <mc:Fallback xmlns="">
            <p:pic>
              <p:nvPicPr>
                <p:cNvPr id="490585" name="Freihand 490584">
                  <a:extLst>
                    <a:ext uri="{FF2B5EF4-FFF2-40B4-BE49-F238E27FC236}">
                      <a16:creationId xmlns:a16="http://schemas.microsoft.com/office/drawing/2014/main" id="{A19EE99E-72CF-4643-B1B8-327BDB4C53FE}"/>
                    </a:ext>
                  </a:extLst>
                </p:cNvPr>
                <p:cNvPicPr/>
                <p:nvPr/>
              </p:nvPicPr>
              <p:blipFill>
                <a:blip r:embed="rId540"/>
                <a:stretch>
                  <a:fillRect/>
                </a:stretch>
              </p:blipFill>
              <p:spPr>
                <a:xfrm>
                  <a:off x="8226733" y="3817272"/>
                  <a:ext cx="85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90586" name="Freihand 490585">
                  <a:extLst>
                    <a:ext uri="{FF2B5EF4-FFF2-40B4-BE49-F238E27FC236}">
                      <a16:creationId xmlns:a16="http://schemas.microsoft.com/office/drawing/2014/main" id="{04E7F7BC-2178-402F-8719-37071DE076FD}"/>
                    </a:ext>
                  </a:extLst>
                </p14:cNvPr>
                <p14:cNvContentPartPr/>
                <p14:nvPr/>
              </p14:nvContentPartPr>
              <p14:xfrm>
                <a:off x="8348773" y="3861912"/>
                <a:ext cx="309240" cy="113040"/>
              </p14:xfrm>
            </p:contentPart>
          </mc:Choice>
          <mc:Fallback xmlns="">
            <p:pic>
              <p:nvPicPr>
                <p:cNvPr id="490586" name="Freihand 490585">
                  <a:extLst>
                    <a:ext uri="{FF2B5EF4-FFF2-40B4-BE49-F238E27FC236}">
                      <a16:creationId xmlns:a16="http://schemas.microsoft.com/office/drawing/2014/main" id="{04E7F7BC-2178-402F-8719-37071DE076FD}"/>
                    </a:ext>
                  </a:extLst>
                </p:cNvPr>
                <p:cNvPicPr/>
                <p:nvPr/>
              </p:nvPicPr>
              <p:blipFill>
                <a:blip r:embed="rId542"/>
                <a:stretch>
                  <a:fillRect/>
                </a:stretch>
              </p:blipFill>
              <p:spPr>
                <a:xfrm>
                  <a:off x="8344453" y="3857592"/>
                  <a:ext cx="317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90587" name="Freihand 490586">
                  <a:extLst>
                    <a:ext uri="{FF2B5EF4-FFF2-40B4-BE49-F238E27FC236}">
                      <a16:creationId xmlns:a16="http://schemas.microsoft.com/office/drawing/2014/main" id="{F0914AC6-1523-4B0A-A2EE-ABA01F59C6A3}"/>
                    </a:ext>
                  </a:extLst>
                </p14:cNvPr>
                <p14:cNvContentPartPr/>
                <p14:nvPr/>
              </p14:nvContentPartPr>
              <p14:xfrm>
                <a:off x="8649733" y="3797112"/>
                <a:ext cx="245880" cy="276840"/>
              </p14:xfrm>
            </p:contentPart>
          </mc:Choice>
          <mc:Fallback xmlns="">
            <p:pic>
              <p:nvPicPr>
                <p:cNvPr id="490587" name="Freihand 490586">
                  <a:extLst>
                    <a:ext uri="{FF2B5EF4-FFF2-40B4-BE49-F238E27FC236}">
                      <a16:creationId xmlns:a16="http://schemas.microsoft.com/office/drawing/2014/main" id="{F0914AC6-1523-4B0A-A2EE-ABA01F59C6A3}"/>
                    </a:ext>
                  </a:extLst>
                </p:cNvPr>
                <p:cNvPicPr/>
                <p:nvPr/>
              </p:nvPicPr>
              <p:blipFill>
                <a:blip r:embed="rId544"/>
                <a:stretch>
                  <a:fillRect/>
                </a:stretch>
              </p:blipFill>
              <p:spPr>
                <a:xfrm>
                  <a:off x="8645413" y="3792792"/>
                  <a:ext cx="2545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90588" name="Freihand 490587">
                  <a:extLst>
                    <a:ext uri="{FF2B5EF4-FFF2-40B4-BE49-F238E27FC236}">
                      <a16:creationId xmlns:a16="http://schemas.microsoft.com/office/drawing/2014/main" id="{CA3E27CC-ABCE-4C2A-9448-7983EB82CDB2}"/>
                    </a:ext>
                  </a:extLst>
                </p14:cNvPr>
                <p14:cNvContentPartPr/>
                <p14:nvPr/>
              </p14:nvContentPartPr>
              <p14:xfrm>
                <a:off x="8904253" y="3876312"/>
                <a:ext cx="108720" cy="81360"/>
              </p14:xfrm>
            </p:contentPart>
          </mc:Choice>
          <mc:Fallback xmlns="">
            <p:pic>
              <p:nvPicPr>
                <p:cNvPr id="490588" name="Freihand 490587">
                  <a:extLst>
                    <a:ext uri="{FF2B5EF4-FFF2-40B4-BE49-F238E27FC236}">
                      <a16:creationId xmlns:a16="http://schemas.microsoft.com/office/drawing/2014/main" id="{CA3E27CC-ABCE-4C2A-9448-7983EB82CDB2}"/>
                    </a:ext>
                  </a:extLst>
                </p:cNvPr>
                <p:cNvPicPr/>
                <p:nvPr/>
              </p:nvPicPr>
              <p:blipFill>
                <a:blip r:embed="rId546"/>
                <a:stretch>
                  <a:fillRect/>
                </a:stretch>
              </p:blipFill>
              <p:spPr>
                <a:xfrm>
                  <a:off x="8899933" y="3871992"/>
                  <a:ext cx="117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90589" name="Freihand 490588">
                  <a:extLst>
                    <a:ext uri="{FF2B5EF4-FFF2-40B4-BE49-F238E27FC236}">
                      <a16:creationId xmlns:a16="http://schemas.microsoft.com/office/drawing/2014/main" id="{0850FD7D-7FE2-40CD-A9F6-18E91BD3134F}"/>
                    </a:ext>
                  </a:extLst>
                </p14:cNvPr>
                <p14:cNvContentPartPr/>
                <p14:nvPr/>
              </p14:nvContentPartPr>
              <p14:xfrm>
                <a:off x="9011893" y="3884232"/>
                <a:ext cx="79920" cy="11520"/>
              </p14:xfrm>
            </p:contentPart>
          </mc:Choice>
          <mc:Fallback xmlns="">
            <p:pic>
              <p:nvPicPr>
                <p:cNvPr id="490589" name="Freihand 490588">
                  <a:extLst>
                    <a:ext uri="{FF2B5EF4-FFF2-40B4-BE49-F238E27FC236}">
                      <a16:creationId xmlns:a16="http://schemas.microsoft.com/office/drawing/2014/main" id="{0850FD7D-7FE2-40CD-A9F6-18E91BD3134F}"/>
                    </a:ext>
                  </a:extLst>
                </p:cNvPr>
                <p:cNvPicPr/>
                <p:nvPr/>
              </p:nvPicPr>
              <p:blipFill>
                <a:blip r:embed="rId548"/>
                <a:stretch>
                  <a:fillRect/>
                </a:stretch>
              </p:blipFill>
              <p:spPr>
                <a:xfrm>
                  <a:off x="9007573" y="3879912"/>
                  <a:ext cx="88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90590" name="Freihand 490589">
                  <a:extLst>
                    <a:ext uri="{FF2B5EF4-FFF2-40B4-BE49-F238E27FC236}">
                      <a16:creationId xmlns:a16="http://schemas.microsoft.com/office/drawing/2014/main" id="{07B4ECEF-C919-4C9D-BAF7-658AE7DB6C9C}"/>
                    </a:ext>
                  </a:extLst>
                </p14:cNvPr>
                <p14:cNvContentPartPr/>
                <p14:nvPr/>
              </p14:nvContentPartPr>
              <p14:xfrm>
                <a:off x="9210253" y="3780552"/>
                <a:ext cx="108000" cy="138960"/>
              </p14:xfrm>
            </p:contentPart>
          </mc:Choice>
          <mc:Fallback xmlns="">
            <p:pic>
              <p:nvPicPr>
                <p:cNvPr id="490590" name="Freihand 490589">
                  <a:extLst>
                    <a:ext uri="{FF2B5EF4-FFF2-40B4-BE49-F238E27FC236}">
                      <a16:creationId xmlns:a16="http://schemas.microsoft.com/office/drawing/2014/main" id="{07B4ECEF-C919-4C9D-BAF7-658AE7DB6C9C}"/>
                    </a:ext>
                  </a:extLst>
                </p:cNvPr>
                <p:cNvPicPr/>
                <p:nvPr/>
              </p:nvPicPr>
              <p:blipFill>
                <a:blip r:embed="rId550"/>
                <a:stretch>
                  <a:fillRect/>
                </a:stretch>
              </p:blipFill>
              <p:spPr>
                <a:xfrm>
                  <a:off x="9205933" y="3776232"/>
                  <a:ext cx="11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90591" name="Freihand 490590">
                  <a:extLst>
                    <a:ext uri="{FF2B5EF4-FFF2-40B4-BE49-F238E27FC236}">
                      <a16:creationId xmlns:a16="http://schemas.microsoft.com/office/drawing/2014/main" id="{043372BB-9B8F-4106-94F3-544990CF2DD1}"/>
                    </a:ext>
                  </a:extLst>
                </p14:cNvPr>
                <p14:cNvContentPartPr/>
                <p14:nvPr/>
              </p14:nvContentPartPr>
              <p14:xfrm>
                <a:off x="9330493" y="3828432"/>
                <a:ext cx="246240" cy="95040"/>
              </p14:xfrm>
            </p:contentPart>
          </mc:Choice>
          <mc:Fallback xmlns="">
            <p:pic>
              <p:nvPicPr>
                <p:cNvPr id="490591" name="Freihand 490590">
                  <a:extLst>
                    <a:ext uri="{FF2B5EF4-FFF2-40B4-BE49-F238E27FC236}">
                      <a16:creationId xmlns:a16="http://schemas.microsoft.com/office/drawing/2014/main" id="{043372BB-9B8F-4106-94F3-544990CF2DD1}"/>
                    </a:ext>
                  </a:extLst>
                </p:cNvPr>
                <p:cNvPicPr/>
                <p:nvPr/>
              </p:nvPicPr>
              <p:blipFill>
                <a:blip r:embed="rId552"/>
                <a:stretch>
                  <a:fillRect/>
                </a:stretch>
              </p:blipFill>
              <p:spPr>
                <a:xfrm>
                  <a:off x="9326173" y="3824112"/>
                  <a:ext cx="254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90592" name="Freihand 490591">
                  <a:extLst>
                    <a:ext uri="{FF2B5EF4-FFF2-40B4-BE49-F238E27FC236}">
                      <a16:creationId xmlns:a16="http://schemas.microsoft.com/office/drawing/2014/main" id="{C39F1125-8653-4DC4-86D9-11C34E3B52FC}"/>
                    </a:ext>
                  </a:extLst>
                </p14:cNvPr>
                <p14:cNvContentPartPr/>
                <p14:nvPr/>
              </p14:nvContentPartPr>
              <p14:xfrm>
                <a:off x="9663853" y="3893592"/>
                <a:ext cx="360" cy="360"/>
              </p14:xfrm>
            </p:contentPart>
          </mc:Choice>
          <mc:Fallback xmlns="">
            <p:pic>
              <p:nvPicPr>
                <p:cNvPr id="490592" name="Freihand 490591">
                  <a:extLst>
                    <a:ext uri="{FF2B5EF4-FFF2-40B4-BE49-F238E27FC236}">
                      <a16:creationId xmlns:a16="http://schemas.microsoft.com/office/drawing/2014/main" id="{C39F1125-8653-4DC4-86D9-11C34E3B52FC}"/>
                    </a:ext>
                  </a:extLst>
                </p:cNvPr>
                <p:cNvPicPr/>
                <p:nvPr/>
              </p:nvPicPr>
              <p:blipFill>
                <a:blip r:embed="rId164"/>
                <a:stretch>
                  <a:fillRect/>
                </a:stretch>
              </p:blipFill>
              <p:spPr>
                <a:xfrm>
                  <a:off x="9659533" y="3889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90593" name="Freihand 490592">
                  <a:extLst>
                    <a:ext uri="{FF2B5EF4-FFF2-40B4-BE49-F238E27FC236}">
                      <a16:creationId xmlns:a16="http://schemas.microsoft.com/office/drawing/2014/main" id="{2ACC8D10-0642-49B9-994A-A04C1A200F8C}"/>
                    </a:ext>
                  </a:extLst>
                </p14:cNvPr>
                <p14:cNvContentPartPr/>
                <p14:nvPr/>
              </p14:nvContentPartPr>
              <p14:xfrm>
                <a:off x="9879133" y="3761472"/>
                <a:ext cx="143640" cy="136800"/>
              </p14:xfrm>
            </p:contentPart>
          </mc:Choice>
          <mc:Fallback xmlns="">
            <p:pic>
              <p:nvPicPr>
                <p:cNvPr id="490593" name="Freihand 490592">
                  <a:extLst>
                    <a:ext uri="{FF2B5EF4-FFF2-40B4-BE49-F238E27FC236}">
                      <a16:creationId xmlns:a16="http://schemas.microsoft.com/office/drawing/2014/main" id="{2ACC8D10-0642-49B9-994A-A04C1A200F8C}"/>
                    </a:ext>
                  </a:extLst>
                </p:cNvPr>
                <p:cNvPicPr/>
                <p:nvPr/>
              </p:nvPicPr>
              <p:blipFill>
                <a:blip r:embed="rId555"/>
                <a:stretch>
                  <a:fillRect/>
                </a:stretch>
              </p:blipFill>
              <p:spPr>
                <a:xfrm>
                  <a:off x="9874813" y="3757152"/>
                  <a:ext cx="152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90594" name="Freihand 490593">
                  <a:extLst>
                    <a:ext uri="{FF2B5EF4-FFF2-40B4-BE49-F238E27FC236}">
                      <a16:creationId xmlns:a16="http://schemas.microsoft.com/office/drawing/2014/main" id="{BC9A38EA-F9B2-414A-BE81-56B9829125CF}"/>
                    </a:ext>
                  </a:extLst>
                </p14:cNvPr>
                <p14:cNvContentPartPr/>
                <p14:nvPr/>
              </p14:nvContentPartPr>
              <p14:xfrm>
                <a:off x="9996853" y="3757152"/>
                <a:ext cx="95760" cy="130680"/>
              </p14:xfrm>
            </p:contentPart>
          </mc:Choice>
          <mc:Fallback xmlns="">
            <p:pic>
              <p:nvPicPr>
                <p:cNvPr id="490594" name="Freihand 490593">
                  <a:extLst>
                    <a:ext uri="{FF2B5EF4-FFF2-40B4-BE49-F238E27FC236}">
                      <a16:creationId xmlns:a16="http://schemas.microsoft.com/office/drawing/2014/main" id="{BC9A38EA-F9B2-414A-BE81-56B9829125CF}"/>
                    </a:ext>
                  </a:extLst>
                </p:cNvPr>
                <p:cNvPicPr/>
                <p:nvPr/>
              </p:nvPicPr>
              <p:blipFill>
                <a:blip r:embed="rId557"/>
                <a:stretch>
                  <a:fillRect/>
                </a:stretch>
              </p:blipFill>
              <p:spPr>
                <a:xfrm>
                  <a:off x="9992533" y="3752832"/>
                  <a:ext cx="104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90595" name="Freihand 490594">
                  <a:extLst>
                    <a:ext uri="{FF2B5EF4-FFF2-40B4-BE49-F238E27FC236}">
                      <a16:creationId xmlns:a16="http://schemas.microsoft.com/office/drawing/2014/main" id="{C39BABAE-B5AF-4DDC-AB2E-242E2004EDD8}"/>
                    </a:ext>
                  </a:extLst>
                </p14:cNvPr>
                <p14:cNvContentPartPr/>
                <p14:nvPr/>
              </p14:nvContentPartPr>
              <p14:xfrm>
                <a:off x="10133293" y="3802512"/>
                <a:ext cx="291600" cy="114120"/>
              </p14:xfrm>
            </p:contentPart>
          </mc:Choice>
          <mc:Fallback xmlns="">
            <p:pic>
              <p:nvPicPr>
                <p:cNvPr id="490595" name="Freihand 490594">
                  <a:extLst>
                    <a:ext uri="{FF2B5EF4-FFF2-40B4-BE49-F238E27FC236}">
                      <a16:creationId xmlns:a16="http://schemas.microsoft.com/office/drawing/2014/main" id="{C39BABAE-B5AF-4DDC-AB2E-242E2004EDD8}"/>
                    </a:ext>
                  </a:extLst>
                </p:cNvPr>
                <p:cNvPicPr/>
                <p:nvPr/>
              </p:nvPicPr>
              <p:blipFill>
                <a:blip r:embed="rId559"/>
                <a:stretch>
                  <a:fillRect/>
                </a:stretch>
              </p:blipFill>
              <p:spPr>
                <a:xfrm>
                  <a:off x="10128973" y="3798192"/>
                  <a:ext cx="300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90596" name="Freihand 490595">
                  <a:extLst>
                    <a:ext uri="{FF2B5EF4-FFF2-40B4-BE49-F238E27FC236}">
                      <a16:creationId xmlns:a16="http://schemas.microsoft.com/office/drawing/2014/main" id="{B13B4BE1-CA37-4773-AF01-6BB943363DAA}"/>
                    </a:ext>
                  </a:extLst>
                </p14:cNvPr>
                <p14:cNvContentPartPr/>
                <p14:nvPr/>
              </p14:nvContentPartPr>
              <p14:xfrm>
                <a:off x="10472413" y="3715392"/>
                <a:ext cx="271800" cy="303840"/>
              </p14:xfrm>
            </p:contentPart>
          </mc:Choice>
          <mc:Fallback xmlns="">
            <p:pic>
              <p:nvPicPr>
                <p:cNvPr id="490596" name="Freihand 490595">
                  <a:extLst>
                    <a:ext uri="{FF2B5EF4-FFF2-40B4-BE49-F238E27FC236}">
                      <a16:creationId xmlns:a16="http://schemas.microsoft.com/office/drawing/2014/main" id="{B13B4BE1-CA37-4773-AF01-6BB943363DAA}"/>
                    </a:ext>
                  </a:extLst>
                </p:cNvPr>
                <p:cNvPicPr/>
                <p:nvPr/>
              </p:nvPicPr>
              <p:blipFill>
                <a:blip r:embed="rId561"/>
                <a:stretch>
                  <a:fillRect/>
                </a:stretch>
              </p:blipFill>
              <p:spPr>
                <a:xfrm>
                  <a:off x="10468093" y="3711072"/>
                  <a:ext cx="2804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90597" name="Freihand 490596">
                  <a:extLst>
                    <a:ext uri="{FF2B5EF4-FFF2-40B4-BE49-F238E27FC236}">
                      <a16:creationId xmlns:a16="http://schemas.microsoft.com/office/drawing/2014/main" id="{AB4E4913-AFE7-4DFB-80BE-2B4D2F3DE198}"/>
                    </a:ext>
                  </a:extLst>
                </p14:cNvPr>
                <p14:cNvContentPartPr/>
                <p14:nvPr/>
              </p14:nvContentPartPr>
              <p14:xfrm>
                <a:off x="10776973" y="3774792"/>
                <a:ext cx="65880" cy="85320"/>
              </p14:xfrm>
            </p:contentPart>
          </mc:Choice>
          <mc:Fallback xmlns="">
            <p:pic>
              <p:nvPicPr>
                <p:cNvPr id="490597" name="Freihand 490596">
                  <a:extLst>
                    <a:ext uri="{FF2B5EF4-FFF2-40B4-BE49-F238E27FC236}">
                      <a16:creationId xmlns:a16="http://schemas.microsoft.com/office/drawing/2014/main" id="{AB4E4913-AFE7-4DFB-80BE-2B4D2F3DE198}"/>
                    </a:ext>
                  </a:extLst>
                </p:cNvPr>
                <p:cNvPicPr/>
                <p:nvPr/>
              </p:nvPicPr>
              <p:blipFill>
                <a:blip r:embed="rId563"/>
                <a:stretch>
                  <a:fillRect/>
                </a:stretch>
              </p:blipFill>
              <p:spPr>
                <a:xfrm>
                  <a:off x="10772653" y="3770472"/>
                  <a:ext cx="74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90598" name="Freihand 490597">
                  <a:extLst>
                    <a:ext uri="{FF2B5EF4-FFF2-40B4-BE49-F238E27FC236}">
                      <a16:creationId xmlns:a16="http://schemas.microsoft.com/office/drawing/2014/main" id="{5E398A57-E50B-4A92-B3CD-08FA00248337}"/>
                    </a:ext>
                  </a:extLst>
                </p14:cNvPr>
                <p14:cNvContentPartPr/>
                <p14:nvPr/>
              </p14:nvContentPartPr>
              <p14:xfrm>
                <a:off x="10892893" y="3688392"/>
                <a:ext cx="328320" cy="163440"/>
              </p14:xfrm>
            </p:contentPart>
          </mc:Choice>
          <mc:Fallback xmlns="">
            <p:pic>
              <p:nvPicPr>
                <p:cNvPr id="490598" name="Freihand 490597">
                  <a:extLst>
                    <a:ext uri="{FF2B5EF4-FFF2-40B4-BE49-F238E27FC236}">
                      <a16:creationId xmlns:a16="http://schemas.microsoft.com/office/drawing/2014/main" id="{5E398A57-E50B-4A92-B3CD-08FA00248337}"/>
                    </a:ext>
                  </a:extLst>
                </p:cNvPr>
                <p:cNvPicPr/>
                <p:nvPr/>
              </p:nvPicPr>
              <p:blipFill>
                <a:blip r:embed="rId565"/>
                <a:stretch>
                  <a:fillRect/>
                </a:stretch>
              </p:blipFill>
              <p:spPr>
                <a:xfrm>
                  <a:off x="10888573" y="3684072"/>
                  <a:ext cx="336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90599" name="Freihand 490598">
                  <a:extLst>
                    <a:ext uri="{FF2B5EF4-FFF2-40B4-BE49-F238E27FC236}">
                      <a16:creationId xmlns:a16="http://schemas.microsoft.com/office/drawing/2014/main" id="{CC3ED68E-9F85-49B7-95A7-0AF0DF76C6D0}"/>
                    </a:ext>
                  </a:extLst>
                </p14:cNvPr>
                <p14:cNvContentPartPr/>
                <p14:nvPr/>
              </p14:nvContentPartPr>
              <p14:xfrm>
                <a:off x="11243893" y="3622152"/>
                <a:ext cx="174600" cy="200160"/>
              </p14:xfrm>
            </p:contentPart>
          </mc:Choice>
          <mc:Fallback xmlns="">
            <p:pic>
              <p:nvPicPr>
                <p:cNvPr id="490599" name="Freihand 490598">
                  <a:extLst>
                    <a:ext uri="{FF2B5EF4-FFF2-40B4-BE49-F238E27FC236}">
                      <a16:creationId xmlns:a16="http://schemas.microsoft.com/office/drawing/2014/main" id="{CC3ED68E-9F85-49B7-95A7-0AF0DF76C6D0}"/>
                    </a:ext>
                  </a:extLst>
                </p:cNvPr>
                <p:cNvPicPr/>
                <p:nvPr/>
              </p:nvPicPr>
              <p:blipFill>
                <a:blip r:embed="rId567"/>
                <a:stretch>
                  <a:fillRect/>
                </a:stretch>
              </p:blipFill>
              <p:spPr>
                <a:xfrm>
                  <a:off x="11239573" y="3617832"/>
                  <a:ext cx="183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90601" name="Freihand 490600">
                  <a:extLst>
                    <a:ext uri="{FF2B5EF4-FFF2-40B4-BE49-F238E27FC236}">
                      <a16:creationId xmlns:a16="http://schemas.microsoft.com/office/drawing/2014/main" id="{21261C03-9F20-484B-A1E0-C286AF294236}"/>
                    </a:ext>
                  </a:extLst>
                </p14:cNvPr>
                <p14:cNvContentPartPr/>
                <p14:nvPr/>
              </p14:nvContentPartPr>
              <p14:xfrm>
                <a:off x="7553893" y="4155312"/>
                <a:ext cx="189720" cy="97200"/>
              </p14:xfrm>
            </p:contentPart>
          </mc:Choice>
          <mc:Fallback xmlns="">
            <p:pic>
              <p:nvPicPr>
                <p:cNvPr id="490601" name="Freihand 490600">
                  <a:extLst>
                    <a:ext uri="{FF2B5EF4-FFF2-40B4-BE49-F238E27FC236}">
                      <a16:creationId xmlns:a16="http://schemas.microsoft.com/office/drawing/2014/main" id="{21261C03-9F20-484B-A1E0-C286AF294236}"/>
                    </a:ext>
                  </a:extLst>
                </p:cNvPr>
                <p:cNvPicPr/>
                <p:nvPr/>
              </p:nvPicPr>
              <p:blipFill>
                <a:blip r:embed="rId569"/>
                <a:stretch>
                  <a:fillRect/>
                </a:stretch>
              </p:blipFill>
              <p:spPr>
                <a:xfrm>
                  <a:off x="7549573" y="4150992"/>
                  <a:ext cx="198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90602" name="Freihand 490601">
                  <a:extLst>
                    <a:ext uri="{FF2B5EF4-FFF2-40B4-BE49-F238E27FC236}">
                      <a16:creationId xmlns:a16="http://schemas.microsoft.com/office/drawing/2014/main" id="{BC7FBE7F-706B-4882-AA80-159E4F965A81}"/>
                    </a:ext>
                  </a:extLst>
                </p14:cNvPr>
                <p14:cNvContentPartPr/>
                <p14:nvPr/>
              </p14:nvContentPartPr>
              <p14:xfrm>
                <a:off x="7727413" y="4143072"/>
                <a:ext cx="16560" cy="25920"/>
              </p14:xfrm>
            </p:contentPart>
          </mc:Choice>
          <mc:Fallback xmlns="">
            <p:pic>
              <p:nvPicPr>
                <p:cNvPr id="490602" name="Freihand 490601">
                  <a:extLst>
                    <a:ext uri="{FF2B5EF4-FFF2-40B4-BE49-F238E27FC236}">
                      <a16:creationId xmlns:a16="http://schemas.microsoft.com/office/drawing/2014/main" id="{BC7FBE7F-706B-4882-AA80-159E4F965A81}"/>
                    </a:ext>
                  </a:extLst>
                </p:cNvPr>
                <p:cNvPicPr/>
                <p:nvPr/>
              </p:nvPicPr>
              <p:blipFill>
                <a:blip r:embed="rId571"/>
                <a:stretch>
                  <a:fillRect/>
                </a:stretch>
              </p:blipFill>
              <p:spPr>
                <a:xfrm>
                  <a:off x="7723093" y="4138752"/>
                  <a:ext cx="25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90603" name="Freihand 490602">
                  <a:extLst>
                    <a:ext uri="{FF2B5EF4-FFF2-40B4-BE49-F238E27FC236}">
                      <a16:creationId xmlns:a16="http://schemas.microsoft.com/office/drawing/2014/main" id="{3B25D9F6-8C1D-455A-BE4E-72408C3137DB}"/>
                    </a:ext>
                  </a:extLst>
                </p14:cNvPr>
                <p14:cNvContentPartPr/>
                <p14:nvPr/>
              </p14:nvContentPartPr>
              <p14:xfrm>
                <a:off x="7791133" y="4098432"/>
                <a:ext cx="257400" cy="138240"/>
              </p14:xfrm>
            </p:contentPart>
          </mc:Choice>
          <mc:Fallback xmlns="">
            <p:pic>
              <p:nvPicPr>
                <p:cNvPr id="490603" name="Freihand 490602">
                  <a:extLst>
                    <a:ext uri="{FF2B5EF4-FFF2-40B4-BE49-F238E27FC236}">
                      <a16:creationId xmlns:a16="http://schemas.microsoft.com/office/drawing/2014/main" id="{3B25D9F6-8C1D-455A-BE4E-72408C3137DB}"/>
                    </a:ext>
                  </a:extLst>
                </p:cNvPr>
                <p:cNvPicPr/>
                <p:nvPr/>
              </p:nvPicPr>
              <p:blipFill>
                <a:blip r:embed="rId573"/>
                <a:stretch>
                  <a:fillRect/>
                </a:stretch>
              </p:blipFill>
              <p:spPr>
                <a:xfrm>
                  <a:off x="7786813" y="4094112"/>
                  <a:ext cx="266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90604" name="Freihand 490603">
                  <a:extLst>
                    <a:ext uri="{FF2B5EF4-FFF2-40B4-BE49-F238E27FC236}">
                      <a16:creationId xmlns:a16="http://schemas.microsoft.com/office/drawing/2014/main" id="{0FFF3B1F-EC12-4DE8-A0E9-B7AD9DB70015}"/>
                    </a:ext>
                  </a:extLst>
                </p14:cNvPr>
                <p14:cNvContentPartPr/>
                <p14:nvPr/>
              </p14:nvContentPartPr>
              <p14:xfrm>
                <a:off x="8187133" y="4108152"/>
                <a:ext cx="285480" cy="97560"/>
              </p14:xfrm>
            </p:contentPart>
          </mc:Choice>
          <mc:Fallback xmlns="">
            <p:pic>
              <p:nvPicPr>
                <p:cNvPr id="490604" name="Freihand 490603">
                  <a:extLst>
                    <a:ext uri="{FF2B5EF4-FFF2-40B4-BE49-F238E27FC236}">
                      <a16:creationId xmlns:a16="http://schemas.microsoft.com/office/drawing/2014/main" id="{0FFF3B1F-EC12-4DE8-A0E9-B7AD9DB70015}"/>
                    </a:ext>
                  </a:extLst>
                </p:cNvPr>
                <p:cNvPicPr/>
                <p:nvPr/>
              </p:nvPicPr>
              <p:blipFill>
                <a:blip r:embed="rId575"/>
                <a:stretch>
                  <a:fillRect/>
                </a:stretch>
              </p:blipFill>
              <p:spPr>
                <a:xfrm>
                  <a:off x="8182813" y="4103832"/>
                  <a:ext cx="294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90605" name="Freihand 490604">
                  <a:extLst>
                    <a:ext uri="{FF2B5EF4-FFF2-40B4-BE49-F238E27FC236}">
                      <a16:creationId xmlns:a16="http://schemas.microsoft.com/office/drawing/2014/main" id="{61041FDF-7AFF-4E00-8999-0E2DE3791810}"/>
                    </a:ext>
                  </a:extLst>
                </p14:cNvPr>
                <p14:cNvContentPartPr/>
                <p14:nvPr/>
              </p14:nvContentPartPr>
              <p14:xfrm>
                <a:off x="8496373" y="4040472"/>
                <a:ext cx="426240" cy="303480"/>
              </p14:xfrm>
            </p:contentPart>
          </mc:Choice>
          <mc:Fallback xmlns="">
            <p:pic>
              <p:nvPicPr>
                <p:cNvPr id="490605" name="Freihand 490604">
                  <a:extLst>
                    <a:ext uri="{FF2B5EF4-FFF2-40B4-BE49-F238E27FC236}">
                      <a16:creationId xmlns:a16="http://schemas.microsoft.com/office/drawing/2014/main" id="{61041FDF-7AFF-4E00-8999-0E2DE3791810}"/>
                    </a:ext>
                  </a:extLst>
                </p:cNvPr>
                <p:cNvPicPr/>
                <p:nvPr/>
              </p:nvPicPr>
              <p:blipFill>
                <a:blip r:embed="rId577"/>
                <a:stretch>
                  <a:fillRect/>
                </a:stretch>
              </p:blipFill>
              <p:spPr>
                <a:xfrm>
                  <a:off x="8492053" y="4036152"/>
                  <a:ext cx="4348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90606" name="Freihand 490605">
                  <a:extLst>
                    <a:ext uri="{FF2B5EF4-FFF2-40B4-BE49-F238E27FC236}">
                      <a16:creationId xmlns:a16="http://schemas.microsoft.com/office/drawing/2014/main" id="{A0215A44-2968-4AC8-A65D-4A9E3DD50440}"/>
                    </a:ext>
                  </a:extLst>
                </p14:cNvPr>
                <p14:cNvContentPartPr/>
                <p14:nvPr/>
              </p14:nvContentPartPr>
              <p14:xfrm>
                <a:off x="8976973" y="4011312"/>
                <a:ext cx="114840" cy="223920"/>
              </p14:xfrm>
            </p:contentPart>
          </mc:Choice>
          <mc:Fallback xmlns="">
            <p:pic>
              <p:nvPicPr>
                <p:cNvPr id="490606" name="Freihand 490605">
                  <a:extLst>
                    <a:ext uri="{FF2B5EF4-FFF2-40B4-BE49-F238E27FC236}">
                      <a16:creationId xmlns:a16="http://schemas.microsoft.com/office/drawing/2014/main" id="{A0215A44-2968-4AC8-A65D-4A9E3DD50440}"/>
                    </a:ext>
                  </a:extLst>
                </p:cNvPr>
                <p:cNvPicPr/>
                <p:nvPr/>
              </p:nvPicPr>
              <p:blipFill>
                <a:blip r:embed="rId579"/>
                <a:stretch>
                  <a:fillRect/>
                </a:stretch>
              </p:blipFill>
              <p:spPr>
                <a:xfrm>
                  <a:off x="8972653" y="4006992"/>
                  <a:ext cx="123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90607" name="Freihand 490606">
                  <a:extLst>
                    <a:ext uri="{FF2B5EF4-FFF2-40B4-BE49-F238E27FC236}">
                      <a16:creationId xmlns:a16="http://schemas.microsoft.com/office/drawing/2014/main" id="{DDA6E2F3-F909-4C3D-96A1-71B2A2929BE9}"/>
                    </a:ext>
                  </a:extLst>
                </p14:cNvPr>
                <p14:cNvContentPartPr/>
                <p14:nvPr/>
              </p14:nvContentPartPr>
              <p14:xfrm>
                <a:off x="9112693" y="4067112"/>
                <a:ext cx="207720" cy="81360"/>
              </p14:xfrm>
            </p:contentPart>
          </mc:Choice>
          <mc:Fallback xmlns="">
            <p:pic>
              <p:nvPicPr>
                <p:cNvPr id="490607" name="Freihand 490606">
                  <a:extLst>
                    <a:ext uri="{FF2B5EF4-FFF2-40B4-BE49-F238E27FC236}">
                      <a16:creationId xmlns:a16="http://schemas.microsoft.com/office/drawing/2014/main" id="{DDA6E2F3-F909-4C3D-96A1-71B2A2929BE9}"/>
                    </a:ext>
                  </a:extLst>
                </p:cNvPr>
                <p:cNvPicPr/>
                <p:nvPr/>
              </p:nvPicPr>
              <p:blipFill>
                <a:blip r:embed="rId581"/>
                <a:stretch>
                  <a:fillRect/>
                </a:stretch>
              </p:blipFill>
              <p:spPr>
                <a:xfrm>
                  <a:off x="9108373" y="4062792"/>
                  <a:ext cx="216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90608" name="Freihand 490607">
                  <a:extLst>
                    <a:ext uri="{FF2B5EF4-FFF2-40B4-BE49-F238E27FC236}">
                      <a16:creationId xmlns:a16="http://schemas.microsoft.com/office/drawing/2014/main" id="{85B65E42-1464-41F6-9646-9A93C94BAAF1}"/>
                    </a:ext>
                  </a:extLst>
                </p14:cNvPr>
                <p14:cNvContentPartPr/>
                <p14:nvPr/>
              </p14:nvContentPartPr>
              <p14:xfrm>
                <a:off x="9434173" y="4051632"/>
                <a:ext cx="294120" cy="86400"/>
              </p14:xfrm>
            </p:contentPart>
          </mc:Choice>
          <mc:Fallback xmlns="">
            <p:pic>
              <p:nvPicPr>
                <p:cNvPr id="490608" name="Freihand 490607">
                  <a:extLst>
                    <a:ext uri="{FF2B5EF4-FFF2-40B4-BE49-F238E27FC236}">
                      <a16:creationId xmlns:a16="http://schemas.microsoft.com/office/drawing/2014/main" id="{85B65E42-1464-41F6-9646-9A93C94BAAF1}"/>
                    </a:ext>
                  </a:extLst>
                </p:cNvPr>
                <p:cNvPicPr/>
                <p:nvPr/>
              </p:nvPicPr>
              <p:blipFill>
                <a:blip r:embed="rId583"/>
                <a:stretch>
                  <a:fillRect/>
                </a:stretch>
              </p:blipFill>
              <p:spPr>
                <a:xfrm>
                  <a:off x="9429853" y="4047312"/>
                  <a:ext cx="302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90609" name="Freihand 490608">
                  <a:extLst>
                    <a:ext uri="{FF2B5EF4-FFF2-40B4-BE49-F238E27FC236}">
                      <a16:creationId xmlns:a16="http://schemas.microsoft.com/office/drawing/2014/main" id="{4F848CA8-A34A-4C12-9A09-10722C2F8111}"/>
                    </a:ext>
                  </a:extLst>
                </p14:cNvPr>
                <p14:cNvContentPartPr/>
                <p14:nvPr/>
              </p14:nvContentPartPr>
              <p14:xfrm>
                <a:off x="9763213" y="3966672"/>
                <a:ext cx="152280" cy="225720"/>
              </p14:xfrm>
            </p:contentPart>
          </mc:Choice>
          <mc:Fallback xmlns="">
            <p:pic>
              <p:nvPicPr>
                <p:cNvPr id="490609" name="Freihand 490608">
                  <a:extLst>
                    <a:ext uri="{FF2B5EF4-FFF2-40B4-BE49-F238E27FC236}">
                      <a16:creationId xmlns:a16="http://schemas.microsoft.com/office/drawing/2014/main" id="{4F848CA8-A34A-4C12-9A09-10722C2F8111}"/>
                    </a:ext>
                  </a:extLst>
                </p:cNvPr>
                <p:cNvPicPr/>
                <p:nvPr/>
              </p:nvPicPr>
              <p:blipFill>
                <a:blip r:embed="rId585"/>
                <a:stretch>
                  <a:fillRect/>
                </a:stretch>
              </p:blipFill>
              <p:spPr>
                <a:xfrm>
                  <a:off x="9758893" y="3962352"/>
                  <a:ext cx="160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90610" name="Freihand 490609">
                  <a:extLst>
                    <a:ext uri="{FF2B5EF4-FFF2-40B4-BE49-F238E27FC236}">
                      <a16:creationId xmlns:a16="http://schemas.microsoft.com/office/drawing/2014/main" id="{1924DC33-A40A-4393-B4AD-117E76C56C23}"/>
                    </a:ext>
                  </a:extLst>
                </p14:cNvPr>
                <p14:cNvContentPartPr/>
                <p14:nvPr/>
              </p14:nvContentPartPr>
              <p14:xfrm>
                <a:off x="9918733" y="3967032"/>
                <a:ext cx="134640" cy="132120"/>
              </p14:xfrm>
            </p:contentPart>
          </mc:Choice>
          <mc:Fallback xmlns="">
            <p:pic>
              <p:nvPicPr>
                <p:cNvPr id="490610" name="Freihand 490609">
                  <a:extLst>
                    <a:ext uri="{FF2B5EF4-FFF2-40B4-BE49-F238E27FC236}">
                      <a16:creationId xmlns:a16="http://schemas.microsoft.com/office/drawing/2014/main" id="{1924DC33-A40A-4393-B4AD-117E76C56C23}"/>
                    </a:ext>
                  </a:extLst>
                </p:cNvPr>
                <p:cNvPicPr/>
                <p:nvPr/>
              </p:nvPicPr>
              <p:blipFill>
                <a:blip r:embed="rId587"/>
                <a:stretch>
                  <a:fillRect/>
                </a:stretch>
              </p:blipFill>
              <p:spPr>
                <a:xfrm>
                  <a:off x="9914413" y="3962712"/>
                  <a:ext cx="143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90611" name="Freihand 490610">
                  <a:extLst>
                    <a:ext uri="{FF2B5EF4-FFF2-40B4-BE49-F238E27FC236}">
                      <a16:creationId xmlns:a16="http://schemas.microsoft.com/office/drawing/2014/main" id="{FF0B6F18-F48E-4DC5-9385-B31FCB13556A}"/>
                    </a:ext>
                  </a:extLst>
                </p14:cNvPr>
                <p14:cNvContentPartPr/>
                <p14:nvPr/>
              </p14:nvContentPartPr>
              <p14:xfrm>
                <a:off x="9667453" y="3952992"/>
                <a:ext cx="164520" cy="15480"/>
              </p14:xfrm>
            </p:contentPart>
          </mc:Choice>
          <mc:Fallback xmlns="">
            <p:pic>
              <p:nvPicPr>
                <p:cNvPr id="490611" name="Freihand 490610">
                  <a:extLst>
                    <a:ext uri="{FF2B5EF4-FFF2-40B4-BE49-F238E27FC236}">
                      <a16:creationId xmlns:a16="http://schemas.microsoft.com/office/drawing/2014/main" id="{FF0B6F18-F48E-4DC5-9385-B31FCB13556A}"/>
                    </a:ext>
                  </a:extLst>
                </p:cNvPr>
                <p:cNvPicPr/>
                <p:nvPr/>
              </p:nvPicPr>
              <p:blipFill>
                <a:blip r:embed="rId589"/>
                <a:stretch>
                  <a:fillRect/>
                </a:stretch>
              </p:blipFill>
              <p:spPr>
                <a:xfrm>
                  <a:off x="9663133" y="3948672"/>
                  <a:ext cx="173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90769" name="Freihand 490768">
                  <a:extLst>
                    <a:ext uri="{FF2B5EF4-FFF2-40B4-BE49-F238E27FC236}">
                      <a16:creationId xmlns:a16="http://schemas.microsoft.com/office/drawing/2014/main" id="{845818E7-A957-42C4-8DAF-D02AE2666DE2}"/>
                    </a:ext>
                  </a:extLst>
                </p14:cNvPr>
                <p14:cNvContentPartPr/>
                <p14:nvPr/>
              </p14:nvContentPartPr>
              <p14:xfrm>
                <a:off x="4574173" y="3399312"/>
                <a:ext cx="194760" cy="203040"/>
              </p14:xfrm>
            </p:contentPart>
          </mc:Choice>
          <mc:Fallback xmlns="">
            <p:pic>
              <p:nvPicPr>
                <p:cNvPr id="490769" name="Freihand 490768">
                  <a:extLst>
                    <a:ext uri="{FF2B5EF4-FFF2-40B4-BE49-F238E27FC236}">
                      <a16:creationId xmlns:a16="http://schemas.microsoft.com/office/drawing/2014/main" id="{845818E7-A957-42C4-8DAF-D02AE2666DE2}"/>
                    </a:ext>
                  </a:extLst>
                </p:cNvPr>
                <p:cNvPicPr/>
                <p:nvPr/>
              </p:nvPicPr>
              <p:blipFill>
                <a:blip r:embed="rId591"/>
                <a:stretch>
                  <a:fillRect/>
                </a:stretch>
              </p:blipFill>
              <p:spPr>
                <a:xfrm>
                  <a:off x="4569853" y="3394992"/>
                  <a:ext cx="203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90770" name="Freihand 490769">
                  <a:extLst>
                    <a:ext uri="{FF2B5EF4-FFF2-40B4-BE49-F238E27FC236}">
                      <a16:creationId xmlns:a16="http://schemas.microsoft.com/office/drawing/2014/main" id="{44A67791-8692-47C2-AE5F-7A2A8235533C}"/>
                    </a:ext>
                  </a:extLst>
                </p14:cNvPr>
                <p14:cNvContentPartPr/>
                <p14:nvPr/>
              </p14:nvContentPartPr>
              <p14:xfrm>
                <a:off x="4465453" y="3353592"/>
                <a:ext cx="409320" cy="298800"/>
              </p14:xfrm>
            </p:contentPart>
          </mc:Choice>
          <mc:Fallback xmlns="">
            <p:pic>
              <p:nvPicPr>
                <p:cNvPr id="490770" name="Freihand 490769">
                  <a:extLst>
                    <a:ext uri="{FF2B5EF4-FFF2-40B4-BE49-F238E27FC236}">
                      <a16:creationId xmlns:a16="http://schemas.microsoft.com/office/drawing/2014/main" id="{44A67791-8692-47C2-AE5F-7A2A8235533C}"/>
                    </a:ext>
                  </a:extLst>
                </p:cNvPr>
                <p:cNvPicPr/>
                <p:nvPr/>
              </p:nvPicPr>
              <p:blipFill>
                <a:blip r:embed="rId593"/>
                <a:stretch>
                  <a:fillRect/>
                </a:stretch>
              </p:blipFill>
              <p:spPr>
                <a:xfrm>
                  <a:off x="4461133" y="3349272"/>
                  <a:ext cx="4179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90771" name="Freihand 490770">
                  <a:extLst>
                    <a:ext uri="{FF2B5EF4-FFF2-40B4-BE49-F238E27FC236}">
                      <a16:creationId xmlns:a16="http://schemas.microsoft.com/office/drawing/2014/main" id="{DEBBE9B9-3585-4690-8856-5AB56156FBF9}"/>
                    </a:ext>
                  </a:extLst>
                </p14:cNvPr>
                <p14:cNvContentPartPr/>
                <p14:nvPr/>
              </p14:nvContentPartPr>
              <p14:xfrm>
                <a:off x="4939213" y="3263592"/>
                <a:ext cx="109080" cy="138240"/>
              </p14:xfrm>
            </p:contentPart>
          </mc:Choice>
          <mc:Fallback xmlns="">
            <p:pic>
              <p:nvPicPr>
                <p:cNvPr id="490771" name="Freihand 490770">
                  <a:extLst>
                    <a:ext uri="{FF2B5EF4-FFF2-40B4-BE49-F238E27FC236}">
                      <a16:creationId xmlns:a16="http://schemas.microsoft.com/office/drawing/2014/main" id="{DEBBE9B9-3585-4690-8856-5AB56156FBF9}"/>
                    </a:ext>
                  </a:extLst>
                </p:cNvPr>
                <p:cNvPicPr/>
                <p:nvPr/>
              </p:nvPicPr>
              <p:blipFill>
                <a:blip r:embed="rId595"/>
                <a:stretch>
                  <a:fillRect/>
                </a:stretch>
              </p:blipFill>
              <p:spPr>
                <a:xfrm>
                  <a:off x="4934893" y="3259272"/>
                  <a:ext cx="117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90772" name="Freihand 490771">
                  <a:extLst>
                    <a:ext uri="{FF2B5EF4-FFF2-40B4-BE49-F238E27FC236}">
                      <a16:creationId xmlns:a16="http://schemas.microsoft.com/office/drawing/2014/main" id="{96562195-62F2-47E6-AA3A-D8847D78AF0F}"/>
                    </a:ext>
                  </a:extLst>
                </p14:cNvPr>
                <p14:cNvContentPartPr/>
                <p14:nvPr/>
              </p14:nvContentPartPr>
              <p14:xfrm>
                <a:off x="4940293" y="3286632"/>
                <a:ext cx="194040" cy="39600"/>
              </p14:xfrm>
            </p:contentPart>
          </mc:Choice>
          <mc:Fallback xmlns="">
            <p:pic>
              <p:nvPicPr>
                <p:cNvPr id="490772" name="Freihand 490771">
                  <a:extLst>
                    <a:ext uri="{FF2B5EF4-FFF2-40B4-BE49-F238E27FC236}">
                      <a16:creationId xmlns:a16="http://schemas.microsoft.com/office/drawing/2014/main" id="{96562195-62F2-47E6-AA3A-D8847D78AF0F}"/>
                    </a:ext>
                  </a:extLst>
                </p:cNvPr>
                <p:cNvPicPr/>
                <p:nvPr/>
              </p:nvPicPr>
              <p:blipFill>
                <a:blip r:embed="rId597"/>
                <a:stretch>
                  <a:fillRect/>
                </a:stretch>
              </p:blipFill>
              <p:spPr>
                <a:xfrm>
                  <a:off x="4935973" y="3282312"/>
                  <a:ext cx="202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90773" name="Freihand 490772">
                  <a:extLst>
                    <a:ext uri="{FF2B5EF4-FFF2-40B4-BE49-F238E27FC236}">
                      <a16:creationId xmlns:a16="http://schemas.microsoft.com/office/drawing/2014/main" id="{41A18845-F637-4A6B-A3B3-0C530C767527}"/>
                    </a:ext>
                  </a:extLst>
                </p14:cNvPr>
                <p14:cNvContentPartPr/>
                <p14:nvPr/>
              </p14:nvContentPartPr>
              <p14:xfrm>
                <a:off x="5179693" y="3200952"/>
                <a:ext cx="28800" cy="86040"/>
              </p14:xfrm>
            </p:contentPart>
          </mc:Choice>
          <mc:Fallback xmlns="">
            <p:pic>
              <p:nvPicPr>
                <p:cNvPr id="490773" name="Freihand 490772">
                  <a:extLst>
                    <a:ext uri="{FF2B5EF4-FFF2-40B4-BE49-F238E27FC236}">
                      <a16:creationId xmlns:a16="http://schemas.microsoft.com/office/drawing/2014/main" id="{41A18845-F637-4A6B-A3B3-0C530C767527}"/>
                    </a:ext>
                  </a:extLst>
                </p:cNvPr>
                <p:cNvPicPr/>
                <p:nvPr/>
              </p:nvPicPr>
              <p:blipFill>
                <a:blip r:embed="rId599"/>
                <a:stretch>
                  <a:fillRect/>
                </a:stretch>
              </p:blipFill>
              <p:spPr>
                <a:xfrm>
                  <a:off x="5175373" y="3196632"/>
                  <a:ext cx="37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90774" name="Freihand 490773">
                  <a:extLst>
                    <a:ext uri="{FF2B5EF4-FFF2-40B4-BE49-F238E27FC236}">
                      <a16:creationId xmlns:a16="http://schemas.microsoft.com/office/drawing/2014/main" id="{2FE90C46-FD59-4B3B-8A13-E24636FDC749}"/>
                    </a:ext>
                  </a:extLst>
                </p14:cNvPr>
                <p14:cNvContentPartPr/>
                <p14:nvPr/>
              </p14:nvContentPartPr>
              <p14:xfrm>
                <a:off x="5080693" y="3151272"/>
                <a:ext cx="165240" cy="176040"/>
              </p14:xfrm>
            </p:contentPart>
          </mc:Choice>
          <mc:Fallback xmlns="">
            <p:pic>
              <p:nvPicPr>
                <p:cNvPr id="490774" name="Freihand 490773">
                  <a:extLst>
                    <a:ext uri="{FF2B5EF4-FFF2-40B4-BE49-F238E27FC236}">
                      <a16:creationId xmlns:a16="http://schemas.microsoft.com/office/drawing/2014/main" id="{2FE90C46-FD59-4B3B-8A13-E24636FDC749}"/>
                    </a:ext>
                  </a:extLst>
                </p:cNvPr>
                <p:cNvPicPr/>
                <p:nvPr/>
              </p:nvPicPr>
              <p:blipFill>
                <a:blip r:embed="rId601"/>
                <a:stretch>
                  <a:fillRect/>
                </a:stretch>
              </p:blipFill>
              <p:spPr>
                <a:xfrm>
                  <a:off x="5076373" y="3146952"/>
                  <a:ext cx="1738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90775" name="Freihand 490774">
                  <a:extLst>
                    <a:ext uri="{FF2B5EF4-FFF2-40B4-BE49-F238E27FC236}">
                      <a16:creationId xmlns:a16="http://schemas.microsoft.com/office/drawing/2014/main" id="{466F513A-9C19-4A1D-8444-61D14C547A8B}"/>
                    </a:ext>
                  </a:extLst>
                </p14:cNvPr>
                <p14:cNvContentPartPr/>
                <p14:nvPr/>
              </p14:nvContentPartPr>
              <p14:xfrm>
                <a:off x="5306413" y="3237672"/>
                <a:ext cx="360" cy="360"/>
              </p14:xfrm>
            </p:contentPart>
          </mc:Choice>
          <mc:Fallback xmlns="">
            <p:pic>
              <p:nvPicPr>
                <p:cNvPr id="490775" name="Freihand 490774">
                  <a:extLst>
                    <a:ext uri="{FF2B5EF4-FFF2-40B4-BE49-F238E27FC236}">
                      <a16:creationId xmlns:a16="http://schemas.microsoft.com/office/drawing/2014/main" id="{466F513A-9C19-4A1D-8444-61D14C547A8B}"/>
                    </a:ext>
                  </a:extLst>
                </p:cNvPr>
                <p:cNvPicPr/>
                <p:nvPr/>
              </p:nvPicPr>
              <p:blipFill>
                <a:blip r:embed="rId164"/>
                <a:stretch>
                  <a:fillRect/>
                </a:stretch>
              </p:blipFill>
              <p:spPr>
                <a:xfrm>
                  <a:off x="5302093" y="3233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90776" name="Freihand 490775">
                  <a:extLst>
                    <a:ext uri="{FF2B5EF4-FFF2-40B4-BE49-F238E27FC236}">
                      <a16:creationId xmlns:a16="http://schemas.microsoft.com/office/drawing/2014/main" id="{51F70602-37E5-4398-A2E5-836136F30191}"/>
                    </a:ext>
                  </a:extLst>
                </p14:cNvPr>
                <p14:cNvContentPartPr/>
                <p14:nvPr/>
              </p14:nvContentPartPr>
              <p14:xfrm>
                <a:off x="5403973" y="3106632"/>
                <a:ext cx="55800" cy="69120"/>
              </p14:xfrm>
            </p:contentPart>
          </mc:Choice>
          <mc:Fallback xmlns="">
            <p:pic>
              <p:nvPicPr>
                <p:cNvPr id="490776" name="Freihand 490775">
                  <a:extLst>
                    <a:ext uri="{FF2B5EF4-FFF2-40B4-BE49-F238E27FC236}">
                      <a16:creationId xmlns:a16="http://schemas.microsoft.com/office/drawing/2014/main" id="{51F70602-37E5-4398-A2E5-836136F30191}"/>
                    </a:ext>
                  </a:extLst>
                </p:cNvPr>
                <p:cNvPicPr/>
                <p:nvPr/>
              </p:nvPicPr>
              <p:blipFill>
                <a:blip r:embed="rId604"/>
                <a:stretch>
                  <a:fillRect/>
                </a:stretch>
              </p:blipFill>
              <p:spPr>
                <a:xfrm>
                  <a:off x="5399653" y="3102312"/>
                  <a:ext cx="64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90777" name="Freihand 490776">
                  <a:extLst>
                    <a:ext uri="{FF2B5EF4-FFF2-40B4-BE49-F238E27FC236}">
                      <a16:creationId xmlns:a16="http://schemas.microsoft.com/office/drawing/2014/main" id="{3A3D4CA7-4001-42AE-83C6-FEA10DB9B84E}"/>
                    </a:ext>
                  </a:extLst>
                </p14:cNvPr>
                <p14:cNvContentPartPr/>
                <p14:nvPr/>
              </p14:nvContentPartPr>
              <p14:xfrm>
                <a:off x="5321533" y="3088632"/>
                <a:ext cx="154080" cy="119160"/>
              </p14:xfrm>
            </p:contentPart>
          </mc:Choice>
          <mc:Fallback xmlns="">
            <p:pic>
              <p:nvPicPr>
                <p:cNvPr id="490777" name="Freihand 490776">
                  <a:extLst>
                    <a:ext uri="{FF2B5EF4-FFF2-40B4-BE49-F238E27FC236}">
                      <a16:creationId xmlns:a16="http://schemas.microsoft.com/office/drawing/2014/main" id="{3A3D4CA7-4001-42AE-83C6-FEA10DB9B84E}"/>
                    </a:ext>
                  </a:extLst>
                </p:cNvPr>
                <p:cNvPicPr/>
                <p:nvPr/>
              </p:nvPicPr>
              <p:blipFill>
                <a:blip r:embed="rId606"/>
                <a:stretch>
                  <a:fillRect/>
                </a:stretch>
              </p:blipFill>
              <p:spPr>
                <a:xfrm>
                  <a:off x="5317213" y="3084312"/>
                  <a:ext cx="162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90778" name="Freihand 490777">
                  <a:extLst>
                    <a:ext uri="{FF2B5EF4-FFF2-40B4-BE49-F238E27FC236}">
                      <a16:creationId xmlns:a16="http://schemas.microsoft.com/office/drawing/2014/main" id="{CB711E51-E102-4BED-A354-D50B24FE9E02}"/>
                    </a:ext>
                  </a:extLst>
                </p14:cNvPr>
                <p14:cNvContentPartPr/>
                <p14:nvPr/>
              </p14:nvContentPartPr>
              <p14:xfrm>
                <a:off x="5516653" y="3028872"/>
                <a:ext cx="59040" cy="100800"/>
              </p14:xfrm>
            </p:contentPart>
          </mc:Choice>
          <mc:Fallback xmlns="">
            <p:pic>
              <p:nvPicPr>
                <p:cNvPr id="490778" name="Freihand 490777">
                  <a:extLst>
                    <a:ext uri="{FF2B5EF4-FFF2-40B4-BE49-F238E27FC236}">
                      <a16:creationId xmlns:a16="http://schemas.microsoft.com/office/drawing/2014/main" id="{CB711E51-E102-4BED-A354-D50B24FE9E02}"/>
                    </a:ext>
                  </a:extLst>
                </p:cNvPr>
                <p:cNvPicPr/>
                <p:nvPr/>
              </p:nvPicPr>
              <p:blipFill>
                <a:blip r:embed="rId608"/>
                <a:stretch>
                  <a:fillRect/>
                </a:stretch>
              </p:blipFill>
              <p:spPr>
                <a:xfrm>
                  <a:off x="5512333" y="3024552"/>
                  <a:ext cx="67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90779" name="Freihand 490778">
                  <a:extLst>
                    <a:ext uri="{FF2B5EF4-FFF2-40B4-BE49-F238E27FC236}">
                      <a16:creationId xmlns:a16="http://schemas.microsoft.com/office/drawing/2014/main" id="{FD105E38-E487-476F-9FF1-860CE7873294}"/>
                    </a:ext>
                  </a:extLst>
                </p14:cNvPr>
                <p14:cNvContentPartPr/>
                <p14:nvPr/>
              </p14:nvContentPartPr>
              <p14:xfrm>
                <a:off x="5585773" y="2893512"/>
                <a:ext cx="105480" cy="156960"/>
              </p14:xfrm>
            </p:contentPart>
          </mc:Choice>
          <mc:Fallback xmlns="">
            <p:pic>
              <p:nvPicPr>
                <p:cNvPr id="490779" name="Freihand 490778">
                  <a:extLst>
                    <a:ext uri="{FF2B5EF4-FFF2-40B4-BE49-F238E27FC236}">
                      <a16:creationId xmlns:a16="http://schemas.microsoft.com/office/drawing/2014/main" id="{FD105E38-E487-476F-9FF1-860CE7873294}"/>
                    </a:ext>
                  </a:extLst>
                </p:cNvPr>
                <p:cNvPicPr/>
                <p:nvPr/>
              </p:nvPicPr>
              <p:blipFill>
                <a:blip r:embed="rId610"/>
                <a:stretch>
                  <a:fillRect/>
                </a:stretch>
              </p:blipFill>
              <p:spPr>
                <a:xfrm>
                  <a:off x="5581453" y="2889192"/>
                  <a:ext cx="114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90780" name="Freihand 490779">
                  <a:extLst>
                    <a:ext uri="{FF2B5EF4-FFF2-40B4-BE49-F238E27FC236}">
                      <a16:creationId xmlns:a16="http://schemas.microsoft.com/office/drawing/2014/main" id="{25B09098-274D-46D2-9712-1DE92980F3F2}"/>
                    </a:ext>
                  </a:extLst>
                </p14:cNvPr>
                <p14:cNvContentPartPr/>
                <p14:nvPr/>
              </p14:nvContentPartPr>
              <p14:xfrm>
                <a:off x="5612053" y="2880912"/>
                <a:ext cx="120960" cy="122760"/>
              </p14:xfrm>
            </p:contentPart>
          </mc:Choice>
          <mc:Fallback xmlns="">
            <p:pic>
              <p:nvPicPr>
                <p:cNvPr id="490780" name="Freihand 490779">
                  <a:extLst>
                    <a:ext uri="{FF2B5EF4-FFF2-40B4-BE49-F238E27FC236}">
                      <a16:creationId xmlns:a16="http://schemas.microsoft.com/office/drawing/2014/main" id="{25B09098-274D-46D2-9712-1DE92980F3F2}"/>
                    </a:ext>
                  </a:extLst>
                </p:cNvPr>
                <p:cNvPicPr/>
                <p:nvPr/>
              </p:nvPicPr>
              <p:blipFill>
                <a:blip r:embed="rId612"/>
                <a:stretch>
                  <a:fillRect/>
                </a:stretch>
              </p:blipFill>
              <p:spPr>
                <a:xfrm>
                  <a:off x="5607733" y="2876592"/>
                  <a:ext cx="129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90781" name="Freihand 490780">
                  <a:extLst>
                    <a:ext uri="{FF2B5EF4-FFF2-40B4-BE49-F238E27FC236}">
                      <a16:creationId xmlns:a16="http://schemas.microsoft.com/office/drawing/2014/main" id="{FAD5533B-1A46-4F1E-8878-E2BEAA30EA0B}"/>
                    </a:ext>
                  </a:extLst>
                </p14:cNvPr>
                <p14:cNvContentPartPr/>
                <p14:nvPr/>
              </p14:nvContentPartPr>
              <p14:xfrm>
                <a:off x="5715733" y="2847432"/>
                <a:ext cx="54000" cy="130320"/>
              </p14:xfrm>
            </p:contentPart>
          </mc:Choice>
          <mc:Fallback xmlns="">
            <p:pic>
              <p:nvPicPr>
                <p:cNvPr id="490781" name="Freihand 490780">
                  <a:extLst>
                    <a:ext uri="{FF2B5EF4-FFF2-40B4-BE49-F238E27FC236}">
                      <a16:creationId xmlns:a16="http://schemas.microsoft.com/office/drawing/2014/main" id="{FAD5533B-1A46-4F1E-8878-E2BEAA30EA0B}"/>
                    </a:ext>
                  </a:extLst>
                </p:cNvPr>
                <p:cNvPicPr/>
                <p:nvPr/>
              </p:nvPicPr>
              <p:blipFill>
                <a:blip r:embed="rId614"/>
                <a:stretch>
                  <a:fillRect/>
                </a:stretch>
              </p:blipFill>
              <p:spPr>
                <a:xfrm>
                  <a:off x="5711413" y="2843112"/>
                  <a:ext cx="62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90782" name="Freihand 490781">
                  <a:extLst>
                    <a:ext uri="{FF2B5EF4-FFF2-40B4-BE49-F238E27FC236}">
                      <a16:creationId xmlns:a16="http://schemas.microsoft.com/office/drawing/2014/main" id="{C943BB9C-C7D2-45A2-AB8C-DDE7C1ED2762}"/>
                    </a:ext>
                  </a:extLst>
                </p14:cNvPr>
                <p14:cNvContentPartPr/>
                <p14:nvPr/>
              </p14:nvContentPartPr>
              <p14:xfrm>
                <a:off x="5774053" y="2873712"/>
                <a:ext cx="64800" cy="92880"/>
              </p14:xfrm>
            </p:contentPart>
          </mc:Choice>
          <mc:Fallback xmlns="">
            <p:pic>
              <p:nvPicPr>
                <p:cNvPr id="490782" name="Freihand 490781">
                  <a:extLst>
                    <a:ext uri="{FF2B5EF4-FFF2-40B4-BE49-F238E27FC236}">
                      <a16:creationId xmlns:a16="http://schemas.microsoft.com/office/drawing/2014/main" id="{C943BB9C-C7D2-45A2-AB8C-DDE7C1ED2762}"/>
                    </a:ext>
                  </a:extLst>
                </p:cNvPr>
                <p:cNvPicPr/>
                <p:nvPr/>
              </p:nvPicPr>
              <p:blipFill>
                <a:blip r:embed="rId616"/>
                <a:stretch>
                  <a:fillRect/>
                </a:stretch>
              </p:blipFill>
              <p:spPr>
                <a:xfrm>
                  <a:off x="5769733" y="2869392"/>
                  <a:ext cx="73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90783" name="Freihand 490782">
                  <a:extLst>
                    <a:ext uri="{FF2B5EF4-FFF2-40B4-BE49-F238E27FC236}">
                      <a16:creationId xmlns:a16="http://schemas.microsoft.com/office/drawing/2014/main" id="{2BB6C6CF-01AC-44B6-A711-496DC1EE1D93}"/>
                    </a:ext>
                  </a:extLst>
                </p14:cNvPr>
                <p14:cNvContentPartPr/>
                <p14:nvPr/>
              </p14:nvContentPartPr>
              <p14:xfrm>
                <a:off x="5816173" y="2768592"/>
                <a:ext cx="70920" cy="144000"/>
              </p14:xfrm>
            </p:contentPart>
          </mc:Choice>
          <mc:Fallback xmlns="">
            <p:pic>
              <p:nvPicPr>
                <p:cNvPr id="490783" name="Freihand 490782">
                  <a:extLst>
                    <a:ext uri="{FF2B5EF4-FFF2-40B4-BE49-F238E27FC236}">
                      <a16:creationId xmlns:a16="http://schemas.microsoft.com/office/drawing/2014/main" id="{2BB6C6CF-01AC-44B6-A711-496DC1EE1D93}"/>
                    </a:ext>
                  </a:extLst>
                </p:cNvPr>
                <p:cNvPicPr/>
                <p:nvPr/>
              </p:nvPicPr>
              <p:blipFill>
                <a:blip r:embed="rId618"/>
                <a:stretch>
                  <a:fillRect/>
                </a:stretch>
              </p:blipFill>
              <p:spPr>
                <a:xfrm>
                  <a:off x="5811853" y="2764272"/>
                  <a:ext cx="79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90784" name="Freihand 490783">
                  <a:extLst>
                    <a:ext uri="{FF2B5EF4-FFF2-40B4-BE49-F238E27FC236}">
                      <a16:creationId xmlns:a16="http://schemas.microsoft.com/office/drawing/2014/main" id="{B2B7AC90-9443-403D-B203-B937F8AE262E}"/>
                    </a:ext>
                  </a:extLst>
                </p14:cNvPr>
                <p14:cNvContentPartPr/>
                <p14:nvPr/>
              </p14:nvContentPartPr>
              <p14:xfrm>
                <a:off x="5884213" y="2743392"/>
                <a:ext cx="151560" cy="139680"/>
              </p14:xfrm>
            </p:contentPart>
          </mc:Choice>
          <mc:Fallback xmlns="">
            <p:pic>
              <p:nvPicPr>
                <p:cNvPr id="490784" name="Freihand 490783">
                  <a:extLst>
                    <a:ext uri="{FF2B5EF4-FFF2-40B4-BE49-F238E27FC236}">
                      <a16:creationId xmlns:a16="http://schemas.microsoft.com/office/drawing/2014/main" id="{B2B7AC90-9443-403D-B203-B937F8AE262E}"/>
                    </a:ext>
                  </a:extLst>
                </p:cNvPr>
                <p:cNvPicPr/>
                <p:nvPr/>
              </p:nvPicPr>
              <p:blipFill>
                <a:blip r:embed="rId620"/>
                <a:stretch>
                  <a:fillRect/>
                </a:stretch>
              </p:blipFill>
              <p:spPr>
                <a:xfrm>
                  <a:off x="5879893" y="2739072"/>
                  <a:ext cx="160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90785" name="Freihand 490784">
                  <a:extLst>
                    <a:ext uri="{FF2B5EF4-FFF2-40B4-BE49-F238E27FC236}">
                      <a16:creationId xmlns:a16="http://schemas.microsoft.com/office/drawing/2014/main" id="{4F3BAFE8-26E3-4605-9723-E40F6A5511EF}"/>
                    </a:ext>
                  </a:extLst>
                </p14:cNvPr>
                <p14:cNvContentPartPr/>
                <p14:nvPr/>
              </p14:nvContentPartPr>
              <p14:xfrm>
                <a:off x="5995093" y="2733312"/>
                <a:ext cx="12960" cy="4680"/>
              </p14:xfrm>
            </p:contentPart>
          </mc:Choice>
          <mc:Fallback xmlns="">
            <p:pic>
              <p:nvPicPr>
                <p:cNvPr id="490785" name="Freihand 490784">
                  <a:extLst>
                    <a:ext uri="{FF2B5EF4-FFF2-40B4-BE49-F238E27FC236}">
                      <a16:creationId xmlns:a16="http://schemas.microsoft.com/office/drawing/2014/main" id="{4F3BAFE8-26E3-4605-9723-E40F6A5511EF}"/>
                    </a:ext>
                  </a:extLst>
                </p:cNvPr>
                <p:cNvPicPr/>
                <p:nvPr/>
              </p:nvPicPr>
              <p:blipFill>
                <a:blip r:embed="rId622"/>
                <a:stretch>
                  <a:fillRect/>
                </a:stretch>
              </p:blipFill>
              <p:spPr>
                <a:xfrm>
                  <a:off x="5990773" y="2728992"/>
                  <a:ext cx="21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90786" name="Freihand 490785">
                  <a:extLst>
                    <a:ext uri="{FF2B5EF4-FFF2-40B4-BE49-F238E27FC236}">
                      <a16:creationId xmlns:a16="http://schemas.microsoft.com/office/drawing/2014/main" id="{B492642D-E5AF-4EC2-BAC0-375415143E44}"/>
                    </a:ext>
                  </a:extLst>
                </p14:cNvPr>
                <p14:cNvContentPartPr/>
                <p14:nvPr/>
              </p14:nvContentPartPr>
              <p14:xfrm>
                <a:off x="6000493" y="2705592"/>
                <a:ext cx="107640" cy="211320"/>
              </p14:xfrm>
            </p:contentPart>
          </mc:Choice>
          <mc:Fallback xmlns="">
            <p:pic>
              <p:nvPicPr>
                <p:cNvPr id="490786" name="Freihand 490785">
                  <a:extLst>
                    <a:ext uri="{FF2B5EF4-FFF2-40B4-BE49-F238E27FC236}">
                      <a16:creationId xmlns:a16="http://schemas.microsoft.com/office/drawing/2014/main" id="{B492642D-E5AF-4EC2-BAC0-375415143E44}"/>
                    </a:ext>
                  </a:extLst>
                </p:cNvPr>
                <p:cNvPicPr/>
                <p:nvPr/>
              </p:nvPicPr>
              <p:blipFill>
                <a:blip r:embed="rId624"/>
                <a:stretch>
                  <a:fillRect/>
                </a:stretch>
              </p:blipFill>
              <p:spPr>
                <a:xfrm>
                  <a:off x="5996173" y="2701272"/>
                  <a:ext cx="116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90787" name="Freihand 490786">
                  <a:extLst>
                    <a:ext uri="{FF2B5EF4-FFF2-40B4-BE49-F238E27FC236}">
                      <a16:creationId xmlns:a16="http://schemas.microsoft.com/office/drawing/2014/main" id="{921CD0FE-6DBE-447F-BCA8-A3842744E14E}"/>
                    </a:ext>
                  </a:extLst>
                </p14:cNvPr>
                <p14:cNvContentPartPr/>
                <p14:nvPr/>
              </p14:nvContentPartPr>
              <p14:xfrm>
                <a:off x="5290573" y="3180432"/>
                <a:ext cx="59400" cy="52920"/>
              </p14:xfrm>
            </p:contentPart>
          </mc:Choice>
          <mc:Fallback xmlns="">
            <p:pic>
              <p:nvPicPr>
                <p:cNvPr id="490787" name="Freihand 490786">
                  <a:extLst>
                    <a:ext uri="{FF2B5EF4-FFF2-40B4-BE49-F238E27FC236}">
                      <a16:creationId xmlns:a16="http://schemas.microsoft.com/office/drawing/2014/main" id="{921CD0FE-6DBE-447F-BCA8-A3842744E14E}"/>
                    </a:ext>
                  </a:extLst>
                </p:cNvPr>
                <p:cNvPicPr/>
                <p:nvPr/>
              </p:nvPicPr>
              <p:blipFill>
                <a:blip r:embed="rId626"/>
                <a:stretch>
                  <a:fillRect/>
                </a:stretch>
              </p:blipFill>
              <p:spPr>
                <a:xfrm>
                  <a:off x="5286253" y="3176112"/>
                  <a:ext cx="68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90788" name="Freihand 490787">
                  <a:extLst>
                    <a:ext uri="{FF2B5EF4-FFF2-40B4-BE49-F238E27FC236}">
                      <a16:creationId xmlns:a16="http://schemas.microsoft.com/office/drawing/2014/main" id="{EC8FDA01-65AB-476B-9D0F-1E29F69054BC}"/>
                    </a:ext>
                  </a:extLst>
                </p14:cNvPr>
                <p14:cNvContentPartPr/>
                <p14:nvPr/>
              </p14:nvContentPartPr>
              <p14:xfrm>
                <a:off x="5358613" y="3371232"/>
                <a:ext cx="60120" cy="81720"/>
              </p14:xfrm>
            </p:contentPart>
          </mc:Choice>
          <mc:Fallback xmlns="">
            <p:pic>
              <p:nvPicPr>
                <p:cNvPr id="490788" name="Freihand 490787">
                  <a:extLst>
                    <a:ext uri="{FF2B5EF4-FFF2-40B4-BE49-F238E27FC236}">
                      <a16:creationId xmlns:a16="http://schemas.microsoft.com/office/drawing/2014/main" id="{EC8FDA01-65AB-476B-9D0F-1E29F69054BC}"/>
                    </a:ext>
                  </a:extLst>
                </p:cNvPr>
                <p:cNvPicPr/>
                <p:nvPr/>
              </p:nvPicPr>
              <p:blipFill>
                <a:blip r:embed="rId628"/>
                <a:stretch>
                  <a:fillRect/>
                </a:stretch>
              </p:blipFill>
              <p:spPr>
                <a:xfrm>
                  <a:off x="5354293" y="3366912"/>
                  <a:ext cx="68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90789" name="Freihand 490788">
                  <a:extLst>
                    <a:ext uri="{FF2B5EF4-FFF2-40B4-BE49-F238E27FC236}">
                      <a16:creationId xmlns:a16="http://schemas.microsoft.com/office/drawing/2014/main" id="{0F5C5846-7073-49A4-8C86-69AF0543FB8D}"/>
                    </a:ext>
                  </a:extLst>
                </p14:cNvPr>
                <p14:cNvContentPartPr/>
                <p14:nvPr/>
              </p14:nvContentPartPr>
              <p14:xfrm>
                <a:off x="5474893" y="3280872"/>
                <a:ext cx="49320" cy="118080"/>
              </p14:xfrm>
            </p:contentPart>
          </mc:Choice>
          <mc:Fallback xmlns="">
            <p:pic>
              <p:nvPicPr>
                <p:cNvPr id="490789" name="Freihand 490788">
                  <a:extLst>
                    <a:ext uri="{FF2B5EF4-FFF2-40B4-BE49-F238E27FC236}">
                      <a16:creationId xmlns:a16="http://schemas.microsoft.com/office/drawing/2014/main" id="{0F5C5846-7073-49A4-8C86-69AF0543FB8D}"/>
                    </a:ext>
                  </a:extLst>
                </p:cNvPr>
                <p:cNvPicPr/>
                <p:nvPr/>
              </p:nvPicPr>
              <p:blipFill>
                <a:blip r:embed="rId630"/>
                <a:stretch>
                  <a:fillRect/>
                </a:stretch>
              </p:blipFill>
              <p:spPr>
                <a:xfrm>
                  <a:off x="5470573" y="3276552"/>
                  <a:ext cx="57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90790" name="Freihand 490789">
                  <a:extLst>
                    <a:ext uri="{FF2B5EF4-FFF2-40B4-BE49-F238E27FC236}">
                      <a16:creationId xmlns:a16="http://schemas.microsoft.com/office/drawing/2014/main" id="{D77BB488-B682-41BD-912F-4B6B9B0723E8}"/>
                    </a:ext>
                  </a:extLst>
                </p14:cNvPr>
                <p14:cNvContentPartPr/>
                <p14:nvPr/>
              </p14:nvContentPartPr>
              <p14:xfrm>
                <a:off x="5407573" y="3287712"/>
                <a:ext cx="126720" cy="115200"/>
              </p14:xfrm>
            </p:contentPart>
          </mc:Choice>
          <mc:Fallback xmlns="">
            <p:pic>
              <p:nvPicPr>
                <p:cNvPr id="490790" name="Freihand 490789">
                  <a:extLst>
                    <a:ext uri="{FF2B5EF4-FFF2-40B4-BE49-F238E27FC236}">
                      <a16:creationId xmlns:a16="http://schemas.microsoft.com/office/drawing/2014/main" id="{D77BB488-B682-41BD-912F-4B6B9B0723E8}"/>
                    </a:ext>
                  </a:extLst>
                </p:cNvPr>
                <p:cNvPicPr/>
                <p:nvPr/>
              </p:nvPicPr>
              <p:blipFill>
                <a:blip r:embed="rId632"/>
                <a:stretch>
                  <a:fillRect/>
                </a:stretch>
              </p:blipFill>
              <p:spPr>
                <a:xfrm>
                  <a:off x="5403253" y="3283392"/>
                  <a:ext cx="135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90791" name="Freihand 490790">
                  <a:extLst>
                    <a:ext uri="{FF2B5EF4-FFF2-40B4-BE49-F238E27FC236}">
                      <a16:creationId xmlns:a16="http://schemas.microsoft.com/office/drawing/2014/main" id="{676032BB-A69B-42BD-88E3-DBA87488740C}"/>
                    </a:ext>
                  </a:extLst>
                </p14:cNvPr>
                <p14:cNvContentPartPr/>
                <p14:nvPr/>
              </p14:nvContentPartPr>
              <p14:xfrm>
                <a:off x="5567413" y="3249192"/>
                <a:ext cx="90720" cy="66600"/>
              </p14:xfrm>
            </p:contentPart>
          </mc:Choice>
          <mc:Fallback xmlns="">
            <p:pic>
              <p:nvPicPr>
                <p:cNvPr id="490791" name="Freihand 490790">
                  <a:extLst>
                    <a:ext uri="{FF2B5EF4-FFF2-40B4-BE49-F238E27FC236}">
                      <a16:creationId xmlns:a16="http://schemas.microsoft.com/office/drawing/2014/main" id="{676032BB-A69B-42BD-88E3-DBA87488740C}"/>
                    </a:ext>
                  </a:extLst>
                </p:cNvPr>
                <p:cNvPicPr/>
                <p:nvPr/>
              </p:nvPicPr>
              <p:blipFill>
                <a:blip r:embed="rId634"/>
                <a:stretch>
                  <a:fillRect/>
                </a:stretch>
              </p:blipFill>
              <p:spPr>
                <a:xfrm>
                  <a:off x="5563093" y="3244872"/>
                  <a:ext cx="99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90792" name="Freihand 490791">
                  <a:extLst>
                    <a:ext uri="{FF2B5EF4-FFF2-40B4-BE49-F238E27FC236}">
                      <a16:creationId xmlns:a16="http://schemas.microsoft.com/office/drawing/2014/main" id="{3059ADA5-E97E-4E40-B3EE-8BA2C60ABF71}"/>
                    </a:ext>
                  </a:extLst>
                </p14:cNvPr>
                <p14:cNvContentPartPr/>
                <p14:nvPr/>
              </p14:nvContentPartPr>
              <p14:xfrm>
                <a:off x="5662453" y="3173232"/>
                <a:ext cx="72360" cy="66240"/>
              </p14:xfrm>
            </p:contentPart>
          </mc:Choice>
          <mc:Fallback xmlns="">
            <p:pic>
              <p:nvPicPr>
                <p:cNvPr id="490792" name="Freihand 490791">
                  <a:extLst>
                    <a:ext uri="{FF2B5EF4-FFF2-40B4-BE49-F238E27FC236}">
                      <a16:creationId xmlns:a16="http://schemas.microsoft.com/office/drawing/2014/main" id="{3059ADA5-E97E-4E40-B3EE-8BA2C60ABF71}"/>
                    </a:ext>
                  </a:extLst>
                </p:cNvPr>
                <p:cNvPicPr/>
                <p:nvPr/>
              </p:nvPicPr>
              <p:blipFill>
                <a:blip r:embed="rId636"/>
                <a:stretch>
                  <a:fillRect/>
                </a:stretch>
              </p:blipFill>
              <p:spPr>
                <a:xfrm>
                  <a:off x="5658133" y="3168912"/>
                  <a:ext cx="81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90793" name="Freihand 490792">
                  <a:extLst>
                    <a:ext uri="{FF2B5EF4-FFF2-40B4-BE49-F238E27FC236}">
                      <a16:creationId xmlns:a16="http://schemas.microsoft.com/office/drawing/2014/main" id="{1E8DED6E-BD73-4A7C-A50C-C74B51F08952}"/>
                    </a:ext>
                  </a:extLst>
                </p14:cNvPr>
                <p14:cNvContentPartPr/>
                <p14:nvPr/>
              </p14:nvContentPartPr>
              <p14:xfrm>
                <a:off x="5758213" y="3045432"/>
                <a:ext cx="110520" cy="159480"/>
              </p14:xfrm>
            </p:contentPart>
          </mc:Choice>
          <mc:Fallback xmlns="">
            <p:pic>
              <p:nvPicPr>
                <p:cNvPr id="490793" name="Freihand 490792">
                  <a:extLst>
                    <a:ext uri="{FF2B5EF4-FFF2-40B4-BE49-F238E27FC236}">
                      <a16:creationId xmlns:a16="http://schemas.microsoft.com/office/drawing/2014/main" id="{1E8DED6E-BD73-4A7C-A50C-C74B51F08952}"/>
                    </a:ext>
                  </a:extLst>
                </p:cNvPr>
                <p:cNvPicPr/>
                <p:nvPr/>
              </p:nvPicPr>
              <p:blipFill>
                <a:blip r:embed="rId638"/>
                <a:stretch>
                  <a:fillRect/>
                </a:stretch>
              </p:blipFill>
              <p:spPr>
                <a:xfrm>
                  <a:off x="5753893" y="3041112"/>
                  <a:ext cx="119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90794" name="Freihand 490793">
                  <a:extLst>
                    <a:ext uri="{FF2B5EF4-FFF2-40B4-BE49-F238E27FC236}">
                      <a16:creationId xmlns:a16="http://schemas.microsoft.com/office/drawing/2014/main" id="{EC57EE62-2772-445A-AB6F-E8636CFF80A0}"/>
                    </a:ext>
                  </a:extLst>
                </p14:cNvPr>
                <p14:cNvContentPartPr/>
                <p14:nvPr/>
              </p14:nvContentPartPr>
              <p14:xfrm>
                <a:off x="5858653" y="3035352"/>
                <a:ext cx="153360" cy="134280"/>
              </p14:xfrm>
            </p:contentPart>
          </mc:Choice>
          <mc:Fallback xmlns="">
            <p:pic>
              <p:nvPicPr>
                <p:cNvPr id="490794" name="Freihand 490793">
                  <a:extLst>
                    <a:ext uri="{FF2B5EF4-FFF2-40B4-BE49-F238E27FC236}">
                      <a16:creationId xmlns:a16="http://schemas.microsoft.com/office/drawing/2014/main" id="{EC57EE62-2772-445A-AB6F-E8636CFF80A0}"/>
                    </a:ext>
                  </a:extLst>
                </p:cNvPr>
                <p:cNvPicPr/>
                <p:nvPr/>
              </p:nvPicPr>
              <p:blipFill>
                <a:blip r:embed="rId640"/>
                <a:stretch>
                  <a:fillRect/>
                </a:stretch>
              </p:blipFill>
              <p:spPr>
                <a:xfrm>
                  <a:off x="5854333" y="3031032"/>
                  <a:ext cx="162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90795" name="Freihand 490794">
                  <a:extLst>
                    <a:ext uri="{FF2B5EF4-FFF2-40B4-BE49-F238E27FC236}">
                      <a16:creationId xmlns:a16="http://schemas.microsoft.com/office/drawing/2014/main" id="{7D7FBCDA-A3D2-4718-9972-E7DD97D0EF30}"/>
                    </a:ext>
                  </a:extLst>
                </p14:cNvPr>
                <p14:cNvContentPartPr/>
                <p14:nvPr/>
              </p14:nvContentPartPr>
              <p14:xfrm>
                <a:off x="6015613" y="3003312"/>
                <a:ext cx="64440" cy="181800"/>
              </p14:xfrm>
            </p:contentPart>
          </mc:Choice>
          <mc:Fallback xmlns="">
            <p:pic>
              <p:nvPicPr>
                <p:cNvPr id="490795" name="Freihand 490794">
                  <a:extLst>
                    <a:ext uri="{FF2B5EF4-FFF2-40B4-BE49-F238E27FC236}">
                      <a16:creationId xmlns:a16="http://schemas.microsoft.com/office/drawing/2014/main" id="{7D7FBCDA-A3D2-4718-9972-E7DD97D0EF30}"/>
                    </a:ext>
                  </a:extLst>
                </p:cNvPr>
                <p:cNvPicPr/>
                <p:nvPr/>
              </p:nvPicPr>
              <p:blipFill>
                <a:blip r:embed="rId642"/>
                <a:stretch>
                  <a:fillRect/>
                </a:stretch>
              </p:blipFill>
              <p:spPr>
                <a:xfrm>
                  <a:off x="6011293" y="2998992"/>
                  <a:ext cx="73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90796" name="Freihand 490795">
                  <a:extLst>
                    <a:ext uri="{FF2B5EF4-FFF2-40B4-BE49-F238E27FC236}">
                      <a16:creationId xmlns:a16="http://schemas.microsoft.com/office/drawing/2014/main" id="{51219541-EC34-45B8-8F11-CF55D0250BF1}"/>
                    </a:ext>
                  </a:extLst>
                </p14:cNvPr>
                <p14:cNvContentPartPr/>
                <p14:nvPr/>
              </p14:nvContentPartPr>
              <p14:xfrm>
                <a:off x="6043693" y="2892792"/>
                <a:ext cx="242280" cy="150120"/>
              </p14:xfrm>
            </p:contentPart>
          </mc:Choice>
          <mc:Fallback xmlns="">
            <p:pic>
              <p:nvPicPr>
                <p:cNvPr id="490796" name="Freihand 490795">
                  <a:extLst>
                    <a:ext uri="{FF2B5EF4-FFF2-40B4-BE49-F238E27FC236}">
                      <a16:creationId xmlns:a16="http://schemas.microsoft.com/office/drawing/2014/main" id="{51219541-EC34-45B8-8F11-CF55D0250BF1}"/>
                    </a:ext>
                  </a:extLst>
                </p:cNvPr>
                <p:cNvPicPr/>
                <p:nvPr/>
              </p:nvPicPr>
              <p:blipFill>
                <a:blip r:embed="rId644"/>
                <a:stretch>
                  <a:fillRect/>
                </a:stretch>
              </p:blipFill>
              <p:spPr>
                <a:xfrm>
                  <a:off x="6039373" y="2888472"/>
                  <a:ext cx="250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90797" name="Freihand 490796">
                  <a:extLst>
                    <a:ext uri="{FF2B5EF4-FFF2-40B4-BE49-F238E27FC236}">
                      <a16:creationId xmlns:a16="http://schemas.microsoft.com/office/drawing/2014/main" id="{B56E99C4-0599-4005-A697-52CE790AEBF9}"/>
                    </a:ext>
                  </a:extLst>
                </p14:cNvPr>
                <p14:cNvContentPartPr/>
                <p14:nvPr/>
              </p14:nvContentPartPr>
              <p14:xfrm>
                <a:off x="6207493" y="2836632"/>
                <a:ext cx="60840" cy="8280"/>
              </p14:xfrm>
            </p:contentPart>
          </mc:Choice>
          <mc:Fallback xmlns="">
            <p:pic>
              <p:nvPicPr>
                <p:cNvPr id="490797" name="Freihand 490796">
                  <a:extLst>
                    <a:ext uri="{FF2B5EF4-FFF2-40B4-BE49-F238E27FC236}">
                      <a16:creationId xmlns:a16="http://schemas.microsoft.com/office/drawing/2014/main" id="{B56E99C4-0599-4005-A697-52CE790AEBF9}"/>
                    </a:ext>
                  </a:extLst>
                </p:cNvPr>
                <p:cNvPicPr/>
                <p:nvPr/>
              </p:nvPicPr>
              <p:blipFill>
                <a:blip r:embed="rId646"/>
                <a:stretch>
                  <a:fillRect/>
                </a:stretch>
              </p:blipFill>
              <p:spPr>
                <a:xfrm>
                  <a:off x="6203173" y="2832312"/>
                  <a:ext cx="69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90798" name="Freihand 490797">
                  <a:extLst>
                    <a:ext uri="{FF2B5EF4-FFF2-40B4-BE49-F238E27FC236}">
                      <a16:creationId xmlns:a16="http://schemas.microsoft.com/office/drawing/2014/main" id="{E388C7E4-AE48-468B-BF15-728A980FA2E9}"/>
                    </a:ext>
                  </a:extLst>
                </p14:cNvPr>
                <p14:cNvContentPartPr/>
                <p14:nvPr/>
              </p14:nvContentPartPr>
              <p14:xfrm>
                <a:off x="6294613" y="2847432"/>
                <a:ext cx="97920" cy="221040"/>
              </p14:xfrm>
            </p:contentPart>
          </mc:Choice>
          <mc:Fallback xmlns="">
            <p:pic>
              <p:nvPicPr>
                <p:cNvPr id="490798" name="Freihand 490797">
                  <a:extLst>
                    <a:ext uri="{FF2B5EF4-FFF2-40B4-BE49-F238E27FC236}">
                      <a16:creationId xmlns:a16="http://schemas.microsoft.com/office/drawing/2014/main" id="{E388C7E4-AE48-468B-BF15-728A980FA2E9}"/>
                    </a:ext>
                  </a:extLst>
                </p:cNvPr>
                <p:cNvPicPr/>
                <p:nvPr/>
              </p:nvPicPr>
              <p:blipFill>
                <a:blip r:embed="rId648"/>
                <a:stretch>
                  <a:fillRect/>
                </a:stretch>
              </p:blipFill>
              <p:spPr>
                <a:xfrm>
                  <a:off x="6290293" y="2843112"/>
                  <a:ext cx="1065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90800" name="Freihand 490799">
                  <a:extLst>
                    <a:ext uri="{FF2B5EF4-FFF2-40B4-BE49-F238E27FC236}">
                      <a16:creationId xmlns:a16="http://schemas.microsoft.com/office/drawing/2014/main" id="{0686BF85-E492-49EB-B77D-96C275427E34}"/>
                    </a:ext>
                  </a:extLst>
                </p14:cNvPr>
                <p14:cNvContentPartPr/>
                <p14:nvPr/>
              </p14:nvContentPartPr>
              <p14:xfrm>
                <a:off x="5646613" y="3486072"/>
                <a:ext cx="165240" cy="152640"/>
              </p14:xfrm>
            </p:contentPart>
          </mc:Choice>
          <mc:Fallback xmlns="">
            <p:pic>
              <p:nvPicPr>
                <p:cNvPr id="490800" name="Freihand 490799">
                  <a:extLst>
                    <a:ext uri="{FF2B5EF4-FFF2-40B4-BE49-F238E27FC236}">
                      <a16:creationId xmlns:a16="http://schemas.microsoft.com/office/drawing/2014/main" id="{0686BF85-E492-49EB-B77D-96C275427E34}"/>
                    </a:ext>
                  </a:extLst>
                </p:cNvPr>
                <p:cNvPicPr/>
                <p:nvPr/>
              </p:nvPicPr>
              <p:blipFill>
                <a:blip r:embed="rId650"/>
                <a:stretch>
                  <a:fillRect/>
                </a:stretch>
              </p:blipFill>
              <p:spPr>
                <a:xfrm>
                  <a:off x="5642293" y="3481752"/>
                  <a:ext cx="173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90801" name="Freihand 490800">
                  <a:extLst>
                    <a:ext uri="{FF2B5EF4-FFF2-40B4-BE49-F238E27FC236}">
                      <a16:creationId xmlns:a16="http://schemas.microsoft.com/office/drawing/2014/main" id="{8C44899A-E47F-4D31-887D-945FBE53BAEF}"/>
                    </a:ext>
                  </a:extLst>
                </p14:cNvPr>
                <p14:cNvContentPartPr/>
                <p14:nvPr/>
              </p14:nvContentPartPr>
              <p14:xfrm>
                <a:off x="5803213" y="3412992"/>
                <a:ext cx="115560" cy="147240"/>
              </p14:xfrm>
            </p:contentPart>
          </mc:Choice>
          <mc:Fallback xmlns="">
            <p:pic>
              <p:nvPicPr>
                <p:cNvPr id="490801" name="Freihand 490800">
                  <a:extLst>
                    <a:ext uri="{FF2B5EF4-FFF2-40B4-BE49-F238E27FC236}">
                      <a16:creationId xmlns:a16="http://schemas.microsoft.com/office/drawing/2014/main" id="{8C44899A-E47F-4D31-887D-945FBE53BAEF}"/>
                    </a:ext>
                  </a:extLst>
                </p:cNvPr>
                <p:cNvPicPr/>
                <p:nvPr/>
              </p:nvPicPr>
              <p:blipFill>
                <a:blip r:embed="rId652"/>
                <a:stretch>
                  <a:fillRect/>
                </a:stretch>
              </p:blipFill>
              <p:spPr>
                <a:xfrm>
                  <a:off x="5798893" y="3408672"/>
                  <a:ext cx="124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90802" name="Freihand 490801">
                  <a:extLst>
                    <a:ext uri="{FF2B5EF4-FFF2-40B4-BE49-F238E27FC236}">
                      <a16:creationId xmlns:a16="http://schemas.microsoft.com/office/drawing/2014/main" id="{1A8D4F41-C068-4481-BB41-82C752A73287}"/>
                    </a:ext>
                  </a:extLst>
                </p14:cNvPr>
                <p14:cNvContentPartPr/>
                <p14:nvPr/>
              </p14:nvContentPartPr>
              <p14:xfrm>
                <a:off x="5939653" y="3352152"/>
                <a:ext cx="86040" cy="136080"/>
              </p14:xfrm>
            </p:contentPart>
          </mc:Choice>
          <mc:Fallback xmlns="">
            <p:pic>
              <p:nvPicPr>
                <p:cNvPr id="490802" name="Freihand 490801">
                  <a:extLst>
                    <a:ext uri="{FF2B5EF4-FFF2-40B4-BE49-F238E27FC236}">
                      <a16:creationId xmlns:a16="http://schemas.microsoft.com/office/drawing/2014/main" id="{1A8D4F41-C068-4481-BB41-82C752A73287}"/>
                    </a:ext>
                  </a:extLst>
                </p:cNvPr>
                <p:cNvPicPr/>
                <p:nvPr/>
              </p:nvPicPr>
              <p:blipFill>
                <a:blip r:embed="rId654"/>
                <a:stretch>
                  <a:fillRect/>
                </a:stretch>
              </p:blipFill>
              <p:spPr>
                <a:xfrm>
                  <a:off x="5935333" y="3347832"/>
                  <a:ext cx="94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90803" name="Freihand 490802">
                  <a:extLst>
                    <a:ext uri="{FF2B5EF4-FFF2-40B4-BE49-F238E27FC236}">
                      <a16:creationId xmlns:a16="http://schemas.microsoft.com/office/drawing/2014/main" id="{169B7E7A-4287-4CDE-A250-F9A3CE577945}"/>
                    </a:ext>
                  </a:extLst>
                </p14:cNvPr>
                <p14:cNvContentPartPr/>
                <p14:nvPr/>
              </p14:nvContentPartPr>
              <p14:xfrm>
                <a:off x="5948653" y="3387072"/>
                <a:ext cx="65160" cy="66600"/>
              </p14:xfrm>
            </p:contentPart>
          </mc:Choice>
          <mc:Fallback xmlns="">
            <p:pic>
              <p:nvPicPr>
                <p:cNvPr id="490803" name="Freihand 490802">
                  <a:extLst>
                    <a:ext uri="{FF2B5EF4-FFF2-40B4-BE49-F238E27FC236}">
                      <a16:creationId xmlns:a16="http://schemas.microsoft.com/office/drawing/2014/main" id="{169B7E7A-4287-4CDE-A250-F9A3CE577945}"/>
                    </a:ext>
                  </a:extLst>
                </p:cNvPr>
                <p:cNvPicPr/>
                <p:nvPr/>
              </p:nvPicPr>
              <p:blipFill>
                <a:blip r:embed="rId656"/>
                <a:stretch>
                  <a:fillRect/>
                </a:stretch>
              </p:blipFill>
              <p:spPr>
                <a:xfrm>
                  <a:off x="5944333" y="3382752"/>
                  <a:ext cx="73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90805" name="Freihand 490804">
                  <a:extLst>
                    <a:ext uri="{FF2B5EF4-FFF2-40B4-BE49-F238E27FC236}">
                      <a16:creationId xmlns:a16="http://schemas.microsoft.com/office/drawing/2014/main" id="{2400C3AF-22D7-4B13-9984-FEE25E68EE15}"/>
                    </a:ext>
                  </a:extLst>
                </p14:cNvPr>
                <p14:cNvContentPartPr/>
                <p14:nvPr/>
              </p14:nvContentPartPr>
              <p14:xfrm>
                <a:off x="5958013" y="3594432"/>
                <a:ext cx="114840" cy="84240"/>
              </p14:xfrm>
            </p:contentPart>
          </mc:Choice>
          <mc:Fallback xmlns="">
            <p:pic>
              <p:nvPicPr>
                <p:cNvPr id="490805" name="Freihand 490804">
                  <a:extLst>
                    <a:ext uri="{FF2B5EF4-FFF2-40B4-BE49-F238E27FC236}">
                      <a16:creationId xmlns:a16="http://schemas.microsoft.com/office/drawing/2014/main" id="{2400C3AF-22D7-4B13-9984-FEE25E68EE15}"/>
                    </a:ext>
                  </a:extLst>
                </p:cNvPr>
                <p:cNvPicPr/>
                <p:nvPr/>
              </p:nvPicPr>
              <p:blipFill>
                <a:blip r:embed="rId658"/>
                <a:stretch>
                  <a:fillRect/>
                </a:stretch>
              </p:blipFill>
              <p:spPr>
                <a:xfrm>
                  <a:off x="5953693" y="3590112"/>
                  <a:ext cx="123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90806" name="Freihand 490805">
                  <a:extLst>
                    <a:ext uri="{FF2B5EF4-FFF2-40B4-BE49-F238E27FC236}">
                      <a16:creationId xmlns:a16="http://schemas.microsoft.com/office/drawing/2014/main" id="{3DBBCD2A-5C78-4EF8-BAE8-2CF6EAF04E19}"/>
                    </a:ext>
                  </a:extLst>
                </p14:cNvPr>
                <p14:cNvContentPartPr/>
                <p14:nvPr/>
              </p14:nvContentPartPr>
              <p14:xfrm>
                <a:off x="5954413" y="3612792"/>
                <a:ext cx="168480" cy="135360"/>
              </p14:xfrm>
            </p:contentPart>
          </mc:Choice>
          <mc:Fallback xmlns="">
            <p:pic>
              <p:nvPicPr>
                <p:cNvPr id="490806" name="Freihand 490805">
                  <a:extLst>
                    <a:ext uri="{FF2B5EF4-FFF2-40B4-BE49-F238E27FC236}">
                      <a16:creationId xmlns:a16="http://schemas.microsoft.com/office/drawing/2014/main" id="{3DBBCD2A-5C78-4EF8-BAE8-2CF6EAF04E19}"/>
                    </a:ext>
                  </a:extLst>
                </p:cNvPr>
                <p:cNvPicPr/>
                <p:nvPr/>
              </p:nvPicPr>
              <p:blipFill>
                <a:blip r:embed="rId660"/>
                <a:stretch>
                  <a:fillRect/>
                </a:stretch>
              </p:blipFill>
              <p:spPr>
                <a:xfrm>
                  <a:off x="5950093" y="3608472"/>
                  <a:ext cx="177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90808" name="Freihand 490807">
                  <a:extLst>
                    <a:ext uri="{FF2B5EF4-FFF2-40B4-BE49-F238E27FC236}">
                      <a16:creationId xmlns:a16="http://schemas.microsoft.com/office/drawing/2014/main" id="{28EC84A3-037B-4A89-8D5A-A8D48ECB066C}"/>
                    </a:ext>
                  </a:extLst>
                </p14:cNvPr>
                <p14:cNvContentPartPr/>
                <p14:nvPr/>
              </p14:nvContentPartPr>
              <p14:xfrm>
                <a:off x="6002653" y="3829872"/>
                <a:ext cx="60480" cy="125640"/>
              </p14:xfrm>
            </p:contentPart>
          </mc:Choice>
          <mc:Fallback xmlns="">
            <p:pic>
              <p:nvPicPr>
                <p:cNvPr id="490808" name="Freihand 490807">
                  <a:extLst>
                    <a:ext uri="{FF2B5EF4-FFF2-40B4-BE49-F238E27FC236}">
                      <a16:creationId xmlns:a16="http://schemas.microsoft.com/office/drawing/2014/main" id="{28EC84A3-037B-4A89-8D5A-A8D48ECB066C}"/>
                    </a:ext>
                  </a:extLst>
                </p:cNvPr>
                <p:cNvPicPr/>
                <p:nvPr/>
              </p:nvPicPr>
              <p:blipFill>
                <a:blip r:embed="rId662"/>
                <a:stretch>
                  <a:fillRect/>
                </a:stretch>
              </p:blipFill>
              <p:spPr>
                <a:xfrm>
                  <a:off x="5998333" y="3825552"/>
                  <a:ext cx="69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90809" name="Freihand 490808">
                  <a:extLst>
                    <a:ext uri="{FF2B5EF4-FFF2-40B4-BE49-F238E27FC236}">
                      <a16:creationId xmlns:a16="http://schemas.microsoft.com/office/drawing/2014/main" id="{7A8EB1C4-02C5-42A8-933E-558F0569DA65}"/>
                    </a:ext>
                  </a:extLst>
                </p14:cNvPr>
                <p14:cNvContentPartPr/>
                <p14:nvPr/>
              </p14:nvContentPartPr>
              <p14:xfrm>
                <a:off x="5972413" y="3861192"/>
                <a:ext cx="133560" cy="102240"/>
              </p14:xfrm>
            </p:contentPart>
          </mc:Choice>
          <mc:Fallback xmlns="">
            <p:pic>
              <p:nvPicPr>
                <p:cNvPr id="490809" name="Freihand 490808">
                  <a:extLst>
                    <a:ext uri="{FF2B5EF4-FFF2-40B4-BE49-F238E27FC236}">
                      <a16:creationId xmlns:a16="http://schemas.microsoft.com/office/drawing/2014/main" id="{7A8EB1C4-02C5-42A8-933E-558F0569DA65}"/>
                    </a:ext>
                  </a:extLst>
                </p:cNvPr>
                <p:cNvPicPr/>
                <p:nvPr/>
              </p:nvPicPr>
              <p:blipFill>
                <a:blip r:embed="rId664"/>
                <a:stretch>
                  <a:fillRect/>
                </a:stretch>
              </p:blipFill>
              <p:spPr>
                <a:xfrm>
                  <a:off x="5968093" y="3856872"/>
                  <a:ext cx="142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90810" name="Freihand 490809">
                  <a:extLst>
                    <a:ext uri="{FF2B5EF4-FFF2-40B4-BE49-F238E27FC236}">
                      <a16:creationId xmlns:a16="http://schemas.microsoft.com/office/drawing/2014/main" id="{0F22B94E-7BAA-4B9E-9431-7BA03D006F44}"/>
                    </a:ext>
                  </a:extLst>
                </p14:cNvPr>
                <p14:cNvContentPartPr/>
                <p14:nvPr/>
              </p14:nvContentPartPr>
              <p14:xfrm>
                <a:off x="5947213" y="3816552"/>
                <a:ext cx="261000" cy="78480"/>
              </p14:xfrm>
            </p:contentPart>
          </mc:Choice>
          <mc:Fallback xmlns="">
            <p:pic>
              <p:nvPicPr>
                <p:cNvPr id="490810" name="Freihand 490809">
                  <a:extLst>
                    <a:ext uri="{FF2B5EF4-FFF2-40B4-BE49-F238E27FC236}">
                      <a16:creationId xmlns:a16="http://schemas.microsoft.com/office/drawing/2014/main" id="{0F22B94E-7BAA-4B9E-9431-7BA03D006F44}"/>
                    </a:ext>
                  </a:extLst>
                </p:cNvPr>
                <p:cNvPicPr/>
                <p:nvPr/>
              </p:nvPicPr>
              <p:blipFill>
                <a:blip r:embed="rId666"/>
                <a:stretch>
                  <a:fillRect/>
                </a:stretch>
              </p:blipFill>
              <p:spPr>
                <a:xfrm>
                  <a:off x="5942893" y="3812232"/>
                  <a:ext cx="269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90811" name="Freihand 490810">
                  <a:extLst>
                    <a:ext uri="{FF2B5EF4-FFF2-40B4-BE49-F238E27FC236}">
                      <a16:creationId xmlns:a16="http://schemas.microsoft.com/office/drawing/2014/main" id="{931C1516-E814-4ADE-BE59-F389EEEC007C}"/>
                    </a:ext>
                  </a:extLst>
                </p14:cNvPr>
                <p14:cNvContentPartPr/>
                <p14:nvPr/>
              </p14:nvContentPartPr>
              <p14:xfrm>
                <a:off x="6213613" y="3680472"/>
                <a:ext cx="122760" cy="214200"/>
              </p14:xfrm>
            </p:contentPart>
          </mc:Choice>
          <mc:Fallback xmlns="">
            <p:pic>
              <p:nvPicPr>
                <p:cNvPr id="490811" name="Freihand 490810">
                  <a:extLst>
                    <a:ext uri="{FF2B5EF4-FFF2-40B4-BE49-F238E27FC236}">
                      <a16:creationId xmlns:a16="http://schemas.microsoft.com/office/drawing/2014/main" id="{931C1516-E814-4ADE-BE59-F389EEEC007C}"/>
                    </a:ext>
                  </a:extLst>
                </p:cNvPr>
                <p:cNvPicPr/>
                <p:nvPr/>
              </p:nvPicPr>
              <p:blipFill>
                <a:blip r:embed="rId668"/>
                <a:stretch>
                  <a:fillRect/>
                </a:stretch>
              </p:blipFill>
              <p:spPr>
                <a:xfrm>
                  <a:off x="6209293" y="3676152"/>
                  <a:ext cx="131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90812" name="Freihand 490811">
                  <a:extLst>
                    <a:ext uri="{FF2B5EF4-FFF2-40B4-BE49-F238E27FC236}">
                      <a16:creationId xmlns:a16="http://schemas.microsoft.com/office/drawing/2014/main" id="{E915211C-2797-4643-9E7C-E8D1E309EF17}"/>
                    </a:ext>
                  </a:extLst>
                </p14:cNvPr>
                <p14:cNvContentPartPr/>
                <p14:nvPr/>
              </p14:nvContentPartPr>
              <p14:xfrm>
                <a:off x="6316213" y="3600552"/>
                <a:ext cx="269280" cy="216000"/>
              </p14:xfrm>
            </p:contentPart>
          </mc:Choice>
          <mc:Fallback xmlns="">
            <p:pic>
              <p:nvPicPr>
                <p:cNvPr id="490812" name="Freihand 490811">
                  <a:extLst>
                    <a:ext uri="{FF2B5EF4-FFF2-40B4-BE49-F238E27FC236}">
                      <a16:creationId xmlns:a16="http://schemas.microsoft.com/office/drawing/2014/main" id="{E915211C-2797-4643-9E7C-E8D1E309EF17}"/>
                    </a:ext>
                  </a:extLst>
                </p:cNvPr>
                <p:cNvPicPr/>
                <p:nvPr/>
              </p:nvPicPr>
              <p:blipFill>
                <a:blip r:embed="rId670"/>
                <a:stretch>
                  <a:fillRect/>
                </a:stretch>
              </p:blipFill>
              <p:spPr>
                <a:xfrm>
                  <a:off x="6311893" y="3596232"/>
                  <a:ext cx="277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90813" name="Freihand 490812">
                  <a:extLst>
                    <a:ext uri="{FF2B5EF4-FFF2-40B4-BE49-F238E27FC236}">
                      <a16:creationId xmlns:a16="http://schemas.microsoft.com/office/drawing/2014/main" id="{F37BBAAC-3896-4A18-AB8A-78B3F178D902}"/>
                    </a:ext>
                  </a:extLst>
                </p14:cNvPr>
                <p14:cNvContentPartPr/>
                <p14:nvPr/>
              </p14:nvContentPartPr>
              <p14:xfrm>
                <a:off x="6525373" y="3570312"/>
                <a:ext cx="50040" cy="72000"/>
              </p14:xfrm>
            </p:contentPart>
          </mc:Choice>
          <mc:Fallback xmlns="">
            <p:pic>
              <p:nvPicPr>
                <p:cNvPr id="490813" name="Freihand 490812">
                  <a:extLst>
                    <a:ext uri="{FF2B5EF4-FFF2-40B4-BE49-F238E27FC236}">
                      <a16:creationId xmlns:a16="http://schemas.microsoft.com/office/drawing/2014/main" id="{F37BBAAC-3896-4A18-AB8A-78B3F178D902}"/>
                    </a:ext>
                  </a:extLst>
                </p:cNvPr>
                <p:cNvPicPr/>
                <p:nvPr/>
              </p:nvPicPr>
              <p:blipFill>
                <a:blip r:embed="rId672"/>
                <a:stretch>
                  <a:fillRect/>
                </a:stretch>
              </p:blipFill>
              <p:spPr>
                <a:xfrm>
                  <a:off x="6521053" y="3565992"/>
                  <a:ext cx="58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90814" name="Freihand 490813">
                  <a:extLst>
                    <a:ext uri="{FF2B5EF4-FFF2-40B4-BE49-F238E27FC236}">
                      <a16:creationId xmlns:a16="http://schemas.microsoft.com/office/drawing/2014/main" id="{6409BE22-1E0B-4703-94D4-90F442ABA083}"/>
                    </a:ext>
                  </a:extLst>
                </p14:cNvPr>
                <p14:cNvContentPartPr/>
                <p14:nvPr/>
              </p14:nvContentPartPr>
              <p14:xfrm>
                <a:off x="6599533" y="3662472"/>
                <a:ext cx="155880" cy="44640"/>
              </p14:xfrm>
            </p:contentPart>
          </mc:Choice>
          <mc:Fallback xmlns="">
            <p:pic>
              <p:nvPicPr>
                <p:cNvPr id="490814" name="Freihand 490813">
                  <a:extLst>
                    <a:ext uri="{FF2B5EF4-FFF2-40B4-BE49-F238E27FC236}">
                      <a16:creationId xmlns:a16="http://schemas.microsoft.com/office/drawing/2014/main" id="{6409BE22-1E0B-4703-94D4-90F442ABA083}"/>
                    </a:ext>
                  </a:extLst>
                </p:cNvPr>
                <p:cNvPicPr/>
                <p:nvPr/>
              </p:nvPicPr>
              <p:blipFill>
                <a:blip r:embed="rId674"/>
                <a:stretch>
                  <a:fillRect/>
                </a:stretch>
              </p:blipFill>
              <p:spPr>
                <a:xfrm>
                  <a:off x="6595213" y="3658152"/>
                  <a:ext cx="164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90816" name="Freihand 490815">
                  <a:extLst>
                    <a:ext uri="{FF2B5EF4-FFF2-40B4-BE49-F238E27FC236}">
                      <a16:creationId xmlns:a16="http://schemas.microsoft.com/office/drawing/2014/main" id="{8558BE98-6300-476C-A467-CCA26C08780B}"/>
                    </a:ext>
                  </a:extLst>
                </p14:cNvPr>
                <p14:cNvContentPartPr/>
                <p14:nvPr/>
              </p14:nvContentPartPr>
              <p14:xfrm>
                <a:off x="6224773" y="3432432"/>
                <a:ext cx="104400" cy="123480"/>
              </p14:xfrm>
            </p:contentPart>
          </mc:Choice>
          <mc:Fallback xmlns="">
            <p:pic>
              <p:nvPicPr>
                <p:cNvPr id="490816" name="Freihand 490815">
                  <a:extLst>
                    <a:ext uri="{FF2B5EF4-FFF2-40B4-BE49-F238E27FC236}">
                      <a16:creationId xmlns:a16="http://schemas.microsoft.com/office/drawing/2014/main" id="{8558BE98-6300-476C-A467-CCA26C08780B}"/>
                    </a:ext>
                  </a:extLst>
                </p:cNvPr>
                <p:cNvPicPr/>
                <p:nvPr/>
              </p:nvPicPr>
              <p:blipFill>
                <a:blip r:embed="rId676"/>
                <a:stretch>
                  <a:fillRect/>
                </a:stretch>
              </p:blipFill>
              <p:spPr>
                <a:xfrm>
                  <a:off x="6220453" y="3428112"/>
                  <a:ext cx="113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90817" name="Freihand 490816">
                  <a:extLst>
                    <a:ext uri="{FF2B5EF4-FFF2-40B4-BE49-F238E27FC236}">
                      <a16:creationId xmlns:a16="http://schemas.microsoft.com/office/drawing/2014/main" id="{151F833C-CA9A-4F1D-BB89-EB707C03E34F}"/>
                    </a:ext>
                  </a:extLst>
                </p14:cNvPr>
                <p14:cNvContentPartPr/>
                <p14:nvPr/>
              </p14:nvContentPartPr>
              <p14:xfrm>
                <a:off x="6249253" y="3463392"/>
                <a:ext cx="148680" cy="34920"/>
              </p14:xfrm>
            </p:contentPart>
          </mc:Choice>
          <mc:Fallback xmlns="">
            <p:pic>
              <p:nvPicPr>
                <p:cNvPr id="490817" name="Freihand 490816">
                  <a:extLst>
                    <a:ext uri="{FF2B5EF4-FFF2-40B4-BE49-F238E27FC236}">
                      <a16:creationId xmlns:a16="http://schemas.microsoft.com/office/drawing/2014/main" id="{151F833C-CA9A-4F1D-BB89-EB707C03E34F}"/>
                    </a:ext>
                  </a:extLst>
                </p:cNvPr>
                <p:cNvPicPr/>
                <p:nvPr/>
              </p:nvPicPr>
              <p:blipFill>
                <a:blip r:embed="rId678"/>
                <a:stretch>
                  <a:fillRect/>
                </a:stretch>
              </p:blipFill>
              <p:spPr>
                <a:xfrm>
                  <a:off x="6244933" y="3459072"/>
                  <a:ext cx="157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90818" name="Freihand 490817">
                  <a:extLst>
                    <a:ext uri="{FF2B5EF4-FFF2-40B4-BE49-F238E27FC236}">
                      <a16:creationId xmlns:a16="http://schemas.microsoft.com/office/drawing/2014/main" id="{A6D527FF-C263-4ABF-8315-E770AFD058DA}"/>
                    </a:ext>
                  </a:extLst>
                </p14:cNvPr>
                <p14:cNvContentPartPr/>
                <p14:nvPr/>
              </p14:nvContentPartPr>
              <p14:xfrm>
                <a:off x="6425293" y="3355392"/>
                <a:ext cx="32400" cy="75600"/>
              </p14:xfrm>
            </p:contentPart>
          </mc:Choice>
          <mc:Fallback xmlns="">
            <p:pic>
              <p:nvPicPr>
                <p:cNvPr id="490818" name="Freihand 490817">
                  <a:extLst>
                    <a:ext uri="{FF2B5EF4-FFF2-40B4-BE49-F238E27FC236}">
                      <a16:creationId xmlns:a16="http://schemas.microsoft.com/office/drawing/2014/main" id="{A6D527FF-C263-4ABF-8315-E770AFD058DA}"/>
                    </a:ext>
                  </a:extLst>
                </p:cNvPr>
                <p:cNvPicPr/>
                <p:nvPr/>
              </p:nvPicPr>
              <p:blipFill>
                <a:blip r:embed="rId680"/>
                <a:stretch>
                  <a:fillRect/>
                </a:stretch>
              </p:blipFill>
              <p:spPr>
                <a:xfrm>
                  <a:off x="6420973" y="3351072"/>
                  <a:ext cx="41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90819" name="Freihand 490818">
                  <a:extLst>
                    <a:ext uri="{FF2B5EF4-FFF2-40B4-BE49-F238E27FC236}">
                      <a16:creationId xmlns:a16="http://schemas.microsoft.com/office/drawing/2014/main" id="{975B80B5-3087-4C9A-BC2F-AFD2693C4493}"/>
                    </a:ext>
                  </a:extLst>
                </p14:cNvPr>
                <p14:cNvContentPartPr/>
                <p14:nvPr/>
              </p14:nvContentPartPr>
              <p14:xfrm>
                <a:off x="6331693" y="3314712"/>
                <a:ext cx="211680" cy="158040"/>
              </p14:xfrm>
            </p:contentPart>
          </mc:Choice>
          <mc:Fallback xmlns="">
            <p:pic>
              <p:nvPicPr>
                <p:cNvPr id="490819" name="Freihand 490818">
                  <a:extLst>
                    <a:ext uri="{FF2B5EF4-FFF2-40B4-BE49-F238E27FC236}">
                      <a16:creationId xmlns:a16="http://schemas.microsoft.com/office/drawing/2014/main" id="{975B80B5-3087-4C9A-BC2F-AFD2693C4493}"/>
                    </a:ext>
                  </a:extLst>
                </p:cNvPr>
                <p:cNvPicPr/>
                <p:nvPr/>
              </p:nvPicPr>
              <p:blipFill>
                <a:blip r:embed="rId682"/>
                <a:stretch>
                  <a:fillRect/>
                </a:stretch>
              </p:blipFill>
              <p:spPr>
                <a:xfrm>
                  <a:off x="6327373" y="3310392"/>
                  <a:ext cx="220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90820" name="Freihand 490819">
                  <a:extLst>
                    <a:ext uri="{FF2B5EF4-FFF2-40B4-BE49-F238E27FC236}">
                      <a16:creationId xmlns:a16="http://schemas.microsoft.com/office/drawing/2014/main" id="{36948860-6FEF-4A7F-B5AA-63E5B1FD474F}"/>
                    </a:ext>
                  </a:extLst>
                </p14:cNvPr>
                <p14:cNvContentPartPr/>
                <p14:nvPr/>
              </p14:nvContentPartPr>
              <p14:xfrm>
                <a:off x="6331693" y="3977112"/>
                <a:ext cx="55080" cy="147240"/>
              </p14:xfrm>
            </p:contentPart>
          </mc:Choice>
          <mc:Fallback xmlns="">
            <p:pic>
              <p:nvPicPr>
                <p:cNvPr id="490820" name="Freihand 490819">
                  <a:extLst>
                    <a:ext uri="{FF2B5EF4-FFF2-40B4-BE49-F238E27FC236}">
                      <a16:creationId xmlns:a16="http://schemas.microsoft.com/office/drawing/2014/main" id="{36948860-6FEF-4A7F-B5AA-63E5B1FD474F}"/>
                    </a:ext>
                  </a:extLst>
                </p:cNvPr>
                <p:cNvPicPr/>
                <p:nvPr/>
              </p:nvPicPr>
              <p:blipFill>
                <a:blip r:embed="rId684"/>
                <a:stretch>
                  <a:fillRect/>
                </a:stretch>
              </p:blipFill>
              <p:spPr>
                <a:xfrm>
                  <a:off x="6327373" y="3972792"/>
                  <a:ext cx="63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90821" name="Freihand 490820">
                  <a:extLst>
                    <a:ext uri="{FF2B5EF4-FFF2-40B4-BE49-F238E27FC236}">
                      <a16:creationId xmlns:a16="http://schemas.microsoft.com/office/drawing/2014/main" id="{728FEE2C-AA07-4D04-9431-70232F007B48}"/>
                    </a:ext>
                  </a:extLst>
                </p14:cNvPr>
                <p14:cNvContentPartPr/>
                <p14:nvPr/>
              </p14:nvContentPartPr>
              <p14:xfrm>
                <a:off x="6274813" y="3952632"/>
                <a:ext cx="165240" cy="123120"/>
              </p14:xfrm>
            </p:contentPart>
          </mc:Choice>
          <mc:Fallback xmlns="">
            <p:pic>
              <p:nvPicPr>
                <p:cNvPr id="490821" name="Freihand 490820">
                  <a:extLst>
                    <a:ext uri="{FF2B5EF4-FFF2-40B4-BE49-F238E27FC236}">
                      <a16:creationId xmlns:a16="http://schemas.microsoft.com/office/drawing/2014/main" id="{728FEE2C-AA07-4D04-9431-70232F007B48}"/>
                    </a:ext>
                  </a:extLst>
                </p:cNvPr>
                <p:cNvPicPr/>
                <p:nvPr/>
              </p:nvPicPr>
              <p:blipFill>
                <a:blip r:embed="rId686"/>
                <a:stretch>
                  <a:fillRect/>
                </a:stretch>
              </p:blipFill>
              <p:spPr>
                <a:xfrm>
                  <a:off x="6270493" y="3948312"/>
                  <a:ext cx="173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90822" name="Freihand 490821">
                  <a:extLst>
                    <a:ext uri="{FF2B5EF4-FFF2-40B4-BE49-F238E27FC236}">
                      <a16:creationId xmlns:a16="http://schemas.microsoft.com/office/drawing/2014/main" id="{2F614411-2B9B-46BC-973F-AAC49B238A48}"/>
                    </a:ext>
                  </a:extLst>
                </p14:cNvPr>
                <p14:cNvContentPartPr/>
                <p14:nvPr/>
              </p14:nvContentPartPr>
              <p14:xfrm>
                <a:off x="6454453" y="3959832"/>
                <a:ext cx="52560" cy="77760"/>
              </p14:xfrm>
            </p:contentPart>
          </mc:Choice>
          <mc:Fallback xmlns="">
            <p:pic>
              <p:nvPicPr>
                <p:cNvPr id="490822" name="Freihand 490821">
                  <a:extLst>
                    <a:ext uri="{FF2B5EF4-FFF2-40B4-BE49-F238E27FC236}">
                      <a16:creationId xmlns:a16="http://schemas.microsoft.com/office/drawing/2014/main" id="{2F614411-2B9B-46BC-973F-AAC49B238A48}"/>
                    </a:ext>
                  </a:extLst>
                </p:cNvPr>
                <p:cNvPicPr/>
                <p:nvPr/>
              </p:nvPicPr>
              <p:blipFill>
                <a:blip r:embed="rId688"/>
                <a:stretch>
                  <a:fillRect/>
                </a:stretch>
              </p:blipFill>
              <p:spPr>
                <a:xfrm>
                  <a:off x="6450133" y="3955512"/>
                  <a:ext cx="61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90823" name="Freihand 490822">
                  <a:extLst>
                    <a:ext uri="{FF2B5EF4-FFF2-40B4-BE49-F238E27FC236}">
                      <a16:creationId xmlns:a16="http://schemas.microsoft.com/office/drawing/2014/main" id="{AFD9F3F9-6BFF-4428-9B3E-A052705B098C}"/>
                    </a:ext>
                  </a:extLst>
                </p14:cNvPr>
                <p14:cNvContentPartPr/>
                <p14:nvPr/>
              </p14:nvContentPartPr>
              <p14:xfrm>
                <a:off x="6522133" y="3893592"/>
                <a:ext cx="158400" cy="133200"/>
              </p14:xfrm>
            </p:contentPart>
          </mc:Choice>
          <mc:Fallback xmlns="">
            <p:pic>
              <p:nvPicPr>
                <p:cNvPr id="490823" name="Freihand 490822">
                  <a:extLst>
                    <a:ext uri="{FF2B5EF4-FFF2-40B4-BE49-F238E27FC236}">
                      <a16:creationId xmlns:a16="http://schemas.microsoft.com/office/drawing/2014/main" id="{AFD9F3F9-6BFF-4428-9B3E-A052705B098C}"/>
                    </a:ext>
                  </a:extLst>
                </p:cNvPr>
                <p:cNvPicPr/>
                <p:nvPr/>
              </p:nvPicPr>
              <p:blipFill>
                <a:blip r:embed="rId690"/>
                <a:stretch>
                  <a:fillRect/>
                </a:stretch>
              </p:blipFill>
              <p:spPr>
                <a:xfrm>
                  <a:off x="6517813" y="3889272"/>
                  <a:ext cx="167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90824" name="Freihand 490823">
                  <a:extLst>
                    <a:ext uri="{FF2B5EF4-FFF2-40B4-BE49-F238E27FC236}">
                      <a16:creationId xmlns:a16="http://schemas.microsoft.com/office/drawing/2014/main" id="{4E013B03-404A-4C64-993E-F6761C4A57E5}"/>
                    </a:ext>
                  </a:extLst>
                </p14:cNvPr>
                <p14:cNvContentPartPr/>
                <p14:nvPr/>
              </p14:nvContentPartPr>
              <p14:xfrm>
                <a:off x="6690613" y="3881712"/>
                <a:ext cx="70560" cy="82080"/>
              </p14:xfrm>
            </p:contentPart>
          </mc:Choice>
          <mc:Fallback xmlns="">
            <p:pic>
              <p:nvPicPr>
                <p:cNvPr id="490824" name="Freihand 490823">
                  <a:extLst>
                    <a:ext uri="{FF2B5EF4-FFF2-40B4-BE49-F238E27FC236}">
                      <a16:creationId xmlns:a16="http://schemas.microsoft.com/office/drawing/2014/main" id="{4E013B03-404A-4C64-993E-F6761C4A57E5}"/>
                    </a:ext>
                  </a:extLst>
                </p:cNvPr>
                <p:cNvPicPr/>
                <p:nvPr/>
              </p:nvPicPr>
              <p:blipFill>
                <a:blip r:embed="rId692"/>
                <a:stretch>
                  <a:fillRect/>
                </a:stretch>
              </p:blipFill>
              <p:spPr>
                <a:xfrm>
                  <a:off x="6686293" y="3877392"/>
                  <a:ext cx="79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90825" name="Freihand 490824">
                  <a:extLst>
                    <a:ext uri="{FF2B5EF4-FFF2-40B4-BE49-F238E27FC236}">
                      <a16:creationId xmlns:a16="http://schemas.microsoft.com/office/drawing/2014/main" id="{2BBE0633-0ECC-4FE1-AC64-54A0C3F856F8}"/>
                    </a:ext>
                  </a:extLst>
                </p14:cNvPr>
                <p14:cNvContentPartPr/>
                <p14:nvPr/>
              </p14:nvContentPartPr>
              <p14:xfrm>
                <a:off x="6747853" y="3814752"/>
                <a:ext cx="148680" cy="124560"/>
              </p14:xfrm>
            </p:contentPart>
          </mc:Choice>
          <mc:Fallback xmlns="">
            <p:pic>
              <p:nvPicPr>
                <p:cNvPr id="490825" name="Freihand 490824">
                  <a:extLst>
                    <a:ext uri="{FF2B5EF4-FFF2-40B4-BE49-F238E27FC236}">
                      <a16:creationId xmlns:a16="http://schemas.microsoft.com/office/drawing/2014/main" id="{2BBE0633-0ECC-4FE1-AC64-54A0C3F856F8}"/>
                    </a:ext>
                  </a:extLst>
                </p:cNvPr>
                <p:cNvPicPr/>
                <p:nvPr/>
              </p:nvPicPr>
              <p:blipFill>
                <a:blip r:embed="rId694"/>
                <a:stretch>
                  <a:fillRect/>
                </a:stretch>
              </p:blipFill>
              <p:spPr>
                <a:xfrm>
                  <a:off x="6743533" y="3810432"/>
                  <a:ext cx="157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90826" name="Freihand 490825">
                  <a:extLst>
                    <a:ext uri="{FF2B5EF4-FFF2-40B4-BE49-F238E27FC236}">
                      <a16:creationId xmlns:a16="http://schemas.microsoft.com/office/drawing/2014/main" id="{BEC93CD1-66B3-44B0-9366-1F99F2E8D51F}"/>
                    </a:ext>
                  </a:extLst>
                </p14:cNvPr>
                <p14:cNvContentPartPr/>
                <p14:nvPr/>
              </p14:nvContentPartPr>
              <p14:xfrm>
                <a:off x="6804013" y="3770832"/>
                <a:ext cx="20880" cy="38520"/>
              </p14:xfrm>
            </p:contentPart>
          </mc:Choice>
          <mc:Fallback xmlns="">
            <p:pic>
              <p:nvPicPr>
                <p:cNvPr id="490826" name="Freihand 490825">
                  <a:extLst>
                    <a:ext uri="{FF2B5EF4-FFF2-40B4-BE49-F238E27FC236}">
                      <a16:creationId xmlns:a16="http://schemas.microsoft.com/office/drawing/2014/main" id="{BEC93CD1-66B3-44B0-9366-1F99F2E8D51F}"/>
                    </a:ext>
                  </a:extLst>
                </p:cNvPr>
                <p:cNvPicPr/>
                <p:nvPr/>
              </p:nvPicPr>
              <p:blipFill>
                <a:blip r:embed="rId696"/>
                <a:stretch>
                  <a:fillRect/>
                </a:stretch>
              </p:blipFill>
              <p:spPr>
                <a:xfrm>
                  <a:off x="6799693" y="3766512"/>
                  <a:ext cx="29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90827" name="Freihand 490826">
                  <a:extLst>
                    <a:ext uri="{FF2B5EF4-FFF2-40B4-BE49-F238E27FC236}">
                      <a16:creationId xmlns:a16="http://schemas.microsoft.com/office/drawing/2014/main" id="{B198347E-F315-4A5F-8E1B-DA9D8FDFF10F}"/>
                    </a:ext>
                  </a:extLst>
                </p14:cNvPr>
                <p14:cNvContentPartPr/>
                <p14:nvPr/>
              </p14:nvContentPartPr>
              <p14:xfrm>
                <a:off x="6895453" y="3832752"/>
                <a:ext cx="145080" cy="46080"/>
              </p14:xfrm>
            </p:contentPart>
          </mc:Choice>
          <mc:Fallback xmlns="">
            <p:pic>
              <p:nvPicPr>
                <p:cNvPr id="490827" name="Freihand 490826">
                  <a:extLst>
                    <a:ext uri="{FF2B5EF4-FFF2-40B4-BE49-F238E27FC236}">
                      <a16:creationId xmlns:a16="http://schemas.microsoft.com/office/drawing/2014/main" id="{B198347E-F315-4A5F-8E1B-DA9D8FDFF10F}"/>
                    </a:ext>
                  </a:extLst>
                </p:cNvPr>
                <p:cNvPicPr/>
                <p:nvPr/>
              </p:nvPicPr>
              <p:blipFill>
                <a:blip r:embed="rId698"/>
                <a:stretch>
                  <a:fillRect/>
                </a:stretch>
              </p:blipFill>
              <p:spPr>
                <a:xfrm>
                  <a:off x="6891133" y="3828432"/>
                  <a:ext cx="153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90828" name="Freihand 490827">
                  <a:extLst>
                    <a:ext uri="{FF2B5EF4-FFF2-40B4-BE49-F238E27FC236}">
                      <a16:creationId xmlns:a16="http://schemas.microsoft.com/office/drawing/2014/main" id="{6E9E3600-6254-4FEC-A88D-EB7AE0504AC5}"/>
                    </a:ext>
                  </a:extLst>
                </p14:cNvPr>
                <p14:cNvContentPartPr/>
                <p14:nvPr/>
              </p14:nvContentPartPr>
              <p14:xfrm>
                <a:off x="6559933" y="4145232"/>
                <a:ext cx="133920" cy="84960"/>
              </p14:xfrm>
            </p:contentPart>
          </mc:Choice>
          <mc:Fallback xmlns="">
            <p:pic>
              <p:nvPicPr>
                <p:cNvPr id="490828" name="Freihand 490827">
                  <a:extLst>
                    <a:ext uri="{FF2B5EF4-FFF2-40B4-BE49-F238E27FC236}">
                      <a16:creationId xmlns:a16="http://schemas.microsoft.com/office/drawing/2014/main" id="{6E9E3600-6254-4FEC-A88D-EB7AE0504AC5}"/>
                    </a:ext>
                  </a:extLst>
                </p:cNvPr>
                <p:cNvPicPr/>
                <p:nvPr/>
              </p:nvPicPr>
              <p:blipFill>
                <a:blip r:embed="rId700"/>
                <a:stretch>
                  <a:fillRect/>
                </a:stretch>
              </p:blipFill>
              <p:spPr>
                <a:xfrm>
                  <a:off x="6555613" y="4140912"/>
                  <a:ext cx="142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90829" name="Freihand 490828">
                  <a:extLst>
                    <a:ext uri="{FF2B5EF4-FFF2-40B4-BE49-F238E27FC236}">
                      <a16:creationId xmlns:a16="http://schemas.microsoft.com/office/drawing/2014/main" id="{5CB91B88-57B1-443D-867E-4D55D39FBA59}"/>
                    </a:ext>
                  </a:extLst>
                </p14:cNvPr>
                <p14:cNvContentPartPr/>
                <p14:nvPr/>
              </p14:nvContentPartPr>
              <p14:xfrm>
                <a:off x="6694573" y="4111032"/>
                <a:ext cx="116280" cy="84600"/>
              </p14:xfrm>
            </p:contentPart>
          </mc:Choice>
          <mc:Fallback xmlns="">
            <p:pic>
              <p:nvPicPr>
                <p:cNvPr id="490829" name="Freihand 490828">
                  <a:extLst>
                    <a:ext uri="{FF2B5EF4-FFF2-40B4-BE49-F238E27FC236}">
                      <a16:creationId xmlns:a16="http://schemas.microsoft.com/office/drawing/2014/main" id="{5CB91B88-57B1-443D-867E-4D55D39FBA59}"/>
                    </a:ext>
                  </a:extLst>
                </p:cNvPr>
                <p:cNvPicPr/>
                <p:nvPr/>
              </p:nvPicPr>
              <p:blipFill>
                <a:blip r:embed="rId702"/>
                <a:stretch>
                  <a:fillRect/>
                </a:stretch>
              </p:blipFill>
              <p:spPr>
                <a:xfrm>
                  <a:off x="6690253" y="4106712"/>
                  <a:ext cx="124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90830" name="Freihand 490829">
                  <a:extLst>
                    <a:ext uri="{FF2B5EF4-FFF2-40B4-BE49-F238E27FC236}">
                      <a16:creationId xmlns:a16="http://schemas.microsoft.com/office/drawing/2014/main" id="{1BF83830-A5F0-45E0-A2D2-552ABDC28ECD}"/>
                    </a:ext>
                  </a:extLst>
                </p14:cNvPr>
                <p14:cNvContentPartPr/>
                <p14:nvPr/>
              </p14:nvContentPartPr>
              <p14:xfrm>
                <a:off x="6803653" y="4019232"/>
                <a:ext cx="99000" cy="138960"/>
              </p14:xfrm>
            </p:contentPart>
          </mc:Choice>
          <mc:Fallback xmlns="">
            <p:pic>
              <p:nvPicPr>
                <p:cNvPr id="490830" name="Freihand 490829">
                  <a:extLst>
                    <a:ext uri="{FF2B5EF4-FFF2-40B4-BE49-F238E27FC236}">
                      <a16:creationId xmlns:a16="http://schemas.microsoft.com/office/drawing/2014/main" id="{1BF83830-A5F0-45E0-A2D2-552ABDC28ECD}"/>
                    </a:ext>
                  </a:extLst>
                </p:cNvPr>
                <p:cNvPicPr/>
                <p:nvPr/>
              </p:nvPicPr>
              <p:blipFill>
                <a:blip r:embed="rId704"/>
                <a:stretch>
                  <a:fillRect/>
                </a:stretch>
              </p:blipFill>
              <p:spPr>
                <a:xfrm>
                  <a:off x="6799333" y="4014912"/>
                  <a:ext cx="107640" cy="147600"/>
                </a:xfrm>
                <a:prstGeom prst="rect">
                  <a:avLst/>
                </a:prstGeom>
              </p:spPr>
            </p:pic>
          </mc:Fallback>
        </mc:AlternateContent>
      </p:gr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B224F8-B82C-4525-9154-36A10A0E354F}"/>
              </a:ext>
            </a:extLst>
          </p:cNvPr>
          <p:cNvPicPr>
            <a:picLocks noChangeAspect="1"/>
          </p:cNvPicPr>
          <p:nvPr/>
        </p:nvPicPr>
        <p:blipFill>
          <a:blip r:embed="rId3"/>
          <a:stretch>
            <a:fillRect/>
          </a:stretch>
        </p:blipFill>
        <p:spPr>
          <a:xfrm>
            <a:off x="132269" y="1207960"/>
            <a:ext cx="7471111" cy="324766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D5E5C0B-CC15-4AEF-BCEB-DD1D0C2E506B}"/>
                  </a:ext>
                </a:extLst>
              </p14:cNvPr>
              <p14:cNvContentPartPr/>
              <p14:nvPr/>
            </p14:nvContentPartPr>
            <p14:xfrm>
              <a:off x="542893" y="2748792"/>
              <a:ext cx="3096360" cy="60480"/>
            </p14:xfrm>
          </p:contentPart>
        </mc:Choice>
        <mc:Fallback xmlns="">
          <p:pic>
            <p:nvPicPr>
              <p:cNvPr id="3" name="Freihand 2">
                <a:extLst>
                  <a:ext uri="{FF2B5EF4-FFF2-40B4-BE49-F238E27FC236}">
                    <a16:creationId xmlns:a16="http://schemas.microsoft.com/office/drawing/2014/main" id="{7D5E5C0B-CC15-4AEF-BCEB-DD1D0C2E506B}"/>
                  </a:ext>
                </a:extLst>
              </p:cNvPr>
              <p:cNvPicPr/>
              <p:nvPr/>
            </p:nvPicPr>
            <p:blipFill>
              <a:blip r:embed="rId5"/>
              <a:stretch>
                <a:fillRect/>
              </a:stretch>
            </p:blipFill>
            <p:spPr>
              <a:xfrm>
                <a:off x="538573" y="2744472"/>
                <a:ext cx="3105000" cy="69120"/>
              </a:xfrm>
              <a:prstGeom prst="rect">
                <a:avLst/>
              </a:prstGeom>
            </p:spPr>
          </p:pic>
        </mc:Fallback>
      </mc:AlternateContent>
      <p:grpSp>
        <p:nvGrpSpPr>
          <p:cNvPr id="33" name="Gruppieren 32">
            <a:extLst>
              <a:ext uri="{FF2B5EF4-FFF2-40B4-BE49-F238E27FC236}">
                <a16:creationId xmlns:a16="http://schemas.microsoft.com/office/drawing/2014/main" id="{353E7F3D-1643-4C0E-93C2-76BE1CA54020}"/>
              </a:ext>
            </a:extLst>
          </p:cNvPr>
          <p:cNvGrpSpPr/>
          <p:nvPr/>
        </p:nvGrpSpPr>
        <p:grpSpPr>
          <a:xfrm>
            <a:off x="590413" y="1534512"/>
            <a:ext cx="7466040" cy="1828800"/>
            <a:chOff x="590413" y="1534512"/>
            <a:chExt cx="7466040" cy="182880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9D3021A3-8421-4FCB-A423-D4C114FEB910}"/>
                    </a:ext>
                  </a:extLst>
                </p14:cNvPr>
                <p14:cNvContentPartPr/>
                <p14:nvPr/>
              </p14:nvContentPartPr>
              <p14:xfrm>
                <a:off x="590413" y="3205992"/>
                <a:ext cx="811440" cy="157320"/>
              </p14:xfrm>
            </p:contentPart>
          </mc:Choice>
          <mc:Fallback xmlns="">
            <p:pic>
              <p:nvPicPr>
                <p:cNvPr id="5" name="Freihand 4">
                  <a:extLst>
                    <a:ext uri="{FF2B5EF4-FFF2-40B4-BE49-F238E27FC236}">
                      <a16:creationId xmlns:a16="http://schemas.microsoft.com/office/drawing/2014/main" id="{9D3021A3-8421-4FCB-A423-D4C114FEB910}"/>
                    </a:ext>
                  </a:extLst>
                </p:cNvPr>
                <p:cNvPicPr/>
                <p:nvPr/>
              </p:nvPicPr>
              <p:blipFill>
                <a:blip r:embed="rId7"/>
                <a:stretch>
                  <a:fillRect/>
                </a:stretch>
              </p:blipFill>
              <p:spPr>
                <a:xfrm>
                  <a:off x="586093" y="3201672"/>
                  <a:ext cx="820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52B1C57C-7A7B-40D4-922D-0BABD0ED6DD7}"/>
                    </a:ext>
                  </a:extLst>
                </p14:cNvPr>
                <p14:cNvContentPartPr/>
                <p14:nvPr/>
              </p14:nvContentPartPr>
              <p14:xfrm>
                <a:off x="1500133" y="2013672"/>
                <a:ext cx="538920" cy="90000"/>
              </p14:xfrm>
            </p:contentPart>
          </mc:Choice>
          <mc:Fallback xmlns="">
            <p:pic>
              <p:nvPicPr>
                <p:cNvPr id="4" name="Freihand 3">
                  <a:extLst>
                    <a:ext uri="{FF2B5EF4-FFF2-40B4-BE49-F238E27FC236}">
                      <a16:creationId xmlns:a16="http://schemas.microsoft.com/office/drawing/2014/main" id="{52B1C57C-7A7B-40D4-922D-0BABD0ED6DD7}"/>
                    </a:ext>
                  </a:extLst>
                </p:cNvPr>
                <p:cNvPicPr/>
                <p:nvPr/>
              </p:nvPicPr>
              <p:blipFill>
                <a:blip r:embed="rId9"/>
                <a:stretch>
                  <a:fillRect/>
                </a:stretch>
              </p:blipFill>
              <p:spPr>
                <a:xfrm>
                  <a:off x="1495813" y="2009352"/>
                  <a:ext cx="547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Freihand 18">
                  <a:extLst>
                    <a:ext uri="{FF2B5EF4-FFF2-40B4-BE49-F238E27FC236}">
                      <a16:creationId xmlns:a16="http://schemas.microsoft.com/office/drawing/2014/main" id="{EF07A90E-041F-4EA8-8E30-EB027A365E94}"/>
                    </a:ext>
                  </a:extLst>
                </p14:cNvPr>
                <p14:cNvContentPartPr/>
                <p14:nvPr/>
              </p14:nvContentPartPr>
              <p14:xfrm>
                <a:off x="3599293" y="1534512"/>
                <a:ext cx="360" cy="360"/>
              </p14:xfrm>
            </p:contentPart>
          </mc:Choice>
          <mc:Fallback xmlns="">
            <p:pic>
              <p:nvPicPr>
                <p:cNvPr id="19" name="Freihand 18">
                  <a:extLst>
                    <a:ext uri="{FF2B5EF4-FFF2-40B4-BE49-F238E27FC236}">
                      <a16:creationId xmlns:a16="http://schemas.microsoft.com/office/drawing/2014/main" id="{EF07A90E-041F-4EA8-8E30-EB027A365E94}"/>
                    </a:ext>
                  </a:extLst>
                </p:cNvPr>
                <p:cNvPicPr/>
                <p:nvPr/>
              </p:nvPicPr>
              <p:blipFill>
                <a:blip r:embed="rId11"/>
                <a:stretch>
                  <a:fillRect/>
                </a:stretch>
              </p:blipFill>
              <p:spPr>
                <a:xfrm>
                  <a:off x="3594973" y="153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9A9D1787-0649-4FB6-ADB3-FF061F8C2532}"/>
                    </a:ext>
                  </a:extLst>
                </p14:cNvPr>
                <p14:cNvContentPartPr/>
                <p14:nvPr/>
              </p14:nvContentPartPr>
              <p14:xfrm>
                <a:off x="2576173" y="1920072"/>
                <a:ext cx="43560" cy="192600"/>
              </p14:xfrm>
            </p:contentPart>
          </mc:Choice>
          <mc:Fallback xmlns="">
            <p:pic>
              <p:nvPicPr>
                <p:cNvPr id="6" name="Freihand 5">
                  <a:extLst>
                    <a:ext uri="{FF2B5EF4-FFF2-40B4-BE49-F238E27FC236}">
                      <a16:creationId xmlns:a16="http://schemas.microsoft.com/office/drawing/2014/main" id="{9A9D1787-0649-4FB6-ADB3-FF061F8C2532}"/>
                    </a:ext>
                  </a:extLst>
                </p:cNvPr>
                <p:cNvPicPr/>
                <p:nvPr/>
              </p:nvPicPr>
              <p:blipFill>
                <a:blip r:embed="rId13"/>
                <a:stretch>
                  <a:fillRect/>
                </a:stretch>
              </p:blipFill>
              <p:spPr>
                <a:xfrm>
                  <a:off x="2571853" y="1915752"/>
                  <a:ext cx="52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ACDD9873-BEA3-4479-8A9A-06C74D4D8BC0}"/>
                    </a:ext>
                  </a:extLst>
                </p14:cNvPr>
                <p14:cNvContentPartPr/>
                <p14:nvPr/>
              </p14:nvContentPartPr>
              <p14:xfrm>
                <a:off x="2487613" y="1998912"/>
                <a:ext cx="194400" cy="74160"/>
              </p14:xfrm>
            </p:contentPart>
          </mc:Choice>
          <mc:Fallback xmlns="">
            <p:pic>
              <p:nvPicPr>
                <p:cNvPr id="8" name="Freihand 7">
                  <a:extLst>
                    <a:ext uri="{FF2B5EF4-FFF2-40B4-BE49-F238E27FC236}">
                      <a16:creationId xmlns:a16="http://schemas.microsoft.com/office/drawing/2014/main" id="{ACDD9873-BEA3-4479-8A9A-06C74D4D8BC0}"/>
                    </a:ext>
                  </a:extLst>
                </p:cNvPr>
                <p:cNvPicPr/>
                <p:nvPr/>
              </p:nvPicPr>
              <p:blipFill>
                <a:blip r:embed="rId15"/>
                <a:stretch>
                  <a:fillRect/>
                </a:stretch>
              </p:blipFill>
              <p:spPr>
                <a:xfrm>
                  <a:off x="2483293" y="1994592"/>
                  <a:ext cx="203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75AEE302-6EC0-4ED2-88E3-A0D5DF7BDE0A}"/>
                    </a:ext>
                  </a:extLst>
                </p14:cNvPr>
                <p14:cNvContentPartPr/>
                <p14:nvPr/>
              </p14:nvContentPartPr>
              <p14:xfrm>
                <a:off x="2487613" y="2133192"/>
                <a:ext cx="240120" cy="99360"/>
              </p14:xfrm>
            </p:contentPart>
          </mc:Choice>
          <mc:Fallback xmlns="">
            <p:pic>
              <p:nvPicPr>
                <p:cNvPr id="9" name="Freihand 8">
                  <a:extLst>
                    <a:ext uri="{FF2B5EF4-FFF2-40B4-BE49-F238E27FC236}">
                      <a16:creationId xmlns:a16="http://schemas.microsoft.com/office/drawing/2014/main" id="{75AEE302-6EC0-4ED2-88E3-A0D5DF7BDE0A}"/>
                    </a:ext>
                  </a:extLst>
                </p:cNvPr>
                <p:cNvPicPr/>
                <p:nvPr/>
              </p:nvPicPr>
              <p:blipFill>
                <a:blip r:embed="rId17"/>
                <a:stretch>
                  <a:fillRect/>
                </a:stretch>
              </p:blipFill>
              <p:spPr>
                <a:xfrm>
                  <a:off x="2483293" y="2128872"/>
                  <a:ext cx="248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4B31B53C-68E8-40D9-B58D-399B3D121178}"/>
                    </a:ext>
                  </a:extLst>
                </p14:cNvPr>
                <p14:cNvContentPartPr/>
                <p14:nvPr/>
              </p14:nvContentPartPr>
              <p14:xfrm>
                <a:off x="2779213" y="1871472"/>
                <a:ext cx="164160" cy="190800"/>
              </p14:xfrm>
            </p:contentPart>
          </mc:Choice>
          <mc:Fallback xmlns="">
            <p:pic>
              <p:nvPicPr>
                <p:cNvPr id="12" name="Freihand 11">
                  <a:extLst>
                    <a:ext uri="{FF2B5EF4-FFF2-40B4-BE49-F238E27FC236}">
                      <a16:creationId xmlns:a16="http://schemas.microsoft.com/office/drawing/2014/main" id="{4B31B53C-68E8-40D9-B58D-399B3D121178}"/>
                    </a:ext>
                  </a:extLst>
                </p:cNvPr>
                <p:cNvPicPr/>
                <p:nvPr/>
              </p:nvPicPr>
              <p:blipFill>
                <a:blip r:embed="rId19"/>
                <a:stretch>
                  <a:fillRect/>
                </a:stretch>
              </p:blipFill>
              <p:spPr>
                <a:xfrm>
                  <a:off x="2774893" y="1867152"/>
                  <a:ext cx="172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9B38AD13-5C30-4207-87DD-2AB8D7B82F48}"/>
                    </a:ext>
                  </a:extLst>
                </p14:cNvPr>
                <p14:cNvContentPartPr/>
                <p14:nvPr/>
              </p14:nvContentPartPr>
              <p14:xfrm>
                <a:off x="3014653" y="1878312"/>
                <a:ext cx="112320" cy="98640"/>
              </p14:xfrm>
            </p:contentPart>
          </mc:Choice>
          <mc:Fallback xmlns="">
            <p:pic>
              <p:nvPicPr>
                <p:cNvPr id="13" name="Freihand 12">
                  <a:extLst>
                    <a:ext uri="{FF2B5EF4-FFF2-40B4-BE49-F238E27FC236}">
                      <a16:creationId xmlns:a16="http://schemas.microsoft.com/office/drawing/2014/main" id="{9B38AD13-5C30-4207-87DD-2AB8D7B82F48}"/>
                    </a:ext>
                  </a:extLst>
                </p:cNvPr>
                <p:cNvPicPr/>
                <p:nvPr/>
              </p:nvPicPr>
              <p:blipFill>
                <a:blip r:embed="rId21"/>
                <a:stretch>
                  <a:fillRect/>
                </a:stretch>
              </p:blipFill>
              <p:spPr>
                <a:xfrm>
                  <a:off x="3010333" y="1873992"/>
                  <a:ext cx="120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23FF9FC2-7F01-4543-801B-D23E763DF26E}"/>
                    </a:ext>
                  </a:extLst>
                </p14:cNvPr>
                <p14:cNvContentPartPr/>
                <p14:nvPr/>
              </p14:nvContentPartPr>
              <p14:xfrm>
                <a:off x="3247213" y="1817832"/>
                <a:ext cx="65160" cy="136440"/>
              </p14:xfrm>
            </p:contentPart>
          </mc:Choice>
          <mc:Fallback xmlns="">
            <p:pic>
              <p:nvPicPr>
                <p:cNvPr id="14" name="Freihand 13">
                  <a:extLst>
                    <a:ext uri="{FF2B5EF4-FFF2-40B4-BE49-F238E27FC236}">
                      <a16:creationId xmlns:a16="http://schemas.microsoft.com/office/drawing/2014/main" id="{23FF9FC2-7F01-4543-801B-D23E763DF26E}"/>
                    </a:ext>
                  </a:extLst>
                </p:cNvPr>
                <p:cNvPicPr/>
                <p:nvPr/>
              </p:nvPicPr>
              <p:blipFill>
                <a:blip r:embed="rId23"/>
                <a:stretch>
                  <a:fillRect/>
                </a:stretch>
              </p:blipFill>
              <p:spPr>
                <a:xfrm>
                  <a:off x="3242893" y="1813512"/>
                  <a:ext cx="73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43A682A8-7926-431F-9838-B4653AD7E35C}"/>
                    </a:ext>
                  </a:extLst>
                </p14:cNvPr>
                <p14:cNvContentPartPr/>
                <p14:nvPr/>
              </p14:nvContentPartPr>
              <p14:xfrm>
                <a:off x="3119773" y="1769232"/>
                <a:ext cx="115200" cy="81360"/>
              </p14:xfrm>
            </p:contentPart>
          </mc:Choice>
          <mc:Fallback xmlns="">
            <p:pic>
              <p:nvPicPr>
                <p:cNvPr id="15" name="Freihand 14">
                  <a:extLst>
                    <a:ext uri="{FF2B5EF4-FFF2-40B4-BE49-F238E27FC236}">
                      <a16:creationId xmlns:a16="http://schemas.microsoft.com/office/drawing/2014/main" id="{43A682A8-7926-431F-9838-B4653AD7E35C}"/>
                    </a:ext>
                  </a:extLst>
                </p:cNvPr>
                <p:cNvPicPr/>
                <p:nvPr/>
              </p:nvPicPr>
              <p:blipFill>
                <a:blip r:embed="rId25"/>
                <a:stretch>
                  <a:fillRect/>
                </a:stretch>
              </p:blipFill>
              <p:spPr>
                <a:xfrm>
                  <a:off x="3115453" y="1764912"/>
                  <a:ext cx="123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ECDCC0B-5280-479E-9AED-444D4C5D2A43}"/>
                    </a:ext>
                  </a:extLst>
                </p14:cNvPr>
                <p14:cNvContentPartPr/>
                <p14:nvPr/>
              </p14:nvContentPartPr>
              <p14:xfrm>
                <a:off x="3307693" y="1889112"/>
                <a:ext cx="81360" cy="79560"/>
              </p14:xfrm>
            </p:contentPart>
          </mc:Choice>
          <mc:Fallback xmlns="">
            <p:pic>
              <p:nvPicPr>
                <p:cNvPr id="16" name="Freihand 15">
                  <a:extLst>
                    <a:ext uri="{FF2B5EF4-FFF2-40B4-BE49-F238E27FC236}">
                      <a16:creationId xmlns:a16="http://schemas.microsoft.com/office/drawing/2014/main" id="{5ECDCC0B-5280-479E-9AED-444D4C5D2A43}"/>
                    </a:ext>
                  </a:extLst>
                </p:cNvPr>
                <p:cNvPicPr/>
                <p:nvPr/>
              </p:nvPicPr>
              <p:blipFill>
                <a:blip r:embed="rId27"/>
                <a:stretch>
                  <a:fillRect/>
                </a:stretch>
              </p:blipFill>
              <p:spPr>
                <a:xfrm>
                  <a:off x="3303373" y="1884792"/>
                  <a:ext cx="90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67D5B60-4137-4795-A7D4-4F2EDC2E380F}"/>
                    </a:ext>
                  </a:extLst>
                </p14:cNvPr>
                <p14:cNvContentPartPr/>
                <p14:nvPr/>
              </p14:nvContentPartPr>
              <p14:xfrm>
                <a:off x="3472213" y="1662672"/>
                <a:ext cx="233640" cy="138600"/>
              </p14:xfrm>
            </p:contentPart>
          </mc:Choice>
          <mc:Fallback xmlns="">
            <p:pic>
              <p:nvPicPr>
                <p:cNvPr id="18" name="Freihand 17">
                  <a:extLst>
                    <a:ext uri="{FF2B5EF4-FFF2-40B4-BE49-F238E27FC236}">
                      <a16:creationId xmlns:a16="http://schemas.microsoft.com/office/drawing/2014/main" id="{967D5B60-4137-4795-A7D4-4F2EDC2E380F}"/>
                    </a:ext>
                  </a:extLst>
                </p:cNvPr>
                <p:cNvPicPr/>
                <p:nvPr/>
              </p:nvPicPr>
              <p:blipFill>
                <a:blip r:embed="rId29"/>
                <a:stretch>
                  <a:fillRect/>
                </a:stretch>
              </p:blipFill>
              <p:spPr>
                <a:xfrm>
                  <a:off x="3467893" y="1658352"/>
                  <a:ext cx="242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605F0E3A-6F5F-41AA-8946-923FFFB4CF91}"/>
                    </a:ext>
                  </a:extLst>
                </p14:cNvPr>
                <p14:cNvContentPartPr/>
                <p14:nvPr/>
              </p14:nvContentPartPr>
              <p14:xfrm>
                <a:off x="2886133" y="2238312"/>
                <a:ext cx="139680" cy="188280"/>
              </p14:xfrm>
            </p:contentPart>
          </mc:Choice>
          <mc:Fallback xmlns="">
            <p:pic>
              <p:nvPicPr>
                <p:cNvPr id="21" name="Freihand 20">
                  <a:extLst>
                    <a:ext uri="{FF2B5EF4-FFF2-40B4-BE49-F238E27FC236}">
                      <a16:creationId xmlns:a16="http://schemas.microsoft.com/office/drawing/2014/main" id="{605F0E3A-6F5F-41AA-8946-923FFFB4CF91}"/>
                    </a:ext>
                  </a:extLst>
                </p:cNvPr>
                <p:cNvPicPr/>
                <p:nvPr/>
              </p:nvPicPr>
              <p:blipFill>
                <a:blip r:embed="rId31"/>
                <a:stretch>
                  <a:fillRect/>
                </a:stretch>
              </p:blipFill>
              <p:spPr>
                <a:xfrm>
                  <a:off x="2881813" y="2233992"/>
                  <a:ext cx="148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ED04AC31-437A-4849-B3E6-B5D3417635EC}"/>
                    </a:ext>
                  </a:extLst>
                </p14:cNvPr>
                <p14:cNvContentPartPr/>
                <p14:nvPr/>
              </p14:nvContentPartPr>
              <p14:xfrm>
                <a:off x="3025093" y="2230032"/>
                <a:ext cx="100080" cy="100440"/>
              </p14:xfrm>
            </p:contentPart>
          </mc:Choice>
          <mc:Fallback xmlns="">
            <p:pic>
              <p:nvPicPr>
                <p:cNvPr id="22" name="Freihand 21">
                  <a:extLst>
                    <a:ext uri="{FF2B5EF4-FFF2-40B4-BE49-F238E27FC236}">
                      <a16:creationId xmlns:a16="http://schemas.microsoft.com/office/drawing/2014/main" id="{ED04AC31-437A-4849-B3E6-B5D3417635EC}"/>
                    </a:ext>
                  </a:extLst>
                </p:cNvPr>
                <p:cNvPicPr/>
                <p:nvPr/>
              </p:nvPicPr>
              <p:blipFill>
                <a:blip r:embed="rId33"/>
                <a:stretch>
                  <a:fillRect/>
                </a:stretch>
              </p:blipFill>
              <p:spPr>
                <a:xfrm>
                  <a:off x="3020773" y="2225712"/>
                  <a:ext cx="108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C96EB34A-2D23-44D6-98D7-464A1C18735E}"/>
                    </a:ext>
                  </a:extLst>
                </p14:cNvPr>
                <p14:cNvContentPartPr/>
                <p14:nvPr/>
              </p14:nvContentPartPr>
              <p14:xfrm>
                <a:off x="3096733" y="2122752"/>
                <a:ext cx="204120" cy="147600"/>
              </p14:xfrm>
            </p:contentPart>
          </mc:Choice>
          <mc:Fallback xmlns="">
            <p:pic>
              <p:nvPicPr>
                <p:cNvPr id="23" name="Freihand 22">
                  <a:extLst>
                    <a:ext uri="{FF2B5EF4-FFF2-40B4-BE49-F238E27FC236}">
                      <a16:creationId xmlns:a16="http://schemas.microsoft.com/office/drawing/2014/main" id="{C96EB34A-2D23-44D6-98D7-464A1C18735E}"/>
                    </a:ext>
                  </a:extLst>
                </p:cNvPr>
                <p:cNvPicPr/>
                <p:nvPr/>
              </p:nvPicPr>
              <p:blipFill>
                <a:blip r:embed="rId35"/>
                <a:stretch>
                  <a:fillRect/>
                </a:stretch>
              </p:blipFill>
              <p:spPr>
                <a:xfrm>
                  <a:off x="3092413" y="2118432"/>
                  <a:ext cx="212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7580D032-77DC-400B-B02F-0DC442F6FAF5}"/>
                    </a:ext>
                  </a:extLst>
                </p14:cNvPr>
                <p14:cNvContentPartPr/>
                <p14:nvPr/>
              </p14:nvContentPartPr>
              <p14:xfrm>
                <a:off x="3302653" y="2075952"/>
                <a:ext cx="84960" cy="108720"/>
              </p14:xfrm>
            </p:contentPart>
          </mc:Choice>
          <mc:Fallback xmlns="">
            <p:pic>
              <p:nvPicPr>
                <p:cNvPr id="24" name="Freihand 23">
                  <a:extLst>
                    <a:ext uri="{FF2B5EF4-FFF2-40B4-BE49-F238E27FC236}">
                      <a16:creationId xmlns:a16="http://schemas.microsoft.com/office/drawing/2014/main" id="{7580D032-77DC-400B-B02F-0DC442F6FAF5}"/>
                    </a:ext>
                  </a:extLst>
                </p:cNvPr>
                <p:cNvPicPr/>
                <p:nvPr/>
              </p:nvPicPr>
              <p:blipFill>
                <a:blip r:embed="rId37"/>
                <a:stretch>
                  <a:fillRect/>
                </a:stretch>
              </p:blipFill>
              <p:spPr>
                <a:xfrm>
                  <a:off x="3298333" y="2071632"/>
                  <a:ext cx="93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984050C1-A9A8-4970-93B2-7DC89D766BD3}"/>
                    </a:ext>
                  </a:extLst>
                </p14:cNvPr>
                <p14:cNvContentPartPr/>
                <p14:nvPr/>
              </p14:nvContentPartPr>
              <p14:xfrm>
                <a:off x="3427213" y="1899552"/>
                <a:ext cx="232920" cy="229320"/>
              </p14:xfrm>
            </p:contentPart>
          </mc:Choice>
          <mc:Fallback xmlns="">
            <p:pic>
              <p:nvPicPr>
                <p:cNvPr id="25" name="Freihand 24">
                  <a:extLst>
                    <a:ext uri="{FF2B5EF4-FFF2-40B4-BE49-F238E27FC236}">
                      <a16:creationId xmlns:a16="http://schemas.microsoft.com/office/drawing/2014/main" id="{984050C1-A9A8-4970-93B2-7DC89D766BD3}"/>
                    </a:ext>
                  </a:extLst>
                </p:cNvPr>
                <p:cNvPicPr/>
                <p:nvPr/>
              </p:nvPicPr>
              <p:blipFill>
                <a:blip r:embed="rId39"/>
                <a:stretch>
                  <a:fillRect/>
                </a:stretch>
              </p:blipFill>
              <p:spPr>
                <a:xfrm>
                  <a:off x="3422893" y="1895232"/>
                  <a:ext cx="241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E88A57EF-24D5-4F10-A452-0815A85C094D}"/>
                    </a:ext>
                  </a:extLst>
                </p14:cNvPr>
                <p14:cNvContentPartPr/>
                <p14:nvPr/>
              </p14:nvContentPartPr>
              <p14:xfrm>
                <a:off x="3637093" y="1809552"/>
                <a:ext cx="117000" cy="135720"/>
              </p14:xfrm>
            </p:contentPart>
          </mc:Choice>
          <mc:Fallback xmlns="">
            <p:pic>
              <p:nvPicPr>
                <p:cNvPr id="26" name="Freihand 25">
                  <a:extLst>
                    <a:ext uri="{FF2B5EF4-FFF2-40B4-BE49-F238E27FC236}">
                      <a16:creationId xmlns:a16="http://schemas.microsoft.com/office/drawing/2014/main" id="{E88A57EF-24D5-4F10-A452-0815A85C094D}"/>
                    </a:ext>
                  </a:extLst>
                </p:cNvPr>
                <p:cNvPicPr/>
                <p:nvPr/>
              </p:nvPicPr>
              <p:blipFill>
                <a:blip r:embed="rId41"/>
                <a:stretch>
                  <a:fillRect/>
                </a:stretch>
              </p:blipFill>
              <p:spPr>
                <a:xfrm>
                  <a:off x="3632773" y="1805232"/>
                  <a:ext cx="125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B6DD2303-38CC-4177-ADAE-101BECCE0C3B}"/>
                    </a:ext>
                  </a:extLst>
                </p14:cNvPr>
                <p14:cNvContentPartPr/>
                <p14:nvPr/>
              </p14:nvContentPartPr>
              <p14:xfrm>
                <a:off x="3751573" y="1632432"/>
                <a:ext cx="189360" cy="250560"/>
              </p14:xfrm>
            </p:contentPart>
          </mc:Choice>
          <mc:Fallback xmlns="">
            <p:pic>
              <p:nvPicPr>
                <p:cNvPr id="28" name="Freihand 27">
                  <a:extLst>
                    <a:ext uri="{FF2B5EF4-FFF2-40B4-BE49-F238E27FC236}">
                      <a16:creationId xmlns:a16="http://schemas.microsoft.com/office/drawing/2014/main" id="{B6DD2303-38CC-4177-ADAE-101BECCE0C3B}"/>
                    </a:ext>
                  </a:extLst>
                </p:cNvPr>
                <p:cNvPicPr/>
                <p:nvPr/>
              </p:nvPicPr>
              <p:blipFill>
                <a:blip r:embed="rId43"/>
                <a:stretch>
                  <a:fillRect/>
                </a:stretch>
              </p:blipFill>
              <p:spPr>
                <a:xfrm>
                  <a:off x="3747253" y="1628112"/>
                  <a:ext cx="198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7F256E31-95FD-4BE2-B4B6-4A3A01B90CF4}"/>
                    </a:ext>
                  </a:extLst>
                </p14:cNvPr>
                <p14:cNvContentPartPr/>
                <p14:nvPr/>
              </p14:nvContentPartPr>
              <p14:xfrm>
                <a:off x="3920053" y="1536672"/>
                <a:ext cx="150480" cy="243720"/>
              </p14:xfrm>
            </p:contentPart>
          </mc:Choice>
          <mc:Fallback xmlns="">
            <p:pic>
              <p:nvPicPr>
                <p:cNvPr id="29" name="Freihand 28">
                  <a:extLst>
                    <a:ext uri="{FF2B5EF4-FFF2-40B4-BE49-F238E27FC236}">
                      <a16:creationId xmlns:a16="http://schemas.microsoft.com/office/drawing/2014/main" id="{7F256E31-95FD-4BE2-B4B6-4A3A01B90CF4}"/>
                    </a:ext>
                  </a:extLst>
                </p:cNvPr>
                <p:cNvPicPr/>
                <p:nvPr/>
              </p:nvPicPr>
              <p:blipFill>
                <a:blip r:embed="rId45"/>
                <a:stretch>
                  <a:fillRect/>
                </a:stretch>
              </p:blipFill>
              <p:spPr>
                <a:xfrm>
                  <a:off x="3915733" y="1532352"/>
                  <a:ext cx="159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14397EAD-61F4-4A5A-8426-7CFA4F90246C}"/>
                    </a:ext>
                  </a:extLst>
                </p14:cNvPr>
                <p14:cNvContentPartPr/>
                <p14:nvPr/>
              </p14:nvContentPartPr>
              <p14:xfrm>
                <a:off x="4607293" y="1635672"/>
                <a:ext cx="3256920" cy="1625760"/>
              </p14:xfrm>
            </p:contentPart>
          </mc:Choice>
          <mc:Fallback xmlns="">
            <p:pic>
              <p:nvPicPr>
                <p:cNvPr id="31" name="Freihand 30">
                  <a:extLst>
                    <a:ext uri="{FF2B5EF4-FFF2-40B4-BE49-F238E27FC236}">
                      <a16:creationId xmlns:a16="http://schemas.microsoft.com/office/drawing/2014/main" id="{14397EAD-61F4-4A5A-8426-7CFA4F90246C}"/>
                    </a:ext>
                  </a:extLst>
                </p:cNvPr>
                <p:cNvPicPr/>
                <p:nvPr/>
              </p:nvPicPr>
              <p:blipFill>
                <a:blip r:embed="rId47"/>
                <a:stretch>
                  <a:fillRect/>
                </a:stretch>
              </p:blipFill>
              <p:spPr>
                <a:xfrm>
                  <a:off x="4602973" y="1631352"/>
                  <a:ext cx="3265560" cy="1634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16C58AD7-FCE3-416B-8DA4-AE751B9E997D}"/>
                    </a:ext>
                  </a:extLst>
                </p14:cNvPr>
                <p14:cNvContentPartPr/>
                <p14:nvPr/>
              </p14:nvContentPartPr>
              <p14:xfrm>
                <a:off x="7822093" y="2420832"/>
                <a:ext cx="234360" cy="104400"/>
              </p14:xfrm>
            </p:contentPart>
          </mc:Choice>
          <mc:Fallback xmlns="">
            <p:pic>
              <p:nvPicPr>
                <p:cNvPr id="32" name="Freihand 31">
                  <a:extLst>
                    <a:ext uri="{FF2B5EF4-FFF2-40B4-BE49-F238E27FC236}">
                      <a16:creationId xmlns:a16="http://schemas.microsoft.com/office/drawing/2014/main" id="{16C58AD7-FCE3-416B-8DA4-AE751B9E997D}"/>
                    </a:ext>
                  </a:extLst>
                </p:cNvPr>
                <p:cNvPicPr/>
                <p:nvPr/>
              </p:nvPicPr>
              <p:blipFill>
                <a:blip r:embed="rId49"/>
                <a:stretch>
                  <a:fillRect/>
                </a:stretch>
              </p:blipFill>
              <p:spPr>
                <a:xfrm>
                  <a:off x="7817773" y="2416512"/>
                  <a:ext cx="243000" cy="113040"/>
                </a:xfrm>
                <a:prstGeom prst="rect">
                  <a:avLst/>
                </a:prstGeom>
              </p:spPr>
            </p:pic>
          </mc:Fallback>
        </mc:AlternateContent>
      </p:grpSp>
      <p:grpSp>
        <p:nvGrpSpPr>
          <p:cNvPr id="46" name="Gruppieren 45">
            <a:extLst>
              <a:ext uri="{FF2B5EF4-FFF2-40B4-BE49-F238E27FC236}">
                <a16:creationId xmlns:a16="http://schemas.microsoft.com/office/drawing/2014/main" id="{F37EEFE7-78FD-4205-809A-1AEEFBE5D1F7}"/>
              </a:ext>
            </a:extLst>
          </p:cNvPr>
          <p:cNvGrpSpPr/>
          <p:nvPr/>
        </p:nvGrpSpPr>
        <p:grpSpPr>
          <a:xfrm>
            <a:off x="8282173" y="2315712"/>
            <a:ext cx="407160" cy="250560"/>
            <a:chOff x="8282173" y="2315712"/>
            <a:chExt cx="407160" cy="250560"/>
          </a:xfrm>
        </p:grpSpPr>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820E42E1-CD31-4CE3-A936-15E1665A83C0}"/>
                    </a:ext>
                  </a:extLst>
                </p14:cNvPr>
                <p14:cNvContentPartPr/>
                <p14:nvPr/>
              </p14:nvContentPartPr>
              <p14:xfrm>
                <a:off x="8282173" y="2353512"/>
                <a:ext cx="136800" cy="212760"/>
              </p14:xfrm>
            </p:contentPart>
          </mc:Choice>
          <mc:Fallback xmlns="">
            <p:pic>
              <p:nvPicPr>
                <p:cNvPr id="34" name="Freihand 33">
                  <a:extLst>
                    <a:ext uri="{FF2B5EF4-FFF2-40B4-BE49-F238E27FC236}">
                      <a16:creationId xmlns:a16="http://schemas.microsoft.com/office/drawing/2014/main" id="{820E42E1-CD31-4CE3-A936-15E1665A83C0}"/>
                    </a:ext>
                  </a:extLst>
                </p:cNvPr>
                <p:cNvPicPr/>
                <p:nvPr/>
              </p:nvPicPr>
              <p:blipFill>
                <a:blip r:embed="rId51"/>
                <a:stretch>
                  <a:fillRect/>
                </a:stretch>
              </p:blipFill>
              <p:spPr>
                <a:xfrm>
                  <a:off x="8277853" y="2349192"/>
                  <a:ext cx="145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00165CC-73DE-4304-9268-7323EB458143}"/>
                    </a:ext>
                  </a:extLst>
                </p14:cNvPr>
                <p14:cNvContentPartPr/>
                <p14:nvPr/>
              </p14:nvContentPartPr>
              <p14:xfrm>
                <a:off x="8458213" y="2336592"/>
                <a:ext cx="122400" cy="131400"/>
              </p14:xfrm>
            </p:contentPart>
          </mc:Choice>
          <mc:Fallback xmlns="">
            <p:pic>
              <p:nvPicPr>
                <p:cNvPr id="35" name="Freihand 34">
                  <a:extLst>
                    <a:ext uri="{FF2B5EF4-FFF2-40B4-BE49-F238E27FC236}">
                      <a16:creationId xmlns:a16="http://schemas.microsoft.com/office/drawing/2014/main" id="{400165CC-73DE-4304-9268-7323EB458143}"/>
                    </a:ext>
                  </a:extLst>
                </p:cNvPr>
                <p:cNvPicPr/>
                <p:nvPr/>
              </p:nvPicPr>
              <p:blipFill>
                <a:blip r:embed="rId53"/>
                <a:stretch>
                  <a:fillRect/>
                </a:stretch>
              </p:blipFill>
              <p:spPr>
                <a:xfrm>
                  <a:off x="8453893" y="2332272"/>
                  <a:ext cx="131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F98D931F-3C15-47BA-9C25-830E4FC0283E}"/>
                    </a:ext>
                  </a:extLst>
                </p14:cNvPr>
                <p14:cNvContentPartPr/>
                <p14:nvPr/>
              </p14:nvContentPartPr>
              <p14:xfrm>
                <a:off x="8577733" y="2315712"/>
                <a:ext cx="111600" cy="110520"/>
              </p14:xfrm>
            </p:contentPart>
          </mc:Choice>
          <mc:Fallback xmlns="">
            <p:pic>
              <p:nvPicPr>
                <p:cNvPr id="36" name="Freihand 35">
                  <a:extLst>
                    <a:ext uri="{FF2B5EF4-FFF2-40B4-BE49-F238E27FC236}">
                      <a16:creationId xmlns:a16="http://schemas.microsoft.com/office/drawing/2014/main" id="{F98D931F-3C15-47BA-9C25-830E4FC0283E}"/>
                    </a:ext>
                  </a:extLst>
                </p:cNvPr>
                <p:cNvPicPr/>
                <p:nvPr/>
              </p:nvPicPr>
              <p:blipFill>
                <a:blip r:embed="rId55"/>
                <a:stretch>
                  <a:fillRect/>
                </a:stretch>
              </p:blipFill>
              <p:spPr>
                <a:xfrm>
                  <a:off x="8573413" y="2311392"/>
                  <a:ext cx="120240" cy="119160"/>
                </a:xfrm>
                <a:prstGeom prst="rect">
                  <a:avLst/>
                </a:prstGeom>
              </p:spPr>
            </p:pic>
          </mc:Fallback>
        </mc:AlternateContent>
      </p:grpSp>
      <p:grpSp>
        <p:nvGrpSpPr>
          <p:cNvPr id="63" name="Gruppieren 62">
            <a:extLst>
              <a:ext uri="{FF2B5EF4-FFF2-40B4-BE49-F238E27FC236}">
                <a16:creationId xmlns:a16="http://schemas.microsoft.com/office/drawing/2014/main" id="{5A162151-D17F-4582-BF87-3DAA248BB3C0}"/>
              </a:ext>
            </a:extLst>
          </p:cNvPr>
          <p:cNvGrpSpPr/>
          <p:nvPr/>
        </p:nvGrpSpPr>
        <p:grpSpPr>
          <a:xfrm>
            <a:off x="8908213" y="1913232"/>
            <a:ext cx="1901880" cy="1009080"/>
            <a:chOff x="8908213" y="1913232"/>
            <a:chExt cx="1901880" cy="1009080"/>
          </a:xfrm>
        </p:grpSpPr>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E5567E93-6DAE-4BEF-B280-F10FAECC041F}"/>
                    </a:ext>
                  </a:extLst>
                </p14:cNvPr>
                <p14:cNvContentPartPr/>
                <p14:nvPr/>
              </p14:nvContentPartPr>
              <p14:xfrm>
                <a:off x="8908213" y="2241552"/>
                <a:ext cx="146880" cy="83520"/>
              </p14:xfrm>
            </p:contentPart>
          </mc:Choice>
          <mc:Fallback xmlns="">
            <p:pic>
              <p:nvPicPr>
                <p:cNvPr id="37" name="Freihand 36">
                  <a:extLst>
                    <a:ext uri="{FF2B5EF4-FFF2-40B4-BE49-F238E27FC236}">
                      <a16:creationId xmlns:a16="http://schemas.microsoft.com/office/drawing/2014/main" id="{E5567E93-6DAE-4BEF-B280-F10FAECC041F}"/>
                    </a:ext>
                  </a:extLst>
                </p:cNvPr>
                <p:cNvPicPr/>
                <p:nvPr/>
              </p:nvPicPr>
              <p:blipFill>
                <a:blip r:embed="rId57"/>
                <a:stretch>
                  <a:fillRect/>
                </a:stretch>
              </p:blipFill>
              <p:spPr>
                <a:xfrm>
                  <a:off x="8903893" y="2237232"/>
                  <a:ext cx="155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E343F6D1-3270-4C28-B0CF-2A8911C9E447}"/>
                    </a:ext>
                  </a:extLst>
                </p14:cNvPr>
                <p14:cNvContentPartPr/>
                <p14:nvPr/>
              </p14:nvContentPartPr>
              <p14:xfrm>
                <a:off x="9097573" y="2164512"/>
                <a:ext cx="163080" cy="159480"/>
              </p14:xfrm>
            </p:contentPart>
          </mc:Choice>
          <mc:Fallback xmlns="">
            <p:pic>
              <p:nvPicPr>
                <p:cNvPr id="38" name="Freihand 37">
                  <a:extLst>
                    <a:ext uri="{FF2B5EF4-FFF2-40B4-BE49-F238E27FC236}">
                      <a16:creationId xmlns:a16="http://schemas.microsoft.com/office/drawing/2014/main" id="{E343F6D1-3270-4C28-B0CF-2A8911C9E447}"/>
                    </a:ext>
                  </a:extLst>
                </p:cNvPr>
                <p:cNvPicPr/>
                <p:nvPr/>
              </p:nvPicPr>
              <p:blipFill>
                <a:blip r:embed="rId59"/>
                <a:stretch>
                  <a:fillRect/>
                </a:stretch>
              </p:blipFill>
              <p:spPr>
                <a:xfrm>
                  <a:off x="9093253" y="2160192"/>
                  <a:ext cx="171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B04D30F4-02C8-4FAA-84E8-1D51244CE04B}"/>
                    </a:ext>
                  </a:extLst>
                </p14:cNvPr>
                <p14:cNvContentPartPr/>
                <p14:nvPr/>
              </p14:nvContentPartPr>
              <p14:xfrm>
                <a:off x="9212413" y="2155152"/>
                <a:ext cx="118080" cy="109440"/>
              </p14:xfrm>
            </p:contentPart>
          </mc:Choice>
          <mc:Fallback xmlns="">
            <p:pic>
              <p:nvPicPr>
                <p:cNvPr id="39" name="Freihand 38">
                  <a:extLst>
                    <a:ext uri="{FF2B5EF4-FFF2-40B4-BE49-F238E27FC236}">
                      <a16:creationId xmlns:a16="http://schemas.microsoft.com/office/drawing/2014/main" id="{B04D30F4-02C8-4FAA-84E8-1D51244CE04B}"/>
                    </a:ext>
                  </a:extLst>
                </p:cNvPr>
                <p:cNvPicPr/>
                <p:nvPr/>
              </p:nvPicPr>
              <p:blipFill>
                <a:blip r:embed="rId61"/>
                <a:stretch>
                  <a:fillRect/>
                </a:stretch>
              </p:blipFill>
              <p:spPr>
                <a:xfrm>
                  <a:off x="9208093" y="2150832"/>
                  <a:ext cx="126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ACAFCC58-E027-4D42-9D85-2A03A7B1A34D}"/>
                    </a:ext>
                  </a:extLst>
                </p14:cNvPr>
                <p14:cNvContentPartPr/>
                <p14:nvPr/>
              </p14:nvContentPartPr>
              <p14:xfrm>
                <a:off x="9347773" y="2115192"/>
                <a:ext cx="93960" cy="97200"/>
              </p14:xfrm>
            </p:contentPart>
          </mc:Choice>
          <mc:Fallback xmlns="">
            <p:pic>
              <p:nvPicPr>
                <p:cNvPr id="40" name="Freihand 39">
                  <a:extLst>
                    <a:ext uri="{FF2B5EF4-FFF2-40B4-BE49-F238E27FC236}">
                      <a16:creationId xmlns:a16="http://schemas.microsoft.com/office/drawing/2014/main" id="{ACAFCC58-E027-4D42-9D85-2A03A7B1A34D}"/>
                    </a:ext>
                  </a:extLst>
                </p:cNvPr>
                <p:cNvPicPr/>
                <p:nvPr/>
              </p:nvPicPr>
              <p:blipFill>
                <a:blip r:embed="rId63"/>
                <a:stretch>
                  <a:fillRect/>
                </a:stretch>
              </p:blipFill>
              <p:spPr>
                <a:xfrm>
                  <a:off x="9343453" y="2110872"/>
                  <a:ext cx="102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D660D29C-12B4-4495-8FF9-C0214C6449F1}"/>
                    </a:ext>
                  </a:extLst>
                </p14:cNvPr>
                <p14:cNvContentPartPr/>
                <p14:nvPr/>
              </p14:nvContentPartPr>
              <p14:xfrm>
                <a:off x="9566653" y="1979112"/>
                <a:ext cx="232560" cy="187920"/>
              </p14:xfrm>
            </p:contentPart>
          </mc:Choice>
          <mc:Fallback xmlns="">
            <p:pic>
              <p:nvPicPr>
                <p:cNvPr id="41" name="Freihand 40">
                  <a:extLst>
                    <a:ext uri="{FF2B5EF4-FFF2-40B4-BE49-F238E27FC236}">
                      <a16:creationId xmlns:a16="http://schemas.microsoft.com/office/drawing/2014/main" id="{D660D29C-12B4-4495-8FF9-C0214C6449F1}"/>
                    </a:ext>
                  </a:extLst>
                </p:cNvPr>
                <p:cNvPicPr/>
                <p:nvPr/>
              </p:nvPicPr>
              <p:blipFill>
                <a:blip r:embed="rId65"/>
                <a:stretch>
                  <a:fillRect/>
                </a:stretch>
              </p:blipFill>
              <p:spPr>
                <a:xfrm>
                  <a:off x="9562333" y="1974792"/>
                  <a:ext cx="2412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0E5527C8-1D4F-43D1-B073-E5EBFBFA1410}"/>
                    </a:ext>
                  </a:extLst>
                </p14:cNvPr>
                <p14:cNvContentPartPr/>
                <p14:nvPr/>
              </p14:nvContentPartPr>
              <p14:xfrm>
                <a:off x="9819733" y="1913232"/>
                <a:ext cx="180000" cy="159120"/>
              </p14:xfrm>
            </p:contentPart>
          </mc:Choice>
          <mc:Fallback xmlns="">
            <p:pic>
              <p:nvPicPr>
                <p:cNvPr id="42" name="Freihand 41">
                  <a:extLst>
                    <a:ext uri="{FF2B5EF4-FFF2-40B4-BE49-F238E27FC236}">
                      <a16:creationId xmlns:a16="http://schemas.microsoft.com/office/drawing/2014/main" id="{0E5527C8-1D4F-43D1-B073-E5EBFBFA1410}"/>
                    </a:ext>
                  </a:extLst>
                </p:cNvPr>
                <p:cNvPicPr/>
                <p:nvPr/>
              </p:nvPicPr>
              <p:blipFill>
                <a:blip r:embed="rId67"/>
                <a:stretch>
                  <a:fillRect/>
                </a:stretch>
              </p:blipFill>
              <p:spPr>
                <a:xfrm>
                  <a:off x="9815413" y="1908912"/>
                  <a:ext cx="188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49F18FBD-B7EA-47BB-AF41-E84E9C9F4D0D}"/>
                    </a:ext>
                  </a:extLst>
                </p14:cNvPr>
                <p14:cNvContentPartPr/>
                <p14:nvPr/>
              </p14:nvContentPartPr>
              <p14:xfrm>
                <a:off x="10026013" y="1913952"/>
                <a:ext cx="128520" cy="96480"/>
              </p14:xfrm>
            </p:contentPart>
          </mc:Choice>
          <mc:Fallback xmlns="">
            <p:pic>
              <p:nvPicPr>
                <p:cNvPr id="43" name="Freihand 42">
                  <a:extLst>
                    <a:ext uri="{FF2B5EF4-FFF2-40B4-BE49-F238E27FC236}">
                      <a16:creationId xmlns:a16="http://schemas.microsoft.com/office/drawing/2014/main" id="{49F18FBD-B7EA-47BB-AF41-E84E9C9F4D0D}"/>
                    </a:ext>
                  </a:extLst>
                </p:cNvPr>
                <p:cNvPicPr/>
                <p:nvPr/>
              </p:nvPicPr>
              <p:blipFill>
                <a:blip r:embed="rId69"/>
                <a:stretch>
                  <a:fillRect/>
                </a:stretch>
              </p:blipFill>
              <p:spPr>
                <a:xfrm>
                  <a:off x="10021693" y="1909632"/>
                  <a:ext cx="137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24A5618B-E577-464C-9287-BF02D32F92B5}"/>
                    </a:ext>
                  </a:extLst>
                </p14:cNvPr>
                <p14:cNvContentPartPr/>
                <p14:nvPr/>
              </p14:nvContentPartPr>
              <p14:xfrm>
                <a:off x="9964813" y="1957152"/>
                <a:ext cx="168840" cy="64800"/>
              </p14:xfrm>
            </p:contentPart>
          </mc:Choice>
          <mc:Fallback xmlns="">
            <p:pic>
              <p:nvPicPr>
                <p:cNvPr id="44" name="Freihand 43">
                  <a:extLst>
                    <a:ext uri="{FF2B5EF4-FFF2-40B4-BE49-F238E27FC236}">
                      <a16:creationId xmlns:a16="http://schemas.microsoft.com/office/drawing/2014/main" id="{24A5618B-E577-464C-9287-BF02D32F92B5}"/>
                    </a:ext>
                  </a:extLst>
                </p:cNvPr>
                <p:cNvPicPr/>
                <p:nvPr/>
              </p:nvPicPr>
              <p:blipFill>
                <a:blip r:embed="rId71"/>
                <a:stretch>
                  <a:fillRect/>
                </a:stretch>
              </p:blipFill>
              <p:spPr>
                <a:xfrm>
                  <a:off x="9960493" y="1952832"/>
                  <a:ext cx="177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1B29318C-9C2D-41E7-A8C8-34CC4375F14A}"/>
                    </a:ext>
                  </a:extLst>
                </p14:cNvPr>
                <p14:cNvContentPartPr/>
                <p14:nvPr/>
              </p14:nvContentPartPr>
              <p14:xfrm>
                <a:off x="9244093" y="2513352"/>
                <a:ext cx="27720" cy="110880"/>
              </p14:xfrm>
            </p:contentPart>
          </mc:Choice>
          <mc:Fallback xmlns="">
            <p:pic>
              <p:nvPicPr>
                <p:cNvPr id="47" name="Freihand 46">
                  <a:extLst>
                    <a:ext uri="{FF2B5EF4-FFF2-40B4-BE49-F238E27FC236}">
                      <a16:creationId xmlns:a16="http://schemas.microsoft.com/office/drawing/2014/main" id="{1B29318C-9C2D-41E7-A8C8-34CC4375F14A}"/>
                    </a:ext>
                  </a:extLst>
                </p:cNvPr>
                <p:cNvPicPr/>
                <p:nvPr/>
              </p:nvPicPr>
              <p:blipFill>
                <a:blip r:embed="rId73"/>
                <a:stretch>
                  <a:fillRect/>
                </a:stretch>
              </p:blipFill>
              <p:spPr>
                <a:xfrm>
                  <a:off x="9239773" y="2509032"/>
                  <a:ext cx="36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D242A108-8B7A-4A55-BEE6-F9C2AFA1F50F}"/>
                    </a:ext>
                  </a:extLst>
                </p14:cNvPr>
                <p14:cNvContentPartPr/>
                <p14:nvPr/>
              </p14:nvContentPartPr>
              <p14:xfrm>
                <a:off x="9218893" y="2451432"/>
                <a:ext cx="151560" cy="108360"/>
              </p14:xfrm>
            </p:contentPart>
          </mc:Choice>
          <mc:Fallback xmlns="">
            <p:pic>
              <p:nvPicPr>
                <p:cNvPr id="48" name="Freihand 47">
                  <a:extLst>
                    <a:ext uri="{FF2B5EF4-FFF2-40B4-BE49-F238E27FC236}">
                      <a16:creationId xmlns:a16="http://schemas.microsoft.com/office/drawing/2014/main" id="{D242A108-8B7A-4A55-BEE6-F9C2AFA1F50F}"/>
                    </a:ext>
                  </a:extLst>
                </p:cNvPr>
                <p:cNvPicPr/>
                <p:nvPr/>
              </p:nvPicPr>
              <p:blipFill>
                <a:blip r:embed="rId75"/>
                <a:stretch>
                  <a:fillRect/>
                </a:stretch>
              </p:blipFill>
              <p:spPr>
                <a:xfrm>
                  <a:off x="9214573" y="2447112"/>
                  <a:ext cx="160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2ECBE28F-4527-49BF-B5D6-9E4BBBDEB654}"/>
                    </a:ext>
                  </a:extLst>
                </p14:cNvPr>
                <p14:cNvContentPartPr/>
                <p14:nvPr/>
              </p14:nvContentPartPr>
              <p14:xfrm>
                <a:off x="9259213" y="2560152"/>
                <a:ext cx="140760" cy="57600"/>
              </p14:xfrm>
            </p:contentPart>
          </mc:Choice>
          <mc:Fallback xmlns="">
            <p:pic>
              <p:nvPicPr>
                <p:cNvPr id="49" name="Freihand 48">
                  <a:extLst>
                    <a:ext uri="{FF2B5EF4-FFF2-40B4-BE49-F238E27FC236}">
                      <a16:creationId xmlns:a16="http://schemas.microsoft.com/office/drawing/2014/main" id="{2ECBE28F-4527-49BF-B5D6-9E4BBBDEB654}"/>
                    </a:ext>
                  </a:extLst>
                </p:cNvPr>
                <p:cNvPicPr/>
                <p:nvPr/>
              </p:nvPicPr>
              <p:blipFill>
                <a:blip r:embed="rId77"/>
                <a:stretch>
                  <a:fillRect/>
                </a:stretch>
              </p:blipFill>
              <p:spPr>
                <a:xfrm>
                  <a:off x="9254893" y="2555832"/>
                  <a:ext cx="149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7917D475-78D7-4689-BFC8-1BD284A4984D}"/>
                    </a:ext>
                  </a:extLst>
                </p14:cNvPr>
                <p14:cNvContentPartPr/>
                <p14:nvPr/>
              </p14:nvContentPartPr>
              <p14:xfrm>
                <a:off x="9425893" y="2472672"/>
                <a:ext cx="84960" cy="137880"/>
              </p14:xfrm>
            </p:contentPart>
          </mc:Choice>
          <mc:Fallback xmlns="">
            <p:pic>
              <p:nvPicPr>
                <p:cNvPr id="50" name="Freihand 49">
                  <a:extLst>
                    <a:ext uri="{FF2B5EF4-FFF2-40B4-BE49-F238E27FC236}">
                      <a16:creationId xmlns:a16="http://schemas.microsoft.com/office/drawing/2014/main" id="{7917D475-78D7-4689-BFC8-1BD284A4984D}"/>
                    </a:ext>
                  </a:extLst>
                </p:cNvPr>
                <p:cNvPicPr/>
                <p:nvPr/>
              </p:nvPicPr>
              <p:blipFill>
                <a:blip r:embed="rId79"/>
                <a:stretch>
                  <a:fillRect/>
                </a:stretch>
              </p:blipFill>
              <p:spPr>
                <a:xfrm>
                  <a:off x="9421573" y="2468352"/>
                  <a:ext cx="93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6871704B-98DA-4406-B8A3-F3A1B26BF772}"/>
                    </a:ext>
                  </a:extLst>
                </p14:cNvPr>
                <p14:cNvContentPartPr/>
                <p14:nvPr/>
              </p14:nvContentPartPr>
              <p14:xfrm>
                <a:off x="9556213" y="2422992"/>
                <a:ext cx="97560" cy="264600"/>
              </p14:xfrm>
            </p:contentPart>
          </mc:Choice>
          <mc:Fallback xmlns="">
            <p:pic>
              <p:nvPicPr>
                <p:cNvPr id="51" name="Freihand 50">
                  <a:extLst>
                    <a:ext uri="{FF2B5EF4-FFF2-40B4-BE49-F238E27FC236}">
                      <a16:creationId xmlns:a16="http://schemas.microsoft.com/office/drawing/2014/main" id="{6871704B-98DA-4406-B8A3-F3A1B26BF772}"/>
                    </a:ext>
                  </a:extLst>
                </p:cNvPr>
                <p:cNvPicPr/>
                <p:nvPr/>
              </p:nvPicPr>
              <p:blipFill>
                <a:blip r:embed="rId81"/>
                <a:stretch>
                  <a:fillRect/>
                </a:stretch>
              </p:blipFill>
              <p:spPr>
                <a:xfrm>
                  <a:off x="9551893" y="2418672"/>
                  <a:ext cx="1062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76A45ADB-697A-4645-B689-40F1B4C5F322}"/>
                    </a:ext>
                  </a:extLst>
                </p14:cNvPr>
                <p14:cNvContentPartPr/>
                <p14:nvPr/>
              </p14:nvContentPartPr>
              <p14:xfrm>
                <a:off x="9676093" y="2267472"/>
                <a:ext cx="222480" cy="220320"/>
              </p14:xfrm>
            </p:contentPart>
          </mc:Choice>
          <mc:Fallback xmlns="">
            <p:pic>
              <p:nvPicPr>
                <p:cNvPr id="52" name="Freihand 51">
                  <a:extLst>
                    <a:ext uri="{FF2B5EF4-FFF2-40B4-BE49-F238E27FC236}">
                      <a16:creationId xmlns:a16="http://schemas.microsoft.com/office/drawing/2014/main" id="{76A45ADB-697A-4645-B689-40F1B4C5F322}"/>
                    </a:ext>
                  </a:extLst>
                </p:cNvPr>
                <p:cNvPicPr/>
                <p:nvPr/>
              </p:nvPicPr>
              <p:blipFill>
                <a:blip r:embed="rId83"/>
                <a:stretch>
                  <a:fillRect/>
                </a:stretch>
              </p:blipFill>
              <p:spPr>
                <a:xfrm>
                  <a:off x="9671773" y="2263152"/>
                  <a:ext cx="231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8354C1CA-D062-45D6-8EC3-EEB07D98DF09}"/>
                    </a:ext>
                  </a:extLst>
                </p14:cNvPr>
                <p14:cNvContentPartPr/>
                <p14:nvPr/>
              </p14:nvContentPartPr>
              <p14:xfrm>
                <a:off x="9956533" y="2262792"/>
                <a:ext cx="110160" cy="138600"/>
              </p14:xfrm>
            </p:contentPart>
          </mc:Choice>
          <mc:Fallback xmlns="">
            <p:pic>
              <p:nvPicPr>
                <p:cNvPr id="54" name="Freihand 53">
                  <a:extLst>
                    <a:ext uri="{FF2B5EF4-FFF2-40B4-BE49-F238E27FC236}">
                      <a16:creationId xmlns:a16="http://schemas.microsoft.com/office/drawing/2014/main" id="{8354C1CA-D062-45D6-8EC3-EEB07D98DF09}"/>
                    </a:ext>
                  </a:extLst>
                </p:cNvPr>
                <p:cNvPicPr/>
                <p:nvPr/>
              </p:nvPicPr>
              <p:blipFill>
                <a:blip r:embed="rId85"/>
                <a:stretch>
                  <a:fillRect/>
                </a:stretch>
              </p:blipFill>
              <p:spPr>
                <a:xfrm>
                  <a:off x="9952213" y="2258472"/>
                  <a:ext cx="118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2B8C032E-95CF-436C-B422-57D06ED30146}"/>
                    </a:ext>
                  </a:extLst>
                </p14:cNvPr>
                <p14:cNvContentPartPr/>
                <p14:nvPr/>
              </p14:nvContentPartPr>
              <p14:xfrm>
                <a:off x="10058773" y="2217792"/>
                <a:ext cx="95760" cy="124560"/>
              </p14:xfrm>
            </p:contentPart>
          </mc:Choice>
          <mc:Fallback xmlns="">
            <p:pic>
              <p:nvPicPr>
                <p:cNvPr id="55" name="Freihand 54">
                  <a:extLst>
                    <a:ext uri="{FF2B5EF4-FFF2-40B4-BE49-F238E27FC236}">
                      <a16:creationId xmlns:a16="http://schemas.microsoft.com/office/drawing/2014/main" id="{2B8C032E-95CF-436C-B422-57D06ED30146}"/>
                    </a:ext>
                  </a:extLst>
                </p:cNvPr>
                <p:cNvPicPr/>
                <p:nvPr/>
              </p:nvPicPr>
              <p:blipFill>
                <a:blip r:embed="rId87"/>
                <a:stretch>
                  <a:fillRect/>
                </a:stretch>
              </p:blipFill>
              <p:spPr>
                <a:xfrm>
                  <a:off x="10054453" y="2213472"/>
                  <a:ext cx="104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72528A3B-333C-4FAA-A992-8812AAAF02F6}"/>
                    </a:ext>
                  </a:extLst>
                </p14:cNvPr>
                <p14:cNvContentPartPr/>
                <p14:nvPr/>
              </p14:nvContentPartPr>
              <p14:xfrm>
                <a:off x="10164973" y="2171712"/>
                <a:ext cx="121680" cy="121680"/>
              </p14:xfrm>
            </p:contentPart>
          </mc:Choice>
          <mc:Fallback xmlns="">
            <p:pic>
              <p:nvPicPr>
                <p:cNvPr id="56" name="Freihand 55">
                  <a:extLst>
                    <a:ext uri="{FF2B5EF4-FFF2-40B4-BE49-F238E27FC236}">
                      <a16:creationId xmlns:a16="http://schemas.microsoft.com/office/drawing/2014/main" id="{72528A3B-333C-4FAA-A992-8812AAAF02F6}"/>
                    </a:ext>
                  </a:extLst>
                </p:cNvPr>
                <p:cNvPicPr/>
                <p:nvPr/>
              </p:nvPicPr>
              <p:blipFill>
                <a:blip r:embed="rId89"/>
                <a:stretch>
                  <a:fillRect/>
                </a:stretch>
              </p:blipFill>
              <p:spPr>
                <a:xfrm>
                  <a:off x="10160653" y="2167392"/>
                  <a:ext cx="130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338B90BB-B575-48E4-A5F4-E4649902BFD5}"/>
                    </a:ext>
                  </a:extLst>
                </p14:cNvPr>
                <p14:cNvContentPartPr/>
                <p14:nvPr/>
              </p14:nvContentPartPr>
              <p14:xfrm>
                <a:off x="9979213" y="2134272"/>
                <a:ext cx="50760" cy="14400"/>
              </p14:xfrm>
            </p:contentPart>
          </mc:Choice>
          <mc:Fallback xmlns="">
            <p:pic>
              <p:nvPicPr>
                <p:cNvPr id="57" name="Freihand 56">
                  <a:extLst>
                    <a:ext uri="{FF2B5EF4-FFF2-40B4-BE49-F238E27FC236}">
                      <a16:creationId xmlns:a16="http://schemas.microsoft.com/office/drawing/2014/main" id="{338B90BB-B575-48E4-A5F4-E4649902BFD5}"/>
                    </a:ext>
                  </a:extLst>
                </p:cNvPr>
                <p:cNvPicPr/>
                <p:nvPr/>
              </p:nvPicPr>
              <p:blipFill>
                <a:blip r:embed="rId91"/>
                <a:stretch>
                  <a:fillRect/>
                </a:stretch>
              </p:blipFill>
              <p:spPr>
                <a:xfrm>
                  <a:off x="9974893" y="2129952"/>
                  <a:ext cx="59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AB506B65-BB3E-46D3-9644-E105FD5D8608}"/>
                    </a:ext>
                  </a:extLst>
                </p14:cNvPr>
                <p14:cNvContentPartPr/>
                <p14:nvPr/>
              </p14:nvContentPartPr>
              <p14:xfrm>
                <a:off x="10276933" y="2160192"/>
                <a:ext cx="103320" cy="91800"/>
              </p14:xfrm>
            </p:contentPart>
          </mc:Choice>
          <mc:Fallback xmlns="">
            <p:pic>
              <p:nvPicPr>
                <p:cNvPr id="58" name="Freihand 57">
                  <a:extLst>
                    <a:ext uri="{FF2B5EF4-FFF2-40B4-BE49-F238E27FC236}">
                      <a16:creationId xmlns:a16="http://schemas.microsoft.com/office/drawing/2014/main" id="{AB506B65-BB3E-46D3-9644-E105FD5D8608}"/>
                    </a:ext>
                  </a:extLst>
                </p:cNvPr>
                <p:cNvPicPr/>
                <p:nvPr/>
              </p:nvPicPr>
              <p:blipFill>
                <a:blip r:embed="rId93"/>
                <a:stretch>
                  <a:fillRect/>
                </a:stretch>
              </p:blipFill>
              <p:spPr>
                <a:xfrm>
                  <a:off x="10272613" y="2155872"/>
                  <a:ext cx="111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3C2352B4-866C-4F2B-AF58-6BBDB1BEA0EE}"/>
                    </a:ext>
                  </a:extLst>
                </p14:cNvPr>
                <p14:cNvContentPartPr/>
                <p14:nvPr/>
              </p14:nvContentPartPr>
              <p14:xfrm>
                <a:off x="10402213" y="2011512"/>
                <a:ext cx="152640" cy="180000"/>
              </p14:xfrm>
            </p:contentPart>
          </mc:Choice>
          <mc:Fallback xmlns="">
            <p:pic>
              <p:nvPicPr>
                <p:cNvPr id="59" name="Freihand 58">
                  <a:extLst>
                    <a:ext uri="{FF2B5EF4-FFF2-40B4-BE49-F238E27FC236}">
                      <a16:creationId xmlns:a16="http://schemas.microsoft.com/office/drawing/2014/main" id="{3C2352B4-866C-4F2B-AF58-6BBDB1BEA0EE}"/>
                    </a:ext>
                  </a:extLst>
                </p:cNvPr>
                <p:cNvPicPr/>
                <p:nvPr/>
              </p:nvPicPr>
              <p:blipFill>
                <a:blip r:embed="rId95"/>
                <a:stretch>
                  <a:fillRect/>
                </a:stretch>
              </p:blipFill>
              <p:spPr>
                <a:xfrm>
                  <a:off x="10397893" y="2007192"/>
                  <a:ext cx="161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EBE46F19-5169-4A5C-B8EF-C6DA04A0F173}"/>
                    </a:ext>
                  </a:extLst>
                </p14:cNvPr>
                <p14:cNvContentPartPr/>
                <p14:nvPr/>
              </p14:nvContentPartPr>
              <p14:xfrm>
                <a:off x="10570333" y="2053632"/>
                <a:ext cx="98280" cy="133560"/>
              </p14:xfrm>
            </p:contentPart>
          </mc:Choice>
          <mc:Fallback xmlns="">
            <p:pic>
              <p:nvPicPr>
                <p:cNvPr id="60" name="Freihand 59">
                  <a:extLst>
                    <a:ext uri="{FF2B5EF4-FFF2-40B4-BE49-F238E27FC236}">
                      <a16:creationId xmlns:a16="http://schemas.microsoft.com/office/drawing/2014/main" id="{EBE46F19-5169-4A5C-B8EF-C6DA04A0F173}"/>
                    </a:ext>
                  </a:extLst>
                </p:cNvPr>
                <p:cNvPicPr/>
                <p:nvPr/>
              </p:nvPicPr>
              <p:blipFill>
                <a:blip r:embed="rId97"/>
                <a:stretch>
                  <a:fillRect/>
                </a:stretch>
              </p:blipFill>
              <p:spPr>
                <a:xfrm>
                  <a:off x="10566013" y="2049312"/>
                  <a:ext cx="106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64906CDB-BC38-4788-8715-B8FF9806439B}"/>
                    </a:ext>
                  </a:extLst>
                </p14:cNvPr>
                <p14:cNvContentPartPr/>
                <p14:nvPr/>
              </p14:nvContentPartPr>
              <p14:xfrm>
                <a:off x="10655653" y="1933032"/>
                <a:ext cx="142200" cy="223920"/>
              </p14:xfrm>
            </p:contentPart>
          </mc:Choice>
          <mc:Fallback xmlns="">
            <p:pic>
              <p:nvPicPr>
                <p:cNvPr id="61" name="Freihand 60">
                  <a:extLst>
                    <a:ext uri="{FF2B5EF4-FFF2-40B4-BE49-F238E27FC236}">
                      <a16:creationId xmlns:a16="http://schemas.microsoft.com/office/drawing/2014/main" id="{64906CDB-BC38-4788-8715-B8FF9806439B}"/>
                    </a:ext>
                  </a:extLst>
                </p:cNvPr>
                <p:cNvPicPr/>
                <p:nvPr/>
              </p:nvPicPr>
              <p:blipFill>
                <a:blip r:embed="rId99"/>
                <a:stretch>
                  <a:fillRect/>
                </a:stretch>
              </p:blipFill>
              <p:spPr>
                <a:xfrm>
                  <a:off x="10651333" y="1928712"/>
                  <a:ext cx="150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1D8140CC-4B6C-4143-ACED-BB8FA7E67F46}"/>
                    </a:ext>
                  </a:extLst>
                </p14:cNvPr>
                <p14:cNvContentPartPr/>
                <p14:nvPr/>
              </p14:nvContentPartPr>
              <p14:xfrm>
                <a:off x="9233653" y="2164512"/>
                <a:ext cx="1576440" cy="757800"/>
              </p14:xfrm>
            </p:contentPart>
          </mc:Choice>
          <mc:Fallback xmlns="">
            <p:pic>
              <p:nvPicPr>
                <p:cNvPr id="62" name="Freihand 61">
                  <a:extLst>
                    <a:ext uri="{FF2B5EF4-FFF2-40B4-BE49-F238E27FC236}">
                      <a16:creationId xmlns:a16="http://schemas.microsoft.com/office/drawing/2014/main" id="{1D8140CC-4B6C-4143-ACED-BB8FA7E67F46}"/>
                    </a:ext>
                  </a:extLst>
                </p:cNvPr>
                <p:cNvPicPr/>
                <p:nvPr/>
              </p:nvPicPr>
              <p:blipFill>
                <a:blip r:embed="rId101"/>
                <a:stretch>
                  <a:fillRect/>
                </a:stretch>
              </p:blipFill>
              <p:spPr>
                <a:xfrm>
                  <a:off x="9229333" y="2160192"/>
                  <a:ext cx="1585080" cy="76644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CB6BC2C-0C31-4283-8191-E21A5B586068}"/>
                  </a:ext>
                </a:extLst>
              </p14:cNvPr>
              <p14:cNvContentPartPr/>
              <p14:nvPr/>
            </p14:nvContentPartPr>
            <p14:xfrm>
              <a:off x="4192573" y="1564392"/>
              <a:ext cx="3670920" cy="127440"/>
            </p14:xfrm>
          </p:contentPart>
        </mc:Choice>
        <mc:Fallback xmlns="">
          <p:pic>
            <p:nvPicPr>
              <p:cNvPr id="2" name="Freihand 1">
                <a:extLst>
                  <a:ext uri="{FF2B5EF4-FFF2-40B4-BE49-F238E27FC236}">
                    <a16:creationId xmlns:a16="http://schemas.microsoft.com/office/drawing/2014/main" id="{6CB6BC2C-0C31-4283-8191-E21A5B586068}"/>
                  </a:ext>
                </a:extLst>
              </p:cNvPr>
              <p:cNvPicPr/>
              <p:nvPr/>
            </p:nvPicPr>
            <p:blipFill>
              <a:blip r:embed="rId4"/>
              <a:stretch>
                <a:fillRect/>
              </a:stretch>
            </p:blipFill>
            <p:spPr>
              <a:xfrm>
                <a:off x="4188253" y="1560072"/>
                <a:ext cx="3679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E0D682D-9242-4056-AAC3-34AE9BE5AE78}"/>
                  </a:ext>
                </a:extLst>
              </p14:cNvPr>
              <p14:cNvContentPartPr/>
              <p14:nvPr/>
            </p14:nvContentPartPr>
            <p14:xfrm>
              <a:off x="858973" y="1949232"/>
              <a:ext cx="3479760" cy="64440"/>
            </p14:xfrm>
          </p:contentPart>
        </mc:Choice>
        <mc:Fallback xmlns="">
          <p:pic>
            <p:nvPicPr>
              <p:cNvPr id="3" name="Freihand 2">
                <a:extLst>
                  <a:ext uri="{FF2B5EF4-FFF2-40B4-BE49-F238E27FC236}">
                    <a16:creationId xmlns:a16="http://schemas.microsoft.com/office/drawing/2014/main" id="{9E0D682D-9242-4056-AAC3-34AE9BE5AE78}"/>
                  </a:ext>
                </a:extLst>
              </p:cNvPr>
              <p:cNvPicPr/>
              <p:nvPr/>
            </p:nvPicPr>
            <p:blipFill>
              <a:blip r:embed="rId6"/>
              <a:stretch>
                <a:fillRect/>
              </a:stretch>
            </p:blipFill>
            <p:spPr>
              <a:xfrm>
                <a:off x="854653" y="1944912"/>
                <a:ext cx="3488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1C561A6-1722-4470-816E-712503425C89}"/>
                  </a:ext>
                </a:extLst>
              </p14:cNvPr>
              <p14:cNvContentPartPr/>
              <p14:nvPr/>
            </p14:nvContentPartPr>
            <p14:xfrm>
              <a:off x="3665893" y="2343792"/>
              <a:ext cx="2386080" cy="70920"/>
            </p14:xfrm>
          </p:contentPart>
        </mc:Choice>
        <mc:Fallback xmlns="">
          <p:pic>
            <p:nvPicPr>
              <p:cNvPr id="4" name="Freihand 3">
                <a:extLst>
                  <a:ext uri="{FF2B5EF4-FFF2-40B4-BE49-F238E27FC236}">
                    <a16:creationId xmlns:a16="http://schemas.microsoft.com/office/drawing/2014/main" id="{31C561A6-1722-4470-816E-712503425C89}"/>
                  </a:ext>
                </a:extLst>
              </p:cNvPr>
              <p:cNvPicPr/>
              <p:nvPr/>
            </p:nvPicPr>
            <p:blipFill>
              <a:blip r:embed="rId8"/>
              <a:stretch>
                <a:fillRect/>
              </a:stretch>
            </p:blipFill>
            <p:spPr>
              <a:xfrm>
                <a:off x="3661573" y="2339472"/>
                <a:ext cx="2394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2B0EEA0A-F11B-4BC3-A617-A12D4A3D6546}"/>
                  </a:ext>
                </a:extLst>
              </p14:cNvPr>
              <p14:cNvContentPartPr/>
              <p14:nvPr/>
            </p14:nvContentPartPr>
            <p14:xfrm>
              <a:off x="3652573" y="1897392"/>
              <a:ext cx="2351520" cy="553320"/>
            </p14:xfrm>
          </p:contentPart>
        </mc:Choice>
        <mc:Fallback xmlns="">
          <p:pic>
            <p:nvPicPr>
              <p:cNvPr id="6" name="Freihand 5">
                <a:extLst>
                  <a:ext uri="{FF2B5EF4-FFF2-40B4-BE49-F238E27FC236}">
                    <a16:creationId xmlns:a16="http://schemas.microsoft.com/office/drawing/2014/main" id="{2B0EEA0A-F11B-4BC3-A617-A12D4A3D6546}"/>
                  </a:ext>
                </a:extLst>
              </p:cNvPr>
              <p:cNvPicPr/>
              <p:nvPr/>
            </p:nvPicPr>
            <p:blipFill>
              <a:blip r:embed="rId10"/>
              <a:stretch>
                <a:fillRect/>
              </a:stretch>
            </p:blipFill>
            <p:spPr>
              <a:xfrm>
                <a:off x="3648253" y="1893072"/>
                <a:ext cx="236016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6446402-CDA3-486B-BDB1-7E6D68F50732}"/>
                  </a:ext>
                </a:extLst>
              </p14:cNvPr>
              <p14:cNvContentPartPr/>
              <p14:nvPr/>
            </p14:nvContentPartPr>
            <p14:xfrm>
              <a:off x="8427613" y="229152"/>
              <a:ext cx="1099800" cy="410400"/>
            </p14:xfrm>
          </p:contentPart>
        </mc:Choice>
        <mc:Fallback xmlns="">
          <p:pic>
            <p:nvPicPr>
              <p:cNvPr id="7" name="Freihand 6">
                <a:extLst>
                  <a:ext uri="{FF2B5EF4-FFF2-40B4-BE49-F238E27FC236}">
                    <a16:creationId xmlns:a16="http://schemas.microsoft.com/office/drawing/2014/main" id="{66446402-CDA3-486B-BDB1-7E6D68F50732}"/>
                  </a:ext>
                </a:extLst>
              </p:cNvPr>
              <p:cNvPicPr/>
              <p:nvPr/>
            </p:nvPicPr>
            <p:blipFill>
              <a:blip r:embed="rId12"/>
              <a:stretch>
                <a:fillRect/>
              </a:stretch>
            </p:blipFill>
            <p:spPr>
              <a:xfrm>
                <a:off x="8423293" y="224832"/>
                <a:ext cx="1108440" cy="419040"/>
              </a:xfrm>
              <a:prstGeom prst="rect">
                <a:avLst/>
              </a:prstGeom>
            </p:spPr>
          </p:pic>
        </mc:Fallback>
      </mc:AlternateContent>
      <p:grpSp>
        <p:nvGrpSpPr>
          <p:cNvPr id="21" name="Gruppieren 20">
            <a:extLst>
              <a:ext uri="{FF2B5EF4-FFF2-40B4-BE49-F238E27FC236}">
                <a16:creationId xmlns:a16="http://schemas.microsoft.com/office/drawing/2014/main" id="{5ECE6AF7-F9BF-4402-AD4B-6F72D25D66C5}"/>
              </a:ext>
            </a:extLst>
          </p:cNvPr>
          <p:cNvGrpSpPr/>
          <p:nvPr/>
        </p:nvGrpSpPr>
        <p:grpSpPr>
          <a:xfrm>
            <a:off x="6438613" y="1790112"/>
            <a:ext cx="2594880" cy="523080"/>
            <a:chOff x="6438613" y="1790112"/>
            <a:chExt cx="2594880" cy="523080"/>
          </a:xfrm>
        </p:grpSpPr>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75043183-B3C6-4350-B0F4-701A3856E294}"/>
                    </a:ext>
                  </a:extLst>
                </p14:cNvPr>
                <p14:cNvContentPartPr/>
                <p14:nvPr/>
              </p14:nvContentPartPr>
              <p14:xfrm>
                <a:off x="6513853" y="2167032"/>
                <a:ext cx="480960" cy="43200"/>
              </p14:xfrm>
            </p:contentPart>
          </mc:Choice>
          <mc:Fallback xmlns="">
            <p:pic>
              <p:nvPicPr>
                <p:cNvPr id="8" name="Freihand 7">
                  <a:extLst>
                    <a:ext uri="{FF2B5EF4-FFF2-40B4-BE49-F238E27FC236}">
                      <a16:creationId xmlns:a16="http://schemas.microsoft.com/office/drawing/2014/main" id="{75043183-B3C6-4350-B0F4-701A3856E294}"/>
                    </a:ext>
                  </a:extLst>
                </p:cNvPr>
                <p:cNvPicPr/>
                <p:nvPr/>
              </p:nvPicPr>
              <p:blipFill>
                <a:blip r:embed="rId14"/>
                <a:stretch>
                  <a:fillRect/>
                </a:stretch>
              </p:blipFill>
              <p:spPr>
                <a:xfrm>
                  <a:off x="6509533" y="2162712"/>
                  <a:ext cx="489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755FC0D-A57E-43E5-A851-3B78CF840EA0}"/>
                    </a:ext>
                  </a:extLst>
                </p14:cNvPr>
                <p14:cNvContentPartPr/>
                <p14:nvPr/>
              </p14:nvContentPartPr>
              <p14:xfrm>
                <a:off x="6438613" y="2083512"/>
                <a:ext cx="365400" cy="158400"/>
              </p14:xfrm>
            </p:contentPart>
          </mc:Choice>
          <mc:Fallback xmlns="">
            <p:pic>
              <p:nvPicPr>
                <p:cNvPr id="9" name="Freihand 8">
                  <a:extLst>
                    <a:ext uri="{FF2B5EF4-FFF2-40B4-BE49-F238E27FC236}">
                      <a16:creationId xmlns:a16="http://schemas.microsoft.com/office/drawing/2014/main" id="{5755FC0D-A57E-43E5-A851-3B78CF840EA0}"/>
                    </a:ext>
                  </a:extLst>
                </p:cNvPr>
                <p:cNvPicPr/>
                <p:nvPr/>
              </p:nvPicPr>
              <p:blipFill>
                <a:blip r:embed="rId16"/>
                <a:stretch>
                  <a:fillRect/>
                </a:stretch>
              </p:blipFill>
              <p:spPr>
                <a:xfrm>
                  <a:off x="6434293" y="2079192"/>
                  <a:ext cx="374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850E6F8A-D3AD-4DAF-8CC7-564AFFDD92F8}"/>
                    </a:ext>
                  </a:extLst>
                </p14:cNvPr>
                <p14:cNvContentPartPr/>
                <p14:nvPr/>
              </p14:nvContentPartPr>
              <p14:xfrm>
                <a:off x="7309813" y="2061192"/>
                <a:ext cx="120240" cy="191160"/>
              </p14:xfrm>
            </p:contentPart>
          </mc:Choice>
          <mc:Fallback xmlns="">
            <p:pic>
              <p:nvPicPr>
                <p:cNvPr id="10" name="Freihand 9">
                  <a:extLst>
                    <a:ext uri="{FF2B5EF4-FFF2-40B4-BE49-F238E27FC236}">
                      <a16:creationId xmlns:a16="http://schemas.microsoft.com/office/drawing/2014/main" id="{850E6F8A-D3AD-4DAF-8CC7-564AFFDD92F8}"/>
                    </a:ext>
                  </a:extLst>
                </p:cNvPr>
                <p:cNvPicPr/>
                <p:nvPr/>
              </p:nvPicPr>
              <p:blipFill>
                <a:blip r:embed="rId18"/>
                <a:stretch>
                  <a:fillRect/>
                </a:stretch>
              </p:blipFill>
              <p:spPr>
                <a:xfrm>
                  <a:off x="7305493" y="2056872"/>
                  <a:ext cx="1288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72ADA863-A3FA-442D-B66F-F41E6CBB692A}"/>
                    </a:ext>
                  </a:extLst>
                </p14:cNvPr>
                <p14:cNvContentPartPr/>
                <p14:nvPr/>
              </p14:nvContentPartPr>
              <p14:xfrm>
                <a:off x="7473973" y="2000352"/>
                <a:ext cx="195840" cy="205560"/>
              </p14:xfrm>
            </p:contentPart>
          </mc:Choice>
          <mc:Fallback xmlns="">
            <p:pic>
              <p:nvPicPr>
                <p:cNvPr id="11" name="Freihand 10">
                  <a:extLst>
                    <a:ext uri="{FF2B5EF4-FFF2-40B4-BE49-F238E27FC236}">
                      <a16:creationId xmlns:a16="http://schemas.microsoft.com/office/drawing/2014/main" id="{72ADA863-A3FA-442D-B66F-F41E6CBB692A}"/>
                    </a:ext>
                  </a:extLst>
                </p:cNvPr>
                <p:cNvPicPr/>
                <p:nvPr/>
              </p:nvPicPr>
              <p:blipFill>
                <a:blip r:embed="rId20"/>
                <a:stretch>
                  <a:fillRect/>
                </a:stretch>
              </p:blipFill>
              <p:spPr>
                <a:xfrm>
                  <a:off x="7469653" y="1996032"/>
                  <a:ext cx="2044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7BF8ECCC-747C-40D0-B124-540FCFD2653C}"/>
                    </a:ext>
                  </a:extLst>
                </p14:cNvPr>
                <p14:cNvContentPartPr/>
                <p14:nvPr/>
              </p14:nvContentPartPr>
              <p14:xfrm>
                <a:off x="7385053" y="2080992"/>
                <a:ext cx="134640" cy="10080"/>
              </p14:xfrm>
            </p:contentPart>
          </mc:Choice>
          <mc:Fallback xmlns="">
            <p:pic>
              <p:nvPicPr>
                <p:cNvPr id="12" name="Freihand 11">
                  <a:extLst>
                    <a:ext uri="{FF2B5EF4-FFF2-40B4-BE49-F238E27FC236}">
                      <a16:creationId xmlns:a16="http://schemas.microsoft.com/office/drawing/2014/main" id="{7BF8ECCC-747C-40D0-B124-540FCFD2653C}"/>
                    </a:ext>
                  </a:extLst>
                </p:cNvPr>
                <p:cNvPicPr/>
                <p:nvPr/>
              </p:nvPicPr>
              <p:blipFill>
                <a:blip r:embed="rId22"/>
                <a:stretch>
                  <a:fillRect/>
                </a:stretch>
              </p:blipFill>
              <p:spPr>
                <a:xfrm>
                  <a:off x="7380733" y="2076672"/>
                  <a:ext cx="143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CFA451F5-6169-4F98-B006-A33C0FC382DB}"/>
                    </a:ext>
                  </a:extLst>
                </p14:cNvPr>
                <p14:cNvContentPartPr/>
                <p14:nvPr/>
              </p14:nvContentPartPr>
              <p14:xfrm>
                <a:off x="7674853" y="2109432"/>
                <a:ext cx="389880" cy="67680"/>
              </p14:xfrm>
            </p:contentPart>
          </mc:Choice>
          <mc:Fallback xmlns="">
            <p:pic>
              <p:nvPicPr>
                <p:cNvPr id="13" name="Freihand 12">
                  <a:extLst>
                    <a:ext uri="{FF2B5EF4-FFF2-40B4-BE49-F238E27FC236}">
                      <a16:creationId xmlns:a16="http://schemas.microsoft.com/office/drawing/2014/main" id="{CFA451F5-6169-4F98-B006-A33C0FC382DB}"/>
                    </a:ext>
                  </a:extLst>
                </p:cNvPr>
                <p:cNvPicPr/>
                <p:nvPr/>
              </p:nvPicPr>
              <p:blipFill>
                <a:blip r:embed="rId24"/>
                <a:stretch>
                  <a:fillRect/>
                </a:stretch>
              </p:blipFill>
              <p:spPr>
                <a:xfrm>
                  <a:off x="7670533" y="2105112"/>
                  <a:ext cx="398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9EC63C86-36C6-4A4F-AE20-3E1103E105C0}"/>
                    </a:ext>
                  </a:extLst>
                </p14:cNvPr>
                <p14:cNvContentPartPr/>
                <p14:nvPr/>
              </p14:nvContentPartPr>
              <p14:xfrm>
                <a:off x="8149333" y="2102592"/>
                <a:ext cx="172800" cy="155520"/>
              </p14:xfrm>
            </p:contentPart>
          </mc:Choice>
          <mc:Fallback xmlns="">
            <p:pic>
              <p:nvPicPr>
                <p:cNvPr id="14" name="Freihand 13">
                  <a:extLst>
                    <a:ext uri="{FF2B5EF4-FFF2-40B4-BE49-F238E27FC236}">
                      <a16:creationId xmlns:a16="http://schemas.microsoft.com/office/drawing/2014/main" id="{9EC63C86-36C6-4A4F-AE20-3E1103E105C0}"/>
                    </a:ext>
                  </a:extLst>
                </p:cNvPr>
                <p:cNvPicPr/>
                <p:nvPr/>
              </p:nvPicPr>
              <p:blipFill>
                <a:blip r:embed="rId26"/>
                <a:stretch>
                  <a:fillRect/>
                </a:stretch>
              </p:blipFill>
              <p:spPr>
                <a:xfrm>
                  <a:off x="8145013" y="2098272"/>
                  <a:ext cx="181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3D194438-8499-4D49-B431-B0CF38BB3047}"/>
                    </a:ext>
                  </a:extLst>
                </p14:cNvPr>
                <p14:cNvContentPartPr/>
                <p14:nvPr/>
              </p14:nvContentPartPr>
              <p14:xfrm>
                <a:off x="8349133" y="2008272"/>
                <a:ext cx="216000" cy="304920"/>
              </p14:xfrm>
            </p:contentPart>
          </mc:Choice>
          <mc:Fallback xmlns="">
            <p:pic>
              <p:nvPicPr>
                <p:cNvPr id="15" name="Freihand 14">
                  <a:extLst>
                    <a:ext uri="{FF2B5EF4-FFF2-40B4-BE49-F238E27FC236}">
                      <a16:creationId xmlns:a16="http://schemas.microsoft.com/office/drawing/2014/main" id="{3D194438-8499-4D49-B431-B0CF38BB3047}"/>
                    </a:ext>
                  </a:extLst>
                </p:cNvPr>
                <p:cNvPicPr/>
                <p:nvPr/>
              </p:nvPicPr>
              <p:blipFill>
                <a:blip r:embed="rId28"/>
                <a:stretch>
                  <a:fillRect/>
                </a:stretch>
              </p:blipFill>
              <p:spPr>
                <a:xfrm>
                  <a:off x="8344813" y="2003952"/>
                  <a:ext cx="224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C5E2087C-736C-496E-A185-E16323E78532}"/>
                    </a:ext>
                  </a:extLst>
                </p14:cNvPr>
                <p14:cNvContentPartPr/>
                <p14:nvPr/>
              </p14:nvContentPartPr>
              <p14:xfrm>
                <a:off x="8609053" y="2068752"/>
                <a:ext cx="119520" cy="80640"/>
              </p14:xfrm>
            </p:contentPart>
          </mc:Choice>
          <mc:Fallback xmlns="">
            <p:pic>
              <p:nvPicPr>
                <p:cNvPr id="16" name="Freihand 15">
                  <a:extLst>
                    <a:ext uri="{FF2B5EF4-FFF2-40B4-BE49-F238E27FC236}">
                      <a16:creationId xmlns:a16="http://schemas.microsoft.com/office/drawing/2014/main" id="{C5E2087C-736C-496E-A185-E16323E78532}"/>
                    </a:ext>
                  </a:extLst>
                </p:cNvPr>
                <p:cNvPicPr/>
                <p:nvPr/>
              </p:nvPicPr>
              <p:blipFill>
                <a:blip r:embed="rId30"/>
                <a:stretch>
                  <a:fillRect/>
                </a:stretch>
              </p:blipFill>
              <p:spPr>
                <a:xfrm>
                  <a:off x="8604733" y="2064432"/>
                  <a:ext cx="128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5C25BD7D-F748-4C1F-BDEF-97E40E218C4A}"/>
                    </a:ext>
                  </a:extLst>
                </p14:cNvPr>
                <p14:cNvContentPartPr/>
                <p14:nvPr/>
              </p14:nvContentPartPr>
              <p14:xfrm>
                <a:off x="8315293" y="1985952"/>
                <a:ext cx="87480" cy="21240"/>
              </p14:xfrm>
            </p:contentPart>
          </mc:Choice>
          <mc:Fallback xmlns="">
            <p:pic>
              <p:nvPicPr>
                <p:cNvPr id="17" name="Freihand 16">
                  <a:extLst>
                    <a:ext uri="{FF2B5EF4-FFF2-40B4-BE49-F238E27FC236}">
                      <a16:creationId xmlns:a16="http://schemas.microsoft.com/office/drawing/2014/main" id="{5C25BD7D-F748-4C1F-BDEF-97E40E218C4A}"/>
                    </a:ext>
                  </a:extLst>
                </p:cNvPr>
                <p:cNvPicPr/>
                <p:nvPr/>
              </p:nvPicPr>
              <p:blipFill>
                <a:blip r:embed="rId32"/>
                <a:stretch>
                  <a:fillRect/>
                </a:stretch>
              </p:blipFill>
              <p:spPr>
                <a:xfrm>
                  <a:off x="8310973" y="1981632"/>
                  <a:ext cx="96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A0549574-8F89-4A5A-8A78-8320CA49D152}"/>
                    </a:ext>
                  </a:extLst>
                </p14:cNvPr>
                <p14:cNvContentPartPr/>
                <p14:nvPr/>
              </p14:nvContentPartPr>
              <p14:xfrm>
                <a:off x="8990653" y="1790112"/>
                <a:ext cx="42840" cy="239400"/>
              </p14:xfrm>
            </p:contentPart>
          </mc:Choice>
          <mc:Fallback xmlns="">
            <p:pic>
              <p:nvPicPr>
                <p:cNvPr id="18" name="Freihand 17">
                  <a:extLst>
                    <a:ext uri="{FF2B5EF4-FFF2-40B4-BE49-F238E27FC236}">
                      <a16:creationId xmlns:a16="http://schemas.microsoft.com/office/drawing/2014/main" id="{A0549574-8F89-4A5A-8A78-8320CA49D152}"/>
                    </a:ext>
                  </a:extLst>
                </p:cNvPr>
                <p:cNvPicPr/>
                <p:nvPr/>
              </p:nvPicPr>
              <p:blipFill>
                <a:blip r:embed="rId34"/>
                <a:stretch>
                  <a:fillRect/>
                </a:stretch>
              </p:blipFill>
              <p:spPr>
                <a:xfrm>
                  <a:off x="8986333" y="1785792"/>
                  <a:ext cx="514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47508810-E80B-48DF-8CDE-CD9A94BFF5FE}"/>
                    </a:ext>
                  </a:extLst>
                </p14:cNvPr>
                <p14:cNvContentPartPr/>
                <p14:nvPr/>
              </p14:nvContentPartPr>
              <p14:xfrm>
                <a:off x="9008293" y="2105112"/>
                <a:ext cx="23760" cy="16560"/>
              </p14:xfrm>
            </p:contentPart>
          </mc:Choice>
          <mc:Fallback xmlns="">
            <p:pic>
              <p:nvPicPr>
                <p:cNvPr id="19" name="Freihand 18">
                  <a:extLst>
                    <a:ext uri="{FF2B5EF4-FFF2-40B4-BE49-F238E27FC236}">
                      <a16:creationId xmlns:a16="http://schemas.microsoft.com/office/drawing/2014/main" id="{47508810-E80B-48DF-8CDE-CD9A94BFF5FE}"/>
                    </a:ext>
                  </a:extLst>
                </p:cNvPr>
                <p:cNvPicPr/>
                <p:nvPr/>
              </p:nvPicPr>
              <p:blipFill>
                <a:blip r:embed="rId36"/>
                <a:stretch>
                  <a:fillRect/>
                </a:stretch>
              </p:blipFill>
              <p:spPr>
                <a:xfrm>
                  <a:off x="9003973" y="2100792"/>
                  <a:ext cx="32400" cy="2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63CA1EDD-A238-453B-B1BC-4263691A8E6D}"/>
                  </a:ext>
                </a:extLst>
              </p14:cNvPr>
              <p14:cNvContentPartPr/>
              <p14:nvPr/>
            </p14:nvContentPartPr>
            <p14:xfrm>
              <a:off x="3595333" y="5554632"/>
              <a:ext cx="3461400" cy="644760"/>
            </p14:xfrm>
          </p:contentPart>
        </mc:Choice>
        <mc:Fallback xmlns="">
          <p:pic>
            <p:nvPicPr>
              <p:cNvPr id="22" name="Freihand 21">
                <a:extLst>
                  <a:ext uri="{FF2B5EF4-FFF2-40B4-BE49-F238E27FC236}">
                    <a16:creationId xmlns:a16="http://schemas.microsoft.com/office/drawing/2014/main" id="{63CA1EDD-A238-453B-B1BC-4263691A8E6D}"/>
                  </a:ext>
                </a:extLst>
              </p:cNvPr>
              <p:cNvPicPr/>
              <p:nvPr/>
            </p:nvPicPr>
            <p:blipFill>
              <a:blip r:embed="rId38"/>
              <a:stretch>
                <a:fillRect/>
              </a:stretch>
            </p:blipFill>
            <p:spPr>
              <a:xfrm>
                <a:off x="3591013" y="5550312"/>
                <a:ext cx="3470040" cy="653400"/>
              </a:xfrm>
              <a:prstGeom prst="rect">
                <a:avLst/>
              </a:prstGeom>
            </p:spPr>
          </p:pic>
        </mc:Fallback>
      </mc:AlternateContent>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01DFB99B-AFA3-4CE8-B9BD-D45DA8B9DBC8}"/>
                  </a:ext>
                </a:extLst>
              </p14:cNvPr>
              <p14:cNvContentPartPr/>
              <p14:nvPr/>
            </p14:nvContentPartPr>
            <p14:xfrm>
              <a:off x="6715813" y="2108352"/>
              <a:ext cx="3710160" cy="141840"/>
            </p14:xfrm>
          </p:contentPart>
        </mc:Choice>
        <mc:Fallback xmlns="">
          <p:pic>
            <p:nvPicPr>
              <p:cNvPr id="4" name="Freihand 3">
                <a:extLst>
                  <a:ext uri="{FF2B5EF4-FFF2-40B4-BE49-F238E27FC236}">
                    <a16:creationId xmlns:a16="http://schemas.microsoft.com/office/drawing/2014/main" id="{01DFB99B-AFA3-4CE8-B9BD-D45DA8B9DBC8}"/>
                  </a:ext>
                </a:extLst>
              </p:cNvPr>
              <p:cNvPicPr/>
              <p:nvPr/>
            </p:nvPicPr>
            <p:blipFill>
              <a:blip r:embed="rId4"/>
              <a:stretch>
                <a:fillRect/>
              </a:stretch>
            </p:blipFill>
            <p:spPr>
              <a:xfrm>
                <a:off x="6711493" y="2104032"/>
                <a:ext cx="3718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Freihand 26">
                <a:extLst>
                  <a:ext uri="{FF2B5EF4-FFF2-40B4-BE49-F238E27FC236}">
                    <a16:creationId xmlns:a16="http://schemas.microsoft.com/office/drawing/2014/main" id="{B2F283F7-64EF-4FA5-BE5C-F3B0800281B7}"/>
                  </a:ext>
                </a:extLst>
              </p14:cNvPr>
              <p14:cNvContentPartPr/>
              <p14:nvPr/>
            </p14:nvContentPartPr>
            <p14:xfrm>
              <a:off x="6587293" y="2458272"/>
              <a:ext cx="2849040" cy="108360"/>
            </p14:xfrm>
          </p:contentPart>
        </mc:Choice>
        <mc:Fallback xmlns="">
          <p:pic>
            <p:nvPicPr>
              <p:cNvPr id="27" name="Freihand 26">
                <a:extLst>
                  <a:ext uri="{FF2B5EF4-FFF2-40B4-BE49-F238E27FC236}">
                    <a16:creationId xmlns:a16="http://schemas.microsoft.com/office/drawing/2014/main" id="{B2F283F7-64EF-4FA5-BE5C-F3B0800281B7}"/>
                  </a:ext>
                </a:extLst>
              </p:cNvPr>
              <p:cNvPicPr/>
              <p:nvPr/>
            </p:nvPicPr>
            <p:blipFill>
              <a:blip r:embed="rId6"/>
              <a:stretch>
                <a:fillRect/>
              </a:stretch>
            </p:blipFill>
            <p:spPr>
              <a:xfrm>
                <a:off x="6582973" y="2453952"/>
                <a:ext cx="2857680" cy="117000"/>
              </a:xfrm>
              <a:prstGeom prst="rect">
                <a:avLst/>
              </a:prstGeom>
            </p:spPr>
          </p:pic>
        </mc:Fallback>
      </mc:AlternateContent>
      <p:grpSp>
        <p:nvGrpSpPr>
          <p:cNvPr id="29" name="Gruppieren 28">
            <a:extLst>
              <a:ext uri="{FF2B5EF4-FFF2-40B4-BE49-F238E27FC236}">
                <a16:creationId xmlns:a16="http://schemas.microsoft.com/office/drawing/2014/main" id="{65DC9FC2-0F3A-492E-AD5A-02D6D426496D}"/>
              </a:ext>
            </a:extLst>
          </p:cNvPr>
          <p:cNvGrpSpPr/>
          <p:nvPr/>
        </p:nvGrpSpPr>
        <p:grpSpPr>
          <a:xfrm>
            <a:off x="6677293" y="610392"/>
            <a:ext cx="4885560" cy="1594800"/>
            <a:chOff x="6677293" y="610392"/>
            <a:chExt cx="4885560" cy="159480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41BA13D2-16D8-4C03-8F69-823CFA31AB8D}"/>
                    </a:ext>
                  </a:extLst>
                </p14:cNvPr>
                <p14:cNvContentPartPr/>
                <p14:nvPr/>
              </p14:nvContentPartPr>
              <p14:xfrm>
                <a:off x="6677293" y="1534512"/>
                <a:ext cx="1723320" cy="35280"/>
              </p14:xfrm>
            </p:contentPart>
          </mc:Choice>
          <mc:Fallback xmlns="">
            <p:pic>
              <p:nvPicPr>
                <p:cNvPr id="2" name="Freihand 1">
                  <a:extLst>
                    <a:ext uri="{FF2B5EF4-FFF2-40B4-BE49-F238E27FC236}">
                      <a16:creationId xmlns:a16="http://schemas.microsoft.com/office/drawing/2014/main" id="{41BA13D2-16D8-4C03-8F69-823CFA31AB8D}"/>
                    </a:ext>
                  </a:extLst>
                </p:cNvPr>
                <p:cNvPicPr/>
                <p:nvPr/>
              </p:nvPicPr>
              <p:blipFill>
                <a:blip r:embed="rId8"/>
                <a:stretch>
                  <a:fillRect/>
                </a:stretch>
              </p:blipFill>
              <p:spPr>
                <a:xfrm>
                  <a:off x="6672973" y="1530192"/>
                  <a:ext cx="1731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F7D3A4F8-2767-4AF4-852A-670455B45379}"/>
                    </a:ext>
                  </a:extLst>
                </p14:cNvPr>
                <p14:cNvContentPartPr/>
                <p14:nvPr/>
              </p14:nvContentPartPr>
              <p14:xfrm>
                <a:off x="6750733" y="1859232"/>
                <a:ext cx="2200320" cy="30240"/>
              </p14:xfrm>
            </p:contentPart>
          </mc:Choice>
          <mc:Fallback xmlns="">
            <p:pic>
              <p:nvPicPr>
                <p:cNvPr id="3" name="Freihand 2">
                  <a:extLst>
                    <a:ext uri="{FF2B5EF4-FFF2-40B4-BE49-F238E27FC236}">
                      <a16:creationId xmlns:a16="http://schemas.microsoft.com/office/drawing/2014/main" id="{F7D3A4F8-2767-4AF4-852A-670455B45379}"/>
                    </a:ext>
                  </a:extLst>
                </p:cNvPr>
                <p:cNvPicPr/>
                <p:nvPr/>
              </p:nvPicPr>
              <p:blipFill>
                <a:blip r:embed="rId10"/>
                <a:stretch>
                  <a:fillRect/>
                </a:stretch>
              </p:blipFill>
              <p:spPr>
                <a:xfrm>
                  <a:off x="6746413" y="1854912"/>
                  <a:ext cx="2208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243883B7-AD4C-4F39-B211-F669B3B5957A}"/>
                    </a:ext>
                  </a:extLst>
                </p14:cNvPr>
                <p14:cNvContentPartPr/>
                <p14:nvPr/>
              </p14:nvContentPartPr>
              <p14:xfrm>
                <a:off x="9514453" y="1503912"/>
                <a:ext cx="209520" cy="280080"/>
              </p14:xfrm>
            </p:contentPart>
          </mc:Choice>
          <mc:Fallback xmlns="">
            <p:pic>
              <p:nvPicPr>
                <p:cNvPr id="5" name="Freihand 4">
                  <a:extLst>
                    <a:ext uri="{FF2B5EF4-FFF2-40B4-BE49-F238E27FC236}">
                      <a16:creationId xmlns:a16="http://schemas.microsoft.com/office/drawing/2014/main" id="{243883B7-AD4C-4F39-B211-F669B3B5957A}"/>
                    </a:ext>
                  </a:extLst>
                </p:cNvPr>
                <p:cNvPicPr/>
                <p:nvPr/>
              </p:nvPicPr>
              <p:blipFill>
                <a:blip r:embed="rId12"/>
                <a:stretch>
                  <a:fillRect/>
                </a:stretch>
              </p:blipFill>
              <p:spPr>
                <a:xfrm>
                  <a:off x="9510133" y="1499592"/>
                  <a:ext cx="2181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32B7637A-B2FC-48D5-B8C1-59819610BD7E}"/>
                    </a:ext>
                  </a:extLst>
                </p14:cNvPr>
                <p14:cNvContentPartPr/>
                <p14:nvPr/>
              </p14:nvContentPartPr>
              <p14:xfrm>
                <a:off x="9439933" y="1619472"/>
                <a:ext cx="237600" cy="244800"/>
              </p14:xfrm>
            </p:contentPart>
          </mc:Choice>
          <mc:Fallback xmlns="">
            <p:pic>
              <p:nvPicPr>
                <p:cNvPr id="6" name="Freihand 5">
                  <a:extLst>
                    <a:ext uri="{FF2B5EF4-FFF2-40B4-BE49-F238E27FC236}">
                      <a16:creationId xmlns:a16="http://schemas.microsoft.com/office/drawing/2014/main" id="{32B7637A-B2FC-48D5-B8C1-59819610BD7E}"/>
                    </a:ext>
                  </a:extLst>
                </p:cNvPr>
                <p:cNvPicPr/>
                <p:nvPr/>
              </p:nvPicPr>
              <p:blipFill>
                <a:blip r:embed="rId14"/>
                <a:stretch>
                  <a:fillRect/>
                </a:stretch>
              </p:blipFill>
              <p:spPr>
                <a:xfrm>
                  <a:off x="9435613" y="1615152"/>
                  <a:ext cx="2462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54C0656C-0CD8-45E4-B8A6-B2A5F5E8BDF0}"/>
                    </a:ext>
                  </a:extLst>
                </p14:cNvPr>
                <p14:cNvContentPartPr/>
                <p14:nvPr/>
              </p14:nvContentPartPr>
              <p14:xfrm>
                <a:off x="9747013" y="1227792"/>
                <a:ext cx="91800" cy="95400"/>
              </p14:xfrm>
            </p:contentPart>
          </mc:Choice>
          <mc:Fallback xmlns="">
            <p:pic>
              <p:nvPicPr>
                <p:cNvPr id="7" name="Freihand 6">
                  <a:extLst>
                    <a:ext uri="{FF2B5EF4-FFF2-40B4-BE49-F238E27FC236}">
                      <a16:creationId xmlns:a16="http://schemas.microsoft.com/office/drawing/2014/main" id="{54C0656C-0CD8-45E4-B8A6-B2A5F5E8BDF0}"/>
                    </a:ext>
                  </a:extLst>
                </p:cNvPr>
                <p:cNvPicPr/>
                <p:nvPr/>
              </p:nvPicPr>
              <p:blipFill>
                <a:blip r:embed="rId16"/>
                <a:stretch>
                  <a:fillRect/>
                </a:stretch>
              </p:blipFill>
              <p:spPr>
                <a:xfrm>
                  <a:off x="9742693" y="1223472"/>
                  <a:ext cx="100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A8D34399-5A67-4535-B9AF-FE60E0E61FE3}"/>
                    </a:ext>
                  </a:extLst>
                </p14:cNvPr>
                <p14:cNvContentPartPr/>
                <p14:nvPr/>
              </p14:nvContentPartPr>
              <p14:xfrm>
                <a:off x="9844933" y="1131312"/>
                <a:ext cx="155880" cy="311040"/>
              </p14:xfrm>
            </p:contentPart>
          </mc:Choice>
          <mc:Fallback xmlns="">
            <p:pic>
              <p:nvPicPr>
                <p:cNvPr id="8" name="Freihand 7">
                  <a:extLst>
                    <a:ext uri="{FF2B5EF4-FFF2-40B4-BE49-F238E27FC236}">
                      <a16:creationId xmlns:a16="http://schemas.microsoft.com/office/drawing/2014/main" id="{A8D34399-5A67-4535-B9AF-FE60E0E61FE3}"/>
                    </a:ext>
                  </a:extLst>
                </p:cNvPr>
                <p:cNvPicPr/>
                <p:nvPr/>
              </p:nvPicPr>
              <p:blipFill>
                <a:blip r:embed="rId18"/>
                <a:stretch>
                  <a:fillRect/>
                </a:stretch>
              </p:blipFill>
              <p:spPr>
                <a:xfrm>
                  <a:off x="9840613" y="1126992"/>
                  <a:ext cx="1645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A2F1BCEA-C8DD-49F4-A28F-6F5BC4EEBF4C}"/>
                    </a:ext>
                  </a:extLst>
                </p14:cNvPr>
                <p14:cNvContentPartPr/>
                <p14:nvPr/>
              </p14:nvContentPartPr>
              <p14:xfrm>
                <a:off x="10064173" y="1233912"/>
                <a:ext cx="360" cy="360"/>
              </p14:xfrm>
            </p:contentPart>
          </mc:Choice>
          <mc:Fallback xmlns="">
            <p:pic>
              <p:nvPicPr>
                <p:cNvPr id="9" name="Freihand 8">
                  <a:extLst>
                    <a:ext uri="{FF2B5EF4-FFF2-40B4-BE49-F238E27FC236}">
                      <a16:creationId xmlns:a16="http://schemas.microsoft.com/office/drawing/2014/main" id="{A2F1BCEA-C8DD-49F4-A28F-6F5BC4EEBF4C}"/>
                    </a:ext>
                  </a:extLst>
                </p:cNvPr>
                <p:cNvPicPr/>
                <p:nvPr/>
              </p:nvPicPr>
              <p:blipFill>
                <a:blip r:embed="rId20"/>
                <a:stretch>
                  <a:fillRect/>
                </a:stretch>
              </p:blipFill>
              <p:spPr>
                <a:xfrm>
                  <a:off x="10059853" y="1229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Freihand 9">
                  <a:extLst>
                    <a:ext uri="{FF2B5EF4-FFF2-40B4-BE49-F238E27FC236}">
                      <a16:creationId xmlns:a16="http://schemas.microsoft.com/office/drawing/2014/main" id="{F7F79767-F517-4BCC-A922-610A2B7A88B0}"/>
                    </a:ext>
                  </a:extLst>
                </p14:cNvPr>
                <p14:cNvContentPartPr/>
                <p14:nvPr/>
              </p14:nvContentPartPr>
              <p14:xfrm>
                <a:off x="10314013" y="1034112"/>
                <a:ext cx="28440" cy="158760"/>
              </p14:xfrm>
            </p:contentPart>
          </mc:Choice>
          <mc:Fallback xmlns="">
            <p:pic>
              <p:nvPicPr>
                <p:cNvPr id="10" name="Freihand 9">
                  <a:extLst>
                    <a:ext uri="{FF2B5EF4-FFF2-40B4-BE49-F238E27FC236}">
                      <a16:creationId xmlns:a16="http://schemas.microsoft.com/office/drawing/2014/main" id="{F7F79767-F517-4BCC-A922-610A2B7A88B0}"/>
                    </a:ext>
                  </a:extLst>
                </p:cNvPr>
                <p:cNvPicPr/>
                <p:nvPr/>
              </p:nvPicPr>
              <p:blipFill>
                <a:blip r:embed="rId22"/>
                <a:stretch>
                  <a:fillRect/>
                </a:stretch>
              </p:blipFill>
              <p:spPr>
                <a:xfrm>
                  <a:off x="10309693" y="1029792"/>
                  <a:ext cx="37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C7C88D14-6B77-4BC0-BEC9-DEE3B9130302}"/>
                    </a:ext>
                  </a:extLst>
                </p14:cNvPr>
                <p14:cNvContentPartPr/>
                <p14:nvPr/>
              </p14:nvContentPartPr>
              <p14:xfrm>
                <a:off x="10251373" y="1017912"/>
                <a:ext cx="187560" cy="209520"/>
              </p14:xfrm>
            </p:contentPart>
          </mc:Choice>
          <mc:Fallback xmlns="">
            <p:pic>
              <p:nvPicPr>
                <p:cNvPr id="11" name="Freihand 10">
                  <a:extLst>
                    <a:ext uri="{FF2B5EF4-FFF2-40B4-BE49-F238E27FC236}">
                      <a16:creationId xmlns:a16="http://schemas.microsoft.com/office/drawing/2014/main" id="{C7C88D14-6B77-4BC0-BEC9-DEE3B9130302}"/>
                    </a:ext>
                  </a:extLst>
                </p:cNvPr>
                <p:cNvPicPr/>
                <p:nvPr/>
              </p:nvPicPr>
              <p:blipFill>
                <a:blip r:embed="rId24"/>
                <a:stretch>
                  <a:fillRect/>
                </a:stretch>
              </p:blipFill>
              <p:spPr>
                <a:xfrm>
                  <a:off x="10247053" y="1013592"/>
                  <a:ext cx="1962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1F17D89A-53D0-4430-B14C-255C0474ED62}"/>
                    </a:ext>
                  </a:extLst>
                </p14:cNvPr>
                <p14:cNvContentPartPr/>
                <p14:nvPr/>
              </p14:nvContentPartPr>
              <p14:xfrm>
                <a:off x="10509493" y="992712"/>
                <a:ext cx="18000" cy="138600"/>
              </p14:xfrm>
            </p:contentPart>
          </mc:Choice>
          <mc:Fallback xmlns="">
            <p:pic>
              <p:nvPicPr>
                <p:cNvPr id="12" name="Freihand 11">
                  <a:extLst>
                    <a:ext uri="{FF2B5EF4-FFF2-40B4-BE49-F238E27FC236}">
                      <a16:creationId xmlns:a16="http://schemas.microsoft.com/office/drawing/2014/main" id="{1F17D89A-53D0-4430-B14C-255C0474ED62}"/>
                    </a:ext>
                  </a:extLst>
                </p:cNvPr>
                <p:cNvPicPr/>
                <p:nvPr/>
              </p:nvPicPr>
              <p:blipFill>
                <a:blip r:embed="rId26"/>
                <a:stretch>
                  <a:fillRect/>
                </a:stretch>
              </p:blipFill>
              <p:spPr>
                <a:xfrm>
                  <a:off x="10505173" y="988392"/>
                  <a:ext cx="26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DA83D781-8F7C-4436-9394-FA33D6D456A4}"/>
                    </a:ext>
                  </a:extLst>
                </p14:cNvPr>
                <p14:cNvContentPartPr/>
                <p14:nvPr/>
              </p14:nvContentPartPr>
              <p14:xfrm>
                <a:off x="10500493" y="952032"/>
                <a:ext cx="117360" cy="153720"/>
              </p14:xfrm>
            </p:contentPart>
          </mc:Choice>
          <mc:Fallback xmlns="">
            <p:pic>
              <p:nvPicPr>
                <p:cNvPr id="13" name="Freihand 12">
                  <a:extLst>
                    <a:ext uri="{FF2B5EF4-FFF2-40B4-BE49-F238E27FC236}">
                      <a16:creationId xmlns:a16="http://schemas.microsoft.com/office/drawing/2014/main" id="{DA83D781-8F7C-4436-9394-FA33D6D456A4}"/>
                    </a:ext>
                  </a:extLst>
                </p:cNvPr>
                <p:cNvPicPr/>
                <p:nvPr/>
              </p:nvPicPr>
              <p:blipFill>
                <a:blip r:embed="rId28"/>
                <a:stretch>
                  <a:fillRect/>
                </a:stretch>
              </p:blipFill>
              <p:spPr>
                <a:xfrm>
                  <a:off x="10496173" y="947712"/>
                  <a:ext cx="126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479A5C34-BD48-44A5-B4AB-F71AE55C6E3E}"/>
                    </a:ext>
                  </a:extLst>
                </p14:cNvPr>
                <p14:cNvContentPartPr/>
                <p14:nvPr/>
              </p14:nvContentPartPr>
              <p14:xfrm>
                <a:off x="10624333" y="882192"/>
                <a:ext cx="165240" cy="166680"/>
              </p14:xfrm>
            </p:contentPart>
          </mc:Choice>
          <mc:Fallback xmlns="">
            <p:pic>
              <p:nvPicPr>
                <p:cNvPr id="17" name="Freihand 16">
                  <a:extLst>
                    <a:ext uri="{FF2B5EF4-FFF2-40B4-BE49-F238E27FC236}">
                      <a16:creationId xmlns:a16="http://schemas.microsoft.com/office/drawing/2014/main" id="{479A5C34-BD48-44A5-B4AB-F71AE55C6E3E}"/>
                    </a:ext>
                  </a:extLst>
                </p:cNvPr>
                <p:cNvPicPr/>
                <p:nvPr/>
              </p:nvPicPr>
              <p:blipFill>
                <a:blip r:embed="rId30"/>
                <a:stretch>
                  <a:fillRect/>
                </a:stretch>
              </p:blipFill>
              <p:spPr>
                <a:xfrm>
                  <a:off x="10620013" y="877872"/>
                  <a:ext cx="173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95D24418-7F93-4BAF-93E0-E68664A32A9C}"/>
                    </a:ext>
                  </a:extLst>
                </p14:cNvPr>
                <p14:cNvContentPartPr/>
                <p14:nvPr/>
              </p14:nvContentPartPr>
              <p14:xfrm>
                <a:off x="10942213" y="884352"/>
                <a:ext cx="71280" cy="95040"/>
              </p14:xfrm>
            </p:contentPart>
          </mc:Choice>
          <mc:Fallback xmlns="">
            <p:pic>
              <p:nvPicPr>
                <p:cNvPr id="19" name="Freihand 18">
                  <a:extLst>
                    <a:ext uri="{FF2B5EF4-FFF2-40B4-BE49-F238E27FC236}">
                      <a16:creationId xmlns:a16="http://schemas.microsoft.com/office/drawing/2014/main" id="{95D24418-7F93-4BAF-93E0-E68664A32A9C}"/>
                    </a:ext>
                  </a:extLst>
                </p:cNvPr>
                <p:cNvPicPr/>
                <p:nvPr/>
              </p:nvPicPr>
              <p:blipFill>
                <a:blip r:embed="rId32"/>
                <a:stretch>
                  <a:fillRect/>
                </a:stretch>
              </p:blipFill>
              <p:spPr>
                <a:xfrm>
                  <a:off x="10937893" y="880032"/>
                  <a:ext cx="79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3CE0DF61-27F3-42A3-9B62-995114506720}"/>
                    </a:ext>
                  </a:extLst>
                </p14:cNvPr>
                <p14:cNvContentPartPr/>
                <p14:nvPr/>
              </p14:nvContentPartPr>
              <p14:xfrm>
                <a:off x="11050213" y="838632"/>
                <a:ext cx="112680" cy="93240"/>
              </p14:xfrm>
            </p:contentPart>
          </mc:Choice>
          <mc:Fallback xmlns="">
            <p:pic>
              <p:nvPicPr>
                <p:cNvPr id="20" name="Freihand 19">
                  <a:extLst>
                    <a:ext uri="{FF2B5EF4-FFF2-40B4-BE49-F238E27FC236}">
                      <a16:creationId xmlns:a16="http://schemas.microsoft.com/office/drawing/2014/main" id="{3CE0DF61-27F3-42A3-9B62-995114506720}"/>
                    </a:ext>
                  </a:extLst>
                </p:cNvPr>
                <p:cNvPicPr/>
                <p:nvPr/>
              </p:nvPicPr>
              <p:blipFill>
                <a:blip r:embed="rId34"/>
                <a:stretch>
                  <a:fillRect/>
                </a:stretch>
              </p:blipFill>
              <p:spPr>
                <a:xfrm>
                  <a:off x="11045893" y="834312"/>
                  <a:ext cx="121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CF804DD0-8CA5-4898-B1FF-0D54FE204A87}"/>
                    </a:ext>
                  </a:extLst>
                </p14:cNvPr>
                <p14:cNvContentPartPr/>
                <p14:nvPr/>
              </p14:nvContentPartPr>
              <p14:xfrm>
                <a:off x="11267653" y="697152"/>
                <a:ext cx="46080" cy="151560"/>
              </p14:xfrm>
            </p:contentPart>
          </mc:Choice>
          <mc:Fallback xmlns="">
            <p:pic>
              <p:nvPicPr>
                <p:cNvPr id="21" name="Freihand 20">
                  <a:extLst>
                    <a:ext uri="{FF2B5EF4-FFF2-40B4-BE49-F238E27FC236}">
                      <a16:creationId xmlns:a16="http://schemas.microsoft.com/office/drawing/2014/main" id="{CF804DD0-8CA5-4898-B1FF-0D54FE204A87}"/>
                    </a:ext>
                  </a:extLst>
                </p:cNvPr>
                <p:cNvPicPr/>
                <p:nvPr/>
              </p:nvPicPr>
              <p:blipFill>
                <a:blip r:embed="rId36"/>
                <a:stretch>
                  <a:fillRect/>
                </a:stretch>
              </p:blipFill>
              <p:spPr>
                <a:xfrm>
                  <a:off x="11263333" y="692832"/>
                  <a:ext cx="54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5481A5CA-0BC3-4FBC-A681-A7604A46CC3C}"/>
                    </a:ext>
                  </a:extLst>
                </p14:cNvPr>
                <p14:cNvContentPartPr/>
                <p14:nvPr/>
              </p14:nvContentPartPr>
              <p14:xfrm>
                <a:off x="11173693" y="692472"/>
                <a:ext cx="190440" cy="164160"/>
              </p14:xfrm>
            </p:contentPart>
          </mc:Choice>
          <mc:Fallback xmlns="">
            <p:pic>
              <p:nvPicPr>
                <p:cNvPr id="22" name="Freihand 21">
                  <a:extLst>
                    <a:ext uri="{FF2B5EF4-FFF2-40B4-BE49-F238E27FC236}">
                      <a16:creationId xmlns:a16="http://schemas.microsoft.com/office/drawing/2014/main" id="{5481A5CA-0BC3-4FBC-A681-A7604A46CC3C}"/>
                    </a:ext>
                  </a:extLst>
                </p:cNvPr>
                <p:cNvPicPr/>
                <p:nvPr/>
              </p:nvPicPr>
              <p:blipFill>
                <a:blip r:embed="rId38"/>
                <a:stretch>
                  <a:fillRect/>
                </a:stretch>
              </p:blipFill>
              <p:spPr>
                <a:xfrm>
                  <a:off x="11169373" y="688152"/>
                  <a:ext cx="199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2E978E3D-D4AC-4137-A9F4-4B9FC1E60493}"/>
                    </a:ext>
                  </a:extLst>
                </p14:cNvPr>
                <p14:cNvContentPartPr/>
                <p14:nvPr/>
              </p14:nvContentPartPr>
              <p14:xfrm>
                <a:off x="11403373" y="669072"/>
                <a:ext cx="20520" cy="98640"/>
              </p14:xfrm>
            </p:contentPart>
          </mc:Choice>
          <mc:Fallback xmlns="">
            <p:pic>
              <p:nvPicPr>
                <p:cNvPr id="23" name="Freihand 22">
                  <a:extLst>
                    <a:ext uri="{FF2B5EF4-FFF2-40B4-BE49-F238E27FC236}">
                      <a16:creationId xmlns:a16="http://schemas.microsoft.com/office/drawing/2014/main" id="{2E978E3D-D4AC-4137-A9F4-4B9FC1E60493}"/>
                    </a:ext>
                  </a:extLst>
                </p:cNvPr>
                <p:cNvPicPr/>
                <p:nvPr/>
              </p:nvPicPr>
              <p:blipFill>
                <a:blip r:embed="rId40"/>
                <a:stretch>
                  <a:fillRect/>
                </a:stretch>
              </p:blipFill>
              <p:spPr>
                <a:xfrm>
                  <a:off x="11399053" y="664752"/>
                  <a:ext cx="29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CE3E36C7-E08F-4D96-AEF5-3F900452BD8A}"/>
                    </a:ext>
                  </a:extLst>
                </p14:cNvPr>
                <p14:cNvContentPartPr/>
                <p14:nvPr/>
              </p14:nvContentPartPr>
              <p14:xfrm>
                <a:off x="11466733" y="635952"/>
                <a:ext cx="27000" cy="138960"/>
              </p14:xfrm>
            </p:contentPart>
          </mc:Choice>
          <mc:Fallback xmlns="">
            <p:pic>
              <p:nvPicPr>
                <p:cNvPr id="24" name="Freihand 23">
                  <a:extLst>
                    <a:ext uri="{FF2B5EF4-FFF2-40B4-BE49-F238E27FC236}">
                      <a16:creationId xmlns:a16="http://schemas.microsoft.com/office/drawing/2014/main" id="{CE3E36C7-E08F-4D96-AEF5-3F900452BD8A}"/>
                    </a:ext>
                  </a:extLst>
                </p:cNvPr>
                <p:cNvPicPr/>
                <p:nvPr/>
              </p:nvPicPr>
              <p:blipFill>
                <a:blip r:embed="rId42"/>
                <a:stretch>
                  <a:fillRect/>
                </a:stretch>
              </p:blipFill>
              <p:spPr>
                <a:xfrm>
                  <a:off x="11462413" y="631632"/>
                  <a:ext cx="35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14BD13BF-57BE-4B56-83FF-65D1FD2FD009}"/>
                    </a:ext>
                  </a:extLst>
                </p14:cNvPr>
                <p14:cNvContentPartPr/>
                <p14:nvPr/>
              </p14:nvContentPartPr>
              <p14:xfrm>
                <a:off x="11370973" y="610392"/>
                <a:ext cx="191880" cy="80640"/>
              </p14:xfrm>
            </p:contentPart>
          </mc:Choice>
          <mc:Fallback xmlns="">
            <p:pic>
              <p:nvPicPr>
                <p:cNvPr id="25" name="Freihand 24">
                  <a:extLst>
                    <a:ext uri="{FF2B5EF4-FFF2-40B4-BE49-F238E27FC236}">
                      <a16:creationId xmlns:a16="http://schemas.microsoft.com/office/drawing/2014/main" id="{14BD13BF-57BE-4B56-83FF-65D1FD2FD009}"/>
                    </a:ext>
                  </a:extLst>
                </p:cNvPr>
                <p:cNvPicPr/>
                <p:nvPr/>
              </p:nvPicPr>
              <p:blipFill>
                <a:blip r:embed="rId44"/>
                <a:stretch>
                  <a:fillRect/>
                </a:stretch>
              </p:blipFill>
              <p:spPr>
                <a:xfrm>
                  <a:off x="11366653" y="606072"/>
                  <a:ext cx="200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F1DA0C36-244D-42F1-8F9B-91F545FFB043}"/>
                    </a:ext>
                  </a:extLst>
                </p14:cNvPr>
                <p14:cNvContentPartPr/>
                <p14:nvPr/>
              </p14:nvContentPartPr>
              <p14:xfrm>
                <a:off x="7987333" y="1814952"/>
                <a:ext cx="2604960" cy="390240"/>
              </p14:xfrm>
            </p:contentPart>
          </mc:Choice>
          <mc:Fallback xmlns="">
            <p:pic>
              <p:nvPicPr>
                <p:cNvPr id="28" name="Freihand 27">
                  <a:extLst>
                    <a:ext uri="{FF2B5EF4-FFF2-40B4-BE49-F238E27FC236}">
                      <a16:creationId xmlns:a16="http://schemas.microsoft.com/office/drawing/2014/main" id="{F1DA0C36-244D-42F1-8F9B-91F545FFB043}"/>
                    </a:ext>
                  </a:extLst>
                </p:cNvPr>
                <p:cNvPicPr/>
                <p:nvPr/>
              </p:nvPicPr>
              <p:blipFill>
                <a:blip r:embed="rId46"/>
                <a:stretch>
                  <a:fillRect/>
                </a:stretch>
              </p:blipFill>
              <p:spPr>
                <a:xfrm>
                  <a:off x="7983013" y="1810632"/>
                  <a:ext cx="2613600" cy="39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01DFA761-4131-4E85-8FE7-8DC67DFF0D9C}"/>
                  </a:ext>
                </a:extLst>
              </p14:cNvPr>
              <p14:cNvContentPartPr/>
              <p14:nvPr/>
            </p14:nvContentPartPr>
            <p14:xfrm>
              <a:off x="2907373" y="3180072"/>
              <a:ext cx="2817360" cy="102960"/>
            </p14:xfrm>
          </p:contentPart>
        </mc:Choice>
        <mc:Fallback xmlns="">
          <p:pic>
            <p:nvPicPr>
              <p:cNvPr id="30" name="Freihand 29">
                <a:extLst>
                  <a:ext uri="{FF2B5EF4-FFF2-40B4-BE49-F238E27FC236}">
                    <a16:creationId xmlns:a16="http://schemas.microsoft.com/office/drawing/2014/main" id="{01DFA761-4131-4E85-8FE7-8DC67DFF0D9C}"/>
                  </a:ext>
                </a:extLst>
              </p:cNvPr>
              <p:cNvPicPr/>
              <p:nvPr/>
            </p:nvPicPr>
            <p:blipFill>
              <a:blip r:embed="rId48"/>
              <a:stretch>
                <a:fillRect/>
              </a:stretch>
            </p:blipFill>
            <p:spPr>
              <a:xfrm>
                <a:off x="2903053" y="3175752"/>
                <a:ext cx="2826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Freihand 60">
                <a:extLst>
                  <a:ext uri="{FF2B5EF4-FFF2-40B4-BE49-F238E27FC236}">
                    <a16:creationId xmlns:a16="http://schemas.microsoft.com/office/drawing/2014/main" id="{CE626A73-2DC2-4D71-9A32-481377AEB7A5}"/>
                  </a:ext>
                </a:extLst>
              </p14:cNvPr>
              <p14:cNvContentPartPr/>
              <p14:nvPr/>
            </p14:nvContentPartPr>
            <p14:xfrm>
              <a:off x="2895133" y="4433592"/>
              <a:ext cx="1302480" cy="102960"/>
            </p14:xfrm>
          </p:contentPart>
        </mc:Choice>
        <mc:Fallback xmlns="">
          <p:pic>
            <p:nvPicPr>
              <p:cNvPr id="61" name="Freihand 60">
                <a:extLst>
                  <a:ext uri="{FF2B5EF4-FFF2-40B4-BE49-F238E27FC236}">
                    <a16:creationId xmlns:a16="http://schemas.microsoft.com/office/drawing/2014/main" id="{CE626A73-2DC2-4D71-9A32-481377AEB7A5}"/>
                  </a:ext>
                </a:extLst>
              </p:cNvPr>
              <p:cNvPicPr/>
              <p:nvPr/>
            </p:nvPicPr>
            <p:blipFill>
              <a:blip r:embed="rId50"/>
              <a:stretch>
                <a:fillRect/>
              </a:stretch>
            </p:blipFill>
            <p:spPr>
              <a:xfrm>
                <a:off x="2890813" y="4429272"/>
                <a:ext cx="1311120" cy="111600"/>
              </a:xfrm>
              <a:prstGeom prst="rect">
                <a:avLst/>
              </a:prstGeom>
            </p:spPr>
          </p:pic>
        </mc:Fallback>
      </mc:AlternateContent>
      <p:grpSp>
        <p:nvGrpSpPr>
          <p:cNvPr id="103424" name="Gruppieren 103423">
            <a:extLst>
              <a:ext uri="{FF2B5EF4-FFF2-40B4-BE49-F238E27FC236}">
                <a16:creationId xmlns:a16="http://schemas.microsoft.com/office/drawing/2014/main" id="{B722D1F3-DA9B-4379-B68B-1FEA834A64F4}"/>
              </a:ext>
            </a:extLst>
          </p:cNvPr>
          <p:cNvGrpSpPr/>
          <p:nvPr/>
        </p:nvGrpSpPr>
        <p:grpSpPr>
          <a:xfrm>
            <a:off x="6650293" y="3948312"/>
            <a:ext cx="2087640" cy="52560"/>
            <a:chOff x="6650293" y="3948312"/>
            <a:chExt cx="2087640" cy="52560"/>
          </a:xfrm>
        </p:grpSpPr>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5BDEF80C-82C2-44DC-9F43-1C8F5709DFB4}"/>
                    </a:ext>
                  </a:extLst>
                </p14:cNvPr>
                <p14:cNvContentPartPr/>
                <p14:nvPr/>
              </p14:nvContentPartPr>
              <p14:xfrm>
                <a:off x="6762613" y="3968472"/>
                <a:ext cx="23760" cy="360"/>
              </p14:xfrm>
            </p:contentPart>
          </mc:Choice>
          <mc:Fallback xmlns="">
            <p:pic>
              <p:nvPicPr>
                <p:cNvPr id="62" name="Freihand 61">
                  <a:extLst>
                    <a:ext uri="{FF2B5EF4-FFF2-40B4-BE49-F238E27FC236}">
                      <a16:creationId xmlns:a16="http://schemas.microsoft.com/office/drawing/2014/main" id="{5BDEF80C-82C2-44DC-9F43-1C8F5709DFB4}"/>
                    </a:ext>
                  </a:extLst>
                </p:cNvPr>
                <p:cNvPicPr/>
                <p:nvPr/>
              </p:nvPicPr>
              <p:blipFill>
                <a:blip r:embed="rId52"/>
                <a:stretch>
                  <a:fillRect/>
                </a:stretch>
              </p:blipFill>
              <p:spPr>
                <a:xfrm>
                  <a:off x="6758293" y="3964152"/>
                  <a:ext cx="324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Freihand 62">
                  <a:extLst>
                    <a:ext uri="{FF2B5EF4-FFF2-40B4-BE49-F238E27FC236}">
                      <a16:creationId xmlns:a16="http://schemas.microsoft.com/office/drawing/2014/main" id="{8A25E241-1AC0-4164-98E6-6E745B9D940B}"/>
                    </a:ext>
                  </a:extLst>
                </p14:cNvPr>
                <p14:cNvContentPartPr/>
                <p14:nvPr/>
              </p14:nvContentPartPr>
              <p14:xfrm>
                <a:off x="6650293" y="3948312"/>
                <a:ext cx="2087640" cy="52560"/>
              </p14:xfrm>
            </p:contentPart>
          </mc:Choice>
          <mc:Fallback xmlns="">
            <p:pic>
              <p:nvPicPr>
                <p:cNvPr id="63" name="Freihand 62">
                  <a:extLst>
                    <a:ext uri="{FF2B5EF4-FFF2-40B4-BE49-F238E27FC236}">
                      <a16:creationId xmlns:a16="http://schemas.microsoft.com/office/drawing/2014/main" id="{8A25E241-1AC0-4164-98E6-6E745B9D940B}"/>
                    </a:ext>
                  </a:extLst>
                </p:cNvPr>
                <p:cNvPicPr/>
                <p:nvPr/>
              </p:nvPicPr>
              <p:blipFill>
                <a:blip r:embed="rId54"/>
                <a:stretch>
                  <a:fillRect/>
                </a:stretch>
              </p:blipFill>
              <p:spPr>
                <a:xfrm>
                  <a:off x="6645973" y="3943992"/>
                  <a:ext cx="2096280" cy="61200"/>
                </a:xfrm>
                <a:prstGeom prst="rect">
                  <a:avLst/>
                </a:prstGeom>
              </p:spPr>
            </p:pic>
          </mc:Fallback>
        </mc:AlternateContent>
      </p:grpSp>
      <p:grpSp>
        <p:nvGrpSpPr>
          <p:cNvPr id="103482" name="Gruppieren 103481">
            <a:extLst>
              <a:ext uri="{FF2B5EF4-FFF2-40B4-BE49-F238E27FC236}">
                <a16:creationId xmlns:a16="http://schemas.microsoft.com/office/drawing/2014/main" id="{19812AA5-A6CA-4BE9-84A9-95DF497FB88D}"/>
              </a:ext>
            </a:extLst>
          </p:cNvPr>
          <p:cNvGrpSpPr/>
          <p:nvPr/>
        </p:nvGrpSpPr>
        <p:grpSpPr>
          <a:xfrm>
            <a:off x="5383453" y="2159832"/>
            <a:ext cx="6500880" cy="1612080"/>
            <a:chOff x="5383453" y="2159832"/>
            <a:chExt cx="6500880" cy="1612080"/>
          </a:xfrm>
        </p:grpSpPr>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7044F966-8DAC-42F1-AF16-AE71F917F559}"/>
                    </a:ext>
                  </a:extLst>
                </p14:cNvPr>
                <p14:cNvContentPartPr/>
                <p14:nvPr/>
              </p14:nvContentPartPr>
              <p14:xfrm>
                <a:off x="5812213" y="3051552"/>
                <a:ext cx="333720" cy="36000"/>
              </p14:xfrm>
            </p:contentPart>
          </mc:Choice>
          <mc:Fallback xmlns="">
            <p:pic>
              <p:nvPicPr>
                <p:cNvPr id="31" name="Freihand 30">
                  <a:extLst>
                    <a:ext uri="{FF2B5EF4-FFF2-40B4-BE49-F238E27FC236}">
                      <a16:creationId xmlns:a16="http://schemas.microsoft.com/office/drawing/2014/main" id="{7044F966-8DAC-42F1-AF16-AE71F917F559}"/>
                    </a:ext>
                  </a:extLst>
                </p:cNvPr>
                <p:cNvPicPr/>
                <p:nvPr/>
              </p:nvPicPr>
              <p:blipFill>
                <a:blip r:embed="rId56"/>
                <a:stretch>
                  <a:fillRect/>
                </a:stretch>
              </p:blipFill>
              <p:spPr>
                <a:xfrm>
                  <a:off x="5807893" y="3047232"/>
                  <a:ext cx="342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05DA05DA-BF46-4232-A176-263EF734513A}"/>
                    </a:ext>
                  </a:extLst>
                </p14:cNvPr>
                <p14:cNvContentPartPr/>
                <p14:nvPr/>
              </p14:nvContentPartPr>
              <p14:xfrm>
                <a:off x="5736973" y="3005832"/>
                <a:ext cx="235800" cy="149400"/>
              </p14:xfrm>
            </p:contentPart>
          </mc:Choice>
          <mc:Fallback xmlns="">
            <p:pic>
              <p:nvPicPr>
                <p:cNvPr id="32" name="Freihand 31">
                  <a:extLst>
                    <a:ext uri="{FF2B5EF4-FFF2-40B4-BE49-F238E27FC236}">
                      <a16:creationId xmlns:a16="http://schemas.microsoft.com/office/drawing/2014/main" id="{05DA05DA-BF46-4232-A176-263EF734513A}"/>
                    </a:ext>
                  </a:extLst>
                </p:cNvPr>
                <p:cNvPicPr/>
                <p:nvPr/>
              </p:nvPicPr>
              <p:blipFill>
                <a:blip r:embed="rId58"/>
                <a:stretch>
                  <a:fillRect/>
                </a:stretch>
              </p:blipFill>
              <p:spPr>
                <a:xfrm>
                  <a:off x="5732653" y="3001512"/>
                  <a:ext cx="244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00D125A1-D904-4328-B1CD-D8783AB0E1A7}"/>
                    </a:ext>
                  </a:extLst>
                </p14:cNvPr>
                <p14:cNvContentPartPr/>
                <p14:nvPr/>
              </p14:nvContentPartPr>
              <p14:xfrm>
                <a:off x="6297133" y="2971992"/>
                <a:ext cx="336960" cy="99720"/>
              </p14:xfrm>
            </p:contentPart>
          </mc:Choice>
          <mc:Fallback xmlns="">
            <p:pic>
              <p:nvPicPr>
                <p:cNvPr id="34" name="Freihand 33">
                  <a:extLst>
                    <a:ext uri="{FF2B5EF4-FFF2-40B4-BE49-F238E27FC236}">
                      <a16:creationId xmlns:a16="http://schemas.microsoft.com/office/drawing/2014/main" id="{00D125A1-D904-4328-B1CD-D8783AB0E1A7}"/>
                    </a:ext>
                  </a:extLst>
                </p:cNvPr>
                <p:cNvPicPr/>
                <p:nvPr/>
              </p:nvPicPr>
              <p:blipFill>
                <a:blip r:embed="rId60"/>
                <a:stretch>
                  <a:fillRect/>
                </a:stretch>
              </p:blipFill>
              <p:spPr>
                <a:xfrm>
                  <a:off x="6292813" y="2967672"/>
                  <a:ext cx="345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8BBC32C5-35F7-4F6F-9E14-87D7A25FCC02}"/>
                    </a:ext>
                  </a:extLst>
                </p14:cNvPr>
                <p14:cNvContentPartPr/>
                <p14:nvPr/>
              </p14:nvContentPartPr>
              <p14:xfrm>
                <a:off x="6566773" y="2924832"/>
                <a:ext cx="68760" cy="10080"/>
              </p14:xfrm>
            </p:contentPart>
          </mc:Choice>
          <mc:Fallback xmlns="">
            <p:pic>
              <p:nvPicPr>
                <p:cNvPr id="35" name="Freihand 34">
                  <a:extLst>
                    <a:ext uri="{FF2B5EF4-FFF2-40B4-BE49-F238E27FC236}">
                      <a16:creationId xmlns:a16="http://schemas.microsoft.com/office/drawing/2014/main" id="{8BBC32C5-35F7-4F6F-9E14-87D7A25FCC02}"/>
                    </a:ext>
                  </a:extLst>
                </p:cNvPr>
                <p:cNvPicPr/>
                <p:nvPr/>
              </p:nvPicPr>
              <p:blipFill>
                <a:blip r:embed="rId62"/>
                <a:stretch>
                  <a:fillRect/>
                </a:stretch>
              </p:blipFill>
              <p:spPr>
                <a:xfrm>
                  <a:off x="6562453" y="2920512"/>
                  <a:ext cx="77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9F750C74-1BDF-445B-9766-C40A4E4A10D8}"/>
                    </a:ext>
                  </a:extLst>
                </p14:cNvPr>
                <p14:cNvContentPartPr/>
                <p14:nvPr/>
              </p14:nvContentPartPr>
              <p14:xfrm>
                <a:off x="6675133" y="2983872"/>
                <a:ext cx="209160" cy="58680"/>
              </p14:xfrm>
            </p:contentPart>
          </mc:Choice>
          <mc:Fallback xmlns="">
            <p:pic>
              <p:nvPicPr>
                <p:cNvPr id="36" name="Freihand 35">
                  <a:extLst>
                    <a:ext uri="{FF2B5EF4-FFF2-40B4-BE49-F238E27FC236}">
                      <a16:creationId xmlns:a16="http://schemas.microsoft.com/office/drawing/2014/main" id="{9F750C74-1BDF-445B-9766-C40A4E4A10D8}"/>
                    </a:ext>
                  </a:extLst>
                </p:cNvPr>
                <p:cNvPicPr/>
                <p:nvPr/>
              </p:nvPicPr>
              <p:blipFill>
                <a:blip r:embed="rId64"/>
                <a:stretch>
                  <a:fillRect/>
                </a:stretch>
              </p:blipFill>
              <p:spPr>
                <a:xfrm>
                  <a:off x="6670813" y="2979552"/>
                  <a:ext cx="217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50F116FC-EFD3-4A13-BF22-30A87A6263E9}"/>
                    </a:ext>
                  </a:extLst>
                </p14:cNvPr>
                <p14:cNvContentPartPr/>
                <p14:nvPr/>
              </p14:nvContentPartPr>
              <p14:xfrm>
                <a:off x="6957013" y="2881272"/>
                <a:ext cx="308520" cy="142200"/>
              </p14:xfrm>
            </p:contentPart>
          </mc:Choice>
          <mc:Fallback xmlns="">
            <p:pic>
              <p:nvPicPr>
                <p:cNvPr id="37" name="Freihand 36">
                  <a:extLst>
                    <a:ext uri="{FF2B5EF4-FFF2-40B4-BE49-F238E27FC236}">
                      <a16:creationId xmlns:a16="http://schemas.microsoft.com/office/drawing/2014/main" id="{50F116FC-EFD3-4A13-BF22-30A87A6263E9}"/>
                    </a:ext>
                  </a:extLst>
                </p:cNvPr>
                <p:cNvPicPr/>
                <p:nvPr/>
              </p:nvPicPr>
              <p:blipFill>
                <a:blip r:embed="rId66"/>
                <a:stretch>
                  <a:fillRect/>
                </a:stretch>
              </p:blipFill>
              <p:spPr>
                <a:xfrm>
                  <a:off x="6952693" y="2876952"/>
                  <a:ext cx="317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C716BC02-C859-4EBA-885B-EADCEB0319FB}"/>
                    </a:ext>
                  </a:extLst>
                </p14:cNvPr>
                <p14:cNvContentPartPr/>
                <p14:nvPr/>
              </p14:nvContentPartPr>
              <p14:xfrm>
                <a:off x="7248253" y="2908992"/>
                <a:ext cx="24840" cy="19440"/>
              </p14:xfrm>
            </p:contentPart>
          </mc:Choice>
          <mc:Fallback xmlns="">
            <p:pic>
              <p:nvPicPr>
                <p:cNvPr id="38" name="Freihand 37">
                  <a:extLst>
                    <a:ext uri="{FF2B5EF4-FFF2-40B4-BE49-F238E27FC236}">
                      <a16:creationId xmlns:a16="http://schemas.microsoft.com/office/drawing/2014/main" id="{C716BC02-C859-4EBA-885B-EADCEB0319FB}"/>
                    </a:ext>
                  </a:extLst>
                </p:cNvPr>
                <p:cNvPicPr/>
                <p:nvPr/>
              </p:nvPicPr>
              <p:blipFill>
                <a:blip r:embed="rId68"/>
                <a:stretch>
                  <a:fillRect/>
                </a:stretch>
              </p:blipFill>
              <p:spPr>
                <a:xfrm>
                  <a:off x="7243933" y="2904672"/>
                  <a:ext cx="33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BD45AD44-7838-460D-98A2-63E8C90672B2}"/>
                    </a:ext>
                  </a:extLst>
                </p14:cNvPr>
                <p14:cNvContentPartPr/>
                <p14:nvPr/>
              </p14:nvContentPartPr>
              <p14:xfrm>
                <a:off x="7235653" y="2963352"/>
                <a:ext cx="152280" cy="236160"/>
              </p14:xfrm>
            </p:contentPart>
          </mc:Choice>
          <mc:Fallback xmlns="">
            <p:pic>
              <p:nvPicPr>
                <p:cNvPr id="39" name="Freihand 38">
                  <a:extLst>
                    <a:ext uri="{FF2B5EF4-FFF2-40B4-BE49-F238E27FC236}">
                      <a16:creationId xmlns:a16="http://schemas.microsoft.com/office/drawing/2014/main" id="{BD45AD44-7838-460D-98A2-63E8C90672B2}"/>
                    </a:ext>
                  </a:extLst>
                </p:cNvPr>
                <p:cNvPicPr/>
                <p:nvPr/>
              </p:nvPicPr>
              <p:blipFill>
                <a:blip r:embed="rId70"/>
                <a:stretch>
                  <a:fillRect/>
                </a:stretch>
              </p:blipFill>
              <p:spPr>
                <a:xfrm>
                  <a:off x="7231333" y="2959032"/>
                  <a:ext cx="1609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71BC4803-3B5A-4128-AD2E-FAFE2F05C9CA}"/>
                    </a:ext>
                  </a:extLst>
                </p14:cNvPr>
                <p14:cNvContentPartPr/>
                <p14:nvPr/>
              </p14:nvContentPartPr>
              <p14:xfrm>
                <a:off x="7409533" y="2835192"/>
                <a:ext cx="140760" cy="169200"/>
              </p14:xfrm>
            </p:contentPart>
          </mc:Choice>
          <mc:Fallback xmlns="">
            <p:pic>
              <p:nvPicPr>
                <p:cNvPr id="41" name="Freihand 40">
                  <a:extLst>
                    <a:ext uri="{FF2B5EF4-FFF2-40B4-BE49-F238E27FC236}">
                      <a16:creationId xmlns:a16="http://schemas.microsoft.com/office/drawing/2014/main" id="{71BC4803-3B5A-4128-AD2E-FAFE2F05C9CA}"/>
                    </a:ext>
                  </a:extLst>
                </p:cNvPr>
                <p:cNvPicPr/>
                <p:nvPr/>
              </p:nvPicPr>
              <p:blipFill>
                <a:blip r:embed="rId72"/>
                <a:stretch>
                  <a:fillRect/>
                </a:stretch>
              </p:blipFill>
              <p:spPr>
                <a:xfrm>
                  <a:off x="7405213" y="2830872"/>
                  <a:ext cx="149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565482C7-0BC9-4B55-ADC9-ACA0FBB6E09E}"/>
                    </a:ext>
                  </a:extLst>
                </p14:cNvPr>
                <p14:cNvContentPartPr/>
                <p14:nvPr/>
              </p14:nvContentPartPr>
              <p14:xfrm>
                <a:off x="7471093" y="2931312"/>
                <a:ext cx="64080" cy="66240"/>
              </p14:xfrm>
            </p:contentPart>
          </mc:Choice>
          <mc:Fallback xmlns="">
            <p:pic>
              <p:nvPicPr>
                <p:cNvPr id="42" name="Freihand 41">
                  <a:extLst>
                    <a:ext uri="{FF2B5EF4-FFF2-40B4-BE49-F238E27FC236}">
                      <a16:creationId xmlns:a16="http://schemas.microsoft.com/office/drawing/2014/main" id="{565482C7-0BC9-4B55-ADC9-ACA0FBB6E09E}"/>
                    </a:ext>
                  </a:extLst>
                </p:cNvPr>
                <p:cNvPicPr/>
                <p:nvPr/>
              </p:nvPicPr>
              <p:blipFill>
                <a:blip r:embed="rId74"/>
                <a:stretch>
                  <a:fillRect/>
                </a:stretch>
              </p:blipFill>
              <p:spPr>
                <a:xfrm>
                  <a:off x="7466773" y="2926992"/>
                  <a:ext cx="72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DA2AA0D2-4923-4842-AE33-DFD1F1D9595F}"/>
                    </a:ext>
                  </a:extLst>
                </p14:cNvPr>
                <p14:cNvContentPartPr/>
                <p14:nvPr/>
              </p14:nvContentPartPr>
              <p14:xfrm>
                <a:off x="7560013" y="2915112"/>
                <a:ext cx="132120" cy="83880"/>
              </p14:xfrm>
            </p:contentPart>
          </mc:Choice>
          <mc:Fallback xmlns="">
            <p:pic>
              <p:nvPicPr>
                <p:cNvPr id="43" name="Freihand 42">
                  <a:extLst>
                    <a:ext uri="{FF2B5EF4-FFF2-40B4-BE49-F238E27FC236}">
                      <a16:creationId xmlns:a16="http://schemas.microsoft.com/office/drawing/2014/main" id="{DA2AA0D2-4923-4842-AE33-DFD1F1D9595F}"/>
                    </a:ext>
                  </a:extLst>
                </p:cNvPr>
                <p:cNvPicPr/>
                <p:nvPr/>
              </p:nvPicPr>
              <p:blipFill>
                <a:blip r:embed="rId76"/>
                <a:stretch>
                  <a:fillRect/>
                </a:stretch>
              </p:blipFill>
              <p:spPr>
                <a:xfrm>
                  <a:off x="7555693" y="2910792"/>
                  <a:ext cx="140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9A0E7FC5-0CF8-420A-8E06-3393E41FE42A}"/>
                    </a:ext>
                  </a:extLst>
                </p14:cNvPr>
                <p14:cNvContentPartPr/>
                <p14:nvPr/>
              </p14:nvContentPartPr>
              <p14:xfrm>
                <a:off x="7682773" y="2813952"/>
                <a:ext cx="86760" cy="175680"/>
              </p14:xfrm>
            </p:contentPart>
          </mc:Choice>
          <mc:Fallback xmlns="">
            <p:pic>
              <p:nvPicPr>
                <p:cNvPr id="44" name="Freihand 43">
                  <a:extLst>
                    <a:ext uri="{FF2B5EF4-FFF2-40B4-BE49-F238E27FC236}">
                      <a16:creationId xmlns:a16="http://schemas.microsoft.com/office/drawing/2014/main" id="{9A0E7FC5-0CF8-420A-8E06-3393E41FE42A}"/>
                    </a:ext>
                  </a:extLst>
                </p:cNvPr>
                <p:cNvPicPr/>
                <p:nvPr/>
              </p:nvPicPr>
              <p:blipFill>
                <a:blip r:embed="rId78"/>
                <a:stretch>
                  <a:fillRect/>
                </a:stretch>
              </p:blipFill>
              <p:spPr>
                <a:xfrm>
                  <a:off x="7678453" y="2809632"/>
                  <a:ext cx="9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4AC011E5-A47B-4447-AE32-5CCB986067FD}"/>
                    </a:ext>
                  </a:extLst>
                </p14:cNvPr>
                <p14:cNvContentPartPr/>
                <p14:nvPr/>
              </p14:nvContentPartPr>
              <p14:xfrm>
                <a:off x="7635973" y="2862192"/>
                <a:ext cx="51480" cy="1800"/>
              </p14:xfrm>
            </p:contentPart>
          </mc:Choice>
          <mc:Fallback xmlns="">
            <p:pic>
              <p:nvPicPr>
                <p:cNvPr id="45" name="Freihand 44">
                  <a:extLst>
                    <a:ext uri="{FF2B5EF4-FFF2-40B4-BE49-F238E27FC236}">
                      <a16:creationId xmlns:a16="http://schemas.microsoft.com/office/drawing/2014/main" id="{4AC011E5-A47B-4447-AE32-5CCB986067FD}"/>
                    </a:ext>
                  </a:extLst>
                </p:cNvPr>
                <p:cNvPicPr/>
                <p:nvPr/>
              </p:nvPicPr>
              <p:blipFill>
                <a:blip r:embed="rId80"/>
                <a:stretch>
                  <a:fillRect/>
                </a:stretch>
              </p:blipFill>
              <p:spPr>
                <a:xfrm>
                  <a:off x="7631653" y="2857872"/>
                  <a:ext cx="601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EA6CB4FF-F9D6-4B69-9889-C5CBFC15CFF1}"/>
                    </a:ext>
                  </a:extLst>
                </p14:cNvPr>
                <p14:cNvContentPartPr/>
                <p14:nvPr/>
              </p14:nvContentPartPr>
              <p14:xfrm>
                <a:off x="7786093" y="2893512"/>
                <a:ext cx="63360" cy="100440"/>
              </p14:xfrm>
            </p:contentPart>
          </mc:Choice>
          <mc:Fallback xmlns="">
            <p:pic>
              <p:nvPicPr>
                <p:cNvPr id="46" name="Freihand 45">
                  <a:extLst>
                    <a:ext uri="{FF2B5EF4-FFF2-40B4-BE49-F238E27FC236}">
                      <a16:creationId xmlns:a16="http://schemas.microsoft.com/office/drawing/2014/main" id="{EA6CB4FF-F9D6-4B69-9889-C5CBFC15CFF1}"/>
                    </a:ext>
                  </a:extLst>
                </p:cNvPr>
                <p:cNvPicPr/>
                <p:nvPr/>
              </p:nvPicPr>
              <p:blipFill>
                <a:blip r:embed="rId82"/>
                <a:stretch>
                  <a:fillRect/>
                </a:stretch>
              </p:blipFill>
              <p:spPr>
                <a:xfrm>
                  <a:off x="7781773" y="2889192"/>
                  <a:ext cx="72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AF61CF58-D127-4BA2-850C-99A8CBE7BE0B}"/>
                    </a:ext>
                  </a:extLst>
                </p14:cNvPr>
                <p14:cNvContentPartPr/>
                <p14:nvPr/>
              </p14:nvContentPartPr>
              <p14:xfrm>
                <a:off x="8038453" y="2805312"/>
                <a:ext cx="198360" cy="154440"/>
              </p14:xfrm>
            </p:contentPart>
          </mc:Choice>
          <mc:Fallback xmlns="">
            <p:pic>
              <p:nvPicPr>
                <p:cNvPr id="47" name="Freihand 46">
                  <a:extLst>
                    <a:ext uri="{FF2B5EF4-FFF2-40B4-BE49-F238E27FC236}">
                      <a16:creationId xmlns:a16="http://schemas.microsoft.com/office/drawing/2014/main" id="{AF61CF58-D127-4BA2-850C-99A8CBE7BE0B}"/>
                    </a:ext>
                  </a:extLst>
                </p:cNvPr>
                <p:cNvPicPr/>
                <p:nvPr/>
              </p:nvPicPr>
              <p:blipFill>
                <a:blip r:embed="rId84"/>
                <a:stretch>
                  <a:fillRect/>
                </a:stretch>
              </p:blipFill>
              <p:spPr>
                <a:xfrm>
                  <a:off x="8034133" y="2800992"/>
                  <a:ext cx="207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BFBBD9E3-9E73-4E24-89B9-92448F51C54B}"/>
                    </a:ext>
                  </a:extLst>
                </p14:cNvPr>
                <p14:cNvContentPartPr/>
                <p14:nvPr/>
              </p14:nvContentPartPr>
              <p14:xfrm>
                <a:off x="8200453" y="2797392"/>
                <a:ext cx="126000" cy="165960"/>
              </p14:xfrm>
            </p:contentPart>
          </mc:Choice>
          <mc:Fallback xmlns="">
            <p:pic>
              <p:nvPicPr>
                <p:cNvPr id="48" name="Freihand 47">
                  <a:extLst>
                    <a:ext uri="{FF2B5EF4-FFF2-40B4-BE49-F238E27FC236}">
                      <a16:creationId xmlns:a16="http://schemas.microsoft.com/office/drawing/2014/main" id="{BFBBD9E3-9E73-4E24-89B9-92448F51C54B}"/>
                    </a:ext>
                  </a:extLst>
                </p:cNvPr>
                <p:cNvPicPr/>
                <p:nvPr/>
              </p:nvPicPr>
              <p:blipFill>
                <a:blip r:embed="rId86"/>
                <a:stretch>
                  <a:fillRect/>
                </a:stretch>
              </p:blipFill>
              <p:spPr>
                <a:xfrm>
                  <a:off x="8196133" y="2793072"/>
                  <a:ext cx="134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BB15F81C-FCB7-47EE-8A10-ECB64B0D1BE3}"/>
                    </a:ext>
                  </a:extLst>
                </p14:cNvPr>
                <p14:cNvContentPartPr/>
                <p14:nvPr/>
              </p14:nvContentPartPr>
              <p14:xfrm>
                <a:off x="8337253" y="2868312"/>
                <a:ext cx="172080" cy="91440"/>
              </p14:xfrm>
            </p:contentPart>
          </mc:Choice>
          <mc:Fallback xmlns="">
            <p:pic>
              <p:nvPicPr>
                <p:cNvPr id="49" name="Freihand 48">
                  <a:extLst>
                    <a:ext uri="{FF2B5EF4-FFF2-40B4-BE49-F238E27FC236}">
                      <a16:creationId xmlns:a16="http://schemas.microsoft.com/office/drawing/2014/main" id="{BB15F81C-FCB7-47EE-8A10-ECB64B0D1BE3}"/>
                    </a:ext>
                  </a:extLst>
                </p:cNvPr>
                <p:cNvPicPr/>
                <p:nvPr/>
              </p:nvPicPr>
              <p:blipFill>
                <a:blip r:embed="rId88"/>
                <a:stretch>
                  <a:fillRect/>
                </a:stretch>
              </p:blipFill>
              <p:spPr>
                <a:xfrm>
                  <a:off x="8332933" y="2863992"/>
                  <a:ext cx="180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3ECF863D-DBF7-46D8-B69C-DF1ADD9248D2}"/>
                    </a:ext>
                  </a:extLst>
                </p14:cNvPr>
                <p14:cNvContentPartPr/>
                <p14:nvPr/>
              </p14:nvContentPartPr>
              <p14:xfrm>
                <a:off x="8521573" y="2892072"/>
                <a:ext cx="153360" cy="76680"/>
              </p14:xfrm>
            </p:contentPart>
          </mc:Choice>
          <mc:Fallback xmlns="">
            <p:pic>
              <p:nvPicPr>
                <p:cNvPr id="51" name="Freihand 50">
                  <a:extLst>
                    <a:ext uri="{FF2B5EF4-FFF2-40B4-BE49-F238E27FC236}">
                      <a16:creationId xmlns:a16="http://schemas.microsoft.com/office/drawing/2014/main" id="{3ECF863D-DBF7-46D8-B69C-DF1ADD9248D2}"/>
                    </a:ext>
                  </a:extLst>
                </p:cNvPr>
                <p:cNvPicPr/>
                <p:nvPr/>
              </p:nvPicPr>
              <p:blipFill>
                <a:blip r:embed="rId90"/>
                <a:stretch>
                  <a:fillRect/>
                </a:stretch>
              </p:blipFill>
              <p:spPr>
                <a:xfrm>
                  <a:off x="8517253" y="2887752"/>
                  <a:ext cx="162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3E0B25BC-E954-4155-9705-4E4A08058635}"/>
                    </a:ext>
                  </a:extLst>
                </p14:cNvPr>
                <p14:cNvContentPartPr/>
                <p14:nvPr/>
              </p14:nvContentPartPr>
              <p14:xfrm>
                <a:off x="8699053" y="2787672"/>
                <a:ext cx="102600" cy="153360"/>
              </p14:xfrm>
            </p:contentPart>
          </mc:Choice>
          <mc:Fallback xmlns="">
            <p:pic>
              <p:nvPicPr>
                <p:cNvPr id="52" name="Freihand 51">
                  <a:extLst>
                    <a:ext uri="{FF2B5EF4-FFF2-40B4-BE49-F238E27FC236}">
                      <a16:creationId xmlns:a16="http://schemas.microsoft.com/office/drawing/2014/main" id="{3E0B25BC-E954-4155-9705-4E4A08058635}"/>
                    </a:ext>
                  </a:extLst>
                </p:cNvPr>
                <p:cNvPicPr/>
                <p:nvPr/>
              </p:nvPicPr>
              <p:blipFill>
                <a:blip r:embed="rId92"/>
                <a:stretch>
                  <a:fillRect/>
                </a:stretch>
              </p:blipFill>
              <p:spPr>
                <a:xfrm>
                  <a:off x="8694733" y="2783352"/>
                  <a:ext cx="111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047FA953-E46B-48EF-9153-4E318FAD04BA}"/>
                    </a:ext>
                  </a:extLst>
                </p14:cNvPr>
                <p14:cNvContentPartPr/>
                <p14:nvPr/>
              </p14:nvContentPartPr>
              <p14:xfrm>
                <a:off x="8768533" y="2778672"/>
                <a:ext cx="304920" cy="149040"/>
              </p14:xfrm>
            </p:contentPart>
          </mc:Choice>
          <mc:Fallback xmlns="">
            <p:pic>
              <p:nvPicPr>
                <p:cNvPr id="53" name="Freihand 52">
                  <a:extLst>
                    <a:ext uri="{FF2B5EF4-FFF2-40B4-BE49-F238E27FC236}">
                      <a16:creationId xmlns:a16="http://schemas.microsoft.com/office/drawing/2014/main" id="{047FA953-E46B-48EF-9153-4E318FAD04BA}"/>
                    </a:ext>
                  </a:extLst>
                </p:cNvPr>
                <p:cNvPicPr/>
                <p:nvPr/>
              </p:nvPicPr>
              <p:blipFill>
                <a:blip r:embed="rId94"/>
                <a:stretch>
                  <a:fillRect/>
                </a:stretch>
              </p:blipFill>
              <p:spPr>
                <a:xfrm>
                  <a:off x="8764213" y="2774352"/>
                  <a:ext cx="313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01F920EC-4ADD-4059-B69E-FA8F8D35DB7B}"/>
                    </a:ext>
                  </a:extLst>
                </p14:cNvPr>
                <p14:cNvContentPartPr/>
                <p14:nvPr/>
              </p14:nvContentPartPr>
              <p14:xfrm>
                <a:off x="6257893" y="3075312"/>
                <a:ext cx="3019680" cy="141840"/>
              </p14:xfrm>
            </p:contentPart>
          </mc:Choice>
          <mc:Fallback xmlns="">
            <p:pic>
              <p:nvPicPr>
                <p:cNvPr id="55" name="Freihand 54">
                  <a:extLst>
                    <a:ext uri="{FF2B5EF4-FFF2-40B4-BE49-F238E27FC236}">
                      <a16:creationId xmlns:a16="http://schemas.microsoft.com/office/drawing/2014/main" id="{01F920EC-4ADD-4059-B69E-FA8F8D35DB7B}"/>
                    </a:ext>
                  </a:extLst>
                </p:cNvPr>
                <p:cNvPicPr/>
                <p:nvPr/>
              </p:nvPicPr>
              <p:blipFill>
                <a:blip r:embed="rId96"/>
                <a:stretch>
                  <a:fillRect/>
                </a:stretch>
              </p:blipFill>
              <p:spPr>
                <a:xfrm>
                  <a:off x="6253573" y="3070992"/>
                  <a:ext cx="3028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1F892E7C-B241-4847-AECD-D3311F7C4801}"/>
                    </a:ext>
                  </a:extLst>
                </p14:cNvPr>
                <p14:cNvContentPartPr/>
                <p14:nvPr/>
              </p14:nvContentPartPr>
              <p14:xfrm>
                <a:off x="5543653" y="2212392"/>
                <a:ext cx="3106080" cy="759240"/>
              </p14:xfrm>
            </p:contentPart>
          </mc:Choice>
          <mc:Fallback xmlns="">
            <p:pic>
              <p:nvPicPr>
                <p:cNvPr id="57" name="Freihand 56">
                  <a:extLst>
                    <a:ext uri="{FF2B5EF4-FFF2-40B4-BE49-F238E27FC236}">
                      <a16:creationId xmlns:a16="http://schemas.microsoft.com/office/drawing/2014/main" id="{1F892E7C-B241-4847-AECD-D3311F7C4801}"/>
                    </a:ext>
                  </a:extLst>
                </p:cNvPr>
                <p:cNvPicPr/>
                <p:nvPr/>
              </p:nvPicPr>
              <p:blipFill>
                <a:blip r:embed="rId98"/>
                <a:stretch>
                  <a:fillRect/>
                </a:stretch>
              </p:blipFill>
              <p:spPr>
                <a:xfrm>
                  <a:off x="5539333" y="2208072"/>
                  <a:ext cx="311472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0F1BDA59-92A9-4A6A-A2A9-C0C3493C6290}"/>
                    </a:ext>
                  </a:extLst>
                </p14:cNvPr>
                <p14:cNvContentPartPr/>
                <p14:nvPr/>
              </p14:nvContentPartPr>
              <p14:xfrm>
                <a:off x="8487013" y="2159832"/>
                <a:ext cx="366840" cy="215640"/>
              </p14:xfrm>
            </p:contentPart>
          </mc:Choice>
          <mc:Fallback xmlns="">
            <p:pic>
              <p:nvPicPr>
                <p:cNvPr id="58" name="Freihand 57">
                  <a:extLst>
                    <a:ext uri="{FF2B5EF4-FFF2-40B4-BE49-F238E27FC236}">
                      <a16:creationId xmlns:a16="http://schemas.microsoft.com/office/drawing/2014/main" id="{0F1BDA59-92A9-4A6A-A2A9-C0C3493C6290}"/>
                    </a:ext>
                  </a:extLst>
                </p:cNvPr>
                <p:cNvPicPr/>
                <p:nvPr/>
              </p:nvPicPr>
              <p:blipFill>
                <a:blip r:embed="rId100"/>
                <a:stretch>
                  <a:fillRect/>
                </a:stretch>
              </p:blipFill>
              <p:spPr>
                <a:xfrm>
                  <a:off x="8482693" y="2155512"/>
                  <a:ext cx="375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2BC06039-1690-4EBE-B1C0-A9E1B9773E43}"/>
                    </a:ext>
                  </a:extLst>
                </p14:cNvPr>
                <p14:cNvContentPartPr/>
                <p14:nvPr/>
              </p14:nvContentPartPr>
              <p14:xfrm>
                <a:off x="5383453" y="2746272"/>
                <a:ext cx="395640" cy="342360"/>
              </p14:xfrm>
            </p:contentPart>
          </mc:Choice>
          <mc:Fallback xmlns="">
            <p:pic>
              <p:nvPicPr>
                <p:cNvPr id="59" name="Freihand 58">
                  <a:extLst>
                    <a:ext uri="{FF2B5EF4-FFF2-40B4-BE49-F238E27FC236}">
                      <a16:creationId xmlns:a16="http://schemas.microsoft.com/office/drawing/2014/main" id="{2BC06039-1690-4EBE-B1C0-A9E1B9773E43}"/>
                    </a:ext>
                  </a:extLst>
                </p:cNvPr>
                <p:cNvPicPr/>
                <p:nvPr/>
              </p:nvPicPr>
              <p:blipFill>
                <a:blip r:embed="rId102"/>
                <a:stretch>
                  <a:fillRect/>
                </a:stretch>
              </p:blipFill>
              <p:spPr>
                <a:xfrm>
                  <a:off x="5379133" y="2741952"/>
                  <a:ext cx="4042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3425" name="Freihand 103424">
                  <a:extLst>
                    <a:ext uri="{FF2B5EF4-FFF2-40B4-BE49-F238E27FC236}">
                      <a16:creationId xmlns:a16="http://schemas.microsoft.com/office/drawing/2014/main" id="{AF3D77BA-E8D6-4221-A21D-24B64C4D80CE}"/>
                    </a:ext>
                  </a:extLst>
                </p14:cNvPr>
                <p14:cNvContentPartPr/>
                <p14:nvPr/>
              </p14:nvContentPartPr>
              <p14:xfrm>
                <a:off x="8718853" y="3647352"/>
                <a:ext cx="173520" cy="124560"/>
              </p14:xfrm>
            </p:contentPart>
          </mc:Choice>
          <mc:Fallback xmlns="">
            <p:pic>
              <p:nvPicPr>
                <p:cNvPr id="103425" name="Freihand 103424">
                  <a:extLst>
                    <a:ext uri="{FF2B5EF4-FFF2-40B4-BE49-F238E27FC236}">
                      <a16:creationId xmlns:a16="http://schemas.microsoft.com/office/drawing/2014/main" id="{AF3D77BA-E8D6-4221-A21D-24B64C4D80CE}"/>
                    </a:ext>
                  </a:extLst>
                </p:cNvPr>
                <p:cNvPicPr/>
                <p:nvPr/>
              </p:nvPicPr>
              <p:blipFill>
                <a:blip r:embed="rId104"/>
                <a:stretch>
                  <a:fillRect/>
                </a:stretch>
              </p:blipFill>
              <p:spPr>
                <a:xfrm>
                  <a:off x="8714533" y="3643032"/>
                  <a:ext cx="182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3426" name="Freihand 103425">
                  <a:extLst>
                    <a:ext uri="{FF2B5EF4-FFF2-40B4-BE49-F238E27FC236}">
                      <a16:creationId xmlns:a16="http://schemas.microsoft.com/office/drawing/2014/main" id="{508AE5F0-DC05-4CD7-B7C4-63BB8E8739B1}"/>
                    </a:ext>
                  </a:extLst>
                </p14:cNvPr>
                <p14:cNvContentPartPr/>
                <p14:nvPr/>
              </p14:nvContentPartPr>
              <p14:xfrm>
                <a:off x="8992453" y="3508752"/>
                <a:ext cx="120600" cy="158760"/>
              </p14:xfrm>
            </p:contentPart>
          </mc:Choice>
          <mc:Fallback xmlns="">
            <p:pic>
              <p:nvPicPr>
                <p:cNvPr id="103426" name="Freihand 103425">
                  <a:extLst>
                    <a:ext uri="{FF2B5EF4-FFF2-40B4-BE49-F238E27FC236}">
                      <a16:creationId xmlns:a16="http://schemas.microsoft.com/office/drawing/2014/main" id="{508AE5F0-DC05-4CD7-B7C4-63BB8E8739B1}"/>
                    </a:ext>
                  </a:extLst>
                </p:cNvPr>
                <p:cNvPicPr/>
                <p:nvPr/>
              </p:nvPicPr>
              <p:blipFill>
                <a:blip r:embed="rId106"/>
                <a:stretch>
                  <a:fillRect/>
                </a:stretch>
              </p:blipFill>
              <p:spPr>
                <a:xfrm>
                  <a:off x="8988133" y="3504432"/>
                  <a:ext cx="129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3438" name="Freihand 103437">
                  <a:extLst>
                    <a:ext uri="{FF2B5EF4-FFF2-40B4-BE49-F238E27FC236}">
                      <a16:creationId xmlns:a16="http://schemas.microsoft.com/office/drawing/2014/main" id="{86271050-1CE6-4EFA-A67F-854E1BA684BE}"/>
                    </a:ext>
                  </a:extLst>
                </p14:cNvPr>
                <p14:cNvContentPartPr/>
                <p14:nvPr/>
              </p14:nvContentPartPr>
              <p14:xfrm>
                <a:off x="9136813" y="3481752"/>
                <a:ext cx="84600" cy="105480"/>
              </p14:xfrm>
            </p:contentPart>
          </mc:Choice>
          <mc:Fallback xmlns="">
            <p:pic>
              <p:nvPicPr>
                <p:cNvPr id="103438" name="Freihand 103437">
                  <a:extLst>
                    <a:ext uri="{FF2B5EF4-FFF2-40B4-BE49-F238E27FC236}">
                      <a16:creationId xmlns:a16="http://schemas.microsoft.com/office/drawing/2014/main" id="{86271050-1CE6-4EFA-A67F-854E1BA684BE}"/>
                    </a:ext>
                  </a:extLst>
                </p:cNvPr>
                <p:cNvPicPr/>
                <p:nvPr/>
              </p:nvPicPr>
              <p:blipFill>
                <a:blip r:embed="rId108"/>
                <a:stretch>
                  <a:fillRect/>
                </a:stretch>
              </p:blipFill>
              <p:spPr>
                <a:xfrm>
                  <a:off x="9132493" y="3477432"/>
                  <a:ext cx="93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3439" name="Freihand 103438">
                  <a:extLst>
                    <a:ext uri="{FF2B5EF4-FFF2-40B4-BE49-F238E27FC236}">
                      <a16:creationId xmlns:a16="http://schemas.microsoft.com/office/drawing/2014/main" id="{6F5E1759-CF94-4187-B154-35DD225CE865}"/>
                    </a:ext>
                  </a:extLst>
                </p14:cNvPr>
                <p14:cNvContentPartPr/>
                <p14:nvPr/>
              </p14:nvContentPartPr>
              <p14:xfrm>
                <a:off x="9334453" y="3392472"/>
                <a:ext cx="52920" cy="160200"/>
              </p14:xfrm>
            </p:contentPart>
          </mc:Choice>
          <mc:Fallback xmlns="">
            <p:pic>
              <p:nvPicPr>
                <p:cNvPr id="103439" name="Freihand 103438">
                  <a:extLst>
                    <a:ext uri="{FF2B5EF4-FFF2-40B4-BE49-F238E27FC236}">
                      <a16:creationId xmlns:a16="http://schemas.microsoft.com/office/drawing/2014/main" id="{6F5E1759-CF94-4187-B154-35DD225CE865}"/>
                    </a:ext>
                  </a:extLst>
                </p:cNvPr>
                <p:cNvPicPr/>
                <p:nvPr/>
              </p:nvPicPr>
              <p:blipFill>
                <a:blip r:embed="rId110"/>
                <a:stretch>
                  <a:fillRect/>
                </a:stretch>
              </p:blipFill>
              <p:spPr>
                <a:xfrm>
                  <a:off x="9330133" y="3388152"/>
                  <a:ext cx="61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3440" name="Freihand 103439">
                  <a:extLst>
                    <a:ext uri="{FF2B5EF4-FFF2-40B4-BE49-F238E27FC236}">
                      <a16:creationId xmlns:a16="http://schemas.microsoft.com/office/drawing/2014/main" id="{74F506B6-AFD3-4DB8-8039-424907E34E06}"/>
                    </a:ext>
                  </a:extLst>
                </p14:cNvPr>
                <p14:cNvContentPartPr/>
                <p14:nvPr/>
              </p14:nvContentPartPr>
              <p14:xfrm>
                <a:off x="9210973" y="3367992"/>
                <a:ext cx="127080" cy="82800"/>
              </p14:xfrm>
            </p:contentPart>
          </mc:Choice>
          <mc:Fallback xmlns="">
            <p:pic>
              <p:nvPicPr>
                <p:cNvPr id="103440" name="Freihand 103439">
                  <a:extLst>
                    <a:ext uri="{FF2B5EF4-FFF2-40B4-BE49-F238E27FC236}">
                      <a16:creationId xmlns:a16="http://schemas.microsoft.com/office/drawing/2014/main" id="{74F506B6-AFD3-4DB8-8039-424907E34E06}"/>
                    </a:ext>
                  </a:extLst>
                </p:cNvPr>
                <p:cNvPicPr/>
                <p:nvPr/>
              </p:nvPicPr>
              <p:blipFill>
                <a:blip r:embed="rId112"/>
                <a:stretch>
                  <a:fillRect/>
                </a:stretch>
              </p:blipFill>
              <p:spPr>
                <a:xfrm>
                  <a:off x="9206653" y="3363672"/>
                  <a:ext cx="135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3441" name="Freihand 103440">
                  <a:extLst>
                    <a:ext uri="{FF2B5EF4-FFF2-40B4-BE49-F238E27FC236}">
                      <a16:creationId xmlns:a16="http://schemas.microsoft.com/office/drawing/2014/main" id="{E07FF2BB-5D23-424A-9042-7E3DDD441B71}"/>
                    </a:ext>
                  </a:extLst>
                </p14:cNvPr>
                <p14:cNvContentPartPr/>
                <p14:nvPr/>
              </p14:nvContentPartPr>
              <p14:xfrm>
                <a:off x="9396733" y="3446832"/>
                <a:ext cx="78120" cy="83880"/>
              </p14:xfrm>
            </p:contentPart>
          </mc:Choice>
          <mc:Fallback xmlns="">
            <p:pic>
              <p:nvPicPr>
                <p:cNvPr id="103441" name="Freihand 103440">
                  <a:extLst>
                    <a:ext uri="{FF2B5EF4-FFF2-40B4-BE49-F238E27FC236}">
                      <a16:creationId xmlns:a16="http://schemas.microsoft.com/office/drawing/2014/main" id="{E07FF2BB-5D23-424A-9042-7E3DDD441B71}"/>
                    </a:ext>
                  </a:extLst>
                </p:cNvPr>
                <p:cNvPicPr/>
                <p:nvPr/>
              </p:nvPicPr>
              <p:blipFill>
                <a:blip r:embed="rId114"/>
                <a:stretch>
                  <a:fillRect/>
                </a:stretch>
              </p:blipFill>
              <p:spPr>
                <a:xfrm>
                  <a:off x="9392413" y="3442512"/>
                  <a:ext cx="86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3442" name="Freihand 103441">
                  <a:extLst>
                    <a:ext uri="{FF2B5EF4-FFF2-40B4-BE49-F238E27FC236}">
                      <a16:creationId xmlns:a16="http://schemas.microsoft.com/office/drawing/2014/main" id="{F1393E2B-4522-4B90-9E01-0513EE244968}"/>
                    </a:ext>
                  </a:extLst>
                </p14:cNvPr>
                <p14:cNvContentPartPr/>
                <p14:nvPr/>
              </p14:nvContentPartPr>
              <p14:xfrm>
                <a:off x="9524173" y="3302112"/>
                <a:ext cx="125280" cy="85680"/>
              </p14:xfrm>
            </p:contentPart>
          </mc:Choice>
          <mc:Fallback xmlns="">
            <p:pic>
              <p:nvPicPr>
                <p:cNvPr id="103442" name="Freihand 103441">
                  <a:extLst>
                    <a:ext uri="{FF2B5EF4-FFF2-40B4-BE49-F238E27FC236}">
                      <a16:creationId xmlns:a16="http://schemas.microsoft.com/office/drawing/2014/main" id="{F1393E2B-4522-4B90-9E01-0513EE244968}"/>
                    </a:ext>
                  </a:extLst>
                </p:cNvPr>
                <p:cNvPicPr/>
                <p:nvPr/>
              </p:nvPicPr>
              <p:blipFill>
                <a:blip r:embed="rId116"/>
                <a:stretch>
                  <a:fillRect/>
                </a:stretch>
              </p:blipFill>
              <p:spPr>
                <a:xfrm>
                  <a:off x="9519853" y="3297792"/>
                  <a:ext cx="133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3443" name="Freihand 103442">
                  <a:extLst>
                    <a:ext uri="{FF2B5EF4-FFF2-40B4-BE49-F238E27FC236}">
                      <a16:creationId xmlns:a16="http://schemas.microsoft.com/office/drawing/2014/main" id="{33BF14D3-D12F-4FA9-883E-DEE65422C2C6}"/>
                    </a:ext>
                  </a:extLst>
                </p14:cNvPr>
                <p14:cNvContentPartPr/>
                <p14:nvPr/>
              </p14:nvContentPartPr>
              <p14:xfrm>
                <a:off x="9733693" y="3178992"/>
                <a:ext cx="66960" cy="172080"/>
              </p14:xfrm>
            </p:contentPart>
          </mc:Choice>
          <mc:Fallback xmlns="">
            <p:pic>
              <p:nvPicPr>
                <p:cNvPr id="103443" name="Freihand 103442">
                  <a:extLst>
                    <a:ext uri="{FF2B5EF4-FFF2-40B4-BE49-F238E27FC236}">
                      <a16:creationId xmlns:a16="http://schemas.microsoft.com/office/drawing/2014/main" id="{33BF14D3-D12F-4FA9-883E-DEE65422C2C6}"/>
                    </a:ext>
                  </a:extLst>
                </p:cNvPr>
                <p:cNvPicPr/>
                <p:nvPr/>
              </p:nvPicPr>
              <p:blipFill>
                <a:blip r:embed="rId118"/>
                <a:stretch>
                  <a:fillRect/>
                </a:stretch>
              </p:blipFill>
              <p:spPr>
                <a:xfrm>
                  <a:off x="9729373" y="3174672"/>
                  <a:ext cx="75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3444" name="Freihand 103443">
                  <a:extLst>
                    <a:ext uri="{FF2B5EF4-FFF2-40B4-BE49-F238E27FC236}">
                      <a16:creationId xmlns:a16="http://schemas.microsoft.com/office/drawing/2014/main" id="{A87D33DF-9EDC-40FC-8237-BDCD821EDB9C}"/>
                    </a:ext>
                  </a:extLst>
                </p14:cNvPr>
                <p14:cNvContentPartPr/>
                <p14:nvPr/>
              </p14:nvContentPartPr>
              <p14:xfrm>
                <a:off x="9608413" y="3140832"/>
                <a:ext cx="243720" cy="187920"/>
              </p14:xfrm>
            </p:contentPart>
          </mc:Choice>
          <mc:Fallback xmlns="">
            <p:pic>
              <p:nvPicPr>
                <p:cNvPr id="103444" name="Freihand 103443">
                  <a:extLst>
                    <a:ext uri="{FF2B5EF4-FFF2-40B4-BE49-F238E27FC236}">
                      <a16:creationId xmlns:a16="http://schemas.microsoft.com/office/drawing/2014/main" id="{A87D33DF-9EDC-40FC-8237-BDCD821EDB9C}"/>
                    </a:ext>
                  </a:extLst>
                </p:cNvPr>
                <p:cNvPicPr/>
                <p:nvPr/>
              </p:nvPicPr>
              <p:blipFill>
                <a:blip r:embed="rId120"/>
                <a:stretch>
                  <a:fillRect/>
                </a:stretch>
              </p:blipFill>
              <p:spPr>
                <a:xfrm>
                  <a:off x="9604093" y="3136512"/>
                  <a:ext cx="2523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3446" name="Freihand 103445">
                  <a:extLst>
                    <a:ext uri="{FF2B5EF4-FFF2-40B4-BE49-F238E27FC236}">
                      <a16:creationId xmlns:a16="http://schemas.microsoft.com/office/drawing/2014/main" id="{17D0C163-D25A-4E53-9144-15618C9FA140}"/>
                    </a:ext>
                  </a:extLst>
                </p14:cNvPr>
                <p14:cNvContentPartPr/>
                <p14:nvPr/>
              </p14:nvContentPartPr>
              <p14:xfrm>
                <a:off x="9853933" y="3099072"/>
                <a:ext cx="169920" cy="133920"/>
              </p14:xfrm>
            </p:contentPart>
          </mc:Choice>
          <mc:Fallback xmlns="">
            <p:pic>
              <p:nvPicPr>
                <p:cNvPr id="103446" name="Freihand 103445">
                  <a:extLst>
                    <a:ext uri="{FF2B5EF4-FFF2-40B4-BE49-F238E27FC236}">
                      <a16:creationId xmlns:a16="http://schemas.microsoft.com/office/drawing/2014/main" id="{17D0C163-D25A-4E53-9144-15618C9FA140}"/>
                    </a:ext>
                  </a:extLst>
                </p:cNvPr>
                <p:cNvPicPr/>
                <p:nvPr/>
              </p:nvPicPr>
              <p:blipFill>
                <a:blip r:embed="rId122"/>
                <a:stretch>
                  <a:fillRect/>
                </a:stretch>
              </p:blipFill>
              <p:spPr>
                <a:xfrm>
                  <a:off x="9849613" y="3094752"/>
                  <a:ext cx="178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3447" name="Freihand 103446">
                  <a:extLst>
                    <a:ext uri="{FF2B5EF4-FFF2-40B4-BE49-F238E27FC236}">
                      <a16:creationId xmlns:a16="http://schemas.microsoft.com/office/drawing/2014/main" id="{0CEBDA76-5DEF-400F-A607-317B9D22A1C9}"/>
                    </a:ext>
                  </a:extLst>
                </p14:cNvPr>
                <p14:cNvContentPartPr/>
                <p14:nvPr/>
              </p14:nvContentPartPr>
              <p14:xfrm>
                <a:off x="9900733" y="2958672"/>
                <a:ext cx="3240" cy="9360"/>
              </p14:xfrm>
            </p:contentPart>
          </mc:Choice>
          <mc:Fallback xmlns="">
            <p:pic>
              <p:nvPicPr>
                <p:cNvPr id="103447" name="Freihand 103446">
                  <a:extLst>
                    <a:ext uri="{FF2B5EF4-FFF2-40B4-BE49-F238E27FC236}">
                      <a16:creationId xmlns:a16="http://schemas.microsoft.com/office/drawing/2014/main" id="{0CEBDA76-5DEF-400F-A607-317B9D22A1C9}"/>
                    </a:ext>
                  </a:extLst>
                </p:cNvPr>
                <p:cNvPicPr/>
                <p:nvPr/>
              </p:nvPicPr>
              <p:blipFill>
                <a:blip r:embed="rId124"/>
                <a:stretch>
                  <a:fillRect/>
                </a:stretch>
              </p:blipFill>
              <p:spPr>
                <a:xfrm>
                  <a:off x="9896413" y="2954352"/>
                  <a:ext cx="11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448" name="Freihand 103447">
                  <a:extLst>
                    <a:ext uri="{FF2B5EF4-FFF2-40B4-BE49-F238E27FC236}">
                      <a16:creationId xmlns:a16="http://schemas.microsoft.com/office/drawing/2014/main" id="{14BB5210-6D0A-49D5-90C9-14243EC8EEBA}"/>
                    </a:ext>
                  </a:extLst>
                </p14:cNvPr>
                <p14:cNvContentPartPr/>
                <p14:nvPr/>
              </p14:nvContentPartPr>
              <p14:xfrm>
                <a:off x="9947893" y="2920872"/>
                <a:ext cx="105840" cy="205920"/>
              </p14:xfrm>
            </p:contentPart>
          </mc:Choice>
          <mc:Fallback xmlns="">
            <p:pic>
              <p:nvPicPr>
                <p:cNvPr id="103448" name="Freihand 103447">
                  <a:extLst>
                    <a:ext uri="{FF2B5EF4-FFF2-40B4-BE49-F238E27FC236}">
                      <a16:creationId xmlns:a16="http://schemas.microsoft.com/office/drawing/2014/main" id="{14BB5210-6D0A-49D5-90C9-14243EC8EEBA}"/>
                    </a:ext>
                  </a:extLst>
                </p:cNvPr>
                <p:cNvPicPr/>
                <p:nvPr/>
              </p:nvPicPr>
              <p:blipFill>
                <a:blip r:embed="rId126"/>
                <a:stretch>
                  <a:fillRect/>
                </a:stretch>
              </p:blipFill>
              <p:spPr>
                <a:xfrm>
                  <a:off x="9943573" y="2916552"/>
                  <a:ext cx="114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450" name="Freihand 103449">
                  <a:extLst>
                    <a:ext uri="{FF2B5EF4-FFF2-40B4-BE49-F238E27FC236}">
                      <a16:creationId xmlns:a16="http://schemas.microsoft.com/office/drawing/2014/main" id="{656B0CB1-B38F-4A52-854C-1AC227FB6E29}"/>
                    </a:ext>
                  </a:extLst>
                </p14:cNvPr>
                <p14:cNvContentPartPr/>
                <p14:nvPr/>
              </p14:nvContentPartPr>
              <p14:xfrm>
                <a:off x="9926653" y="2894952"/>
                <a:ext cx="85680" cy="279000"/>
              </p14:xfrm>
            </p:contentPart>
          </mc:Choice>
          <mc:Fallback xmlns="">
            <p:pic>
              <p:nvPicPr>
                <p:cNvPr id="103450" name="Freihand 103449">
                  <a:extLst>
                    <a:ext uri="{FF2B5EF4-FFF2-40B4-BE49-F238E27FC236}">
                      <a16:creationId xmlns:a16="http://schemas.microsoft.com/office/drawing/2014/main" id="{656B0CB1-B38F-4A52-854C-1AC227FB6E29}"/>
                    </a:ext>
                  </a:extLst>
                </p:cNvPr>
                <p:cNvPicPr/>
                <p:nvPr/>
              </p:nvPicPr>
              <p:blipFill>
                <a:blip r:embed="rId128"/>
                <a:stretch>
                  <a:fillRect/>
                </a:stretch>
              </p:blipFill>
              <p:spPr>
                <a:xfrm>
                  <a:off x="9922333" y="2890632"/>
                  <a:ext cx="943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451" name="Freihand 103450">
                  <a:extLst>
                    <a:ext uri="{FF2B5EF4-FFF2-40B4-BE49-F238E27FC236}">
                      <a16:creationId xmlns:a16="http://schemas.microsoft.com/office/drawing/2014/main" id="{7275CC27-A779-48FB-8B93-20A316AA6FBA}"/>
                    </a:ext>
                  </a:extLst>
                </p14:cNvPr>
                <p14:cNvContentPartPr/>
                <p14:nvPr/>
              </p14:nvContentPartPr>
              <p14:xfrm>
                <a:off x="9900733" y="2942472"/>
                <a:ext cx="154800" cy="124920"/>
              </p14:xfrm>
            </p:contentPart>
          </mc:Choice>
          <mc:Fallback xmlns="">
            <p:pic>
              <p:nvPicPr>
                <p:cNvPr id="103451" name="Freihand 103450">
                  <a:extLst>
                    <a:ext uri="{FF2B5EF4-FFF2-40B4-BE49-F238E27FC236}">
                      <a16:creationId xmlns:a16="http://schemas.microsoft.com/office/drawing/2014/main" id="{7275CC27-A779-48FB-8B93-20A316AA6FBA}"/>
                    </a:ext>
                  </a:extLst>
                </p:cNvPr>
                <p:cNvPicPr/>
                <p:nvPr/>
              </p:nvPicPr>
              <p:blipFill>
                <a:blip r:embed="rId130"/>
                <a:stretch>
                  <a:fillRect/>
                </a:stretch>
              </p:blipFill>
              <p:spPr>
                <a:xfrm>
                  <a:off x="9896413" y="2938152"/>
                  <a:ext cx="163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3452" name="Freihand 103451">
                  <a:extLst>
                    <a:ext uri="{FF2B5EF4-FFF2-40B4-BE49-F238E27FC236}">
                      <a16:creationId xmlns:a16="http://schemas.microsoft.com/office/drawing/2014/main" id="{279052AA-7E5D-4151-8274-699C73BAD15B}"/>
                    </a:ext>
                  </a:extLst>
                </p14:cNvPr>
                <p14:cNvContentPartPr/>
                <p14:nvPr/>
              </p14:nvContentPartPr>
              <p14:xfrm>
                <a:off x="10121773" y="2886672"/>
                <a:ext cx="128880" cy="159120"/>
              </p14:xfrm>
            </p:contentPart>
          </mc:Choice>
          <mc:Fallback xmlns="">
            <p:pic>
              <p:nvPicPr>
                <p:cNvPr id="103452" name="Freihand 103451">
                  <a:extLst>
                    <a:ext uri="{FF2B5EF4-FFF2-40B4-BE49-F238E27FC236}">
                      <a16:creationId xmlns:a16="http://schemas.microsoft.com/office/drawing/2014/main" id="{279052AA-7E5D-4151-8274-699C73BAD15B}"/>
                    </a:ext>
                  </a:extLst>
                </p:cNvPr>
                <p:cNvPicPr/>
                <p:nvPr/>
              </p:nvPicPr>
              <p:blipFill>
                <a:blip r:embed="rId132"/>
                <a:stretch>
                  <a:fillRect/>
                </a:stretch>
              </p:blipFill>
              <p:spPr>
                <a:xfrm>
                  <a:off x="10117453" y="2882352"/>
                  <a:ext cx="137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453" name="Freihand 103452">
                  <a:extLst>
                    <a:ext uri="{FF2B5EF4-FFF2-40B4-BE49-F238E27FC236}">
                      <a16:creationId xmlns:a16="http://schemas.microsoft.com/office/drawing/2014/main" id="{28BD353F-A3C2-44C6-85DA-E2A096A52BBE}"/>
                    </a:ext>
                  </a:extLst>
                </p14:cNvPr>
                <p14:cNvContentPartPr/>
                <p14:nvPr/>
              </p14:nvContentPartPr>
              <p14:xfrm>
                <a:off x="10186933" y="2774712"/>
                <a:ext cx="360" cy="360"/>
              </p14:xfrm>
            </p:contentPart>
          </mc:Choice>
          <mc:Fallback xmlns="">
            <p:pic>
              <p:nvPicPr>
                <p:cNvPr id="103453" name="Freihand 103452">
                  <a:extLst>
                    <a:ext uri="{FF2B5EF4-FFF2-40B4-BE49-F238E27FC236}">
                      <a16:creationId xmlns:a16="http://schemas.microsoft.com/office/drawing/2014/main" id="{28BD353F-A3C2-44C6-85DA-E2A096A52BBE}"/>
                    </a:ext>
                  </a:extLst>
                </p:cNvPr>
                <p:cNvPicPr/>
                <p:nvPr/>
              </p:nvPicPr>
              <p:blipFill>
                <a:blip r:embed="rId20"/>
                <a:stretch>
                  <a:fillRect/>
                </a:stretch>
              </p:blipFill>
              <p:spPr>
                <a:xfrm>
                  <a:off x="10182613" y="2770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3454" name="Freihand 103453">
                  <a:extLst>
                    <a:ext uri="{FF2B5EF4-FFF2-40B4-BE49-F238E27FC236}">
                      <a16:creationId xmlns:a16="http://schemas.microsoft.com/office/drawing/2014/main" id="{269AD1B3-68D6-4EFC-BE50-8C3C0F8AE34D}"/>
                    </a:ext>
                  </a:extLst>
                </p14:cNvPr>
                <p14:cNvContentPartPr/>
                <p14:nvPr/>
              </p14:nvContentPartPr>
              <p14:xfrm>
                <a:off x="10220053" y="2727912"/>
                <a:ext cx="165600" cy="198360"/>
              </p14:xfrm>
            </p:contentPart>
          </mc:Choice>
          <mc:Fallback xmlns="">
            <p:pic>
              <p:nvPicPr>
                <p:cNvPr id="103454" name="Freihand 103453">
                  <a:extLst>
                    <a:ext uri="{FF2B5EF4-FFF2-40B4-BE49-F238E27FC236}">
                      <a16:creationId xmlns:a16="http://schemas.microsoft.com/office/drawing/2014/main" id="{269AD1B3-68D6-4EFC-BE50-8C3C0F8AE34D}"/>
                    </a:ext>
                  </a:extLst>
                </p:cNvPr>
                <p:cNvPicPr/>
                <p:nvPr/>
              </p:nvPicPr>
              <p:blipFill>
                <a:blip r:embed="rId135"/>
                <a:stretch>
                  <a:fillRect/>
                </a:stretch>
              </p:blipFill>
              <p:spPr>
                <a:xfrm>
                  <a:off x="10215733" y="2723592"/>
                  <a:ext cx="1742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455" name="Freihand 103454">
                  <a:extLst>
                    <a:ext uri="{FF2B5EF4-FFF2-40B4-BE49-F238E27FC236}">
                      <a16:creationId xmlns:a16="http://schemas.microsoft.com/office/drawing/2014/main" id="{2C6CCC7A-5134-44F1-AC9A-B047269FA913}"/>
                    </a:ext>
                  </a:extLst>
                </p14:cNvPr>
                <p14:cNvContentPartPr/>
                <p14:nvPr/>
              </p14:nvContentPartPr>
              <p14:xfrm>
                <a:off x="10300333" y="2700912"/>
                <a:ext cx="10800" cy="20160"/>
              </p14:xfrm>
            </p:contentPart>
          </mc:Choice>
          <mc:Fallback xmlns="">
            <p:pic>
              <p:nvPicPr>
                <p:cNvPr id="103455" name="Freihand 103454">
                  <a:extLst>
                    <a:ext uri="{FF2B5EF4-FFF2-40B4-BE49-F238E27FC236}">
                      <a16:creationId xmlns:a16="http://schemas.microsoft.com/office/drawing/2014/main" id="{2C6CCC7A-5134-44F1-AC9A-B047269FA913}"/>
                    </a:ext>
                  </a:extLst>
                </p:cNvPr>
                <p:cNvPicPr/>
                <p:nvPr/>
              </p:nvPicPr>
              <p:blipFill>
                <a:blip r:embed="rId137"/>
                <a:stretch>
                  <a:fillRect/>
                </a:stretch>
              </p:blipFill>
              <p:spPr>
                <a:xfrm>
                  <a:off x="10296013" y="2696592"/>
                  <a:ext cx="1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3456" name="Freihand 103455">
                  <a:extLst>
                    <a:ext uri="{FF2B5EF4-FFF2-40B4-BE49-F238E27FC236}">
                      <a16:creationId xmlns:a16="http://schemas.microsoft.com/office/drawing/2014/main" id="{B82D5A22-F2E8-4B85-994B-96825DF76942}"/>
                    </a:ext>
                  </a:extLst>
                </p14:cNvPr>
                <p14:cNvContentPartPr/>
                <p14:nvPr/>
              </p14:nvContentPartPr>
              <p14:xfrm>
                <a:off x="10382773" y="2556552"/>
                <a:ext cx="488520" cy="433080"/>
              </p14:xfrm>
            </p:contentPart>
          </mc:Choice>
          <mc:Fallback xmlns="">
            <p:pic>
              <p:nvPicPr>
                <p:cNvPr id="103456" name="Freihand 103455">
                  <a:extLst>
                    <a:ext uri="{FF2B5EF4-FFF2-40B4-BE49-F238E27FC236}">
                      <a16:creationId xmlns:a16="http://schemas.microsoft.com/office/drawing/2014/main" id="{B82D5A22-F2E8-4B85-994B-96825DF76942}"/>
                    </a:ext>
                  </a:extLst>
                </p:cNvPr>
                <p:cNvPicPr/>
                <p:nvPr/>
              </p:nvPicPr>
              <p:blipFill>
                <a:blip r:embed="rId139"/>
                <a:stretch>
                  <a:fillRect/>
                </a:stretch>
              </p:blipFill>
              <p:spPr>
                <a:xfrm>
                  <a:off x="10378453" y="2552232"/>
                  <a:ext cx="4971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457" name="Freihand 103456">
                  <a:extLst>
                    <a:ext uri="{FF2B5EF4-FFF2-40B4-BE49-F238E27FC236}">
                      <a16:creationId xmlns:a16="http://schemas.microsoft.com/office/drawing/2014/main" id="{CC3BBA62-9C2E-491A-B9A6-C1E962340583}"/>
                    </a:ext>
                  </a:extLst>
                </p14:cNvPr>
                <p14:cNvContentPartPr/>
                <p14:nvPr/>
              </p14:nvContentPartPr>
              <p14:xfrm>
                <a:off x="11028973" y="2493552"/>
                <a:ext cx="360" cy="360"/>
              </p14:xfrm>
            </p:contentPart>
          </mc:Choice>
          <mc:Fallback xmlns="">
            <p:pic>
              <p:nvPicPr>
                <p:cNvPr id="103457" name="Freihand 103456">
                  <a:extLst>
                    <a:ext uri="{FF2B5EF4-FFF2-40B4-BE49-F238E27FC236}">
                      <a16:creationId xmlns:a16="http://schemas.microsoft.com/office/drawing/2014/main" id="{CC3BBA62-9C2E-491A-B9A6-C1E962340583}"/>
                    </a:ext>
                  </a:extLst>
                </p:cNvPr>
                <p:cNvPicPr/>
                <p:nvPr/>
              </p:nvPicPr>
              <p:blipFill>
                <a:blip r:embed="rId20"/>
                <a:stretch>
                  <a:fillRect/>
                </a:stretch>
              </p:blipFill>
              <p:spPr>
                <a:xfrm>
                  <a:off x="11024653" y="2489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459" name="Freihand 103458">
                  <a:extLst>
                    <a:ext uri="{FF2B5EF4-FFF2-40B4-BE49-F238E27FC236}">
                      <a16:creationId xmlns:a16="http://schemas.microsoft.com/office/drawing/2014/main" id="{3CCF1D19-E403-4FDD-BB89-5CABC3A3F404}"/>
                    </a:ext>
                  </a:extLst>
                </p14:cNvPr>
                <p14:cNvContentPartPr/>
                <p14:nvPr/>
              </p14:nvContentPartPr>
              <p14:xfrm>
                <a:off x="10984333" y="2403552"/>
                <a:ext cx="128160" cy="141120"/>
              </p14:xfrm>
            </p:contentPart>
          </mc:Choice>
          <mc:Fallback xmlns="">
            <p:pic>
              <p:nvPicPr>
                <p:cNvPr id="103459" name="Freihand 103458">
                  <a:extLst>
                    <a:ext uri="{FF2B5EF4-FFF2-40B4-BE49-F238E27FC236}">
                      <a16:creationId xmlns:a16="http://schemas.microsoft.com/office/drawing/2014/main" id="{3CCF1D19-E403-4FDD-BB89-5CABC3A3F404}"/>
                    </a:ext>
                  </a:extLst>
                </p:cNvPr>
                <p:cNvPicPr/>
                <p:nvPr/>
              </p:nvPicPr>
              <p:blipFill>
                <a:blip r:embed="rId142"/>
                <a:stretch>
                  <a:fillRect/>
                </a:stretch>
              </p:blipFill>
              <p:spPr>
                <a:xfrm>
                  <a:off x="10980013" y="2399232"/>
                  <a:ext cx="136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3460" name="Freihand 103459">
                  <a:extLst>
                    <a:ext uri="{FF2B5EF4-FFF2-40B4-BE49-F238E27FC236}">
                      <a16:creationId xmlns:a16="http://schemas.microsoft.com/office/drawing/2014/main" id="{3F6D6106-4392-4E99-8E85-2615B68B7300}"/>
                    </a:ext>
                  </a:extLst>
                </p14:cNvPr>
                <p14:cNvContentPartPr/>
                <p14:nvPr/>
              </p14:nvContentPartPr>
              <p14:xfrm>
                <a:off x="11127973" y="2278992"/>
                <a:ext cx="303480" cy="168120"/>
              </p14:xfrm>
            </p:contentPart>
          </mc:Choice>
          <mc:Fallback xmlns="">
            <p:pic>
              <p:nvPicPr>
                <p:cNvPr id="103460" name="Freihand 103459">
                  <a:extLst>
                    <a:ext uri="{FF2B5EF4-FFF2-40B4-BE49-F238E27FC236}">
                      <a16:creationId xmlns:a16="http://schemas.microsoft.com/office/drawing/2014/main" id="{3F6D6106-4392-4E99-8E85-2615B68B7300}"/>
                    </a:ext>
                  </a:extLst>
                </p:cNvPr>
                <p:cNvPicPr/>
                <p:nvPr/>
              </p:nvPicPr>
              <p:blipFill>
                <a:blip r:embed="rId144"/>
                <a:stretch>
                  <a:fillRect/>
                </a:stretch>
              </p:blipFill>
              <p:spPr>
                <a:xfrm>
                  <a:off x="11123653" y="2274672"/>
                  <a:ext cx="312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461" name="Freihand 103460">
                  <a:extLst>
                    <a:ext uri="{FF2B5EF4-FFF2-40B4-BE49-F238E27FC236}">
                      <a16:creationId xmlns:a16="http://schemas.microsoft.com/office/drawing/2014/main" id="{D90DC217-2B9A-4EBC-BFC2-89F442296F07}"/>
                    </a:ext>
                  </a:extLst>
                </p14:cNvPr>
                <p14:cNvContentPartPr/>
                <p14:nvPr/>
              </p14:nvContentPartPr>
              <p14:xfrm>
                <a:off x="10018453" y="3244872"/>
                <a:ext cx="295920" cy="218520"/>
              </p14:xfrm>
            </p:contentPart>
          </mc:Choice>
          <mc:Fallback xmlns="">
            <p:pic>
              <p:nvPicPr>
                <p:cNvPr id="103461" name="Freihand 103460">
                  <a:extLst>
                    <a:ext uri="{FF2B5EF4-FFF2-40B4-BE49-F238E27FC236}">
                      <a16:creationId xmlns:a16="http://schemas.microsoft.com/office/drawing/2014/main" id="{D90DC217-2B9A-4EBC-BFC2-89F442296F07}"/>
                    </a:ext>
                  </a:extLst>
                </p:cNvPr>
                <p:cNvPicPr/>
                <p:nvPr/>
              </p:nvPicPr>
              <p:blipFill>
                <a:blip r:embed="rId146"/>
                <a:stretch>
                  <a:fillRect/>
                </a:stretch>
              </p:blipFill>
              <p:spPr>
                <a:xfrm>
                  <a:off x="10014133" y="3240552"/>
                  <a:ext cx="304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462" name="Freihand 103461">
                  <a:extLst>
                    <a:ext uri="{FF2B5EF4-FFF2-40B4-BE49-F238E27FC236}">
                      <a16:creationId xmlns:a16="http://schemas.microsoft.com/office/drawing/2014/main" id="{A0BF2A86-0CB1-4DD7-873E-E3FA9791758E}"/>
                    </a:ext>
                  </a:extLst>
                </p14:cNvPr>
                <p14:cNvContentPartPr/>
                <p14:nvPr/>
              </p14:nvContentPartPr>
              <p14:xfrm>
                <a:off x="10297813" y="3122112"/>
                <a:ext cx="53640" cy="167040"/>
              </p14:xfrm>
            </p:contentPart>
          </mc:Choice>
          <mc:Fallback xmlns="">
            <p:pic>
              <p:nvPicPr>
                <p:cNvPr id="103462" name="Freihand 103461">
                  <a:extLst>
                    <a:ext uri="{FF2B5EF4-FFF2-40B4-BE49-F238E27FC236}">
                      <a16:creationId xmlns:a16="http://schemas.microsoft.com/office/drawing/2014/main" id="{A0BF2A86-0CB1-4DD7-873E-E3FA9791758E}"/>
                    </a:ext>
                  </a:extLst>
                </p:cNvPr>
                <p:cNvPicPr/>
                <p:nvPr/>
              </p:nvPicPr>
              <p:blipFill>
                <a:blip r:embed="rId148"/>
                <a:stretch>
                  <a:fillRect/>
                </a:stretch>
              </p:blipFill>
              <p:spPr>
                <a:xfrm>
                  <a:off x="10293493" y="3117792"/>
                  <a:ext cx="62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463" name="Freihand 103462">
                  <a:extLst>
                    <a:ext uri="{FF2B5EF4-FFF2-40B4-BE49-F238E27FC236}">
                      <a16:creationId xmlns:a16="http://schemas.microsoft.com/office/drawing/2014/main" id="{32794685-766D-4227-B47D-B2D4FEA02F36}"/>
                    </a:ext>
                  </a:extLst>
                </p14:cNvPr>
                <p14:cNvContentPartPr/>
                <p14:nvPr/>
              </p14:nvContentPartPr>
              <p14:xfrm>
                <a:off x="10366573" y="3139752"/>
                <a:ext cx="194400" cy="140760"/>
              </p14:xfrm>
            </p:contentPart>
          </mc:Choice>
          <mc:Fallback xmlns="">
            <p:pic>
              <p:nvPicPr>
                <p:cNvPr id="103463" name="Freihand 103462">
                  <a:extLst>
                    <a:ext uri="{FF2B5EF4-FFF2-40B4-BE49-F238E27FC236}">
                      <a16:creationId xmlns:a16="http://schemas.microsoft.com/office/drawing/2014/main" id="{32794685-766D-4227-B47D-B2D4FEA02F36}"/>
                    </a:ext>
                  </a:extLst>
                </p:cNvPr>
                <p:cNvPicPr/>
                <p:nvPr/>
              </p:nvPicPr>
              <p:blipFill>
                <a:blip r:embed="rId150"/>
                <a:stretch>
                  <a:fillRect/>
                </a:stretch>
              </p:blipFill>
              <p:spPr>
                <a:xfrm>
                  <a:off x="10362253" y="3135432"/>
                  <a:ext cx="203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464" name="Freihand 103463">
                  <a:extLst>
                    <a:ext uri="{FF2B5EF4-FFF2-40B4-BE49-F238E27FC236}">
                      <a16:creationId xmlns:a16="http://schemas.microsoft.com/office/drawing/2014/main" id="{A0BA1167-1D1B-47DE-8C1A-5C129EFDC4D8}"/>
                    </a:ext>
                  </a:extLst>
                </p14:cNvPr>
                <p14:cNvContentPartPr/>
                <p14:nvPr/>
              </p14:nvContentPartPr>
              <p14:xfrm>
                <a:off x="10575013" y="3018792"/>
                <a:ext cx="99360" cy="143640"/>
              </p14:xfrm>
            </p:contentPart>
          </mc:Choice>
          <mc:Fallback xmlns="">
            <p:pic>
              <p:nvPicPr>
                <p:cNvPr id="103464" name="Freihand 103463">
                  <a:extLst>
                    <a:ext uri="{FF2B5EF4-FFF2-40B4-BE49-F238E27FC236}">
                      <a16:creationId xmlns:a16="http://schemas.microsoft.com/office/drawing/2014/main" id="{A0BA1167-1D1B-47DE-8C1A-5C129EFDC4D8}"/>
                    </a:ext>
                  </a:extLst>
                </p:cNvPr>
                <p:cNvPicPr/>
                <p:nvPr/>
              </p:nvPicPr>
              <p:blipFill>
                <a:blip r:embed="rId152"/>
                <a:stretch>
                  <a:fillRect/>
                </a:stretch>
              </p:blipFill>
              <p:spPr>
                <a:xfrm>
                  <a:off x="10570693" y="3014472"/>
                  <a:ext cx="108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465" name="Freihand 103464">
                  <a:extLst>
                    <a:ext uri="{FF2B5EF4-FFF2-40B4-BE49-F238E27FC236}">
                      <a16:creationId xmlns:a16="http://schemas.microsoft.com/office/drawing/2014/main" id="{1FBE71D0-18D3-4664-9A32-4384118C1320}"/>
                    </a:ext>
                  </a:extLst>
                </p14:cNvPr>
                <p14:cNvContentPartPr/>
                <p14:nvPr/>
              </p14:nvContentPartPr>
              <p14:xfrm>
                <a:off x="10776973" y="2881992"/>
                <a:ext cx="234360" cy="157680"/>
              </p14:xfrm>
            </p:contentPart>
          </mc:Choice>
          <mc:Fallback xmlns="">
            <p:pic>
              <p:nvPicPr>
                <p:cNvPr id="103465" name="Freihand 103464">
                  <a:extLst>
                    <a:ext uri="{FF2B5EF4-FFF2-40B4-BE49-F238E27FC236}">
                      <a16:creationId xmlns:a16="http://schemas.microsoft.com/office/drawing/2014/main" id="{1FBE71D0-18D3-4664-9A32-4384118C1320}"/>
                    </a:ext>
                  </a:extLst>
                </p:cNvPr>
                <p:cNvPicPr/>
                <p:nvPr/>
              </p:nvPicPr>
              <p:blipFill>
                <a:blip r:embed="rId154"/>
                <a:stretch>
                  <a:fillRect/>
                </a:stretch>
              </p:blipFill>
              <p:spPr>
                <a:xfrm>
                  <a:off x="10772293" y="2877672"/>
                  <a:ext cx="243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3466" name="Freihand 103465">
                  <a:extLst>
                    <a:ext uri="{FF2B5EF4-FFF2-40B4-BE49-F238E27FC236}">
                      <a16:creationId xmlns:a16="http://schemas.microsoft.com/office/drawing/2014/main" id="{6D935B9F-0532-4C30-B9D2-520E67948230}"/>
                    </a:ext>
                  </a:extLst>
                </p14:cNvPr>
                <p14:cNvContentPartPr/>
                <p14:nvPr/>
              </p14:nvContentPartPr>
              <p14:xfrm>
                <a:off x="11145973" y="2739432"/>
                <a:ext cx="29520" cy="97560"/>
              </p14:xfrm>
            </p:contentPart>
          </mc:Choice>
          <mc:Fallback xmlns="">
            <p:pic>
              <p:nvPicPr>
                <p:cNvPr id="103466" name="Freihand 103465">
                  <a:extLst>
                    <a:ext uri="{FF2B5EF4-FFF2-40B4-BE49-F238E27FC236}">
                      <a16:creationId xmlns:a16="http://schemas.microsoft.com/office/drawing/2014/main" id="{6D935B9F-0532-4C30-B9D2-520E67948230}"/>
                    </a:ext>
                  </a:extLst>
                </p:cNvPr>
                <p:cNvPicPr/>
                <p:nvPr/>
              </p:nvPicPr>
              <p:blipFill>
                <a:blip r:embed="rId156"/>
                <a:stretch>
                  <a:fillRect/>
                </a:stretch>
              </p:blipFill>
              <p:spPr>
                <a:xfrm>
                  <a:off x="11141653" y="2735112"/>
                  <a:ext cx="38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467" name="Freihand 103466">
                  <a:extLst>
                    <a:ext uri="{FF2B5EF4-FFF2-40B4-BE49-F238E27FC236}">
                      <a16:creationId xmlns:a16="http://schemas.microsoft.com/office/drawing/2014/main" id="{2B5DD330-31FD-4675-BF96-48BA8D19A0F8}"/>
                    </a:ext>
                  </a:extLst>
                </p14:cNvPr>
                <p14:cNvContentPartPr/>
                <p14:nvPr/>
              </p14:nvContentPartPr>
              <p14:xfrm>
                <a:off x="11041213" y="2661312"/>
                <a:ext cx="169560" cy="207360"/>
              </p14:xfrm>
            </p:contentPart>
          </mc:Choice>
          <mc:Fallback xmlns="">
            <p:pic>
              <p:nvPicPr>
                <p:cNvPr id="103467" name="Freihand 103466">
                  <a:extLst>
                    <a:ext uri="{FF2B5EF4-FFF2-40B4-BE49-F238E27FC236}">
                      <a16:creationId xmlns:a16="http://schemas.microsoft.com/office/drawing/2014/main" id="{2B5DD330-31FD-4675-BF96-48BA8D19A0F8}"/>
                    </a:ext>
                  </a:extLst>
                </p:cNvPr>
                <p:cNvPicPr/>
                <p:nvPr/>
              </p:nvPicPr>
              <p:blipFill>
                <a:blip r:embed="rId158"/>
                <a:stretch>
                  <a:fillRect/>
                </a:stretch>
              </p:blipFill>
              <p:spPr>
                <a:xfrm>
                  <a:off x="11036893" y="2656992"/>
                  <a:ext cx="178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468" name="Freihand 103467">
                  <a:extLst>
                    <a:ext uri="{FF2B5EF4-FFF2-40B4-BE49-F238E27FC236}">
                      <a16:creationId xmlns:a16="http://schemas.microsoft.com/office/drawing/2014/main" id="{F459E84A-EDB3-44BD-BC13-FD28A5F0F085}"/>
                    </a:ext>
                  </a:extLst>
                </p14:cNvPr>
                <p14:cNvContentPartPr/>
                <p14:nvPr/>
              </p14:nvContentPartPr>
              <p14:xfrm>
                <a:off x="11241013" y="2518752"/>
                <a:ext cx="219240" cy="245520"/>
              </p14:xfrm>
            </p:contentPart>
          </mc:Choice>
          <mc:Fallback xmlns="">
            <p:pic>
              <p:nvPicPr>
                <p:cNvPr id="103468" name="Freihand 103467">
                  <a:extLst>
                    <a:ext uri="{FF2B5EF4-FFF2-40B4-BE49-F238E27FC236}">
                      <a16:creationId xmlns:a16="http://schemas.microsoft.com/office/drawing/2014/main" id="{F459E84A-EDB3-44BD-BC13-FD28A5F0F085}"/>
                    </a:ext>
                  </a:extLst>
                </p:cNvPr>
                <p:cNvPicPr/>
                <p:nvPr/>
              </p:nvPicPr>
              <p:blipFill>
                <a:blip r:embed="rId160"/>
                <a:stretch>
                  <a:fillRect/>
                </a:stretch>
              </p:blipFill>
              <p:spPr>
                <a:xfrm>
                  <a:off x="11236693" y="2514432"/>
                  <a:ext cx="2278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469" name="Freihand 103468">
                  <a:extLst>
                    <a:ext uri="{FF2B5EF4-FFF2-40B4-BE49-F238E27FC236}">
                      <a16:creationId xmlns:a16="http://schemas.microsoft.com/office/drawing/2014/main" id="{083C19A4-21E8-446D-B1DE-835DEFB7BF97}"/>
                    </a:ext>
                  </a:extLst>
                </p14:cNvPr>
                <p14:cNvContentPartPr/>
                <p14:nvPr/>
              </p14:nvContentPartPr>
              <p14:xfrm>
                <a:off x="11460253" y="2547192"/>
                <a:ext cx="112680" cy="96480"/>
              </p14:xfrm>
            </p:contentPart>
          </mc:Choice>
          <mc:Fallback xmlns="">
            <p:pic>
              <p:nvPicPr>
                <p:cNvPr id="103469" name="Freihand 103468">
                  <a:extLst>
                    <a:ext uri="{FF2B5EF4-FFF2-40B4-BE49-F238E27FC236}">
                      <a16:creationId xmlns:a16="http://schemas.microsoft.com/office/drawing/2014/main" id="{083C19A4-21E8-446D-B1DE-835DEFB7BF97}"/>
                    </a:ext>
                  </a:extLst>
                </p:cNvPr>
                <p:cNvPicPr/>
                <p:nvPr/>
              </p:nvPicPr>
              <p:blipFill>
                <a:blip r:embed="rId162"/>
                <a:stretch>
                  <a:fillRect/>
                </a:stretch>
              </p:blipFill>
              <p:spPr>
                <a:xfrm>
                  <a:off x="11455933" y="2542872"/>
                  <a:ext cx="121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470" name="Freihand 103469">
                  <a:extLst>
                    <a:ext uri="{FF2B5EF4-FFF2-40B4-BE49-F238E27FC236}">
                      <a16:creationId xmlns:a16="http://schemas.microsoft.com/office/drawing/2014/main" id="{8AC27615-164E-41FF-A5CC-A2337F673A80}"/>
                    </a:ext>
                  </a:extLst>
                </p14:cNvPr>
                <p14:cNvContentPartPr/>
                <p14:nvPr/>
              </p14:nvContentPartPr>
              <p14:xfrm>
                <a:off x="11574013" y="2375832"/>
                <a:ext cx="118800" cy="224280"/>
              </p14:xfrm>
            </p:contentPart>
          </mc:Choice>
          <mc:Fallback xmlns="">
            <p:pic>
              <p:nvPicPr>
                <p:cNvPr id="103470" name="Freihand 103469">
                  <a:extLst>
                    <a:ext uri="{FF2B5EF4-FFF2-40B4-BE49-F238E27FC236}">
                      <a16:creationId xmlns:a16="http://schemas.microsoft.com/office/drawing/2014/main" id="{8AC27615-164E-41FF-A5CC-A2337F673A80}"/>
                    </a:ext>
                  </a:extLst>
                </p:cNvPr>
                <p:cNvPicPr/>
                <p:nvPr/>
              </p:nvPicPr>
              <p:blipFill>
                <a:blip r:embed="rId164"/>
                <a:stretch>
                  <a:fillRect/>
                </a:stretch>
              </p:blipFill>
              <p:spPr>
                <a:xfrm>
                  <a:off x="11569693" y="2371512"/>
                  <a:ext cx="127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472" name="Freihand 103471">
                  <a:extLst>
                    <a:ext uri="{FF2B5EF4-FFF2-40B4-BE49-F238E27FC236}">
                      <a16:creationId xmlns:a16="http://schemas.microsoft.com/office/drawing/2014/main" id="{D8D0A373-E156-4090-B8CE-11F91E9458CA}"/>
                    </a:ext>
                  </a:extLst>
                </p14:cNvPr>
                <p14:cNvContentPartPr/>
                <p14:nvPr/>
              </p14:nvContentPartPr>
              <p14:xfrm>
                <a:off x="11709373" y="2385912"/>
                <a:ext cx="174960" cy="106200"/>
              </p14:xfrm>
            </p:contentPart>
          </mc:Choice>
          <mc:Fallback xmlns="">
            <p:pic>
              <p:nvPicPr>
                <p:cNvPr id="103472" name="Freihand 103471">
                  <a:extLst>
                    <a:ext uri="{FF2B5EF4-FFF2-40B4-BE49-F238E27FC236}">
                      <a16:creationId xmlns:a16="http://schemas.microsoft.com/office/drawing/2014/main" id="{D8D0A373-E156-4090-B8CE-11F91E9458CA}"/>
                    </a:ext>
                  </a:extLst>
                </p:cNvPr>
                <p:cNvPicPr/>
                <p:nvPr/>
              </p:nvPicPr>
              <p:blipFill>
                <a:blip r:embed="rId166"/>
                <a:stretch>
                  <a:fillRect/>
                </a:stretch>
              </p:blipFill>
              <p:spPr>
                <a:xfrm>
                  <a:off x="11705053" y="2381592"/>
                  <a:ext cx="183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473" name="Freihand 103472">
                  <a:extLst>
                    <a:ext uri="{FF2B5EF4-FFF2-40B4-BE49-F238E27FC236}">
                      <a16:creationId xmlns:a16="http://schemas.microsoft.com/office/drawing/2014/main" id="{E39C5AE2-76EB-45B8-A1F8-90DCE34E9031}"/>
                    </a:ext>
                  </a:extLst>
                </p14:cNvPr>
                <p14:cNvContentPartPr/>
                <p14:nvPr/>
              </p14:nvContentPartPr>
              <p14:xfrm>
                <a:off x="11097013" y="2581392"/>
                <a:ext cx="183240" cy="257760"/>
              </p14:xfrm>
            </p:contentPart>
          </mc:Choice>
          <mc:Fallback xmlns="">
            <p:pic>
              <p:nvPicPr>
                <p:cNvPr id="103473" name="Freihand 103472">
                  <a:extLst>
                    <a:ext uri="{FF2B5EF4-FFF2-40B4-BE49-F238E27FC236}">
                      <a16:creationId xmlns:a16="http://schemas.microsoft.com/office/drawing/2014/main" id="{E39C5AE2-76EB-45B8-A1F8-90DCE34E9031}"/>
                    </a:ext>
                  </a:extLst>
                </p:cNvPr>
                <p:cNvPicPr/>
                <p:nvPr/>
              </p:nvPicPr>
              <p:blipFill>
                <a:blip r:embed="rId168"/>
                <a:stretch>
                  <a:fillRect/>
                </a:stretch>
              </p:blipFill>
              <p:spPr>
                <a:xfrm>
                  <a:off x="11092693" y="2577072"/>
                  <a:ext cx="1918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475" name="Freihand 103474">
                  <a:extLst>
                    <a:ext uri="{FF2B5EF4-FFF2-40B4-BE49-F238E27FC236}">
                      <a16:creationId xmlns:a16="http://schemas.microsoft.com/office/drawing/2014/main" id="{6399CED4-0A64-4ED7-A8AF-D77377AFAA4C}"/>
                    </a:ext>
                  </a:extLst>
                </p14:cNvPr>
                <p14:cNvContentPartPr/>
                <p14:nvPr/>
              </p14:nvContentPartPr>
              <p14:xfrm>
                <a:off x="10207093" y="3475992"/>
                <a:ext cx="151920" cy="225000"/>
              </p14:xfrm>
            </p:contentPart>
          </mc:Choice>
          <mc:Fallback xmlns="">
            <p:pic>
              <p:nvPicPr>
                <p:cNvPr id="103475" name="Freihand 103474">
                  <a:extLst>
                    <a:ext uri="{FF2B5EF4-FFF2-40B4-BE49-F238E27FC236}">
                      <a16:creationId xmlns:a16="http://schemas.microsoft.com/office/drawing/2014/main" id="{6399CED4-0A64-4ED7-A8AF-D77377AFAA4C}"/>
                    </a:ext>
                  </a:extLst>
                </p:cNvPr>
                <p:cNvPicPr/>
                <p:nvPr/>
              </p:nvPicPr>
              <p:blipFill>
                <a:blip r:embed="rId170"/>
                <a:stretch>
                  <a:fillRect/>
                </a:stretch>
              </p:blipFill>
              <p:spPr>
                <a:xfrm>
                  <a:off x="10202773" y="3471672"/>
                  <a:ext cx="160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476" name="Freihand 103475">
                  <a:extLst>
                    <a:ext uri="{FF2B5EF4-FFF2-40B4-BE49-F238E27FC236}">
                      <a16:creationId xmlns:a16="http://schemas.microsoft.com/office/drawing/2014/main" id="{0FD8994A-926F-4AAB-AA6A-BA01F4BD914F}"/>
                    </a:ext>
                  </a:extLst>
                </p14:cNvPr>
                <p14:cNvContentPartPr/>
                <p14:nvPr/>
              </p14:nvContentPartPr>
              <p14:xfrm>
                <a:off x="10330933" y="3497232"/>
                <a:ext cx="109800" cy="105480"/>
              </p14:xfrm>
            </p:contentPart>
          </mc:Choice>
          <mc:Fallback xmlns="">
            <p:pic>
              <p:nvPicPr>
                <p:cNvPr id="103476" name="Freihand 103475">
                  <a:extLst>
                    <a:ext uri="{FF2B5EF4-FFF2-40B4-BE49-F238E27FC236}">
                      <a16:creationId xmlns:a16="http://schemas.microsoft.com/office/drawing/2014/main" id="{0FD8994A-926F-4AAB-AA6A-BA01F4BD914F}"/>
                    </a:ext>
                  </a:extLst>
                </p:cNvPr>
                <p:cNvPicPr/>
                <p:nvPr/>
              </p:nvPicPr>
              <p:blipFill>
                <a:blip r:embed="rId172"/>
                <a:stretch>
                  <a:fillRect/>
                </a:stretch>
              </p:blipFill>
              <p:spPr>
                <a:xfrm>
                  <a:off x="10326613" y="3492912"/>
                  <a:ext cx="118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478" name="Freihand 103477">
                  <a:extLst>
                    <a:ext uri="{FF2B5EF4-FFF2-40B4-BE49-F238E27FC236}">
                      <a16:creationId xmlns:a16="http://schemas.microsoft.com/office/drawing/2014/main" id="{151D80F7-AA05-4B21-A03B-FCA9460453B5}"/>
                    </a:ext>
                  </a:extLst>
                </p14:cNvPr>
                <p14:cNvContentPartPr/>
                <p14:nvPr/>
              </p14:nvContentPartPr>
              <p14:xfrm>
                <a:off x="10459453" y="3360432"/>
                <a:ext cx="337320" cy="210960"/>
              </p14:xfrm>
            </p:contentPart>
          </mc:Choice>
          <mc:Fallback xmlns="">
            <p:pic>
              <p:nvPicPr>
                <p:cNvPr id="103478" name="Freihand 103477">
                  <a:extLst>
                    <a:ext uri="{FF2B5EF4-FFF2-40B4-BE49-F238E27FC236}">
                      <a16:creationId xmlns:a16="http://schemas.microsoft.com/office/drawing/2014/main" id="{151D80F7-AA05-4B21-A03B-FCA9460453B5}"/>
                    </a:ext>
                  </a:extLst>
                </p:cNvPr>
                <p:cNvPicPr/>
                <p:nvPr/>
              </p:nvPicPr>
              <p:blipFill>
                <a:blip r:embed="rId174"/>
                <a:stretch>
                  <a:fillRect/>
                </a:stretch>
              </p:blipFill>
              <p:spPr>
                <a:xfrm>
                  <a:off x="10455133" y="3356112"/>
                  <a:ext cx="345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479" name="Freihand 103478">
                  <a:extLst>
                    <a:ext uri="{FF2B5EF4-FFF2-40B4-BE49-F238E27FC236}">
                      <a16:creationId xmlns:a16="http://schemas.microsoft.com/office/drawing/2014/main" id="{E69F9771-4290-4E21-8046-263F024681D6}"/>
                    </a:ext>
                  </a:extLst>
                </p14:cNvPr>
                <p14:cNvContentPartPr/>
                <p14:nvPr/>
              </p14:nvContentPartPr>
              <p14:xfrm>
                <a:off x="10807573" y="3266832"/>
                <a:ext cx="81720" cy="133200"/>
              </p14:xfrm>
            </p:contentPart>
          </mc:Choice>
          <mc:Fallback xmlns="">
            <p:pic>
              <p:nvPicPr>
                <p:cNvPr id="103479" name="Freihand 103478">
                  <a:extLst>
                    <a:ext uri="{FF2B5EF4-FFF2-40B4-BE49-F238E27FC236}">
                      <a16:creationId xmlns:a16="http://schemas.microsoft.com/office/drawing/2014/main" id="{E69F9771-4290-4E21-8046-263F024681D6}"/>
                    </a:ext>
                  </a:extLst>
                </p:cNvPr>
                <p:cNvPicPr/>
                <p:nvPr/>
              </p:nvPicPr>
              <p:blipFill>
                <a:blip r:embed="rId176"/>
                <a:stretch>
                  <a:fillRect/>
                </a:stretch>
              </p:blipFill>
              <p:spPr>
                <a:xfrm>
                  <a:off x="10803253" y="3262512"/>
                  <a:ext cx="90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480" name="Freihand 103479">
                  <a:extLst>
                    <a:ext uri="{FF2B5EF4-FFF2-40B4-BE49-F238E27FC236}">
                      <a16:creationId xmlns:a16="http://schemas.microsoft.com/office/drawing/2014/main" id="{A85D1839-5525-481B-B628-D8A54B3D2CA7}"/>
                    </a:ext>
                  </a:extLst>
                </p14:cNvPr>
                <p14:cNvContentPartPr/>
                <p14:nvPr/>
              </p14:nvContentPartPr>
              <p14:xfrm>
                <a:off x="10877053" y="3149832"/>
                <a:ext cx="322200" cy="189720"/>
              </p14:xfrm>
            </p:contentPart>
          </mc:Choice>
          <mc:Fallback xmlns="">
            <p:pic>
              <p:nvPicPr>
                <p:cNvPr id="103480" name="Freihand 103479">
                  <a:extLst>
                    <a:ext uri="{FF2B5EF4-FFF2-40B4-BE49-F238E27FC236}">
                      <a16:creationId xmlns:a16="http://schemas.microsoft.com/office/drawing/2014/main" id="{A85D1839-5525-481B-B628-D8A54B3D2CA7}"/>
                    </a:ext>
                  </a:extLst>
                </p:cNvPr>
                <p:cNvPicPr/>
                <p:nvPr/>
              </p:nvPicPr>
              <p:blipFill>
                <a:blip r:embed="rId178"/>
                <a:stretch>
                  <a:fillRect/>
                </a:stretch>
              </p:blipFill>
              <p:spPr>
                <a:xfrm>
                  <a:off x="10872733" y="3145512"/>
                  <a:ext cx="330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481" name="Freihand 103480">
                  <a:extLst>
                    <a:ext uri="{FF2B5EF4-FFF2-40B4-BE49-F238E27FC236}">
                      <a16:creationId xmlns:a16="http://schemas.microsoft.com/office/drawing/2014/main" id="{5699F514-E74B-43C1-8041-F3BC3C2107DF}"/>
                    </a:ext>
                  </a:extLst>
                </p14:cNvPr>
                <p14:cNvContentPartPr/>
                <p14:nvPr/>
              </p14:nvContentPartPr>
              <p14:xfrm>
                <a:off x="11220493" y="3002232"/>
                <a:ext cx="236880" cy="157320"/>
              </p14:xfrm>
            </p:contentPart>
          </mc:Choice>
          <mc:Fallback xmlns="">
            <p:pic>
              <p:nvPicPr>
                <p:cNvPr id="103481" name="Freihand 103480">
                  <a:extLst>
                    <a:ext uri="{FF2B5EF4-FFF2-40B4-BE49-F238E27FC236}">
                      <a16:creationId xmlns:a16="http://schemas.microsoft.com/office/drawing/2014/main" id="{5699F514-E74B-43C1-8041-F3BC3C2107DF}"/>
                    </a:ext>
                  </a:extLst>
                </p:cNvPr>
                <p:cNvPicPr/>
                <p:nvPr/>
              </p:nvPicPr>
              <p:blipFill>
                <a:blip r:embed="rId180"/>
                <a:stretch>
                  <a:fillRect/>
                </a:stretch>
              </p:blipFill>
              <p:spPr>
                <a:xfrm>
                  <a:off x="11216173" y="2997912"/>
                  <a:ext cx="245520" cy="16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03483" name="Freihand 103482">
                <a:extLst>
                  <a:ext uri="{FF2B5EF4-FFF2-40B4-BE49-F238E27FC236}">
                    <a16:creationId xmlns:a16="http://schemas.microsoft.com/office/drawing/2014/main" id="{5138CC4F-5A2D-435B-B4C7-80DB9EDA4558}"/>
                  </a:ext>
                </a:extLst>
              </p14:cNvPr>
              <p14:cNvContentPartPr/>
              <p14:nvPr/>
            </p14:nvContentPartPr>
            <p14:xfrm>
              <a:off x="6664693" y="4239192"/>
              <a:ext cx="1694520" cy="118800"/>
            </p14:xfrm>
          </p:contentPart>
        </mc:Choice>
        <mc:Fallback xmlns="">
          <p:pic>
            <p:nvPicPr>
              <p:cNvPr id="103483" name="Freihand 103482">
                <a:extLst>
                  <a:ext uri="{FF2B5EF4-FFF2-40B4-BE49-F238E27FC236}">
                    <a16:creationId xmlns:a16="http://schemas.microsoft.com/office/drawing/2014/main" id="{5138CC4F-5A2D-435B-B4C7-80DB9EDA4558}"/>
                  </a:ext>
                </a:extLst>
              </p:cNvPr>
              <p:cNvPicPr/>
              <p:nvPr/>
            </p:nvPicPr>
            <p:blipFill>
              <a:blip r:embed="rId182"/>
              <a:stretch>
                <a:fillRect/>
              </a:stretch>
            </p:blipFill>
            <p:spPr>
              <a:xfrm>
                <a:off x="6660373" y="4234872"/>
                <a:ext cx="1703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3484" name="Freihand 103483">
                <a:extLst>
                  <a:ext uri="{FF2B5EF4-FFF2-40B4-BE49-F238E27FC236}">
                    <a16:creationId xmlns:a16="http://schemas.microsoft.com/office/drawing/2014/main" id="{9C0D1777-B811-423C-82CE-5DF0A5624D0B}"/>
                  </a:ext>
                </a:extLst>
              </p14:cNvPr>
              <p14:cNvContentPartPr/>
              <p14:nvPr/>
            </p14:nvContentPartPr>
            <p14:xfrm>
              <a:off x="6665773" y="4550952"/>
              <a:ext cx="979560" cy="32760"/>
            </p14:xfrm>
          </p:contentPart>
        </mc:Choice>
        <mc:Fallback xmlns="">
          <p:pic>
            <p:nvPicPr>
              <p:cNvPr id="103484" name="Freihand 103483">
                <a:extLst>
                  <a:ext uri="{FF2B5EF4-FFF2-40B4-BE49-F238E27FC236}">
                    <a16:creationId xmlns:a16="http://schemas.microsoft.com/office/drawing/2014/main" id="{9C0D1777-B811-423C-82CE-5DF0A5624D0B}"/>
                  </a:ext>
                </a:extLst>
              </p:cNvPr>
              <p:cNvPicPr/>
              <p:nvPr/>
            </p:nvPicPr>
            <p:blipFill>
              <a:blip r:embed="rId184"/>
              <a:stretch>
                <a:fillRect/>
              </a:stretch>
            </p:blipFill>
            <p:spPr>
              <a:xfrm>
                <a:off x="6661453" y="4546632"/>
                <a:ext cx="988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3485" name="Freihand 103484">
                <a:extLst>
                  <a:ext uri="{FF2B5EF4-FFF2-40B4-BE49-F238E27FC236}">
                    <a16:creationId xmlns:a16="http://schemas.microsoft.com/office/drawing/2014/main" id="{CDED3A53-DEC9-44C8-A842-F1248181602B}"/>
                  </a:ext>
                </a:extLst>
              </p14:cNvPr>
              <p14:cNvContentPartPr/>
              <p14:nvPr/>
            </p14:nvContentPartPr>
            <p14:xfrm>
              <a:off x="6179773" y="4626552"/>
              <a:ext cx="2060280" cy="280800"/>
            </p14:xfrm>
          </p:contentPart>
        </mc:Choice>
        <mc:Fallback xmlns="">
          <p:pic>
            <p:nvPicPr>
              <p:cNvPr id="103485" name="Freihand 103484">
                <a:extLst>
                  <a:ext uri="{FF2B5EF4-FFF2-40B4-BE49-F238E27FC236}">
                    <a16:creationId xmlns:a16="http://schemas.microsoft.com/office/drawing/2014/main" id="{CDED3A53-DEC9-44C8-A842-F1248181602B}"/>
                  </a:ext>
                </a:extLst>
              </p:cNvPr>
              <p:cNvPicPr/>
              <p:nvPr/>
            </p:nvPicPr>
            <p:blipFill>
              <a:blip r:embed="rId186"/>
              <a:stretch>
                <a:fillRect/>
              </a:stretch>
            </p:blipFill>
            <p:spPr>
              <a:xfrm>
                <a:off x="6175453" y="4622232"/>
                <a:ext cx="20689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486" name="Freihand 103485">
                <a:extLst>
                  <a:ext uri="{FF2B5EF4-FFF2-40B4-BE49-F238E27FC236}">
                    <a16:creationId xmlns:a16="http://schemas.microsoft.com/office/drawing/2014/main" id="{D4EC045C-75B6-4CD7-97A8-566609A27320}"/>
                  </a:ext>
                </a:extLst>
              </p14:cNvPr>
              <p14:cNvContentPartPr/>
              <p14:nvPr/>
            </p14:nvContentPartPr>
            <p14:xfrm>
              <a:off x="2443333" y="5464632"/>
              <a:ext cx="1881720" cy="150120"/>
            </p14:xfrm>
          </p:contentPart>
        </mc:Choice>
        <mc:Fallback xmlns="">
          <p:pic>
            <p:nvPicPr>
              <p:cNvPr id="103486" name="Freihand 103485">
                <a:extLst>
                  <a:ext uri="{FF2B5EF4-FFF2-40B4-BE49-F238E27FC236}">
                    <a16:creationId xmlns:a16="http://schemas.microsoft.com/office/drawing/2014/main" id="{D4EC045C-75B6-4CD7-97A8-566609A27320}"/>
                  </a:ext>
                </a:extLst>
              </p:cNvPr>
              <p:cNvPicPr/>
              <p:nvPr/>
            </p:nvPicPr>
            <p:blipFill>
              <a:blip r:embed="rId188"/>
              <a:stretch>
                <a:fillRect/>
              </a:stretch>
            </p:blipFill>
            <p:spPr>
              <a:xfrm>
                <a:off x="2439013" y="5460312"/>
                <a:ext cx="1890360" cy="15876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0CB0CA98-B282-4AB2-A027-9F9EEF576576}"/>
              </a:ext>
            </a:extLst>
          </p:cNvPr>
          <p:cNvGrpSpPr/>
          <p:nvPr/>
        </p:nvGrpSpPr>
        <p:grpSpPr>
          <a:xfrm>
            <a:off x="48973" y="1510752"/>
            <a:ext cx="4655160" cy="327600"/>
            <a:chOff x="48973" y="1510752"/>
            <a:chExt cx="4655160" cy="32760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A22630F-F817-4FA8-A3FF-95C9123FFDC2}"/>
                    </a:ext>
                  </a:extLst>
                </p14:cNvPr>
                <p14:cNvContentPartPr/>
                <p14:nvPr/>
              </p14:nvContentPartPr>
              <p14:xfrm>
                <a:off x="48973" y="1523352"/>
                <a:ext cx="1652400" cy="315000"/>
              </p14:xfrm>
            </p:contentPart>
          </mc:Choice>
          <mc:Fallback xmlns="">
            <p:pic>
              <p:nvPicPr>
                <p:cNvPr id="2" name="Freihand 1">
                  <a:extLst>
                    <a:ext uri="{FF2B5EF4-FFF2-40B4-BE49-F238E27FC236}">
                      <a16:creationId xmlns:a16="http://schemas.microsoft.com/office/drawing/2014/main" id="{3A22630F-F817-4FA8-A3FF-95C9123FFDC2}"/>
                    </a:ext>
                  </a:extLst>
                </p:cNvPr>
                <p:cNvPicPr/>
                <p:nvPr/>
              </p:nvPicPr>
              <p:blipFill>
                <a:blip r:embed="rId5"/>
                <a:stretch>
                  <a:fillRect/>
                </a:stretch>
              </p:blipFill>
              <p:spPr>
                <a:xfrm>
                  <a:off x="44653" y="1519032"/>
                  <a:ext cx="1661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8B04DB2-3341-4551-83FC-7E3784204D55}"/>
                    </a:ext>
                  </a:extLst>
                </p14:cNvPr>
                <p14:cNvContentPartPr/>
                <p14:nvPr/>
              </p14:nvContentPartPr>
              <p14:xfrm>
                <a:off x="2937973" y="1510752"/>
                <a:ext cx="1766160" cy="307080"/>
              </p14:xfrm>
            </p:contentPart>
          </mc:Choice>
          <mc:Fallback xmlns="">
            <p:pic>
              <p:nvPicPr>
                <p:cNvPr id="3" name="Freihand 2">
                  <a:extLst>
                    <a:ext uri="{FF2B5EF4-FFF2-40B4-BE49-F238E27FC236}">
                      <a16:creationId xmlns:a16="http://schemas.microsoft.com/office/drawing/2014/main" id="{58B04DB2-3341-4551-83FC-7E3784204D55}"/>
                    </a:ext>
                  </a:extLst>
                </p:cNvPr>
                <p:cNvPicPr/>
                <p:nvPr/>
              </p:nvPicPr>
              <p:blipFill>
                <a:blip r:embed="rId7"/>
                <a:stretch>
                  <a:fillRect/>
                </a:stretch>
              </p:blipFill>
              <p:spPr>
                <a:xfrm>
                  <a:off x="2933653" y="1506432"/>
                  <a:ext cx="1774800" cy="315720"/>
                </a:xfrm>
                <a:prstGeom prst="rect">
                  <a:avLst/>
                </a:prstGeom>
              </p:spPr>
            </p:pic>
          </mc:Fallback>
        </mc:AlternateContent>
      </p:grpSp>
      <p:grpSp>
        <p:nvGrpSpPr>
          <p:cNvPr id="16" name="Gruppieren 15">
            <a:extLst>
              <a:ext uri="{FF2B5EF4-FFF2-40B4-BE49-F238E27FC236}">
                <a16:creationId xmlns:a16="http://schemas.microsoft.com/office/drawing/2014/main" id="{4B4309C2-9532-489E-8EA4-F902648D9298}"/>
              </a:ext>
            </a:extLst>
          </p:cNvPr>
          <p:cNvGrpSpPr/>
          <p:nvPr/>
        </p:nvGrpSpPr>
        <p:grpSpPr>
          <a:xfrm>
            <a:off x="83533" y="1504272"/>
            <a:ext cx="4661640" cy="2926080"/>
            <a:chOff x="83533" y="1504272"/>
            <a:chExt cx="4661640" cy="292608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142F9B07-0899-48C4-B5FE-6BA8E079B2B2}"/>
                    </a:ext>
                  </a:extLst>
                </p14:cNvPr>
                <p14:cNvContentPartPr/>
                <p14:nvPr/>
              </p14:nvContentPartPr>
              <p14:xfrm>
                <a:off x="83533" y="1512912"/>
                <a:ext cx="1540440" cy="354240"/>
              </p14:xfrm>
            </p:contentPart>
          </mc:Choice>
          <mc:Fallback xmlns="">
            <p:pic>
              <p:nvPicPr>
                <p:cNvPr id="5" name="Freihand 4">
                  <a:extLst>
                    <a:ext uri="{FF2B5EF4-FFF2-40B4-BE49-F238E27FC236}">
                      <a16:creationId xmlns:a16="http://schemas.microsoft.com/office/drawing/2014/main" id="{142F9B07-0899-48C4-B5FE-6BA8E079B2B2}"/>
                    </a:ext>
                  </a:extLst>
                </p:cNvPr>
                <p:cNvPicPr/>
                <p:nvPr/>
              </p:nvPicPr>
              <p:blipFill>
                <a:blip r:embed="rId9"/>
                <a:stretch>
                  <a:fillRect/>
                </a:stretch>
              </p:blipFill>
              <p:spPr>
                <a:xfrm>
                  <a:off x="79213" y="1508592"/>
                  <a:ext cx="15490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5336E0E2-526E-422C-894D-7BC730745400}"/>
                    </a:ext>
                  </a:extLst>
                </p14:cNvPr>
                <p14:cNvContentPartPr/>
                <p14:nvPr/>
              </p14:nvContentPartPr>
              <p14:xfrm>
                <a:off x="2984413" y="1504272"/>
                <a:ext cx="1760760" cy="370080"/>
              </p14:xfrm>
            </p:contentPart>
          </mc:Choice>
          <mc:Fallback xmlns="">
            <p:pic>
              <p:nvPicPr>
                <p:cNvPr id="6" name="Freihand 5">
                  <a:extLst>
                    <a:ext uri="{FF2B5EF4-FFF2-40B4-BE49-F238E27FC236}">
                      <a16:creationId xmlns:a16="http://schemas.microsoft.com/office/drawing/2014/main" id="{5336E0E2-526E-422C-894D-7BC730745400}"/>
                    </a:ext>
                  </a:extLst>
                </p:cNvPr>
                <p:cNvPicPr/>
                <p:nvPr/>
              </p:nvPicPr>
              <p:blipFill>
                <a:blip r:embed="rId11"/>
                <a:stretch>
                  <a:fillRect/>
                </a:stretch>
              </p:blipFill>
              <p:spPr>
                <a:xfrm>
                  <a:off x="2980093" y="1499952"/>
                  <a:ext cx="17694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882E8268-5804-4DA8-B6D8-AB72E6E37DFC}"/>
                    </a:ext>
                  </a:extLst>
                </p14:cNvPr>
                <p14:cNvContentPartPr/>
                <p14:nvPr/>
              </p14:nvContentPartPr>
              <p14:xfrm>
                <a:off x="1691293" y="1839432"/>
                <a:ext cx="1625400" cy="2116080"/>
              </p14:xfrm>
            </p:contentPart>
          </mc:Choice>
          <mc:Fallback xmlns="">
            <p:pic>
              <p:nvPicPr>
                <p:cNvPr id="9" name="Freihand 8">
                  <a:extLst>
                    <a:ext uri="{FF2B5EF4-FFF2-40B4-BE49-F238E27FC236}">
                      <a16:creationId xmlns:a16="http://schemas.microsoft.com/office/drawing/2014/main" id="{882E8268-5804-4DA8-B6D8-AB72E6E37DFC}"/>
                    </a:ext>
                  </a:extLst>
                </p:cNvPr>
                <p:cNvPicPr/>
                <p:nvPr/>
              </p:nvPicPr>
              <p:blipFill>
                <a:blip r:embed="rId13"/>
                <a:stretch>
                  <a:fillRect/>
                </a:stretch>
              </p:blipFill>
              <p:spPr>
                <a:xfrm>
                  <a:off x="1686973" y="1835112"/>
                  <a:ext cx="1634040" cy="212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A55DBD29-D904-4C2D-954A-E56026EE0D8E}"/>
                    </a:ext>
                  </a:extLst>
                </p14:cNvPr>
                <p14:cNvContentPartPr/>
                <p14:nvPr/>
              </p14:nvContentPartPr>
              <p14:xfrm>
                <a:off x="3207253" y="3835632"/>
                <a:ext cx="185760" cy="201600"/>
              </p14:xfrm>
            </p:contentPart>
          </mc:Choice>
          <mc:Fallback xmlns="">
            <p:pic>
              <p:nvPicPr>
                <p:cNvPr id="10" name="Freihand 9">
                  <a:extLst>
                    <a:ext uri="{FF2B5EF4-FFF2-40B4-BE49-F238E27FC236}">
                      <a16:creationId xmlns:a16="http://schemas.microsoft.com/office/drawing/2014/main" id="{A55DBD29-D904-4C2D-954A-E56026EE0D8E}"/>
                    </a:ext>
                  </a:extLst>
                </p:cNvPr>
                <p:cNvPicPr/>
                <p:nvPr/>
              </p:nvPicPr>
              <p:blipFill>
                <a:blip r:embed="rId15"/>
                <a:stretch>
                  <a:fillRect/>
                </a:stretch>
              </p:blipFill>
              <p:spPr>
                <a:xfrm>
                  <a:off x="3202933" y="3831312"/>
                  <a:ext cx="194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96BEF9F2-7B04-434D-ABD2-DC30E5BAF8BE}"/>
                    </a:ext>
                  </a:extLst>
                </p14:cNvPr>
                <p14:cNvContentPartPr/>
                <p14:nvPr/>
              </p14:nvContentPartPr>
              <p14:xfrm>
                <a:off x="3024013" y="3987192"/>
                <a:ext cx="1633680" cy="443160"/>
              </p14:xfrm>
            </p:contentPart>
          </mc:Choice>
          <mc:Fallback xmlns="">
            <p:pic>
              <p:nvPicPr>
                <p:cNvPr id="12" name="Freihand 11">
                  <a:extLst>
                    <a:ext uri="{FF2B5EF4-FFF2-40B4-BE49-F238E27FC236}">
                      <a16:creationId xmlns:a16="http://schemas.microsoft.com/office/drawing/2014/main" id="{96BEF9F2-7B04-434D-ABD2-DC30E5BAF8BE}"/>
                    </a:ext>
                  </a:extLst>
                </p:cNvPr>
                <p:cNvPicPr/>
                <p:nvPr/>
              </p:nvPicPr>
              <p:blipFill>
                <a:blip r:embed="rId17"/>
                <a:stretch>
                  <a:fillRect/>
                </a:stretch>
              </p:blipFill>
              <p:spPr>
                <a:xfrm>
                  <a:off x="3019693" y="3982872"/>
                  <a:ext cx="16423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91DA0640-8886-473E-853F-9E6A38B4DC3E}"/>
                    </a:ext>
                  </a:extLst>
                </p14:cNvPr>
                <p14:cNvContentPartPr/>
                <p14:nvPr/>
              </p14:nvContentPartPr>
              <p14:xfrm>
                <a:off x="1551253" y="1850952"/>
                <a:ext cx="1517760" cy="2061720"/>
              </p14:xfrm>
            </p:contentPart>
          </mc:Choice>
          <mc:Fallback xmlns="">
            <p:pic>
              <p:nvPicPr>
                <p:cNvPr id="14" name="Freihand 13">
                  <a:extLst>
                    <a:ext uri="{FF2B5EF4-FFF2-40B4-BE49-F238E27FC236}">
                      <a16:creationId xmlns:a16="http://schemas.microsoft.com/office/drawing/2014/main" id="{91DA0640-8886-473E-853F-9E6A38B4DC3E}"/>
                    </a:ext>
                  </a:extLst>
                </p:cNvPr>
                <p:cNvPicPr/>
                <p:nvPr/>
              </p:nvPicPr>
              <p:blipFill>
                <a:blip r:embed="rId19"/>
                <a:stretch>
                  <a:fillRect/>
                </a:stretch>
              </p:blipFill>
              <p:spPr>
                <a:xfrm>
                  <a:off x="1546933" y="1846632"/>
                  <a:ext cx="1526400" cy="2070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ABA5DEED-4F33-4F29-8880-863BE9223FE6}"/>
                    </a:ext>
                  </a:extLst>
                </p14:cNvPr>
                <p14:cNvContentPartPr/>
                <p14:nvPr/>
              </p14:nvContentPartPr>
              <p14:xfrm>
                <a:off x="84253" y="4080432"/>
                <a:ext cx="1605600" cy="303480"/>
              </p14:xfrm>
            </p:contentPart>
          </mc:Choice>
          <mc:Fallback xmlns="">
            <p:pic>
              <p:nvPicPr>
                <p:cNvPr id="15" name="Freihand 14">
                  <a:extLst>
                    <a:ext uri="{FF2B5EF4-FFF2-40B4-BE49-F238E27FC236}">
                      <a16:creationId xmlns:a16="http://schemas.microsoft.com/office/drawing/2014/main" id="{ABA5DEED-4F33-4F29-8880-863BE9223FE6}"/>
                    </a:ext>
                  </a:extLst>
                </p:cNvPr>
                <p:cNvPicPr/>
                <p:nvPr/>
              </p:nvPicPr>
              <p:blipFill>
                <a:blip r:embed="rId21"/>
                <a:stretch>
                  <a:fillRect/>
                </a:stretch>
              </p:blipFill>
              <p:spPr>
                <a:xfrm>
                  <a:off x="79933" y="4076112"/>
                  <a:ext cx="1614240" cy="31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E8BFA7B2-A5AB-4DD4-B290-72FC9949FC7A}"/>
                  </a:ext>
                </a:extLst>
              </p14:cNvPr>
              <p14:cNvContentPartPr/>
              <p14:nvPr/>
            </p14:nvContentPartPr>
            <p14:xfrm>
              <a:off x="2490133" y="4325232"/>
              <a:ext cx="1023840" cy="444600"/>
            </p14:xfrm>
          </p:contentPart>
        </mc:Choice>
        <mc:Fallback xmlns="">
          <p:pic>
            <p:nvPicPr>
              <p:cNvPr id="17" name="Freihand 16">
                <a:extLst>
                  <a:ext uri="{FF2B5EF4-FFF2-40B4-BE49-F238E27FC236}">
                    <a16:creationId xmlns:a16="http://schemas.microsoft.com/office/drawing/2014/main" id="{E8BFA7B2-A5AB-4DD4-B290-72FC9949FC7A}"/>
                  </a:ext>
                </a:extLst>
              </p:cNvPr>
              <p:cNvPicPr/>
              <p:nvPr/>
            </p:nvPicPr>
            <p:blipFill>
              <a:blip r:embed="rId23"/>
              <a:stretch>
                <a:fillRect/>
              </a:stretch>
            </p:blipFill>
            <p:spPr>
              <a:xfrm>
                <a:off x="2485813" y="4320912"/>
                <a:ext cx="103248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BBD45288-A291-4FAC-B9E0-939260DCBC1D}"/>
                  </a:ext>
                </a:extLst>
              </p14:cNvPr>
              <p14:cNvContentPartPr/>
              <p14:nvPr/>
            </p14:nvContentPartPr>
            <p14:xfrm>
              <a:off x="5635093" y="4350432"/>
              <a:ext cx="1681200" cy="322560"/>
            </p14:xfrm>
          </p:contentPart>
        </mc:Choice>
        <mc:Fallback xmlns="">
          <p:pic>
            <p:nvPicPr>
              <p:cNvPr id="18" name="Freihand 17">
                <a:extLst>
                  <a:ext uri="{FF2B5EF4-FFF2-40B4-BE49-F238E27FC236}">
                    <a16:creationId xmlns:a16="http://schemas.microsoft.com/office/drawing/2014/main" id="{BBD45288-A291-4FAC-B9E0-939260DCBC1D}"/>
                  </a:ext>
                </a:extLst>
              </p:cNvPr>
              <p:cNvPicPr/>
              <p:nvPr/>
            </p:nvPicPr>
            <p:blipFill>
              <a:blip r:embed="rId25"/>
              <a:stretch>
                <a:fillRect/>
              </a:stretch>
            </p:blipFill>
            <p:spPr>
              <a:xfrm>
                <a:off x="5630773" y="4346112"/>
                <a:ext cx="16898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2857B7AC-21D2-43FD-9CFC-9D4E08588D91}"/>
                  </a:ext>
                </a:extLst>
              </p14:cNvPr>
              <p14:cNvContentPartPr/>
              <p14:nvPr/>
            </p14:nvContentPartPr>
            <p14:xfrm>
              <a:off x="5668573" y="4604592"/>
              <a:ext cx="1917000" cy="365760"/>
            </p14:xfrm>
          </p:contentPart>
        </mc:Choice>
        <mc:Fallback xmlns="">
          <p:pic>
            <p:nvPicPr>
              <p:cNvPr id="19" name="Freihand 18">
                <a:extLst>
                  <a:ext uri="{FF2B5EF4-FFF2-40B4-BE49-F238E27FC236}">
                    <a16:creationId xmlns:a16="http://schemas.microsoft.com/office/drawing/2014/main" id="{2857B7AC-21D2-43FD-9CFC-9D4E08588D91}"/>
                  </a:ext>
                </a:extLst>
              </p:cNvPr>
              <p:cNvPicPr/>
              <p:nvPr/>
            </p:nvPicPr>
            <p:blipFill>
              <a:blip r:embed="rId27"/>
              <a:stretch>
                <a:fillRect/>
              </a:stretch>
            </p:blipFill>
            <p:spPr>
              <a:xfrm>
                <a:off x="5664253" y="4600272"/>
                <a:ext cx="1925640" cy="374400"/>
              </a:xfrm>
              <a:prstGeom prst="rect">
                <a:avLst/>
              </a:prstGeom>
            </p:spPr>
          </p:pic>
        </mc:Fallback>
      </mc:AlternateContent>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CAB8AE1C-B531-4599-A62A-5A0FC3053139}"/>
                  </a:ext>
                </a:extLst>
              </p14:cNvPr>
              <p14:cNvContentPartPr/>
              <p14:nvPr/>
            </p14:nvContentPartPr>
            <p14:xfrm>
              <a:off x="7143493" y="1947432"/>
              <a:ext cx="1935360" cy="1206360"/>
            </p14:xfrm>
          </p:contentPart>
        </mc:Choice>
        <mc:Fallback xmlns="">
          <p:pic>
            <p:nvPicPr>
              <p:cNvPr id="5" name="Freihand 4">
                <a:extLst>
                  <a:ext uri="{FF2B5EF4-FFF2-40B4-BE49-F238E27FC236}">
                    <a16:creationId xmlns:a16="http://schemas.microsoft.com/office/drawing/2014/main" id="{CAB8AE1C-B531-4599-A62A-5A0FC3053139}"/>
                  </a:ext>
                </a:extLst>
              </p:cNvPr>
              <p:cNvPicPr/>
              <p:nvPr/>
            </p:nvPicPr>
            <p:blipFill>
              <a:blip r:embed="rId4"/>
              <a:stretch>
                <a:fillRect/>
              </a:stretch>
            </p:blipFill>
            <p:spPr>
              <a:xfrm>
                <a:off x="7139173" y="1943112"/>
                <a:ext cx="1944000" cy="1215000"/>
              </a:xfrm>
              <a:prstGeom prst="rect">
                <a:avLst/>
              </a:prstGeom>
            </p:spPr>
          </p:pic>
        </mc:Fallback>
      </mc:AlternateContent>
      <p:grpSp>
        <p:nvGrpSpPr>
          <p:cNvPr id="9" name="Gruppieren 8">
            <a:extLst>
              <a:ext uri="{FF2B5EF4-FFF2-40B4-BE49-F238E27FC236}">
                <a16:creationId xmlns:a16="http://schemas.microsoft.com/office/drawing/2014/main" id="{DAB47C66-0F25-4C9A-AA4D-33E8A2C8DEFD}"/>
              </a:ext>
            </a:extLst>
          </p:cNvPr>
          <p:cNvGrpSpPr/>
          <p:nvPr/>
        </p:nvGrpSpPr>
        <p:grpSpPr>
          <a:xfrm>
            <a:off x="4929853" y="2033472"/>
            <a:ext cx="4021920" cy="2921760"/>
            <a:chOff x="4929853" y="2033472"/>
            <a:chExt cx="4021920" cy="29217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98AEBA12-12E4-4816-9221-1C23FBE8C944}"/>
                    </a:ext>
                  </a:extLst>
                </p14:cNvPr>
                <p14:cNvContentPartPr/>
                <p14:nvPr/>
              </p14:nvContentPartPr>
              <p14:xfrm>
                <a:off x="4929853" y="2033472"/>
                <a:ext cx="1748880" cy="1255320"/>
              </p14:xfrm>
            </p:contentPart>
          </mc:Choice>
          <mc:Fallback xmlns="">
            <p:pic>
              <p:nvPicPr>
                <p:cNvPr id="2" name="Freihand 1">
                  <a:extLst>
                    <a:ext uri="{FF2B5EF4-FFF2-40B4-BE49-F238E27FC236}">
                      <a16:creationId xmlns:a16="http://schemas.microsoft.com/office/drawing/2014/main" id="{98AEBA12-12E4-4816-9221-1C23FBE8C944}"/>
                    </a:ext>
                  </a:extLst>
                </p:cNvPr>
                <p:cNvPicPr/>
                <p:nvPr/>
              </p:nvPicPr>
              <p:blipFill>
                <a:blip r:embed="rId6"/>
                <a:stretch>
                  <a:fillRect/>
                </a:stretch>
              </p:blipFill>
              <p:spPr>
                <a:xfrm>
                  <a:off x="4925533" y="2029152"/>
                  <a:ext cx="1757520" cy="126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7462046-9C8D-490A-B192-9D84A7BA3887}"/>
                    </a:ext>
                  </a:extLst>
                </p14:cNvPr>
                <p14:cNvContentPartPr/>
                <p14:nvPr/>
              </p14:nvContentPartPr>
              <p14:xfrm>
                <a:off x="5037853" y="3555912"/>
                <a:ext cx="1901520" cy="1399320"/>
              </p14:xfrm>
            </p:contentPart>
          </mc:Choice>
          <mc:Fallback xmlns="">
            <p:pic>
              <p:nvPicPr>
                <p:cNvPr id="3" name="Freihand 2">
                  <a:extLst>
                    <a:ext uri="{FF2B5EF4-FFF2-40B4-BE49-F238E27FC236}">
                      <a16:creationId xmlns:a16="http://schemas.microsoft.com/office/drawing/2014/main" id="{E7462046-9C8D-490A-B192-9D84A7BA3887}"/>
                    </a:ext>
                  </a:extLst>
                </p:cNvPr>
                <p:cNvPicPr/>
                <p:nvPr/>
              </p:nvPicPr>
              <p:blipFill>
                <a:blip r:embed="rId8"/>
                <a:stretch>
                  <a:fillRect/>
                </a:stretch>
              </p:blipFill>
              <p:spPr>
                <a:xfrm>
                  <a:off x="5033533" y="3551592"/>
                  <a:ext cx="1910160" cy="1407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3974FDD-232A-4013-B81B-C064FB5ACF8F}"/>
                    </a:ext>
                  </a:extLst>
                </p14:cNvPr>
                <p14:cNvContentPartPr/>
                <p14:nvPr/>
              </p14:nvContentPartPr>
              <p14:xfrm>
                <a:off x="7105333" y="3328392"/>
                <a:ext cx="1846440" cy="1071000"/>
              </p14:xfrm>
            </p:contentPart>
          </mc:Choice>
          <mc:Fallback xmlns="">
            <p:pic>
              <p:nvPicPr>
                <p:cNvPr id="8" name="Freihand 7">
                  <a:extLst>
                    <a:ext uri="{FF2B5EF4-FFF2-40B4-BE49-F238E27FC236}">
                      <a16:creationId xmlns:a16="http://schemas.microsoft.com/office/drawing/2014/main" id="{73974FDD-232A-4013-B81B-C064FB5ACF8F}"/>
                    </a:ext>
                  </a:extLst>
                </p:cNvPr>
                <p:cNvPicPr/>
                <p:nvPr/>
              </p:nvPicPr>
              <p:blipFill>
                <a:blip r:embed="rId10"/>
                <a:stretch>
                  <a:fillRect/>
                </a:stretch>
              </p:blipFill>
              <p:spPr>
                <a:xfrm>
                  <a:off x="7101013" y="3324072"/>
                  <a:ext cx="1855080" cy="1079640"/>
                </a:xfrm>
                <a:prstGeom prst="rect">
                  <a:avLst/>
                </a:prstGeom>
              </p:spPr>
            </p:pic>
          </mc:Fallback>
        </mc:AlternateContent>
      </p:gr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92B9AC9-434D-4BCA-AFFA-B806557AFDD6}"/>
                  </a:ext>
                </a:extLst>
              </p14:cNvPr>
              <p14:cNvContentPartPr/>
              <p14:nvPr/>
            </p14:nvContentPartPr>
            <p14:xfrm>
              <a:off x="617773" y="3322272"/>
              <a:ext cx="1194480" cy="122040"/>
            </p14:xfrm>
          </p:contentPart>
        </mc:Choice>
        <mc:Fallback xmlns="">
          <p:pic>
            <p:nvPicPr>
              <p:cNvPr id="2" name="Freihand 1">
                <a:extLst>
                  <a:ext uri="{FF2B5EF4-FFF2-40B4-BE49-F238E27FC236}">
                    <a16:creationId xmlns:a16="http://schemas.microsoft.com/office/drawing/2014/main" id="{A92B9AC9-434D-4BCA-AFFA-B806557AFDD6}"/>
                  </a:ext>
                </a:extLst>
              </p:cNvPr>
              <p:cNvPicPr/>
              <p:nvPr/>
            </p:nvPicPr>
            <p:blipFill>
              <a:blip r:embed="rId4"/>
              <a:stretch>
                <a:fillRect/>
              </a:stretch>
            </p:blipFill>
            <p:spPr>
              <a:xfrm>
                <a:off x="613453" y="3317952"/>
                <a:ext cx="1203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260051C-5E58-4712-BEA3-9DC6B0F885F2}"/>
                  </a:ext>
                </a:extLst>
              </p14:cNvPr>
              <p14:cNvContentPartPr/>
              <p14:nvPr/>
            </p14:nvContentPartPr>
            <p14:xfrm>
              <a:off x="2895133" y="2082072"/>
              <a:ext cx="1896480" cy="2461320"/>
            </p14:xfrm>
          </p:contentPart>
        </mc:Choice>
        <mc:Fallback xmlns="">
          <p:pic>
            <p:nvPicPr>
              <p:cNvPr id="3" name="Freihand 2">
                <a:extLst>
                  <a:ext uri="{FF2B5EF4-FFF2-40B4-BE49-F238E27FC236}">
                    <a16:creationId xmlns:a16="http://schemas.microsoft.com/office/drawing/2014/main" id="{5260051C-5E58-4712-BEA3-9DC6B0F885F2}"/>
                  </a:ext>
                </a:extLst>
              </p:cNvPr>
              <p:cNvPicPr/>
              <p:nvPr/>
            </p:nvPicPr>
            <p:blipFill>
              <a:blip r:embed="rId6"/>
              <a:stretch>
                <a:fillRect/>
              </a:stretch>
            </p:blipFill>
            <p:spPr>
              <a:xfrm>
                <a:off x="2890813" y="2077752"/>
                <a:ext cx="1905120" cy="246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B71F704-7A9D-43AE-8604-E58D472563AE}"/>
                  </a:ext>
                </a:extLst>
              </p14:cNvPr>
              <p14:cNvContentPartPr/>
              <p14:nvPr/>
            </p14:nvContentPartPr>
            <p14:xfrm>
              <a:off x="5140453" y="2259192"/>
              <a:ext cx="1627560" cy="1281240"/>
            </p14:xfrm>
          </p:contentPart>
        </mc:Choice>
        <mc:Fallback xmlns="">
          <p:pic>
            <p:nvPicPr>
              <p:cNvPr id="4" name="Freihand 3">
                <a:extLst>
                  <a:ext uri="{FF2B5EF4-FFF2-40B4-BE49-F238E27FC236}">
                    <a16:creationId xmlns:a16="http://schemas.microsoft.com/office/drawing/2014/main" id="{DB71F704-7A9D-43AE-8604-E58D472563AE}"/>
                  </a:ext>
                </a:extLst>
              </p:cNvPr>
              <p:cNvPicPr/>
              <p:nvPr/>
            </p:nvPicPr>
            <p:blipFill>
              <a:blip r:embed="rId8"/>
              <a:stretch>
                <a:fillRect/>
              </a:stretch>
            </p:blipFill>
            <p:spPr>
              <a:xfrm>
                <a:off x="5136133" y="2254872"/>
                <a:ext cx="1636200" cy="1289880"/>
              </a:xfrm>
              <a:prstGeom prst="rect">
                <a:avLst/>
              </a:prstGeom>
            </p:spPr>
          </p:pic>
        </mc:Fallback>
      </mc:AlternateContent>
      <p:grpSp>
        <p:nvGrpSpPr>
          <p:cNvPr id="9" name="Gruppieren 8">
            <a:extLst>
              <a:ext uri="{FF2B5EF4-FFF2-40B4-BE49-F238E27FC236}">
                <a16:creationId xmlns:a16="http://schemas.microsoft.com/office/drawing/2014/main" id="{E02193CD-3486-46B7-9CA7-F5BEA2E760C4}"/>
              </a:ext>
            </a:extLst>
          </p:cNvPr>
          <p:cNvGrpSpPr/>
          <p:nvPr/>
        </p:nvGrpSpPr>
        <p:grpSpPr>
          <a:xfrm>
            <a:off x="7284613" y="2208432"/>
            <a:ext cx="2049840" cy="1510560"/>
            <a:chOff x="7284613" y="2208432"/>
            <a:chExt cx="2049840" cy="151056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FB143A1C-331C-4B13-BE6F-F42E3643FF13}"/>
                    </a:ext>
                  </a:extLst>
                </p14:cNvPr>
                <p14:cNvContentPartPr/>
                <p14:nvPr/>
              </p14:nvContentPartPr>
              <p14:xfrm>
                <a:off x="7284613" y="2208432"/>
                <a:ext cx="2049840" cy="1510560"/>
              </p14:xfrm>
            </p:contentPart>
          </mc:Choice>
          <mc:Fallback xmlns="">
            <p:pic>
              <p:nvPicPr>
                <p:cNvPr id="5" name="Freihand 4">
                  <a:extLst>
                    <a:ext uri="{FF2B5EF4-FFF2-40B4-BE49-F238E27FC236}">
                      <a16:creationId xmlns:a16="http://schemas.microsoft.com/office/drawing/2014/main" id="{FB143A1C-331C-4B13-BE6F-F42E3643FF13}"/>
                    </a:ext>
                  </a:extLst>
                </p:cNvPr>
                <p:cNvPicPr/>
                <p:nvPr/>
              </p:nvPicPr>
              <p:blipFill>
                <a:blip r:embed="rId10"/>
                <a:stretch>
                  <a:fillRect/>
                </a:stretch>
              </p:blipFill>
              <p:spPr>
                <a:xfrm>
                  <a:off x="7280293" y="2204112"/>
                  <a:ext cx="2058480" cy="151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5AF22FD-B1A4-46B4-AA95-612C3F39B612}"/>
                    </a:ext>
                  </a:extLst>
                </p14:cNvPr>
                <p14:cNvContentPartPr/>
                <p14:nvPr/>
              </p14:nvContentPartPr>
              <p14:xfrm>
                <a:off x="7446973" y="3157392"/>
                <a:ext cx="1887120" cy="106200"/>
              </p14:xfrm>
            </p:contentPart>
          </mc:Choice>
          <mc:Fallback xmlns="">
            <p:pic>
              <p:nvPicPr>
                <p:cNvPr id="7" name="Freihand 6">
                  <a:extLst>
                    <a:ext uri="{FF2B5EF4-FFF2-40B4-BE49-F238E27FC236}">
                      <a16:creationId xmlns:a16="http://schemas.microsoft.com/office/drawing/2014/main" id="{95AF22FD-B1A4-46B4-AA95-612C3F39B612}"/>
                    </a:ext>
                  </a:extLst>
                </p:cNvPr>
                <p:cNvPicPr/>
                <p:nvPr/>
              </p:nvPicPr>
              <p:blipFill>
                <a:blip r:embed="rId12"/>
                <a:stretch>
                  <a:fillRect/>
                </a:stretch>
              </p:blipFill>
              <p:spPr>
                <a:xfrm>
                  <a:off x="7442653" y="3153072"/>
                  <a:ext cx="1895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B5DF5646-BAEB-4B9D-B00B-B5CA88EDA837}"/>
                    </a:ext>
                  </a:extLst>
                </p14:cNvPr>
                <p14:cNvContentPartPr/>
                <p14:nvPr/>
              </p14:nvContentPartPr>
              <p14:xfrm>
                <a:off x="7354093" y="2901432"/>
                <a:ext cx="1778760" cy="56160"/>
              </p14:xfrm>
            </p:contentPart>
          </mc:Choice>
          <mc:Fallback xmlns="">
            <p:pic>
              <p:nvPicPr>
                <p:cNvPr id="8" name="Freihand 7">
                  <a:extLst>
                    <a:ext uri="{FF2B5EF4-FFF2-40B4-BE49-F238E27FC236}">
                      <a16:creationId xmlns:a16="http://schemas.microsoft.com/office/drawing/2014/main" id="{B5DF5646-BAEB-4B9D-B00B-B5CA88EDA837}"/>
                    </a:ext>
                  </a:extLst>
                </p:cNvPr>
                <p:cNvPicPr/>
                <p:nvPr/>
              </p:nvPicPr>
              <p:blipFill>
                <a:blip r:embed="rId14"/>
                <a:stretch>
                  <a:fillRect/>
                </a:stretch>
              </p:blipFill>
              <p:spPr>
                <a:xfrm>
                  <a:off x="7349773" y="2897112"/>
                  <a:ext cx="1787400" cy="64800"/>
                </a:xfrm>
                <a:prstGeom prst="rect">
                  <a:avLst/>
                </a:prstGeom>
              </p:spPr>
            </p:pic>
          </mc:Fallback>
        </mc:AlternateContent>
      </p:gr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E94F248B-9541-4480-AD28-553FA570F0D0}"/>
              </a:ext>
            </a:extLst>
          </p:cNvPr>
          <p:cNvGrpSpPr/>
          <p:nvPr/>
        </p:nvGrpSpPr>
        <p:grpSpPr>
          <a:xfrm>
            <a:off x="3638173" y="2575272"/>
            <a:ext cx="4053960" cy="77040"/>
            <a:chOff x="3638173" y="2575272"/>
            <a:chExt cx="4053960" cy="77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5585634-46B7-4C48-9412-2FB1ECE55152}"/>
                    </a:ext>
                  </a:extLst>
                </p14:cNvPr>
                <p14:cNvContentPartPr/>
                <p14:nvPr/>
              </p14:nvContentPartPr>
              <p14:xfrm>
                <a:off x="3638173" y="2575272"/>
                <a:ext cx="1492920" cy="77040"/>
              </p14:xfrm>
            </p:contentPart>
          </mc:Choice>
          <mc:Fallback xmlns="">
            <p:pic>
              <p:nvPicPr>
                <p:cNvPr id="2" name="Freihand 1">
                  <a:extLst>
                    <a:ext uri="{FF2B5EF4-FFF2-40B4-BE49-F238E27FC236}">
                      <a16:creationId xmlns:a16="http://schemas.microsoft.com/office/drawing/2014/main" id="{95585634-46B7-4C48-9412-2FB1ECE55152}"/>
                    </a:ext>
                  </a:extLst>
                </p:cNvPr>
                <p:cNvPicPr/>
                <p:nvPr/>
              </p:nvPicPr>
              <p:blipFill>
                <a:blip r:embed="rId4"/>
                <a:stretch>
                  <a:fillRect/>
                </a:stretch>
              </p:blipFill>
              <p:spPr>
                <a:xfrm>
                  <a:off x="3633853" y="2570952"/>
                  <a:ext cx="1501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43F834E-805E-4151-89B9-53896D05E65E}"/>
                    </a:ext>
                  </a:extLst>
                </p14:cNvPr>
                <p14:cNvContentPartPr/>
                <p14:nvPr/>
              </p14:nvContentPartPr>
              <p14:xfrm>
                <a:off x="5521693" y="2583192"/>
                <a:ext cx="2170440" cy="25560"/>
              </p14:xfrm>
            </p:contentPart>
          </mc:Choice>
          <mc:Fallback xmlns="">
            <p:pic>
              <p:nvPicPr>
                <p:cNvPr id="3" name="Freihand 2">
                  <a:extLst>
                    <a:ext uri="{FF2B5EF4-FFF2-40B4-BE49-F238E27FC236}">
                      <a16:creationId xmlns:a16="http://schemas.microsoft.com/office/drawing/2014/main" id="{643F834E-805E-4151-89B9-53896D05E65E}"/>
                    </a:ext>
                  </a:extLst>
                </p:cNvPr>
                <p:cNvPicPr/>
                <p:nvPr/>
              </p:nvPicPr>
              <p:blipFill>
                <a:blip r:embed="rId6"/>
                <a:stretch>
                  <a:fillRect/>
                </a:stretch>
              </p:blipFill>
              <p:spPr>
                <a:xfrm>
                  <a:off x="5517373" y="2578872"/>
                  <a:ext cx="2179080" cy="3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EDD815E0-17A4-4F75-AC81-72536EFF44F1}"/>
                  </a:ext>
                </a:extLst>
              </p14:cNvPr>
              <p14:cNvContentPartPr/>
              <p14:nvPr/>
            </p14:nvContentPartPr>
            <p14:xfrm>
              <a:off x="760333" y="3527832"/>
              <a:ext cx="1713240" cy="137880"/>
            </p14:xfrm>
          </p:contentPart>
        </mc:Choice>
        <mc:Fallback xmlns="">
          <p:pic>
            <p:nvPicPr>
              <p:cNvPr id="6" name="Freihand 5">
                <a:extLst>
                  <a:ext uri="{FF2B5EF4-FFF2-40B4-BE49-F238E27FC236}">
                    <a16:creationId xmlns:a16="http://schemas.microsoft.com/office/drawing/2014/main" id="{EDD815E0-17A4-4F75-AC81-72536EFF44F1}"/>
                  </a:ext>
                </a:extLst>
              </p:cNvPr>
              <p:cNvPicPr/>
              <p:nvPr/>
            </p:nvPicPr>
            <p:blipFill>
              <a:blip r:embed="rId8"/>
              <a:stretch>
                <a:fillRect/>
              </a:stretch>
            </p:blipFill>
            <p:spPr>
              <a:xfrm>
                <a:off x="756013" y="3523512"/>
                <a:ext cx="1721880" cy="146520"/>
              </a:xfrm>
              <a:prstGeom prst="rect">
                <a:avLst/>
              </a:prstGeom>
            </p:spPr>
          </p:pic>
        </mc:Fallback>
      </mc:AlternateContent>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957CB04-9A75-4400-AEC9-0F39F9887A0A}"/>
                  </a:ext>
                </a:extLst>
              </p14:cNvPr>
              <p14:cNvContentPartPr/>
              <p14:nvPr/>
            </p14:nvContentPartPr>
            <p14:xfrm>
              <a:off x="571366" y="2431632"/>
              <a:ext cx="1841760" cy="57960"/>
            </p14:xfrm>
          </p:contentPart>
        </mc:Choice>
        <mc:Fallback xmlns="">
          <p:pic>
            <p:nvPicPr>
              <p:cNvPr id="2" name="Freihand 1">
                <a:extLst>
                  <a:ext uri="{FF2B5EF4-FFF2-40B4-BE49-F238E27FC236}">
                    <a16:creationId xmlns:a16="http://schemas.microsoft.com/office/drawing/2014/main" id="{A957CB04-9A75-4400-AEC9-0F39F9887A0A}"/>
                  </a:ext>
                </a:extLst>
              </p:cNvPr>
              <p:cNvPicPr/>
              <p:nvPr/>
            </p:nvPicPr>
            <p:blipFill>
              <a:blip r:embed="rId4"/>
              <a:stretch>
                <a:fillRect/>
              </a:stretch>
            </p:blipFill>
            <p:spPr>
              <a:xfrm>
                <a:off x="567046" y="2427312"/>
                <a:ext cx="1850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703A17C-C12F-49D8-AD9F-4C36B5B827E4}"/>
                  </a:ext>
                </a:extLst>
              </p14:cNvPr>
              <p14:cNvContentPartPr/>
              <p14:nvPr/>
            </p14:nvContentPartPr>
            <p14:xfrm>
              <a:off x="3636046" y="2420112"/>
              <a:ext cx="4557240" cy="117720"/>
            </p14:xfrm>
          </p:contentPart>
        </mc:Choice>
        <mc:Fallback xmlns="">
          <p:pic>
            <p:nvPicPr>
              <p:cNvPr id="3" name="Freihand 2">
                <a:extLst>
                  <a:ext uri="{FF2B5EF4-FFF2-40B4-BE49-F238E27FC236}">
                    <a16:creationId xmlns:a16="http://schemas.microsoft.com/office/drawing/2014/main" id="{4703A17C-C12F-49D8-AD9F-4C36B5B827E4}"/>
                  </a:ext>
                </a:extLst>
              </p:cNvPr>
              <p:cNvPicPr/>
              <p:nvPr/>
            </p:nvPicPr>
            <p:blipFill>
              <a:blip r:embed="rId6"/>
              <a:stretch>
                <a:fillRect/>
              </a:stretch>
            </p:blipFill>
            <p:spPr>
              <a:xfrm>
                <a:off x="3631726" y="2415792"/>
                <a:ext cx="4565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D261A45-8A8C-4605-8261-70374104B95B}"/>
                  </a:ext>
                </a:extLst>
              </p14:cNvPr>
              <p14:cNvContentPartPr/>
              <p14:nvPr/>
            </p14:nvContentPartPr>
            <p14:xfrm>
              <a:off x="435286" y="3146592"/>
              <a:ext cx="2082600" cy="113040"/>
            </p14:xfrm>
          </p:contentPart>
        </mc:Choice>
        <mc:Fallback xmlns="">
          <p:pic>
            <p:nvPicPr>
              <p:cNvPr id="4" name="Freihand 3">
                <a:extLst>
                  <a:ext uri="{FF2B5EF4-FFF2-40B4-BE49-F238E27FC236}">
                    <a16:creationId xmlns:a16="http://schemas.microsoft.com/office/drawing/2014/main" id="{FD261A45-8A8C-4605-8261-70374104B95B}"/>
                  </a:ext>
                </a:extLst>
              </p:cNvPr>
              <p:cNvPicPr/>
              <p:nvPr/>
            </p:nvPicPr>
            <p:blipFill>
              <a:blip r:embed="rId8"/>
              <a:stretch>
                <a:fillRect/>
              </a:stretch>
            </p:blipFill>
            <p:spPr>
              <a:xfrm>
                <a:off x="430966" y="3142272"/>
                <a:ext cx="2091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163EA36-8BA1-43FA-92D7-744787BA1479}"/>
                  </a:ext>
                </a:extLst>
              </p14:cNvPr>
              <p14:cNvContentPartPr/>
              <p14:nvPr/>
            </p14:nvContentPartPr>
            <p14:xfrm>
              <a:off x="9601606" y="3142272"/>
              <a:ext cx="703080" cy="67320"/>
            </p14:xfrm>
          </p:contentPart>
        </mc:Choice>
        <mc:Fallback xmlns="">
          <p:pic>
            <p:nvPicPr>
              <p:cNvPr id="8" name="Freihand 7">
                <a:extLst>
                  <a:ext uri="{FF2B5EF4-FFF2-40B4-BE49-F238E27FC236}">
                    <a16:creationId xmlns:a16="http://schemas.microsoft.com/office/drawing/2014/main" id="{4163EA36-8BA1-43FA-92D7-744787BA1479}"/>
                  </a:ext>
                </a:extLst>
              </p:cNvPr>
              <p:cNvPicPr/>
              <p:nvPr/>
            </p:nvPicPr>
            <p:blipFill>
              <a:blip r:embed="rId10"/>
              <a:stretch>
                <a:fillRect/>
              </a:stretch>
            </p:blipFill>
            <p:spPr>
              <a:xfrm>
                <a:off x="9597286" y="3137952"/>
                <a:ext cx="711720" cy="75960"/>
              </a:xfrm>
              <a:prstGeom prst="rect">
                <a:avLst/>
              </a:prstGeom>
            </p:spPr>
          </p:pic>
        </mc:Fallback>
      </mc:AlternateContent>
      <p:grpSp>
        <p:nvGrpSpPr>
          <p:cNvPr id="18" name="Gruppieren 17">
            <a:extLst>
              <a:ext uri="{FF2B5EF4-FFF2-40B4-BE49-F238E27FC236}">
                <a16:creationId xmlns:a16="http://schemas.microsoft.com/office/drawing/2014/main" id="{37BC811F-E7A1-44A1-ABB1-0ADEFBD6BA6B}"/>
              </a:ext>
            </a:extLst>
          </p:cNvPr>
          <p:cNvGrpSpPr/>
          <p:nvPr/>
        </p:nvGrpSpPr>
        <p:grpSpPr>
          <a:xfrm>
            <a:off x="10475326" y="2408232"/>
            <a:ext cx="1551960" cy="421200"/>
            <a:chOff x="10475326" y="2408232"/>
            <a:chExt cx="1551960" cy="421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E675E90-DFA6-4E28-98D9-1FF0005A64DB}"/>
                    </a:ext>
                  </a:extLst>
                </p14:cNvPr>
                <p14:cNvContentPartPr/>
                <p14:nvPr/>
              </p14:nvContentPartPr>
              <p14:xfrm>
                <a:off x="10500166" y="2529552"/>
                <a:ext cx="168120" cy="205920"/>
              </p14:xfrm>
            </p:contentPart>
          </mc:Choice>
          <mc:Fallback xmlns="">
            <p:pic>
              <p:nvPicPr>
                <p:cNvPr id="9" name="Freihand 8">
                  <a:extLst>
                    <a:ext uri="{FF2B5EF4-FFF2-40B4-BE49-F238E27FC236}">
                      <a16:creationId xmlns:a16="http://schemas.microsoft.com/office/drawing/2014/main" id="{CE675E90-DFA6-4E28-98D9-1FF0005A64DB}"/>
                    </a:ext>
                  </a:extLst>
                </p:cNvPr>
                <p:cNvPicPr/>
                <p:nvPr/>
              </p:nvPicPr>
              <p:blipFill>
                <a:blip r:embed="rId12"/>
                <a:stretch>
                  <a:fillRect/>
                </a:stretch>
              </p:blipFill>
              <p:spPr>
                <a:xfrm>
                  <a:off x="10495846" y="2525232"/>
                  <a:ext cx="176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E96738A-4ED4-4D53-A66D-7B8AFDFA59D6}"/>
                    </a:ext>
                  </a:extLst>
                </p14:cNvPr>
                <p14:cNvContentPartPr/>
                <p14:nvPr/>
              </p14:nvContentPartPr>
              <p14:xfrm>
                <a:off x="10670446" y="2500752"/>
                <a:ext cx="128520" cy="211320"/>
              </p14:xfrm>
            </p:contentPart>
          </mc:Choice>
          <mc:Fallback xmlns="">
            <p:pic>
              <p:nvPicPr>
                <p:cNvPr id="10" name="Freihand 9">
                  <a:extLst>
                    <a:ext uri="{FF2B5EF4-FFF2-40B4-BE49-F238E27FC236}">
                      <a16:creationId xmlns:a16="http://schemas.microsoft.com/office/drawing/2014/main" id="{8E96738A-4ED4-4D53-A66D-7B8AFDFA59D6}"/>
                    </a:ext>
                  </a:extLst>
                </p:cNvPr>
                <p:cNvPicPr/>
                <p:nvPr/>
              </p:nvPicPr>
              <p:blipFill>
                <a:blip r:embed="rId14"/>
                <a:stretch>
                  <a:fillRect/>
                </a:stretch>
              </p:blipFill>
              <p:spPr>
                <a:xfrm>
                  <a:off x="10666126" y="2496432"/>
                  <a:ext cx="137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B559085-578C-48EC-834F-2692AA21588F}"/>
                    </a:ext>
                  </a:extLst>
                </p14:cNvPr>
                <p14:cNvContentPartPr/>
                <p14:nvPr/>
              </p14:nvContentPartPr>
              <p14:xfrm>
                <a:off x="10475326" y="2501112"/>
                <a:ext cx="294840" cy="191160"/>
              </p14:xfrm>
            </p:contentPart>
          </mc:Choice>
          <mc:Fallback xmlns="">
            <p:pic>
              <p:nvPicPr>
                <p:cNvPr id="11" name="Freihand 10">
                  <a:extLst>
                    <a:ext uri="{FF2B5EF4-FFF2-40B4-BE49-F238E27FC236}">
                      <a16:creationId xmlns:a16="http://schemas.microsoft.com/office/drawing/2014/main" id="{9B559085-578C-48EC-834F-2692AA21588F}"/>
                    </a:ext>
                  </a:extLst>
                </p:cNvPr>
                <p:cNvPicPr/>
                <p:nvPr/>
              </p:nvPicPr>
              <p:blipFill>
                <a:blip r:embed="rId16"/>
                <a:stretch>
                  <a:fillRect/>
                </a:stretch>
              </p:blipFill>
              <p:spPr>
                <a:xfrm>
                  <a:off x="10471006" y="2496792"/>
                  <a:ext cx="303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83897A4E-2425-48E0-8841-A9E5A7B5A809}"/>
                    </a:ext>
                  </a:extLst>
                </p14:cNvPr>
                <p14:cNvContentPartPr/>
                <p14:nvPr/>
              </p14:nvContentPartPr>
              <p14:xfrm>
                <a:off x="10873486" y="2452512"/>
                <a:ext cx="215280" cy="225360"/>
              </p14:xfrm>
            </p:contentPart>
          </mc:Choice>
          <mc:Fallback xmlns="">
            <p:pic>
              <p:nvPicPr>
                <p:cNvPr id="12" name="Freihand 11">
                  <a:extLst>
                    <a:ext uri="{FF2B5EF4-FFF2-40B4-BE49-F238E27FC236}">
                      <a16:creationId xmlns:a16="http://schemas.microsoft.com/office/drawing/2014/main" id="{83897A4E-2425-48E0-8841-A9E5A7B5A809}"/>
                    </a:ext>
                  </a:extLst>
                </p:cNvPr>
                <p:cNvPicPr/>
                <p:nvPr/>
              </p:nvPicPr>
              <p:blipFill>
                <a:blip r:embed="rId18"/>
                <a:stretch>
                  <a:fillRect/>
                </a:stretch>
              </p:blipFill>
              <p:spPr>
                <a:xfrm>
                  <a:off x="10869166" y="2448192"/>
                  <a:ext cx="223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81D9BC3-ADA8-490E-B22F-E59E1A575C82}"/>
                    </a:ext>
                  </a:extLst>
                </p14:cNvPr>
                <p14:cNvContentPartPr/>
                <p14:nvPr/>
              </p14:nvContentPartPr>
              <p14:xfrm>
                <a:off x="11037286" y="2454672"/>
                <a:ext cx="176040" cy="199080"/>
              </p14:xfrm>
            </p:contentPart>
          </mc:Choice>
          <mc:Fallback xmlns="">
            <p:pic>
              <p:nvPicPr>
                <p:cNvPr id="13" name="Freihand 12">
                  <a:extLst>
                    <a:ext uri="{FF2B5EF4-FFF2-40B4-BE49-F238E27FC236}">
                      <a16:creationId xmlns:a16="http://schemas.microsoft.com/office/drawing/2014/main" id="{581D9BC3-ADA8-490E-B22F-E59E1A575C82}"/>
                    </a:ext>
                  </a:extLst>
                </p:cNvPr>
                <p:cNvPicPr/>
                <p:nvPr/>
              </p:nvPicPr>
              <p:blipFill>
                <a:blip r:embed="rId20"/>
                <a:stretch>
                  <a:fillRect/>
                </a:stretch>
              </p:blipFill>
              <p:spPr>
                <a:xfrm>
                  <a:off x="11032966" y="2450352"/>
                  <a:ext cx="184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0BFCC20-25F0-421A-9981-DDB3207F89C8}"/>
                    </a:ext>
                  </a:extLst>
                </p14:cNvPr>
                <p14:cNvContentPartPr/>
                <p14:nvPr/>
              </p14:nvContentPartPr>
              <p14:xfrm>
                <a:off x="11182366" y="2432712"/>
                <a:ext cx="107280" cy="187200"/>
              </p14:xfrm>
            </p:contentPart>
          </mc:Choice>
          <mc:Fallback xmlns="">
            <p:pic>
              <p:nvPicPr>
                <p:cNvPr id="14" name="Freihand 13">
                  <a:extLst>
                    <a:ext uri="{FF2B5EF4-FFF2-40B4-BE49-F238E27FC236}">
                      <a16:creationId xmlns:a16="http://schemas.microsoft.com/office/drawing/2014/main" id="{C0BFCC20-25F0-421A-9981-DDB3207F89C8}"/>
                    </a:ext>
                  </a:extLst>
                </p:cNvPr>
                <p:cNvPicPr/>
                <p:nvPr/>
              </p:nvPicPr>
              <p:blipFill>
                <a:blip r:embed="rId22"/>
                <a:stretch>
                  <a:fillRect/>
                </a:stretch>
              </p:blipFill>
              <p:spPr>
                <a:xfrm>
                  <a:off x="11178046" y="2428392"/>
                  <a:ext cx="115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1AC75CE4-2CE0-480E-A8D1-C7932CC4E682}"/>
                    </a:ext>
                  </a:extLst>
                </p14:cNvPr>
                <p14:cNvContentPartPr/>
                <p14:nvPr/>
              </p14:nvContentPartPr>
              <p14:xfrm>
                <a:off x="11284606" y="2408232"/>
                <a:ext cx="131400" cy="162000"/>
              </p14:xfrm>
            </p:contentPart>
          </mc:Choice>
          <mc:Fallback xmlns="">
            <p:pic>
              <p:nvPicPr>
                <p:cNvPr id="15" name="Freihand 14">
                  <a:extLst>
                    <a:ext uri="{FF2B5EF4-FFF2-40B4-BE49-F238E27FC236}">
                      <a16:creationId xmlns:a16="http://schemas.microsoft.com/office/drawing/2014/main" id="{1AC75CE4-2CE0-480E-A8D1-C7932CC4E682}"/>
                    </a:ext>
                  </a:extLst>
                </p:cNvPr>
                <p:cNvPicPr/>
                <p:nvPr/>
              </p:nvPicPr>
              <p:blipFill>
                <a:blip r:embed="rId24"/>
                <a:stretch>
                  <a:fillRect/>
                </a:stretch>
              </p:blipFill>
              <p:spPr>
                <a:xfrm>
                  <a:off x="11280286" y="2403912"/>
                  <a:ext cx="140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308834E-FC6E-4335-96CA-5E881CB38AB7}"/>
                    </a:ext>
                  </a:extLst>
                </p14:cNvPr>
                <p14:cNvContentPartPr/>
                <p14:nvPr/>
              </p14:nvContentPartPr>
              <p14:xfrm>
                <a:off x="11409886" y="2433432"/>
                <a:ext cx="297000" cy="97560"/>
              </p14:xfrm>
            </p:contentPart>
          </mc:Choice>
          <mc:Fallback xmlns="">
            <p:pic>
              <p:nvPicPr>
                <p:cNvPr id="16" name="Freihand 15">
                  <a:extLst>
                    <a:ext uri="{FF2B5EF4-FFF2-40B4-BE49-F238E27FC236}">
                      <a16:creationId xmlns:a16="http://schemas.microsoft.com/office/drawing/2014/main" id="{7308834E-FC6E-4335-96CA-5E881CB38AB7}"/>
                    </a:ext>
                  </a:extLst>
                </p:cNvPr>
                <p:cNvPicPr/>
                <p:nvPr/>
              </p:nvPicPr>
              <p:blipFill>
                <a:blip r:embed="rId26"/>
                <a:stretch>
                  <a:fillRect/>
                </a:stretch>
              </p:blipFill>
              <p:spPr>
                <a:xfrm>
                  <a:off x="11405566" y="2429112"/>
                  <a:ext cx="305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21F52ACD-8FCD-4F9F-A001-12B1395FE498}"/>
                    </a:ext>
                  </a:extLst>
                </p14:cNvPr>
                <p14:cNvContentPartPr/>
                <p14:nvPr/>
              </p14:nvContentPartPr>
              <p14:xfrm>
                <a:off x="10775566" y="2469072"/>
                <a:ext cx="1251720" cy="360360"/>
              </p14:xfrm>
            </p:contentPart>
          </mc:Choice>
          <mc:Fallback xmlns="">
            <p:pic>
              <p:nvPicPr>
                <p:cNvPr id="17" name="Freihand 16">
                  <a:extLst>
                    <a:ext uri="{FF2B5EF4-FFF2-40B4-BE49-F238E27FC236}">
                      <a16:creationId xmlns:a16="http://schemas.microsoft.com/office/drawing/2014/main" id="{21F52ACD-8FCD-4F9F-A001-12B1395FE498}"/>
                    </a:ext>
                  </a:extLst>
                </p:cNvPr>
                <p:cNvPicPr/>
                <p:nvPr/>
              </p:nvPicPr>
              <p:blipFill>
                <a:blip r:embed="rId28"/>
                <a:stretch>
                  <a:fillRect/>
                </a:stretch>
              </p:blipFill>
              <p:spPr>
                <a:xfrm>
                  <a:off x="10771246" y="2464752"/>
                  <a:ext cx="1260360" cy="36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76552EE-4178-49E3-8573-B285BD9E2549}"/>
                  </a:ext>
                </a:extLst>
              </p14:cNvPr>
              <p14:cNvContentPartPr/>
              <p14:nvPr/>
            </p14:nvContentPartPr>
            <p14:xfrm>
              <a:off x="3633886" y="3101952"/>
              <a:ext cx="5356800" cy="186480"/>
            </p14:xfrm>
          </p:contentPart>
        </mc:Choice>
        <mc:Fallback xmlns="">
          <p:pic>
            <p:nvPicPr>
              <p:cNvPr id="19" name="Freihand 18">
                <a:extLst>
                  <a:ext uri="{FF2B5EF4-FFF2-40B4-BE49-F238E27FC236}">
                    <a16:creationId xmlns:a16="http://schemas.microsoft.com/office/drawing/2014/main" id="{776552EE-4178-49E3-8573-B285BD9E2549}"/>
                  </a:ext>
                </a:extLst>
              </p:cNvPr>
              <p:cNvPicPr/>
              <p:nvPr/>
            </p:nvPicPr>
            <p:blipFill>
              <a:blip r:embed="rId30"/>
              <a:stretch>
                <a:fillRect/>
              </a:stretch>
            </p:blipFill>
            <p:spPr>
              <a:xfrm>
                <a:off x="3629566" y="3097632"/>
                <a:ext cx="5365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C181F372-F59E-4F9B-9F45-71B8EA26B88B}"/>
                  </a:ext>
                </a:extLst>
              </p14:cNvPr>
              <p14:cNvContentPartPr/>
              <p14:nvPr/>
            </p14:nvContentPartPr>
            <p14:xfrm>
              <a:off x="3631726" y="3952272"/>
              <a:ext cx="2116080" cy="41400"/>
            </p14:xfrm>
          </p:contentPart>
        </mc:Choice>
        <mc:Fallback xmlns="">
          <p:pic>
            <p:nvPicPr>
              <p:cNvPr id="20" name="Freihand 19">
                <a:extLst>
                  <a:ext uri="{FF2B5EF4-FFF2-40B4-BE49-F238E27FC236}">
                    <a16:creationId xmlns:a16="http://schemas.microsoft.com/office/drawing/2014/main" id="{C181F372-F59E-4F9B-9F45-71B8EA26B88B}"/>
                  </a:ext>
                </a:extLst>
              </p:cNvPr>
              <p:cNvPicPr/>
              <p:nvPr/>
            </p:nvPicPr>
            <p:blipFill>
              <a:blip r:embed="rId32"/>
              <a:stretch>
                <a:fillRect/>
              </a:stretch>
            </p:blipFill>
            <p:spPr>
              <a:xfrm>
                <a:off x="3627406" y="3947952"/>
                <a:ext cx="2124720" cy="50040"/>
              </a:xfrm>
              <a:prstGeom prst="rect">
                <a:avLst/>
              </a:prstGeom>
            </p:spPr>
          </p:pic>
        </mc:Fallback>
      </mc:AlternateContent>
      <p:grpSp>
        <p:nvGrpSpPr>
          <p:cNvPr id="28" name="Gruppieren 27">
            <a:extLst>
              <a:ext uri="{FF2B5EF4-FFF2-40B4-BE49-F238E27FC236}">
                <a16:creationId xmlns:a16="http://schemas.microsoft.com/office/drawing/2014/main" id="{343979B1-5B11-44E0-B008-13269CD74698}"/>
              </a:ext>
            </a:extLst>
          </p:cNvPr>
          <p:cNvGrpSpPr/>
          <p:nvPr/>
        </p:nvGrpSpPr>
        <p:grpSpPr>
          <a:xfrm>
            <a:off x="4019446" y="3313272"/>
            <a:ext cx="5248080" cy="1014120"/>
            <a:chOff x="4019446" y="3313272"/>
            <a:chExt cx="5248080" cy="1014120"/>
          </a:xfrm>
        </p:grpSpPr>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35DA2691-67C4-4815-AC84-783148726EE2}"/>
                    </a:ext>
                  </a:extLst>
                </p14:cNvPr>
                <p14:cNvContentPartPr/>
                <p14:nvPr/>
              </p14:nvContentPartPr>
              <p14:xfrm>
                <a:off x="4019446" y="4102752"/>
                <a:ext cx="215640" cy="162720"/>
              </p14:xfrm>
            </p:contentPart>
          </mc:Choice>
          <mc:Fallback xmlns="">
            <p:pic>
              <p:nvPicPr>
                <p:cNvPr id="21" name="Freihand 20">
                  <a:extLst>
                    <a:ext uri="{FF2B5EF4-FFF2-40B4-BE49-F238E27FC236}">
                      <a16:creationId xmlns:a16="http://schemas.microsoft.com/office/drawing/2014/main" id="{35DA2691-67C4-4815-AC84-783148726EE2}"/>
                    </a:ext>
                  </a:extLst>
                </p:cNvPr>
                <p:cNvPicPr/>
                <p:nvPr/>
              </p:nvPicPr>
              <p:blipFill>
                <a:blip r:embed="rId34"/>
                <a:stretch>
                  <a:fillRect/>
                </a:stretch>
              </p:blipFill>
              <p:spPr>
                <a:xfrm>
                  <a:off x="4015126" y="4098432"/>
                  <a:ext cx="224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9A782B2-373A-4B17-A29C-DD64FDAF3A81}"/>
                    </a:ext>
                  </a:extLst>
                </p14:cNvPr>
                <p14:cNvContentPartPr/>
                <p14:nvPr/>
              </p14:nvContentPartPr>
              <p14:xfrm>
                <a:off x="4251646" y="4118952"/>
                <a:ext cx="173520" cy="117000"/>
              </p14:xfrm>
            </p:contentPart>
          </mc:Choice>
          <mc:Fallback xmlns="">
            <p:pic>
              <p:nvPicPr>
                <p:cNvPr id="22" name="Freihand 21">
                  <a:extLst>
                    <a:ext uri="{FF2B5EF4-FFF2-40B4-BE49-F238E27FC236}">
                      <a16:creationId xmlns:a16="http://schemas.microsoft.com/office/drawing/2014/main" id="{C9A782B2-373A-4B17-A29C-DD64FDAF3A81}"/>
                    </a:ext>
                  </a:extLst>
                </p:cNvPr>
                <p:cNvPicPr/>
                <p:nvPr/>
              </p:nvPicPr>
              <p:blipFill>
                <a:blip r:embed="rId36"/>
                <a:stretch>
                  <a:fillRect/>
                </a:stretch>
              </p:blipFill>
              <p:spPr>
                <a:xfrm>
                  <a:off x="4247326" y="4114632"/>
                  <a:ext cx="182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7678C39C-5D60-4DF2-B822-B6B9999F96AD}"/>
                    </a:ext>
                  </a:extLst>
                </p14:cNvPr>
                <p14:cNvContentPartPr/>
                <p14:nvPr/>
              </p14:nvContentPartPr>
              <p14:xfrm>
                <a:off x="4479886" y="4130112"/>
                <a:ext cx="192960" cy="110880"/>
              </p14:xfrm>
            </p:contentPart>
          </mc:Choice>
          <mc:Fallback xmlns="">
            <p:pic>
              <p:nvPicPr>
                <p:cNvPr id="23" name="Freihand 22">
                  <a:extLst>
                    <a:ext uri="{FF2B5EF4-FFF2-40B4-BE49-F238E27FC236}">
                      <a16:creationId xmlns:a16="http://schemas.microsoft.com/office/drawing/2014/main" id="{7678C39C-5D60-4DF2-B822-B6B9999F96AD}"/>
                    </a:ext>
                  </a:extLst>
                </p:cNvPr>
                <p:cNvPicPr/>
                <p:nvPr/>
              </p:nvPicPr>
              <p:blipFill>
                <a:blip r:embed="rId38"/>
                <a:stretch>
                  <a:fillRect/>
                </a:stretch>
              </p:blipFill>
              <p:spPr>
                <a:xfrm>
                  <a:off x="4475566" y="4125792"/>
                  <a:ext cx="201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09B2CC3C-8048-4387-B6FE-AB1B0890467D}"/>
                    </a:ext>
                  </a:extLst>
                </p14:cNvPr>
                <p14:cNvContentPartPr/>
                <p14:nvPr/>
              </p14:nvContentPartPr>
              <p14:xfrm>
                <a:off x="4666726" y="4101312"/>
                <a:ext cx="191160" cy="158040"/>
              </p14:xfrm>
            </p:contentPart>
          </mc:Choice>
          <mc:Fallback xmlns="">
            <p:pic>
              <p:nvPicPr>
                <p:cNvPr id="24" name="Freihand 23">
                  <a:extLst>
                    <a:ext uri="{FF2B5EF4-FFF2-40B4-BE49-F238E27FC236}">
                      <a16:creationId xmlns:a16="http://schemas.microsoft.com/office/drawing/2014/main" id="{09B2CC3C-8048-4387-B6FE-AB1B0890467D}"/>
                    </a:ext>
                  </a:extLst>
                </p:cNvPr>
                <p:cNvPicPr/>
                <p:nvPr/>
              </p:nvPicPr>
              <p:blipFill>
                <a:blip r:embed="rId40"/>
                <a:stretch>
                  <a:fillRect/>
                </a:stretch>
              </p:blipFill>
              <p:spPr>
                <a:xfrm>
                  <a:off x="4662406" y="4096992"/>
                  <a:ext cx="199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4C540F51-D8A7-41CF-94F6-B13B17043931}"/>
                    </a:ext>
                  </a:extLst>
                </p14:cNvPr>
                <p14:cNvContentPartPr/>
                <p14:nvPr/>
              </p14:nvContentPartPr>
              <p14:xfrm>
                <a:off x="5983606" y="3939312"/>
                <a:ext cx="2626920" cy="154080"/>
              </p14:xfrm>
            </p:contentPart>
          </mc:Choice>
          <mc:Fallback xmlns="">
            <p:pic>
              <p:nvPicPr>
                <p:cNvPr id="26" name="Freihand 25">
                  <a:extLst>
                    <a:ext uri="{FF2B5EF4-FFF2-40B4-BE49-F238E27FC236}">
                      <a16:creationId xmlns:a16="http://schemas.microsoft.com/office/drawing/2014/main" id="{4C540F51-D8A7-41CF-94F6-B13B17043931}"/>
                    </a:ext>
                  </a:extLst>
                </p:cNvPr>
                <p:cNvPicPr/>
                <p:nvPr/>
              </p:nvPicPr>
              <p:blipFill>
                <a:blip r:embed="rId42"/>
                <a:stretch>
                  <a:fillRect/>
                </a:stretch>
              </p:blipFill>
              <p:spPr>
                <a:xfrm>
                  <a:off x="5979286" y="3934992"/>
                  <a:ext cx="2635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A129959A-443E-4797-97B3-4CB1060F253E}"/>
                    </a:ext>
                  </a:extLst>
                </p14:cNvPr>
                <p14:cNvContentPartPr/>
                <p14:nvPr/>
              </p14:nvContentPartPr>
              <p14:xfrm>
                <a:off x="5631886" y="3313272"/>
                <a:ext cx="3635640" cy="1014120"/>
              </p14:xfrm>
            </p:contentPart>
          </mc:Choice>
          <mc:Fallback xmlns="">
            <p:pic>
              <p:nvPicPr>
                <p:cNvPr id="27" name="Freihand 26">
                  <a:extLst>
                    <a:ext uri="{FF2B5EF4-FFF2-40B4-BE49-F238E27FC236}">
                      <a16:creationId xmlns:a16="http://schemas.microsoft.com/office/drawing/2014/main" id="{A129959A-443E-4797-97B3-4CB1060F253E}"/>
                    </a:ext>
                  </a:extLst>
                </p:cNvPr>
                <p:cNvPicPr/>
                <p:nvPr/>
              </p:nvPicPr>
              <p:blipFill>
                <a:blip r:embed="rId44"/>
                <a:stretch>
                  <a:fillRect/>
                </a:stretch>
              </p:blipFill>
              <p:spPr>
                <a:xfrm>
                  <a:off x="5627566" y="3308952"/>
                  <a:ext cx="3644280" cy="102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3EF310CC-BD59-47F7-810A-854605BCE633}"/>
                  </a:ext>
                </a:extLst>
              </p14:cNvPr>
              <p14:cNvContentPartPr/>
              <p14:nvPr/>
            </p14:nvContentPartPr>
            <p14:xfrm>
              <a:off x="240526" y="2601192"/>
              <a:ext cx="2748240" cy="890280"/>
            </p14:xfrm>
          </p:contentPart>
        </mc:Choice>
        <mc:Fallback>
          <p:pic>
            <p:nvPicPr>
              <p:cNvPr id="25" name="Freihand 24">
                <a:extLst>
                  <a:ext uri="{FF2B5EF4-FFF2-40B4-BE49-F238E27FC236}">
                    <a16:creationId xmlns:a16="http://schemas.microsoft.com/office/drawing/2014/main" id="{3EF310CC-BD59-47F7-810A-854605BCE633}"/>
                  </a:ext>
                </a:extLst>
              </p:cNvPr>
              <p:cNvPicPr/>
              <p:nvPr/>
            </p:nvPicPr>
            <p:blipFill>
              <a:blip r:embed="rId46"/>
              <a:stretch>
                <a:fillRect/>
              </a:stretch>
            </p:blipFill>
            <p:spPr>
              <a:xfrm>
                <a:off x="236206" y="2596872"/>
                <a:ext cx="2756880" cy="898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4B817039-DC70-47A2-B703-A7BB942C2E16}"/>
                  </a:ext>
                </a:extLst>
              </p14:cNvPr>
              <p14:cNvContentPartPr/>
              <p14:nvPr/>
            </p14:nvContentPartPr>
            <p14:xfrm>
              <a:off x="294166" y="3411912"/>
              <a:ext cx="3503160" cy="863280"/>
            </p14:xfrm>
          </p:contentPart>
        </mc:Choice>
        <mc:Fallback>
          <p:pic>
            <p:nvPicPr>
              <p:cNvPr id="29" name="Freihand 28">
                <a:extLst>
                  <a:ext uri="{FF2B5EF4-FFF2-40B4-BE49-F238E27FC236}">
                    <a16:creationId xmlns:a16="http://schemas.microsoft.com/office/drawing/2014/main" id="{4B817039-DC70-47A2-B703-A7BB942C2E16}"/>
                  </a:ext>
                </a:extLst>
              </p:cNvPr>
              <p:cNvPicPr/>
              <p:nvPr/>
            </p:nvPicPr>
            <p:blipFill>
              <a:blip r:embed="rId48"/>
              <a:stretch>
                <a:fillRect/>
              </a:stretch>
            </p:blipFill>
            <p:spPr>
              <a:xfrm>
                <a:off x="289846" y="3407592"/>
                <a:ext cx="3511800" cy="871920"/>
              </a:xfrm>
              <a:prstGeom prst="rect">
                <a:avLst/>
              </a:prstGeom>
            </p:spPr>
          </p:pic>
        </mc:Fallback>
      </mc:AlternateContent>
    </p:spTree>
    <p:extLst>
      <p:ext uri="{BB962C8B-B14F-4D97-AF65-F5344CB8AC3E}">
        <p14:creationId xmlns:p14="http://schemas.microsoft.com/office/powerpoint/2010/main" val="3405452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ED388F5B-F824-4173-96BA-DF48DB9339C2}"/>
              </a:ext>
            </a:extLst>
          </p:cNvPr>
          <p:cNvGrpSpPr/>
          <p:nvPr/>
        </p:nvGrpSpPr>
        <p:grpSpPr>
          <a:xfrm>
            <a:off x="1020253" y="3019512"/>
            <a:ext cx="6149160" cy="85680"/>
            <a:chOff x="1020253" y="3019512"/>
            <a:chExt cx="6149160" cy="856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92F6A54-D0E4-428D-BAAC-93EF0655D53A}"/>
                    </a:ext>
                  </a:extLst>
                </p14:cNvPr>
                <p14:cNvContentPartPr/>
                <p14:nvPr/>
              </p14:nvContentPartPr>
              <p14:xfrm>
                <a:off x="2597773" y="3066312"/>
                <a:ext cx="1654920" cy="38880"/>
              </p14:xfrm>
            </p:contentPart>
          </mc:Choice>
          <mc:Fallback xmlns="">
            <p:pic>
              <p:nvPicPr>
                <p:cNvPr id="2" name="Freihand 1">
                  <a:extLst>
                    <a:ext uri="{FF2B5EF4-FFF2-40B4-BE49-F238E27FC236}">
                      <a16:creationId xmlns:a16="http://schemas.microsoft.com/office/drawing/2014/main" id="{592F6A54-D0E4-428D-BAAC-93EF0655D53A}"/>
                    </a:ext>
                  </a:extLst>
                </p:cNvPr>
                <p:cNvPicPr/>
                <p:nvPr/>
              </p:nvPicPr>
              <p:blipFill>
                <a:blip r:embed="rId4"/>
                <a:stretch>
                  <a:fillRect/>
                </a:stretch>
              </p:blipFill>
              <p:spPr>
                <a:xfrm>
                  <a:off x="2593453" y="3061992"/>
                  <a:ext cx="1663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285B9A2-3D05-4563-B156-338057FDB4DA}"/>
                    </a:ext>
                  </a:extLst>
                </p14:cNvPr>
                <p14:cNvContentPartPr/>
                <p14:nvPr/>
              </p14:nvContentPartPr>
              <p14:xfrm>
                <a:off x="1020253" y="3019512"/>
                <a:ext cx="6149160" cy="63720"/>
              </p14:xfrm>
            </p:contentPart>
          </mc:Choice>
          <mc:Fallback xmlns="">
            <p:pic>
              <p:nvPicPr>
                <p:cNvPr id="3" name="Freihand 2">
                  <a:extLst>
                    <a:ext uri="{FF2B5EF4-FFF2-40B4-BE49-F238E27FC236}">
                      <a16:creationId xmlns:a16="http://schemas.microsoft.com/office/drawing/2014/main" id="{5285B9A2-3D05-4563-B156-338057FDB4DA}"/>
                    </a:ext>
                  </a:extLst>
                </p:cNvPr>
                <p:cNvPicPr/>
                <p:nvPr/>
              </p:nvPicPr>
              <p:blipFill>
                <a:blip r:embed="rId6"/>
                <a:stretch>
                  <a:fillRect/>
                </a:stretch>
              </p:blipFill>
              <p:spPr>
                <a:xfrm>
                  <a:off x="1015933" y="3015192"/>
                  <a:ext cx="6157800" cy="72360"/>
                </a:xfrm>
                <a:prstGeom prst="rect">
                  <a:avLst/>
                </a:prstGeom>
              </p:spPr>
            </p:pic>
          </mc:Fallback>
        </mc:AlternateContent>
      </p:gr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1C14C3D-51A4-440F-8CE2-227E29A792B6}"/>
                  </a:ext>
                </a:extLst>
              </p14:cNvPr>
              <p14:cNvContentPartPr/>
              <p14:nvPr/>
            </p14:nvContentPartPr>
            <p14:xfrm>
              <a:off x="8208373" y="2776872"/>
              <a:ext cx="1223640" cy="83520"/>
            </p14:xfrm>
          </p:contentPart>
        </mc:Choice>
        <mc:Fallback xmlns="">
          <p:pic>
            <p:nvPicPr>
              <p:cNvPr id="2" name="Freihand 1">
                <a:extLst>
                  <a:ext uri="{FF2B5EF4-FFF2-40B4-BE49-F238E27FC236}">
                    <a16:creationId xmlns:a16="http://schemas.microsoft.com/office/drawing/2014/main" id="{41C14C3D-51A4-440F-8CE2-227E29A792B6}"/>
                  </a:ext>
                </a:extLst>
              </p:cNvPr>
              <p:cNvPicPr/>
              <p:nvPr/>
            </p:nvPicPr>
            <p:blipFill>
              <a:blip r:embed="rId4"/>
              <a:stretch>
                <a:fillRect/>
              </a:stretch>
            </p:blipFill>
            <p:spPr>
              <a:xfrm>
                <a:off x="8204053" y="2772552"/>
                <a:ext cx="1232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68FE331-67D2-42DB-9E67-1DF0240A45D1}"/>
                  </a:ext>
                </a:extLst>
              </p14:cNvPr>
              <p14:cNvContentPartPr/>
              <p14:nvPr/>
            </p14:nvContentPartPr>
            <p14:xfrm>
              <a:off x="1949413" y="3106632"/>
              <a:ext cx="6000120" cy="124560"/>
            </p14:xfrm>
          </p:contentPart>
        </mc:Choice>
        <mc:Fallback xmlns="">
          <p:pic>
            <p:nvPicPr>
              <p:cNvPr id="3" name="Freihand 2">
                <a:extLst>
                  <a:ext uri="{FF2B5EF4-FFF2-40B4-BE49-F238E27FC236}">
                    <a16:creationId xmlns:a16="http://schemas.microsoft.com/office/drawing/2014/main" id="{468FE331-67D2-42DB-9E67-1DF0240A45D1}"/>
                  </a:ext>
                </a:extLst>
              </p:cNvPr>
              <p:cNvPicPr/>
              <p:nvPr/>
            </p:nvPicPr>
            <p:blipFill>
              <a:blip r:embed="rId6"/>
              <a:stretch>
                <a:fillRect/>
              </a:stretch>
            </p:blipFill>
            <p:spPr>
              <a:xfrm>
                <a:off x="1945093" y="3102312"/>
                <a:ext cx="6008760" cy="133200"/>
              </a:xfrm>
              <a:prstGeom prst="rect">
                <a:avLst/>
              </a:prstGeom>
            </p:spPr>
          </p:pic>
        </mc:Fallback>
      </mc:AlternateContent>
    </p:spTree>
    <p:extLst>
      <p:ext uri="{BB962C8B-B14F-4D97-AF65-F5344CB8AC3E}">
        <p14:creationId xmlns:p14="http://schemas.microsoft.com/office/powerpoint/2010/main" val="486831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70CF401-D694-4A3C-899A-1FF21A1C5062}"/>
                  </a:ext>
                </a:extLst>
              </p14:cNvPr>
              <p14:cNvContentPartPr/>
              <p14:nvPr/>
            </p14:nvContentPartPr>
            <p14:xfrm>
              <a:off x="832693" y="1307712"/>
              <a:ext cx="709920" cy="38880"/>
            </p14:xfrm>
          </p:contentPart>
        </mc:Choice>
        <mc:Fallback xmlns="">
          <p:pic>
            <p:nvPicPr>
              <p:cNvPr id="2" name="Freihand 1">
                <a:extLst>
                  <a:ext uri="{FF2B5EF4-FFF2-40B4-BE49-F238E27FC236}">
                    <a16:creationId xmlns:a16="http://schemas.microsoft.com/office/drawing/2014/main" id="{D70CF401-D694-4A3C-899A-1FF21A1C5062}"/>
                  </a:ext>
                </a:extLst>
              </p:cNvPr>
              <p:cNvPicPr/>
              <p:nvPr/>
            </p:nvPicPr>
            <p:blipFill>
              <a:blip r:embed="rId4"/>
              <a:stretch>
                <a:fillRect/>
              </a:stretch>
            </p:blipFill>
            <p:spPr>
              <a:xfrm>
                <a:off x="828373" y="1303392"/>
                <a:ext cx="718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0C4C51B-31EC-451F-9C7C-DED2A47D2AE9}"/>
                  </a:ext>
                </a:extLst>
              </p14:cNvPr>
              <p14:cNvContentPartPr/>
              <p14:nvPr/>
            </p14:nvContentPartPr>
            <p14:xfrm>
              <a:off x="6374173" y="1313832"/>
              <a:ext cx="4724640" cy="82800"/>
            </p14:xfrm>
          </p:contentPart>
        </mc:Choice>
        <mc:Fallback xmlns="">
          <p:pic>
            <p:nvPicPr>
              <p:cNvPr id="3" name="Freihand 2">
                <a:extLst>
                  <a:ext uri="{FF2B5EF4-FFF2-40B4-BE49-F238E27FC236}">
                    <a16:creationId xmlns:a16="http://schemas.microsoft.com/office/drawing/2014/main" id="{70C4C51B-31EC-451F-9C7C-DED2A47D2AE9}"/>
                  </a:ext>
                </a:extLst>
              </p:cNvPr>
              <p:cNvPicPr/>
              <p:nvPr/>
            </p:nvPicPr>
            <p:blipFill>
              <a:blip r:embed="rId6"/>
              <a:stretch>
                <a:fillRect/>
              </a:stretch>
            </p:blipFill>
            <p:spPr>
              <a:xfrm>
                <a:off x="6369853" y="1309512"/>
                <a:ext cx="4733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58B6D047-2E86-492D-A0E7-25F32FFE9347}"/>
                  </a:ext>
                </a:extLst>
              </p14:cNvPr>
              <p14:cNvContentPartPr/>
              <p14:nvPr/>
            </p14:nvContentPartPr>
            <p14:xfrm>
              <a:off x="7746853" y="3145152"/>
              <a:ext cx="3724920" cy="51480"/>
            </p14:xfrm>
          </p:contentPart>
        </mc:Choice>
        <mc:Fallback xmlns="">
          <p:pic>
            <p:nvPicPr>
              <p:cNvPr id="9" name="Freihand 8">
                <a:extLst>
                  <a:ext uri="{FF2B5EF4-FFF2-40B4-BE49-F238E27FC236}">
                    <a16:creationId xmlns:a16="http://schemas.microsoft.com/office/drawing/2014/main" id="{58B6D047-2E86-492D-A0E7-25F32FFE9347}"/>
                  </a:ext>
                </a:extLst>
              </p:cNvPr>
              <p:cNvPicPr/>
              <p:nvPr/>
            </p:nvPicPr>
            <p:blipFill>
              <a:blip r:embed="rId8"/>
              <a:stretch>
                <a:fillRect/>
              </a:stretch>
            </p:blipFill>
            <p:spPr>
              <a:xfrm>
                <a:off x="7742533" y="3140832"/>
                <a:ext cx="3733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56833F66-B6E4-4DD6-B132-2E003FD6801E}"/>
                  </a:ext>
                </a:extLst>
              </p14:cNvPr>
              <p14:cNvContentPartPr/>
              <p14:nvPr/>
            </p14:nvContentPartPr>
            <p14:xfrm>
              <a:off x="35653" y="3415152"/>
              <a:ext cx="3496680" cy="65160"/>
            </p14:xfrm>
          </p:contentPart>
        </mc:Choice>
        <mc:Fallback xmlns="">
          <p:pic>
            <p:nvPicPr>
              <p:cNvPr id="10" name="Freihand 9">
                <a:extLst>
                  <a:ext uri="{FF2B5EF4-FFF2-40B4-BE49-F238E27FC236}">
                    <a16:creationId xmlns:a16="http://schemas.microsoft.com/office/drawing/2014/main" id="{56833F66-B6E4-4DD6-B132-2E003FD6801E}"/>
                  </a:ext>
                </a:extLst>
              </p:cNvPr>
              <p:cNvPicPr/>
              <p:nvPr/>
            </p:nvPicPr>
            <p:blipFill>
              <a:blip r:embed="rId10"/>
              <a:stretch>
                <a:fillRect/>
              </a:stretch>
            </p:blipFill>
            <p:spPr>
              <a:xfrm>
                <a:off x="31333" y="3410832"/>
                <a:ext cx="3505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B07912B0-D120-4776-B788-D7C21F6C4A05}"/>
                  </a:ext>
                </a:extLst>
              </p14:cNvPr>
              <p14:cNvContentPartPr/>
              <p14:nvPr/>
            </p14:nvContentPartPr>
            <p14:xfrm>
              <a:off x="7581613" y="2819352"/>
              <a:ext cx="912960" cy="541080"/>
            </p14:xfrm>
          </p:contentPart>
        </mc:Choice>
        <mc:Fallback xmlns="">
          <p:pic>
            <p:nvPicPr>
              <p:cNvPr id="11" name="Freihand 10">
                <a:extLst>
                  <a:ext uri="{FF2B5EF4-FFF2-40B4-BE49-F238E27FC236}">
                    <a16:creationId xmlns:a16="http://schemas.microsoft.com/office/drawing/2014/main" id="{B07912B0-D120-4776-B788-D7C21F6C4A05}"/>
                  </a:ext>
                </a:extLst>
              </p:cNvPr>
              <p:cNvPicPr/>
              <p:nvPr/>
            </p:nvPicPr>
            <p:blipFill>
              <a:blip r:embed="rId12"/>
              <a:stretch>
                <a:fillRect/>
              </a:stretch>
            </p:blipFill>
            <p:spPr>
              <a:xfrm>
                <a:off x="7577293" y="2815032"/>
                <a:ext cx="921600" cy="549720"/>
              </a:xfrm>
              <a:prstGeom prst="rect">
                <a:avLst/>
              </a:prstGeom>
            </p:spPr>
          </p:pic>
        </mc:Fallback>
      </mc:AlternateContent>
      <p:grpSp>
        <p:nvGrpSpPr>
          <p:cNvPr id="14" name="Gruppieren 13">
            <a:extLst>
              <a:ext uri="{FF2B5EF4-FFF2-40B4-BE49-F238E27FC236}">
                <a16:creationId xmlns:a16="http://schemas.microsoft.com/office/drawing/2014/main" id="{C2759CC0-8090-484E-9523-072AE8E3DAFC}"/>
              </a:ext>
            </a:extLst>
          </p:cNvPr>
          <p:cNvGrpSpPr/>
          <p:nvPr/>
        </p:nvGrpSpPr>
        <p:grpSpPr>
          <a:xfrm>
            <a:off x="49693" y="1823232"/>
            <a:ext cx="6199920" cy="647640"/>
            <a:chOff x="49693" y="1823232"/>
            <a:chExt cx="6199920" cy="647640"/>
          </a:xfrm>
        </p:grpSpPr>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2FA6B0CA-736E-4DD7-9749-47C03543BCA9}"/>
                    </a:ext>
                  </a:extLst>
                </p14:cNvPr>
                <p14:cNvContentPartPr/>
                <p14:nvPr/>
              </p14:nvContentPartPr>
              <p14:xfrm>
                <a:off x="2840413" y="2244432"/>
                <a:ext cx="3409200" cy="57960"/>
              </p14:xfrm>
            </p:contentPart>
          </mc:Choice>
          <mc:Fallback xmlns="">
            <p:pic>
              <p:nvPicPr>
                <p:cNvPr id="4" name="Freihand 3">
                  <a:extLst>
                    <a:ext uri="{FF2B5EF4-FFF2-40B4-BE49-F238E27FC236}">
                      <a16:creationId xmlns:a16="http://schemas.microsoft.com/office/drawing/2014/main" id="{2FA6B0CA-736E-4DD7-9749-47C03543BCA9}"/>
                    </a:ext>
                  </a:extLst>
                </p:cNvPr>
                <p:cNvPicPr/>
                <p:nvPr/>
              </p:nvPicPr>
              <p:blipFill>
                <a:blip r:embed="rId14"/>
                <a:stretch>
                  <a:fillRect/>
                </a:stretch>
              </p:blipFill>
              <p:spPr>
                <a:xfrm>
                  <a:off x="2836093" y="2240112"/>
                  <a:ext cx="3417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CCFC5978-FB4C-4771-BEFB-8CCD7D992B8A}"/>
                    </a:ext>
                  </a:extLst>
                </p14:cNvPr>
                <p14:cNvContentPartPr/>
                <p14:nvPr/>
              </p14:nvContentPartPr>
              <p14:xfrm>
                <a:off x="118093" y="2266392"/>
                <a:ext cx="2598120" cy="37440"/>
              </p14:xfrm>
            </p:contentPart>
          </mc:Choice>
          <mc:Fallback xmlns="">
            <p:pic>
              <p:nvPicPr>
                <p:cNvPr id="5" name="Freihand 4">
                  <a:extLst>
                    <a:ext uri="{FF2B5EF4-FFF2-40B4-BE49-F238E27FC236}">
                      <a16:creationId xmlns:a16="http://schemas.microsoft.com/office/drawing/2014/main" id="{CCFC5978-FB4C-4771-BEFB-8CCD7D992B8A}"/>
                    </a:ext>
                  </a:extLst>
                </p:cNvPr>
                <p:cNvPicPr/>
                <p:nvPr/>
              </p:nvPicPr>
              <p:blipFill>
                <a:blip r:embed="rId16"/>
                <a:stretch>
                  <a:fillRect/>
                </a:stretch>
              </p:blipFill>
              <p:spPr>
                <a:xfrm>
                  <a:off x="113773" y="2262072"/>
                  <a:ext cx="2606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01B2FA91-A77F-4196-8975-4DD50005A5E3}"/>
                    </a:ext>
                  </a:extLst>
                </p14:cNvPr>
                <p14:cNvContentPartPr/>
                <p14:nvPr/>
              </p14:nvContentPartPr>
              <p14:xfrm>
                <a:off x="49693" y="1823232"/>
                <a:ext cx="2368080" cy="647640"/>
              </p14:xfrm>
            </p:contentPart>
          </mc:Choice>
          <mc:Fallback xmlns="">
            <p:pic>
              <p:nvPicPr>
                <p:cNvPr id="12" name="Freihand 11">
                  <a:extLst>
                    <a:ext uri="{FF2B5EF4-FFF2-40B4-BE49-F238E27FC236}">
                      <a16:creationId xmlns:a16="http://schemas.microsoft.com/office/drawing/2014/main" id="{01B2FA91-A77F-4196-8975-4DD50005A5E3}"/>
                    </a:ext>
                  </a:extLst>
                </p:cNvPr>
                <p:cNvPicPr/>
                <p:nvPr/>
              </p:nvPicPr>
              <p:blipFill>
                <a:blip r:embed="rId18"/>
                <a:stretch>
                  <a:fillRect/>
                </a:stretch>
              </p:blipFill>
              <p:spPr>
                <a:xfrm>
                  <a:off x="45373" y="1818912"/>
                  <a:ext cx="2376720" cy="656280"/>
                </a:xfrm>
                <a:prstGeom prst="rect">
                  <a:avLst/>
                </a:prstGeom>
              </p:spPr>
            </p:pic>
          </mc:Fallback>
        </mc:AlternateContent>
      </p:grpSp>
    </p:spTree>
    <p:extLst>
      <p:ext uri="{BB962C8B-B14F-4D97-AF65-F5344CB8AC3E}">
        <p14:creationId xmlns:p14="http://schemas.microsoft.com/office/powerpoint/2010/main" val="2503115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mc:AlternateContent xmlns:mc="http://schemas.openxmlformats.org/markup-compatibility/2006" xmlns:p14="http://schemas.microsoft.com/office/powerpoint/2010/main">
        <mc:Choice Requires="p14">
          <p:contentPart p14:bwMode="auto" r:id="rId3">
            <p14:nvContentPartPr>
              <p14:cNvPr id="161" name="Freihand 160">
                <a:extLst>
                  <a:ext uri="{FF2B5EF4-FFF2-40B4-BE49-F238E27FC236}">
                    <a16:creationId xmlns:a16="http://schemas.microsoft.com/office/drawing/2014/main" id="{D7D7E893-3741-4FCF-8492-C3D361F1C417}"/>
                  </a:ext>
                </a:extLst>
              </p14:cNvPr>
              <p14:cNvContentPartPr/>
              <p14:nvPr/>
            </p14:nvContentPartPr>
            <p14:xfrm>
              <a:off x="678613" y="2808912"/>
              <a:ext cx="4065840" cy="87120"/>
            </p14:xfrm>
          </p:contentPart>
        </mc:Choice>
        <mc:Fallback xmlns="">
          <p:pic>
            <p:nvPicPr>
              <p:cNvPr id="161" name="Freihand 160">
                <a:extLst>
                  <a:ext uri="{FF2B5EF4-FFF2-40B4-BE49-F238E27FC236}">
                    <a16:creationId xmlns:a16="http://schemas.microsoft.com/office/drawing/2014/main" id="{D7D7E893-3741-4FCF-8492-C3D361F1C417}"/>
                  </a:ext>
                </a:extLst>
              </p:cNvPr>
              <p:cNvPicPr/>
              <p:nvPr/>
            </p:nvPicPr>
            <p:blipFill>
              <a:blip r:embed="rId4"/>
              <a:stretch>
                <a:fillRect/>
              </a:stretch>
            </p:blipFill>
            <p:spPr>
              <a:xfrm>
                <a:off x="674293" y="2804592"/>
                <a:ext cx="4074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2" name="Freihand 161">
                <a:extLst>
                  <a:ext uri="{FF2B5EF4-FFF2-40B4-BE49-F238E27FC236}">
                    <a16:creationId xmlns:a16="http://schemas.microsoft.com/office/drawing/2014/main" id="{2D92BE3F-8E59-4D1C-96AA-15EC92467752}"/>
                  </a:ext>
                </a:extLst>
              </p14:cNvPr>
              <p14:cNvContentPartPr/>
              <p14:nvPr/>
            </p14:nvContentPartPr>
            <p14:xfrm>
              <a:off x="641173" y="1759512"/>
              <a:ext cx="249840" cy="785520"/>
            </p14:xfrm>
          </p:contentPart>
        </mc:Choice>
        <mc:Fallback xmlns="">
          <p:pic>
            <p:nvPicPr>
              <p:cNvPr id="162" name="Freihand 161">
                <a:extLst>
                  <a:ext uri="{FF2B5EF4-FFF2-40B4-BE49-F238E27FC236}">
                    <a16:creationId xmlns:a16="http://schemas.microsoft.com/office/drawing/2014/main" id="{2D92BE3F-8E59-4D1C-96AA-15EC92467752}"/>
                  </a:ext>
                </a:extLst>
              </p:cNvPr>
              <p:cNvPicPr/>
              <p:nvPr/>
            </p:nvPicPr>
            <p:blipFill>
              <a:blip r:embed="rId6"/>
              <a:stretch>
                <a:fillRect/>
              </a:stretch>
            </p:blipFill>
            <p:spPr>
              <a:xfrm>
                <a:off x="636853" y="1755192"/>
                <a:ext cx="258480" cy="794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5" name="Freihand 254">
                <a:extLst>
                  <a:ext uri="{FF2B5EF4-FFF2-40B4-BE49-F238E27FC236}">
                    <a16:creationId xmlns:a16="http://schemas.microsoft.com/office/drawing/2014/main" id="{1312F6BA-9CAB-4184-86F9-6AE42B24371E}"/>
                  </a:ext>
                </a:extLst>
              </p14:cNvPr>
              <p14:cNvContentPartPr/>
              <p14:nvPr/>
            </p14:nvContentPartPr>
            <p14:xfrm>
              <a:off x="1041133" y="2095752"/>
              <a:ext cx="195120" cy="657000"/>
            </p14:xfrm>
          </p:contentPart>
        </mc:Choice>
        <mc:Fallback xmlns="">
          <p:pic>
            <p:nvPicPr>
              <p:cNvPr id="255" name="Freihand 254">
                <a:extLst>
                  <a:ext uri="{FF2B5EF4-FFF2-40B4-BE49-F238E27FC236}">
                    <a16:creationId xmlns:a16="http://schemas.microsoft.com/office/drawing/2014/main" id="{1312F6BA-9CAB-4184-86F9-6AE42B24371E}"/>
                  </a:ext>
                </a:extLst>
              </p:cNvPr>
              <p:cNvPicPr/>
              <p:nvPr/>
            </p:nvPicPr>
            <p:blipFill>
              <a:blip r:embed="rId8"/>
              <a:stretch>
                <a:fillRect/>
              </a:stretch>
            </p:blipFill>
            <p:spPr>
              <a:xfrm>
                <a:off x="1036813" y="2091432"/>
                <a:ext cx="20376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33" name="Freihand 332">
                <a:extLst>
                  <a:ext uri="{FF2B5EF4-FFF2-40B4-BE49-F238E27FC236}">
                    <a16:creationId xmlns:a16="http://schemas.microsoft.com/office/drawing/2014/main" id="{6E012439-A824-4A35-A46F-651201B42FB4}"/>
                  </a:ext>
                </a:extLst>
              </p14:cNvPr>
              <p14:cNvContentPartPr/>
              <p14:nvPr/>
            </p14:nvContentPartPr>
            <p14:xfrm>
              <a:off x="2155333" y="2461152"/>
              <a:ext cx="617040" cy="976320"/>
            </p14:xfrm>
          </p:contentPart>
        </mc:Choice>
        <mc:Fallback xmlns="">
          <p:pic>
            <p:nvPicPr>
              <p:cNvPr id="333" name="Freihand 332">
                <a:extLst>
                  <a:ext uri="{FF2B5EF4-FFF2-40B4-BE49-F238E27FC236}">
                    <a16:creationId xmlns:a16="http://schemas.microsoft.com/office/drawing/2014/main" id="{6E012439-A824-4A35-A46F-651201B42FB4}"/>
                  </a:ext>
                </a:extLst>
              </p:cNvPr>
              <p:cNvPicPr/>
              <p:nvPr/>
            </p:nvPicPr>
            <p:blipFill>
              <a:blip r:embed="rId10"/>
              <a:stretch>
                <a:fillRect/>
              </a:stretch>
            </p:blipFill>
            <p:spPr>
              <a:xfrm>
                <a:off x="2151013" y="2456832"/>
                <a:ext cx="625680" cy="98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4" name="Freihand 333">
                <a:extLst>
                  <a:ext uri="{FF2B5EF4-FFF2-40B4-BE49-F238E27FC236}">
                    <a16:creationId xmlns:a16="http://schemas.microsoft.com/office/drawing/2014/main" id="{BC01372B-FCC8-4EF2-B06D-AD7418F251AE}"/>
                  </a:ext>
                </a:extLst>
              </p14:cNvPr>
              <p14:cNvContentPartPr/>
              <p14:nvPr/>
            </p14:nvContentPartPr>
            <p14:xfrm>
              <a:off x="2584453" y="1305912"/>
              <a:ext cx="1113840" cy="789840"/>
            </p14:xfrm>
          </p:contentPart>
        </mc:Choice>
        <mc:Fallback xmlns="">
          <p:pic>
            <p:nvPicPr>
              <p:cNvPr id="334" name="Freihand 333">
                <a:extLst>
                  <a:ext uri="{FF2B5EF4-FFF2-40B4-BE49-F238E27FC236}">
                    <a16:creationId xmlns:a16="http://schemas.microsoft.com/office/drawing/2014/main" id="{BC01372B-FCC8-4EF2-B06D-AD7418F251AE}"/>
                  </a:ext>
                </a:extLst>
              </p:cNvPr>
              <p:cNvPicPr/>
              <p:nvPr/>
            </p:nvPicPr>
            <p:blipFill>
              <a:blip r:embed="rId12"/>
              <a:stretch>
                <a:fillRect/>
              </a:stretch>
            </p:blipFill>
            <p:spPr>
              <a:xfrm>
                <a:off x="2580133" y="1301592"/>
                <a:ext cx="1122480" cy="798480"/>
              </a:xfrm>
              <a:prstGeom prst="rect">
                <a:avLst/>
              </a:prstGeom>
            </p:spPr>
          </p:pic>
        </mc:Fallback>
      </mc:AlternateContent>
      <p:grpSp>
        <p:nvGrpSpPr>
          <p:cNvPr id="351" name="Gruppieren 350">
            <a:extLst>
              <a:ext uri="{FF2B5EF4-FFF2-40B4-BE49-F238E27FC236}">
                <a16:creationId xmlns:a16="http://schemas.microsoft.com/office/drawing/2014/main" id="{E0AFE9E4-EDA4-43B6-ACBC-2ACAB2E06FAA}"/>
              </a:ext>
            </a:extLst>
          </p:cNvPr>
          <p:cNvGrpSpPr/>
          <p:nvPr/>
        </p:nvGrpSpPr>
        <p:grpSpPr>
          <a:xfrm>
            <a:off x="2700373" y="610392"/>
            <a:ext cx="1163880" cy="701280"/>
            <a:chOff x="2700373" y="610392"/>
            <a:chExt cx="1163880" cy="701280"/>
          </a:xfrm>
        </p:grpSpPr>
        <mc:AlternateContent xmlns:mc="http://schemas.openxmlformats.org/markup-compatibility/2006" xmlns:p14="http://schemas.microsoft.com/office/powerpoint/2010/main">
          <mc:Choice Requires="p14">
            <p:contentPart p14:bwMode="auto" r:id="rId13">
              <p14:nvContentPartPr>
                <p14:cNvPr id="335" name="Freihand 334">
                  <a:extLst>
                    <a:ext uri="{FF2B5EF4-FFF2-40B4-BE49-F238E27FC236}">
                      <a16:creationId xmlns:a16="http://schemas.microsoft.com/office/drawing/2014/main" id="{D1CA03E9-D144-4717-8B85-E85E67B9F945}"/>
                    </a:ext>
                  </a:extLst>
                </p14:cNvPr>
                <p14:cNvContentPartPr/>
                <p14:nvPr/>
              </p14:nvContentPartPr>
              <p14:xfrm>
                <a:off x="2700373" y="1145352"/>
                <a:ext cx="136440" cy="166320"/>
              </p14:xfrm>
            </p:contentPart>
          </mc:Choice>
          <mc:Fallback xmlns="">
            <p:pic>
              <p:nvPicPr>
                <p:cNvPr id="335" name="Freihand 334">
                  <a:extLst>
                    <a:ext uri="{FF2B5EF4-FFF2-40B4-BE49-F238E27FC236}">
                      <a16:creationId xmlns:a16="http://schemas.microsoft.com/office/drawing/2014/main" id="{D1CA03E9-D144-4717-8B85-E85E67B9F945}"/>
                    </a:ext>
                  </a:extLst>
                </p:cNvPr>
                <p:cNvPicPr/>
                <p:nvPr/>
              </p:nvPicPr>
              <p:blipFill>
                <a:blip r:embed="rId14"/>
                <a:stretch>
                  <a:fillRect/>
                </a:stretch>
              </p:blipFill>
              <p:spPr>
                <a:xfrm>
                  <a:off x="2696053" y="1141032"/>
                  <a:ext cx="145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6" name="Freihand 335">
                  <a:extLst>
                    <a:ext uri="{FF2B5EF4-FFF2-40B4-BE49-F238E27FC236}">
                      <a16:creationId xmlns:a16="http://schemas.microsoft.com/office/drawing/2014/main" id="{874E74A4-6C65-4964-B664-20167141EEB4}"/>
                    </a:ext>
                  </a:extLst>
                </p14:cNvPr>
                <p14:cNvContentPartPr/>
                <p14:nvPr/>
              </p14:nvContentPartPr>
              <p14:xfrm>
                <a:off x="2825293" y="1048152"/>
                <a:ext cx="97200" cy="179280"/>
              </p14:xfrm>
            </p:contentPart>
          </mc:Choice>
          <mc:Fallback xmlns="">
            <p:pic>
              <p:nvPicPr>
                <p:cNvPr id="336" name="Freihand 335">
                  <a:extLst>
                    <a:ext uri="{FF2B5EF4-FFF2-40B4-BE49-F238E27FC236}">
                      <a16:creationId xmlns:a16="http://schemas.microsoft.com/office/drawing/2014/main" id="{874E74A4-6C65-4964-B664-20167141EEB4}"/>
                    </a:ext>
                  </a:extLst>
                </p:cNvPr>
                <p:cNvPicPr/>
                <p:nvPr/>
              </p:nvPicPr>
              <p:blipFill>
                <a:blip r:embed="rId16"/>
                <a:stretch>
                  <a:fillRect/>
                </a:stretch>
              </p:blipFill>
              <p:spPr>
                <a:xfrm>
                  <a:off x="2820973" y="1043832"/>
                  <a:ext cx="105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7" name="Freihand 336">
                  <a:extLst>
                    <a:ext uri="{FF2B5EF4-FFF2-40B4-BE49-F238E27FC236}">
                      <a16:creationId xmlns:a16="http://schemas.microsoft.com/office/drawing/2014/main" id="{839AE889-F1B8-4C99-B770-3BC8DF53625C}"/>
                    </a:ext>
                  </a:extLst>
                </p14:cNvPr>
                <p14:cNvContentPartPr/>
                <p14:nvPr/>
              </p14:nvContentPartPr>
              <p14:xfrm>
                <a:off x="2922853" y="1042752"/>
                <a:ext cx="129600" cy="123480"/>
              </p14:xfrm>
            </p:contentPart>
          </mc:Choice>
          <mc:Fallback xmlns="">
            <p:pic>
              <p:nvPicPr>
                <p:cNvPr id="337" name="Freihand 336">
                  <a:extLst>
                    <a:ext uri="{FF2B5EF4-FFF2-40B4-BE49-F238E27FC236}">
                      <a16:creationId xmlns:a16="http://schemas.microsoft.com/office/drawing/2014/main" id="{839AE889-F1B8-4C99-B770-3BC8DF53625C}"/>
                    </a:ext>
                  </a:extLst>
                </p:cNvPr>
                <p:cNvPicPr/>
                <p:nvPr/>
              </p:nvPicPr>
              <p:blipFill>
                <a:blip r:embed="rId18"/>
                <a:stretch>
                  <a:fillRect/>
                </a:stretch>
              </p:blipFill>
              <p:spPr>
                <a:xfrm>
                  <a:off x="2918533" y="1038432"/>
                  <a:ext cx="138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8" name="Freihand 337">
                  <a:extLst>
                    <a:ext uri="{FF2B5EF4-FFF2-40B4-BE49-F238E27FC236}">
                      <a16:creationId xmlns:a16="http://schemas.microsoft.com/office/drawing/2014/main" id="{B8DFFE3C-9BC0-477F-A6CD-D3B1B4CE3C90}"/>
                    </a:ext>
                  </a:extLst>
                </p14:cNvPr>
                <p14:cNvContentPartPr/>
                <p14:nvPr/>
              </p14:nvContentPartPr>
              <p14:xfrm>
                <a:off x="3040573" y="868152"/>
                <a:ext cx="159480" cy="232920"/>
              </p14:xfrm>
            </p:contentPart>
          </mc:Choice>
          <mc:Fallback xmlns="">
            <p:pic>
              <p:nvPicPr>
                <p:cNvPr id="338" name="Freihand 337">
                  <a:extLst>
                    <a:ext uri="{FF2B5EF4-FFF2-40B4-BE49-F238E27FC236}">
                      <a16:creationId xmlns:a16="http://schemas.microsoft.com/office/drawing/2014/main" id="{B8DFFE3C-9BC0-477F-A6CD-D3B1B4CE3C90}"/>
                    </a:ext>
                  </a:extLst>
                </p:cNvPr>
                <p:cNvPicPr/>
                <p:nvPr/>
              </p:nvPicPr>
              <p:blipFill>
                <a:blip r:embed="rId20"/>
                <a:stretch>
                  <a:fillRect/>
                </a:stretch>
              </p:blipFill>
              <p:spPr>
                <a:xfrm>
                  <a:off x="3036253" y="863832"/>
                  <a:ext cx="1681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9" name="Freihand 338">
                  <a:extLst>
                    <a:ext uri="{FF2B5EF4-FFF2-40B4-BE49-F238E27FC236}">
                      <a16:creationId xmlns:a16="http://schemas.microsoft.com/office/drawing/2014/main" id="{CDE97C7C-A5E8-4049-8B19-A8E2FBAD8DE9}"/>
                    </a:ext>
                  </a:extLst>
                </p14:cNvPr>
                <p14:cNvContentPartPr/>
                <p14:nvPr/>
              </p14:nvContentPartPr>
              <p14:xfrm>
                <a:off x="3171973" y="919632"/>
                <a:ext cx="97200" cy="68400"/>
              </p14:xfrm>
            </p:contentPart>
          </mc:Choice>
          <mc:Fallback xmlns="">
            <p:pic>
              <p:nvPicPr>
                <p:cNvPr id="339" name="Freihand 338">
                  <a:extLst>
                    <a:ext uri="{FF2B5EF4-FFF2-40B4-BE49-F238E27FC236}">
                      <a16:creationId xmlns:a16="http://schemas.microsoft.com/office/drawing/2014/main" id="{CDE97C7C-A5E8-4049-8B19-A8E2FBAD8DE9}"/>
                    </a:ext>
                  </a:extLst>
                </p:cNvPr>
                <p:cNvPicPr/>
                <p:nvPr/>
              </p:nvPicPr>
              <p:blipFill>
                <a:blip r:embed="rId22"/>
                <a:stretch>
                  <a:fillRect/>
                </a:stretch>
              </p:blipFill>
              <p:spPr>
                <a:xfrm>
                  <a:off x="3167653" y="915312"/>
                  <a:ext cx="1058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0" name="Freihand 339">
                  <a:extLst>
                    <a:ext uri="{FF2B5EF4-FFF2-40B4-BE49-F238E27FC236}">
                      <a16:creationId xmlns:a16="http://schemas.microsoft.com/office/drawing/2014/main" id="{E1933B42-1FC1-45C6-91A0-A2171FC27F0B}"/>
                    </a:ext>
                  </a:extLst>
                </p14:cNvPr>
                <p14:cNvContentPartPr/>
                <p14:nvPr/>
              </p14:nvContentPartPr>
              <p14:xfrm>
                <a:off x="3185293" y="818832"/>
                <a:ext cx="165600" cy="109440"/>
              </p14:xfrm>
            </p:contentPart>
          </mc:Choice>
          <mc:Fallback xmlns="">
            <p:pic>
              <p:nvPicPr>
                <p:cNvPr id="340" name="Freihand 339">
                  <a:extLst>
                    <a:ext uri="{FF2B5EF4-FFF2-40B4-BE49-F238E27FC236}">
                      <a16:creationId xmlns:a16="http://schemas.microsoft.com/office/drawing/2014/main" id="{E1933B42-1FC1-45C6-91A0-A2171FC27F0B}"/>
                    </a:ext>
                  </a:extLst>
                </p:cNvPr>
                <p:cNvPicPr/>
                <p:nvPr/>
              </p:nvPicPr>
              <p:blipFill>
                <a:blip r:embed="rId24"/>
                <a:stretch>
                  <a:fillRect/>
                </a:stretch>
              </p:blipFill>
              <p:spPr>
                <a:xfrm>
                  <a:off x="3180973" y="814512"/>
                  <a:ext cx="174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1" name="Freihand 340">
                  <a:extLst>
                    <a:ext uri="{FF2B5EF4-FFF2-40B4-BE49-F238E27FC236}">
                      <a16:creationId xmlns:a16="http://schemas.microsoft.com/office/drawing/2014/main" id="{8B2CF10C-1E28-414E-B264-10935FF72D1E}"/>
                    </a:ext>
                  </a:extLst>
                </p14:cNvPr>
                <p14:cNvContentPartPr/>
                <p14:nvPr/>
              </p14:nvContentPartPr>
              <p14:xfrm>
                <a:off x="3298693" y="660792"/>
                <a:ext cx="223200" cy="182880"/>
              </p14:xfrm>
            </p:contentPart>
          </mc:Choice>
          <mc:Fallback xmlns="">
            <p:pic>
              <p:nvPicPr>
                <p:cNvPr id="341" name="Freihand 340">
                  <a:extLst>
                    <a:ext uri="{FF2B5EF4-FFF2-40B4-BE49-F238E27FC236}">
                      <a16:creationId xmlns:a16="http://schemas.microsoft.com/office/drawing/2014/main" id="{8B2CF10C-1E28-414E-B264-10935FF72D1E}"/>
                    </a:ext>
                  </a:extLst>
                </p:cNvPr>
                <p:cNvPicPr/>
                <p:nvPr/>
              </p:nvPicPr>
              <p:blipFill>
                <a:blip r:embed="rId26"/>
                <a:stretch>
                  <a:fillRect/>
                </a:stretch>
              </p:blipFill>
              <p:spPr>
                <a:xfrm>
                  <a:off x="3294373" y="656472"/>
                  <a:ext cx="231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2" name="Freihand 341">
                  <a:extLst>
                    <a:ext uri="{FF2B5EF4-FFF2-40B4-BE49-F238E27FC236}">
                      <a16:creationId xmlns:a16="http://schemas.microsoft.com/office/drawing/2014/main" id="{6680F3B8-7ACD-4F11-80FA-D2EFF88CE7DD}"/>
                    </a:ext>
                  </a:extLst>
                </p14:cNvPr>
                <p14:cNvContentPartPr/>
                <p14:nvPr/>
              </p14:nvContentPartPr>
              <p14:xfrm>
                <a:off x="3506773" y="674832"/>
                <a:ext cx="110880" cy="88560"/>
              </p14:xfrm>
            </p:contentPart>
          </mc:Choice>
          <mc:Fallback xmlns="">
            <p:pic>
              <p:nvPicPr>
                <p:cNvPr id="342" name="Freihand 341">
                  <a:extLst>
                    <a:ext uri="{FF2B5EF4-FFF2-40B4-BE49-F238E27FC236}">
                      <a16:creationId xmlns:a16="http://schemas.microsoft.com/office/drawing/2014/main" id="{6680F3B8-7ACD-4F11-80FA-D2EFF88CE7DD}"/>
                    </a:ext>
                  </a:extLst>
                </p:cNvPr>
                <p:cNvPicPr/>
                <p:nvPr/>
              </p:nvPicPr>
              <p:blipFill>
                <a:blip r:embed="rId28"/>
                <a:stretch>
                  <a:fillRect/>
                </a:stretch>
              </p:blipFill>
              <p:spPr>
                <a:xfrm>
                  <a:off x="3502453" y="670512"/>
                  <a:ext cx="119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3" name="Freihand 342">
                  <a:extLst>
                    <a:ext uri="{FF2B5EF4-FFF2-40B4-BE49-F238E27FC236}">
                      <a16:creationId xmlns:a16="http://schemas.microsoft.com/office/drawing/2014/main" id="{9E3B5B18-1D6F-4648-86B3-1711B58FA3B1}"/>
                    </a:ext>
                  </a:extLst>
                </p14:cNvPr>
                <p14:cNvContentPartPr/>
                <p14:nvPr/>
              </p14:nvContentPartPr>
              <p14:xfrm>
                <a:off x="3648973" y="648912"/>
                <a:ext cx="360" cy="360"/>
              </p14:xfrm>
            </p:contentPart>
          </mc:Choice>
          <mc:Fallback xmlns="">
            <p:pic>
              <p:nvPicPr>
                <p:cNvPr id="343" name="Freihand 342">
                  <a:extLst>
                    <a:ext uri="{FF2B5EF4-FFF2-40B4-BE49-F238E27FC236}">
                      <a16:creationId xmlns:a16="http://schemas.microsoft.com/office/drawing/2014/main" id="{9E3B5B18-1D6F-4648-86B3-1711B58FA3B1}"/>
                    </a:ext>
                  </a:extLst>
                </p:cNvPr>
                <p:cNvPicPr/>
                <p:nvPr/>
              </p:nvPicPr>
              <p:blipFill>
                <a:blip r:embed="rId30"/>
                <a:stretch>
                  <a:fillRect/>
                </a:stretch>
              </p:blipFill>
              <p:spPr>
                <a:xfrm>
                  <a:off x="3644653" y="644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4" name="Freihand 343">
                  <a:extLst>
                    <a:ext uri="{FF2B5EF4-FFF2-40B4-BE49-F238E27FC236}">
                      <a16:creationId xmlns:a16="http://schemas.microsoft.com/office/drawing/2014/main" id="{55CFDAEA-B312-49BA-9ED7-3771885025D8}"/>
                    </a:ext>
                  </a:extLst>
                </p14:cNvPr>
                <p14:cNvContentPartPr/>
                <p14:nvPr/>
              </p14:nvContentPartPr>
              <p14:xfrm>
                <a:off x="3618733" y="610392"/>
                <a:ext cx="90000" cy="111960"/>
              </p14:xfrm>
            </p:contentPart>
          </mc:Choice>
          <mc:Fallback xmlns="">
            <p:pic>
              <p:nvPicPr>
                <p:cNvPr id="344" name="Freihand 343">
                  <a:extLst>
                    <a:ext uri="{FF2B5EF4-FFF2-40B4-BE49-F238E27FC236}">
                      <a16:creationId xmlns:a16="http://schemas.microsoft.com/office/drawing/2014/main" id="{55CFDAEA-B312-49BA-9ED7-3771885025D8}"/>
                    </a:ext>
                  </a:extLst>
                </p:cNvPr>
                <p:cNvPicPr/>
                <p:nvPr/>
              </p:nvPicPr>
              <p:blipFill>
                <a:blip r:embed="rId32"/>
                <a:stretch>
                  <a:fillRect/>
                </a:stretch>
              </p:blipFill>
              <p:spPr>
                <a:xfrm>
                  <a:off x="3614413" y="606072"/>
                  <a:ext cx="98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5" name="Freihand 344">
                  <a:extLst>
                    <a:ext uri="{FF2B5EF4-FFF2-40B4-BE49-F238E27FC236}">
                      <a16:creationId xmlns:a16="http://schemas.microsoft.com/office/drawing/2014/main" id="{01E02CFE-812E-418B-9B5E-5AA2FA92E6F3}"/>
                    </a:ext>
                  </a:extLst>
                </p14:cNvPr>
                <p14:cNvContentPartPr/>
                <p14:nvPr/>
              </p14:nvContentPartPr>
              <p14:xfrm>
                <a:off x="3337573" y="1048152"/>
                <a:ext cx="102960" cy="150840"/>
              </p14:xfrm>
            </p:contentPart>
          </mc:Choice>
          <mc:Fallback xmlns="">
            <p:pic>
              <p:nvPicPr>
                <p:cNvPr id="345" name="Freihand 344">
                  <a:extLst>
                    <a:ext uri="{FF2B5EF4-FFF2-40B4-BE49-F238E27FC236}">
                      <a16:creationId xmlns:a16="http://schemas.microsoft.com/office/drawing/2014/main" id="{01E02CFE-812E-418B-9B5E-5AA2FA92E6F3}"/>
                    </a:ext>
                  </a:extLst>
                </p:cNvPr>
                <p:cNvPicPr/>
                <p:nvPr/>
              </p:nvPicPr>
              <p:blipFill>
                <a:blip r:embed="rId34"/>
                <a:stretch>
                  <a:fillRect/>
                </a:stretch>
              </p:blipFill>
              <p:spPr>
                <a:xfrm>
                  <a:off x="3333253" y="1043832"/>
                  <a:ext cx="111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6" name="Freihand 345">
                  <a:extLst>
                    <a:ext uri="{FF2B5EF4-FFF2-40B4-BE49-F238E27FC236}">
                      <a16:creationId xmlns:a16="http://schemas.microsoft.com/office/drawing/2014/main" id="{9292265D-7E51-4F43-89BE-81B4B924D2B2}"/>
                    </a:ext>
                  </a:extLst>
                </p14:cNvPr>
                <p14:cNvContentPartPr/>
                <p14:nvPr/>
              </p14:nvContentPartPr>
              <p14:xfrm>
                <a:off x="3466813" y="1021152"/>
                <a:ext cx="55800" cy="191520"/>
              </p14:xfrm>
            </p:contentPart>
          </mc:Choice>
          <mc:Fallback xmlns="">
            <p:pic>
              <p:nvPicPr>
                <p:cNvPr id="346" name="Freihand 345">
                  <a:extLst>
                    <a:ext uri="{FF2B5EF4-FFF2-40B4-BE49-F238E27FC236}">
                      <a16:creationId xmlns:a16="http://schemas.microsoft.com/office/drawing/2014/main" id="{9292265D-7E51-4F43-89BE-81B4B924D2B2}"/>
                    </a:ext>
                  </a:extLst>
                </p:cNvPr>
                <p:cNvPicPr/>
                <p:nvPr/>
              </p:nvPicPr>
              <p:blipFill>
                <a:blip r:embed="rId36"/>
                <a:stretch>
                  <a:fillRect/>
                </a:stretch>
              </p:blipFill>
              <p:spPr>
                <a:xfrm>
                  <a:off x="3462493" y="1016832"/>
                  <a:ext cx="64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7" name="Freihand 346">
                  <a:extLst>
                    <a:ext uri="{FF2B5EF4-FFF2-40B4-BE49-F238E27FC236}">
                      <a16:creationId xmlns:a16="http://schemas.microsoft.com/office/drawing/2014/main" id="{CA474E32-CA5A-4DD3-8E49-3DEDB570405A}"/>
                    </a:ext>
                  </a:extLst>
                </p14:cNvPr>
                <p14:cNvContentPartPr/>
                <p14:nvPr/>
              </p14:nvContentPartPr>
              <p14:xfrm>
                <a:off x="3539173" y="819192"/>
                <a:ext cx="325080" cy="249840"/>
              </p14:xfrm>
            </p:contentPart>
          </mc:Choice>
          <mc:Fallback xmlns="">
            <p:pic>
              <p:nvPicPr>
                <p:cNvPr id="347" name="Freihand 346">
                  <a:extLst>
                    <a:ext uri="{FF2B5EF4-FFF2-40B4-BE49-F238E27FC236}">
                      <a16:creationId xmlns:a16="http://schemas.microsoft.com/office/drawing/2014/main" id="{CA474E32-CA5A-4DD3-8E49-3DEDB570405A}"/>
                    </a:ext>
                  </a:extLst>
                </p:cNvPr>
                <p:cNvPicPr/>
                <p:nvPr/>
              </p:nvPicPr>
              <p:blipFill>
                <a:blip r:embed="rId38"/>
                <a:stretch>
                  <a:fillRect/>
                </a:stretch>
              </p:blipFill>
              <p:spPr>
                <a:xfrm>
                  <a:off x="3534853" y="814872"/>
                  <a:ext cx="333720" cy="258480"/>
                </a:xfrm>
                <a:prstGeom prst="rect">
                  <a:avLst/>
                </a:prstGeom>
              </p:spPr>
            </p:pic>
          </mc:Fallback>
        </mc:AlternateContent>
      </p:grpSp>
      <p:grpSp>
        <p:nvGrpSpPr>
          <p:cNvPr id="355" name="Gruppieren 354">
            <a:extLst>
              <a:ext uri="{FF2B5EF4-FFF2-40B4-BE49-F238E27FC236}">
                <a16:creationId xmlns:a16="http://schemas.microsoft.com/office/drawing/2014/main" id="{B45A50AF-4E9F-4ADF-A150-4187B33618C9}"/>
              </a:ext>
            </a:extLst>
          </p:cNvPr>
          <p:cNvGrpSpPr/>
          <p:nvPr/>
        </p:nvGrpSpPr>
        <p:grpSpPr>
          <a:xfrm>
            <a:off x="5231173" y="1121592"/>
            <a:ext cx="3836880" cy="739800"/>
            <a:chOff x="5231173" y="1121592"/>
            <a:chExt cx="3836880" cy="739800"/>
          </a:xfrm>
        </p:grpSpPr>
        <mc:AlternateContent xmlns:mc="http://schemas.openxmlformats.org/markup-compatibility/2006" xmlns:p14="http://schemas.microsoft.com/office/powerpoint/2010/main">
          <mc:Choice Requires="p14">
            <p:contentPart p14:bwMode="auto" r:id="rId39">
              <p14:nvContentPartPr>
                <p14:cNvPr id="348" name="Freihand 347">
                  <a:extLst>
                    <a:ext uri="{FF2B5EF4-FFF2-40B4-BE49-F238E27FC236}">
                      <a16:creationId xmlns:a16="http://schemas.microsoft.com/office/drawing/2014/main" id="{C294A823-7922-4CB2-B812-7E47F2DCED1B}"/>
                    </a:ext>
                  </a:extLst>
                </p14:cNvPr>
                <p14:cNvContentPartPr/>
                <p14:nvPr/>
              </p14:nvContentPartPr>
              <p14:xfrm>
                <a:off x="7550653" y="1151832"/>
                <a:ext cx="23040" cy="11160"/>
              </p14:xfrm>
            </p:contentPart>
          </mc:Choice>
          <mc:Fallback xmlns="">
            <p:pic>
              <p:nvPicPr>
                <p:cNvPr id="348" name="Freihand 347">
                  <a:extLst>
                    <a:ext uri="{FF2B5EF4-FFF2-40B4-BE49-F238E27FC236}">
                      <a16:creationId xmlns:a16="http://schemas.microsoft.com/office/drawing/2014/main" id="{C294A823-7922-4CB2-B812-7E47F2DCED1B}"/>
                    </a:ext>
                  </a:extLst>
                </p:cNvPr>
                <p:cNvPicPr/>
                <p:nvPr/>
              </p:nvPicPr>
              <p:blipFill>
                <a:blip r:embed="rId40"/>
                <a:stretch>
                  <a:fillRect/>
                </a:stretch>
              </p:blipFill>
              <p:spPr>
                <a:xfrm>
                  <a:off x="7546333" y="1147512"/>
                  <a:ext cx="31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9" name="Freihand 348">
                  <a:extLst>
                    <a:ext uri="{FF2B5EF4-FFF2-40B4-BE49-F238E27FC236}">
                      <a16:creationId xmlns:a16="http://schemas.microsoft.com/office/drawing/2014/main" id="{2438F672-939B-48CF-A3FB-45FBB746C7CB}"/>
                    </a:ext>
                  </a:extLst>
                </p14:cNvPr>
                <p14:cNvContentPartPr/>
                <p14:nvPr/>
              </p14:nvContentPartPr>
              <p14:xfrm>
                <a:off x="7391533" y="1121592"/>
                <a:ext cx="1248120" cy="707760"/>
              </p14:xfrm>
            </p:contentPart>
          </mc:Choice>
          <mc:Fallback xmlns="">
            <p:pic>
              <p:nvPicPr>
                <p:cNvPr id="349" name="Freihand 348">
                  <a:extLst>
                    <a:ext uri="{FF2B5EF4-FFF2-40B4-BE49-F238E27FC236}">
                      <a16:creationId xmlns:a16="http://schemas.microsoft.com/office/drawing/2014/main" id="{2438F672-939B-48CF-A3FB-45FBB746C7CB}"/>
                    </a:ext>
                  </a:extLst>
                </p:cNvPr>
                <p:cNvPicPr/>
                <p:nvPr/>
              </p:nvPicPr>
              <p:blipFill>
                <a:blip r:embed="rId42"/>
                <a:stretch>
                  <a:fillRect/>
                </a:stretch>
              </p:blipFill>
              <p:spPr>
                <a:xfrm>
                  <a:off x="7387213" y="1117272"/>
                  <a:ext cx="1256760" cy="716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2" name="Freihand 351">
                  <a:extLst>
                    <a:ext uri="{FF2B5EF4-FFF2-40B4-BE49-F238E27FC236}">
                      <a16:creationId xmlns:a16="http://schemas.microsoft.com/office/drawing/2014/main" id="{9D87B6DA-BE72-425F-9EC4-F5A2A7F2F788}"/>
                    </a:ext>
                  </a:extLst>
                </p14:cNvPr>
                <p14:cNvContentPartPr/>
                <p14:nvPr/>
              </p14:nvContentPartPr>
              <p14:xfrm>
                <a:off x="7494853" y="1248312"/>
                <a:ext cx="1086840" cy="613080"/>
              </p14:xfrm>
            </p:contentPart>
          </mc:Choice>
          <mc:Fallback xmlns="">
            <p:pic>
              <p:nvPicPr>
                <p:cNvPr id="352" name="Freihand 351">
                  <a:extLst>
                    <a:ext uri="{FF2B5EF4-FFF2-40B4-BE49-F238E27FC236}">
                      <a16:creationId xmlns:a16="http://schemas.microsoft.com/office/drawing/2014/main" id="{9D87B6DA-BE72-425F-9EC4-F5A2A7F2F788}"/>
                    </a:ext>
                  </a:extLst>
                </p:cNvPr>
                <p:cNvPicPr/>
                <p:nvPr/>
              </p:nvPicPr>
              <p:blipFill>
                <a:blip r:embed="rId44"/>
                <a:stretch>
                  <a:fillRect/>
                </a:stretch>
              </p:blipFill>
              <p:spPr>
                <a:xfrm>
                  <a:off x="7490533" y="1243992"/>
                  <a:ext cx="109548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3" name="Freihand 352">
                  <a:extLst>
                    <a:ext uri="{FF2B5EF4-FFF2-40B4-BE49-F238E27FC236}">
                      <a16:creationId xmlns:a16="http://schemas.microsoft.com/office/drawing/2014/main" id="{2635B82B-39A3-4FD0-9ECF-A766392DFB46}"/>
                    </a:ext>
                  </a:extLst>
                </p14:cNvPr>
                <p14:cNvContentPartPr/>
                <p14:nvPr/>
              </p14:nvContentPartPr>
              <p14:xfrm>
                <a:off x="5231173" y="1677432"/>
                <a:ext cx="147960" cy="44280"/>
              </p14:xfrm>
            </p:contentPart>
          </mc:Choice>
          <mc:Fallback xmlns="">
            <p:pic>
              <p:nvPicPr>
                <p:cNvPr id="353" name="Freihand 352">
                  <a:extLst>
                    <a:ext uri="{FF2B5EF4-FFF2-40B4-BE49-F238E27FC236}">
                      <a16:creationId xmlns:a16="http://schemas.microsoft.com/office/drawing/2014/main" id="{2635B82B-39A3-4FD0-9ECF-A766392DFB46}"/>
                    </a:ext>
                  </a:extLst>
                </p:cNvPr>
                <p:cNvPicPr/>
                <p:nvPr/>
              </p:nvPicPr>
              <p:blipFill>
                <a:blip r:embed="rId46"/>
                <a:stretch>
                  <a:fillRect/>
                </a:stretch>
              </p:blipFill>
              <p:spPr>
                <a:xfrm>
                  <a:off x="5226853" y="1673112"/>
                  <a:ext cx="156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4" name="Freihand 353">
                  <a:extLst>
                    <a:ext uri="{FF2B5EF4-FFF2-40B4-BE49-F238E27FC236}">
                      <a16:creationId xmlns:a16="http://schemas.microsoft.com/office/drawing/2014/main" id="{C42FCCE9-295A-48CB-BC74-82281A8D20DC}"/>
                    </a:ext>
                  </a:extLst>
                </p14:cNvPr>
                <p14:cNvContentPartPr/>
                <p14:nvPr/>
              </p14:nvContentPartPr>
              <p14:xfrm>
                <a:off x="5462293" y="1724952"/>
                <a:ext cx="3605760" cy="77400"/>
              </p14:xfrm>
            </p:contentPart>
          </mc:Choice>
          <mc:Fallback xmlns="">
            <p:pic>
              <p:nvPicPr>
                <p:cNvPr id="354" name="Freihand 353">
                  <a:extLst>
                    <a:ext uri="{FF2B5EF4-FFF2-40B4-BE49-F238E27FC236}">
                      <a16:creationId xmlns:a16="http://schemas.microsoft.com/office/drawing/2014/main" id="{C42FCCE9-295A-48CB-BC74-82281A8D20DC}"/>
                    </a:ext>
                  </a:extLst>
                </p:cNvPr>
                <p:cNvPicPr/>
                <p:nvPr/>
              </p:nvPicPr>
              <p:blipFill>
                <a:blip r:embed="rId48"/>
                <a:stretch>
                  <a:fillRect/>
                </a:stretch>
              </p:blipFill>
              <p:spPr>
                <a:xfrm>
                  <a:off x="5457973" y="1720632"/>
                  <a:ext cx="3614400" cy="86040"/>
                </a:xfrm>
                <a:prstGeom prst="rect">
                  <a:avLst/>
                </a:prstGeom>
              </p:spPr>
            </p:pic>
          </mc:Fallback>
        </mc:AlternateContent>
      </p:grpSp>
      <p:grpSp>
        <p:nvGrpSpPr>
          <p:cNvPr id="357" name="Gruppieren 356">
            <a:extLst>
              <a:ext uri="{FF2B5EF4-FFF2-40B4-BE49-F238E27FC236}">
                <a16:creationId xmlns:a16="http://schemas.microsoft.com/office/drawing/2014/main" id="{F077DBB4-6E29-4D30-9D76-8AA0633D599F}"/>
              </a:ext>
            </a:extLst>
          </p:cNvPr>
          <p:cNvGrpSpPr/>
          <p:nvPr/>
        </p:nvGrpSpPr>
        <p:grpSpPr>
          <a:xfrm>
            <a:off x="138253" y="3753912"/>
            <a:ext cx="8546760" cy="2965320"/>
            <a:chOff x="138253" y="3753912"/>
            <a:chExt cx="8546760" cy="2965320"/>
          </a:xfrm>
        </p:grpSpPr>
        <mc:AlternateContent xmlns:mc="http://schemas.openxmlformats.org/markup-compatibility/2006" xmlns:p14="http://schemas.microsoft.com/office/powerpoint/2010/main">
          <mc:Choice Requires="p14">
            <p:contentPart p14:bwMode="auto" r:id="rId49">
              <p14:nvContentPartPr>
                <p14:cNvPr id="2" name="Freihand 1">
                  <a:extLst>
                    <a:ext uri="{FF2B5EF4-FFF2-40B4-BE49-F238E27FC236}">
                      <a16:creationId xmlns:a16="http://schemas.microsoft.com/office/drawing/2014/main" id="{CE7E42FF-3AE5-4D4F-9A92-5892AC68E08E}"/>
                    </a:ext>
                  </a:extLst>
                </p14:cNvPr>
                <p14:cNvContentPartPr/>
                <p14:nvPr/>
              </p14:nvContentPartPr>
              <p14:xfrm>
                <a:off x="275773" y="4567512"/>
                <a:ext cx="15840" cy="193680"/>
              </p14:xfrm>
            </p:contentPart>
          </mc:Choice>
          <mc:Fallback xmlns="">
            <p:pic>
              <p:nvPicPr>
                <p:cNvPr id="2" name="Freihand 1">
                  <a:extLst>
                    <a:ext uri="{FF2B5EF4-FFF2-40B4-BE49-F238E27FC236}">
                      <a16:creationId xmlns:a16="http://schemas.microsoft.com/office/drawing/2014/main" id="{CE7E42FF-3AE5-4D4F-9A92-5892AC68E08E}"/>
                    </a:ext>
                  </a:extLst>
                </p:cNvPr>
                <p:cNvPicPr/>
                <p:nvPr/>
              </p:nvPicPr>
              <p:blipFill>
                <a:blip r:embed="rId50"/>
                <a:stretch>
                  <a:fillRect/>
                </a:stretch>
              </p:blipFill>
              <p:spPr>
                <a:xfrm>
                  <a:off x="271453" y="4563192"/>
                  <a:ext cx="24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 name="Freihand 5">
                  <a:extLst>
                    <a:ext uri="{FF2B5EF4-FFF2-40B4-BE49-F238E27FC236}">
                      <a16:creationId xmlns:a16="http://schemas.microsoft.com/office/drawing/2014/main" id="{F40D9C89-5FFE-4F32-99ED-04302E3581CB}"/>
                    </a:ext>
                  </a:extLst>
                </p14:cNvPr>
                <p14:cNvContentPartPr/>
                <p14:nvPr/>
              </p14:nvContentPartPr>
              <p14:xfrm>
                <a:off x="283693" y="4557072"/>
                <a:ext cx="131400" cy="150480"/>
              </p14:xfrm>
            </p:contentPart>
          </mc:Choice>
          <mc:Fallback xmlns="">
            <p:pic>
              <p:nvPicPr>
                <p:cNvPr id="6" name="Freihand 5">
                  <a:extLst>
                    <a:ext uri="{FF2B5EF4-FFF2-40B4-BE49-F238E27FC236}">
                      <a16:creationId xmlns:a16="http://schemas.microsoft.com/office/drawing/2014/main" id="{F40D9C89-5FFE-4F32-99ED-04302E3581CB}"/>
                    </a:ext>
                  </a:extLst>
                </p:cNvPr>
                <p:cNvPicPr/>
                <p:nvPr/>
              </p:nvPicPr>
              <p:blipFill>
                <a:blip r:embed="rId52"/>
                <a:stretch>
                  <a:fillRect/>
                </a:stretch>
              </p:blipFill>
              <p:spPr>
                <a:xfrm>
                  <a:off x="279373" y="4552752"/>
                  <a:ext cx="140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 name="Freihand 7">
                  <a:extLst>
                    <a:ext uri="{FF2B5EF4-FFF2-40B4-BE49-F238E27FC236}">
                      <a16:creationId xmlns:a16="http://schemas.microsoft.com/office/drawing/2014/main" id="{4FF6F460-4E9F-4F51-AA7C-BD2A998FB0A6}"/>
                    </a:ext>
                  </a:extLst>
                </p14:cNvPr>
                <p14:cNvContentPartPr/>
                <p14:nvPr/>
              </p14:nvContentPartPr>
              <p14:xfrm>
                <a:off x="456853" y="4606752"/>
                <a:ext cx="85320" cy="104400"/>
              </p14:xfrm>
            </p:contentPart>
          </mc:Choice>
          <mc:Fallback xmlns="">
            <p:pic>
              <p:nvPicPr>
                <p:cNvPr id="8" name="Freihand 7">
                  <a:extLst>
                    <a:ext uri="{FF2B5EF4-FFF2-40B4-BE49-F238E27FC236}">
                      <a16:creationId xmlns:a16="http://schemas.microsoft.com/office/drawing/2014/main" id="{4FF6F460-4E9F-4F51-AA7C-BD2A998FB0A6}"/>
                    </a:ext>
                  </a:extLst>
                </p:cNvPr>
                <p:cNvPicPr/>
                <p:nvPr/>
              </p:nvPicPr>
              <p:blipFill>
                <a:blip r:embed="rId54"/>
                <a:stretch>
                  <a:fillRect/>
                </a:stretch>
              </p:blipFill>
              <p:spPr>
                <a:xfrm>
                  <a:off x="452533" y="4602432"/>
                  <a:ext cx="93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 name="Freihand 8">
                  <a:extLst>
                    <a:ext uri="{FF2B5EF4-FFF2-40B4-BE49-F238E27FC236}">
                      <a16:creationId xmlns:a16="http://schemas.microsoft.com/office/drawing/2014/main" id="{82B0B7E1-1958-4750-9B59-0C4CF470D4E2}"/>
                    </a:ext>
                  </a:extLst>
                </p14:cNvPr>
                <p14:cNvContentPartPr/>
                <p14:nvPr/>
              </p14:nvContentPartPr>
              <p14:xfrm>
                <a:off x="592573" y="4558152"/>
                <a:ext cx="69120" cy="138600"/>
              </p14:xfrm>
            </p:contentPart>
          </mc:Choice>
          <mc:Fallback xmlns="">
            <p:pic>
              <p:nvPicPr>
                <p:cNvPr id="9" name="Freihand 8">
                  <a:extLst>
                    <a:ext uri="{FF2B5EF4-FFF2-40B4-BE49-F238E27FC236}">
                      <a16:creationId xmlns:a16="http://schemas.microsoft.com/office/drawing/2014/main" id="{82B0B7E1-1958-4750-9B59-0C4CF470D4E2}"/>
                    </a:ext>
                  </a:extLst>
                </p:cNvPr>
                <p:cNvPicPr/>
                <p:nvPr/>
              </p:nvPicPr>
              <p:blipFill>
                <a:blip r:embed="rId56"/>
                <a:stretch>
                  <a:fillRect/>
                </a:stretch>
              </p:blipFill>
              <p:spPr>
                <a:xfrm>
                  <a:off x="588253" y="4553832"/>
                  <a:ext cx="77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 name="Freihand 10">
                  <a:extLst>
                    <a:ext uri="{FF2B5EF4-FFF2-40B4-BE49-F238E27FC236}">
                      <a16:creationId xmlns:a16="http://schemas.microsoft.com/office/drawing/2014/main" id="{45AABB7A-3C12-43AF-A112-80AB9C4CA385}"/>
                    </a:ext>
                  </a:extLst>
                </p14:cNvPr>
                <p14:cNvContentPartPr/>
                <p14:nvPr/>
              </p14:nvContentPartPr>
              <p14:xfrm>
                <a:off x="691573" y="4615752"/>
                <a:ext cx="195120" cy="47520"/>
              </p14:xfrm>
            </p:contentPart>
          </mc:Choice>
          <mc:Fallback xmlns="">
            <p:pic>
              <p:nvPicPr>
                <p:cNvPr id="11" name="Freihand 10">
                  <a:extLst>
                    <a:ext uri="{FF2B5EF4-FFF2-40B4-BE49-F238E27FC236}">
                      <a16:creationId xmlns:a16="http://schemas.microsoft.com/office/drawing/2014/main" id="{45AABB7A-3C12-43AF-A112-80AB9C4CA385}"/>
                    </a:ext>
                  </a:extLst>
                </p:cNvPr>
                <p:cNvPicPr/>
                <p:nvPr/>
              </p:nvPicPr>
              <p:blipFill>
                <a:blip r:embed="rId58"/>
                <a:stretch>
                  <a:fillRect/>
                </a:stretch>
              </p:blipFill>
              <p:spPr>
                <a:xfrm>
                  <a:off x="687253" y="4611432"/>
                  <a:ext cx="203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 name="Freihand 11">
                  <a:extLst>
                    <a:ext uri="{FF2B5EF4-FFF2-40B4-BE49-F238E27FC236}">
                      <a16:creationId xmlns:a16="http://schemas.microsoft.com/office/drawing/2014/main" id="{8961798E-774D-40AE-8AA5-09D6348DB2A7}"/>
                    </a:ext>
                  </a:extLst>
                </p14:cNvPr>
                <p14:cNvContentPartPr/>
                <p14:nvPr/>
              </p14:nvContentPartPr>
              <p14:xfrm>
                <a:off x="1094413" y="4536552"/>
                <a:ext cx="273960" cy="132480"/>
              </p14:xfrm>
            </p:contentPart>
          </mc:Choice>
          <mc:Fallback xmlns="">
            <p:pic>
              <p:nvPicPr>
                <p:cNvPr id="12" name="Freihand 11">
                  <a:extLst>
                    <a:ext uri="{FF2B5EF4-FFF2-40B4-BE49-F238E27FC236}">
                      <a16:creationId xmlns:a16="http://schemas.microsoft.com/office/drawing/2014/main" id="{8961798E-774D-40AE-8AA5-09D6348DB2A7}"/>
                    </a:ext>
                  </a:extLst>
                </p:cNvPr>
                <p:cNvPicPr/>
                <p:nvPr/>
              </p:nvPicPr>
              <p:blipFill>
                <a:blip r:embed="rId60"/>
                <a:stretch>
                  <a:fillRect/>
                </a:stretch>
              </p:blipFill>
              <p:spPr>
                <a:xfrm>
                  <a:off x="1090093" y="4532232"/>
                  <a:ext cx="282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 name="Freihand 12">
                  <a:extLst>
                    <a:ext uri="{FF2B5EF4-FFF2-40B4-BE49-F238E27FC236}">
                      <a16:creationId xmlns:a16="http://schemas.microsoft.com/office/drawing/2014/main" id="{8388FFAC-C89B-4354-A490-747B2AE3C995}"/>
                    </a:ext>
                  </a:extLst>
                </p14:cNvPr>
                <p14:cNvContentPartPr/>
                <p14:nvPr/>
              </p14:nvContentPartPr>
              <p14:xfrm>
                <a:off x="1497973" y="4537272"/>
                <a:ext cx="113400" cy="127440"/>
              </p14:xfrm>
            </p:contentPart>
          </mc:Choice>
          <mc:Fallback xmlns="">
            <p:pic>
              <p:nvPicPr>
                <p:cNvPr id="13" name="Freihand 12">
                  <a:extLst>
                    <a:ext uri="{FF2B5EF4-FFF2-40B4-BE49-F238E27FC236}">
                      <a16:creationId xmlns:a16="http://schemas.microsoft.com/office/drawing/2014/main" id="{8388FFAC-C89B-4354-A490-747B2AE3C995}"/>
                    </a:ext>
                  </a:extLst>
                </p:cNvPr>
                <p:cNvPicPr/>
                <p:nvPr/>
              </p:nvPicPr>
              <p:blipFill>
                <a:blip r:embed="rId62"/>
                <a:stretch>
                  <a:fillRect/>
                </a:stretch>
              </p:blipFill>
              <p:spPr>
                <a:xfrm>
                  <a:off x="1493653" y="4532952"/>
                  <a:ext cx="122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 name="Freihand 13">
                  <a:extLst>
                    <a:ext uri="{FF2B5EF4-FFF2-40B4-BE49-F238E27FC236}">
                      <a16:creationId xmlns:a16="http://schemas.microsoft.com/office/drawing/2014/main" id="{C180D312-8E15-4E22-9F05-A410D8431435}"/>
                    </a:ext>
                  </a:extLst>
                </p14:cNvPr>
                <p14:cNvContentPartPr/>
                <p14:nvPr/>
              </p14:nvContentPartPr>
              <p14:xfrm>
                <a:off x="1628293" y="4523232"/>
                <a:ext cx="301320" cy="133200"/>
              </p14:xfrm>
            </p:contentPart>
          </mc:Choice>
          <mc:Fallback xmlns="">
            <p:pic>
              <p:nvPicPr>
                <p:cNvPr id="14" name="Freihand 13">
                  <a:extLst>
                    <a:ext uri="{FF2B5EF4-FFF2-40B4-BE49-F238E27FC236}">
                      <a16:creationId xmlns:a16="http://schemas.microsoft.com/office/drawing/2014/main" id="{C180D312-8E15-4E22-9F05-A410D8431435}"/>
                    </a:ext>
                  </a:extLst>
                </p:cNvPr>
                <p:cNvPicPr/>
                <p:nvPr/>
              </p:nvPicPr>
              <p:blipFill>
                <a:blip r:embed="rId64"/>
                <a:stretch>
                  <a:fillRect/>
                </a:stretch>
              </p:blipFill>
              <p:spPr>
                <a:xfrm>
                  <a:off x="1623973" y="4518912"/>
                  <a:ext cx="309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 name="Freihand 14">
                  <a:extLst>
                    <a:ext uri="{FF2B5EF4-FFF2-40B4-BE49-F238E27FC236}">
                      <a16:creationId xmlns:a16="http://schemas.microsoft.com/office/drawing/2014/main" id="{C4DC90B2-AF25-4344-B6F7-79CD2AE291EE}"/>
                    </a:ext>
                  </a:extLst>
                </p14:cNvPr>
                <p14:cNvContentPartPr/>
                <p14:nvPr/>
              </p14:nvContentPartPr>
              <p14:xfrm>
                <a:off x="1931773" y="4506312"/>
                <a:ext cx="18000" cy="129240"/>
              </p14:xfrm>
            </p:contentPart>
          </mc:Choice>
          <mc:Fallback xmlns="">
            <p:pic>
              <p:nvPicPr>
                <p:cNvPr id="15" name="Freihand 14">
                  <a:extLst>
                    <a:ext uri="{FF2B5EF4-FFF2-40B4-BE49-F238E27FC236}">
                      <a16:creationId xmlns:a16="http://schemas.microsoft.com/office/drawing/2014/main" id="{C4DC90B2-AF25-4344-B6F7-79CD2AE291EE}"/>
                    </a:ext>
                  </a:extLst>
                </p:cNvPr>
                <p:cNvPicPr/>
                <p:nvPr/>
              </p:nvPicPr>
              <p:blipFill>
                <a:blip r:embed="rId66"/>
                <a:stretch>
                  <a:fillRect/>
                </a:stretch>
              </p:blipFill>
              <p:spPr>
                <a:xfrm>
                  <a:off x="1927453" y="4501992"/>
                  <a:ext cx="26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 name="Freihand 15">
                  <a:extLst>
                    <a:ext uri="{FF2B5EF4-FFF2-40B4-BE49-F238E27FC236}">
                      <a16:creationId xmlns:a16="http://schemas.microsoft.com/office/drawing/2014/main" id="{66E55D4D-5BD7-4AC1-A827-126489C55C08}"/>
                    </a:ext>
                  </a:extLst>
                </p14:cNvPr>
                <p14:cNvContentPartPr/>
                <p14:nvPr/>
              </p14:nvContentPartPr>
              <p14:xfrm>
                <a:off x="1994413" y="4520712"/>
                <a:ext cx="107640" cy="126000"/>
              </p14:xfrm>
            </p:contentPart>
          </mc:Choice>
          <mc:Fallback xmlns="">
            <p:pic>
              <p:nvPicPr>
                <p:cNvPr id="16" name="Freihand 15">
                  <a:extLst>
                    <a:ext uri="{FF2B5EF4-FFF2-40B4-BE49-F238E27FC236}">
                      <a16:creationId xmlns:a16="http://schemas.microsoft.com/office/drawing/2014/main" id="{66E55D4D-5BD7-4AC1-A827-126489C55C08}"/>
                    </a:ext>
                  </a:extLst>
                </p:cNvPr>
                <p:cNvPicPr/>
                <p:nvPr/>
              </p:nvPicPr>
              <p:blipFill>
                <a:blip r:embed="rId68"/>
                <a:stretch>
                  <a:fillRect/>
                </a:stretch>
              </p:blipFill>
              <p:spPr>
                <a:xfrm>
                  <a:off x="1990093" y="4516392"/>
                  <a:ext cx="116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 name="Freihand 16">
                  <a:extLst>
                    <a:ext uri="{FF2B5EF4-FFF2-40B4-BE49-F238E27FC236}">
                      <a16:creationId xmlns:a16="http://schemas.microsoft.com/office/drawing/2014/main" id="{F65D4C13-60FE-41CC-9B11-829FF48A7265}"/>
                    </a:ext>
                  </a:extLst>
                </p14:cNvPr>
                <p14:cNvContentPartPr/>
                <p14:nvPr/>
              </p14:nvContentPartPr>
              <p14:xfrm>
                <a:off x="2124733" y="4574352"/>
                <a:ext cx="179280" cy="70200"/>
              </p14:xfrm>
            </p:contentPart>
          </mc:Choice>
          <mc:Fallback xmlns="">
            <p:pic>
              <p:nvPicPr>
                <p:cNvPr id="17" name="Freihand 16">
                  <a:extLst>
                    <a:ext uri="{FF2B5EF4-FFF2-40B4-BE49-F238E27FC236}">
                      <a16:creationId xmlns:a16="http://schemas.microsoft.com/office/drawing/2014/main" id="{F65D4C13-60FE-41CC-9B11-829FF48A7265}"/>
                    </a:ext>
                  </a:extLst>
                </p:cNvPr>
                <p:cNvPicPr/>
                <p:nvPr/>
              </p:nvPicPr>
              <p:blipFill>
                <a:blip r:embed="rId70"/>
                <a:stretch>
                  <a:fillRect/>
                </a:stretch>
              </p:blipFill>
              <p:spPr>
                <a:xfrm>
                  <a:off x="2120413" y="4570032"/>
                  <a:ext cx="187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 name="Freihand 17">
                  <a:extLst>
                    <a:ext uri="{FF2B5EF4-FFF2-40B4-BE49-F238E27FC236}">
                      <a16:creationId xmlns:a16="http://schemas.microsoft.com/office/drawing/2014/main" id="{2F99B627-AF6D-411F-BABC-82A62F41E963}"/>
                    </a:ext>
                  </a:extLst>
                </p14:cNvPr>
                <p14:cNvContentPartPr/>
                <p14:nvPr/>
              </p14:nvContentPartPr>
              <p14:xfrm>
                <a:off x="2349733" y="4549152"/>
                <a:ext cx="79200" cy="115920"/>
              </p14:xfrm>
            </p:contentPart>
          </mc:Choice>
          <mc:Fallback xmlns="">
            <p:pic>
              <p:nvPicPr>
                <p:cNvPr id="18" name="Freihand 17">
                  <a:extLst>
                    <a:ext uri="{FF2B5EF4-FFF2-40B4-BE49-F238E27FC236}">
                      <a16:creationId xmlns:a16="http://schemas.microsoft.com/office/drawing/2014/main" id="{2F99B627-AF6D-411F-BABC-82A62F41E963}"/>
                    </a:ext>
                  </a:extLst>
                </p:cNvPr>
                <p:cNvPicPr/>
                <p:nvPr/>
              </p:nvPicPr>
              <p:blipFill>
                <a:blip r:embed="rId72"/>
                <a:stretch>
                  <a:fillRect/>
                </a:stretch>
              </p:blipFill>
              <p:spPr>
                <a:xfrm>
                  <a:off x="2345413" y="4544832"/>
                  <a:ext cx="87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 name="Freihand 18">
                  <a:extLst>
                    <a:ext uri="{FF2B5EF4-FFF2-40B4-BE49-F238E27FC236}">
                      <a16:creationId xmlns:a16="http://schemas.microsoft.com/office/drawing/2014/main" id="{2E6BF69B-6B7E-4EC2-9C9A-B9196CB8603F}"/>
                    </a:ext>
                  </a:extLst>
                </p14:cNvPr>
                <p14:cNvContentPartPr/>
                <p14:nvPr/>
              </p14:nvContentPartPr>
              <p14:xfrm>
                <a:off x="2462053" y="4578672"/>
                <a:ext cx="368640" cy="69120"/>
              </p14:xfrm>
            </p:contentPart>
          </mc:Choice>
          <mc:Fallback xmlns="">
            <p:pic>
              <p:nvPicPr>
                <p:cNvPr id="19" name="Freihand 18">
                  <a:extLst>
                    <a:ext uri="{FF2B5EF4-FFF2-40B4-BE49-F238E27FC236}">
                      <a16:creationId xmlns:a16="http://schemas.microsoft.com/office/drawing/2014/main" id="{2E6BF69B-6B7E-4EC2-9C9A-B9196CB8603F}"/>
                    </a:ext>
                  </a:extLst>
                </p:cNvPr>
                <p:cNvPicPr/>
                <p:nvPr/>
              </p:nvPicPr>
              <p:blipFill>
                <a:blip r:embed="rId74"/>
                <a:stretch>
                  <a:fillRect/>
                </a:stretch>
              </p:blipFill>
              <p:spPr>
                <a:xfrm>
                  <a:off x="2457733" y="4574352"/>
                  <a:ext cx="377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 name="Freihand 19">
                  <a:extLst>
                    <a:ext uri="{FF2B5EF4-FFF2-40B4-BE49-F238E27FC236}">
                      <a16:creationId xmlns:a16="http://schemas.microsoft.com/office/drawing/2014/main" id="{73DA8FE6-8965-4A59-ABC4-C4A91A0111D0}"/>
                    </a:ext>
                  </a:extLst>
                </p14:cNvPr>
                <p14:cNvContentPartPr/>
                <p14:nvPr/>
              </p14:nvContentPartPr>
              <p14:xfrm>
                <a:off x="2862373" y="4562472"/>
                <a:ext cx="77400" cy="99360"/>
              </p14:xfrm>
            </p:contentPart>
          </mc:Choice>
          <mc:Fallback xmlns="">
            <p:pic>
              <p:nvPicPr>
                <p:cNvPr id="20" name="Freihand 19">
                  <a:extLst>
                    <a:ext uri="{FF2B5EF4-FFF2-40B4-BE49-F238E27FC236}">
                      <a16:creationId xmlns:a16="http://schemas.microsoft.com/office/drawing/2014/main" id="{73DA8FE6-8965-4A59-ABC4-C4A91A0111D0}"/>
                    </a:ext>
                  </a:extLst>
                </p:cNvPr>
                <p:cNvPicPr/>
                <p:nvPr/>
              </p:nvPicPr>
              <p:blipFill>
                <a:blip r:embed="rId76"/>
                <a:stretch>
                  <a:fillRect/>
                </a:stretch>
              </p:blipFill>
              <p:spPr>
                <a:xfrm>
                  <a:off x="2858053" y="4558152"/>
                  <a:ext cx="86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2" name="Freihand 21">
                  <a:extLst>
                    <a:ext uri="{FF2B5EF4-FFF2-40B4-BE49-F238E27FC236}">
                      <a16:creationId xmlns:a16="http://schemas.microsoft.com/office/drawing/2014/main" id="{34FA33EA-F563-4470-A410-0C1182662730}"/>
                    </a:ext>
                  </a:extLst>
                </p14:cNvPr>
                <p14:cNvContentPartPr/>
                <p14:nvPr/>
              </p14:nvContentPartPr>
              <p14:xfrm>
                <a:off x="2951653" y="4562112"/>
                <a:ext cx="97200" cy="72360"/>
              </p14:xfrm>
            </p:contentPart>
          </mc:Choice>
          <mc:Fallback xmlns="">
            <p:pic>
              <p:nvPicPr>
                <p:cNvPr id="22" name="Freihand 21">
                  <a:extLst>
                    <a:ext uri="{FF2B5EF4-FFF2-40B4-BE49-F238E27FC236}">
                      <a16:creationId xmlns:a16="http://schemas.microsoft.com/office/drawing/2014/main" id="{34FA33EA-F563-4470-A410-0C1182662730}"/>
                    </a:ext>
                  </a:extLst>
                </p:cNvPr>
                <p:cNvPicPr/>
                <p:nvPr/>
              </p:nvPicPr>
              <p:blipFill>
                <a:blip r:embed="rId78"/>
                <a:stretch>
                  <a:fillRect/>
                </a:stretch>
              </p:blipFill>
              <p:spPr>
                <a:xfrm>
                  <a:off x="2947333" y="4557792"/>
                  <a:ext cx="105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5" name="Freihand 24">
                  <a:extLst>
                    <a:ext uri="{FF2B5EF4-FFF2-40B4-BE49-F238E27FC236}">
                      <a16:creationId xmlns:a16="http://schemas.microsoft.com/office/drawing/2014/main" id="{B4AF2E8B-2F62-487B-926D-C2B6DCAF2CDC}"/>
                    </a:ext>
                  </a:extLst>
                </p14:cNvPr>
                <p14:cNvContentPartPr/>
                <p14:nvPr/>
              </p14:nvContentPartPr>
              <p14:xfrm>
                <a:off x="3183853" y="4573992"/>
                <a:ext cx="191160" cy="191160"/>
              </p14:xfrm>
            </p:contentPart>
          </mc:Choice>
          <mc:Fallback xmlns="">
            <p:pic>
              <p:nvPicPr>
                <p:cNvPr id="25" name="Freihand 24">
                  <a:extLst>
                    <a:ext uri="{FF2B5EF4-FFF2-40B4-BE49-F238E27FC236}">
                      <a16:creationId xmlns:a16="http://schemas.microsoft.com/office/drawing/2014/main" id="{B4AF2E8B-2F62-487B-926D-C2B6DCAF2CDC}"/>
                    </a:ext>
                  </a:extLst>
                </p:cNvPr>
                <p:cNvPicPr/>
                <p:nvPr/>
              </p:nvPicPr>
              <p:blipFill>
                <a:blip r:embed="rId80"/>
                <a:stretch>
                  <a:fillRect/>
                </a:stretch>
              </p:blipFill>
              <p:spPr>
                <a:xfrm>
                  <a:off x="3179533" y="4569672"/>
                  <a:ext cx="199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 name="Freihand 25">
                  <a:extLst>
                    <a:ext uri="{FF2B5EF4-FFF2-40B4-BE49-F238E27FC236}">
                      <a16:creationId xmlns:a16="http://schemas.microsoft.com/office/drawing/2014/main" id="{30A2F98F-8FD8-404F-9463-DD590A0E908A}"/>
                    </a:ext>
                  </a:extLst>
                </p14:cNvPr>
                <p14:cNvContentPartPr/>
                <p14:nvPr/>
              </p14:nvContentPartPr>
              <p14:xfrm>
                <a:off x="3387613" y="4499832"/>
                <a:ext cx="68400" cy="138600"/>
              </p14:xfrm>
            </p:contentPart>
          </mc:Choice>
          <mc:Fallback xmlns="">
            <p:pic>
              <p:nvPicPr>
                <p:cNvPr id="26" name="Freihand 25">
                  <a:extLst>
                    <a:ext uri="{FF2B5EF4-FFF2-40B4-BE49-F238E27FC236}">
                      <a16:creationId xmlns:a16="http://schemas.microsoft.com/office/drawing/2014/main" id="{30A2F98F-8FD8-404F-9463-DD590A0E908A}"/>
                    </a:ext>
                  </a:extLst>
                </p:cNvPr>
                <p:cNvPicPr/>
                <p:nvPr/>
              </p:nvPicPr>
              <p:blipFill>
                <a:blip r:embed="rId82"/>
                <a:stretch>
                  <a:fillRect/>
                </a:stretch>
              </p:blipFill>
              <p:spPr>
                <a:xfrm>
                  <a:off x="3383293" y="4495512"/>
                  <a:ext cx="77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7" name="Freihand 26">
                  <a:extLst>
                    <a:ext uri="{FF2B5EF4-FFF2-40B4-BE49-F238E27FC236}">
                      <a16:creationId xmlns:a16="http://schemas.microsoft.com/office/drawing/2014/main" id="{62BF7E41-5FC0-4940-AB6D-0E624006D868}"/>
                    </a:ext>
                  </a:extLst>
                </p14:cNvPr>
                <p14:cNvContentPartPr/>
                <p14:nvPr/>
              </p14:nvContentPartPr>
              <p14:xfrm>
                <a:off x="3458533" y="4499832"/>
                <a:ext cx="67320" cy="122400"/>
              </p14:xfrm>
            </p:contentPart>
          </mc:Choice>
          <mc:Fallback xmlns="">
            <p:pic>
              <p:nvPicPr>
                <p:cNvPr id="27" name="Freihand 26">
                  <a:extLst>
                    <a:ext uri="{FF2B5EF4-FFF2-40B4-BE49-F238E27FC236}">
                      <a16:creationId xmlns:a16="http://schemas.microsoft.com/office/drawing/2014/main" id="{62BF7E41-5FC0-4940-AB6D-0E624006D868}"/>
                    </a:ext>
                  </a:extLst>
                </p:cNvPr>
                <p:cNvPicPr/>
                <p:nvPr/>
              </p:nvPicPr>
              <p:blipFill>
                <a:blip r:embed="rId84"/>
                <a:stretch>
                  <a:fillRect/>
                </a:stretch>
              </p:blipFill>
              <p:spPr>
                <a:xfrm>
                  <a:off x="3454213" y="4495512"/>
                  <a:ext cx="75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8" name="Freihand 27">
                  <a:extLst>
                    <a:ext uri="{FF2B5EF4-FFF2-40B4-BE49-F238E27FC236}">
                      <a16:creationId xmlns:a16="http://schemas.microsoft.com/office/drawing/2014/main" id="{DD2ADB3A-D989-493A-B849-278D1E804602}"/>
                    </a:ext>
                  </a:extLst>
                </p14:cNvPr>
                <p14:cNvContentPartPr/>
                <p14:nvPr/>
              </p14:nvContentPartPr>
              <p14:xfrm>
                <a:off x="3315253" y="4454832"/>
                <a:ext cx="37800" cy="18000"/>
              </p14:xfrm>
            </p:contentPart>
          </mc:Choice>
          <mc:Fallback xmlns="">
            <p:pic>
              <p:nvPicPr>
                <p:cNvPr id="28" name="Freihand 27">
                  <a:extLst>
                    <a:ext uri="{FF2B5EF4-FFF2-40B4-BE49-F238E27FC236}">
                      <a16:creationId xmlns:a16="http://schemas.microsoft.com/office/drawing/2014/main" id="{DD2ADB3A-D989-493A-B849-278D1E804602}"/>
                    </a:ext>
                  </a:extLst>
                </p:cNvPr>
                <p:cNvPicPr/>
                <p:nvPr/>
              </p:nvPicPr>
              <p:blipFill>
                <a:blip r:embed="rId86"/>
                <a:stretch>
                  <a:fillRect/>
                </a:stretch>
              </p:blipFill>
              <p:spPr>
                <a:xfrm>
                  <a:off x="3310933" y="4450512"/>
                  <a:ext cx="46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9" name="Freihand 28">
                  <a:extLst>
                    <a:ext uri="{FF2B5EF4-FFF2-40B4-BE49-F238E27FC236}">
                      <a16:creationId xmlns:a16="http://schemas.microsoft.com/office/drawing/2014/main" id="{7F40BC6E-E89E-4084-8F57-52F750C41E8A}"/>
                    </a:ext>
                  </a:extLst>
                </p14:cNvPr>
                <p14:cNvContentPartPr/>
                <p14:nvPr/>
              </p14:nvContentPartPr>
              <p14:xfrm>
                <a:off x="3709813" y="4563192"/>
                <a:ext cx="105120" cy="88200"/>
              </p14:xfrm>
            </p:contentPart>
          </mc:Choice>
          <mc:Fallback xmlns="">
            <p:pic>
              <p:nvPicPr>
                <p:cNvPr id="29" name="Freihand 28">
                  <a:extLst>
                    <a:ext uri="{FF2B5EF4-FFF2-40B4-BE49-F238E27FC236}">
                      <a16:creationId xmlns:a16="http://schemas.microsoft.com/office/drawing/2014/main" id="{7F40BC6E-E89E-4084-8F57-52F750C41E8A}"/>
                    </a:ext>
                  </a:extLst>
                </p:cNvPr>
                <p:cNvPicPr/>
                <p:nvPr/>
              </p:nvPicPr>
              <p:blipFill>
                <a:blip r:embed="rId88"/>
                <a:stretch>
                  <a:fillRect/>
                </a:stretch>
              </p:blipFill>
              <p:spPr>
                <a:xfrm>
                  <a:off x="3705493" y="4558872"/>
                  <a:ext cx="113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 name="Freihand 29">
                  <a:extLst>
                    <a:ext uri="{FF2B5EF4-FFF2-40B4-BE49-F238E27FC236}">
                      <a16:creationId xmlns:a16="http://schemas.microsoft.com/office/drawing/2014/main" id="{FF506DB5-F7C7-4E67-809A-1BD83CC30F60}"/>
                    </a:ext>
                  </a:extLst>
                </p14:cNvPr>
                <p14:cNvContentPartPr/>
                <p14:nvPr/>
              </p14:nvContentPartPr>
              <p14:xfrm>
                <a:off x="3817453" y="4541232"/>
                <a:ext cx="113760" cy="120600"/>
              </p14:xfrm>
            </p:contentPart>
          </mc:Choice>
          <mc:Fallback xmlns="">
            <p:pic>
              <p:nvPicPr>
                <p:cNvPr id="30" name="Freihand 29">
                  <a:extLst>
                    <a:ext uri="{FF2B5EF4-FFF2-40B4-BE49-F238E27FC236}">
                      <a16:creationId xmlns:a16="http://schemas.microsoft.com/office/drawing/2014/main" id="{FF506DB5-F7C7-4E67-809A-1BD83CC30F60}"/>
                    </a:ext>
                  </a:extLst>
                </p:cNvPr>
                <p:cNvPicPr/>
                <p:nvPr/>
              </p:nvPicPr>
              <p:blipFill>
                <a:blip r:embed="rId90"/>
                <a:stretch>
                  <a:fillRect/>
                </a:stretch>
              </p:blipFill>
              <p:spPr>
                <a:xfrm>
                  <a:off x="3813133" y="4536912"/>
                  <a:ext cx="122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1" name="Freihand 30">
                  <a:extLst>
                    <a:ext uri="{FF2B5EF4-FFF2-40B4-BE49-F238E27FC236}">
                      <a16:creationId xmlns:a16="http://schemas.microsoft.com/office/drawing/2014/main" id="{2AB68590-89CE-427E-861F-02BE24D055BC}"/>
                    </a:ext>
                  </a:extLst>
                </p14:cNvPr>
                <p14:cNvContentPartPr/>
                <p14:nvPr/>
              </p14:nvContentPartPr>
              <p14:xfrm>
                <a:off x="4014013" y="4572192"/>
                <a:ext cx="223200" cy="57240"/>
              </p14:xfrm>
            </p:contentPart>
          </mc:Choice>
          <mc:Fallback xmlns="">
            <p:pic>
              <p:nvPicPr>
                <p:cNvPr id="31" name="Freihand 30">
                  <a:extLst>
                    <a:ext uri="{FF2B5EF4-FFF2-40B4-BE49-F238E27FC236}">
                      <a16:creationId xmlns:a16="http://schemas.microsoft.com/office/drawing/2014/main" id="{2AB68590-89CE-427E-861F-02BE24D055BC}"/>
                    </a:ext>
                  </a:extLst>
                </p:cNvPr>
                <p:cNvPicPr/>
                <p:nvPr/>
              </p:nvPicPr>
              <p:blipFill>
                <a:blip r:embed="rId92"/>
                <a:stretch>
                  <a:fillRect/>
                </a:stretch>
              </p:blipFill>
              <p:spPr>
                <a:xfrm>
                  <a:off x="4009693" y="4567872"/>
                  <a:ext cx="231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2" name="Freihand 31">
                  <a:extLst>
                    <a:ext uri="{FF2B5EF4-FFF2-40B4-BE49-F238E27FC236}">
                      <a16:creationId xmlns:a16="http://schemas.microsoft.com/office/drawing/2014/main" id="{C410A302-42E8-456C-A78F-22DF838E61D5}"/>
                    </a:ext>
                  </a:extLst>
                </p14:cNvPr>
                <p14:cNvContentPartPr/>
                <p14:nvPr/>
              </p14:nvContentPartPr>
              <p14:xfrm>
                <a:off x="4270333" y="4503792"/>
                <a:ext cx="131400" cy="99720"/>
              </p14:xfrm>
            </p:contentPart>
          </mc:Choice>
          <mc:Fallback xmlns="">
            <p:pic>
              <p:nvPicPr>
                <p:cNvPr id="32" name="Freihand 31">
                  <a:extLst>
                    <a:ext uri="{FF2B5EF4-FFF2-40B4-BE49-F238E27FC236}">
                      <a16:creationId xmlns:a16="http://schemas.microsoft.com/office/drawing/2014/main" id="{C410A302-42E8-456C-A78F-22DF838E61D5}"/>
                    </a:ext>
                  </a:extLst>
                </p:cNvPr>
                <p:cNvPicPr/>
                <p:nvPr/>
              </p:nvPicPr>
              <p:blipFill>
                <a:blip r:embed="rId94"/>
                <a:stretch>
                  <a:fillRect/>
                </a:stretch>
              </p:blipFill>
              <p:spPr>
                <a:xfrm>
                  <a:off x="4266013" y="4499472"/>
                  <a:ext cx="140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4" name="Freihand 33">
                  <a:extLst>
                    <a:ext uri="{FF2B5EF4-FFF2-40B4-BE49-F238E27FC236}">
                      <a16:creationId xmlns:a16="http://schemas.microsoft.com/office/drawing/2014/main" id="{A09EF48E-673B-4A08-98B8-569E80751B4E}"/>
                    </a:ext>
                  </a:extLst>
                </p14:cNvPr>
                <p14:cNvContentPartPr/>
                <p14:nvPr/>
              </p14:nvContentPartPr>
              <p14:xfrm>
                <a:off x="4606573" y="4467432"/>
                <a:ext cx="155520" cy="133920"/>
              </p14:xfrm>
            </p:contentPart>
          </mc:Choice>
          <mc:Fallback xmlns="">
            <p:pic>
              <p:nvPicPr>
                <p:cNvPr id="34" name="Freihand 33">
                  <a:extLst>
                    <a:ext uri="{FF2B5EF4-FFF2-40B4-BE49-F238E27FC236}">
                      <a16:creationId xmlns:a16="http://schemas.microsoft.com/office/drawing/2014/main" id="{A09EF48E-673B-4A08-98B8-569E80751B4E}"/>
                    </a:ext>
                  </a:extLst>
                </p:cNvPr>
                <p:cNvPicPr/>
                <p:nvPr/>
              </p:nvPicPr>
              <p:blipFill>
                <a:blip r:embed="rId96"/>
                <a:stretch>
                  <a:fillRect/>
                </a:stretch>
              </p:blipFill>
              <p:spPr>
                <a:xfrm>
                  <a:off x="4602253" y="4463112"/>
                  <a:ext cx="164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5" name="Freihand 34">
                  <a:extLst>
                    <a:ext uri="{FF2B5EF4-FFF2-40B4-BE49-F238E27FC236}">
                      <a16:creationId xmlns:a16="http://schemas.microsoft.com/office/drawing/2014/main" id="{FA81EDF4-8278-4EB0-B573-C04EAC0C0879}"/>
                    </a:ext>
                  </a:extLst>
                </p14:cNvPr>
                <p14:cNvContentPartPr/>
                <p14:nvPr/>
              </p14:nvContentPartPr>
              <p14:xfrm>
                <a:off x="4744813" y="4530792"/>
                <a:ext cx="270360" cy="60480"/>
              </p14:xfrm>
            </p:contentPart>
          </mc:Choice>
          <mc:Fallback xmlns="">
            <p:pic>
              <p:nvPicPr>
                <p:cNvPr id="35" name="Freihand 34">
                  <a:extLst>
                    <a:ext uri="{FF2B5EF4-FFF2-40B4-BE49-F238E27FC236}">
                      <a16:creationId xmlns:a16="http://schemas.microsoft.com/office/drawing/2014/main" id="{FA81EDF4-8278-4EB0-B573-C04EAC0C0879}"/>
                    </a:ext>
                  </a:extLst>
                </p:cNvPr>
                <p:cNvPicPr/>
                <p:nvPr/>
              </p:nvPicPr>
              <p:blipFill>
                <a:blip r:embed="rId98"/>
                <a:stretch>
                  <a:fillRect/>
                </a:stretch>
              </p:blipFill>
              <p:spPr>
                <a:xfrm>
                  <a:off x="4740493" y="4526472"/>
                  <a:ext cx="279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6" name="Freihand 35">
                  <a:extLst>
                    <a:ext uri="{FF2B5EF4-FFF2-40B4-BE49-F238E27FC236}">
                      <a16:creationId xmlns:a16="http://schemas.microsoft.com/office/drawing/2014/main" id="{380FE76A-936D-4E57-A915-276CAAFC890B}"/>
                    </a:ext>
                  </a:extLst>
                </p14:cNvPr>
                <p14:cNvContentPartPr/>
                <p14:nvPr/>
              </p14:nvContentPartPr>
              <p14:xfrm>
                <a:off x="5012293" y="4515672"/>
                <a:ext cx="81360" cy="90360"/>
              </p14:xfrm>
            </p:contentPart>
          </mc:Choice>
          <mc:Fallback xmlns="">
            <p:pic>
              <p:nvPicPr>
                <p:cNvPr id="36" name="Freihand 35">
                  <a:extLst>
                    <a:ext uri="{FF2B5EF4-FFF2-40B4-BE49-F238E27FC236}">
                      <a16:creationId xmlns:a16="http://schemas.microsoft.com/office/drawing/2014/main" id="{380FE76A-936D-4E57-A915-276CAAFC890B}"/>
                    </a:ext>
                  </a:extLst>
                </p:cNvPr>
                <p:cNvPicPr/>
                <p:nvPr/>
              </p:nvPicPr>
              <p:blipFill>
                <a:blip r:embed="rId100"/>
                <a:stretch>
                  <a:fillRect/>
                </a:stretch>
              </p:blipFill>
              <p:spPr>
                <a:xfrm>
                  <a:off x="5007973" y="4511352"/>
                  <a:ext cx="90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7" name="Freihand 36">
                  <a:extLst>
                    <a:ext uri="{FF2B5EF4-FFF2-40B4-BE49-F238E27FC236}">
                      <a16:creationId xmlns:a16="http://schemas.microsoft.com/office/drawing/2014/main" id="{D3490BF9-CEAD-49EC-AE1F-386CD3EFAAF7}"/>
                    </a:ext>
                  </a:extLst>
                </p14:cNvPr>
                <p14:cNvContentPartPr/>
                <p14:nvPr/>
              </p14:nvContentPartPr>
              <p14:xfrm>
                <a:off x="5102653" y="4432512"/>
                <a:ext cx="71640" cy="150120"/>
              </p14:xfrm>
            </p:contentPart>
          </mc:Choice>
          <mc:Fallback xmlns="">
            <p:pic>
              <p:nvPicPr>
                <p:cNvPr id="37" name="Freihand 36">
                  <a:extLst>
                    <a:ext uri="{FF2B5EF4-FFF2-40B4-BE49-F238E27FC236}">
                      <a16:creationId xmlns:a16="http://schemas.microsoft.com/office/drawing/2014/main" id="{D3490BF9-CEAD-49EC-AE1F-386CD3EFAAF7}"/>
                    </a:ext>
                  </a:extLst>
                </p:cNvPr>
                <p:cNvPicPr/>
                <p:nvPr/>
              </p:nvPicPr>
              <p:blipFill>
                <a:blip r:embed="rId102"/>
                <a:stretch>
                  <a:fillRect/>
                </a:stretch>
              </p:blipFill>
              <p:spPr>
                <a:xfrm>
                  <a:off x="5098333" y="4428192"/>
                  <a:ext cx="80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8" name="Freihand 37">
                  <a:extLst>
                    <a:ext uri="{FF2B5EF4-FFF2-40B4-BE49-F238E27FC236}">
                      <a16:creationId xmlns:a16="http://schemas.microsoft.com/office/drawing/2014/main" id="{7BC61DF5-C322-4231-B66B-D8EFC2B3F993}"/>
                    </a:ext>
                  </a:extLst>
                </p14:cNvPr>
                <p14:cNvContentPartPr/>
                <p14:nvPr/>
              </p14:nvContentPartPr>
              <p14:xfrm>
                <a:off x="5201653" y="4419912"/>
                <a:ext cx="401760" cy="169560"/>
              </p14:xfrm>
            </p:contentPart>
          </mc:Choice>
          <mc:Fallback xmlns="">
            <p:pic>
              <p:nvPicPr>
                <p:cNvPr id="38" name="Freihand 37">
                  <a:extLst>
                    <a:ext uri="{FF2B5EF4-FFF2-40B4-BE49-F238E27FC236}">
                      <a16:creationId xmlns:a16="http://schemas.microsoft.com/office/drawing/2014/main" id="{7BC61DF5-C322-4231-B66B-D8EFC2B3F993}"/>
                    </a:ext>
                  </a:extLst>
                </p:cNvPr>
                <p:cNvPicPr/>
                <p:nvPr/>
              </p:nvPicPr>
              <p:blipFill>
                <a:blip r:embed="rId104"/>
                <a:stretch>
                  <a:fillRect/>
                </a:stretch>
              </p:blipFill>
              <p:spPr>
                <a:xfrm>
                  <a:off x="5197333" y="4415592"/>
                  <a:ext cx="410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9" name="Freihand 38">
                  <a:extLst>
                    <a:ext uri="{FF2B5EF4-FFF2-40B4-BE49-F238E27FC236}">
                      <a16:creationId xmlns:a16="http://schemas.microsoft.com/office/drawing/2014/main" id="{FCF25C5A-D540-4D0C-AADA-1DD3C4AC9B40}"/>
                    </a:ext>
                  </a:extLst>
                </p14:cNvPr>
                <p14:cNvContentPartPr/>
                <p14:nvPr/>
              </p14:nvContentPartPr>
              <p14:xfrm>
                <a:off x="5642293" y="4489752"/>
                <a:ext cx="168480" cy="94320"/>
              </p14:xfrm>
            </p:contentPart>
          </mc:Choice>
          <mc:Fallback xmlns="">
            <p:pic>
              <p:nvPicPr>
                <p:cNvPr id="39" name="Freihand 38">
                  <a:extLst>
                    <a:ext uri="{FF2B5EF4-FFF2-40B4-BE49-F238E27FC236}">
                      <a16:creationId xmlns:a16="http://schemas.microsoft.com/office/drawing/2014/main" id="{FCF25C5A-D540-4D0C-AADA-1DD3C4AC9B40}"/>
                    </a:ext>
                  </a:extLst>
                </p:cNvPr>
                <p:cNvPicPr/>
                <p:nvPr/>
              </p:nvPicPr>
              <p:blipFill>
                <a:blip r:embed="rId106"/>
                <a:stretch>
                  <a:fillRect/>
                </a:stretch>
              </p:blipFill>
              <p:spPr>
                <a:xfrm>
                  <a:off x="5637973" y="4485432"/>
                  <a:ext cx="177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0" name="Freihand 39">
                  <a:extLst>
                    <a:ext uri="{FF2B5EF4-FFF2-40B4-BE49-F238E27FC236}">
                      <a16:creationId xmlns:a16="http://schemas.microsoft.com/office/drawing/2014/main" id="{821528B7-A85C-4949-AE65-F84B30269134}"/>
                    </a:ext>
                  </a:extLst>
                </p14:cNvPr>
                <p14:cNvContentPartPr/>
                <p14:nvPr/>
              </p14:nvContentPartPr>
              <p14:xfrm>
                <a:off x="5763253" y="4495152"/>
                <a:ext cx="102240" cy="87480"/>
              </p14:xfrm>
            </p:contentPart>
          </mc:Choice>
          <mc:Fallback xmlns="">
            <p:pic>
              <p:nvPicPr>
                <p:cNvPr id="40" name="Freihand 39">
                  <a:extLst>
                    <a:ext uri="{FF2B5EF4-FFF2-40B4-BE49-F238E27FC236}">
                      <a16:creationId xmlns:a16="http://schemas.microsoft.com/office/drawing/2014/main" id="{821528B7-A85C-4949-AE65-F84B30269134}"/>
                    </a:ext>
                  </a:extLst>
                </p:cNvPr>
                <p:cNvPicPr/>
                <p:nvPr/>
              </p:nvPicPr>
              <p:blipFill>
                <a:blip r:embed="rId108"/>
                <a:stretch>
                  <a:fillRect/>
                </a:stretch>
              </p:blipFill>
              <p:spPr>
                <a:xfrm>
                  <a:off x="5758933" y="4490832"/>
                  <a:ext cx="110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1" name="Freihand 40">
                  <a:extLst>
                    <a:ext uri="{FF2B5EF4-FFF2-40B4-BE49-F238E27FC236}">
                      <a16:creationId xmlns:a16="http://schemas.microsoft.com/office/drawing/2014/main" id="{D67E9813-8231-40EB-8421-D56C4D52F3D4}"/>
                    </a:ext>
                  </a:extLst>
                </p14:cNvPr>
                <p14:cNvContentPartPr/>
                <p14:nvPr/>
              </p14:nvContentPartPr>
              <p14:xfrm>
                <a:off x="5828773" y="4423512"/>
                <a:ext cx="144360" cy="154800"/>
              </p14:xfrm>
            </p:contentPart>
          </mc:Choice>
          <mc:Fallback xmlns="">
            <p:pic>
              <p:nvPicPr>
                <p:cNvPr id="41" name="Freihand 40">
                  <a:extLst>
                    <a:ext uri="{FF2B5EF4-FFF2-40B4-BE49-F238E27FC236}">
                      <a16:creationId xmlns:a16="http://schemas.microsoft.com/office/drawing/2014/main" id="{D67E9813-8231-40EB-8421-D56C4D52F3D4}"/>
                    </a:ext>
                  </a:extLst>
                </p:cNvPr>
                <p:cNvPicPr/>
                <p:nvPr/>
              </p:nvPicPr>
              <p:blipFill>
                <a:blip r:embed="rId110"/>
                <a:stretch>
                  <a:fillRect/>
                </a:stretch>
              </p:blipFill>
              <p:spPr>
                <a:xfrm>
                  <a:off x="5824453" y="4419192"/>
                  <a:ext cx="153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2" name="Freihand 41">
                  <a:extLst>
                    <a:ext uri="{FF2B5EF4-FFF2-40B4-BE49-F238E27FC236}">
                      <a16:creationId xmlns:a16="http://schemas.microsoft.com/office/drawing/2014/main" id="{82774E41-FD26-4DBF-A84E-64D436D3289E}"/>
                    </a:ext>
                  </a:extLst>
                </p14:cNvPr>
                <p14:cNvContentPartPr/>
                <p14:nvPr/>
              </p14:nvContentPartPr>
              <p14:xfrm>
                <a:off x="5994733" y="4405152"/>
                <a:ext cx="60480" cy="174240"/>
              </p14:xfrm>
            </p:contentPart>
          </mc:Choice>
          <mc:Fallback xmlns="">
            <p:pic>
              <p:nvPicPr>
                <p:cNvPr id="42" name="Freihand 41">
                  <a:extLst>
                    <a:ext uri="{FF2B5EF4-FFF2-40B4-BE49-F238E27FC236}">
                      <a16:creationId xmlns:a16="http://schemas.microsoft.com/office/drawing/2014/main" id="{82774E41-FD26-4DBF-A84E-64D436D3289E}"/>
                    </a:ext>
                  </a:extLst>
                </p:cNvPr>
                <p:cNvPicPr/>
                <p:nvPr/>
              </p:nvPicPr>
              <p:blipFill>
                <a:blip r:embed="rId112"/>
                <a:stretch>
                  <a:fillRect/>
                </a:stretch>
              </p:blipFill>
              <p:spPr>
                <a:xfrm>
                  <a:off x="5990413" y="4400832"/>
                  <a:ext cx="69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3" name="Freihand 42">
                  <a:extLst>
                    <a:ext uri="{FF2B5EF4-FFF2-40B4-BE49-F238E27FC236}">
                      <a16:creationId xmlns:a16="http://schemas.microsoft.com/office/drawing/2014/main" id="{D210F194-3DA3-4F13-8C2F-302B4A1F4209}"/>
                    </a:ext>
                  </a:extLst>
                </p14:cNvPr>
                <p14:cNvContentPartPr/>
                <p14:nvPr/>
              </p14:nvContentPartPr>
              <p14:xfrm>
                <a:off x="6026053" y="4526112"/>
                <a:ext cx="33480" cy="25920"/>
              </p14:xfrm>
            </p:contentPart>
          </mc:Choice>
          <mc:Fallback xmlns="">
            <p:pic>
              <p:nvPicPr>
                <p:cNvPr id="43" name="Freihand 42">
                  <a:extLst>
                    <a:ext uri="{FF2B5EF4-FFF2-40B4-BE49-F238E27FC236}">
                      <a16:creationId xmlns:a16="http://schemas.microsoft.com/office/drawing/2014/main" id="{D210F194-3DA3-4F13-8C2F-302B4A1F4209}"/>
                    </a:ext>
                  </a:extLst>
                </p:cNvPr>
                <p:cNvPicPr/>
                <p:nvPr/>
              </p:nvPicPr>
              <p:blipFill>
                <a:blip r:embed="rId114"/>
                <a:stretch>
                  <a:fillRect/>
                </a:stretch>
              </p:blipFill>
              <p:spPr>
                <a:xfrm>
                  <a:off x="6021733" y="4521792"/>
                  <a:ext cx="42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4" name="Freihand 43">
                  <a:extLst>
                    <a:ext uri="{FF2B5EF4-FFF2-40B4-BE49-F238E27FC236}">
                      <a16:creationId xmlns:a16="http://schemas.microsoft.com/office/drawing/2014/main" id="{C429E3D8-8623-4C01-A062-8B12608DD4DC}"/>
                    </a:ext>
                  </a:extLst>
                </p14:cNvPr>
                <p14:cNvContentPartPr/>
                <p14:nvPr/>
              </p14:nvContentPartPr>
              <p14:xfrm>
                <a:off x="6113173" y="4419552"/>
                <a:ext cx="106560" cy="173160"/>
              </p14:xfrm>
            </p:contentPart>
          </mc:Choice>
          <mc:Fallback xmlns="">
            <p:pic>
              <p:nvPicPr>
                <p:cNvPr id="44" name="Freihand 43">
                  <a:extLst>
                    <a:ext uri="{FF2B5EF4-FFF2-40B4-BE49-F238E27FC236}">
                      <a16:creationId xmlns:a16="http://schemas.microsoft.com/office/drawing/2014/main" id="{C429E3D8-8623-4C01-A062-8B12608DD4DC}"/>
                    </a:ext>
                  </a:extLst>
                </p:cNvPr>
                <p:cNvPicPr/>
                <p:nvPr/>
              </p:nvPicPr>
              <p:blipFill>
                <a:blip r:embed="rId116"/>
                <a:stretch>
                  <a:fillRect/>
                </a:stretch>
              </p:blipFill>
              <p:spPr>
                <a:xfrm>
                  <a:off x="6108853" y="4415232"/>
                  <a:ext cx="1152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5" name="Freihand 44">
                  <a:extLst>
                    <a:ext uri="{FF2B5EF4-FFF2-40B4-BE49-F238E27FC236}">
                      <a16:creationId xmlns:a16="http://schemas.microsoft.com/office/drawing/2014/main" id="{29C9A3A1-77AA-406C-9D42-BC4B9635971D}"/>
                    </a:ext>
                  </a:extLst>
                </p14:cNvPr>
                <p14:cNvContentPartPr/>
                <p14:nvPr/>
              </p14:nvContentPartPr>
              <p14:xfrm>
                <a:off x="6211813" y="4451952"/>
                <a:ext cx="38160" cy="74880"/>
              </p14:xfrm>
            </p:contentPart>
          </mc:Choice>
          <mc:Fallback xmlns="">
            <p:pic>
              <p:nvPicPr>
                <p:cNvPr id="45" name="Freihand 44">
                  <a:extLst>
                    <a:ext uri="{FF2B5EF4-FFF2-40B4-BE49-F238E27FC236}">
                      <a16:creationId xmlns:a16="http://schemas.microsoft.com/office/drawing/2014/main" id="{29C9A3A1-77AA-406C-9D42-BC4B9635971D}"/>
                    </a:ext>
                  </a:extLst>
                </p:cNvPr>
                <p:cNvPicPr/>
                <p:nvPr/>
              </p:nvPicPr>
              <p:blipFill>
                <a:blip r:embed="rId118"/>
                <a:stretch>
                  <a:fillRect/>
                </a:stretch>
              </p:blipFill>
              <p:spPr>
                <a:xfrm>
                  <a:off x="6207493" y="4447632"/>
                  <a:ext cx="46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6" name="Freihand 45">
                  <a:extLst>
                    <a:ext uri="{FF2B5EF4-FFF2-40B4-BE49-F238E27FC236}">
                      <a16:creationId xmlns:a16="http://schemas.microsoft.com/office/drawing/2014/main" id="{9C898F96-0C90-4AFD-BED1-B6FB6CCCCB56}"/>
                    </a:ext>
                  </a:extLst>
                </p14:cNvPr>
                <p14:cNvContentPartPr/>
                <p14:nvPr/>
              </p14:nvContentPartPr>
              <p14:xfrm>
                <a:off x="6266173" y="4533672"/>
                <a:ext cx="147240" cy="42120"/>
              </p14:xfrm>
            </p:contentPart>
          </mc:Choice>
          <mc:Fallback xmlns="">
            <p:pic>
              <p:nvPicPr>
                <p:cNvPr id="46" name="Freihand 45">
                  <a:extLst>
                    <a:ext uri="{FF2B5EF4-FFF2-40B4-BE49-F238E27FC236}">
                      <a16:creationId xmlns:a16="http://schemas.microsoft.com/office/drawing/2014/main" id="{9C898F96-0C90-4AFD-BED1-B6FB6CCCCB56}"/>
                    </a:ext>
                  </a:extLst>
                </p:cNvPr>
                <p:cNvPicPr/>
                <p:nvPr/>
              </p:nvPicPr>
              <p:blipFill>
                <a:blip r:embed="rId120"/>
                <a:stretch>
                  <a:fillRect/>
                </a:stretch>
              </p:blipFill>
              <p:spPr>
                <a:xfrm>
                  <a:off x="6261853" y="4529352"/>
                  <a:ext cx="15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7" name="Freihand 46">
                  <a:extLst>
                    <a:ext uri="{FF2B5EF4-FFF2-40B4-BE49-F238E27FC236}">
                      <a16:creationId xmlns:a16="http://schemas.microsoft.com/office/drawing/2014/main" id="{12D55C52-3D09-4B0E-916B-740628D298E3}"/>
                    </a:ext>
                  </a:extLst>
                </p14:cNvPr>
                <p14:cNvContentPartPr/>
                <p14:nvPr/>
              </p14:nvContentPartPr>
              <p14:xfrm>
                <a:off x="6468853" y="4547712"/>
                <a:ext cx="196920" cy="53640"/>
              </p14:xfrm>
            </p:contentPart>
          </mc:Choice>
          <mc:Fallback xmlns="">
            <p:pic>
              <p:nvPicPr>
                <p:cNvPr id="47" name="Freihand 46">
                  <a:extLst>
                    <a:ext uri="{FF2B5EF4-FFF2-40B4-BE49-F238E27FC236}">
                      <a16:creationId xmlns:a16="http://schemas.microsoft.com/office/drawing/2014/main" id="{12D55C52-3D09-4B0E-916B-740628D298E3}"/>
                    </a:ext>
                  </a:extLst>
                </p:cNvPr>
                <p:cNvPicPr/>
                <p:nvPr/>
              </p:nvPicPr>
              <p:blipFill>
                <a:blip r:embed="rId122"/>
                <a:stretch>
                  <a:fillRect/>
                </a:stretch>
              </p:blipFill>
              <p:spPr>
                <a:xfrm>
                  <a:off x="6464533" y="4543392"/>
                  <a:ext cx="205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 name="Freihand 47">
                  <a:extLst>
                    <a:ext uri="{FF2B5EF4-FFF2-40B4-BE49-F238E27FC236}">
                      <a16:creationId xmlns:a16="http://schemas.microsoft.com/office/drawing/2014/main" id="{FE70DFE8-1F41-4042-9F05-DA282982C7EB}"/>
                    </a:ext>
                  </a:extLst>
                </p14:cNvPr>
                <p14:cNvContentPartPr/>
                <p14:nvPr/>
              </p14:nvContentPartPr>
              <p14:xfrm>
                <a:off x="331933" y="4786392"/>
                <a:ext cx="291600" cy="278280"/>
              </p14:xfrm>
            </p:contentPart>
          </mc:Choice>
          <mc:Fallback xmlns="">
            <p:pic>
              <p:nvPicPr>
                <p:cNvPr id="48" name="Freihand 47">
                  <a:extLst>
                    <a:ext uri="{FF2B5EF4-FFF2-40B4-BE49-F238E27FC236}">
                      <a16:creationId xmlns:a16="http://schemas.microsoft.com/office/drawing/2014/main" id="{FE70DFE8-1F41-4042-9F05-DA282982C7EB}"/>
                    </a:ext>
                  </a:extLst>
                </p:cNvPr>
                <p:cNvPicPr/>
                <p:nvPr/>
              </p:nvPicPr>
              <p:blipFill>
                <a:blip r:embed="rId124"/>
                <a:stretch>
                  <a:fillRect/>
                </a:stretch>
              </p:blipFill>
              <p:spPr>
                <a:xfrm>
                  <a:off x="327613" y="4782072"/>
                  <a:ext cx="300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9" name="Freihand 48">
                  <a:extLst>
                    <a:ext uri="{FF2B5EF4-FFF2-40B4-BE49-F238E27FC236}">
                      <a16:creationId xmlns:a16="http://schemas.microsoft.com/office/drawing/2014/main" id="{5598128C-D7FA-4827-A6FA-A3F1BDBC2585}"/>
                    </a:ext>
                  </a:extLst>
                </p14:cNvPr>
                <p14:cNvContentPartPr/>
                <p14:nvPr/>
              </p14:nvContentPartPr>
              <p14:xfrm>
                <a:off x="888493" y="4804752"/>
                <a:ext cx="4680" cy="116640"/>
              </p14:xfrm>
            </p:contentPart>
          </mc:Choice>
          <mc:Fallback xmlns="">
            <p:pic>
              <p:nvPicPr>
                <p:cNvPr id="49" name="Freihand 48">
                  <a:extLst>
                    <a:ext uri="{FF2B5EF4-FFF2-40B4-BE49-F238E27FC236}">
                      <a16:creationId xmlns:a16="http://schemas.microsoft.com/office/drawing/2014/main" id="{5598128C-D7FA-4827-A6FA-A3F1BDBC2585}"/>
                    </a:ext>
                  </a:extLst>
                </p:cNvPr>
                <p:cNvPicPr/>
                <p:nvPr/>
              </p:nvPicPr>
              <p:blipFill>
                <a:blip r:embed="rId126"/>
                <a:stretch>
                  <a:fillRect/>
                </a:stretch>
              </p:blipFill>
              <p:spPr>
                <a:xfrm>
                  <a:off x="884173" y="4800432"/>
                  <a:ext cx="13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0" name="Freihand 49">
                  <a:extLst>
                    <a:ext uri="{FF2B5EF4-FFF2-40B4-BE49-F238E27FC236}">
                      <a16:creationId xmlns:a16="http://schemas.microsoft.com/office/drawing/2014/main" id="{3B796A35-51F7-449F-A813-E4BA98F74267}"/>
                    </a:ext>
                  </a:extLst>
                </p14:cNvPr>
                <p14:cNvContentPartPr/>
                <p14:nvPr/>
              </p14:nvContentPartPr>
              <p14:xfrm>
                <a:off x="876973" y="4794672"/>
                <a:ext cx="115920" cy="18360"/>
              </p14:xfrm>
            </p:contentPart>
          </mc:Choice>
          <mc:Fallback xmlns="">
            <p:pic>
              <p:nvPicPr>
                <p:cNvPr id="50" name="Freihand 49">
                  <a:extLst>
                    <a:ext uri="{FF2B5EF4-FFF2-40B4-BE49-F238E27FC236}">
                      <a16:creationId xmlns:a16="http://schemas.microsoft.com/office/drawing/2014/main" id="{3B796A35-51F7-449F-A813-E4BA98F74267}"/>
                    </a:ext>
                  </a:extLst>
                </p:cNvPr>
                <p:cNvPicPr/>
                <p:nvPr/>
              </p:nvPicPr>
              <p:blipFill>
                <a:blip r:embed="rId128"/>
                <a:stretch>
                  <a:fillRect/>
                </a:stretch>
              </p:blipFill>
              <p:spPr>
                <a:xfrm>
                  <a:off x="872653" y="4790352"/>
                  <a:ext cx="124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1" name="Freihand 50">
                  <a:extLst>
                    <a:ext uri="{FF2B5EF4-FFF2-40B4-BE49-F238E27FC236}">
                      <a16:creationId xmlns:a16="http://schemas.microsoft.com/office/drawing/2014/main" id="{032A3C56-523A-4B8B-B222-058D59D470EB}"/>
                    </a:ext>
                  </a:extLst>
                </p14:cNvPr>
                <p14:cNvContentPartPr/>
                <p14:nvPr/>
              </p14:nvContentPartPr>
              <p14:xfrm>
                <a:off x="878413" y="4845072"/>
                <a:ext cx="131040" cy="89280"/>
              </p14:xfrm>
            </p:contentPart>
          </mc:Choice>
          <mc:Fallback xmlns="">
            <p:pic>
              <p:nvPicPr>
                <p:cNvPr id="51" name="Freihand 50">
                  <a:extLst>
                    <a:ext uri="{FF2B5EF4-FFF2-40B4-BE49-F238E27FC236}">
                      <a16:creationId xmlns:a16="http://schemas.microsoft.com/office/drawing/2014/main" id="{032A3C56-523A-4B8B-B222-058D59D470EB}"/>
                    </a:ext>
                  </a:extLst>
                </p:cNvPr>
                <p:cNvPicPr/>
                <p:nvPr/>
              </p:nvPicPr>
              <p:blipFill>
                <a:blip r:embed="rId130"/>
                <a:stretch>
                  <a:fillRect/>
                </a:stretch>
              </p:blipFill>
              <p:spPr>
                <a:xfrm>
                  <a:off x="874093" y="4840752"/>
                  <a:ext cx="139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2" name="Freihand 51">
                  <a:extLst>
                    <a:ext uri="{FF2B5EF4-FFF2-40B4-BE49-F238E27FC236}">
                      <a16:creationId xmlns:a16="http://schemas.microsoft.com/office/drawing/2014/main" id="{8B71C695-D900-4E00-9C2D-717F25FC22CE}"/>
                    </a:ext>
                  </a:extLst>
                </p14:cNvPr>
                <p14:cNvContentPartPr/>
                <p14:nvPr/>
              </p14:nvContentPartPr>
              <p14:xfrm>
                <a:off x="1032853" y="4805472"/>
                <a:ext cx="122040" cy="112320"/>
              </p14:xfrm>
            </p:contentPart>
          </mc:Choice>
          <mc:Fallback xmlns="">
            <p:pic>
              <p:nvPicPr>
                <p:cNvPr id="52" name="Freihand 51">
                  <a:extLst>
                    <a:ext uri="{FF2B5EF4-FFF2-40B4-BE49-F238E27FC236}">
                      <a16:creationId xmlns:a16="http://schemas.microsoft.com/office/drawing/2014/main" id="{8B71C695-D900-4E00-9C2D-717F25FC22CE}"/>
                    </a:ext>
                  </a:extLst>
                </p:cNvPr>
                <p:cNvPicPr/>
                <p:nvPr/>
              </p:nvPicPr>
              <p:blipFill>
                <a:blip r:embed="rId132"/>
                <a:stretch>
                  <a:fillRect/>
                </a:stretch>
              </p:blipFill>
              <p:spPr>
                <a:xfrm>
                  <a:off x="1028533" y="4801152"/>
                  <a:ext cx="130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3" name="Freihand 52">
                  <a:extLst>
                    <a:ext uri="{FF2B5EF4-FFF2-40B4-BE49-F238E27FC236}">
                      <a16:creationId xmlns:a16="http://schemas.microsoft.com/office/drawing/2014/main" id="{A55EF4EA-DBEB-449F-9AC7-8BBC1833A884}"/>
                    </a:ext>
                  </a:extLst>
                </p14:cNvPr>
                <p14:cNvContentPartPr/>
                <p14:nvPr/>
              </p14:nvContentPartPr>
              <p14:xfrm>
                <a:off x="1207453" y="4841832"/>
                <a:ext cx="47160" cy="28080"/>
              </p14:xfrm>
            </p:contentPart>
          </mc:Choice>
          <mc:Fallback xmlns="">
            <p:pic>
              <p:nvPicPr>
                <p:cNvPr id="53" name="Freihand 52">
                  <a:extLst>
                    <a:ext uri="{FF2B5EF4-FFF2-40B4-BE49-F238E27FC236}">
                      <a16:creationId xmlns:a16="http://schemas.microsoft.com/office/drawing/2014/main" id="{A55EF4EA-DBEB-449F-9AC7-8BBC1833A884}"/>
                    </a:ext>
                  </a:extLst>
                </p:cNvPr>
                <p:cNvPicPr/>
                <p:nvPr/>
              </p:nvPicPr>
              <p:blipFill>
                <a:blip r:embed="rId134"/>
                <a:stretch>
                  <a:fillRect/>
                </a:stretch>
              </p:blipFill>
              <p:spPr>
                <a:xfrm>
                  <a:off x="1203133" y="4837512"/>
                  <a:ext cx="55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4" name="Freihand 53">
                  <a:extLst>
                    <a:ext uri="{FF2B5EF4-FFF2-40B4-BE49-F238E27FC236}">
                      <a16:creationId xmlns:a16="http://schemas.microsoft.com/office/drawing/2014/main" id="{01993A3F-3070-4A30-88E2-A68E1B260154}"/>
                    </a:ext>
                  </a:extLst>
                </p14:cNvPr>
                <p14:cNvContentPartPr/>
                <p14:nvPr/>
              </p14:nvContentPartPr>
              <p14:xfrm>
                <a:off x="1465573" y="4817712"/>
                <a:ext cx="5760" cy="86400"/>
              </p14:xfrm>
            </p:contentPart>
          </mc:Choice>
          <mc:Fallback xmlns="">
            <p:pic>
              <p:nvPicPr>
                <p:cNvPr id="54" name="Freihand 53">
                  <a:extLst>
                    <a:ext uri="{FF2B5EF4-FFF2-40B4-BE49-F238E27FC236}">
                      <a16:creationId xmlns:a16="http://schemas.microsoft.com/office/drawing/2014/main" id="{01993A3F-3070-4A30-88E2-A68E1B260154}"/>
                    </a:ext>
                  </a:extLst>
                </p:cNvPr>
                <p:cNvPicPr/>
                <p:nvPr/>
              </p:nvPicPr>
              <p:blipFill>
                <a:blip r:embed="rId136"/>
                <a:stretch>
                  <a:fillRect/>
                </a:stretch>
              </p:blipFill>
              <p:spPr>
                <a:xfrm>
                  <a:off x="1461253" y="4813392"/>
                  <a:ext cx="14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5" name="Freihand 54">
                  <a:extLst>
                    <a:ext uri="{FF2B5EF4-FFF2-40B4-BE49-F238E27FC236}">
                      <a16:creationId xmlns:a16="http://schemas.microsoft.com/office/drawing/2014/main" id="{E9645AB4-E2CA-4A92-84FB-46CC0953083F}"/>
                    </a:ext>
                  </a:extLst>
                </p14:cNvPr>
                <p14:cNvContentPartPr/>
                <p14:nvPr/>
              </p14:nvContentPartPr>
              <p14:xfrm>
                <a:off x="1456933" y="4788912"/>
                <a:ext cx="113040" cy="57960"/>
              </p14:xfrm>
            </p:contentPart>
          </mc:Choice>
          <mc:Fallback xmlns="">
            <p:pic>
              <p:nvPicPr>
                <p:cNvPr id="55" name="Freihand 54">
                  <a:extLst>
                    <a:ext uri="{FF2B5EF4-FFF2-40B4-BE49-F238E27FC236}">
                      <a16:creationId xmlns:a16="http://schemas.microsoft.com/office/drawing/2014/main" id="{E9645AB4-E2CA-4A92-84FB-46CC0953083F}"/>
                    </a:ext>
                  </a:extLst>
                </p:cNvPr>
                <p:cNvPicPr/>
                <p:nvPr/>
              </p:nvPicPr>
              <p:blipFill>
                <a:blip r:embed="rId138"/>
                <a:stretch>
                  <a:fillRect/>
                </a:stretch>
              </p:blipFill>
              <p:spPr>
                <a:xfrm>
                  <a:off x="1452613" y="4784592"/>
                  <a:ext cx="121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6" name="Freihand 55">
                  <a:extLst>
                    <a:ext uri="{FF2B5EF4-FFF2-40B4-BE49-F238E27FC236}">
                      <a16:creationId xmlns:a16="http://schemas.microsoft.com/office/drawing/2014/main" id="{5AF098AE-313B-48A1-939B-B6B0D5530716}"/>
                    </a:ext>
                  </a:extLst>
                </p14:cNvPr>
                <p14:cNvContentPartPr/>
                <p14:nvPr/>
              </p14:nvContentPartPr>
              <p14:xfrm>
                <a:off x="1482493" y="4892232"/>
                <a:ext cx="111240" cy="29880"/>
              </p14:xfrm>
            </p:contentPart>
          </mc:Choice>
          <mc:Fallback xmlns="">
            <p:pic>
              <p:nvPicPr>
                <p:cNvPr id="56" name="Freihand 55">
                  <a:extLst>
                    <a:ext uri="{FF2B5EF4-FFF2-40B4-BE49-F238E27FC236}">
                      <a16:creationId xmlns:a16="http://schemas.microsoft.com/office/drawing/2014/main" id="{5AF098AE-313B-48A1-939B-B6B0D5530716}"/>
                    </a:ext>
                  </a:extLst>
                </p:cNvPr>
                <p:cNvPicPr/>
                <p:nvPr/>
              </p:nvPicPr>
              <p:blipFill>
                <a:blip r:embed="rId140"/>
                <a:stretch>
                  <a:fillRect/>
                </a:stretch>
              </p:blipFill>
              <p:spPr>
                <a:xfrm>
                  <a:off x="1478173" y="4887912"/>
                  <a:ext cx="119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7" name="Freihand 56">
                  <a:extLst>
                    <a:ext uri="{FF2B5EF4-FFF2-40B4-BE49-F238E27FC236}">
                      <a16:creationId xmlns:a16="http://schemas.microsoft.com/office/drawing/2014/main" id="{93B4A730-90D5-4E1A-BE60-810FD0E67458}"/>
                    </a:ext>
                  </a:extLst>
                </p14:cNvPr>
                <p14:cNvContentPartPr/>
                <p14:nvPr/>
              </p14:nvContentPartPr>
              <p14:xfrm>
                <a:off x="1595893" y="4795032"/>
                <a:ext cx="106560" cy="126000"/>
              </p14:xfrm>
            </p:contentPart>
          </mc:Choice>
          <mc:Fallback xmlns="">
            <p:pic>
              <p:nvPicPr>
                <p:cNvPr id="57" name="Freihand 56">
                  <a:extLst>
                    <a:ext uri="{FF2B5EF4-FFF2-40B4-BE49-F238E27FC236}">
                      <a16:creationId xmlns:a16="http://schemas.microsoft.com/office/drawing/2014/main" id="{93B4A730-90D5-4E1A-BE60-810FD0E67458}"/>
                    </a:ext>
                  </a:extLst>
                </p:cNvPr>
                <p:cNvPicPr/>
                <p:nvPr/>
              </p:nvPicPr>
              <p:blipFill>
                <a:blip r:embed="rId142"/>
                <a:stretch>
                  <a:fillRect/>
                </a:stretch>
              </p:blipFill>
              <p:spPr>
                <a:xfrm>
                  <a:off x="1591573" y="4790712"/>
                  <a:ext cx="115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8" name="Freihand 57">
                  <a:extLst>
                    <a:ext uri="{FF2B5EF4-FFF2-40B4-BE49-F238E27FC236}">
                      <a16:creationId xmlns:a16="http://schemas.microsoft.com/office/drawing/2014/main" id="{F4E3554F-F224-445C-80A8-2199AC42B5F9}"/>
                    </a:ext>
                  </a:extLst>
                </p14:cNvPr>
                <p14:cNvContentPartPr/>
                <p14:nvPr/>
              </p14:nvContentPartPr>
              <p14:xfrm>
                <a:off x="1724053" y="4829592"/>
                <a:ext cx="210240" cy="86760"/>
              </p14:xfrm>
            </p:contentPart>
          </mc:Choice>
          <mc:Fallback xmlns="">
            <p:pic>
              <p:nvPicPr>
                <p:cNvPr id="58" name="Freihand 57">
                  <a:extLst>
                    <a:ext uri="{FF2B5EF4-FFF2-40B4-BE49-F238E27FC236}">
                      <a16:creationId xmlns:a16="http://schemas.microsoft.com/office/drawing/2014/main" id="{F4E3554F-F224-445C-80A8-2199AC42B5F9}"/>
                    </a:ext>
                  </a:extLst>
                </p:cNvPr>
                <p:cNvPicPr/>
                <p:nvPr/>
              </p:nvPicPr>
              <p:blipFill>
                <a:blip r:embed="rId144"/>
                <a:stretch>
                  <a:fillRect/>
                </a:stretch>
              </p:blipFill>
              <p:spPr>
                <a:xfrm>
                  <a:off x="1719733" y="4825272"/>
                  <a:ext cx="218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9" name="Freihand 58">
                  <a:extLst>
                    <a:ext uri="{FF2B5EF4-FFF2-40B4-BE49-F238E27FC236}">
                      <a16:creationId xmlns:a16="http://schemas.microsoft.com/office/drawing/2014/main" id="{17099F0D-A21C-49F4-A540-0BA5BE01AA7C}"/>
                    </a:ext>
                  </a:extLst>
                </p14:cNvPr>
                <p14:cNvContentPartPr/>
                <p14:nvPr/>
              </p14:nvContentPartPr>
              <p14:xfrm>
                <a:off x="1972093" y="4834632"/>
                <a:ext cx="87120" cy="64080"/>
              </p14:xfrm>
            </p:contentPart>
          </mc:Choice>
          <mc:Fallback xmlns="">
            <p:pic>
              <p:nvPicPr>
                <p:cNvPr id="59" name="Freihand 58">
                  <a:extLst>
                    <a:ext uri="{FF2B5EF4-FFF2-40B4-BE49-F238E27FC236}">
                      <a16:creationId xmlns:a16="http://schemas.microsoft.com/office/drawing/2014/main" id="{17099F0D-A21C-49F4-A540-0BA5BE01AA7C}"/>
                    </a:ext>
                  </a:extLst>
                </p:cNvPr>
                <p:cNvPicPr/>
                <p:nvPr/>
              </p:nvPicPr>
              <p:blipFill>
                <a:blip r:embed="rId146"/>
                <a:stretch>
                  <a:fillRect/>
                </a:stretch>
              </p:blipFill>
              <p:spPr>
                <a:xfrm>
                  <a:off x="1967773" y="4830312"/>
                  <a:ext cx="95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3" name="Freihand 62">
                  <a:extLst>
                    <a:ext uri="{FF2B5EF4-FFF2-40B4-BE49-F238E27FC236}">
                      <a16:creationId xmlns:a16="http://schemas.microsoft.com/office/drawing/2014/main" id="{F1F7B128-95A0-4D2A-96E7-8772A1B714C4}"/>
                    </a:ext>
                  </a:extLst>
                </p14:cNvPr>
                <p14:cNvContentPartPr/>
                <p14:nvPr/>
              </p14:nvContentPartPr>
              <p14:xfrm>
                <a:off x="2356213" y="4859832"/>
                <a:ext cx="162000" cy="28440"/>
              </p14:xfrm>
            </p:contentPart>
          </mc:Choice>
          <mc:Fallback xmlns="">
            <p:pic>
              <p:nvPicPr>
                <p:cNvPr id="63" name="Freihand 62">
                  <a:extLst>
                    <a:ext uri="{FF2B5EF4-FFF2-40B4-BE49-F238E27FC236}">
                      <a16:creationId xmlns:a16="http://schemas.microsoft.com/office/drawing/2014/main" id="{F1F7B128-95A0-4D2A-96E7-8772A1B714C4}"/>
                    </a:ext>
                  </a:extLst>
                </p:cNvPr>
                <p:cNvPicPr/>
                <p:nvPr/>
              </p:nvPicPr>
              <p:blipFill>
                <a:blip r:embed="rId148"/>
                <a:stretch>
                  <a:fillRect/>
                </a:stretch>
              </p:blipFill>
              <p:spPr>
                <a:xfrm>
                  <a:off x="2351893" y="4855512"/>
                  <a:ext cx="170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4" name="Freihand 63">
                  <a:extLst>
                    <a:ext uri="{FF2B5EF4-FFF2-40B4-BE49-F238E27FC236}">
                      <a16:creationId xmlns:a16="http://schemas.microsoft.com/office/drawing/2014/main" id="{F043410F-609B-47BD-BDB2-C934CF6E2C2E}"/>
                    </a:ext>
                  </a:extLst>
                </p14:cNvPr>
                <p14:cNvContentPartPr/>
                <p14:nvPr/>
              </p14:nvContentPartPr>
              <p14:xfrm>
                <a:off x="2507773" y="4819872"/>
                <a:ext cx="72000" cy="128160"/>
              </p14:xfrm>
            </p:contentPart>
          </mc:Choice>
          <mc:Fallback xmlns="">
            <p:pic>
              <p:nvPicPr>
                <p:cNvPr id="64" name="Freihand 63">
                  <a:extLst>
                    <a:ext uri="{FF2B5EF4-FFF2-40B4-BE49-F238E27FC236}">
                      <a16:creationId xmlns:a16="http://schemas.microsoft.com/office/drawing/2014/main" id="{F043410F-609B-47BD-BDB2-C934CF6E2C2E}"/>
                    </a:ext>
                  </a:extLst>
                </p:cNvPr>
                <p:cNvPicPr/>
                <p:nvPr/>
              </p:nvPicPr>
              <p:blipFill>
                <a:blip r:embed="rId150"/>
                <a:stretch>
                  <a:fillRect/>
                </a:stretch>
              </p:blipFill>
              <p:spPr>
                <a:xfrm>
                  <a:off x="2503453" y="4815552"/>
                  <a:ext cx="80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5" name="Freihand 64">
                  <a:extLst>
                    <a:ext uri="{FF2B5EF4-FFF2-40B4-BE49-F238E27FC236}">
                      <a16:creationId xmlns:a16="http://schemas.microsoft.com/office/drawing/2014/main" id="{F4BFB2AC-B805-481E-9B45-1C8E678381BF}"/>
                    </a:ext>
                  </a:extLst>
                </p14:cNvPr>
                <p14:cNvContentPartPr/>
                <p14:nvPr/>
              </p14:nvContentPartPr>
              <p14:xfrm>
                <a:off x="2950213" y="4800792"/>
                <a:ext cx="119880" cy="140760"/>
              </p14:xfrm>
            </p:contentPart>
          </mc:Choice>
          <mc:Fallback xmlns="">
            <p:pic>
              <p:nvPicPr>
                <p:cNvPr id="65" name="Freihand 64">
                  <a:extLst>
                    <a:ext uri="{FF2B5EF4-FFF2-40B4-BE49-F238E27FC236}">
                      <a16:creationId xmlns:a16="http://schemas.microsoft.com/office/drawing/2014/main" id="{F4BFB2AC-B805-481E-9B45-1C8E678381BF}"/>
                    </a:ext>
                  </a:extLst>
                </p:cNvPr>
                <p:cNvPicPr/>
                <p:nvPr/>
              </p:nvPicPr>
              <p:blipFill>
                <a:blip r:embed="rId152"/>
                <a:stretch>
                  <a:fillRect/>
                </a:stretch>
              </p:blipFill>
              <p:spPr>
                <a:xfrm>
                  <a:off x="2945893" y="4796472"/>
                  <a:ext cx="128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6" name="Freihand 65">
                  <a:extLst>
                    <a:ext uri="{FF2B5EF4-FFF2-40B4-BE49-F238E27FC236}">
                      <a16:creationId xmlns:a16="http://schemas.microsoft.com/office/drawing/2014/main" id="{0D70ECDD-F076-4AF0-A46E-68915D676141}"/>
                    </a:ext>
                  </a:extLst>
                </p14:cNvPr>
                <p14:cNvContentPartPr/>
                <p14:nvPr/>
              </p14:nvContentPartPr>
              <p14:xfrm>
                <a:off x="3079093" y="4848672"/>
                <a:ext cx="120600" cy="81360"/>
              </p14:xfrm>
            </p:contentPart>
          </mc:Choice>
          <mc:Fallback xmlns="">
            <p:pic>
              <p:nvPicPr>
                <p:cNvPr id="66" name="Freihand 65">
                  <a:extLst>
                    <a:ext uri="{FF2B5EF4-FFF2-40B4-BE49-F238E27FC236}">
                      <a16:creationId xmlns:a16="http://schemas.microsoft.com/office/drawing/2014/main" id="{0D70ECDD-F076-4AF0-A46E-68915D676141}"/>
                    </a:ext>
                  </a:extLst>
                </p:cNvPr>
                <p:cNvPicPr/>
                <p:nvPr/>
              </p:nvPicPr>
              <p:blipFill>
                <a:blip r:embed="rId154"/>
                <a:stretch>
                  <a:fillRect/>
                </a:stretch>
              </p:blipFill>
              <p:spPr>
                <a:xfrm>
                  <a:off x="3074773" y="4844352"/>
                  <a:ext cx="129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7" name="Freihand 66">
                  <a:extLst>
                    <a:ext uri="{FF2B5EF4-FFF2-40B4-BE49-F238E27FC236}">
                      <a16:creationId xmlns:a16="http://schemas.microsoft.com/office/drawing/2014/main" id="{5C2CD830-1296-4FEF-BC47-303E40C2516B}"/>
                    </a:ext>
                  </a:extLst>
                </p14:cNvPr>
                <p14:cNvContentPartPr/>
                <p14:nvPr/>
              </p14:nvContentPartPr>
              <p14:xfrm>
                <a:off x="3198253" y="4869912"/>
                <a:ext cx="135360" cy="64080"/>
              </p14:xfrm>
            </p:contentPart>
          </mc:Choice>
          <mc:Fallback xmlns="">
            <p:pic>
              <p:nvPicPr>
                <p:cNvPr id="67" name="Freihand 66">
                  <a:extLst>
                    <a:ext uri="{FF2B5EF4-FFF2-40B4-BE49-F238E27FC236}">
                      <a16:creationId xmlns:a16="http://schemas.microsoft.com/office/drawing/2014/main" id="{5C2CD830-1296-4FEF-BC47-303E40C2516B}"/>
                    </a:ext>
                  </a:extLst>
                </p:cNvPr>
                <p:cNvPicPr/>
                <p:nvPr/>
              </p:nvPicPr>
              <p:blipFill>
                <a:blip r:embed="rId156"/>
                <a:stretch>
                  <a:fillRect/>
                </a:stretch>
              </p:blipFill>
              <p:spPr>
                <a:xfrm>
                  <a:off x="3193933" y="4865592"/>
                  <a:ext cx="144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8" name="Freihand 67">
                  <a:extLst>
                    <a:ext uri="{FF2B5EF4-FFF2-40B4-BE49-F238E27FC236}">
                      <a16:creationId xmlns:a16="http://schemas.microsoft.com/office/drawing/2014/main" id="{822D7F92-C882-4297-B346-CE06F599055B}"/>
                    </a:ext>
                  </a:extLst>
                </p14:cNvPr>
                <p14:cNvContentPartPr/>
                <p14:nvPr/>
              </p14:nvContentPartPr>
              <p14:xfrm>
                <a:off x="3332173" y="4850832"/>
                <a:ext cx="77400" cy="86040"/>
              </p14:xfrm>
            </p:contentPart>
          </mc:Choice>
          <mc:Fallback xmlns="">
            <p:pic>
              <p:nvPicPr>
                <p:cNvPr id="68" name="Freihand 67">
                  <a:extLst>
                    <a:ext uri="{FF2B5EF4-FFF2-40B4-BE49-F238E27FC236}">
                      <a16:creationId xmlns:a16="http://schemas.microsoft.com/office/drawing/2014/main" id="{822D7F92-C882-4297-B346-CE06F599055B}"/>
                    </a:ext>
                  </a:extLst>
                </p:cNvPr>
                <p:cNvPicPr/>
                <p:nvPr/>
              </p:nvPicPr>
              <p:blipFill>
                <a:blip r:embed="rId158"/>
                <a:stretch>
                  <a:fillRect/>
                </a:stretch>
              </p:blipFill>
              <p:spPr>
                <a:xfrm>
                  <a:off x="3327853" y="4846512"/>
                  <a:ext cx="86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9" name="Freihand 68">
                  <a:extLst>
                    <a:ext uri="{FF2B5EF4-FFF2-40B4-BE49-F238E27FC236}">
                      <a16:creationId xmlns:a16="http://schemas.microsoft.com/office/drawing/2014/main" id="{44F6BEDB-8DE8-4F62-AECA-BEC1D4E69164}"/>
                    </a:ext>
                  </a:extLst>
                </p14:cNvPr>
                <p14:cNvContentPartPr/>
                <p14:nvPr/>
              </p14:nvContentPartPr>
              <p14:xfrm>
                <a:off x="3433693" y="4784952"/>
                <a:ext cx="119520" cy="129600"/>
              </p14:xfrm>
            </p:contentPart>
          </mc:Choice>
          <mc:Fallback xmlns="">
            <p:pic>
              <p:nvPicPr>
                <p:cNvPr id="69" name="Freihand 68">
                  <a:extLst>
                    <a:ext uri="{FF2B5EF4-FFF2-40B4-BE49-F238E27FC236}">
                      <a16:creationId xmlns:a16="http://schemas.microsoft.com/office/drawing/2014/main" id="{44F6BEDB-8DE8-4F62-AECA-BEC1D4E69164}"/>
                    </a:ext>
                  </a:extLst>
                </p:cNvPr>
                <p:cNvPicPr/>
                <p:nvPr/>
              </p:nvPicPr>
              <p:blipFill>
                <a:blip r:embed="rId160"/>
                <a:stretch>
                  <a:fillRect/>
                </a:stretch>
              </p:blipFill>
              <p:spPr>
                <a:xfrm>
                  <a:off x="3429373" y="4780632"/>
                  <a:ext cx="128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0" name="Freihand 69">
                  <a:extLst>
                    <a:ext uri="{FF2B5EF4-FFF2-40B4-BE49-F238E27FC236}">
                      <a16:creationId xmlns:a16="http://schemas.microsoft.com/office/drawing/2014/main" id="{3BD57931-F53F-42FC-AEE0-53F39262E585}"/>
                    </a:ext>
                  </a:extLst>
                </p14:cNvPr>
                <p14:cNvContentPartPr/>
                <p14:nvPr/>
              </p14:nvContentPartPr>
              <p14:xfrm>
                <a:off x="3558613" y="4798272"/>
                <a:ext cx="40680" cy="51840"/>
              </p14:xfrm>
            </p:contentPart>
          </mc:Choice>
          <mc:Fallback xmlns="">
            <p:pic>
              <p:nvPicPr>
                <p:cNvPr id="70" name="Freihand 69">
                  <a:extLst>
                    <a:ext uri="{FF2B5EF4-FFF2-40B4-BE49-F238E27FC236}">
                      <a16:creationId xmlns:a16="http://schemas.microsoft.com/office/drawing/2014/main" id="{3BD57931-F53F-42FC-AEE0-53F39262E585}"/>
                    </a:ext>
                  </a:extLst>
                </p:cNvPr>
                <p:cNvPicPr/>
                <p:nvPr/>
              </p:nvPicPr>
              <p:blipFill>
                <a:blip r:embed="rId162"/>
                <a:stretch>
                  <a:fillRect/>
                </a:stretch>
              </p:blipFill>
              <p:spPr>
                <a:xfrm>
                  <a:off x="3554293" y="4793952"/>
                  <a:ext cx="49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1" name="Freihand 70">
                  <a:extLst>
                    <a:ext uri="{FF2B5EF4-FFF2-40B4-BE49-F238E27FC236}">
                      <a16:creationId xmlns:a16="http://schemas.microsoft.com/office/drawing/2014/main" id="{CF92B4ED-65F8-459B-AD92-AC096425240A}"/>
                    </a:ext>
                  </a:extLst>
                </p14:cNvPr>
                <p14:cNvContentPartPr/>
                <p14:nvPr/>
              </p14:nvContentPartPr>
              <p14:xfrm>
                <a:off x="3612613" y="4764072"/>
                <a:ext cx="202320" cy="153720"/>
              </p14:xfrm>
            </p:contentPart>
          </mc:Choice>
          <mc:Fallback xmlns="">
            <p:pic>
              <p:nvPicPr>
                <p:cNvPr id="71" name="Freihand 70">
                  <a:extLst>
                    <a:ext uri="{FF2B5EF4-FFF2-40B4-BE49-F238E27FC236}">
                      <a16:creationId xmlns:a16="http://schemas.microsoft.com/office/drawing/2014/main" id="{CF92B4ED-65F8-459B-AD92-AC096425240A}"/>
                    </a:ext>
                  </a:extLst>
                </p:cNvPr>
                <p:cNvPicPr/>
                <p:nvPr/>
              </p:nvPicPr>
              <p:blipFill>
                <a:blip r:embed="rId164"/>
                <a:stretch>
                  <a:fillRect/>
                </a:stretch>
              </p:blipFill>
              <p:spPr>
                <a:xfrm>
                  <a:off x="3608293" y="4759752"/>
                  <a:ext cx="210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2" name="Freihand 71">
                  <a:extLst>
                    <a:ext uri="{FF2B5EF4-FFF2-40B4-BE49-F238E27FC236}">
                      <a16:creationId xmlns:a16="http://schemas.microsoft.com/office/drawing/2014/main" id="{35B5EB0E-98E8-4C92-90F6-0128FDE06857}"/>
                    </a:ext>
                  </a:extLst>
                </p14:cNvPr>
                <p14:cNvContentPartPr/>
                <p14:nvPr/>
              </p14:nvContentPartPr>
              <p14:xfrm>
                <a:off x="4010053" y="4760112"/>
                <a:ext cx="145440" cy="143280"/>
              </p14:xfrm>
            </p:contentPart>
          </mc:Choice>
          <mc:Fallback xmlns="">
            <p:pic>
              <p:nvPicPr>
                <p:cNvPr id="72" name="Freihand 71">
                  <a:extLst>
                    <a:ext uri="{FF2B5EF4-FFF2-40B4-BE49-F238E27FC236}">
                      <a16:creationId xmlns:a16="http://schemas.microsoft.com/office/drawing/2014/main" id="{35B5EB0E-98E8-4C92-90F6-0128FDE06857}"/>
                    </a:ext>
                  </a:extLst>
                </p:cNvPr>
                <p:cNvPicPr/>
                <p:nvPr/>
              </p:nvPicPr>
              <p:blipFill>
                <a:blip r:embed="rId166"/>
                <a:stretch>
                  <a:fillRect/>
                </a:stretch>
              </p:blipFill>
              <p:spPr>
                <a:xfrm>
                  <a:off x="4005733" y="4755792"/>
                  <a:ext cx="154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3" name="Freihand 72">
                  <a:extLst>
                    <a:ext uri="{FF2B5EF4-FFF2-40B4-BE49-F238E27FC236}">
                      <a16:creationId xmlns:a16="http://schemas.microsoft.com/office/drawing/2014/main" id="{636C4C3C-146C-4B4D-9919-0EB8F26315C8}"/>
                    </a:ext>
                  </a:extLst>
                </p14:cNvPr>
                <p14:cNvContentPartPr/>
                <p14:nvPr/>
              </p14:nvContentPartPr>
              <p14:xfrm>
                <a:off x="4074493" y="4831752"/>
                <a:ext cx="224280" cy="75960"/>
              </p14:xfrm>
            </p:contentPart>
          </mc:Choice>
          <mc:Fallback xmlns="">
            <p:pic>
              <p:nvPicPr>
                <p:cNvPr id="73" name="Freihand 72">
                  <a:extLst>
                    <a:ext uri="{FF2B5EF4-FFF2-40B4-BE49-F238E27FC236}">
                      <a16:creationId xmlns:a16="http://schemas.microsoft.com/office/drawing/2014/main" id="{636C4C3C-146C-4B4D-9919-0EB8F26315C8}"/>
                    </a:ext>
                  </a:extLst>
                </p:cNvPr>
                <p:cNvPicPr/>
                <p:nvPr/>
              </p:nvPicPr>
              <p:blipFill>
                <a:blip r:embed="rId168"/>
                <a:stretch>
                  <a:fillRect/>
                </a:stretch>
              </p:blipFill>
              <p:spPr>
                <a:xfrm>
                  <a:off x="4070173" y="4827432"/>
                  <a:ext cx="232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4" name="Freihand 73">
                  <a:extLst>
                    <a:ext uri="{FF2B5EF4-FFF2-40B4-BE49-F238E27FC236}">
                      <a16:creationId xmlns:a16="http://schemas.microsoft.com/office/drawing/2014/main" id="{035FC9AB-5226-4DD7-911D-C5CD71235343}"/>
                    </a:ext>
                  </a:extLst>
                </p14:cNvPr>
                <p14:cNvContentPartPr/>
                <p14:nvPr/>
              </p14:nvContentPartPr>
              <p14:xfrm>
                <a:off x="4325413" y="4761912"/>
                <a:ext cx="114480" cy="155520"/>
              </p14:xfrm>
            </p:contentPart>
          </mc:Choice>
          <mc:Fallback xmlns="">
            <p:pic>
              <p:nvPicPr>
                <p:cNvPr id="74" name="Freihand 73">
                  <a:extLst>
                    <a:ext uri="{FF2B5EF4-FFF2-40B4-BE49-F238E27FC236}">
                      <a16:creationId xmlns:a16="http://schemas.microsoft.com/office/drawing/2014/main" id="{035FC9AB-5226-4DD7-911D-C5CD71235343}"/>
                    </a:ext>
                  </a:extLst>
                </p:cNvPr>
                <p:cNvPicPr/>
                <p:nvPr/>
              </p:nvPicPr>
              <p:blipFill>
                <a:blip r:embed="rId170"/>
                <a:stretch>
                  <a:fillRect/>
                </a:stretch>
              </p:blipFill>
              <p:spPr>
                <a:xfrm>
                  <a:off x="4321093" y="4757592"/>
                  <a:ext cx="123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8" name="Freihand 77">
                  <a:extLst>
                    <a:ext uri="{FF2B5EF4-FFF2-40B4-BE49-F238E27FC236}">
                      <a16:creationId xmlns:a16="http://schemas.microsoft.com/office/drawing/2014/main" id="{9416E81C-6314-43A4-A5EF-5870DC0FF97B}"/>
                    </a:ext>
                  </a:extLst>
                </p14:cNvPr>
                <p14:cNvContentPartPr/>
                <p14:nvPr/>
              </p14:nvContentPartPr>
              <p14:xfrm>
                <a:off x="4389853" y="4805832"/>
                <a:ext cx="199440" cy="134280"/>
              </p14:xfrm>
            </p:contentPart>
          </mc:Choice>
          <mc:Fallback xmlns="">
            <p:pic>
              <p:nvPicPr>
                <p:cNvPr id="78" name="Freihand 77">
                  <a:extLst>
                    <a:ext uri="{FF2B5EF4-FFF2-40B4-BE49-F238E27FC236}">
                      <a16:creationId xmlns:a16="http://schemas.microsoft.com/office/drawing/2014/main" id="{9416E81C-6314-43A4-A5EF-5870DC0FF97B}"/>
                    </a:ext>
                  </a:extLst>
                </p:cNvPr>
                <p:cNvPicPr/>
                <p:nvPr/>
              </p:nvPicPr>
              <p:blipFill>
                <a:blip r:embed="rId172"/>
                <a:stretch>
                  <a:fillRect/>
                </a:stretch>
              </p:blipFill>
              <p:spPr>
                <a:xfrm>
                  <a:off x="4385533" y="4801512"/>
                  <a:ext cx="208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9" name="Freihand 78">
                  <a:extLst>
                    <a:ext uri="{FF2B5EF4-FFF2-40B4-BE49-F238E27FC236}">
                      <a16:creationId xmlns:a16="http://schemas.microsoft.com/office/drawing/2014/main" id="{48C8DC20-06D5-44B3-B955-3620B1B5C1C7}"/>
                    </a:ext>
                  </a:extLst>
                </p14:cNvPr>
                <p14:cNvContentPartPr/>
                <p14:nvPr/>
              </p14:nvContentPartPr>
              <p14:xfrm>
                <a:off x="4571653" y="4743552"/>
                <a:ext cx="22320" cy="34200"/>
              </p14:xfrm>
            </p:contentPart>
          </mc:Choice>
          <mc:Fallback xmlns="">
            <p:pic>
              <p:nvPicPr>
                <p:cNvPr id="79" name="Freihand 78">
                  <a:extLst>
                    <a:ext uri="{FF2B5EF4-FFF2-40B4-BE49-F238E27FC236}">
                      <a16:creationId xmlns:a16="http://schemas.microsoft.com/office/drawing/2014/main" id="{48C8DC20-06D5-44B3-B955-3620B1B5C1C7}"/>
                    </a:ext>
                  </a:extLst>
                </p:cNvPr>
                <p:cNvPicPr/>
                <p:nvPr/>
              </p:nvPicPr>
              <p:blipFill>
                <a:blip r:embed="rId174"/>
                <a:stretch>
                  <a:fillRect/>
                </a:stretch>
              </p:blipFill>
              <p:spPr>
                <a:xfrm>
                  <a:off x="4567333" y="4739232"/>
                  <a:ext cx="30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0" name="Freihand 79">
                  <a:extLst>
                    <a:ext uri="{FF2B5EF4-FFF2-40B4-BE49-F238E27FC236}">
                      <a16:creationId xmlns:a16="http://schemas.microsoft.com/office/drawing/2014/main" id="{C7CDB133-C2F8-43EA-BEE2-B4B9D1A39AEA}"/>
                    </a:ext>
                  </a:extLst>
                </p14:cNvPr>
                <p14:cNvContentPartPr/>
                <p14:nvPr/>
              </p14:nvContentPartPr>
              <p14:xfrm>
                <a:off x="4639333" y="4813032"/>
                <a:ext cx="180720" cy="107640"/>
              </p14:xfrm>
            </p:contentPart>
          </mc:Choice>
          <mc:Fallback xmlns="">
            <p:pic>
              <p:nvPicPr>
                <p:cNvPr id="80" name="Freihand 79">
                  <a:extLst>
                    <a:ext uri="{FF2B5EF4-FFF2-40B4-BE49-F238E27FC236}">
                      <a16:creationId xmlns:a16="http://schemas.microsoft.com/office/drawing/2014/main" id="{C7CDB133-C2F8-43EA-BEE2-B4B9D1A39AEA}"/>
                    </a:ext>
                  </a:extLst>
                </p:cNvPr>
                <p:cNvPicPr/>
                <p:nvPr/>
              </p:nvPicPr>
              <p:blipFill>
                <a:blip r:embed="rId176"/>
                <a:stretch>
                  <a:fillRect/>
                </a:stretch>
              </p:blipFill>
              <p:spPr>
                <a:xfrm>
                  <a:off x="4635013" y="4808712"/>
                  <a:ext cx="189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1" name="Freihand 80">
                  <a:extLst>
                    <a:ext uri="{FF2B5EF4-FFF2-40B4-BE49-F238E27FC236}">
                      <a16:creationId xmlns:a16="http://schemas.microsoft.com/office/drawing/2014/main" id="{DF4886C6-EAB3-4A39-B99D-727B26B78728}"/>
                    </a:ext>
                  </a:extLst>
                </p14:cNvPr>
                <p14:cNvContentPartPr/>
                <p14:nvPr/>
              </p14:nvContentPartPr>
              <p14:xfrm>
                <a:off x="4257373" y="4680912"/>
                <a:ext cx="23040" cy="25560"/>
              </p14:xfrm>
            </p:contentPart>
          </mc:Choice>
          <mc:Fallback xmlns="">
            <p:pic>
              <p:nvPicPr>
                <p:cNvPr id="81" name="Freihand 80">
                  <a:extLst>
                    <a:ext uri="{FF2B5EF4-FFF2-40B4-BE49-F238E27FC236}">
                      <a16:creationId xmlns:a16="http://schemas.microsoft.com/office/drawing/2014/main" id="{DF4886C6-EAB3-4A39-B99D-727B26B78728}"/>
                    </a:ext>
                  </a:extLst>
                </p:cNvPr>
                <p:cNvPicPr/>
                <p:nvPr/>
              </p:nvPicPr>
              <p:blipFill>
                <a:blip r:embed="rId178"/>
                <a:stretch>
                  <a:fillRect/>
                </a:stretch>
              </p:blipFill>
              <p:spPr>
                <a:xfrm>
                  <a:off x="4253053" y="4676592"/>
                  <a:ext cx="31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83" name="Freihand 82">
                  <a:extLst>
                    <a:ext uri="{FF2B5EF4-FFF2-40B4-BE49-F238E27FC236}">
                      <a16:creationId xmlns:a16="http://schemas.microsoft.com/office/drawing/2014/main" id="{0D352E21-A4F7-40C9-AF7F-8F32F7BBCA8D}"/>
                    </a:ext>
                  </a:extLst>
                </p14:cNvPr>
                <p14:cNvContentPartPr/>
                <p14:nvPr/>
              </p14:nvContentPartPr>
              <p14:xfrm>
                <a:off x="5135413" y="4888632"/>
                <a:ext cx="221760" cy="33480"/>
              </p14:xfrm>
            </p:contentPart>
          </mc:Choice>
          <mc:Fallback xmlns="">
            <p:pic>
              <p:nvPicPr>
                <p:cNvPr id="83" name="Freihand 82">
                  <a:extLst>
                    <a:ext uri="{FF2B5EF4-FFF2-40B4-BE49-F238E27FC236}">
                      <a16:creationId xmlns:a16="http://schemas.microsoft.com/office/drawing/2014/main" id="{0D352E21-A4F7-40C9-AF7F-8F32F7BBCA8D}"/>
                    </a:ext>
                  </a:extLst>
                </p:cNvPr>
                <p:cNvPicPr/>
                <p:nvPr/>
              </p:nvPicPr>
              <p:blipFill>
                <a:blip r:embed="rId180"/>
                <a:stretch>
                  <a:fillRect/>
                </a:stretch>
              </p:blipFill>
              <p:spPr>
                <a:xfrm>
                  <a:off x="5131093" y="4884312"/>
                  <a:ext cx="230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4" name="Freihand 83">
                  <a:extLst>
                    <a:ext uri="{FF2B5EF4-FFF2-40B4-BE49-F238E27FC236}">
                      <a16:creationId xmlns:a16="http://schemas.microsoft.com/office/drawing/2014/main" id="{3FE8CDCF-9B83-4F4D-9E22-61C2A2AB7EC3}"/>
                    </a:ext>
                  </a:extLst>
                </p14:cNvPr>
                <p14:cNvContentPartPr/>
                <p14:nvPr/>
              </p14:nvContentPartPr>
              <p14:xfrm>
                <a:off x="5522773" y="4800432"/>
                <a:ext cx="20880" cy="128520"/>
              </p14:xfrm>
            </p:contentPart>
          </mc:Choice>
          <mc:Fallback xmlns="">
            <p:pic>
              <p:nvPicPr>
                <p:cNvPr id="84" name="Freihand 83">
                  <a:extLst>
                    <a:ext uri="{FF2B5EF4-FFF2-40B4-BE49-F238E27FC236}">
                      <a16:creationId xmlns:a16="http://schemas.microsoft.com/office/drawing/2014/main" id="{3FE8CDCF-9B83-4F4D-9E22-61C2A2AB7EC3}"/>
                    </a:ext>
                  </a:extLst>
                </p:cNvPr>
                <p:cNvPicPr/>
                <p:nvPr/>
              </p:nvPicPr>
              <p:blipFill>
                <a:blip r:embed="rId182"/>
                <a:stretch>
                  <a:fillRect/>
                </a:stretch>
              </p:blipFill>
              <p:spPr>
                <a:xfrm>
                  <a:off x="5518453" y="4796112"/>
                  <a:ext cx="29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5" name="Freihand 84">
                  <a:extLst>
                    <a:ext uri="{FF2B5EF4-FFF2-40B4-BE49-F238E27FC236}">
                      <a16:creationId xmlns:a16="http://schemas.microsoft.com/office/drawing/2014/main" id="{C2C0EA62-D69C-4F26-BCB2-763B131F0BCF}"/>
                    </a:ext>
                  </a:extLst>
                </p14:cNvPr>
                <p14:cNvContentPartPr/>
                <p14:nvPr/>
              </p14:nvContentPartPr>
              <p14:xfrm>
                <a:off x="5562733" y="4786752"/>
                <a:ext cx="25920" cy="145800"/>
              </p14:xfrm>
            </p:contentPart>
          </mc:Choice>
          <mc:Fallback xmlns="">
            <p:pic>
              <p:nvPicPr>
                <p:cNvPr id="85" name="Freihand 84">
                  <a:extLst>
                    <a:ext uri="{FF2B5EF4-FFF2-40B4-BE49-F238E27FC236}">
                      <a16:creationId xmlns:a16="http://schemas.microsoft.com/office/drawing/2014/main" id="{C2C0EA62-D69C-4F26-BCB2-763B131F0BCF}"/>
                    </a:ext>
                  </a:extLst>
                </p:cNvPr>
                <p:cNvPicPr/>
                <p:nvPr/>
              </p:nvPicPr>
              <p:blipFill>
                <a:blip r:embed="rId184"/>
                <a:stretch>
                  <a:fillRect/>
                </a:stretch>
              </p:blipFill>
              <p:spPr>
                <a:xfrm>
                  <a:off x="5558413" y="4782432"/>
                  <a:ext cx="34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6" name="Freihand 85">
                  <a:extLst>
                    <a:ext uri="{FF2B5EF4-FFF2-40B4-BE49-F238E27FC236}">
                      <a16:creationId xmlns:a16="http://schemas.microsoft.com/office/drawing/2014/main" id="{9D0A0881-AC82-4C40-ABC2-B333A40304DF}"/>
                    </a:ext>
                  </a:extLst>
                </p14:cNvPr>
                <p14:cNvContentPartPr/>
                <p14:nvPr/>
              </p14:nvContentPartPr>
              <p14:xfrm>
                <a:off x="5512333" y="4871352"/>
                <a:ext cx="82800" cy="2880"/>
              </p14:xfrm>
            </p:contentPart>
          </mc:Choice>
          <mc:Fallback xmlns="">
            <p:pic>
              <p:nvPicPr>
                <p:cNvPr id="86" name="Freihand 85">
                  <a:extLst>
                    <a:ext uri="{FF2B5EF4-FFF2-40B4-BE49-F238E27FC236}">
                      <a16:creationId xmlns:a16="http://schemas.microsoft.com/office/drawing/2014/main" id="{9D0A0881-AC82-4C40-ABC2-B333A40304DF}"/>
                    </a:ext>
                  </a:extLst>
                </p:cNvPr>
                <p:cNvPicPr/>
                <p:nvPr/>
              </p:nvPicPr>
              <p:blipFill>
                <a:blip r:embed="rId186"/>
                <a:stretch>
                  <a:fillRect/>
                </a:stretch>
              </p:blipFill>
              <p:spPr>
                <a:xfrm>
                  <a:off x="5508013" y="4867032"/>
                  <a:ext cx="914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7" name="Freihand 86">
                  <a:extLst>
                    <a:ext uri="{FF2B5EF4-FFF2-40B4-BE49-F238E27FC236}">
                      <a16:creationId xmlns:a16="http://schemas.microsoft.com/office/drawing/2014/main" id="{D8A2ACFD-D468-4037-9151-7B8F6E139824}"/>
                    </a:ext>
                  </a:extLst>
                </p14:cNvPr>
                <p14:cNvContentPartPr/>
                <p14:nvPr/>
              </p14:nvContentPartPr>
              <p14:xfrm>
                <a:off x="5635813" y="4845432"/>
                <a:ext cx="197640" cy="75600"/>
              </p14:xfrm>
            </p:contentPart>
          </mc:Choice>
          <mc:Fallback xmlns="">
            <p:pic>
              <p:nvPicPr>
                <p:cNvPr id="87" name="Freihand 86">
                  <a:extLst>
                    <a:ext uri="{FF2B5EF4-FFF2-40B4-BE49-F238E27FC236}">
                      <a16:creationId xmlns:a16="http://schemas.microsoft.com/office/drawing/2014/main" id="{D8A2ACFD-D468-4037-9151-7B8F6E139824}"/>
                    </a:ext>
                  </a:extLst>
                </p:cNvPr>
                <p:cNvPicPr/>
                <p:nvPr/>
              </p:nvPicPr>
              <p:blipFill>
                <a:blip r:embed="rId188"/>
                <a:stretch>
                  <a:fillRect/>
                </a:stretch>
              </p:blipFill>
              <p:spPr>
                <a:xfrm>
                  <a:off x="5631493" y="4841112"/>
                  <a:ext cx="206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8" name="Freihand 87">
                  <a:extLst>
                    <a:ext uri="{FF2B5EF4-FFF2-40B4-BE49-F238E27FC236}">
                      <a16:creationId xmlns:a16="http://schemas.microsoft.com/office/drawing/2014/main" id="{238AA7F3-D9D3-4DA0-8AD8-8F18BD12C3EC}"/>
                    </a:ext>
                  </a:extLst>
                </p14:cNvPr>
                <p14:cNvContentPartPr/>
                <p14:nvPr/>
              </p14:nvContentPartPr>
              <p14:xfrm>
                <a:off x="5850733" y="4839312"/>
                <a:ext cx="58320" cy="77760"/>
              </p14:xfrm>
            </p:contentPart>
          </mc:Choice>
          <mc:Fallback xmlns="">
            <p:pic>
              <p:nvPicPr>
                <p:cNvPr id="88" name="Freihand 87">
                  <a:extLst>
                    <a:ext uri="{FF2B5EF4-FFF2-40B4-BE49-F238E27FC236}">
                      <a16:creationId xmlns:a16="http://schemas.microsoft.com/office/drawing/2014/main" id="{238AA7F3-D9D3-4DA0-8AD8-8F18BD12C3EC}"/>
                    </a:ext>
                  </a:extLst>
                </p:cNvPr>
                <p:cNvPicPr/>
                <p:nvPr/>
              </p:nvPicPr>
              <p:blipFill>
                <a:blip r:embed="rId190"/>
                <a:stretch>
                  <a:fillRect/>
                </a:stretch>
              </p:blipFill>
              <p:spPr>
                <a:xfrm>
                  <a:off x="5846413" y="4834992"/>
                  <a:ext cx="66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9" name="Freihand 88">
                  <a:extLst>
                    <a:ext uri="{FF2B5EF4-FFF2-40B4-BE49-F238E27FC236}">
                      <a16:creationId xmlns:a16="http://schemas.microsoft.com/office/drawing/2014/main" id="{9ED92BCB-957C-42D2-86BA-911DD96AFD28}"/>
                    </a:ext>
                  </a:extLst>
                </p14:cNvPr>
                <p14:cNvContentPartPr/>
                <p14:nvPr/>
              </p14:nvContentPartPr>
              <p14:xfrm>
                <a:off x="5916613" y="4766232"/>
                <a:ext cx="100800" cy="135720"/>
              </p14:xfrm>
            </p:contentPart>
          </mc:Choice>
          <mc:Fallback xmlns="">
            <p:pic>
              <p:nvPicPr>
                <p:cNvPr id="89" name="Freihand 88">
                  <a:extLst>
                    <a:ext uri="{FF2B5EF4-FFF2-40B4-BE49-F238E27FC236}">
                      <a16:creationId xmlns:a16="http://schemas.microsoft.com/office/drawing/2014/main" id="{9ED92BCB-957C-42D2-86BA-911DD96AFD28}"/>
                    </a:ext>
                  </a:extLst>
                </p:cNvPr>
                <p:cNvPicPr/>
                <p:nvPr/>
              </p:nvPicPr>
              <p:blipFill>
                <a:blip r:embed="rId192"/>
                <a:stretch>
                  <a:fillRect/>
                </a:stretch>
              </p:blipFill>
              <p:spPr>
                <a:xfrm>
                  <a:off x="5912293" y="4761912"/>
                  <a:ext cx="109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90" name="Freihand 89">
                  <a:extLst>
                    <a:ext uri="{FF2B5EF4-FFF2-40B4-BE49-F238E27FC236}">
                      <a16:creationId xmlns:a16="http://schemas.microsoft.com/office/drawing/2014/main" id="{E65669EC-01EA-4B20-AA7D-8364CCD43274}"/>
                    </a:ext>
                  </a:extLst>
                </p14:cNvPr>
                <p14:cNvContentPartPr/>
                <p14:nvPr/>
              </p14:nvContentPartPr>
              <p14:xfrm>
                <a:off x="6012373" y="4825992"/>
                <a:ext cx="88560" cy="70560"/>
              </p14:xfrm>
            </p:contentPart>
          </mc:Choice>
          <mc:Fallback xmlns="">
            <p:pic>
              <p:nvPicPr>
                <p:cNvPr id="90" name="Freihand 89">
                  <a:extLst>
                    <a:ext uri="{FF2B5EF4-FFF2-40B4-BE49-F238E27FC236}">
                      <a16:creationId xmlns:a16="http://schemas.microsoft.com/office/drawing/2014/main" id="{E65669EC-01EA-4B20-AA7D-8364CCD43274}"/>
                    </a:ext>
                  </a:extLst>
                </p:cNvPr>
                <p:cNvPicPr/>
                <p:nvPr/>
              </p:nvPicPr>
              <p:blipFill>
                <a:blip r:embed="rId194"/>
                <a:stretch>
                  <a:fillRect/>
                </a:stretch>
              </p:blipFill>
              <p:spPr>
                <a:xfrm>
                  <a:off x="6008053" y="4821672"/>
                  <a:ext cx="97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1" name="Freihand 90">
                  <a:extLst>
                    <a:ext uri="{FF2B5EF4-FFF2-40B4-BE49-F238E27FC236}">
                      <a16:creationId xmlns:a16="http://schemas.microsoft.com/office/drawing/2014/main" id="{A9357341-A2F8-4C14-9334-A430BCCC609E}"/>
                    </a:ext>
                  </a:extLst>
                </p14:cNvPr>
                <p14:cNvContentPartPr/>
                <p14:nvPr/>
              </p14:nvContentPartPr>
              <p14:xfrm>
                <a:off x="6147013" y="4739232"/>
                <a:ext cx="47520" cy="153000"/>
              </p14:xfrm>
            </p:contentPart>
          </mc:Choice>
          <mc:Fallback xmlns="">
            <p:pic>
              <p:nvPicPr>
                <p:cNvPr id="91" name="Freihand 90">
                  <a:extLst>
                    <a:ext uri="{FF2B5EF4-FFF2-40B4-BE49-F238E27FC236}">
                      <a16:creationId xmlns:a16="http://schemas.microsoft.com/office/drawing/2014/main" id="{A9357341-A2F8-4C14-9334-A430BCCC609E}"/>
                    </a:ext>
                  </a:extLst>
                </p:cNvPr>
                <p:cNvPicPr/>
                <p:nvPr/>
              </p:nvPicPr>
              <p:blipFill>
                <a:blip r:embed="rId196"/>
                <a:stretch>
                  <a:fillRect/>
                </a:stretch>
              </p:blipFill>
              <p:spPr>
                <a:xfrm>
                  <a:off x="6142693" y="4734912"/>
                  <a:ext cx="56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93" name="Freihand 92">
                  <a:extLst>
                    <a:ext uri="{FF2B5EF4-FFF2-40B4-BE49-F238E27FC236}">
                      <a16:creationId xmlns:a16="http://schemas.microsoft.com/office/drawing/2014/main" id="{30E8EB4C-F4B9-4F98-B0A7-38448A1DC452}"/>
                    </a:ext>
                  </a:extLst>
                </p14:cNvPr>
                <p14:cNvContentPartPr/>
                <p14:nvPr/>
              </p14:nvContentPartPr>
              <p14:xfrm>
                <a:off x="6124693" y="4721592"/>
                <a:ext cx="109440" cy="164160"/>
              </p14:xfrm>
            </p:contentPart>
          </mc:Choice>
          <mc:Fallback xmlns="">
            <p:pic>
              <p:nvPicPr>
                <p:cNvPr id="93" name="Freihand 92">
                  <a:extLst>
                    <a:ext uri="{FF2B5EF4-FFF2-40B4-BE49-F238E27FC236}">
                      <a16:creationId xmlns:a16="http://schemas.microsoft.com/office/drawing/2014/main" id="{30E8EB4C-F4B9-4F98-B0A7-38448A1DC452}"/>
                    </a:ext>
                  </a:extLst>
                </p:cNvPr>
                <p:cNvPicPr/>
                <p:nvPr/>
              </p:nvPicPr>
              <p:blipFill>
                <a:blip r:embed="rId198"/>
                <a:stretch>
                  <a:fillRect/>
                </a:stretch>
              </p:blipFill>
              <p:spPr>
                <a:xfrm>
                  <a:off x="6120373" y="4717272"/>
                  <a:ext cx="118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4" name="Freihand 93">
                  <a:extLst>
                    <a:ext uri="{FF2B5EF4-FFF2-40B4-BE49-F238E27FC236}">
                      <a16:creationId xmlns:a16="http://schemas.microsoft.com/office/drawing/2014/main" id="{511A075C-7CF4-46EC-B870-F7CCE8480759}"/>
                    </a:ext>
                  </a:extLst>
                </p14:cNvPr>
                <p14:cNvContentPartPr/>
                <p14:nvPr/>
              </p14:nvContentPartPr>
              <p14:xfrm>
                <a:off x="6230533" y="4738872"/>
                <a:ext cx="86400" cy="142560"/>
              </p14:xfrm>
            </p:contentPart>
          </mc:Choice>
          <mc:Fallback xmlns="">
            <p:pic>
              <p:nvPicPr>
                <p:cNvPr id="94" name="Freihand 93">
                  <a:extLst>
                    <a:ext uri="{FF2B5EF4-FFF2-40B4-BE49-F238E27FC236}">
                      <a16:creationId xmlns:a16="http://schemas.microsoft.com/office/drawing/2014/main" id="{511A075C-7CF4-46EC-B870-F7CCE8480759}"/>
                    </a:ext>
                  </a:extLst>
                </p:cNvPr>
                <p:cNvPicPr/>
                <p:nvPr/>
              </p:nvPicPr>
              <p:blipFill>
                <a:blip r:embed="rId200"/>
                <a:stretch>
                  <a:fillRect/>
                </a:stretch>
              </p:blipFill>
              <p:spPr>
                <a:xfrm>
                  <a:off x="6226213" y="4734552"/>
                  <a:ext cx="95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5" name="Freihand 94">
                  <a:extLst>
                    <a:ext uri="{FF2B5EF4-FFF2-40B4-BE49-F238E27FC236}">
                      <a16:creationId xmlns:a16="http://schemas.microsoft.com/office/drawing/2014/main" id="{90179387-9245-4E9F-9EDC-2E69EEF9F777}"/>
                    </a:ext>
                  </a:extLst>
                </p14:cNvPr>
                <p14:cNvContentPartPr/>
                <p14:nvPr/>
              </p14:nvContentPartPr>
              <p14:xfrm>
                <a:off x="6300013" y="4804392"/>
                <a:ext cx="69480" cy="75960"/>
              </p14:xfrm>
            </p:contentPart>
          </mc:Choice>
          <mc:Fallback xmlns="">
            <p:pic>
              <p:nvPicPr>
                <p:cNvPr id="95" name="Freihand 94">
                  <a:extLst>
                    <a:ext uri="{FF2B5EF4-FFF2-40B4-BE49-F238E27FC236}">
                      <a16:creationId xmlns:a16="http://schemas.microsoft.com/office/drawing/2014/main" id="{90179387-9245-4E9F-9EDC-2E69EEF9F777}"/>
                    </a:ext>
                  </a:extLst>
                </p:cNvPr>
                <p:cNvPicPr/>
                <p:nvPr/>
              </p:nvPicPr>
              <p:blipFill>
                <a:blip r:embed="rId202"/>
                <a:stretch>
                  <a:fillRect/>
                </a:stretch>
              </p:blipFill>
              <p:spPr>
                <a:xfrm>
                  <a:off x="6295693" y="4800072"/>
                  <a:ext cx="78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97" name="Freihand 96">
                  <a:extLst>
                    <a:ext uri="{FF2B5EF4-FFF2-40B4-BE49-F238E27FC236}">
                      <a16:creationId xmlns:a16="http://schemas.microsoft.com/office/drawing/2014/main" id="{E646243F-3CD6-4D20-8F9F-A8BD9905023C}"/>
                    </a:ext>
                  </a:extLst>
                </p14:cNvPr>
                <p14:cNvContentPartPr/>
                <p14:nvPr/>
              </p14:nvContentPartPr>
              <p14:xfrm>
                <a:off x="6402973" y="4728072"/>
                <a:ext cx="331200" cy="205200"/>
              </p14:xfrm>
            </p:contentPart>
          </mc:Choice>
          <mc:Fallback xmlns="">
            <p:pic>
              <p:nvPicPr>
                <p:cNvPr id="97" name="Freihand 96">
                  <a:extLst>
                    <a:ext uri="{FF2B5EF4-FFF2-40B4-BE49-F238E27FC236}">
                      <a16:creationId xmlns:a16="http://schemas.microsoft.com/office/drawing/2014/main" id="{E646243F-3CD6-4D20-8F9F-A8BD9905023C}"/>
                    </a:ext>
                  </a:extLst>
                </p:cNvPr>
                <p:cNvPicPr/>
                <p:nvPr/>
              </p:nvPicPr>
              <p:blipFill>
                <a:blip r:embed="rId204"/>
                <a:stretch>
                  <a:fillRect/>
                </a:stretch>
              </p:blipFill>
              <p:spPr>
                <a:xfrm>
                  <a:off x="6398653" y="4723752"/>
                  <a:ext cx="339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98" name="Freihand 97">
                  <a:extLst>
                    <a:ext uri="{FF2B5EF4-FFF2-40B4-BE49-F238E27FC236}">
                      <a16:creationId xmlns:a16="http://schemas.microsoft.com/office/drawing/2014/main" id="{EA09D7B3-7C77-49E1-8723-9013021A7FD8}"/>
                    </a:ext>
                  </a:extLst>
                </p14:cNvPr>
                <p14:cNvContentPartPr/>
                <p14:nvPr/>
              </p14:nvContentPartPr>
              <p14:xfrm>
                <a:off x="6723373" y="4745712"/>
                <a:ext cx="136440" cy="120960"/>
              </p14:xfrm>
            </p:contentPart>
          </mc:Choice>
          <mc:Fallback xmlns="">
            <p:pic>
              <p:nvPicPr>
                <p:cNvPr id="98" name="Freihand 97">
                  <a:extLst>
                    <a:ext uri="{FF2B5EF4-FFF2-40B4-BE49-F238E27FC236}">
                      <a16:creationId xmlns:a16="http://schemas.microsoft.com/office/drawing/2014/main" id="{EA09D7B3-7C77-49E1-8723-9013021A7FD8}"/>
                    </a:ext>
                  </a:extLst>
                </p:cNvPr>
                <p:cNvPicPr/>
                <p:nvPr/>
              </p:nvPicPr>
              <p:blipFill>
                <a:blip r:embed="rId206"/>
                <a:stretch>
                  <a:fillRect/>
                </a:stretch>
              </p:blipFill>
              <p:spPr>
                <a:xfrm>
                  <a:off x="6719053" y="4741392"/>
                  <a:ext cx="145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9" name="Freihand 98">
                  <a:extLst>
                    <a:ext uri="{FF2B5EF4-FFF2-40B4-BE49-F238E27FC236}">
                      <a16:creationId xmlns:a16="http://schemas.microsoft.com/office/drawing/2014/main" id="{88DDBCC9-BA06-42F0-A208-13E7CC80D4A8}"/>
                    </a:ext>
                  </a:extLst>
                </p14:cNvPr>
                <p14:cNvContentPartPr/>
                <p14:nvPr/>
              </p14:nvContentPartPr>
              <p14:xfrm>
                <a:off x="6775213" y="4792152"/>
                <a:ext cx="129600" cy="72360"/>
              </p14:xfrm>
            </p:contentPart>
          </mc:Choice>
          <mc:Fallback xmlns="">
            <p:pic>
              <p:nvPicPr>
                <p:cNvPr id="99" name="Freihand 98">
                  <a:extLst>
                    <a:ext uri="{FF2B5EF4-FFF2-40B4-BE49-F238E27FC236}">
                      <a16:creationId xmlns:a16="http://schemas.microsoft.com/office/drawing/2014/main" id="{88DDBCC9-BA06-42F0-A208-13E7CC80D4A8}"/>
                    </a:ext>
                  </a:extLst>
                </p:cNvPr>
                <p:cNvPicPr/>
                <p:nvPr/>
              </p:nvPicPr>
              <p:blipFill>
                <a:blip r:embed="rId208"/>
                <a:stretch>
                  <a:fillRect/>
                </a:stretch>
              </p:blipFill>
              <p:spPr>
                <a:xfrm>
                  <a:off x="6770893" y="4787832"/>
                  <a:ext cx="138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00" name="Freihand 99">
                  <a:extLst>
                    <a:ext uri="{FF2B5EF4-FFF2-40B4-BE49-F238E27FC236}">
                      <a16:creationId xmlns:a16="http://schemas.microsoft.com/office/drawing/2014/main" id="{F95A37EE-A474-47DB-8961-516016FACC16}"/>
                    </a:ext>
                  </a:extLst>
                </p14:cNvPr>
                <p14:cNvContentPartPr/>
                <p14:nvPr/>
              </p14:nvContentPartPr>
              <p14:xfrm>
                <a:off x="6890413" y="4715832"/>
                <a:ext cx="6480" cy="25200"/>
              </p14:xfrm>
            </p:contentPart>
          </mc:Choice>
          <mc:Fallback xmlns="">
            <p:pic>
              <p:nvPicPr>
                <p:cNvPr id="100" name="Freihand 99">
                  <a:extLst>
                    <a:ext uri="{FF2B5EF4-FFF2-40B4-BE49-F238E27FC236}">
                      <a16:creationId xmlns:a16="http://schemas.microsoft.com/office/drawing/2014/main" id="{F95A37EE-A474-47DB-8961-516016FACC16}"/>
                    </a:ext>
                  </a:extLst>
                </p:cNvPr>
                <p:cNvPicPr/>
                <p:nvPr/>
              </p:nvPicPr>
              <p:blipFill>
                <a:blip r:embed="rId210"/>
                <a:stretch>
                  <a:fillRect/>
                </a:stretch>
              </p:blipFill>
              <p:spPr>
                <a:xfrm>
                  <a:off x="6886093" y="4711512"/>
                  <a:ext cx="15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1" name="Freihand 100">
                  <a:extLst>
                    <a:ext uri="{FF2B5EF4-FFF2-40B4-BE49-F238E27FC236}">
                      <a16:creationId xmlns:a16="http://schemas.microsoft.com/office/drawing/2014/main" id="{DA6FBB81-9F35-492F-A487-F4EADE68E0AA}"/>
                    </a:ext>
                  </a:extLst>
                </p14:cNvPr>
                <p14:cNvContentPartPr/>
                <p14:nvPr/>
              </p14:nvContentPartPr>
              <p14:xfrm>
                <a:off x="6915253" y="4684872"/>
                <a:ext cx="102240" cy="173160"/>
              </p14:xfrm>
            </p:contentPart>
          </mc:Choice>
          <mc:Fallback xmlns="">
            <p:pic>
              <p:nvPicPr>
                <p:cNvPr id="101" name="Freihand 100">
                  <a:extLst>
                    <a:ext uri="{FF2B5EF4-FFF2-40B4-BE49-F238E27FC236}">
                      <a16:creationId xmlns:a16="http://schemas.microsoft.com/office/drawing/2014/main" id="{DA6FBB81-9F35-492F-A487-F4EADE68E0AA}"/>
                    </a:ext>
                  </a:extLst>
                </p:cNvPr>
                <p:cNvPicPr/>
                <p:nvPr/>
              </p:nvPicPr>
              <p:blipFill>
                <a:blip r:embed="rId212"/>
                <a:stretch>
                  <a:fillRect/>
                </a:stretch>
              </p:blipFill>
              <p:spPr>
                <a:xfrm>
                  <a:off x="6910933" y="4680552"/>
                  <a:ext cx="1108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02" name="Freihand 101">
                  <a:extLst>
                    <a:ext uri="{FF2B5EF4-FFF2-40B4-BE49-F238E27FC236}">
                      <a16:creationId xmlns:a16="http://schemas.microsoft.com/office/drawing/2014/main" id="{8CBA5D2E-563E-48B2-8BC5-8B9AF8EC0725}"/>
                    </a:ext>
                  </a:extLst>
                </p14:cNvPr>
                <p14:cNvContentPartPr/>
                <p14:nvPr/>
              </p14:nvContentPartPr>
              <p14:xfrm>
                <a:off x="7266253" y="4747512"/>
                <a:ext cx="199800" cy="101520"/>
              </p14:xfrm>
            </p:contentPart>
          </mc:Choice>
          <mc:Fallback xmlns="">
            <p:pic>
              <p:nvPicPr>
                <p:cNvPr id="102" name="Freihand 101">
                  <a:extLst>
                    <a:ext uri="{FF2B5EF4-FFF2-40B4-BE49-F238E27FC236}">
                      <a16:creationId xmlns:a16="http://schemas.microsoft.com/office/drawing/2014/main" id="{8CBA5D2E-563E-48B2-8BC5-8B9AF8EC0725}"/>
                    </a:ext>
                  </a:extLst>
                </p:cNvPr>
                <p:cNvPicPr/>
                <p:nvPr/>
              </p:nvPicPr>
              <p:blipFill>
                <a:blip r:embed="rId214"/>
                <a:stretch>
                  <a:fillRect/>
                </a:stretch>
              </p:blipFill>
              <p:spPr>
                <a:xfrm>
                  <a:off x="7261933" y="4743192"/>
                  <a:ext cx="208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04" name="Freihand 103">
                  <a:extLst>
                    <a:ext uri="{FF2B5EF4-FFF2-40B4-BE49-F238E27FC236}">
                      <a16:creationId xmlns:a16="http://schemas.microsoft.com/office/drawing/2014/main" id="{DC73A612-B60A-47CC-AA18-A4EB6F1D7EF0}"/>
                    </a:ext>
                  </a:extLst>
                </p14:cNvPr>
                <p14:cNvContentPartPr/>
                <p14:nvPr/>
              </p14:nvContentPartPr>
              <p14:xfrm>
                <a:off x="7569733" y="4679112"/>
                <a:ext cx="148680" cy="138960"/>
              </p14:xfrm>
            </p:contentPart>
          </mc:Choice>
          <mc:Fallback xmlns="">
            <p:pic>
              <p:nvPicPr>
                <p:cNvPr id="104" name="Freihand 103">
                  <a:extLst>
                    <a:ext uri="{FF2B5EF4-FFF2-40B4-BE49-F238E27FC236}">
                      <a16:creationId xmlns:a16="http://schemas.microsoft.com/office/drawing/2014/main" id="{DC73A612-B60A-47CC-AA18-A4EB6F1D7EF0}"/>
                    </a:ext>
                  </a:extLst>
                </p:cNvPr>
                <p:cNvPicPr/>
                <p:nvPr/>
              </p:nvPicPr>
              <p:blipFill>
                <a:blip r:embed="rId216"/>
                <a:stretch>
                  <a:fillRect/>
                </a:stretch>
              </p:blipFill>
              <p:spPr>
                <a:xfrm>
                  <a:off x="7565413" y="4674792"/>
                  <a:ext cx="157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5" name="Freihand 104">
                  <a:extLst>
                    <a:ext uri="{FF2B5EF4-FFF2-40B4-BE49-F238E27FC236}">
                      <a16:creationId xmlns:a16="http://schemas.microsoft.com/office/drawing/2014/main" id="{A489CF8F-D2C5-4D86-9ED7-65D6BED513CF}"/>
                    </a:ext>
                  </a:extLst>
                </p14:cNvPr>
                <p14:cNvContentPartPr/>
                <p14:nvPr/>
              </p14:nvContentPartPr>
              <p14:xfrm>
                <a:off x="7815613" y="4694232"/>
                <a:ext cx="107640" cy="101160"/>
              </p14:xfrm>
            </p:contentPart>
          </mc:Choice>
          <mc:Fallback xmlns="">
            <p:pic>
              <p:nvPicPr>
                <p:cNvPr id="105" name="Freihand 104">
                  <a:extLst>
                    <a:ext uri="{FF2B5EF4-FFF2-40B4-BE49-F238E27FC236}">
                      <a16:creationId xmlns:a16="http://schemas.microsoft.com/office/drawing/2014/main" id="{A489CF8F-D2C5-4D86-9ED7-65D6BED513CF}"/>
                    </a:ext>
                  </a:extLst>
                </p:cNvPr>
                <p:cNvPicPr/>
                <p:nvPr/>
              </p:nvPicPr>
              <p:blipFill>
                <a:blip r:embed="rId218"/>
                <a:stretch>
                  <a:fillRect/>
                </a:stretch>
              </p:blipFill>
              <p:spPr>
                <a:xfrm>
                  <a:off x="7811293" y="4689912"/>
                  <a:ext cx="116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6" name="Freihand 105">
                  <a:extLst>
                    <a:ext uri="{FF2B5EF4-FFF2-40B4-BE49-F238E27FC236}">
                      <a16:creationId xmlns:a16="http://schemas.microsoft.com/office/drawing/2014/main" id="{CD51755E-16CE-4AA2-9D2A-F3DF244A6CDB}"/>
                    </a:ext>
                  </a:extLst>
                </p14:cNvPr>
                <p14:cNvContentPartPr/>
                <p14:nvPr/>
              </p14:nvContentPartPr>
              <p14:xfrm>
                <a:off x="7752253" y="4621512"/>
                <a:ext cx="119880" cy="113040"/>
              </p14:xfrm>
            </p:contentPart>
          </mc:Choice>
          <mc:Fallback xmlns="">
            <p:pic>
              <p:nvPicPr>
                <p:cNvPr id="106" name="Freihand 105">
                  <a:extLst>
                    <a:ext uri="{FF2B5EF4-FFF2-40B4-BE49-F238E27FC236}">
                      <a16:creationId xmlns:a16="http://schemas.microsoft.com/office/drawing/2014/main" id="{CD51755E-16CE-4AA2-9D2A-F3DF244A6CDB}"/>
                    </a:ext>
                  </a:extLst>
                </p:cNvPr>
                <p:cNvPicPr/>
                <p:nvPr/>
              </p:nvPicPr>
              <p:blipFill>
                <a:blip r:embed="rId220"/>
                <a:stretch>
                  <a:fillRect/>
                </a:stretch>
              </p:blipFill>
              <p:spPr>
                <a:xfrm>
                  <a:off x="7747933" y="4617192"/>
                  <a:ext cx="128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7" name="Freihand 106">
                  <a:extLst>
                    <a:ext uri="{FF2B5EF4-FFF2-40B4-BE49-F238E27FC236}">
                      <a16:creationId xmlns:a16="http://schemas.microsoft.com/office/drawing/2014/main" id="{FAD99073-E601-403F-AD39-92B57146E444}"/>
                    </a:ext>
                  </a:extLst>
                </p14:cNvPr>
                <p14:cNvContentPartPr/>
                <p14:nvPr/>
              </p14:nvContentPartPr>
              <p14:xfrm>
                <a:off x="7907773" y="4767672"/>
                <a:ext cx="65880" cy="38880"/>
              </p14:xfrm>
            </p:contentPart>
          </mc:Choice>
          <mc:Fallback xmlns="">
            <p:pic>
              <p:nvPicPr>
                <p:cNvPr id="107" name="Freihand 106">
                  <a:extLst>
                    <a:ext uri="{FF2B5EF4-FFF2-40B4-BE49-F238E27FC236}">
                      <a16:creationId xmlns:a16="http://schemas.microsoft.com/office/drawing/2014/main" id="{FAD99073-E601-403F-AD39-92B57146E444}"/>
                    </a:ext>
                  </a:extLst>
                </p:cNvPr>
                <p:cNvPicPr/>
                <p:nvPr/>
              </p:nvPicPr>
              <p:blipFill>
                <a:blip r:embed="rId222"/>
                <a:stretch>
                  <a:fillRect/>
                </a:stretch>
              </p:blipFill>
              <p:spPr>
                <a:xfrm>
                  <a:off x="7903453" y="4763352"/>
                  <a:ext cx="74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9" name="Freihand 108">
                  <a:extLst>
                    <a:ext uri="{FF2B5EF4-FFF2-40B4-BE49-F238E27FC236}">
                      <a16:creationId xmlns:a16="http://schemas.microsoft.com/office/drawing/2014/main" id="{10C7C6EF-271D-4BF3-BFA3-A89E01F79F76}"/>
                    </a:ext>
                  </a:extLst>
                </p14:cNvPr>
                <p14:cNvContentPartPr/>
                <p14:nvPr/>
              </p14:nvContentPartPr>
              <p14:xfrm>
                <a:off x="5139733" y="5257632"/>
                <a:ext cx="219240" cy="34560"/>
              </p14:xfrm>
            </p:contentPart>
          </mc:Choice>
          <mc:Fallback xmlns="">
            <p:pic>
              <p:nvPicPr>
                <p:cNvPr id="109" name="Freihand 108">
                  <a:extLst>
                    <a:ext uri="{FF2B5EF4-FFF2-40B4-BE49-F238E27FC236}">
                      <a16:creationId xmlns:a16="http://schemas.microsoft.com/office/drawing/2014/main" id="{10C7C6EF-271D-4BF3-BFA3-A89E01F79F76}"/>
                    </a:ext>
                  </a:extLst>
                </p:cNvPr>
                <p:cNvPicPr/>
                <p:nvPr/>
              </p:nvPicPr>
              <p:blipFill>
                <a:blip r:embed="rId224"/>
                <a:stretch>
                  <a:fillRect/>
                </a:stretch>
              </p:blipFill>
              <p:spPr>
                <a:xfrm>
                  <a:off x="5135413" y="5253312"/>
                  <a:ext cx="227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0" name="Freihand 109">
                  <a:extLst>
                    <a:ext uri="{FF2B5EF4-FFF2-40B4-BE49-F238E27FC236}">
                      <a16:creationId xmlns:a16="http://schemas.microsoft.com/office/drawing/2014/main" id="{1F17D356-1BC1-4BF9-B700-41D813AC0828}"/>
                    </a:ext>
                  </a:extLst>
                </p14:cNvPr>
                <p14:cNvContentPartPr/>
                <p14:nvPr/>
              </p14:nvContentPartPr>
              <p14:xfrm>
                <a:off x="5481013" y="5173392"/>
                <a:ext cx="118800" cy="151560"/>
              </p14:xfrm>
            </p:contentPart>
          </mc:Choice>
          <mc:Fallback xmlns="">
            <p:pic>
              <p:nvPicPr>
                <p:cNvPr id="110" name="Freihand 109">
                  <a:extLst>
                    <a:ext uri="{FF2B5EF4-FFF2-40B4-BE49-F238E27FC236}">
                      <a16:creationId xmlns:a16="http://schemas.microsoft.com/office/drawing/2014/main" id="{1F17D356-1BC1-4BF9-B700-41D813AC0828}"/>
                    </a:ext>
                  </a:extLst>
                </p:cNvPr>
                <p:cNvPicPr/>
                <p:nvPr/>
              </p:nvPicPr>
              <p:blipFill>
                <a:blip r:embed="rId226"/>
                <a:stretch>
                  <a:fillRect/>
                </a:stretch>
              </p:blipFill>
              <p:spPr>
                <a:xfrm>
                  <a:off x="5476693" y="5169072"/>
                  <a:ext cx="127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1" name="Freihand 110">
                  <a:extLst>
                    <a:ext uri="{FF2B5EF4-FFF2-40B4-BE49-F238E27FC236}">
                      <a16:creationId xmlns:a16="http://schemas.microsoft.com/office/drawing/2014/main" id="{19D5F9B8-2898-4B29-BC95-36E8B2B9CFF3}"/>
                    </a:ext>
                  </a:extLst>
                </p14:cNvPr>
                <p14:cNvContentPartPr/>
                <p14:nvPr/>
              </p14:nvContentPartPr>
              <p14:xfrm>
                <a:off x="5632573" y="5187072"/>
                <a:ext cx="243360" cy="132840"/>
              </p14:xfrm>
            </p:contentPart>
          </mc:Choice>
          <mc:Fallback xmlns="">
            <p:pic>
              <p:nvPicPr>
                <p:cNvPr id="111" name="Freihand 110">
                  <a:extLst>
                    <a:ext uri="{FF2B5EF4-FFF2-40B4-BE49-F238E27FC236}">
                      <a16:creationId xmlns:a16="http://schemas.microsoft.com/office/drawing/2014/main" id="{19D5F9B8-2898-4B29-BC95-36E8B2B9CFF3}"/>
                    </a:ext>
                  </a:extLst>
                </p:cNvPr>
                <p:cNvPicPr/>
                <p:nvPr/>
              </p:nvPicPr>
              <p:blipFill>
                <a:blip r:embed="rId228"/>
                <a:stretch>
                  <a:fillRect/>
                </a:stretch>
              </p:blipFill>
              <p:spPr>
                <a:xfrm>
                  <a:off x="5628253" y="5182752"/>
                  <a:ext cx="252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2" name="Freihand 111">
                  <a:extLst>
                    <a:ext uri="{FF2B5EF4-FFF2-40B4-BE49-F238E27FC236}">
                      <a16:creationId xmlns:a16="http://schemas.microsoft.com/office/drawing/2014/main" id="{2728F5BF-A087-4435-B6D0-1A54C072AADF}"/>
                    </a:ext>
                  </a:extLst>
                </p14:cNvPr>
                <p14:cNvContentPartPr/>
                <p14:nvPr/>
              </p14:nvContentPartPr>
              <p14:xfrm>
                <a:off x="5888893" y="5172672"/>
                <a:ext cx="53640" cy="182520"/>
              </p14:xfrm>
            </p:contentPart>
          </mc:Choice>
          <mc:Fallback xmlns="">
            <p:pic>
              <p:nvPicPr>
                <p:cNvPr id="112" name="Freihand 111">
                  <a:extLst>
                    <a:ext uri="{FF2B5EF4-FFF2-40B4-BE49-F238E27FC236}">
                      <a16:creationId xmlns:a16="http://schemas.microsoft.com/office/drawing/2014/main" id="{2728F5BF-A087-4435-B6D0-1A54C072AADF}"/>
                    </a:ext>
                  </a:extLst>
                </p:cNvPr>
                <p:cNvPicPr/>
                <p:nvPr/>
              </p:nvPicPr>
              <p:blipFill>
                <a:blip r:embed="rId230"/>
                <a:stretch>
                  <a:fillRect/>
                </a:stretch>
              </p:blipFill>
              <p:spPr>
                <a:xfrm>
                  <a:off x="5884573" y="5168352"/>
                  <a:ext cx="62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3" name="Freihand 112">
                  <a:extLst>
                    <a:ext uri="{FF2B5EF4-FFF2-40B4-BE49-F238E27FC236}">
                      <a16:creationId xmlns:a16="http://schemas.microsoft.com/office/drawing/2014/main" id="{D35453C3-2E82-4A7F-A2F9-74A3F6917D9A}"/>
                    </a:ext>
                  </a:extLst>
                </p14:cNvPr>
                <p14:cNvContentPartPr/>
                <p14:nvPr/>
              </p14:nvContentPartPr>
              <p14:xfrm>
                <a:off x="5959093" y="5187072"/>
                <a:ext cx="138960" cy="133200"/>
              </p14:xfrm>
            </p:contentPart>
          </mc:Choice>
          <mc:Fallback xmlns="">
            <p:pic>
              <p:nvPicPr>
                <p:cNvPr id="113" name="Freihand 112">
                  <a:extLst>
                    <a:ext uri="{FF2B5EF4-FFF2-40B4-BE49-F238E27FC236}">
                      <a16:creationId xmlns:a16="http://schemas.microsoft.com/office/drawing/2014/main" id="{D35453C3-2E82-4A7F-A2F9-74A3F6917D9A}"/>
                    </a:ext>
                  </a:extLst>
                </p:cNvPr>
                <p:cNvPicPr/>
                <p:nvPr/>
              </p:nvPicPr>
              <p:blipFill>
                <a:blip r:embed="rId232"/>
                <a:stretch>
                  <a:fillRect/>
                </a:stretch>
              </p:blipFill>
              <p:spPr>
                <a:xfrm>
                  <a:off x="5954773" y="5182752"/>
                  <a:ext cx="147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4" name="Freihand 113">
                  <a:extLst>
                    <a:ext uri="{FF2B5EF4-FFF2-40B4-BE49-F238E27FC236}">
                      <a16:creationId xmlns:a16="http://schemas.microsoft.com/office/drawing/2014/main" id="{399B7FB9-9BC0-49D5-93FA-8E80627B641E}"/>
                    </a:ext>
                  </a:extLst>
                </p14:cNvPr>
                <p14:cNvContentPartPr/>
                <p14:nvPr/>
              </p14:nvContentPartPr>
              <p14:xfrm>
                <a:off x="6102733" y="5250432"/>
                <a:ext cx="150840" cy="58320"/>
              </p14:xfrm>
            </p:contentPart>
          </mc:Choice>
          <mc:Fallback xmlns="">
            <p:pic>
              <p:nvPicPr>
                <p:cNvPr id="114" name="Freihand 113">
                  <a:extLst>
                    <a:ext uri="{FF2B5EF4-FFF2-40B4-BE49-F238E27FC236}">
                      <a16:creationId xmlns:a16="http://schemas.microsoft.com/office/drawing/2014/main" id="{399B7FB9-9BC0-49D5-93FA-8E80627B641E}"/>
                    </a:ext>
                  </a:extLst>
                </p:cNvPr>
                <p:cNvPicPr/>
                <p:nvPr/>
              </p:nvPicPr>
              <p:blipFill>
                <a:blip r:embed="rId234"/>
                <a:stretch>
                  <a:fillRect/>
                </a:stretch>
              </p:blipFill>
              <p:spPr>
                <a:xfrm>
                  <a:off x="6098413" y="5246112"/>
                  <a:ext cx="159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5" name="Freihand 114">
                  <a:extLst>
                    <a:ext uri="{FF2B5EF4-FFF2-40B4-BE49-F238E27FC236}">
                      <a16:creationId xmlns:a16="http://schemas.microsoft.com/office/drawing/2014/main" id="{1A3B903C-C829-41CA-A97B-EE9C36C2D74D}"/>
                    </a:ext>
                  </a:extLst>
                </p14:cNvPr>
                <p14:cNvContentPartPr/>
                <p14:nvPr/>
              </p14:nvContentPartPr>
              <p14:xfrm>
                <a:off x="6251773" y="5242512"/>
                <a:ext cx="89280" cy="73080"/>
              </p14:xfrm>
            </p:contentPart>
          </mc:Choice>
          <mc:Fallback xmlns="">
            <p:pic>
              <p:nvPicPr>
                <p:cNvPr id="115" name="Freihand 114">
                  <a:extLst>
                    <a:ext uri="{FF2B5EF4-FFF2-40B4-BE49-F238E27FC236}">
                      <a16:creationId xmlns:a16="http://schemas.microsoft.com/office/drawing/2014/main" id="{1A3B903C-C829-41CA-A97B-EE9C36C2D74D}"/>
                    </a:ext>
                  </a:extLst>
                </p:cNvPr>
                <p:cNvPicPr/>
                <p:nvPr/>
              </p:nvPicPr>
              <p:blipFill>
                <a:blip r:embed="rId236"/>
                <a:stretch>
                  <a:fillRect/>
                </a:stretch>
              </p:blipFill>
              <p:spPr>
                <a:xfrm>
                  <a:off x="6247453" y="5238192"/>
                  <a:ext cx="97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6" name="Freihand 115">
                  <a:extLst>
                    <a:ext uri="{FF2B5EF4-FFF2-40B4-BE49-F238E27FC236}">
                      <a16:creationId xmlns:a16="http://schemas.microsoft.com/office/drawing/2014/main" id="{7CA64E84-B332-4E25-A994-C6C4C29EF513}"/>
                    </a:ext>
                  </a:extLst>
                </p14:cNvPr>
                <p14:cNvContentPartPr/>
                <p14:nvPr/>
              </p14:nvContentPartPr>
              <p14:xfrm>
                <a:off x="6344293" y="5149992"/>
                <a:ext cx="221040" cy="164880"/>
              </p14:xfrm>
            </p:contentPart>
          </mc:Choice>
          <mc:Fallback xmlns="">
            <p:pic>
              <p:nvPicPr>
                <p:cNvPr id="116" name="Freihand 115">
                  <a:extLst>
                    <a:ext uri="{FF2B5EF4-FFF2-40B4-BE49-F238E27FC236}">
                      <a16:creationId xmlns:a16="http://schemas.microsoft.com/office/drawing/2014/main" id="{7CA64E84-B332-4E25-A994-C6C4C29EF513}"/>
                    </a:ext>
                  </a:extLst>
                </p:cNvPr>
                <p:cNvPicPr/>
                <p:nvPr/>
              </p:nvPicPr>
              <p:blipFill>
                <a:blip r:embed="rId238"/>
                <a:stretch>
                  <a:fillRect/>
                </a:stretch>
              </p:blipFill>
              <p:spPr>
                <a:xfrm>
                  <a:off x="6339973" y="5145672"/>
                  <a:ext cx="229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7" name="Freihand 116">
                  <a:extLst>
                    <a:ext uri="{FF2B5EF4-FFF2-40B4-BE49-F238E27FC236}">
                      <a16:creationId xmlns:a16="http://schemas.microsoft.com/office/drawing/2014/main" id="{6BBD8522-4B8E-4B6E-B240-84B84C66C6FC}"/>
                    </a:ext>
                  </a:extLst>
                </p14:cNvPr>
                <p14:cNvContentPartPr/>
                <p14:nvPr/>
              </p14:nvContentPartPr>
              <p14:xfrm>
                <a:off x="6574693" y="5199672"/>
                <a:ext cx="93960" cy="76320"/>
              </p14:xfrm>
            </p:contentPart>
          </mc:Choice>
          <mc:Fallback xmlns="">
            <p:pic>
              <p:nvPicPr>
                <p:cNvPr id="117" name="Freihand 116">
                  <a:extLst>
                    <a:ext uri="{FF2B5EF4-FFF2-40B4-BE49-F238E27FC236}">
                      <a16:creationId xmlns:a16="http://schemas.microsoft.com/office/drawing/2014/main" id="{6BBD8522-4B8E-4B6E-B240-84B84C66C6FC}"/>
                    </a:ext>
                  </a:extLst>
                </p:cNvPr>
                <p:cNvPicPr/>
                <p:nvPr/>
              </p:nvPicPr>
              <p:blipFill>
                <a:blip r:embed="rId240"/>
                <a:stretch>
                  <a:fillRect/>
                </a:stretch>
              </p:blipFill>
              <p:spPr>
                <a:xfrm>
                  <a:off x="6570373" y="5195352"/>
                  <a:ext cx="102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8" name="Freihand 117">
                  <a:extLst>
                    <a:ext uri="{FF2B5EF4-FFF2-40B4-BE49-F238E27FC236}">
                      <a16:creationId xmlns:a16="http://schemas.microsoft.com/office/drawing/2014/main" id="{4ED8B433-81B7-4353-821F-1930BD6951DE}"/>
                    </a:ext>
                  </a:extLst>
                </p14:cNvPr>
                <p14:cNvContentPartPr/>
                <p14:nvPr/>
              </p14:nvContentPartPr>
              <p14:xfrm>
                <a:off x="6680893" y="5218752"/>
                <a:ext cx="73080" cy="57600"/>
              </p14:xfrm>
            </p:contentPart>
          </mc:Choice>
          <mc:Fallback xmlns="">
            <p:pic>
              <p:nvPicPr>
                <p:cNvPr id="118" name="Freihand 117">
                  <a:extLst>
                    <a:ext uri="{FF2B5EF4-FFF2-40B4-BE49-F238E27FC236}">
                      <a16:creationId xmlns:a16="http://schemas.microsoft.com/office/drawing/2014/main" id="{4ED8B433-81B7-4353-821F-1930BD6951DE}"/>
                    </a:ext>
                  </a:extLst>
                </p:cNvPr>
                <p:cNvPicPr/>
                <p:nvPr/>
              </p:nvPicPr>
              <p:blipFill>
                <a:blip r:embed="rId242"/>
                <a:stretch>
                  <a:fillRect/>
                </a:stretch>
              </p:blipFill>
              <p:spPr>
                <a:xfrm>
                  <a:off x="6676573" y="5214432"/>
                  <a:ext cx="81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9" name="Freihand 118">
                  <a:extLst>
                    <a:ext uri="{FF2B5EF4-FFF2-40B4-BE49-F238E27FC236}">
                      <a16:creationId xmlns:a16="http://schemas.microsoft.com/office/drawing/2014/main" id="{CCF81EB7-85AB-4BBB-B07E-689CECD10D67}"/>
                    </a:ext>
                  </a:extLst>
                </p14:cNvPr>
                <p14:cNvContentPartPr/>
                <p14:nvPr/>
              </p14:nvContentPartPr>
              <p14:xfrm>
                <a:off x="6769813" y="5206872"/>
                <a:ext cx="82080" cy="199800"/>
              </p14:xfrm>
            </p:contentPart>
          </mc:Choice>
          <mc:Fallback xmlns="">
            <p:pic>
              <p:nvPicPr>
                <p:cNvPr id="119" name="Freihand 118">
                  <a:extLst>
                    <a:ext uri="{FF2B5EF4-FFF2-40B4-BE49-F238E27FC236}">
                      <a16:creationId xmlns:a16="http://schemas.microsoft.com/office/drawing/2014/main" id="{CCF81EB7-85AB-4BBB-B07E-689CECD10D67}"/>
                    </a:ext>
                  </a:extLst>
                </p:cNvPr>
                <p:cNvPicPr/>
                <p:nvPr/>
              </p:nvPicPr>
              <p:blipFill>
                <a:blip r:embed="rId244"/>
                <a:stretch>
                  <a:fillRect/>
                </a:stretch>
              </p:blipFill>
              <p:spPr>
                <a:xfrm>
                  <a:off x="6765493" y="5202552"/>
                  <a:ext cx="90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0" name="Freihand 119">
                  <a:extLst>
                    <a:ext uri="{FF2B5EF4-FFF2-40B4-BE49-F238E27FC236}">
                      <a16:creationId xmlns:a16="http://schemas.microsoft.com/office/drawing/2014/main" id="{C3AFAA7A-7EBA-44F5-81AB-C6541308364D}"/>
                    </a:ext>
                  </a:extLst>
                </p14:cNvPr>
                <p14:cNvContentPartPr/>
                <p14:nvPr/>
              </p14:nvContentPartPr>
              <p14:xfrm>
                <a:off x="6843973" y="5225232"/>
                <a:ext cx="97920" cy="70200"/>
              </p14:xfrm>
            </p:contentPart>
          </mc:Choice>
          <mc:Fallback xmlns="">
            <p:pic>
              <p:nvPicPr>
                <p:cNvPr id="120" name="Freihand 119">
                  <a:extLst>
                    <a:ext uri="{FF2B5EF4-FFF2-40B4-BE49-F238E27FC236}">
                      <a16:creationId xmlns:a16="http://schemas.microsoft.com/office/drawing/2014/main" id="{C3AFAA7A-7EBA-44F5-81AB-C6541308364D}"/>
                    </a:ext>
                  </a:extLst>
                </p:cNvPr>
                <p:cNvPicPr/>
                <p:nvPr/>
              </p:nvPicPr>
              <p:blipFill>
                <a:blip r:embed="rId246"/>
                <a:stretch>
                  <a:fillRect/>
                </a:stretch>
              </p:blipFill>
              <p:spPr>
                <a:xfrm>
                  <a:off x="6839653" y="5220912"/>
                  <a:ext cx="106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1" name="Freihand 120">
                  <a:extLst>
                    <a:ext uri="{FF2B5EF4-FFF2-40B4-BE49-F238E27FC236}">
                      <a16:creationId xmlns:a16="http://schemas.microsoft.com/office/drawing/2014/main" id="{17EA426E-5CCE-4BF7-A79F-53B5D164D9DD}"/>
                    </a:ext>
                  </a:extLst>
                </p14:cNvPr>
                <p14:cNvContentPartPr/>
                <p14:nvPr/>
              </p14:nvContentPartPr>
              <p14:xfrm>
                <a:off x="6967453" y="5156832"/>
                <a:ext cx="205920" cy="143280"/>
              </p14:xfrm>
            </p:contentPart>
          </mc:Choice>
          <mc:Fallback xmlns="">
            <p:pic>
              <p:nvPicPr>
                <p:cNvPr id="121" name="Freihand 120">
                  <a:extLst>
                    <a:ext uri="{FF2B5EF4-FFF2-40B4-BE49-F238E27FC236}">
                      <a16:creationId xmlns:a16="http://schemas.microsoft.com/office/drawing/2014/main" id="{17EA426E-5CCE-4BF7-A79F-53B5D164D9DD}"/>
                    </a:ext>
                  </a:extLst>
                </p:cNvPr>
                <p:cNvPicPr/>
                <p:nvPr/>
              </p:nvPicPr>
              <p:blipFill>
                <a:blip r:embed="rId248"/>
                <a:stretch>
                  <a:fillRect/>
                </a:stretch>
              </p:blipFill>
              <p:spPr>
                <a:xfrm>
                  <a:off x="6963133" y="5152512"/>
                  <a:ext cx="214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2" name="Freihand 121">
                  <a:extLst>
                    <a:ext uri="{FF2B5EF4-FFF2-40B4-BE49-F238E27FC236}">
                      <a16:creationId xmlns:a16="http://schemas.microsoft.com/office/drawing/2014/main" id="{E8723569-F5D7-484E-B878-A31BE37B1D06}"/>
                    </a:ext>
                  </a:extLst>
                </p14:cNvPr>
                <p14:cNvContentPartPr/>
                <p14:nvPr/>
              </p14:nvContentPartPr>
              <p14:xfrm>
                <a:off x="7305853" y="5182032"/>
                <a:ext cx="152640" cy="66960"/>
              </p14:xfrm>
            </p:contentPart>
          </mc:Choice>
          <mc:Fallback xmlns="">
            <p:pic>
              <p:nvPicPr>
                <p:cNvPr id="122" name="Freihand 121">
                  <a:extLst>
                    <a:ext uri="{FF2B5EF4-FFF2-40B4-BE49-F238E27FC236}">
                      <a16:creationId xmlns:a16="http://schemas.microsoft.com/office/drawing/2014/main" id="{E8723569-F5D7-484E-B878-A31BE37B1D06}"/>
                    </a:ext>
                  </a:extLst>
                </p:cNvPr>
                <p:cNvPicPr/>
                <p:nvPr/>
              </p:nvPicPr>
              <p:blipFill>
                <a:blip r:embed="rId250"/>
                <a:stretch>
                  <a:fillRect/>
                </a:stretch>
              </p:blipFill>
              <p:spPr>
                <a:xfrm>
                  <a:off x="7301533" y="5177712"/>
                  <a:ext cx="161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3" name="Freihand 122">
                  <a:extLst>
                    <a:ext uri="{FF2B5EF4-FFF2-40B4-BE49-F238E27FC236}">
                      <a16:creationId xmlns:a16="http://schemas.microsoft.com/office/drawing/2014/main" id="{49A31C69-CDA9-4E94-8D8B-352E7C2E78A0}"/>
                    </a:ext>
                  </a:extLst>
                </p14:cNvPr>
                <p14:cNvContentPartPr/>
                <p14:nvPr/>
              </p14:nvContentPartPr>
              <p14:xfrm>
                <a:off x="7584853" y="5107152"/>
                <a:ext cx="90720" cy="144720"/>
              </p14:xfrm>
            </p:contentPart>
          </mc:Choice>
          <mc:Fallback xmlns="">
            <p:pic>
              <p:nvPicPr>
                <p:cNvPr id="123" name="Freihand 122">
                  <a:extLst>
                    <a:ext uri="{FF2B5EF4-FFF2-40B4-BE49-F238E27FC236}">
                      <a16:creationId xmlns:a16="http://schemas.microsoft.com/office/drawing/2014/main" id="{49A31C69-CDA9-4E94-8D8B-352E7C2E78A0}"/>
                    </a:ext>
                  </a:extLst>
                </p:cNvPr>
                <p:cNvPicPr/>
                <p:nvPr/>
              </p:nvPicPr>
              <p:blipFill>
                <a:blip r:embed="rId252"/>
                <a:stretch>
                  <a:fillRect/>
                </a:stretch>
              </p:blipFill>
              <p:spPr>
                <a:xfrm>
                  <a:off x="7580533" y="5102832"/>
                  <a:ext cx="99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4" name="Freihand 123">
                  <a:extLst>
                    <a:ext uri="{FF2B5EF4-FFF2-40B4-BE49-F238E27FC236}">
                      <a16:creationId xmlns:a16="http://schemas.microsoft.com/office/drawing/2014/main" id="{2BBEE5C7-64FA-433D-A018-5140B799DE04}"/>
                    </a:ext>
                  </a:extLst>
                </p14:cNvPr>
                <p14:cNvContentPartPr/>
                <p14:nvPr/>
              </p14:nvContentPartPr>
              <p14:xfrm>
                <a:off x="7753693" y="5114352"/>
                <a:ext cx="117720" cy="116280"/>
              </p14:xfrm>
            </p:contentPart>
          </mc:Choice>
          <mc:Fallback xmlns="">
            <p:pic>
              <p:nvPicPr>
                <p:cNvPr id="124" name="Freihand 123">
                  <a:extLst>
                    <a:ext uri="{FF2B5EF4-FFF2-40B4-BE49-F238E27FC236}">
                      <a16:creationId xmlns:a16="http://schemas.microsoft.com/office/drawing/2014/main" id="{2BBEE5C7-64FA-433D-A018-5140B799DE04}"/>
                    </a:ext>
                  </a:extLst>
                </p:cNvPr>
                <p:cNvPicPr/>
                <p:nvPr/>
              </p:nvPicPr>
              <p:blipFill>
                <a:blip r:embed="rId254"/>
                <a:stretch>
                  <a:fillRect/>
                </a:stretch>
              </p:blipFill>
              <p:spPr>
                <a:xfrm>
                  <a:off x="7749373" y="5110032"/>
                  <a:ext cx="126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5" name="Freihand 124">
                  <a:extLst>
                    <a:ext uri="{FF2B5EF4-FFF2-40B4-BE49-F238E27FC236}">
                      <a16:creationId xmlns:a16="http://schemas.microsoft.com/office/drawing/2014/main" id="{971B6A85-1B5A-46F7-8FFF-003E3CD0F98F}"/>
                    </a:ext>
                  </a:extLst>
                </p14:cNvPr>
                <p14:cNvContentPartPr/>
                <p14:nvPr/>
              </p14:nvContentPartPr>
              <p14:xfrm>
                <a:off x="7974373" y="5102832"/>
                <a:ext cx="92520" cy="114840"/>
              </p14:xfrm>
            </p:contentPart>
          </mc:Choice>
          <mc:Fallback xmlns="">
            <p:pic>
              <p:nvPicPr>
                <p:cNvPr id="125" name="Freihand 124">
                  <a:extLst>
                    <a:ext uri="{FF2B5EF4-FFF2-40B4-BE49-F238E27FC236}">
                      <a16:creationId xmlns:a16="http://schemas.microsoft.com/office/drawing/2014/main" id="{971B6A85-1B5A-46F7-8FFF-003E3CD0F98F}"/>
                    </a:ext>
                  </a:extLst>
                </p:cNvPr>
                <p:cNvPicPr/>
                <p:nvPr/>
              </p:nvPicPr>
              <p:blipFill>
                <a:blip r:embed="rId256"/>
                <a:stretch>
                  <a:fillRect/>
                </a:stretch>
              </p:blipFill>
              <p:spPr>
                <a:xfrm>
                  <a:off x="7970053" y="5098512"/>
                  <a:ext cx="101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6" name="Freihand 125">
                  <a:extLst>
                    <a:ext uri="{FF2B5EF4-FFF2-40B4-BE49-F238E27FC236}">
                      <a16:creationId xmlns:a16="http://schemas.microsoft.com/office/drawing/2014/main" id="{7F6AC670-E77D-4A1A-8D2D-BA86ACB3F718}"/>
                    </a:ext>
                  </a:extLst>
                </p14:cNvPr>
                <p14:cNvContentPartPr/>
                <p14:nvPr/>
              </p14:nvContentPartPr>
              <p14:xfrm>
                <a:off x="7930453" y="5028672"/>
                <a:ext cx="103320" cy="92880"/>
              </p14:xfrm>
            </p:contentPart>
          </mc:Choice>
          <mc:Fallback xmlns="">
            <p:pic>
              <p:nvPicPr>
                <p:cNvPr id="126" name="Freihand 125">
                  <a:extLst>
                    <a:ext uri="{FF2B5EF4-FFF2-40B4-BE49-F238E27FC236}">
                      <a16:creationId xmlns:a16="http://schemas.microsoft.com/office/drawing/2014/main" id="{7F6AC670-E77D-4A1A-8D2D-BA86ACB3F718}"/>
                    </a:ext>
                  </a:extLst>
                </p:cNvPr>
                <p:cNvPicPr/>
                <p:nvPr/>
              </p:nvPicPr>
              <p:blipFill>
                <a:blip r:embed="rId258"/>
                <a:stretch>
                  <a:fillRect/>
                </a:stretch>
              </p:blipFill>
              <p:spPr>
                <a:xfrm>
                  <a:off x="7926133" y="5024352"/>
                  <a:ext cx="111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7" name="Freihand 126">
                  <a:extLst>
                    <a:ext uri="{FF2B5EF4-FFF2-40B4-BE49-F238E27FC236}">
                      <a16:creationId xmlns:a16="http://schemas.microsoft.com/office/drawing/2014/main" id="{2272B5C4-D98A-423C-92BC-819192B66BD8}"/>
                    </a:ext>
                  </a:extLst>
                </p14:cNvPr>
                <p14:cNvContentPartPr/>
                <p14:nvPr/>
              </p14:nvContentPartPr>
              <p14:xfrm>
                <a:off x="8074453" y="5185632"/>
                <a:ext cx="101520" cy="52200"/>
              </p14:xfrm>
            </p:contentPart>
          </mc:Choice>
          <mc:Fallback xmlns="">
            <p:pic>
              <p:nvPicPr>
                <p:cNvPr id="127" name="Freihand 126">
                  <a:extLst>
                    <a:ext uri="{FF2B5EF4-FFF2-40B4-BE49-F238E27FC236}">
                      <a16:creationId xmlns:a16="http://schemas.microsoft.com/office/drawing/2014/main" id="{2272B5C4-D98A-423C-92BC-819192B66BD8}"/>
                    </a:ext>
                  </a:extLst>
                </p:cNvPr>
                <p:cNvPicPr/>
                <p:nvPr/>
              </p:nvPicPr>
              <p:blipFill>
                <a:blip r:embed="rId260"/>
                <a:stretch>
                  <a:fillRect/>
                </a:stretch>
              </p:blipFill>
              <p:spPr>
                <a:xfrm>
                  <a:off x="8070133" y="5181312"/>
                  <a:ext cx="110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9" name="Freihand 128">
                  <a:extLst>
                    <a:ext uri="{FF2B5EF4-FFF2-40B4-BE49-F238E27FC236}">
                      <a16:creationId xmlns:a16="http://schemas.microsoft.com/office/drawing/2014/main" id="{34EA49D1-0D7C-40C9-AE15-22EE0B79C7D7}"/>
                    </a:ext>
                  </a:extLst>
                </p14:cNvPr>
                <p14:cNvContentPartPr/>
                <p14:nvPr/>
              </p14:nvContentPartPr>
              <p14:xfrm>
                <a:off x="6583693" y="3793872"/>
                <a:ext cx="1402560" cy="158400"/>
              </p14:xfrm>
            </p:contentPart>
          </mc:Choice>
          <mc:Fallback xmlns="">
            <p:pic>
              <p:nvPicPr>
                <p:cNvPr id="129" name="Freihand 128">
                  <a:extLst>
                    <a:ext uri="{FF2B5EF4-FFF2-40B4-BE49-F238E27FC236}">
                      <a16:creationId xmlns:a16="http://schemas.microsoft.com/office/drawing/2014/main" id="{34EA49D1-0D7C-40C9-AE15-22EE0B79C7D7}"/>
                    </a:ext>
                  </a:extLst>
                </p:cNvPr>
                <p:cNvPicPr/>
                <p:nvPr/>
              </p:nvPicPr>
              <p:blipFill>
                <a:blip r:embed="rId262"/>
                <a:stretch>
                  <a:fillRect/>
                </a:stretch>
              </p:blipFill>
              <p:spPr>
                <a:xfrm>
                  <a:off x="6579373" y="3789552"/>
                  <a:ext cx="1411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0" name="Freihand 129">
                  <a:extLst>
                    <a:ext uri="{FF2B5EF4-FFF2-40B4-BE49-F238E27FC236}">
                      <a16:creationId xmlns:a16="http://schemas.microsoft.com/office/drawing/2014/main" id="{69F53CAC-9C35-4877-9134-A0EFB96C8C15}"/>
                    </a:ext>
                  </a:extLst>
                </p14:cNvPr>
                <p14:cNvContentPartPr/>
                <p14:nvPr/>
              </p14:nvContentPartPr>
              <p14:xfrm>
                <a:off x="7877893" y="4022832"/>
                <a:ext cx="722880" cy="1211400"/>
              </p14:xfrm>
            </p:contentPart>
          </mc:Choice>
          <mc:Fallback xmlns="">
            <p:pic>
              <p:nvPicPr>
                <p:cNvPr id="130" name="Freihand 129">
                  <a:extLst>
                    <a:ext uri="{FF2B5EF4-FFF2-40B4-BE49-F238E27FC236}">
                      <a16:creationId xmlns:a16="http://schemas.microsoft.com/office/drawing/2014/main" id="{69F53CAC-9C35-4877-9134-A0EFB96C8C15}"/>
                    </a:ext>
                  </a:extLst>
                </p:cNvPr>
                <p:cNvPicPr/>
                <p:nvPr/>
              </p:nvPicPr>
              <p:blipFill>
                <a:blip r:embed="rId264"/>
                <a:stretch>
                  <a:fillRect/>
                </a:stretch>
              </p:blipFill>
              <p:spPr>
                <a:xfrm>
                  <a:off x="7873573" y="4018512"/>
                  <a:ext cx="731520" cy="1220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1" name="Freihand 130">
                  <a:extLst>
                    <a:ext uri="{FF2B5EF4-FFF2-40B4-BE49-F238E27FC236}">
                      <a16:creationId xmlns:a16="http://schemas.microsoft.com/office/drawing/2014/main" id="{5CA00B4B-ECD3-4FAE-9FE6-5AD724A391F6}"/>
                    </a:ext>
                  </a:extLst>
                </p14:cNvPr>
                <p14:cNvContentPartPr/>
                <p14:nvPr/>
              </p14:nvContentPartPr>
              <p14:xfrm>
                <a:off x="2935093" y="3794232"/>
                <a:ext cx="5126400" cy="914760"/>
              </p14:xfrm>
            </p:contentPart>
          </mc:Choice>
          <mc:Fallback xmlns="">
            <p:pic>
              <p:nvPicPr>
                <p:cNvPr id="131" name="Freihand 130">
                  <a:extLst>
                    <a:ext uri="{FF2B5EF4-FFF2-40B4-BE49-F238E27FC236}">
                      <a16:creationId xmlns:a16="http://schemas.microsoft.com/office/drawing/2014/main" id="{5CA00B4B-ECD3-4FAE-9FE6-5AD724A391F6}"/>
                    </a:ext>
                  </a:extLst>
                </p:cNvPr>
                <p:cNvPicPr/>
                <p:nvPr/>
              </p:nvPicPr>
              <p:blipFill>
                <a:blip r:embed="rId266"/>
                <a:stretch>
                  <a:fillRect/>
                </a:stretch>
              </p:blipFill>
              <p:spPr>
                <a:xfrm>
                  <a:off x="2930773" y="3789912"/>
                  <a:ext cx="5135040" cy="923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2" name="Freihand 131">
                  <a:extLst>
                    <a:ext uri="{FF2B5EF4-FFF2-40B4-BE49-F238E27FC236}">
                      <a16:creationId xmlns:a16="http://schemas.microsoft.com/office/drawing/2014/main" id="{79024FA0-D644-4CB8-A153-E16F36B3B592}"/>
                    </a:ext>
                  </a:extLst>
                </p14:cNvPr>
                <p14:cNvContentPartPr/>
                <p14:nvPr/>
              </p14:nvContentPartPr>
              <p14:xfrm>
                <a:off x="2788573" y="3753912"/>
                <a:ext cx="384840" cy="173520"/>
              </p14:xfrm>
            </p:contentPart>
          </mc:Choice>
          <mc:Fallback xmlns="">
            <p:pic>
              <p:nvPicPr>
                <p:cNvPr id="132" name="Freihand 131">
                  <a:extLst>
                    <a:ext uri="{FF2B5EF4-FFF2-40B4-BE49-F238E27FC236}">
                      <a16:creationId xmlns:a16="http://schemas.microsoft.com/office/drawing/2014/main" id="{79024FA0-D644-4CB8-A153-E16F36B3B592}"/>
                    </a:ext>
                  </a:extLst>
                </p:cNvPr>
                <p:cNvPicPr/>
                <p:nvPr/>
              </p:nvPicPr>
              <p:blipFill>
                <a:blip r:embed="rId268"/>
                <a:stretch>
                  <a:fillRect/>
                </a:stretch>
              </p:blipFill>
              <p:spPr>
                <a:xfrm>
                  <a:off x="2784253" y="3749592"/>
                  <a:ext cx="393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4" name="Freihand 133">
                  <a:extLst>
                    <a:ext uri="{FF2B5EF4-FFF2-40B4-BE49-F238E27FC236}">
                      <a16:creationId xmlns:a16="http://schemas.microsoft.com/office/drawing/2014/main" id="{60D683A0-F909-4D6C-991F-F71661C8E0D6}"/>
                    </a:ext>
                  </a:extLst>
                </p14:cNvPr>
                <p14:cNvContentPartPr/>
                <p14:nvPr/>
              </p14:nvContentPartPr>
              <p14:xfrm>
                <a:off x="2211133" y="5131632"/>
                <a:ext cx="23400" cy="168120"/>
              </p14:xfrm>
            </p:contentPart>
          </mc:Choice>
          <mc:Fallback xmlns="">
            <p:pic>
              <p:nvPicPr>
                <p:cNvPr id="134" name="Freihand 133">
                  <a:extLst>
                    <a:ext uri="{FF2B5EF4-FFF2-40B4-BE49-F238E27FC236}">
                      <a16:creationId xmlns:a16="http://schemas.microsoft.com/office/drawing/2014/main" id="{60D683A0-F909-4D6C-991F-F71661C8E0D6}"/>
                    </a:ext>
                  </a:extLst>
                </p:cNvPr>
                <p:cNvPicPr/>
                <p:nvPr/>
              </p:nvPicPr>
              <p:blipFill>
                <a:blip r:embed="rId270"/>
                <a:stretch>
                  <a:fillRect/>
                </a:stretch>
              </p:blipFill>
              <p:spPr>
                <a:xfrm>
                  <a:off x="2206813" y="5127312"/>
                  <a:ext cx="32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5" name="Freihand 134">
                  <a:extLst>
                    <a:ext uri="{FF2B5EF4-FFF2-40B4-BE49-F238E27FC236}">
                      <a16:creationId xmlns:a16="http://schemas.microsoft.com/office/drawing/2014/main" id="{E0656006-EBE7-416A-B150-7CF008DE7A90}"/>
                    </a:ext>
                  </a:extLst>
                </p14:cNvPr>
                <p14:cNvContentPartPr/>
                <p14:nvPr/>
              </p14:nvContentPartPr>
              <p14:xfrm>
                <a:off x="2151013" y="5102472"/>
                <a:ext cx="188640" cy="162720"/>
              </p14:xfrm>
            </p:contentPart>
          </mc:Choice>
          <mc:Fallback xmlns="">
            <p:pic>
              <p:nvPicPr>
                <p:cNvPr id="135" name="Freihand 134">
                  <a:extLst>
                    <a:ext uri="{FF2B5EF4-FFF2-40B4-BE49-F238E27FC236}">
                      <a16:creationId xmlns:a16="http://schemas.microsoft.com/office/drawing/2014/main" id="{E0656006-EBE7-416A-B150-7CF008DE7A90}"/>
                    </a:ext>
                  </a:extLst>
                </p:cNvPr>
                <p:cNvPicPr/>
                <p:nvPr/>
              </p:nvPicPr>
              <p:blipFill>
                <a:blip r:embed="rId272"/>
                <a:stretch>
                  <a:fillRect/>
                </a:stretch>
              </p:blipFill>
              <p:spPr>
                <a:xfrm>
                  <a:off x="2146693" y="5098152"/>
                  <a:ext cx="197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6" name="Freihand 135">
                  <a:extLst>
                    <a:ext uri="{FF2B5EF4-FFF2-40B4-BE49-F238E27FC236}">
                      <a16:creationId xmlns:a16="http://schemas.microsoft.com/office/drawing/2014/main" id="{09A8DBE4-F5E7-444C-8D7D-F3CACDFD04BC}"/>
                    </a:ext>
                  </a:extLst>
                </p14:cNvPr>
                <p14:cNvContentPartPr/>
                <p14:nvPr/>
              </p14:nvContentPartPr>
              <p14:xfrm>
                <a:off x="2349373" y="5160432"/>
                <a:ext cx="105120" cy="103320"/>
              </p14:xfrm>
            </p:contentPart>
          </mc:Choice>
          <mc:Fallback xmlns="">
            <p:pic>
              <p:nvPicPr>
                <p:cNvPr id="136" name="Freihand 135">
                  <a:extLst>
                    <a:ext uri="{FF2B5EF4-FFF2-40B4-BE49-F238E27FC236}">
                      <a16:creationId xmlns:a16="http://schemas.microsoft.com/office/drawing/2014/main" id="{09A8DBE4-F5E7-444C-8D7D-F3CACDFD04BC}"/>
                    </a:ext>
                  </a:extLst>
                </p:cNvPr>
                <p:cNvPicPr/>
                <p:nvPr/>
              </p:nvPicPr>
              <p:blipFill>
                <a:blip r:embed="rId274"/>
                <a:stretch>
                  <a:fillRect/>
                </a:stretch>
              </p:blipFill>
              <p:spPr>
                <a:xfrm>
                  <a:off x="2345053" y="5156112"/>
                  <a:ext cx="113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7" name="Freihand 136">
                  <a:extLst>
                    <a:ext uri="{FF2B5EF4-FFF2-40B4-BE49-F238E27FC236}">
                      <a16:creationId xmlns:a16="http://schemas.microsoft.com/office/drawing/2014/main" id="{2DC94A91-4E34-4E0D-BA48-66F1634CB306}"/>
                    </a:ext>
                  </a:extLst>
                </p14:cNvPr>
                <p14:cNvContentPartPr/>
                <p14:nvPr/>
              </p14:nvContentPartPr>
              <p14:xfrm>
                <a:off x="2443693" y="5109312"/>
                <a:ext cx="276480" cy="315720"/>
              </p14:xfrm>
            </p:contentPart>
          </mc:Choice>
          <mc:Fallback xmlns="">
            <p:pic>
              <p:nvPicPr>
                <p:cNvPr id="137" name="Freihand 136">
                  <a:extLst>
                    <a:ext uri="{FF2B5EF4-FFF2-40B4-BE49-F238E27FC236}">
                      <a16:creationId xmlns:a16="http://schemas.microsoft.com/office/drawing/2014/main" id="{2DC94A91-4E34-4E0D-BA48-66F1634CB306}"/>
                    </a:ext>
                  </a:extLst>
                </p:cNvPr>
                <p:cNvPicPr/>
                <p:nvPr/>
              </p:nvPicPr>
              <p:blipFill>
                <a:blip r:embed="rId276"/>
                <a:stretch>
                  <a:fillRect/>
                </a:stretch>
              </p:blipFill>
              <p:spPr>
                <a:xfrm>
                  <a:off x="2439373" y="5104992"/>
                  <a:ext cx="2851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9" name="Freihand 138">
                  <a:extLst>
                    <a:ext uri="{FF2B5EF4-FFF2-40B4-BE49-F238E27FC236}">
                      <a16:creationId xmlns:a16="http://schemas.microsoft.com/office/drawing/2014/main" id="{74EE0A3D-5DF2-4031-9662-4E68BADDD707}"/>
                    </a:ext>
                  </a:extLst>
                </p14:cNvPr>
                <p14:cNvContentPartPr/>
                <p14:nvPr/>
              </p14:nvContentPartPr>
              <p14:xfrm>
                <a:off x="2827453" y="5098872"/>
                <a:ext cx="227520" cy="214200"/>
              </p14:xfrm>
            </p:contentPart>
          </mc:Choice>
          <mc:Fallback xmlns="">
            <p:pic>
              <p:nvPicPr>
                <p:cNvPr id="139" name="Freihand 138">
                  <a:extLst>
                    <a:ext uri="{FF2B5EF4-FFF2-40B4-BE49-F238E27FC236}">
                      <a16:creationId xmlns:a16="http://schemas.microsoft.com/office/drawing/2014/main" id="{74EE0A3D-5DF2-4031-9662-4E68BADDD707}"/>
                    </a:ext>
                  </a:extLst>
                </p:cNvPr>
                <p:cNvPicPr/>
                <p:nvPr/>
              </p:nvPicPr>
              <p:blipFill>
                <a:blip r:embed="rId278"/>
                <a:stretch>
                  <a:fillRect/>
                </a:stretch>
              </p:blipFill>
              <p:spPr>
                <a:xfrm>
                  <a:off x="2823133" y="5094552"/>
                  <a:ext cx="236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0" name="Freihand 139">
                  <a:extLst>
                    <a:ext uri="{FF2B5EF4-FFF2-40B4-BE49-F238E27FC236}">
                      <a16:creationId xmlns:a16="http://schemas.microsoft.com/office/drawing/2014/main" id="{A07337E6-FFDA-4018-87F5-9E5158B57268}"/>
                    </a:ext>
                  </a:extLst>
                </p14:cNvPr>
                <p14:cNvContentPartPr/>
                <p14:nvPr/>
              </p14:nvContentPartPr>
              <p14:xfrm>
                <a:off x="2812333" y="5092032"/>
                <a:ext cx="394560" cy="155160"/>
              </p14:xfrm>
            </p:contentPart>
          </mc:Choice>
          <mc:Fallback xmlns="">
            <p:pic>
              <p:nvPicPr>
                <p:cNvPr id="140" name="Freihand 139">
                  <a:extLst>
                    <a:ext uri="{FF2B5EF4-FFF2-40B4-BE49-F238E27FC236}">
                      <a16:creationId xmlns:a16="http://schemas.microsoft.com/office/drawing/2014/main" id="{A07337E6-FFDA-4018-87F5-9E5158B57268}"/>
                    </a:ext>
                  </a:extLst>
                </p:cNvPr>
                <p:cNvPicPr/>
                <p:nvPr/>
              </p:nvPicPr>
              <p:blipFill>
                <a:blip r:embed="rId280"/>
                <a:stretch>
                  <a:fillRect/>
                </a:stretch>
              </p:blipFill>
              <p:spPr>
                <a:xfrm>
                  <a:off x="2808013" y="5087712"/>
                  <a:ext cx="403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1" name="Freihand 140">
                  <a:extLst>
                    <a:ext uri="{FF2B5EF4-FFF2-40B4-BE49-F238E27FC236}">
                      <a16:creationId xmlns:a16="http://schemas.microsoft.com/office/drawing/2014/main" id="{87E3D401-7BC0-4CF7-A1F8-06A7324E52C1}"/>
                    </a:ext>
                  </a:extLst>
                </p14:cNvPr>
                <p14:cNvContentPartPr/>
                <p14:nvPr/>
              </p14:nvContentPartPr>
              <p14:xfrm>
                <a:off x="3335413" y="5081592"/>
                <a:ext cx="9360" cy="111600"/>
              </p14:xfrm>
            </p:contentPart>
          </mc:Choice>
          <mc:Fallback xmlns="">
            <p:pic>
              <p:nvPicPr>
                <p:cNvPr id="141" name="Freihand 140">
                  <a:extLst>
                    <a:ext uri="{FF2B5EF4-FFF2-40B4-BE49-F238E27FC236}">
                      <a16:creationId xmlns:a16="http://schemas.microsoft.com/office/drawing/2014/main" id="{87E3D401-7BC0-4CF7-A1F8-06A7324E52C1}"/>
                    </a:ext>
                  </a:extLst>
                </p:cNvPr>
                <p:cNvPicPr/>
                <p:nvPr/>
              </p:nvPicPr>
              <p:blipFill>
                <a:blip r:embed="rId282"/>
                <a:stretch>
                  <a:fillRect/>
                </a:stretch>
              </p:blipFill>
              <p:spPr>
                <a:xfrm>
                  <a:off x="3331093" y="5077272"/>
                  <a:ext cx="18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2" name="Freihand 141">
                  <a:extLst>
                    <a:ext uri="{FF2B5EF4-FFF2-40B4-BE49-F238E27FC236}">
                      <a16:creationId xmlns:a16="http://schemas.microsoft.com/office/drawing/2014/main" id="{B763C3F1-3ED0-4A55-9693-0335BDF8AF7D}"/>
                    </a:ext>
                  </a:extLst>
                </p14:cNvPr>
                <p14:cNvContentPartPr/>
                <p14:nvPr/>
              </p14:nvContentPartPr>
              <p14:xfrm>
                <a:off x="3329293" y="5067192"/>
                <a:ext cx="159840" cy="11160"/>
              </p14:xfrm>
            </p:contentPart>
          </mc:Choice>
          <mc:Fallback xmlns="">
            <p:pic>
              <p:nvPicPr>
                <p:cNvPr id="142" name="Freihand 141">
                  <a:extLst>
                    <a:ext uri="{FF2B5EF4-FFF2-40B4-BE49-F238E27FC236}">
                      <a16:creationId xmlns:a16="http://schemas.microsoft.com/office/drawing/2014/main" id="{B763C3F1-3ED0-4A55-9693-0335BDF8AF7D}"/>
                    </a:ext>
                  </a:extLst>
                </p:cNvPr>
                <p:cNvPicPr/>
                <p:nvPr/>
              </p:nvPicPr>
              <p:blipFill>
                <a:blip r:embed="rId284"/>
                <a:stretch>
                  <a:fillRect/>
                </a:stretch>
              </p:blipFill>
              <p:spPr>
                <a:xfrm>
                  <a:off x="3324973" y="5062872"/>
                  <a:ext cx="168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3" name="Freihand 142">
                  <a:extLst>
                    <a:ext uri="{FF2B5EF4-FFF2-40B4-BE49-F238E27FC236}">
                      <a16:creationId xmlns:a16="http://schemas.microsoft.com/office/drawing/2014/main" id="{9F3E82D7-057C-4471-A84C-925E89B0B32E}"/>
                    </a:ext>
                  </a:extLst>
                </p14:cNvPr>
                <p14:cNvContentPartPr/>
                <p14:nvPr/>
              </p14:nvContentPartPr>
              <p14:xfrm>
                <a:off x="3337933" y="5129832"/>
                <a:ext cx="160560" cy="72000"/>
              </p14:xfrm>
            </p:contentPart>
          </mc:Choice>
          <mc:Fallback xmlns="">
            <p:pic>
              <p:nvPicPr>
                <p:cNvPr id="143" name="Freihand 142">
                  <a:extLst>
                    <a:ext uri="{FF2B5EF4-FFF2-40B4-BE49-F238E27FC236}">
                      <a16:creationId xmlns:a16="http://schemas.microsoft.com/office/drawing/2014/main" id="{9F3E82D7-057C-4471-A84C-925E89B0B32E}"/>
                    </a:ext>
                  </a:extLst>
                </p:cNvPr>
                <p:cNvPicPr/>
                <p:nvPr/>
              </p:nvPicPr>
              <p:blipFill>
                <a:blip r:embed="rId286"/>
                <a:stretch>
                  <a:fillRect/>
                </a:stretch>
              </p:blipFill>
              <p:spPr>
                <a:xfrm>
                  <a:off x="3333613" y="5125512"/>
                  <a:ext cx="169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4" name="Freihand 143">
                  <a:extLst>
                    <a:ext uri="{FF2B5EF4-FFF2-40B4-BE49-F238E27FC236}">
                      <a16:creationId xmlns:a16="http://schemas.microsoft.com/office/drawing/2014/main" id="{CD2155AB-B3D6-4A0C-9EFC-C7017CD105F1}"/>
                    </a:ext>
                  </a:extLst>
                </p14:cNvPr>
                <p14:cNvContentPartPr/>
                <p14:nvPr/>
              </p14:nvContentPartPr>
              <p14:xfrm>
                <a:off x="3493093" y="5045592"/>
                <a:ext cx="148680" cy="143280"/>
              </p14:xfrm>
            </p:contentPart>
          </mc:Choice>
          <mc:Fallback xmlns="">
            <p:pic>
              <p:nvPicPr>
                <p:cNvPr id="144" name="Freihand 143">
                  <a:extLst>
                    <a:ext uri="{FF2B5EF4-FFF2-40B4-BE49-F238E27FC236}">
                      <a16:creationId xmlns:a16="http://schemas.microsoft.com/office/drawing/2014/main" id="{CD2155AB-B3D6-4A0C-9EFC-C7017CD105F1}"/>
                    </a:ext>
                  </a:extLst>
                </p:cNvPr>
                <p:cNvPicPr/>
                <p:nvPr/>
              </p:nvPicPr>
              <p:blipFill>
                <a:blip r:embed="rId288"/>
                <a:stretch>
                  <a:fillRect/>
                </a:stretch>
              </p:blipFill>
              <p:spPr>
                <a:xfrm>
                  <a:off x="3488773" y="5041272"/>
                  <a:ext cx="157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5" name="Freihand 144">
                  <a:extLst>
                    <a:ext uri="{FF2B5EF4-FFF2-40B4-BE49-F238E27FC236}">
                      <a16:creationId xmlns:a16="http://schemas.microsoft.com/office/drawing/2014/main" id="{DCF0A859-F7A8-42D1-9448-62BA16A0A08D}"/>
                    </a:ext>
                  </a:extLst>
                </p14:cNvPr>
                <p14:cNvContentPartPr/>
                <p14:nvPr/>
              </p14:nvContentPartPr>
              <p14:xfrm>
                <a:off x="3701173" y="5026152"/>
                <a:ext cx="196920" cy="276840"/>
              </p14:xfrm>
            </p:contentPart>
          </mc:Choice>
          <mc:Fallback xmlns="">
            <p:pic>
              <p:nvPicPr>
                <p:cNvPr id="145" name="Freihand 144">
                  <a:extLst>
                    <a:ext uri="{FF2B5EF4-FFF2-40B4-BE49-F238E27FC236}">
                      <a16:creationId xmlns:a16="http://schemas.microsoft.com/office/drawing/2014/main" id="{DCF0A859-F7A8-42D1-9448-62BA16A0A08D}"/>
                    </a:ext>
                  </a:extLst>
                </p:cNvPr>
                <p:cNvPicPr/>
                <p:nvPr/>
              </p:nvPicPr>
              <p:blipFill>
                <a:blip r:embed="rId290"/>
                <a:stretch>
                  <a:fillRect/>
                </a:stretch>
              </p:blipFill>
              <p:spPr>
                <a:xfrm>
                  <a:off x="3696853" y="5021832"/>
                  <a:ext cx="2055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6" name="Freihand 145">
                  <a:extLst>
                    <a:ext uri="{FF2B5EF4-FFF2-40B4-BE49-F238E27FC236}">
                      <a16:creationId xmlns:a16="http://schemas.microsoft.com/office/drawing/2014/main" id="{A00B0B92-B3EA-42C4-8345-4D2AA2EE010E}"/>
                    </a:ext>
                  </a:extLst>
                </p14:cNvPr>
                <p14:cNvContentPartPr/>
                <p14:nvPr/>
              </p14:nvContentPartPr>
              <p14:xfrm>
                <a:off x="3931573" y="5032992"/>
                <a:ext cx="346320" cy="299880"/>
              </p14:xfrm>
            </p:contentPart>
          </mc:Choice>
          <mc:Fallback xmlns="">
            <p:pic>
              <p:nvPicPr>
                <p:cNvPr id="146" name="Freihand 145">
                  <a:extLst>
                    <a:ext uri="{FF2B5EF4-FFF2-40B4-BE49-F238E27FC236}">
                      <a16:creationId xmlns:a16="http://schemas.microsoft.com/office/drawing/2014/main" id="{A00B0B92-B3EA-42C4-8345-4D2AA2EE010E}"/>
                    </a:ext>
                  </a:extLst>
                </p:cNvPr>
                <p:cNvPicPr/>
                <p:nvPr/>
              </p:nvPicPr>
              <p:blipFill>
                <a:blip r:embed="rId292"/>
                <a:stretch>
                  <a:fillRect/>
                </a:stretch>
              </p:blipFill>
              <p:spPr>
                <a:xfrm>
                  <a:off x="3927253" y="5028672"/>
                  <a:ext cx="3549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7" name="Freihand 146">
                  <a:extLst>
                    <a:ext uri="{FF2B5EF4-FFF2-40B4-BE49-F238E27FC236}">
                      <a16:creationId xmlns:a16="http://schemas.microsoft.com/office/drawing/2014/main" id="{740328AD-F6E2-4818-8908-9D925C8FF095}"/>
                    </a:ext>
                  </a:extLst>
                </p14:cNvPr>
                <p14:cNvContentPartPr/>
                <p14:nvPr/>
              </p14:nvContentPartPr>
              <p14:xfrm>
                <a:off x="3849133" y="5006712"/>
                <a:ext cx="81720" cy="2520"/>
              </p14:xfrm>
            </p:contentPart>
          </mc:Choice>
          <mc:Fallback xmlns="">
            <p:pic>
              <p:nvPicPr>
                <p:cNvPr id="147" name="Freihand 146">
                  <a:extLst>
                    <a:ext uri="{FF2B5EF4-FFF2-40B4-BE49-F238E27FC236}">
                      <a16:creationId xmlns:a16="http://schemas.microsoft.com/office/drawing/2014/main" id="{740328AD-F6E2-4818-8908-9D925C8FF095}"/>
                    </a:ext>
                  </a:extLst>
                </p:cNvPr>
                <p:cNvPicPr/>
                <p:nvPr/>
              </p:nvPicPr>
              <p:blipFill>
                <a:blip r:embed="rId294"/>
                <a:stretch>
                  <a:fillRect/>
                </a:stretch>
              </p:blipFill>
              <p:spPr>
                <a:xfrm>
                  <a:off x="3844813" y="5002392"/>
                  <a:ext cx="903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8" name="Freihand 147">
                  <a:extLst>
                    <a:ext uri="{FF2B5EF4-FFF2-40B4-BE49-F238E27FC236}">
                      <a16:creationId xmlns:a16="http://schemas.microsoft.com/office/drawing/2014/main" id="{FB6D6CA8-0C35-47C8-AEF1-10CEA678E20C}"/>
                    </a:ext>
                  </a:extLst>
                </p14:cNvPr>
                <p14:cNvContentPartPr/>
                <p14:nvPr/>
              </p14:nvContentPartPr>
              <p14:xfrm>
                <a:off x="4395973" y="5064312"/>
                <a:ext cx="171360" cy="102240"/>
              </p14:xfrm>
            </p:contentPart>
          </mc:Choice>
          <mc:Fallback xmlns="">
            <p:pic>
              <p:nvPicPr>
                <p:cNvPr id="148" name="Freihand 147">
                  <a:extLst>
                    <a:ext uri="{FF2B5EF4-FFF2-40B4-BE49-F238E27FC236}">
                      <a16:creationId xmlns:a16="http://schemas.microsoft.com/office/drawing/2014/main" id="{FB6D6CA8-0C35-47C8-AEF1-10CEA678E20C}"/>
                    </a:ext>
                  </a:extLst>
                </p:cNvPr>
                <p:cNvPicPr/>
                <p:nvPr/>
              </p:nvPicPr>
              <p:blipFill>
                <a:blip r:embed="rId296"/>
                <a:stretch>
                  <a:fillRect/>
                </a:stretch>
              </p:blipFill>
              <p:spPr>
                <a:xfrm>
                  <a:off x="4391653" y="5059992"/>
                  <a:ext cx="180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9" name="Freihand 148">
                  <a:extLst>
                    <a:ext uri="{FF2B5EF4-FFF2-40B4-BE49-F238E27FC236}">
                      <a16:creationId xmlns:a16="http://schemas.microsoft.com/office/drawing/2014/main" id="{FDA7D0A1-61DF-4CC3-9EFC-8197BFD6E65E}"/>
                    </a:ext>
                  </a:extLst>
                </p14:cNvPr>
                <p14:cNvContentPartPr/>
                <p14:nvPr/>
              </p14:nvContentPartPr>
              <p14:xfrm>
                <a:off x="4592173" y="5083392"/>
                <a:ext cx="117000" cy="102600"/>
              </p14:xfrm>
            </p:contentPart>
          </mc:Choice>
          <mc:Fallback xmlns="">
            <p:pic>
              <p:nvPicPr>
                <p:cNvPr id="149" name="Freihand 148">
                  <a:extLst>
                    <a:ext uri="{FF2B5EF4-FFF2-40B4-BE49-F238E27FC236}">
                      <a16:creationId xmlns:a16="http://schemas.microsoft.com/office/drawing/2014/main" id="{FDA7D0A1-61DF-4CC3-9EFC-8197BFD6E65E}"/>
                    </a:ext>
                  </a:extLst>
                </p:cNvPr>
                <p:cNvPicPr/>
                <p:nvPr/>
              </p:nvPicPr>
              <p:blipFill>
                <a:blip r:embed="rId298"/>
                <a:stretch>
                  <a:fillRect/>
                </a:stretch>
              </p:blipFill>
              <p:spPr>
                <a:xfrm>
                  <a:off x="4587853" y="5079072"/>
                  <a:ext cx="125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50" name="Freihand 149">
                  <a:extLst>
                    <a:ext uri="{FF2B5EF4-FFF2-40B4-BE49-F238E27FC236}">
                      <a16:creationId xmlns:a16="http://schemas.microsoft.com/office/drawing/2014/main" id="{7EE88961-9395-44CC-B9CF-F4C978FA175E}"/>
                    </a:ext>
                  </a:extLst>
                </p14:cNvPr>
                <p14:cNvContentPartPr/>
                <p14:nvPr/>
              </p14:nvContentPartPr>
              <p14:xfrm>
                <a:off x="2865613" y="5413512"/>
                <a:ext cx="20880" cy="132840"/>
              </p14:xfrm>
            </p:contentPart>
          </mc:Choice>
          <mc:Fallback xmlns="">
            <p:pic>
              <p:nvPicPr>
                <p:cNvPr id="150" name="Freihand 149">
                  <a:extLst>
                    <a:ext uri="{FF2B5EF4-FFF2-40B4-BE49-F238E27FC236}">
                      <a16:creationId xmlns:a16="http://schemas.microsoft.com/office/drawing/2014/main" id="{7EE88961-9395-44CC-B9CF-F4C978FA175E}"/>
                    </a:ext>
                  </a:extLst>
                </p:cNvPr>
                <p:cNvPicPr/>
                <p:nvPr/>
              </p:nvPicPr>
              <p:blipFill>
                <a:blip r:embed="rId300"/>
                <a:stretch>
                  <a:fillRect/>
                </a:stretch>
              </p:blipFill>
              <p:spPr>
                <a:xfrm>
                  <a:off x="2861293" y="5409192"/>
                  <a:ext cx="29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51" name="Freihand 150">
                  <a:extLst>
                    <a:ext uri="{FF2B5EF4-FFF2-40B4-BE49-F238E27FC236}">
                      <a16:creationId xmlns:a16="http://schemas.microsoft.com/office/drawing/2014/main" id="{502755F0-3962-4098-AE94-00473E658D71}"/>
                    </a:ext>
                  </a:extLst>
                </p14:cNvPr>
                <p14:cNvContentPartPr/>
                <p14:nvPr/>
              </p14:nvContentPartPr>
              <p14:xfrm>
                <a:off x="2851573" y="5408112"/>
                <a:ext cx="161280" cy="6120"/>
              </p14:xfrm>
            </p:contentPart>
          </mc:Choice>
          <mc:Fallback xmlns="">
            <p:pic>
              <p:nvPicPr>
                <p:cNvPr id="151" name="Freihand 150">
                  <a:extLst>
                    <a:ext uri="{FF2B5EF4-FFF2-40B4-BE49-F238E27FC236}">
                      <a16:creationId xmlns:a16="http://schemas.microsoft.com/office/drawing/2014/main" id="{502755F0-3962-4098-AE94-00473E658D71}"/>
                    </a:ext>
                  </a:extLst>
                </p:cNvPr>
                <p:cNvPicPr/>
                <p:nvPr/>
              </p:nvPicPr>
              <p:blipFill>
                <a:blip r:embed="rId302"/>
                <a:stretch>
                  <a:fillRect/>
                </a:stretch>
              </p:blipFill>
              <p:spPr>
                <a:xfrm>
                  <a:off x="2847253" y="5403792"/>
                  <a:ext cx="1699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52" name="Freihand 151">
                  <a:extLst>
                    <a:ext uri="{FF2B5EF4-FFF2-40B4-BE49-F238E27FC236}">
                      <a16:creationId xmlns:a16="http://schemas.microsoft.com/office/drawing/2014/main" id="{0BB69261-A651-4AF0-9C16-00ED53DA0CD3}"/>
                    </a:ext>
                  </a:extLst>
                </p14:cNvPr>
                <p14:cNvContentPartPr/>
                <p14:nvPr/>
              </p14:nvContentPartPr>
              <p14:xfrm>
                <a:off x="2849413" y="5453832"/>
                <a:ext cx="191520" cy="107280"/>
              </p14:xfrm>
            </p:contentPart>
          </mc:Choice>
          <mc:Fallback xmlns="">
            <p:pic>
              <p:nvPicPr>
                <p:cNvPr id="152" name="Freihand 151">
                  <a:extLst>
                    <a:ext uri="{FF2B5EF4-FFF2-40B4-BE49-F238E27FC236}">
                      <a16:creationId xmlns:a16="http://schemas.microsoft.com/office/drawing/2014/main" id="{0BB69261-A651-4AF0-9C16-00ED53DA0CD3}"/>
                    </a:ext>
                  </a:extLst>
                </p:cNvPr>
                <p:cNvPicPr/>
                <p:nvPr/>
              </p:nvPicPr>
              <p:blipFill>
                <a:blip r:embed="rId304"/>
                <a:stretch>
                  <a:fillRect/>
                </a:stretch>
              </p:blipFill>
              <p:spPr>
                <a:xfrm>
                  <a:off x="2845093" y="5449512"/>
                  <a:ext cx="200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53" name="Freihand 152">
                  <a:extLst>
                    <a:ext uri="{FF2B5EF4-FFF2-40B4-BE49-F238E27FC236}">
                      <a16:creationId xmlns:a16="http://schemas.microsoft.com/office/drawing/2014/main" id="{DD3E7D4A-8066-4E25-8021-6C33CBCF9372}"/>
                    </a:ext>
                  </a:extLst>
                </p14:cNvPr>
                <p14:cNvContentPartPr/>
                <p14:nvPr/>
              </p14:nvContentPartPr>
              <p14:xfrm>
                <a:off x="3034813" y="5454192"/>
                <a:ext cx="242640" cy="68040"/>
              </p14:xfrm>
            </p:contentPart>
          </mc:Choice>
          <mc:Fallback xmlns="">
            <p:pic>
              <p:nvPicPr>
                <p:cNvPr id="153" name="Freihand 152">
                  <a:extLst>
                    <a:ext uri="{FF2B5EF4-FFF2-40B4-BE49-F238E27FC236}">
                      <a16:creationId xmlns:a16="http://schemas.microsoft.com/office/drawing/2014/main" id="{DD3E7D4A-8066-4E25-8021-6C33CBCF9372}"/>
                    </a:ext>
                  </a:extLst>
                </p:cNvPr>
                <p:cNvPicPr/>
                <p:nvPr/>
              </p:nvPicPr>
              <p:blipFill>
                <a:blip r:embed="rId306"/>
                <a:stretch>
                  <a:fillRect/>
                </a:stretch>
              </p:blipFill>
              <p:spPr>
                <a:xfrm>
                  <a:off x="3030493" y="5449872"/>
                  <a:ext cx="251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54" name="Freihand 153">
                  <a:extLst>
                    <a:ext uri="{FF2B5EF4-FFF2-40B4-BE49-F238E27FC236}">
                      <a16:creationId xmlns:a16="http://schemas.microsoft.com/office/drawing/2014/main" id="{17BE5FB4-128B-40EA-B8DD-604420CA3906}"/>
                    </a:ext>
                  </a:extLst>
                </p14:cNvPr>
                <p14:cNvContentPartPr/>
                <p14:nvPr/>
              </p14:nvContentPartPr>
              <p14:xfrm>
                <a:off x="3295093" y="5446272"/>
                <a:ext cx="106920" cy="71640"/>
              </p14:xfrm>
            </p:contentPart>
          </mc:Choice>
          <mc:Fallback xmlns="">
            <p:pic>
              <p:nvPicPr>
                <p:cNvPr id="154" name="Freihand 153">
                  <a:extLst>
                    <a:ext uri="{FF2B5EF4-FFF2-40B4-BE49-F238E27FC236}">
                      <a16:creationId xmlns:a16="http://schemas.microsoft.com/office/drawing/2014/main" id="{17BE5FB4-128B-40EA-B8DD-604420CA3906}"/>
                    </a:ext>
                  </a:extLst>
                </p:cNvPr>
                <p:cNvPicPr/>
                <p:nvPr/>
              </p:nvPicPr>
              <p:blipFill>
                <a:blip r:embed="rId308"/>
                <a:stretch>
                  <a:fillRect/>
                </a:stretch>
              </p:blipFill>
              <p:spPr>
                <a:xfrm>
                  <a:off x="3290773" y="5441952"/>
                  <a:ext cx="115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55" name="Freihand 154">
                  <a:extLst>
                    <a:ext uri="{FF2B5EF4-FFF2-40B4-BE49-F238E27FC236}">
                      <a16:creationId xmlns:a16="http://schemas.microsoft.com/office/drawing/2014/main" id="{5C3BFEB9-17B8-4C3F-BFF8-8B452BB080A3}"/>
                    </a:ext>
                  </a:extLst>
                </p14:cNvPr>
                <p14:cNvContentPartPr/>
                <p14:nvPr/>
              </p14:nvContentPartPr>
              <p14:xfrm>
                <a:off x="3650773" y="5359512"/>
                <a:ext cx="236520" cy="146520"/>
              </p14:xfrm>
            </p:contentPart>
          </mc:Choice>
          <mc:Fallback xmlns="">
            <p:pic>
              <p:nvPicPr>
                <p:cNvPr id="155" name="Freihand 154">
                  <a:extLst>
                    <a:ext uri="{FF2B5EF4-FFF2-40B4-BE49-F238E27FC236}">
                      <a16:creationId xmlns:a16="http://schemas.microsoft.com/office/drawing/2014/main" id="{5C3BFEB9-17B8-4C3F-BFF8-8B452BB080A3}"/>
                    </a:ext>
                  </a:extLst>
                </p:cNvPr>
                <p:cNvPicPr/>
                <p:nvPr/>
              </p:nvPicPr>
              <p:blipFill>
                <a:blip r:embed="rId310"/>
                <a:stretch>
                  <a:fillRect/>
                </a:stretch>
              </p:blipFill>
              <p:spPr>
                <a:xfrm>
                  <a:off x="3646453" y="5355192"/>
                  <a:ext cx="245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56" name="Freihand 155">
                  <a:extLst>
                    <a:ext uri="{FF2B5EF4-FFF2-40B4-BE49-F238E27FC236}">
                      <a16:creationId xmlns:a16="http://schemas.microsoft.com/office/drawing/2014/main" id="{6B4E3FD9-4764-46E6-AA2A-555E9A692237}"/>
                    </a:ext>
                  </a:extLst>
                </p14:cNvPr>
                <p14:cNvContentPartPr/>
                <p14:nvPr/>
              </p14:nvContentPartPr>
              <p14:xfrm>
                <a:off x="3843013" y="5361672"/>
                <a:ext cx="103320" cy="139680"/>
              </p14:xfrm>
            </p:contentPart>
          </mc:Choice>
          <mc:Fallback xmlns="">
            <p:pic>
              <p:nvPicPr>
                <p:cNvPr id="156" name="Freihand 155">
                  <a:extLst>
                    <a:ext uri="{FF2B5EF4-FFF2-40B4-BE49-F238E27FC236}">
                      <a16:creationId xmlns:a16="http://schemas.microsoft.com/office/drawing/2014/main" id="{6B4E3FD9-4764-46E6-AA2A-555E9A692237}"/>
                    </a:ext>
                  </a:extLst>
                </p:cNvPr>
                <p:cNvPicPr/>
                <p:nvPr/>
              </p:nvPicPr>
              <p:blipFill>
                <a:blip r:embed="rId312"/>
                <a:stretch>
                  <a:fillRect/>
                </a:stretch>
              </p:blipFill>
              <p:spPr>
                <a:xfrm>
                  <a:off x="3838693" y="5357352"/>
                  <a:ext cx="111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57" name="Freihand 156">
                  <a:extLst>
                    <a:ext uri="{FF2B5EF4-FFF2-40B4-BE49-F238E27FC236}">
                      <a16:creationId xmlns:a16="http://schemas.microsoft.com/office/drawing/2014/main" id="{32491594-6B82-49FE-BF82-43433672659E}"/>
                    </a:ext>
                  </a:extLst>
                </p14:cNvPr>
                <p14:cNvContentPartPr/>
                <p14:nvPr/>
              </p14:nvContentPartPr>
              <p14:xfrm>
                <a:off x="3992413" y="5335392"/>
                <a:ext cx="115560" cy="124200"/>
              </p14:xfrm>
            </p:contentPart>
          </mc:Choice>
          <mc:Fallback xmlns="">
            <p:pic>
              <p:nvPicPr>
                <p:cNvPr id="157" name="Freihand 156">
                  <a:extLst>
                    <a:ext uri="{FF2B5EF4-FFF2-40B4-BE49-F238E27FC236}">
                      <a16:creationId xmlns:a16="http://schemas.microsoft.com/office/drawing/2014/main" id="{32491594-6B82-49FE-BF82-43433672659E}"/>
                    </a:ext>
                  </a:extLst>
                </p:cNvPr>
                <p:cNvPicPr/>
                <p:nvPr/>
              </p:nvPicPr>
              <p:blipFill>
                <a:blip r:embed="rId314"/>
                <a:stretch>
                  <a:fillRect/>
                </a:stretch>
              </p:blipFill>
              <p:spPr>
                <a:xfrm>
                  <a:off x="3988093" y="5331072"/>
                  <a:ext cx="124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58" name="Freihand 157">
                  <a:extLst>
                    <a:ext uri="{FF2B5EF4-FFF2-40B4-BE49-F238E27FC236}">
                      <a16:creationId xmlns:a16="http://schemas.microsoft.com/office/drawing/2014/main" id="{85E30A53-84C8-4E48-8615-769E83CF2E88}"/>
                    </a:ext>
                  </a:extLst>
                </p14:cNvPr>
                <p14:cNvContentPartPr/>
                <p14:nvPr/>
              </p14:nvContentPartPr>
              <p14:xfrm>
                <a:off x="4142893" y="5315232"/>
                <a:ext cx="168120" cy="155520"/>
              </p14:xfrm>
            </p:contentPart>
          </mc:Choice>
          <mc:Fallback xmlns="">
            <p:pic>
              <p:nvPicPr>
                <p:cNvPr id="158" name="Freihand 157">
                  <a:extLst>
                    <a:ext uri="{FF2B5EF4-FFF2-40B4-BE49-F238E27FC236}">
                      <a16:creationId xmlns:a16="http://schemas.microsoft.com/office/drawing/2014/main" id="{85E30A53-84C8-4E48-8615-769E83CF2E88}"/>
                    </a:ext>
                  </a:extLst>
                </p:cNvPr>
                <p:cNvPicPr/>
                <p:nvPr/>
              </p:nvPicPr>
              <p:blipFill>
                <a:blip r:embed="rId316"/>
                <a:stretch>
                  <a:fillRect/>
                </a:stretch>
              </p:blipFill>
              <p:spPr>
                <a:xfrm>
                  <a:off x="4138573" y="5310912"/>
                  <a:ext cx="176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59" name="Freihand 158">
                  <a:extLst>
                    <a:ext uri="{FF2B5EF4-FFF2-40B4-BE49-F238E27FC236}">
                      <a16:creationId xmlns:a16="http://schemas.microsoft.com/office/drawing/2014/main" id="{785EBC76-EC4A-4A7F-811E-878FA45FDA24}"/>
                    </a:ext>
                  </a:extLst>
                </p14:cNvPr>
                <p14:cNvContentPartPr/>
                <p14:nvPr/>
              </p14:nvContentPartPr>
              <p14:xfrm>
                <a:off x="3562213" y="5516472"/>
                <a:ext cx="1034280" cy="102600"/>
              </p14:xfrm>
            </p:contentPart>
          </mc:Choice>
          <mc:Fallback xmlns="">
            <p:pic>
              <p:nvPicPr>
                <p:cNvPr id="159" name="Freihand 158">
                  <a:extLst>
                    <a:ext uri="{FF2B5EF4-FFF2-40B4-BE49-F238E27FC236}">
                      <a16:creationId xmlns:a16="http://schemas.microsoft.com/office/drawing/2014/main" id="{785EBC76-EC4A-4A7F-811E-878FA45FDA24}"/>
                    </a:ext>
                  </a:extLst>
                </p:cNvPr>
                <p:cNvPicPr/>
                <p:nvPr/>
              </p:nvPicPr>
              <p:blipFill>
                <a:blip r:embed="rId318"/>
                <a:stretch>
                  <a:fillRect/>
                </a:stretch>
              </p:blipFill>
              <p:spPr>
                <a:xfrm>
                  <a:off x="3557893" y="5512152"/>
                  <a:ext cx="1042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6" name="Freihand 175">
                  <a:extLst>
                    <a:ext uri="{FF2B5EF4-FFF2-40B4-BE49-F238E27FC236}">
                      <a16:creationId xmlns:a16="http://schemas.microsoft.com/office/drawing/2014/main" id="{700E78F6-1938-48A2-A349-E58C5367403E}"/>
                    </a:ext>
                  </a:extLst>
                </p14:cNvPr>
                <p14:cNvContentPartPr/>
                <p14:nvPr/>
              </p14:nvContentPartPr>
              <p14:xfrm>
                <a:off x="2857333" y="5710872"/>
                <a:ext cx="175320" cy="173880"/>
              </p14:xfrm>
            </p:contentPart>
          </mc:Choice>
          <mc:Fallback xmlns="">
            <p:pic>
              <p:nvPicPr>
                <p:cNvPr id="176" name="Freihand 175">
                  <a:extLst>
                    <a:ext uri="{FF2B5EF4-FFF2-40B4-BE49-F238E27FC236}">
                      <a16:creationId xmlns:a16="http://schemas.microsoft.com/office/drawing/2014/main" id="{700E78F6-1938-48A2-A349-E58C5367403E}"/>
                    </a:ext>
                  </a:extLst>
                </p:cNvPr>
                <p:cNvPicPr/>
                <p:nvPr/>
              </p:nvPicPr>
              <p:blipFill>
                <a:blip r:embed="rId320"/>
                <a:stretch>
                  <a:fillRect/>
                </a:stretch>
              </p:blipFill>
              <p:spPr>
                <a:xfrm>
                  <a:off x="2853013" y="5706552"/>
                  <a:ext cx="183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77" name="Freihand 176">
                  <a:extLst>
                    <a:ext uri="{FF2B5EF4-FFF2-40B4-BE49-F238E27FC236}">
                      <a16:creationId xmlns:a16="http://schemas.microsoft.com/office/drawing/2014/main" id="{E69F4A14-8527-473F-AA4E-534C3B7D3234}"/>
                    </a:ext>
                  </a:extLst>
                </p14:cNvPr>
                <p14:cNvContentPartPr/>
                <p14:nvPr/>
              </p14:nvContentPartPr>
              <p14:xfrm>
                <a:off x="3006733" y="5706552"/>
                <a:ext cx="240120" cy="244800"/>
              </p14:xfrm>
            </p:contentPart>
          </mc:Choice>
          <mc:Fallback xmlns="">
            <p:pic>
              <p:nvPicPr>
                <p:cNvPr id="177" name="Freihand 176">
                  <a:extLst>
                    <a:ext uri="{FF2B5EF4-FFF2-40B4-BE49-F238E27FC236}">
                      <a16:creationId xmlns:a16="http://schemas.microsoft.com/office/drawing/2014/main" id="{E69F4A14-8527-473F-AA4E-534C3B7D3234}"/>
                    </a:ext>
                  </a:extLst>
                </p:cNvPr>
                <p:cNvPicPr/>
                <p:nvPr/>
              </p:nvPicPr>
              <p:blipFill>
                <a:blip r:embed="rId322"/>
                <a:stretch>
                  <a:fillRect/>
                </a:stretch>
              </p:blipFill>
              <p:spPr>
                <a:xfrm>
                  <a:off x="3002413" y="5702232"/>
                  <a:ext cx="2487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0" name="Freihand 179">
                  <a:extLst>
                    <a:ext uri="{FF2B5EF4-FFF2-40B4-BE49-F238E27FC236}">
                      <a16:creationId xmlns:a16="http://schemas.microsoft.com/office/drawing/2014/main" id="{C23C8C6B-8B7E-41AA-95B2-79376A516D0F}"/>
                    </a:ext>
                  </a:extLst>
                </p14:cNvPr>
                <p14:cNvContentPartPr/>
                <p14:nvPr/>
              </p14:nvContentPartPr>
              <p14:xfrm>
                <a:off x="3238933" y="5712672"/>
                <a:ext cx="361080" cy="167040"/>
              </p14:xfrm>
            </p:contentPart>
          </mc:Choice>
          <mc:Fallback xmlns="">
            <p:pic>
              <p:nvPicPr>
                <p:cNvPr id="180" name="Freihand 179">
                  <a:extLst>
                    <a:ext uri="{FF2B5EF4-FFF2-40B4-BE49-F238E27FC236}">
                      <a16:creationId xmlns:a16="http://schemas.microsoft.com/office/drawing/2014/main" id="{C23C8C6B-8B7E-41AA-95B2-79376A516D0F}"/>
                    </a:ext>
                  </a:extLst>
                </p:cNvPr>
                <p:cNvPicPr/>
                <p:nvPr/>
              </p:nvPicPr>
              <p:blipFill>
                <a:blip r:embed="rId324"/>
                <a:stretch>
                  <a:fillRect/>
                </a:stretch>
              </p:blipFill>
              <p:spPr>
                <a:xfrm>
                  <a:off x="3234613" y="5708352"/>
                  <a:ext cx="369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1" name="Freihand 180">
                  <a:extLst>
                    <a:ext uri="{FF2B5EF4-FFF2-40B4-BE49-F238E27FC236}">
                      <a16:creationId xmlns:a16="http://schemas.microsoft.com/office/drawing/2014/main" id="{84FC60EC-1934-4A26-805A-1DCE184B4F35}"/>
                    </a:ext>
                  </a:extLst>
                </p14:cNvPr>
                <p14:cNvContentPartPr/>
                <p14:nvPr/>
              </p14:nvContentPartPr>
              <p14:xfrm>
                <a:off x="3765973" y="5733912"/>
                <a:ext cx="310680" cy="112680"/>
              </p14:xfrm>
            </p:contentPart>
          </mc:Choice>
          <mc:Fallback xmlns="">
            <p:pic>
              <p:nvPicPr>
                <p:cNvPr id="181" name="Freihand 180">
                  <a:extLst>
                    <a:ext uri="{FF2B5EF4-FFF2-40B4-BE49-F238E27FC236}">
                      <a16:creationId xmlns:a16="http://schemas.microsoft.com/office/drawing/2014/main" id="{84FC60EC-1934-4A26-805A-1DCE184B4F35}"/>
                    </a:ext>
                  </a:extLst>
                </p:cNvPr>
                <p:cNvPicPr/>
                <p:nvPr/>
              </p:nvPicPr>
              <p:blipFill>
                <a:blip r:embed="rId326"/>
                <a:stretch>
                  <a:fillRect/>
                </a:stretch>
              </p:blipFill>
              <p:spPr>
                <a:xfrm>
                  <a:off x="3761653" y="5729592"/>
                  <a:ext cx="319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2" name="Freihand 181">
                  <a:extLst>
                    <a:ext uri="{FF2B5EF4-FFF2-40B4-BE49-F238E27FC236}">
                      <a16:creationId xmlns:a16="http://schemas.microsoft.com/office/drawing/2014/main" id="{90E6EA92-FB32-4C9A-9504-79E60C99A63A}"/>
                    </a:ext>
                  </a:extLst>
                </p14:cNvPr>
                <p14:cNvContentPartPr/>
                <p14:nvPr/>
              </p14:nvContentPartPr>
              <p14:xfrm>
                <a:off x="3714133" y="5713752"/>
                <a:ext cx="128520" cy="117000"/>
              </p14:xfrm>
            </p:contentPart>
          </mc:Choice>
          <mc:Fallback xmlns="">
            <p:pic>
              <p:nvPicPr>
                <p:cNvPr id="182" name="Freihand 181">
                  <a:extLst>
                    <a:ext uri="{FF2B5EF4-FFF2-40B4-BE49-F238E27FC236}">
                      <a16:creationId xmlns:a16="http://schemas.microsoft.com/office/drawing/2014/main" id="{90E6EA92-FB32-4C9A-9504-79E60C99A63A}"/>
                    </a:ext>
                  </a:extLst>
                </p:cNvPr>
                <p:cNvPicPr/>
                <p:nvPr/>
              </p:nvPicPr>
              <p:blipFill>
                <a:blip r:embed="rId328"/>
                <a:stretch>
                  <a:fillRect/>
                </a:stretch>
              </p:blipFill>
              <p:spPr>
                <a:xfrm>
                  <a:off x="3709813" y="5709432"/>
                  <a:ext cx="137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3" name="Freihand 182">
                  <a:extLst>
                    <a:ext uri="{FF2B5EF4-FFF2-40B4-BE49-F238E27FC236}">
                      <a16:creationId xmlns:a16="http://schemas.microsoft.com/office/drawing/2014/main" id="{1B32B440-57E2-4A7D-A262-997F1FD7D4D3}"/>
                    </a:ext>
                  </a:extLst>
                </p14:cNvPr>
                <p14:cNvContentPartPr/>
                <p14:nvPr/>
              </p14:nvContentPartPr>
              <p14:xfrm>
                <a:off x="4219573" y="5729952"/>
                <a:ext cx="40680" cy="115200"/>
              </p14:xfrm>
            </p:contentPart>
          </mc:Choice>
          <mc:Fallback xmlns="">
            <p:pic>
              <p:nvPicPr>
                <p:cNvPr id="183" name="Freihand 182">
                  <a:extLst>
                    <a:ext uri="{FF2B5EF4-FFF2-40B4-BE49-F238E27FC236}">
                      <a16:creationId xmlns:a16="http://schemas.microsoft.com/office/drawing/2014/main" id="{1B32B440-57E2-4A7D-A262-997F1FD7D4D3}"/>
                    </a:ext>
                  </a:extLst>
                </p:cNvPr>
                <p:cNvPicPr/>
                <p:nvPr/>
              </p:nvPicPr>
              <p:blipFill>
                <a:blip r:embed="rId330"/>
                <a:stretch>
                  <a:fillRect/>
                </a:stretch>
              </p:blipFill>
              <p:spPr>
                <a:xfrm>
                  <a:off x="4215253" y="5725632"/>
                  <a:ext cx="49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4" name="Freihand 183">
                  <a:extLst>
                    <a:ext uri="{FF2B5EF4-FFF2-40B4-BE49-F238E27FC236}">
                      <a16:creationId xmlns:a16="http://schemas.microsoft.com/office/drawing/2014/main" id="{D3D0369D-0E4E-45EF-9346-42EDDD830CE8}"/>
                    </a:ext>
                  </a:extLst>
                </p14:cNvPr>
                <p14:cNvContentPartPr/>
                <p14:nvPr/>
              </p14:nvContentPartPr>
              <p14:xfrm>
                <a:off x="4246933" y="5710872"/>
                <a:ext cx="114120" cy="48960"/>
              </p14:xfrm>
            </p:contentPart>
          </mc:Choice>
          <mc:Fallback xmlns="">
            <p:pic>
              <p:nvPicPr>
                <p:cNvPr id="184" name="Freihand 183">
                  <a:extLst>
                    <a:ext uri="{FF2B5EF4-FFF2-40B4-BE49-F238E27FC236}">
                      <a16:creationId xmlns:a16="http://schemas.microsoft.com/office/drawing/2014/main" id="{D3D0369D-0E4E-45EF-9346-42EDDD830CE8}"/>
                    </a:ext>
                  </a:extLst>
                </p:cNvPr>
                <p:cNvPicPr/>
                <p:nvPr/>
              </p:nvPicPr>
              <p:blipFill>
                <a:blip r:embed="rId332"/>
                <a:stretch>
                  <a:fillRect/>
                </a:stretch>
              </p:blipFill>
              <p:spPr>
                <a:xfrm>
                  <a:off x="4242613" y="5706552"/>
                  <a:ext cx="122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5" name="Freihand 184">
                  <a:extLst>
                    <a:ext uri="{FF2B5EF4-FFF2-40B4-BE49-F238E27FC236}">
                      <a16:creationId xmlns:a16="http://schemas.microsoft.com/office/drawing/2014/main" id="{9E9CC32C-2BC3-4A81-B51D-ED1908DD06BB}"/>
                    </a:ext>
                  </a:extLst>
                </p14:cNvPr>
                <p14:cNvContentPartPr/>
                <p14:nvPr/>
              </p14:nvContentPartPr>
              <p14:xfrm>
                <a:off x="4246213" y="5795832"/>
                <a:ext cx="99720" cy="25560"/>
              </p14:xfrm>
            </p:contentPart>
          </mc:Choice>
          <mc:Fallback xmlns="">
            <p:pic>
              <p:nvPicPr>
                <p:cNvPr id="185" name="Freihand 184">
                  <a:extLst>
                    <a:ext uri="{FF2B5EF4-FFF2-40B4-BE49-F238E27FC236}">
                      <a16:creationId xmlns:a16="http://schemas.microsoft.com/office/drawing/2014/main" id="{9E9CC32C-2BC3-4A81-B51D-ED1908DD06BB}"/>
                    </a:ext>
                  </a:extLst>
                </p:cNvPr>
                <p:cNvPicPr/>
                <p:nvPr/>
              </p:nvPicPr>
              <p:blipFill>
                <a:blip r:embed="rId334"/>
                <a:stretch>
                  <a:fillRect/>
                </a:stretch>
              </p:blipFill>
              <p:spPr>
                <a:xfrm>
                  <a:off x="4241893" y="5791512"/>
                  <a:ext cx="108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6" name="Freihand 185">
                  <a:extLst>
                    <a:ext uri="{FF2B5EF4-FFF2-40B4-BE49-F238E27FC236}">
                      <a16:creationId xmlns:a16="http://schemas.microsoft.com/office/drawing/2014/main" id="{EB277AB3-DD38-42D6-B6B4-B828B03253D8}"/>
                    </a:ext>
                  </a:extLst>
                </p14:cNvPr>
                <p14:cNvContentPartPr/>
                <p14:nvPr/>
              </p14:nvContentPartPr>
              <p14:xfrm>
                <a:off x="4354213" y="5650752"/>
                <a:ext cx="207000" cy="160920"/>
              </p14:xfrm>
            </p:contentPart>
          </mc:Choice>
          <mc:Fallback xmlns="">
            <p:pic>
              <p:nvPicPr>
                <p:cNvPr id="186" name="Freihand 185">
                  <a:extLst>
                    <a:ext uri="{FF2B5EF4-FFF2-40B4-BE49-F238E27FC236}">
                      <a16:creationId xmlns:a16="http://schemas.microsoft.com/office/drawing/2014/main" id="{EB277AB3-DD38-42D6-B6B4-B828B03253D8}"/>
                    </a:ext>
                  </a:extLst>
                </p:cNvPr>
                <p:cNvPicPr/>
                <p:nvPr/>
              </p:nvPicPr>
              <p:blipFill>
                <a:blip r:embed="rId336"/>
                <a:stretch>
                  <a:fillRect/>
                </a:stretch>
              </p:blipFill>
              <p:spPr>
                <a:xfrm>
                  <a:off x="4349893" y="5646432"/>
                  <a:ext cx="215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7" name="Freihand 186">
                  <a:extLst>
                    <a:ext uri="{FF2B5EF4-FFF2-40B4-BE49-F238E27FC236}">
                      <a16:creationId xmlns:a16="http://schemas.microsoft.com/office/drawing/2014/main" id="{464F8894-E5B4-4BFC-AFE7-6A027C14B3EC}"/>
                    </a:ext>
                  </a:extLst>
                </p14:cNvPr>
                <p14:cNvContentPartPr/>
                <p14:nvPr/>
              </p14:nvContentPartPr>
              <p14:xfrm>
                <a:off x="4692973" y="5642472"/>
                <a:ext cx="236520" cy="217800"/>
              </p14:xfrm>
            </p:contentPart>
          </mc:Choice>
          <mc:Fallback xmlns="">
            <p:pic>
              <p:nvPicPr>
                <p:cNvPr id="187" name="Freihand 186">
                  <a:extLst>
                    <a:ext uri="{FF2B5EF4-FFF2-40B4-BE49-F238E27FC236}">
                      <a16:creationId xmlns:a16="http://schemas.microsoft.com/office/drawing/2014/main" id="{464F8894-E5B4-4BFC-AFE7-6A027C14B3EC}"/>
                    </a:ext>
                  </a:extLst>
                </p:cNvPr>
                <p:cNvPicPr/>
                <p:nvPr/>
              </p:nvPicPr>
              <p:blipFill>
                <a:blip r:embed="rId338"/>
                <a:stretch>
                  <a:fillRect/>
                </a:stretch>
              </p:blipFill>
              <p:spPr>
                <a:xfrm>
                  <a:off x="4688653" y="5638152"/>
                  <a:ext cx="245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9" name="Freihand 188">
                  <a:extLst>
                    <a:ext uri="{FF2B5EF4-FFF2-40B4-BE49-F238E27FC236}">
                      <a16:creationId xmlns:a16="http://schemas.microsoft.com/office/drawing/2014/main" id="{CE2DB833-9C2A-4BB8-BBD8-3725F7C20F4D}"/>
                    </a:ext>
                  </a:extLst>
                </p14:cNvPr>
                <p14:cNvContentPartPr/>
                <p14:nvPr/>
              </p14:nvContentPartPr>
              <p14:xfrm>
                <a:off x="4952893" y="5642472"/>
                <a:ext cx="261000" cy="241920"/>
              </p14:xfrm>
            </p:contentPart>
          </mc:Choice>
          <mc:Fallback xmlns="">
            <p:pic>
              <p:nvPicPr>
                <p:cNvPr id="189" name="Freihand 188">
                  <a:extLst>
                    <a:ext uri="{FF2B5EF4-FFF2-40B4-BE49-F238E27FC236}">
                      <a16:creationId xmlns:a16="http://schemas.microsoft.com/office/drawing/2014/main" id="{CE2DB833-9C2A-4BB8-BBD8-3725F7C20F4D}"/>
                    </a:ext>
                  </a:extLst>
                </p:cNvPr>
                <p:cNvPicPr/>
                <p:nvPr/>
              </p:nvPicPr>
              <p:blipFill>
                <a:blip r:embed="rId340"/>
                <a:stretch>
                  <a:fillRect/>
                </a:stretch>
              </p:blipFill>
              <p:spPr>
                <a:xfrm>
                  <a:off x="4948573" y="5638152"/>
                  <a:ext cx="2696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0" name="Freihand 189">
                  <a:extLst>
                    <a:ext uri="{FF2B5EF4-FFF2-40B4-BE49-F238E27FC236}">
                      <a16:creationId xmlns:a16="http://schemas.microsoft.com/office/drawing/2014/main" id="{1636617C-0C81-47E3-93DE-469FD0E4CF4C}"/>
                    </a:ext>
                  </a:extLst>
                </p14:cNvPr>
                <p14:cNvContentPartPr/>
                <p14:nvPr/>
              </p14:nvContentPartPr>
              <p14:xfrm>
                <a:off x="5409733" y="5630952"/>
                <a:ext cx="239400" cy="133560"/>
              </p14:xfrm>
            </p:contentPart>
          </mc:Choice>
          <mc:Fallback xmlns="">
            <p:pic>
              <p:nvPicPr>
                <p:cNvPr id="190" name="Freihand 189">
                  <a:extLst>
                    <a:ext uri="{FF2B5EF4-FFF2-40B4-BE49-F238E27FC236}">
                      <a16:creationId xmlns:a16="http://schemas.microsoft.com/office/drawing/2014/main" id="{1636617C-0C81-47E3-93DE-469FD0E4CF4C}"/>
                    </a:ext>
                  </a:extLst>
                </p:cNvPr>
                <p:cNvPicPr/>
                <p:nvPr/>
              </p:nvPicPr>
              <p:blipFill>
                <a:blip r:embed="rId342"/>
                <a:stretch>
                  <a:fillRect/>
                </a:stretch>
              </p:blipFill>
              <p:spPr>
                <a:xfrm>
                  <a:off x="5405413" y="5626632"/>
                  <a:ext cx="248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1" name="Freihand 190">
                  <a:extLst>
                    <a:ext uri="{FF2B5EF4-FFF2-40B4-BE49-F238E27FC236}">
                      <a16:creationId xmlns:a16="http://schemas.microsoft.com/office/drawing/2014/main" id="{93A73BEA-D1DE-4A6B-B0E2-755E93C42200}"/>
                    </a:ext>
                  </a:extLst>
                </p14:cNvPr>
                <p14:cNvContentPartPr/>
                <p14:nvPr/>
              </p14:nvContentPartPr>
              <p14:xfrm>
                <a:off x="5679733" y="5646792"/>
                <a:ext cx="104760" cy="99720"/>
              </p14:xfrm>
            </p:contentPart>
          </mc:Choice>
          <mc:Fallback xmlns="">
            <p:pic>
              <p:nvPicPr>
                <p:cNvPr id="191" name="Freihand 190">
                  <a:extLst>
                    <a:ext uri="{FF2B5EF4-FFF2-40B4-BE49-F238E27FC236}">
                      <a16:creationId xmlns:a16="http://schemas.microsoft.com/office/drawing/2014/main" id="{93A73BEA-D1DE-4A6B-B0E2-755E93C42200}"/>
                    </a:ext>
                  </a:extLst>
                </p:cNvPr>
                <p:cNvPicPr/>
                <p:nvPr/>
              </p:nvPicPr>
              <p:blipFill>
                <a:blip r:embed="rId344"/>
                <a:stretch>
                  <a:fillRect/>
                </a:stretch>
              </p:blipFill>
              <p:spPr>
                <a:xfrm>
                  <a:off x="5675413" y="5642472"/>
                  <a:ext cx="113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2" name="Freihand 191">
                  <a:extLst>
                    <a:ext uri="{FF2B5EF4-FFF2-40B4-BE49-F238E27FC236}">
                      <a16:creationId xmlns:a16="http://schemas.microsoft.com/office/drawing/2014/main" id="{A966EE30-756E-4636-A04C-B11410E9CC2F}"/>
                    </a:ext>
                  </a:extLst>
                </p14:cNvPr>
                <p14:cNvContentPartPr/>
                <p14:nvPr/>
              </p14:nvContentPartPr>
              <p14:xfrm>
                <a:off x="5969893" y="5598192"/>
                <a:ext cx="137880" cy="98640"/>
              </p14:xfrm>
            </p:contentPart>
          </mc:Choice>
          <mc:Fallback xmlns="">
            <p:pic>
              <p:nvPicPr>
                <p:cNvPr id="192" name="Freihand 191">
                  <a:extLst>
                    <a:ext uri="{FF2B5EF4-FFF2-40B4-BE49-F238E27FC236}">
                      <a16:creationId xmlns:a16="http://schemas.microsoft.com/office/drawing/2014/main" id="{A966EE30-756E-4636-A04C-B11410E9CC2F}"/>
                    </a:ext>
                  </a:extLst>
                </p:cNvPr>
                <p:cNvPicPr/>
                <p:nvPr/>
              </p:nvPicPr>
              <p:blipFill>
                <a:blip r:embed="rId346"/>
                <a:stretch>
                  <a:fillRect/>
                </a:stretch>
              </p:blipFill>
              <p:spPr>
                <a:xfrm>
                  <a:off x="5965573" y="5593872"/>
                  <a:ext cx="146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3" name="Freihand 192">
                  <a:extLst>
                    <a:ext uri="{FF2B5EF4-FFF2-40B4-BE49-F238E27FC236}">
                      <a16:creationId xmlns:a16="http://schemas.microsoft.com/office/drawing/2014/main" id="{4DBD71AB-EAA8-46E9-8BFE-6131F3573546}"/>
                    </a:ext>
                  </a:extLst>
                </p14:cNvPr>
                <p14:cNvContentPartPr/>
                <p14:nvPr/>
              </p14:nvContentPartPr>
              <p14:xfrm>
                <a:off x="5924533" y="5632752"/>
                <a:ext cx="186840" cy="36000"/>
              </p14:xfrm>
            </p:contentPart>
          </mc:Choice>
          <mc:Fallback xmlns="">
            <p:pic>
              <p:nvPicPr>
                <p:cNvPr id="193" name="Freihand 192">
                  <a:extLst>
                    <a:ext uri="{FF2B5EF4-FFF2-40B4-BE49-F238E27FC236}">
                      <a16:creationId xmlns:a16="http://schemas.microsoft.com/office/drawing/2014/main" id="{4DBD71AB-EAA8-46E9-8BFE-6131F3573546}"/>
                    </a:ext>
                  </a:extLst>
                </p:cNvPr>
                <p:cNvPicPr/>
                <p:nvPr/>
              </p:nvPicPr>
              <p:blipFill>
                <a:blip r:embed="rId348"/>
                <a:stretch>
                  <a:fillRect/>
                </a:stretch>
              </p:blipFill>
              <p:spPr>
                <a:xfrm>
                  <a:off x="5920213" y="5628432"/>
                  <a:ext cx="195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4" name="Freihand 193">
                  <a:extLst>
                    <a:ext uri="{FF2B5EF4-FFF2-40B4-BE49-F238E27FC236}">
                      <a16:creationId xmlns:a16="http://schemas.microsoft.com/office/drawing/2014/main" id="{7559B119-D980-464E-B3DE-F1A0A5E7172E}"/>
                    </a:ext>
                  </a:extLst>
                </p14:cNvPr>
                <p14:cNvContentPartPr/>
                <p14:nvPr/>
              </p14:nvContentPartPr>
              <p14:xfrm>
                <a:off x="6316573" y="5598912"/>
                <a:ext cx="103320" cy="136440"/>
              </p14:xfrm>
            </p:contentPart>
          </mc:Choice>
          <mc:Fallback xmlns="">
            <p:pic>
              <p:nvPicPr>
                <p:cNvPr id="194" name="Freihand 193">
                  <a:extLst>
                    <a:ext uri="{FF2B5EF4-FFF2-40B4-BE49-F238E27FC236}">
                      <a16:creationId xmlns:a16="http://schemas.microsoft.com/office/drawing/2014/main" id="{7559B119-D980-464E-B3DE-F1A0A5E7172E}"/>
                    </a:ext>
                  </a:extLst>
                </p:cNvPr>
                <p:cNvPicPr/>
                <p:nvPr/>
              </p:nvPicPr>
              <p:blipFill>
                <a:blip r:embed="rId350"/>
                <a:stretch>
                  <a:fillRect/>
                </a:stretch>
              </p:blipFill>
              <p:spPr>
                <a:xfrm>
                  <a:off x="6312253" y="5594592"/>
                  <a:ext cx="111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5" name="Freihand 194">
                  <a:extLst>
                    <a:ext uri="{FF2B5EF4-FFF2-40B4-BE49-F238E27FC236}">
                      <a16:creationId xmlns:a16="http://schemas.microsoft.com/office/drawing/2014/main" id="{3D938E6E-2057-4F83-9676-11F634CBE34A}"/>
                    </a:ext>
                  </a:extLst>
                </p14:cNvPr>
                <p14:cNvContentPartPr/>
                <p14:nvPr/>
              </p14:nvContentPartPr>
              <p14:xfrm>
                <a:off x="6435013" y="5520432"/>
                <a:ext cx="106560" cy="198360"/>
              </p14:xfrm>
            </p:contentPart>
          </mc:Choice>
          <mc:Fallback xmlns="">
            <p:pic>
              <p:nvPicPr>
                <p:cNvPr id="195" name="Freihand 194">
                  <a:extLst>
                    <a:ext uri="{FF2B5EF4-FFF2-40B4-BE49-F238E27FC236}">
                      <a16:creationId xmlns:a16="http://schemas.microsoft.com/office/drawing/2014/main" id="{3D938E6E-2057-4F83-9676-11F634CBE34A}"/>
                    </a:ext>
                  </a:extLst>
                </p:cNvPr>
                <p:cNvPicPr/>
                <p:nvPr/>
              </p:nvPicPr>
              <p:blipFill>
                <a:blip r:embed="rId352"/>
                <a:stretch>
                  <a:fillRect/>
                </a:stretch>
              </p:blipFill>
              <p:spPr>
                <a:xfrm>
                  <a:off x="6430693" y="5516112"/>
                  <a:ext cx="115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6" name="Freihand 195">
                  <a:extLst>
                    <a:ext uri="{FF2B5EF4-FFF2-40B4-BE49-F238E27FC236}">
                      <a16:creationId xmlns:a16="http://schemas.microsoft.com/office/drawing/2014/main" id="{60B2E4C9-8AA7-48C2-B2B0-42CED614B29A}"/>
                    </a:ext>
                  </a:extLst>
                </p14:cNvPr>
                <p14:cNvContentPartPr/>
                <p14:nvPr/>
              </p14:nvContentPartPr>
              <p14:xfrm>
                <a:off x="6519253" y="5584152"/>
                <a:ext cx="209160" cy="93600"/>
              </p14:xfrm>
            </p:contentPart>
          </mc:Choice>
          <mc:Fallback xmlns="">
            <p:pic>
              <p:nvPicPr>
                <p:cNvPr id="196" name="Freihand 195">
                  <a:extLst>
                    <a:ext uri="{FF2B5EF4-FFF2-40B4-BE49-F238E27FC236}">
                      <a16:creationId xmlns:a16="http://schemas.microsoft.com/office/drawing/2014/main" id="{60B2E4C9-8AA7-48C2-B2B0-42CED614B29A}"/>
                    </a:ext>
                  </a:extLst>
                </p:cNvPr>
                <p:cNvPicPr/>
                <p:nvPr/>
              </p:nvPicPr>
              <p:blipFill>
                <a:blip r:embed="rId354"/>
                <a:stretch>
                  <a:fillRect/>
                </a:stretch>
              </p:blipFill>
              <p:spPr>
                <a:xfrm>
                  <a:off x="6514933" y="5579832"/>
                  <a:ext cx="217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7" name="Freihand 196">
                  <a:extLst>
                    <a:ext uri="{FF2B5EF4-FFF2-40B4-BE49-F238E27FC236}">
                      <a16:creationId xmlns:a16="http://schemas.microsoft.com/office/drawing/2014/main" id="{50631F93-6C79-4222-939B-1D19B658B359}"/>
                    </a:ext>
                  </a:extLst>
                </p14:cNvPr>
                <p14:cNvContentPartPr/>
                <p14:nvPr/>
              </p14:nvContentPartPr>
              <p14:xfrm>
                <a:off x="6723013" y="5503872"/>
                <a:ext cx="174600" cy="160200"/>
              </p14:xfrm>
            </p:contentPart>
          </mc:Choice>
          <mc:Fallback xmlns="">
            <p:pic>
              <p:nvPicPr>
                <p:cNvPr id="197" name="Freihand 196">
                  <a:extLst>
                    <a:ext uri="{FF2B5EF4-FFF2-40B4-BE49-F238E27FC236}">
                      <a16:creationId xmlns:a16="http://schemas.microsoft.com/office/drawing/2014/main" id="{50631F93-6C79-4222-939B-1D19B658B359}"/>
                    </a:ext>
                  </a:extLst>
                </p:cNvPr>
                <p:cNvPicPr/>
                <p:nvPr/>
              </p:nvPicPr>
              <p:blipFill>
                <a:blip r:embed="rId356"/>
                <a:stretch>
                  <a:fillRect/>
                </a:stretch>
              </p:blipFill>
              <p:spPr>
                <a:xfrm>
                  <a:off x="6718693" y="5499552"/>
                  <a:ext cx="183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8" name="Freihand 197">
                  <a:extLst>
                    <a:ext uri="{FF2B5EF4-FFF2-40B4-BE49-F238E27FC236}">
                      <a16:creationId xmlns:a16="http://schemas.microsoft.com/office/drawing/2014/main" id="{951E4EED-CA32-4D19-8E58-5E4A6E14E325}"/>
                    </a:ext>
                  </a:extLst>
                </p14:cNvPr>
                <p14:cNvContentPartPr/>
                <p14:nvPr/>
              </p14:nvContentPartPr>
              <p14:xfrm>
                <a:off x="6805453" y="5599272"/>
                <a:ext cx="103320" cy="51120"/>
              </p14:xfrm>
            </p:contentPart>
          </mc:Choice>
          <mc:Fallback xmlns="">
            <p:pic>
              <p:nvPicPr>
                <p:cNvPr id="198" name="Freihand 197">
                  <a:extLst>
                    <a:ext uri="{FF2B5EF4-FFF2-40B4-BE49-F238E27FC236}">
                      <a16:creationId xmlns:a16="http://schemas.microsoft.com/office/drawing/2014/main" id="{951E4EED-CA32-4D19-8E58-5E4A6E14E325}"/>
                    </a:ext>
                  </a:extLst>
                </p:cNvPr>
                <p:cNvPicPr/>
                <p:nvPr/>
              </p:nvPicPr>
              <p:blipFill>
                <a:blip r:embed="rId358"/>
                <a:stretch>
                  <a:fillRect/>
                </a:stretch>
              </p:blipFill>
              <p:spPr>
                <a:xfrm>
                  <a:off x="6801133" y="5594952"/>
                  <a:ext cx="111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9" name="Freihand 198">
                  <a:extLst>
                    <a:ext uri="{FF2B5EF4-FFF2-40B4-BE49-F238E27FC236}">
                      <a16:creationId xmlns:a16="http://schemas.microsoft.com/office/drawing/2014/main" id="{6912CE12-E57B-4F22-ABC9-3990D329D9A9}"/>
                    </a:ext>
                  </a:extLst>
                </p14:cNvPr>
                <p14:cNvContentPartPr/>
                <p14:nvPr/>
              </p14:nvContentPartPr>
              <p14:xfrm>
                <a:off x="6952693" y="5555352"/>
                <a:ext cx="196200" cy="118800"/>
              </p14:xfrm>
            </p:contentPart>
          </mc:Choice>
          <mc:Fallback xmlns="">
            <p:pic>
              <p:nvPicPr>
                <p:cNvPr id="199" name="Freihand 198">
                  <a:extLst>
                    <a:ext uri="{FF2B5EF4-FFF2-40B4-BE49-F238E27FC236}">
                      <a16:creationId xmlns:a16="http://schemas.microsoft.com/office/drawing/2014/main" id="{6912CE12-E57B-4F22-ABC9-3990D329D9A9}"/>
                    </a:ext>
                  </a:extLst>
                </p:cNvPr>
                <p:cNvPicPr/>
                <p:nvPr/>
              </p:nvPicPr>
              <p:blipFill>
                <a:blip r:embed="rId360"/>
                <a:stretch>
                  <a:fillRect/>
                </a:stretch>
              </p:blipFill>
              <p:spPr>
                <a:xfrm>
                  <a:off x="6948373" y="5551032"/>
                  <a:ext cx="204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0" name="Freihand 199">
                  <a:extLst>
                    <a:ext uri="{FF2B5EF4-FFF2-40B4-BE49-F238E27FC236}">
                      <a16:creationId xmlns:a16="http://schemas.microsoft.com/office/drawing/2014/main" id="{61A099B6-6AF2-445F-AD6A-1BC576EAB55A}"/>
                    </a:ext>
                  </a:extLst>
                </p14:cNvPr>
                <p14:cNvContentPartPr/>
                <p14:nvPr/>
              </p14:nvContentPartPr>
              <p14:xfrm>
                <a:off x="7349413" y="5481552"/>
                <a:ext cx="146880" cy="136080"/>
              </p14:xfrm>
            </p:contentPart>
          </mc:Choice>
          <mc:Fallback xmlns="">
            <p:pic>
              <p:nvPicPr>
                <p:cNvPr id="200" name="Freihand 199">
                  <a:extLst>
                    <a:ext uri="{FF2B5EF4-FFF2-40B4-BE49-F238E27FC236}">
                      <a16:creationId xmlns:a16="http://schemas.microsoft.com/office/drawing/2014/main" id="{61A099B6-6AF2-445F-AD6A-1BC576EAB55A}"/>
                    </a:ext>
                  </a:extLst>
                </p:cNvPr>
                <p:cNvPicPr/>
                <p:nvPr/>
              </p:nvPicPr>
              <p:blipFill>
                <a:blip r:embed="rId362"/>
                <a:stretch>
                  <a:fillRect/>
                </a:stretch>
              </p:blipFill>
              <p:spPr>
                <a:xfrm>
                  <a:off x="7345093" y="5477232"/>
                  <a:ext cx="155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1" name="Freihand 200">
                  <a:extLst>
                    <a:ext uri="{FF2B5EF4-FFF2-40B4-BE49-F238E27FC236}">
                      <a16:creationId xmlns:a16="http://schemas.microsoft.com/office/drawing/2014/main" id="{5A08BCC7-A20B-4B0C-8963-003492412256}"/>
                    </a:ext>
                  </a:extLst>
                </p14:cNvPr>
                <p14:cNvContentPartPr/>
                <p14:nvPr/>
              </p14:nvContentPartPr>
              <p14:xfrm>
                <a:off x="7472893" y="5453832"/>
                <a:ext cx="341640" cy="196560"/>
              </p14:xfrm>
            </p:contentPart>
          </mc:Choice>
          <mc:Fallback xmlns="">
            <p:pic>
              <p:nvPicPr>
                <p:cNvPr id="201" name="Freihand 200">
                  <a:extLst>
                    <a:ext uri="{FF2B5EF4-FFF2-40B4-BE49-F238E27FC236}">
                      <a16:creationId xmlns:a16="http://schemas.microsoft.com/office/drawing/2014/main" id="{5A08BCC7-A20B-4B0C-8963-003492412256}"/>
                    </a:ext>
                  </a:extLst>
                </p:cNvPr>
                <p:cNvPicPr/>
                <p:nvPr/>
              </p:nvPicPr>
              <p:blipFill>
                <a:blip r:embed="rId364"/>
                <a:stretch>
                  <a:fillRect/>
                </a:stretch>
              </p:blipFill>
              <p:spPr>
                <a:xfrm>
                  <a:off x="7468573" y="5449512"/>
                  <a:ext cx="350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2" name="Freihand 201">
                  <a:extLst>
                    <a:ext uri="{FF2B5EF4-FFF2-40B4-BE49-F238E27FC236}">
                      <a16:creationId xmlns:a16="http://schemas.microsoft.com/office/drawing/2014/main" id="{03F36774-BB12-4185-AC30-9AA52B368755}"/>
                    </a:ext>
                  </a:extLst>
                </p14:cNvPr>
                <p14:cNvContentPartPr/>
                <p14:nvPr/>
              </p14:nvContentPartPr>
              <p14:xfrm>
                <a:off x="7835053" y="5439432"/>
                <a:ext cx="189720" cy="128160"/>
              </p14:xfrm>
            </p:contentPart>
          </mc:Choice>
          <mc:Fallback xmlns="">
            <p:pic>
              <p:nvPicPr>
                <p:cNvPr id="202" name="Freihand 201">
                  <a:extLst>
                    <a:ext uri="{FF2B5EF4-FFF2-40B4-BE49-F238E27FC236}">
                      <a16:creationId xmlns:a16="http://schemas.microsoft.com/office/drawing/2014/main" id="{03F36774-BB12-4185-AC30-9AA52B368755}"/>
                    </a:ext>
                  </a:extLst>
                </p:cNvPr>
                <p:cNvPicPr/>
                <p:nvPr/>
              </p:nvPicPr>
              <p:blipFill>
                <a:blip r:embed="rId366"/>
                <a:stretch>
                  <a:fillRect/>
                </a:stretch>
              </p:blipFill>
              <p:spPr>
                <a:xfrm>
                  <a:off x="7830733" y="5435112"/>
                  <a:ext cx="19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3" name="Freihand 202">
                  <a:extLst>
                    <a:ext uri="{FF2B5EF4-FFF2-40B4-BE49-F238E27FC236}">
                      <a16:creationId xmlns:a16="http://schemas.microsoft.com/office/drawing/2014/main" id="{6372EA71-0686-4903-89C4-C4B5538688FD}"/>
                    </a:ext>
                  </a:extLst>
                </p14:cNvPr>
                <p14:cNvContentPartPr/>
                <p14:nvPr/>
              </p14:nvContentPartPr>
              <p14:xfrm>
                <a:off x="8058973" y="5427192"/>
                <a:ext cx="233280" cy="120240"/>
              </p14:xfrm>
            </p:contentPart>
          </mc:Choice>
          <mc:Fallback xmlns="">
            <p:pic>
              <p:nvPicPr>
                <p:cNvPr id="203" name="Freihand 202">
                  <a:extLst>
                    <a:ext uri="{FF2B5EF4-FFF2-40B4-BE49-F238E27FC236}">
                      <a16:creationId xmlns:a16="http://schemas.microsoft.com/office/drawing/2014/main" id="{6372EA71-0686-4903-89C4-C4B5538688FD}"/>
                    </a:ext>
                  </a:extLst>
                </p:cNvPr>
                <p:cNvPicPr/>
                <p:nvPr/>
              </p:nvPicPr>
              <p:blipFill>
                <a:blip r:embed="rId368"/>
                <a:stretch>
                  <a:fillRect/>
                </a:stretch>
              </p:blipFill>
              <p:spPr>
                <a:xfrm>
                  <a:off x="8054653" y="5422872"/>
                  <a:ext cx="241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3" name="Freihand 162">
                  <a:extLst>
                    <a:ext uri="{FF2B5EF4-FFF2-40B4-BE49-F238E27FC236}">
                      <a16:creationId xmlns:a16="http://schemas.microsoft.com/office/drawing/2014/main" id="{54A12509-0956-4146-9C5C-0A65ABAF7717}"/>
                    </a:ext>
                  </a:extLst>
                </p14:cNvPr>
                <p14:cNvContentPartPr/>
                <p14:nvPr/>
              </p14:nvContentPartPr>
              <p14:xfrm>
                <a:off x="247693" y="5826072"/>
                <a:ext cx="12960" cy="168120"/>
              </p14:xfrm>
            </p:contentPart>
          </mc:Choice>
          <mc:Fallback xmlns="">
            <p:pic>
              <p:nvPicPr>
                <p:cNvPr id="163" name="Freihand 162">
                  <a:extLst>
                    <a:ext uri="{FF2B5EF4-FFF2-40B4-BE49-F238E27FC236}">
                      <a16:creationId xmlns:a16="http://schemas.microsoft.com/office/drawing/2014/main" id="{54A12509-0956-4146-9C5C-0A65ABAF7717}"/>
                    </a:ext>
                  </a:extLst>
                </p:cNvPr>
                <p:cNvPicPr/>
                <p:nvPr/>
              </p:nvPicPr>
              <p:blipFill>
                <a:blip r:embed="rId370"/>
                <a:stretch>
                  <a:fillRect/>
                </a:stretch>
              </p:blipFill>
              <p:spPr>
                <a:xfrm>
                  <a:off x="243373" y="5821752"/>
                  <a:ext cx="21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4" name="Freihand 163">
                  <a:extLst>
                    <a:ext uri="{FF2B5EF4-FFF2-40B4-BE49-F238E27FC236}">
                      <a16:creationId xmlns:a16="http://schemas.microsoft.com/office/drawing/2014/main" id="{5F07059C-0620-4295-8F46-4B6266C23428}"/>
                    </a:ext>
                  </a:extLst>
                </p14:cNvPr>
                <p14:cNvContentPartPr/>
                <p14:nvPr/>
              </p14:nvContentPartPr>
              <p14:xfrm>
                <a:off x="138253" y="5780712"/>
                <a:ext cx="191160" cy="205560"/>
              </p14:xfrm>
            </p:contentPart>
          </mc:Choice>
          <mc:Fallback xmlns="">
            <p:pic>
              <p:nvPicPr>
                <p:cNvPr id="164" name="Freihand 163">
                  <a:extLst>
                    <a:ext uri="{FF2B5EF4-FFF2-40B4-BE49-F238E27FC236}">
                      <a16:creationId xmlns:a16="http://schemas.microsoft.com/office/drawing/2014/main" id="{5F07059C-0620-4295-8F46-4B6266C23428}"/>
                    </a:ext>
                  </a:extLst>
                </p:cNvPr>
                <p:cNvPicPr/>
                <p:nvPr/>
              </p:nvPicPr>
              <p:blipFill>
                <a:blip r:embed="rId372"/>
                <a:stretch>
                  <a:fillRect/>
                </a:stretch>
              </p:blipFill>
              <p:spPr>
                <a:xfrm>
                  <a:off x="133933" y="5776392"/>
                  <a:ext cx="199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5" name="Freihand 164">
                  <a:extLst>
                    <a:ext uri="{FF2B5EF4-FFF2-40B4-BE49-F238E27FC236}">
                      <a16:creationId xmlns:a16="http://schemas.microsoft.com/office/drawing/2014/main" id="{FEFA2E0E-31FF-44AC-9825-45CE59208895}"/>
                    </a:ext>
                  </a:extLst>
                </p14:cNvPr>
                <p14:cNvContentPartPr/>
                <p14:nvPr/>
              </p14:nvContentPartPr>
              <p14:xfrm>
                <a:off x="365413" y="5848392"/>
                <a:ext cx="257400" cy="91800"/>
              </p14:xfrm>
            </p:contentPart>
          </mc:Choice>
          <mc:Fallback xmlns="">
            <p:pic>
              <p:nvPicPr>
                <p:cNvPr id="165" name="Freihand 164">
                  <a:extLst>
                    <a:ext uri="{FF2B5EF4-FFF2-40B4-BE49-F238E27FC236}">
                      <a16:creationId xmlns:a16="http://schemas.microsoft.com/office/drawing/2014/main" id="{FEFA2E0E-31FF-44AC-9825-45CE59208895}"/>
                    </a:ext>
                  </a:extLst>
                </p:cNvPr>
                <p:cNvPicPr/>
                <p:nvPr/>
              </p:nvPicPr>
              <p:blipFill>
                <a:blip r:embed="rId374"/>
                <a:stretch>
                  <a:fillRect/>
                </a:stretch>
              </p:blipFill>
              <p:spPr>
                <a:xfrm>
                  <a:off x="361093" y="5844072"/>
                  <a:ext cx="266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6" name="Freihand 165">
                  <a:extLst>
                    <a:ext uri="{FF2B5EF4-FFF2-40B4-BE49-F238E27FC236}">
                      <a16:creationId xmlns:a16="http://schemas.microsoft.com/office/drawing/2014/main" id="{CCCC3C67-558E-45B3-A46A-2D45106EE5AD}"/>
                    </a:ext>
                  </a:extLst>
                </p14:cNvPr>
                <p14:cNvContentPartPr/>
                <p14:nvPr/>
              </p14:nvContentPartPr>
              <p14:xfrm>
                <a:off x="638293" y="5711592"/>
                <a:ext cx="105840" cy="222480"/>
              </p14:xfrm>
            </p:contentPart>
          </mc:Choice>
          <mc:Fallback xmlns="">
            <p:pic>
              <p:nvPicPr>
                <p:cNvPr id="166" name="Freihand 165">
                  <a:extLst>
                    <a:ext uri="{FF2B5EF4-FFF2-40B4-BE49-F238E27FC236}">
                      <a16:creationId xmlns:a16="http://schemas.microsoft.com/office/drawing/2014/main" id="{CCCC3C67-558E-45B3-A46A-2D45106EE5AD}"/>
                    </a:ext>
                  </a:extLst>
                </p:cNvPr>
                <p:cNvPicPr/>
                <p:nvPr/>
              </p:nvPicPr>
              <p:blipFill>
                <a:blip r:embed="rId376"/>
                <a:stretch>
                  <a:fillRect/>
                </a:stretch>
              </p:blipFill>
              <p:spPr>
                <a:xfrm>
                  <a:off x="633973" y="5707272"/>
                  <a:ext cx="114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7" name="Freihand 166">
                  <a:extLst>
                    <a:ext uri="{FF2B5EF4-FFF2-40B4-BE49-F238E27FC236}">
                      <a16:creationId xmlns:a16="http://schemas.microsoft.com/office/drawing/2014/main" id="{5C62B4E5-5FDF-4649-AD47-DF3B9B7BF958}"/>
                    </a:ext>
                  </a:extLst>
                </p14:cNvPr>
                <p14:cNvContentPartPr/>
                <p14:nvPr/>
              </p14:nvContentPartPr>
              <p14:xfrm>
                <a:off x="745933" y="5812752"/>
                <a:ext cx="118080" cy="102960"/>
              </p14:xfrm>
            </p:contentPart>
          </mc:Choice>
          <mc:Fallback xmlns="">
            <p:pic>
              <p:nvPicPr>
                <p:cNvPr id="167" name="Freihand 166">
                  <a:extLst>
                    <a:ext uri="{FF2B5EF4-FFF2-40B4-BE49-F238E27FC236}">
                      <a16:creationId xmlns:a16="http://schemas.microsoft.com/office/drawing/2014/main" id="{5C62B4E5-5FDF-4649-AD47-DF3B9B7BF958}"/>
                    </a:ext>
                  </a:extLst>
                </p:cNvPr>
                <p:cNvPicPr/>
                <p:nvPr/>
              </p:nvPicPr>
              <p:blipFill>
                <a:blip r:embed="rId378"/>
                <a:stretch>
                  <a:fillRect/>
                </a:stretch>
              </p:blipFill>
              <p:spPr>
                <a:xfrm>
                  <a:off x="741613" y="5808432"/>
                  <a:ext cx="126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8" name="Freihand 167">
                  <a:extLst>
                    <a:ext uri="{FF2B5EF4-FFF2-40B4-BE49-F238E27FC236}">
                      <a16:creationId xmlns:a16="http://schemas.microsoft.com/office/drawing/2014/main" id="{B329D80D-D502-4572-8CF8-E78E7977396E}"/>
                    </a:ext>
                  </a:extLst>
                </p14:cNvPr>
                <p14:cNvContentPartPr/>
                <p14:nvPr/>
              </p14:nvContentPartPr>
              <p14:xfrm>
                <a:off x="874813" y="5718072"/>
                <a:ext cx="163440" cy="195840"/>
              </p14:xfrm>
            </p:contentPart>
          </mc:Choice>
          <mc:Fallback xmlns="">
            <p:pic>
              <p:nvPicPr>
                <p:cNvPr id="168" name="Freihand 167">
                  <a:extLst>
                    <a:ext uri="{FF2B5EF4-FFF2-40B4-BE49-F238E27FC236}">
                      <a16:creationId xmlns:a16="http://schemas.microsoft.com/office/drawing/2014/main" id="{B329D80D-D502-4572-8CF8-E78E7977396E}"/>
                    </a:ext>
                  </a:extLst>
                </p:cNvPr>
                <p:cNvPicPr/>
                <p:nvPr/>
              </p:nvPicPr>
              <p:blipFill>
                <a:blip r:embed="rId380"/>
                <a:stretch>
                  <a:fillRect/>
                </a:stretch>
              </p:blipFill>
              <p:spPr>
                <a:xfrm>
                  <a:off x="870493" y="5713752"/>
                  <a:ext cx="172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9" name="Freihand 168">
                  <a:extLst>
                    <a:ext uri="{FF2B5EF4-FFF2-40B4-BE49-F238E27FC236}">
                      <a16:creationId xmlns:a16="http://schemas.microsoft.com/office/drawing/2014/main" id="{F3F34BDE-B082-4AB3-8851-3E3B4DACFDB5}"/>
                    </a:ext>
                  </a:extLst>
                </p14:cNvPr>
                <p14:cNvContentPartPr/>
                <p14:nvPr/>
              </p14:nvContentPartPr>
              <p14:xfrm>
                <a:off x="1053013" y="5697912"/>
                <a:ext cx="40680" cy="188640"/>
              </p14:xfrm>
            </p:contentPart>
          </mc:Choice>
          <mc:Fallback xmlns="">
            <p:pic>
              <p:nvPicPr>
                <p:cNvPr id="169" name="Freihand 168">
                  <a:extLst>
                    <a:ext uri="{FF2B5EF4-FFF2-40B4-BE49-F238E27FC236}">
                      <a16:creationId xmlns:a16="http://schemas.microsoft.com/office/drawing/2014/main" id="{F3F34BDE-B082-4AB3-8851-3E3B4DACFDB5}"/>
                    </a:ext>
                  </a:extLst>
                </p:cNvPr>
                <p:cNvPicPr/>
                <p:nvPr/>
              </p:nvPicPr>
              <p:blipFill>
                <a:blip r:embed="rId382"/>
                <a:stretch>
                  <a:fillRect/>
                </a:stretch>
              </p:blipFill>
              <p:spPr>
                <a:xfrm>
                  <a:off x="1048693" y="5693592"/>
                  <a:ext cx="49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0" name="Freihand 169">
                  <a:extLst>
                    <a:ext uri="{FF2B5EF4-FFF2-40B4-BE49-F238E27FC236}">
                      <a16:creationId xmlns:a16="http://schemas.microsoft.com/office/drawing/2014/main" id="{12926048-5312-4E95-AC48-853993107BDB}"/>
                    </a:ext>
                  </a:extLst>
                </p14:cNvPr>
                <p14:cNvContentPartPr/>
                <p14:nvPr/>
              </p14:nvContentPartPr>
              <p14:xfrm>
                <a:off x="1126813" y="5820672"/>
                <a:ext cx="150480" cy="49320"/>
              </p14:xfrm>
            </p:contentPart>
          </mc:Choice>
          <mc:Fallback xmlns="">
            <p:pic>
              <p:nvPicPr>
                <p:cNvPr id="170" name="Freihand 169">
                  <a:extLst>
                    <a:ext uri="{FF2B5EF4-FFF2-40B4-BE49-F238E27FC236}">
                      <a16:creationId xmlns:a16="http://schemas.microsoft.com/office/drawing/2014/main" id="{12926048-5312-4E95-AC48-853993107BDB}"/>
                    </a:ext>
                  </a:extLst>
                </p:cNvPr>
                <p:cNvPicPr/>
                <p:nvPr/>
              </p:nvPicPr>
              <p:blipFill>
                <a:blip r:embed="rId384"/>
                <a:stretch>
                  <a:fillRect/>
                </a:stretch>
              </p:blipFill>
              <p:spPr>
                <a:xfrm>
                  <a:off x="1122493" y="5816352"/>
                  <a:ext cx="1591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1" name="Freihand 170">
                  <a:extLst>
                    <a:ext uri="{FF2B5EF4-FFF2-40B4-BE49-F238E27FC236}">
                      <a16:creationId xmlns:a16="http://schemas.microsoft.com/office/drawing/2014/main" id="{4EB114DF-4D42-4A15-BC49-44E13A6E79C7}"/>
                    </a:ext>
                  </a:extLst>
                </p14:cNvPr>
                <p14:cNvContentPartPr/>
                <p14:nvPr/>
              </p14:nvContentPartPr>
              <p14:xfrm>
                <a:off x="1300693" y="5767752"/>
                <a:ext cx="147240" cy="87840"/>
              </p14:xfrm>
            </p:contentPart>
          </mc:Choice>
          <mc:Fallback xmlns="">
            <p:pic>
              <p:nvPicPr>
                <p:cNvPr id="171" name="Freihand 170">
                  <a:extLst>
                    <a:ext uri="{FF2B5EF4-FFF2-40B4-BE49-F238E27FC236}">
                      <a16:creationId xmlns:a16="http://schemas.microsoft.com/office/drawing/2014/main" id="{4EB114DF-4D42-4A15-BC49-44E13A6E79C7}"/>
                    </a:ext>
                  </a:extLst>
                </p:cNvPr>
                <p:cNvPicPr/>
                <p:nvPr/>
              </p:nvPicPr>
              <p:blipFill>
                <a:blip r:embed="rId386"/>
                <a:stretch>
                  <a:fillRect/>
                </a:stretch>
              </p:blipFill>
              <p:spPr>
                <a:xfrm>
                  <a:off x="1296373" y="5763432"/>
                  <a:ext cx="155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72" name="Freihand 171">
                  <a:extLst>
                    <a:ext uri="{FF2B5EF4-FFF2-40B4-BE49-F238E27FC236}">
                      <a16:creationId xmlns:a16="http://schemas.microsoft.com/office/drawing/2014/main" id="{0C0D1162-E5CC-4382-8507-016BB103A2E3}"/>
                    </a:ext>
                  </a:extLst>
                </p14:cNvPr>
                <p14:cNvContentPartPr/>
                <p14:nvPr/>
              </p14:nvContentPartPr>
              <p14:xfrm>
                <a:off x="1620013" y="5808792"/>
                <a:ext cx="219240" cy="93600"/>
              </p14:xfrm>
            </p:contentPart>
          </mc:Choice>
          <mc:Fallback xmlns="">
            <p:pic>
              <p:nvPicPr>
                <p:cNvPr id="172" name="Freihand 171">
                  <a:extLst>
                    <a:ext uri="{FF2B5EF4-FFF2-40B4-BE49-F238E27FC236}">
                      <a16:creationId xmlns:a16="http://schemas.microsoft.com/office/drawing/2014/main" id="{0C0D1162-E5CC-4382-8507-016BB103A2E3}"/>
                    </a:ext>
                  </a:extLst>
                </p:cNvPr>
                <p:cNvPicPr/>
                <p:nvPr/>
              </p:nvPicPr>
              <p:blipFill>
                <a:blip r:embed="rId388"/>
                <a:stretch>
                  <a:fillRect/>
                </a:stretch>
              </p:blipFill>
              <p:spPr>
                <a:xfrm>
                  <a:off x="1615693" y="5804472"/>
                  <a:ext cx="227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3" name="Freihand 172">
                  <a:extLst>
                    <a:ext uri="{FF2B5EF4-FFF2-40B4-BE49-F238E27FC236}">
                      <a16:creationId xmlns:a16="http://schemas.microsoft.com/office/drawing/2014/main" id="{CFAA0CB4-87F1-4820-9160-7CCCCD9298F3}"/>
                    </a:ext>
                  </a:extLst>
                </p14:cNvPr>
                <p14:cNvContentPartPr/>
                <p14:nvPr/>
              </p14:nvContentPartPr>
              <p14:xfrm>
                <a:off x="1830253" y="5786472"/>
                <a:ext cx="221400" cy="94680"/>
              </p14:xfrm>
            </p:contentPart>
          </mc:Choice>
          <mc:Fallback xmlns="">
            <p:pic>
              <p:nvPicPr>
                <p:cNvPr id="173" name="Freihand 172">
                  <a:extLst>
                    <a:ext uri="{FF2B5EF4-FFF2-40B4-BE49-F238E27FC236}">
                      <a16:creationId xmlns:a16="http://schemas.microsoft.com/office/drawing/2014/main" id="{CFAA0CB4-87F1-4820-9160-7CCCCD9298F3}"/>
                    </a:ext>
                  </a:extLst>
                </p:cNvPr>
                <p:cNvPicPr/>
                <p:nvPr/>
              </p:nvPicPr>
              <p:blipFill>
                <a:blip r:embed="rId390"/>
                <a:stretch>
                  <a:fillRect/>
                </a:stretch>
              </p:blipFill>
              <p:spPr>
                <a:xfrm>
                  <a:off x="1825933" y="5782152"/>
                  <a:ext cx="230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74" name="Freihand 173">
                  <a:extLst>
                    <a:ext uri="{FF2B5EF4-FFF2-40B4-BE49-F238E27FC236}">
                      <a16:creationId xmlns:a16="http://schemas.microsoft.com/office/drawing/2014/main" id="{0B39CE89-2322-428D-8215-E636BEE78204}"/>
                    </a:ext>
                  </a:extLst>
                </p14:cNvPr>
                <p14:cNvContentPartPr/>
                <p14:nvPr/>
              </p14:nvContentPartPr>
              <p14:xfrm>
                <a:off x="2220853" y="5832912"/>
                <a:ext cx="347400" cy="66600"/>
              </p14:xfrm>
            </p:contentPart>
          </mc:Choice>
          <mc:Fallback xmlns="">
            <p:pic>
              <p:nvPicPr>
                <p:cNvPr id="174" name="Freihand 173">
                  <a:extLst>
                    <a:ext uri="{FF2B5EF4-FFF2-40B4-BE49-F238E27FC236}">
                      <a16:creationId xmlns:a16="http://schemas.microsoft.com/office/drawing/2014/main" id="{0B39CE89-2322-428D-8215-E636BEE78204}"/>
                    </a:ext>
                  </a:extLst>
                </p:cNvPr>
                <p:cNvPicPr/>
                <p:nvPr/>
              </p:nvPicPr>
              <p:blipFill>
                <a:blip r:embed="rId392"/>
                <a:stretch>
                  <a:fillRect/>
                </a:stretch>
              </p:blipFill>
              <p:spPr>
                <a:xfrm>
                  <a:off x="2216533" y="5828592"/>
                  <a:ext cx="356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75" name="Freihand 174">
                  <a:extLst>
                    <a:ext uri="{FF2B5EF4-FFF2-40B4-BE49-F238E27FC236}">
                      <a16:creationId xmlns:a16="http://schemas.microsoft.com/office/drawing/2014/main" id="{72B55085-DFDC-4159-9265-3ADABD1F5234}"/>
                    </a:ext>
                  </a:extLst>
                </p14:cNvPr>
                <p14:cNvContentPartPr/>
                <p14:nvPr/>
              </p14:nvContentPartPr>
              <p14:xfrm>
                <a:off x="2550613" y="5735712"/>
                <a:ext cx="37080" cy="6480"/>
              </p14:xfrm>
            </p:contentPart>
          </mc:Choice>
          <mc:Fallback xmlns="">
            <p:pic>
              <p:nvPicPr>
                <p:cNvPr id="175" name="Freihand 174">
                  <a:extLst>
                    <a:ext uri="{FF2B5EF4-FFF2-40B4-BE49-F238E27FC236}">
                      <a16:creationId xmlns:a16="http://schemas.microsoft.com/office/drawing/2014/main" id="{72B55085-DFDC-4159-9265-3ADABD1F5234}"/>
                    </a:ext>
                  </a:extLst>
                </p:cNvPr>
                <p:cNvPicPr/>
                <p:nvPr/>
              </p:nvPicPr>
              <p:blipFill>
                <a:blip r:embed="rId394"/>
                <a:stretch>
                  <a:fillRect/>
                </a:stretch>
              </p:blipFill>
              <p:spPr>
                <a:xfrm>
                  <a:off x="2546293" y="5731392"/>
                  <a:ext cx="45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07" name="Freihand 206">
                  <a:extLst>
                    <a:ext uri="{FF2B5EF4-FFF2-40B4-BE49-F238E27FC236}">
                      <a16:creationId xmlns:a16="http://schemas.microsoft.com/office/drawing/2014/main" id="{2529A8E5-1F79-4310-ADD3-8A025F2C5D36}"/>
                    </a:ext>
                  </a:extLst>
                </p14:cNvPr>
                <p14:cNvContentPartPr/>
                <p14:nvPr/>
              </p14:nvContentPartPr>
              <p14:xfrm>
                <a:off x="197293" y="6110472"/>
                <a:ext cx="182520" cy="122760"/>
              </p14:xfrm>
            </p:contentPart>
          </mc:Choice>
          <mc:Fallback xmlns="">
            <p:pic>
              <p:nvPicPr>
                <p:cNvPr id="207" name="Freihand 206">
                  <a:extLst>
                    <a:ext uri="{FF2B5EF4-FFF2-40B4-BE49-F238E27FC236}">
                      <a16:creationId xmlns:a16="http://schemas.microsoft.com/office/drawing/2014/main" id="{2529A8E5-1F79-4310-ADD3-8A025F2C5D36}"/>
                    </a:ext>
                  </a:extLst>
                </p:cNvPr>
                <p:cNvPicPr/>
                <p:nvPr/>
              </p:nvPicPr>
              <p:blipFill>
                <a:blip r:embed="rId396"/>
                <a:stretch>
                  <a:fillRect/>
                </a:stretch>
              </p:blipFill>
              <p:spPr>
                <a:xfrm>
                  <a:off x="192973" y="6106152"/>
                  <a:ext cx="191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08" name="Freihand 207">
                  <a:extLst>
                    <a:ext uri="{FF2B5EF4-FFF2-40B4-BE49-F238E27FC236}">
                      <a16:creationId xmlns:a16="http://schemas.microsoft.com/office/drawing/2014/main" id="{62BB2466-8A11-429C-8F04-4C8E5B43C227}"/>
                    </a:ext>
                  </a:extLst>
                </p14:cNvPr>
                <p14:cNvContentPartPr/>
                <p14:nvPr/>
              </p14:nvContentPartPr>
              <p14:xfrm>
                <a:off x="384493" y="6109392"/>
                <a:ext cx="212760" cy="90720"/>
              </p14:xfrm>
            </p:contentPart>
          </mc:Choice>
          <mc:Fallback xmlns="">
            <p:pic>
              <p:nvPicPr>
                <p:cNvPr id="208" name="Freihand 207">
                  <a:extLst>
                    <a:ext uri="{FF2B5EF4-FFF2-40B4-BE49-F238E27FC236}">
                      <a16:creationId xmlns:a16="http://schemas.microsoft.com/office/drawing/2014/main" id="{62BB2466-8A11-429C-8F04-4C8E5B43C227}"/>
                    </a:ext>
                  </a:extLst>
                </p:cNvPr>
                <p:cNvPicPr/>
                <p:nvPr/>
              </p:nvPicPr>
              <p:blipFill>
                <a:blip r:embed="rId398"/>
                <a:stretch>
                  <a:fillRect/>
                </a:stretch>
              </p:blipFill>
              <p:spPr>
                <a:xfrm>
                  <a:off x="380173" y="6105072"/>
                  <a:ext cx="221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09" name="Freihand 208">
                  <a:extLst>
                    <a:ext uri="{FF2B5EF4-FFF2-40B4-BE49-F238E27FC236}">
                      <a16:creationId xmlns:a16="http://schemas.microsoft.com/office/drawing/2014/main" id="{242001D1-00B7-4F0F-848B-D828068FCA25}"/>
                    </a:ext>
                  </a:extLst>
                </p14:cNvPr>
                <p14:cNvContentPartPr/>
                <p14:nvPr/>
              </p14:nvContentPartPr>
              <p14:xfrm>
                <a:off x="745933" y="6101832"/>
                <a:ext cx="106920" cy="104760"/>
              </p14:xfrm>
            </p:contentPart>
          </mc:Choice>
          <mc:Fallback xmlns="">
            <p:pic>
              <p:nvPicPr>
                <p:cNvPr id="209" name="Freihand 208">
                  <a:extLst>
                    <a:ext uri="{FF2B5EF4-FFF2-40B4-BE49-F238E27FC236}">
                      <a16:creationId xmlns:a16="http://schemas.microsoft.com/office/drawing/2014/main" id="{242001D1-00B7-4F0F-848B-D828068FCA25}"/>
                    </a:ext>
                  </a:extLst>
                </p:cNvPr>
                <p:cNvPicPr/>
                <p:nvPr/>
              </p:nvPicPr>
              <p:blipFill>
                <a:blip r:embed="rId400"/>
                <a:stretch>
                  <a:fillRect/>
                </a:stretch>
              </p:blipFill>
              <p:spPr>
                <a:xfrm>
                  <a:off x="741613" y="6097512"/>
                  <a:ext cx="115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0" name="Freihand 209">
                  <a:extLst>
                    <a:ext uri="{FF2B5EF4-FFF2-40B4-BE49-F238E27FC236}">
                      <a16:creationId xmlns:a16="http://schemas.microsoft.com/office/drawing/2014/main" id="{099EDE44-A94E-4E5F-9482-5485B2CF7CF7}"/>
                    </a:ext>
                  </a:extLst>
                </p14:cNvPr>
                <p14:cNvContentPartPr/>
                <p14:nvPr/>
              </p14:nvContentPartPr>
              <p14:xfrm>
                <a:off x="892453" y="6037032"/>
                <a:ext cx="460080" cy="198720"/>
              </p14:xfrm>
            </p:contentPart>
          </mc:Choice>
          <mc:Fallback xmlns="">
            <p:pic>
              <p:nvPicPr>
                <p:cNvPr id="210" name="Freihand 209">
                  <a:extLst>
                    <a:ext uri="{FF2B5EF4-FFF2-40B4-BE49-F238E27FC236}">
                      <a16:creationId xmlns:a16="http://schemas.microsoft.com/office/drawing/2014/main" id="{099EDE44-A94E-4E5F-9482-5485B2CF7CF7}"/>
                    </a:ext>
                  </a:extLst>
                </p:cNvPr>
                <p:cNvPicPr/>
                <p:nvPr/>
              </p:nvPicPr>
              <p:blipFill>
                <a:blip r:embed="rId402"/>
                <a:stretch>
                  <a:fillRect/>
                </a:stretch>
              </p:blipFill>
              <p:spPr>
                <a:xfrm>
                  <a:off x="888133" y="6032712"/>
                  <a:ext cx="4687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1" name="Freihand 210">
                  <a:extLst>
                    <a:ext uri="{FF2B5EF4-FFF2-40B4-BE49-F238E27FC236}">
                      <a16:creationId xmlns:a16="http://schemas.microsoft.com/office/drawing/2014/main" id="{9571F8CC-217E-4B38-BB9C-51F50CB4FD81}"/>
                    </a:ext>
                  </a:extLst>
                </p14:cNvPr>
                <p14:cNvContentPartPr/>
                <p14:nvPr/>
              </p14:nvContentPartPr>
              <p14:xfrm>
                <a:off x="1563133" y="6115152"/>
                <a:ext cx="2160" cy="2520"/>
              </p14:xfrm>
            </p:contentPart>
          </mc:Choice>
          <mc:Fallback xmlns="">
            <p:pic>
              <p:nvPicPr>
                <p:cNvPr id="211" name="Freihand 210">
                  <a:extLst>
                    <a:ext uri="{FF2B5EF4-FFF2-40B4-BE49-F238E27FC236}">
                      <a16:creationId xmlns:a16="http://schemas.microsoft.com/office/drawing/2014/main" id="{9571F8CC-217E-4B38-BB9C-51F50CB4FD81}"/>
                    </a:ext>
                  </a:extLst>
                </p:cNvPr>
                <p:cNvPicPr/>
                <p:nvPr/>
              </p:nvPicPr>
              <p:blipFill>
                <a:blip r:embed="rId404"/>
                <a:stretch>
                  <a:fillRect/>
                </a:stretch>
              </p:blipFill>
              <p:spPr>
                <a:xfrm>
                  <a:off x="1558813" y="6110832"/>
                  <a:ext cx="10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2" name="Freihand 211">
                  <a:extLst>
                    <a:ext uri="{FF2B5EF4-FFF2-40B4-BE49-F238E27FC236}">
                      <a16:creationId xmlns:a16="http://schemas.microsoft.com/office/drawing/2014/main" id="{0F0C0BBC-5B76-4060-A882-0161962791B2}"/>
                    </a:ext>
                  </a:extLst>
                </p14:cNvPr>
                <p14:cNvContentPartPr/>
                <p14:nvPr/>
              </p14:nvContentPartPr>
              <p14:xfrm>
                <a:off x="1397173" y="6025152"/>
                <a:ext cx="76320" cy="101160"/>
              </p14:xfrm>
            </p:contentPart>
          </mc:Choice>
          <mc:Fallback xmlns="">
            <p:pic>
              <p:nvPicPr>
                <p:cNvPr id="212" name="Freihand 211">
                  <a:extLst>
                    <a:ext uri="{FF2B5EF4-FFF2-40B4-BE49-F238E27FC236}">
                      <a16:creationId xmlns:a16="http://schemas.microsoft.com/office/drawing/2014/main" id="{0F0C0BBC-5B76-4060-A882-0161962791B2}"/>
                    </a:ext>
                  </a:extLst>
                </p:cNvPr>
                <p:cNvPicPr/>
                <p:nvPr/>
              </p:nvPicPr>
              <p:blipFill>
                <a:blip r:embed="rId406"/>
                <a:stretch>
                  <a:fillRect/>
                </a:stretch>
              </p:blipFill>
              <p:spPr>
                <a:xfrm>
                  <a:off x="1392853" y="6020832"/>
                  <a:ext cx="84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3" name="Freihand 212">
                  <a:extLst>
                    <a:ext uri="{FF2B5EF4-FFF2-40B4-BE49-F238E27FC236}">
                      <a16:creationId xmlns:a16="http://schemas.microsoft.com/office/drawing/2014/main" id="{832CD3F7-4526-4901-A42F-E4BA22EC860E}"/>
                    </a:ext>
                  </a:extLst>
                </p14:cNvPr>
                <p14:cNvContentPartPr/>
                <p14:nvPr/>
              </p14:nvContentPartPr>
              <p14:xfrm>
                <a:off x="1608853" y="5998872"/>
                <a:ext cx="90720" cy="131760"/>
              </p14:xfrm>
            </p:contentPart>
          </mc:Choice>
          <mc:Fallback xmlns="">
            <p:pic>
              <p:nvPicPr>
                <p:cNvPr id="213" name="Freihand 212">
                  <a:extLst>
                    <a:ext uri="{FF2B5EF4-FFF2-40B4-BE49-F238E27FC236}">
                      <a16:creationId xmlns:a16="http://schemas.microsoft.com/office/drawing/2014/main" id="{832CD3F7-4526-4901-A42F-E4BA22EC860E}"/>
                    </a:ext>
                  </a:extLst>
                </p:cNvPr>
                <p:cNvPicPr/>
                <p:nvPr/>
              </p:nvPicPr>
              <p:blipFill>
                <a:blip r:embed="rId408"/>
                <a:stretch>
                  <a:fillRect/>
                </a:stretch>
              </p:blipFill>
              <p:spPr>
                <a:xfrm>
                  <a:off x="1604533" y="5994552"/>
                  <a:ext cx="99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4" name="Freihand 213">
                  <a:extLst>
                    <a:ext uri="{FF2B5EF4-FFF2-40B4-BE49-F238E27FC236}">
                      <a16:creationId xmlns:a16="http://schemas.microsoft.com/office/drawing/2014/main" id="{3075DD79-3822-446B-95E7-2D42686E6C7B}"/>
                    </a:ext>
                  </a:extLst>
                </p14:cNvPr>
                <p14:cNvContentPartPr/>
                <p14:nvPr/>
              </p14:nvContentPartPr>
              <p14:xfrm>
                <a:off x="1732693" y="6029112"/>
                <a:ext cx="227520" cy="103320"/>
              </p14:xfrm>
            </p:contentPart>
          </mc:Choice>
          <mc:Fallback xmlns="">
            <p:pic>
              <p:nvPicPr>
                <p:cNvPr id="214" name="Freihand 213">
                  <a:extLst>
                    <a:ext uri="{FF2B5EF4-FFF2-40B4-BE49-F238E27FC236}">
                      <a16:creationId xmlns:a16="http://schemas.microsoft.com/office/drawing/2014/main" id="{3075DD79-3822-446B-95E7-2D42686E6C7B}"/>
                    </a:ext>
                  </a:extLst>
                </p:cNvPr>
                <p:cNvPicPr/>
                <p:nvPr/>
              </p:nvPicPr>
              <p:blipFill>
                <a:blip r:embed="rId410"/>
                <a:stretch>
                  <a:fillRect/>
                </a:stretch>
              </p:blipFill>
              <p:spPr>
                <a:xfrm>
                  <a:off x="1728373" y="6024792"/>
                  <a:ext cx="236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5" name="Freihand 214">
                  <a:extLst>
                    <a:ext uri="{FF2B5EF4-FFF2-40B4-BE49-F238E27FC236}">
                      <a16:creationId xmlns:a16="http://schemas.microsoft.com/office/drawing/2014/main" id="{13222605-E0F2-4466-A697-77212DC20FFE}"/>
                    </a:ext>
                  </a:extLst>
                </p14:cNvPr>
                <p14:cNvContentPartPr/>
                <p14:nvPr/>
              </p14:nvContentPartPr>
              <p14:xfrm>
                <a:off x="1970653" y="6039192"/>
                <a:ext cx="83160" cy="101880"/>
              </p14:xfrm>
            </p:contentPart>
          </mc:Choice>
          <mc:Fallback xmlns="">
            <p:pic>
              <p:nvPicPr>
                <p:cNvPr id="215" name="Freihand 214">
                  <a:extLst>
                    <a:ext uri="{FF2B5EF4-FFF2-40B4-BE49-F238E27FC236}">
                      <a16:creationId xmlns:a16="http://schemas.microsoft.com/office/drawing/2014/main" id="{13222605-E0F2-4466-A697-77212DC20FFE}"/>
                    </a:ext>
                  </a:extLst>
                </p:cNvPr>
                <p:cNvPicPr/>
                <p:nvPr/>
              </p:nvPicPr>
              <p:blipFill>
                <a:blip r:embed="rId412"/>
                <a:stretch>
                  <a:fillRect/>
                </a:stretch>
              </p:blipFill>
              <p:spPr>
                <a:xfrm>
                  <a:off x="1966333" y="6034872"/>
                  <a:ext cx="91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6" name="Freihand 215">
                  <a:extLst>
                    <a:ext uri="{FF2B5EF4-FFF2-40B4-BE49-F238E27FC236}">
                      <a16:creationId xmlns:a16="http://schemas.microsoft.com/office/drawing/2014/main" id="{9BD55465-7649-4C1C-8B4F-0DC4503A449C}"/>
                    </a:ext>
                  </a:extLst>
                </p14:cNvPr>
                <p14:cNvContentPartPr/>
                <p14:nvPr/>
              </p14:nvContentPartPr>
              <p14:xfrm>
                <a:off x="2080813" y="5987712"/>
                <a:ext cx="104040" cy="120960"/>
              </p14:xfrm>
            </p:contentPart>
          </mc:Choice>
          <mc:Fallback xmlns="">
            <p:pic>
              <p:nvPicPr>
                <p:cNvPr id="216" name="Freihand 215">
                  <a:extLst>
                    <a:ext uri="{FF2B5EF4-FFF2-40B4-BE49-F238E27FC236}">
                      <a16:creationId xmlns:a16="http://schemas.microsoft.com/office/drawing/2014/main" id="{9BD55465-7649-4C1C-8B4F-0DC4503A449C}"/>
                    </a:ext>
                  </a:extLst>
                </p:cNvPr>
                <p:cNvPicPr/>
                <p:nvPr/>
              </p:nvPicPr>
              <p:blipFill>
                <a:blip r:embed="rId414"/>
                <a:stretch>
                  <a:fillRect/>
                </a:stretch>
              </p:blipFill>
              <p:spPr>
                <a:xfrm>
                  <a:off x="2076493" y="5983392"/>
                  <a:ext cx="112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7" name="Freihand 216">
                  <a:extLst>
                    <a:ext uri="{FF2B5EF4-FFF2-40B4-BE49-F238E27FC236}">
                      <a16:creationId xmlns:a16="http://schemas.microsoft.com/office/drawing/2014/main" id="{732570B0-1CD5-4243-8DDE-16B418513411}"/>
                    </a:ext>
                  </a:extLst>
                </p14:cNvPr>
                <p14:cNvContentPartPr/>
                <p14:nvPr/>
              </p14:nvContentPartPr>
              <p14:xfrm>
                <a:off x="2205013" y="5940192"/>
                <a:ext cx="339480" cy="152280"/>
              </p14:xfrm>
            </p:contentPart>
          </mc:Choice>
          <mc:Fallback xmlns="">
            <p:pic>
              <p:nvPicPr>
                <p:cNvPr id="217" name="Freihand 216">
                  <a:extLst>
                    <a:ext uri="{FF2B5EF4-FFF2-40B4-BE49-F238E27FC236}">
                      <a16:creationId xmlns:a16="http://schemas.microsoft.com/office/drawing/2014/main" id="{732570B0-1CD5-4243-8DDE-16B418513411}"/>
                    </a:ext>
                  </a:extLst>
                </p:cNvPr>
                <p:cNvPicPr/>
                <p:nvPr/>
              </p:nvPicPr>
              <p:blipFill>
                <a:blip r:embed="rId416"/>
                <a:stretch>
                  <a:fillRect/>
                </a:stretch>
              </p:blipFill>
              <p:spPr>
                <a:xfrm>
                  <a:off x="2200693" y="5935872"/>
                  <a:ext cx="348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8" name="Freihand 217">
                  <a:extLst>
                    <a:ext uri="{FF2B5EF4-FFF2-40B4-BE49-F238E27FC236}">
                      <a16:creationId xmlns:a16="http://schemas.microsoft.com/office/drawing/2014/main" id="{A913FF6B-E2C2-4B36-9A7F-35D742518064}"/>
                    </a:ext>
                  </a:extLst>
                </p14:cNvPr>
                <p14:cNvContentPartPr/>
                <p14:nvPr/>
              </p14:nvContentPartPr>
              <p14:xfrm>
                <a:off x="2519293" y="5998872"/>
                <a:ext cx="83520" cy="83520"/>
              </p14:xfrm>
            </p:contentPart>
          </mc:Choice>
          <mc:Fallback xmlns="">
            <p:pic>
              <p:nvPicPr>
                <p:cNvPr id="218" name="Freihand 217">
                  <a:extLst>
                    <a:ext uri="{FF2B5EF4-FFF2-40B4-BE49-F238E27FC236}">
                      <a16:creationId xmlns:a16="http://schemas.microsoft.com/office/drawing/2014/main" id="{A913FF6B-E2C2-4B36-9A7F-35D742518064}"/>
                    </a:ext>
                  </a:extLst>
                </p:cNvPr>
                <p:cNvPicPr/>
                <p:nvPr/>
              </p:nvPicPr>
              <p:blipFill>
                <a:blip r:embed="rId418"/>
                <a:stretch>
                  <a:fillRect/>
                </a:stretch>
              </p:blipFill>
              <p:spPr>
                <a:xfrm>
                  <a:off x="2514973" y="5994552"/>
                  <a:ext cx="92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20" name="Freihand 219">
                  <a:extLst>
                    <a:ext uri="{FF2B5EF4-FFF2-40B4-BE49-F238E27FC236}">
                      <a16:creationId xmlns:a16="http://schemas.microsoft.com/office/drawing/2014/main" id="{9B899E2A-0418-4104-A4A5-121A89CE9684}"/>
                    </a:ext>
                  </a:extLst>
                </p14:cNvPr>
                <p14:cNvContentPartPr/>
                <p14:nvPr/>
              </p14:nvContentPartPr>
              <p14:xfrm>
                <a:off x="2635573" y="5942352"/>
                <a:ext cx="169200" cy="133560"/>
              </p14:xfrm>
            </p:contentPart>
          </mc:Choice>
          <mc:Fallback xmlns="">
            <p:pic>
              <p:nvPicPr>
                <p:cNvPr id="220" name="Freihand 219">
                  <a:extLst>
                    <a:ext uri="{FF2B5EF4-FFF2-40B4-BE49-F238E27FC236}">
                      <a16:creationId xmlns:a16="http://schemas.microsoft.com/office/drawing/2014/main" id="{9B899E2A-0418-4104-A4A5-121A89CE9684}"/>
                    </a:ext>
                  </a:extLst>
                </p:cNvPr>
                <p:cNvPicPr/>
                <p:nvPr/>
              </p:nvPicPr>
              <p:blipFill>
                <a:blip r:embed="rId420"/>
                <a:stretch>
                  <a:fillRect/>
                </a:stretch>
              </p:blipFill>
              <p:spPr>
                <a:xfrm>
                  <a:off x="2631253" y="5938032"/>
                  <a:ext cx="177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21" name="Freihand 220">
                  <a:extLst>
                    <a:ext uri="{FF2B5EF4-FFF2-40B4-BE49-F238E27FC236}">
                      <a16:creationId xmlns:a16="http://schemas.microsoft.com/office/drawing/2014/main" id="{AEAF4F1D-0E3F-437C-91F2-24854D06F682}"/>
                    </a:ext>
                  </a:extLst>
                </p14:cNvPr>
                <p14:cNvContentPartPr/>
                <p14:nvPr/>
              </p14:nvContentPartPr>
              <p14:xfrm>
                <a:off x="2815213" y="5927592"/>
                <a:ext cx="216360" cy="283680"/>
              </p14:xfrm>
            </p:contentPart>
          </mc:Choice>
          <mc:Fallback xmlns="">
            <p:pic>
              <p:nvPicPr>
                <p:cNvPr id="221" name="Freihand 220">
                  <a:extLst>
                    <a:ext uri="{FF2B5EF4-FFF2-40B4-BE49-F238E27FC236}">
                      <a16:creationId xmlns:a16="http://schemas.microsoft.com/office/drawing/2014/main" id="{AEAF4F1D-0E3F-437C-91F2-24854D06F682}"/>
                    </a:ext>
                  </a:extLst>
                </p:cNvPr>
                <p:cNvPicPr/>
                <p:nvPr/>
              </p:nvPicPr>
              <p:blipFill>
                <a:blip r:embed="rId422"/>
                <a:stretch>
                  <a:fillRect/>
                </a:stretch>
              </p:blipFill>
              <p:spPr>
                <a:xfrm>
                  <a:off x="2810893" y="5923272"/>
                  <a:ext cx="2250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22" name="Freihand 221">
                  <a:extLst>
                    <a:ext uri="{FF2B5EF4-FFF2-40B4-BE49-F238E27FC236}">
                      <a16:creationId xmlns:a16="http://schemas.microsoft.com/office/drawing/2014/main" id="{4C34DD40-D5B6-4734-9ECE-957E4B200598}"/>
                    </a:ext>
                  </a:extLst>
                </p14:cNvPr>
                <p14:cNvContentPartPr/>
                <p14:nvPr/>
              </p14:nvContentPartPr>
              <p14:xfrm>
                <a:off x="3014293" y="5880792"/>
                <a:ext cx="235080" cy="173160"/>
              </p14:xfrm>
            </p:contentPart>
          </mc:Choice>
          <mc:Fallback xmlns="">
            <p:pic>
              <p:nvPicPr>
                <p:cNvPr id="222" name="Freihand 221">
                  <a:extLst>
                    <a:ext uri="{FF2B5EF4-FFF2-40B4-BE49-F238E27FC236}">
                      <a16:creationId xmlns:a16="http://schemas.microsoft.com/office/drawing/2014/main" id="{4C34DD40-D5B6-4734-9ECE-957E4B200598}"/>
                    </a:ext>
                  </a:extLst>
                </p:cNvPr>
                <p:cNvPicPr/>
                <p:nvPr/>
              </p:nvPicPr>
              <p:blipFill>
                <a:blip r:embed="rId424"/>
                <a:stretch>
                  <a:fillRect/>
                </a:stretch>
              </p:blipFill>
              <p:spPr>
                <a:xfrm>
                  <a:off x="3009973" y="5876472"/>
                  <a:ext cx="2437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23" name="Freihand 222">
                  <a:extLst>
                    <a:ext uri="{FF2B5EF4-FFF2-40B4-BE49-F238E27FC236}">
                      <a16:creationId xmlns:a16="http://schemas.microsoft.com/office/drawing/2014/main" id="{2BD67426-E052-4F2E-9435-EE4F629D4972}"/>
                    </a:ext>
                  </a:extLst>
                </p14:cNvPr>
                <p14:cNvContentPartPr/>
                <p14:nvPr/>
              </p14:nvContentPartPr>
              <p14:xfrm>
                <a:off x="3402733" y="5885112"/>
                <a:ext cx="20520" cy="133920"/>
              </p14:xfrm>
            </p:contentPart>
          </mc:Choice>
          <mc:Fallback xmlns="">
            <p:pic>
              <p:nvPicPr>
                <p:cNvPr id="223" name="Freihand 222">
                  <a:extLst>
                    <a:ext uri="{FF2B5EF4-FFF2-40B4-BE49-F238E27FC236}">
                      <a16:creationId xmlns:a16="http://schemas.microsoft.com/office/drawing/2014/main" id="{2BD67426-E052-4F2E-9435-EE4F629D4972}"/>
                    </a:ext>
                  </a:extLst>
                </p:cNvPr>
                <p:cNvPicPr/>
                <p:nvPr/>
              </p:nvPicPr>
              <p:blipFill>
                <a:blip r:embed="rId426"/>
                <a:stretch>
                  <a:fillRect/>
                </a:stretch>
              </p:blipFill>
              <p:spPr>
                <a:xfrm>
                  <a:off x="3398413" y="5880792"/>
                  <a:ext cx="29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24" name="Freihand 223">
                  <a:extLst>
                    <a:ext uri="{FF2B5EF4-FFF2-40B4-BE49-F238E27FC236}">
                      <a16:creationId xmlns:a16="http://schemas.microsoft.com/office/drawing/2014/main" id="{6D8FA35F-9481-4320-8B6C-157254C0AA03}"/>
                    </a:ext>
                  </a:extLst>
                </p14:cNvPr>
                <p14:cNvContentPartPr/>
                <p14:nvPr/>
              </p14:nvContentPartPr>
              <p14:xfrm>
                <a:off x="3426853" y="6084912"/>
                <a:ext cx="12960" cy="35640"/>
              </p14:xfrm>
            </p:contentPart>
          </mc:Choice>
          <mc:Fallback xmlns="">
            <p:pic>
              <p:nvPicPr>
                <p:cNvPr id="224" name="Freihand 223">
                  <a:extLst>
                    <a:ext uri="{FF2B5EF4-FFF2-40B4-BE49-F238E27FC236}">
                      <a16:creationId xmlns:a16="http://schemas.microsoft.com/office/drawing/2014/main" id="{6D8FA35F-9481-4320-8B6C-157254C0AA03}"/>
                    </a:ext>
                  </a:extLst>
                </p:cNvPr>
                <p:cNvPicPr/>
                <p:nvPr/>
              </p:nvPicPr>
              <p:blipFill>
                <a:blip r:embed="rId428"/>
                <a:stretch>
                  <a:fillRect/>
                </a:stretch>
              </p:blipFill>
              <p:spPr>
                <a:xfrm>
                  <a:off x="3422533" y="6080592"/>
                  <a:ext cx="21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26" name="Freihand 225">
                  <a:extLst>
                    <a:ext uri="{FF2B5EF4-FFF2-40B4-BE49-F238E27FC236}">
                      <a16:creationId xmlns:a16="http://schemas.microsoft.com/office/drawing/2014/main" id="{4CC43911-AD71-4E45-B1A0-073050332A04}"/>
                    </a:ext>
                  </a:extLst>
                </p14:cNvPr>
                <p14:cNvContentPartPr/>
                <p14:nvPr/>
              </p14:nvContentPartPr>
              <p14:xfrm>
                <a:off x="3700813" y="6008592"/>
                <a:ext cx="14040" cy="125640"/>
              </p14:xfrm>
            </p:contentPart>
          </mc:Choice>
          <mc:Fallback xmlns="">
            <p:pic>
              <p:nvPicPr>
                <p:cNvPr id="226" name="Freihand 225">
                  <a:extLst>
                    <a:ext uri="{FF2B5EF4-FFF2-40B4-BE49-F238E27FC236}">
                      <a16:creationId xmlns:a16="http://schemas.microsoft.com/office/drawing/2014/main" id="{4CC43911-AD71-4E45-B1A0-073050332A04}"/>
                    </a:ext>
                  </a:extLst>
                </p:cNvPr>
                <p:cNvPicPr/>
                <p:nvPr/>
              </p:nvPicPr>
              <p:blipFill>
                <a:blip r:embed="rId430"/>
                <a:stretch>
                  <a:fillRect/>
                </a:stretch>
              </p:blipFill>
              <p:spPr>
                <a:xfrm>
                  <a:off x="3696493" y="6004272"/>
                  <a:ext cx="22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27" name="Freihand 226">
                  <a:extLst>
                    <a:ext uri="{FF2B5EF4-FFF2-40B4-BE49-F238E27FC236}">
                      <a16:creationId xmlns:a16="http://schemas.microsoft.com/office/drawing/2014/main" id="{92C8B44B-F64A-4C09-A90C-A12DCAC85296}"/>
                    </a:ext>
                  </a:extLst>
                </p14:cNvPr>
                <p14:cNvContentPartPr/>
                <p14:nvPr/>
              </p14:nvContentPartPr>
              <p14:xfrm>
                <a:off x="3609013" y="5959272"/>
                <a:ext cx="222840" cy="18720"/>
              </p14:xfrm>
            </p:contentPart>
          </mc:Choice>
          <mc:Fallback xmlns="">
            <p:pic>
              <p:nvPicPr>
                <p:cNvPr id="227" name="Freihand 226">
                  <a:extLst>
                    <a:ext uri="{FF2B5EF4-FFF2-40B4-BE49-F238E27FC236}">
                      <a16:creationId xmlns:a16="http://schemas.microsoft.com/office/drawing/2014/main" id="{92C8B44B-F64A-4C09-A90C-A12DCAC85296}"/>
                    </a:ext>
                  </a:extLst>
                </p:cNvPr>
                <p:cNvPicPr/>
                <p:nvPr/>
              </p:nvPicPr>
              <p:blipFill>
                <a:blip r:embed="rId432"/>
                <a:stretch>
                  <a:fillRect/>
                </a:stretch>
              </p:blipFill>
              <p:spPr>
                <a:xfrm>
                  <a:off x="3604693" y="5954952"/>
                  <a:ext cx="231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28" name="Freihand 227">
                  <a:extLst>
                    <a:ext uri="{FF2B5EF4-FFF2-40B4-BE49-F238E27FC236}">
                      <a16:creationId xmlns:a16="http://schemas.microsoft.com/office/drawing/2014/main" id="{352C0469-E911-41F7-9B8D-3DE13B4E6A96}"/>
                    </a:ext>
                  </a:extLst>
                </p14:cNvPr>
                <p14:cNvContentPartPr/>
                <p14:nvPr/>
              </p14:nvContentPartPr>
              <p14:xfrm>
                <a:off x="3611533" y="6012912"/>
                <a:ext cx="166680" cy="41400"/>
              </p14:xfrm>
            </p:contentPart>
          </mc:Choice>
          <mc:Fallback xmlns="">
            <p:pic>
              <p:nvPicPr>
                <p:cNvPr id="228" name="Freihand 227">
                  <a:extLst>
                    <a:ext uri="{FF2B5EF4-FFF2-40B4-BE49-F238E27FC236}">
                      <a16:creationId xmlns:a16="http://schemas.microsoft.com/office/drawing/2014/main" id="{352C0469-E911-41F7-9B8D-3DE13B4E6A96}"/>
                    </a:ext>
                  </a:extLst>
                </p:cNvPr>
                <p:cNvPicPr/>
                <p:nvPr/>
              </p:nvPicPr>
              <p:blipFill>
                <a:blip r:embed="rId434"/>
                <a:stretch>
                  <a:fillRect/>
                </a:stretch>
              </p:blipFill>
              <p:spPr>
                <a:xfrm>
                  <a:off x="3607213" y="6008592"/>
                  <a:ext cx="175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29" name="Freihand 228">
                  <a:extLst>
                    <a:ext uri="{FF2B5EF4-FFF2-40B4-BE49-F238E27FC236}">
                      <a16:creationId xmlns:a16="http://schemas.microsoft.com/office/drawing/2014/main" id="{3A5C45E5-5C78-46C4-8472-14376E8C6D3A}"/>
                    </a:ext>
                  </a:extLst>
                </p14:cNvPr>
                <p14:cNvContentPartPr/>
                <p14:nvPr/>
              </p14:nvContentPartPr>
              <p14:xfrm>
                <a:off x="3813493" y="6052872"/>
                <a:ext cx="92880" cy="84600"/>
              </p14:xfrm>
            </p:contentPart>
          </mc:Choice>
          <mc:Fallback xmlns="">
            <p:pic>
              <p:nvPicPr>
                <p:cNvPr id="229" name="Freihand 228">
                  <a:extLst>
                    <a:ext uri="{FF2B5EF4-FFF2-40B4-BE49-F238E27FC236}">
                      <a16:creationId xmlns:a16="http://schemas.microsoft.com/office/drawing/2014/main" id="{3A5C45E5-5C78-46C4-8472-14376E8C6D3A}"/>
                    </a:ext>
                  </a:extLst>
                </p:cNvPr>
                <p:cNvPicPr/>
                <p:nvPr/>
              </p:nvPicPr>
              <p:blipFill>
                <a:blip r:embed="rId436"/>
                <a:stretch>
                  <a:fillRect/>
                </a:stretch>
              </p:blipFill>
              <p:spPr>
                <a:xfrm>
                  <a:off x="3809173" y="6048552"/>
                  <a:ext cx="101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0" name="Freihand 229">
                  <a:extLst>
                    <a:ext uri="{FF2B5EF4-FFF2-40B4-BE49-F238E27FC236}">
                      <a16:creationId xmlns:a16="http://schemas.microsoft.com/office/drawing/2014/main" id="{59A80A6C-37C2-4B95-8974-F6B142BFEDD8}"/>
                    </a:ext>
                  </a:extLst>
                </p14:cNvPr>
                <p14:cNvContentPartPr/>
                <p14:nvPr/>
              </p14:nvContentPartPr>
              <p14:xfrm>
                <a:off x="3965773" y="6049632"/>
                <a:ext cx="201600" cy="93960"/>
              </p14:xfrm>
            </p:contentPart>
          </mc:Choice>
          <mc:Fallback xmlns="">
            <p:pic>
              <p:nvPicPr>
                <p:cNvPr id="230" name="Freihand 229">
                  <a:extLst>
                    <a:ext uri="{FF2B5EF4-FFF2-40B4-BE49-F238E27FC236}">
                      <a16:creationId xmlns:a16="http://schemas.microsoft.com/office/drawing/2014/main" id="{59A80A6C-37C2-4B95-8974-F6B142BFEDD8}"/>
                    </a:ext>
                  </a:extLst>
                </p:cNvPr>
                <p:cNvPicPr/>
                <p:nvPr/>
              </p:nvPicPr>
              <p:blipFill>
                <a:blip r:embed="rId438"/>
                <a:stretch>
                  <a:fillRect/>
                </a:stretch>
              </p:blipFill>
              <p:spPr>
                <a:xfrm>
                  <a:off x="3961453" y="6045312"/>
                  <a:ext cx="210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31" name="Freihand 230">
                  <a:extLst>
                    <a:ext uri="{FF2B5EF4-FFF2-40B4-BE49-F238E27FC236}">
                      <a16:creationId xmlns:a16="http://schemas.microsoft.com/office/drawing/2014/main" id="{D6A13DAF-6C3F-4FE7-8BBC-A3327B2EB96D}"/>
                    </a:ext>
                  </a:extLst>
                </p14:cNvPr>
                <p14:cNvContentPartPr/>
                <p14:nvPr/>
              </p14:nvContentPartPr>
              <p14:xfrm>
                <a:off x="4124533" y="6061872"/>
                <a:ext cx="84600" cy="78840"/>
              </p14:xfrm>
            </p:contentPart>
          </mc:Choice>
          <mc:Fallback xmlns="">
            <p:pic>
              <p:nvPicPr>
                <p:cNvPr id="231" name="Freihand 230">
                  <a:extLst>
                    <a:ext uri="{FF2B5EF4-FFF2-40B4-BE49-F238E27FC236}">
                      <a16:creationId xmlns:a16="http://schemas.microsoft.com/office/drawing/2014/main" id="{D6A13DAF-6C3F-4FE7-8BBC-A3327B2EB96D}"/>
                    </a:ext>
                  </a:extLst>
                </p:cNvPr>
                <p:cNvPicPr/>
                <p:nvPr/>
              </p:nvPicPr>
              <p:blipFill>
                <a:blip r:embed="rId440"/>
                <a:stretch>
                  <a:fillRect/>
                </a:stretch>
              </p:blipFill>
              <p:spPr>
                <a:xfrm>
                  <a:off x="4120213" y="6057552"/>
                  <a:ext cx="93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32" name="Freihand 231">
                  <a:extLst>
                    <a:ext uri="{FF2B5EF4-FFF2-40B4-BE49-F238E27FC236}">
                      <a16:creationId xmlns:a16="http://schemas.microsoft.com/office/drawing/2014/main" id="{24A8FBDE-C994-43FB-A26E-DD013340E86C}"/>
                    </a:ext>
                  </a:extLst>
                </p14:cNvPr>
                <p14:cNvContentPartPr/>
                <p14:nvPr/>
              </p14:nvContentPartPr>
              <p14:xfrm>
                <a:off x="4237213" y="5987352"/>
                <a:ext cx="42120" cy="138960"/>
              </p14:xfrm>
            </p:contentPart>
          </mc:Choice>
          <mc:Fallback xmlns="">
            <p:pic>
              <p:nvPicPr>
                <p:cNvPr id="232" name="Freihand 231">
                  <a:extLst>
                    <a:ext uri="{FF2B5EF4-FFF2-40B4-BE49-F238E27FC236}">
                      <a16:creationId xmlns:a16="http://schemas.microsoft.com/office/drawing/2014/main" id="{24A8FBDE-C994-43FB-A26E-DD013340E86C}"/>
                    </a:ext>
                  </a:extLst>
                </p:cNvPr>
                <p:cNvPicPr/>
                <p:nvPr/>
              </p:nvPicPr>
              <p:blipFill>
                <a:blip r:embed="rId442"/>
                <a:stretch>
                  <a:fillRect/>
                </a:stretch>
              </p:blipFill>
              <p:spPr>
                <a:xfrm>
                  <a:off x="4232893" y="5983032"/>
                  <a:ext cx="50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33" name="Freihand 232">
                  <a:extLst>
                    <a:ext uri="{FF2B5EF4-FFF2-40B4-BE49-F238E27FC236}">
                      <a16:creationId xmlns:a16="http://schemas.microsoft.com/office/drawing/2014/main" id="{0BCF4813-2726-4A63-AD07-74F547243612}"/>
                    </a:ext>
                  </a:extLst>
                </p14:cNvPr>
                <p14:cNvContentPartPr/>
                <p14:nvPr/>
              </p14:nvContentPartPr>
              <p14:xfrm>
                <a:off x="4207333" y="6057552"/>
                <a:ext cx="65160" cy="69840"/>
              </p14:xfrm>
            </p:contentPart>
          </mc:Choice>
          <mc:Fallback xmlns="">
            <p:pic>
              <p:nvPicPr>
                <p:cNvPr id="233" name="Freihand 232">
                  <a:extLst>
                    <a:ext uri="{FF2B5EF4-FFF2-40B4-BE49-F238E27FC236}">
                      <a16:creationId xmlns:a16="http://schemas.microsoft.com/office/drawing/2014/main" id="{0BCF4813-2726-4A63-AD07-74F547243612}"/>
                    </a:ext>
                  </a:extLst>
                </p:cNvPr>
                <p:cNvPicPr/>
                <p:nvPr/>
              </p:nvPicPr>
              <p:blipFill>
                <a:blip r:embed="rId444"/>
                <a:stretch>
                  <a:fillRect/>
                </a:stretch>
              </p:blipFill>
              <p:spPr>
                <a:xfrm>
                  <a:off x="4203013" y="6053232"/>
                  <a:ext cx="73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34" name="Freihand 233">
                  <a:extLst>
                    <a:ext uri="{FF2B5EF4-FFF2-40B4-BE49-F238E27FC236}">
                      <a16:creationId xmlns:a16="http://schemas.microsoft.com/office/drawing/2014/main" id="{C2316936-D674-4F58-BC18-E97B097E8F99}"/>
                    </a:ext>
                  </a:extLst>
                </p14:cNvPr>
                <p14:cNvContentPartPr/>
                <p14:nvPr/>
              </p14:nvContentPartPr>
              <p14:xfrm>
                <a:off x="4277173" y="6091032"/>
                <a:ext cx="360" cy="360"/>
              </p14:xfrm>
            </p:contentPart>
          </mc:Choice>
          <mc:Fallback xmlns="">
            <p:pic>
              <p:nvPicPr>
                <p:cNvPr id="234" name="Freihand 233">
                  <a:extLst>
                    <a:ext uri="{FF2B5EF4-FFF2-40B4-BE49-F238E27FC236}">
                      <a16:creationId xmlns:a16="http://schemas.microsoft.com/office/drawing/2014/main" id="{C2316936-D674-4F58-BC18-E97B097E8F99}"/>
                    </a:ext>
                  </a:extLst>
                </p:cNvPr>
                <p:cNvPicPr/>
                <p:nvPr/>
              </p:nvPicPr>
              <p:blipFill>
                <a:blip r:embed="rId30"/>
                <a:stretch>
                  <a:fillRect/>
                </a:stretch>
              </p:blipFill>
              <p:spPr>
                <a:xfrm>
                  <a:off x="4272853" y="6086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35" name="Freihand 234">
                  <a:extLst>
                    <a:ext uri="{FF2B5EF4-FFF2-40B4-BE49-F238E27FC236}">
                      <a16:creationId xmlns:a16="http://schemas.microsoft.com/office/drawing/2014/main" id="{91C796CE-E2A3-49C9-B4F3-7F79FAC9EEE9}"/>
                    </a:ext>
                  </a:extLst>
                </p14:cNvPr>
                <p14:cNvContentPartPr/>
                <p14:nvPr/>
              </p14:nvContentPartPr>
              <p14:xfrm>
                <a:off x="4342693" y="5959272"/>
                <a:ext cx="121680" cy="138600"/>
              </p14:xfrm>
            </p:contentPart>
          </mc:Choice>
          <mc:Fallback xmlns="">
            <p:pic>
              <p:nvPicPr>
                <p:cNvPr id="235" name="Freihand 234">
                  <a:extLst>
                    <a:ext uri="{FF2B5EF4-FFF2-40B4-BE49-F238E27FC236}">
                      <a16:creationId xmlns:a16="http://schemas.microsoft.com/office/drawing/2014/main" id="{91C796CE-E2A3-49C9-B4F3-7F79FAC9EEE9}"/>
                    </a:ext>
                  </a:extLst>
                </p:cNvPr>
                <p:cNvPicPr/>
                <p:nvPr/>
              </p:nvPicPr>
              <p:blipFill>
                <a:blip r:embed="rId447"/>
                <a:stretch>
                  <a:fillRect/>
                </a:stretch>
              </p:blipFill>
              <p:spPr>
                <a:xfrm>
                  <a:off x="4338373" y="5954952"/>
                  <a:ext cx="130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36" name="Freihand 235">
                  <a:extLst>
                    <a:ext uri="{FF2B5EF4-FFF2-40B4-BE49-F238E27FC236}">
                      <a16:creationId xmlns:a16="http://schemas.microsoft.com/office/drawing/2014/main" id="{71A2A173-1390-4C43-808D-A4D1493ECCBF}"/>
                    </a:ext>
                  </a:extLst>
                </p14:cNvPr>
                <p14:cNvContentPartPr/>
                <p14:nvPr/>
              </p14:nvContentPartPr>
              <p14:xfrm>
                <a:off x="4397773" y="6053952"/>
                <a:ext cx="36000" cy="62640"/>
              </p14:xfrm>
            </p:contentPart>
          </mc:Choice>
          <mc:Fallback xmlns="">
            <p:pic>
              <p:nvPicPr>
                <p:cNvPr id="236" name="Freihand 235">
                  <a:extLst>
                    <a:ext uri="{FF2B5EF4-FFF2-40B4-BE49-F238E27FC236}">
                      <a16:creationId xmlns:a16="http://schemas.microsoft.com/office/drawing/2014/main" id="{71A2A173-1390-4C43-808D-A4D1493ECCBF}"/>
                    </a:ext>
                  </a:extLst>
                </p:cNvPr>
                <p:cNvPicPr/>
                <p:nvPr/>
              </p:nvPicPr>
              <p:blipFill>
                <a:blip r:embed="rId449"/>
                <a:stretch>
                  <a:fillRect/>
                </a:stretch>
              </p:blipFill>
              <p:spPr>
                <a:xfrm>
                  <a:off x="4393453" y="6049632"/>
                  <a:ext cx="44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38" name="Freihand 237">
                  <a:extLst>
                    <a:ext uri="{FF2B5EF4-FFF2-40B4-BE49-F238E27FC236}">
                      <a16:creationId xmlns:a16="http://schemas.microsoft.com/office/drawing/2014/main" id="{7102D441-70BD-4320-B9E1-48CE91FFE8C4}"/>
                    </a:ext>
                  </a:extLst>
                </p14:cNvPr>
                <p14:cNvContentPartPr/>
                <p14:nvPr/>
              </p14:nvContentPartPr>
              <p14:xfrm>
                <a:off x="4494613" y="6019392"/>
                <a:ext cx="226800" cy="95040"/>
              </p14:xfrm>
            </p:contentPart>
          </mc:Choice>
          <mc:Fallback xmlns="">
            <p:pic>
              <p:nvPicPr>
                <p:cNvPr id="238" name="Freihand 237">
                  <a:extLst>
                    <a:ext uri="{FF2B5EF4-FFF2-40B4-BE49-F238E27FC236}">
                      <a16:creationId xmlns:a16="http://schemas.microsoft.com/office/drawing/2014/main" id="{7102D441-70BD-4320-B9E1-48CE91FFE8C4}"/>
                    </a:ext>
                  </a:extLst>
                </p:cNvPr>
                <p:cNvPicPr/>
                <p:nvPr/>
              </p:nvPicPr>
              <p:blipFill>
                <a:blip r:embed="rId451"/>
                <a:stretch>
                  <a:fillRect/>
                </a:stretch>
              </p:blipFill>
              <p:spPr>
                <a:xfrm>
                  <a:off x="4490293" y="6015072"/>
                  <a:ext cx="235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39" name="Freihand 238">
                  <a:extLst>
                    <a:ext uri="{FF2B5EF4-FFF2-40B4-BE49-F238E27FC236}">
                      <a16:creationId xmlns:a16="http://schemas.microsoft.com/office/drawing/2014/main" id="{7A78D061-A89F-4C17-83AB-42022563EDDE}"/>
                    </a:ext>
                  </a:extLst>
                </p14:cNvPr>
                <p14:cNvContentPartPr/>
                <p14:nvPr/>
              </p14:nvContentPartPr>
              <p14:xfrm>
                <a:off x="4699453" y="5965752"/>
                <a:ext cx="29520" cy="31320"/>
              </p14:xfrm>
            </p:contentPart>
          </mc:Choice>
          <mc:Fallback xmlns="">
            <p:pic>
              <p:nvPicPr>
                <p:cNvPr id="239" name="Freihand 238">
                  <a:extLst>
                    <a:ext uri="{FF2B5EF4-FFF2-40B4-BE49-F238E27FC236}">
                      <a16:creationId xmlns:a16="http://schemas.microsoft.com/office/drawing/2014/main" id="{7A78D061-A89F-4C17-83AB-42022563EDDE}"/>
                    </a:ext>
                  </a:extLst>
                </p:cNvPr>
                <p:cNvPicPr/>
                <p:nvPr/>
              </p:nvPicPr>
              <p:blipFill>
                <a:blip r:embed="rId453"/>
                <a:stretch>
                  <a:fillRect/>
                </a:stretch>
              </p:blipFill>
              <p:spPr>
                <a:xfrm>
                  <a:off x="4695133" y="5961432"/>
                  <a:ext cx="38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40" name="Freihand 239">
                  <a:extLst>
                    <a:ext uri="{FF2B5EF4-FFF2-40B4-BE49-F238E27FC236}">
                      <a16:creationId xmlns:a16="http://schemas.microsoft.com/office/drawing/2014/main" id="{9B8B4AD9-1A5C-4ADE-93B0-0A960E6CC356}"/>
                    </a:ext>
                  </a:extLst>
                </p14:cNvPr>
                <p14:cNvContentPartPr/>
                <p14:nvPr/>
              </p14:nvContentPartPr>
              <p14:xfrm>
                <a:off x="4767133" y="5925072"/>
                <a:ext cx="119520" cy="176040"/>
              </p14:xfrm>
            </p:contentPart>
          </mc:Choice>
          <mc:Fallback xmlns="">
            <p:pic>
              <p:nvPicPr>
                <p:cNvPr id="240" name="Freihand 239">
                  <a:extLst>
                    <a:ext uri="{FF2B5EF4-FFF2-40B4-BE49-F238E27FC236}">
                      <a16:creationId xmlns:a16="http://schemas.microsoft.com/office/drawing/2014/main" id="{9B8B4AD9-1A5C-4ADE-93B0-0A960E6CC356}"/>
                    </a:ext>
                  </a:extLst>
                </p:cNvPr>
                <p:cNvPicPr/>
                <p:nvPr/>
              </p:nvPicPr>
              <p:blipFill>
                <a:blip r:embed="rId455"/>
                <a:stretch>
                  <a:fillRect/>
                </a:stretch>
              </p:blipFill>
              <p:spPr>
                <a:xfrm>
                  <a:off x="4762813" y="5920752"/>
                  <a:ext cx="128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41" name="Freihand 240">
                  <a:extLst>
                    <a:ext uri="{FF2B5EF4-FFF2-40B4-BE49-F238E27FC236}">
                      <a16:creationId xmlns:a16="http://schemas.microsoft.com/office/drawing/2014/main" id="{930F785D-C36D-44A7-BA4E-2DD68B8DD124}"/>
                    </a:ext>
                  </a:extLst>
                </p14:cNvPr>
                <p14:cNvContentPartPr/>
                <p14:nvPr/>
              </p14:nvContentPartPr>
              <p14:xfrm>
                <a:off x="5052973" y="6006072"/>
                <a:ext cx="188640" cy="81000"/>
              </p14:xfrm>
            </p:contentPart>
          </mc:Choice>
          <mc:Fallback xmlns="">
            <p:pic>
              <p:nvPicPr>
                <p:cNvPr id="241" name="Freihand 240">
                  <a:extLst>
                    <a:ext uri="{FF2B5EF4-FFF2-40B4-BE49-F238E27FC236}">
                      <a16:creationId xmlns:a16="http://schemas.microsoft.com/office/drawing/2014/main" id="{930F785D-C36D-44A7-BA4E-2DD68B8DD124}"/>
                    </a:ext>
                  </a:extLst>
                </p:cNvPr>
                <p:cNvPicPr/>
                <p:nvPr/>
              </p:nvPicPr>
              <p:blipFill>
                <a:blip r:embed="rId457"/>
                <a:stretch>
                  <a:fillRect/>
                </a:stretch>
              </p:blipFill>
              <p:spPr>
                <a:xfrm>
                  <a:off x="5048653" y="6001752"/>
                  <a:ext cx="197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42" name="Freihand 241">
                  <a:extLst>
                    <a:ext uri="{FF2B5EF4-FFF2-40B4-BE49-F238E27FC236}">
                      <a16:creationId xmlns:a16="http://schemas.microsoft.com/office/drawing/2014/main" id="{F03EA627-6393-4AFC-BE56-48B757A3A058}"/>
                    </a:ext>
                  </a:extLst>
                </p14:cNvPr>
                <p14:cNvContentPartPr/>
                <p14:nvPr/>
              </p14:nvContentPartPr>
              <p14:xfrm>
                <a:off x="5271493" y="5908872"/>
                <a:ext cx="496440" cy="150120"/>
              </p14:xfrm>
            </p:contentPart>
          </mc:Choice>
          <mc:Fallback xmlns="">
            <p:pic>
              <p:nvPicPr>
                <p:cNvPr id="242" name="Freihand 241">
                  <a:extLst>
                    <a:ext uri="{FF2B5EF4-FFF2-40B4-BE49-F238E27FC236}">
                      <a16:creationId xmlns:a16="http://schemas.microsoft.com/office/drawing/2014/main" id="{F03EA627-6393-4AFC-BE56-48B757A3A058}"/>
                    </a:ext>
                  </a:extLst>
                </p:cNvPr>
                <p:cNvPicPr/>
                <p:nvPr/>
              </p:nvPicPr>
              <p:blipFill>
                <a:blip r:embed="rId459"/>
                <a:stretch>
                  <a:fillRect/>
                </a:stretch>
              </p:blipFill>
              <p:spPr>
                <a:xfrm>
                  <a:off x="5267173" y="5904552"/>
                  <a:ext cx="505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43" name="Freihand 242">
                  <a:extLst>
                    <a:ext uri="{FF2B5EF4-FFF2-40B4-BE49-F238E27FC236}">
                      <a16:creationId xmlns:a16="http://schemas.microsoft.com/office/drawing/2014/main" id="{3D091433-1C31-4FA3-AFC5-58B776C40535}"/>
                    </a:ext>
                  </a:extLst>
                </p14:cNvPr>
                <p14:cNvContentPartPr/>
                <p14:nvPr/>
              </p14:nvContentPartPr>
              <p14:xfrm>
                <a:off x="5901493" y="5974032"/>
                <a:ext cx="231840" cy="74880"/>
              </p14:xfrm>
            </p:contentPart>
          </mc:Choice>
          <mc:Fallback xmlns="">
            <p:pic>
              <p:nvPicPr>
                <p:cNvPr id="243" name="Freihand 242">
                  <a:extLst>
                    <a:ext uri="{FF2B5EF4-FFF2-40B4-BE49-F238E27FC236}">
                      <a16:creationId xmlns:a16="http://schemas.microsoft.com/office/drawing/2014/main" id="{3D091433-1C31-4FA3-AFC5-58B776C40535}"/>
                    </a:ext>
                  </a:extLst>
                </p:cNvPr>
                <p:cNvPicPr/>
                <p:nvPr/>
              </p:nvPicPr>
              <p:blipFill>
                <a:blip r:embed="rId461"/>
                <a:stretch>
                  <a:fillRect/>
                </a:stretch>
              </p:blipFill>
              <p:spPr>
                <a:xfrm>
                  <a:off x="5897173" y="5969712"/>
                  <a:ext cx="240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44" name="Freihand 243">
                  <a:extLst>
                    <a:ext uri="{FF2B5EF4-FFF2-40B4-BE49-F238E27FC236}">
                      <a16:creationId xmlns:a16="http://schemas.microsoft.com/office/drawing/2014/main" id="{C88D72F7-5FA3-4669-810A-BAA6AB49D31C}"/>
                    </a:ext>
                  </a:extLst>
                </p14:cNvPr>
                <p14:cNvContentPartPr/>
                <p14:nvPr/>
              </p14:nvContentPartPr>
              <p14:xfrm>
                <a:off x="6104533" y="5896272"/>
                <a:ext cx="55440" cy="50760"/>
              </p14:xfrm>
            </p:contentPart>
          </mc:Choice>
          <mc:Fallback xmlns="">
            <p:pic>
              <p:nvPicPr>
                <p:cNvPr id="244" name="Freihand 243">
                  <a:extLst>
                    <a:ext uri="{FF2B5EF4-FFF2-40B4-BE49-F238E27FC236}">
                      <a16:creationId xmlns:a16="http://schemas.microsoft.com/office/drawing/2014/main" id="{C88D72F7-5FA3-4669-810A-BAA6AB49D31C}"/>
                    </a:ext>
                  </a:extLst>
                </p:cNvPr>
                <p:cNvPicPr/>
                <p:nvPr/>
              </p:nvPicPr>
              <p:blipFill>
                <a:blip r:embed="rId463"/>
                <a:stretch>
                  <a:fillRect/>
                </a:stretch>
              </p:blipFill>
              <p:spPr>
                <a:xfrm>
                  <a:off x="6100213" y="5891952"/>
                  <a:ext cx="64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45" name="Freihand 244">
                  <a:extLst>
                    <a:ext uri="{FF2B5EF4-FFF2-40B4-BE49-F238E27FC236}">
                      <a16:creationId xmlns:a16="http://schemas.microsoft.com/office/drawing/2014/main" id="{41B7AF3C-A214-465E-B319-2B4033A58F9D}"/>
                    </a:ext>
                  </a:extLst>
                </p14:cNvPr>
                <p14:cNvContentPartPr/>
                <p14:nvPr/>
              </p14:nvContentPartPr>
              <p14:xfrm>
                <a:off x="6167173" y="5868552"/>
                <a:ext cx="350280" cy="153000"/>
              </p14:xfrm>
            </p:contentPart>
          </mc:Choice>
          <mc:Fallback xmlns="">
            <p:pic>
              <p:nvPicPr>
                <p:cNvPr id="245" name="Freihand 244">
                  <a:extLst>
                    <a:ext uri="{FF2B5EF4-FFF2-40B4-BE49-F238E27FC236}">
                      <a16:creationId xmlns:a16="http://schemas.microsoft.com/office/drawing/2014/main" id="{41B7AF3C-A214-465E-B319-2B4033A58F9D}"/>
                    </a:ext>
                  </a:extLst>
                </p:cNvPr>
                <p:cNvPicPr/>
                <p:nvPr/>
              </p:nvPicPr>
              <p:blipFill>
                <a:blip r:embed="rId465"/>
                <a:stretch>
                  <a:fillRect/>
                </a:stretch>
              </p:blipFill>
              <p:spPr>
                <a:xfrm>
                  <a:off x="6162853" y="5864232"/>
                  <a:ext cx="358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46" name="Freihand 245">
                  <a:extLst>
                    <a:ext uri="{FF2B5EF4-FFF2-40B4-BE49-F238E27FC236}">
                      <a16:creationId xmlns:a16="http://schemas.microsoft.com/office/drawing/2014/main" id="{6D3C6F19-6E3C-4FA7-8669-C4B3E854D66A}"/>
                    </a:ext>
                  </a:extLst>
                </p14:cNvPr>
                <p14:cNvContentPartPr/>
                <p14:nvPr/>
              </p14:nvContentPartPr>
              <p14:xfrm>
                <a:off x="6634453" y="5900592"/>
                <a:ext cx="147960" cy="97920"/>
              </p14:xfrm>
            </p:contentPart>
          </mc:Choice>
          <mc:Fallback xmlns="">
            <p:pic>
              <p:nvPicPr>
                <p:cNvPr id="246" name="Freihand 245">
                  <a:extLst>
                    <a:ext uri="{FF2B5EF4-FFF2-40B4-BE49-F238E27FC236}">
                      <a16:creationId xmlns:a16="http://schemas.microsoft.com/office/drawing/2014/main" id="{6D3C6F19-6E3C-4FA7-8669-C4B3E854D66A}"/>
                    </a:ext>
                  </a:extLst>
                </p:cNvPr>
                <p:cNvPicPr/>
                <p:nvPr/>
              </p:nvPicPr>
              <p:blipFill>
                <a:blip r:embed="rId467"/>
                <a:stretch>
                  <a:fillRect/>
                </a:stretch>
              </p:blipFill>
              <p:spPr>
                <a:xfrm>
                  <a:off x="6630133" y="5896272"/>
                  <a:ext cx="156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47" name="Freihand 246">
                  <a:extLst>
                    <a:ext uri="{FF2B5EF4-FFF2-40B4-BE49-F238E27FC236}">
                      <a16:creationId xmlns:a16="http://schemas.microsoft.com/office/drawing/2014/main" id="{DB8CCFAA-7425-4159-BFB0-2BA05E5C647D}"/>
                    </a:ext>
                  </a:extLst>
                </p14:cNvPr>
                <p14:cNvContentPartPr/>
                <p14:nvPr/>
              </p14:nvContentPartPr>
              <p14:xfrm>
                <a:off x="6797533" y="5919312"/>
                <a:ext cx="92880" cy="99720"/>
              </p14:xfrm>
            </p:contentPart>
          </mc:Choice>
          <mc:Fallback xmlns="">
            <p:pic>
              <p:nvPicPr>
                <p:cNvPr id="247" name="Freihand 246">
                  <a:extLst>
                    <a:ext uri="{FF2B5EF4-FFF2-40B4-BE49-F238E27FC236}">
                      <a16:creationId xmlns:a16="http://schemas.microsoft.com/office/drawing/2014/main" id="{DB8CCFAA-7425-4159-BFB0-2BA05E5C647D}"/>
                    </a:ext>
                  </a:extLst>
                </p:cNvPr>
                <p:cNvPicPr/>
                <p:nvPr/>
              </p:nvPicPr>
              <p:blipFill>
                <a:blip r:embed="rId469"/>
                <a:stretch>
                  <a:fillRect/>
                </a:stretch>
              </p:blipFill>
              <p:spPr>
                <a:xfrm>
                  <a:off x="6793213" y="5914992"/>
                  <a:ext cx="101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49" name="Freihand 248">
                  <a:extLst>
                    <a:ext uri="{FF2B5EF4-FFF2-40B4-BE49-F238E27FC236}">
                      <a16:creationId xmlns:a16="http://schemas.microsoft.com/office/drawing/2014/main" id="{431C4E5E-8669-4ED9-8833-51AFE528B79B}"/>
                    </a:ext>
                  </a:extLst>
                </p14:cNvPr>
                <p14:cNvContentPartPr/>
                <p14:nvPr/>
              </p14:nvContentPartPr>
              <p14:xfrm>
                <a:off x="7013893" y="5880792"/>
                <a:ext cx="140400" cy="99360"/>
              </p14:xfrm>
            </p:contentPart>
          </mc:Choice>
          <mc:Fallback xmlns="">
            <p:pic>
              <p:nvPicPr>
                <p:cNvPr id="249" name="Freihand 248">
                  <a:extLst>
                    <a:ext uri="{FF2B5EF4-FFF2-40B4-BE49-F238E27FC236}">
                      <a16:creationId xmlns:a16="http://schemas.microsoft.com/office/drawing/2014/main" id="{431C4E5E-8669-4ED9-8833-51AFE528B79B}"/>
                    </a:ext>
                  </a:extLst>
                </p:cNvPr>
                <p:cNvPicPr/>
                <p:nvPr/>
              </p:nvPicPr>
              <p:blipFill>
                <a:blip r:embed="rId471"/>
                <a:stretch>
                  <a:fillRect/>
                </a:stretch>
              </p:blipFill>
              <p:spPr>
                <a:xfrm>
                  <a:off x="7009573" y="5876472"/>
                  <a:ext cx="149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50" name="Freihand 249">
                  <a:extLst>
                    <a:ext uri="{FF2B5EF4-FFF2-40B4-BE49-F238E27FC236}">
                      <a16:creationId xmlns:a16="http://schemas.microsoft.com/office/drawing/2014/main" id="{19D96DC1-657C-4A1B-BD9B-B677C281B7FC}"/>
                    </a:ext>
                  </a:extLst>
                </p14:cNvPr>
                <p14:cNvContentPartPr/>
                <p14:nvPr/>
              </p14:nvContentPartPr>
              <p14:xfrm>
                <a:off x="7168333" y="5815992"/>
                <a:ext cx="401040" cy="167400"/>
              </p14:xfrm>
            </p:contentPart>
          </mc:Choice>
          <mc:Fallback xmlns="">
            <p:pic>
              <p:nvPicPr>
                <p:cNvPr id="250" name="Freihand 249">
                  <a:extLst>
                    <a:ext uri="{FF2B5EF4-FFF2-40B4-BE49-F238E27FC236}">
                      <a16:creationId xmlns:a16="http://schemas.microsoft.com/office/drawing/2014/main" id="{19D96DC1-657C-4A1B-BD9B-B677C281B7FC}"/>
                    </a:ext>
                  </a:extLst>
                </p:cNvPr>
                <p:cNvPicPr/>
                <p:nvPr/>
              </p:nvPicPr>
              <p:blipFill>
                <a:blip r:embed="rId473"/>
                <a:stretch>
                  <a:fillRect/>
                </a:stretch>
              </p:blipFill>
              <p:spPr>
                <a:xfrm>
                  <a:off x="7164013" y="5811672"/>
                  <a:ext cx="409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51" name="Freihand 250">
                  <a:extLst>
                    <a:ext uri="{FF2B5EF4-FFF2-40B4-BE49-F238E27FC236}">
                      <a16:creationId xmlns:a16="http://schemas.microsoft.com/office/drawing/2014/main" id="{D5F3E4D5-99ED-49E1-9389-8BD26E97DACA}"/>
                    </a:ext>
                  </a:extLst>
                </p14:cNvPr>
                <p14:cNvContentPartPr/>
                <p14:nvPr/>
              </p14:nvContentPartPr>
              <p14:xfrm>
                <a:off x="7535893" y="5869632"/>
                <a:ext cx="150480" cy="171720"/>
              </p14:xfrm>
            </p:contentPart>
          </mc:Choice>
          <mc:Fallback xmlns="">
            <p:pic>
              <p:nvPicPr>
                <p:cNvPr id="251" name="Freihand 250">
                  <a:extLst>
                    <a:ext uri="{FF2B5EF4-FFF2-40B4-BE49-F238E27FC236}">
                      <a16:creationId xmlns:a16="http://schemas.microsoft.com/office/drawing/2014/main" id="{D5F3E4D5-99ED-49E1-9389-8BD26E97DACA}"/>
                    </a:ext>
                  </a:extLst>
                </p:cNvPr>
                <p:cNvPicPr/>
                <p:nvPr/>
              </p:nvPicPr>
              <p:blipFill>
                <a:blip r:embed="rId475"/>
                <a:stretch>
                  <a:fillRect/>
                </a:stretch>
              </p:blipFill>
              <p:spPr>
                <a:xfrm>
                  <a:off x="7531573" y="5865312"/>
                  <a:ext cx="159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52" name="Freihand 251">
                  <a:extLst>
                    <a:ext uri="{FF2B5EF4-FFF2-40B4-BE49-F238E27FC236}">
                      <a16:creationId xmlns:a16="http://schemas.microsoft.com/office/drawing/2014/main" id="{B549E6A6-55E9-446B-9FE7-3DE3FBFBC47B}"/>
                    </a:ext>
                  </a:extLst>
                </p14:cNvPr>
                <p14:cNvContentPartPr/>
                <p14:nvPr/>
              </p14:nvContentPartPr>
              <p14:xfrm>
                <a:off x="7828573" y="5755152"/>
                <a:ext cx="217080" cy="183600"/>
              </p14:xfrm>
            </p:contentPart>
          </mc:Choice>
          <mc:Fallback xmlns="">
            <p:pic>
              <p:nvPicPr>
                <p:cNvPr id="252" name="Freihand 251">
                  <a:extLst>
                    <a:ext uri="{FF2B5EF4-FFF2-40B4-BE49-F238E27FC236}">
                      <a16:creationId xmlns:a16="http://schemas.microsoft.com/office/drawing/2014/main" id="{B549E6A6-55E9-446B-9FE7-3DE3FBFBC47B}"/>
                    </a:ext>
                  </a:extLst>
                </p:cNvPr>
                <p:cNvPicPr/>
                <p:nvPr/>
              </p:nvPicPr>
              <p:blipFill>
                <a:blip r:embed="rId477"/>
                <a:stretch>
                  <a:fillRect/>
                </a:stretch>
              </p:blipFill>
              <p:spPr>
                <a:xfrm>
                  <a:off x="7824253" y="5750832"/>
                  <a:ext cx="225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53" name="Freihand 252">
                  <a:extLst>
                    <a:ext uri="{FF2B5EF4-FFF2-40B4-BE49-F238E27FC236}">
                      <a16:creationId xmlns:a16="http://schemas.microsoft.com/office/drawing/2014/main" id="{DAA14484-6647-4282-97FE-F02D706864A0}"/>
                    </a:ext>
                  </a:extLst>
                </p14:cNvPr>
                <p14:cNvContentPartPr/>
                <p14:nvPr/>
              </p14:nvContentPartPr>
              <p14:xfrm>
                <a:off x="8018653" y="5712672"/>
                <a:ext cx="384120" cy="307800"/>
              </p14:xfrm>
            </p:contentPart>
          </mc:Choice>
          <mc:Fallback xmlns="">
            <p:pic>
              <p:nvPicPr>
                <p:cNvPr id="253" name="Freihand 252">
                  <a:extLst>
                    <a:ext uri="{FF2B5EF4-FFF2-40B4-BE49-F238E27FC236}">
                      <a16:creationId xmlns:a16="http://schemas.microsoft.com/office/drawing/2014/main" id="{DAA14484-6647-4282-97FE-F02D706864A0}"/>
                    </a:ext>
                  </a:extLst>
                </p:cNvPr>
                <p:cNvPicPr/>
                <p:nvPr/>
              </p:nvPicPr>
              <p:blipFill>
                <a:blip r:embed="rId479"/>
                <a:stretch>
                  <a:fillRect/>
                </a:stretch>
              </p:blipFill>
              <p:spPr>
                <a:xfrm>
                  <a:off x="8014333" y="5708352"/>
                  <a:ext cx="3927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56" name="Freihand 255">
                  <a:extLst>
                    <a:ext uri="{FF2B5EF4-FFF2-40B4-BE49-F238E27FC236}">
                      <a16:creationId xmlns:a16="http://schemas.microsoft.com/office/drawing/2014/main" id="{95A34F7A-54FD-46E7-804C-72273142E610}"/>
                    </a:ext>
                  </a:extLst>
                </p14:cNvPr>
                <p14:cNvContentPartPr/>
                <p14:nvPr/>
              </p14:nvContentPartPr>
              <p14:xfrm>
                <a:off x="227173" y="6439872"/>
                <a:ext cx="276480" cy="25920"/>
              </p14:xfrm>
            </p:contentPart>
          </mc:Choice>
          <mc:Fallback xmlns="">
            <p:pic>
              <p:nvPicPr>
                <p:cNvPr id="256" name="Freihand 255">
                  <a:extLst>
                    <a:ext uri="{FF2B5EF4-FFF2-40B4-BE49-F238E27FC236}">
                      <a16:creationId xmlns:a16="http://schemas.microsoft.com/office/drawing/2014/main" id="{95A34F7A-54FD-46E7-804C-72273142E610}"/>
                    </a:ext>
                  </a:extLst>
                </p:cNvPr>
                <p:cNvPicPr/>
                <p:nvPr/>
              </p:nvPicPr>
              <p:blipFill>
                <a:blip r:embed="rId481"/>
                <a:stretch>
                  <a:fillRect/>
                </a:stretch>
              </p:blipFill>
              <p:spPr>
                <a:xfrm>
                  <a:off x="222853" y="6435552"/>
                  <a:ext cx="285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57" name="Freihand 256">
                  <a:extLst>
                    <a:ext uri="{FF2B5EF4-FFF2-40B4-BE49-F238E27FC236}">
                      <a16:creationId xmlns:a16="http://schemas.microsoft.com/office/drawing/2014/main" id="{91CD7931-2323-49F9-BA54-EC334995C477}"/>
                    </a:ext>
                  </a:extLst>
                </p14:cNvPr>
                <p14:cNvContentPartPr/>
                <p14:nvPr/>
              </p14:nvContentPartPr>
              <p14:xfrm>
                <a:off x="207373" y="6462192"/>
                <a:ext cx="328320" cy="62640"/>
              </p14:xfrm>
            </p:contentPart>
          </mc:Choice>
          <mc:Fallback xmlns="">
            <p:pic>
              <p:nvPicPr>
                <p:cNvPr id="257" name="Freihand 256">
                  <a:extLst>
                    <a:ext uri="{FF2B5EF4-FFF2-40B4-BE49-F238E27FC236}">
                      <a16:creationId xmlns:a16="http://schemas.microsoft.com/office/drawing/2014/main" id="{91CD7931-2323-49F9-BA54-EC334995C477}"/>
                    </a:ext>
                  </a:extLst>
                </p:cNvPr>
                <p:cNvPicPr/>
                <p:nvPr/>
              </p:nvPicPr>
              <p:blipFill>
                <a:blip r:embed="rId483"/>
                <a:stretch>
                  <a:fillRect/>
                </a:stretch>
              </p:blipFill>
              <p:spPr>
                <a:xfrm>
                  <a:off x="203053" y="6457872"/>
                  <a:ext cx="336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58" name="Freihand 257">
                  <a:extLst>
                    <a:ext uri="{FF2B5EF4-FFF2-40B4-BE49-F238E27FC236}">
                      <a16:creationId xmlns:a16="http://schemas.microsoft.com/office/drawing/2014/main" id="{5565E99B-D153-4FFC-8843-2A0BBDA3B532}"/>
                    </a:ext>
                  </a:extLst>
                </p14:cNvPr>
                <p14:cNvContentPartPr/>
                <p14:nvPr/>
              </p14:nvContentPartPr>
              <p14:xfrm>
                <a:off x="427333" y="6363192"/>
                <a:ext cx="250200" cy="183600"/>
              </p14:xfrm>
            </p:contentPart>
          </mc:Choice>
          <mc:Fallback xmlns="">
            <p:pic>
              <p:nvPicPr>
                <p:cNvPr id="258" name="Freihand 257">
                  <a:extLst>
                    <a:ext uri="{FF2B5EF4-FFF2-40B4-BE49-F238E27FC236}">
                      <a16:creationId xmlns:a16="http://schemas.microsoft.com/office/drawing/2014/main" id="{5565E99B-D153-4FFC-8843-2A0BBDA3B532}"/>
                    </a:ext>
                  </a:extLst>
                </p:cNvPr>
                <p:cNvPicPr/>
                <p:nvPr/>
              </p:nvPicPr>
              <p:blipFill>
                <a:blip r:embed="rId485"/>
                <a:stretch>
                  <a:fillRect/>
                </a:stretch>
              </p:blipFill>
              <p:spPr>
                <a:xfrm>
                  <a:off x="423013" y="6358872"/>
                  <a:ext cx="258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59" name="Freihand 258">
                  <a:extLst>
                    <a:ext uri="{FF2B5EF4-FFF2-40B4-BE49-F238E27FC236}">
                      <a16:creationId xmlns:a16="http://schemas.microsoft.com/office/drawing/2014/main" id="{6721EE71-67DE-4E84-B738-4685160A0CCE}"/>
                    </a:ext>
                  </a:extLst>
                </p14:cNvPr>
                <p14:cNvContentPartPr/>
                <p14:nvPr/>
              </p14:nvContentPartPr>
              <p14:xfrm>
                <a:off x="825133" y="6369312"/>
                <a:ext cx="25200" cy="134280"/>
              </p14:xfrm>
            </p:contentPart>
          </mc:Choice>
          <mc:Fallback xmlns="">
            <p:pic>
              <p:nvPicPr>
                <p:cNvPr id="259" name="Freihand 258">
                  <a:extLst>
                    <a:ext uri="{FF2B5EF4-FFF2-40B4-BE49-F238E27FC236}">
                      <a16:creationId xmlns:a16="http://schemas.microsoft.com/office/drawing/2014/main" id="{6721EE71-67DE-4E84-B738-4685160A0CCE}"/>
                    </a:ext>
                  </a:extLst>
                </p:cNvPr>
                <p:cNvPicPr/>
                <p:nvPr/>
              </p:nvPicPr>
              <p:blipFill>
                <a:blip r:embed="rId487"/>
                <a:stretch>
                  <a:fillRect/>
                </a:stretch>
              </p:blipFill>
              <p:spPr>
                <a:xfrm>
                  <a:off x="820813" y="6364992"/>
                  <a:ext cx="33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60" name="Freihand 259">
                  <a:extLst>
                    <a:ext uri="{FF2B5EF4-FFF2-40B4-BE49-F238E27FC236}">
                      <a16:creationId xmlns:a16="http://schemas.microsoft.com/office/drawing/2014/main" id="{413D8A10-4C5A-4A7E-89D6-4DA7F7A1B2D6}"/>
                    </a:ext>
                  </a:extLst>
                </p14:cNvPr>
                <p14:cNvContentPartPr/>
                <p14:nvPr/>
              </p14:nvContentPartPr>
              <p14:xfrm>
                <a:off x="674653" y="6317472"/>
                <a:ext cx="277920" cy="196560"/>
              </p14:xfrm>
            </p:contentPart>
          </mc:Choice>
          <mc:Fallback xmlns="">
            <p:pic>
              <p:nvPicPr>
                <p:cNvPr id="260" name="Freihand 259">
                  <a:extLst>
                    <a:ext uri="{FF2B5EF4-FFF2-40B4-BE49-F238E27FC236}">
                      <a16:creationId xmlns:a16="http://schemas.microsoft.com/office/drawing/2014/main" id="{413D8A10-4C5A-4A7E-89D6-4DA7F7A1B2D6}"/>
                    </a:ext>
                  </a:extLst>
                </p:cNvPr>
                <p:cNvPicPr/>
                <p:nvPr/>
              </p:nvPicPr>
              <p:blipFill>
                <a:blip r:embed="rId489"/>
                <a:stretch>
                  <a:fillRect/>
                </a:stretch>
              </p:blipFill>
              <p:spPr>
                <a:xfrm>
                  <a:off x="670333" y="6313152"/>
                  <a:ext cx="286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1" name="Freihand 260">
                  <a:extLst>
                    <a:ext uri="{FF2B5EF4-FFF2-40B4-BE49-F238E27FC236}">
                      <a16:creationId xmlns:a16="http://schemas.microsoft.com/office/drawing/2014/main" id="{2F209B7C-D034-465D-9AB1-B1E6E8F4B9C7}"/>
                    </a:ext>
                  </a:extLst>
                </p14:cNvPr>
                <p14:cNvContentPartPr/>
                <p14:nvPr/>
              </p14:nvContentPartPr>
              <p14:xfrm>
                <a:off x="1002253" y="6397752"/>
                <a:ext cx="201240" cy="79560"/>
              </p14:xfrm>
            </p:contentPart>
          </mc:Choice>
          <mc:Fallback xmlns="">
            <p:pic>
              <p:nvPicPr>
                <p:cNvPr id="261" name="Freihand 260">
                  <a:extLst>
                    <a:ext uri="{FF2B5EF4-FFF2-40B4-BE49-F238E27FC236}">
                      <a16:creationId xmlns:a16="http://schemas.microsoft.com/office/drawing/2014/main" id="{2F209B7C-D034-465D-9AB1-B1E6E8F4B9C7}"/>
                    </a:ext>
                  </a:extLst>
                </p:cNvPr>
                <p:cNvPicPr/>
                <p:nvPr/>
              </p:nvPicPr>
              <p:blipFill>
                <a:blip r:embed="rId491"/>
                <a:stretch>
                  <a:fillRect/>
                </a:stretch>
              </p:blipFill>
              <p:spPr>
                <a:xfrm>
                  <a:off x="997933" y="6393432"/>
                  <a:ext cx="209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2" name="Freihand 261">
                  <a:extLst>
                    <a:ext uri="{FF2B5EF4-FFF2-40B4-BE49-F238E27FC236}">
                      <a16:creationId xmlns:a16="http://schemas.microsoft.com/office/drawing/2014/main" id="{3EF306BF-030F-4CDD-87B7-E209B793A156}"/>
                    </a:ext>
                  </a:extLst>
                </p14:cNvPr>
                <p14:cNvContentPartPr/>
                <p14:nvPr/>
              </p14:nvContentPartPr>
              <p14:xfrm>
                <a:off x="1126453" y="6314232"/>
                <a:ext cx="31680" cy="6840"/>
              </p14:xfrm>
            </p:contentPart>
          </mc:Choice>
          <mc:Fallback xmlns="">
            <p:pic>
              <p:nvPicPr>
                <p:cNvPr id="262" name="Freihand 261">
                  <a:extLst>
                    <a:ext uri="{FF2B5EF4-FFF2-40B4-BE49-F238E27FC236}">
                      <a16:creationId xmlns:a16="http://schemas.microsoft.com/office/drawing/2014/main" id="{3EF306BF-030F-4CDD-87B7-E209B793A156}"/>
                    </a:ext>
                  </a:extLst>
                </p:cNvPr>
                <p:cNvPicPr/>
                <p:nvPr/>
              </p:nvPicPr>
              <p:blipFill>
                <a:blip r:embed="rId493"/>
                <a:stretch>
                  <a:fillRect/>
                </a:stretch>
              </p:blipFill>
              <p:spPr>
                <a:xfrm>
                  <a:off x="1122133" y="6309912"/>
                  <a:ext cx="40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3" name="Freihand 262">
                  <a:extLst>
                    <a:ext uri="{FF2B5EF4-FFF2-40B4-BE49-F238E27FC236}">
                      <a16:creationId xmlns:a16="http://schemas.microsoft.com/office/drawing/2014/main" id="{CBA6B246-0D75-4F62-8A22-C65761D71D8B}"/>
                    </a:ext>
                  </a:extLst>
                </p14:cNvPr>
                <p14:cNvContentPartPr/>
                <p14:nvPr/>
              </p14:nvContentPartPr>
              <p14:xfrm>
                <a:off x="1433893" y="6301272"/>
                <a:ext cx="130680" cy="145800"/>
              </p14:xfrm>
            </p:contentPart>
          </mc:Choice>
          <mc:Fallback xmlns="">
            <p:pic>
              <p:nvPicPr>
                <p:cNvPr id="263" name="Freihand 262">
                  <a:extLst>
                    <a:ext uri="{FF2B5EF4-FFF2-40B4-BE49-F238E27FC236}">
                      <a16:creationId xmlns:a16="http://schemas.microsoft.com/office/drawing/2014/main" id="{CBA6B246-0D75-4F62-8A22-C65761D71D8B}"/>
                    </a:ext>
                  </a:extLst>
                </p:cNvPr>
                <p:cNvPicPr/>
                <p:nvPr/>
              </p:nvPicPr>
              <p:blipFill>
                <a:blip r:embed="rId495"/>
                <a:stretch>
                  <a:fillRect/>
                </a:stretch>
              </p:blipFill>
              <p:spPr>
                <a:xfrm>
                  <a:off x="1429573" y="6296952"/>
                  <a:ext cx="139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64" name="Freihand 263">
                  <a:extLst>
                    <a:ext uri="{FF2B5EF4-FFF2-40B4-BE49-F238E27FC236}">
                      <a16:creationId xmlns:a16="http://schemas.microsoft.com/office/drawing/2014/main" id="{84AC1484-DE24-458A-A73E-E2518EF70DAA}"/>
                    </a:ext>
                  </a:extLst>
                </p14:cNvPr>
                <p14:cNvContentPartPr/>
                <p14:nvPr/>
              </p14:nvContentPartPr>
              <p14:xfrm>
                <a:off x="1568893" y="6339792"/>
                <a:ext cx="231840" cy="73080"/>
              </p14:xfrm>
            </p:contentPart>
          </mc:Choice>
          <mc:Fallback xmlns="">
            <p:pic>
              <p:nvPicPr>
                <p:cNvPr id="264" name="Freihand 263">
                  <a:extLst>
                    <a:ext uri="{FF2B5EF4-FFF2-40B4-BE49-F238E27FC236}">
                      <a16:creationId xmlns:a16="http://schemas.microsoft.com/office/drawing/2014/main" id="{84AC1484-DE24-458A-A73E-E2518EF70DAA}"/>
                    </a:ext>
                  </a:extLst>
                </p:cNvPr>
                <p:cNvPicPr/>
                <p:nvPr/>
              </p:nvPicPr>
              <p:blipFill>
                <a:blip r:embed="rId497"/>
                <a:stretch>
                  <a:fillRect/>
                </a:stretch>
              </p:blipFill>
              <p:spPr>
                <a:xfrm>
                  <a:off x="1564573" y="6335472"/>
                  <a:ext cx="240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65" name="Freihand 264">
                  <a:extLst>
                    <a:ext uri="{FF2B5EF4-FFF2-40B4-BE49-F238E27FC236}">
                      <a16:creationId xmlns:a16="http://schemas.microsoft.com/office/drawing/2014/main" id="{B3E981AE-0408-4328-86AE-1BB26BF5AC01}"/>
                    </a:ext>
                  </a:extLst>
                </p14:cNvPr>
                <p14:cNvContentPartPr/>
                <p14:nvPr/>
              </p14:nvContentPartPr>
              <p14:xfrm>
                <a:off x="1786693" y="6339072"/>
                <a:ext cx="135720" cy="98640"/>
              </p14:xfrm>
            </p:contentPart>
          </mc:Choice>
          <mc:Fallback xmlns="">
            <p:pic>
              <p:nvPicPr>
                <p:cNvPr id="265" name="Freihand 264">
                  <a:extLst>
                    <a:ext uri="{FF2B5EF4-FFF2-40B4-BE49-F238E27FC236}">
                      <a16:creationId xmlns:a16="http://schemas.microsoft.com/office/drawing/2014/main" id="{B3E981AE-0408-4328-86AE-1BB26BF5AC01}"/>
                    </a:ext>
                  </a:extLst>
                </p:cNvPr>
                <p:cNvPicPr/>
                <p:nvPr/>
              </p:nvPicPr>
              <p:blipFill>
                <a:blip r:embed="rId499"/>
                <a:stretch>
                  <a:fillRect/>
                </a:stretch>
              </p:blipFill>
              <p:spPr>
                <a:xfrm>
                  <a:off x="1782373" y="6334752"/>
                  <a:ext cx="144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66" name="Freihand 265">
                  <a:extLst>
                    <a:ext uri="{FF2B5EF4-FFF2-40B4-BE49-F238E27FC236}">
                      <a16:creationId xmlns:a16="http://schemas.microsoft.com/office/drawing/2014/main" id="{EF6F57C9-40C3-4AE5-8F37-F3341D2D982F}"/>
                    </a:ext>
                  </a:extLst>
                </p14:cNvPr>
                <p14:cNvContentPartPr/>
                <p14:nvPr/>
              </p14:nvContentPartPr>
              <p14:xfrm>
                <a:off x="1931413" y="6252312"/>
                <a:ext cx="355320" cy="251280"/>
              </p14:xfrm>
            </p:contentPart>
          </mc:Choice>
          <mc:Fallback xmlns="">
            <p:pic>
              <p:nvPicPr>
                <p:cNvPr id="266" name="Freihand 265">
                  <a:extLst>
                    <a:ext uri="{FF2B5EF4-FFF2-40B4-BE49-F238E27FC236}">
                      <a16:creationId xmlns:a16="http://schemas.microsoft.com/office/drawing/2014/main" id="{EF6F57C9-40C3-4AE5-8F37-F3341D2D982F}"/>
                    </a:ext>
                  </a:extLst>
                </p:cNvPr>
                <p:cNvPicPr/>
                <p:nvPr/>
              </p:nvPicPr>
              <p:blipFill>
                <a:blip r:embed="rId501"/>
                <a:stretch>
                  <a:fillRect/>
                </a:stretch>
              </p:blipFill>
              <p:spPr>
                <a:xfrm>
                  <a:off x="1927093" y="6247992"/>
                  <a:ext cx="3639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67" name="Freihand 266">
                  <a:extLst>
                    <a:ext uri="{FF2B5EF4-FFF2-40B4-BE49-F238E27FC236}">
                      <a16:creationId xmlns:a16="http://schemas.microsoft.com/office/drawing/2014/main" id="{4F49B4A4-0543-439B-8044-1F163F798AEC}"/>
                    </a:ext>
                  </a:extLst>
                </p14:cNvPr>
                <p14:cNvContentPartPr/>
                <p14:nvPr/>
              </p14:nvContentPartPr>
              <p14:xfrm>
                <a:off x="2424973" y="6326832"/>
                <a:ext cx="218520" cy="211320"/>
              </p14:xfrm>
            </p:contentPart>
          </mc:Choice>
          <mc:Fallback xmlns="">
            <p:pic>
              <p:nvPicPr>
                <p:cNvPr id="267" name="Freihand 266">
                  <a:extLst>
                    <a:ext uri="{FF2B5EF4-FFF2-40B4-BE49-F238E27FC236}">
                      <a16:creationId xmlns:a16="http://schemas.microsoft.com/office/drawing/2014/main" id="{4F49B4A4-0543-439B-8044-1F163F798AEC}"/>
                    </a:ext>
                  </a:extLst>
                </p:cNvPr>
                <p:cNvPicPr/>
                <p:nvPr/>
              </p:nvPicPr>
              <p:blipFill>
                <a:blip r:embed="rId503"/>
                <a:stretch>
                  <a:fillRect/>
                </a:stretch>
              </p:blipFill>
              <p:spPr>
                <a:xfrm>
                  <a:off x="2420653" y="6322512"/>
                  <a:ext cx="227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68" name="Freihand 267">
                  <a:extLst>
                    <a:ext uri="{FF2B5EF4-FFF2-40B4-BE49-F238E27FC236}">
                      <a16:creationId xmlns:a16="http://schemas.microsoft.com/office/drawing/2014/main" id="{67360641-151B-4054-A5F6-948940AA3153}"/>
                    </a:ext>
                  </a:extLst>
                </p14:cNvPr>
                <p14:cNvContentPartPr/>
                <p14:nvPr/>
              </p14:nvContentPartPr>
              <p14:xfrm>
                <a:off x="2692813" y="6315672"/>
                <a:ext cx="277200" cy="160560"/>
              </p14:xfrm>
            </p:contentPart>
          </mc:Choice>
          <mc:Fallback xmlns="">
            <p:pic>
              <p:nvPicPr>
                <p:cNvPr id="268" name="Freihand 267">
                  <a:extLst>
                    <a:ext uri="{FF2B5EF4-FFF2-40B4-BE49-F238E27FC236}">
                      <a16:creationId xmlns:a16="http://schemas.microsoft.com/office/drawing/2014/main" id="{67360641-151B-4054-A5F6-948940AA3153}"/>
                    </a:ext>
                  </a:extLst>
                </p:cNvPr>
                <p:cNvPicPr/>
                <p:nvPr/>
              </p:nvPicPr>
              <p:blipFill>
                <a:blip r:embed="rId505"/>
                <a:stretch>
                  <a:fillRect/>
                </a:stretch>
              </p:blipFill>
              <p:spPr>
                <a:xfrm>
                  <a:off x="2688493" y="6311352"/>
                  <a:ext cx="285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69" name="Freihand 268">
                  <a:extLst>
                    <a:ext uri="{FF2B5EF4-FFF2-40B4-BE49-F238E27FC236}">
                      <a16:creationId xmlns:a16="http://schemas.microsoft.com/office/drawing/2014/main" id="{FF228B4C-8D14-4400-9AF5-6852B0F928A3}"/>
                    </a:ext>
                  </a:extLst>
                </p14:cNvPr>
                <p14:cNvContentPartPr/>
                <p14:nvPr/>
              </p14:nvContentPartPr>
              <p14:xfrm>
                <a:off x="3147853" y="6276792"/>
                <a:ext cx="348840" cy="117360"/>
              </p14:xfrm>
            </p:contentPart>
          </mc:Choice>
          <mc:Fallback xmlns="">
            <p:pic>
              <p:nvPicPr>
                <p:cNvPr id="269" name="Freihand 268">
                  <a:extLst>
                    <a:ext uri="{FF2B5EF4-FFF2-40B4-BE49-F238E27FC236}">
                      <a16:creationId xmlns:a16="http://schemas.microsoft.com/office/drawing/2014/main" id="{FF228B4C-8D14-4400-9AF5-6852B0F928A3}"/>
                    </a:ext>
                  </a:extLst>
                </p:cNvPr>
                <p:cNvPicPr/>
                <p:nvPr/>
              </p:nvPicPr>
              <p:blipFill>
                <a:blip r:embed="rId507"/>
                <a:stretch>
                  <a:fillRect/>
                </a:stretch>
              </p:blipFill>
              <p:spPr>
                <a:xfrm>
                  <a:off x="3143533" y="6272472"/>
                  <a:ext cx="357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70" name="Freihand 269">
                  <a:extLst>
                    <a:ext uri="{FF2B5EF4-FFF2-40B4-BE49-F238E27FC236}">
                      <a16:creationId xmlns:a16="http://schemas.microsoft.com/office/drawing/2014/main" id="{1E1A23C6-8C01-4301-9B81-B87BB43D8A5E}"/>
                    </a:ext>
                  </a:extLst>
                </p14:cNvPr>
                <p14:cNvContentPartPr/>
                <p14:nvPr/>
              </p14:nvContentPartPr>
              <p14:xfrm>
                <a:off x="3480853" y="6221352"/>
                <a:ext cx="360" cy="360"/>
              </p14:xfrm>
            </p:contentPart>
          </mc:Choice>
          <mc:Fallback xmlns="">
            <p:pic>
              <p:nvPicPr>
                <p:cNvPr id="270" name="Freihand 269">
                  <a:extLst>
                    <a:ext uri="{FF2B5EF4-FFF2-40B4-BE49-F238E27FC236}">
                      <a16:creationId xmlns:a16="http://schemas.microsoft.com/office/drawing/2014/main" id="{1E1A23C6-8C01-4301-9B81-B87BB43D8A5E}"/>
                    </a:ext>
                  </a:extLst>
                </p:cNvPr>
                <p:cNvPicPr/>
                <p:nvPr/>
              </p:nvPicPr>
              <p:blipFill>
                <a:blip r:embed="rId30"/>
                <a:stretch>
                  <a:fillRect/>
                </a:stretch>
              </p:blipFill>
              <p:spPr>
                <a:xfrm>
                  <a:off x="3476533" y="6217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71" name="Freihand 270">
                  <a:extLst>
                    <a:ext uri="{FF2B5EF4-FFF2-40B4-BE49-F238E27FC236}">
                      <a16:creationId xmlns:a16="http://schemas.microsoft.com/office/drawing/2014/main" id="{0EF50AC4-A772-4159-9C2E-0BA894010C76}"/>
                    </a:ext>
                  </a:extLst>
                </p14:cNvPr>
                <p14:cNvContentPartPr/>
                <p14:nvPr/>
              </p14:nvContentPartPr>
              <p14:xfrm>
                <a:off x="3746533" y="6309552"/>
                <a:ext cx="5760" cy="103680"/>
              </p14:xfrm>
            </p:contentPart>
          </mc:Choice>
          <mc:Fallback xmlns="">
            <p:pic>
              <p:nvPicPr>
                <p:cNvPr id="271" name="Freihand 270">
                  <a:extLst>
                    <a:ext uri="{FF2B5EF4-FFF2-40B4-BE49-F238E27FC236}">
                      <a16:creationId xmlns:a16="http://schemas.microsoft.com/office/drawing/2014/main" id="{0EF50AC4-A772-4159-9C2E-0BA894010C76}"/>
                    </a:ext>
                  </a:extLst>
                </p:cNvPr>
                <p:cNvPicPr/>
                <p:nvPr/>
              </p:nvPicPr>
              <p:blipFill>
                <a:blip r:embed="rId510"/>
                <a:stretch>
                  <a:fillRect/>
                </a:stretch>
              </p:blipFill>
              <p:spPr>
                <a:xfrm>
                  <a:off x="3742213" y="6305232"/>
                  <a:ext cx="14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72" name="Freihand 271">
                  <a:extLst>
                    <a:ext uri="{FF2B5EF4-FFF2-40B4-BE49-F238E27FC236}">
                      <a16:creationId xmlns:a16="http://schemas.microsoft.com/office/drawing/2014/main" id="{AA9DA927-A884-4FA6-8199-E1800FAC11D6}"/>
                    </a:ext>
                  </a:extLst>
                </p14:cNvPr>
                <p14:cNvContentPartPr/>
                <p14:nvPr/>
              </p14:nvContentPartPr>
              <p14:xfrm>
                <a:off x="3650413" y="6279312"/>
                <a:ext cx="182520" cy="136080"/>
              </p14:xfrm>
            </p:contentPart>
          </mc:Choice>
          <mc:Fallback xmlns="">
            <p:pic>
              <p:nvPicPr>
                <p:cNvPr id="272" name="Freihand 271">
                  <a:extLst>
                    <a:ext uri="{FF2B5EF4-FFF2-40B4-BE49-F238E27FC236}">
                      <a16:creationId xmlns:a16="http://schemas.microsoft.com/office/drawing/2014/main" id="{AA9DA927-A884-4FA6-8199-E1800FAC11D6}"/>
                    </a:ext>
                  </a:extLst>
                </p:cNvPr>
                <p:cNvPicPr/>
                <p:nvPr/>
              </p:nvPicPr>
              <p:blipFill>
                <a:blip r:embed="rId512"/>
                <a:stretch>
                  <a:fillRect/>
                </a:stretch>
              </p:blipFill>
              <p:spPr>
                <a:xfrm>
                  <a:off x="3646093" y="6274992"/>
                  <a:ext cx="191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73" name="Freihand 272">
                  <a:extLst>
                    <a:ext uri="{FF2B5EF4-FFF2-40B4-BE49-F238E27FC236}">
                      <a16:creationId xmlns:a16="http://schemas.microsoft.com/office/drawing/2014/main" id="{9C48C22E-80A4-45BB-BF5B-F9088610B3D8}"/>
                    </a:ext>
                  </a:extLst>
                </p14:cNvPr>
                <p14:cNvContentPartPr/>
                <p14:nvPr/>
              </p14:nvContentPartPr>
              <p14:xfrm>
                <a:off x="3878293" y="6268872"/>
                <a:ext cx="272520" cy="147960"/>
              </p14:xfrm>
            </p:contentPart>
          </mc:Choice>
          <mc:Fallback xmlns="">
            <p:pic>
              <p:nvPicPr>
                <p:cNvPr id="273" name="Freihand 272">
                  <a:extLst>
                    <a:ext uri="{FF2B5EF4-FFF2-40B4-BE49-F238E27FC236}">
                      <a16:creationId xmlns:a16="http://schemas.microsoft.com/office/drawing/2014/main" id="{9C48C22E-80A4-45BB-BF5B-F9088610B3D8}"/>
                    </a:ext>
                  </a:extLst>
                </p:cNvPr>
                <p:cNvPicPr/>
                <p:nvPr/>
              </p:nvPicPr>
              <p:blipFill>
                <a:blip r:embed="rId514"/>
                <a:stretch>
                  <a:fillRect/>
                </a:stretch>
              </p:blipFill>
              <p:spPr>
                <a:xfrm>
                  <a:off x="3873973" y="6264552"/>
                  <a:ext cx="281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74" name="Freihand 273">
                  <a:extLst>
                    <a:ext uri="{FF2B5EF4-FFF2-40B4-BE49-F238E27FC236}">
                      <a16:creationId xmlns:a16="http://schemas.microsoft.com/office/drawing/2014/main" id="{0350948E-CE50-4A79-B15A-5999939D3FBD}"/>
                    </a:ext>
                  </a:extLst>
                </p14:cNvPr>
                <p14:cNvContentPartPr/>
                <p14:nvPr/>
              </p14:nvContentPartPr>
              <p14:xfrm>
                <a:off x="4161613" y="6256272"/>
                <a:ext cx="39600" cy="52920"/>
              </p14:xfrm>
            </p:contentPart>
          </mc:Choice>
          <mc:Fallback xmlns="">
            <p:pic>
              <p:nvPicPr>
                <p:cNvPr id="274" name="Freihand 273">
                  <a:extLst>
                    <a:ext uri="{FF2B5EF4-FFF2-40B4-BE49-F238E27FC236}">
                      <a16:creationId xmlns:a16="http://schemas.microsoft.com/office/drawing/2014/main" id="{0350948E-CE50-4A79-B15A-5999939D3FBD}"/>
                    </a:ext>
                  </a:extLst>
                </p:cNvPr>
                <p:cNvPicPr/>
                <p:nvPr/>
              </p:nvPicPr>
              <p:blipFill>
                <a:blip r:embed="rId516"/>
                <a:stretch>
                  <a:fillRect/>
                </a:stretch>
              </p:blipFill>
              <p:spPr>
                <a:xfrm>
                  <a:off x="4157293" y="6251952"/>
                  <a:ext cx="48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75" name="Freihand 274">
                  <a:extLst>
                    <a:ext uri="{FF2B5EF4-FFF2-40B4-BE49-F238E27FC236}">
                      <a16:creationId xmlns:a16="http://schemas.microsoft.com/office/drawing/2014/main" id="{5C7FA967-3D65-4CD8-807A-CB77F99EFDD2}"/>
                    </a:ext>
                  </a:extLst>
                </p14:cNvPr>
                <p14:cNvContentPartPr/>
                <p14:nvPr/>
              </p14:nvContentPartPr>
              <p14:xfrm>
                <a:off x="4171333" y="6321792"/>
                <a:ext cx="113400" cy="51480"/>
              </p14:xfrm>
            </p:contentPart>
          </mc:Choice>
          <mc:Fallback xmlns="">
            <p:pic>
              <p:nvPicPr>
                <p:cNvPr id="275" name="Freihand 274">
                  <a:extLst>
                    <a:ext uri="{FF2B5EF4-FFF2-40B4-BE49-F238E27FC236}">
                      <a16:creationId xmlns:a16="http://schemas.microsoft.com/office/drawing/2014/main" id="{5C7FA967-3D65-4CD8-807A-CB77F99EFDD2}"/>
                    </a:ext>
                  </a:extLst>
                </p:cNvPr>
                <p:cNvPicPr/>
                <p:nvPr/>
              </p:nvPicPr>
              <p:blipFill>
                <a:blip r:embed="rId518"/>
                <a:stretch>
                  <a:fillRect/>
                </a:stretch>
              </p:blipFill>
              <p:spPr>
                <a:xfrm>
                  <a:off x="4167013" y="6317472"/>
                  <a:ext cx="122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76" name="Freihand 275">
                  <a:extLst>
                    <a:ext uri="{FF2B5EF4-FFF2-40B4-BE49-F238E27FC236}">
                      <a16:creationId xmlns:a16="http://schemas.microsoft.com/office/drawing/2014/main" id="{D706E171-B5F4-401B-AE64-0FBEB17EB557}"/>
                    </a:ext>
                  </a:extLst>
                </p14:cNvPr>
                <p14:cNvContentPartPr/>
                <p14:nvPr/>
              </p14:nvContentPartPr>
              <p14:xfrm>
                <a:off x="4201213" y="6325752"/>
                <a:ext cx="115200" cy="59040"/>
              </p14:xfrm>
            </p:contentPart>
          </mc:Choice>
          <mc:Fallback xmlns="">
            <p:pic>
              <p:nvPicPr>
                <p:cNvPr id="276" name="Freihand 275">
                  <a:extLst>
                    <a:ext uri="{FF2B5EF4-FFF2-40B4-BE49-F238E27FC236}">
                      <a16:creationId xmlns:a16="http://schemas.microsoft.com/office/drawing/2014/main" id="{D706E171-B5F4-401B-AE64-0FBEB17EB557}"/>
                    </a:ext>
                  </a:extLst>
                </p:cNvPr>
                <p:cNvPicPr/>
                <p:nvPr/>
              </p:nvPicPr>
              <p:blipFill>
                <a:blip r:embed="rId520"/>
                <a:stretch>
                  <a:fillRect/>
                </a:stretch>
              </p:blipFill>
              <p:spPr>
                <a:xfrm>
                  <a:off x="4196893" y="6321432"/>
                  <a:ext cx="123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7" name="Freihand 276">
                  <a:extLst>
                    <a:ext uri="{FF2B5EF4-FFF2-40B4-BE49-F238E27FC236}">
                      <a16:creationId xmlns:a16="http://schemas.microsoft.com/office/drawing/2014/main" id="{ACA6564C-0529-44FB-AD6F-72E452D05DA5}"/>
                    </a:ext>
                  </a:extLst>
                </p14:cNvPr>
                <p14:cNvContentPartPr/>
                <p14:nvPr/>
              </p14:nvContentPartPr>
              <p14:xfrm>
                <a:off x="4217413" y="6344832"/>
                <a:ext cx="111960" cy="8280"/>
              </p14:xfrm>
            </p:contentPart>
          </mc:Choice>
          <mc:Fallback xmlns="">
            <p:pic>
              <p:nvPicPr>
                <p:cNvPr id="277" name="Freihand 276">
                  <a:extLst>
                    <a:ext uri="{FF2B5EF4-FFF2-40B4-BE49-F238E27FC236}">
                      <a16:creationId xmlns:a16="http://schemas.microsoft.com/office/drawing/2014/main" id="{ACA6564C-0529-44FB-AD6F-72E452D05DA5}"/>
                    </a:ext>
                  </a:extLst>
                </p:cNvPr>
                <p:cNvPicPr/>
                <p:nvPr/>
              </p:nvPicPr>
              <p:blipFill>
                <a:blip r:embed="rId522"/>
                <a:stretch>
                  <a:fillRect/>
                </a:stretch>
              </p:blipFill>
              <p:spPr>
                <a:xfrm>
                  <a:off x="4213093" y="6340512"/>
                  <a:ext cx="120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8" name="Freihand 277">
                  <a:extLst>
                    <a:ext uri="{FF2B5EF4-FFF2-40B4-BE49-F238E27FC236}">
                      <a16:creationId xmlns:a16="http://schemas.microsoft.com/office/drawing/2014/main" id="{DF82183C-C253-4B41-B0BB-5BF82D86CFD6}"/>
                    </a:ext>
                  </a:extLst>
                </p14:cNvPr>
                <p14:cNvContentPartPr/>
                <p14:nvPr/>
              </p14:nvContentPartPr>
              <p14:xfrm>
                <a:off x="4347013" y="6240432"/>
                <a:ext cx="142560" cy="138960"/>
              </p14:xfrm>
            </p:contentPart>
          </mc:Choice>
          <mc:Fallback xmlns="">
            <p:pic>
              <p:nvPicPr>
                <p:cNvPr id="278" name="Freihand 277">
                  <a:extLst>
                    <a:ext uri="{FF2B5EF4-FFF2-40B4-BE49-F238E27FC236}">
                      <a16:creationId xmlns:a16="http://schemas.microsoft.com/office/drawing/2014/main" id="{DF82183C-C253-4B41-B0BB-5BF82D86CFD6}"/>
                    </a:ext>
                  </a:extLst>
                </p:cNvPr>
                <p:cNvPicPr/>
                <p:nvPr/>
              </p:nvPicPr>
              <p:blipFill>
                <a:blip r:embed="rId524"/>
                <a:stretch>
                  <a:fillRect/>
                </a:stretch>
              </p:blipFill>
              <p:spPr>
                <a:xfrm>
                  <a:off x="4342693" y="6236112"/>
                  <a:ext cx="151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79" name="Freihand 278">
                  <a:extLst>
                    <a:ext uri="{FF2B5EF4-FFF2-40B4-BE49-F238E27FC236}">
                      <a16:creationId xmlns:a16="http://schemas.microsoft.com/office/drawing/2014/main" id="{05270AC8-CF76-4BF2-A6E9-E83E292D8DCE}"/>
                    </a:ext>
                  </a:extLst>
                </p14:cNvPr>
                <p14:cNvContentPartPr/>
                <p14:nvPr/>
              </p14:nvContentPartPr>
              <p14:xfrm>
                <a:off x="4399573" y="6228912"/>
                <a:ext cx="30600" cy="14760"/>
              </p14:xfrm>
            </p:contentPart>
          </mc:Choice>
          <mc:Fallback xmlns="">
            <p:pic>
              <p:nvPicPr>
                <p:cNvPr id="279" name="Freihand 278">
                  <a:extLst>
                    <a:ext uri="{FF2B5EF4-FFF2-40B4-BE49-F238E27FC236}">
                      <a16:creationId xmlns:a16="http://schemas.microsoft.com/office/drawing/2014/main" id="{05270AC8-CF76-4BF2-A6E9-E83E292D8DCE}"/>
                    </a:ext>
                  </a:extLst>
                </p:cNvPr>
                <p:cNvPicPr/>
                <p:nvPr/>
              </p:nvPicPr>
              <p:blipFill>
                <a:blip r:embed="rId526"/>
                <a:stretch>
                  <a:fillRect/>
                </a:stretch>
              </p:blipFill>
              <p:spPr>
                <a:xfrm>
                  <a:off x="4395253" y="6224592"/>
                  <a:ext cx="39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0" name="Freihand 279">
                  <a:extLst>
                    <a:ext uri="{FF2B5EF4-FFF2-40B4-BE49-F238E27FC236}">
                      <a16:creationId xmlns:a16="http://schemas.microsoft.com/office/drawing/2014/main" id="{62924B2E-8505-4090-B93E-5B86D998EE04}"/>
                    </a:ext>
                  </a:extLst>
                </p14:cNvPr>
                <p14:cNvContentPartPr/>
                <p14:nvPr/>
              </p14:nvContentPartPr>
              <p14:xfrm>
                <a:off x="4523773" y="6217032"/>
                <a:ext cx="423360" cy="243000"/>
              </p14:xfrm>
            </p:contentPart>
          </mc:Choice>
          <mc:Fallback xmlns="">
            <p:pic>
              <p:nvPicPr>
                <p:cNvPr id="280" name="Freihand 279">
                  <a:extLst>
                    <a:ext uri="{FF2B5EF4-FFF2-40B4-BE49-F238E27FC236}">
                      <a16:creationId xmlns:a16="http://schemas.microsoft.com/office/drawing/2014/main" id="{62924B2E-8505-4090-B93E-5B86D998EE04}"/>
                    </a:ext>
                  </a:extLst>
                </p:cNvPr>
                <p:cNvPicPr/>
                <p:nvPr/>
              </p:nvPicPr>
              <p:blipFill>
                <a:blip r:embed="rId528"/>
                <a:stretch>
                  <a:fillRect/>
                </a:stretch>
              </p:blipFill>
              <p:spPr>
                <a:xfrm>
                  <a:off x="4519453" y="6212712"/>
                  <a:ext cx="4320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1" name="Freihand 280">
                  <a:extLst>
                    <a:ext uri="{FF2B5EF4-FFF2-40B4-BE49-F238E27FC236}">
                      <a16:creationId xmlns:a16="http://schemas.microsoft.com/office/drawing/2014/main" id="{AC00E0AB-27B6-4399-BA9A-3803169FE16E}"/>
                    </a:ext>
                  </a:extLst>
                </p14:cNvPr>
                <p14:cNvContentPartPr/>
                <p14:nvPr/>
              </p14:nvContentPartPr>
              <p14:xfrm>
                <a:off x="5178613" y="6271032"/>
                <a:ext cx="195480" cy="81000"/>
              </p14:xfrm>
            </p:contentPart>
          </mc:Choice>
          <mc:Fallback xmlns="">
            <p:pic>
              <p:nvPicPr>
                <p:cNvPr id="281" name="Freihand 280">
                  <a:extLst>
                    <a:ext uri="{FF2B5EF4-FFF2-40B4-BE49-F238E27FC236}">
                      <a16:creationId xmlns:a16="http://schemas.microsoft.com/office/drawing/2014/main" id="{AC00E0AB-27B6-4399-BA9A-3803169FE16E}"/>
                    </a:ext>
                  </a:extLst>
                </p:cNvPr>
                <p:cNvPicPr/>
                <p:nvPr/>
              </p:nvPicPr>
              <p:blipFill>
                <a:blip r:embed="rId530"/>
                <a:stretch>
                  <a:fillRect/>
                </a:stretch>
              </p:blipFill>
              <p:spPr>
                <a:xfrm>
                  <a:off x="5174293" y="6266712"/>
                  <a:ext cx="204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2" name="Freihand 281">
                  <a:extLst>
                    <a:ext uri="{FF2B5EF4-FFF2-40B4-BE49-F238E27FC236}">
                      <a16:creationId xmlns:a16="http://schemas.microsoft.com/office/drawing/2014/main" id="{532A68BC-2DFC-4888-91C2-27DE79864E53}"/>
                    </a:ext>
                  </a:extLst>
                </p14:cNvPr>
                <p14:cNvContentPartPr/>
                <p14:nvPr/>
              </p14:nvContentPartPr>
              <p14:xfrm>
                <a:off x="5394253" y="6234672"/>
                <a:ext cx="150480" cy="114480"/>
              </p14:xfrm>
            </p:contentPart>
          </mc:Choice>
          <mc:Fallback xmlns="">
            <p:pic>
              <p:nvPicPr>
                <p:cNvPr id="282" name="Freihand 281">
                  <a:extLst>
                    <a:ext uri="{FF2B5EF4-FFF2-40B4-BE49-F238E27FC236}">
                      <a16:creationId xmlns:a16="http://schemas.microsoft.com/office/drawing/2014/main" id="{532A68BC-2DFC-4888-91C2-27DE79864E53}"/>
                    </a:ext>
                  </a:extLst>
                </p:cNvPr>
                <p:cNvPicPr/>
                <p:nvPr/>
              </p:nvPicPr>
              <p:blipFill>
                <a:blip r:embed="rId532"/>
                <a:stretch>
                  <a:fillRect/>
                </a:stretch>
              </p:blipFill>
              <p:spPr>
                <a:xfrm>
                  <a:off x="5389933" y="6230352"/>
                  <a:ext cx="159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3" name="Freihand 282">
                  <a:extLst>
                    <a:ext uri="{FF2B5EF4-FFF2-40B4-BE49-F238E27FC236}">
                      <a16:creationId xmlns:a16="http://schemas.microsoft.com/office/drawing/2014/main" id="{751E3966-3186-4790-9541-9E64AEEFB113}"/>
                    </a:ext>
                  </a:extLst>
                </p14:cNvPr>
                <p14:cNvContentPartPr/>
                <p14:nvPr/>
              </p14:nvContentPartPr>
              <p14:xfrm>
                <a:off x="5550133" y="6240792"/>
                <a:ext cx="191520" cy="98640"/>
              </p14:xfrm>
            </p:contentPart>
          </mc:Choice>
          <mc:Fallback xmlns="">
            <p:pic>
              <p:nvPicPr>
                <p:cNvPr id="283" name="Freihand 282">
                  <a:extLst>
                    <a:ext uri="{FF2B5EF4-FFF2-40B4-BE49-F238E27FC236}">
                      <a16:creationId xmlns:a16="http://schemas.microsoft.com/office/drawing/2014/main" id="{751E3966-3186-4790-9541-9E64AEEFB113}"/>
                    </a:ext>
                  </a:extLst>
                </p:cNvPr>
                <p:cNvPicPr/>
                <p:nvPr/>
              </p:nvPicPr>
              <p:blipFill>
                <a:blip r:embed="rId534"/>
                <a:stretch>
                  <a:fillRect/>
                </a:stretch>
              </p:blipFill>
              <p:spPr>
                <a:xfrm>
                  <a:off x="5545813" y="6236472"/>
                  <a:ext cx="200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4" name="Freihand 283">
                  <a:extLst>
                    <a:ext uri="{FF2B5EF4-FFF2-40B4-BE49-F238E27FC236}">
                      <a16:creationId xmlns:a16="http://schemas.microsoft.com/office/drawing/2014/main" id="{6F231DDD-B717-4AC8-AD3C-50A122639A63}"/>
                    </a:ext>
                  </a:extLst>
                </p14:cNvPr>
                <p14:cNvContentPartPr/>
                <p14:nvPr/>
              </p14:nvContentPartPr>
              <p14:xfrm>
                <a:off x="5752093" y="6257712"/>
                <a:ext cx="149400" cy="97920"/>
              </p14:xfrm>
            </p:contentPart>
          </mc:Choice>
          <mc:Fallback xmlns="">
            <p:pic>
              <p:nvPicPr>
                <p:cNvPr id="284" name="Freihand 283">
                  <a:extLst>
                    <a:ext uri="{FF2B5EF4-FFF2-40B4-BE49-F238E27FC236}">
                      <a16:creationId xmlns:a16="http://schemas.microsoft.com/office/drawing/2014/main" id="{6F231DDD-B717-4AC8-AD3C-50A122639A63}"/>
                    </a:ext>
                  </a:extLst>
                </p:cNvPr>
                <p:cNvPicPr/>
                <p:nvPr/>
              </p:nvPicPr>
              <p:blipFill>
                <a:blip r:embed="rId536"/>
                <a:stretch>
                  <a:fillRect/>
                </a:stretch>
              </p:blipFill>
              <p:spPr>
                <a:xfrm>
                  <a:off x="5747773" y="6253392"/>
                  <a:ext cx="158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5" name="Freihand 284">
                  <a:extLst>
                    <a:ext uri="{FF2B5EF4-FFF2-40B4-BE49-F238E27FC236}">
                      <a16:creationId xmlns:a16="http://schemas.microsoft.com/office/drawing/2014/main" id="{9728B606-97BE-4D62-9D28-78B929298408}"/>
                    </a:ext>
                  </a:extLst>
                </p14:cNvPr>
                <p14:cNvContentPartPr/>
                <p14:nvPr/>
              </p14:nvContentPartPr>
              <p14:xfrm>
                <a:off x="6047293" y="6195432"/>
                <a:ext cx="138240" cy="168120"/>
              </p14:xfrm>
            </p:contentPart>
          </mc:Choice>
          <mc:Fallback xmlns="">
            <p:pic>
              <p:nvPicPr>
                <p:cNvPr id="285" name="Freihand 284">
                  <a:extLst>
                    <a:ext uri="{FF2B5EF4-FFF2-40B4-BE49-F238E27FC236}">
                      <a16:creationId xmlns:a16="http://schemas.microsoft.com/office/drawing/2014/main" id="{9728B606-97BE-4D62-9D28-78B929298408}"/>
                    </a:ext>
                  </a:extLst>
                </p:cNvPr>
                <p:cNvPicPr/>
                <p:nvPr/>
              </p:nvPicPr>
              <p:blipFill>
                <a:blip r:embed="rId538"/>
                <a:stretch>
                  <a:fillRect/>
                </a:stretch>
              </p:blipFill>
              <p:spPr>
                <a:xfrm>
                  <a:off x="6042973" y="6191112"/>
                  <a:ext cx="146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9" name="Freihand 288">
                  <a:extLst>
                    <a:ext uri="{FF2B5EF4-FFF2-40B4-BE49-F238E27FC236}">
                      <a16:creationId xmlns:a16="http://schemas.microsoft.com/office/drawing/2014/main" id="{71B8D6EA-90B4-465D-BE8B-283B6122D5AA}"/>
                    </a:ext>
                  </a:extLst>
                </p14:cNvPr>
                <p14:cNvContentPartPr/>
                <p14:nvPr/>
              </p14:nvContentPartPr>
              <p14:xfrm>
                <a:off x="6192013" y="6209472"/>
                <a:ext cx="228600" cy="149400"/>
              </p14:xfrm>
            </p:contentPart>
          </mc:Choice>
          <mc:Fallback xmlns="">
            <p:pic>
              <p:nvPicPr>
                <p:cNvPr id="289" name="Freihand 288">
                  <a:extLst>
                    <a:ext uri="{FF2B5EF4-FFF2-40B4-BE49-F238E27FC236}">
                      <a16:creationId xmlns:a16="http://schemas.microsoft.com/office/drawing/2014/main" id="{71B8D6EA-90B4-465D-BE8B-283B6122D5AA}"/>
                    </a:ext>
                  </a:extLst>
                </p:cNvPr>
                <p:cNvPicPr/>
                <p:nvPr/>
              </p:nvPicPr>
              <p:blipFill>
                <a:blip r:embed="rId540"/>
                <a:stretch>
                  <a:fillRect/>
                </a:stretch>
              </p:blipFill>
              <p:spPr>
                <a:xfrm>
                  <a:off x="6187693" y="6205152"/>
                  <a:ext cx="237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90" name="Freihand 289">
                  <a:extLst>
                    <a:ext uri="{FF2B5EF4-FFF2-40B4-BE49-F238E27FC236}">
                      <a16:creationId xmlns:a16="http://schemas.microsoft.com/office/drawing/2014/main" id="{B7596E29-6E47-47D0-8F67-4111577D2E0C}"/>
                    </a:ext>
                  </a:extLst>
                </p14:cNvPr>
                <p14:cNvContentPartPr/>
                <p14:nvPr/>
              </p14:nvContentPartPr>
              <p14:xfrm>
                <a:off x="6590173" y="6167352"/>
                <a:ext cx="204840" cy="181440"/>
              </p14:xfrm>
            </p:contentPart>
          </mc:Choice>
          <mc:Fallback xmlns="">
            <p:pic>
              <p:nvPicPr>
                <p:cNvPr id="290" name="Freihand 289">
                  <a:extLst>
                    <a:ext uri="{FF2B5EF4-FFF2-40B4-BE49-F238E27FC236}">
                      <a16:creationId xmlns:a16="http://schemas.microsoft.com/office/drawing/2014/main" id="{B7596E29-6E47-47D0-8F67-4111577D2E0C}"/>
                    </a:ext>
                  </a:extLst>
                </p:cNvPr>
                <p:cNvPicPr/>
                <p:nvPr/>
              </p:nvPicPr>
              <p:blipFill>
                <a:blip r:embed="rId542"/>
                <a:stretch>
                  <a:fillRect/>
                </a:stretch>
              </p:blipFill>
              <p:spPr>
                <a:xfrm>
                  <a:off x="6585853" y="6163032"/>
                  <a:ext cx="213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1" name="Freihand 290">
                  <a:extLst>
                    <a:ext uri="{FF2B5EF4-FFF2-40B4-BE49-F238E27FC236}">
                      <a16:creationId xmlns:a16="http://schemas.microsoft.com/office/drawing/2014/main" id="{AE27BCC3-AE3F-47EF-A591-AF7B03D30C16}"/>
                    </a:ext>
                  </a:extLst>
                </p14:cNvPr>
                <p14:cNvContentPartPr/>
                <p14:nvPr/>
              </p14:nvContentPartPr>
              <p14:xfrm>
                <a:off x="6835333" y="6236112"/>
                <a:ext cx="220680" cy="86760"/>
              </p14:xfrm>
            </p:contentPart>
          </mc:Choice>
          <mc:Fallback xmlns="">
            <p:pic>
              <p:nvPicPr>
                <p:cNvPr id="291" name="Freihand 290">
                  <a:extLst>
                    <a:ext uri="{FF2B5EF4-FFF2-40B4-BE49-F238E27FC236}">
                      <a16:creationId xmlns:a16="http://schemas.microsoft.com/office/drawing/2014/main" id="{AE27BCC3-AE3F-47EF-A591-AF7B03D30C16}"/>
                    </a:ext>
                  </a:extLst>
                </p:cNvPr>
                <p:cNvPicPr/>
                <p:nvPr/>
              </p:nvPicPr>
              <p:blipFill>
                <a:blip r:embed="rId544"/>
                <a:stretch>
                  <a:fillRect/>
                </a:stretch>
              </p:blipFill>
              <p:spPr>
                <a:xfrm>
                  <a:off x="6831013" y="6231792"/>
                  <a:ext cx="229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92" name="Freihand 291">
                  <a:extLst>
                    <a:ext uri="{FF2B5EF4-FFF2-40B4-BE49-F238E27FC236}">
                      <a16:creationId xmlns:a16="http://schemas.microsoft.com/office/drawing/2014/main" id="{E73A6F7B-99B5-42A9-BDBF-BE2C55CC1750}"/>
                    </a:ext>
                  </a:extLst>
                </p14:cNvPr>
                <p14:cNvContentPartPr/>
                <p14:nvPr/>
              </p14:nvContentPartPr>
              <p14:xfrm>
                <a:off x="7083013" y="6172752"/>
                <a:ext cx="101880" cy="153000"/>
              </p14:xfrm>
            </p:contentPart>
          </mc:Choice>
          <mc:Fallback xmlns="">
            <p:pic>
              <p:nvPicPr>
                <p:cNvPr id="292" name="Freihand 291">
                  <a:extLst>
                    <a:ext uri="{FF2B5EF4-FFF2-40B4-BE49-F238E27FC236}">
                      <a16:creationId xmlns:a16="http://schemas.microsoft.com/office/drawing/2014/main" id="{E73A6F7B-99B5-42A9-BDBF-BE2C55CC1750}"/>
                    </a:ext>
                  </a:extLst>
                </p:cNvPr>
                <p:cNvPicPr/>
                <p:nvPr/>
              </p:nvPicPr>
              <p:blipFill>
                <a:blip r:embed="rId546"/>
                <a:stretch>
                  <a:fillRect/>
                </a:stretch>
              </p:blipFill>
              <p:spPr>
                <a:xfrm>
                  <a:off x="7078693" y="6168432"/>
                  <a:ext cx="110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93" name="Freihand 292">
                  <a:extLst>
                    <a:ext uri="{FF2B5EF4-FFF2-40B4-BE49-F238E27FC236}">
                      <a16:creationId xmlns:a16="http://schemas.microsoft.com/office/drawing/2014/main" id="{C328D8B8-AD6B-4CBB-814B-B9F27F9E71E4}"/>
                    </a:ext>
                  </a:extLst>
                </p14:cNvPr>
                <p14:cNvContentPartPr/>
                <p14:nvPr/>
              </p14:nvContentPartPr>
              <p14:xfrm>
                <a:off x="7177333" y="6230352"/>
                <a:ext cx="84600" cy="70920"/>
              </p14:xfrm>
            </p:contentPart>
          </mc:Choice>
          <mc:Fallback xmlns="">
            <p:pic>
              <p:nvPicPr>
                <p:cNvPr id="293" name="Freihand 292">
                  <a:extLst>
                    <a:ext uri="{FF2B5EF4-FFF2-40B4-BE49-F238E27FC236}">
                      <a16:creationId xmlns:a16="http://schemas.microsoft.com/office/drawing/2014/main" id="{C328D8B8-AD6B-4CBB-814B-B9F27F9E71E4}"/>
                    </a:ext>
                  </a:extLst>
                </p:cNvPr>
                <p:cNvPicPr/>
                <p:nvPr/>
              </p:nvPicPr>
              <p:blipFill>
                <a:blip r:embed="rId548"/>
                <a:stretch>
                  <a:fillRect/>
                </a:stretch>
              </p:blipFill>
              <p:spPr>
                <a:xfrm>
                  <a:off x="7173013" y="6226032"/>
                  <a:ext cx="93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94" name="Freihand 293">
                  <a:extLst>
                    <a:ext uri="{FF2B5EF4-FFF2-40B4-BE49-F238E27FC236}">
                      <a16:creationId xmlns:a16="http://schemas.microsoft.com/office/drawing/2014/main" id="{707AE591-4DBD-4EB3-AC13-DD17FDF2F42E}"/>
                    </a:ext>
                  </a:extLst>
                </p14:cNvPr>
                <p14:cNvContentPartPr/>
                <p14:nvPr/>
              </p14:nvContentPartPr>
              <p14:xfrm>
                <a:off x="7281013" y="6129912"/>
                <a:ext cx="172800" cy="170280"/>
              </p14:xfrm>
            </p:contentPart>
          </mc:Choice>
          <mc:Fallback xmlns="">
            <p:pic>
              <p:nvPicPr>
                <p:cNvPr id="294" name="Freihand 293">
                  <a:extLst>
                    <a:ext uri="{FF2B5EF4-FFF2-40B4-BE49-F238E27FC236}">
                      <a16:creationId xmlns:a16="http://schemas.microsoft.com/office/drawing/2014/main" id="{707AE591-4DBD-4EB3-AC13-DD17FDF2F42E}"/>
                    </a:ext>
                  </a:extLst>
                </p:cNvPr>
                <p:cNvPicPr/>
                <p:nvPr/>
              </p:nvPicPr>
              <p:blipFill>
                <a:blip r:embed="rId550"/>
                <a:stretch>
                  <a:fillRect/>
                </a:stretch>
              </p:blipFill>
              <p:spPr>
                <a:xfrm>
                  <a:off x="7276693" y="6125592"/>
                  <a:ext cx="181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95" name="Freihand 294">
                  <a:extLst>
                    <a:ext uri="{FF2B5EF4-FFF2-40B4-BE49-F238E27FC236}">
                      <a16:creationId xmlns:a16="http://schemas.microsoft.com/office/drawing/2014/main" id="{6896758B-E206-4CB8-8A92-447CDB61B3F6}"/>
                    </a:ext>
                  </a:extLst>
                </p14:cNvPr>
                <p14:cNvContentPartPr/>
                <p14:nvPr/>
              </p14:nvContentPartPr>
              <p14:xfrm>
                <a:off x="7488733" y="6147912"/>
                <a:ext cx="421560" cy="122760"/>
              </p14:xfrm>
            </p:contentPart>
          </mc:Choice>
          <mc:Fallback xmlns="">
            <p:pic>
              <p:nvPicPr>
                <p:cNvPr id="295" name="Freihand 294">
                  <a:extLst>
                    <a:ext uri="{FF2B5EF4-FFF2-40B4-BE49-F238E27FC236}">
                      <a16:creationId xmlns:a16="http://schemas.microsoft.com/office/drawing/2014/main" id="{6896758B-E206-4CB8-8A92-447CDB61B3F6}"/>
                    </a:ext>
                  </a:extLst>
                </p:cNvPr>
                <p:cNvPicPr/>
                <p:nvPr/>
              </p:nvPicPr>
              <p:blipFill>
                <a:blip r:embed="rId552"/>
                <a:stretch>
                  <a:fillRect/>
                </a:stretch>
              </p:blipFill>
              <p:spPr>
                <a:xfrm>
                  <a:off x="7484413" y="6143592"/>
                  <a:ext cx="430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6" name="Freihand 295">
                  <a:extLst>
                    <a:ext uri="{FF2B5EF4-FFF2-40B4-BE49-F238E27FC236}">
                      <a16:creationId xmlns:a16="http://schemas.microsoft.com/office/drawing/2014/main" id="{AD317EA7-7CF7-437B-BFDC-EB6E981DE98A}"/>
                    </a:ext>
                  </a:extLst>
                </p14:cNvPr>
                <p14:cNvContentPartPr/>
                <p14:nvPr/>
              </p14:nvContentPartPr>
              <p14:xfrm>
                <a:off x="7903453" y="6143232"/>
                <a:ext cx="88920" cy="130680"/>
              </p14:xfrm>
            </p:contentPart>
          </mc:Choice>
          <mc:Fallback xmlns="">
            <p:pic>
              <p:nvPicPr>
                <p:cNvPr id="296" name="Freihand 295">
                  <a:extLst>
                    <a:ext uri="{FF2B5EF4-FFF2-40B4-BE49-F238E27FC236}">
                      <a16:creationId xmlns:a16="http://schemas.microsoft.com/office/drawing/2014/main" id="{AD317EA7-7CF7-437B-BFDC-EB6E981DE98A}"/>
                    </a:ext>
                  </a:extLst>
                </p:cNvPr>
                <p:cNvPicPr/>
                <p:nvPr/>
              </p:nvPicPr>
              <p:blipFill>
                <a:blip r:embed="rId554"/>
                <a:stretch>
                  <a:fillRect/>
                </a:stretch>
              </p:blipFill>
              <p:spPr>
                <a:xfrm>
                  <a:off x="7899133" y="6138912"/>
                  <a:ext cx="97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8" name="Freihand 297">
                  <a:extLst>
                    <a:ext uri="{FF2B5EF4-FFF2-40B4-BE49-F238E27FC236}">
                      <a16:creationId xmlns:a16="http://schemas.microsoft.com/office/drawing/2014/main" id="{B5377D23-4E63-489C-8573-439296E50474}"/>
                    </a:ext>
                  </a:extLst>
                </p14:cNvPr>
                <p14:cNvContentPartPr/>
                <p14:nvPr/>
              </p14:nvContentPartPr>
              <p14:xfrm>
                <a:off x="941773" y="6629952"/>
                <a:ext cx="238680" cy="89280"/>
              </p14:xfrm>
            </p:contentPart>
          </mc:Choice>
          <mc:Fallback xmlns="">
            <p:pic>
              <p:nvPicPr>
                <p:cNvPr id="298" name="Freihand 297">
                  <a:extLst>
                    <a:ext uri="{FF2B5EF4-FFF2-40B4-BE49-F238E27FC236}">
                      <a16:creationId xmlns:a16="http://schemas.microsoft.com/office/drawing/2014/main" id="{B5377D23-4E63-489C-8573-439296E50474}"/>
                    </a:ext>
                  </a:extLst>
                </p:cNvPr>
                <p:cNvPicPr/>
                <p:nvPr/>
              </p:nvPicPr>
              <p:blipFill>
                <a:blip r:embed="rId556"/>
                <a:stretch>
                  <a:fillRect/>
                </a:stretch>
              </p:blipFill>
              <p:spPr>
                <a:xfrm>
                  <a:off x="937453" y="6625632"/>
                  <a:ext cx="247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99" name="Freihand 298">
                  <a:extLst>
                    <a:ext uri="{FF2B5EF4-FFF2-40B4-BE49-F238E27FC236}">
                      <a16:creationId xmlns:a16="http://schemas.microsoft.com/office/drawing/2014/main" id="{B227D919-D1F7-46CB-95BB-3375031C985D}"/>
                    </a:ext>
                  </a:extLst>
                </p14:cNvPr>
                <p14:cNvContentPartPr/>
                <p14:nvPr/>
              </p14:nvContentPartPr>
              <p14:xfrm>
                <a:off x="1195573" y="6617712"/>
                <a:ext cx="129600" cy="99720"/>
              </p14:xfrm>
            </p:contentPart>
          </mc:Choice>
          <mc:Fallback xmlns="">
            <p:pic>
              <p:nvPicPr>
                <p:cNvPr id="299" name="Freihand 298">
                  <a:extLst>
                    <a:ext uri="{FF2B5EF4-FFF2-40B4-BE49-F238E27FC236}">
                      <a16:creationId xmlns:a16="http://schemas.microsoft.com/office/drawing/2014/main" id="{B227D919-D1F7-46CB-95BB-3375031C985D}"/>
                    </a:ext>
                  </a:extLst>
                </p:cNvPr>
                <p:cNvPicPr/>
                <p:nvPr/>
              </p:nvPicPr>
              <p:blipFill>
                <a:blip r:embed="rId558"/>
                <a:stretch>
                  <a:fillRect/>
                </a:stretch>
              </p:blipFill>
              <p:spPr>
                <a:xfrm>
                  <a:off x="1191253" y="6613392"/>
                  <a:ext cx="138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00" name="Freihand 299">
                  <a:extLst>
                    <a:ext uri="{FF2B5EF4-FFF2-40B4-BE49-F238E27FC236}">
                      <a16:creationId xmlns:a16="http://schemas.microsoft.com/office/drawing/2014/main" id="{264BD672-0155-4D9D-8ABC-474D01614FB6}"/>
                    </a:ext>
                  </a:extLst>
                </p14:cNvPr>
                <p14:cNvContentPartPr/>
                <p14:nvPr/>
              </p14:nvContentPartPr>
              <p14:xfrm>
                <a:off x="1346053" y="6615192"/>
                <a:ext cx="432720" cy="87840"/>
              </p14:xfrm>
            </p:contentPart>
          </mc:Choice>
          <mc:Fallback xmlns="">
            <p:pic>
              <p:nvPicPr>
                <p:cNvPr id="300" name="Freihand 299">
                  <a:extLst>
                    <a:ext uri="{FF2B5EF4-FFF2-40B4-BE49-F238E27FC236}">
                      <a16:creationId xmlns:a16="http://schemas.microsoft.com/office/drawing/2014/main" id="{264BD672-0155-4D9D-8ABC-474D01614FB6}"/>
                    </a:ext>
                  </a:extLst>
                </p:cNvPr>
                <p:cNvPicPr/>
                <p:nvPr/>
              </p:nvPicPr>
              <p:blipFill>
                <a:blip r:embed="rId560"/>
                <a:stretch>
                  <a:fillRect/>
                </a:stretch>
              </p:blipFill>
              <p:spPr>
                <a:xfrm>
                  <a:off x="1341733" y="6610872"/>
                  <a:ext cx="441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01" name="Freihand 300">
                  <a:extLst>
                    <a:ext uri="{FF2B5EF4-FFF2-40B4-BE49-F238E27FC236}">
                      <a16:creationId xmlns:a16="http://schemas.microsoft.com/office/drawing/2014/main" id="{F4B5FA20-0AB4-4360-AF9A-2A4CC6A7FA86}"/>
                    </a:ext>
                  </a:extLst>
                </p14:cNvPr>
                <p14:cNvContentPartPr/>
                <p14:nvPr/>
              </p14:nvContentPartPr>
              <p14:xfrm>
                <a:off x="1836013" y="6618432"/>
                <a:ext cx="265680" cy="78840"/>
              </p14:xfrm>
            </p:contentPart>
          </mc:Choice>
          <mc:Fallback xmlns="">
            <p:pic>
              <p:nvPicPr>
                <p:cNvPr id="301" name="Freihand 300">
                  <a:extLst>
                    <a:ext uri="{FF2B5EF4-FFF2-40B4-BE49-F238E27FC236}">
                      <a16:creationId xmlns:a16="http://schemas.microsoft.com/office/drawing/2014/main" id="{F4B5FA20-0AB4-4360-AF9A-2A4CC6A7FA86}"/>
                    </a:ext>
                  </a:extLst>
                </p:cNvPr>
                <p:cNvPicPr/>
                <p:nvPr/>
              </p:nvPicPr>
              <p:blipFill>
                <a:blip r:embed="rId562"/>
                <a:stretch>
                  <a:fillRect/>
                </a:stretch>
              </p:blipFill>
              <p:spPr>
                <a:xfrm>
                  <a:off x="1831693" y="6614112"/>
                  <a:ext cx="274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2" name="Freihand 301">
                  <a:extLst>
                    <a:ext uri="{FF2B5EF4-FFF2-40B4-BE49-F238E27FC236}">
                      <a16:creationId xmlns:a16="http://schemas.microsoft.com/office/drawing/2014/main" id="{F678E552-86BF-46A3-B0EB-1A90A331D43B}"/>
                    </a:ext>
                  </a:extLst>
                </p14:cNvPr>
                <p14:cNvContentPartPr/>
                <p14:nvPr/>
              </p14:nvContentPartPr>
              <p14:xfrm>
                <a:off x="2133733" y="6622752"/>
                <a:ext cx="149760" cy="63360"/>
              </p14:xfrm>
            </p:contentPart>
          </mc:Choice>
          <mc:Fallback xmlns="">
            <p:pic>
              <p:nvPicPr>
                <p:cNvPr id="302" name="Freihand 301">
                  <a:extLst>
                    <a:ext uri="{FF2B5EF4-FFF2-40B4-BE49-F238E27FC236}">
                      <a16:creationId xmlns:a16="http://schemas.microsoft.com/office/drawing/2014/main" id="{F678E552-86BF-46A3-B0EB-1A90A331D43B}"/>
                    </a:ext>
                  </a:extLst>
                </p:cNvPr>
                <p:cNvPicPr/>
                <p:nvPr/>
              </p:nvPicPr>
              <p:blipFill>
                <a:blip r:embed="rId564"/>
                <a:stretch>
                  <a:fillRect/>
                </a:stretch>
              </p:blipFill>
              <p:spPr>
                <a:xfrm>
                  <a:off x="2129413" y="6618432"/>
                  <a:ext cx="158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04" name="Freihand 303">
                  <a:extLst>
                    <a:ext uri="{FF2B5EF4-FFF2-40B4-BE49-F238E27FC236}">
                      <a16:creationId xmlns:a16="http://schemas.microsoft.com/office/drawing/2014/main" id="{63D4ABBD-9E39-4955-9FBC-240FF95CC488}"/>
                    </a:ext>
                  </a:extLst>
                </p14:cNvPr>
                <p14:cNvContentPartPr/>
                <p14:nvPr/>
              </p14:nvContentPartPr>
              <p14:xfrm>
                <a:off x="2455573" y="6523032"/>
                <a:ext cx="290160" cy="179640"/>
              </p14:xfrm>
            </p:contentPart>
          </mc:Choice>
          <mc:Fallback xmlns="">
            <p:pic>
              <p:nvPicPr>
                <p:cNvPr id="304" name="Freihand 303">
                  <a:extLst>
                    <a:ext uri="{FF2B5EF4-FFF2-40B4-BE49-F238E27FC236}">
                      <a16:creationId xmlns:a16="http://schemas.microsoft.com/office/drawing/2014/main" id="{63D4ABBD-9E39-4955-9FBC-240FF95CC488}"/>
                    </a:ext>
                  </a:extLst>
                </p:cNvPr>
                <p:cNvPicPr/>
                <p:nvPr/>
              </p:nvPicPr>
              <p:blipFill>
                <a:blip r:embed="rId566"/>
                <a:stretch>
                  <a:fillRect/>
                </a:stretch>
              </p:blipFill>
              <p:spPr>
                <a:xfrm>
                  <a:off x="2451253" y="6518712"/>
                  <a:ext cx="298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05" name="Freihand 304">
                  <a:extLst>
                    <a:ext uri="{FF2B5EF4-FFF2-40B4-BE49-F238E27FC236}">
                      <a16:creationId xmlns:a16="http://schemas.microsoft.com/office/drawing/2014/main" id="{71A94A52-0C2D-4541-B052-42042DDA953C}"/>
                    </a:ext>
                  </a:extLst>
                </p14:cNvPr>
                <p14:cNvContentPartPr/>
                <p14:nvPr/>
              </p14:nvContentPartPr>
              <p14:xfrm>
                <a:off x="2892253" y="6537432"/>
                <a:ext cx="22680" cy="145800"/>
              </p14:xfrm>
            </p:contentPart>
          </mc:Choice>
          <mc:Fallback xmlns="">
            <p:pic>
              <p:nvPicPr>
                <p:cNvPr id="305" name="Freihand 304">
                  <a:extLst>
                    <a:ext uri="{FF2B5EF4-FFF2-40B4-BE49-F238E27FC236}">
                      <a16:creationId xmlns:a16="http://schemas.microsoft.com/office/drawing/2014/main" id="{71A94A52-0C2D-4541-B052-42042DDA953C}"/>
                    </a:ext>
                  </a:extLst>
                </p:cNvPr>
                <p:cNvPicPr/>
                <p:nvPr/>
              </p:nvPicPr>
              <p:blipFill>
                <a:blip r:embed="rId568"/>
                <a:stretch>
                  <a:fillRect/>
                </a:stretch>
              </p:blipFill>
              <p:spPr>
                <a:xfrm>
                  <a:off x="2887933" y="6533112"/>
                  <a:ext cx="31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6" name="Freihand 305">
                  <a:extLst>
                    <a:ext uri="{FF2B5EF4-FFF2-40B4-BE49-F238E27FC236}">
                      <a16:creationId xmlns:a16="http://schemas.microsoft.com/office/drawing/2014/main" id="{8F23FFFB-BC35-4E4E-851F-B9963193348B}"/>
                    </a:ext>
                  </a:extLst>
                </p14:cNvPr>
                <p14:cNvContentPartPr/>
                <p14:nvPr/>
              </p14:nvContentPartPr>
              <p14:xfrm>
                <a:off x="2800453" y="6529872"/>
                <a:ext cx="165600" cy="83520"/>
              </p14:xfrm>
            </p:contentPart>
          </mc:Choice>
          <mc:Fallback xmlns="">
            <p:pic>
              <p:nvPicPr>
                <p:cNvPr id="306" name="Freihand 305">
                  <a:extLst>
                    <a:ext uri="{FF2B5EF4-FFF2-40B4-BE49-F238E27FC236}">
                      <a16:creationId xmlns:a16="http://schemas.microsoft.com/office/drawing/2014/main" id="{8F23FFFB-BC35-4E4E-851F-B9963193348B}"/>
                    </a:ext>
                  </a:extLst>
                </p:cNvPr>
                <p:cNvPicPr/>
                <p:nvPr/>
              </p:nvPicPr>
              <p:blipFill>
                <a:blip r:embed="rId570"/>
                <a:stretch>
                  <a:fillRect/>
                </a:stretch>
              </p:blipFill>
              <p:spPr>
                <a:xfrm>
                  <a:off x="2796133" y="6525552"/>
                  <a:ext cx="174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07" name="Freihand 306">
                  <a:extLst>
                    <a:ext uri="{FF2B5EF4-FFF2-40B4-BE49-F238E27FC236}">
                      <a16:creationId xmlns:a16="http://schemas.microsoft.com/office/drawing/2014/main" id="{779AC262-355E-4D4F-A4D1-DD10584628F4}"/>
                    </a:ext>
                  </a:extLst>
                </p14:cNvPr>
                <p14:cNvContentPartPr/>
                <p14:nvPr/>
              </p14:nvContentPartPr>
              <p14:xfrm>
                <a:off x="2950573" y="6560832"/>
                <a:ext cx="108000" cy="108720"/>
              </p14:xfrm>
            </p:contentPart>
          </mc:Choice>
          <mc:Fallback xmlns="">
            <p:pic>
              <p:nvPicPr>
                <p:cNvPr id="307" name="Freihand 306">
                  <a:extLst>
                    <a:ext uri="{FF2B5EF4-FFF2-40B4-BE49-F238E27FC236}">
                      <a16:creationId xmlns:a16="http://schemas.microsoft.com/office/drawing/2014/main" id="{779AC262-355E-4D4F-A4D1-DD10584628F4}"/>
                    </a:ext>
                  </a:extLst>
                </p:cNvPr>
                <p:cNvPicPr/>
                <p:nvPr/>
              </p:nvPicPr>
              <p:blipFill>
                <a:blip r:embed="rId572"/>
                <a:stretch>
                  <a:fillRect/>
                </a:stretch>
              </p:blipFill>
              <p:spPr>
                <a:xfrm>
                  <a:off x="2946253" y="6556512"/>
                  <a:ext cx="116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08" name="Freihand 307">
                  <a:extLst>
                    <a:ext uri="{FF2B5EF4-FFF2-40B4-BE49-F238E27FC236}">
                      <a16:creationId xmlns:a16="http://schemas.microsoft.com/office/drawing/2014/main" id="{EB0AE3D9-2F63-407D-B0B9-B97A8C25473E}"/>
                    </a:ext>
                  </a:extLst>
                </p14:cNvPr>
                <p14:cNvContentPartPr/>
                <p14:nvPr/>
              </p14:nvContentPartPr>
              <p14:xfrm>
                <a:off x="3054613" y="6584232"/>
                <a:ext cx="298080" cy="72000"/>
              </p14:xfrm>
            </p:contentPart>
          </mc:Choice>
          <mc:Fallback xmlns="">
            <p:pic>
              <p:nvPicPr>
                <p:cNvPr id="308" name="Freihand 307">
                  <a:extLst>
                    <a:ext uri="{FF2B5EF4-FFF2-40B4-BE49-F238E27FC236}">
                      <a16:creationId xmlns:a16="http://schemas.microsoft.com/office/drawing/2014/main" id="{EB0AE3D9-2F63-407D-B0B9-B97A8C25473E}"/>
                    </a:ext>
                  </a:extLst>
                </p:cNvPr>
                <p:cNvPicPr/>
                <p:nvPr/>
              </p:nvPicPr>
              <p:blipFill>
                <a:blip r:embed="rId574"/>
                <a:stretch>
                  <a:fillRect/>
                </a:stretch>
              </p:blipFill>
              <p:spPr>
                <a:xfrm>
                  <a:off x="3050293" y="6579912"/>
                  <a:ext cx="306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09" name="Freihand 308">
                  <a:extLst>
                    <a:ext uri="{FF2B5EF4-FFF2-40B4-BE49-F238E27FC236}">
                      <a16:creationId xmlns:a16="http://schemas.microsoft.com/office/drawing/2014/main" id="{8CE5986D-C090-483F-A5BE-DF2CC6C436C8}"/>
                    </a:ext>
                  </a:extLst>
                </p14:cNvPr>
                <p14:cNvContentPartPr/>
                <p14:nvPr/>
              </p14:nvContentPartPr>
              <p14:xfrm>
                <a:off x="3357013" y="6488112"/>
                <a:ext cx="115200" cy="150840"/>
              </p14:xfrm>
            </p:contentPart>
          </mc:Choice>
          <mc:Fallback xmlns="">
            <p:pic>
              <p:nvPicPr>
                <p:cNvPr id="309" name="Freihand 308">
                  <a:extLst>
                    <a:ext uri="{FF2B5EF4-FFF2-40B4-BE49-F238E27FC236}">
                      <a16:creationId xmlns:a16="http://schemas.microsoft.com/office/drawing/2014/main" id="{8CE5986D-C090-483F-A5BE-DF2CC6C436C8}"/>
                    </a:ext>
                  </a:extLst>
                </p:cNvPr>
                <p:cNvPicPr/>
                <p:nvPr/>
              </p:nvPicPr>
              <p:blipFill>
                <a:blip r:embed="rId576"/>
                <a:stretch>
                  <a:fillRect/>
                </a:stretch>
              </p:blipFill>
              <p:spPr>
                <a:xfrm>
                  <a:off x="3352693" y="6483792"/>
                  <a:ext cx="123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10" name="Freihand 309">
                  <a:extLst>
                    <a:ext uri="{FF2B5EF4-FFF2-40B4-BE49-F238E27FC236}">
                      <a16:creationId xmlns:a16="http://schemas.microsoft.com/office/drawing/2014/main" id="{6CC08806-9386-4FD4-89E9-D9CDEC845D2F}"/>
                    </a:ext>
                  </a:extLst>
                </p14:cNvPr>
                <p14:cNvContentPartPr/>
                <p14:nvPr/>
              </p14:nvContentPartPr>
              <p14:xfrm>
                <a:off x="3482653" y="6569472"/>
                <a:ext cx="212400" cy="87480"/>
              </p14:xfrm>
            </p:contentPart>
          </mc:Choice>
          <mc:Fallback xmlns="">
            <p:pic>
              <p:nvPicPr>
                <p:cNvPr id="310" name="Freihand 309">
                  <a:extLst>
                    <a:ext uri="{FF2B5EF4-FFF2-40B4-BE49-F238E27FC236}">
                      <a16:creationId xmlns:a16="http://schemas.microsoft.com/office/drawing/2014/main" id="{6CC08806-9386-4FD4-89E9-D9CDEC845D2F}"/>
                    </a:ext>
                  </a:extLst>
                </p:cNvPr>
                <p:cNvPicPr/>
                <p:nvPr/>
              </p:nvPicPr>
              <p:blipFill>
                <a:blip r:embed="rId578"/>
                <a:stretch>
                  <a:fillRect/>
                </a:stretch>
              </p:blipFill>
              <p:spPr>
                <a:xfrm>
                  <a:off x="3478333" y="6565152"/>
                  <a:ext cx="221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11" name="Freihand 310">
                  <a:extLst>
                    <a:ext uri="{FF2B5EF4-FFF2-40B4-BE49-F238E27FC236}">
                      <a16:creationId xmlns:a16="http://schemas.microsoft.com/office/drawing/2014/main" id="{C8561A87-B204-453A-BB5D-897011708DA2}"/>
                    </a:ext>
                  </a:extLst>
                </p14:cNvPr>
                <p14:cNvContentPartPr/>
                <p14:nvPr/>
              </p14:nvContentPartPr>
              <p14:xfrm>
                <a:off x="3684613" y="6519072"/>
                <a:ext cx="42840" cy="68760"/>
              </p14:xfrm>
            </p:contentPart>
          </mc:Choice>
          <mc:Fallback xmlns="">
            <p:pic>
              <p:nvPicPr>
                <p:cNvPr id="311" name="Freihand 310">
                  <a:extLst>
                    <a:ext uri="{FF2B5EF4-FFF2-40B4-BE49-F238E27FC236}">
                      <a16:creationId xmlns:a16="http://schemas.microsoft.com/office/drawing/2014/main" id="{C8561A87-B204-453A-BB5D-897011708DA2}"/>
                    </a:ext>
                  </a:extLst>
                </p:cNvPr>
                <p:cNvPicPr/>
                <p:nvPr/>
              </p:nvPicPr>
              <p:blipFill>
                <a:blip r:embed="rId580"/>
                <a:stretch>
                  <a:fillRect/>
                </a:stretch>
              </p:blipFill>
              <p:spPr>
                <a:xfrm>
                  <a:off x="3680293" y="6514752"/>
                  <a:ext cx="51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12" name="Freihand 311">
                  <a:extLst>
                    <a:ext uri="{FF2B5EF4-FFF2-40B4-BE49-F238E27FC236}">
                      <a16:creationId xmlns:a16="http://schemas.microsoft.com/office/drawing/2014/main" id="{A489E5D3-3B2A-4132-80CC-E96467A0646D}"/>
                    </a:ext>
                  </a:extLst>
                </p14:cNvPr>
                <p14:cNvContentPartPr/>
                <p14:nvPr/>
              </p14:nvContentPartPr>
              <p14:xfrm>
                <a:off x="3748693" y="6477312"/>
                <a:ext cx="155520" cy="187560"/>
              </p14:xfrm>
            </p:contentPart>
          </mc:Choice>
          <mc:Fallback xmlns="">
            <p:pic>
              <p:nvPicPr>
                <p:cNvPr id="312" name="Freihand 311">
                  <a:extLst>
                    <a:ext uri="{FF2B5EF4-FFF2-40B4-BE49-F238E27FC236}">
                      <a16:creationId xmlns:a16="http://schemas.microsoft.com/office/drawing/2014/main" id="{A489E5D3-3B2A-4132-80CC-E96467A0646D}"/>
                    </a:ext>
                  </a:extLst>
                </p:cNvPr>
                <p:cNvPicPr/>
                <p:nvPr/>
              </p:nvPicPr>
              <p:blipFill>
                <a:blip r:embed="rId582"/>
                <a:stretch>
                  <a:fillRect/>
                </a:stretch>
              </p:blipFill>
              <p:spPr>
                <a:xfrm>
                  <a:off x="3744373" y="6472992"/>
                  <a:ext cx="164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14" name="Freihand 313">
                  <a:extLst>
                    <a:ext uri="{FF2B5EF4-FFF2-40B4-BE49-F238E27FC236}">
                      <a16:creationId xmlns:a16="http://schemas.microsoft.com/office/drawing/2014/main" id="{63CE2C0F-5480-4CFB-99B7-AA34144B174F}"/>
                    </a:ext>
                  </a:extLst>
                </p14:cNvPr>
                <p14:cNvContentPartPr/>
                <p14:nvPr/>
              </p14:nvContentPartPr>
              <p14:xfrm>
                <a:off x="4038133" y="6552912"/>
                <a:ext cx="19440" cy="122400"/>
              </p14:xfrm>
            </p:contentPart>
          </mc:Choice>
          <mc:Fallback xmlns="">
            <p:pic>
              <p:nvPicPr>
                <p:cNvPr id="314" name="Freihand 313">
                  <a:extLst>
                    <a:ext uri="{FF2B5EF4-FFF2-40B4-BE49-F238E27FC236}">
                      <a16:creationId xmlns:a16="http://schemas.microsoft.com/office/drawing/2014/main" id="{63CE2C0F-5480-4CFB-99B7-AA34144B174F}"/>
                    </a:ext>
                  </a:extLst>
                </p:cNvPr>
                <p:cNvPicPr/>
                <p:nvPr/>
              </p:nvPicPr>
              <p:blipFill>
                <a:blip r:embed="rId584"/>
                <a:stretch>
                  <a:fillRect/>
                </a:stretch>
              </p:blipFill>
              <p:spPr>
                <a:xfrm>
                  <a:off x="4033813" y="6548592"/>
                  <a:ext cx="28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15" name="Freihand 314">
                  <a:extLst>
                    <a:ext uri="{FF2B5EF4-FFF2-40B4-BE49-F238E27FC236}">
                      <a16:creationId xmlns:a16="http://schemas.microsoft.com/office/drawing/2014/main" id="{C999CAA4-A0B0-4689-BC99-530014848F77}"/>
                    </a:ext>
                  </a:extLst>
                </p14:cNvPr>
                <p14:cNvContentPartPr/>
                <p14:nvPr/>
              </p14:nvContentPartPr>
              <p14:xfrm>
                <a:off x="3979093" y="6625992"/>
                <a:ext cx="144720" cy="9720"/>
              </p14:xfrm>
            </p:contentPart>
          </mc:Choice>
          <mc:Fallback xmlns="">
            <p:pic>
              <p:nvPicPr>
                <p:cNvPr id="315" name="Freihand 314">
                  <a:extLst>
                    <a:ext uri="{FF2B5EF4-FFF2-40B4-BE49-F238E27FC236}">
                      <a16:creationId xmlns:a16="http://schemas.microsoft.com/office/drawing/2014/main" id="{C999CAA4-A0B0-4689-BC99-530014848F77}"/>
                    </a:ext>
                  </a:extLst>
                </p:cNvPr>
                <p:cNvPicPr/>
                <p:nvPr/>
              </p:nvPicPr>
              <p:blipFill>
                <a:blip r:embed="rId586"/>
                <a:stretch>
                  <a:fillRect/>
                </a:stretch>
              </p:blipFill>
              <p:spPr>
                <a:xfrm>
                  <a:off x="3974773" y="6621672"/>
                  <a:ext cx="153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16" name="Freihand 315">
                  <a:extLst>
                    <a:ext uri="{FF2B5EF4-FFF2-40B4-BE49-F238E27FC236}">
                      <a16:creationId xmlns:a16="http://schemas.microsoft.com/office/drawing/2014/main" id="{2D6CF44C-2925-4B14-886A-27FA5177EEFA}"/>
                    </a:ext>
                  </a:extLst>
                </p14:cNvPr>
                <p14:cNvContentPartPr/>
                <p14:nvPr/>
              </p14:nvContentPartPr>
              <p14:xfrm>
                <a:off x="4198333" y="6485592"/>
                <a:ext cx="206640" cy="189360"/>
              </p14:xfrm>
            </p:contentPart>
          </mc:Choice>
          <mc:Fallback xmlns="">
            <p:pic>
              <p:nvPicPr>
                <p:cNvPr id="316" name="Freihand 315">
                  <a:extLst>
                    <a:ext uri="{FF2B5EF4-FFF2-40B4-BE49-F238E27FC236}">
                      <a16:creationId xmlns:a16="http://schemas.microsoft.com/office/drawing/2014/main" id="{2D6CF44C-2925-4B14-886A-27FA5177EEFA}"/>
                    </a:ext>
                  </a:extLst>
                </p:cNvPr>
                <p:cNvPicPr/>
                <p:nvPr/>
              </p:nvPicPr>
              <p:blipFill>
                <a:blip r:embed="rId588"/>
                <a:stretch>
                  <a:fillRect/>
                </a:stretch>
              </p:blipFill>
              <p:spPr>
                <a:xfrm>
                  <a:off x="4194013" y="6481272"/>
                  <a:ext cx="215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7" name="Freihand 316">
                  <a:extLst>
                    <a:ext uri="{FF2B5EF4-FFF2-40B4-BE49-F238E27FC236}">
                      <a16:creationId xmlns:a16="http://schemas.microsoft.com/office/drawing/2014/main" id="{57889D62-8672-46A8-BE0C-CD1B22FE1E53}"/>
                    </a:ext>
                  </a:extLst>
                </p14:cNvPr>
                <p14:cNvContentPartPr/>
                <p14:nvPr/>
              </p14:nvContentPartPr>
              <p14:xfrm>
                <a:off x="4430533" y="6542112"/>
                <a:ext cx="250200" cy="111600"/>
              </p14:xfrm>
            </p:contentPart>
          </mc:Choice>
          <mc:Fallback xmlns="">
            <p:pic>
              <p:nvPicPr>
                <p:cNvPr id="317" name="Freihand 316">
                  <a:extLst>
                    <a:ext uri="{FF2B5EF4-FFF2-40B4-BE49-F238E27FC236}">
                      <a16:creationId xmlns:a16="http://schemas.microsoft.com/office/drawing/2014/main" id="{57889D62-8672-46A8-BE0C-CD1B22FE1E53}"/>
                    </a:ext>
                  </a:extLst>
                </p:cNvPr>
                <p:cNvPicPr/>
                <p:nvPr/>
              </p:nvPicPr>
              <p:blipFill>
                <a:blip r:embed="rId590"/>
                <a:stretch>
                  <a:fillRect/>
                </a:stretch>
              </p:blipFill>
              <p:spPr>
                <a:xfrm>
                  <a:off x="4426213" y="6537792"/>
                  <a:ext cx="258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8" name="Freihand 317">
                  <a:extLst>
                    <a:ext uri="{FF2B5EF4-FFF2-40B4-BE49-F238E27FC236}">
                      <a16:creationId xmlns:a16="http://schemas.microsoft.com/office/drawing/2014/main" id="{1CC15A33-4C5C-45A2-B7DB-AECB2ED81711}"/>
                    </a:ext>
                  </a:extLst>
                </p14:cNvPr>
                <p14:cNvContentPartPr/>
                <p14:nvPr/>
              </p14:nvContentPartPr>
              <p14:xfrm>
                <a:off x="4646533" y="6497832"/>
                <a:ext cx="22320" cy="34920"/>
              </p14:xfrm>
            </p:contentPart>
          </mc:Choice>
          <mc:Fallback xmlns="">
            <p:pic>
              <p:nvPicPr>
                <p:cNvPr id="318" name="Freihand 317">
                  <a:extLst>
                    <a:ext uri="{FF2B5EF4-FFF2-40B4-BE49-F238E27FC236}">
                      <a16:creationId xmlns:a16="http://schemas.microsoft.com/office/drawing/2014/main" id="{1CC15A33-4C5C-45A2-B7DB-AECB2ED81711}"/>
                    </a:ext>
                  </a:extLst>
                </p:cNvPr>
                <p:cNvPicPr/>
                <p:nvPr/>
              </p:nvPicPr>
              <p:blipFill>
                <a:blip r:embed="rId592"/>
                <a:stretch>
                  <a:fillRect/>
                </a:stretch>
              </p:blipFill>
              <p:spPr>
                <a:xfrm>
                  <a:off x="4642213" y="6493512"/>
                  <a:ext cx="30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19" name="Freihand 318">
                  <a:extLst>
                    <a:ext uri="{FF2B5EF4-FFF2-40B4-BE49-F238E27FC236}">
                      <a16:creationId xmlns:a16="http://schemas.microsoft.com/office/drawing/2014/main" id="{DF15FF56-AFED-49E2-BD5D-E8868F80C48F}"/>
                    </a:ext>
                  </a:extLst>
                </p14:cNvPr>
                <p14:cNvContentPartPr/>
                <p14:nvPr/>
              </p14:nvContentPartPr>
              <p14:xfrm>
                <a:off x="4709173" y="6491712"/>
                <a:ext cx="173160" cy="147960"/>
              </p14:xfrm>
            </p:contentPart>
          </mc:Choice>
          <mc:Fallback xmlns="">
            <p:pic>
              <p:nvPicPr>
                <p:cNvPr id="319" name="Freihand 318">
                  <a:extLst>
                    <a:ext uri="{FF2B5EF4-FFF2-40B4-BE49-F238E27FC236}">
                      <a16:creationId xmlns:a16="http://schemas.microsoft.com/office/drawing/2014/main" id="{DF15FF56-AFED-49E2-BD5D-E8868F80C48F}"/>
                    </a:ext>
                  </a:extLst>
                </p:cNvPr>
                <p:cNvPicPr/>
                <p:nvPr/>
              </p:nvPicPr>
              <p:blipFill>
                <a:blip r:embed="rId594"/>
                <a:stretch>
                  <a:fillRect/>
                </a:stretch>
              </p:blipFill>
              <p:spPr>
                <a:xfrm>
                  <a:off x="4704853" y="6487392"/>
                  <a:ext cx="181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20" name="Freihand 319">
                  <a:extLst>
                    <a:ext uri="{FF2B5EF4-FFF2-40B4-BE49-F238E27FC236}">
                      <a16:creationId xmlns:a16="http://schemas.microsoft.com/office/drawing/2014/main" id="{FBEB2F9D-31C9-44C2-AEA4-0352C470A36E}"/>
                    </a:ext>
                  </a:extLst>
                </p14:cNvPr>
                <p14:cNvContentPartPr/>
                <p14:nvPr/>
              </p14:nvContentPartPr>
              <p14:xfrm>
                <a:off x="4924093" y="6559392"/>
                <a:ext cx="216360" cy="77040"/>
              </p14:xfrm>
            </p:contentPart>
          </mc:Choice>
          <mc:Fallback xmlns="">
            <p:pic>
              <p:nvPicPr>
                <p:cNvPr id="320" name="Freihand 319">
                  <a:extLst>
                    <a:ext uri="{FF2B5EF4-FFF2-40B4-BE49-F238E27FC236}">
                      <a16:creationId xmlns:a16="http://schemas.microsoft.com/office/drawing/2014/main" id="{FBEB2F9D-31C9-44C2-AEA4-0352C470A36E}"/>
                    </a:ext>
                  </a:extLst>
                </p:cNvPr>
                <p:cNvPicPr/>
                <p:nvPr/>
              </p:nvPicPr>
              <p:blipFill>
                <a:blip r:embed="rId596"/>
                <a:stretch>
                  <a:fillRect/>
                </a:stretch>
              </p:blipFill>
              <p:spPr>
                <a:xfrm>
                  <a:off x="4919773" y="6555072"/>
                  <a:ext cx="225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21" name="Freihand 320">
                  <a:extLst>
                    <a:ext uri="{FF2B5EF4-FFF2-40B4-BE49-F238E27FC236}">
                      <a16:creationId xmlns:a16="http://schemas.microsoft.com/office/drawing/2014/main" id="{A7CCCEC4-6543-410B-8432-FFC01C0A7DA4}"/>
                    </a:ext>
                  </a:extLst>
                </p14:cNvPr>
                <p14:cNvContentPartPr/>
                <p14:nvPr/>
              </p14:nvContentPartPr>
              <p14:xfrm>
                <a:off x="5127493" y="6480192"/>
                <a:ext cx="575640" cy="185400"/>
              </p14:xfrm>
            </p:contentPart>
          </mc:Choice>
          <mc:Fallback xmlns="">
            <p:pic>
              <p:nvPicPr>
                <p:cNvPr id="321" name="Freihand 320">
                  <a:extLst>
                    <a:ext uri="{FF2B5EF4-FFF2-40B4-BE49-F238E27FC236}">
                      <a16:creationId xmlns:a16="http://schemas.microsoft.com/office/drawing/2014/main" id="{A7CCCEC4-6543-410B-8432-FFC01C0A7DA4}"/>
                    </a:ext>
                  </a:extLst>
                </p:cNvPr>
                <p:cNvPicPr/>
                <p:nvPr/>
              </p:nvPicPr>
              <p:blipFill>
                <a:blip r:embed="rId598"/>
                <a:stretch>
                  <a:fillRect/>
                </a:stretch>
              </p:blipFill>
              <p:spPr>
                <a:xfrm>
                  <a:off x="5123173" y="6475872"/>
                  <a:ext cx="584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23" name="Freihand 322">
                  <a:extLst>
                    <a:ext uri="{FF2B5EF4-FFF2-40B4-BE49-F238E27FC236}">
                      <a16:creationId xmlns:a16="http://schemas.microsoft.com/office/drawing/2014/main" id="{A68BC55B-C477-46A6-B9DB-8353499E582F}"/>
                    </a:ext>
                  </a:extLst>
                </p14:cNvPr>
                <p14:cNvContentPartPr/>
                <p14:nvPr/>
              </p14:nvContentPartPr>
              <p14:xfrm>
                <a:off x="5831293" y="6483792"/>
                <a:ext cx="309960" cy="123480"/>
              </p14:xfrm>
            </p:contentPart>
          </mc:Choice>
          <mc:Fallback xmlns="">
            <p:pic>
              <p:nvPicPr>
                <p:cNvPr id="323" name="Freihand 322">
                  <a:extLst>
                    <a:ext uri="{FF2B5EF4-FFF2-40B4-BE49-F238E27FC236}">
                      <a16:creationId xmlns:a16="http://schemas.microsoft.com/office/drawing/2014/main" id="{A68BC55B-C477-46A6-B9DB-8353499E582F}"/>
                    </a:ext>
                  </a:extLst>
                </p:cNvPr>
                <p:cNvPicPr/>
                <p:nvPr/>
              </p:nvPicPr>
              <p:blipFill>
                <a:blip r:embed="rId600"/>
                <a:stretch>
                  <a:fillRect/>
                </a:stretch>
              </p:blipFill>
              <p:spPr>
                <a:xfrm>
                  <a:off x="5826973" y="6479472"/>
                  <a:ext cx="318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24" name="Freihand 323">
                  <a:extLst>
                    <a:ext uri="{FF2B5EF4-FFF2-40B4-BE49-F238E27FC236}">
                      <a16:creationId xmlns:a16="http://schemas.microsoft.com/office/drawing/2014/main" id="{1B405B58-F2D3-4CC9-A25F-28B9E5CDE1DF}"/>
                    </a:ext>
                  </a:extLst>
                </p14:cNvPr>
                <p14:cNvContentPartPr/>
                <p14:nvPr/>
              </p14:nvContentPartPr>
              <p14:xfrm>
                <a:off x="6088333" y="6458952"/>
                <a:ext cx="177840" cy="126000"/>
              </p14:xfrm>
            </p:contentPart>
          </mc:Choice>
          <mc:Fallback xmlns="">
            <p:pic>
              <p:nvPicPr>
                <p:cNvPr id="324" name="Freihand 323">
                  <a:extLst>
                    <a:ext uri="{FF2B5EF4-FFF2-40B4-BE49-F238E27FC236}">
                      <a16:creationId xmlns:a16="http://schemas.microsoft.com/office/drawing/2014/main" id="{1B405B58-F2D3-4CC9-A25F-28B9E5CDE1DF}"/>
                    </a:ext>
                  </a:extLst>
                </p:cNvPr>
                <p:cNvPicPr/>
                <p:nvPr/>
              </p:nvPicPr>
              <p:blipFill>
                <a:blip r:embed="rId602"/>
                <a:stretch>
                  <a:fillRect/>
                </a:stretch>
              </p:blipFill>
              <p:spPr>
                <a:xfrm>
                  <a:off x="6084013" y="6454632"/>
                  <a:ext cx="186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25" name="Freihand 324">
                  <a:extLst>
                    <a:ext uri="{FF2B5EF4-FFF2-40B4-BE49-F238E27FC236}">
                      <a16:creationId xmlns:a16="http://schemas.microsoft.com/office/drawing/2014/main" id="{4D764693-54C6-4387-85C0-8C6267348280}"/>
                    </a:ext>
                  </a:extLst>
                </p14:cNvPr>
                <p14:cNvContentPartPr/>
                <p14:nvPr/>
              </p14:nvContentPartPr>
              <p14:xfrm>
                <a:off x="6168973" y="6432672"/>
                <a:ext cx="190440" cy="129960"/>
              </p14:xfrm>
            </p:contentPart>
          </mc:Choice>
          <mc:Fallback xmlns="">
            <p:pic>
              <p:nvPicPr>
                <p:cNvPr id="325" name="Freihand 324">
                  <a:extLst>
                    <a:ext uri="{FF2B5EF4-FFF2-40B4-BE49-F238E27FC236}">
                      <a16:creationId xmlns:a16="http://schemas.microsoft.com/office/drawing/2014/main" id="{4D764693-54C6-4387-85C0-8C6267348280}"/>
                    </a:ext>
                  </a:extLst>
                </p:cNvPr>
                <p:cNvPicPr/>
                <p:nvPr/>
              </p:nvPicPr>
              <p:blipFill>
                <a:blip r:embed="rId604"/>
                <a:stretch>
                  <a:fillRect/>
                </a:stretch>
              </p:blipFill>
              <p:spPr>
                <a:xfrm>
                  <a:off x="6164653" y="6428352"/>
                  <a:ext cx="199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26" name="Freihand 325">
                  <a:extLst>
                    <a:ext uri="{FF2B5EF4-FFF2-40B4-BE49-F238E27FC236}">
                      <a16:creationId xmlns:a16="http://schemas.microsoft.com/office/drawing/2014/main" id="{D8891A0E-35BD-40B6-8090-956798C076B2}"/>
                    </a:ext>
                  </a:extLst>
                </p14:cNvPr>
                <p14:cNvContentPartPr/>
                <p14:nvPr/>
              </p14:nvContentPartPr>
              <p14:xfrm>
                <a:off x="6341053" y="6497832"/>
                <a:ext cx="106200" cy="62280"/>
              </p14:xfrm>
            </p:contentPart>
          </mc:Choice>
          <mc:Fallback xmlns="">
            <p:pic>
              <p:nvPicPr>
                <p:cNvPr id="326" name="Freihand 325">
                  <a:extLst>
                    <a:ext uri="{FF2B5EF4-FFF2-40B4-BE49-F238E27FC236}">
                      <a16:creationId xmlns:a16="http://schemas.microsoft.com/office/drawing/2014/main" id="{D8891A0E-35BD-40B6-8090-956798C076B2}"/>
                    </a:ext>
                  </a:extLst>
                </p:cNvPr>
                <p:cNvPicPr/>
                <p:nvPr/>
              </p:nvPicPr>
              <p:blipFill>
                <a:blip r:embed="rId606"/>
                <a:stretch>
                  <a:fillRect/>
                </a:stretch>
              </p:blipFill>
              <p:spPr>
                <a:xfrm>
                  <a:off x="6336733" y="6493512"/>
                  <a:ext cx="114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27" name="Freihand 326">
                  <a:extLst>
                    <a:ext uri="{FF2B5EF4-FFF2-40B4-BE49-F238E27FC236}">
                      <a16:creationId xmlns:a16="http://schemas.microsoft.com/office/drawing/2014/main" id="{B733A74B-A631-489F-9C4D-DBE93130BA3F}"/>
                    </a:ext>
                  </a:extLst>
                </p14:cNvPr>
                <p14:cNvContentPartPr/>
                <p14:nvPr/>
              </p14:nvContentPartPr>
              <p14:xfrm>
                <a:off x="6445093" y="6415752"/>
                <a:ext cx="345240" cy="251280"/>
              </p14:xfrm>
            </p:contentPart>
          </mc:Choice>
          <mc:Fallback xmlns="">
            <p:pic>
              <p:nvPicPr>
                <p:cNvPr id="327" name="Freihand 326">
                  <a:extLst>
                    <a:ext uri="{FF2B5EF4-FFF2-40B4-BE49-F238E27FC236}">
                      <a16:creationId xmlns:a16="http://schemas.microsoft.com/office/drawing/2014/main" id="{B733A74B-A631-489F-9C4D-DBE93130BA3F}"/>
                    </a:ext>
                  </a:extLst>
                </p:cNvPr>
                <p:cNvPicPr/>
                <p:nvPr/>
              </p:nvPicPr>
              <p:blipFill>
                <a:blip r:embed="rId608"/>
                <a:stretch>
                  <a:fillRect/>
                </a:stretch>
              </p:blipFill>
              <p:spPr>
                <a:xfrm>
                  <a:off x="6440773" y="6411432"/>
                  <a:ext cx="3538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28" name="Freihand 327">
                  <a:extLst>
                    <a:ext uri="{FF2B5EF4-FFF2-40B4-BE49-F238E27FC236}">
                      <a16:creationId xmlns:a16="http://schemas.microsoft.com/office/drawing/2014/main" id="{655C0AEB-539E-4992-A6C0-E69DCB4D4F65}"/>
                    </a:ext>
                  </a:extLst>
                </p14:cNvPr>
                <p14:cNvContentPartPr/>
                <p14:nvPr/>
              </p14:nvContentPartPr>
              <p14:xfrm>
                <a:off x="6939373" y="6440592"/>
                <a:ext cx="209160" cy="191160"/>
              </p14:xfrm>
            </p:contentPart>
          </mc:Choice>
          <mc:Fallback xmlns="">
            <p:pic>
              <p:nvPicPr>
                <p:cNvPr id="328" name="Freihand 327">
                  <a:extLst>
                    <a:ext uri="{FF2B5EF4-FFF2-40B4-BE49-F238E27FC236}">
                      <a16:creationId xmlns:a16="http://schemas.microsoft.com/office/drawing/2014/main" id="{655C0AEB-539E-4992-A6C0-E69DCB4D4F65}"/>
                    </a:ext>
                  </a:extLst>
                </p:cNvPr>
                <p:cNvPicPr/>
                <p:nvPr/>
              </p:nvPicPr>
              <p:blipFill>
                <a:blip r:embed="rId610"/>
                <a:stretch>
                  <a:fillRect/>
                </a:stretch>
              </p:blipFill>
              <p:spPr>
                <a:xfrm>
                  <a:off x="6935053" y="6436272"/>
                  <a:ext cx="217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29" name="Freihand 328">
                  <a:extLst>
                    <a:ext uri="{FF2B5EF4-FFF2-40B4-BE49-F238E27FC236}">
                      <a16:creationId xmlns:a16="http://schemas.microsoft.com/office/drawing/2014/main" id="{6E234262-704B-4CF4-9E64-2753CCF3CD04}"/>
                    </a:ext>
                  </a:extLst>
                </p14:cNvPr>
                <p14:cNvContentPartPr/>
                <p14:nvPr/>
              </p14:nvContentPartPr>
              <p14:xfrm>
                <a:off x="7153933" y="6474072"/>
                <a:ext cx="205200" cy="41400"/>
              </p14:xfrm>
            </p:contentPart>
          </mc:Choice>
          <mc:Fallback xmlns="">
            <p:pic>
              <p:nvPicPr>
                <p:cNvPr id="329" name="Freihand 328">
                  <a:extLst>
                    <a:ext uri="{FF2B5EF4-FFF2-40B4-BE49-F238E27FC236}">
                      <a16:creationId xmlns:a16="http://schemas.microsoft.com/office/drawing/2014/main" id="{6E234262-704B-4CF4-9E64-2753CCF3CD04}"/>
                    </a:ext>
                  </a:extLst>
                </p:cNvPr>
                <p:cNvPicPr/>
                <p:nvPr/>
              </p:nvPicPr>
              <p:blipFill>
                <a:blip r:embed="rId612"/>
                <a:stretch>
                  <a:fillRect/>
                </a:stretch>
              </p:blipFill>
              <p:spPr>
                <a:xfrm>
                  <a:off x="7149613" y="6469752"/>
                  <a:ext cx="213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30" name="Freihand 329">
                  <a:extLst>
                    <a:ext uri="{FF2B5EF4-FFF2-40B4-BE49-F238E27FC236}">
                      <a16:creationId xmlns:a16="http://schemas.microsoft.com/office/drawing/2014/main" id="{D563530B-0B23-4640-8151-F0F76DC1DA26}"/>
                    </a:ext>
                  </a:extLst>
                </p14:cNvPr>
                <p14:cNvContentPartPr/>
                <p14:nvPr/>
              </p14:nvContentPartPr>
              <p14:xfrm>
                <a:off x="7410613" y="6394512"/>
                <a:ext cx="375840" cy="147960"/>
              </p14:xfrm>
            </p:contentPart>
          </mc:Choice>
          <mc:Fallback xmlns="">
            <p:pic>
              <p:nvPicPr>
                <p:cNvPr id="330" name="Freihand 329">
                  <a:extLst>
                    <a:ext uri="{FF2B5EF4-FFF2-40B4-BE49-F238E27FC236}">
                      <a16:creationId xmlns:a16="http://schemas.microsoft.com/office/drawing/2014/main" id="{D563530B-0B23-4640-8151-F0F76DC1DA26}"/>
                    </a:ext>
                  </a:extLst>
                </p:cNvPr>
                <p:cNvPicPr/>
                <p:nvPr/>
              </p:nvPicPr>
              <p:blipFill>
                <a:blip r:embed="rId614"/>
                <a:stretch>
                  <a:fillRect/>
                </a:stretch>
              </p:blipFill>
              <p:spPr>
                <a:xfrm>
                  <a:off x="7406293" y="6390192"/>
                  <a:ext cx="384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31" name="Freihand 330">
                  <a:extLst>
                    <a:ext uri="{FF2B5EF4-FFF2-40B4-BE49-F238E27FC236}">
                      <a16:creationId xmlns:a16="http://schemas.microsoft.com/office/drawing/2014/main" id="{4B24073F-F66B-4D27-BF6B-146F47ADA897}"/>
                    </a:ext>
                  </a:extLst>
                </p14:cNvPr>
                <p14:cNvContentPartPr/>
                <p14:nvPr/>
              </p14:nvContentPartPr>
              <p14:xfrm>
                <a:off x="7204693" y="6398112"/>
                <a:ext cx="102240" cy="33840"/>
              </p14:xfrm>
            </p:contentPart>
          </mc:Choice>
          <mc:Fallback xmlns="">
            <p:pic>
              <p:nvPicPr>
                <p:cNvPr id="331" name="Freihand 330">
                  <a:extLst>
                    <a:ext uri="{FF2B5EF4-FFF2-40B4-BE49-F238E27FC236}">
                      <a16:creationId xmlns:a16="http://schemas.microsoft.com/office/drawing/2014/main" id="{4B24073F-F66B-4D27-BF6B-146F47ADA897}"/>
                    </a:ext>
                  </a:extLst>
                </p:cNvPr>
                <p:cNvPicPr/>
                <p:nvPr/>
              </p:nvPicPr>
              <p:blipFill>
                <a:blip r:embed="rId616"/>
                <a:stretch>
                  <a:fillRect/>
                </a:stretch>
              </p:blipFill>
              <p:spPr>
                <a:xfrm>
                  <a:off x="7200373" y="6393792"/>
                  <a:ext cx="110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56" name="Freihand 355">
                  <a:extLst>
                    <a:ext uri="{FF2B5EF4-FFF2-40B4-BE49-F238E27FC236}">
                      <a16:creationId xmlns:a16="http://schemas.microsoft.com/office/drawing/2014/main" id="{60B7FB14-3466-4281-AE83-51D721DB3FD2}"/>
                    </a:ext>
                  </a:extLst>
                </p14:cNvPr>
                <p14:cNvContentPartPr/>
                <p14:nvPr/>
              </p14:nvContentPartPr>
              <p14:xfrm>
                <a:off x="5261773" y="4904832"/>
                <a:ext cx="3423240" cy="524160"/>
              </p14:xfrm>
            </p:contentPart>
          </mc:Choice>
          <mc:Fallback xmlns="">
            <p:pic>
              <p:nvPicPr>
                <p:cNvPr id="356" name="Freihand 355">
                  <a:extLst>
                    <a:ext uri="{FF2B5EF4-FFF2-40B4-BE49-F238E27FC236}">
                      <a16:creationId xmlns:a16="http://schemas.microsoft.com/office/drawing/2014/main" id="{60B7FB14-3466-4281-AE83-51D721DB3FD2}"/>
                    </a:ext>
                  </a:extLst>
                </p:cNvPr>
                <p:cNvPicPr/>
                <p:nvPr/>
              </p:nvPicPr>
              <p:blipFill>
                <a:blip r:embed="rId618"/>
                <a:stretch>
                  <a:fillRect/>
                </a:stretch>
              </p:blipFill>
              <p:spPr>
                <a:xfrm>
                  <a:off x="5257453" y="4900512"/>
                  <a:ext cx="3431880" cy="532800"/>
                </a:xfrm>
                <a:prstGeom prst="rect">
                  <a:avLst/>
                </a:prstGeom>
              </p:spPr>
            </p:pic>
          </mc:Fallback>
        </mc:AlternateContent>
      </p:grpSp>
    </p:spTree>
    <p:extLst>
      <p:ext uri="{BB962C8B-B14F-4D97-AF65-F5344CB8AC3E}">
        <p14:creationId xmlns:p14="http://schemas.microsoft.com/office/powerpoint/2010/main" val="409389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In eigner Sache HRI Konjunkturprognose September 2024</a:t>
            </a:r>
          </a:p>
        </p:txBody>
      </p:sp>
      <p:pic>
        <p:nvPicPr>
          <p:cNvPr id="2" name="Grafik 1">
            <a:extLst>
              <a:ext uri="{FF2B5EF4-FFF2-40B4-BE49-F238E27FC236}">
                <a16:creationId xmlns:a16="http://schemas.microsoft.com/office/drawing/2014/main" id="{D65B434D-CEFA-4A3A-B074-B4CE2B8690D0}"/>
              </a:ext>
            </a:extLst>
          </p:cNvPr>
          <p:cNvPicPr>
            <a:picLocks noChangeAspect="1"/>
          </p:cNvPicPr>
          <p:nvPr/>
        </p:nvPicPr>
        <p:blipFill>
          <a:blip r:embed="rId3"/>
          <a:stretch>
            <a:fillRect/>
          </a:stretch>
        </p:blipFill>
        <p:spPr>
          <a:xfrm>
            <a:off x="0" y="8273"/>
            <a:ext cx="3628613" cy="5990211"/>
          </a:xfrm>
          <a:prstGeom prst="rect">
            <a:avLst/>
          </a:prstGeom>
        </p:spPr>
      </p:pic>
      <p:pic>
        <p:nvPicPr>
          <p:cNvPr id="4" name="Grafik 3">
            <a:extLst>
              <a:ext uri="{FF2B5EF4-FFF2-40B4-BE49-F238E27FC236}">
                <a16:creationId xmlns:a16="http://schemas.microsoft.com/office/drawing/2014/main" id="{AF67AA80-A730-41E2-A282-698433D35753}"/>
              </a:ext>
            </a:extLst>
          </p:cNvPr>
          <p:cNvPicPr>
            <a:picLocks noChangeAspect="1"/>
          </p:cNvPicPr>
          <p:nvPr/>
        </p:nvPicPr>
        <p:blipFill>
          <a:blip r:embed="rId4"/>
          <a:stretch>
            <a:fillRect/>
          </a:stretch>
        </p:blipFill>
        <p:spPr>
          <a:xfrm>
            <a:off x="3737997" y="879406"/>
            <a:ext cx="3763134" cy="4935257"/>
          </a:xfrm>
          <a:prstGeom prst="rect">
            <a:avLst/>
          </a:prstGeom>
        </p:spPr>
      </p:pic>
      <p:pic>
        <p:nvPicPr>
          <p:cNvPr id="5" name="Grafik 4">
            <a:extLst>
              <a:ext uri="{FF2B5EF4-FFF2-40B4-BE49-F238E27FC236}">
                <a16:creationId xmlns:a16="http://schemas.microsoft.com/office/drawing/2014/main" id="{4F6F347A-B7EB-4D7F-A99D-5D2458283DFA}"/>
              </a:ext>
            </a:extLst>
          </p:cNvPr>
          <p:cNvPicPr>
            <a:picLocks noChangeAspect="1"/>
          </p:cNvPicPr>
          <p:nvPr/>
        </p:nvPicPr>
        <p:blipFill>
          <a:blip r:embed="rId5"/>
          <a:stretch>
            <a:fillRect/>
          </a:stretch>
        </p:blipFill>
        <p:spPr>
          <a:xfrm>
            <a:off x="7610516" y="472119"/>
            <a:ext cx="4502150" cy="2038350"/>
          </a:xfrm>
          <a:prstGeom prst="rect">
            <a:avLst/>
          </a:prstGeom>
        </p:spPr>
      </p:pic>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AE5E33B9-2404-4CA3-93CD-AC0B41BBD568}"/>
                  </a:ext>
                </a:extLst>
              </p14:cNvPr>
              <p14:cNvContentPartPr/>
              <p14:nvPr/>
            </p14:nvContentPartPr>
            <p14:xfrm>
              <a:off x="30613" y="483312"/>
              <a:ext cx="1659600" cy="1073160"/>
            </p14:xfrm>
          </p:contentPart>
        </mc:Choice>
        <mc:Fallback>
          <p:pic>
            <p:nvPicPr>
              <p:cNvPr id="3" name="Freihand 2">
                <a:extLst>
                  <a:ext uri="{FF2B5EF4-FFF2-40B4-BE49-F238E27FC236}">
                    <a16:creationId xmlns:a16="http://schemas.microsoft.com/office/drawing/2014/main" id="{AE5E33B9-2404-4CA3-93CD-AC0B41BBD568}"/>
                  </a:ext>
                </a:extLst>
              </p:cNvPr>
              <p:cNvPicPr/>
              <p:nvPr/>
            </p:nvPicPr>
            <p:blipFill>
              <a:blip r:embed="rId7"/>
              <a:stretch>
                <a:fillRect/>
              </a:stretch>
            </p:blipFill>
            <p:spPr>
              <a:xfrm>
                <a:off x="26293" y="478992"/>
                <a:ext cx="1668240" cy="108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989DF296-F604-48DF-AA99-B7ACC6F26211}"/>
                  </a:ext>
                </a:extLst>
              </p14:cNvPr>
              <p14:cNvContentPartPr/>
              <p14:nvPr/>
            </p14:nvContentPartPr>
            <p14:xfrm>
              <a:off x="262093" y="594552"/>
              <a:ext cx="3204360" cy="5554080"/>
            </p14:xfrm>
          </p:contentPart>
        </mc:Choice>
        <mc:Fallback>
          <p:pic>
            <p:nvPicPr>
              <p:cNvPr id="7" name="Freihand 6">
                <a:extLst>
                  <a:ext uri="{FF2B5EF4-FFF2-40B4-BE49-F238E27FC236}">
                    <a16:creationId xmlns:a16="http://schemas.microsoft.com/office/drawing/2014/main" id="{989DF296-F604-48DF-AA99-B7ACC6F26211}"/>
                  </a:ext>
                </a:extLst>
              </p:cNvPr>
              <p:cNvPicPr/>
              <p:nvPr/>
            </p:nvPicPr>
            <p:blipFill>
              <a:blip r:embed="rId9"/>
              <a:stretch>
                <a:fillRect/>
              </a:stretch>
            </p:blipFill>
            <p:spPr>
              <a:xfrm>
                <a:off x="257773" y="590232"/>
                <a:ext cx="3213000" cy="5562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9336CBFD-6E71-4B1E-B532-EFA07EA062D0}"/>
                  </a:ext>
                </a:extLst>
              </p14:cNvPr>
              <p14:cNvContentPartPr/>
              <p14:nvPr/>
            </p14:nvContentPartPr>
            <p14:xfrm>
              <a:off x="618133" y="2183232"/>
              <a:ext cx="1345320" cy="2895840"/>
            </p14:xfrm>
          </p:contentPart>
        </mc:Choice>
        <mc:Fallback>
          <p:pic>
            <p:nvPicPr>
              <p:cNvPr id="8" name="Freihand 7">
                <a:extLst>
                  <a:ext uri="{FF2B5EF4-FFF2-40B4-BE49-F238E27FC236}">
                    <a16:creationId xmlns:a16="http://schemas.microsoft.com/office/drawing/2014/main" id="{9336CBFD-6E71-4B1E-B532-EFA07EA062D0}"/>
                  </a:ext>
                </a:extLst>
              </p:cNvPr>
              <p:cNvPicPr/>
              <p:nvPr/>
            </p:nvPicPr>
            <p:blipFill>
              <a:blip r:embed="rId11"/>
              <a:stretch>
                <a:fillRect/>
              </a:stretch>
            </p:blipFill>
            <p:spPr>
              <a:xfrm>
                <a:off x="613813" y="2178912"/>
                <a:ext cx="1353960" cy="2904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0599004B-B4F9-409C-8365-2BEC35F5C2A2}"/>
                  </a:ext>
                </a:extLst>
              </p14:cNvPr>
              <p14:cNvContentPartPr/>
              <p14:nvPr/>
            </p14:nvContentPartPr>
            <p14:xfrm>
              <a:off x="-14747" y="1336872"/>
              <a:ext cx="1903680" cy="81720"/>
            </p14:xfrm>
          </p:contentPart>
        </mc:Choice>
        <mc:Fallback>
          <p:pic>
            <p:nvPicPr>
              <p:cNvPr id="9" name="Freihand 8">
                <a:extLst>
                  <a:ext uri="{FF2B5EF4-FFF2-40B4-BE49-F238E27FC236}">
                    <a16:creationId xmlns:a16="http://schemas.microsoft.com/office/drawing/2014/main" id="{0599004B-B4F9-409C-8365-2BEC35F5C2A2}"/>
                  </a:ext>
                </a:extLst>
              </p:cNvPr>
              <p:cNvPicPr/>
              <p:nvPr/>
            </p:nvPicPr>
            <p:blipFill>
              <a:blip r:embed="rId13"/>
              <a:stretch>
                <a:fillRect/>
              </a:stretch>
            </p:blipFill>
            <p:spPr>
              <a:xfrm>
                <a:off x="-19067" y="1332552"/>
                <a:ext cx="1912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6B95ED69-E101-4564-94DA-43C32269B44E}"/>
                  </a:ext>
                </a:extLst>
              </p14:cNvPr>
              <p14:cNvContentPartPr/>
              <p14:nvPr/>
            </p14:nvContentPartPr>
            <p14:xfrm>
              <a:off x="2690653" y="950952"/>
              <a:ext cx="953640" cy="619560"/>
            </p14:xfrm>
          </p:contentPart>
        </mc:Choice>
        <mc:Fallback>
          <p:pic>
            <p:nvPicPr>
              <p:cNvPr id="10" name="Freihand 9">
                <a:extLst>
                  <a:ext uri="{FF2B5EF4-FFF2-40B4-BE49-F238E27FC236}">
                    <a16:creationId xmlns:a16="http://schemas.microsoft.com/office/drawing/2014/main" id="{6B95ED69-E101-4564-94DA-43C32269B44E}"/>
                  </a:ext>
                </a:extLst>
              </p:cNvPr>
              <p:cNvPicPr/>
              <p:nvPr/>
            </p:nvPicPr>
            <p:blipFill>
              <a:blip r:embed="rId15"/>
              <a:stretch>
                <a:fillRect/>
              </a:stretch>
            </p:blipFill>
            <p:spPr>
              <a:xfrm>
                <a:off x="2686333" y="946632"/>
                <a:ext cx="96228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265CFA27-5D3F-4547-8511-80053E2AA7D9}"/>
                  </a:ext>
                </a:extLst>
              </p14:cNvPr>
              <p14:cNvContentPartPr/>
              <p14:nvPr/>
            </p14:nvContentPartPr>
            <p14:xfrm>
              <a:off x="800293" y="2245872"/>
              <a:ext cx="765720" cy="643680"/>
            </p14:xfrm>
          </p:contentPart>
        </mc:Choice>
        <mc:Fallback>
          <p:pic>
            <p:nvPicPr>
              <p:cNvPr id="11" name="Freihand 10">
                <a:extLst>
                  <a:ext uri="{FF2B5EF4-FFF2-40B4-BE49-F238E27FC236}">
                    <a16:creationId xmlns:a16="http://schemas.microsoft.com/office/drawing/2014/main" id="{265CFA27-5D3F-4547-8511-80053E2AA7D9}"/>
                  </a:ext>
                </a:extLst>
              </p:cNvPr>
              <p:cNvPicPr/>
              <p:nvPr/>
            </p:nvPicPr>
            <p:blipFill>
              <a:blip r:embed="rId17"/>
              <a:stretch>
                <a:fillRect/>
              </a:stretch>
            </p:blipFill>
            <p:spPr>
              <a:xfrm>
                <a:off x="795973" y="2241552"/>
                <a:ext cx="774360" cy="652320"/>
              </a:xfrm>
              <a:prstGeom prst="rect">
                <a:avLst/>
              </a:prstGeom>
            </p:spPr>
          </p:pic>
        </mc:Fallback>
      </mc:AlternateContent>
      <p:grpSp>
        <p:nvGrpSpPr>
          <p:cNvPr id="18" name="Gruppieren 17">
            <a:extLst>
              <a:ext uri="{FF2B5EF4-FFF2-40B4-BE49-F238E27FC236}">
                <a16:creationId xmlns:a16="http://schemas.microsoft.com/office/drawing/2014/main" id="{9FF4B71C-C2DB-4616-AE2B-C185E9710FBB}"/>
              </a:ext>
            </a:extLst>
          </p:cNvPr>
          <p:cNvGrpSpPr/>
          <p:nvPr/>
        </p:nvGrpSpPr>
        <p:grpSpPr>
          <a:xfrm>
            <a:off x="3720973" y="1050672"/>
            <a:ext cx="1855440" cy="1475280"/>
            <a:chOff x="3720973" y="1050672"/>
            <a:chExt cx="1855440" cy="147528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E09E0D6F-4504-43F6-AA54-02F89F396AC0}"/>
                    </a:ext>
                  </a:extLst>
                </p14:cNvPr>
                <p14:cNvContentPartPr/>
                <p14:nvPr/>
              </p14:nvContentPartPr>
              <p14:xfrm>
                <a:off x="3720973" y="1050672"/>
                <a:ext cx="1753560" cy="1475280"/>
              </p14:xfrm>
            </p:contentPart>
          </mc:Choice>
          <mc:Fallback>
            <p:pic>
              <p:nvPicPr>
                <p:cNvPr id="12" name="Freihand 11">
                  <a:extLst>
                    <a:ext uri="{FF2B5EF4-FFF2-40B4-BE49-F238E27FC236}">
                      <a16:creationId xmlns:a16="http://schemas.microsoft.com/office/drawing/2014/main" id="{E09E0D6F-4504-43F6-AA54-02F89F396AC0}"/>
                    </a:ext>
                  </a:extLst>
                </p:cNvPr>
                <p:cNvPicPr/>
                <p:nvPr/>
              </p:nvPicPr>
              <p:blipFill>
                <a:blip r:embed="rId19"/>
                <a:stretch>
                  <a:fillRect/>
                </a:stretch>
              </p:blipFill>
              <p:spPr>
                <a:xfrm>
                  <a:off x="3716653" y="1046352"/>
                  <a:ext cx="1762200" cy="1483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E5CC6E88-2496-4088-A69D-A7D59BF6A6A5}"/>
                    </a:ext>
                  </a:extLst>
                </p14:cNvPr>
                <p14:cNvContentPartPr/>
                <p14:nvPr/>
              </p14:nvContentPartPr>
              <p14:xfrm>
                <a:off x="4916173" y="1847352"/>
                <a:ext cx="24120" cy="45720"/>
              </p14:xfrm>
            </p:contentPart>
          </mc:Choice>
          <mc:Fallback>
            <p:pic>
              <p:nvPicPr>
                <p:cNvPr id="13" name="Freihand 12">
                  <a:extLst>
                    <a:ext uri="{FF2B5EF4-FFF2-40B4-BE49-F238E27FC236}">
                      <a16:creationId xmlns:a16="http://schemas.microsoft.com/office/drawing/2014/main" id="{E5CC6E88-2496-4088-A69D-A7D59BF6A6A5}"/>
                    </a:ext>
                  </a:extLst>
                </p:cNvPr>
                <p:cNvPicPr/>
                <p:nvPr/>
              </p:nvPicPr>
              <p:blipFill>
                <a:blip r:embed="rId21"/>
                <a:stretch>
                  <a:fillRect/>
                </a:stretch>
              </p:blipFill>
              <p:spPr>
                <a:xfrm>
                  <a:off x="4911853" y="1843032"/>
                  <a:ext cx="32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B0C13D14-2990-4A6C-BAB3-9F5B2A34C606}"/>
                    </a:ext>
                  </a:extLst>
                </p14:cNvPr>
                <p14:cNvContentPartPr/>
                <p14:nvPr/>
              </p14:nvContentPartPr>
              <p14:xfrm>
                <a:off x="4808893" y="1922952"/>
                <a:ext cx="510840" cy="297720"/>
              </p14:xfrm>
            </p:contentPart>
          </mc:Choice>
          <mc:Fallback>
            <p:pic>
              <p:nvPicPr>
                <p:cNvPr id="14" name="Freihand 13">
                  <a:extLst>
                    <a:ext uri="{FF2B5EF4-FFF2-40B4-BE49-F238E27FC236}">
                      <a16:creationId xmlns:a16="http://schemas.microsoft.com/office/drawing/2014/main" id="{B0C13D14-2990-4A6C-BAB3-9F5B2A34C606}"/>
                    </a:ext>
                  </a:extLst>
                </p:cNvPr>
                <p:cNvPicPr/>
                <p:nvPr/>
              </p:nvPicPr>
              <p:blipFill>
                <a:blip r:embed="rId23"/>
                <a:stretch>
                  <a:fillRect/>
                </a:stretch>
              </p:blipFill>
              <p:spPr>
                <a:xfrm>
                  <a:off x="4804573" y="1918632"/>
                  <a:ext cx="5194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30F3F75F-747C-4DDE-A826-FCCFDB72E3FC}"/>
                    </a:ext>
                  </a:extLst>
                </p14:cNvPr>
                <p14:cNvContentPartPr/>
                <p14:nvPr/>
              </p14:nvContentPartPr>
              <p14:xfrm>
                <a:off x="5061253" y="2002512"/>
                <a:ext cx="253080" cy="240480"/>
              </p14:xfrm>
            </p:contentPart>
          </mc:Choice>
          <mc:Fallback>
            <p:pic>
              <p:nvPicPr>
                <p:cNvPr id="15" name="Freihand 14">
                  <a:extLst>
                    <a:ext uri="{FF2B5EF4-FFF2-40B4-BE49-F238E27FC236}">
                      <a16:creationId xmlns:a16="http://schemas.microsoft.com/office/drawing/2014/main" id="{30F3F75F-747C-4DDE-A826-FCCFDB72E3FC}"/>
                    </a:ext>
                  </a:extLst>
                </p:cNvPr>
                <p:cNvPicPr/>
                <p:nvPr/>
              </p:nvPicPr>
              <p:blipFill>
                <a:blip r:embed="rId25"/>
                <a:stretch>
                  <a:fillRect/>
                </a:stretch>
              </p:blipFill>
              <p:spPr>
                <a:xfrm>
                  <a:off x="5056933" y="1998192"/>
                  <a:ext cx="261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D4EFC6B0-E33E-4C45-8666-2961E1D5E521}"/>
                    </a:ext>
                  </a:extLst>
                </p14:cNvPr>
                <p14:cNvContentPartPr/>
                <p14:nvPr/>
              </p14:nvContentPartPr>
              <p14:xfrm>
                <a:off x="4783693" y="1785072"/>
                <a:ext cx="792720" cy="455760"/>
              </p14:xfrm>
            </p:contentPart>
          </mc:Choice>
          <mc:Fallback>
            <p:pic>
              <p:nvPicPr>
                <p:cNvPr id="17" name="Freihand 16">
                  <a:extLst>
                    <a:ext uri="{FF2B5EF4-FFF2-40B4-BE49-F238E27FC236}">
                      <a16:creationId xmlns:a16="http://schemas.microsoft.com/office/drawing/2014/main" id="{D4EFC6B0-E33E-4C45-8666-2961E1D5E521}"/>
                    </a:ext>
                  </a:extLst>
                </p:cNvPr>
                <p:cNvPicPr/>
                <p:nvPr/>
              </p:nvPicPr>
              <p:blipFill>
                <a:blip r:embed="rId27"/>
                <a:stretch>
                  <a:fillRect/>
                </a:stretch>
              </p:blipFill>
              <p:spPr>
                <a:xfrm>
                  <a:off x="4779373" y="1780752"/>
                  <a:ext cx="801360" cy="46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EB85C873-7A5E-4F86-9ADB-331647AD16AF}"/>
                  </a:ext>
                </a:extLst>
              </p14:cNvPr>
              <p14:cNvContentPartPr/>
              <p14:nvPr/>
            </p14:nvContentPartPr>
            <p14:xfrm>
              <a:off x="6456253" y="1874352"/>
              <a:ext cx="917280" cy="331920"/>
            </p14:xfrm>
          </p:contentPart>
        </mc:Choice>
        <mc:Fallback>
          <p:pic>
            <p:nvPicPr>
              <p:cNvPr id="19" name="Freihand 18">
                <a:extLst>
                  <a:ext uri="{FF2B5EF4-FFF2-40B4-BE49-F238E27FC236}">
                    <a16:creationId xmlns:a16="http://schemas.microsoft.com/office/drawing/2014/main" id="{EB85C873-7A5E-4F86-9ADB-331647AD16AF}"/>
                  </a:ext>
                </a:extLst>
              </p:cNvPr>
              <p:cNvPicPr/>
              <p:nvPr/>
            </p:nvPicPr>
            <p:blipFill>
              <a:blip r:embed="rId29"/>
              <a:stretch>
                <a:fillRect/>
              </a:stretch>
            </p:blipFill>
            <p:spPr>
              <a:xfrm>
                <a:off x="6451933" y="1870032"/>
                <a:ext cx="92592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758E937F-D490-41C3-A801-1C1C710E3BC6}"/>
                  </a:ext>
                </a:extLst>
              </p14:cNvPr>
              <p14:cNvContentPartPr/>
              <p14:nvPr/>
            </p14:nvContentPartPr>
            <p14:xfrm>
              <a:off x="4504693" y="2887752"/>
              <a:ext cx="1092600" cy="379440"/>
            </p14:xfrm>
          </p:contentPart>
        </mc:Choice>
        <mc:Fallback>
          <p:pic>
            <p:nvPicPr>
              <p:cNvPr id="20" name="Freihand 19">
                <a:extLst>
                  <a:ext uri="{FF2B5EF4-FFF2-40B4-BE49-F238E27FC236}">
                    <a16:creationId xmlns:a16="http://schemas.microsoft.com/office/drawing/2014/main" id="{758E937F-D490-41C3-A801-1C1C710E3BC6}"/>
                  </a:ext>
                </a:extLst>
              </p:cNvPr>
              <p:cNvPicPr/>
              <p:nvPr/>
            </p:nvPicPr>
            <p:blipFill>
              <a:blip r:embed="rId31"/>
              <a:stretch>
                <a:fillRect/>
              </a:stretch>
            </p:blipFill>
            <p:spPr>
              <a:xfrm>
                <a:off x="4500373" y="2883432"/>
                <a:ext cx="110124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488DFE7D-E405-4D54-BCB6-DA069C281062}"/>
                  </a:ext>
                </a:extLst>
              </p14:cNvPr>
              <p14:cNvContentPartPr/>
              <p14:nvPr/>
            </p14:nvContentPartPr>
            <p14:xfrm>
              <a:off x="4624933" y="4405872"/>
              <a:ext cx="802440" cy="343440"/>
            </p14:xfrm>
          </p:contentPart>
        </mc:Choice>
        <mc:Fallback>
          <p:pic>
            <p:nvPicPr>
              <p:cNvPr id="21" name="Freihand 20">
                <a:extLst>
                  <a:ext uri="{FF2B5EF4-FFF2-40B4-BE49-F238E27FC236}">
                    <a16:creationId xmlns:a16="http://schemas.microsoft.com/office/drawing/2014/main" id="{488DFE7D-E405-4D54-BCB6-DA069C281062}"/>
                  </a:ext>
                </a:extLst>
              </p:cNvPr>
              <p:cNvPicPr/>
              <p:nvPr/>
            </p:nvPicPr>
            <p:blipFill>
              <a:blip r:embed="rId33"/>
              <a:stretch>
                <a:fillRect/>
              </a:stretch>
            </p:blipFill>
            <p:spPr>
              <a:xfrm>
                <a:off x="4620613" y="4401552"/>
                <a:ext cx="8110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711F7C33-FEAD-4893-B6F2-223BB7A7BE3E}"/>
                  </a:ext>
                </a:extLst>
              </p14:cNvPr>
              <p14:cNvContentPartPr/>
              <p14:nvPr/>
            </p14:nvContentPartPr>
            <p14:xfrm>
              <a:off x="10947613" y="593472"/>
              <a:ext cx="386640" cy="61920"/>
            </p14:xfrm>
          </p:contentPart>
        </mc:Choice>
        <mc:Fallback>
          <p:pic>
            <p:nvPicPr>
              <p:cNvPr id="22" name="Freihand 21">
                <a:extLst>
                  <a:ext uri="{FF2B5EF4-FFF2-40B4-BE49-F238E27FC236}">
                    <a16:creationId xmlns:a16="http://schemas.microsoft.com/office/drawing/2014/main" id="{711F7C33-FEAD-4893-B6F2-223BB7A7BE3E}"/>
                  </a:ext>
                </a:extLst>
              </p:cNvPr>
              <p:cNvPicPr/>
              <p:nvPr/>
            </p:nvPicPr>
            <p:blipFill>
              <a:blip r:embed="rId35"/>
              <a:stretch>
                <a:fillRect/>
              </a:stretch>
            </p:blipFill>
            <p:spPr>
              <a:xfrm>
                <a:off x="10943293" y="589152"/>
                <a:ext cx="395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5FC4AAB5-1368-43A9-B8DC-B667BCCD1ED0}"/>
                  </a:ext>
                </a:extLst>
              </p14:cNvPr>
              <p14:cNvContentPartPr/>
              <p14:nvPr/>
            </p14:nvContentPartPr>
            <p14:xfrm>
              <a:off x="10974973" y="651792"/>
              <a:ext cx="397440" cy="239400"/>
            </p14:xfrm>
          </p:contentPart>
        </mc:Choice>
        <mc:Fallback>
          <p:pic>
            <p:nvPicPr>
              <p:cNvPr id="23" name="Freihand 22">
                <a:extLst>
                  <a:ext uri="{FF2B5EF4-FFF2-40B4-BE49-F238E27FC236}">
                    <a16:creationId xmlns:a16="http://schemas.microsoft.com/office/drawing/2014/main" id="{5FC4AAB5-1368-43A9-B8DC-B667BCCD1ED0}"/>
                  </a:ext>
                </a:extLst>
              </p:cNvPr>
              <p:cNvPicPr/>
              <p:nvPr/>
            </p:nvPicPr>
            <p:blipFill>
              <a:blip r:embed="rId37"/>
              <a:stretch>
                <a:fillRect/>
              </a:stretch>
            </p:blipFill>
            <p:spPr>
              <a:xfrm>
                <a:off x="10970653" y="647472"/>
                <a:ext cx="4060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11F89952-4ED2-4271-A9AD-0A4DC802DE74}"/>
                  </a:ext>
                </a:extLst>
              </p14:cNvPr>
              <p14:cNvContentPartPr/>
              <p14:nvPr/>
            </p14:nvContentPartPr>
            <p14:xfrm>
              <a:off x="10989733" y="820632"/>
              <a:ext cx="411480" cy="1937160"/>
            </p14:xfrm>
          </p:contentPart>
        </mc:Choice>
        <mc:Fallback>
          <p:pic>
            <p:nvPicPr>
              <p:cNvPr id="24" name="Freihand 23">
                <a:extLst>
                  <a:ext uri="{FF2B5EF4-FFF2-40B4-BE49-F238E27FC236}">
                    <a16:creationId xmlns:a16="http://schemas.microsoft.com/office/drawing/2014/main" id="{11F89952-4ED2-4271-A9AD-0A4DC802DE74}"/>
                  </a:ext>
                </a:extLst>
              </p:cNvPr>
              <p:cNvPicPr/>
              <p:nvPr/>
            </p:nvPicPr>
            <p:blipFill>
              <a:blip r:embed="rId39"/>
              <a:stretch>
                <a:fillRect/>
              </a:stretch>
            </p:blipFill>
            <p:spPr>
              <a:xfrm>
                <a:off x="10985413" y="816312"/>
                <a:ext cx="420120" cy="1945800"/>
              </a:xfrm>
              <a:prstGeom prst="rect">
                <a:avLst/>
              </a:prstGeom>
            </p:spPr>
          </p:pic>
        </mc:Fallback>
      </mc:AlternateContent>
    </p:spTree>
    <p:extLst>
      <p:ext uri="{BB962C8B-B14F-4D97-AF65-F5344CB8AC3E}">
        <p14:creationId xmlns:p14="http://schemas.microsoft.com/office/powerpoint/2010/main" val="189099321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Exkurs: Demographie in Deutschland</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EC716C8D-DA13-46E5-BD5D-C6D233402EC3}"/>
                  </a:ext>
                </a:extLst>
              </p14:cNvPr>
              <p14:cNvContentPartPr/>
              <p14:nvPr/>
            </p14:nvContentPartPr>
            <p14:xfrm>
              <a:off x="1429573" y="1549272"/>
              <a:ext cx="309240" cy="392040"/>
            </p14:xfrm>
          </p:contentPart>
        </mc:Choice>
        <mc:Fallback>
          <p:pic>
            <p:nvPicPr>
              <p:cNvPr id="11" name="Freihand 10">
                <a:extLst>
                  <a:ext uri="{FF2B5EF4-FFF2-40B4-BE49-F238E27FC236}">
                    <a16:creationId xmlns:a16="http://schemas.microsoft.com/office/drawing/2014/main" id="{EC716C8D-DA13-46E5-BD5D-C6D233402EC3}"/>
                  </a:ext>
                </a:extLst>
              </p:cNvPr>
              <p:cNvPicPr/>
              <p:nvPr/>
            </p:nvPicPr>
            <p:blipFill>
              <a:blip r:embed="rId8"/>
              <a:stretch>
                <a:fillRect/>
              </a:stretch>
            </p:blipFill>
            <p:spPr>
              <a:xfrm>
                <a:off x="1425253" y="1544952"/>
                <a:ext cx="31788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A97659B4-7E8C-4BC5-BC97-3194CCFB0EAA}"/>
                  </a:ext>
                </a:extLst>
              </p14:cNvPr>
              <p14:cNvContentPartPr/>
              <p14:nvPr/>
            </p14:nvContentPartPr>
            <p14:xfrm>
              <a:off x="4735093" y="4491912"/>
              <a:ext cx="3777480" cy="53640"/>
            </p14:xfrm>
          </p:contentPart>
        </mc:Choice>
        <mc:Fallback>
          <p:pic>
            <p:nvPicPr>
              <p:cNvPr id="12" name="Freihand 11">
                <a:extLst>
                  <a:ext uri="{FF2B5EF4-FFF2-40B4-BE49-F238E27FC236}">
                    <a16:creationId xmlns:a16="http://schemas.microsoft.com/office/drawing/2014/main" id="{A97659B4-7E8C-4BC5-BC97-3194CCFB0EAA}"/>
                  </a:ext>
                </a:extLst>
              </p:cNvPr>
              <p:cNvPicPr/>
              <p:nvPr/>
            </p:nvPicPr>
            <p:blipFill>
              <a:blip r:embed="rId10"/>
              <a:stretch>
                <a:fillRect/>
              </a:stretch>
            </p:blipFill>
            <p:spPr>
              <a:xfrm>
                <a:off x="4730773" y="4487592"/>
                <a:ext cx="3786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EA842CFA-BB2C-4ED7-B2A3-906BF2611DA4}"/>
                  </a:ext>
                </a:extLst>
              </p14:cNvPr>
              <p14:cNvContentPartPr/>
              <p14:nvPr/>
            </p14:nvContentPartPr>
            <p14:xfrm>
              <a:off x="6214693" y="6110112"/>
              <a:ext cx="719280" cy="273960"/>
            </p14:xfrm>
          </p:contentPart>
        </mc:Choice>
        <mc:Fallback>
          <p:pic>
            <p:nvPicPr>
              <p:cNvPr id="13" name="Freihand 12">
                <a:extLst>
                  <a:ext uri="{FF2B5EF4-FFF2-40B4-BE49-F238E27FC236}">
                    <a16:creationId xmlns:a16="http://schemas.microsoft.com/office/drawing/2014/main" id="{EA842CFA-BB2C-4ED7-B2A3-906BF2611DA4}"/>
                  </a:ext>
                </a:extLst>
              </p:cNvPr>
              <p:cNvPicPr/>
              <p:nvPr/>
            </p:nvPicPr>
            <p:blipFill>
              <a:blip r:embed="rId12"/>
              <a:stretch>
                <a:fillRect/>
              </a:stretch>
            </p:blipFill>
            <p:spPr>
              <a:xfrm>
                <a:off x="6210373" y="6105792"/>
                <a:ext cx="7279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3E788BB7-065B-463A-B28C-A02BB4B1F3DD}"/>
                  </a:ext>
                </a:extLst>
              </p14:cNvPr>
              <p14:cNvContentPartPr/>
              <p14:nvPr/>
            </p14:nvContentPartPr>
            <p14:xfrm>
              <a:off x="8285053" y="5762352"/>
              <a:ext cx="190080" cy="463680"/>
            </p14:xfrm>
          </p:contentPart>
        </mc:Choice>
        <mc:Fallback>
          <p:pic>
            <p:nvPicPr>
              <p:cNvPr id="14" name="Freihand 13">
                <a:extLst>
                  <a:ext uri="{FF2B5EF4-FFF2-40B4-BE49-F238E27FC236}">
                    <a16:creationId xmlns:a16="http://schemas.microsoft.com/office/drawing/2014/main" id="{3E788BB7-065B-463A-B28C-A02BB4B1F3DD}"/>
                  </a:ext>
                </a:extLst>
              </p:cNvPr>
              <p:cNvPicPr/>
              <p:nvPr/>
            </p:nvPicPr>
            <p:blipFill>
              <a:blip r:embed="rId14"/>
              <a:stretch>
                <a:fillRect/>
              </a:stretch>
            </p:blipFill>
            <p:spPr>
              <a:xfrm>
                <a:off x="8280733" y="5758032"/>
                <a:ext cx="19872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99AB3304-0257-473A-949E-60CF366E61B3}"/>
                  </a:ext>
                </a:extLst>
              </p14:cNvPr>
              <p14:cNvContentPartPr/>
              <p14:nvPr/>
            </p14:nvContentPartPr>
            <p14:xfrm>
              <a:off x="8285773" y="4771992"/>
              <a:ext cx="146520" cy="42840"/>
            </p14:xfrm>
          </p:contentPart>
        </mc:Choice>
        <mc:Fallback>
          <p:pic>
            <p:nvPicPr>
              <p:cNvPr id="15" name="Freihand 14">
                <a:extLst>
                  <a:ext uri="{FF2B5EF4-FFF2-40B4-BE49-F238E27FC236}">
                    <a16:creationId xmlns:a16="http://schemas.microsoft.com/office/drawing/2014/main" id="{99AB3304-0257-473A-949E-60CF366E61B3}"/>
                  </a:ext>
                </a:extLst>
              </p:cNvPr>
              <p:cNvPicPr/>
              <p:nvPr/>
            </p:nvPicPr>
            <p:blipFill>
              <a:blip r:embed="rId16"/>
              <a:stretch>
                <a:fillRect/>
              </a:stretch>
            </p:blipFill>
            <p:spPr>
              <a:xfrm>
                <a:off x="8281453" y="4767672"/>
                <a:ext cx="155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Freihand 35">
                <a:extLst>
                  <a:ext uri="{FF2B5EF4-FFF2-40B4-BE49-F238E27FC236}">
                    <a16:creationId xmlns:a16="http://schemas.microsoft.com/office/drawing/2014/main" id="{2D0869E3-9E3E-447D-8B83-8D7ED4E2FF91}"/>
                  </a:ext>
                </a:extLst>
              </p14:cNvPr>
              <p14:cNvContentPartPr/>
              <p14:nvPr/>
            </p14:nvContentPartPr>
            <p14:xfrm>
              <a:off x="7480813" y="1231752"/>
              <a:ext cx="735840" cy="240480"/>
            </p14:xfrm>
          </p:contentPart>
        </mc:Choice>
        <mc:Fallback>
          <p:pic>
            <p:nvPicPr>
              <p:cNvPr id="36" name="Freihand 35">
                <a:extLst>
                  <a:ext uri="{FF2B5EF4-FFF2-40B4-BE49-F238E27FC236}">
                    <a16:creationId xmlns:a16="http://schemas.microsoft.com/office/drawing/2014/main" id="{2D0869E3-9E3E-447D-8B83-8D7ED4E2FF91}"/>
                  </a:ext>
                </a:extLst>
              </p:cNvPr>
              <p:cNvPicPr/>
              <p:nvPr/>
            </p:nvPicPr>
            <p:blipFill>
              <a:blip r:embed="rId18"/>
              <a:stretch>
                <a:fillRect/>
              </a:stretch>
            </p:blipFill>
            <p:spPr>
              <a:xfrm>
                <a:off x="7476493" y="1227432"/>
                <a:ext cx="7444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0" name="Freihand 39">
                <a:extLst>
                  <a:ext uri="{FF2B5EF4-FFF2-40B4-BE49-F238E27FC236}">
                    <a16:creationId xmlns:a16="http://schemas.microsoft.com/office/drawing/2014/main" id="{EC32F8FF-4CB8-44DB-B961-790E50E153EE}"/>
                  </a:ext>
                </a:extLst>
              </p14:cNvPr>
              <p14:cNvContentPartPr/>
              <p14:nvPr/>
            </p14:nvContentPartPr>
            <p14:xfrm>
              <a:off x="1437493" y="3666792"/>
              <a:ext cx="1717200" cy="506880"/>
            </p14:xfrm>
          </p:contentPart>
        </mc:Choice>
        <mc:Fallback>
          <p:pic>
            <p:nvPicPr>
              <p:cNvPr id="40" name="Freihand 39">
                <a:extLst>
                  <a:ext uri="{FF2B5EF4-FFF2-40B4-BE49-F238E27FC236}">
                    <a16:creationId xmlns:a16="http://schemas.microsoft.com/office/drawing/2014/main" id="{EC32F8FF-4CB8-44DB-B961-790E50E153EE}"/>
                  </a:ext>
                </a:extLst>
              </p:cNvPr>
              <p:cNvPicPr/>
              <p:nvPr/>
            </p:nvPicPr>
            <p:blipFill>
              <a:blip r:embed="rId20"/>
              <a:stretch>
                <a:fillRect/>
              </a:stretch>
            </p:blipFill>
            <p:spPr>
              <a:xfrm>
                <a:off x="1433173" y="3662472"/>
                <a:ext cx="172584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1" name="Freihand 40">
                <a:extLst>
                  <a:ext uri="{FF2B5EF4-FFF2-40B4-BE49-F238E27FC236}">
                    <a16:creationId xmlns:a16="http://schemas.microsoft.com/office/drawing/2014/main" id="{5A5E6BA7-3C34-44BC-B0D9-3A8A66D667BC}"/>
                  </a:ext>
                </a:extLst>
              </p14:cNvPr>
              <p14:cNvContentPartPr/>
              <p14:nvPr/>
            </p14:nvContentPartPr>
            <p14:xfrm>
              <a:off x="2561773" y="1345872"/>
              <a:ext cx="1268280" cy="841320"/>
            </p14:xfrm>
          </p:contentPart>
        </mc:Choice>
        <mc:Fallback>
          <p:pic>
            <p:nvPicPr>
              <p:cNvPr id="41" name="Freihand 40">
                <a:extLst>
                  <a:ext uri="{FF2B5EF4-FFF2-40B4-BE49-F238E27FC236}">
                    <a16:creationId xmlns:a16="http://schemas.microsoft.com/office/drawing/2014/main" id="{5A5E6BA7-3C34-44BC-B0D9-3A8A66D667BC}"/>
                  </a:ext>
                </a:extLst>
              </p:cNvPr>
              <p:cNvPicPr/>
              <p:nvPr/>
            </p:nvPicPr>
            <p:blipFill>
              <a:blip r:embed="rId22"/>
              <a:stretch>
                <a:fillRect/>
              </a:stretch>
            </p:blipFill>
            <p:spPr>
              <a:xfrm>
                <a:off x="2557453" y="1341552"/>
                <a:ext cx="1276920" cy="849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2" name="Freihand 41">
                <a:extLst>
                  <a:ext uri="{FF2B5EF4-FFF2-40B4-BE49-F238E27FC236}">
                    <a16:creationId xmlns:a16="http://schemas.microsoft.com/office/drawing/2014/main" id="{12BB711C-8929-4C39-8D5B-469A3FDC83C2}"/>
                  </a:ext>
                </a:extLst>
              </p14:cNvPr>
              <p14:cNvContentPartPr/>
              <p14:nvPr/>
            </p14:nvContentPartPr>
            <p14:xfrm>
              <a:off x="2493733" y="3217152"/>
              <a:ext cx="871200" cy="21240"/>
            </p14:xfrm>
          </p:contentPart>
        </mc:Choice>
        <mc:Fallback>
          <p:pic>
            <p:nvPicPr>
              <p:cNvPr id="42" name="Freihand 41">
                <a:extLst>
                  <a:ext uri="{FF2B5EF4-FFF2-40B4-BE49-F238E27FC236}">
                    <a16:creationId xmlns:a16="http://schemas.microsoft.com/office/drawing/2014/main" id="{12BB711C-8929-4C39-8D5B-469A3FDC83C2}"/>
                  </a:ext>
                </a:extLst>
              </p:cNvPr>
              <p:cNvPicPr/>
              <p:nvPr/>
            </p:nvPicPr>
            <p:blipFill>
              <a:blip r:embed="rId24"/>
              <a:stretch>
                <a:fillRect/>
              </a:stretch>
            </p:blipFill>
            <p:spPr>
              <a:xfrm>
                <a:off x="2489413" y="3212832"/>
                <a:ext cx="879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Freihand 8">
                <a:extLst>
                  <a:ext uri="{FF2B5EF4-FFF2-40B4-BE49-F238E27FC236}">
                    <a16:creationId xmlns:a16="http://schemas.microsoft.com/office/drawing/2014/main" id="{EE8EA3CE-62A9-46B8-B2B6-0CEFDDC9CEAF}"/>
                  </a:ext>
                </a:extLst>
              </p14:cNvPr>
              <p14:cNvContentPartPr/>
              <p14:nvPr/>
            </p14:nvContentPartPr>
            <p14:xfrm>
              <a:off x="2111413" y="1299072"/>
              <a:ext cx="44640" cy="1371240"/>
            </p14:xfrm>
          </p:contentPart>
        </mc:Choice>
        <mc:Fallback>
          <p:pic>
            <p:nvPicPr>
              <p:cNvPr id="9" name="Freihand 8">
                <a:extLst>
                  <a:ext uri="{FF2B5EF4-FFF2-40B4-BE49-F238E27FC236}">
                    <a16:creationId xmlns:a16="http://schemas.microsoft.com/office/drawing/2014/main" id="{EE8EA3CE-62A9-46B8-B2B6-0CEFDDC9CEAF}"/>
                  </a:ext>
                </a:extLst>
              </p:cNvPr>
              <p:cNvPicPr/>
              <p:nvPr/>
            </p:nvPicPr>
            <p:blipFill>
              <a:blip r:embed="rId26"/>
              <a:stretch>
                <a:fillRect/>
              </a:stretch>
            </p:blipFill>
            <p:spPr>
              <a:xfrm>
                <a:off x="2107093" y="1294752"/>
                <a:ext cx="53280" cy="1379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 name="Freihand 9">
                <a:extLst>
                  <a:ext uri="{FF2B5EF4-FFF2-40B4-BE49-F238E27FC236}">
                    <a16:creationId xmlns:a16="http://schemas.microsoft.com/office/drawing/2014/main" id="{DA2A0202-5F32-4904-A89D-B5C5F68414E1}"/>
                  </a:ext>
                </a:extLst>
              </p14:cNvPr>
              <p14:cNvContentPartPr/>
              <p14:nvPr/>
            </p14:nvContentPartPr>
            <p14:xfrm>
              <a:off x="1386733" y="1521912"/>
              <a:ext cx="298800" cy="421560"/>
            </p14:xfrm>
          </p:contentPart>
        </mc:Choice>
        <mc:Fallback>
          <p:pic>
            <p:nvPicPr>
              <p:cNvPr id="10" name="Freihand 9">
                <a:extLst>
                  <a:ext uri="{FF2B5EF4-FFF2-40B4-BE49-F238E27FC236}">
                    <a16:creationId xmlns:a16="http://schemas.microsoft.com/office/drawing/2014/main" id="{DA2A0202-5F32-4904-A89D-B5C5F68414E1}"/>
                  </a:ext>
                </a:extLst>
              </p:cNvPr>
              <p:cNvPicPr/>
              <p:nvPr/>
            </p:nvPicPr>
            <p:blipFill>
              <a:blip r:embed="rId28"/>
              <a:stretch>
                <a:fillRect/>
              </a:stretch>
            </p:blipFill>
            <p:spPr>
              <a:xfrm>
                <a:off x="1382413" y="1517592"/>
                <a:ext cx="307440" cy="430200"/>
              </a:xfrm>
              <a:prstGeom prst="rect">
                <a:avLst/>
              </a:prstGeom>
            </p:spPr>
          </p:pic>
        </mc:Fallback>
      </mc:AlternateContent>
      <p:grpSp>
        <p:nvGrpSpPr>
          <p:cNvPr id="104" name="Gruppieren 103">
            <a:extLst>
              <a:ext uri="{FF2B5EF4-FFF2-40B4-BE49-F238E27FC236}">
                <a16:creationId xmlns:a16="http://schemas.microsoft.com/office/drawing/2014/main" id="{26ED8807-C087-4E94-9D86-D5C0B30838F8}"/>
              </a:ext>
            </a:extLst>
          </p:cNvPr>
          <p:cNvGrpSpPr/>
          <p:nvPr/>
        </p:nvGrpSpPr>
        <p:grpSpPr>
          <a:xfrm>
            <a:off x="2156413" y="428592"/>
            <a:ext cx="7853040" cy="4291560"/>
            <a:chOff x="2156413" y="428592"/>
            <a:chExt cx="7853040" cy="4291560"/>
          </a:xfrm>
        </p:grpSpPr>
        <mc:AlternateContent xmlns:mc="http://schemas.openxmlformats.org/markup-compatibility/2006">
          <mc:Choice xmlns:p14="http://schemas.microsoft.com/office/powerpoint/2010/main" Requires="p14">
            <p:contentPart p14:bwMode="auto" r:id="rId29">
              <p14:nvContentPartPr>
                <p14:cNvPr id="43" name="Freihand 42">
                  <a:extLst>
                    <a:ext uri="{FF2B5EF4-FFF2-40B4-BE49-F238E27FC236}">
                      <a16:creationId xmlns:a16="http://schemas.microsoft.com/office/drawing/2014/main" id="{EB2988BB-2986-42F8-989B-DC28BB13A750}"/>
                    </a:ext>
                  </a:extLst>
                </p14:cNvPr>
                <p14:cNvContentPartPr/>
                <p14:nvPr/>
              </p14:nvContentPartPr>
              <p14:xfrm>
                <a:off x="3581293" y="2949672"/>
                <a:ext cx="113760" cy="86760"/>
              </p14:xfrm>
            </p:contentPart>
          </mc:Choice>
          <mc:Fallback>
            <p:pic>
              <p:nvPicPr>
                <p:cNvPr id="43" name="Freihand 42">
                  <a:extLst>
                    <a:ext uri="{FF2B5EF4-FFF2-40B4-BE49-F238E27FC236}">
                      <a16:creationId xmlns:a16="http://schemas.microsoft.com/office/drawing/2014/main" id="{EB2988BB-2986-42F8-989B-DC28BB13A750}"/>
                    </a:ext>
                  </a:extLst>
                </p:cNvPr>
                <p:cNvPicPr/>
                <p:nvPr/>
              </p:nvPicPr>
              <p:blipFill>
                <a:blip r:embed="rId30"/>
                <a:stretch>
                  <a:fillRect/>
                </a:stretch>
              </p:blipFill>
              <p:spPr>
                <a:xfrm>
                  <a:off x="3576973" y="2945352"/>
                  <a:ext cx="122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4" name="Freihand 43">
                  <a:extLst>
                    <a:ext uri="{FF2B5EF4-FFF2-40B4-BE49-F238E27FC236}">
                      <a16:creationId xmlns:a16="http://schemas.microsoft.com/office/drawing/2014/main" id="{C59C957E-DBA1-4596-8CB9-3DA0196F27E6}"/>
                    </a:ext>
                  </a:extLst>
                </p14:cNvPr>
                <p14:cNvContentPartPr/>
                <p14:nvPr/>
              </p14:nvContentPartPr>
              <p14:xfrm>
                <a:off x="3789013" y="2913312"/>
                <a:ext cx="70560" cy="116280"/>
              </p14:xfrm>
            </p:contentPart>
          </mc:Choice>
          <mc:Fallback>
            <p:pic>
              <p:nvPicPr>
                <p:cNvPr id="44" name="Freihand 43">
                  <a:extLst>
                    <a:ext uri="{FF2B5EF4-FFF2-40B4-BE49-F238E27FC236}">
                      <a16:creationId xmlns:a16="http://schemas.microsoft.com/office/drawing/2014/main" id="{C59C957E-DBA1-4596-8CB9-3DA0196F27E6}"/>
                    </a:ext>
                  </a:extLst>
                </p:cNvPr>
                <p:cNvPicPr/>
                <p:nvPr/>
              </p:nvPicPr>
              <p:blipFill>
                <a:blip r:embed="rId32"/>
                <a:stretch>
                  <a:fillRect/>
                </a:stretch>
              </p:blipFill>
              <p:spPr>
                <a:xfrm>
                  <a:off x="3784693" y="2908992"/>
                  <a:ext cx="79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5" name="Freihand 44">
                  <a:extLst>
                    <a:ext uri="{FF2B5EF4-FFF2-40B4-BE49-F238E27FC236}">
                      <a16:creationId xmlns:a16="http://schemas.microsoft.com/office/drawing/2014/main" id="{5C81EFDB-35E9-4D39-A317-10864934C4A2}"/>
                    </a:ext>
                  </a:extLst>
                </p14:cNvPr>
                <p14:cNvContentPartPr/>
                <p14:nvPr/>
              </p14:nvContentPartPr>
              <p14:xfrm>
                <a:off x="3894853" y="2912592"/>
                <a:ext cx="80280" cy="81360"/>
              </p14:xfrm>
            </p:contentPart>
          </mc:Choice>
          <mc:Fallback>
            <p:pic>
              <p:nvPicPr>
                <p:cNvPr id="45" name="Freihand 44">
                  <a:extLst>
                    <a:ext uri="{FF2B5EF4-FFF2-40B4-BE49-F238E27FC236}">
                      <a16:creationId xmlns:a16="http://schemas.microsoft.com/office/drawing/2014/main" id="{5C81EFDB-35E9-4D39-A317-10864934C4A2}"/>
                    </a:ext>
                  </a:extLst>
                </p:cNvPr>
                <p:cNvPicPr/>
                <p:nvPr/>
              </p:nvPicPr>
              <p:blipFill>
                <a:blip r:embed="rId34"/>
                <a:stretch>
                  <a:fillRect/>
                </a:stretch>
              </p:blipFill>
              <p:spPr>
                <a:xfrm>
                  <a:off x="3890533" y="2908272"/>
                  <a:ext cx="88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6" name="Freihand 45">
                  <a:extLst>
                    <a:ext uri="{FF2B5EF4-FFF2-40B4-BE49-F238E27FC236}">
                      <a16:creationId xmlns:a16="http://schemas.microsoft.com/office/drawing/2014/main" id="{24BBA9EE-4C2B-4FA1-ADD1-4405B8704654}"/>
                    </a:ext>
                  </a:extLst>
                </p14:cNvPr>
                <p14:cNvContentPartPr/>
                <p14:nvPr/>
              </p14:nvContentPartPr>
              <p14:xfrm>
                <a:off x="3933373" y="2866152"/>
                <a:ext cx="95400" cy="16560"/>
              </p14:xfrm>
            </p:contentPart>
          </mc:Choice>
          <mc:Fallback>
            <p:pic>
              <p:nvPicPr>
                <p:cNvPr id="46" name="Freihand 45">
                  <a:extLst>
                    <a:ext uri="{FF2B5EF4-FFF2-40B4-BE49-F238E27FC236}">
                      <a16:creationId xmlns:a16="http://schemas.microsoft.com/office/drawing/2014/main" id="{24BBA9EE-4C2B-4FA1-ADD1-4405B8704654}"/>
                    </a:ext>
                  </a:extLst>
                </p:cNvPr>
                <p:cNvPicPr/>
                <p:nvPr/>
              </p:nvPicPr>
              <p:blipFill>
                <a:blip r:embed="rId36"/>
                <a:stretch>
                  <a:fillRect/>
                </a:stretch>
              </p:blipFill>
              <p:spPr>
                <a:xfrm>
                  <a:off x="3929053" y="2861832"/>
                  <a:ext cx="104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8" name="Freihand 47">
                  <a:extLst>
                    <a:ext uri="{FF2B5EF4-FFF2-40B4-BE49-F238E27FC236}">
                      <a16:creationId xmlns:a16="http://schemas.microsoft.com/office/drawing/2014/main" id="{09113AB0-E7D1-4FC1-8520-D1D397F30362}"/>
                    </a:ext>
                  </a:extLst>
                </p14:cNvPr>
                <p14:cNvContentPartPr/>
                <p14:nvPr/>
              </p14:nvContentPartPr>
              <p14:xfrm>
                <a:off x="3372133" y="3058392"/>
                <a:ext cx="992880" cy="37080"/>
              </p14:xfrm>
            </p:contentPart>
          </mc:Choice>
          <mc:Fallback>
            <p:pic>
              <p:nvPicPr>
                <p:cNvPr id="48" name="Freihand 47">
                  <a:extLst>
                    <a:ext uri="{FF2B5EF4-FFF2-40B4-BE49-F238E27FC236}">
                      <a16:creationId xmlns:a16="http://schemas.microsoft.com/office/drawing/2014/main" id="{09113AB0-E7D1-4FC1-8520-D1D397F30362}"/>
                    </a:ext>
                  </a:extLst>
                </p:cNvPr>
                <p:cNvPicPr/>
                <p:nvPr/>
              </p:nvPicPr>
              <p:blipFill>
                <a:blip r:embed="rId38"/>
                <a:stretch>
                  <a:fillRect/>
                </a:stretch>
              </p:blipFill>
              <p:spPr>
                <a:xfrm>
                  <a:off x="3367813" y="3054072"/>
                  <a:ext cx="1001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9" name="Freihand 48">
                  <a:extLst>
                    <a:ext uri="{FF2B5EF4-FFF2-40B4-BE49-F238E27FC236}">
                      <a16:creationId xmlns:a16="http://schemas.microsoft.com/office/drawing/2014/main" id="{A72B17AC-479A-45B5-8C50-678E30E6A85A}"/>
                    </a:ext>
                  </a:extLst>
                </p14:cNvPr>
                <p14:cNvContentPartPr/>
                <p14:nvPr/>
              </p14:nvContentPartPr>
              <p14:xfrm>
                <a:off x="3457093" y="3204552"/>
                <a:ext cx="129240" cy="89640"/>
              </p14:xfrm>
            </p:contentPart>
          </mc:Choice>
          <mc:Fallback>
            <p:pic>
              <p:nvPicPr>
                <p:cNvPr id="49" name="Freihand 48">
                  <a:extLst>
                    <a:ext uri="{FF2B5EF4-FFF2-40B4-BE49-F238E27FC236}">
                      <a16:creationId xmlns:a16="http://schemas.microsoft.com/office/drawing/2014/main" id="{A72B17AC-479A-45B5-8C50-678E30E6A85A}"/>
                    </a:ext>
                  </a:extLst>
                </p:cNvPr>
                <p:cNvPicPr/>
                <p:nvPr/>
              </p:nvPicPr>
              <p:blipFill>
                <a:blip r:embed="rId40"/>
                <a:stretch>
                  <a:fillRect/>
                </a:stretch>
              </p:blipFill>
              <p:spPr>
                <a:xfrm>
                  <a:off x="3452773" y="3200232"/>
                  <a:ext cx="137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0" name="Freihand 49">
                  <a:extLst>
                    <a:ext uri="{FF2B5EF4-FFF2-40B4-BE49-F238E27FC236}">
                      <a16:creationId xmlns:a16="http://schemas.microsoft.com/office/drawing/2014/main" id="{C1D1A152-B610-4FFA-8E3C-106A9AA48839}"/>
                    </a:ext>
                  </a:extLst>
                </p14:cNvPr>
                <p14:cNvContentPartPr/>
                <p14:nvPr/>
              </p14:nvContentPartPr>
              <p14:xfrm>
                <a:off x="3578773" y="3211752"/>
                <a:ext cx="85320" cy="59760"/>
              </p14:xfrm>
            </p:contentPart>
          </mc:Choice>
          <mc:Fallback>
            <p:pic>
              <p:nvPicPr>
                <p:cNvPr id="50" name="Freihand 49">
                  <a:extLst>
                    <a:ext uri="{FF2B5EF4-FFF2-40B4-BE49-F238E27FC236}">
                      <a16:creationId xmlns:a16="http://schemas.microsoft.com/office/drawing/2014/main" id="{C1D1A152-B610-4FFA-8E3C-106A9AA48839}"/>
                    </a:ext>
                  </a:extLst>
                </p:cNvPr>
                <p:cNvPicPr/>
                <p:nvPr/>
              </p:nvPicPr>
              <p:blipFill>
                <a:blip r:embed="rId42"/>
                <a:stretch>
                  <a:fillRect/>
                </a:stretch>
              </p:blipFill>
              <p:spPr>
                <a:xfrm>
                  <a:off x="3574453" y="3207432"/>
                  <a:ext cx="93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2" name="Freihand 51">
                  <a:extLst>
                    <a:ext uri="{FF2B5EF4-FFF2-40B4-BE49-F238E27FC236}">
                      <a16:creationId xmlns:a16="http://schemas.microsoft.com/office/drawing/2014/main" id="{F197A285-E3DD-49B4-A01D-425570D2CD7D}"/>
                    </a:ext>
                  </a:extLst>
                </p14:cNvPr>
                <p14:cNvContentPartPr/>
                <p14:nvPr/>
              </p14:nvContentPartPr>
              <p14:xfrm>
                <a:off x="3727453" y="3258192"/>
                <a:ext cx="95400" cy="11520"/>
              </p14:xfrm>
            </p:contentPart>
          </mc:Choice>
          <mc:Fallback>
            <p:pic>
              <p:nvPicPr>
                <p:cNvPr id="52" name="Freihand 51">
                  <a:extLst>
                    <a:ext uri="{FF2B5EF4-FFF2-40B4-BE49-F238E27FC236}">
                      <a16:creationId xmlns:a16="http://schemas.microsoft.com/office/drawing/2014/main" id="{F197A285-E3DD-49B4-A01D-425570D2CD7D}"/>
                    </a:ext>
                  </a:extLst>
                </p:cNvPr>
                <p:cNvPicPr/>
                <p:nvPr/>
              </p:nvPicPr>
              <p:blipFill>
                <a:blip r:embed="rId44"/>
                <a:stretch>
                  <a:fillRect/>
                </a:stretch>
              </p:blipFill>
              <p:spPr>
                <a:xfrm>
                  <a:off x="3723133" y="3253872"/>
                  <a:ext cx="104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3" name="Freihand 52">
                  <a:extLst>
                    <a:ext uri="{FF2B5EF4-FFF2-40B4-BE49-F238E27FC236}">
                      <a16:creationId xmlns:a16="http://schemas.microsoft.com/office/drawing/2014/main" id="{FB258B2A-A385-4191-BE12-A855D81FF4CA}"/>
                    </a:ext>
                  </a:extLst>
                </p14:cNvPr>
                <p14:cNvContentPartPr/>
                <p14:nvPr/>
              </p14:nvContentPartPr>
              <p14:xfrm>
                <a:off x="3896293" y="3173592"/>
                <a:ext cx="83880" cy="132480"/>
              </p14:xfrm>
            </p:contentPart>
          </mc:Choice>
          <mc:Fallback>
            <p:pic>
              <p:nvPicPr>
                <p:cNvPr id="53" name="Freihand 52">
                  <a:extLst>
                    <a:ext uri="{FF2B5EF4-FFF2-40B4-BE49-F238E27FC236}">
                      <a16:creationId xmlns:a16="http://schemas.microsoft.com/office/drawing/2014/main" id="{FB258B2A-A385-4191-BE12-A855D81FF4CA}"/>
                    </a:ext>
                  </a:extLst>
                </p:cNvPr>
                <p:cNvPicPr/>
                <p:nvPr/>
              </p:nvPicPr>
              <p:blipFill>
                <a:blip r:embed="rId46"/>
                <a:stretch>
                  <a:fillRect/>
                </a:stretch>
              </p:blipFill>
              <p:spPr>
                <a:xfrm>
                  <a:off x="3891973" y="3169272"/>
                  <a:ext cx="92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4" name="Freihand 53">
                  <a:extLst>
                    <a:ext uri="{FF2B5EF4-FFF2-40B4-BE49-F238E27FC236}">
                      <a16:creationId xmlns:a16="http://schemas.microsoft.com/office/drawing/2014/main" id="{23815EB1-3D00-4512-8D78-C84B1018039F}"/>
                    </a:ext>
                  </a:extLst>
                </p14:cNvPr>
                <p14:cNvContentPartPr/>
                <p14:nvPr/>
              </p14:nvContentPartPr>
              <p14:xfrm>
                <a:off x="4006093" y="3184752"/>
                <a:ext cx="109080" cy="113760"/>
              </p14:xfrm>
            </p:contentPart>
          </mc:Choice>
          <mc:Fallback>
            <p:pic>
              <p:nvPicPr>
                <p:cNvPr id="54" name="Freihand 53">
                  <a:extLst>
                    <a:ext uri="{FF2B5EF4-FFF2-40B4-BE49-F238E27FC236}">
                      <a16:creationId xmlns:a16="http://schemas.microsoft.com/office/drawing/2014/main" id="{23815EB1-3D00-4512-8D78-C84B1018039F}"/>
                    </a:ext>
                  </a:extLst>
                </p:cNvPr>
                <p:cNvPicPr/>
                <p:nvPr/>
              </p:nvPicPr>
              <p:blipFill>
                <a:blip r:embed="rId48"/>
                <a:stretch>
                  <a:fillRect/>
                </a:stretch>
              </p:blipFill>
              <p:spPr>
                <a:xfrm>
                  <a:off x="4001773" y="3180432"/>
                  <a:ext cx="117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5" name="Freihand 54">
                  <a:extLst>
                    <a:ext uri="{FF2B5EF4-FFF2-40B4-BE49-F238E27FC236}">
                      <a16:creationId xmlns:a16="http://schemas.microsoft.com/office/drawing/2014/main" id="{4810B723-9E5A-487B-8A2C-8F821DAABAE1}"/>
                    </a:ext>
                  </a:extLst>
                </p14:cNvPr>
                <p14:cNvContentPartPr/>
                <p14:nvPr/>
              </p14:nvContentPartPr>
              <p14:xfrm>
                <a:off x="4024813" y="3138312"/>
                <a:ext cx="142200" cy="16560"/>
              </p14:xfrm>
            </p:contentPart>
          </mc:Choice>
          <mc:Fallback>
            <p:pic>
              <p:nvPicPr>
                <p:cNvPr id="55" name="Freihand 54">
                  <a:extLst>
                    <a:ext uri="{FF2B5EF4-FFF2-40B4-BE49-F238E27FC236}">
                      <a16:creationId xmlns:a16="http://schemas.microsoft.com/office/drawing/2014/main" id="{4810B723-9E5A-487B-8A2C-8F821DAABAE1}"/>
                    </a:ext>
                  </a:extLst>
                </p:cNvPr>
                <p:cNvPicPr/>
                <p:nvPr/>
              </p:nvPicPr>
              <p:blipFill>
                <a:blip r:embed="rId50"/>
                <a:stretch>
                  <a:fillRect/>
                </a:stretch>
              </p:blipFill>
              <p:spPr>
                <a:xfrm>
                  <a:off x="4020493" y="3133992"/>
                  <a:ext cx="150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A459CEE0-FC85-4509-9A71-92C6C4A140F6}"/>
                    </a:ext>
                  </a:extLst>
                </p14:cNvPr>
                <p14:cNvContentPartPr/>
                <p14:nvPr/>
              </p14:nvContentPartPr>
              <p14:xfrm>
                <a:off x="9609133" y="487992"/>
                <a:ext cx="3600" cy="20880"/>
              </p14:xfrm>
            </p:contentPart>
          </mc:Choice>
          <mc:Fallback>
            <p:pic>
              <p:nvPicPr>
                <p:cNvPr id="33" name="Freihand 32">
                  <a:extLst>
                    <a:ext uri="{FF2B5EF4-FFF2-40B4-BE49-F238E27FC236}">
                      <a16:creationId xmlns:a16="http://schemas.microsoft.com/office/drawing/2014/main" id="{A459CEE0-FC85-4509-9A71-92C6C4A140F6}"/>
                    </a:ext>
                  </a:extLst>
                </p:cNvPr>
                <p:cNvPicPr/>
                <p:nvPr/>
              </p:nvPicPr>
              <p:blipFill>
                <a:blip r:embed="rId52"/>
                <a:stretch>
                  <a:fillRect/>
                </a:stretch>
              </p:blipFill>
              <p:spPr>
                <a:xfrm>
                  <a:off x="9604813" y="483672"/>
                  <a:ext cx="12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 name="Freihand 15">
                  <a:extLst>
                    <a:ext uri="{FF2B5EF4-FFF2-40B4-BE49-F238E27FC236}">
                      <a16:creationId xmlns:a16="http://schemas.microsoft.com/office/drawing/2014/main" id="{61953A39-E6F6-4A4C-86D5-24A88B44C89B}"/>
                    </a:ext>
                  </a:extLst>
                </p14:cNvPr>
                <p14:cNvContentPartPr/>
                <p14:nvPr/>
              </p14:nvContentPartPr>
              <p14:xfrm>
                <a:off x="5946853" y="925752"/>
                <a:ext cx="1153800" cy="45000"/>
              </p14:xfrm>
            </p:contentPart>
          </mc:Choice>
          <mc:Fallback>
            <p:pic>
              <p:nvPicPr>
                <p:cNvPr id="16" name="Freihand 15">
                  <a:extLst>
                    <a:ext uri="{FF2B5EF4-FFF2-40B4-BE49-F238E27FC236}">
                      <a16:creationId xmlns:a16="http://schemas.microsoft.com/office/drawing/2014/main" id="{61953A39-E6F6-4A4C-86D5-24A88B44C89B}"/>
                    </a:ext>
                  </a:extLst>
                </p:cNvPr>
                <p:cNvPicPr/>
                <p:nvPr/>
              </p:nvPicPr>
              <p:blipFill>
                <a:blip r:embed="rId54"/>
                <a:stretch>
                  <a:fillRect/>
                </a:stretch>
              </p:blipFill>
              <p:spPr>
                <a:xfrm>
                  <a:off x="5942533" y="921432"/>
                  <a:ext cx="1162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 name="Freihand 16">
                  <a:extLst>
                    <a:ext uri="{FF2B5EF4-FFF2-40B4-BE49-F238E27FC236}">
                      <a16:creationId xmlns:a16="http://schemas.microsoft.com/office/drawing/2014/main" id="{F9C07D7D-DAF5-42B0-8E1F-2E88CD44DCD0}"/>
                    </a:ext>
                  </a:extLst>
                </p14:cNvPr>
                <p14:cNvContentPartPr/>
                <p14:nvPr/>
              </p14:nvContentPartPr>
              <p14:xfrm>
                <a:off x="7275613" y="770952"/>
                <a:ext cx="192240" cy="54720"/>
              </p14:xfrm>
            </p:contentPart>
          </mc:Choice>
          <mc:Fallback>
            <p:pic>
              <p:nvPicPr>
                <p:cNvPr id="17" name="Freihand 16">
                  <a:extLst>
                    <a:ext uri="{FF2B5EF4-FFF2-40B4-BE49-F238E27FC236}">
                      <a16:creationId xmlns:a16="http://schemas.microsoft.com/office/drawing/2014/main" id="{F9C07D7D-DAF5-42B0-8E1F-2E88CD44DCD0}"/>
                    </a:ext>
                  </a:extLst>
                </p:cNvPr>
                <p:cNvPicPr/>
                <p:nvPr/>
              </p:nvPicPr>
              <p:blipFill>
                <a:blip r:embed="rId56"/>
                <a:stretch>
                  <a:fillRect/>
                </a:stretch>
              </p:blipFill>
              <p:spPr>
                <a:xfrm>
                  <a:off x="7271293" y="766632"/>
                  <a:ext cx="200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8" name="Freihand 17">
                  <a:extLst>
                    <a:ext uri="{FF2B5EF4-FFF2-40B4-BE49-F238E27FC236}">
                      <a16:creationId xmlns:a16="http://schemas.microsoft.com/office/drawing/2014/main" id="{F0EC60E7-9D27-4038-B52E-AF09C7DE2136}"/>
                    </a:ext>
                  </a:extLst>
                </p14:cNvPr>
                <p14:cNvContentPartPr/>
                <p14:nvPr/>
              </p14:nvContentPartPr>
              <p14:xfrm>
                <a:off x="7198933" y="735312"/>
                <a:ext cx="180360" cy="114840"/>
              </p14:xfrm>
            </p:contentPart>
          </mc:Choice>
          <mc:Fallback>
            <p:pic>
              <p:nvPicPr>
                <p:cNvPr id="18" name="Freihand 17">
                  <a:extLst>
                    <a:ext uri="{FF2B5EF4-FFF2-40B4-BE49-F238E27FC236}">
                      <a16:creationId xmlns:a16="http://schemas.microsoft.com/office/drawing/2014/main" id="{F0EC60E7-9D27-4038-B52E-AF09C7DE2136}"/>
                    </a:ext>
                  </a:extLst>
                </p:cNvPr>
                <p:cNvPicPr/>
                <p:nvPr/>
              </p:nvPicPr>
              <p:blipFill>
                <a:blip r:embed="rId58"/>
                <a:stretch>
                  <a:fillRect/>
                </a:stretch>
              </p:blipFill>
              <p:spPr>
                <a:xfrm>
                  <a:off x="7194613" y="730992"/>
                  <a:ext cx="189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9" name="Freihand 18">
                  <a:extLst>
                    <a:ext uri="{FF2B5EF4-FFF2-40B4-BE49-F238E27FC236}">
                      <a16:creationId xmlns:a16="http://schemas.microsoft.com/office/drawing/2014/main" id="{46A927CA-0068-45AE-9AD0-5AC6BF52201B}"/>
                    </a:ext>
                  </a:extLst>
                </p14:cNvPr>
                <p14:cNvContentPartPr/>
                <p14:nvPr/>
              </p14:nvContentPartPr>
              <p14:xfrm>
                <a:off x="7621213" y="683112"/>
                <a:ext cx="119160" cy="160560"/>
              </p14:xfrm>
            </p:contentPart>
          </mc:Choice>
          <mc:Fallback>
            <p:pic>
              <p:nvPicPr>
                <p:cNvPr id="19" name="Freihand 18">
                  <a:extLst>
                    <a:ext uri="{FF2B5EF4-FFF2-40B4-BE49-F238E27FC236}">
                      <a16:creationId xmlns:a16="http://schemas.microsoft.com/office/drawing/2014/main" id="{46A927CA-0068-45AE-9AD0-5AC6BF52201B}"/>
                    </a:ext>
                  </a:extLst>
                </p:cNvPr>
                <p:cNvPicPr/>
                <p:nvPr/>
              </p:nvPicPr>
              <p:blipFill>
                <a:blip r:embed="rId60"/>
                <a:stretch>
                  <a:fillRect/>
                </a:stretch>
              </p:blipFill>
              <p:spPr>
                <a:xfrm>
                  <a:off x="7616893" y="678792"/>
                  <a:ext cx="127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0" name="Freihand 19">
                  <a:extLst>
                    <a:ext uri="{FF2B5EF4-FFF2-40B4-BE49-F238E27FC236}">
                      <a16:creationId xmlns:a16="http://schemas.microsoft.com/office/drawing/2014/main" id="{7A27AB76-F678-4ADD-8426-213EF32564CA}"/>
                    </a:ext>
                  </a:extLst>
                </p14:cNvPr>
                <p14:cNvContentPartPr/>
                <p14:nvPr/>
              </p14:nvContentPartPr>
              <p14:xfrm>
                <a:off x="7741453" y="669432"/>
                <a:ext cx="96840" cy="134640"/>
              </p14:xfrm>
            </p:contentPart>
          </mc:Choice>
          <mc:Fallback>
            <p:pic>
              <p:nvPicPr>
                <p:cNvPr id="20" name="Freihand 19">
                  <a:extLst>
                    <a:ext uri="{FF2B5EF4-FFF2-40B4-BE49-F238E27FC236}">
                      <a16:creationId xmlns:a16="http://schemas.microsoft.com/office/drawing/2014/main" id="{7A27AB76-F678-4ADD-8426-213EF32564CA}"/>
                    </a:ext>
                  </a:extLst>
                </p:cNvPr>
                <p:cNvPicPr/>
                <p:nvPr/>
              </p:nvPicPr>
              <p:blipFill>
                <a:blip r:embed="rId62"/>
                <a:stretch>
                  <a:fillRect/>
                </a:stretch>
              </p:blipFill>
              <p:spPr>
                <a:xfrm>
                  <a:off x="7737133" y="665112"/>
                  <a:ext cx="105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 name="Freihand 20">
                  <a:extLst>
                    <a:ext uri="{FF2B5EF4-FFF2-40B4-BE49-F238E27FC236}">
                      <a16:creationId xmlns:a16="http://schemas.microsoft.com/office/drawing/2014/main" id="{639C8EB4-7E99-45DC-B0FD-300D73BD3E48}"/>
                    </a:ext>
                  </a:extLst>
                </p14:cNvPr>
                <p14:cNvContentPartPr/>
                <p14:nvPr/>
              </p14:nvContentPartPr>
              <p14:xfrm>
                <a:off x="7840093" y="732432"/>
                <a:ext cx="309960" cy="158760"/>
              </p14:xfrm>
            </p:contentPart>
          </mc:Choice>
          <mc:Fallback>
            <p:pic>
              <p:nvPicPr>
                <p:cNvPr id="21" name="Freihand 20">
                  <a:extLst>
                    <a:ext uri="{FF2B5EF4-FFF2-40B4-BE49-F238E27FC236}">
                      <a16:creationId xmlns:a16="http://schemas.microsoft.com/office/drawing/2014/main" id="{639C8EB4-7E99-45DC-B0FD-300D73BD3E48}"/>
                    </a:ext>
                  </a:extLst>
                </p:cNvPr>
                <p:cNvPicPr/>
                <p:nvPr/>
              </p:nvPicPr>
              <p:blipFill>
                <a:blip r:embed="rId64"/>
                <a:stretch>
                  <a:fillRect/>
                </a:stretch>
              </p:blipFill>
              <p:spPr>
                <a:xfrm>
                  <a:off x="7835773" y="728112"/>
                  <a:ext cx="318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2" name="Freihand 21">
                  <a:extLst>
                    <a:ext uri="{FF2B5EF4-FFF2-40B4-BE49-F238E27FC236}">
                      <a16:creationId xmlns:a16="http://schemas.microsoft.com/office/drawing/2014/main" id="{F25BE929-9DA9-4B94-B3E3-581C25E1620E}"/>
                    </a:ext>
                  </a:extLst>
                </p14:cNvPr>
                <p14:cNvContentPartPr/>
                <p14:nvPr/>
              </p14:nvContentPartPr>
              <p14:xfrm>
                <a:off x="8147173" y="760872"/>
                <a:ext cx="270000" cy="72720"/>
              </p14:xfrm>
            </p:contentPart>
          </mc:Choice>
          <mc:Fallback>
            <p:pic>
              <p:nvPicPr>
                <p:cNvPr id="22" name="Freihand 21">
                  <a:extLst>
                    <a:ext uri="{FF2B5EF4-FFF2-40B4-BE49-F238E27FC236}">
                      <a16:creationId xmlns:a16="http://schemas.microsoft.com/office/drawing/2014/main" id="{F25BE929-9DA9-4B94-B3E3-581C25E1620E}"/>
                    </a:ext>
                  </a:extLst>
                </p:cNvPr>
                <p:cNvPicPr/>
                <p:nvPr/>
              </p:nvPicPr>
              <p:blipFill>
                <a:blip r:embed="rId66"/>
                <a:stretch>
                  <a:fillRect/>
                </a:stretch>
              </p:blipFill>
              <p:spPr>
                <a:xfrm>
                  <a:off x="8142853" y="756552"/>
                  <a:ext cx="278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3" name="Freihand 22">
                  <a:extLst>
                    <a:ext uri="{FF2B5EF4-FFF2-40B4-BE49-F238E27FC236}">
                      <a16:creationId xmlns:a16="http://schemas.microsoft.com/office/drawing/2014/main" id="{D77B3F6A-B62C-4AA9-91C9-EA1F15EC4499}"/>
                    </a:ext>
                  </a:extLst>
                </p14:cNvPr>
                <p14:cNvContentPartPr/>
                <p14:nvPr/>
              </p14:nvContentPartPr>
              <p14:xfrm>
                <a:off x="8384773" y="725232"/>
                <a:ext cx="21600" cy="6840"/>
              </p14:xfrm>
            </p:contentPart>
          </mc:Choice>
          <mc:Fallback>
            <p:pic>
              <p:nvPicPr>
                <p:cNvPr id="23" name="Freihand 22">
                  <a:extLst>
                    <a:ext uri="{FF2B5EF4-FFF2-40B4-BE49-F238E27FC236}">
                      <a16:creationId xmlns:a16="http://schemas.microsoft.com/office/drawing/2014/main" id="{D77B3F6A-B62C-4AA9-91C9-EA1F15EC4499}"/>
                    </a:ext>
                  </a:extLst>
                </p:cNvPr>
                <p:cNvPicPr/>
                <p:nvPr/>
              </p:nvPicPr>
              <p:blipFill>
                <a:blip r:embed="rId68"/>
                <a:stretch>
                  <a:fillRect/>
                </a:stretch>
              </p:blipFill>
              <p:spPr>
                <a:xfrm>
                  <a:off x="8380453" y="720912"/>
                  <a:ext cx="30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4" name="Freihand 23">
                  <a:extLst>
                    <a:ext uri="{FF2B5EF4-FFF2-40B4-BE49-F238E27FC236}">
                      <a16:creationId xmlns:a16="http://schemas.microsoft.com/office/drawing/2014/main" id="{55C07B49-32D8-4548-BB6A-7C77BBE68155}"/>
                    </a:ext>
                  </a:extLst>
                </p14:cNvPr>
                <p14:cNvContentPartPr/>
                <p14:nvPr/>
              </p14:nvContentPartPr>
              <p14:xfrm>
                <a:off x="8436973" y="766992"/>
                <a:ext cx="132120" cy="95400"/>
              </p14:xfrm>
            </p:contentPart>
          </mc:Choice>
          <mc:Fallback>
            <p:pic>
              <p:nvPicPr>
                <p:cNvPr id="24" name="Freihand 23">
                  <a:extLst>
                    <a:ext uri="{FF2B5EF4-FFF2-40B4-BE49-F238E27FC236}">
                      <a16:creationId xmlns:a16="http://schemas.microsoft.com/office/drawing/2014/main" id="{55C07B49-32D8-4548-BB6A-7C77BBE68155}"/>
                    </a:ext>
                  </a:extLst>
                </p:cNvPr>
                <p:cNvPicPr/>
                <p:nvPr/>
              </p:nvPicPr>
              <p:blipFill>
                <a:blip r:embed="rId70"/>
                <a:stretch>
                  <a:fillRect/>
                </a:stretch>
              </p:blipFill>
              <p:spPr>
                <a:xfrm>
                  <a:off x="8432653" y="762672"/>
                  <a:ext cx="140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5" name="Freihand 24">
                  <a:extLst>
                    <a:ext uri="{FF2B5EF4-FFF2-40B4-BE49-F238E27FC236}">
                      <a16:creationId xmlns:a16="http://schemas.microsoft.com/office/drawing/2014/main" id="{6FD88D81-E414-4CB1-BAAC-33BB4FF4CF56}"/>
                    </a:ext>
                  </a:extLst>
                </p14:cNvPr>
                <p14:cNvContentPartPr/>
                <p14:nvPr/>
              </p14:nvContentPartPr>
              <p14:xfrm>
                <a:off x="8764933" y="687792"/>
                <a:ext cx="146880" cy="162000"/>
              </p14:xfrm>
            </p:contentPart>
          </mc:Choice>
          <mc:Fallback>
            <p:pic>
              <p:nvPicPr>
                <p:cNvPr id="25" name="Freihand 24">
                  <a:extLst>
                    <a:ext uri="{FF2B5EF4-FFF2-40B4-BE49-F238E27FC236}">
                      <a16:creationId xmlns:a16="http://schemas.microsoft.com/office/drawing/2014/main" id="{6FD88D81-E414-4CB1-BAAC-33BB4FF4CF56}"/>
                    </a:ext>
                  </a:extLst>
                </p:cNvPr>
                <p:cNvPicPr/>
                <p:nvPr/>
              </p:nvPicPr>
              <p:blipFill>
                <a:blip r:embed="rId72"/>
                <a:stretch>
                  <a:fillRect/>
                </a:stretch>
              </p:blipFill>
              <p:spPr>
                <a:xfrm>
                  <a:off x="8760613" y="683472"/>
                  <a:ext cx="155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6" name="Freihand 25">
                  <a:extLst>
                    <a:ext uri="{FF2B5EF4-FFF2-40B4-BE49-F238E27FC236}">
                      <a16:creationId xmlns:a16="http://schemas.microsoft.com/office/drawing/2014/main" id="{207213D5-7CFB-4926-B316-C583F4A3471D}"/>
                    </a:ext>
                  </a:extLst>
                </p14:cNvPr>
                <p14:cNvContentPartPr/>
                <p14:nvPr/>
              </p14:nvContentPartPr>
              <p14:xfrm>
                <a:off x="8935573" y="737112"/>
                <a:ext cx="61920" cy="87840"/>
              </p14:xfrm>
            </p:contentPart>
          </mc:Choice>
          <mc:Fallback>
            <p:pic>
              <p:nvPicPr>
                <p:cNvPr id="26" name="Freihand 25">
                  <a:extLst>
                    <a:ext uri="{FF2B5EF4-FFF2-40B4-BE49-F238E27FC236}">
                      <a16:creationId xmlns:a16="http://schemas.microsoft.com/office/drawing/2014/main" id="{207213D5-7CFB-4926-B316-C583F4A3471D}"/>
                    </a:ext>
                  </a:extLst>
                </p:cNvPr>
                <p:cNvPicPr/>
                <p:nvPr/>
              </p:nvPicPr>
              <p:blipFill>
                <a:blip r:embed="rId74"/>
                <a:stretch>
                  <a:fillRect/>
                </a:stretch>
              </p:blipFill>
              <p:spPr>
                <a:xfrm>
                  <a:off x="8931253" y="732792"/>
                  <a:ext cx="70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7" name="Freihand 26">
                  <a:extLst>
                    <a:ext uri="{FF2B5EF4-FFF2-40B4-BE49-F238E27FC236}">
                      <a16:creationId xmlns:a16="http://schemas.microsoft.com/office/drawing/2014/main" id="{74D4CA28-8691-413D-8591-CA8122B53532}"/>
                    </a:ext>
                  </a:extLst>
                </p14:cNvPr>
                <p14:cNvContentPartPr/>
                <p14:nvPr/>
              </p14:nvContentPartPr>
              <p14:xfrm>
                <a:off x="9011173" y="644952"/>
                <a:ext cx="91440" cy="181080"/>
              </p14:xfrm>
            </p:contentPart>
          </mc:Choice>
          <mc:Fallback>
            <p:pic>
              <p:nvPicPr>
                <p:cNvPr id="27" name="Freihand 26">
                  <a:extLst>
                    <a:ext uri="{FF2B5EF4-FFF2-40B4-BE49-F238E27FC236}">
                      <a16:creationId xmlns:a16="http://schemas.microsoft.com/office/drawing/2014/main" id="{74D4CA28-8691-413D-8591-CA8122B53532}"/>
                    </a:ext>
                  </a:extLst>
                </p:cNvPr>
                <p:cNvPicPr/>
                <p:nvPr/>
              </p:nvPicPr>
              <p:blipFill>
                <a:blip r:embed="rId76"/>
                <a:stretch>
                  <a:fillRect/>
                </a:stretch>
              </p:blipFill>
              <p:spPr>
                <a:xfrm>
                  <a:off x="9006853" y="640632"/>
                  <a:ext cx="100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8" name="Freihand 27">
                  <a:extLst>
                    <a:ext uri="{FF2B5EF4-FFF2-40B4-BE49-F238E27FC236}">
                      <a16:creationId xmlns:a16="http://schemas.microsoft.com/office/drawing/2014/main" id="{671CB223-D7AB-46F7-9DBA-7103063F476E}"/>
                    </a:ext>
                  </a:extLst>
                </p14:cNvPr>
                <p14:cNvContentPartPr/>
                <p14:nvPr/>
              </p14:nvContentPartPr>
              <p14:xfrm>
                <a:off x="9111973" y="642792"/>
                <a:ext cx="309240" cy="142560"/>
              </p14:xfrm>
            </p:contentPart>
          </mc:Choice>
          <mc:Fallback>
            <p:pic>
              <p:nvPicPr>
                <p:cNvPr id="28" name="Freihand 27">
                  <a:extLst>
                    <a:ext uri="{FF2B5EF4-FFF2-40B4-BE49-F238E27FC236}">
                      <a16:creationId xmlns:a16="http://schemas.microsoft.com/office/drawing/2014/main" id="{671CB223-D7AB-46F7-9DBA-7103063F476E}"/>
                    </a:ext>
                  </a:extLst>
                </p:cNvPr>
                <p:cNvPicPr/>
                <p:nvPr/>
              </p:nvPicPr>
              <p:blipFill>
                <a:blip r:embed="rId78"/>
                <a:stretch>
                  <a:fillRect/>
                </a:stretch>
              </p:blipFill>
              <p:spPr>
                <a:xfrm>
                  <a:off x="9107653" y="638472"/>
                  <a:ext cx="317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9" name="Freihand 28">
                  <a:extLst>
                    <a:ext uri="{FF2B5EF4-FFF2-40B4-BE49-F238E27FC236}">
                      <a16:creationId xmlns:a16="http://schemas.microsoft.com/office/drawing/2014/main" id="{B6A25896-644F-4158-8082-B9B4A0DA93B2}"/>
                    </a:ext>
                  </a:extLst>
                </p14:cNvPr>
                <p14:cNvContentPartPr/>
                <p14:nvPr/>
              </p14:nvContentPartPr>
              <p14:xfrm>
                <a:off x="9415093" y="678072"/>
                <a:ext cx="155160" cy="109800"/>
              </p14:xfrm>
            </p:contentPart>
          </mc:Choice>
          <mc:Fallback>
            <p:pic>
              <p:nvPicPr>
                <p:cNvPr id="29" name="Freihand 28">
                  <a:extLst>
                    <a:ext uri="{FF2B5EF4-FFF2-40B4-BE49-F238E27FC236}">
                      <a16:creationId xmlns:a16="http://schemas.microsoft.com/office/drawing/2014/main" id="{B6A25896-644F-4158-8082-B9B4A0DA93B2}"/>
                    </a:ext>
                  </a:extLst>
                </p:cNvPr>
                <p:cNvPicPr/>
                <p:nvPr/>
              </p:nvPicPr>
              <p:blipFill>
                <a:blip r:embed="rId80"/>
                <a:stretch>
                  <a:fillRect/>
                </a:stretch>
              </p:blipFill>
              <p:spPr>
                <a:xfrm>
                  <a:off x="9410773" y="673752"/>
                  <a:ext cx="163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0" name="Freihand 29">
                  <a:extLst>
                    <a:ext uri="{FF2B5EF4-FFF2-40B4-BE49-F238E27FC236}">
                      <a16:creationId xmlns:a16="http://schemas.microsoft.com/office/drawing/2014/main" id="{D7E1B7E3-B7FA-4879-8D0C-BA1C54DBCF3B}"/>
                    </a:ext>
                  </a:extLst>
                </p14:cNvPr>
                <p14:cNvContentPartPr/>
                <p14:nvPr/>
              </p14:nvContentPartPr>
              <p14:xfrm>
                <a:off x="9439213" y="737472"/>
                <a:ext cx="133200" cy="12240"/>
              </p14:xfrm>
            </p:contentPart>
          </mc:Choice>
          <mc:Fallback>
            <p:pic>
              <p:nvPicPr>
                <p:cNvPr id="30" name="Freihand 29">
                  <a:extLst>
                    <a:ext uri="{FF2B5EF4-FFF2-40B4-BE49-F238E27FC236}">
                      <a16:creationId xmlns:a16="http://schemas.microsoft.com/office/drawing/2014/main" id="{D7E1B7E3-B7FA-4879-8D0C-BA1C54DBCF3B}"/>
                    </a:ext>
                  </a:extLst>
                </p:cNvPr>
                <p:cNvPicPr/>
                <p:nvPr/>
              </p:nvPicPr>
              <p:blipFill>
                <a:blip r:embed="rId82"/>
                <a:stretch>
                  <a:fillRect/>
                </a:stretch>
              </p:blipFill>
              <p:spPr>
                <a:xfrm>
                  <a:off x="9434893" y="733152"/>
                  <a:ext cx="141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1" name="Freihand 30">
                  <a:extLst>
                    <a:ext uri="{FF2B5EF4-FFF2-40B4-BE49-F238E27FC236}">
                      <a16:creationId xmlns:a16="http://schemas.microsoft.com/office/drawing/2014/main" id="{5CCE8977-ABB9-4522-A4EC-5215BE47E312}"/>
                    </a:ext>
                  </a:extLst>
                </p14:cNvPr>
                <p14:cNvContentPartPr/>
                <p14:nvPr/>
              </p14:nvContentPartPr>
              <p14:xfrm>
                <a:off x="9586093" y="696432"/>
                <a:ext cx="17280" cy="49680"/>
              </p14:xfrm>
            </p:contentPart>
          </mc:Choice>
          <mc:Fallback>
            <p:pic>
              <p:nvPicPr>
                <p:cNvPr id="31" name="Freihand 30">
                  <a:extLst>
                    <a:ext uri="{FF2B5EF4-FFF2-40B4-BE49-F238E27FC236}">
                      <a16:creationId xmlns:a16="http://schemas.microsoft.com/office/drawing/2014/main" id="{5CCE8977-ABB9-4522-A4EC-5215BE47E312}"/>
                    </a:ext>
                  </a:extLst>
                </p:cNvPr>
                <p:cNvPicPr/>
                <p:nvPr/>
              </p:nvPicPr>
              <p:blipFill>
                <a:blip r:embed="rId84"/>
                <a:stretch>
                  <a:fillRect/>
                </a:stretch>
              </p:blipFill>
              <p:spPr>
                <a:xfrm>
                  <a:off x="9581773" y="692112"/>
                  <a:ext cx="259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2" name="Freihand 31">
                  <a:extLst>
                    <a:ext uri="{FF2B5EF4-FFF2-40B4-BE49-F238E27FC236}">
                      <a16:creationId xmlns:a16="http://schemas.microsoft.com/office/drawing/2014/main" id="{248F0CEC-693E-49C2-9DC8-3C09B05F68FF}"/>
                    </a:ext>
                  </a:extLst>
                </p14:cNvPr>
                <p14:cNvContentPartPr/>
                <p14:nvPr/>
              </p14:nvContentPartPr>
              <p14:xfrm>
                <a:off x="9658453" y="591672"/>
                <a:ext cx="351000" cy="207000"/>
              </p14:xfrm>
            </p:contentPart>
          </mc:Choice>
          <mc:Fallback>
            <p:pic>
              <p:nvPicPr>
                <p:cNvPr id="32" name="Freihand 31">
                  <a:extLst>
                    <a:ext uri="{FF2B5EF4-FFF2-40B4-BE49-F238E27FC236}">
                      <a16:creationId xmlns:a16="http://schemas.microsoft.com/office/drawing/2014/main" id="{248F0CEC-693E-49C2-9DC8-3C09B05F68FF}"/>
                    </a:ext>
                  </a:extLst>
                </p:cNvPr>
                <p:cNvPicPr/>
                <p:nvPr/>
              </p:nvPicPr>
              <p:blipFill>
                <a:blip r:embed="rId86"/>
                <a:stretch>
                  <a:fillRect/>
                </a:stretch>
              </p:blipFill>
              <p:spPr>
                <a:xfrm>
                  <a:off x="9654133" y="587352"/>
                  <a:ext cx="3596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7" name="Freihand 36">
                  <a:extLst>
                    <a:ext uri="{FF2B5EF4-FFF2-40B4-BE49-F238E27FC236}">
                      <a16:creationId xmlns:a16="http://schemas.microsoft.com/office/drawing/2014/main" id="{52327B00-7C78-4927-860A-ACDE21DF98DA}"/>
                    </a:ext>
                  </a:extLst>
                </p14:cNvPr>
                <p14:cNvContentPartPr/>
                <p14:nvPr/>
              </p14:nvContentPartPr>
              <p14:xfrm>
                <a:off x="4515133" y="790392"/>
                <a:ext cx="139680" cy="66240"/>
              </p14:xfrm>
            </p:contentPart>
          </mc:Choice>
          <mc:Fallback>
            <p:pic>
              <p:nvPicPr>
                <p:cNvPr id="37" name="Freihand 36">
                  <a:extLst>
                    <a:ext uri="{FF2B5EF4-FFF2-40B4-BE49-F238E27FC236}">
                      <a16:creationId xmlns:a16="http://schemas.microsoft.com/office/drawing/2014/main" id="{52327B00-7C78-4927-860A-ACDE21DF98DA}"/>
                    </a:ext>
                  </a:extLst>
                </p:cNvPr>
                <p:cNvPicPr/>
                <p:nvPr/>
              </p:nvPicPr>
              <p:blipFill>
                <a:blip r:embed="rId88"/>
                <a:stretch>
                  <a:fillRect/>
                </a:stretch>
              </p:blipFill>
              <p:spPr>
                <a:xfrm>
                  <a:off x="4510813" y="786072"/>
                  <a:ext cx="148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8" name="Freihand 37">
                  <a:extLst>
                    <a:ext uri="{FF2B5EF4-FFF2-40B4-BE49-F238E27FC236}">
                      <a16:creationId xmlns:a16="http://schemas.microsoft.com/office/drawing/2014/main" id="{644FEA3B-87D5-41DD-B18E-4307014C04C1}"/>
                    </a:ext>
                  </a:extLst>
                </p14:cNvPr>
                <p14:cNvContentPartPr/>
                <p14:nvPr/>
              </p14:nvContentPartPr>
              <p14:xfrm>
                <a:off x="4682533" y="835392"/>
                <a:ext cx="3751560" cy="135000"/>
              </p14:xfrm>
            </p:contentPart>
          </mc:Choice>
          <mc:Fallback>
            <p:pic>
              <p:nvPicPr>
                <p:cNvPr id="38" name="Freihand 37">
                  <a:extLst>
                    <a:ext uri="{FF2B5EF4-FFF2-40B4-BE49-F238E27FC236}">
                      <a16:creationId xmlns:a16="http://schemas.microsoft.com/office/drawing/2014/main" id="{644FEA3B-87D5-41DD-B18E-4307014C04C1}"/>
                    </a:ext>
                  </a:extLst>
                </p:cNvPr>
                <p:cNvPicPr/>
                <p:nvPr/>
              </p:nvPicPr>
              <p:blipFill>
                <a:blip r:embed="rId90"/>
                <a:stretch>
                  <a:fillRect/>
                </a:stretch>
              </p:blipFill>
              <p:spPr>
                <a:xfrm>
                  <a:off x="4678213" y="831072"/>
                  <a:ext cx="3760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B6FE251F-7F84-4FB8-B417-A105086E650D}"/>
                    </a:ext>
                  </a:extLst>
                </p14:cNvPr>
                <p14:cNvContentPartPr/>
                <p14:nvPr/>
              </p14:nvContentPartPr>
              <p14:xfrm>
                <a:off x="2597413" y="1345152"/>
                <a:ext cx="14760" cy="44280"/>
              </p14:xfrm>
            </p:contentPart>
          </mc:Choice>
          <mc:Fallback>
            <p:pic>
              <p:nvPicPr>
                <p:cNvPr id="57" name="Freihand 56">
                  <a:extLst>
                    <a:ext uri="{FF2B5EF4-FFF2-40B4-BE49-F238E27FC236}">
                      <a16:creationId xmlns:a16="http://schemas.microsoft.com/office/drawing/2014/main" id="{B6FE251F-7F84-4FB8-B417-A105086E650D}"/>
                    </a:ext>
                  </a:extLst>
                </p:cNvPr>
                <p:cNvPicPr/>
                <p:nvPr/>
              </p:nvPicPr>
              <p:blipFill>
                <a:blip r:embed="rId92"/>
                <a:stretch>
                  <a:fillRect/>
                </a:stretch>
              </p:blipFill>
              <p:spPr>
                <a:xfrm>
                  <a:off x="2593093" y="1340832"/>
                  <a:ext cx="23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54527DB0-BFEE-43F8-979B-42541A55A779}"/>
                    </a:ext>
                  </a:extLst>
                </p14:cNvPr>
                <p14:cNvContentPartPr/>
                <p14:nvPr/>
              </p14:nvContentPartPr>
              <p14:xfrm>
                <a:off x="2519653" y="1325712"/>
                <a:ext cx="1298520" cy="835920"/>
              </p14:xfrm>
            </p:contentPart>
          </mc:Choice>
          <mc:Fallback>
            <p:pic>
              <p:nvPicPr>
                <p:cNvPr id="58" name="Freihand 57">
                  <a:extLst>
                    <a:ext uri="{FF2B5EF4-FFF2-40B4-BE49-F238E27FC236}">
                      <a16:creationId xmlns:a16="http://schemas.microsoft.com/office/drawing/2014/main" id="{54527DB0-BFEE-43F8-979B-42541A55A779}"/>
                    </a:ext>
                  </a:extLst>
                </p:cNvPr>
                <p:cNvPicPr/>
                <p:nvPr/>
              </p:nvPicPr>
              <p:blipFill>
                <a:blip r:embed="rId94"/>
                <a:stretch>
                  <a:fillRect/>
                </a:stretch>
              </p:blipFill>
              <p:spPr>
                <a:xfrm>
                  <a:off x="2515333" y="1321392"/>
                  <a:ext cx="1307160" cy="844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884976AE-98F1-4684-BB17-821AB6843012}"/>
                    </a:ext>
                  </a:extLst>
                </p14:cNvPr>
                <p14:cNvContentPartPr/>
                <p14:nvPr/>
              </p14:nvContentPartPr>
              <p14:xfrm>
                <a:off x="2236693" y="1605072"/>
                <a:ext cx="77760" cy="82080"/>
              </p14:xfrm>
            </p:contentPart>
          </mc:Choice>
          <mc:Fallback>
            <p:pic>
              <p:nvPicPr>
                <p:cNvPr id="60" name="Freihand 59">
                  <a:extLst>
                    <a:ext uri="{FF2B5EF4-FFF2-40B4-BE49-F238E27FC236}">
                      <a16:creationId xmlns:a16="http://schemas.microsoft.com/office/drawing/2014/main" id="{884976AE-98F1-4684-BB17-821AB6843012}"/>
                    </a:ext>
                  </a:extLst>
                </p:cNvPr>
                <p:cNvPicPr/>
                <p:nvPr/>
              </p:nvPicPr>
              <p:blipFill>
                <a:blip r:embed="rId96"/>
                <a:stretch>
                  <a:fillRect/>
                </a:stretch>
              </p:blipFill>
              <p:spPr>
                <a:xfrm>
                  <a:off x="2232373" y="1600752"/>
                  <a:ext cx="86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E869C127-97F4-4473-B7B8-6C7DDD2BB4B8}"/>
                    </a:ext>
                  </a:extLst>
                </p14:cNvPr>
                <p14:cNvContentPartPr/>
                <p14:nvPr/>
              </p14:nvContentPartPr>
              <p14:xfrm>
                <a:off x="2156413" y="1353072"/>
                <a:ext cx="1578240" cy="440640"/>
              </p14:xfrm>
            </p:contentPart>
          </mc:Choice>
          <mc:Fallback>
            <p:pic>
              <p:nvPicPr>
                <p:cNvPr id="61" name="Freihand 60">
                  <a:extLst>
                    <a:ext uri="{FF2B5EF4-FFF2-40B4-BE49-F238E27FC236}">
                      <a16:creationId xmlns:a16="http://schemas.microsoft.com/office/drawing/2014/main" id="{E869C127-97F4-4473-B7B8-6C7DDD2BB4B8}"/>
                    </a:ext>
                  </a:extLst>
                </p:cNvPr>
                <p:cNvPicPr/>
                <p:nvPr/>
              </p:nvPicPr>
              <p:blipFill>
                <a:blip r:embed="rId98"/>
                <a:stretch>
                  <a:fillRect/>
                </a:stretch>
              </p:blipFill>
              <p:spPr>
                <a:xfrm>
                  <a:off x="2152093" y="1348752"/>
                  <a:ext cx="158688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00B915F3-B493-4550-A9E8-0FED9B6564CA}"/>
                    </a:ext>
                  </a:extLst>
                </p14:cNvPr>
                <p14:cNvContentPartPr/>
                <p14:nvPr/>
              </p14:nvContentPartPr>
              <p14:xfrm>
                <a:off x="3105733" y="1139592"/>
                <a:ext cx="123840" cy="168120"/>
              </p14:xfrm>
            </p:contentPart>
          </mc:Choice>
          <mc:Fallback>
            <p:pic>
              <p:nvPicPr>
                <p:cNvPr id="63" name="Freihand 62">
                  <a:extLst>
                    <a:ext uri="{FF2B5EF4-FFF2-40B4-BE49-F238E27FC236}">
                      <a16:creationId xmlns:a16="http://schemas.microsoft.com/office/drawing/2014/main" id="{00B915F3-B493-4550-A9E8-0FED9B6564CA}"/>
                    </a:ext>
                  </a:extLst>
                </p:cNvPr>
                <p:cNvPicPr/>
                <p:nvPr/>
              </p:nvPicPr>
              <p:blipFill>
                <a:blip r:embed="rId100"/>
                <a:stretch>
                  <a:fillRect/>
                </a:stretch>
              </p:blipFill>
              <p:spPr>
                <a:xfrm>
                  <a:off x="3101413" y="1135272"/>
                  <a:ext cx="132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FF8C9280-99DF-4519-BB79-353FB56DCD05}"/>
                    </a:ext>
                  </a:extLst>
                </p14:cNvPr>
                <p14:cNvContentPartPr/>
                <p14:nvPr/>
              </p14:nvContentPartPr>
              <p14:xfrm>
                <a:off x="3300493" y="939432"/>
                <a:ext cx="91080" cy="130320"/>
              </p14:xfrm>
            </p:contentPart>
          </mc:Choice>
          <mc:Fallback>
            <p:pic>
              <p:nvPicPr>
                <p:cNvPr id="64" name="Freihand 63">
                  <a:extLst>
                    <a:ext uri="{FF2B5EF4-FFF2-40B4-BE49-F238E27FC236}">
                      <a16:creationId xmlns:a16="http://schemas.microsoft.com/office/drawing/2014/main" id="{FF8C9280-99DF-4519-BB79-353FB56DCD05}"/>
                    </a:ext>
                  </a:extLst>
                </p:cNvPr>
                <p:cNvPicPr/>
                <p:nvPr/>
              </p:nvPicPr>
              <p:blipFill>
                <a:blip r:embed="rId102"/>
                <a:stretch>
                  <a:fillRect/>
                </a:stretch>
              </p:blipFill>
              <p:spPr>
                <a:xfrm>
                  <a:off x="3296173" y="935112"/>
                  <a:ext cx="99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D4B3CF4B-B919-4300-924C-5D3CAFBD1C7F}"/>
                    </a:ext>
                  </a:extLst>
                </p14:cNvPr>
                <p14:cNvContentPartPr/>
                <p14:nvPr/>
              </p14:nvContentPartPr>
              <p14:xfrm>
                <a:off x="3440533" y="941232"/>
                <a:ext cx="33480" cy="14760"/>
              </p14:xfrm>
            </p:contentPart>
          </mc:Choice>
          <mc:Fallback>
            <p:pic>
              <p:nvPicPr>
                <p:cNvPr id="65" name="Freihand 64">
                  <a:extLst>
                    <a:ext uri="{FF2B5EF4-FFF2-40B4-BE49-F238E27FC236}">
                      <a16:creationId xmlns:a16="http://schemas.microsoft.com/office/drawing/2014/main" id="{D4B3CF4B-B919-4300-924C-5D3CAFBD1C7F}"/>
                    </a:ext>
                  </a:extLst>
                </p:cNvPr>
                <p:cNvPicPr/>
                <p:nvPr/>
              </p:nvPicPr>
              <p:blipFill>
                <a:blip r:embed="rId104"/>
                <a:stretch>
                  <a:fillRect/>
                </a:stretch>
              </p:blipFill>
              <p:spPr>
                <a:xfrm>
                  <a:off x="3436213" y="936912"/>
                  <a:ext cx="42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B3C4D186-F65E-45A8-94F8-7D4927B010A1}"/>
                    </a:ext>
                  </a:extLst>
                </p14:cNvPr>
                <p14:cNvContentPartPr/>
                <p14:nvPr/>
              </p14:nvContentPartPr>
              <p14:xfrm>
                <a:off x="3486253" y="1000632"/>
                <a:ext cx="18360" cy="16560"/>
              </p14:xfrm>
            </p:contentPart>
          </mc:Choice>
          <mc:Fallback>
            <p:pic>
              <p:nvPicPr>
                <p:cNvPr id="66" name="Freihand 65">
                  <a:extLst>
                    <a:ext uri="{FF2B5EF4-FFF2-40B4-BE49-F238E27FC236}">
                      <a16:creationId xmlns:a16="http://schemas.microsoft.com/office/drawing/2014/main" id="{B3C4D186-F65E-45A8-94F8-7D4927B010A1}"/>
                    </a:ext>
                  </a:extLst>
                </p:cNvPr>
                <p:cNvPicPr/>
                <p:nvPr/>
              </p:nvPicPr>
              <p:blipFill>
                <a:blip r:embed="rId106"/>
                <a:stretch>
                  <a:fillRect/>
                </a:stretch>
              </p:blipFill>
              <p:spPr>
                <a:xfrm>
                  <a:off x="3481933" y="996312"/>
                  <a:ext cx="27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64EC9737-3844-4234-8CB6-6A7382733FCF}"/>
                    </a:ext>
                  </a:extLst>
                </p14:cNvPr>
                <p14:cNvContentPartPr/>
                <p14:nvPr/>
              </p14:nvContentPartPr>
              <p14:xfrm>
                <a:off x="3557533" y="830352"/>
                <a:ext cx="100800" cy="141840"/>
              </p14:xfrm>
            </p:contentPart>
          </mc:Choice>
          <mc:Fallback>
            <p:pic>
              <p:nvPicPr>
                <p:cNvPr id="67" name="Freihand 66">
                  <a:extLst>
                    <a:ext uri="{FF2B5EF4-FFF2-40B4-BE49-F238E27FC236}">
                      <a16:creationId xmlns:a16="http://schemas.microsoft.com/office/drawing/2014/main" id="{64EC9737-3844-4234-8CB6-6A7382733FCF}"/>
                    </a:ext>
                  </a:extLst>
                </p:cNvPr>
                <p:cNvPicPr/>
                <p:nvPr/>
              </p:nvPicPr>
              <p:blipFill>
                <a:blip r:embed="rId108"/>
                <a:stretch>
                  <a:fillRect/>
                </a:stretch>
              </p:blipFill>
              <p:spPr>
                <a:xfrm>
                  <a:off x="3553213" y="826032"/>
                  <a:ext cx="109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28F629AB-4A1F-4980-A2BE-D8E9D62E7C2E}"/>
                    </a:ext>
                  </a:extLst>
                </p14:cNvPr>
                <p14:cNvContentPartPr/>
                <p14:nvPr/>
              </p14:nvContentPartPr>
              <p14:xfrm>
                <a:off x="3786133" y="781752"/>
                <a:ext cx="47880" cy="79200"/>
              </p14:xfrm>
            </p:contentPart>
          </mc:Choice>
          <mc:Fallback>
            <p:pic>
              <p:nvPicPr>
                <p:cNvPr id="69" name="Freihand 68">
                  <a:extLst>
                    <a:ext uri="{FF2B5EF4-FFF2-40B4-BE49-F238E27FC236}">
                      <a16:creationId xmlns:a16="http://schemas.microsoft.com/office/drawing/2014/main" id="{28F629AB-4A1F-4980-A2BE-D8E9D62E7C2E}"/>
                    </a:ext>
                  </a:extLst>
                </p:cNvPr>
                <p:cNvPicPr/>
                <p:nvPr/>
              </p:nvPicPr>
              <p:blipFill>
                <a:blip r:embed="rId110"/>
                <a:stretch>
                  <a:fillRect/>
                </a:stretch>
              </p:blipFill>
              <p:spPr>
                <a:xfrm>
                  <a:off x="3781813" y="777432"/>
                  <a:ext cx="56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4F30E271-5790-42E9-A360-7B545E91EE03}"/>
                    </a:ext>
                  </a:extLst>
                </p14:cNvPr>
                <p14:cNvContentPartPr/>
                <p14:nvPr/>
              </p14:nvContentPartPr>
              <p14:xfrm>
                <a:off x="3715933" y="713352"/>
                <a:ext cx="115920" cy="95760"/>
              </p14:xfrm>
            </p:contentPart>
          </mc:Choice>
          <mc:Fallback>
            <p:pic>
              <p:nvPicPr>
                <p:cNvPr id="70" name="Freihand 69">
                  <a:extLst>
                    <a:ext uri="{FF2B5EF4-FFF2-40B4-BE49-F238E27FC236}">
                      <a16:creationId xmlns:a16="http://schemas.microsoft.com/office/drawing/2014/main" id="{4F30E271-5790-42E9-A360-7B545E91EE03}"/>
                    </a:ext>
                  </a:extLst>
                </p:cNvPr>
                <p:cNvPicPr/>
                <p:nvPr/>
              </p:nvPicPr>
              <p:blipFill>
                <a:blip r:embed="rId112"/>
                <a:stretch>
                  <a:fillRect/>
                </a:stretch>
              </p:blipFill>
              <p:spPr>
                <a:xfrm>
                  <a:off x="3711613" y="709032"/>
                  <a:ext cx="124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07A7AF97-DFB7-4433-801E-6C3E70DE9647}"/>
                    </a:ext>
                  </a:extLst>
                </p14:cNvPr>
                <p14:cNvContentPartPr/>
                <p14:nvPr/>
              </p14:nvContentPartPr>
              <p14:xfrm>
                <a:off x="3861733" y="705792"/>
                <a:ext cx="152280" cy="129960"/>
              </p14:xfrm>
            </p:contentPart>
          </mc:Choice>
          <mc:Fallback>
            <p:pic>
              <p:nvPicPr>
                <p:cNvPr id="72" name="Freihand 71">
                  <a:extLst>
                    <a:ext uri="{FF2B5EF4-FFF2-40B4-BE49-F238E27FC236}">
                      <a16:creationId xmlns:a16="http://schemas.microsoft.com/office/drawing/2014/main" id="{07A7AF97-DFB7-4433-801E-6C3E70DE9647}"/>
                    </a:ext>
                  </a:extLst>
                </p:cNvPr>
                <p:cNvPicPr/>
                <p:nvPr/>
              </p:nvPicPr>
              <p:blipFill>
                <a:blip r:embed="rId114"/>
                <a:stretch>
                  <a:fillRect/>
                </a:stretch>
              </p:blipFill>
              <p:spPr>
                <a:xfrm>
                  <a:off x="3857413" y="701472"/>
                  <a:ext cx="160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F4100B10-FB10-4001-816E-A357C23F85F1}"/>
                    </a:ext>
                  </a:extLst>
                </p14:cNvPr>
                <p14:cNvContentPartPr/>
                <p14:nvPr/>
              </p14:nvContentPartPr>
              <p14:xfrm>
                <a:off x="3990253" y="603552"/>
                <a:ext cx="86760" cy="151920"/>
              </p14:xfrm>
            </p:contentPart>
          </mc:Choice>
          <mc:Fallback>
            <p:pic>
              <p:nvPicPr>
                <p:cNvPr id="73" name="Freihand 72">
                  <a:extLst>
                    <a:ext uri="{FF2B5EF4-FFF2-40B4-BE49-F238E27FC236}">
                      <a16:creationId xmlns:a16="http://schemas.microsoft.com/office/drawing/2014/main" id="{F4100B10-FB10-4001-816E-A357C23F85F1}"/>
                    </a:ext>
                  </a:extLst>
                </p:cNvPr>
                <p:cNvPicPr/>
                <p:nvPr/>
              </p:nvPicPr>
              <p:blipFill>
                <a:blip r:embed="rId116"/>
                <a:stretch>
                  <a:fillRect/>
                </a:stretch>
              </p:blipFill>
              <p:spPr>
                <a:xfrm>
                  <a:off x="3985933" y="599232"/>
                  <a:ext cx="95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B04A127E-5532-4832-A298-1F1C824D78E6}"/>
                    </a:ext>
                  </a:extLst>
                </p14:cNvPr>
                <p14:cNvContentPartPr/>
                <p14:nvPr/>
              </p14:nvContentPartPr>
              <p14:xfrm>
                <a:off x="4073053" y="601752"/>
                <a:ext cx="90000" cy="100440"/>
              </p14:xfrm>
            </p:contentPart>
          </mc:Choice>
          <mc:Fallback>
            <p:pic>
              <p:nvPicPr>
                <p:cNvPr id="75" name="Freihand 74">
                  <a:extLst>
                    <a:ext uri="{FF2B5EF4-FFF2-40B4-BE49-F238E27FC236}">
                      <a16:creationId xmlns:a16="http://schemas.microsoft.com/office/drawing/2014/main" id="{B04A127E-5532-4832-A298-1F1C824D78E6}"/>
                    </a:ext>
                  </a:extLst>
                </p:cNvPr>
                <p:cNvPicPr/>
                <p:nvPr/>
              </p:nvPicPr>
              <p:blipFill>
                <a:blip r:embed="rId118"/>
                <a:stretch>
                  <a:fillRect/>
                </a:stretch>
              </p:blipFill>
              <p:spPr>
                <a:xfrm>
                  <a:off x="4068733" y="597432"/>
                  <a:ext cx="98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F2294E9B-3A46-4B96-8125-80F30C9D823F}"/>
                    </a:ext>
                  </a:extLst>
                </p14:cNvPr>
                <p14:cNvContentPartPr/>
                <p14:nvPr/>
              </p14:nvContentPartPr>
              <p14:xfrm>
                <a:off x="4201573" y="582312"/>
                <a:ext cx="111240" cy="110880"/>
              </p14:xfrm>
            </p:contentPart>
          </mc:Choice>
          <mc:Fallback>
            <p:pic>
              <p:nvPicPr>
                <p:cNvPr id="77" name="Freihand 76">
                  <a:extLst>
                    <a:ext uri="{FF2B5EF4-FFF2-40B4-BE49-F238E27FC236}">
                      <a16:creationId xmlns:a16="http://schemas.microsoft.com/office/drawing/2014/main" id="{F2294E9B-3A46-4B96-8125-80F30C9D823F}"/>
                    </a:ext>
                  </a:extLst>
                </p:cNvPr>
                <p:cNvPicPr/>
                <p:nvPr/>
              </p:nvPicPr>
              <p:blipFill>
                <a:blip r:embed="rId120"/>
                <a:stretch>
                  <a:fillRect/>
                </a:stretch>
              </p:blipFill>
              <p:spPr>
                <a:xfrm>
                  <a:off x="4197253" y="577992"/>
                  <a:ext cx="119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3C2E824D-6A2A-4D2B-B64C-E404E039291E}"/>
                    </a:ext>
                  </a:extLst>
                </p14:cNvPr>
                <p14:cNvContentPartPr/>
                <p14:nvPr/>
              </p14:nvContentPartPr>
              <p14:xfrm>
                <a:off x="4318573" y="570792"/>
                <a:ext cx="67680" cy="135000"/>
              </p14:xfrm>
            </p:contentPart>
          </mc:Choice>
          <mc:Fallback>
            <p:pic>
              <p:nvPicPr>
                <p:cNvPr id="78" name="Freihand 77">
                  <a:extLst>
                    <a:ext uri="{FF2B5EF4-FFF2-40B4-BE49-F238E27FC236}">
                      <a16:creationId xmlns:a16="http://schemas.microsoft.com/office/drawing/2014/main" id="{3C2E824D-6A2A-4D2B-B64C-E404E039291E}"/>
                    </a:ext>
                  </a:extLst>
                </p:cNvPr>
                <p:cNvPicPr/>
                <p:nvPr/>
              </p:nvPicPr>
              <p:blipFill>
                <a:blip r:embed="rId122"/>
                <a:stretch>
                  <a:fillRect/>
                </a:stretch>
              </p:blipFill>
              <p:spPr>
                <a:xfrm>
                  <a:off x="4314253" y="566472"/>
                  <a:ext cx="76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4B873AEC-0ABD-4A2C-9987-015DE40EF556}"/>
                    </a:ext>
                  </a:extLst>
                </p14:cNvPr>
                <p14:cNvContentPartPr/>
                <p14:nvPr/>
              </p14:nvContentPartPr>
              <p14:xfrm>
                <a:off x="4356373" y="428592"/>
                <a:ext cx="230760" cy="201600"/>
              </p14:xfrm>
            </p:contentPart>
          </mc:Choice>
          <mc:Fallback>
            <p:pic>
              <p:nvPicPr>
                <p:cNvPr id="79" name="Freihand 78">
                  <a:extLst>
                    <a:ext uri="{FF2B5EF4-FFF2-40B4-BE49-F238E27FC236}">
                      <a16:creationId xmlns:a16="http://schemas.microsoft.com/office/drawing/2014/main" id="{4B873AEC-0ABD-4A2C-9987-015DE40EF556}"/>
                    </a:ext>
                  </a:extLst>
                </p:cNvPr>
                <p:cNvPicPr/>
                <p:nvPr/>
              </p:nvPicPr>
              <p:blipFill>
                <a:blip r:embed="rId124"/>
                <a:stretch>
                  <a:fillRect/>
                </a:stretch>
              </p:blipFill>
              <p:spPr>
                <a:xfrm>
                  <a:off x="4352053" y="424272"/>
                  <a:ext cx="239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Freihand 80">
                  <a:extLst>
                    <a:ext uri="{FF2B5EF4-FFF2-40B4-BE49-F238E27FC236}">
                      <a16:creationId xmlns:a16="http://schemas.microsoft.com/office/drawing/2014/main" id="{0F7F3225-D99A-469B-AF75-B078A1166324}"/>
                    </a:ext>
                  </a:extLst>
                </p14:cNvPr>
                <p14:cNvContentPartPr/>
                <p14:nvPr/>
              </p14:nvContentPartPr>
              <p14:xfrm>
                <a:off x="3887293" y="1061472"/>
                <a:ext cx="22680" cy="10440"/>
              </p14:xfrm>
            </p:contentPart>
          </mc:Choice>
          <mc:Fallback>
            <p:pic>
              <p:nvPicPr>
                <p:cNvPr id="81" name="Freihand 80">
                  <a:extLst>
                    <a:ext uri="{FF2B5EF4-FFF2-40B4-BE49-F238E27FC236}">
                      <a16:creationId xmlns:a16="http://schemas.microsoft.com/office/drawing/2014/main" id="{0F7F3225-D99A-469B-AF75-B078A1166324}"/>
                    </a:ext>
                  </a:extLst>
                </p:cNvPr>
                <p:cNvPicPr/>
                <p:nvPr/>
              </p:nvPicPr>
              <p:blipFill>
                <a:blip r:embed="rId126"/>
                <a:stretch>
                  <a:fillRect/>
                </a:stretch>
              </p:blipFill>
              <p:spPr>
                <a:xfrm>
                  <a:off x="3882973" y="1057152"/>
                  <a:ext cx="31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Freihand 81">
                  <a:extLst>
                    <a:ext uri="{FF2B5EF4-FFF2-40B4-BE49-F238E27FC236}">
                      <a16:creationId xmlns:a16="http://schemas.microsoft.com/office/drawing/2014/main" id="{7E117918-8157-4D6D-990B-06D7BCD710C1}"/>
                    </a:ext>
                  </a:extLst>
                </p14:cNvPr>
                <p14:cNvContentPartPr/>
                <p14:nvPr/>
              </p14:nvContentPartPr>
              <p14:xfrm>
                <a:off x="3989173" y="844392"/>
                <a:ext cx="203400" cy="130680"/>
              </p14:xfrm>
            </p:contentPart>
          </mc:Choice>
          <mc:Fallback>
            <p:pic>
              <p:nvPicPr>
                <p:cNvPr id="82" name="Freihand 81">
                  <a:extLst>
                    <a:ext uri="{FF2B5EF4-FFF2-40B4-BE49-F238E27FC236}">
                      <a16:creationId xmlns:a16="http://schemas.microsoft.com/office/drawing/2014/main" id="{7E117918-8157-4D6D-990B-06D7BCD710C1}"/>
                    </a:ext>
                  </a:extLst>
                </p:cNvPr>
                <p:cNvPicPr/>
                <p:nvPr/>
              </p:nvPicPr>
              <p:blipFill>
                <a:blip r:embed="rId128"/>
                <a:stretch>
                  <a:fillRect/>
                </a:stretch>
              </p:blipFill>
              <p:spPr>
                <a:xfrm>
                  <a:off x="3984853" y="840072"/>
                  <a:ext cx="212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4" name="Freihand 83">
                  <a:extLst>
                    <a:ext uri="{FF2B5EF4-FFF2-40B4-BE49-F238E27FC236}">
                      <a16:creationId xmlns:a16="http://schemas.microsoft.com/office/drawing/2014/main" id="{D232601C-8257-4F76-ABA8-2E82E4C2F9BB}"/>
                    </a:ext>
                  </a:extLst>
                </p14:cNvPr>
                <p14:cNvContentPartPr/>
                <p14:nvPr/>
              </p14:nvContentPartPr>
              <p14:xfrm>
                <a:off x="4093213" y="1109712"/>
                <a:ext cx="107280" cy="126360"/>
              </p14:xfrm>
            </p:contentPart>
          </mc:Choice>
          <mc:Fallback>
            <p:pic>
              <p:nvPicPr>
                <p:cNvPr id="84" name="Freihand 83">
                  <a:extLst>
                    <a:ext uri="{FF2B5EF4-FFF2-40B4-BE49-F238E27FC236}">
                      <a16:creationId xmlns:a16="http://schemas.microsoft.com/office/drawing/2014/main" id="{D232601C-8257-4F76-ABA8-2E82E4C2F9BB}"/>
                    </a:ext>
                  </a:extLst>
                </p:cNvPr>
                <p:cNvPicPr/>
                <p:nvPr/>
              </p:nvPicPr>
              <p:blipFill>
                <a:blip r:embed="rId130"/>
                <a:stretch>
                  <a:fillRect/>
                </a:stretch>
              </p:blipFill>
              <p:spPr>
                <a:xfrm>
                  <a:off x="4088893" y="1105392"/>
                  <a:ext cx="115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62D3577F-B122-431D-BB4C-0A260C874D17}"/>
                    </a:ext>
                  </a:extLst>
                </p14:cNvPr>
                <p14:cNvContentPartPr/>
                <p14:nvPr/>
              </p14:nvContentPartPr>
              <p14:xfrm>
                <a:off x="4177453" y="1061832"/>
                <a:ext cx="106560" cy="92160"/>
              </p14:xfrm>
            </p:contentPart>
          </mc:Choice>
          <mc:Fallback>
            <p:pic>
              <p:nvPicPr>
                <p:cNvPr id="85" name="Freihand 84">
                  <a:extLst>
                    <a:ext uri="{FF2B5EF4-FFF2-40B4-BE49-F238E27FC236}">
                      <a16:creationId xmlns:a16="http://schemas.microsoft.com/office/drawing/2014/main" id="{62D3577F-B122-431D-BB4C-0A260C874D17}"/>
                    </a:ext>
                  </a:extLst>
                </p:cNvPr>
                <p:cNvPicPr/>
                <p:nvPr/>
              </p:nvPicPr>
              <p:blipFill>
                <a:blip r:embed="rId132"/>
                <a:stretch>
                  <a:fillRect/>
                </a:stretch>
              </p:blipFill>
              <p:spPr>
                <a:xfrm>
                  <a:off x="4173133" y="1057512"/>
                  <a:ext cx="115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52C30BD1-BB28-4857-8DFF-684ED86A975E}"/>
                    </a:ext>
                  </a:extLst>
                </p14:cNvPr>
                <p14:cNvContentPartPr/>
                <p14:nvPr/>
              </p14:nvContentPartPr>
              <p14:xfrm>
                <a:off x="4271773" y="919272"/>
                <a:ext cx="232200" cy="192600"/>
              </p14:xfrm>
            </p:contentPart>
          </mc:Choice>
          <mc:Fallback>
            <p:pic>
              <p:nvPicPr>
                <p:cNvPr id="86" name="Freihand 85">
                  <a:extLst>
                    <a:ext uri="{FF2B5EF4-FFF2-40B4-BE49-F238E27FC236}">
                      <a16:creationId xmlns:a16="http://schemas.microsoft.com/office/drawing/2014/main" id="{52C30BD1-BB28-4857-8DFF-684ED86A975E}"/>
                    </a:ext>
                  </a:extLst>
                </p:cNvPr>
                <p:cNvPicPr/>
                <p:nvPr/>
              </p:nvPicPr>
              <p:blipFill>
                <a:blip r:embed="rId134"/>
                <a:stretch>
                  <a:fillRect/>
                </a:stretch>
              </p:blipFill>
              <p:spPr>
                <a:xfrm>
                  <a:off x="4267453" y="914952"/>
                  <a:ext cx="240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CCDBE799-74E2-43F9-8FC2-D9C4A118F824}"/>
                    </a:ext>
                  </a:extLst>
                </p14:cNvPr>
                <p14:cNvContentPartPr/>
                <p14:nvPr/>
              </p14:nvContentPartPr>
              <p14:xfrm>
                <a:off x="4517653" y="788232"/>
                <a:ext cx="132840" cy="113760"/>
              </p14:xfrm>
            </p:contentPart>
          </mc:Choice>
          <mc:Fallback>
            <p:pic>
              <p:nvPicPr>
                <p:cNvPr id="87" name="Freihand 86">
                  <a:extLst>
                    <a:ext uri="{FF2B5EF4-FFF2-40B4-BE49-F238E27FC236}">
                      <a16:creationId xmlns:a16="http://schemas.microsoft.com/office/drawing/2014/main" id="{CCDBE799-74E2-43F9-8FC2-D9C4A118F824}"/>
                    </a:ext>
                  </a:extLst>
                </p:cNvPr>
                <p:cNvPicPr/>
                <p:nvPr/>
              </p:nvPicPr>
              <p:blipFill>
                <a:blip r:embed="rId136"/>
                <a:stretch>
                  <a:fillRect/>
                </a:stretch>
              </p:blipFill>
              <p:spPr>
                <a:xfrm>
                  <a:off x="4513333" y="783912"/>
                  <a:ext cx="141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9" name="Freihand 88">
                  <a:extLst>
                    <a:ext uri="{FF2B5EF4-FFF2-40B4-BE49-F238E27FC236}">
                      <a16:creationId xmlns:a16="http://schemas.microsoft.com/office/drawing/2014/main" id="{D50C6EC8-AC1C-45B4-B25F-DD3675450D02}"/>
                    </a:ext>
                  </a:extLst>
                </p14:cNvPr>
                <p14:cNvContentPartPr/>
                <p14:nvPr/>
              </p14:nvContentPartPr>
              <p14:xfrm>
                <a:off x="4222093" y="1357032"/>
                <a:ext cx="99000" cy="70200"/>
              </p14:xfrm>
            </p:contentPart>
          </mc:Choice>
          <mc:Fallback>
            <p:pic>
              <p:nvPicPr>
                <p:cNvPr id="89" name="Freihand 88">
                  <a:extLst>
                    <a:ext uri="{FF2B5EF4-FFF2-40B4-BE49-F238E27FC236}">
                      <a16:creationId xmlns:a16="http://schemas.microsoft.com/office/drawing/2014/main" id="{D50C6EC8-AC1C-45B4-B25F-DD3675450D02}"/>
                    </a:ext>
                  </a:extLst>
                </p:cNvPr>
                <p:cNvPicPr/>
                <p:nvPr/>
              </p:nvPicPr>
              <p:blipFill>
                <a:blip r:embed="rId138"/>
                <a:stretch>
                  <a:fillRect/>
                </a:stretch>
              </p:blipFill>
              <p:spPr>
                <a:xfrm>
                  <a:off x="4217773" y="1352712"/>
                  <a:ext cx="107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0" name="Freihand 89">
                  <a:extLst>
                    <a:ext uri="{FF2B5EF4-FFF2-40B4-BE49-F238E27FC236}">
                      <a16:creationId xmlns:a16="http://schemas.microsoft.com/office/drawing/2014/main" id="{8658957A-2558-4AD0-919B-FE1D6DE5CF27}"/>
                    </a:ext>
                  </a:extLst>
                </p14:cNvPr>
                <p14:cNvContentPartPr/>
                <p14:nvPr/>
              </p14:nvContentPartPr>
              <p14:xfrm>
                <a:off x="4176013" y="1279272"/>
                <a:ext cx="182520" cy="204120"/>
              </p14:xfrm>
            </p:contentPart>
          </mc:Choice>
          <mc:Fallback>
            <p:pic>
              <p:nvPicPr>
                <p:cNvPr id="90" name="Freihand 89">
                  <a:extLst>
                    <a:ext uri="{FF2B5EF4-FFF2-40B4-BE49-F238E27FC236}">
                      <a16:creationId xmlns:a16="http://schemas.microsoft.com/office/drawing/2014/main" id="{8658957A-2558-4AD0-919B-FE1D6DE5CF27}"/>
                    </a:ext>
                  </a:extLst>
                </p:cNvPr>
                <p:cNvPicPr/>
                <p:nvPr/>
              </p:nvPicPr>
              <p:blipFill>
                <a:blip r:embed="rId140"/>
                <a:stretch>
                  <a:fillRect/>
                </a:stretch>
              </p:blipFill>
              <p:spPr>
                <a:xfrm>
                  <a:off x="4171693" y="1274952"/>
                  <a:ext cx="1911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1" name="Freihand 90">
                  <a:extLst>
                    <a:ext uri="{FF2B5EF4-FFF2-40B4-BE49-F238E27FC236}">
                      <a16:creationId xmlns:a16="http://schemas.microsoft.com/office/drawing/2014/main" id="{A256A664-D7A1-4B60-8690-7A2FA8F5451D}"/>
                    </a:ext>
                  </a:extLst>
                </p14:cNvPr>
                <p14:cNvContentPartPr/>
                <p14:nvPr/>
              </p14:nvContentPartPr>
              <p14:xfrm>
                <a:off x="4348813" y="1280352"/>
                <a:ext cx="80280" cy="110160"/>
              </p14:xfrm>
            </p:contentPart>
          </mc:Choice>
          <mc:Fallback>
            <p:pic>
              <p:nvPicPr>
                <p:cNvPr id="91" name="Freihand 90">
                  <a:extLst>
                    <a:ext uri="{FF2B5EF4-FFF2-40B4-BE49-F238E27FC236}">
                      <a16:creationId xmlns:a16="http://schemas.microsoft.com/office/drawing/2014/main" id="{A256A664-D7A1-4B60-8690-7A2FA8F5451D}"/>
                    </a:ext>
                  </a:extLst>
                </p:cNvPr>
                <p:cNvPicPr/>
                <p:nvPr/>
              </p:nvPicPr>
              <p:blipFill>
                <a:blip r:embed="rId142"/>
                <a:stretch>
                  <a:fillRect/>
                </a:stretch>
              </p:blipFill>
              <p:spPr>
                <a:xfrm>
                  <a:off x="4344493" y="1276032"/>
                  <a:ext cx="88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2" name="Freihand 91">
                  <a:extLst>
                    <a:ext uri="{FF2B5EF4-FFF2-40B4-BE49-F238E27FC236}">
                      <a16:creationId xmlns:a16="http://schemas.microsoft.com/office/drawing/2014/main" id="{3C3B259D-ABBB-4A94-9434-65B0D0DE5921}"/>
                    </a:ext>
                  </a:extLst>
                </p14:cNvPr>
                <p14:cNvContentPartPr/>
                <p14:nvPr/>
              </p14:nvContentPartPr>
              <p14:xfrm>
                <a:off x="4388773" y="1198632"/>
                <a:ext cx="102960" cy="117360"/>
              </p14:xfrm>
            </p:contentPart>
          </mc:Choice>
          <mc:Fallback>
            <p:pic>
              <p:nvPicPr>
                <p:cNvPr id="92" name="Freihand 91">
                  <a:extLst>
                    <a:ext uri="{FF2B5EF4-FFF2-40B4-BE49-F238E27FC236}">
                      <a16:creationId xmlns:a16="http://schemas.microsoft.com/office/drawing/2014/main" id="{3C3B259D-ABBB-4A94-9434-65B0D0DE5921}"/>
                    </a:ext>
                  </a:extLst>
                </p:cNvPr>
                <p:cNvPicPr/>
                <p:nvPr/>
              </p:nvPicPr>
              <p:blipFill>
                <a:blip r:embed="rId144"/>
                <a:stretch>
                  <a:fillRect/>
                </a:stretch>
              </p:blipFill>
              <p:spPr>
                <a:xfrm>
                  <a:off x="4384453" y="1194312"/>
                  <a:ext cx="111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Freihand 92">
                  <a:extLst>
                    <a:ext uri="{FF2B5EF4-FFF2-40B4-BE49-F238E27FC236}">
                      <a16:creationId xmlns:a16="http://schemas.microsoft.com/office/drawing/2014/main" id="{7836A11D-7C7C-489C-A85A-4BDB30DEA851}"/>
                    </a:ext>
                  </a:extLst>
                </p14:cNvPr>
                <p14:cNvContentPartPr/>
                <p14:nvPr/>
              </p14:nvContentPartPr>
              <p14:xfrm>
                <a:off x="4509013" y="1037352"/>
                <a:ext cx="102600" cy="209520"/>
              </p14:xfrm>
            </p:contentPart>
          </mc:Choice>
          <mc:Fallback>
            <p:pic>
              <p:nvPicPr>
                <p:cNvPr id="93" name="Freihand 92">
                  <a:extLst>
                    <a:ext uri="{FF2B5EF4-FFF2-40B4-BE49-F238E27FC236}">
                      <a16:creationId xmlns:a16="http://schemas.microsoft.com/office/drawing/2014/main" id="{7836A11D-7C7C-489C-A85A-4BDB30DEA851}"/>
                    </a:ext>
                  </a:extLst>
                </p:cNvPr>
                <p:cNvPicPr/>
                <p:nvPr/>
              </p:nvPicPr>
              <p:blipFill>
                <a:blip r:embed="rId146"/>
                <a:stretch>
                  <a:fillRect/>
                </a:stretch>
              </p:blipFill>
              <p:spPr>
                <a:xfrm>
                  <a:off x="4504693" y="1033032"/>
                  <a:ext cx="111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Freihand 94">
                  <a:extLst>
                    <a:ext uri="{FF2B5EF4-FFF2-40B4-BE49-F238E27FC236}">
                      <a16:creationId xmlns:a16="http://schemas.microsoft.com/office/drawing/2014/main" id="{F1F7A0F2-9CAB-44B1-8167-FF92B0A52C3B}"/>
                    </a:ext>
                  </a:extLst>
                </p14:cNvPr>
                <p14:cNvContentPartPr/>
                <p14:nvPr/>
              </p14:nvContentPartPr>
              <p14:xfrm>
                <a:off x="4535653" y="953112"/>
                <a:ext cx="101160" cy="184320"/>
              </p14:xfrm>
            </p:contentPart>
          </mc:Choice>
          <mc:Fallback>
            <p:pic>
              <p:nvPicPr>
                <p:cNvPr id="95" name="Freihand 94">
                  <a:extLst>
                    <a:ext uri="{FF2B5EF4-FFF2-40B4-BE49-F238E27FC236}">
                      <a16:creationId xmlns:a16="http://schemas.microsoft.com/office/drawing/2014/main" id="{F1F7A0F2-9CAB-44B1-8167-FF92B0A52C3B}"/>
                    </a:ext>
                  </a:extLst>
                </p:cNvPr>
                <p:cNvPicPr/>
                <p:nvPr/>
              </p:nvPicPr>
              <p:blipFill>
                <a:blip r:embed="rId148"/>
                <a:stretch>
                  <a:fillRect/>
                </a:stretch>
              </p:blipFill>
              <p:spPr>
                <a:xfrm>
                  <a:off x="4531333" y="948792"/>
                  <a:ext cx="109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Freihand 95">
                  <a:extLst>
                    <a:ext uri="{FF2B5EF4-FFF2-40B4-BE49-F238E27FC236}">
                      <a16:creationId xmlns:a16="http://schemas.microsoft.com/office/drawing/2014/main" id="{F5C7C643-2AB8-46CC-BFF6-67CE7A19A6E6}"/>
                    </a:ext>
                  </a:extLst>
                </p14:cNvPr>
                <p14:cNvContentPartPr/>
                <p14:nvPr/>
              </p14:nvContentPartPr>
              <p14:xfrm>
                <a:off x="4635373" y="943032"/>
                <a:ext cx="291600" cy="179640"/>
              </p14:xfrm>
            </p:contentPart>
          </mc:Choice>
          <mc:Fallback>
            <p:pic>
              <p:nvPicPr>
                <p:cNvPr id="96" name="Freihand 95">
                  <a:extLst>
                    <a:ext uri="{FF2B5EF4-FFF2-40B4-BE49-F238E27FC236}">
                      <a16:creationId xmlns:a16="http://schemas.microsoft.com/office/drawing/2014/main" id="{F5C7C643-2AB8-46CC-BFF6-67CE7A19A6E6}"/>
                    </a:ext>
                  </a:extLst>
                </p:cNvPr>
                <p:cNvPicPr/>
                <p:nvPr/>
              </p:nvPicPr>
              <p:blipFill>
                <a:blip r:embed="rId150"/>
                <a:stretch>
                  <a:fillRect/>
                </a:stretch>
              </p:blipFill>
              <p:spPr>
                <a:xfrm>
                  <a:off x="4631053" y="938712"/>
                  <a:ext cx="300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Freihand 96">
                  <a:extLst>
                    <a:ext uri="{FF2B5EF4-FFF2-40B4-BE49-F238E27FC236}">
                      <a16:creationId xmlns:a16="http://schemas.microsoft.com/office/drawing/2014/main" id="{E1AC4218-0C30-487E-93C3-7943B00EB7BD}"/>
                    </a:ext>
                  </a:extLst>
                </p14:cNvPr>
                <p14:cNvContentPartPr/>
                <p14:nvPr/>
              </p14:nvContentPartPr>
              <p14:xfrm>
                <a:off x="4440973" y="1057512"/>
                <a:ext cx="61560" cy="69840"/>
              </p14:xfrm>
            </p:contentPart>
          </mc:Choice>
          <mc:Fallback>
            <p:pic>
              <p:nvPicPr>
                <p:cNvPr id="97" name="Freihand 96">
                  <a:extLst>
                    <a:ext uri="{FF2B5EF4-FFF2-40B4-BE49-F238E27FC236}">
                      <a16:creationId xmlns:a16="http://schemas.microsoft.com/office/drawing/2014/main" id="{E1AC4218-0C30-487E-93C3-7943B00EB7BD}"/>
                    </a:ext>
                  </a:extLst>
                </p:cNvPr>
                <p:cNvPicPr/>
                <p:nvPr/>
              </p:nvPicPr>
              <p:blipFill>
                <a:blip r:embed="rId152"/>
                <a:stretch>
                  <a:fillRect/>
                </a:stretch>
              </p:blipFill>
              <p:spPr>
                <a:xfrm>
                  <a:off x="4436653" y="1053192"/>
                  <a:ext cx="70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18A3567D-0E46-4DBD-8B28-23053B07FB12}"/>
                    </a:ext>
                  </a:extLst>
                </p14:cNvPr>
                <p14:cNvContentPartPr/>
                <p14:nvPr/>
              </p14:nvContentPartPr>
              <p14:xfrm>
                <a:off x="8003173" y="1345872"/>
                <a:ext cx="411480" cy="3195360"/>
              </p14:xfrm>
            </p:contentPart>
          </mc:Choice>
          <mc:Fallback>
            <p:pic>
              <p:nvPicPr>
                <p:cNvPr id="99" name="Freihand 98">
                  <a:extLst>
                    <a:ext uri="{FF2B5EF4-FFF2-40B4-BE49-F238E27FC236}">
                      <a16:creationId xmlns:a16="http://schemas.microsoft.com/office/drawing/2014/main" id="{18A3567D-0E46-4DBD-8B28-23053B07FB12}"/>
                    </a:ext>
                  </a:extLst>
                </p:cNvPr>
                <p:cNvPicPr/>
                <p:nvPr/>
              </p:nvPicPr>
              <p:blipFill>
                <a:blip r:embed="rId154"/>
                <a:stretch>
                  <a:fillRect/>
                </a:stretch>
              </p:blipFill>
              <p:spPr>
                <a:xfrm>
                  <a:off x="7998853" y="1341552"/>
                  <a:ext cx="420120" cy="3204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72B93D04-BB33-4EB1-B6D8-B80072BE3AF1}"/>
                    </a:ext>
                  </a:extLst>
                </p14:cNvPr>
                <p14:cNvContentPartPr/>
                <p14:nvPr/>
              </p14:nvContentPartPr>
              <p14:xfrm>
                <a:off x="7850173" y="4239192"/>
                <a:ext cx="273600" cy="480960"/>
              </p14:xfrm>
            </p:contentPart>
          </mc:Choice>
          <mc:Fallback>
            <p:pic>
              <p:nvPicPr>
                <p:cNvPr id="100" name="Freihand 99">
                  <a:extLst>
                    <a:ext uri="{FF2B5EF4-FFF2-40B4-BE49-F238E27FC236}">
                      <a16:creationId xmlns:a16="http://schemas.microsoft.com/office/drawing/2014/main" id="{72B93D04-BB33-4EB1-B6D8-B80072BE3AF1}"/>
                    </a:ext>
                  </a:extLst>
                </p:cNvPr>
                <p:cNvPicPr/>
                <p:nvPr/>
              </p:nvPicPr>
              <p:blipFill>
                <a:blip r:embed="rId156"/>
                <a:stretch>
                  <a:fillRect/>
                </a:stretch>
              </p:blipFill>
              <p:spPr>
                <a:xfrm>
                  <a:off x="7845853" y="4234872"/>
                  <a:ext cx="28224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9D276C84-9DF9-49BF-809C-E5CA6372E9E3}"/>
                    </a:ext>
                  </a:extLst>
                </p14:cNvPr>
                <p14:cNvContentPartPr/>
                <p14:nvPr/>
              </p14:nvContentPartPr>
              <p14:xfrm>
                <a:off x="7949173" y="1169112"/>
                <a:ext cx="612360" cy="587520"/>
              </p14:xfrm>
            </p:contentPart>
          </mc:Choice>
          <mc:Fallback>
            <p:pic>
              <p:nvPicPr>
                <p:cNvPr id="101" name="Freihand 100">
                  <a:extLst>
                    <a:ext uri="{FF2B5EF4-FFF2-40B4-BE49-F238E27FC236}">
                      <a16:creationId xmlns:a16="http://schemas.microsoft.com/office/drawing/2014/main" id="{9D276C84-9DF9-49BF-809C-E5CA6372E9E3}"/>
                    </a:ext>
                  </a:extLst>
                </p:cNvPr>
                <p:cNvPicPr/>
                <p:nvPr/>
              </p:nvPicPr>
              <p:blipFill>
                <a:blip r:embed="rId158"/>
                <a:stretch>
                  <a:fillRect/>
                </a:stretch>
              </p:blipFill>
              <p:spPr>
                <a:xfrm>
                  <a:off x="7944853" y="1164792"/>
                  <a:ext cx="62100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3" name="Freihand 102">
                  <a:extLst>
                    <a:ext uri="{FF2B5EF4-FFF2-40B4-BE49-F238E27FC236}">
                      <a16:creationId xmlns:a16="http://schemas.microsoft.com/office/drawing/2014/main" id="{C13897D6-A252-4656-A501-39C03F662828}"/>
                    </a:ext>
                  </a:extLst>
                </p14:cNvPr>
                <p14:cNvContentPartPr/>
                <p14:nvPr/>
              </p14:nvContentPartPr>
              <p14:xfrm>
                <a:off x="2469613" y="1320672"/>
                <a:ext cx="1238400" cy="794160"/>
              </p14:xfrm>
            </p:contentPart>
          </mc:Choice>
          <mc:Fallback>
            <p:pic>
              <p:nvPicPr>
                <p:cNvPr id="103" name="Freihand 102">
                  <a:extLst>
                    <a:ext uri="{FF2B5EF4-FFF2-40B4-BE49-F238E27FC236}">
                      <a16:creationId xmlns:a16="http://schemas.microsoft.com/office/drawing/2014/main" id="{C13897D6-A252-4656-A501-39C03F662828}"/>
                    </a:ext>
                  </a:extLst>
                </p:cNvPr>
                <p:cNvPicPr/>
                <p:nvPr/>
              </p:nvPicPr>
              <p:blipFill>
                <a:blip r:embed="rId160"/>
                <a:stretch>
                  <a:fillRect/>
                </a:stretch>
              </p:blipFill>
              <p:spPr>
                <a:xfrm>
                  <a:off x="2465293" y="1316352"/>
                  <a:ext cx="1247040" cy="80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1">
            <p14:nvContentPartPr>
              <p14:cNvPr id="105" name="Freihand 104">
                <a:extLst>
                  <a:ext uri="{FF2B5EF4-FFF2-40B4-BE49-F238E27FC236}">
                    <a16:creationId xmlns:a16="http://schemas.microsoft.com/office/drawing/2014/main" id="{878340EE-B46B-4388-B439-7BC96318CA57}"/>
                  </a:ext>
                </a:extLst>
              </p14:cNvPr>
              <p14:cNvContentPartPr/>
              <p14:nvPr/>
            </p14:nvContentPartPr>
            <p14:xfrm>
              <a:off x="1508053" y="2826192"/>
              <a:ext cx="25920" cy="60840"/>
            </p14:xfrm>
          </p:contentPart>
        </mc:Choice>
        <mc:Fallback>
          <p:pic>
            <p:nvPicPr>
              <p:cNvPr id="105" name="Freihand 104">
                <a:extLst>
                  <a:ext uri="{FF2B5EF4-FFF2-40B4-BE49-F238E27FC236}">
                    <a16:creationId xmlns:a16="http://schemas.microsoft.com/office/drawing/2014/main" id="{878340EE-B46B-4388-B439-7BC96318CA57}"/>
                  </a:ext>
                </a:extLst>
              </p:cNvPr>
              <p:cNvPicPr/>
              <p:nvPr/>
            </p:nvPicPr>
            <p:blipFill>
              <a:blip r:embed="rId162"/>
              <a:stretch>
                <a:fillRect/>
              </a:stretch>
            </p:blipFill>
            <p:spPr>
              <a:xfrm>
                <a:off x="1503733" y="2821872"/>
                <a:ext cx="34560" cy="69480"/>
              </a:xfrm>
              <a:prstGeom prst="rect">
                <a:avLst/>
              </a:prstGeom>
            </p:spPr>
          </p:pic>
        </mc:Fallback>
      </mc:AlternateContent>
    </p:spTree>
    <p:extLst>
      <p:ext uri="{BB962C8B-B14F-4D97-AF65-F5344CB8AC3E}">
        <p14:creationId xmlns:p14="http://schemas.microsoft.com/office/powerpoint/2010/main" val="4176880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a:t>
            </a:r>
            <a:r>
              <a:rPr lang="de-DE" sz="1400">
                <a:latin typeface="Times New Roman" panose="02020603050405020304" pitchFamily="18" charset="0"/>
                <a:cs typeface="Times New Roman" panose="02020603050405020304" pitchFamily="18" charset="0"/>
              </a:rPr>
              <a:t>Statistisches Bundesamt</a:t>
            </a:r>
            <a:endParaRPr lang="de-DE" sz="14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2" y="681427"/>
            <a:ext cx="8332786" cy="5391950"/>
          </a:xfrm>
          <a:prstGeom prst="rect">
            <a:avLst/>
          </a:prstGeom>
        </p:spPr>
      </p:pic>
      <p:sp>
        <p:nvSpPr>
          <p:cNvPr id="5" name="Rechteck 4">
            <a:extLst>
              <a:ext uri="{FF2B5EF4-FFF2-40B4-BE49-F238E27FC236}">
                <a16:creationId xmlns:a16="http://schemas.microsoft.com/office/drawing/2014/main" id="{E6097A0F-7536-4F63-B33E-B8F4CE6BC4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0E24158D-586C-4266-9B6C-98C538E94A27}"/>
                  </a:ext>
                </a:extLst>
              </p14:cNvPr>
              <p14:cNvContentPartPr/>
              <p14:nvPr/>
            </p14:nvContentPartPr>
            <p14:xfrm>
              <a:off x="5908693" y="522192"/>
              <a:ext cx="2688840" cy="86400"/>
            </p14:xfrm>
          </p:contentPart>
        </mc:Choice>
        <mc:Fallback>
          <p:pic>
            <p:nvPicPr>
              <p:cNvPr id="4" name="Freihand 3">
                <a:extLst>
                  <a:ext uri="{FF2B5EF4-FFF2-40B4-BE49-F238E27FC236}">
                    <a16:creationId xmlns:a16="http://schemas.microsoft.com/office/drawing/2014/main" id="{0E24158D-586C-4266-9B6C-98C538E94A27}"/>
                  </a:ext>
                </a:extLst>
              </p:cNvPr>
              <p:cNvPicPr/>
              <p:nvPr/>
            </p:nvPicPr>
            <p:blipFill>
              <a:blip r:embed="rId5"/>
              <a:stretch>
                <a:fillRect/>
              </a:stretch>
            </p:blipFill>
            <p:spPr>
              <a:xfrm>
                <a:off x="5904373" y="517872"/>
                <a:ext cx="2697480" cy="95040"/>
              </a:xfrm>
              <a:prstGeom prst="rect">
                <a:avLst/>
              </a:prstGeom>
            </p:spPr>
          </p:pic>
        </mc:Fallback>
      </mc:AlternateContent>
      <p:grpSp>
        <p:nvGrpSpPr>
          <p:cNvPr id="11" name="Gruppieren 10">
            <a:extLst>
              <a:ext uri="{FF2B5EF4-FFF2-40B4-BE49-F238E27FC236}">
                <a16:creationId xmlns:a16="http://schemas.microsoft.com/office/drawing/2014/main" id="{92C094C8-AED5-48D0-BBCE-3336C97F2F7F}"/>
              </a:ext>
            </a:extLst>
          </p:cNvPr>
          <p:cNvGrpSpPr/>
          <p:nvPr/>
        </p:nvGrpSpPr>
        <p:grpSpPr>
          <a:xfrm>
            <a:off x="1316173" y="2017992"/>
            <a:ext cx="4428000" cy="2935800"/>
            <a:chOff x="1316173" y="2017992"/>
            <a:chExt cx="4428000" cy="2935800"/>
          </a:xfrm>
        </p:grpSpPr>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68055628-3802-48BF-8823-F94FD68F10E4}"/>
                    </a:ext>
                  </a:extLst>
                </p14:cNvPr>
                <p14:cNvContentPartPr/>
                <p14:nvPr/>
              </p14:nvContentPartPr>
              <p14:xfrm>
                <a:off x="5256373" y="2208072"/>
                <a:ext cx="87120" cy="2745720"/>
              </p14:xfrm>
            </p:contentPart>
          </mc:Choice>
          <mc:Fallback>
            <p:pic>
              <p:nvPicPr>
                <p:cNvPr id="7" name="Freihand 6">
                  <a:extLst>
                    <a:ext uri="{FF2B5EF4-FFF2-40B4-BE49-F238E27FC236}">
                      <a16:creationId xmlns:a16="http://schemas.microsoft.com/office/drawing/2014/main" id="{68055628-3802-48BF-8823-F94FD68F10E4}"/>
                    </a:ext>
                  </a:extLst>
                </p:cNvPr>
                <p:cNvPicPr/>
                <p:nvPr/>
              </p:nvPicPr>
              <p:blipFill>
                <a:blip r:embed="rId7"/>
                <a:stretch>
                  <a:fillRect/>
                </a:stretch>
              </p:blipFill>
              <p:spPr>
                <a:xfrm>
                  <a:off x="5252053" y="2203752"/>
                  <a:ext cx="95760" cy="2754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AB5CA8CA-8834-4C39-B41C-20FE0A094137}"/>
                    </a:ext>
                  </a:extLst>
                </p14:cNvPr>
                <p14:cNvContentPartPr/>
                <p14:nvPr/>
              </p14:nvContentPartPr>
              <p14:xfrm>
                <a:off x="1316173" y="2147232"/>
                <a:ext cx="4025520" cy="59760"/>
              </p14:xfrm>
            </p:contentPart>
          </mc:Choice>
          <mc:Fallback>
            <p:pic>
              <p:nvPicPr>
                <p:cNvPr id="8" name="Freihand 7">
                  <a:extLst>
                    <a:ext uri="{FF2B5EF4-FFF2-40B4-BE49-F238E27FC236}">
                      <a16:creationId xmlns:a16="http://schemas.microsoft.com/office/drawing/2014/main" id="{AB5CA8CA-8834-4C39-B41C-20FE0A094137}"/>
                    </a:ext>
                  </a:extLst>
                </p:cNvPr>
                <p:cNvPicPr/>
                <p:nvPr/>
              </p:nvPicPr>
              <p:blipFill>
                <a:blip r:embed="rId9"/>
                <a:stretch>
                  <a:fillRect/>
                </a:stretch>
              </p:blipFill>
              <p:spPr>
                <a:xfrm>
                  <a:off x="1311853" y="2142912"/>
                  <a:ext cx="4034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109488F6-4AF9-4F78-B5B5-C109901DC80D}"/>
                    </a:ext>
                  </a:extLst>
                </p14:cNvPr>
                <p14:cNvContentPartPr/>
                <p14:nvPr/>
              </p14:nvContentPartPr>
              <p14:xfrm>
                <a:off x="4683973" y="2017992"/>
                <a:ext cx="1060200" cy="517680"/>
              </p14:xfrm>
            </p:contentPart>
          </mc:Choice>
          <mc:Fallback>
            <p:pic>
              <p:nvPicPr>
                <p:cNvPr id="10" name="Freihand 9">
                  <a:extLst>
                    <a:ext uri="{FF2B5EF4-FFF2-40B4-BE49-F238E27FC236}">
                      <a16:creationId xmlns:a16="http://schemas.microsoft.com/office/drawing/2014/main" id="{109488F6-4AF9-4F78-B5B5-C109901DC80D}"/>
                    </a:ext>
                  </a:extLst>
                </p:cNvPr>
                <p:cNvPicPr/>
                <p:nvPr/>
              </p:nvPicPr>
              <p:blipFill>
                <a:blip r:embed="rId11"/>
                <a:stretch>
                  <a:fillRect/>
                </a:stretch>
              </p:blipFill>
              <p:spPr>
                <a:xfrm>
                  <a:off x="4679653" y="2013672"/>
                  <a:ext cx="1068840" cy="526320"/>
                </a:xfrm>
                <a:prstGeom prst="rect">
                  <a:avLst/>
                </a:prstGeom>
              </p:spPr>
            </p:pic>
          </mc:Fallback>
        </mc:AlternateContent>
      </p:grpSp>
    </p:spTree>
    <p:extLst>
      <p:ext uri="{BB962C8B-B14F-4D97-AF65-F5344CB8AC3E}">
        <p14:creationId xmlns:p14="http://schemas.microsoft.com/office/powerpoint/2010/main" val="629139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Rente + Arbeitsmarkt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4" name="Grafik 3">
            <a:extLst>
              <a:ext uri="{FF2B5EF4-FFF2-40B4-BE49-F238E27FC236}">
                <a16:creationId xmlns:a16="http://schemas.microsoft.com/office/drawing/2014/main" id="{93462A39-9E8F-4146-99B3-918EAFF3B359}"/>
              </a:ext>
            </a:extLst>
          </p:cNvPr>
          <p:cNvPicPr>
            <a:picLocks noChangeAspect="1"/>
          </p:cNvPicPr>
          <p:nvPr/>
        </p:nvPicPr>
        <p:blipFill>
          <a:blip r:embed="rId3"/>
          <a:stretch>
            <a:fillRect/>
          </a:stretch>
        </p:blipFill>
        <p:spPr>
          <a:xfrm>
            <a:off x="70947" y="590420"/>
            <a:ext cx="6114818" cy="2755631"/>
          </a:xfrm>
          <a:prstGeom prst="rect">
            <a:avLst/>
          </a:prstGeom>
        </p:spPr>
      </p:pic>
      <p:pic>
        <p:nvPicPr>
          <p:cNvPr id="7" name="Grafik 6">
            <a:extLst>
              <a:ext uri="{FF2B5EF4-FFF2-40B4-BE49-F238E27FC236}">
                <a16:creationId xmlns:a16="http://schemas.microsoft.com/office/drawing/2014/main" id="{BBC213A5-EDF4-4F08-8544-83D0B726EF24}"/>
              </a:ext>
            </a:extLst>
          </p:cNvPr>
          <p:cNvPicPr>
            <a:picLocks noChangeAspect="1"/>
          </p:cNvPicPr>
          <p:nvPr/>
        </p:nvPicPr>
        <p:blipFill>
          <a:blip r:embed="rId4"/>
          <a:stretch>
            <a:fillRect/>
          </a:stretch>
        </p:blipFill>
        <p:spPr>
          <a:xfrm>
            <a:off x="6536048" y="590420"/>
            <a:ext cx="4584589" cy="2755631"/>
          </a:xfrm>
          <a:prstGeom prst="rect">
            <a:avLst/>
          </a:prstGeom>
        </p:spPr>
      </p:pic>
      <p:pic>
        <p:nvPicPr>
          <p:cNvPr id="8" name="Grafik 7">
            <a:extLst>
              <a:ext uri="{FF2B5EF4-FFF2-40B4-BE49-F238E27FC236}">
                <a16:creationId xmlns:a16="http://schemas.microsoft.com/office/drawing/2014/main" id="{B0E6D76F-7FA0-48A5-9F19-40898A95A17A}"/>
              </a:ext>
            </a:extLst>
          </p:cNvPr>
          <p:cNvPicPr>
            <a:picLocks noChangeAspect="1"/>
          </p:cNvPicPr>
          <p:nvPr/>
        </p:nvPicPr>
        <p:blipFill>
          <a:blip r:embed="rId5"/>
          <a:stretch>
            <a:fillRect/>
          </a:stretch>
        </p:blipFill>
        <p:spPr>
          <a:xfrm>
            <a:off x="70947" y="3346051"/>
            <a:ext cx="7626757" cy="2755631"/>
          </a:xfrm>
          <a:prstGeom prst="rect">
            <a:avLst/>
          </a:prstGeom>
        </p:spPr>
      </p:pic>
      <p:sp>
        <p:nvSpPr>
          <p:cNvPr id="9" name="Rechteck 8">
            <a:extLst>
              <a:ext uri="{FF2B5EF4-FFF2-40B4-BE49-F238E27FC236}">
                <a16:creationId xmlns:a16="http://schemas.microsoft.com/office/drawing/2014/main" id="{08E67590-A9BE-4C1A-8CDE-C3A39CB828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0C4875C1-E989-4539-A35C-61496165DA8F}"/>
                  </a:ext>
                </a:extLst>
              </p14:cNvPr>
              <p14:cNvContentPartPr/>
              <p14:nvPr/>
            </p14:nvContentPartPr>
            <p14:xfrm>
              <a:off x="713893" y="2675712"/>
              <a:ext cx="23040" cy="192600"/>
            </p14:xfrm>
          </p:contentPart>
        </mc:Choice>
        <mc:Fallback>
          <p:pic>
            <p:nvPicPr>
              <p:cNvPr id="2" name="Freihand 1">
                <a:extLst>
                  <a:ext uri="{FF2B5EF4-FFF2-40B4-BE49-F238E27FC236}">
                    <a16:creationId xmlns:a16="http://schemas.microsoft.com/office/drawing/2014/main" id="{0C4875C1-E989-4539-A35C-61496165DA8F}"/>
                  </a:ext>
                </a:extLst>
              </p:cNvPr>
              <p:cNvPicPr/>
              <p:nvPr/>
            </p:nvPicPr>
            <p:blipFill>
              <a:blip r:embed="rId7"/>
              <a:stretch>
                <a:fillRect/>
              </a:stretch>
            </p:blipFill>
            <p:spPr>
              <a:xfrm>
                <a:off x="709573" y="2671392"/>
                <a:ext cx="31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55D33B4A-9558-419D-B1B0-B45F0599C307}"/>
                  </a:ext>
                </a:extLst>
              </p14:cNvPr>
              <p14:cNvContentPartPr/>
              <p14:nvPr/>
            </p14:nvContentPartPr>
            <p14:xfrm>
              <a:off x="2881093" y="2656632"/>
              <a:ext cx="20880" cy="196200"/>
            </p14:xfrm>
          </p:contentPart>
        </mc:Choice>
        <mc:Fallback>
          <p:pic>
            <p:nvPicPr>
              <p:cNvPr id="5" name="Freihand 4">
                <a:extLst>
                  <a:ext uri="{FF2B5EF4-FFF2-40B4-BE49-F238E27FC236}">
                    <a16:creationId xmlns:a16="http://schemas.microsoft.com/office/drawing/2014/main" id="{55D33B4A-9558-419D-B1B0-B45F0599C307}"/>
                  </a:ext>
                </a:extLst>
              </p:cNvPr>
              <p:cNvPicPr/>
              <p:nvPr/>
            </p:nvPicPr>
            <p:blipFill>
              <a:blip r:embed="rId9"/>
              <a:stretch>
                <a:fillRect/>
              </a:stretch>
            </p:blipFill>
            <p:spPr>
              <a:xfrm>
                <a:off x="2876773" y="2652312"/>
                <a:ext cx="29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2B1CECDD-3E7C-40CD-912C-231324B73EB3}"/>
                  </a:ext>
                </a:extLst>
              </p14:cNvPr>
              <p14:cNvContentPartPr/>
              <p14:nvPr/>
            </p14:nvContentPartPr>
            <p14:xfrm>
              <a:off x="771493" y="1295112"/>
              <a:ext cx="2165400" cy="840600"/>
            </p14:xfrm>
          </p:contentPart>
        </mc:Choice>
        <mc:Fallback>
          <p:pic>
            <p:nvPicPr>
              <p:cNvPr id="10" name="Freihand 9">
                <a:extLst>
                  <a:ext uri="{FF2B5EF4-FFF2-40B4-BE49-F238E27FC236}">
                    <a16:creationId xmlns:a16="http://schemas.microsoft.com/office/drawing/2014/main" id="{2B1CECDD-3E7C-40CD-912C-231324B73EB3}"/>
                  </a:ext>
                </a:extLst>
              </p:cNvPr>
              <p:cNvPicPr/>
              <p:nvPr/>
            </p:nvPicPr>
            <p:blipFill>
              <a:blip r:embed="rId11"/>
              <a:stretch>
                <a:fillRect/>
              </a:stretch>
            </p:blipFill>
            <p:spPr>
              <a:xfrm>
                <a:off x="767173" y="1290792"/>
                <a:ext cx="2174040" cy="84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9FF4930A-5BD7-47DD-AE5F-4BCA6E0948EE}"/>
                  </a:ext>
                </a:extLst>
              </p14:cNvPr>
              <p14:cNvContentPartPr/>
              <p14:nvPr/>
            </p14:nvContentPartPr>
            <p14:xfrm>
              <a:off x="1146253" y="1236072"/>
              <a:ext cx="320760" cy="18720"/>
            </p14:xfrm>
          </p:contentPart>
        </mc:Choice>
        <mc:Fallback>
          <p:pic>
            <p:nvPicPr>
              <p:cNvPr id="11" name="Freihand 10">
                <a:extLst>
                  <a:ext uri="{FF2B5EF4-FFF2-40B4-BE49-F238E27FC236}">
                    <a16:creationId xmlns:a16="http://schemas.microsoft.com/office/drawing/2014/main" id="{9FF4930A-5BD7-47DD-AE5F-4BCA6E0948EE}"/>
                  </a:ext>
                </a:extLst>
              </p:cNvPr>
              <p:cNvPicPr/>
              <p:nvPr/>
            </p:nvPicPr>
            <p:blipFill>
              <a:blip r:embed="rId13"/>
              <a:stretch>
                <a:fillRect/>
              </a:stretch>
            </p:blipFill>
            <p:spPr>
              <a:xfrm>
                <a:off x="1141933" y="1231752"/>
                <a:ext cx="329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4A9B0FEB-621B-4CA1-9D83-06D7193FAEAF}"/>
                  </a:ext>
                </a:extLst>
              </p14:cNvPr>
              <p14:cNvContentPartPr/>
              <p14:nvPr/>
            </p14:nvContentPartPr>
            <p14:xfrm>
              <a:off x="5600533" y="1304472"/>
              <a:ext cx="284040" cy="76680"/>
            </p14:xfrm>
          </p:contentPart>
        </mc:Choice>
        <mc:Fallback>
          <p:pic>
            <p:nvPicPr>
              <p:cNvPr id="12" name="Freihand 11">
                <a:extLst>
                  <a:ext uri="{FF2B5EF4-FFF2-40B4-BE49-F238E27FC236}">
                    <a16:creationId xmlns:a16="http://schemas.microsoft.com/office/drawing/2014/main" id="{4A9B0FEB-621B-4CA1-9D83-06D7193FAEAF}"/>
                  </a:ext>
                </a:extLst>
              </p:cNvPr>
              <p:cNvPicPr/>
              <p:nvPr/>
            </p:nvPicPr>
            <p:blipFill>
              <a:blip r:embed="rId15"/>
              <a:stretch>
                <a:fillRect/>
              </a:stretch>
            </p:blipFill>
            <p:spPr>
              <a:xfrm>
                <a:off x="5596213" y="1300152"/>
                <a:ext cx="292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BE5D8980-65B7-42DD-AD5F-74BC730EFC80}"/>
                  </a:ext>
                </a:extLst>
              </p14:cNvPr>
              <p14:cNvContentPartPr/>
              <p14:nvPr/>
            </p14:nvContentPartPr>
            <p14:xfrm>
              <a:off x="5589013" y="1841232"/>
              <a:ext cx="340200" cy="19080"/>
            </p14:xfrm>
          </p:contentPart>
        </mc:Choice>
        <mc:Fallback>
          <p:pic>
            <p:nvPicPr>
              <p:cNvPr id="13" name="Freihand 12">
                <a:extLst>
                  <a:ext uri="{FF2B5EF4-FFF2-40B4-BE49-F238E27FC236}">
                    <a16:creationId xmlns:a16="http://schemas.microsoft.com/office/drawing/2014/main" id="{BE5D8980-65B7-42DD-AD5F-74BC730EFC80}"/>
                  </a:ext>
                </a:extLst>
              </p:cNvPr>
              <p:cNvPicPr/>
              <p:nvPr/>
            </p:nvPicPr>
            <p:blipFill>
              <a:blip r:embed="rId17"/>
              <a:stretch>
                <a:fillRect/>
              </a:stretch>
            </p:blipFill>
            <p:spPr>
              <a:xfrm>
                <a:off x="5584693" y="1836912"/>
                <a:ext cx="348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349A0D3E-0F6B-48AE-B7FA-52EBE4D1465E}"/>
                  </a:ext>
                </a:extLst>
              </p14:cNvPr>
              <p14:cNvContentPartPr/>
              <p14:nvPr/>
            </p14:nvContentPartPr>
            <p14:xfrm>
              <a:off x="410773" y="3517752"/>
              <a:ext cx="26640" cy="1917360"/>
            </p14:xfrm>
          </p:contentPart>
        </mc:Choice>
        <mc:Fallback>
          <p:pic>
            <p:nvPicPr>
              <p:cNvPr id="14" name="Freihand 13">
                <a:extLst>
                  <a:ext uri="{FF2B5EF4-FFF2-40B4-BE49-F238E27FC236}">
                    <a16:creationId xmlns:a16="http://schemas.microsoft.com/office/drawing/2014/main" id="{349A0D3E-0F6B-48AE-B7FA-52EBE4D1465E}"/>
                  </a:ext>
                </a:extLst>
              </p:cNvPr>
              <p:cNvPicPr/>
              <p:nvPr/>
            </p:nvPicPr>
            <p:blipFill>
              <a:blip r:embed="rId19"/>
              <a:stretch>
                <a:fillRect/>
              </a:stretch>
            </p:blipFill>
            <p:spPr>
              <a:xfrm>
                <a:off x="406453" y="3513432"/>
                <a:ext cx="35280" cy="192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6D1AA470-A6BC-44FA-B00B-80D2A121018D}"/>
                  </a:ext>
                </a:extLst>
              </p14:cNvPr>
              <p14:cNvContentPartPr/>
              <p14:nvPr/>
            </p14:nvContentPartPr>
            <p14:xfrm>
              <a:off x="779413" y="3980352"/>
              <a:ext cx="90360" cy="35640"/>
            </p14:xfrm>
          </p:contentPart>
        </mc:Choice>
        <mc:Fallback>
          <p:pic>
            <p:nvPicPr>
              <p:cNvPr id="15" name="Freihand 14">
                <a:extLst>
                  <a:ext uri="{FF2B5EF4-FFF2-40B4-BE49-F238E27FC236}">
                    <a16:creationId xmlns:a16="http://schemas.microsoft.com/office/drawing/2014/main" id="{6D1AA470-A6BC-44FA-B00B-80D2A121018D}"/>
                  </a:ext>
                </a:extLst>
              </p:cNvPr>
              <p:cNvPicPr/>
              <p:nvPr/>
            </p:nvPicPr>
            <p:blipFill>
              <a:blip r:embed="rId21"/>
              <a:stretch>
                <a:fillRect/>
              </a:stretch>
            </p:blipFill>
            <p:spPr>
              <a:xfrm>
                <a:off x="775093" y="3976032"/>
                <a:ext cx="99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714F9397-ADC3-40D5-9D3A-227A45C29AD9}"/>
                  </a:ext>
                </a:extLst>
              </p14:cNvPr>
              <p14:cNvContentPartPr/>
              <p14:nvPr/>
            </p14:nvContentPartPr>
            <p14:xfrm>
              <a:off x="848533" y="4242792"/>
              <a:ext cx="85680" cy="48240"/>
            </p14:xfrm>
          </p:contentPart>
        </mc:Choice>
        <mc:Fallback>
          <p:pic>
            <p:nvPicPr>
              <p:cNvPr id="16" name="Freihand 15">
                <a:extLst>
                  <a:ext uri="{FF2B5EF4-FFF2-40B4-BE49-F238E27FC236}">
                    <a16:creationId xmlns:a16="http://schemas.microsoft.com/office/drawing/2014/main" id="{714F9397-ADC3-40D5-9D3A-227A45C29AD9}"/>
                  </a:ext>
                </a:extLst>
              </p:cNvPr>
              <p:cNvPicPr/>
              <p:nvPr/>
            </p:nvPicPr>
            <p:blipFill>
              <a:blip r:embed="rId23"/>
              <a:stretch>
                <a:fillRect/>
              </a:stretch>
            </p:blipFill>
            <p:spPr>
              <a:xfrm>
                <a:off x="844213" y="4238472"/>
                <a:ext cx="94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DEF14F5A-2D08-4251-9099-3084788437EB}"/>
                  </a:ext>
                </a:extLst>
              </p14:cNvPr>
              <p14:cNvContentPartPr/>
              <p14:nvPr/>
            </p14:nvContentPartPr>
            <p14:xfrm>
              <a:off x="2514613" y="3316512"/>
              <a:ext cx="227880" cy="173160"/>
            </p14:xfrm>
          </p:contentPart>
        </mc:Choice>
        <mc:Fallback>
          <p:pic>
            <p:nvPicPr>
              <p:cNvPr id="19" name="Freihand 18">
                <a:extLst>
                  <a:ext uri="{FF2B5EF4-FFF2-40B4-BE49-F238E27FC236}">
                    <a16:creationId xmlns:a16="http://schemas.microsoft.com/office/drawing/2014/main" id="{DEF14F5A-2D08-4251-9099-3084788437EB}"/>
                  </a:ext>
                </a:extLst>
              </p:cNvPr>
              <p:cNvPicPr/>
              <p:nvPr/>
            </p:nvPicPr>
            <p:blipFill>
              <a:blip r:embed="rId25"/>
              <a:stretch>
                <a:fillRect/>
              </a:stretch>
            </p:blipFill>
            <p:spPr>
              <a:xfrm>
                <a:off x="2510293" y="3312192"/>
                <a:ext cx="236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D62BFBFA-77B1-4CEC-8056-2E61BDBF0B35}"/>
                  </a:ext>
                </a:extLst>
              </p14:cNvPr>
              <p14:cNvContentPartPr/>
              <p14:nvPr/>
            </p14:nvContentPartPr>
            <p14:xfrm>
              <a:off x="2608213" y="4371672"/>
              <a:ext cx="128520" cy="28080"/>
            </p14:xfrm>
          </p:contentPart>
        </mc:Choice>
        <mc:Fallback>
          <p:pic>
            <p:nvPicPr>
              <p:cNvPr id="20" name="Freihand 19">
                <a:extLst>
                  <a:ext uri="{FF2B5EF4-FFF2-40B4-BE49-F238E27FC236}">
                    <a16:creationId xmlns:a16="http://schemas.microsoft.com/office/drawing/2014/main" id="{D62BFBFA-77B1-4CEC-8056-2E61BDBF0B35}"/>
                  </a:ext>
                </a:extLst>
              </p:cNvPr>
              <p:cNvPicPr/>
              <p:nvPr/>
            </p:nvPicPr>
            <p:blipFill>
              <a:blip r:embed="rId27"/>
              <a:stretch>
                <a:fillRect/>
              </a:stretch>
            </p:blipFill>
            <p:spPr>
              <a:xfrm>
                <a:off x="2603893" y="4367352"/>
                <a:ext cx="137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0" name="Freihand 99">
                <a:extLst>
                  <a:ext uri="{FF2B5EF4-FFF2-40B4-BE49-F238E27FC236}">
                    <a16:creationId xmlns:a16="http://schemas.microsoft.com/office/drawing/2014/main" id="{BA142D6E-686D-4EE5-8B6E-FE3AC016958F}"/>
                  </a:ext>
                </a:extLst>
              </p14:cNvPr>
              <p14:cNvContentPartPr/>
              <p14:nvPr/>
            </p14:nvContentPartPr>
            <p14:xfrm>
              <a:off x="7658293" y="1193952"/>
              <a:ext cx="3223800" cy="466200"/>
            </p14:xfrm>
          </p:contentPart>
        </mc:Choice>
        <mc:Fallback>
          <p:pic>
            <p:nvPicPr>
              <p:cNvPr id="100" name="Freihand 99">
                <a:extLst>
                  <a:ext uri="{FF2B5EF4-FFF2-40B4-BE49-F238E27FC236}">
                    <a16:creationId xmlns:a16="http://schemas.microsoft.com/office/drawing/2014/main" id="{BA142D6E-686D-4EE5-8B6E-FE3AC016958F}"/>
                  </a:ext>
                </a:extLst>
              </p:cNvPr>
              <p:cNvPicPr/>
              <p:nvPr/>
            </p:nvPicPr>
            <p:blipFill>
              <a:blip r:embed="rId29"/>
              <a:stretch>
                <a:fillRect/>
              </a:stretch>
            </p:blipFill>
            <p:spPr>
              <a:xfrm>
                <a:off x="7653973" y="1189632"/>
                <a:ext cx="3232440" cy="474840"/>
              </a:xfrm>
              <a:prstGeom prst="rect">
                <a:avLst/>
              </a:prstGeom>
            </p:spPr>
          </p:pic>
        </mc:Fallback>
      </mc:AlternateContent>
      <p:grpSp>
        <p:nvGrpSpPr>
          <p:cNvPr id="107" name="Gruppieren 106">
            <a:extLst>
              <a:ext uri="{FF2B5EF4-FFF2-40B4-BE49-F238E27FC236}">
                <a16:creationId xmlns:a16="http://schemas.microsoft.com/office/drawing/2014/main" id="{2BADF1AB-A980-4650-BDC3-55668145D920}"/>
              </a:ext>
            </a:extLst>
          </p:cNvPr>
          <p:cNvGrpSpPr/>
          <p:nvPr/>
        </p:nvGrpSpPr>
        <p:grpSpPr>
          <a:xfrm>
            <a:off x="10863733" y="1463232"/>
            <a:ext cx="627120" cy="207720"/>
            <a:chOff x="10863733" y="1463232"/>
            <a:chExt cx="627120" cy="207720"/>
          </a:xfrm>
        </p:grpSpPr>
        <mc:AlternateContent xmlns:mc="http://schemas.openxmlformats.org/markup-compatibility/2006">
          <mc:Choice xmlns:p14="http://schemas.microsoft.com/office/powerpoint/2010/main" Requires="p14">
            <p:contentPart p14:bwMode="auto" r:id="rId30">
              <p14:nvContentPartPr>
                <p14:cNvPr id="101" name="Freihand 100">
                  <a:extLst>
                    <a:ext uri="{FF2B5EF4-FFF2-40B4-BE49-F238E27FC236}">
                      <a16:creationId xmlns:a16="http://schemas.microsoft.com/office/drawing/2014/main" id="{366493CF-4087-4254-906C-D45B09042823}"/>
                    </a:ext>
                  </a:extLst>
                </p14:cNvPr>
                <p14:cNvContentPartPr/>
                <p14:nvPr/>
              </p14:nvContentPartPr>
              <p14:xfrm>
                <a:off x="10863733" y="1608672"/>
                <a:ext cx="258840" cy="37080"/>
              </p14:xfrm>
            </p:contentPart>
          </mc:Choice>
          <mc:Fallback>
            <p:pic>
              <p:nvPicPr>
                <p:cNvPr id="101" name="Freihand 100">
                  <a:extLst>
                    <a:ext uri="{FF2B5EF4-FFF2-40B4-BE49-F238E27FC236}">
                      <a16:creationId xmlns:a16="http://schemas.microsoft.com/office/drawing/2014/main" id="{366493CF-4087-4254-906C-D45B09042823}"/>
                    </a:ext>
                  </a:extLst>
                </p:cNvPr>
                <p:cNvPicPr/>
                <p:nvPr/>
              </p:nvPicPr>
              <p:blipFill>
                <a:blip r:embed="rId31"/>
                <a:stretch>
                  <a:fillRect/>
                </a:stretch>
              </p:blipFill>
              <p:spPr>
                <a:xfrm>
                  <a:off x="10859413" y="1604352"/>
                  <a:ext cx="267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02" name="Freihand 101">
                  <a:extLst>
                    <a:ext uri="{FF2B5EF4-FFF2-40B4-BE49-F238E27FC236}">
                      <a16:creationId xmlns:a16="http://schemas.microsoft.com/office/drawing/2014/main" id="{A6413C89-971E-4407-AAA2-390C817A14F6}"/>
                    </a:ext>
                  </a:extLst>
                </p14:cNvPr>
                <p14:cNvContentPartPr/>
                <p14:nvPr/>
              </p14:nvContentPartPr>
              <p14:xfrm>
                <a:off x="11154613" y="1488792"/>
                <a:ext cx="121680" cy="178920"/>
              </p14:xfrm>
            </p:contentPart>
          </mc:Choice>
          <mc:Fallback>
            <p:pic>
              <p:nvPicPr>
                <p:cNvPr id="102" name="Freihand 101">
                  <a:extLst>
                    <a:ext uri="{FF2B5EF4-FFF2-40B4-BE49-F238E27FC236}">
                      <a16:creationId xmlns:a16="http://schemas.microsoft.com/office/drawing/2014/main" id="{A6413C89-971E-4407-AAA2-390C817A14F6}"/>
                    </a:ext>
                  </a:extLst>
                </p:cNvPr>
                <p:cNvPicPr/>
                <p:nvPr/>
              </p:nvPicPr>
              <p:blipFill>
                <a:blip r:embed="rId33"/>
                <a:stretch>
                  <a:fillRect/>
                </a:stretch>
              </p:blipFill>
              <p:spPr>
                <a:xfrm>
                  <a:off x="11150293" y="1484472"/>
                  <a:ext cx="130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03" name="Freihand 102">
                  <a:extLst>
                    <a:ext uri="{FF2B5EF4-FFF2-40B4-BE49-F238E27FC236}">
                      <a16:creationId xmlns:a16="http://schemas.microsoft.com/office/drawing/2014/main" id="{FA696DE9-704A-4C87-BD3D-EB3C5B220CB6}"/>
                    </a:ext>
                  </a:extLst>
                </p14:cNvPr>
                <p14:cNvContentPartPr/>
                <p14:nvPr/>
              </p14:nvContentPartPr>
              <p14:xfrm>
                <a:off x="11261893" y="1516152"/>
                <a:ext cx="100800" cy="154800"/>
              </p14:xfrm>
            </p:contentPart>
          </mc:Choice>
          <mc:Fallback>
            <p:pic>
              <p:nvPicPr>
                <p:cNvPr id="103" name="Freihand 102">
                  <a:extLst>
                    <a:ext uri="{FF2B5EF4-FFF2-40B4-BE49-F238E27FC236}">
                      <a16:creationId xmlns:a16="http://schemas.microsoft.com/office/drawing/2014/main" id="{FA696DE9-704A-4C87-BD3D-EB3C5B220CB6}"/>
                    </a:ext>
                  </a:extLst>
                </p:cNvPr>
                <p:cNvPicPr/>
                <p:nvPr/>
              </p:nvPicPr>
              <p:blipFill>
                <a:blip r:embed="rId35"/>
                <a:stretch>
                  <a:fillRect/>
                </a:stretch>
              </p:blipFill>
              <p:spPr>
                <a:xfrm>
                  <a:off x="11257573" y="1511832"/>
                  <a:ext cx="109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4" name="Freihand 103">
                  <a:extLst>
                    <a:ext uri="{FF2B5EF4-FFF2-40B4-BE49-F238E27FC236}">
                      <a16:creationId xmlns:a16="http://schemas.microsoft.com/office/drawing/2014/main" id="{6A888D0E-46A2-4B9E-AD3A-825F781F503B}"/>
                    </a:ext>
                  </a:extLst>
                </p14:cNvPr>
                <p14:cNvContentPartPr/>
                <p14:nvPr/>
              </p14:nvContentPartPr>
              <p14:xfrm>
                <a:off x="11388613" y="1515072"/>
                <a:ext cx="74160" cy="112320"/>
              </p14:xfrm>
            </p:contentPart>
          </mc:Choice>
          <mc:Fallback>
            <p:pic>
              <p:nvPicPr>
                <p:cNvPr id="104" name="Freihand 103">
                  <a:extLst>
                    <a:ext uri="{FF2B5EF4-FFF2-40B4-BE49-F238E27FC236}">
                      <a16:creationId xmlns:a16="http://schemas.microsoft.com/office/drawing/2014/main" id="{6A888D0E-46A2-4B9E-AD3A-825F781F503B}"/>
                    </a:ext>
                  </a:extLst>
                </p:cNvPr>
                <p:cNvPicPr/>
                <p:nvPr/>
              </p:nvPicPr>
              <p:blipFill>
                <a:blip r:embed="rId37"/>
                <a:stretch>
                  <a:fillRect/>
                </a:stretch>
              </p:blipFill>
              <p:spPr>
                <a:xfrm>
                  <a:off x="11384293" y="1510752"/>
                  <a:ext cx="82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5" name="Freihand 104">
                  <a:extLst>
                    <a:ext uri="{FF2B5EF4-FFF2-40B4-BE49-F238E27FC236}">
                      <a16:creationId xmlns:a16="http://schemas.microsoft.com/office/drawing/2014/main" id="{F8D82E60-7FB6-429A-BF95-3B3C15733079}"/>
                    </a:ext>
                  </a:extLst>
                </p14:cNvPr>
                <p14:cNvContentPartPr/>
                <p14:nvPr/>
              </p14:nvContentPartPr>
              <p14:xfrm>
                <a:off x="11332813" y="1463232"/>
                <a:ext cx="84600" cy="60480"/>
              </p14:xfrm>
            </p:contentPart>
          </mc:Choice>
          <mc:Fallback>
            <p:pic>
              <p:nvPicPr>
                <p:cNvPr id="105" name="Freihand 104">
                  <a:extLst>
                    <a:ext uri="{FF2B5EF4-FFF2-40B4-BE49-F238E27FC236}">
                      <a16:creationId xmlns:a16="http://schemas.microsoft.com/office/drawing/2014/main" id="{F8D82E60-7FB6-429A-BF95-3B3C15733079}"/>
                    </a:ext>
                  </a:extLst>
                </p:cNvPr>
                <p:cNvPicPr/>
                <p:nvPr/>
              </p:nvPicPr>
              <p:blipFill>
                <a:blip r:embed="rId39"/>
                <a:stretch>
                  <a:fillRect/>
                </a:stretch>
              </p:blipFill>
              <p:spPr>
                <a:xfrm>
                  <a:off x="11328493" y="1458912"/>
                  <a:ext cx="93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6" name="Freihand 105">
                  <a:extLst>
                    <a:ext uri="{FF2B5EF4-FFF2-40B4-BE49-F238E27FC236}">
                      <a16:creationId xmlns:a16="http://schemas.microsoft.com/office/drawing/2014/main" id="{C27EB436-48B2-4075-AD87-9EAAA03F0117}"/>
                    </a:ext>
                  </a:extLst>
                </p14:cNvPr>
                <p14:cNvContentPartPr/>
                <p14:nvPr/>
              </p14:nvContentPartPr>
              <p14:xfrm>
                <a:off x="11456653" y="1575552"/>
                <a:ext cx="34200" cy="60120"/>
              </p14:xfrm>
            </p:contentPart>
          </mc:Choice>
          <mc:Fallback>
            <p:pic>
              <p:nvPicPr>
                <p:cNvPr id="106" name="Freihand 105">
                  <a:extLst>
                    <a:ext uri="{FF2B5EF4-FFF2-40B4-BE49-F238E27FC236}">
                      <a16:creationId xmlns:a16="http://schemas.microsoft.com/office/drawing/2014/main" id="{C27EB436-48B2-4075-AD87-9EAAA03F0117}"/>
                    </a:ext>
                  </a:extLst>
                </p:cNvPr>
                <p:cNvPicPr/>
                <p:nvPr/>
              </p:nvPicPr>
              <p:blipFill>
                <a:blip r:embed="rId41"/>
                <a:stretch>
                  <a:fillRect/>
                </a:stretch>
              </p:blipFill>
              <p:spPr>
                <a:xfrm>
                  <a:off x="11452333" y="1571232"/>
                  <a:ext cx="4284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108" name="Freihand 107">
                <a:extLst>
                  <a:ext uri="{FF2B5EF4-FFF2-40B4-BE49-F238E27FC236}">
                    <a16:creationId xmlns:a16="http://schemas.microsoft.com/office/drawing/2014/main" id="{D515B2CC-640F-4F34-9FCB-B1ABEB2731A4}"/>
                  </a:ext>
                </a:extLst>
              </p14:cNvPr>
              <p14:cNvContentPartPr/>
              <p14:nvPr/>
            </p14:nvContentPartPr>
            <p14:xfrm>
              <a:off x="10136893" y="2132112"/>
              <a:ext cx="843840" cy="186480"/>
            </p14:xfrm>
          </p:contentPart>
        </mc:Choice>
        <mc:Fallback>
          <p:pic>
            <p:nvPicPr>
              <p:cNvPr id="108" name="Freihand 107">
                <a:extLst>
                  <a:ext uri="{FF2B5EF4-FFF2-40B4-BE49-F238E27FC236}">
                    <a16:creationId xmlns:a16="http://schemas.microsoft.com/office/drawing/2014/main" id="{D515B2CC-640F-4F34-9FCB-B1ABEB2731A4}"/>
                  </a:ext>
                </a:extLst>
              </p:cNvPr>
              <p:cNvPicPr/>
              <p:nvPr/>
            </p:nvPicPr>
            <p:blipFill>
              <a:blip r:embed="rId43"/>
              <a:stretch>
                <a:fillRect/>
              </a:stretch>
            </p:blipFill>
            <p:spPr>
              <a:xfrm>
                <a:off x="10132573" y="2127792"/>
                <a:ext cx="852480" cy="195120"/>
              </a:xfrm>
              <a:prstGeom prst="rect">
                <a:avLst/>
              </a:prstGeom>
            </p:spPr>
          </p:pic>
        </mc:Fallback>
      </mc:AlternateContent>
      <p:grpSp>
        <p:nvGrpSpPr>
          <p:cNvPr id="110" name="Gruppieren 109">
            <a:extLst>
              <a:ext uri="{FF2B5EF4-FFF2-40B4-BE49-F238E27FC236}">
                <a16:creationId xmlns:a16="http://schemas.microsoft.com/office/drawing/2014/main" id="{0586BCF0-4D71-4265-AE77-7273EAA3FC26}"/>
              </a:ext>
            </a:extLst>
          </p:cNvPr>
          <p:cNvGrpSpPr/>
          <p:nvPr/>
        </p:nvGrpSpPr>
        <p:grpSpPr>
          <a:xfrm>
            <a:off x="525253" y="3320472"/>
            <a:ext cx="11447640" cy="1493640"/>
            <a:chOff x="525253" y="3320472"/>
            <a:chExt cx="11447640" cy="1493640"/>
          </a:xfrm>
        </p:grpSpPr>
        <mc:AlternateContent xmlns:mc="http://schemas.openxmlformats.org/markup-compatibility/2006">
          <mc:Choice xmlns:p14="http://schemas.microsoft.com/office/powerpoint/2010/main" Requires="p14">
            <p:contentPart p14:bwMode="auto" r:id="rId44">
              <p14:nvContentPartPr>
                <p14:cNvPr id="17" name="Freihand 16">
                  <a:extLst>
                    <a:ext uri="{FF2B5EF4-FFF2-40B4-BE49-F238E27FC236}">
                      <a16:creationId xmlns:a16="http://schemas.microsoft.com/office/drawing/2014/main" id="{8F15C8C7-96E5-4DC9-880F-E717EC52DC45}"/>
                    </a:ext>
                  </a:extLst>
                </p14:cNvPr>
                <p14:cNvContentPartPr/>
                <p14:nvPr/>
              </p14:nvContentPartPr>
              <p14:xfrm>
                <a:off x="1041133" y="4330272"/>
                <a:ext cx="95040" cy="47160"/>
              </p14:xfrm>
            </p:contentPart>
          </mc:Choice>
          <mc:Fallback>
            <p:pic>
              <p:nvPicPr>
                <p:cNvPr id="17" name="Freihand 16">
                  <a:extLst>
                    <a:ext uri="{FF2B5EF4-FFF2-40B4-BE49-F238E27FC236}">
                      <a16:creationId xmlns:a16="http://schemas.microsoft.com/office/drawing/2014/main" id="{8F15C8C7-96E5-4DC9-880F-E717EC52DC45}"/>
                    </a:ext>
                  </a:extLst>
                </p:cNvPr>
                <p:cNvPicPr/>
                <p:nvPr/>
              </p:nvPicPr>
              <p:blipFill>
                <a:blip r:embed="rId45"/>
                <a:stretch>
                  <a:fillRect/>
                </a:stretch>
              </p:blipFill>
              <p:spPr>
                <a:xfrm>
                  <a:off x="1036813" y="4325952"/>
                  <a:ext cx="103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 name="Freihand 17">
                  <a:extLst>
                    <a:ext uri="{FF2B5EF4-FFF2-40B4-BE49-F238E27FC236}">
                      <a16:creationId xmlns:a16="http://schemas.microsoft.com/office/drawing/2014/main" id="{B359EAA8-1311-4ED7-9E73-B6068AC70363}"/>
                    </a:ext>
                  </a:extLst>
                </p14:cNvPr>
                <p14:cNvContentPartPr/>
                <p14:nvPr/>
              </p14:nvContentPartPr>
              <p14:xfrm>
                <a:off x="983173" y="3877392"/>
                <a:ext cx="133560" cy="21600"/>
              </p14:xfrm>
            </p:contentPart>
          </mc:Choice>
          <mc:Fallback>
            <p:pic>
              <p:nvPicPr>
                <p:cNvPr id="18" name="Freihand 17">
                  <a:extLst>
                    <a:ext uri="{FF2B5EF4-FFF2-40B4-BE49-F238E27FC236}">
                      <a16:creationId xmlns:a16="http://schemas.microsoft.com/office/drawing/2014/main" id="{B359EAA8-1311-4ED7-9E73-B6068AC70363}"/>
                    </a:ext>
                  </a:extLst>
                </p:cNvPr>
                <p:cNvPicPr/>
                <p:nvPr/>
              </p:nvPicPr>
              <p:blipFill>
                <a:blip r:embed="rId47"/>
                <a:stretch>
                  <a:fillRect/>
                </a:stretch>
              </p:blipFill>
              <p:spPr>
                <a:xfrm>
                  <a:off x="978853" y="3873072"/>
                  <a:ext cx="142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 name="Freihand 20">
                  <a:extLst>
                    <a:ext uri="{FF2B5EF4-FFF2-40B4-BE49-F238E27FC236}">
                      <a16:creationId xmlns:a16="http://schemas.microsoft.com/office/drawing/2014/main" id="{35D1210D-47F6-4B4A-8E9B-32215D914F83}"/>
                    </a:ext>
                  </a:extLst>
                </p14:cNvPr>
                <p14:cNvContentPartPr/>
                <p14:nvPr/>
              </p14:nvContentPartPr>
              <p14:xfrm>
                <a:off x="575293" y="3429552"/>
                <a:ext cx="3278160" cy="1019520"/>
              </p14:xfrm>
            </p:contentPart>
          </mc:Choice>
          <mc:Fallback>
            <p:pic>
              <p:nvPicPr>
                <p:cNvPr id="21" name="Freihand 20">
                  <a:extLst>
                    <a:ext uri="{FF2B5EF4-FFF2-40B4-BE49-F238E27FC236}">
                      <a16:creationId xmlns:a16="http://schemas.microsoft.com/office/drawing/2014/main" id="{35D1210D-47F6-4B4A-8E9B-32215D914F83}"/>
                    </a:ext>
                  </a:extLst>
                </p:cNvPr>
                <p:cNvPicPr/>
                <p:nvPr/>
              </p:nvPicPr>
              <p:blipFill>
                <a:blip r:embed="rId49"/>
                <a:stretch>
                  <a:fillRect/>
                </a:stretch>
              </p:blipFill>
              <p:spPr>
                <a:xfrm>
                  <a:off x="570973" y="3425232"/>
                  <a:ext cx="3286800" cy="1028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3" name="Freihand 22">
                  <a:extLst>
                    <a:ext uri="{FF2B5EF4-FFF2-40B4-BE49-F238E27FC236}">
                      <a16:creationId xmlns:a16="http://schemas.microsoft.com/office/drawing/2014/main" id="{59D5B5E6-BAA9-4A85-9382-5B0D1C78B9F5}"/>
                    </a:ext>
                  </a:extLst>
                </p14:cNvPr>
                <p14:cNvContentPartPr/>
                <p14:nvPr/>
              </p14:nvContentPartPr>
              <p14:xfrm>
                <a:off x="3746893" y="3511992"/>
                <a:ext cx="4779000" cy="327600"/>
              </p14:xfrm>
            </p:contentPart>
          </mc:Choice>
          <mc:Fallback>
            <p:pic>
              <p:nvPicPr>
                <p:cNvPr id="23" name="Freihand 22">
                  <a:extLst>
                    <a:ext uri="{FF2B5EF4-FFF2-40B4-BE49-F238E27FC236}">
                      <a16:creationId xmlns:a16="http://schemas.microsoft.com/office/drawing/2014/main" id="{59D5B5E6-BAA9-4A85-9382-5B0D1C78B9F5}"/>
                    </a:ext>
                  </a:extLst>
                </p:cNvPr>
                <p:cNvPicPr/>
                <p:nvPr/>
              </p:nvPicPr>
              <p:blipFill>
                <a:blip r:embed="rId51"/>
                <a:stretch>
                  <a:fillRect/>
                </a:stretch>
              </p:blipFill>
              <p:spPr>
                <a:xfrm>
                  <a:off x="3742573" y="3507672"/>
                  <a:ext cx="47876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5" name="Freihand 24">
                  <a:extLst>
                    <a:ext uri="{FF2B5EF4-FFF2-40B4-BE49-F238E27FC236}">
                      <a16:creationId xmlns:a16="http://schemas.microsoft.com/office/drawing/2014/main" id="{410DCBFD-4D49-4CBA-B4D9-4F7677B75E7B}"/>
                    </a:ext>
                  </a:extLst>
                </p14:cNvPr>
                <p14:cNvContentPartPr/>
                <p14:nvPr/>
              </p14:nvContentPartPr>
              <p14:xfrm>
                <a:off x="8663053" y="3496152"/>
                <a:ext cx="152280" cy="102960"/>
              </p14:xfrm>
            </p:contentPart>
          </mc:Choice>
          <mc:Fallback>
            <p:pic>
              <p:nvPicPr>
                <p:cNvPr id="25" name="Freihand 24">
                  <a:extLst>
                    <a:ext uri="{FF2B5EF4-FFF2-40B4-BE49-F238E27FC236}">
                      <a16:creationId xmlns:a16="http://schemas.microsoft.com/office/drawing/2014/main" id="{410DCBFD-4D49-4CBA-B4D9-4F7677B75E7B}"/>
                    </a:ext>
                  </a:extLst>
                </p:cNvPr>
                <p:cNvPicPr/>
                <p:nvPr/>
              </p:nvPicPr>
              <p:blipFill>
                <a:blip r:embed="rId53"/>
                <a:stretch>
                  <a:fillRect/>
                </a:stretch>
              </p:blipFill>
              <p:spPr>
                <a:xfrm>
                  <a:off x="8658733" y="3491832"/>
                  <a:ext cx="160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6" name="Freihand 25">
                  <a:extLst>
                    <a:ext uri="{FF2B5EF4-FFF2-40B4-BE49-F238E27FC236}">
                      <a16:creationId xmlns:a16="http://schemas.microsoft.com/office/drawing/2014/main" id="{CE446AF7-E716-4789-8C62-E5CF8FE7B614}"/>
                    </a:ext>
                  </a:extLst>
                </p14:cNvPr>
                <p14:cNvContentPartPr/>
                <p14:nvPr/>
              </p14:nvContentPartPr>
              <p14:xfrm>
                <a:off x="8789773" y="3430272"/>
                <a:ext cx="109440" cy="133920"/>
              </p14:xfrm>
            </p:contentPart>
          </mc:Choice>
          <mc:Fallback>
            <p:pic>
              <p:nvPicPr>
                <p:cNvPr id="26" name="Freihand 25">
                  <a:extLst>
                    <a:ext uri="{FF2B5EF4-FFF2-40B4-BE49-F238E27FC236}">
                      <a16:creationId xmlns:a16="http://schemas.microsoft.com/office/drawing/2014/main" id="{CE446AF7-E716-4789-8C62-E5CF8FE7B614}"/>
                    </a:ext>
                  </a:extLst>
                </p:cNvPr>
                <p:cNvPicPr/>
                <p:nvPr/>
              </p:nvPicPr>
              <p:blipFill>
                <a:blip r:embed="rId55"/>
                <a:stretch>
                  <a:fillRect/>
                </a:stretch>
              </p:blipFill>
              <p:spPr>
                <a:xfrm>
                  <a:off x="8785453" y="3425952"/>
                  <a:ext cx="118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7" name="Freihand 26">
                  <a:extLst>
                    <a:ext uri="{FF2B5EF4-FFF2-40B4-BE49-F238E27FC236}">
                      <a16:creationId xmlns:a16="http://schemas.microsoft.com/office/drawing/2014/main" id="{2E32604B-B855-469E-AAFE-9E1684FEAD5A}"/>
                    </a:ext>
                  </a:extLst>
                </p14:cNvPr>
                <p14:cNvContentPartPr/>
                <p14:nvPr/>
              </p14:nvContentPartPr>
              <p14:xfrm>
                <a:off x="8911813" y="3493632"/>
                <a:ext cx="109080" cy="51120"/>
              </p14:xfrm>
            </p:contentPart>
          </mc:Choice>
          <mc:Fallback>
            <p:pic>
              <p:nvPicPr>
                <p:cNvPr id="27" name="Freihand 26">
                  <a:extLst>
                    <a:ext uri="{FF2B5EF4-FFF2-40B4-BE49-F238E27FC236}">
                      <a16:creationId xmlns:a16="http://schemas.microsoft.com/office/drawing/2014/main" id="{2E32604B-B855-469E-AAFE-9E1684FEAD5A}"/>
                    </a:ext>
                  </a:extLst>
                </p:cNvPr>
                <p:cNvPicPr/>
                <p:nvPr/>
              </p:nvPicPr>
              <p:blipFill>
                <a:blip r:embed="rId57"/>
                <a:stretch>
                  <a:fillRect/>
                </a:stretch>
              </p:blipFill>
              <p:spPr>
                <a:xfrm>
                  <a:off x="8907493" y="3489312"/>
                  <a:ext cx="117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 name="Freihand 27">
                  <a:extLst>
                    <a:ext uri="{FF2B5EF4-FFF2-40B4-BE49-F238E27FC236}">
                      <a16:creationId xmlns:a16="http://schemas.microsoft.com/office/drawing/2014/main" id="{5BC0738E-C8F0-43DC-BB8F-DFBAABECD8EB}"/>
                    </a:ext>
                  </a:extLst>
                </p14:cNvPr>
                <p14:cNvContentPartPr/>
                <p14:nvPr/>
              </p14:nvContentPartPr>
              <p14:xfrm>
                <a:off x="9172813" y="3439632"/>
                <a:ext cx="255600" cy="118800"/>
              </p14:xfrm>
            </p:contentPart>
          </mc:Choice>
          <mc:Fallback>
            <p:pic>
              <p:nvPicPr>
                <p:cNvPr id="28" name="Freihand 27">
                  <a:extLst>
                    <a:ext uri="{FF2B5EF4-FFF2-40B4-BE49-F238E27FC236}">
                      <a16:creationId xmlns:a16="http://schemas.microsoft.com/office/drawing/2014/main" id="{5BC0738E-C8F0-43DC-BB8F-DFBAABECD8EB}"/>
                    </a:ext>
                  </a:extLst>
                </p:cNvPr>
                <p:cNvPicPr/>
                <p:nvPr/>
              </p:nvPicPr>
              <p:blipFill>
                <a:blip r:embed="rId59"/>
                <a:stretch>
                  <a:fillRect/>
                </a:stretch>
              </p:blipFill>
              <p:spPr>
                <a:xfrm>
                  <a:off x="9168493" y="3435312"/>
                  <a:ext cx="264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 name="Freihand 28">
                  <a:extLst>
                    <a:ext uri="{FF2B5EF4-FFF2-40B4-BE49-F238E27FC236}">
                      <a16:creationId xmlns:a16="http://schemas.microsoft.com/office/drawing/2014/main" id="{1974D340-C54C-4D59-B6F3-8D829B62C5A8}"/>
                    </a:ext>
                  </a:extLst>
                </p14:cNvPr>
                <p14:cNvContentPartPr/>
                <p14:nvPr/>
              </p14:nvContentPartPr>
              <p14:xfrm>
                <a:off x="9398893" y="3419472"/>
                <a:ext cx="47160" cy="34920"/>
              </p14:xfrm>
            </p:contentPart>
          </mc:Choice>
          <mc:Fallback>
            <p:pic>
              <p:nvPicPr>
                <p:cNvPr id="29" name="Freihand 28">
                  <a:extLst>
                    <a:ext uri="{FF2B5EF4-FFF2-40B4-BE49-F238E27FC236}">
                      <a16:creationId xmlns:a16="http://schemas.microsoft.com/office/drawing/2014/main" id="{1974D340-C54C-4D59-B6F3-8D829B62C5A8}"/>
                    </a:ext>
                  </a:extLst>
                </p:cNvPr>
                <p:cNvPicPr/>
                <p:nvPr/>
              </p:nvPicPr>
              <p:blipFill>
                <a:blip r:embed="rId61"/>
                <a:stretch>
                  <a:fillRect/>
                </a:stretch>
              </p:blipFill>
              <p:spPr>
                <a:xfrm>
                  <a:off x="9394573" y="3415152"/>
                  <a:ext cx="55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 name="Freihand 29">
                  <a:extLst>
                    <a:ext uri="{FF2B5EF4-FFF2-40B4-BE49-F238E27FC236}">
                      <a16:creationId xmlns:a16="http://schemas.microsoft.com/office/drawing/2014/main" id="{55B9A011-4609-4E50-8426-B03B56E725A1}"/>
                    </a:ext>
                  </a:extLst>
                </p14:cNvPr>
                <p14:cNvContentPartPr/>
                <p14:nvPr/>
              </p14:nvContentPartPr>
              <p14:xfrm>
                <a:off x="9548293" y="3477432"/>
                <a:ext cx="126720" cy="72720"/>
              </p14:xfrm>
            </p:contentPart>
          </mc:Choice>
          <mc:Fallback>
            <p:pic>
              <p:nvPicPr>
                <p:cNvPr id="30" name="Freihand 29">
                  <a:extLst>
                    <a:ext uri="{FF2B5EF4-FFF2-40B4-BE49-F238E27FC236}">
                      <a16:creationId xmlns:a16="http://schemas.microsoft.com/office/drawing/2014/main" id="{55B9A011-4609-4E50-8426-B03B56E725A1}"/>
                    </a:ext>
                  </a:extLst>
                </p:cNvPr>
                <p:cNvPicPr/>
                <p:nvPr/>
              </p:nvPicPr>
              <p:blipFill>
                <a:blip r:embed="rId63"/>
                <a:stretch>
                  <a:fillRect/>
                </a:stretch>
              </p:blipFill>
              <p:spPr>
                <a:xfrm>
                  <a:off x="9543973" y="3473112"/>
                  <a:ext cx="135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 name="Freihand 30">
                  <a:extLst>
                    <a:ext uri="{FF2B5EF4-FFF2-40B4-BE49-F238E27FC236}">
                      <a16:creationId xmlns:a16="http://schemas.microsoft.com/office/drawing/2014/main" id="{4F607C7F-BC51-4A57-A92D-ECA256083C75}"/>
                    </a:ext>
                  </a:extLst>
                </p14:cNvPr>
                <p14:cNvContentPartPr/>
                <p14:nvPr/>
              </p14:nvContentPartPr>
              <p14:xfrm>
                <a:off x="9691213" y="3476352"/>
                <a:ext cx="87480" cy="71280"/>
              </p14:xfrm>
            </p:contentPart>
          </mc:Choice>
          <mc:Fallback>
            <p:pic>
              <p:nvPicPr>
                <p:cNvPr id="31" name="Freihand 30">
                  <a:extLst>
                    <a:ext uri="{FF2B5EF4-FFF2-40B4-BE49-F238E27FC236}">
                      <a16:creationId xmlns:a16="http://schemas.microsoft.com/office/drawing/2014/main" id="{4F607C7F-BC51-4A57-A92D-ECA256083C75}"/>
                    </a:ext>
                  </a:extLst>
                </p:cNvPr>
                <p:cNvPicPr/>
                <p:nvPr/>
              </p:nvPicPr>
              <p:blipFill>
                <a:blip r:embed="rId65"/>
                <a:stretch>
                  <a:fillRect/>
                </a:stretch>
              </p:blipFill>
              <p:spPr>
                <a:xfrm>
                  <a:off x="9686893" y="3472032"/>
                  <a:ext cx="96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2" name="Freihand 31">
                  <a:extLst>
                    <a:ext uri="{FF2B5EF4-FFF2-40B4-BE49-F238E27FC236}">
                      <a16:creationId xmlns:a16="http://schemas.microsoft.com/office/drawing/2014/main" id="{E5C60237-EB8D-4045-9B39-18DA583B780E}"/>
                    </a:ext>
                  </a:extLst>
                </p14:cNvPr>
                <p14:cNvContentPartPr/>
                <p14:nvPr/>
              </p14:nvContentPartPr>
              <p14:xfrm>
                <a:off x="9797413" y="3391752"/>
                <a:ext cx="151920" cy="121320"/>
              </p14:xfrm>
            </p:contentPart>
          </mc:Choice>
          <mc:Fallback>
            <p:pic>
              <p:nvPicPr>
                <p:cNvPr id="32" name="Freihand 31">
                  <a:extLst>
                    <a:ext uri="{FF2B5EF4-FFF2-40B4-BE49-F238E27FC236}">
                      <a16:creationId xmlns:a16="http://schemas.microsoft.com/office/drawing/2014/main" id="{E5C60237-EB8D-4045-9B39-18DA583B780E}"/>
                    </a:ext>
                  </a:extLst>
                </p:cNvPr>
                <p:cNvPicPr/>
                <p:nvPr/>
              </p:nvPicPr>
              <p:blipFill>
                <a:blip r:embed="rId67"/>
                <a:stretch>
                  <a:fillRect/>
                </a:stretch>
              </p:blipFill>
              <p:spPr>
                <a:xfrm>
                  <a:off x="9793093" y="3387432"/>
                  <a:ext cx="160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3" name="Freihand 32">
                  <a:extLst>
                    <a:ext uri="{FF2B5EF4-FFF2-40B4-BE49-F238E27FC236}">
                      <a16:creationId xmlns:a16="http://schemas.microsoft.com/office/drawing/2014/main" id="{85363679-E9C6-4309-97DE-6904EA8511B4}"/>
                    </a:ext>
                  </a:extLst>
                </p14:cNvPr>
                <p14:cNvContentPartPr/>
                <p14:nvPr/>
              </p14:nvContentPartPr>
              <p14:xfrm>
                <a:off x="9965893" y="3455472"/>
                <a:ext cx="57960" cy="82080"/>
              </p14:xfrm>
            </p:contentPart>
          </mc:Choice>
          <mc:Fallback>
            <p:pic>
              <p:nvPicPr>
                <p:cNvPr id="33" name="Freihand 32">
                  <a:extLst>
                    <a:ext uri="{FF2B5EF4-FFF2-40B4-BE49-F238E27FC236}">
                      <a16:creationId xmlns:a16="http://schemas.microsoft.com/office/drawing/2014/main" id="{85363679-E9C6-4309-97DE-6904EA8511B4}"/>
                    </a:ext>
                  </a:extLst>
                </p:cNvPr>
                <p:cNvPicPr/>
                <p:nvPr/>
              </p:nvPicPr>
              <p:blipFill>
                <a:blip r:embed="rId69"/>
                <a:stretch>
                  <a:fillRect/>
                </a:stretch>
              </p:blipFill>
              <p:spPr>
                <a:xfrm>
                  <a:off x="9961573" y="3451152"/>
                  <a:ext cx="66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 name="Freihand 33">
                  <a:extLst>
                    <a:ext uri="{FF2B5EF4-FFF2-40B4-BE49-F238E27FC236}">
                      <a16:creationId xmlns:a16="http://schemas.microsoft.com/office/drawing/2014/main" id="{84851DA1-8475-4E9A-9AD3-9D7D36E8DCF8}"/>
                    </a:ext>
                  </a:extLst>
                </p14:cNvPr>
                <p14:cNvContentPartPr/>
                <p14:nvPr/>
              </p14:nvContentPartPr>
              <p14:xfrm>
                <a:off x="10018093" y="3382752"/>
                <a:ext cx="206640" cy="149400"/>
              </p14:xfrm>
            </p:contentPart>
          </mc:Choice>
          <mc:Fallback>
            <p:pic>
              <p:nvPicPr>
                <p:cNvPr id="34" name="Freihand 33">
                  <a:extLst>
                    <a:ext uri="{FF2B5EF4-FFF2-40B4-BE49-F238E27FC236}">
                      <a16:creationId xmlns:a16="http://schemas.microsoft.com/office/drawing/2014/main" id="{84851DA1-8475-4E9A-9AD3-9D7D36E8DCF8}"/>
                    </a:ext>
                  </a:extLst>
                </p:cNvPr>
                <p:cNvPicPr/>
                <p:nvPr/>
              </p:nvPicPr>
              <p:blipFill>
                <a:blip r:embed="rId71"/>
                <a:stretch>
                  <a:fillRect/>
                </a:stretch>
              </p:blipFill>
              <p:spPr>
                <a:xfrm>
                  <a:off x="10013773" y="3378432"/>
                  <a:ext cx="215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 name="Freihand 34">
                  <a:extLst>
                    <a:ext uri="{FF2B5EF4-FFF2-40B4-BE49-F238E27FC236}">
                      <a16:creationId xmlns:a16="http://schemas.microsoft.com/office/drawing/2014/main" id="{D92D498B-EE25-47DC-8EA9-140C1FA8257E}"/>
                    </a:ext>
                  </a:extLst>
                </p14:cNvPr>
                <p14:cNvContentPartPr/>
                <p14:nvPr/>
              </p14:nvContentPartPr>
              <p14:xfrm>
                <a:off x="9639013" y="3378792"/>
                <a:ext cx="94320" cy="8280"/>
              </p14:xfrm>
            </p:contentPart>
          </mc:Choice>
          <mc:Fallback>
            <p:pic>
              <p:nvPicPr>
                <p:cNvPr id="35" name="Freihand 34">
                  <a:extLst>
                    <a:ext uri="{FF2B5EF4-FFF2-40B4-BE49-F238E27FC236}">
                      <a16:creationId xmlns:a16="http://schemas.microsoft.com/office/drawing/2014/main" id="{D92D498B-EE25-47DC-8EA9-140C1FA8257E}"/>
                    </a:ext>
                  </a:extLst>
                </p:cNvPr>
                <p:cNvPicPr/>
                <p:nvPr/>
              </p:nvPicPr>
              <p:blipFill>
                <a:blip r:embed="rId73"/>
                <a:stretch>
                  <a:fillRect/>
                </a:stretch>
              </p:blipFill>
              <p:spPr>
                <a:xfrm>
                  <a:off x="9634693" y="3374472"/>
                  <a:ext cx="102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 name="Freihand 35">
                  <a:extLst>
                    <a:ext uri="{FF2B5EF4-FFF2-40B4-BE49-F238E27FC236}">
                      <a16:creationId xmlns:a16="http://schemas.microsoft.com/office/drawing/2014/main" id="{908B0B98-B7C6-4F72-AB4E-704A469572FD}"/>
                    </a:ext>
                  </a:extLst>
                </p14:cNvPr>
                <p14:cNvContentPartPr/>
                <p14:nvPr/>
              </p14:nvContentPartPr>
              <p14:xfrm>
                <a:off x="10377733" y="3395712"/>
                <a:ext cx="208080" cy="175680"/>
              </p14:xfrm>
            </p:contentPart>
          </mc:Choice>
          <mc:Fallback>
            <p:pic>
              <p:nvPicPr>
                <p:cNvPr id="36" name="Freihand 35">
                  <a:extLst>
                    <a:ext uri="{FF2B5EF4-FFF2-40B4-BE49-F238E27FC236}">
                      <a16:creationId xmlns:a16="http://schemas.microsoft.com/office/drawing/2014/main" id="{908B0B98-B7C6-4F72-AB4E-704A469572FD}"/>
                    </a:ext>
                  </a:extLst>
                </p:cNvPr>
                <p:cNvPicPr/>
                <p:nvPr/>
              </p:nvPicPr>
              <p:blipFill>
                <a:blip r:embed="rId75"/>
                <a:stretch>
                  <a:fillRect/>
                </a:stretch>
              </p:blipFill>
              <p:spPr>
                <a:xfrm>
                  <a:off x="10373413" y="3391392"/>
                  <a:ext cx="216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7" name="Freihand 36">
                  <a:extLst>
                    <a:ext uri="{FF2B5EF4-FFF2-40B4-BE49-F238E27FC236}">
                      <a16:creationId xmlns:a16="http://schemas.microsoft.com/office/drawing/2014/main" id="{A0F45124-E9BE-47CA-957B-D78B1910B19F}"/>
                    </a:ext>
                  </a:extLst>
                </p14:cNvPr>
                <p14:cNvContentPartPr/>
                <p14:nvPr/>
              </p14:nvContentPartPr>
              <p14:xfrm>
                <a:off x="10589413" y="3401472"/>
                <a:ext cx="79560" cy="119880"/>
              </p14:xfrm>
            </p:contentPart>
          </mc:Choice>
          <mc:Fallback>
            <p:pic>
              <p:nvPicPr>
                <p:cNvPr id="37" name="Freihand 36">
                  <a:extLst>
                    <a:ext uri="{FF2B5EF4-FFF2-40B4-BE49-F238E27FC236}">
                      <a16:creationId xmlns:a16="http://schemas.microsoft.com/office/drawing/2014/main" id="{A0F45124-E9BE-47CA-957B-D78B1910B19F}"/>
                    </a:ext>
                  </a:extLst>
                </p:cNvPr>
                <p:cNvPicPr/>
                <p:nvPr/>
              </p:nvPicPr>
              <p:blipFill>
                <a:blip r:embed="rId77"/>
                <a:stretch>
                  <a:fillRect/>
                </a:stretch>
              </p:blipFill>
              <p:spPr>
                <a:xfrm>
                  <a:off x="10585093" y="3397152"/>
                  <a:ext cx="88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8" name="Freihand 37">
                  <a:extLst>
                    <a:ext uri="{FF2B5EF4-FFF2-40B4-BE49-F238E27FC236}">
                      <a16:creationId xmlns:a16="http://schemas.microsoft.com/office/drawing/2014/main" id="{1628FBBD-F0D1-4F2B-B544-E917C6B0CBE3}"/>
                    </a:ext>
                  </a:extLst>
                </p14:cNvPr>
                <p14:cNvContentPartPr/>
                <p14:nvPr/>
              </p14:nvContentPartPr>
              <p14:xfrm>
                <a:off x="10807573" y="3450432"/>
                <a:ext cx="60480" cy="10080"/>
              </p14:xfrm>
            </p:contentPart>
          </mc:Choice>
          <mc:Fallback>
            <p:pic>
              <p:nvPicPr>
                <p:cNvPr id="38" name="Freihand 37">
                  <a:extLst>
                    <a:ext uri="{FF2B5EF4-FFF2-40B4-BE49-F238E27FC236}">
                      <a16:creationId xmlns:a16="http://schemas.microsoft.com/office/drawing/2014/main" id="{1628FBBD-F0D1-4F2B-B544-E917C6B0CBE3}"/>
                    </a:ext>
                  </a:extLst>
                </p:cNvPr>
                <p:cNvPicPr/>
                <p:nvPr/>
              </p:nvPicPr>
              <p:blipFill>
                <a:blip r:embed="rId79"/>
                <a:stretch>
                  <a:fillRect/>
                </a:stretch>
              </p:blipFill>
              <p:spPr>
                <a:xfrm>
                  <a:off x="10803253" y="3446112"/>
                  <a:ext cx="69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9" name="Freihand 38">
                  <a:extLst>
                    <a:ext uri="{FF2B5EF4-FFF2-40B4-BE49-F238E27FC236}">
                      <a16:creationId xmlns:a16="http://schemas.microsoft.com/office/drawing/2014/main" id="{06F216FE-A1F8-4517-9526-1A8932B2F3C9}"/>
                    </a:ext>
                  </a:extLst>
                </p14:cNvPr>
                <p14:cNvContentPartPr/>
                <p14:nvPr/>
              </p14:nvContentPartPr>
              <p14:xfrm>
                <a:off x="10994413" y="3390672"/>
                <a:ext cx="81000" cy="115920"/>
              </p14:xfrm>
            </p:contentPart>
          </mc:Choice>
          <mc:Fallback>
            <p:pic>
              <p:nvPicPr>
                <p:cNvPr id="39" name="Freihand 38">
                  <a:extLst>
                    <a:ext uri="{FF2B5EF4-FFF2-40B4-BE49-F238E27FC236}">
                      <a16:creationId xmlns:a16="http://schemas.microsoft.com/office/drawing/2014/main" id="{06F216FE-A1F8-4517-9526-1A8932B2F3C9}"/>
                    </a:ext>
                  </a:extLst>
                </p:cNvPr>
                <p:cNvPicPr/>
                <p:nvPr/>
              </p:nvPicPr>
              <p:blipFill>
                <a:blip r:embed="rId81"/>
                <a:stretch>
                  <a:fillRect/>
                </a:stretch>
              </p:blipFill>
              <p:spPr>
                <a:xfrm>
                  <a:off x="10990093" y="3386352"/>
                  <a:ext cx="89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0" name="Freihand 39">
                  <a:extLst>
                    <a:ext uri="{FF2B5EF4-FFF2-40B4-BE49-F238E27FC236}">
                      <a16:creationId xmlns:a16="http://schemas.microsoft.com/office/drawing/2014/main" id="{227EC7F2-F116-4C46-8792-53B54690C9FF}"/>
                    </a:ext>
                  </a:extLst>
                </p14:cNvPr>
                <p14:cNvContentPartPr/>
                <p14:nvPr/>
              </p14:nvContentPartPr>
              <p14:xfrm>
                <a:off x="11067493" y="3356472"/>
                <a:ext cx="163080" cy="164160"/>
              </p14:xfrm>
            </p:contentPart>
          </mc:Choice>
          <mc:Fallback>
            <p:pic>
              <p:nvPicPr>
                <p:cNvPr id="40" name="Freihand 39">
                  <a:extLst>
                    <a:ext uri="{FF2B5EF4-FFF2-40B4-BE49-F238E27FC236}">
                      <a16:creationId xmlns:a16="http://schemas.microsoft.com/office/drawing/2014/main" id="{227EC7F2-F116-4C46-8792-53B54690C9FF}"/>
                    </a:ext>
                  </a:extLst>
                </p:cNvPr>
                <p:cNvPicPr/>
                <p:nvPr/>
              </p:nvPicPr>
              <p:blipFill>
                <a:blip r:embed="rId83"/>
                <a:stretch>
                  <a:fillRect/>
                </a:stretch>
              </p:blipFill>
              <p:spPr>
                <a:xfrm>
                  <a:off x="11063173" y="3352152"/>
                  <a:ext cx="171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1" name="Freihand 40">
                  <a:extLst>
                    <a:ext uri="{FF2B5EF4-FFF2-40B4-BE49-F238E27FC236}">
                      <a16:creationId xmlns:a16="http://schemas.microsoft.com/office/drawing/2014/main" id="{38ABDBED-DDB2-42B5-9D53-C0302A1CDB6C}"/>
                    </a:ext>
                  </a:extLst>
                </p14:cNvPr>
                <p14:cNvContentPartPr/>
                <p14:nvPr/>
              </p14:nvContentPartPr>
              <p14:xfrm>
                <a:off x="11360173" y="3345312"/>
                <a:ext cx="74520" cy="266040"/>
              </p14:xfrm>
            </p:contentPart>
          </mc:Choice>
          <mc:Fallback>
            <p:pic>
              <p:nvPicPr>
                <p:cNvPr id="41" name="Freihand 40">
                  <a:extLst>
                    <a:ext uri="{FF2B5EF4-FFF2-40B4-BE49-F238E27FC236}">
                      <a16:creationId xmlns:a16="http://schemas.microsoft.com/office/drawing/2014/main" id="{38ABDBED-DDB2-42B5-9D53-C0302A1CDB6C}"/>
                    </a:ext>
                  </a:extLst>
                </p:cNvPr>
                <p:cNvPicPr/>
                <p:nvPr/>
              </p:nvPicPr>
              <p:blipFill>
                <a:blip r:embed="rId85"/>
                <a:stretch>
                  <a:fillRect/>
                </a:stretch>
              </p:blipFill>
              <p:spPr>
                <a:xfrm>
                  <a:off x="11355853" y="3340992"/>
                  <a:ext cx="831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2" name="Freihand 41">
                  <a:extLst>
                    <a:ext uri="{FF2B5EF4-FFF2-40B4-BE49-F238E27FC236}">
                      <a16:creationId xmlns:a16="http://schemas.microsoft.com/office/drawing/2014/main" id="{E89CB8FA-ACB0-4D9F-87C5-D968B8ADCB95}"/>
                    </a:ext>
                  </a:extLst>
                </p14:cNvPr>
                <p14:cNvContentPartPr/>
                <p14:nvPr/>
              </p14:nvContentPartPr>
              <p14:xfrm>
                <a:off x="11468533" y="3419112"/>
                <a:ext cx="100440" cy="67680"/>
              </p14:xfrm>
            </p:contentPart>
          </mc:Choice>
          <mc:Fallback>
            <p:pic>
              <p:nvPicPr>
                <p:cNvPr id="42" name="Freihand 41">
                  <a:extLst>
                    <a:ext uri="{FF2B5EF4-FFF2-40B4-BE49-F238E27FC236}">
                      <a16:creationId xmlns:a16="http://schemas.microsoft.com/office/drawing/2014/main" id="{E89CB8FA-ACB0-4D9F-87C5-D968B8ADCB95}"/>
                    </a:ext>
                  </a:extLst>
                </p:cNvPr>
                <p:cNvPicPr/>
                <p:nvPr/>
              </p:nvPicPr>
              <p:blipFill>
                <a:blip r:embed="rId87"/>
                <a:stretch>
                  <a:fillRect/>
                </a:stretch>
              </p:blipFill>
              <p:spPr>
                <a:xfrm>
                  <a:off x="11464213" y="3414432"/>
                  <a:ext cx="109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3" name="Freihand 42">
                  <a:extLst>
                    <a:ext uri="{FF2B5EF4-FFF2-40B4-BE49-F238E27FC236}">
                      <a16:creationId xmlns:a16="http://schemas.microsoft.com/office/drawing/2014/main" id="{10E2F2EA-B826-4CE6-B045-3B9BF2ABDD99}"/>
                    </a:ext>
                  </a:extLst>
                </p14:cNvPr>
                <p14:cNvContentPartPr/>
                <p14:nvPr/>
              </p14:nvContentPartPr>
              <p14:xfrm>
                <a:off x="11595613" y="3320472"/>
                <a:ext cx="304920" cy="144360"/>
              </p14:xfrm>
            </p:contentPart>
          </mc:Choice>
          <mc:Fallback>
            <p:pic>
              <p:nvPicPr>
                <p:cNvPr id="43" name="Freihand 42">
                  <a:extLst>
                    <a:ext uri="{FF2B5EF4-FFF2-40B4-BE49-F238E27FC236}">
                      <a16:creationId xmlns:a16="http://schemas.microsoft.com/office/drawing/2014/main" id="{10E2F2EA-B826-4CE6-B045-3B9BF2ABDD99}"/>
                    </a:ext>
                  </a:extLst>
                </p:cNvPr>
                <p:cNvPicPr/>
                <p:nvPr/>
              </p:nvPicPr>
              <p:blipFill>
                <a:blip r:embed="rId89"/>
                <a:stretch>
                  <a:fillRect/>
                </a:stretch>
              </p:blipFill>
              <p:spPr>
                <a:xfrm>
                  <a:off x="11591293" y="3316152"/>
                  <a:ext cx="313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5" name="Freihand 44">
                  <a:extLst>
                    <a:ext uri="{FF2B5EF4-FFF2-40B4-BE49-F238E27FC236}">
                      <a16:creationId xmlns:a16="http://schemas.microsoft.com/office/drawing/2014/main" id="{A7C297A3-535F-437D-8B94-B5BD484D2168}"/>
                    </a:ext>
                  </a:extLst>
                </p14:cNvPr>
                <p14:cNvContentPartPr/>
                <p14:nvPr/>
              </p14:nvContentPartPr>
              <p14:xfrm>
                <a:off x="8693653" y="3754272"/>
                <a:ext cx="190440" cy="145080"/>
              </p14:xfrm>
            </p:contentPart>
          </mc:Choice>
          <mc:Fallback>
            <p:pic>
              <p:nvPicPr>
                <p:cNvPr id="45" name="Freihand 44">
                  <a:extLst>
                    <a:ext uri="{FF2B5EF4-FFF2-40B4-BE49-F238E27FC236}">
                      <a16:creationId xmlns:a16="http://schemas.microsoft.com/office/drawing/2014/main" id="{A7C297A3-535F-437D-8B94-B5BD484D2168}"/>
                    </a:ext>
                  </a:extLst>
                </p:cNvPr>
                <p:cNvPicPr/>
                <p:nvPr/>
              </p:nvPicPr>
              <p:blipFill>
                <a:blip r:embed="rId91"/>
                <a:stretch>
                  <a:fillRect/>
                </a:stretch>
              </p:blipFill>
              <p:spPr>
                <a:xfrm>
                  <a:off x="8689333" y="3749952"/>
                  <a:ext cx="199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6" name="Freihand 45">
                  <a:extLst>
                    <a:ext uri="{FF2B5EF4-FFF2-40B4-BE49-F238E27FC236}">
                      <a16:creationId xmlns:a16="http://schemas.microsoft.com/office/drawing/2014/main" id="{FED3448C-0BDE-4C0C-BA08-0340B80C66C1}"/>
                    </a:ext>
                  </a:extLst>
                </p14:cNvPr>
                <p14:cNvContentPartPr/>
                <p14:nvPr/>
              </p14:nvContentPartPr>
              <p14:xfrm>
                <a:off x="8869693" y="3714672"/>
                <a:ext cx="99360" cy="144720"/>
              </p14:xfrm>
            </p:contentPart>
          </mc:Choice>
          <mc:Fallback>
            <p:pic>
              <p:nvPicPr>
                <p:cNvPr id="46" name="Freihand 45">
                  <a:extLst>
                    <a:ext uri="{FF2B5EF4-FFF2-40B4-BE49-F238E27FC236}">
                      <a16:creationId xmlns:a16="http://schemas.microsoft.com/office/drawing/2014/main" id="{FED3448C-0BDE-4C0C-BA08-0340B80C66C1}"/>
                    </a:ext>
                  </a:extLst>
                </p:cNvPr>
                <p:cNvPicPr/>
                <p:nvPr/>
              </p:nvPicPr>
              <p:blipFill>
                <a:blip r:embed="rId93"/>
                <a:stretch>
                  <a:fillRect/>
                </a:stretch>
              </p:blipFill>
              <p:spPr>
                <a:xfrm>
                  <a:off x="8865373" y="3710352"/>
                  <a:ext cx="108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7" name="Freihand 46">
                  <a:extLst>
                    <a:ext uri="{FF2B5EF4-FFF2-40B4-BE49-F238E27FC236}">
                      <a16:creationId xmlns:a16="http://schemas.microsoft.com/office/drawing/2014/main" id="{62932577-5789-4C0B-9C13-91EE60F569F0}"/>
                    </a:ext>
                  </a:extLst>
                </p14:cNvPr>
                <p14:cNvContentPartPr/>
                <p14:nvPr/>
              </p14:nvContentPartPr>
              <p14:xfrm>
                <a:off x="8983093" y="3724392"/>
                <a:ext cx="24480" cy="123840"/>
              </p14:xfrm>
            </p:contentPart>
          </mc:Choice>
          <mc:Fallback>
            <p:pic>
              <p:nvPicPr>
                <p:cNvPr id="47" name="Freihand 46">
                  <a:extLst>
                    <a:ext uri="{FF2B5EF4-FFF2-40B4-BE49-F238E27FC236}">
                      <a16:creationId xmlns:a16="http://schemas.microsoft.com/office/drawing/2014/main" id="{62932577-5789-4C0B-9C13-91EE60F569F0}"/>
                    </a:ext>
                  </a:extLst>
                </p:cNvPr>
                <p:cNvPicPr/>
                <p:nvPr/>
              </p:nvPicPr>
              <p:blipFill>
                <a:blip r:embed="rId95"/>
                <a:stretch>
                  <a:fillRect/>
                </a:stretch>
              </p:blipFill>
              <p:spPr>
                <a:xfrm>
                  <a:off x="8978773" y="3720072"/>
                  <a:ext cx="33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8" name="Freihand 47">
                  <a:extLst>
                    <a:ext uri="{FF2B5EF4-FFF2-40B4-BE49-F238E27FC236}">
                      <a16:creationId xmlns:a16="http://schemas.microsoft.com/office/drawing/2014/main" id="{42303FDA-FF14-470F-948C-BADA59D20DE2}"/>
                    </a:ext>
                  </a:extLst>
                </p14:cNvPr>
                <p14:cNvContentPartPr/>
                <p14:nvPr/>
              </p14:nvContentPartPr>
              <p14:xfrm>
                <a:off x="9021973" y="3784872"/>
                <a:ext cx="158040" cy="67680"/>
              </p14:xfrm>
            </p:contentPart>
          </mc:Choice>
          <mc:Fallback>
            <p:pic>
              <p:nvPicPr>
                <p:cNvPr id="48" name="Freihand 47">
                  <a:extLst>
                    <a:ext uri="{FF2B5EF4-FFF2-40B4-BE49-F238E27FC236}">
                      <a16:creationId xmlns:a16="http://schemas.microsoft.com/office/drawing/2014/main" id="{42303FDA-FF14-470F-948C-BADA59D20DE2}"/>
                    </a:ext>
                  </a:extLst>
                </p:cNvPr>
                <p:cNvPicPr/>
                <p:nvPr/>
              </p:nvPicPr>
              <p:blipFill>
                <a:blip r:embed="rId97"/>
                <a:stretch>
                  <a:fillRect/>
                </a:stretch>
              </p:blipFill>
              <p:spPr>
                <a:xfrm>
                  <a:off x="9017653" y="3780552"/>
                  <a:ext cx="166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9" name="Freihand 48">
                  <a:extLst>
                    <a:ext uri="{FF2B5EF4-FFF2-40B4-BE49-F238E27FC236}">
                      <a16:creationId xmlns:a16="http://schemas.microsoft.com/office/drawing/2014/main" id="{55EDEC2A-5336-402B-B1E3-486B452335A6}"/>
                    </a:ext>
                  </a:extLst>
                </p14:cNvPr>
                <p14:cNvContentPartPr/>
                <p14:nvPr/>
              </p14:nvContentPartPr>
              <p14:xfrm>
                <a:off x="9375853" y="3718992"/>
                <a:ext cx="353520" cy="135720"/>
              </p14:xfrm>
            </p:contentPart>
          </mc:Choice>
          <mc:Fallback>
            <p:pic>
              <p:nvPicPr>
                <p:cNvPr id="49" name="Freihand 48">
                  <a:extLst>
                    <a:ext uri="{FF2B5EF4-FFF2-40B4-BE49-F238E27FC236}">
                      <a16:creationId xmlns:a16="http://schemas.microsoft.com/office/drawing/2014/main" id="{55EDEC2A-5336-402B-B1E3-486B452335A6}"/>
                    </a:ext>
                  </a:extLst>
                </p:cNvPr>
                <p:cNvPicPr/>
                <p:nvPr/>
              </p:nvPicPr>
              <p:blipFill>
                <a:blip r:embed="rId99"/>
                <a:stretch>
                  <a:fillRect/>
                </a:stretch>
              </p:blipFill>
              <p:spPr>
                <a:xfrm>
                  <a:off x="9371533" y="3714672"/>
                  <a:ext cx="362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0" name="Freihand 49">
                  <a:extLst>
                    <a:ext uri="{FF2B5EF4-FFF2-40B4-BE49-F238E27FC236}">
                      <a16:creationId xmlns:a16="http://schemas.microsoft.com/office/drawing/2014/main" id="{FB02AA16-6C10-488F-A699-DC88FC402160}"/>
                    </a:ext>
                  </a:extLst>
                </p14:cNvPr>
                <p14:cNvContentPartPr/>
                <p14:nvPr/>
              </p14:nvContentPartPr>
              <p14:xfrm>
                <a:off x="9928093" y="3664992"/>
                <a:ext cx="470520" cy="166320"/>
              </p14:xfrm>
            </p:contentPart>
          </mc:Choice>
          <mc:Fallback>
            <p:pic>
              <p:nvPicPr>
                <p:cNvPr id="50" name="Freihand 49">
                  <a:extLst>
                    <a:ext uri="{FF2B5EF4-FFF2-40B4-BE49-F238E27FC236}">
                      <a16:creationId xmlns:a16="http://schemas.microsoft.com/office/drawing/2014/main" id="{FB02AA16-6C10-488F-A699-DC88FC402160}"/>
                    </a:ext>
                  </a:extLst>
                </p:cNvPr>
                <p:cNvPicPr/>
                <p:nvPr/>
              </p:nvPicPr>
              <p:blipFill>
                <a:blip r:embed="rId101"/>
                <a:stretch>
                  <a:fillRect/>
                </a:stretch>
              </p:blipFill>
              <p:spPr>
                <a:xfrm>
                  <a:off x="9923773" y="3660672"/>
                  <a:ext cx="479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1" name="Freihand 50">
                  <a:extLst>
                    <a:ext uri="{FF2B5EF4-FFF2-40B4-BE49-F238E27FC236}">
                      <a16:creationId xmlns:a16="http://schemas.microsoft.com/office/drawing/2014/main" id="{DAC48B02-FDE3-43A8-813B-7EF8C4C529E0}"/>
                    </a:ext>
                  </a:extLst>
                </p14:cNvPr>
                <p14:cNvContentPartPr/>
                <p14:nvPr/>
              </p14:nvContentPartPr>
              <p14:xfrm>
                <a:off x="10404373" y="3667872"/>
                <a:ext cx="165240" cy="146520"/>
              </p14:xfrm>
            </p:contentPart>
          </mc:Choice>
          <mc:Fallback>
            <p:pic>
              <p:nvPicPr>
                <p:cNvPr id="51" name="Freihand 50">
                  <a:extLst>
                    <a:ext uri="{FF2B5EF4-FFF2-40B4-BE49-F238E27FC236}">
                      <a16:creationId xmlns:a16="http://schemas.microsoft.com/office/drawing/2014/main" id="{DAC48B02-FDE3-43A8-813B-7EF8C4C529E0}"/>
                    </a:ext>
                  </a:extLst>
                </p:cNvPr>
                <p:cNvPicPr/>
                <p:nvPr/>
              </p:nvPicPr>
              <p:blipFill>
                <a:blip r:embed="rId103"/>
                <a:stretch>
                  <a:fillRect/>
                </a:stretch>
              </p:blipFill>
              <p:spPr>
                <a:xfrm>
                  <a:off x="10400053" y="3663552"/>
                  <a:ext cx="173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2" name="Freihand 51">
                  <a:extLst>
                    <a:ext uri="{FF2B5EF4-FFF2-40B4-BE49-F238E27FC236}">
                      <a16:creationId xmlns:a16="http://schemas.microsoft.com/office/drawing/2014/main" id="{556DDD9B-FD77-4AD5-995C-24EF6F687D96}"/>
                    </a:ext>
                  </a:extLst>
                </p14:cNvPr>
                <p14:cNvContentPartPr/>
                <p14:nvPr/>
              </p14:nvContentPartPr>
              <p14:xfrm>
                <a:off x="10614613" y="3721152"/>
                <a:ext cx="240840" cy="102240"/>
              </p14:xfrm>
            </p:contentPart>
          </mc:Choice>
          <mc:Fallback>
            <p:pic>
              <p:nvPicPr>
                <p:cNvPr id="52" name="Freihand 51">
                  <a:extLst>
                    <a:ext uri="{FF2B5EF4-FFF2-40B4-BE49-F238E27FC236}">
                      <a16:creationId xmlns:a16="http://schemas.microsoft.com/office/drawing/2014/main" id="{556DDD9B-FD77-4AD5-995C-24EF6F687D96}"/>
                    </a:ext>
                  </a:extLst>
                </p:cNvPr>
                <p:cNvPicPr/>
                <p:nvPr/>
              </p:nvPicPr>
              <p:blipFill>
                <a:blip r:embed="rId105"/>
                <a:stretch>
                  <a:fillRect/>
                </a:stretch>
              </p:blipFill>
              <p:spPr>
                <a:xfrm>
                  <a:off x="10610293" y="3716832"/>
                  <a:ext cx="249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3" name="Freihand 52">
                  <a:extLst>
                    <a:ext uri="{FF2B5EF4-FFF2-40B4-BE49-F238E27FC236}">
                      <a16:creationId xmlns:a16="http://schemas.microsoft.com/office/drawing/2014/main" id="{B3B3BB50-905B-416E-B03D-5AEE129F79CB}"/>
                    </a:ext>
                  </a:extLst>
                </p14:cNvPr>
                <p14:cNvContentPartPr/>
                <p14:nvPr/>
              </p14:nvContentPartPr>
              <p14:xfrm>
                <a:off x="11036893" y="3620712"/>
                <a:ext cx="488160" cy="208800"/>
              </p14:xfrm>
            </p:contentPart>
          </mc:Choice>
          <mc:Fallback>
            <p:pic>
              <p:nvPicPr>
                <p:cNvPr id="53" name="Freihand 52">
                  <a:extLst>
                    <a:ext uri="{FF2B5EF4-FFF2-40B4-BE49-F238E27FC236}">
                      <a16:creationId xmlns:a16="http://schemas.microsoft.com/office/drawing/2014/main" id="{B3B3BB50-905B-416E-B03D-5AEE129F79CB}"/>
                    </a:ext>
                  </a:extLst>
                </p:cNvPr>
                <p:cNvPicPr/>
                <p:nvPr/>
              </p:nvPicPr>
              <p:blipFill>
                <a:blip r:embed="rId107"/>
                <a:stretch>
                  <a:fillRect/>
                </a:stretch>
              </p:blipFill>
              <p:spPr>
                <a:xfrm>
                  <a:off x="11032573" y="3616392"/>
                  <a:ext cx="496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4" name="Freihand 53">
                  <a:extLst>
                    <a:ext uri="{FF2B5EF4-FFF2-40B4-BE49-F238E27FC236}">
                      <a16:creationId xmlns:a16="http://schemas.microsoft.com/office/drawing/2014/main" id="{C5FBB9F1-BA37-40B1-AF02-8F3E9FB6BF28}"/>
                    </a:ext>
                  </a:extLst>
                </p14:cNvPr>
                <p14:cNvContentPartPr/>
                <p14:nvPr/>
              </p14:nvContentPartPr>
              <p14:xfrm>
                <a:off x="11499493" y="3700992"/>
                <a:ext cx="77040" cy="77040"/>
              </p14:xfrm>
            </p:contentPart>
          </mc:Choice>
          <mc:Fallback>
            <p:pic>
              <p:nvPicPr>
                <p:cNvPr id="54" name="Freihand 53">
                  <a:extLst>
                    <a:ext uri="{FF2B5EF4-FFF2-40B4-BE49-F238E27FC236}">
                      <a16:creationId xmlns:a16="http://schemas.microsoft.com/office/drawing/2014/main" id="{C5FBB9F1-BA37-40B1-AF02-8F3E9FB6BF28}"/>
                    </a:ext>
                  </a:extLst>
                </p:cNvPr>
                <p:cNvPicPr/>
                <p:nvPr/>
              </p:nvPicPr>
              <p:blipFill>
                <a:blip r:embed="rId109"/>
                <a:stretch>
                  <a:fillRect/>
                </a:stretch>
              </p:blipFill>
              <p:spPr>
                <a:xfrm>
                  <a:off x="11495173" y="3696672"/>
                  <a:ext cx="85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5" name="Freihand 54">
                  <a:extLst>
                    <a:ext uri="{FF2B5EF4-FFF2-40B4-BE49-F238E27FC236}">
                      <a16:creationId xmlns:a16="http://schemas.microsoft.com/office/drawing/2014/main" id="{B3D280D1-247A-439B-86CF-CA37939DE78E}"/>
                    </a:ext>
                  </a:extLst>
                </p14:cNvPr>
                <p14:cNvContentPartPr/>
                <p14:nvPr/>
              </p14:nvContentPartPr>
              <p14:xfrm>
                <a:off x="11562133" y="3635472"/>
                <a:ext cx="322560" cy="131400"/>
              </p14:xfrm>
            </p:contentPart>
          </mc:Choice>
          <mc:Fallback>
            <p:pic>
              <p:nvPicPr>
                <p:cNvPr id="55" name="Freihand 54">
                  <a:extLst>
                    <a:ext uri="{FF2B5EF4-FFF2-40B4-BE49-F238E27FC236}">
                      <a16:creationId xmlns:a16="http://schemas.microsoft.com/office/drawing/2014/main" id="{B3D280D1-247A-439B-86CF-CA37939DE78E}"/>
                    </a:ext>
                  </a:extLst>
                </p:cNvPr>
                <p:cNvPicPr/>
                <p:nvPr/>
              </p:nvPicPr>
              <p:blipFill>
                <a:blip r:embed="rId111"/>
                <a:stretch>
                  <a:fillRect/>
                </a:stretch>
              </p:blipFill>
              <p:spPr>
                <a:xfrm>
                  <a:off x="11557813" y="3631152"/>
                  <a:ext cx="331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6" name="Freihand 55">
                  <a:extLst>
                    <a:ext uri="{FF2B5EF4-FFF2-40B4-BE49-F238E27FC236}">
                      <a16:creationId xmlns:a16="http://schemas.microsoft.com/office/drawing/2014/main" id="{AECE86E0-45CE-4F30-B970-39AD3A964152}"/>
                    </a:ext>
                  </a:extLst>
                </p14:cNvPr>
                <p14:cNvContentPartPr/>
                <p14:nvPr/>
              </p14:nvContentPartPr>
              <p14:xfrm>
                <a:off x="11820253" y="3697032"/>
                <a:ext cx="24840" cy="86040"/>
              </p14:xfrm>
            </p:contentPart>
          </mc:Choice>
          <mc:Fallback>
            <p:pic>
              <p:nvPicPr>
                <p:cNvPr id="56" name="Freihand 55">
                  <a:extLst>
                    <a:ext uri="{FF2B5EF4-FFF2-40B4-BE49-F238E27FC236}">
                      <a16:creationId xmlns:a16="http://schemas.microsoft.com/office/drawing/2014/main" id="{AECE86E0-45CE-4F30-B970-39AD3A964152}"/>
                    </a:ext>
                  </a:extLst>
                </p:cNvPr>
                <p:cNvPicPr/>
                <p:nvPr/>
              </p:nvPicPr>
              <p:blipFill>
                <a:blip r:embed="rId113"/>
                <a:stretch>
                  <a:fillRect/>
                </a:stretch>
              </p:blipFill>
              <p:spPr>
                <a:xfrm>
                  <a:off x="11815933" y="3692712"/>
                  <a:ext cx="33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7" name="Freihand 56">
                  <a:extLst>
                    <a:ext uri="{FF2B5EF4-FFF2-40B4-BE49-F238E27FC236}">
                      <a16:creationId xmlns:a16="http://schemas.microsoft.com/office/drawing/2014/main" id="{F00B3E95-C376-4105-9C99-419A8A4F6242}"/>
                    </a:ext>
                  </a:extLst>
                </p14:cNvPr>
                <p14:cNvContentPartPr/>
                <p14:nvPr/>
              </p14:nvContentPartPr>
              <p14:xfrm>
                <a:off x="11871013" y="3639072"/>
                <a:ext cx="101880" cy="167760"/>
              </p14:xfrm>
            </p:contentPart>
          </mc:Choice>
          <mc:Fallback>
            <p:pic>
              <p:nvPicPr>
                <p:cNvPr id="57" name="Freihand 56">
                  <a:extLst>
                    <a:ext uri="{FF2B5EF4-FFF2-40B4-BE49-F238E27FC236}">
                      <a16:creationId xmlns:a16="http://schemas.microsoft.com/office/drawing/2014/main" id="{F00B3E95-C376-4105-9C99-419A8A4F6242}"/>
                    </a:ext>
                  </a:extLst>
                </p:cNvPr>
                <p:cNvPicPr/>
                <p:nvPr/>
              </p:nvPicPr>
              <p:blipFill>
                <a:blip r:embed="rId115"/>
                <a:stretch>
                  <a:fillRect/>
                </a:stretch>
              </p:blipFill>
              <p:spPr>
                <a:xfrm>
                  <a:off x="11866693" y="3634752"/>
                  <a:ext cx="110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9" name="Freihand 58">
                  <a:extLst>
                    <a:ext uri="{FF2B5EF4-FFF2-40B4-BE49-F238E27FC236}">
                      <a16:creationId xmlns:a16="http://schemas.microsoft.com/office/drawing/2014/main" id="{0F9962B4-5DFD-42FF-99AF-B0CD549A0196}"/>
                    </a:ext>
                  </a:extLst>
                </p14:cNvPr>
                <p14:cNvContentPartPr/>
                <p14:nvPr/>
              </p14:nvContentPartPr>
              <p14:xfrm>
                <a:off x="8308813" y="4007712"/>
                <a:ext cx="348120" cy="155520"/>
              </p14:xfrm>
            </p:contentPart>
          </mc:Choice>
          <mc:Fallback>
            <p:pic>
              <p:nvPicPr>
                <p:cNvPr id="59" name="Freihand 58">
                  <a:extLst>
                    <a:ext uri="{FF2B5EF4-FFF2-40B4-BE49-F238E27FC236}">
                      <a16:creationId xmlns:a16="http://schemas.microsoft.com/office/drawing/2014/main" id="{0F9962B4-5DFD-42FF-99AF-B0CD549A0196}"/>
                    </a:ext>
                  </a:extLst>
                </p:cNvPr>
                <p:cNvPicPr/>
                <p:nvPr/>
              </p:nvPicPr>
              <p:blipFill>
                <a:blip r:embed="rId117"/>
                <a:stretch>
                  <a:fillRect/>
                </a:stretch>
              </p:blipFill>
              <p:spPr>
                <a:xfrm>
                  <a:off x="8304493" y="4003392"/>
                  <a:ext cx="356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0" name="Freihand 59">
                  <a:extLst>
                    <a:ext uri="{FF2B5EF4-FFF2-40B4-BE49-F238E27FC236}">
                      <a16:creationId xmlns:a16="http://schemas.microsoft.com/office/drawing/2014/main" id="{296DC175-8C98-45BD-91F1-29FEDE612BE5}"/>
                    </a:ext>
                  </a:extLst>
                </p14:cNvPr>
                <p14:cNvContentPartPr/>
                <p14:nvPr/>
              </p14:nvContentPartPr>
              <p14:xfrm>
                <a:off x="8634253" y="3969552"/>
                <a:ext cx="59760" cy="53280"/>
              </p14:xfrm>
            </p:contentPart>
          </mc:Choice>
          <mc:Fallback>
            <p:pic>
              <p:nvPicPr>
                <p:cNvPr id="60" name="Freihand 59">
                  <a:extLst>
                    <a:ext uri="{FF2B5EF4-FFF2-40B4-BE49-F238E27FC236}">
                      <a16:creationId xmlns:a16="http://schemas.microsoft.com/office/drawing/2014/main" id="{296DC175-8C98-45BD-91F1-29FEDE612BE5}"/>
                    </a:ext>
                  </a:extLst>
                </p:cNvPr>
                <p:cNvPicPr/>
                <p:nvPr/>
              </p:nvPicPr>
              <p:blipFill>
                <a:blip r:embed="rId119"/>
                <a:stretch>
                  <a:fillRect/>
                </a:stretch>
              </p:blipFill>
              <p:spPr>
                <a:xfrm>
                  <a:off x="8629933" y="3965232"/>
                  <a:ext cx="68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1" name="Freihand 60">
                  <a:extLst>
                    <a:ext uri="{FF2B5EF4-FFF2-40B4-BE49-F238E27FC236}">
                      <a16:creationId xmlns:a16="http://schemas.microsoft.com/office/drawing/2014/main" id="{82D1E003-6511-4A1D-98D5-CA95BF71C80D}"/>
                    </a:ext>
                  </a:extLst>
                </p14:cNvPr>
                <p14:cNvContentPartPr/>
                <p14:nvPr/>
              </p14:nvContentPartPr>
              <p14:xfrm>
                <a:off x="8671333" y="4019952"/>
                <a:ext cx="79920" cy="91440"/>
              </p14:xfrm>
            </p:contentPart>
          </mc:Choice>
          <mc:Fallback>
            <p:pic>
              <p:nvPicPr>
                <p:cNvPr id="61" name="Freihand 60">
                  <a:extLst>
                    <a:ext uri="{FF2B5EF4-FFF2-40B4-BE49-F238E27FC236}">
                      <a16:creationId xmlns:a16="http://schemas.microsoft.com/office/drawing/2014/main" id="{82D1E003-6511-4A1D-98D5-CA95BF71C80D}"/>
                    </a:ext>
                  </a:extLst>
                </p:cNvPr>
                <p:cNvPicPr/>
                <p:nvPr/>
              </p:nvPicPr>
              <p:blipFill>
                <a:blip r:embed="rId121"/>
                <a:stretch>
                  <a:fillRect/>
                </a:stretch>
              </p:blipFill>
              <p:spPr>
                <a:xfrm>
                  <a:off x="8667013" y="4015632"/>
                  <a:ext cx="88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2" name="Freihand 61">
                  <a:extLst>
                    <a:ext uri="{FF2B5EF4-FFF2-40B4-BE49-F238E27FC236}">
                      <a16:creationId xmlns:a16="http://schemas.microsoft.com/office/drawing/2014/main" id="{54FA27FC-67FD-4574-887D-1A0E7CACD296}"/>
                    </a:ext>
                  </a:extLst>
                </p14:cNvPr>
                <p14:cNvContentPartPr/>
                <p14:nvPr/>
              </p14:nvContentPartPr>
              <p14:xfrm>
                <a:off x="8766013" y="3932472"/>
                <a:ext cx="134640" cy="157680"/>
              </p14:xfrm>
            </p:contentPart>
          </mc:Choice>
          <mc:Fallback>
            <p:pic>
              <p:nvPicPr>
                <p:cNvPr id="62" name="Freihand 61">
                  <a:extLst>
                    <a:ext uri="{FF2B5EF4-FFF2-40B4-BE49-F238E27FC236}">
                      <a16:creationId xmlns:a16="http://schemas.microsoft.com/office/drawing/2014/main" id="{54FA27FC-67FD-4574-887D-1A0E7CACD296}"/>
                    </a:ext>
                  </a:extLst>
                </p:cNvPr>
                <p:cNvPicPr/>
                <p:nvPr/>
              </p:nvPicPr>
              <p:blipFill>
                <a:blip r:embed="rId123"/>
                <a:stretch>
                  <a:fillRect/>
                </a:stretch>
              </p:blipFill>
              <p:spPr>
                <a:xfrm>
                  <a:off x="8761693" y="3928152"/>
                  <a:ext cx="143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3" name="Freihand 62">
                  <a:extLst>
                    <a:ext uri="{FF2B5EF4-FFF2-40B4-BE49-F238E27FC236}">
                      <a16:creationId xmlns:a16="http://schemas.microsoft.com/office/drawing/2014/main" id="{67637E92-641B-4AE0-9237-0DE2F4D511D2}"/>
                    </a:ext>
                  </a:extLst>
                </p14:cNvPr>
                <p14:cNvContentPartPr/>
                <p14:nvPr/>
              </p14:nvContentPartPr>
              <p14:xfrm>
                <a:off x="9083173" y="3933192"/>
                <a:ext cx="271440" cy="155160"/>
              </p14:xfrm>
            </p:contentPart>
          </mc:Choice>
          <mc:Fallback>
            <p:pic>
              <p:nvPicPr>
                <p:cNvPr id="63" name="Freihand 62">
                  <a:extLst>
                    <a:ext uri="{FF2B5EF4-FFF2-40B4-BE49-F238E27FC236}">
                      <a16:creationId xmlns:a16="http://schemas.microsoft.com/office/drawing/2014/main" id="{67637E92-641B-4AE0-9237-0DE2F4D511D2}"/>
                    </a:ext>
                  </a:extLst>
                </p:cNvPr>
                <p:cNvPicPr/>
                <p:nvPr/>
              </p:nvPicPr>
              <p:blipFill>
                <a:blip r:embed="rId125"/>
                <a:stretch>
                  <a:fillRect/>
                </a:stretch>
              </p:blipFill>
              <p:spPr>
                <a:xfrm>
                  <a:off x="9078853" y="3928872"/>
                  <a:ext cx="280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4" name="Freihand 63">
                  <a:extLst>
                    <a:ext uri="{FF2B5EF4-FFF2-40B4-BE49-F238E27FC236}">
                      <a16:creationId xmlns:a16="http://schemas.microsoft.com/office/drawing/2014/main" id="{3D38C4AA-1FD1-49B1-AF21-56EFFF53E46F}"/>
                    </a:ext>
                  </a:extLst>
                </p14:cNvPr>
                <p14:cNvContentPartPr/>
                <p14:nvPr/>
              </p14:nvContentPartPr>
              <p14:xfrm>
                <a:off x="9375493" y="3961992"/>
                <a:ext cx="128160" cy="96120"/>
              </p14:xfrm>
            </p:contentPart>
          </mc:Choice>
          <mc:Fallback>
            <p:pic>
              <p:nvPicPr>
                <p:cNvPr id="64" name="Freihand 63">
                  <a:extLst>
                    <a:ext uri="{FF2B5EF4-FFF2-40B4-BE49-F238E27FC236}">
                      <a16:creationId xmlns:a16="http://schemas.microsoft.com/office/drawing/2014/main" id="{3D38C4AA-1FD1-49B1-AF21-56EFFF53E46F}"/>
                    </a:ext>
                  </a:extLst>
                </p:cNvPr>
                <p:cNvPicPr/>
                <p:nvPr/>
              </p:nvPicPr>
              <p:blipFill>
                <a:blip r:embed="rId127"/>
                <a:stretch>
                  <a:fillRect/>
                </a:stretch>
              </p:blipFill>
              <p:spPr>
                <a:xfrm>
                  <a:off x="9371173" y="3957672"/>
                  <a:ext cx="136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5" name="Freihand 64">
                  <a:extLst>
                    <a:ext uri="{FF2B5EF4-FFF2-40B4-BE49-F238E27FC236}">
                      <a16:creationId xmlns:a16="http://schemas.microsoft.com/office/drawing/2014/main" id="{72756C42-6D79-465D-9ADE-0913D79CDE97}"/>
                    </a:ext>
                  </a:extLst>
                </p14:cNvPr>
                <p14:cNvContentPartPr/>
                <p14:nvPr/>
              </p14:nvContentPartPr>
              <p14:xfrm>
                <a:off x="9564133" y="4053072"/>
                <a:ext cx="34200" cy="20520"/>
              </p14:xfrm>
            </p:contentPart>
          </mc:Choice>
          <mc:Fallback>
            <p:pic>
              <p:nvPicPr>
                <p:cNvPr id="65" name="Freihand 64">
                  <a:extLst>
                    <a:ext uri="{FF2B5EF4-FFF2-40B4-BE49-F238E27FC236}">
                      <a16:creationId xmlns:a16="http://schemas.microsoft.com/office/drawing/2014/main" id="{72756C42-6D79-465D-9ADE-0913D79CDE97}"/>
                    </a:ext>
                  </a:extLst>
                </p:cNvPr>
                <p:cNvPicPr/>
                <p:nvPr/>
              </p:nvPicPr>
              <p:blipFill>
                <a:blip r:embed="rId129"/>
                <a:stretch>
                  <a:fillRect/>
                </a:stretch>
              </p:blipFill>
              <p:spPr>
                <a:xfrm>
                  <a:off x="9559813" y="4048752"/>
                  <a:ext cx="42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6" name="Freihand 65">
                  <a:extLst>
                    <a:ext uri="{FF2B5EF4-FFF2-40B4-BE49-F238E27FC236}">
                      <a16:creationId xmlns:a16="http://schemas.microsoft.com/office/drawing/2014/main" id="{5F3FA6DF-3539-4147-A01C-23C6C5F1371D}"/>
                    </a:ext>
                  </a:extLst>
                </p14:cNvPr>
                <p14:cNvContentPartPr/>
                <p14:nvPr/>
              </p14:nvContentPartPr>
              <p14:xfrm>
                <a:off x="9645853" y="3968472"/>
                <a:ext cx="81720" cy="77400"/>
              </p14:xfrm>
            </p:contentPart>
          </mc:Choice>
          <mc:Fallback>
            <p:pic>
              <p:nvPicPr>
                <p:cNvPr id="66" name="Freihand 65">
                  <a:extLst>
                    <a:ext uri="{FF2B5EF4-FFF2-40B4-BE49-F238E27FC236}">
                      <a16:creationId xmlns:a16="http://schemas.microsoft.com/office/drawing/2014/main" id="{5F3FA6DF-3539-4147-A01C-23C6C5F1371D}"/>
                    </a:ext>
                  </a:extLst>
                </p:cNvPr>
                <p:cNvPicPr/>
                <p:nvPr/>
              </p:nvPicPr>
              <p:blipFill>
                <a:blip r:embed="rId131"/>
                <a:stretch>
                  <a:fillRect/>
                </a:stretch>
              </p:blipFill>
              <p:spPr>
                <a:xfrm>
                  <a:off x="9641533" y="3964152"/>
                  <a:ext cx="90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7" name="Freihand 66">
                  <a:extLst>
                    <a:ext uri="{FF2B5EF4-FFF2-40B4-BE49-F238E27FC236}">
                      <a16:creationId xmlns:a16="http://schemas.microsoft.com/office/drawing/2014/main" id="{C2D24A59-6B3C-4A83-9651-2768014C46F7}"/>
                    </a:ext>
                  </a:extLst>
                </p14:cNvPr>
                <p14:cNvContentPartPr/>
                <p14:nvPr/>
              </p14:nvContentPartPr>
              <p14:xfrm>
                <a:off x="9749173" y="3954432"/>
                <a:ext cx="89640" cy="86040"/>
              </p14:xfrm>
            </p:contentPart>
          </mc:Choice>
          <mc:Fallback>
            <p:pic>
              <p:nvPicPr>
                <p:cNvPr id="67" name="Freihand 66">
                  <a:extLst>
                    <a:ext uri="{FF2B5EF4-FFF2-40B4-BE49-F238E27FC236}">
                      <a16:creationId xmlns:a16="http://schemas.microsoft.com/office/drawing/2014/main" id="{C2D24A59-6B3C-4A83-9651-2768014C46F7}"/>
                    </a:ext>
                  </a:extLst>
                </p:cNvPr>
                <p:cNvPicPr/>
                <p:nvPr/>
              </p:nvPicPr>
              <p:blipFill>
                <a:blip r:embed="rId133"/>
                <a:stretch>
                  <a:fillRect/>
                </a:stretch>
              </p:blipFill>
              <p:spPr>
                <a:xfrm>
                  <a:off x="9744853" y="3950112"/>
                  <a:ext cx="98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8" name="Freihand 67">
                  <a:extLst>
                    <a:ext uri="{FF2B5EF4-FFF2-40B4-BE49-F238E27FC236}">
                      <a16:creationId xmlns:a16="http://schemas.microsoft.com/office/drawing/2014/main" id="{7E2DF8FA-47E6-4915-82A7-F6C647F89B65}"/>
                    </a:ext>
                  </a:extLst>
                </p14:cNvPr>
                <p14:cNvContentPartPr/>
                <p14:nvPr/>
              </p14:nvContentPartPr>
              <p14:xfrm>
                <a:off x="9839533" y="3962712"/>
                <a:ext cx="128160" cy="74880"/>
              </p14:xfrm>
            </p:contentPart>
          </mc:Choice>
          <mc:Fallback>
            <p:pic>
              <p:nvPicPr>
                <p:cNvPr id="68" name="Freihand 67">
                  <a:extLst>
                    <a:ext uri="{FF2B5EF4-FFF2-40B4-BE49-F238E27FC236}">
                      <a16:creationId xmlns:a16="http://schemas.microsoft.com/office/drawing/2014/main" id="{7E2DF8FA-47E6-4915-82A7-F6C647F89B65}"/>
                    </a:ext>
                  </a:extLst>
                </p:cNvPr>
                <p:cNvPicPr/>
                <p:nvPr/>
              </p:nvPicPr>
              <p:blipFill>
                <a:blip r:embed="rId135"/>
                <a:stretch>
                  <a:fillRect/>
                </a:stretch>
              </p:blipFill>
              <p:spPr>
                <a:xfrm>
                  <a:off x="9835213" y="3958392"/>
                  <a:ext cx="136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9" name="Freihand 68">
                  <a:extLst>
                    <a:ext uri="{FF2B5EF4-FFF2-40B4-BE49-F238E27FC236}">
                      <a16:creationId xmlns:a16="http://schemas.microsoft.com/office/drawing/2014/main" id="{19CB8650-4744-4511-BD96-3F15CF764DFD}"/>
                    </a:ext>
                  </a:extLst>
                </p14:cNvPr>
                <p14:cNvContentPartPr/>
                <p14:nvPr/>
              </p14:nvContentPartPr>
              <p14:xfrm>
                <a:off x="10091533" y="3977112"/>
                <a:ext cx="139680" cy="16200"/>
              </p14:xfrm>
            </p:contentPart>
          </mc:Choice>
          <mc:Fallback>
            <p:pic>
              <p:nvPicPr>
                <p:cNvPr id="69" name="Freihand 68">
                  <a:extLst>
                    <a:ext uri="{FF2B5EF4-FFF2-40B4-BE49-F238E27FC236}">
                      <a16:creationId xmlns:a16="http://schemas.microsoft.com/office/drawing/2014/main" id="{19CB8650-4744-4511-BD96-3F15CF764DFD}"/>
                    </a:ext>
                  </a:extLst>
                </p:cNvPr>
                <p:cNvPicPr/>
                <p:nvPr/>
              </p:nvPicPr>
              <p:blipFill>
                <a:blip r:embed="rId137"/>
                <a:stretch>
                  <a:fillRect/>
                </a:stretch>
              </p:blipFill>
              <p:spPr>
                <a:xfrm>
                  <a:off x="10087213" y="3972792"/>
                  <a:ext cx="148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0" name="Freihand 69">
                  <a:extLst>
                    <a:ext uri="{FF2B5EF4-FFF2-40B4-BE49-F238E27FC236}">
                      <a16:creationId xmlns:a16="http://schemas.microsoft.com/office/drawing/2014/main" id="{4878FDB5-5A1D-4720-8C48-5C35A5806B50}"/>
                    </a:ext>
                  </a:extLst>
                </p14:cNvPr>
                <p14:cNvContentPartPr/>
                <p14:nvPr/>
              </p14:nvContentPartPr>
              <p14:xfrm>
                <a:off x="10240933" y="3900432"/>
                <a:ext cx="98640" cy="135360"/>
              </p14:xfrm>
            </p:contentPart>
          </mc:Choice>
          <mc:Fallback>
            <p:pic>
              <p:nvPicPr>
                <p:cNvPr id="70" name="Freihand 69">
                  <a:extLst>
                    <a:ext uri="{FF2B5EF4-FFF2-40B4-BE49-F238E27FC236}">
                      <a16:creationId xmlns:a16="http://schemas.microsoft.com/office/drawing/2014/main" id="{4878FDB5-5A1D-4720-8C48-5C35A5806B50}"/>
                    </a:ext>
                  </a:extLst>
                </p:cNvPr>
                <p:cNvPicPr/>
                <p:nvPr/>
              </p:nvPicPr>
              <p:blipFill>
                <a:blip r:embed="rId139"/>
                <a:stretch>
                  <a:fillRect/>
                </a:stretch>
              </p:blipFill>
              <p:spPr>
                <a:xfrm>
                  <a:off x="10236613" y="3896112"/>
                  <a:ext cx="107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1" name="Freihand 70">
                  <a:extLst>
                    <a:ext uri="{FF2B5EF4-FFF2-40B4-BE49-F238E27FC236}">
                      <a16:creationId xmlns:a16="http://schemas.microsoft.com/office/drawing/2014/main" id="{36F36B6C-F77D-4F03-90AC-AFD2364685B1}"/>
                    </a:ext>
                  </a:extLst>
                </p14:cNvPr>
                <p14:cNvContentPartPr/>
                <p14:nvPr/>
              </p14:nvContentPartPr>
              <p14:xfrm>
                <a:off x="10354693" y="3901512"/>
                <a:ext cx="108000" cy="117720"/>
              </p14:xfrm>
            </p:contentPart>
          </mc:Choice>
          <mc:Fallback>
            <p:pic>
              <p:nvPicPr>
                <p:cNvPr id="71" name="Freihand 70">
                  <a:extLst>
                    <a:ext uri="{FF2B5EF4-FFF2-40B4-BE49-F238E27FC236}">
                      <a16:creationId xmlns:a16="http://schemas.microsoft.com/office/drawing/2014/main" id="{36F36B6C-F77D-4F03-90AC-AFD2364685B1}"/>
                    </a:ext>
                  </a:extLst>
                </p:cNvPr>
                <p:cNvPicPr/>
                <p:nvPr/>
              </p:nvPicPr>
              <p:blipFill>
                <a:blip r:embed="rId141"/>
                <a:stretch>
                  <a:fillRect/>
                </a:stretch>
              </p:blipFill>
              <p:spPr>
                <a:xfrm>
                  <a:off x="10350373" y="3897192"/>
                  <a:ext cx="116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2" name="Freihand 71">
                  <a:extLst>
                    <a:ext uri="{FF2B5EF4-FFF2-40B4-BE49-F238E27FC236}">
                      <a16:creationId xmlns:a16="http://schemas.microsoft.com/office/drawing/2014/main" id="{651E22BD-5520-4C6E-A9AA-2671F371FDE5}"/>
                    </a:ext>
                  </a:extLst>
                </p14:cNvPr>
                <p14:cNvContentPartPr/>
                <p14:nvPr/>
              </p14:nvContentPartPr>
              <p14:xfrm>
                <a:off x="10489693" y="3883152"/>
                <a:ext cx="91800" cy="110880"/>
              </p14:xfrm>
            </p:contentPart>
          </mc:Choice>
          <mc:Fallback>
            <p:pic>
              <p:nvPicPr>
                <p:cNvPr id="72" name="Freihand 71">
                  <a:extLst>
                    <a:ext uri="{FF2B5EF4-FFF2-40B4-BE49-F238E27FC236}">
                      <a16:creationId xmlns:a16="http://schemas.microsoft.com/office/drawing/2014/main" id="{651E22BD-5520-4C6E-A9AA-2671F371FDE5}"/>
                    </a:ext>
                  </a:extLst>
                </p:cNvPr>
                <p:cNvPicPr/>
                <p:nvPr/>
              </p:nvPicPr>
              <p:blipFill>
                <a:blip r:embed="rId143"/>
                <a:stretch>
                  <a:fillRect/>
                </a:stretch>
              </p:blipFill>
              <p:spPr>
                <a:xfrm>
                  <a:off x="10485373" y="3878832"/>
                  <a:ext cx="100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3" name="Freihand 72">
                  <a:extLst>
                    <a:ext uri="{FF2B5EF4-FFF2-40B4-BE49-F238E27FC236}">
                      <a16:creationId xmlns:a16="http://schemas.microsoft.com/office/drawing/2014/main" id="{113F6D6F-DD49-49AE-A134-4A59B884F46A}"/>
                    </a:ext>
                  </a:extLst>
                </p14:cNvPr>
                <p14:cNvContentPartPr/>
                <p14:nvPr/>
              </p14:nvContentPartPr>
              <p14:xfrm>
                <a:off x="10630093" y="3990432"/>
                <a:ext cx="32760" cy="30960"/>
              </p14:xfrm>
            </p:contentPart>
          </mc:Choice>
          <mc:Fallback>
            <p:pic>
              <p:nvPicPr>
                <p:cNvPr id="73" name="Freihand 72">
                  <a:extLst>
                    <a:ext uri="{FF2B5EF4-FFF2-40B4-BE49-F238E27FC236}">
                      <a16:creationId xmlns:a16="http://schemas.microsoft.com/office/drawing/2014/main" id="{113F6D6F-DD49-49AE-A134-4A59B884F46A}"/>
                    </a:ext>
                  </a:extLst>
                </p:cNvPr>
                <p:cNvPicPr/>
                <p:nvPr/>
              </p:nvPicPr>
              <p:blipFill>
                <a:blip r:embed="rId145"/>
                <a:stretch>
                  <a:fillRect/>
                </a:stretch>
              </p:blipFill>
              <p:spPr>
                <a:xfrm>
                  <a:off x="10625773" y="3986112"/>
                  <a:ext cx="41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4" name="Freihand 73">
                  <a:extLst>
                    <a:ext uri="{FF2B5EF4-FFF2-40B4-BE49-F238E27FC236}">
                      <a16:creationId xmlns:a16="http://schemas.microsoft.com/office/drawing/2014/main" id="{9FFDFEC1-1095-4E26-8FE5-855983E5D58D}"/>
                    </a:ext>
                  </a:extLst>
                </p14:cNvPr>
                <p14:cNvContentPartPr/>
                <p14:nvPr/>
              </p14:nvContentPartPr>
              <p14:xfrm>
                <a:off x="10670053" y="3904752"/>
                <a:ext cx="87120" cy="109080"/>
              </p14:xfrm>
            </p:contentPart>
          </mc:Choice>
          <mc:Fallback>
            <p:pic>
              <p:nvPicPr>
                <p:cNvPr id="74" name="Freihand 73">
                  <a:extLst>
                    <a:ext uri="{FF2B5EF4-FFF2-40B4-BE49-F238E27FC236}">
                      <a16:creationId xmlns:a16="http://schemas.microsoft.com/office/drawing/2014/main" id="{9FFDFEC1-1095-4E26-8FE5-855983E5D58D}"/>
                    </a:ext>
                  </a:extLst>
                </p:cNvPr>
                <p:cNvPicPr/>
                <p:nvPr/>
              </p:nvPicPr>
              <p:blipFill>
                <a:blip r:embed="rId147"/>
                <a:stretch>
                  <a:fillRect/>
                </a:stretch>
              </p:blipFill>
              <p:spPr>
                <a:xfrm>
                  <a:off x="10665733" y="3900432"/>
                  <a:ext cx="95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5" name="Freihand 74">
                  <a:extLst>
                    <a:ext uri="{FF2B5EF4-FFF2-40B4-BE49-F238E27FC236}">
                      <a16:creationId xmlns:a16="http://schemas.microsoft.com/office/drawing/2014/main" id="{AAFCA121-5FB9-4468-A148-BB4CBF9C839C}"/>
                    </a:ext>
                  </a:extLst>
                </p14:cNvPr>
                <p14:cNvContentPartPr/>
                <p14:nvPr/>
              </p14:nvContentPartPr>
              <p14:xfrm>
                <a:off x="10787053" y="3915192"/>
                <a:ext cx="127800" cy="81360"/>
              </p14:xfrm>
            </p:contentPart>
          </mc:Choice>
          <mc:Fallback>
            <p:pic>
              <p:nvPicPr>
                <p:cNvPr id="75" name="Freihand 74">
                  <a:extLst>
                    <a:ext uri="{FF2B5EF4-FFF2-40B4-BE49-F238E27FC236}">
                      <a16:creationId xmlns:a16="http://schemas.microsoft.com/office/drawing/2014/main" id="{AAFCA121-5FB9-4468-A148-BB4CBF9C839C}"/>
                    </a:ext>
                  </a:extLst>
                </p:cNvPr>
                <p:cNvPicPr/>
                <p:nvPr/>
              </p:nvPicPr>
              <p:blipFill>
                <a:blip r:embed="rId149"/>
                <a:stretch>
                  <a:fillRect/>
                </a:stretch>
              </p:blipFill>
              <p:spPr>
                <a:xfrm>
                  <a:off x="10782733" y="3910872"/>
                  <a:ext cx="136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7" name="Freihand 76">
                  <a:extLst>
                    <a:ext uri="{FF2B5EF4-FFF2-40B4-BE49-F238E27FC236}">
                      <a16:creationId xmlns:a16="http://schemas.microsoft.com/office/drawing/2014/main" id="{AF7CA1D0-D2D0-4869-8E9B-0B38F4A1C377}"/>
                    </a:ext>
                  </a:extLst>
                </p14:cNvPr>
                <p14:cNvContentPartPr/>
                <p14:nvPr/>
              </p14:nvContentPartPr>
              <p14:xfrm>
                <a:off x="10909813" y="3922032"/>
                <a:ext cx="103320" cy="104400"/>
              </p14:xfrm>
            </p:contentPart>
          </mc:Choice>
          <mc:Fallback>
            <p:pic>
              <p:nvPicPr>
                <p:cNvPr id="77" name="Freihand 76">
                  <a:extLst>
                    <a:ext uri="{FF2B5EF4-FFF2-40B4-BE49-F238E27FC236}">
                      <a16:creationId xmlns:a16="http://schemas.microsoft.com/office/drawing/2014/main" id="{AF7CA1D0-D2D0-4869-8E9B-0B38F4A1C377}"/>
                    </a:ext>
                  </a:extLst>
                </p:cNvPr>
                <p:cNvPicPr/>
                <p:nvPr/>
              </p:nvPicPr>
              <p:blipFill>
                <a:blip r:embed="rId151"/>
                <a:stretch>
                  <a:fillRect/>
                </a:stretch>
              </p:blipFill>
              <p:spPr>
                <a:xfrm>
                  <a:off x="10905493" y="3917712"/>
                  <a:ext cx="111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8" name="Freihand 77">
                  <a:extLst>
                    <a:ext uri="{FF2B5EF4-FFF2-40B4-BE49-F238E27FC236}">
                      <a16:creationId xmlns:a16="http://schemas.microsoft.com/office/drawing/2014/main" id="{C2BF51AF-F36F-4EE3-B01E-D98C4DFB1902}"/>
                    </a:ext>
                  </a:extLst>
                </p14:cNvPr>
                <p14:cNvContentPartPr/>
                <p14:nvPr/>
              </p14:nvContentPartPr>
              <p14:xfrm>
                <a:off x="11141653" y="3893592"/>
                <a:ext cx="58320" cy="136800"/>
              </p14:xfrm>
            </p:contentPart>
          </mc:Choice>
          <mc:Fallback>
            <p:pic>
              <p:nvPicPr>
                <p:cNvPr id="78" name="Freihand 77">
                  <a:extLst>
                    <a:ext uri="{FF2B5EF4-FFF2-40B4-BE49-F238E27FC236}">
                      <a16:creationId xmlns:a16="http://schemas.microsoft.com/office/drawing/2014/main" id="{C2BF51AF-F36F-4EE3-B01E-D98C4DFB1902}"/>
                    </a:ext>
                  </a:extLst>
                </p:cNvPr>
                <p:cNvPicPr/>
                <p:nvPr/>
              </p:nvPicPr>
              <p:blipFill>
                <a:blip r:embed="rId153"/>
                <a:stretch>
                  <a:fillRect/>
                </a:stretch>
              </p:blipFill>
              <p:spPr>
                <a:xfrm>
                  <a:off x="11137333" y="3889272"/>
                  <a:ext cx="66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9" name="Freihand 78">
                  <a:extLst>
                    <a:ext uri="{FF2B5EF4-FFF2-40B4-BE49-F238E27FC236}">
                      <a16:creationId xmlns:a16="http://schemas.microsoft.com/office/drawing/2014/main" id="{407276F1-7D54-422C-A3CB-1A651CA17F03}"/>
                    </a:ext>
                  </a:extLst>
                </p14:cNvPr>
                <p14:cNvContentPartPr/>
                <p14:nvPr/>
              </p14:nvContentPartPr>
              <p14:xfrm>
                <a:off x="11082253" y="3853632"/>
                <a:ext cx="171720" cy="105480"/>
              </p14:xfrm>
            </p:contentPart>
          </mc:Choice>
          <mc:Fallback>
            <p:pic>
              <p:nvPicPr>
                <p:cNvPr id="79" name="Freihand 78">
                  <a:extLst>
                    <a:ext uri="{FF2B5EF4-FFF2-40B4-BE49-F238E27FC236}">
                      <a16:creationId xmlns:a16="http://schemas.microsoft.com/office/drawing/2014/main" id="{407276F1-7D54-422C-A3CB-1A651CA17F03}"/>
                    </a:ext>
                  </a:extLst>
                </p:cNvPr>
                <p:cNvPicPr/>
                <p:nvPr/>
              </p:nvPicPr>
              <p:blipFill>
                <a:blip r:embed="rId155"/>
                <a:stretch>
                  <a:fillRect/>
                </a:stretch>
              </p:blipFill>
              <p:spPr>
                <a:xfrm>
                  <a:off x="11077933" y="3849312"/>
                  <a:ext cx="180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0" name="Freihand 79">
                  <a:extLst>
                    <a:ext uri="{FF2B5EF4-FFF2-40B4-BE49-F238E27FC236}">
                      <a16:creationId xmlns:a16="http://schemas.microsoft.com/office/drawing/2014/main" id="{E63516A9-3CCF-4C1A-8851-57800AB0B1C7}"/>
                    </a:ext>
                  </a:extLst>
                </p14:cNvPr>
                <p14:cNvContentPartPr/>
                <p14:nvPr/>
              </p14:nvContentPartPr>
              <p14:xfrm>
                <a:off x="11210053" y="3905472"/>
                <a:ext cx="141840" cy="91080"/>
              </p14:xfrm>
            </p:contentPart>
          </mc:Choice>
          <mc:Fallback>
            <p:pic>
              <p:nvPicPr>
                <p:cNvPr id="80" name="Freihand 79">
                  <a:extLst>
                    <a:ext uri="{FF2B5EF4-FFF2-40B4-BE49-F238E27FC236}">
                      <a16:creationId xmlns:a16="http://schemas.microsoft.com/office/drawing/2014/main" id="{E63516A9-3CCF-4C1A-8851-57800AB0B1C7}"/>
                    </a:ext>
                  </a:extLst>
                </p:cNvPr>
                <p:cNvPicPr/>
                <p:nvPr/>
              </p:nvPicPr>
              <p:blipFill>
                <a:blip r:embed="rId157"/>
                <a:stretch>
                  <a:fillRect/>
                </a:stretch>
              </p:blipFill>
              <p:spPr>
                <a:xfrm>
                  <a:off x="11205733" y="3901152"/>
                  <a:ext cx="150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1" name="Freihand 80">
                  <a:extLst>
                    <a:ext uri="{FF2B5EF4-FFF2-40B4-BE49-F238E27FC236}">
                      <a16:creationId xmlns:a16="http://schemas.microsoft.com/office/drawing/2014/main" id="{FD725E37-299F-4E83-B1CE-B3C40A6A42F5}"/>
                    </a:ext>
                  </a:extLst>
                </p14:cNvPr>
                <p14:cNvContentPartPr/>
                <p14:nvPr/>
              </p14:nvContentPartPr>
              <p14:xfrm>
                <a:off x="11341813" y="3895752"/>
                <a:ext cx="101160" cy="87840"/>
              </p14:xfrm>
            </p:contentPart>
          </mc:Choice>
          <mc:Fallback>
            <p:pic>
              <p:nvPicPr>
                <p:cNvPr id="81" name="Freihand 80">
                  <a:extLst>
                    <a:ext uri="{FF2B5EF4-FFF2-40B4-BE49-F238E27FC236}">
                      <a16:creationId xmlns:a16="http://schemas.microsoft.com/office/drawing/2014/main" id="{FD725E37-299F-4E83-B1CE-B3C40A6A42F5}"/>
                    </a:ext>
                  </a:extLst>
                </p:cNvPr>
                <p:cNvPicPr/>
                <p:nvPr/>
              </p:nvPicPr>
              <p:blipFill>
                <a:blip r:embed="rId159"/>
                <a:stretch>
                  <a:fillRect/>
                </a:stretch>
              </p:blipFill>
              <p:spPr>
                <a:xfrm>
                  <a:off x="11337493" y="3891432"/>
                  <a:ext cx="109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2" name="Freihand 81">
                  <a:extLst>
                    <a:ext uri="{FF2B5EF4-FFF2-40B4-BE49-F238E27FC236}">
                      <a16:creationId xmlns:a16="http://schemas.microsoft.com/office/drawing/2014/main" id="{6B81A87E-5A63-4A24-BB42-E7ADF11A31C2}"/>
                    </a:ext>
                  </a:extLst>
                </p14:cNvPr>
                <p14:cNvContentPartPr/>
                <p14:nvPr/>
              </p14:nvContentPartPr>
              <p14:xfrm>
                <a:off x="11427853" y="3906552"/>
                <a:ext cx="200520" cy="60480"/>
              </p14:xfrm>
            </p:contentPart>
          </mc:Choice>
          <mc:Fallback>
            <p:pic>
              <p:nvPicPr>
                <p:cNvPr id="82" name="Freihand 81">
                  <a:extLst>
                    <a:ext uri="{FF2B5EF4-FFF2-40B4-BE49-F238E27FC236}">
                      <a16:creationId xmlns:a16="http://schemas.microsoft.com/office/drawing/2014/main" id="{6B81A87E-5A63-4A24-BB42-E7ADF11A31C2}"/>
                    </a:ext>
                  </a:extLst>
                </p:cNvPr>
                <p:cNvPicPr/>
                <p:nvPr/>
              </p:nvPicPr>
              <p:blipFill>
                <a:blip r:embed="rId161"/>
                <a:stretch>
                  <a:fillRect/>
                </a:stretch>
              </p:blipFill>
              <p:spPr>
                <a:xfrm>
                  <a:off x="11423533" y="3902232"/>
                  <a:ext cx="209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3" name="Freihand 82">
                  <a:extLst>
                    <a:ext uri="{FF2B5EF4-FFF2-40B4-BE49-F238E27FC236}">
                      <a16:creationId xmlns:a16="http://schemas.microsoft.com/office/drawing/2014/main" id="{20D77D1F-68A8-43DB-B9C3-71A5365E9535}"/>
                    </a:ext>
                  </a:extLst>
                </p14:cNvPr>
                <p14:cNvContentPartPr/>
                <p14:nvPr/>
              </p14:nvContentPartPr>
              <p14:xfrm>
                <a:off x="11647093" y="3892152"/>
                <a:ext cx="228960" cy="72720"/>
              </p14:xfrm>
            </p:contentPart>
          </mc:Choice>
          <mc:Fallback>
            <p:pic>
              <p:nvPicPr>
                <p:cNvPr id="83" name="Freihand 82">
                  <a:extLst>
                    <a:ext uri="{FF2B5EF4-FFF2-40B4-BE49-F238E27FC236}">
                      <a16:creationId xmlns:a16="http://schemas.microsoft.com/office/drawing/2014/main" id="{20D77D1F-68A8-43DB-B9C3-71A5365E9535}"/>
                    </a:ext>
                  </a:extLst>
                </p:cNvPr>
                <p:cNvPicPr/>
                <p:nvPr/>
              </p:nvPicPr>
              <p:blipFill>
                <a:blip r:embed="rId163"/>
                <a:stretch>
                  <a:fillRect/>
                </a:stretch>
              </p:blipFill>
              <p:spPr>
                <a:xfrm>
                  <a:off x="11642773" y="3887832"/>
                  <a:ext cx="237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5" name="Freihand 84">
                  <a:extLst>
                    <a:ext uri="{FF2B5EF4-FFF2-40B4-BE49-F238E27FC236}">
                      <a16:creationId xmlns:a16="http://schemas.microsoft.com/office/drawing/2014/main" id="{9C802843-37AF-4FA4-8CC0-31D5F0BB4472}"/>
                    </a:ext>
                  </a:extLst>
                </p14:cNvPr>
                <p14:cNvContentPartPr/>
                <p14:nvPr/>
              </p14:nvContentPartPr>
              <p14:xfrm>
                <a:off x="11250013" y="4045512"/>
                <a:ext cx="78120" cy="177840"/>
              </p14:xfrm>
            </p:contentPart>
          </mc:Choice>
          <mc:Fallback>
            <p:pic>
              <p:nvPicPr>
                <p:cNvPr id="85" name="Freihand 84">
                  <a:extLst>
                    <a:ext uri="{FF2B5EF4-FFF2-40B4-BE49-F238E27FC236}">
                      <a16:creationId xmlns:a16="http://schemas.microsoft.com/office/drawing/2014/main" id="{9C802843-37AF-4FA4-8CC0-31D5F0BB4472}"/>
                    </a:ext>
                  </a:extLst>
                </p:cNvPr>
                <p:cNvPicPr/>
                <p:nvPr/>
              </p:nvPicPr>
              <p:blipFill>
                <a:blip r:embed="rId165"/>
                <a:stretch>
                  <a:fillRect/>
                </a:stretch>
              </p:blipFill>
              <p:spPr>
                <a:xfrm>
                  <a:off x="11245693" y="4041192"/>
                  <a:ext cx="86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6" name="Freihand 85">
                  <a:extLst>
                    <a:ext uri="{FF2B5EF4-FFF2-40B4-BE49-F238E27FC236}">
                      <a16:creationId xmlns:a16="http://schemas.microsoft.com/office/drawing/2014/main" id="{0E5460D4-AD11-4801-BD2A-D0714352E525}"/>
                    </a:ext>
                  </a:extLst>
                </p14:cNvPr>
                <p14:cNvContentPartPr/>
                <p14:nvPr/>
              </p14:nvContentPartPr>
              <p14:xfrm>
                <a:off x="11323813" y="4038672"/>
                <a:ext cx="19440" cy="1080"/>
              </p14:xfrm>
            </p:contentPart>
          </mc:Choice>
          <mc:Fallback>
            <p:pic>
              <p:nvPicPr>
                <p:cNvPr id="86" name="Freihand 85">
                  <a:extLst>
                    <a:ext uri="{FF2B5EF4-FFF2-40B4-BE49-F238E27FC236}">
                      <a16:creationId xmlns:a16="http://schemas.microsoft.com/office/drawing/2014/main" id="{0E5460D4-AD11-4801-BD2A-D0714352E525}"/>
                    </a:ext>
                  </a:extLst>
                </p:cNvPr>
                <p:cNvPicPr/>
                <p:nvPr/>
              </p:nvPicPr>
              <p:blipFill>
                <a:blip r:embed="rId167"/>
                <a:stretch>
                  <a:fillRect/>
                </a:stretch>
              </p:blipFill>
              <p:spPr>
                <a:xfrm>
                  <a:off x="11319493" y="4034352"/>
                  <a:ext cx="280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7" name="Freihand 86">
                  <a:extLst>
                    <a:ext uri="{FF2B5EF4-FFF2-40B4-BE49-F238E27FC236}">
                      <a16:creationId xmlns:a16="http://schemas.microsoft.com/office/drawing/2014/main" id="{E8C833FD-2CEC-4042-A3C7-9D74297608E4}"/>
                    </a:ext>
                  </a:extLst>
                </p14:cNvPr>
                <p14:cNvContentPartPr/>
                <p14:nvPr/>
              </p14:nvContentPartPr>
              <p14:xfrm>
                <a:off x="11344333" y="4007352"/>
                <a:ext cx="226440" cy="121320"/>
              </p14:xfrm>
            </p:contentPart>
          </mc:Choice>
          <mc:Fallback>
            <p:pic>
              <p:nvPicPr>
                <p:cNvPr id="87" name="Freihand 86">
                  <a:extLst>
                    <a:ext uri="{FF2B5EF4-FFF2-40B4-BE49-F238E27FC236}">
                      <a16:creationId xmlns:a16="http://schemas.microsoft.com/office/drawing/2014/main" id="{E8C833FD-2CEC-4042-A3C7-9D74297608E4}"/>
                    </a:ext>
                  </a:extLst>
                </p:cNvPr>
                <p:cNvPicPr/>
                <p:nvPr/>
              </p:nvPicPr>
              <p:blipFill>
                <a:blip r:embed="rId169"/>
                <a:stretch>
                  <a:fillRect/>
                </a:stretch>
              </p:blipFill>
              <p:spPr>
                <a:xfrm>
                  <a:off x="11340013" y="4003032"/>
                  <a:ext cx="235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8" name="Freihand 87">
                  <a:extLst>
                    <a:ext uri="{FF2B5EF4-FFF2-40B4-BE49-F238E27FC236}">
                      <a16:creationId xmlns:a16="http://schemas.microsoft.com/office/drawing/2014/main" id="{467A11FC-453F-497D-80ED-A4A071C9CB65}"/>
                    </a:ext>
                  </a:extLst>
                </p14:cNvPr>
                <p14:cNvContentPartPr/>
                <p14:nvPr/>
              </p14:nvContentPartPr>
              <p14:xfrm>
                <a:off x="11588413" y="4001592"/>
                <a:ext cx="82440" cy="127440"/>
              </p14:xfrm>
            </p:contentPart>
          </mc:Choice>
          <mc:Fallback>
            <p:pic>
              <p:nvPicPr>
                <p:cNvPr id="88" name="Freihand 87">
                  <a:extLst>
                    <a:ext uri="{FF2B5EF4-FFF2-40B4-BE49-F238E27FC236}">
                      <a16:creationId xmlns:a16="http://schemas.microsoft.com/office/drawing/2014/main" id="{467A11FC-453F-497D-80ED-A4A071C9CB65}"/>
                    </a:ext>
                  </a:extLst>
                </p:cNvPr>
                <p:cNvPicPr/>
                <p:nvPr/>
              </p:nvPicPr>
              <p:blipFill>
                <a:blip r:embed="rId171"/>
                <a:stretch>
                  <a:fillRect/>
                </a:stretch>
              </p:blipFill>
              <p:spPr>
                <a:xfrm>
                  <a:off x="11584093" y="3997272"/>
                  <a:ext cx="91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9" name="Freihand 88">
                  <a:extLst>
                    <a:ext uri="{FF2B5EF4-FFF2-40B4-BE49-F238E27FC236}">
                      <a16:creationId xmlns:a16="http://schemas.microsoft.com/office/drawing/2014/main" id="{18537C15-B045-4BB7-9B75-378E9A2D1249}"/>
                    </a:ext>
                  </a:extLst>
                </p14:cNvPr>
                <p14:cNvContentPartPr/>
                <p14:nvPr/>
              </p14:nvContentPartPr>
              <p14:xfrm>
                <a:off x="11648893" y="4012752"/>
                <a:ext cx="28800" cy="32760"/>
              </p14:xfrm>
            </p:contentPart>
          </mc:Choice>
          <mc:Fallback>
            <p:pic>
              <p:nvPicPr>
                <p:cNvPr id="89" name="Freihand 88">
                  <a:extLst>
                    <a:ext uri="{FF2B5EF4-FFF2-40B4-BE49-F238E27FC236}">
                      <a16:creationId xmlns:a16="http://schemas.microsoft.com/office/drawing/2014/main" id="{18537C15-B045-4BB7-9B75-378E9A2D1249}"/>
                    </a:ext>
                  </a:extLst>
                </p:cNvPr>
                <p:cNvPicPr/>
                <p:nvPr/>
              </p:nvPicPr>
              <p:blipFill>
                <a:blip r:embed="rId173"/>
                <a:stretch>
                  <a:fillRect/>
                </a:stretch>
              </p:blipFill>
              <p:spPr>
                <a:xfrm>
                  <a:off x="11644573" y="4008432"/>
                  <a:ext cx="37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0" name="Freihand 89">
                  <a:extLst>
                    <a:ext uri="{FF2B5EF4-FFF2-40B4-BE49-F238E27FC236}">
                      <a16:creationId xmlns:a16="http://schemas.microsoft.com/office/drawing/2014/main" id="{3FBC1893-F96C-4491-9F3E-807E9745FFA7}"/>
                    </a:ext>
                  </a:extLst>
                </p14:cNvPr>
                <p14:cNvContentPartPr/>
                <p14:nvPr/>
              </p14:nvContentPartPr>
              <p14:xfrm>
                <a:off x="11700733" y="3952992"/>
                <a:ext cx="155160" cy="160920"/>
              </p14:xfrm>
            </p:contentPart>
          </mc:Choice>
          <mc:Fallback>
            <p:pic>
              <p:nvPicPr>
                <p:cNvPr id="90" name="Freihand 89">
                  <a:extLst>
                    <a:ext uri="{FF2B5EF4-FFF2-40B4-BE49-F238E27FC236}">
                      <a16:creationId xmlns:a16="http://schemas.microsoft.com/office/drawing/2014/main" id="{3FBC1893-F96C-4491-9F3E-807E9745FFA7}"/>
                    </a:ext>
                  </a:extLst>
                </p:cNvPr>
                <p:cNvPicPr/>
                <p:nvPr/>
              </p:nvPicPr>
              <p:blipFill>
                <a:blip r:embed="rId175"/>
                <a:stretch>
                  <a:fillRect/>
                </a:stretch>
              </p:blipFill>
              <p:spPr>
                <a:xfrm>
                  <a:off x="11696413" y="3948672"/>
                  <a:ext cx="163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1" name="Freihand 90">
                  <a:extLst>
                    <a:ext uri="{FF2B5EF4-FFF2-40B4-BE49-F238E27FC236}">
                      <a16:creationId xmlns:a16="http://schemas.microsoft.com/office/drawing/2014/main" id="{1E077878-E4F1-4F62-B13D-D0607874DD57}"/>
                    </a:ext>
                  </a:extLst>
                </p14:cNvPr>
                <p14:cNvContentPartPr/>
                <p14:nvPr/>
              </p14:nvContentPartPr>
              <p14:xfrm>
                <a:off x="11908093" y="3895392"/>
                <a:ext cx="24120" cy="231120"/>
              </p14:xfrm>
            </p:contentPart>
          </mc:Choice>
          <mc:Fallback>
            <p:pic>
              <p:nvPicPr>
                <p:cNvPr id="91" name="Freihand 90">
                  <a:extLst>
                    <a:ext uri="{FF2B5EF4-FFF2-40B4-BE49-F238E27FC236}">
                      <a16:creationId xmlns:a16="http://schemas.microsoft.com/office/drawing/2014/main" id="{1E077878-E4F1-4F62-B13D-D0607874DD57}"/>
                    </a:ext>
                  </a:extLst>
                </p:cNvPr>
                <p:cNvPicPr/>
                <p:nvPr/>
              </p:nvPicPr>
              <p:blipFill>
                <a:blip r:embed="rId177"/>
                <a:stretch>
                  <a:fillRect/>
                </a:stretch>
              </p:blipFill>
              <p:spPr>
                <a:xfrm>
                  <a:off x="11903773" y="3891072"/>
                  <a:ext cx="327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3" name="Freihand 92">
                  <a:extLst>
                    <a:ext uri="{FF2B5EF4-FFF2-40B4-BE49-F238E27FC236}">
                      <a16:creationId xmlns:a16="http://schemas.microsoft.com/office/drawing/2014/main" id="{84F011DF-31B9-40F7-9C93-94F6F96F8B30}"/>
                    </a:ext>
                  </a:extLst>
                </p14:cNvPr>
                <p14:cNvContentPartPr/>
                <p14:nvPr/>
              </p14:nvContentPartPr>
              <p14:xfrm>
                <a:off x="5227213" y="4315152"/>
                <a:ext cx="2123640" cy="498960"/>
              </p14:xfrm>
            </p:contentPart>
          </mc:Choice>
          <mc:Fallback>
            <p:pic>
              <p:nvPicPr>
                <p:cNvPr id="93" name="Freihand 92">
                  <a:extLst>
                    <a:ext uri="{FF2B5EF4-FFF2-40B4-BE49-F238E27FC236}">
                      <a16:creationId xmlns:a16="http://schemas.microsoft.com/office/drawing/2014/main" id="{84F011DF-31B9-40F7-9C93-94F6F96F8B30}"/>
                    </a:ext>
                  </a:extLst>
                </p:cNvPr>
                <p:cNvPicPr/>
                <p:nvPr/>
              </p:nvPicPr>
              <p:blipFill>
                <a:blip r:embed="rId179"/>
                <a:stretch>
                  <a:fillRect/>
                </a:stretch>
              </p:blipFill>
              <p:spPr>
                <a:xfrm>
                  <a:off x="5222893" y="4310832"/>
                  <a:ext cx="213228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4" name="Freihand 93">
                  <a:extLst>
                    <a:ext uri="{FF2B5EF4-FFF2-40B4-BE49-F238E27FC236}">
                      <a16:creationId xmlns:a16="http://schemas.microsoft.com/office/drawing/2014/main" id="{0DEFD357-A53D-402E-A8E8-302CA8E992CC}"/>
                    </a:ext>
                  </a:extLst>
                </p14:cNvPr>
                <p14:cNvContentPartPr/>
                <p14:nvPr/>
              </p14:nvContentPartPr>
              <p14:xfrm>
                <a:off x="6918133" y="3501192"/>
                <a:ext cx="221760" cy="131040"/>
              </p14:xfrm>
            </p:contentPart>
          </mc:Choice>
          <mc:Fallback>
            <p:pic>
              <p:nvPicPr>
                <p:cNvPr id="94" name="Freihand 93">
                  <a:extLst>
                    <a:ext uri="{FF2B5EF4-FFF2-40B4-BE49-F238E27FC236}">
                      <a16:creationId xmlns:a16="http://schemas.microsoft.com/office/drawing/2014/main" id="{0DEFD357-A53D-402E-A8E8-302CA8E992CC}"/>
                    </a:ext>
                  </a:extLst>
                </p:cNvPr>
                <p:cNvPicPr/>
                <p:nvPr/>
              </p:nvPicPr>
              <p:blipFill>
                <a:blip r:embed="rId181"/>
                <a:stretch>
                  <a:fillRect/>
                </a:stretch>
              </p:blipFill>
              <p:spPr>
                <a:xfrm>
                  <a:off x="6913813" y="3496872"/>
                  <a:ext cx="230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5" name="Freihand 94">
                  <a:extLst>
                    <a:ext uri="{FF2B5EF4-FFF2-40B4-BE49-F238E27FC236}">
                      <a16:creationId xmlns:a16="http://schemas.microsoft.com/office/drawing/2014/main" id="{4DFA7862-C4CB-4E52-A530-4FBB97E73D1C}"/>
                    </a:ext>
                  </a:extLst>
                </p14:cNvPr>
                <p14:cNvContentPartPr/>
                <p14:nvPr/>
              </p14:nvContentPartPr>
              <p14:xfrm>
                <a:off x="7243933" y="3585072"/>
                <a:ext cx="71280" cy="18720"/>
              </p14:xfrm>
            </p:contentPart>
          </mc:Choice>
          <mc:Fallback>
            <p:pic>
              <p:nvPicPr>
                <p:cNvPr id="95" name="Freihand 94">
                  <a:extLst>
                    <a:ext uri="{FF2B5EF4-FFF2-40B4-BE49-F238E27FC236}">
                      <a16:creationId xmlns:a16="http://schemas.microsoft.com/office/drawing/2014/main" id="{4DFA7862-C4CB-4E52-A530-4FBB97E73D1C}"/>
                    </a:ext>
                  </a:extLst>
                </p:cNvPr>
                <p:cNvPicPr/>
                <p:nvPr/>
              </p:nvPicPr>
              <p:blipFill>
                <a:blip r:embed="rId183"/>
                <a:stretch>
                  <a:fillRect/>
                </a:stretch>
              </p:blipFill>
              <p:spPr>
                <a:xfrm>
                  <a:off x="7239613" y="3580752"/>
                  <a:ext cx="79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6" name="Freihand 95">
                  <a:extLst>
                    <a:ext uri="{FF2B5EF4-FFF2-40B4-BE49-F238E27FC236}">
                      <a16:creationId xmlns:a16="http://schemas.microsoft.com/office/drawing/2014/main" id="{1EDDB12C-58E2-486D-9205-C7AC16ED4438}"/>
                    </a:ext>
                  </a:extLst>
                </p14:cNvPr>
                <p14:cNvContentPartPr/>
                <p14:nvPr/>
              </p14:nvContentPartPr>
              <p14:xfrm>
                <a:off x="7333933" y="3503352"/>
                <a:ext cx="106200" cy="152640"/>
              </p14:xfrm>
            </p:contentPart>
          </mc:Choice>
          <mc:Fallback>
            <p:pic>
              <p:nvPicPr>
                <p:cNvPr id="96" name="Freihand 95">
                  <a:extLst>
                    <a:ext uri="{FF2B5EF4-FFF2-40B4-BE49-F238E27FC236}">
                      <a16:creationId xmlns:a16="http://schemas.microsoft.com/office/drawing/2014/main" id="{1EDDB12C-58E2-486D-9205-C7AC16ED4438}"/>
                    </a:ext>
                  </a:extLst>
                </p:cNvPr>
                <p:cNvPicPr/>
                <p:nvPr/>
              </p:nvPicPr>
              <p:blipFill>
                <a:blip r:embed="rId185"/>
                <a:stretch>
                  <a:fillRect/>
                </a:stretch>
              </p:blipFill>
              <p:spPr>
                <a:xfrm>
                  <a:off x="7329613" y="3499032"/>
                  <a:ext cx="114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7" name="Freihand 96">
                  <a:extLst>
                    <a:ext uri="{FF2B5EF4-FFF2-40B4-BE49-F238E27FC236}">
                      <a16:creationId xmlns:a16="http://schemas.microsoft.com/office/drawing/2014/main" id="{D6F90FBF-AB6E-429F-8605-B0CFB249434A}"/>
                    </a:ext>
                  </a:extLst>
                </p14:cNvPr>
                <p14:cNvContentPartPr/>
                <p14:nvPr/>
              </p14:nvContentPartPr>
              <p14:xfrm>
                <a:off x="7477213" y="3510192"/>
                <a:ext cx="107640" cy="118800"/>
              </p14:xfrm>
            </p:contentPart>
          </mc:Choice>
          <mc:Fallback>
            <p:pic>
              <p:nvPicPr>
                <p:cNvPr id="97" name="Freihand 96">
                  <a:extLst>
                    <a:ext uri="{FF2B5EF4-FFF2-40B4-BE49-F238E27FC236}">
                      <a16:creationId xmlns:a16="http://schemas.microsoft.com/office/drawing/2014/main" id="{D6F90FBF-AB6E-429F-8605-B0CFB249434A}"/>
                    </a:ext>
                  </a:extLst>
                </p:cNvPr>
                <p:cNvPicPr/>
                <p:nvPr/>
              </p:nvPicPr>
              <p:blipFill>
                <a:blip r:embed="rId187"/>
                <a:stretch>
                  <a:fillRect/>
                </a:stretch>
              </p:blipFill>
              <p:spPr>
                <a:xfrm>
                  <a:off x="7472893" y="3505872"/>
                  <a:ext cx="116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8" name="Freihand 97">
                  <a:extLst>
                    <a:ext uri="{FF2B5EF4-FFF2-40B4-BE49-F238E27FC236}">
                      <a16:creationId xmlns:a16="http://schemas.microsoft.com/office/drawing/2014/main" id="{DC337B98-13D2-4EA5-8D1F-06BDF7EB9D94}"/>
                    </a:ext>
                  </a:extLst>
                </p14:cNvPr>
                <p14:cNvContentPartPr/>
                <p14:nvPr/>
              </p14:nvContentPartPr>
              <p14:xfrm>
                <a:off x="6798253" y="3362952"/>
                <a:ext cx="862560" cy="455760"/>
              </p14:xfrm>
            </p:contentPart>
          </mc:Choice>
          <mc:Fallback>
            <p:pic>
              <p:nvPicPr>
                <p:cNvPr id="98" name="Freihand 97">
                  <a:extLst>
                    <a:ext uri="{FF2B5EF4-FFF2-40B4-BE49-F238E27FC236}">
                      <a16:creationId xmlns:a16="http://schemas.microsoft.com/office/drawing/2014/main" id="{DC337B98-13D2-4EA5-8D1F-06BDF7EB9D94}"/>
                    </a:ext>
                  </a:extLst>
                </p:cNvPr>
                <p:cNvPicPr/>
                <p:nvPr/>
              </p:nvPicPr>
              <p:blipFill>
                <a:blip r:embed="rId189"/>
                <a:stretch>
                  <a:fillRect/>
                </a:stretch>
              </p:blipFill>
              <p:spPr>
                <a:xfrm>
                  <a:off x="6793933" y="3358632"/>
                  <a:ext cx="87120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9" name="Freihand 108">
                  <a:extLst>
                    <a:ext uri="{FF2B5EF4-FFF2-40B4-BE49-F238E27FC236}">
                      <a16:creationId xmlns:a16="http://schemas.microsoft.com/office/drawing/2014/main" id="{1F2E53ED-AE2B-49E7-A87F-2A7122BE0DB0}"/>
                    </a:ext>
                  </a:extLst>
                </p14:cNvPr>
                <p14:cNvContentPartPr/>
                <p14:nvPr/>
              </p14:nvContentPartPr>
              <p14:xfrm>
                <a:off x="525253" y="3347832"/>
                <a:ext cx="3540960" cy="710280"/>
              </p14:xfrm>
            </p:contentPart>
          </mc:Choice>
          <mc:Fallback>
            <p:pic>
              <p:nvPicPr>
                <p:cNvPr id="109" name="Freihand 108">
                  <a:extLst>
                    <a:ext uri="{FF2B5EF4-FFF2-40B4-BE49-F238E27FC236}">
                      <a16:creationId xmlns:a16="http://schemas.microsoft.com/office/drawing/2014/main" id="{1F2E53ED-AE2B-49E7-A87F-2A7122BE0DB0}"/>
                    </a:ext>
                  </a:extLst>
                </p:cNvPr>
                <p:cNvPicPr/>
                <p:nvPr/>
              </p:nvPicPr>
              <p:blipFill>
                <a:blip r:embed="rId191"/>
                <a:stretch>
                  <a:fillRect/>
                </a:stretch>
              </p:blipFill>
              <p:spPr>
                <a:xfrm>
                  <a:off x="520933" y="3343512"/>
                  <a:ext cx="3549600" cy="71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2">
            <p14:nvContentPartPr>
              <p14:cNvPr id="111" name="Freihand 110">
                <a:extLst>
                  <a:ext uri="{FF2B5EF4-FFF2-40B4-BE49-F238E27FC236}">
                    <a16:creationId xmlns:a16="http://schemas.microsoft.com/office/drawing/2014/main" id="{8147F1E6-62C4-4AF7-9FB4-17F2862F91C5}"/>
                  </a:ext>
                </a:extLst>
              </p14:cNvPr>
              <p14:cNvContentPartPr/>
              <p14:nvPr/>
            </p14:nvContentPartPr>
            <p14:xfrm>
              <a:off x="588253" y="1000632"/>
              <a:ext cx="2704320" cy="1312200"/>
            </p14:xfrm>
          </p:contentPart>
        </mc:Choice>
        <mc:Fallback>
          <p:pic>
            <p:nvPicPr>
              <p:cNvPr id="111" name="Freihand 110">
                <a:extLst>
                  <a:ext uri="{FF2B5EF4-FFF2-40B4-BE49-F238E27FC236}">
                    <a16:creationId xmlns:a16="http://schemas.microsoft.com/office/drawing/2014/main" id="{8147F1E6-62C4-4AF7-9FB4-17F2862F91C5}"/>
                  </a:ext>
                </a:extLst>
              </p:cNvPr>
              <p:cNvPicPr/>
              <p:nvPr/>
            </p:nvPicPr>
            <p:blipFill>
              <a:blip r:embed="rId193"/>
              <a:stretch>
                <a:fillRect/>
              </a:stretch>
            </p:blipFill>
            <p:spPr>
              <a:xfrm>
                <a:off x="583933" y="996312"/>
                <a:ext cx="2712960" cy="1320840"/>
              </a:xfrm>
              <a:prstGeom prst="rect">
                <a:avLst/>
              </a:prstGeom>
            </p:spPr>
          </p:pic>
        </mc:Fallback>
      </mc:AlternateContent>
    </p:spTree>
    <p:extLst>
      <p:ext uri="{BB962C8B-B14F-4D97-AF65-F5344CB8AC3E}">
        <p14:creationId xmlns:p14="http://schemas.microsoft.com/office/powerpoint/2010/main" val="3533889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Pflege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E6CE1AAC-FAF4-4C1B-AE23-0848BC97E632}"/>
              </a:ext>
            </a:extLst>
          </p:cNvPr>
          <p:cNvPicPr>
            <a:picLocks noChangeAspect="1"/>
          </p:cNvPicPr>
          <p:nvPr/>
        </p:nvPicPr>
        <p:blipFill>
          <a:blip r:embed="rId3"/>
          <a:stretch>
            <a:fillRect/>
          </a:stretch>
        </p:blipFill>
        <p:spPr>
          <a:xfrm>
            <a:off x="166115" y="618726"/>
            <a:ext cx="4584589" cy="2755631"/>
          </a:xfrm>
          <a:prstGeom prst="rect">
            <a:avLst/>
          </a:prstGeom>
        </p:spPr>
      </p:pic>
      <p:pic>
        <p:nvPicPr>
          <p:cNvPr id="5" name="Grafik 4">
            <a:extLst>
              <a:ext uri="{FF2B5EF4-FFF2-40B4-BE49-F238E27FC236}">
                <a16:creationId xmlns:a16="http://schemas.microsoft.com/office/drawing/2014/main" id="{5824522F-BE2B-494F-99E4-CD6F4688344C}"/>
              </a:ext>
            </a:extLst>
          </p:cNvPr>
          <p:cNvPicPr>
            <a:picLocks noChangeAspect="1"/>
          </p:cNvPicPr>
          <p:nvPr/>
        </p:nvPicPr>
        <p:blipFill>
          <a:blip r:embed="rId4"/>
          <a:stretch>
            <a:fillRect/>
          </a:stretch>
        </p:blipFill>
        <p:spPr>
          <a:xfrm>
            <a:off x="5149003" y="618726"/>
            <a:ext cx="4584589" cy="2755631"/>
          </a:xfrm>
          <a:prstGeom prst="rect">
            <a:avLst/>
          </a:prstGeom>
        </p:spPr>
      </p:pic>
      <p:pic>
        <p:nvPicPr>
          <p:cNvPr id="9" name="Grafik 8">
            <a:extLst>
              <a:ext uri="{FF2B5EF4-FFF2-40B4-BE49-F238E27FC236}">
                <a16:creationId xmlns:a16="http://schemas.microsoft.com/office/drawing/2014/main" id="{9A8A0869-1A33-4F9F-BDD6-96C27A29F303}"/>
              </a:ext>
            </a:extLst>
          </p:cNvPr>
          <p:cNvPicPr>
            <a:picLocks noChangeAspect="1"/>
          </p:cNvPicPr>
          <p:nvPr/>
        </p:nvPicPr>
        <p:blipFill>
          <a:blip r:embed="rId5"/>
          <a:stretch>
            <a:fillRect/>
          </a:stretch>
        </p:blipFill>
        <p:spPr>
          <a:xfrm>
            <a:off x="166115" y="3500409"/>
            <a:ext cx="4584589" cy="2755631"/>
          </a:xfrm>
          <a:prstGeom prst="rect">
            <a:avLst/>
          </a:prstGeom>
        </p:spPr>
      </p:pic>
      <p:sp>
        <p:nvSpPr>
          <p:cNvPr id="7" name="Rechteck 6">
            <a:extLst>
              <a:ext uri="{FF2B5EF4-FFF2-40B4-BE49-F238E27FC236}">
                <a16:creationId xmlns:a16="http://schemas.microsoft.com/office/drawing/2014/main" id="{2BE1BF06-F35F-43AF-AB1A-A6B5DA740B0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F401C2D2-CC98-4919-B733-F7EC72702F9D}"/>
                  </a:ext>
                </a:extLst>
              </p14:cNvPr>
              <p14:cNvContentPartPr/>
              <p14:nvPr/>
            </p14:nvContentPartPr>
            <p14:xfrm>
              <a:off x="2434333" y="1703352"/>
              <a:ext cx="219960" cy="111240"/>
            </p14:xfrm>
          </p:contentPart>
        </mc:Choice>
        <mc:Fallback>
          <p:pic>
            <p:nvPicPr>
              <p:cNvPr id="13" name="Freihand 12">
                <a:extLst>
                  <a:ext uri="{FF2B5EF4-FFF2-40B4-BE49-F238E27FC236}">
                    <a16:creationId xmlns:a16="http://schemas.microsoft.com/office/drawing/2014/main" id="{F401C2D2-CC98-4919-B733-F7EC72702F9D}"/>
                  </a:ext>
                </a:extLst>
              </p:cNvPr>
              <p:cNvPicPr/>
              <p:nvPr/>
            </p:nvPicPr>
            <p:blipFill>
              <a:blip r:embed="rId7"/>
              <a:stretch>
                <a:fillRect/>
              </a:stretch>
            </p:blipFill>
            <p:spPr>
              <a:xfrm>
                <a:off x="2430013" y="1699032"/>
                <a:ext cx="228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5159C09B-2A92-498D-8902-6F0092C4806A}"/>
                  </a:ext>
                </a:extLst>
              </p14:cNvPr>
              <p14:cNvContentPartPr/>
              <p14:nvPr/>
            </p14:nvContentPartPr>
            <p14:xfrm>
              <a:off x="2520013" y="1353792"/>
              <a:ext cx="1999800" cy="416520"/>
            </p14:xfrm>
          </p:contentPart>
        </mc:Choice>
        <mc:Fallback>
          <p:pic>
            <p:nvPicPr>
              <p:cNvPr id="14" name="Freihand 13">
                <a:extLst>
                  <a:ext uri="{FF2B5EF4-FFF2-40B4-BE49-F238E27FC236}">
                    <a16:creationId xmlns:a16="http://schemas.microsoft.com/office/drawing/2014/main" id="{5159C09B-2A92-498D-8902-6F0092C4806A}"/>
                  </a:ext>
                </a:extLst>
              </p:cNvPr>
              <p:cNvPicPr/>
              <p:nvPr/>
            </p:nvPicPr>
            <p:blipFill>
              <a:blip r:embed="rId9"/>
              <a:stretch>
                <a:fillRect/>
              </a:stretch>
            </p:blipFill>
            <p:spPr>
              <a:xfrm>
                <a:off x="2515693" y="1349472"/>
                <a:ext cx="200844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EA5DFA0F-E5EC-47FA-BDDB-9004BDDD1882}"/>
                  </a:ext>
                </a:extLst>
              </p14:cNvPr>
              <p14:cNvContentPartPr/>
              <p14:nvPr/>
            </p14:nvContentPartPr>
            <p14:xfrm>
              <a:off x="4415773" y="1211592"/>
              <a:ext cx="15480" cy="80640"/>
            </p14:xfrm>
          </p:contentPart>
        </mc:Choice>
        <mc:Fallback>
          <p:pic>
            <p:nvPicPr>
              <p:cNvPr id="15" name="Freihand 14">
                <a:extLst>
                  <a:ext uri="{FF2B5EF4-FFF2-40B4-BE49-F238E27FC236}">
                    <a16:creationId xmlns:a16="http://schemas.microsoft.com/office/drawing/2014/main" id="{EA5DFA0F-E5EC-47FA-BDDB-9004BDDD1882}"/>
                  </a:ext>
                </a:extLst>
              </p:cNvPr>
              <p:cNvPicPr/>
              <p:nvPr/>
            </p:nvPicPr>
            <p:blipFill>
              <a:blip r:embed="rId11"/>
              <a:stretch>
                <a:fillRect/>
              </a:stretch>
            </p:blipFill>
            <p:spPr>
              <a:xfrm>
                <a:off x="4411453" y="1207272"/>
                <a:ext cx="24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AAD36F0A-2E54-4C9B-8E11-E18D04A57DC2}"/>
                  </a:ext>
                </a:extLst>
              </p14:cNvPr>
              <p14:cNvContentPartPr/>
              <p14:nvPr/>
            </p14:nvContentPartPr>
            <p14:xfrm>
              <a:off x="764293" y="5036592"/>
              <a:ext cx="74880" cy="21240"/>
            </p14:xfrm>
          </p:contentPart>
        </mc:Choice>
        <mc:Fallback>
          <p:pic>
            <p:nvPicPr>
              <p:cNvPr id="16" name="Freihand 15">
                <a:extLst>
                  <a:ext uri="{FF2B5EF4-FFF2-40B4-BE49-F238E27FC236}">
                    <a16:creationId xmlns:a16="http://schemas.microsoft.com/office/drawing/2014/main" id="{AAD36F0A-2E54-4C9B-8E11-E18D04A57DC2}"/>
                  </a:ext>
                </a:extLst>
              </p:cNvPr>
              <p:cNvPicPr/>
              <p:nvPr/>
            </p:nvPicPr>
            <p:blipFill>
              <a:blip r:embed="rId13"/>
              <a:stretch>
                <a:fillRect/>
              </a:stretch>
            </p:blipFill>
            <p:spPr>
              <a:xfrm>
                <a:off x="759973" y="5032272"/>
                <a:ext cx="83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BE23D4A6-D36F-43F7-BC18-B92F424560E2}"/>
                  </a:ext>
                </a:extLst>
              </p14:cNvPr>
              <p14:cNvContentPartPr/>
              <p14:nvPr/>
            </p14:nvContentPartPr>
            <p14:xfrm>
              <a:off x="4445293" y="4139112"/>
              <a:ext cx="33120" cy="5040"/>
            </p14:xfrm>
          </p:contentPart>
        </mc:Choice>
        <mc:Fallback>
          <p:pic>
            <p:nvPicPr>
              <p:cNvPr id="17" name="Freihand 16">
                <a:extLst>
                  <a:ext uri="{FF2B5EF4-FFF2-40B4-BE49-F238E27FC236}">
                    <a16:creationId xmlns:a16="http://schemas.microsoft.com/office/drawing/2014/main" id="{BE23D4A6-D36F-43F7-BC18-B92F424560E2}"/>
                  </a:ext>
                </a:extLst>
              </p:cNvPr>
              <p:cNvPicPr/>
              <p:nvPr/>
            </p:nvPicPr>
            <p:blipFill>
              <a:blip r:embed="rId15"/>
              <a:stretch>
                <a:fillRect/>
              </a:stretch>
            </p:blipFill>
            <p:spPr>
              <a:xfrm>
                <a:off x="4440973" y="4134792"/>
                <a:ext cx="41760" cy="13680"/>
              </a:xfrm>
              <a:prstGeom prst="rect">
                <a:avLst/>
              </a:prstGeom>
            </p:spPr>
          </p:pic>
        </mc:Fallback>
      </mc:AlternateContent>
      <p:grpSp>
        <p:nvGrpSpPr>
          <p:cNvPr id="21" name="Gruppieren 20">
            <a:extLst>
              <a:ext uri="{FF2B5EF4-FFF2-40B4-BE49-F238E27FC236}">
                <a16:creationId xmlns:a16="http://schemas.microsoft.com/office/drawing/2014/main" id="{CB0B8D21-B7F9-498E-A712-7832C74A3691}"/>
              </a:ext>
            </a:extLst>
          </p:cNvPr>
          <p:cNvGrpSpPr/>
          <p:nvPr/>
        </p:nvGrpSpPr>
        <p:grpSpPr>
          <a:xfrm>
            <a:off x="5598733" y="1489152"/>
            <a:ext cx="4214160" cy="1283760"/>
            <a:chOff x="5598733" y="1489152"/>
            <a:chExt cx="4214160" cy="1283760"/>
          </a:xfrm>
        </p:grpSpPr>
        <mc:AlternateContent xmlns:mc="http://schemas.openxmlformats.org/markup-compatibility/2006">
          <mc:Choice xmlns:p14="http://schemas.microsoft.com/office/powerpoint/2010/main" Requires="p14">
            <p:contentPart p14:bwMode="auto" r:id="rId16">
              <p14:nvContentPartPr>
                <p14:cNvPr id="4" name="Freihand 3">
                  <a:extLst>
                    <a:ext uri="{FF2B5EF4-FFF2-40B4-BE49-F238E27FC236}">
                      <a16:creationId xmlns:a16="http://schemas.microsoft.com/office/drawing/2014/main" id="{B946DA94-E178-4967-8E12-27DD5A443DEE}"/>
                    </a:ext>
                  </a:extLst>
                </p14:cNvPr>
                <p14:cNvContentPartPr/>
                <p14:nvPr/>
              </p14:nvContentPartPr>
              <p14:xfrm>
                <a:off x="5810413" y="2752392"/>
                <a:ext cx="41760" cy="20520"/>
              </p14:xfrm>
            </p:contentPart>
          </mc:Choice>
          <mc:Fallback>
            <p:pic>
              <p:nvPicPr>
                <p:cNvPr id="4" name="Freihand 3">
                  <a:extLst>
                    <a:ext uri="{FF2B5EF4-FFF2-40B4-BE49-F238E27FC236}">
                      <a16:creationId xmlns:a16="http://schemas.microsoft.com/office/drawing/2014/main" id="{B946DA94-E178-4967-8E12-27DD5A443DEE}"/>
                    </a:ext>
                  </a:extLst>
                </p:cNvPr>
                <p:cNvPicPr/>
                <p:nvPr/>
              </p:nvPicPr>
              <p:blipFill>
                <a:blip r:embed="rId17"/>
                <a:stretch>
                  <a:fillRect/>
                </a:stretch>
              </p:blipFill>
              <p:spPr>
                <a:xfrm>
                  <a:off x="5806093" y="2748072"/>
                  <a:ext cx="50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 name="Freihand 7">
                  <a:extLst>
                    <a:ext uri="{FF2B5EF4-FFF2-40B4-BE49-F238E27FC236}">
                      <a16:creationId xmlns:a16="http://schemas.microsoft.com/office/drawing/2014/main" id="{F6E98C53-A2A8-426F-A359-5FFA217E9050}"/>
                    </a:ext>
                  </a:extLst>
                </p14:cNvPr>
                <p14:cNvContentPartPr/>
                <p14:nvPr/>
              </p14:nvContentPartPr>
              <p14:xfrm>
                <a:off x="5893213" y="2556552"/>
                <a:ext cx="435960" cy="85680"/>
              </p14:xfrm>
            </p:contentPart>
          </mc:Choice>
          <mc:Fallback>
            <p:pic>
              <p:nvPicPr>
                <p:cNvPr id="8" name="Freihand 7">
                  <a:extLst>
                    <a:ext uri="{FF2B5EF4-FFF2-40B4-BE49-F238E27FC236}">
                      <a16:creationId xmlns:a16="http://schemas.microsoft.com/office/drawing/2014/main" id="{F6E98C53-A2A8-426F-A359-5FFA217E9050}"/>
                    </a:ext>
                  </a:extLst>
                </p:cNvPr>
                <p:cNvPicPr/>
                <p:nvPr/>
              </p:nvPicPr>
              <p:blipFill>
                <a:blip r:embed="rId19"/>
                <a:stretch>
                  <a:fillRect/>
                </a:stretch>
              </p:blipFill>
              <p:spPr>
                <a:xfrm>
                  <a:off x="5888893" y="2552232"/>
                  <a:ext cx="444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5F401688-A992-498E-B22F-201AD9D009CE}"/>
                    </a:ext>
                  </a:extLst>
                </p14:cNvPr>
                <p14:cNvContentPartPr/>
                <p14:nvPr/>
              </p14:nvContentPartPr>
              <p14:xfrm>
                <a:off x="5983573" y="1628832"/>
                <a:ext cx="3475080" cy="966240"/>
              </p14:xfrm>
            </p:contentPart>
          </mc:Choice>
          <mc:Fallback>
            <p:pic>
              <p:nvPicPr>
                <p:cNvPr id="10" name="Freihand 9">
                  <a:extLst>
                    <a:ext uri="{FF2B5EF4-FFF2-40B4-BE49-F238E27FC236}">
                      <a16:creationId xmlns:a16="http://schemas.microsoft.com/office/drawing/2014/main" id="{5F401688-A992-498E-B22F-201AD9D009CE}"/>
                    </a:ext>
                  </a:extLst>
                </p:cNvPr>
                <p:cNvPicPr/>
                <p:nvPr/>
              </p:nvPicPr>
              <p:blipFill>
                <a:blip r:embed="rId21"/>
                <a:stretch>
                  <a:fillRect/>
                </a:stretch>
              </p:blipFill>
              <p:spPr>
                <a:xfrm>
                  <a:off x="5979253" y="1624512"/>
                  <a:ext cx="3483720" cy="97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CEF87D45-49D8-45E1-847D-A6A14E1E8EAA}"/>
                    </a:ext>
                  </a:extLst>
                </p14:cNvPr>
                <p14:cNvContentPartPr/>
                <p14:nvPr/>
              </p14:nvContentPartPr>
              <p14:xfrm>
                <a:off x="6103813" y="1791912"/>
                <a:ext cx="3162600" cy="835920"/>
              </p14:xfrm>
            </p:contentPart>
          </mc:Choice>
          <mc:Fallback>
            <p:pic>
              <p:nvPicPr>
                <p:cNvPr id="11" name="Freihand 10">
                  <a:extLst>
                    <a:ext uri="{FF2B5EF4-FFF2-40B4-BE49-F238E27FC236}">
                      <a16:creationId xmlns:a16="http://schemas.microsoft.com/office/drawing/2014/main" id="{CEF87D45-49D8-45E1-847D-A6A14E1E8EAA}"/>
                    </a:ext>
                  </a:extLst>
                </p:cNvPr>
                <p:cNvPicPr/>
                <p:nvPr/>
              </p:nvPicPr>
              <p:blipFill>
                <a:blip r:embed="rId23"/>
                <a:stretch>
                  <a:fillRect/>
                </a:stretch>
              </p:blipFill>
              <p:spPr>
                <a:xfrm>
                  <a:off x="6099493" y="1787592"/>
                  <a:ext cx="3171240" cy="844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77114718-880A-4EA3-99D3-20BEAE82716A}"/>
                    </a:ext>
                  </a:extLst>
                </p14:cNvPr>
                <p14:cNvContentPartPr/>
                <p14:nvPr/>
              </p14:nvContentPartPr>
              <p14:xfrm>
                <a:off x="9578893" y="1489152"/>
                <a:ext cx="51840" cy="56160"/>
              </p14:xfrm>
            </p:contentPart>
          </mc:Choice>
          <mc:Fallback>
            <p:pic>
              <p:nvPicPr>
                <p:cNvPr id="18" name="Freihand 17">
                  <a:extLst>
                    <a:ext uri="{FF2B5EF4-FFF2-40B4-BE49-F238E27FC236}">
                      <a16:creationId xmlns:a16="http://schemas.microsoft.com/office/drawing/2014/main" id="{77114718-880A-4EA3-99D3-20BEAE82716A}"/>
                    </a:ext>
                  </a:extLst>
                </p:cNvPr>
                <p:cNvPicPr/>
                <p:nvPr/>
              </p:nvPicPr>
              <p:blipFill>
                <a:blip r:embed="rId25"/>
                <a:stretch>
                  <a:fillRect/>
                </a:stretch>
              </p:blipFill>
              <p:spPr>
                <a:xfrm>
                  <a:off x="9574573" y="1484832"/>
                  <a:ext cx="60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2004C440-B292-488A-B568-4429228F705C}"/>
                    </a:ext>
                  </a:extLst>
                </p14:cNvPr>
                <p14:cNvContentPartPr/>
                <p14:nvPr/>
              </p14:nvContentPartPr>
              <p14:xfrm>
                <a:off x="9546133" y="1512912"/>
                <a:ext cx="7200" cy="18360"/>
              </p14:xfrm>
            </p:contentPart>
          </mc:Choice>
          <mc:Fallback>
            <p:pic>
              <p:nvPicPr>
                <p:cNvPr id="19" name="Freihand 18">
                  <a:extLst>
                    <a:ext uri="{FF2B5EF4-FFF2-40B4-BE49-F238E27FC236}">
                      <a16:creationId xmlns:a16="http://schemas.microsoft.com/office/drawing/2014/main" id="{2004C440-B292-488A-B568-4429228F705C}"/>
                    </a:ext>
                  </a:extLst>
                </p:cNvPr>
                <p:cNvPicPr/>
                <p:nvPr/>
              </p:nvPicPr>
              <p:blipFill>
                <a:blip r:embed="rId27"/>
                <a:stretch>
                  <a:fillRect/>
                </a:stretch>
              </p:blipFill>
              <p:spPr>
                <a:xfrm>
                  <a:off x="9541813" y="1508592"/>
                  <a:ext cx="15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CF95AE0A-8B95-4D25-8E30-50142C8AFFFF}"/>
                    </a:ext>
                  </a:extLst>
                </p14:cNvPr>
                <p14:cNvContentPartPr/>
                <p14:nvPr/>
              </p14:nvContentPartPr>
              <p14:xfrm>
                <a:off x="5598733" y="1552152"/>
                <a:ext cx="4214160" cy="1088640"/>
              </p14:xfrm>
            </p:contentPart>
          </mc:Choice>
          <mc:Fallback>
            <p:pic>
              <p:nvPicPr>
                <p:cNvPr id="20" name="Freihand 19">
                  <a:extLst>
                    <a:ext uri="{FF2B5EF4-FFF2-40B4-BE49-F238E27FC236}">
                      <a16:creationId xmlns:a16="http://schemas.microsoft.com/office/drawing/2014/main" id="{CF95AE0A-8B95-4D25-8E30-50142C8AFFFF}"/>
                    </a:ext>
                  </a:extLst>
                </p:cNvPr>
                <p:cNvPicPr/>
                <p:nvPr/>
              </p:nvPicPr>
              <p:blipFill>
                <a:blip r:embed="rId29"/>
                <a:stretch>
                  <a:fillRect/>
                </a:stretch>
              </p:blipFill>
              <p:spPr>
                <a:xfrm>
                  <a:off x="5594413" y="1547832"/>
                  <a:ext cx="4222800" cy="1097280"/>
                </a:xfrm>
                <a:prstGeom prst="rect">
                  <a:avLst/>
                </a:prstGeom>
              </p:spPr>
            </p:pic>
          </mc:Fallback>
        </mc:AlternateContent>
      </p:grpSp>
    </p:spTree>
    <p:extLst>
      <p:ext uri="{BB962C8B-B14F-4D97-AF65-F5344CB8AC3E}">
        <p14:creationId xmlns:p14="http://schemas.microsoft.com/office/powerpoint/2010/main" val="3020374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C8BE234-16B7-41AD-903D-9AEEA5CED8A9}"/>
                  </a:ext>
                </a:extLst>
              </p14:cNvPr>
              <p14:cNvContentPartPr/>
              <p14:nvPr/>
            </p14:nvContentPartPr>
            <p14:xfrm>
              <a:off x="369733" y="3105192"/>
              <a:ext cx="7857360" cy="176400"/>
            </p14:xfrm>
          </p:contentPart>
        </mc:Choice>
        <mc:Fallback>
          <p:pic>
            <p:nvPicPr>
              <p:cNvPr id="2" name="Freihand 1">
                <a:extLst>
                  <a:ext uri="{FF2B5EF4-FFF2-40B4-BE49-F238E27FC236}">
                    <a16:creationId xmlns:a16="http://schemas.microsoft.com/office/drawing/2014/main" id="{9C8BE234-16B7-41AD-903D-9AEEA5CED8A9}"/>
                  </a:ext>
                </a:extLst>
              </p:cNvPr>
              <p:cNvPicPr/>
              <p:nvPr/>
            </p:nvPicPr>
            <p:blipFill>
              <a:blip r:embed="rId4"/>
              <a:stretch>
                <a:fillRect/>
              </a:stretch>
            </p:blipFill>
            <p:spPr>
              <a:xfrm>
                <a:off x="365413" y="3100872"/>
                <a:ext cx="7866000" cy="185040"/>
              </a:xfrm>
              <a:prstGeom prst="rect">
                <a:avLst/>
              </a:prstGeom>
            </p:spPr>
          </p:pic>
        </mc:Fallback>
      </mc:AlternateContent>
      <p:grpSp>
        <p:nvGrpSpPr>
          <p:cNvPr id="5" name="Gruppieren 4">
            <a:extLst>
              <a:ext uri="{FF2B5EF4-FFF2-40B4-BE49-F238E27FC236}">
                <a16:creationId xmlns:a16="http://schemas.microsoft.com/office/drawing/2014/main" id="{96A838C8-8178-4085-9783-39A6FA57142A}"/>
              </a:ext>
            </a:extLst>
          </p:cNvPr>
          <p:cNvGrpSpPr/>
          <p:nvPr/>
        </p:nvGrpSpPr>
        <p:grpSpPr>
          <a:xfrm>
            <a:off x="509773" y="3625032"/>
            <a:ext cx="8832600" cy="121320"/>
            <a:chOff x="509773" y="3625032"/>
            <a:chExt cx="8832600" cy="1213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315E4F3-777D-4B9C-A7DC-5597E87B9455}"/>
                    </a:ext>
                  </a:extLst>
                </p14:cNvPr>
                <p14:cNvContentPartPr/>
                <p14:nvPr/>
              </p14:nvContentPartPr>
              <p14:xfrm>
                <a:off x="509773" y="3691992"/>
                <a:ext cx="3421440" cy="50760"/>
              </p14:xfrm>
            </p:contentPart>
          </mc:Choice>
          <mc:Fallback>
            <p:pic>
              <p:nvPicPr>
                <p:cNvPr id="3" name="Freihand 2">
                  <a:extLst>
                    <a:ext uri="{FF2B5EF4-FFF2-40B4-BE49-F238E27FC236}">
                      <a16:creationId xmlns:a16="http://schemas.microsoft.com/office/drawing/2014/main" id="{5315E4F3-777D-4B9C-A7DC-5597E87B9455}"/>
                    </a:ext>
                  </a:extLst>
                </p:cNvPr>
                <p:cNvPicPr/>
                <p:nvPr/>
              </p:nvPicPr>
              <p:blipFill>
                <a:blip r:embed="rId6"/>
                <a:stretch>
                  <a:fillRect/>
                </a:stretch>
              </p:blipFill>
              <p:spPr>
                <a:xfrm>
                  <a:off x="505453" y="3687672"/>
                  <a:ext cx="3430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9F4A740-6D8E-422B-BF5E-2F7460DA11E3}"/>
                    </a:ext>
                  </a:extLst>
                </p14:cNvPr>
                <p14:cNvContentPartPr/>
                <p14:nvPr/>
              </p14:nvContentPartPr>
              <p14:xfrm>
                <a:off x="5862973" y="3625032"/>
                <a:ext cx="3479400" cy="121320"/>
              </p14:xfrm>
            </p:contentPart>
          </mc:Choice>
          <mc:Fallback>
            <p:pic>
              <p:nvPicPr>
                <p:cNvPr id="4" name="Freihand 3">
                  <a:extLst>
                    <a:ext uri="{FF2B5EF4-FFF2-40B4-BE49-F238E27FC236}">
                      <a16:creationId xmlns:a16="http://schemas.microsoft.com/office/drawing/2014/main" id="{A9F4A740-6D8E-422B-BF5E-2F7460DA11E3}"/>
                    </a:ext>
                  </a:extLst>
                </p:cNvPr>
                <p:cNvPicPr/>
                <p:nvPr/>
              </p:nvPicPr>
              <p:blipFill>
                <a:blip r:embed="rId8"/>
                <a:stretch>
                  <a:fillRect/>
                </a:stretch>
              </p:blipFill>
              <p:spPr>
                <a:xfrm>
                  <a:off x="5858653" y="3620712"/>
                  <a:ext cx="3488040" cy="129960"/>
                </a:xfrm>
                <a:prstGeom prst="rect">
                  <a:avLst/>
                </a:prstGeom>
              </p:spPr>
            </p:pic>
          </mc:Fallback>
        </mc:AlternateContent>
      </p:grpSp>
    </p:spTree>
    <p:extLst>
      <p:ext uri="{BB962C8B-B14F-4D97-AF65-F5344CB8AC3E}">
        <p14:creationId xmlns:p14="http://schemas.microsoft.com/office/powerpoint/2010/main" val="225689569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94EB4BE9-BC6C-4FE6-BDCE-048326B8ECA0}"/>
              </a:ext>
            </a:extLst>
          </p:cNvPr>
          <p:cNvGrpSpPr/>
          <p:nvPr/>
        </p:nvGrpSpPr>
        <p:grpSpPr>
          <a:xfrm>
            <a:off x="9370093" y="1067952"/>
            <a:ext cx="915480" cy="576000"/>
            <a:chOff x="9370093" y="1067952"/>
            <a:chExt cx="915480" cy="57600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146BB8CA-B624-4529-AF60-A55B327D3101}"/>
                    </a:ext>
                  </a:extLst>
                </p14:cNvPr>
                <p14:cNvContentPartPr/>
                <p14:nvPr/>
              </p14:nvContentPartPr>
              <p14:xfrm>
                <a:off x="9370093" y="1447032"/>
                <a:ext cx="135720" cy="196920"/>
              </p14:xfrm>
            </p:contentPart>
          </mc:Choice>
          <mc:Fallback>
            <p:pic>
              <p:nvPicPr>
                <p:cNvPr id="5" name="Freihand 4">
                  <a:extLst>
                    <a:ext uri="{FF2B5EF4-FFF2-40B4-BE49-F238E27FC236}">
                      <a16:creationId xmlns:a16="http://schemas.microsoft.com/office/drawing/2014/main" id="{146BB8CA-B624-4529-AF60-A55B327D3101}"/>
                    </a:ext>
                  </a:extLst>
                </p:cNvPr>
                <p:cNvPicPr/>
                <p:nvPr/>
              </p:nvPicPr>
              <p:blipFill>
                <a:blip r:embed="rId4"/>
                <a:stretch>
                  <a:fillRect/>
                </a:stretch>
              </p:blipFill>
              <p:spPr>
                <a:xfrm>
                  <a:off x="9365773" y="1442712"/>
                  <a:ext cx="144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BBE1A766-15CB-40BA-9832-E466F07AE104}"/>
                    </a:ext>
                  </a:extLst>
                </p14:cNvPr>
                <p14:cNvContentPartPr/>
                <p14:nvPr/>
              </p14:nvContentPartPr>
              <p14:xfrm>
                <a:off x="9494653" y="1382592"/>
                <a:ext cx="234000" cy="204120"/>
              </p14:xfrm>
            </p:contentPart>
          </mc:Choice>
          <mc:Fallback>
            <p:pic>
              <p:nvPicPr>
                <p:cNvPr id="6" name="Freihand 5">
                  <a:extLst>
                    <a:ext uri="{FF2B5EF4-FFF2-40B4-BE49-F238E27FC236}">
                      <a16:creationId xmlns:a16="http://schemas.microsoft.com/office/drawing/2014/main" id="{BBE1A766-15CB-40BA-9832-E466F07AE104}"/>
                    </a:ext>
                  </a:extLst>
                </p:cNvPr>
                <p:cNvPicPr/>
                <p:nvPr/>
              </p:nvPicPr>
              <p:blipFill>
                <a:blip r:embed="rId6"/>
                <a:stretch>
                  <a:fillRect/>
                </a:stretch>
              </p:blipFill>
              <p:spPr>
                <a:xfrm>
                  <a:off x="9490333" y="1378272"/>
                  <a:ext cx="242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4C2E9C41-E796-439D-89DD-DDB65DA2F844}"/>
                    </a:ext>
                  </a:extLst>
                </p14:cNvPr>
                <p14:cNvContentPartPr/>
                <p14:nvPr/>
              </p14:nvContentPartPr>
              <p14:xfrm>
                <a:off x="9717853" y="1348032"/>
                <a:ext cx="18360" cy="55800"/>
              </p14:xfrm>
            </p:contentPart>
          </mc:Choice>
          <mc:Fallback>
            <p:pic>
              <p:nvPicPr>
                <p:cNvPr id="7" name="Freihand 6">
                  <a:extLst>
                    <a:ext uri="{FF2B5EF4-FFF2-40B4-BE49-F238E27FC236}">
                      <a16:creationId xmlns:a16="http://schemas.microsoft.com/office/drawing/2014/main" id="{4C2E9C41-E796-439D-89DD-DDB65DA2F844}"/>
                    </a:ext>
                  </a:extLst>
                </p:cNvPr>
                <p:cNvPicPr/>
                <p:nvPr/>
              </p:nvPicPr>
              <p:blipFill>
                <a:blip r:embed="rId8"/>
                <a:stretch>
                  <a:fillRect/>
                </a:stretch>
              </p:blipFill>
              <p:spPr>
                <a:xfrm>
                  <a:off x="9713533" y="1343712"/>
                  <a:ext cx="27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0E6B0E0-DEE5-4B08-AFF6-2894A2379B72}"/>
                    </a:ext>
                  </a:extLst>
                </p14:cNvPr>
                <p14:cNvContentPartPr/>
                <p14:nvPr/>
              </p14:nvContentPartPr>
              <p14:xfrm>
                <a:off x="9721813" y="1341552"/>
                <a:ext cx="108720" cy="184320"/>
              </p14:xfrm>
            </p:contentPart>
          </mc:Choice>
          <mc:Fallback>
            <p:pic>
              <p:nvPicPr>
                <p:cNvPr id="8" name="Freihand 7">
                  <a:extLst>
                    <a:ext uri="{FF2B5EF4-FFF2-40B4-BE49-F238E27FC236}">
                      <a16:creationId xmlns:a16="http://schemas.microsoft.com/office/drawing/2014/main" id="{10E6B0E0-DEE5-4B08-AFF6-2894A2379B72}"/>
                    </a:ext>
                  </a:extLst>
                </p:cNvPr>
                <p:cNvPicPr/>
                <p:nvPr/>
              </p:nvPicPr>
              <p:blipFill>
                <a:blip r:embed="rId10"/>
                <a:stretch>
                  <a:fillRect/>
                </a:stretch>
              </p:blipFill>
              <p:spPr>
                <a:xfrm>
                  <a:off x="9717493" y="1337232"/>
                  <a:ext cx="117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7FA21B61-7547-4079-9554-7AA446595A20}"/>
                    </a:ext>
                  </a:extLst>
                </p14:cNvPr>
                <p14:cNvContentPartPr/>
                <p14:nvPr/>
              </p14:nvContentPartPr>
              <p14:xfrm>
                <a:off x="9789133" y="1191792"/>
                <a:ext cx="139320" cy="180360"/>
              </p14:xfrm>
            </p:contentPart>
          </mc:Choice>
          <mc:Fallback>
            <p:pic>
              <p:nvPicPr>
                <p:cNvPr id="12" name="Freihand 11">
                  <a:extLst>
                    <a:ext uri="{FF2B5EF4-FFF2-40B4-BE49-F238E27FC236}">
                      <a16:creationId xmlns:a16="http://schemas.microsoft.com/office/drawing/2014/main" id="{7FA21B61-7547-4079-9554-7AA446595A20}"/>
                    </a:ext>
                  </a:extLst>
                </p:cNvPr>
                <p:cNvPicPr/>
                <p:nvPr/>
              </p:nvPicPr>
              <p:blipFill>
                <a:blip r:embed="rId12"/>
                <a:stretch>
                  <a:fillRect/>
                </a:stretch>
              </p:blipFill>
              <p:spPr>
                <a:xfrm>
                  <a:off x="9784813" y="1187472"/>
                  <a:ext cx="147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6C6963D1-1BE4-4F0B-8C70-85BD46DB3F87}"/>
                    </a:ext>
                  </a:extLst>
                </p14:cNvPr>
                <p14:cNvContentPartPr/>
                <p14:nvPr/>
              </p14:nvContentPartPr>
              <p14:xfrm>
                <a:off x="9866533" y="1193952"/>
                <a:ext cx="135360" cy="78480"/>
              </p14:xfrm>
            </p:contentPart>
          </mc:Choice>
          <mc:Fallback>
            <p:pic>
              <p:nvPicPr>
                <p:cNvPr id="15" name="Freihand 14">
                  <a:extLst>
                    <a:ext uri="{FF2B5EF4-FFF2-40B4-BE49-F238E27FC236}">
                      <a16:creationId xmlns:a16="http://schemas.microsoft.com/office/drawing/2014/main" id="{6C6963D1-1BE4-4F0B-8C70-85BD46DB3F87}"/>
                    </a:ext>
                  </a:extLst>
                </p:cNvPr>
                <p:cNvPicPr/>
                <p:nvPr/>
              </p:nvPicPr>
              <p:blipFill>
                <a:blip r:embed="rId14"/>
                <a:stretch>
                  <a:fillRect/>
                </a:stretch>
              </p:blipFill>
              <p:spPr>
                <a:xfrm>
                  <a:off x="9862213" y="1189632"/>
                  <a:ext cx="144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F67CBF27-C0B9-4240-86ED-7854B6217AB8}"/>
                    </a:ext>
                  </a:extLst>
                </p14:cNvPr>
                <p14:cNvContentPartPr/>
                <p14:nvPr/>
              </p14:nvContentPartPr>
              <p14:xfrm>
                <a:off x="9941413" y="1073352"/>
                <a:ext cx="137160" cy="141480"/>
              </p14:xfrm>
            </p:contentPart>
          </mc:Choice>
          <mc:Fallback>
            <p:pic>
              <p:nvPicPr>
                <p:cNvPr id="18" name="Freihand 17">
                  <a:extLst>
                    <a:ext uri="{FF2B5EF4-FFF2-40B4-BE49-F238E27FC236}">
                      <a16:creationId xmlns:a16="http://schemas.microsoft.com/office/drawing/2014/main" id="{F67CBF27-C0B9-4240-86ED-7854B6217AB8}"/>
                    </a:ext>
                  </a:extLst>
                </p:cNvPr>
                <p:cNvPicPr/>
                <p:nvPr/>
              </p:nvPicPr>
              <p:blipFill>
                <a:blip r:embed="rId16"/>
                <a:stretch>
                  <a:fillRect/>
                </a:stretch>
              </p:blipFill>
              <p:spPr>
                <a:xfrm>
                  <a:off x="9937093" y="1069032"/>
                  <a:ext cx="145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a:extLst>
                    <a:ext uri="{FF2B5EF4-FFF2-40B4-BE49-F238E27FC236}">
                      <a16:creationId xmlns:a16="http://schemas.microsoft.com/office/drawing/2014/main" id="{372FE9A9-80B4-460C-9DAC-F8B096FA00A2}"/>
                    </a:ext>
                  </a:extLst>
                </p14:cNvPr>
                <p14:cNvContentPartPr/>
                <p14:nvPr/>
              </p14:nvContentPartPr>
              <p14:xfrm>
                <a:off x="10014853" y="1113672"/>
                <a:ext cx="61560" cy="12240"/>
              </p14:xfrm>
            </p:contentPart>
          </mc:Choice>
          <mc:Fallback>
            <p:pic>
              <p:nvPicPr>
                <p:cNvPr id="22" name="Freihand 21">
                  <a:extLst>
                    <a:ext uri="{FF2B5EF4-FFF2-40B4-BE49-F238E27FC236}">
                      <a16:creationId xmlns:a16="http://schemas.microsoft.com/office/drawing/2014/main" id="{372FE9A9-80B4-460C-9DAC-F8B096FA00A2}"/>
                    </a:ext>
                  </a:extLst>
                </p:cNvPr>
                <p:cNvPicPr/>
                <p:nvPr/>
              </p:nvPicPr>
              <p:blipFill>
                <a:blip r:embed="rId18"/>
                <a:stretch>
                  <a:fillRect/>
                </a:stretch>
              </p:blipFill>
              <p:spPr>
                <a:xfrm>
                  <a:off x="10010533" y="1109352"/>
                  <a:ext cx="70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a:extLst>
                    <a:ext uri="{FF2B5EF4-FFF2-40B4-BE49-F238E27FC236}">
                      <a16:creationId xmlns:a16="http://schemas.microsoft.com/office/drawing/2014/main" id="{3442A461-C8DD-46C0-A7FB-6D5ED5090E73}"/>
                    </a:ext>
                  </a:extLst>
                </p14:cNvPr>
                <p14:cNvContentPartPr/>
                <p14:nvPr/>
              </p14:nvContentPartPr>
              <p14:xfrm>
                <a:off x="10095493" y="1067952"/>
                <a:ext cx="190080" cy="203760"/>
              </p14:xfrm>
            </p:contentPart>
          </mc:Choice>
          <mc:Fallback>
            <p:pic>
              <p:nvPicPr>
                <p:cNvPr id="24" name="Freihand 23">
                  <a:extLst>
                    <a:ext uri="{FF2B5EF4-FFF2-40B4-BE49-F238E27FC236}">
                      <a16:creationId xmlns:a16="http://schemas.microsoft.com/office/drawing/2014/main" id="{3442A461-C8DD-46C0-A7FB-6D5ED5090E73}"/>
                    </a:ext>
                  </a:extLst>
                </p:cNvPr>
                <p:cNvPicPr/>
                <p:nvPr/>
              </p:nvPicPr>
              <p:blipFill>
                <a:blip r:embed="rId20"/>
                <a:stretch>
                  <a:fillRect/>
                </a:stretch>
              </p:blipFill>
              <p:spPr>
                <a:xfrm>
                  <a:off x="10091173" y="1063632"/>
                  <a:ext cx="198720" cy="212400"/>
                </a:xfrm>
                <a:prstGeom prst="rect">
                  <a:avLst/>
                </a:prstGeom>
              </p:spPr>
            </p:pic>
          </mc:Fallback>
        </mc:AlternateContent>
      </p:grpSp>
      <p:grpSp>
        <p:nvGrpSpPr>
          <p:cNvPr id="32" name="Gruppieren 31">
            <a:extLst>
              <a:ext uri="{FF2B5EF4-FFF2-40B4-BE49-F238E27FC236}">
                <a16:creationId xmlns:a16="http://schemas.microsoft.com/office/drawing/2014/main" id="{F7008E17-00CA-4D40-9478-CFB88C0CE51C}"/>
              </a:ext>
            </a:extLst>
          </p:cNvPr>
          <p:cNvGrpSpPr/>
          <p:nvPr/>
        </p:nvGrpSpPr>
        <p:grpSpPr>
          <a:xfrm>
            <a:off x="10330573" y="560352"/>
            <a:ext cx="591480" cy="392760"/>
            <a:chOff x="10330573" y="560352"/>
            <a:chExt cx="591480" cy="392760"/>
          </a:xfrm>
        </p:grpSpPr>
        <mc:AlternateContent xmlns:mc="http://schemas.openxmlformats.org/markup-compatibility/2006">
          <mc:Choice xmlns:p14="http://schemas.microsoft.com/office/powerpoint/2010/main" Requires="p14">
            <p:contentPart p14:bwMode="auto" r:id="rId21">
              <p14:nvContentPartPr>
                <p14:cNvPr id="25" name="Freihand 24">
                  <a:extLst>
                    <a:ext uri="{FF2B5EF4-FFF2-40B4-BE49-F238E27FC236}">
                      <a16:creationId xmlns:a16="http://schemas.microsoft.com/office/drawing/2014/main" id="{9E550795-BF49-4A40-977E-5FCDB94A9E6E}"/>
                    </a:ext>
                  </a:extLst>
                </p14:cNvPr>
                <p14:cNvContentPartPr/>
                <p14:nvPr/>
              </p14:nvContentPartPr>
              <p14:xfrm>
                <a:off x="10433893" y="843312"/>
                <a:ext cx="77040" cy="109800"/>
              </p14:xfrm>
            </p:contentPart>
          </mc:Choice>
          <mc:Fallback>
            <p:pic>
              <p:nvPicPr>
                <p:cNvPr id="25" name="Freihand 24">
                  <a:extLst>
                    <a:ext uri="{FF2B5EF4-FFF2-40B4-BE49-F238E27FC236}">
                      <a16:creationId xmlns:a16="http://schemas.microsoft.com/office/drawing/2014/main" id="{9E550795-BF49-4A40-977E-5FCDB94A9E6E}"/>
                    </a:ext>
                  </a:extLst>
                </p:cNvPr>
                <p:cNvPicPr/>
                <p:nvPr/>
              </p:nvPicPr>
              <p:blipFill>
                <a:blip r:embed="rId22"/>
                <a:stretch>
                  <a:fillRect/>
                </a:stretch>
              </p:blipFill>
              <p:spPr>
                <a:xfrm>
                  <a:off x="10429573" y="838992"/>
                  <a:ext cx="85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a:extLst>
                    <a:ext uri="{FF2B5EF4-FFF2-40B4-BE49-F238E27FC236}">
                      <a16:creationId xmlns:a16="http://schemas.microsoft.com/office/drawing/2014/main" id="{8B2D77F9-E1B4-4199-8E04-012C76BEDFD3}"/>
                    </a:ext>
                  </a:extLst>
                </p14:cNvPr>
                <p14:cNvContentPartPr/>
                <p14:nvPr/>
              </p14:nvContentPartPr>
              <p14:xfrm>
                <a:off x="10330573" y="718032"/>
                <a:ext cx="169560" cy="140400"/>
              </p14:xfrm>
            </p:contentPart>
          </mc:Choice>
          <mc:Fallback>
            <p:pic>
              <p:nvPicPr>
                <p:cNvPr id="26" name="Freihand 25">
                  <a:extLst>
                    <a:ext uri="{FF2B5EF4-FFF2-40B4-BE49-F238E27FC236}">
                      <a16:creationId xmlns:a16="http://schemas.microsoft.com/office/drawing/2014/main" id="{8B2D77F9-E1B4-4199-8E04-012C76BEDFD3}"/>
                    </a:ext>
                  </a:extLst>
                </p:cNvPr>
                <p:cNvPicPr/>
                <p:nvPr/>
              </p:nvPicPr>
              <p:blipFill>
                <a:blip r:embed="rId24"/>
                <a:stretch>
                  <a:fillRect/>
                </a:stretch>
              </p:blipFill>
              <p:spPr>
                <a:xfrm>
                  <a:off x="10326253" y="713712"/>
                  <a:ext cx="178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69E629D6-9D94-4640-89A4-F6D4741213A7}"/>
                    </a:ext>
                  </a:extLst>
                </p14:cNvPr>
                <p14:cNvContentPartPr/>
                <p14:nvPr/>
              </p14:nvContentPartPr>
              <p14:xfrm>
                <a:off x="10522453" y="714072"/>
                <a:ext cx="261000" cy="177120"/>
              </p14:xfrm>
            </p:contentPart>
          </mc:Choice>
          <mc:Fallback>
            <p:pic>
              <p:nvPicPr>
                <p:cNvPr id="27" name="Freihand 26">
                  <a:extLst>
                    <a:ext uri="{FF2B5EF4-FFF2-40B4-BE49-F238E27FC236}">
                      <a16:creationId xmlns:a16="http://schemas.microsoft.com/office/drawing/2014/main" id="{69E629D6-9D94-4640-89A4-F6D4741213A7}"/>
                    </a:ext>
                  </a:extLst>
                </p:cNvPr>
                <p:cNvPicPr/>
                <p:nvPr/>
              </p:nvPicPr>
              <p:blipFill>
                <a:blip r:embed="rId26"/>
                <a:stretch>
                  <a:fillRect/>
                </a:stretch>
              </p:blipFill>
              <p:spPr>
                <a:xfrm>
                  <a:off x="10518133" y="709752"/>
                  <a:ext cx="269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8C46DAC9-8F3C-4379-8E15-39760FF70DE1}"/>
                    </a:ext>
                  </a:extLst>
                </p14:cNvPr>
                <p14:cNvContentPartPr/>
                <p14:nvPr/>
              </p14:nvContentPartPr>
              <p14:xfrm>
                <a:off x="10778773" y="560352"/>
                <a:ext cx="143280" cy="158400"/>
              </p14:xfrm>
            </p:contentPart>
          </mc:Choice>
          <mc:Fallback>
            <p:pic>
              <p:nvPicPr>
                <p:cNvPr id="31" name="Freihand 30">
                  <a:extLst>
                    <a:ext uri="{FF2B5EF4-FFF2-40B4-BE49-F238E27FC236}">
                      <a16:creationId xmlns:a16="http://schemas.microsoft.com/office/drawing/2014/main" id="{8C46DAC9-8F3C-4379-8E15-39760FF70DE1}"/>
                    </a:ext>
                  </a:extLst>
                </p:cNvPr>
                <p:cNvPicPr/>
                <p:nvPr/>
              </p:nvPicPr>
              <p:blipFill>
                <a:blip r:embed="rId28"/>
                <a:stretch>
                  <a:fillRect/>
                </a:stretch>
              </p:blipFill>
              <p:spPr>
                <a:xfrm>
                  <a:off x="10774453" y="556032"/>
                  <a:ext cx="151920" cy="16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35" name="Freihand 34">
                <a:extLst>
                  <a:ext uri="{FF2B5EF4-FFF2-40B4-BE49-F238E27FC236}">
                    <a16:creationId xmlns:a16="http://schemas.microsoft.com/office/drawing/2014/main" id="{E04E443F-A8C8-4166-97AC-C6F108CDEFD6}"/>
                  </a:ext>
                </a:extLst>
              </p14:cNvPr>
              <p14:cNvContentPartPr/>
              <p14:nvPr/>
            </p14:nvContentPartPr>
            <p14:xfrm>
              <a:off x="641533" y="6073392"/>
              <a:ext cx="1000800" cy="64800"/>
            </p14:xfrm>
          </p:contentPart>
        </mc:Choice>
        <mc:Fallback>
          <p:pic>
            <p:nvPicPr>
              <p:cNvPr id="35" name="Freihand 34">
                <a:extLst>
                  <a:ext uri="{FF2B5EF4-FFF2-40B4-BE49-F238E27FC236}">
                    <a16:creationId xmlns:a16="http://schemas.microsoft.com/office/drawing/2014/main" id="{E04E443F-A8C8-4166-97AC-C6F108CDEFD6}"/>
                  </a:ext>
                </a:extLst>
              </p:cNvPr>
              <p:cNvPicPr/>
              <p:nvPr/>
            </p:nvPicPr>
            <p:blipFill>
              <a:blip r:embed="rId30"/>
              <a:stretch>
                <a:fillRect/>
              </a:stretch>
            </p:blipFill>
            <p:spPr>
              <a:xfrm>
                <a:off x="637213" y="6069072"/>
                <a:ext cx="1009440" cy="73440"/>
              </a:xfrm>
              <a:prstGeom prst="rect">
                <a:avLst/>
              </a:prstGeom>
            </p:spPr>
          </p:pic>
        </mc:Fallback>
      </mc:AlternateContent>
      <p:grpSp>
        <p:nvGrpSpPr>
          <p:cNvPr id="38" name="Gruppieren 37">
            <a:extLst>
              <a:ext uri="{FF2B5EF4-FFF2-40B4-BE49-F238E27FC236}">
                <a16:creationId xmlns:a16="http://schemas.microsoft.com/office/drawing/2014/main" id="{5355B580-900E-4F7F-9454-7E71AFF45DFE}"/>
              </a:ext>
            </a:extLst>
          </p:cNvPr>
          <p:cNvGrpSpPr/>
          <p:nvPr/>
        </p:nvGrpSpPr>
        <p:grpSpPr>
          <a:xfrm>
            <a:off x="639733" y="6010392"/>
            <a:ext cx="2238840" cy="112320"/>
            <a:chOff x="639733" y="6010392"/>
            <a:chExt cx="2238840" cy="112320"/>
          </a:xfrm>
        </p:grpSpPr>
        <mc:AlternateContent xmlns:mc="http://schemas.openxmlformats.org/markup-compatibility/2006">
          <mc:Choice xmlns:p14="http://schemas.microsoft.com/office/powerpoint/2010/main" Requires="p14">
            <p:contentPart p14:bwMode="auto" r:id="rId31">
              <p14:nvContentPartPr>
                <p14:cNvPr id="36" name="Freihand 35">
                  <a:extLst>
                    <a:ext uri="{FF2B5EF4-FFF2-40B4-BE49-F238E27FC236}">
                      <a16:creationId xmlns:a16="http://schemas.microsoft.com/office/drawing/2014/main" id="{1134DE64-8B75-47AF-9040-1FC2D122225C}"/>
                    </a:ext>
                  </a:extLst>
                </p14:cNvPr>
                <p14:cNvContentPartPr/>
                <p14:nvPr/>
              </p14:nvContentPartPr>
              <p14:xfrm>
                <a:off x="639733" y="6085632"/>
                <a:ext cx="1024200" cy="37080"/>
              </p14:xfrm>
            </p:contentPart>
          </mc:Choice>
          <mc:Fallback>
            <p:pic>
              <p:nvPicPr>
                <p:cNvPr id="36" name="Freihand 35">
                  <a:extLst>
                    <a:ext uri="{FF2B5EF4-FFF2-40B4-BE49-F238E27FC236}">
                      <a16:creationId xmlns:a16="http://schemas.microsoft.com/office/drawing/2014/main" id="{1134DE64-8B75-47AF-9040-1FC2D122225C}"/>
                    </a:ext>
                  </a:extLst>
                </p:cNvPr>
                <p:cNvPicPr/>
                <p:nvPr/>
              </p:nvPicPr>
              <p:blipFill>
                <a:blip r:embed="rId32"/>
                <a:stretch>
                  <a:fillRect/>
                </a:stretch>
              </p:blipFill>
              <p:spPr>
                <a:xfrm>
                  <a:off x="635413" y="6081312"/>
                  <a:ext cx="1032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7" name="Freihand 36">
                  <a:extLst>
                    <a:ext uri="{FF2B5EF4-FFF2-40B4-BE49-F238E27FC236}">
                      <a16:creationId xmlns:a16="http://schemas.microsoft.com/office/drawing/2014/main" id="{9E43CB58-F20A-49C2-B448-971BE6139DD5}"/>
                    </a:ext>
                  </a:extLst>
                </p14:cNvPr>
                <p14:cNvContentPartPr/>
                <p14:nvPr/>
              </p14:nvContentPartPr>
              <p14:xfrm>
                <a:off x="2322373" y="6010392"/>
                <a:ext cx="556200" cy="77760"/>
              </p14:xfrm>
            </p:contentPart>
          </mc:Choice>
          <mc:Fallback>
            <p:pic>
              <p:nvPicPr>
                <p:cNvPr id="37" name="Freihand 36">
                  <a:extLst>
                    <a:ext uri="{FF2B5EF4-FFF2-40B4-BE49-F238E27FC236}">
                      <a16:creationId xmlns:a16="http://schemas.microsoft.com/office/drawing/2014/main" id="{9E43CB58-F20A-49C2-B448-971BE6139DD5}"/>
                    </a:ext>
                  </a:extLst>
                </p:cNvPr>
                <p:cNvPicPr/>
                <p:nvPr/>
              </p:nvPicPr>
              <p:blipFill>
                <a:blip r:embed="rId34"/>
                <a:stretch>
                  <a:fillRect/>
                </a:stretch>
              </p:blipFill>
              <p:spPr>
                <a:xfrm>
                  <a:off x="2318053" y="6006072"/>
                  <a:ext cx="564840" cy="86400"/>
                </a:xfrm>
                <a:prstGeom prst="rect">
                  <a:avLst/>
                </a:prstGeom>
              </p:spPr>
            </p:pic>
          </mc:Fallback>
        </mc:AlternateContent>
      </p:grpSp>
      <p:grpSp>
        <p:nvGrpSpPr>
          <p:cNvPr id="43" name="Gruppieren 42">
            <a:extLst>
              <a:ext uri="{FF2B5EF4-FFF2-40B4-BE49-F238E27FC236}">
                <a16:creationId xmlns:a16="http://schemas.microsoft.com/office/drawing/2014/main" id="{0C013431-B1C3-47A3-AB00-98D8336A0690}"/>
              </a:ext>
            </a:extLst>
          </p:cNvPr>
          <p:cNvGrpSpPr/>
          <p:nvPr/>
        </p:nvGrpSpPr>
        <p:grpSpPr>
          <a:xfrm>
            <a:off x="520573" y="1785072"/>
            <a:ext cx="8730360" cy="2972520"/>
            <a:chOff x="520573" y="1785072"/>
            <a:chExt cx="8730360" cy="2972520"/>
          </a:xfrm>
        </p:grpSpPr>
        <mc:AlternateContent xmlns:mc="http://schemas.openxmlformats.org/markup-compatibility/2006">
          <mc:Choice xmlns:p14="http://schemas.microsoft.com/office/powerpoint/2010/main" Requires="p14">
            <p:contentPart p14:bwMode="auto" r:id="rId35">
              <p14:nvContentPartPr>
                <p14:cNvPr id="2" name="Freihand 1">
                  <a:extLst>
                    <a:ext uri="{FF2B5EF4-FFF2-40B4-BE49-F238E27FC236}">
                      <a16:creationId xmlns:a16="http://schemas.microsoft.com/office/drawing/2014/main" id="{903EE70C-B778-4377-971E-51A61F89B36C}"/>
                    </a:ext>
                  </a:extLst>
                </p14:cNvPr>
                <p14:cNvContentPartPr/>
                <p14:nvPr/>
              </p14:nvContentPartPr>
              <p14:xfrm>
                <a:off x="8921173" y="1837272"/>
                <a:ext cx="329760" cy="321120"/>
              </p14:xfrm>
            </p:contentPart>
          </mc:Choice>
          <mc:Fallback>
            <p:pic>
              <p:nvPicPr>
                <p:cNvPr id="2" name="Freihand 1">
                  <a:extLst>
                    <a:ext uri="{FF2B5EF4-FFF2-40B4-BE49-F238E27FC236}">
                      <a16:creationId xmlns:a16="http://schemas.microsoft.com/office/drawing/2014/main" id="{903EE70C-B778-4377-971E-51A61F89B36C}"/>
                    </a:ext>
                  </a:extLst>
                </p:cNvPr>
                <p:cNvPicPr/>
                <p:nvPr/>
              </p:nvPicPr>
              <p:blipFill>
                <a:blip r:embed="rId36"/>
                <a:stretch>
                  <a:fillRect/>
                </a:stretch>
              </p:blipFill>
              <p:spPr>
                <a:xfrm>
                  <a:off x="8916853" y="1832952"/>
                  <a:ext cx="33840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 name="Freihand 3">
                  <a:extLst>
                    <a:ext uri="{FF2B5EF4-FFF2-40B4-BE49-F238E27FC236}">
                      <a16:creationId xmlns:a16="http://schemas.microsoft.com/office/drawing/2014/main" id="{6B5D985A-D9C6-4FA4-9ADE-A298776FB273}"/>
                    </a:ext>
                  </a:extLst>
                </p14:cNvPr>
                <p14:cNvContentPartPr/>
                <p14:nvPr/>
              </p14:nvContentPartPr>
              <p14:xfrm>
                <a:off x="8839813" y="1974432"/>
                <a:ext cx="299520" cy="259200"/>
              </p14:xfrm>
            </p:contentPart>
          </mc:Choice>
          <mc:Fallback>
            <p:pic>
              <p:nvPicPr>
                <p:cNvPr id="4" name="Freihand 3">
                  <a:extLst>
                    <a:ext uri="{FF2B5EF4-FFF2-40B4-BE49-F238E27FC236}">
                      <a16:creationId xmlns:a16="http://schemas.microsoft.com/office/drawing/2014/main" id="{6B5D985A-D9C6-4FA4-9ADE-A298776FB273}"/>
                    </a:ext>
                  </a:extLst>
                </p:cNvPr>
                <p:cNvPicPr/>
                <p:nvPr/>
              </p:nvPicPr>
              <p:blipFill>
                <a:blip r:embed="rId38"/>
                <a:stretch>
                  <a:fillRect/>
                </a:stretch>
              </p:blipFill>
              <p:spPr>
                <a:xfrm>
                  <a:off x="8835493" y="1970112"/>
                  <a:ext cx="3081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374766CB-9971-446B-97DE-7507415A69FF}"/>
                    </a:ext>
                  </a:extLst>
                </p14:cNvPr>
                <p14:cNvContentPartPr/>
                <p14:nvPr/>
              </p14:nvContentPartPr>
              <p14:xfrm>
                <a:off x="3661573" y="3542232"/>
                <a:ext cx="578520" cy="233280"/>
              </p14:xfrm>
            </p:contentPart>
          </mc:Choice>
          <mc:Fallback>
            <p:pic>
              <p:nvPicPr>
                <p:cNvPr id="39" name="Freihand 38">
                  <a:extLst>
                    <a:ext uri="{FF2B5EF4-FFF2-40B4-BE49-F238E27FC236}">
                      <a16:creationId xmlns:a16="http://schemas.microsoft.com/office/drawing/2014/main" id="{374766CB-9971-446B-97DE-7507415A69FF}"/>
                    </a:ext>
                  </a:extLst>
                </p:cNvPr>
                <p:cNvPicPr/>
                <p:nvPr/>
              </p:nvPicPr>
              <p:blipFill>
                <a:blip r:embed="rId40"/>
                <a:stretch>
                  <a:fillRect/>
                </a:stretch>
              </p:blipFill>
              <p:spPr>
                <a:xfrm>
                  <a:off x="3657253" y="3537912"/>
                  <a:ext cx="5871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78499CB9-978B-4D37-A36F-F18A62268C42}"/>
                    </a:ext>
                  </a:extLst>
                </p14:cNvPr>
                <p14:cNvContentPartPr/>
                <p14:nvPr/>
              </p14:nvContentPartPr>
              <p14:xfrm>
                <a:off x="6114253" y="4507392"/>
                <a:ext cx="1029600" cy="187200"/>
              </p14:xfrm>
            </p:contentPart>
          </mc:Choice>
          <mc:Fallback>
            <p:pic>
              <p:nvPicPr>
                <p:cNvPr id="40" name="Freihand 39">
                  <a:extLst>
                    <a:ext uri="{FF2B5EF4-FFF2-40B4-BE49-F238E27FC236}">
                      <a16:creationId xmlns:a16="http://schemas.microsoft.com/office/drawing/2014/main" id="{78499CB9-978B-4D37-A36F-F18A62268C42}"/>
                    </a:ext>
                  </a:extLst>
                </p:cNvPr>
                <p:cNvPicPr/>
                <p:nvPr/>
              </p:nvPicPr>
              <p:blipFill>
                <a:blip r:embed="rId42"/>
                <a:stretch>
                  <a:fillRect/>
                </a:stretch>
              </p:blipFill>
              <p:spPr>
                <a:xfrm>
                  <a:off x="6109933" y="4503072"/>
                  <a:ext cx="1038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A80F2CA7-C7DA-4278-B8D1-7BD51510B741}"/>
                    </a:ext>
                  </a:extLst>
                </p14:cNvPr>
                <p14:cNvContentPartPr/>
                <p14:nvPr/>
              </p14:nvContentPartPr>
              <p14:xfrm>
                <a:off x="7669453" y="1785072"/>
                <a:ext cx="90000" cy="2972520"/>
              </p14:xfrm>
            </p:contentPart>
          </mc:Choice>
          <mc:Fallback>
            <p:pic>
              <p:nvPicPr>
                <p:cNvPr id="41" name="Freihand 40">
                  <a:extLst>
                    <a:ext uri="{FF2B5EF4-FFF2-40B4-BE49-F238E27FC236}">
                      <a16:creationId xmlns:a16="http://schemas.microsoft.com/office/drawing/2014/main" id="{A80F2CA7-C7DA-4278-B8D1-7BD51510B741}"/>
                    </a:ext>
                  </a:extLst>
                </p:cNvPr>
                <p:cNvPicPr/>
                <p:nvPr/>
              </p:nvPicPr>
              <p:blipFill>
                <a:blip r:embed="rId44"/>
                <a:stretch>
                  <a:fillRect/>
                </a:stretch>
              </p:blipFill>
              <p:spPr>
                <a:xfrm>
                  <a:off x="7665133" y="1780752"/>
                  <a:ext cx="98640" cy="2981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EAA5D941-D57B-4029-886D-370C2CFD6450}"/>
                    </a:ext>
                  </a:extLst>
                </p14:cNvPr>
                <p14:cNvContentPartPr/>
                <p14:nvPr/>
              </p14:nvContentPartPr>
              <p14:xfrm>
                <a:off x="520573" y="2261712"/>
                <a:ext cx="6941880" cy="87120"/>
              </p14:xfrm>
            </p:contentPart>
          </mc:Choice>
          <mc:Fallback>
            <p:pic>
              <p:nvPicPr>
                <p:cNvPr id="42" name="Freihand 41">
                  <a:extLst>
                    <a:ext uri="{FF2B5EF4-FFF2-40B4-BE49-F238E27FC236}">
                      <a16:creationId xmlns:a16="http://schemas.microsoft.com/office/drawing/2014/main" id="{EAA5D941-D57B-4029-886D-370C2CFD6450}"/>
                    </a:ext>
                  </a:extLst>
                </p:cNvPr>
                <p:cNvPicPr/>
                <p:nvPr/>
              </p:nvPicPr>
              <p:blipFill>
                <a:blip r:embed="rId46"/>
                <a:stretch>
                  <a:fillRect/>
                </a:stretch>
              </p:blipFill>
              <p:spPr>
                <a:xfrm>
                  <a:off x="516253" y="2257392"/>
                  <a:ext cx="6950520" cy="95760"/>
                </a:xfrm>
                <a:prstGeom prst="rect">
                  <a:avLst/>
                </a:prstGeom>
              </p:spPr>
            </p:pic>
          </mc:Fallback>
        </mc:AlternateContent>
      </p:grpSp>
      <p:grpSp>
        <p:nvGrpSpPr>
          <p:cNvPr id="53" name="Gruppieren 52">
            <a:extLst>
              <a:ext uri="{FF2B5EF4-FFF2-40B4-BE49-F238E27FC236}">
                <a16:creationId xmlns:a16="http://schemas.microsoft.com/office/drawing/2014/main" id="{BE6744CE-CE7D-4729-AB1C-BA6EDAF6DD5F}"/>
              </a:ext>
            </a:extLst>
          </p:cNvPr>
          <p:cNvGrpSpPr/>
          <p:nvPr/>
        </p:nvGrpSpPr>
        <p:grpSpPr>
          <a:xfrm>
            <a:off x="2770933" y="1808832"/>
            <a:ext cx="2565720" cy="412920"/>
            <a:chOff x="2770933" y="1808832"/>
            <a:chExt cx="2565720" cy="412920"/>
          </a:xfrm>
        </p:grpSpPr>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978C1B55-D5CF-4E09-A061-2B7E3DE057AA}"/>
                    </a:ext>
                  </a:extLst>
                </p14:cNvPr>
                <p14:cNvContentPartPr/>
                <p14:nvPr/>
              </p14:nvContentPartPr>
              <p14:xfrm>
                <a:off x="3133093" y="1819632"/>
                <a:ext cx="65160" cy="7200"/>
              </p14:xfrm>
            </p:contentPart>
          </mc:Choice>
          <mc:Fallback>
            <p:pic>
              <p:nvPicPr>
                <p:cNvPr id="44" name="Freihand 43">
                  <a:extLst>
                    <a:ext uri="{FF2B5EF4-FFF2-40B4-BE49-F238E27FC236}">
                      <a16:creationId xmlns:a16="http://schemas.microsoft.com/office/drawing/2014/main" id="{978C1B55-D5CF-4E09-A061-2B7E3DE057AA}"/>
                    </a:ext>
                  </a:extLst>
                </p:cNvPr>
                <p:cNvPicPr/>
                <p:nvPr/>
              </p:nvPicPr>
              <p:blipFill>
                <a:blip r:embed="rId48"/>
                <a:stretch>
                  <a:fillRect/>
                </a:stretch>
              </p:blipFill>
              <p:spPr>
                <a:xfrm>
                  <a:off x="3128773" y="1815312"/>
                  <a:ext cx="73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7C446B84-A2A8-4C4E-A72B-5BB2F5589D29}"/>
                    </a:ext>
                  </a:extLst>
                </p14:cNvPr>
                <p14:cNvContentPartPr/>
                <p14:nvPr/>
              </p14:nvContentPartPr>
              <p14:xfrm>
                <a:off x="3143893" y="1808832"/>
                <a:ext cx="223560" cy="257760"/>
              </p14:xfrm>
            </p:contentPart>
          </mc:Choice>
          <mc:Fallback>
            <p:pic>
              <p:nvPicPr>
                <p:cNvPr id="45" name="Freihand 44">
                  <a:extLst>
                    <a:ext uri="{FF2B5EF4-FFF2-40B4-BE49-F238E27FC236}">
                      <a16:creationId xmlns:a16="http://schemas.microsoft.com/office/drawing/2014/main" id="{7C446B84-A2A8-4C4E-A72B-5BB2F5589D29}"/>
                    </a:ext>
                  </a:extLst>
                </p:cNvPr>
                <p:cNvPicPr/>
                <p:nvPr/>
              </p:nvPicPr>
              <p:blipFill>
                <a:blip r:embed="rId50"/>
                <a:stretch>
                  <a:fillRect/>
                </a:stretch>
              </p:blipFill>
              <p:spPr>
                <a:xfrm>
                  <a:off x="3139573" y="1804512"/>
                  <a:ext cx="2322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7315E2F9-5515-46D0-B897-1CABDFA2AE26}"/>
                    </a:ext>
                  </a:extLst>
                </p14:cNvPr>
                <p14:cNvContentPartPr/>
                <p14:nvPr/>
              </p14:nvContentPartPr>
              <p14:xfrm>
                <a:off x="3175213" y="1924752"/>
                <a:ext cx="237240" cy="10080"/>
              </p14:xfrm>
            </p:contentPart>
          </mc:Choice>
          <mc:Fallback>
            <p:pic>
              <p:nvPicPr>
                <p:cNvPr id="46" name="Freihand 45">
                  <a:extLst>
                    <a:ext uri="{FF2B5EF4-FFF2-40B4-BE49-F238E27FC236}">
                      <a16:creationId xmlns:a16="http://schemas.microsoft.com/office/drawing/2014/main" id="{7315E2F9-5515-46D0-B897-1CABDFA2AE26}"/>
                    </a:ext>
                  </a:extLst>
                </p:cNvPr>
                <p:cNvPicPr/>
                <p:nvPr/>
              </p:nvPicPr>
              <p:blipFill>
                <a:blip r:embed="rId52"/>
                <a:stretch>
                  <a:fillRect/>
                </a:stretch>
              </p:blipFill>
              <p:spPr>
                <a:xfrm>
                  <a:off x="3170893" y="1920432"/>
                  <a:ext cx="2458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FBEB63BE-4C11-4C46-8E1B-25055ED57F82}"/>
                    </a:ext>
                  </a:extLst>
                </p14:cNvPr>
                <p14:cNvContentPartPr/>
                <p14:nvPr/>
              </p14:nvContentPartPr>
              <p14:xfrm>
                <a:off x="3536293" y="1953912"/>
                <a:ext cx="171360" cy="14400"/>
              </p14:xfrm>
            </p:contentPart>
          </mc:Choice>
          <mc:Fallback>
            <p:pic>
              <p:nvPicPr>
                <p:cNvPr id="47" name="Freihand 46">
                  <a:extLst>
                    <a:ext uri="{FF2B5EF4-FFF2-40B4-BE49-F238E27FC236}">
                      <a16:creationId xmlns:a16="http://schemas.microsoft.com/office/drawing/2014/main" id="{FBEB63BE-4C11-4C46-8E1B-25055ED57F82}"/>
                    </a:ext>
                  </a:extLst>
                </p:cNvPr>
                <p:cNvPicPr/>
                <p:nvPr/>
              </p:nvPicPr>
              <p:blipFill>
                <a:blip r:embed="rId54"/>
                <a:stretch>
                  <a:fillRect/>
                </a:stretch>
              </p:blipFill>
              <p:spPr>
                <a:xfrm>
                  <a:off x="3531973" y="1949592"/>
                  <a:ext cx="180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E07A9972-849D-4773-8627-BD25C06D0D81}"/>
                    </a:ext>
                  </a:extLst>
                </p14:cNvPr>
                <p14:cNvContentPartPr/>
                <p14:nvPr/>
              </p14:nvContentPartPr>
              <p14:xfrm>
                <a:off x="3863173" y="1848072"/>
                <a:ext cx="30600" cy="195480"/>
              </p14:xfrm>
            </p:contentPart>
          </mc:Choice>
          <mc:Fallback>
            <p:pic>
              <p:nvPicPr>
                <p:cNvPr id="48" name="Freihand 47">
                  <a:extLst>
                    <a:ext uri="{FF2B5EF4-FFF2-40B4-BE49-F238E27FC236}">
                      <a16:creationId xmlns:a16="http://schemas.microsoft.com/office/drawing/2014/main" id="{E07A9972-849D-4773-8627-BD25C06D0D81}"/>
                    </a:ext>
                  </a:extLst>
                </p:cNvPr>
                <p:cNvPicPr/>
                <p:nvPr/>
              </p:nvPicPr>
              <p:blipFill>
                <a:blip r:embed="rId56"/>
                <a:stretch>
                  <a:fillRect/>
                </a:stretch>
              </p:blipFill>
              <p:spPr>
                <a:xfrm>
                  <a:off x="3858853" y="1843752"/>
                  <a:ext cx="39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20BFC7E2-EA0D-40FC-99C5-34555678E350}"/>
                    </a:ext>
                  </a:extLst>
                </p14:cNvPr>
                <p14:cNvContentPartPr/>
                <p14:nvPr/>
              </p14:nvContentPartPr>
              <p14:xfrm>
                <a:off x="3949213" y="1881552"/>
                <a:ext cx="168120" cy="147960"/>
              </p14:xfrm>
            </p:contentPart>
          </mc:Choice>
          <mc:Fallback>
            <p:pic>
              <p:nvPicPr>
                <p:cNvPr id="49" name="Freihand 48">
                  <a:extLst>
                    <a:ext uri="{FF2B5EF4-FFF2-40B4-BE49-F238E27FC236}">
                      <a16:creationId xmlns:a16="http://schemas.microsoft.com/office/drawing/2014/main" id="{20BFC7E2-EA0D-40FC-99C5-34555678E350}"/>
                    </a:ext>
                  </a:extLst>
                </p:cNvPr>
                <p:cNvPicPr/>
                <p:nvPr/>
              </p:nvPicPr>
              <p:blipFill>
                <a:blip r:embed="rId58"/>
                <a:stretch>
                  <a:fillRect/>
                </a:stretch>
              </p:blipFill>
              <p:spPr>
                <a:xfrm>
                  <a:off x="3944893" y="1877232"/>
                  <a:ext cx="176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6ABE9829-C720-418C-B641-F9B289120254}"/>
                    </a:ext>
                  </a:extLst>
                </p14:cNvPr>
                <p14:cNvContentPartPr/>
                <p14:nvPr/>
              </p14:nvContentPartPr>
              <p14:xfrm>
                <a:off x="4326493" y="1821432"/>
                <a:ext cx="167400" cy="303120"/>
              </p14:xfrm>
            </p:contentPart>
          </mc:Choice>
          <mc:Fallback>
            <p:pic>
              <p:nvPicPr>
                <p:cNvPr id="50" name="Freihand 49">
                  <a:extLst>
                    <a:ext uri="{FF2B5EF4-FFF2-40B4-BE49-F238E27FC236}">
                      <a16:creationId xmlns:a16="http://schemas.microsoft.com/office/drawing/2014/main" id="{6ABE9829-C720-418C-B641-F9B289120254}"/>
                    </a:ext>
                  </a:extLst>
                </p:cNvPr>
                <p:cNvPicPr/>
                <p:nvPr/>
              </p:nvPicPr>
              <p:blipFill>
                <a:blip r:embed="rId60"/>
                <a:stretch>
                  <a:fillRect/>
                </a:stretch>
              </p:blipFill>
              <p:spPr>
                <a:xfrm>
                  <a:off x="4322173" y="1817112"/>
                  <a:ext cx="1760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3DCB9269-7584-4F18-B8DE-0648B5D2C922}"/>
                    </a:ext>
                  </a:extLst>
                </p14:cNvPr>
                <p14:cNvContentPartPr/>
                <p14:nvPr/>
              </p14:nvContentPartPr>
              <p14:xfrm>
                <a:off x="4501813" y="1859232"/>
                <a:ext cx="473400" cy="160560"/>
              </p14:xfrm>
            </p:contentPart>
          </mc:Choice>
          <mc:Fallback>
            <p:pic>
              <p:nvPicPr>
                <p:cNvPr id="51" name="Freihand 50">
                  <a:extLst>
                    <a:ext uri="{FF2B5EF4-FFF2-40B4-BE49-F238E27FC236}">
                      <a16:creationId xmlns:a16="http://schemas.microsoft.com/office/drawing/2014/main" id="{3DCB9269-7584-4F18-B8DE-0648B5D2C922}"/>
                    </a:ext>
                  </a:extLst>
                </p:cNvPr>
                <p:cNvPicPr/>
                <p:nvPr/>
              </p:nvPicPr>
              <p:blipFill>
                <a:blip r:embed="rId62"/>
                <a:stretch>
                  <a:fillRect/>
                </a:stretch>
              </p:blipFill>
              <p:spPr>
                <a:xfrm>
                  <a:off x="4497493" y="1854912"/>
                  <a:ext cx="482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Freihand 51">
                  <a:extLst>
                    <a:ext uri="{FF2B5EF4-FFF2-40B4-BE49-F238E27FC236}">
                      <a16:creationId xmlns:a16="http://schemas.microsoft.com/office/drawing/2014/main" id="{D64BFF4D-8CE3-4EC7-AFDA-7F7834DBBC8D}"/>
                    </a:ext>
                  </a:extLst>
                </p14:cNvPr>
                <p14:cNvContentPartPr/>
                <p14:nvPr/>
              </p14:nvContentPartPr>
              <p14:xfrm>
                <a:off x="2770933" y="2140752"/>
                <a:ext cx="2565720" cy="81000"/>
              </p14:xfrm>
            </p:contentPart>
          </mc:Choice>
          <mc:Fallback>
            <p:pic>
              <p:nvPicPr>
                <p:cNvPr id="52" name="Freihand 51">
                  <a:extLst>
                    <a:ext uri="{FF2B5EF4-FFF2-40B4-BE49-F238E27FC236}">
                      <a16:creationId xmlns:a16="http://schemas.microsoft.com/office/drawing/2014/main" id="{D64BFF4D-8CE3-4EC7-AFDA-7F7834DBBC8D}"/>
                    </a:ext>
                  </a:extLst>
                </p:cNvPr>
                <p:cNvPicPr/>
                <p:nvPr/>
              </p:nvPicPr>
              <p:blipFill>
                <a:blip r:embed="rId64"/>
                <a:stretch>
                  <a:fillRect/>
                </a:stretch>
              </p:blipFill>
              <p:spPr>
                <a:xfrm>
                  <a:off x="2766613" y="2136432"/>
                  <a:ext cx="257436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03B6DF3F-DED6-4EEF-A7E7-E099C7CF8B1C}"/>
                  </a:ext>
                </a:extLst>
              </p14:cNvPr>
              <p14:cNvContentPartPr/>
              <p14:nvPr/>
            </p14:nvContentPartPr>
            <p14:xfrm>
              <a:off x="2438293" y="3085752"/>
              <a:ext cx="47520" cy="147960"/>
            </p14:xfrm>
          </p:contentPart>
        </mc:Choice>
        <mc:Fallback>
          <p:pic>
            <p:nvPicPr>
              <p:cNvPr id="54" name="Freihand 53">
                <a:extLst>
                  <a:ext uri="{FF2B5EF4-FFF2-40B4-BE49-F238E27FC236}">
                    <a16:creationId xmlns:a16="http://schemas.microsoft.com/office/drawing/2014/main" id="{03B6DF3F-DED6-4EEF-A7E7-E099C7CF8B1C}"/>
                  </a:ext>
                </a:extLst>
              </p:cNvPr>
              <p:cNvPicPr/>
              <p:nvPr/>
            </p:nvPicPr>
            <p:blipFill>
              <a:blip r:embed="rId66"/>
              <a:stretch>
                <a:fillRect/>
              </a:stretch>
            </p:blipFill>
            <p:spPr>
              <a:xfrm>
                <a:off x="2433973" y="3081432"/>
                <a:ext cx="56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305847C6-0E08-4AFA-A655-630146966F75}"/>
                  </a:ext>
                </a:extLst>
              </p14:cNvPr>
              <p14:cNvContentPartPr/>
              <p14:nvPr/>
            </p14:nvContentPartPr>
            <p14:xfrm>
              <a:off x="6983293" y="4322712"/>
              <a:ext cx="88920" cy="137880"/>
            </p14:xfrm>
          </p:contentPart>
        </mc:Choice>
        <mc:Fallback>
          <p:pic>
            <p:nvPicPr>
              <p:cNvPr id="55" name="Freihand 54">
                <a:extLst>
                  <a:ext uri="{FF2B5EF4-FFF2-40B4-BE49-F238E27FC236}">
                    <a16:creationId xmlns:a16="http://schemas.microsoft.com/office/drawing/2014/main" id="{305847C6-0E08-4AFA-A655-630146966F75}"/>
                  </a:ext>
                </a:extLst>
              </p:cNvPr>
              <p:cNvPicPr/>
              <p:nvPr/>
            </p:nvPicPr>
            <p:blipFill>
              <a:blip r:embed="rId68"/>
              <a:stretch>
                <a:fillRect/>
              </a:stretch>
            </p:blipFill>
            <p:spPr>
              <a:xfrm>
                <a:off x="6978973" y="4318392"/>
                <a:ext cx="97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320E6B9E-4F21-417F-93BA-9BE4A370B70C}"/>
                  </a:ext>
                </a:extLst>
              </p14:cNvPr>
              <p14:cNvContentPartPr/>
              <p14:nvPr/>
            </p14:nvContentPartPr>
            <p14:xfrm>
              <a:off x="6971773" y="4309032"/>
              <a:ext cx="99360" cy="139680"/>
            </p14:xfrm>
          </p:contentPart>
        </mc:Choice>
        <mc:Fallback>
          <p:pic>
            <p:nvPicPr>
              <p:cNvPr id="56" name="Freihand 55">
                <a:extLst>
                  <a:ext uri="{FF2B5EF4-FFF2-40B4-BE49-F238E27FC236}">
                    <a16:creationId xmlns:a16="http://schemas.microsoft.com/office/drawing/2014/main" id="{320E6B9E-4F21-417F-93BA-9BE4A370B70C}"/>
                  </a:ext>
                </a:extLst>
              </p:cNvPr>
              <p:cNvPicPr/>
              <p:nvPr/>
            </p:nvPicPr>
            <p:blipFill>
              <a:blip r:embed="rId70"/>
              <a:stretch>
                <a:fillRect/>
              </a:stretch>
            </p:blipFill>
            <p:spPr>
              <a:xfrm>
                <a:off x="6967453" y="4304712"/>
                <a:ext cx="108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92A4C6A3-814B-408E-97F2-31A4DD6F2862}"/>
                  </a:ext>
                </a:extLst>
              </p14:cNvPr>
              <p14:cNvContentPartPr/>
              <p14:nvPr/>
            </p14:nvContentPartPr>
            <p14:xfrm>
              <a:off x="7044853" y="4181232"/>
              <a:ext cx="436320" cy="241920"/>
            </p14:xfrm>
          </p:contentPart>
        </mc:Choice>
        <mc:Fallback>
          <p:pic>
            <p:nvPicPr>
              <p:cNvPr id="57" name="Freihand 56">
                <a:extLst>
                  <a:ext uri="{FF2B5EF4-FFF2-40B4-BE49-F238E27FC236}">
                    <a16:creationId xmlns:a16="http://schemas.microsoft.com/office/drawing/2014/main" id="{92A4C6A3-814B-408E-97F2-31A4DD6F2862}"/>
                  </a:ext>
                </a:extLst>
              </p:cNvPr>
              <p:cNvPicPr/>
              <p:nvPr/>
            </p:nvPicPr>
            <p:blipFill>
              <a:blip r:embed="rId72"/>
              <a:stretch>
                <a:fillRect/>
              </a:stretch>
            </p:blipFill>
            <p:spPr>
              <a:xfrm>
                <a:off x="7040533" y="4176912"/>
                <a:ext cx="444960" cy="250560"/>
              </a:xfrm>
              <a:prstGeom prst="rect">
                <a:avLst/>
              </a:prstGeom>
            </p:spPr>
          </p:pic>
        </mc:Fallback>
      </mc:AlternateContent>
    </p:spTree>
    <p:extLst>
      <p:ext uri="{BB962C8B-B14F-4D97-AF65-F5344CB8AC3E}">
        <p14:creationId xmlns:p14="http://schemas.microsoft.com/office/powerpoint/2010/main" val="26316176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2D2A9539-1BB6-49AA-B335-6D49E4E0D9B4}"/>
              </a:ext>
            </a:extLst>
          </p:cNvPr>
          <p:cNvGrpSpPr/>
          <p:nvPr/>
        </p:nvGrpSpPr>
        <p:grpSpPr>
          <a:xfrm>
            <a:off x="4882333" y="2764272"/>
            <a:ext cx="1080720" cy="671040"/>
            <a:chOff x="4882333" y="2764272"/>
            <a:chExt cx="1080720" cy="67104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5019D98-2A5E-4BA6-A541-11AA7F4ADC7F}"/>
                    </a:ext>
                  </a:extLst>
                </p14:cNvPr>
                <p14:cNvContentPartPr/>
                <p14:nvPr/>
              </p14:nvContentPartPr>
              <p14:xfrm>
                <a:off x="5162773" y="3028512"/>
                <a:ext cx="28440" cy="200520"/>
              </p14:xfrm>
            </p:contentPart>
          </mc:Choice>
          <mc:Fallback xmlns="">
            <p:pic>
              <p:nvPicPr>
                <p:cNvPr id="5" name="Freihand 4">
                  <a:extLst>
                    <a:ext uri="{FF2B5EF4-FFF2-40B4-BE49-F238E27FC236}">
                      <a16:creationId xmlns:a16="http://schemas.microsoft.com/office/drawing/2014/main" id="{C5019D98-2A5E-4BA6-A541-11AA7F4ADC7F}"/>
                    </a:ext>
                  </a:extLst>
                </p:cNvPr>
                <p:cNvPicPr/>
                <p:nvPr/>
              </p:nvPicPr>
              <p:blipFill>
                <a:blip r:embed="rId3"/>
                <a:stretch>
                  <a:fillRect/>
                </a:stretch>
              </p:blipFill>
              <p:spPr>
                <a:xfrm>
                  <a:off x="5158453" y="3024192"/>
                  <a:ext cx="37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FADCB1C3-271F-4011-AF82-E99F26B9F065}"/>
                    </a:ext>
                  </a:extLst>
                </p14:cNvPr>
                <p14:cNvContentPartPr/>
                <p14:nvPr/>
              </p14:nvContentPartPr>
              <p14:xfrm>
                <a:off x="5025253" y="2947872"/>
                <a:ext cx="250200" cy="338040"/>
              </p14:xfrm>
            </p:contentPart>
          </mc:Choice>
          <mc:Fallback xmlns="">
            <p:pic>
              <p:nvPicPr>
                <p:cNvPr id="8" name="Freihand 7">
                  <a:extLst>
                    <a:ext uri="{FF2B5EF4-FFF2-40B4-BE49-F238E27FC236}">
                      <a16:creationId xmlns:a16="http://schemas.microsoft.com/office/drawing/2014/main" id="{FADCB1C3-271F-4011-AF82-E99F26B9F065}"/>
                    </a:ext>
                  </a:extLst>
                </p:cNvPr>
                <p:cNvPicPr/>
                <p:nvPr/>
              </p:nvPicPr>
              <p:blipFill>
                <a:blip r:embed="rId5"/>
                <a:stretch>
                  <a:fillRect/>
                </a:stretch>
              </p:blipFill>
              <p:spPr>
                <a:xfrm>
                  <a:off x="5020933" y="2943552"/>
                  <a:ext cx="2588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1A4F2D24-D71D-4564-8022-C236A95145DA}"/>
                    </a:ext>
                  </a:extLst>
                </p14:cNvPr>
                <p14:cNvContentPartPr/>
                <p14:nvPr/>
              </p14:nvContentPartPr>
              <p14:xfrm>
                <a:off x="5497573" y="2977752"/>
                <a:ext cx="52920" cy="259920"/>
              </p14:xfrm>
            </p:contentPart>
          </mc:Choice>
          <mc:Fallback xmlns="">
            <p:pic>
              <p:nvPicPr>
                <p:cNvPr id="11" name="Freihand 10">
                  <a:extLst>
                    <a:ext uri="{FF2B5EF4-FFF2-40B4-BE49-F238E27FC236}">
                      <a16:creationId xmlns:a16="http://schemas.microsoft.com/office/drawing/2014/main" id="{1A4F2D24-D71D-4564-8022-C236A95145DA}"/>
                    </a:ext>
                  </a:extLst>
                </p:cNvPr>
                <p:cNvPicPr/>
                <p:nvPr/>
              </p:nvPicPr>
              <p:blipFill>
                <a:blip r:embed="rId7"/>
                <a:stretch>
                  <a:fillRect/>
                </a:stretch>
              </p:blipFill>
              <p:spPr>
                <a:xfrm>
                  <a:off x="5493253" y="2973432"/>
                  <a:ext cx="615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5AE246C0-0BB0-49EE-9712-D2DBC2E7E7A8}"/>
                    </a:ext>
                  </a:extLst>
                </p14:cNvPr>
                <p14:cNvContentPartPr/>
                <p14:nvPr/>
              </p14:nvContentPartPr>
              <p14:xfrm>
                <a:off x="5639773" y="3013752"/>
                <a:ext cx="29160" cy="223920"/>
              </p14:xfrm>
            </p:contentPart>
          </mc:Choice>
          <mc:Fallback xmlns="">
            <p:pic>
              <p:nvPicPr>
                <p:cNvPr id="12" name="Freihand 11">
                  <a:extLst>
                    <a:ext uri="{FF2B5EF4-FFF2-40B4-BE49-F238E27FC236}">
                      <a16:creationId xmlns:a16="http://schemas.microsoft.com/office/drawing/2014/main" id="{5AE246C0-0BB0-49EE-9712-D2DBC2E7E7A8}"/>
                    </a:ext>
                  </a:extLst>
                </p:cNvPr>
                <p:cNvPicPr/>
                <p:nvPr/>
              </p:nvPicPr>
              <p:blipFill>
                <a:blip r:embed="rId9"/>
                <a:stretch>
                  <a:fillRect/>
                </a:stretch>
              </p:blipFill>
              <p:spPr>
                <a:xfrm>
                  <a:off x="5635453" y="3009432"/>
                  <a:ext cx="37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D601A628-0753-4C4A-BA92-34753C43CBA6}"/>
                    </a:ext>
                  </a:extLst>
                </p14:cNvPr>
                <p14:cNvContentPartPr/>
                <p14:nvPr/>
              </p14:nvContentPartPr>
              <p14:xfrm>
                <a:off x="5546173" y="2966232"/>
                <a:ext cx="270720" cy="134280"/>
              </p14:xfrm>
            </p:contentPart>
          </mc:Choice>
          <mc:Fallback xmlns="">
            <p:pic>
              <p:nvPicPr>
                <p:cNvPr id="13" name="Freihand 12">
                  <a:extLst>
                    <a:ext uri="{FF2B5EF4-FFF2-40B4-BE49-F238E27FC236}">
                      <a16:creationId xmlns:a16="http://schemas.microsoft.com/office/drawing/2014/main" id="{D601A628-0753-4C4A-BA92-34753C43CBA6}"/>
                    </a:ext>
                  </a:extLst>
                </p:cNvPr>
                <p:cNvPicPr/>
                <p:nvPr/>
              </p:nvPicPr>
              <p:blipFill>
                <a:blip r:embed="rId11"/>
                <a:stretch>
                  <a:fillRect/>
                </a:stretch>
              </p:blipFill>
              <p:spPr>
                <a:xfrm>
                  <a:off x="5541853" y="2961912"/>
                  <a:ext cx="279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FD0DC1D9-D882-46FC-AA06-3D751A28DD2C}"/>
                    </a:ext>
                  </a:extLst>
                </p14:cNvPr>
                <p14:cNvContentPartPr/>
                <p14:nvPr/>
              </p14:nvContentPartPr>
              <p14:xfrm>
                <a:off x="4882333" y="2834472"/>
                <a:ext cx="169560" cy="600840"/>
              </p14:xfrm>
            </p:contentPart>
          </mc:Choice>
          <mc:Fallback xmlns="">
            <p:pic>
              <p:nvPicPr>
                <p:cNvPr id="14" name="Freihand 13">
                  <a:extLst>
                    <a:ext uri="{FF2B5EF4-FFF2-40B4-BE49-F238E27FC236}">
                      <a16:creationId xmlns:a16="http://schemas.microsoft.com/office/drawing/2014/main" id="{FD0DC1D9-D882-46FC-AA06-3D751A28DD2C}"/>
                    </a:ext>
                  </a:extLst>
                </p:cNvPr>
                <p:cNvPicPr/>
                <p:nvPr/>
              </p:nvPicPr>
              <p:blipFill>
                <a:blip r:embed="rId13"/>
                <a:stretch>
                  <a:fillRect/>
                </a:stretch>
              </p:blipFill>
              <p:spPr>
                <a:xfrm>
                  <a:off x="4878013" y="2830152"/>
                  <a:ext cx="17820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A2147AC8-60AB-406D-BED6-68595D170471}"/>
                    </a:ext>
                  </a:extLst>
                </p14:cNvPr>
                <p14:cNvContentPartPr/>
                <p14:nvPr/>
              </p14:nvContentPartPr>
              <p14:xfrm>
                <a:off x="5015893" y="2764272"/>
                <a:ext cx="947160" cy="657360"/>
              </p14:xfrm>
            </p:contentPart>
          </mc:Choice>
          <mc:Fallback xmlns="">
            <p:pic>
              <p:nvPicPr>
                <p:cNvPr id="15" name="Freihand 14">
                  <a:extLst>
                    <a:ext uri="{FF2B5EF4-FFF2-40B4-BE49-F238E27FC236}">
                      <a16:creationId xmlns:a16="http://schemas.microsoft.com/office/drawing/2014/main" id="{A2147AC8-60AB-406D-BED6-68595D170471}"/>
                    </a:ext>
                  </a:extLst>
                </p:cNvPr>
                <p:cNvPicPr/>
                <p:nvPr/>
              </p:nvPicPr>
              <p:blipFill>
                <a:blip r:embed="rId15"/>
                <a:stretch>
                  <a:fillRect/>
                </a:stretch>
              </p:blipFill>
              <p:spPr>
                <a:xfrm>
                  <a:off x="5011573" y="2759952"/>
                  <a:ext cx="95580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BE97A320-622F-4846-B269-5C7C5282EF11}"/>
                    </a:ext>
                  </a:extLst>
                </p14:cNvPr>
                <p14:cNvContentPartPr/>
                <p14:nvPr/>
              </p14:nvContentPartPr>
              <p14:xfrm>
                <a:off x="5077453" y="3288072"/>
                <a:ext cx="804960" cy="101520"/>
              </p14:xfrm>
            </p:contentPart>
          </mc:Choice>
          <mc:Fallback xmlns="">
            <p:pic>
              <p:nvPicPr>
                <p:cNvPr id="16" name="Freihand 15">
                  <a:extLst>
                    <a:ext uri="{FF2B5EF4-FFF2-40B4-BE49-F238E27FC236}">
                      <a16:creationId xmlns:a16="http://schemas.microsoft.com/office/drawing/2014/main" id="{BE97A320-622F-4846-B269-5C7C5282EF11}"/>
                    </a:ext>
                  </a:extLst>
                </p:cNvPr>
                <p:cNvPicPr/>
                <p:nvPr/>
              </p:nvPicPr>
              <p:blipFill>
                <a:blip r:embed="rId17"/>
                <a:stretch>
                  <a:fillRect/>
                </a:stretch>
              </p:blipFill>
              <p:spPr>
                <a:xfrm>
                  <a:off x="5073133" y="3283752"/>
                  <a:ext cx="813600" cy="110160"/>
                </a:xfrm>
                <a:prstGeom prst="rect">
                  <a:avLst/>
                </a:prstGeom>
              </p:spPr>
            </p:pic>
          </mc:Fallback>
        </mc:AlternateContent>
      </p:grpSp>
      <p:grpSp>
        <p:nvGrpSpPr>
          <p:cNvPr id="38" name="Gruppieren 37">
            <a:extLst>
              <a:ext uri="{FF2B5EF4-FFF2-40B4-BE49-F238E27FC236}">
                <a16:creationId xmlns:a16="http://schemas.microsoft.com/office/drawing/2014/main" id="{34551F83-C61B-4D37-95F1-9AFBB3EF0842}"/>
              </a:ext>
            </a:extLst>
          </p:cNvPr>
          <p:cNvGrpSpPr/>
          <p:nvPr/>
        </p:nvGrpSpPr>
        <p:grpSpPr>
          <a:xfrm>
            <a:off x="2900533" y="104952"/>
            <a:ext cx="861840" cy="267480"/>
            <a:chOff x="2900533" y="104952"/>
            <a:chExt cx="861840" cy="267480"/>
          </a:xfrm>
        </p:grpSpPr>
        <mc:AlternateContent xmlns:mc="http://schemas.openxmlformats.org/markup-compatibility/2006" xmlns:p14="http://schemas.microsoft.com/office/powerpoint/2010/main">
          <mc:Choice Requires="p14">
            <p:contentPart p14:bwMode="auto" r:id="rId18">
              <p14:nvContentPartPr>
                <p14:cNvPr id="30" name="Freihand 29">
                  <a:extLst>
                    <a:ext uri="{FF2B5EF4-FFF2-40B4-BE49-F238E27FC236}">
                      <a16:creationId xmlns:a16="http://schemas.microsoft.com/office/drawing/2014/main" id="{7422C0BB-B3AC-4F67-A817-1ACBC9889CDF}"/>
                    </a:ext>
                  </a:extLst>
                </p14:cNvPr>
                <p14:cNvContentPartPr/>
                <p14:nvPr/>
              </p14:nvContentPartPr>
              <p14:xfrm>
                <a:off x="2900533" y="179472"/>
                <a:ext cx="83520" cy="163080"/>
              </p14:xfrm>
            </p:contentPart>
          </mc:Choice>
          <mc:Fallback xmlns="">
            <p:pic>
              <p:nvPicPr>
                <p:cNvPr id="30" name="Freihand 29">
                  <a:extLst>
                    <a:ext uri="{FF2B5EF4-FFF2-40B4-BE49-F238E27FC236}">
                      <a16:creationId xmlns:a16="http://schemas.microsoft.com/office/drawing/2014/main" id="{7422C0BB-B3AC-4F67-A817-1ACBC9889CDF}"/>
                    </a:ext>
                  </a:extLst>
                </p:cNvPr>
                <p:cNvPicPr/>
                <p:nvPr/>
              </p:nvPicPr>
              <p:blipFill>
                <a:blip r:embed="rId19"/>
                <a:stretch>
                  <a:fillRect/>
                </a:stretch>
              </p:blipFill>
              <p:spPr>
                <a:xfrm>
                  <a:off x="2896213" y="175152"/>
                  <a:ext cx="92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61EB1284-1EC8-43BB-8E85-DCC8AE9F5E3E}"/>
                    </a:ext>
                  </a:extLst>
                </p14:cNvPr>
                <p14:cNvContentPartPr/>
                <p14:nvPr/>
              </p14:nvContentPartPr>
              <p14:xfrm>
                <a:off x="3074053" y="150672"/>
                <a:ext cx="118080" cy="130320"/>
              </p14:xfrm>
            </p:contentPart>
          </mc:Choice>
          <mc:Fallback xmlns="">
            <p:pic>
              <p:nvPicPr>
                <p:cNvPr id="31" name="Freihand 30">
                  <a:extLst>
                    <a:ext uri="{FF2B5EF4-FFF2-40B4-BE49-F238E27FC236}">
                      <a16:creationId xmlns:a16="http://schemas.microsoft.com/office/drawing/2014/main" id="{61EB1284-1EC8-43BB-8E85-DCC8AE9F5E3E}"/>
                    </a:ext>
                  </a:extLst>
                </p:cNvPr>
                <p:cNvPicPr/>
                <p:nvPr/>
              </p:nvPicPr>
              <p:blipFill>
                <a:blip r:embed="rId21"/>
                <a:stretch>
                  <a:fillRect/>
                </a:stretch>
              </p:blipFill>
              <p:spPr>
                <a:xfrm>
                  <a:off x="3069733" y="146352"/>
                  <a:ext cx="126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B367A26F-6432-4291-951D-618C070F9FBC}"/>
                    </a:ext>
                  </a:extLst>
                </p14:cNvPr>
                <p14:cNvContentPartPr/>
                <p14:nvPr/>
              </p14:nvContentPartPr>
              <p14:xfrm>
                <a:off x="3196813" y="211872"/>
                <a:ext cx="83520" cy="56520"/>
              </p14:xfrm>
            </p:contentPart>
          </mc:Choice>
          <mc:Fallback xmlns="">
            <p:pic>
              <p:nvPicPr>
                <p:cNvPr id="32" name="Freihand 31">
                  <a:extLst>
                    <a:ext uri="{FF2B5EF4-FFF2-40B4-BE49-F238E27FC236}">
                      <a16:creationId xmlns:a16="http://schemas.microsoft.com/office/drawing/2014/main" id="{B367A26F-6432-4291-951D-618C070F9FBC}"/>
                    </a:ext>
                  </a:extLst>
                </p:cNvPr>
                <p:cNvPicPr/>
                <p:nvPr/>
              </p:nvPicPr>
              <p:blipFill>
                <a:blip r:embed="rId23"/>
                <a:stretch>
                  <a:fillRect/>
                </a:stretch>
              </p:blipFill>
              <p:spPr>
                <a:xfrm>
                  <a:off x="3192493" y="207552"/>
                  <a:ext cx="92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220005DC-BE02-42D4-BB6B-2F93DAF9253F}"/>
                    </a:ext>
                  </a:extLst>
                </p14:cNvPr>
                <p14:cNvContentPartPr/>
                <p14:nvPr/>
              </p14:nvContentPartPr>
              <p14:xfrm>
                <a:off x="3291133" y="208632"/>
                <a:ext cx="140400" cy="163800"/>
              </p14:xfrm>
            </p:contentPart>
          </mc:Choice>
          <mc:Fallback xmlns="">
            <p:pic>
              <p:nvPicPr>
                <p:cNvPr id="33" name="Freihand 32">
                  <a:extLst>
                    <a:ext uri="{FF2B5EF4-FFF2-40B4-BE49-F238E27FC236}">
                      <a16:creationId xmlns:a16="http://schemas.microsoft.com/office/drawing/2014/main" id="{220005DC-BE02-42D4-BB6B-2F93DAF9253F}"/>
                    </a:ext>
                  </a:extLst>
                </p:cNvPr>
                <p:cNvPicPr/>
                <p:nvPr/>
              </p:nvPicPr>
              <p:blipFill>
                <a:blip r:embed="rId25"/>
                <a:stretch>
                  <a:fillRect/>
                </a:stretch>
              </p:blipFill>
              <p:spPr>
                <a:xfrm>
                  <a:off x="3286813" y="204312"/>
                  <a:ext cx="149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8EC104E4-EF6A-486F-9FA6-957C162C17E1}"/>
                    </a:ext>
                  </a:extLst>
                </p14:cNvPr>
                <p14:cNvContentPartPr/>
                <p14:nvPr/>
              </p14:nvContentPartPr>
              <p14:xfrm>
                <a:off x="3432253" y="147792"/>
                <a:ext cx="79560" cy="132120"/>
              </p14:xfrm>
            </p:contentPart>
          </mc:Choice>
          <mc:Fallback xmlns="">
            <p:pic>
              <p:nvPicPr>
                <p:cNvPr id="34" name="Freihand 33">
                  <a:extLst>
                    <a:ext uri="{FF2B5EF4-FFF2-40B4-BE49-F238E27FC236}">
                      <a16:creationId xmlns:a16="http://schemas.microsoft.com/office/drawing/2014/main" id="{8EC104E4-EF6A-486F-9FA6-957C162C17E1}"/>
                    </a:ext>
                  </a:extLst>
                </p:cNvPr>
                <p:cNvPicPr/>
                <p:nvPr/>
              </p:nvPicPr>
              <p:blipFill>
                <a:blip r:embed="rId27"/>
                <a:stretch>
                  <a:fillRect/>
                </a:stretch>
              </p:blipFill>
              <p:spPr>
                <a:xfrm>
                  <a:off x="3427933" y="143472"/>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Freihand 35">
                  <a:extLst>
                    <a:ext uri="{FF2B5EF4-FFF2-40B4-BE49-F238E27FC236}">
                      <a16:creationId xmlns:a16="http://schemas.microsoft.com/office/drawing/2014/main" id="{379D820C-9107-437B-8804-E4A811C2BB58}"/>
                    </a:ext>
                  </a:extLst>
                </p14:cNvPr>
                <p14:cNvContentPartPr/>
                <p14:nvPr/>
              </p14:nvContentPartPr>
              <p14:xfrm>
                <a:off x="3528733" y="134112"/>
                <a:ext cx="191880" cy="167040"/>
              </p14:xfrm>
            </p:contentPart>
          </mc:Choice>
          <mc:Fallback xmlns="">
            <p:pic>
              <p:nvPicPr>
                <p:cNvPr id="36" name="Freihand 35">
                  <a:extLst>
                    <a:ext uri="{FF2B5EF4-FFF2-40B4-BE49-F238E27FC236}">
                      <a16:creationId xmlns:a16="http://schemas.microsoft.com/office/drawing/2014/main" id="{379D820C-9107-437B-8804-E4A811C2BB58}"/>
                    </a:ext>
                  </a:extLst>
                </p:cNvPr>
                <p:cNvPicPr/>
                <p:nvPr/>
              </p:nvPicPr>
              <p:blipFill>
                <a:blip r:embed="rId29"/>
                <a:stretch>
                  <a:fillRect/>
                </a:stretch>
              </p:blipFill>
              <p:spPr>
                <a:xfrm>
                  <a:off x="3524413" y="129792"/>
                  <a:ext cx="200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5638D96B-2E39-48A7-A01F-FE810A15A237}"/>
                    </a:ext>
                  </a:extLst>
                </p14:cNvPr>
                <p14:cNvContentPartPr/>
                <p14:nvPr/>
              </p14:nvContentPartPr>
              <p14:xfrm>
                <a:off x="3644653" y="104952"/>
                <a:ext cx="117720" cy="258120"/>
              </p14:xfrm>
            </p:contentPart>
          </mc:Choice>
          <mc:Fallback xmlns="">
            <p:pic>
              <p:nvPicPr>
                <p:cNvPr id="37" name="Freihand 36">
                  <a:extLst>
                    <a:ext uri="{FF2B5EF4-FFF2-40B4-BE49-F238E27FC236}">
                      <a16:creationId xmlns:a16="http://schemas.microsoft.com/office/drawing/2014/main" id="{5638D96B-2E39-48A7-A01F-FE810A15A237}"/>
                    </a:ext>
                  </a:extLst>
                </p:cNvPr>
                <p:cNvPicPr/>
                <p:nvPr/>
              </p:nvPicPr>
              <p:blipFill>
                <a:blip r:embed="rId31"/>
                <a:stretch>
                  <a:fillRect/>
                </a:stretch>
              </p:blipFill>
              <p:spPr>
                <a:xfrm>
                  <a:off x="3640333" y="100632"/>
                  <a:ext cx="126360" cy="266760"/>
                </a:xfrm>
                <a:prstGeom prst="rect">
                  <a:avLst/>
                </a:prstGeom>
              </p:spPr>
            </p:pic>
          </mc:Fallback>
        </mc:AlternateContent>
      </p:grpSp>
      <p:grpSp>
        <p:nvGrpSpPr>
          <p:cNvPr id="73" name="Gruppieren 72">
            <a:extLst>
              <a:ext uri="{FF2B5EF4-FFF2-40B4-BE49-F238E27FC236}">
                <a16:creationId xmlns:a16="http://schemas.microsoft.com/office/drawing/2014/main" id="{1832FF4F-019F-431A-8609-16C9C73B722F}"/>
              </a:ext>
            </a:extLst>
          </p:cNvPr>
          <p:cNvGrpSpPr/>
          <p:nvPr/>
        </p:nvGrpSpPr>
        <p:grpSpPr>
          <a:xfrm>
            <a:off x="308173" y="1859952"/>
            <a:ext cx="3448080" cy="441720"/>
            <a:chOff x="308173" y="1859952"/>
            <a:chExt cx="3448080" cy="441720"/>
          </a:xfrm>
        </p:grpSpPr>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6850432E-CBE6-42BF-AD20-1D055816325A}"/>
                    </a:ext>
                  </a:extLst>
                </p14:cNvPr>
                <p14:cNvContentPartPr/>
                <p14:nvPr/>
              </p14:nvContentPartPr>
              <p14:xfrm>
                <a:off x="308173" y="2127432"/>
                <a:ext cx="99000" cy="173160"/>
              </p14:xfrm>
            </p:contentPart>
          </mc:Choice>
          <mc:Fallback xmlns="">
            <p:pic>
              <p:nvPicPr>
                <p:cNvPr id="50" name="Freihand 49">
                  <a:extLst>
                    <a:ext uri="{FF2B5EF4-FFF2-40B4-BE49-F238E27FC236}">
                      <a16:creationId xmlns:a16="http://schemas.microsoft.com/office/drawing/2014/main" id="{6850432E-CBE6-42BF-AD20-1D055816325A}"/>
                    </a:ext>
                  </a:extLst>
                </p:cNvPr>
                <p:cNvPicPr/>
                <p:nvPr/>
              </p:nvPicPr>
              <p:blipFill>
                <a:blip r:embed="rId33"/>
                <a:stretch>
                  <a:fillRect/>
                </a:stretch>
              </p:blipFill>
              <p:spPr>
                <a:xfrm>
                  <a:off x="303853" y="2123112"/>
                  <a:ext cx="107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93D98F11-F727-47BA-9E3D-5B9C53513D4D}"/>
                    </a:ext>
                  </a:extLst>
                </p14:cNvPr>
                <p14:cNvContentPartPr/>
                <p14:nvPr/>
              </p14:nvContentPartPr>
              <p14:xfrm>
                <a:off x="419413" y="2129592"/>
                <a:ext cx="128160" cy="135360"/>
              </p14:xfrm>
            </p:contentPart>
          </mc:Choice>
          <mc:Fallback xmlns="">
            <p:pic>
              <p:nvPicPr>
                <p:cNvPr id="51" name="Freihand 50">
                  <a:extLst>
                    <a:ext uri="{FF2B5EF4-FFF2-40B4-BE49-F238E27FC236}">
                      <a16:creationId xmlns:a16="http://schemas.microsoft.com/office/drawing/2014/main" id="{93D98F11-F727-47BA-9E3D-5B9C53513D4D}"/>
                    </a:ext>
                  </a:extLst>
                </p:cNvPr>
                <p:cNvPicPr/>
                <p:nvPr/>
              </p:nvPicPr>
              <p:blipFill>
                <a:blip r:embed="rId35"/>
                <a:stretch>
                  <a:fillRect/>
                </a:stretch>
              </p:blipFill>
              <p:spPr>
                <a:xfrm>
                  <a:off x="415093" y="2125272"/>
                  <a:ext cx="136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Freihand 51">
                  <a:extLst>
                    <a:ext uri="{FF2B5EF4-FFF2-40B4-BE49-F238E27FC236}">
                      <a16:creationId xmlns:a16="http://schemas.microsoft.com/office/drawing/2014/main" id="{881B763B-D792-4C12-8140-D7290D3506E3}"/>
                    </a:ext>
                  </a:extLst>
                </p14:cNvPr>
                <p14:cNvContentPartPr/>
                <p14:nvPr/>
              </p14:nvContentPartPr>
              <p14:xfrm>
                <a:off x="605173" y="2035272"/>
                <a:ext cx="25920" cy="205560"/>
              </p14:xfrm>
            </p:contentPart>
          </mc:Choice>
          <mc:Fallback xmlns="">
            <p:pic>
              <p:nvPicPr>
                <p:cNvPr id="52" name="Freihand 51">
                  <a:extLst>
                    <a:ext uri="{FF2B5EF4-FFF2-40B4-BE49-F238E27FC236}">
                      <a16:creationId xmlns:a16="http://schemas.microsoft.com/office/drawing/2014/main" id="{881B763B-D792-4C12-8140-D7290D3506E3}"/>
                    </a:ext>
                  </a:extLst>
                </p:cNvPr>
                <p:cNvPicPr/>
                <p:nvPr/>
              </p:nvPicPr>
              <p:blipFill>
                <a:blip r:embed="rId37"/>
                <a:stretch>
                  <a:fillRect/>
                </a:stretch>
              </p:blipFill>
              <p:spPr>
                <a:xfrm>
                  <a:off x="600853" y="2030952"/>
                  <a:ext cx="34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Freihand 52">
                  <a:extLst>
                    <a:ext uri="{FF2B5EF4-FFF2-40B4-BE49-F238E27FC236}">
                      <a16:creationId xmlns:a16="http://schemas.microsoft.com/office/drawing/2014/main" id="{D32E8A83-83E5-41C9-92AD-F19C596C6186}"/>
                    </a:ext>
                  </a:extLst>
                </p14:cNvPr>
                <p14:cNvContentPartPr/>
                <p14:nvPr/>
              </p14:nvContentPartPr>
              <p14:xfrm>
                <a:off x="678973" y="2132472"/>
                <a:ext cx="137520" cy="102240"/>
              </p14:xfrm>
            </p:contentPart>
          </mc:Choice>
          <mc:Fallback xmlns="">
            <p:pic>
              <p:nvPicPr>
                <p:cNvPr id="53" name="Freihand 52">
                  <a:extLst>
                    <a:ext uri="{FF2B5EF4-FFF2-40B4-BE49-F238E27FC236}">
                      <a16:creationId xmlns:a16="http://schemas.microsoft.com/office/drawing/2014/main" id="{D32E8A83-83E5-41C9-92AD-F19C596C6186}"/>
                    </a:ext>
                  </a:extLst>
                </p:cNvPr>
                <p:cNvPicPr/>
                <p:nvPr/>
              </p:nvPicPr>
              <p:blipFill>
                <a:blip r:embed="rId39"/>
                <a:stretch>
                  <a:fillRect/>
                </a:stretch>
              </p:blipFill>
              <p:spPr>
                <a:xfrm>
                  <a:off x="674653" y="2128152"/>
                  <a:ext cx="146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 name="Freihand 53">
                  <a:extLst>
                    <a:ext uri="{FF2B5EF4-FFF2-40B4-BE49-F238E27FC236}">
                      <a16:creationId xmlns:a16="http://schemas.microsoft.com/office/drawing/2014/main" id="{AC6FEEAF-CCA9-4F01-B6C9-FD2756F9ADDD}"/>
                    </a:ext>
                  </a:extLst>
                </p14:cNvPr>
                <p14:cNvContentPartPr/>
                <p14:nvPr/>
              </p14:nvContentPartPr>
              <p14:xfrm>
                <a:off x="897133" y="1995312"/>
                <a:ext cx="322560" cy="205920"/>
              </p14:xfrm>
            </p:contentPart>
          </mc:Choice>
          <mc:Fallback xmlns="">
            <p:pic>
              <p:nvPicPr>
                <p:cNvPr id="54" name="Freihand 53">
                  <a:extLst>
                    <a:ext uri="{FF2B5EF4-FFF2-40B4-BE49-F238E27FC236}">
                      <a16:creationId xmlns:a16="http://schemas.microsoft.com/office/drawing/2014/main" id="{AC6FEEAF-CCA9-4F01-B6C9-FD2756F9ADDD}"/>
                    </a:ext>
                  </a:extLst>
                </p:cNvPr>
                <p:cNvPicPr/>
                <p:nvPr/>
              </p:nvPicPr>
              <p:blipFill>
                <a:blip r:embed="rId41"/>
                <a:stretch>
                  <a:fillRect/>
                </a:stretch>
              </p:blipFill>
              <p:spPr>
                <a:xfrm>
                  <a:off x="892813" y="1990992"/>
                  <a:ext cx="3312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5" name="Freihand 54">
                  <a:extLst>
                    <a:ext uri="{FF2B5EF4-FFF2-40B4-BE49-F238E27FC236}">
                      <a16:creationId xmlns:a16="http://schemas.microsoft.com/office/drawing/2014/main" id="{B3B554BF-877E-4404-AC39-AE416FB6D26B}"/>
                    </a:ext>
                  </a:extLst>
                </p14:cNvPr>
                <p14:cNvContentPartPr/>
                <p14:nvPr/>
              </p14:nvContentPartPr>
              <p14:xfrm>
                <a:off x="1109533" y="1988112"/>
                <a:ext cx="360" cy="360"/>
              </p14:xfrm>
            </p:contentPart>
          </mc:Choice>
          <mc:Fallback xmlns="">
            <p:pic>
              <p:nvPicPr>
                <p:cNvPr id="55" name="Freihand 54">
                  <a:extLst>
                    <a:ext uri="{FF2B5EF4-FFF2-40B4-BE49-F238E27FC236}">
                      <a16:creationId xmlns:a16="http://schemas.microsoft.com/office/drawing/2014/main" id="{B3B554BF-877E-4404-AC39-AE416FB6D26B}"/>
                    </a:ext>
                  </a:extLst>
                </p:cNvPr>
                <p:cNvPicPr/>
                <p:nvPr/>
              </p:nvPicPr>
              <p:blipFill>
                <a:blip r:embed="rId43"/>
                <a:stretch>
                  <a:fillRect/>
                </a:stretch>
              </p:blipFill>
              <p:spPr>
                <a:xfrm>
                  <a:off x="1105213" y="1983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6" name="Freihand 55">
                  <a:extLst>
                    <a:ext uri="{FF2B5EF4-FFF2-40B4-BE49-F238E27FC236}">
                      <a16:creationId xmlns:a16="http://schemas.microsoft.com/office/drawing/2014/main" id="{ABC2D622-F7CD-4C16-9033-48326304BD55}"/>
                    </a:ext>
                  </a:extLst>
                </p14:cNvPr>
                <p14:cNvContentPartPr/>
                <p14:nvPr/>
              </p14:nvContentPartPr>
              <p14:xfrm>
                <a:off x="1505173" y="2076312"/>
                <a:ext cx="37440" cy="112680"/>
              </p14:xfrm>
            </p:contentPart>
          </mc:Choice>
          <mc:Fallback xmlns="">
            <p:pic>
              <p:nvPicPr>
                <p:cNvPr id="56" name="Freihand 55">
                  <a:extLst>
                    <a:ext uri="{FF2B5EF4-FFF2-40B4-BE49-F238E27FC236}">
                      <a16:creationId xmlns:a16="http://schemas.microsoft.com/office/drawing/2014/main" id="{ABC2D622-F7CD-4C16-9033-48326304BD55}"/>
                    </a:ext>
                  </a:extLst>
                </p:cNvPr>
                <p:cNvPicPr/>
                <p:nvPr/>
              </p:nvPicPr>
              <p:blipFill>
                <a:blip r:embed="rId45"/>
                <a:stretch>
                  <a:fillRect/>
                </a:stretch>
              </p:blipFill>
              <p:spPr>
                <a:xfrm>
                  <a:off x="1500853" y="2071992"/>
                  <a:ext cx="46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Freihand 56">
                  <a:extLst>
                    <a:ext uri="{FF2B5EF4-FFF2-40B4-BE49-F238E27FC236}">
                      <a16:creationId xmlns:a16="http://schemas.microsoft.com/office/drawing/2014/main" id="{4C944E20-8CCD-4B2C-B10C-03929A6022A9}"/>
                    </a:ext>
                  </a:extLst>
                </p14:cNvPr>
                <p14:cNvContentPartPr/>
                <p14:nvPr/>
              </p14:nvContentPartPr>
              <p14:xfrm>
                <a:off x="1431013" y="2012232"/>
                <a:ext cx="190440" cy="215280"/>
              </p14:xfrm>
            </p:contentPart>
          </mc:Choice>
          <mc:Fallback xmlns="">
            <p:pic>
              <p:nvPicPr>
                <p:cNvPr id="57" name="Freihand 56">
                  <a:extLst>
                    <a:ext uri="{FF2B5EF4-FFF2-40B4-BE49-F238E27FC236}">
                      <a16:creationId xmlns:a16="http://schemas.microsoft.com/office/drawing/2014/main" id="{4C944E20-8CCD-4B2C-B10C-03929A6022A9}"/>
                    </a:ext>
                  </a:extLst>
                </p:cNvPr>
                <p:cNvPicPr/>
                <p:nvPr/>
              </p:nvPicPr>
              <p:blipFill>
                <a:blip r:embed="rId47"/>
                <a:stretch>
                  <a:fillRect/>
                </a:stretch>
              </p:blipFill>
              <p:spPr>
                <a:xfrm>
                  <a:off x="1426693" y="2007912"/>
                  <a:ext cx="1990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Freihand 57">
                  <a:extLst>
                    <a:ext uri="{FF2B5EF4-FFF2-40B4-BE49-F238E27FC236}">
                      <a16:creationId xmlns:a16="http://schemas.microsoft.com/office/drawing/2014/main" id="{00C2AC2B-4DC5-4CFE-A322-470C61789A2A}"/>
                    </a:ext>
                  </a:extLst>
                </p14:cNvPr>
                <p14:cNvContentPartPr/>
                <p14:nvPr/>
              </p14:nvContentPartPr>
              <p14:xfrm>
                <a:off x="1663933" y="2101512"/>
                <a:ext cx="193320" cy="79200"/>
              </p14:xfrm>
            </p:contentPart>
          </mc:Choice>
          <mc:Fallback xmlns="">
            <p:pic>
              <p:nvPicPr>
                <p:cNvPr id="58" name="Freihand 57">
                  <a:extLst>
                    <a:ext uri="{FF2B5EF4-FFF2-40B4-BE49-F238E27FC236}">
                      <a16:creationId xmlns:a16="http://schemas.microsoft.com/office/drawing/2014/main" id="{00C2AC2B-4DC5-4CFE-A322-470C61789A2A}"/>
                    </a:ext>
                  </a:extLst>
                </p:cNvPr>
                <p:cNvPicPr/>
                <p:nvPr/>
              </p:nvPicPr>
              <p:blipFill>
                <a:blip r:embed="rId49"/>
                <a:stretch>
                  <a:fillRect/>
                </a:stretch>
              </p:blipFill>
              <p:spPr>
                <a:xfrm>
                  <a:off x="1659613" y="2097192"/>
                  <a:ext cx="20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Freihand 58">
                  <a:extLst>
                    <a:ext uri="{FF2B5EF4-FFF2-40B4-BE49-F238E27FC236}">
                      <a16:creationId xmlns:a16="http://schemas.microsoft.com/office/drawing/2014/main" id="{6F288A98-D850-4F67-AEC2-1798CBF62E1A}"/>
                    </a:ext>
                  </a:extLst>
                </p14:cNvPr>
                <p14:cNvContentPartPr/>
                <p14:nvPr/>
              </p14:nvContentPartPr>
              <p14:xfrm>
                <a:off x="1906933" y="1968672"/>
                <a:ext cx="142920" cy="210600"/>
              </p14:xfrm>
            </p:contentPart>
          </mc:Choice>
          <mc:Fallback xmlns="">
            <p:pic>
              <p:nvPicPr>
                <p:cNvPr id="59" name="Freihand 58">
                  <a:extLst>
                    <a:ext uri="{FF2B5EF4-FFF2-40B4-BE49-F238E27FC236}">
                      <a16:creationId xmlns:a16="http://schemas.microsoft.com/office/drawing/2014/main" id="{6F288A98-D850-4F67-AEC2-1798CBF62E1A}"/>
                    </a:ext>
                  </a:extLst>
                </p:cNvPr>
                <p:cNvPicPr/>
                <p:nvPr/>
              </p:nvPicPr>
              <p:blipFill>
                <a:blip r:embed="rId51"/>
                <a:stretch>
                  <a:fillRect/>
                </a:stretch>
              </p:blipFill>
              <p:spPr>
                <a:xfrm>
                  <a:off x="1902613" y="1964352"/>
                  <a:ext cx="151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9E9AE11F-C1F7-477E-BCFD-71FEDBD18887}"/>
                    </a:ext>
                  </a:extLst>
                </p14:cNvPr>
                <p14:cNvContentPartPr/>
                <p14:nvPr/>
              </p14:nvContentPartPr>
              <p14:xfrm>
                <a:off x="2023933" y="1955712"/>
                <a:ext cx="178920" cy="201600"/>
              </p14:xfrm>
            </p:contentPart>
          </mc:Choice>
          <mc:Fallback xmlns="">
            <p:pic>
              <p:nvPicPr>
                <p:cNvPr id="60" name="Freihand 59">
                  <a:extLst>
                    <a:ext uri="{FF2B5EF4-FFF2-40B4-BE49-F238E27FC236}">
                      <a16:creationId xmlns:a16="http://schemas.microsoft.com/office/drawing/2014/main" id="{9E9AE11F-C1F7-477E-BCFD-71FEDBD18887}"/>
                    </a:ext>
                  </a:extLst>
                </p:cNvPr>
                <p:cNvPicPr/>
                <p:nvPr/>
              </p:nvPicPr>
              <p:blipFill>
                <a:blip r:embed="rId53"/>
                <a:stretch>
                  <a:fillRect/>
                </a:stretch>
              </p:blipFill>
              <p:spPr>
                <a:xfrm>
                  <a:off x="2019613" y="1951392"/>
                  <a:ext cx="187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Freihand 60">
                  <a:extLst>
                    <a:ext uri="{FF2B5EF4-FFF2-40B4-BE49-F238E27FC236}">
                      <a16:creationId xmlns:a16="http://schemas.microsoft.com/office/drawing/2014/main" id="{406DCC7B-1E71-4288-B89B-064C89DF912E}"/>
                    </a:ext>
                  </a:extLst>
                </p14:cNvPr>
                <p14:cNvContentPartPr/>
                <p14:nvPr/>
              </p14:nvContentPartPr>
              <p14:xfrm>
                <a:off x="2255773" y="2009352"/>
                <a:ext cx="398520" cy="166320"/>
              </p14:xfrm>
            </p:contentPart>
          </mc:Choice>
          <mc:Fallback xmlns="">
            <p:pic>
              <p:nvPicPr>
                <p:cNvPr id="61" name="Freihand 60">
                  <a:extLst>
                    <a:ext uri="{FF2B5EF4-FFF2-40B4-BE49-F238E27FC236}">
                      <a16:creationId xmlns:a16="http://schemas.microsoft.com/office/drawing/2014/main" id="{406DCC7B-1E71-4288-B89B-064C89DF912E}"/>
                    </a:ext>
                  </a:extLst>
                </p:cNvPr>
                <p:cNvPicPr/>
                <p:nvPr/>
              </p:nvPicPr>
              <p:blipFill>
                <a:blip r:embed="rId55"/>
                <a:stretch>
                  <a:fillRect/>
                </a:stretch>
              </p:blipFill>
              <p:spPr>
                <a:xfrm>
                  <a:off x="2251453" y="2005032"/>
                  <a:ext cx="407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0BF25C7A-3443-448F-9972-4377C9439A3A}"/>
                    </a:ext>
                  </a:extLst>
                </p14:cNvPr>
                <p14:cNvContentPartPr/>
                <p14:nvPr/>
              </p14:nvContentPartPr>
              <p14:xfrm>
                <a:off x="2654293" y="1957872"/>
                <a:ext cx="117000" cy="176040"/>
              </p14:xfrm>
            </p:contentPart>
          </mc:Choice>
          <mc:Fallback xmlns="">
            <p:pic>
              <p:nvPicPr>
                <p:cNvPr id="62" name="Freihand 61">
                  <a:extLst>
                    <a:ext uri="{FF2B5EF4-FFF2-40B4-BE49-F238E27FC236}">
                      <a16:creationId xmlns:a16="http://schemas.microsoft.com/office/drawing/2014/main" id="{0BF25C7A-3443-448F-9972-4377C9439A3A}"/>
                    </a:ext>
                  </a:extLst>
                </p:cNvPr>
                <p:cNvPicPr/>
                <p:nvPr/>
              </p:nvPicPr>
              <p:blipFill>
                <a:blip r:embed="rId57"/>
                <a:stretch>
                  <a:fillRect/>
                </a:stretch>
              </p:blipFill>
              <p:spPr>
                <a:xfrm>
                  <a:off x="2649973" y="1953552"/>
                  <a:ext cx="125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5" name="Freihand 64">
                  <a:extLst>
                    <a:ext uri="{FF2B5EF4-FFF2-40B4-BE49-F238E27FC236}">
                      <a16:creationId xmlns:a16="http://schemas.microsoft.com/office/drawing/2014/main" id="{A71F7394-FC2E-494B-9217-C36C4E287ABA}"/>
                    </a:ext>
                  </a:extLst>
                </p14:cNvPr>
                <p14:cNvContentPartPr/>
                <p14:nvPr/>
              </p14:nvContentPartPr>
              <p14:xfrm>
                <a:off x="2792533" y="2046792"/>
                <a:ext cx="100800" cy="89280"/>
              </p14:xfrm>
            </p:contentPart>
          </mc:Choice>
          <mc:Fallback xmlns="">
            <p:pic>
              <p:nvPicPr>
                <p:cNvPr id="65" name="Freihand 64">
                  <a:extLst>
                    <a:ext uri="{FF2B5EF4-FFF2-40B4-BE49-F238E27FC236}">
                      <a16:creationId xmlns:a16="http://schemas.microsoft.com/office/drawing/2014/main" id="{A71F7394-FC2E-494B-9217-C36C4E287ABA}"/>
                    </a:ext>
                  </a:extLst>
                </p:cNvPr>
                <p:cNvPicPr/>
                <p:nvPr/>
              </p:nvPicPr>
              <p:blipFill>
                <a:blip r:embed="rId59"/>
                <a:stretch>
                  <a:fillRect/>
                </a:stretch>
              </p:blipFill>
              <p:spPr>
                <a:xfrm>
                  <a:off x="2788213" y="2042472"/>
                  <a:ext cx="109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Freihand 65">
                  <a:extLst>
                    <a:ext uri="{FF2B5EF4-FFF2-40B4-BE49-F238E27FC236}">
                      <a16:creationId xmlns:a16="http://schemas.microsoft.com/office/drawing/2014/main" id="{0BBA9CF7-8D66-4F3A-92EB-A1FAD341FF99}"/>
                    </a:ext>
                  </a:extLst>
                </p14:cNvPr>
                <p14:cNvContentPartPr/>
                <p14:nvPr/>
              </p14:nvContentPartPr>
              <p14:xfrm>
                <a:off x="2918173" y="1939512"/>
                <a:ext cx="240120" cy="184680"/>
              </p14:xfrm>
            </p:contentPart>
          </mc:Choice>
          <mc:Fallback xmlns="">
            <p:pic>
              <p:nvPicPr>
                <p:cNvPr id="66" name="Freihand 65">
                  <a:extLst>
                    <a:ext uri="{FF2B5EF4-FFF2-40B4-BE49-F238E27FC236}">
                      <a16:creationId xmlns:a16="http://schemas.microsoft.com/office/drawing/2014/main" id="{0BBA9CF7-8D66-4F3A-92EB-A1FAD341FF99}"/>
                    </a:ext>
                  </a:extLst>
                </p:cNvPr>
                <p:cNvPicPr/>
                <p:nvPr/>
              </p:nvPicPr>
              <p:blipFill>
                <a:blip r:embed="rId61"/>
                <a:stretch>
                  <a:fillRect/>
                </a:stretch>
              </p:blipFill>
              <p:spPr>
                <a:xfrm>
                  <a:off x="2913853" y="1935192"/>
                  <a:ext cx="248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7" name="Freihand 66">
                  <a:extLst>
                    <a:ext uri="{FF2B5EF4-FFF2-40B4-BE49-F238E27FC236}">
                      <a16:creationId xmlns:a16="http://schemas.microsoft.com/office/drawing/2014/main" id="{E1CA4EDE-A326-4FAE-A207-5B7E14924F3C}"/>
                    </a:ext>
                  </a:extLst>
                </p14:cNvPr>
                <p14:cNvContentPartPr/>
                <p14:nvPr/>
              </p14:nvContentPartPr>
              <p14:xfrm>
                <a:off x="3136333" y="2031672"/>
                <a:ext cx="135000" cy="91080"/>
              </p14:xfrm>
            </p:contentPart>
          </mc:Choice>
          <mc:Fallback xmlns="">
            <p:pic>
              <p:nvPicPr>
                <p:cNvPr id="67" name="Freihand 66">
                  <a:extLst>
                    <a:ext uri="{FF2B5EF4-FFF2-40B4-BE49-F238E27FC236}">
                      <a16:creationId xmlns:a16="http://schemas.microsoft.com/office/drawing/2014/main" id="{E1CA4EDE-A326-4FAE-A207-5B7E14924F3C}"/>
                    </a:ext>
                  </a:extLst>
                </p:cNvPr>
                <p:cNvPicPr/>
                <p:nvPr/>
              </p:nvPicPr>
              <p:blipFill>
                <a:blip r:embed="rId63"/>
                <a:stretch>
                  <a:fillRect/>
                </a:stretch>
              </p:blipFill>
              <p:spPr>
                <a:xfrm>
                  <a:off x="3132013" y="2027352"/>
                  <a:ext cx="143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8" name="Freihand 67">
                  <a:extLst>
                    <a:ext uri="{FF2B5EF4-FFF2-40B4-BE49-F238E27FC236}">
                      <a16:creationId xmlns:a16="http://schemas.microsoft.com/office/drawing/2014/main" id="{234691B4-914B-48EF-A9A2-02583B67F98A}"/>
                    </a:ext>
                  </a:extLst>
                </p14:cNvPr>
                <p14:cNvContentPartPr/>
                <p14:nvPr/>
              </p14:nvContentPartPr>
              <p14:xfrm>
                <a:off x="3291853" y="2018352"/>
                <a:ext cx="126000" cy="200880"/>
              </p14:xfrm>
            </p:contentPart>
          </mc:Choice>
          <mc:Fallback xmlns="">
            <p:pic>
              <p:nvPicPr>
                <p:cNvPr id="68" name="Freihand 67">
                  <a:extLst>
                    <a:ext uri="{FF2B5EF4-FFF2-40B4-BE49-F238E27FC236}">
                      <a16:creationId xmlns:a16="http://schemas.microsoft.com/office/drawing/2014/main" id="{234691B4-914B-48EF-A9A2-02583B67F98A}"/>
                    </a:ext>
                  </a:extLst>
                </p:cNvPr>
                <p:cNvPicPr/>
                <p:nvPr/>
              </p:nvPicPr>
              <p:blipFill>
                <a:blip r:embed="rId65"/>
                <a:stretch>
                  <a:fillRect/>
                </a:stretch>
              </p:blipFill>
              <p:spPr>
                <a:xfrm>
                  <a:off x="3287533" y="2014032"/>
                  <a:ext cx="134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9" name="Freihand 68">
                  <a:extLst>
                    <a:ext uri="{FF2B5EF4-FFF2-40B4-BE49-F238E27FC236}">
                      <a16:creationId xmlns:a16="http://schemas.microsoft.com/office/drawing/2014/main" id="{3528AFE7-48A0-4E1B-B22D-DE3382D04A5F}"/>
                    </a:ext>
                  </a:extLst>
                </p14:cNvPr>
                <p14:cNvContentPartPr/>
                <p14:nvPr/>
              </p14:nvContentPartPr>
              <p14:xfrm>
                <a:off x="3454213" y="1913952"/>
                <a:ext cx="302040" cy="301680"/>
              </p14:xfrm>
            </p:contentPart>
          </mc:Choice>
          <mc:Fallback xmlns="">
            <p:pic>
              <p:nvPicPr>
                <p:cNvPr id="69" name="Freihand 68">
                  <a:extLst>
                    <a:ext uri="{FF2B5EF4-FFF2-40B4-BE49-F238E27FC236}">
                      <a16:creationId xmlns:a16="http://schemas.microsoft.com/office/drawing/2014/main" id="{3528AFE7-48A0-4E1B-B22D-DE3382D04A5F}"/>
                    </a:ext>
                  </a:extLst>
                </p:cNvPr>
                <p:cNvPicPr/>
                <p:nvPr/>
              </p:nvPicPr>
              <p:blipFill>
                <a:blip r:embed="rId67"/>
                <a:stretch>
                  <a:fillRect/>
                </a:stretch>
              </p:blipFill>
              <p:spPr>
                <a:xfrm>
                  <a:off x="3449893" y="1909632"/>
                  <a:ext cx="3106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0" name="Freihand 69">
                  <a:extLst>
                    <a:ext uri="{FF2B5EF4-FFF2-40B4-BE49-F238E27FC236}">
                      <a16:creationId xmlns:a16="http://schemas.microsoft.com/office/drawing/2014/main" id="{4CD2761E-937B-4434-B7D9-4335574EE038}"/>
                    </a:ext>
                  </a:extLst>
                </p14:cNvPr>
                <p14:cNvContentPartPr/>
                <p14:nvPr/>
              </p14:nvContentPartPr>
              <p14:xfrm>
                <a:off x="3261973" y="1859952"/>
                <a:ext cx="107640" cy="11880"/>
              </p14:xfrm>
            </p:contentPart>
          </mc:Choice>
          <mc:Fallback xmlns="">
            <p:pic>
              <p:nvPicPr>
                <p:cNvPr id="70" name="Freihand 69">
                  <a:extLst>
                    <a:ext uri="{FF2B5EF4-FFF2-40B4-BE49-F238E27FC236}">
                      <a16:creationId xmlns:a16="http://schemas.microsoft.com/office/drawing/2014/main" id="{4CD2761E-937B-4434-B7D9-4335574EE038}"/>
                    </a:ext>
                  </a:extLst>
                </p:cNvPr>
                <p:cNvPicPr/>
                <p:nvPr/>
              </p:nvPicPr>
              <p:blipFill>
                <a:blip r:embed="rId69"/>
                <a:stretch>
                  <a:fillRect/>
                </a:stretch>
              </p:blipFill>
              <p:spPr>
                <a:xfrm>
                  <a:off x="3257653" y="1855632"/>
                  <a:ext cx="116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2" name="Freihand 71">
                  <a:extLst>
                    <a:ext uri="{FF2B5EF4-FFF2-40B4-BE49-F238E27FC236}">
                      <a16:creationId xmlns:a16="http://schemas.microsoft.com/office/drawing/2014/main" id="{04CECB93-86DE-492D-920D-E6162DF50405}"/>
                    </a:ext>
                  </a:extLst>
                </p14:cNvPr>
                <p14:cNvContentPartPr/>
                <p14:nvPr/>
              </p14:nvContentPartPr>
              <p14:xfrm>
                <a:off x="1491133" y="2158032"/>
                <a:ext cx="2111400" cy="143640"/>
              </p14:xfrm>
            </p:contentPart>
          </mc:Choice>
          <mc:Fallback xmlns="">
            <p:pic>
              <p:nvPicPr>
                <p:cNvPr id="72" name="Freihand 71">
                  <a:extLst>
                    <a:ext uri="{FF2B5EF4-FFF2-40B4-BE49-F238E27FC236}">
                      <a16:creationId xmlns:a16="http://schemas.microsoft.com/office/drawing/2014/main" id="{04CECB93-86DE-492D-920D-E6162DF50405}"/>
                    </a:ext>
                  </a:extLst>
                </p:cNvPr>
                <p:cNvPicPr/>
                <p:nvPr/>
              </p:nvPicPr>
              <p:blipFill>
                <a:blip r:embed="rId71"/>
                <a:stretch>
                  <a:fillRect/>
                </a:stretch>
              </p:blipFill>
              <p:spPr>
                <a:xfrm>
                  <a:off x="1486813" y="2153712"/>
                  <a:ext cx="2120040" cy="152280"/>
                </a:xfrm>
                <a:prstGeom prst="rect">
                  <a:avLst/>
                </a:prstGeom>
              </p:spPr>
            </p:pic>
          </mc:Fallback>
        </mc:AlternateContent>
      </p:grpSp>
      <p:grpSp>
        <p:nvGrpSpPr>
          <p:cNvPr id="145" name="Gruppieren 144">
            <a:extLst>
              <a:ext uri="{FF2B5EF4-FFF2-40B4-BE49-F238E27FC236}">
                <a16:creationId xmlns:a16="http://schemas.microsoft.com/office/drawing/2014/main" id="{8E70C027-C3B5-4EFD-89FE-57E5DCB58BD7}"/>
              </a:ext>
            </a:extLst>
          </p:cNvPr>
          <p:cNvGrpSpPr/>
          <p:nvPr/>
        </p:nvGrpSpPr>
        <p:grpSpPr>
          <a:xfrm>
            <a:off x="116293" y="144192"/>
            <a:ext cx="2616120" cy="1319760"/>
            <a:chOff x="116293" y="144192"/>
            <a:chExt cx="2616120" cy="1319760"/>
          </a:xfrm>
        </p:grpSpPr>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D5BAAD82-1F4B-40E8-B1E4-84894AEA7EF2}"/>
                    </a:ext>
                  </a:extLst>
                </p14:cNvPr>
                <p14:cNvContentPartPr/>
                <p14:nvPr/>
              </p14:nvContentPartPr>
              <p14:xfrm>
                <a:off x="961573" y="215112"/>
                <a:ext cx="24840" cy="141840"/>
              </p14:xfrm>
            </p:contentPart>
          </mc:Choice>
          <mc:Fallback xmlns="">
            <p:pic>
              <p:nvPicPr>
                <p:cNvPr id="18" name="Freihand 17">
                  <a:extLst>
                    <a:ext uri="{FF2B5EF4-FFF2-40B4-BE49-F238E27FC236}">
                      <a16:creationId xmlns:a16="http://schemas.microsoft.com/office/drawing/2014/main" id="{D5BAAD82-1F4B-40E8-B1E4-84894AEA7EF2}"/>
                    </a:ext>
                  </a:extLst>
                </p:cNvPr>
                <p:cNvPicPr/>
                <p:nvPr/>
              </p:nvPicPr>
              <p:blipFill>
                <a:blip r:embed="rId73"/>
                <a:stretch>
                  <a:fillRect/>
                </a:stretch>
              </p:blipFill>
              <p:spPr>
                <a:xfrm>
                  <a:off x="957253" y="210792"/>
                  <a:ext cx="33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 name="Freihand 18">
                  <a:extLst>
                    <a:ext uri="{FF2B5EF4-FFF2-40B4-BE49-F238E27FC236}">
                      <a16:creationId xmlns:a16="http://schemas.microsoft.com/office/drawing/2014/main" id="{221E56AE-C626-4EC0-AB10-4DF6E65FB24E}"/>
                    </a:ext>
                  </a:extLst>
                </p14:cNvPr>
                <p14:cNvContentPartPr/>
                <p14:nvPr/>
              </p14:nvContentPartPr>
              <p14:xfrm>
                <a:off x="972733" y="157872"/>
                <a:ext cx="183960" cy="7200"/>
              </p14:xfrm>
            </p:contentPart>
          </mc:Choice>
          <mc:Fallback xmlns="">
            <p:pic>
              <p:nvPicPr>
                <p:cNvPr id="19" name="Freihand 18">
                  <a:extLst>
                    <a:ext uri="{FF2B5EF4-FFF2-40B4-BE49-F238E27FC236}">
                      <a16:creationId xmlns:a16="http://schemas.microsoft.com/office/drawing/2014/main" id="{221E56AE-C626-4EC0-AB10-4DF6E65FB24E}"/>
                    </a:ext>
                  </a:extLst>
                </p:cNvPr>
                <p:cNvPicPr/>
                <p:nvPr/>
              </p:nvPicPr>
              <p:blipFill>
                <a:blip r:embed="rId75"/>
                <a:stretch>
                  <a:fillRect/>
                </a:stretch>
              </p:blipFill>
              <p:spPr>
                <a:xfrm>
                  <a:off x="968413" y="153552"/>
                  <a:ext cx="192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 name="Freihand 19">
                  <a:extLst>
                    <a:ext uri="{FF2B5EF4-FFF2-40B4-BE49-F238E27FC236}">
                      <a16:creationId xmlns:a16="http://schemas.microsoft.com/office/drawing/2014/main" id="{C86702FA-3646-41DD-8582-6B6877193E02}"/>
                    </a:ext>
                  </a:extLst>
                </p14:cNvPr>
                <p14:cNvContentPartPr/>
                <p14:nvPr/>
              </p14:nvContentPartPr>
              <p14:xfrm>
                <a:off x="994693" y="214392"/>
                <a:ext cx="159480" cy="118080"/>
              </p14:xfrm>
            </p:contentPart>
          </mc:Choice>
          <mc:Fallback xmlns="">
            <p:pic>
              <p:nvPicPr>
                <p:cNvPr id="20" name="Freihand 19">
                  <a:extLst>
                    <a:ext uri="{FF2B5EF4-FFF2-40B4-BE49-F238E27FC236}">
                      <a16:creationId xmlns:a16="http://schemas.microsoft.com/office/drawing/2014/main" id="{C86702FA-3646-41DD-8582-6B6877193E02}"/>
                    </a:ext>
                  </a:extLst>
                </p:cNvPr>
                <p:cNvPicPr/>
                <p:nvPr/>
              </p:nvPicPr>
              <p:blipFill>
                <a:blip r:embed="rId77"/>
                <a:stretch>
                  <a:fillRect/>
                </a:stretch>
              </p:blipFill>
              <p:spPr>
                <a:xfrm>
                  <a:off x="990373" y="210072"/>
                  <a:ext cx="168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 name="Freihand 20">
                  <a:extLst>
                    <a:ext uri="{FF2B5EF4-FFF2-40B4-BE49-F238E27FC236}">
                      <a16:creationId xmlns:a16="http://schemas.microsoft.com/office/drawing/2014/main" id="{183FA107-979D-4688-BC46-D11F73F951A9}"/>
                    </a:ext>
                  </a:extLst>
                </p14:cNvPr>
                <p14:cNvContentPartPr/>
                <p14:nvPr/>
              </p14:nvContentPartPr>
              <p14:xfrm>
                <a:off x="1160293" y="264072"/>
                <a:ext cx="131760" cy="63360"/>
              </p14:xfrm>
            </p:contentPart>
          </mc:Choice>
          <mc:Fallback xmlns="">
            <p:pic>
              <p:nvPicPr>
                <p:cNvPr id="21" name="Freihand 20">
                  <a:extLst>
                    <a:ext uri="{FF2B5EF4-FFF2-40B4-BE49-F238E27FC236}">
                      <a16:creationId xmlns:a16="http://schemas.microsoft.com/office/drawing/2014/main" id="{183FA107-979D-4688-BC46-D11F73F951A9}"/>
                    </a:ext>
                  </a:extLst>
                </p:cNvPr>
                <p:cNvPicPr/>
                <p:nvPr/>
              </p:nvPicPr>
              <p:blipFill>
                <a:blip r:embed="rId79"/>
                <a:stretch>
                  <a:fillRect/>
                </a:stretch>
              </p:blipFill>
              <p:spPr>
                <a:xfrm>
                  <a:off x="1155973" y="259752"/>
                  <a:ext cx="140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 name="Freihand 21">
                  <a:extLst>
                    <a:ext uri="{FF2B5EF4-FFF2-40B4-BE49-F238E27FC236}">
                      <a16:creationId xmlns:a16="http://schemas.microsoft.com/office/drawing/2014/main" id="{C2F48CFE-E7B1-4C25-A0EA-6F72D373119B}"/>
                    </a:ext>
                  </a:extLst>
                </p14:cNvPr>
                <p14:cNvContentPartPr/>
                <p14:nvPr/>
              </p14:nvContentPartPr>
              <p14:xfrm>
                <a:off x="1325173" y="229152"/>
                <a:ext cx="69480" cy="105840"/>
              </p14:xfrm>
            </p:contentPart>
          </mc:Choice>
          <mc:Fallback xmlns="">
            <p:pic>
              <p:nvPicPr>
                <p:cNvPr id="22" name="Freihand 21">
                  <a:extLst>
                    <a:ext uri="{FF2B5EF4-FFF2-40B4-BE49-F238E27FC236}">
                      <a16:creationId xmlns:a16="http://schemas.microsoft.com/office/drawing/2014/main" id="{C2F48CFE-E7B1-4C25-A0EA-6F72D373119B}"/>
                    </a:ext>
                  </a:extLst>
                </p:cNvPr>
                <p:cNvPicPr/>
                <p:nvPr/>
              </p:nvPicPr>
              <p:blipFill>
                <a:blip r:embed="rId81"/>
                <a:stretch>
                  <a:fillRect/>
                </a:stretch>
              </p:blipFill>
              <p:spPr>
                <a:xfrm>
                  <a:off x="1320853" y="224832"/>
                  <a:ext cx="78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 name="Freihand 22">
                  <a:extLst>
                    <a:ext uri="{FF2B5EF4-FFF2-40B4-BE49-F238E27FC236}">
                      <a16:creationId xmlns:a16="http://schemas.microsoft.com/office/drawing/2014/main" id="{705DC0E7-A2AB-49EB-B882-57F29F2F2D8B}"/>
                    </a:ext>
                  </a:extLst>
                </p14:cNvPr>
                <p14:cNvContentPartPr/>
                <p14:nvPr/>
              </p14:nvContentPartPr>
              <p14:xfrm>
                <a:off x="1434253" y="160032"/>
                <a:ext cx="156960" cy="159480"/>
              </p14:xfrm>
            </p:contentPart>
          </mc:Choice>
          <mc:Fallback xmlns="">
            <p:pic>
              <p:nvPicPr>
                <p:cNvPr id="23" name="Freihand 22">
                  <a:extLst>
                    <a:ext uri="{FF2B5EF4-FFF2-40B4-BE49-F238E27FC236}">
                      <a16:creationId xmlns:a16="http://schemas.microsoft.com/office/drawing/2014/main" id="{705DC0E7-A2AB-49EB-B882-57F29F2F2D8B}"/>
                    </a:ext>
                  </a:extLst>
                </p:cNvPr>
                <p:cNvPicPr/>
                <p:nvPr/>
              </p:nvPicPr>
              <p:blipFill>
                <a:blip r:embed="rId83"/>
                <a:stretch>
                  <a:fillRect/>
                </a:stretch>
              </p:blipFill>
              <p:spPr>
                <a:xfrm>
                  <a:off x="1429933" y="155712"/>
                  <a:ext cx="165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4" name="Freihand 23">
                  <a:extLst>
                    <a:ext uri="{FF2B5EF4-FFF2-40B4-BE49-F238E27FC236}">
                      <a16:creationId xmlns:a16="http://schemas.microsoft.com/office/drawing/2014/main" id="{013157C0-AC47-4BCE-99BC-2F05F8549BBD}"/>
                    </a:ext>
                  </a:extLst>
                </p14:cNvPr>
                <p14:cNvContentPartPr/>
                <p14:nvPr/>
              </p14:nvContentPartPr>
              <p14:xfrm>
                <a:off x="1577173" y="144192"/>
                <a:ext cx="314280" cy="291600"/>
              </p14:xfrm>
            </p:contentPart>
          </mc:Choice>
          <mc:Fallback xmlns="">
            <p:pic>
              <p:nvPicPr>
                <p:cNvPr id="24" name="Freihand 23">
                  <a:extLst>
                    <a:ext uri="{FF2B5EF4-FFF2-40B4-BE49-F238E27FC236}">
                      <a16:creationId xmlns:a16="http://schemas.microsoft.com/office/drawing/2014/main" id="{013157C0-AC47-4BCE-99BC-2F05F8549BBD}"/>
                    </a:ext>
                  </a:extLst>
                </p:cNvPr>
                <p:cNvPicPr/>
                <p:nvPr/>
              </p:nvPicPr>
              <p:blipFill>
                <a:blip r:embed="rId85"/>
                <a:stretch>
                  <a:fillRect/>
                </a:stretch>
              </p:blipFill>
              <p:spPr>
                <a:xfrm>
                  <a:off x="1572853" y="139872"/>
                  <a:ext cx="3229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 name="Freihand 24">
                  <a:extLst>
                    <a:ext uri="{FF2B5EF4-FFF2-40B4-BE49-F238E27FC236}">
                      <a16:creationId xmlns:a16="http://schemas.microsoft.com/office/drawing/2014/main" id="{57056955-8171-474A-9593-4D14181B08A0}"/>
                    </a:ext>
                  </a:extLst>
                </p14:cNvPr>
                <p14:cNvContentPartPr/>
                <p14:nvPr/>
              </p14:nvContentPartPr>
              <p14:xfrm>
                <a:off x="1901893" y="231672"/>
                <a:ext cx="81720" cy="90720"/>
              </p14:xfrm>
            </p:contentPart>
          </mc:Choice>
          <mc:Fallback xmlns="">
            <p:pic>
              <p:nvPicPr>
                <p:cNvPr id="25" name="Freihand 24">
                  <a:extLst>
                    <a:ext uri="{FF2B5EF4-FFF2-40B4-BE49-F238E27FC236}">
                      <a16:creationId xmlns:a16="http://schemas.microsoft.com/office/drawing/2014/main" id="{57056955-8171-474A-9593-4D14181B08A0}"/>
                    </a:ext>
                  </a:extLst>
                </p:cNvPr>
                <p:cNvPicPr/>
                <p:nvPr/>
              </p:nvPicPr>
              <p:blipFill>
                <a:blip r:embed="rId87"/>
                <a:stretch>
                  <a:fillRect/>
                </a:stretch>
              </p:blipFill>
              <p:spPr>
                <a:xfrm>
                  <a:off x="1897573" y="227352"/>
                  <a:ext cx="90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 name="Freihand 25">
                  <a:extLst>
                    <a:ext uri="{FF2B5EF4-FFF2-40B4-BE49-F238E27FC236}">
                      <a16:creationId xmlns:a16="http://schemas.microsoft.com/office/drawing/2014/main" id="{E401E91F-786C-4526-ABBF-7079913E23D7}"/>
                    </a:ext>
                  </a:extLst>
                </p14:cNvPr>
                <p14:cNvContentPartPr/>
                <p14:nvPr/>
              </p14:nvContentPartPr>
              <p14:xfrm>
                <a:off x="2025733" y="216552"/>
                <a:ext cx="119520" cy="82080"/>
              </p14:xfrm>
            </p:contentPart>
          </mc:Choice>
          <mc:Fallback xmlns="">
            <p:pic>
              <p:nvPicPr>
                <p:cNvPr id="26" name="Freihand 25">
                  <a:extLst>
                    <a:ext uri="{FF2B5EF4-FFF2-40B4-BE49-F238E27FC236}">
                      <a16:creationId xmlns:a16="http://schemas.microsoft.com/office/drawing/2014/main" id="{E401E91F-786C-4526-ABBF-7079913E23D7}"/>
                    </a:ext>
                  </a:extLst>
                </p:cNvPr>
                <p:cNvPicPr/>
                <p:nvPr/>
              </p:nvPicPr>
              <p:blipFill>
                <a:blip r:embed="rId89"/>
                <a:stretch>
                  <a:fillRect/>
                </a:stretch>
              </p:blipFill>
              <p:spPr>
                <a:xfrm>
                  <a:off x="2021413" y="212232"/>
                  <a:ext cx="12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Freihand 26">
                  <a:extLst>
                    <a:ext uri="{FF2B5EF4-FFF2-40B4-BE49-F238E27FC236}">
                      <a16:creationId xmlns:a16="http://schemas.microsoft.com/office/drawing/2014/main" id="{DB4A261B-3DA1-4D88-975B-A9CF6C3804B6}"/>
                    </a:ext>
                  </a:extLst>
                </p14:cNvPr>
                <p14:cNvContentPartPr/>
                <p14:nvPr/>
              </p14:nvContentPartPr>
              <p14:xfrm>
                <a:off x="2172253" y="239232"/>
                <a:ext cx="93240" cy="61200"/>
              </p14:xfrm>
            </p:contentPart>
          </mc:Choice>
          <mc:Fallback xmlns="">
            <p:pic>
              <p:nvPicPr>
                <p:cNvPr id="27" name="Freihand 26">
                  <a:extLst>
                    <a:ext uri="{FF2B5EF4-FFF2-40B4-BE49-F238E27FC236}">
                      <a16:creationId xmlns:a16="http://schemas.microsoft.com/office/drawing/2014/main" id="{DB4A261B-3DA1-4D88-975B-A9CF6C3804B6}"/>
                    </a:ext>
                  </a:extLst>
                </p:cNvPr>
                <p:cNvPicPr/>
                <p:nvPr/>
              </p:nvPicPr>
              <p:blipFill>
                <a:blip r:embed="rId91"/>
                <a:stretch>
                  <a:fillRect/>
                </a:stretch>
              </p:blipFill>
              <p:spPr>
                <a:xfrm>
                  <a:off x="2167933" y="234912"/>
                  <a:ext cx="101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 name="Freihand 27">
                  <a:extLst>
                    <a:ext uri="{FF2B5EF4-FFF2-40B4-BE49-F238E27FC236}">
                      <a16:creationId xmlns:a16="http://schemas.microsoft.com/office/drawing/2014/main" id="{681249A6-0639-4D47-B1F5-653A2329E388}"/>
                    </a:ext>
                  </a:extLst>
                </p14:cNvPr>
                <p14:cNvContentPartPr/>
                <p14:nvPr/>
              </p14:nvContentPartPr>
              <p14:xfrm>
                <a:off x="2241373" y="156792"/>
                <a:ext cx="491040" cy="284760"/>
              </p14:xfrm>
            </p:contentPart>
          </mc:Choice>
          <mc:Fallback xmlns="">
            <p:pic>
              <p:nvPicPr>
                <p:cNvPr id="28" name="Freihand 27">
                  <a:extLst>
                    <a:ext uri="{FF2B5EF4-FFF2-40B4-BE49-F238E27FC236}">
                      <a16:creationId xmlns:a16="http://schemas.microsoft.com/office/drawing/2014/main" id="{681249A6-0639-4D47-B1F5-653A2329E388}"/>
                    </a:ext>
                  </a:extLst>
                </p:cNvPr>
                <p:cNvPicPr/>
                <p:nvPr/>
              </p:nvPicPr>
              <p:blipFill>
                <a:blip r:embed="rId93"/>
                <a:stretch>
                  <a:fillRect/>
                </a:stretch>
              </p:blipFill>
              <p:spPr>
                <a:xfrm>
                  <a:off x="2237053" y="152472"/>
                  <a:ext cx="499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3" name="Freihand 42">
                  <a:extLst>
                    <a:ext uri="{FF2B5EF4-FFF2-40B4-BE49-F238E27FC236}">
                      <a16:creationId xmlns:a16="http://schemas.microsoft.com/office/drawing/2014/main" id="{B5D08AE7-CF85-47E7-AEB6-5F91D27C3684}"/>
                    </a:ext>
                  </a:extLst>
                </p14:cNvPr>
                <p14:cNvContentPartPr/>
                <p14:nvPr/>
              </p14:nvContentPartPr>
              <p14:xfrm>
                <a:off x="1655653" y="580512"/>
                <a:ext cx="207000" cy="64080"/>
              </p14:xfrm>
            </p:contentPart>
          </mc:Choice>
          <mc:Fallback xmlns="">
            <p:pic>
              <p:nvPicPr>
                <p:cNvPr id="43" name="Freihand 42">
                  <a:extLst>
                    <a:ext uri="{FF2B5EF4-FFF2-40B4-BE49-F238E27FC236}">
                      <a16:creationId xmlns:a16="http://schemas.microsoft.com/office/drawing/2014/main" id="{B5D08AE7-CF85-47E7-AEB6-5F91D27C3684}"/>
                    </a:ext>
                  </a:extLst>
                </p:cNvPr>
                <p:cNvPicPr/>
                <p:nvPr/>
              </p:nvPicPr>
              <p:blipFill>
                <a:blip r:embed="rId95"/>
                <a:stretch>
                  <a:fillRect/>
                </a:stretch>
              </p:blipFill>
              <p:spPr>
                <a:xfrm>
                  <a:off x="1651333" y="576192"/>
                  <a:ext cx="215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4" name="Freihand 43">
                  <a:extLst>
                    <a:ext uri="{FF2B5EF4-FFF2-40B4-BE49-F238E27FC236}">
                      <a16:creationId xmlns:a16="http://schemas.microsoft.com/office/drawing/2014/main" id="{317E8DF8-3B3D-4E8D-BFBC-5BB3C226BA7C}"/>
                    </a:ext>
                  </a:extLst>
                </p14:cNvPr>
                <p14:cNvContentPartPr/>
                <p14:nvPr/>
              </p14:nvContentPartPr>
              <p14:xfrm>
                <a:off x="2057773" y="555672"/>
                <a:ext cx="117000" cy="100080"/>
              </p14:xfrm>
            </p:contentPart>
          </mc:Choice>
          <mc:Fallback xmlns="">
            <p:pic>
              <p:nvPicPr>
                <p:cNvPr id="44" name="Freihand 43">
                  <a:extLst>
                    <a:ext uri="{FF2B5EF4-FFF2-40B4-BE49-F238E27FC236}">
                      <a16:creationId xmlns:a16="http://schemas.microsoft.com/office/drawing/2014/main" id="{317E8DF8-3B3D-4E8D-BFBC-5BB3C226BA7C}"/>
                    </a:ext>
                  </a:extLst>
                </p:cNvPr>
                <p:cNvPicPr/>
                <p:nvPr/>
              </p:nvPicPr>
              <p:blipFill>
                <a:blip r:embed="rId97"/>
                <a:stretch>
                  <a:fillRect/>
                </a:stretch>
              </p:blipFill>
              <p:spPr>
                <a:xfrm>
                  <a:off x="2053453" y="551352"/>
                  <a:ext cx="125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5" name="Freihand 44">
                  <a:extLst>
                    <a:ext uri="{FF2B5EF4-FFF2-40B4-BE49-F238E27FC236}">
                      <a16:creationId xmlns:a16="http://schemas.microsoft.com/office/drawing/2014/main" id="{33EEB219-FBFD-4EFC-856F-4684AF0C74BB}"/>
                    </a:ext>
                  </a:extLst>
                </p14:cNvPr>
                <p14:cNvContentPartPr/>
                <p14:nvPr/>
              </p14:nvContentPartPr>
              <p14:xfrm>
                <a:off x="2085133" y="528672"/>
                <a:ext cx="139680" cy="1800"/>
              </p14:xfrm>
            </p:contentPart>
          </mc:Choice>
          <mc:Fallback xmlns="">
            <p:pic>
              <p:nvPicPr>
                <p:cNvPr id="45" name="Freihand 44">
                  <a:extLst>
                    <a:ext uri="{FF2B5EF4-FFF2-40B4-BE49-F238E27FC236}">
                      <a16:creationId xmlns:a16="http://schemas.microsoft.com/office/drawing/2014/main" id="{33EEB219-FBFD-4EFC-856F-4684AF0C74BB}"/>
                    </a:ext>
                  </a:extLst>
                </p:cNvPr>
                <p:cNvPicPr/>
                <p:nvPr/>
              </p:nvPicPr>
              <p:blipFill>
                <a:blip r:embed="rId99"/>
                <a:stretch>
                  <a:fillRect/>
                </a:stretch>
              </p:blipFill>
              <p:spPr>
                <a:xfrm>
                  <a:off x="2080813" y="524352"/>
                  <a:ext cx="148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6" name="Freihand 45">
                  <a:extLst>
                    <a:ext uri="{FF2B5EF4-FFF2-40B4-BE49-F238E27FC236}">
                      <a16:creationId xmlns:a16="http://schemas.microsoft.com/office/drawing/2014/main" id="{136BDC6E-3662-4636-9F61-297BDA43E3FB}"/>
                    </a:ext>
                  </a:extLst>
                </p14:cNvPr>
                <p14:cNvContentPartPr/>
                <p14:nvPr/>
              </p14:nvContentPartPr>
              <p14:xfrm>
                <a:off x="2329933" y="534432"/>
                <a:ext cx="78120" cy="108360"/>
              </p14:xfrm>
            </p:contentPart>
          </mc:Choice>
          <mc:Fallback xmlns="">
            <p:pic>
              <p:nvPicPr>
                <p:cNvPr id="46" name="Freihand 45">
                  <a:extLst>
                    <a:ext uri="{FF2B5EF4-FFF2-40B4-BE49-F238E27FC236}">
                      <a16:creationId xmlns:a16="http://schemas.microsoft.com/office/drawing/2014/main" id="{136BDC6E-3662-4636-9F61-297BDA43E3FB}"/>
                    </a:ext>
                  </a:extLst>
                </p:cNvPr>
                <p:cNvPicPr/>
                <p:nvPr/>
              </p:nvPicPr>
              <p:blipFill>
                <a:blip r:embed="rId101"/>
                <a:stretch>
                  <a:fillRect/>
                </a:stretch>
              </p:blipFill>
              <p:spPr>
                <a:xfrm>
                  <a:off x="2325613" y="530112"/>
                  <a:ext cx="86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7" name="Freihand 46">
                  <a:extLst>
                    <a:ext uri="{FF2B5EF4-FFF2-40B4-BE49-F238E27FC236}">
                      <a16:creationId xmlns:a16="http://schemas.microsoft.com/office/drawing/2014/main" id="{45CBB1E9-2A14-4F4A-9677-A9F1BE4CD4D8}"/>
                    </a:ext>
                  </a:extLst>
                </p14:cNvPr>
                <p14:cNvContentPartPr/>
                <p14:nvPr/>
              </p14:nvContentPartPr>
              <p14:xfrm>
                <a:off x="2268013" y="487272"/>
                <a:ext cx="86040" cy="54720"/>
              </p14:xfrm>
            </p:contentPart>
          </mc:Choice>
          <mc:Fallback xmlns="">
            <p:pic>
              <p:nvPicPr>
                <p:cNvPr id="47" name="Freihand 46">
                  <a:extLst>
                    <a:ext uri="{FF2B5EF4-FFF2-40B4-BE49-F238E27FC236}">
                      <a16:creationId xmlns:a16="http://schemas.microsoft.com/office/drawing/2014/main" id="{45CBB1E9-2A14-4F4A-9677-A9F1BE4CD4D8}"/>
                    </a:ext>
                  </a:extLst>
                </p:cNvPr>
                <p:cNvPicPr/>
                <p:nvPr/>
              </p:nvPicPr>
              <p:blipFill>
                <a:blip r:embed="rId103"/>
                <a:stretch>
                  <a:fillRect/>
                </a:stretch>
              </p:blipFill>
              <p:spPr>
                <a:xfrm>
                  <a:off x="2263693" y="482952"/>
                  <a:ext cx="94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 name="Freihand 47">
                  <a:extLst>
                    <a:ext uri="{FF2B5EF4-FFF2-40B4-BE49-F238E27FC236}">
                      <a16:creationId xmlns:a16="http://schemas.microsoft.com/office/drawing/2014/main" id="{E5C358E5-8592-499B-AA03-29C179FBFEBA}"/>
                    </a:ext>
                  </a:extLst>
                </p14:cNvPr>
                <p14:cNvContentPartPr/>
                <p14:nvPr/>
              </p14:nvContentPartPr>
              <p14:xfrm>
                <a:off x="2397253" y="591312"/>
                <a:ext cx="96480" cy="64440"/>
              </p14:xfrm>
            </p:contentPart>
          </mc:Choice>
          <mc:Fallback xmlns="">
            <p:pic>
              <p:nvPicPr>
                <p:cNvPr id="48" name="Freihand 47">
                  <a:extLst>
                    <a:ext uri="{FF2B5EF4-FFF2-40B4-BE49-F238E27FC236}">
                      <a16:creationId xmlns:a16="http://schemas.microsoft.com/office/drawing/2014/main" id="{E5C358E5-8592-499B-AA03-29C179FBFEBA}"/>
                    </a:ext>
                  </a:extLst>
                </p:cNvPr>
                <p:cNvPicPr/>
                <p:nvPr/>
              </p:nvPicPr>
              <p:blipFill>
                <a:blip r:embed="rId105"/>
                <a:stretch>
                  <a:fillRect/>
                </a:stretch>
              </p:blipFill>
              <p:spPr>
                <a:xfrm>
                  <a:off x="2392933" y="586992"/>
                  <a:ext cx="105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9" name="Freihand 38">
                  <a:extLst>
                    <a:ext uri="{FF2B5EF4-FFF2-40B4-BE49-F238E27FC236}">
                      <a16:creationId xmlns:a16="http://schemas.microsoft.com/office/drawing/2014/main" id="{19F66271-6584-4D01-9CB8-FDB97F96EADA}"/>
                    </a:ext>
                  </a:extLst>
                </p14:cNvPr>
                <p14:cNvContentPartPr/>
                <p14:nvPr/>
              </p14:nvContentPartPr>
              <p14:xfrm>
                <a:off x="559093" y="532272"/>
                <a:ext cx="32040" cy="122760"/>
              </p14:xfrm>
            </p:contentPart>
          </mc:Choice>
          <mc:Fallback xmlns="">
            <p:pic>
              <p:nvPicPr>
                <p:cNvPr id="39" name="Freihand 38">
                  <a:extLst>
                    <a:ext uri="{FF2B5EF4-FFF2-40B4-BE49-F238E27FC236}">
                      <a16:creationId xmlns:a16="http://schemas.microsoft.com/office/drawing/2014/main" id="{19F66271-6584-4D01-9CB8-FDB97F96EADA}"/>
                    </a:ext>
                  </a:extLst>
                </p:cNvPr>
                <p:cNvPicPr/>
                <p:nvPr/>
              </p:nvPicPr>
              <p:blipFill>
                <a:blip r:embed="rId107"/>
                <a:stretch>
                  <a:fillRect/>
                </a:stretch>
              </p:blipFill>
              <p:spPr>
                <a:xfrm>
                  <a:off x="554773" y="527952"/>
                  <a:ext cx="40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0" name="Freihand 39">
                  <a:extLst>
                    <a:ext uri="{FF2B5EF4-FFF2-40B4-BE49-F238E27FC236}">
                      <a16:creationId xmlns:a16="http://schemas.microsoft.com/office/drawing/2014/main" id="{52E0B33B-C604-4B88-A21A-36F00E7BB9E8}"/>
                    </a:ext>
                  </a:extLst>
                </p14:cNvPr>
                <p14:cNvContentPartPr/>
                <p14:nvPr/>
              </p14:nvContentPartPr>
              <p14:xfrm>
                <a:off x="454693" y="490872"/>
                <a:ext cx="256320" cy="198720"/>
              </p14:xfrm>
            </p:contentPart>
          </mc:Choice>
          <mc:Fallback xmlns="">
            <p:pic>
              <p:nvPicPr>
                <p:cNvPr id="40" name="Freihand 39">
                  <a:extLst>
                    <a:ext uri="{FF2B5EF4-FFF2-40B4-BE49-F238E27FC236}">
                      <a16:creationId xmlns:a16="http://schemas.microsoft.com/office/drawing/2014/main" id="{52E0B33B-C604-4B88-A21A-36F00E7BB9E8}"/>
                    </a:ext>
                  </a:extLst>
                </p:cNvPr>
                <p:cNvPicPr/>
                <p:nvPr/>
              </p:nvPicPr>
              <p:blipFill>
                <a:blip r:embed="rId109"/>
                <a:stretch>
                  <a:fillRect/>
                </a:stretch>
              </p:blipFill>
              <p:spPr>
                <a:xfrm>
                  <a:off x="450373" y="486552"/>
                  <a:ext cx="264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1" name="Freihand 40">
                  <a:extLst>
                    <a:ext uri="{FF2B5EF4-FFF2-40B4-BE49-F238E27FC236}">
                      <a16:creationId xmlns:a16="http://schemas.microsoft.com/office/drawing/2014/main" id="{4CE2912F-8F5B-457A-9790-F1FD6A0E9602}"/>
                    </a:ext>
                  </a:extLst>
                </p14:cNvPr>
                <p14:cNvContentPartPr/>
                <p14:nvPr/>
              </p14:nvContentPartPr>
              <p14:xfrm>
                <a:off x="765013" y="590592"/>
                <a:ext cx="340200" cy="74880"/>
              </p14:xfrm>
            </p:contentPart>
          </mc:Choice>
          <mc:Fallback xmlns="">
            <p:pic>
              <p:nvPicPr>
                <p:cNvPr id="41" name="Freihand 40">
                  <a:extLst>
                    <a:ext uri="{FF2B5EF4-FFF2-40B4-BE49-F238E27FC236}">
                      <a16:creationId xmlns:a16="http://schemas.microsoft.com/office/drawing/2014/main" id="{4CE2912F-8F5B-457A-9790-F1FD6A0E9602}"/>
                    </a:ext>
                  </a:extLst>
                </p:cNvPr>
                <p:cNvPicPr/>
                <p:nvPr/>
              </p:nvPicPr>
              <p:blipFill>
                <a:blip r:embed="rId111"/>
                <a:stretch>
                  <a:fillRect/>
                </a:stretch>
              </p:blipFill>
              <p:spPr>
                <a:xfrm>
                  <a:off x="760693" y="586272"/>
                  <a:ext cx="348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CFDC2BD1-19A3-45B0-B3BF-880BC36B0FEA}"/>
                    </a:ext>
                  </a:extLst>
                </p14:cNvPr>
                <p14:cNvContentPartPr/>
                <p14:nvPr/>
              </p14:nvContentPartPr>
              <p14:xfrm>
                <a:off x="116293" y="829992"/>
                <a:ext cx="84600" cy="178920"/>
              </p14:xfrm>
            </p:contentPart>
          </mc:Choice>
          <mc:Fallback xmlns="">
            <p:pic>
              <p:nvPicPr>
                <p:cNvPr id="74" name="Freihand 73">
                  <a:extLst>
                    <a:ext uri="{FF2B5EF4-FFF2-40B4-BE49-F238E27FC236}">
                      <a16:creationId xmlns:a16="http://schemas.microsoft.com/office/drawing/2014/main" id="{CFDC2BD1-19A3-45B0-B3BF-880BC36B0FEA}"/>
                    </a:ext>
                  </a:extLst>
                </p:cNvPr>
                <p:cNvPicPr/>
                <p:nvPr/>
              </p:nvPicPr>
              <p:blipFill>
                <a:blip r:embed="rId113"/>
                <a:stretch>
                  <a:fillRect/>
                </a:stretch>
              </p:blipFill>
              <p:spPr>
                <a:xfrm>
                  <a:off x="111973" y="825672"/>
                  <a:ext cx="93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B19BCBCF-C266-4673-B1C1-5C0CD9F2C716}"/>
                    </a:ext>
                  </a:extLst>
                </p14:cNvPr>
                <p14:cNvContentPartPr/>
                <p14:nvPr/>
              </p14:nvContentPartPr>
              <p14:xfrm>
                <a:off x="223573" y="817392"/>
                <a:ext cx="45360" cy="74880"/>
              </p14:xfrm>
            </p:contentPart>
          </mc:Choice>
          <mc:Fallback xmlns="">
            <p:pic>
              <p:nvPicPr>
                <p:cNvPr id="75" name="Freihand 74">
                  <a:extLst>
                    <a:ext uri="{FF2B5EF4-FFF2-40B4-BE49-F238E27FC236}">
                      <a16:creationId xmlns:a16="http://schemas.microsoft.com/office/drawing/2014/main" id="{B19BCBCF-C266-4673-B1C1-5C0CD9F2C716}"/>
                    </a:ext>
                  </a:extLst>
                </p:cNvPr>
                <p:cNvPicPr/>
                <p:nvPr/>
              </p:nvPicPr>
              <p:blipFill>
                <a:blip r:embed="rId115"/>
                <a:stretch>
                  <a:fillRect/>
                </a:stretch>
              </p:blipFill>
              <p:spPr>
                <a:xfrm>
                  <a:off x="219253" y="813072"/>
                  <a:ext cx="54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7145CBED-815C-4E55-8022-8A3DB64E6BB5}"/>
                    </a:ext>
                  </a:extLst>
                </p14:cNvPr>
                <p14:cNvContentPartPr/>
                <p14:nvPr/>
              </p14:nvContentPartPr>
              <p14:xfrm>
                <a:off x="293053" y="817752"/>
                <a:ext cx="17640" cy="63720"/>
              </p14:xfrm>
            </p:contentPart>
          </mc:Choice>
          <mc:Fallback xmlns="">
            <p:pic>
              <p:nvPicPr>
                <p:cNvPr id="76" name="Freihand 75">
                  <a:extLst>
                    <a:ext uri="{FF2B5EF4-FFF2-40B4-BE49-F238E27FC236}">
                      <a16:creationId xmlns:a16="http://schemas.microsoft.com/office/drawing/2014/main" id="{7145CBED-815C-4E55-8022-8A3DB64E6BB5}"/>
                    </a:ext>
                  </a:extLst>
                </p:cNvPr>
                <p:cNvPicPr/>
                <p:nvPr/>
              </p:nvPicPr>
              <p:blipFill>
                <a:blip r:embed="rId117"/>
                <a:stretch>
                  <a:fillRect/>
                </a:stretch>
              </p:blipFill>
              <p:spPr>
                <a:xfrm>
                  <a:off x="288733" y="813432"/>
                  <a:ext cx="26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E66938E1-AAE4-4603-9CBC-B87FA4B37968}"/>
                    </a:ext>
                  </a:extLst>
                </p14:cNvPr>
                <p14:cNvContentPartPr/>
                <p14:nvPr/>
              </p14:nvContentPartPr>
              <p14:xfrm>
                <a:off x="340213" y="785352"/>
                <a:ext cx="71640" cy="87480"/>
              </p14:xfrm>
            </p:contentPart>
          </mc:Choice>
          <mc:Fallback xmlns="">
            <p:pic>
              <p:nvPicPr>
                <p:cNvPr id="77" name="Freihand 76">
                  <a:extLst>
                    <a:ext uri="{FF2B5EF4-FFF2-40B4-BE49-F238E27FC236}">
                      <a16:creationId xmlns:a16="http://schemas.microsoft.com/office/drawing/2014/main" id="{E66938E1-AAE4-4603-9CBC-B87FA4B37968}"/>
                    </a:ext>
                  </a:extLst>
                </p:cNvPr>
                <p:cNvPicPr/>
                <p:nvPr/>
              </p:nvPicPr>
              <p:blipFill>
                <a:blip r:embed="rId119"/>
                <a:stretch>
                  <a:fillRect/>
                </a:stretch>
              </p:blipFill>
              <p:spPr>
                <a:xfrm>
                  <a:off x="335893" y="781032"/>
                  <a:ext cx="80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656443BF-5CEF-42A4-A255-C0E47B9DE7F3}"/>
                    </a:ext>
                  </a:extLst>
                </p14:cNvPr>
                <p14:cNvContentPartPr/>
                <p14:nvPr/>
              </p14:nvContentPartPr>
              <p14:xfrm>
                <a:off x="357493" y="727392"/>
                <a:ext cx="20160" cy="11880"/>
              </p14:xfrm>
            </p:contentPart>
          </mc:Choice>
          <mc:Fallback xmlns="">
            <p:pic>
              <p:nvPicPr>
                <p:cNvPr id="78" name="Freihand 77">
                  <a:extLst>
                    <a:ext uri="{FF2B5EF4-FFF2-40B4-BE49-F238E27FC236}">
                      <a16:creationId xmlns:a16="http://schemas.microsoft.com/office/drawing/2014/main" id="{656443BF-5CEF-42A4-A255-C0E47B9DE7F3}"/>
                    </a:ext>
                  </a:extLst>
                </p:cNvPr>
                <p:cNvPicPr/>
                <p:nvPr/>
              </p:nvPicPr>
              <p:blipFill>
                <a:blip r:embed="rId121"/>
                <a:stretch>
                  <a:fillRect/>
                </a:stretch>
              </p:blipFill>
              <p:spPr>
                <a:xfrm>
                  <a:off x="352813" y="723072"/>
                  <a:ext cx="2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2A187F0B-6AFE-4D6A-B0CD-A11424CE9E0B}"/>
                    </a:ext>
                  </a:extLst>
                </p14:cNvPr>
                <p14:cNvContentPartPr/>
                <p14:nvPr/>
              </p14:nvContentPartPr>
              <p14:xfrm>
                <a:off x="444973" y="856272"/>
                <a:ext cx="14040" cy="19440"/>
              </p14:xfrm>
            </p:contentPart>
          </mc:Choice>
          <mc:Fallback xmlns="">
            <p:pic>
              <p:nvPicPr>
                <p:cNvPr id="79" name="Freihand 78">
                  <a:extLst>
                    <a:ext uri="{FF2B5EF4-FFF2-40B4-BE49-F238E27FC236}">
                      <a16:creationId xmlns:a16="http://schemas.microsoft.com/office/drawing/2014/main" id="{2A187F0B-6AFE-4D6A-B0CD-A11424CE9E0B}"/>
                    </a:ext>
                  </a:extLst>
                </p:cNvPr>
                <p:cNvPicPr/>
                <p:nvPr/>
              </p:nvPicPr>
              <p:blipFill>
                <a:blip r:embed="rId123"/>
                <a:stretch>
                  <a:fillRect/>
                </a:stretch>
              </p:blipFill>
              <p:spPr>
                <a:xfrm>
                  <a:off x="440653" y="851952"/>
                  <a:ext cx="22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8EFEB3A2-032B-426A-B4C1-165E7FFA3C01}"/>
                    </a:ext>
                  </a:extLst>
                </p14:cNvPr>
                <p14:cNvContentPartPr/>
                <p14:nvPr/>
              </p14:nvContentPartPr>
              <p14:xfrm>
                <a:off x="546493" y="823872"/>
                <a:ext cx="4680" cy="69480"/>
              </p14:xfrm>
            </p:contentPart>
          </mc:Choice>
          <mc:Fallback xmlns="">
            <p:pic>
              <p:nvPicPr>
                <p:cNvPr id="81" name="Freihand 80">
                  <a:extLst>
                    <a:ext uri="{FF2B5EF4-FFF2-40B4-BE49-F238E27FC236}">
                      <a16:creationId xmlns:a16="http://schemas.microsoft.com/office/drawing/2014/main" id="{8EFEB3A2-032B-426A-B4C1-165E7FFA3C01}"/>
                    </a:ext>
                  </a:extLst>
                </p:cNvPr>
                <p:cNvPicPr/>
                <p:nvPr/>
              </p:nvPicPr>
              <p:blipFill>
                <a:blip r:embed="rId125"/>
                <a:stretch>
                  <a:fillRect/>
                </a:stretch>
              </p:blipFill>
              <p:spPr>
                <a:xfrm>
                  <a:off x="542173" y="819552"/>
                  <a:ext cx="13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333D4AF6-A1E7-4393-BA6F-63DFBC4A3D02}"/>
                    </a:ext>
                  </a:extLst>
                </p14:cNvPr>
                <p14:cNvContentPartPr/>
                <p14:nvPr/>
              </p14:nvContentPartPr>
              <p14:xfrm>
                <a:off x="520573" y="847992"/>
                <a:ext cx="73800" cy="720"/>
              </p14:xfrm>
            </p:contentPart>
          </mc:Choice>
          <mc:Fallback xmlns="">
            <p:pic>
              <p:nvPicPr>
                <p:cNvPr id="82" name="Freihand 81">
                  <a:extLst>
                    <a:ext uri="{FF2B5EF4-FFF2-40B4-BE49-F238E27FC236}">
                      <a16:creationId xmlns:a16="http://schemas.microsoft.com/office/drawing/2014/main" id="{333D4AF6-A1E7-4393-BA6F-63DFBC4A3D02}"/>
                    </a:ext>
                  </a:extLst>
                </p:cNvPr>
                <p:cNvPicPr/>
                <p:nvPr/>
              </p:nvPicPr>
              <p:blipFill>
                <a:blip r:embed="rId127"/>
                <a:stretch>
                  <a:fillRect/>
                </a:stretch>
              </p:blipFill>
              <p:spPr>
                <a:xfrm>
                  <a:off x="516253" y="843672"/>
                  <a:ext cx="82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1D5C12C4-3E6A-4D69-9448-1E0479215125}"/>
                    </a:ext>
                  </a:extLst>
                </p14:cNvPr>
                <p14:cNvContentPartPr/>
                <p14:nvPr/>
              </p14:nvContentPartPr>
              <p14:xfrm>
                <a:off x="624613" y="820992"/>
                <a:ext cx="70920" cy="57960"/>
              </p14:xfrm>
            </p:contentPart>
          </mc:Choice>
          <mc:Fallback xmlns="">
            <p:pic>
              <p:nvPicPr>
                <p:cNvPr id="83" name="Freihand 82">
                  <a:extLst>
                    <a:ext uri="{FF2B5EF4-FFF2-40B4-BE49-F238E27FC236}">
                      <a16:creationId xmlns:a16="http://schemas.microsoft.com/office/drawing/2014/main" id="{1D5C12C4-3E6A-4D69-9448-1E0479215125}"/>
                    </a:ext>
                  </a:extLst>
                </p:cNvPr>
                <p:cNvPicPr/>
                <p:nvPr/>
              </p:nvPicPr>
              <p:blipFill>
                <a:blip r:embed="rId129"/>
                <a:stretch>
                  <a:fillRect/>
                </a:stretch>
              </p:blipFill>
              <p:spPr>
                <a:xfrm>
                  <a:off x="620293" y="816672"/>
                  <a:ext cx="79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7F4CF70B-B623-4BAA-A8BE-1B639097BE2E}"/>
                    </a:ext>
                  </a:extLst>
                </p14:cNvPr>
                <p14:cNvContentPartPr/>
                <p14:nvPr/>
              </p14:nvContentPartPr>
              <p14:xfrm>
                <a:off x="723253" y="761232"/>
                <a:ext cx="167400" cy="145440"/>
              </p14:xfrm>
            </p:contentPart>
          </mc:Choice>
          <mc:Fallback xmlns="">
            <p:pic>
              <p:nvPicPr>
                <p:cNvPr id="84" name="Freihand 83">
                  <a:extLst>
                    <a:ext uri="{FF2B5EF4-FFF2-40B4-BE49-F238E27FC236}">
                      <a16:creationId xmlns:a16="http://schemas.microsoft.com/office/drawing/2014/main" id="{7F4CF70B-B623-4BAA-A8BE-1B639097BE2E}"/>
                    </a:ext>
                  </a:extLst>
                </p:cNvPr>
                <p:cNvPicPr/>
                <p:nvPr/>
              </p:nvPicPr>
              <p:blipFill>
                <a:blip r:embed="rId131"/>
                <a:stretch>
                  <a:fillRect/>
                </a:stretch>
              </p:blipFill>
              <p:spPr>
                <a:xfrm>
                  <a:off x="718933" y="756912"/>
                  <a:ext cx="176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24826B38-214B-427E-9443-9A65E5C58705}"/>
                    </a:ext>
                  </a:extLst>
                </p14:cNvPr>
                <p14:cNvContentPartPr/>
                <p14:nvPr/>
              </p14:nvContentPartPr>
              <p14:xfrm>
                <a:off x="947893" y="854112"/>
                <a:ext cx="360" cy="360"/>
              </p14:xfrm>
            </p:contentPart>
          </mc:Choice>
          <mc:Fallback xmlns="">
            <p:pic>
              <p:nvPicPr>
                <p:cNvPr id="85" name="Freihand 84">
                  <a:extLst>
                    <a:ext uri="{FF2B5EF4-FFF2-40B4-BE49-F238E27FC236}">
                      <a16:creationId xmlns:a16="http://schemas.microsoft.com/office/drawing/2014/main" id="{24826B38-214B-427E-9443-9A65E5C58705}"/>
                    </a:ext>
                  </a:extLst>
                </p:cNvPr>
                <p:cNvPicPr/>
                <p:nvPr/>
              </p:nvPicPr>
              <p:blipFill>
                <a:blip r:embed="rId43"/>
                <a:stretch>
                  <a:fillRect/>
                </a:stretch>
              </p:blipFill>
              <p:spPr>
                <a:xfrm>
                  <a:off x="943573" y="849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8EF34C94-F9C8-43A9-A0CF-D661EFD63C15}"/>
                    </a:ext>
                  </a:extLst>
                </p14:cNvPr>
                <p14:cNvContentPartPr/>
                <p14:nvPr/>
              </p14:nvContentPartPr>
              <p14:xfrm>
                <a:off x="967333" y="818472"/>
                <a:ext cx="17280" cy="58680"/>
              </p14:xfrm>
            </p:contentPart>
          </mc:Choice>
          <mc:Fallback xmlns="">
            <p:pic>
              <p:nvPicPr>
                <p:cNvPr id="86" name="Freihand 85">
                  <a:extLst>
                    <a:ext uri="{FF2B5EF4-FFF2-40B4-BE49-F238E27FC236}">
                      <a16:creationId xmlns:a16="http://schemas.microsoft.com/office/drawing/2014/main" id="{8EF34C94-F9C8-43A9-A0CF-D661EFD63C15}"/>
                    </a:ext>
                  </a:extLst>
                </p:cNvPr>
                <p:cNvPicPr/>
                <p:nvPr/>
              </p:nvPicPr>
              <p:blipFill>
                <a:blip r:embed="rId134"/>
                <a:stretch>
                  <a:fillRect/>
                </a:stretch>
              </p:blipFill>
              <p:spPr>
                <a:xfrm>
                  <a:off x="963013" y="814152"/>
                  <a:ext cx="25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1AFF143F-F29C-4F36-98DF-7A7B07F40831}"/>
                    </a:ext>
                  </a:extLst>
                </p14:cNvPr>
                <p14:cNvContentPartPr/>
                <p14:nvPr/>
              </p14:nvContentPartPr>
              <p14:xfrm>
                <a:off x="914413" y="768792"/>
                <a:ext cx="120960" cy="97920"/>
              </p14:xfrm>
            </p:contentPart>
          </mc:Choice>
          <mc:Fallback xmlns="">
            <p:pic>
              <p:nvPicPr>
                <p:cNvPr id="87" name="Freihand 86">
                  <a:extLst>
                    <a:ext uri="{FF2B5EF4-FFF2-40B4-BE49-F238E27FC236}">
                      <a16:creationId xmlns:a16="http://schemas.microsoft.com/office/drawing/2014/main" id="{1AFF143F-F29C-4F36-98DF-7A7B07F40831}"/>
                    </a:ext>
                  </a:extLst>
                </p:cNvPr>
                <p:cNvPicPr/>
                <p:nvPr/>
              </p:nvPicPr>
              <p:blipFill>
                <a:blip r:embed="rId136"/>
                <a:stretch>
                  <a:fillRect/>
                </a:stretch>
              </p:blipFill>
              <p:spPr>
                <a:xfrm>
                  <a:off x="910093" y="764472"/>
                  <a:ext cx="12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186983CC-97F4-4102-9D5B-8ED69CFD4FEF}"/>
                    </a:ext>
                  </a:extLst>
                </p14:cNvPr>
                <p14:cNvContentPartPr/>
                <p14:nvPr/>
              </p14:nvContentPartPr>
              <p14:xfrm>
                <a:off x="1051213" y="808032"/>
                <a:ext cx="25920" cy="56880"/>
              </p14:xfrm>
            </p:contentPart>
          </mc:Choice>
          <mc:Fallback xmlns="">
            <p:pic>
              <p:nvPicPr>
                <p:cNvPr id="88" name="Freihand 87">
                  <a:extLst>
                    <a:ext uri="{FF2B5EF4-FFF2-40B4-BE49-F238E27FC236}">
                      <a16:creationId xmlns:a16="http://schemas.microsoft.com/office/drawing/2014/main" id="{186983CC-97F4-4102-9D5B-8ED69CFD4FEF}"/>
                    </a:ext>
                  </a:extLst>
                </p:cNvPr>
                <p:cNvPicPr/>
                <p:nvPr/>
              </p:nvPicPr>
              <p:blipFill>
                <a:blip r:embed="rId138"/>
                <a:stretch>
                  <a:fillRect/>
                </a:stretch>
              </p:blipFill>
              <p:spPr>
                <a:xfrm>
                  <a:off x="1046893" y="803712"/>
                  <a:ext cx="34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E96D2945-1FAB-4DC3-AF4D-CD2CE741D003}"/>
                    </a:ext>
                  </a:extLst>
                </p14:cNvPr>
                <p14:cNvContentPartPr/>
                <p14:nvPr/>
              </p14:nvContentPartPr>
              <p14:xfrm>
                <a:off x="1089373" y="778872"/>
                <a:ext cx="135720" cy="63720"/>
              </p14:xfrm>
            </p:contentPart>
          </mc:Choice>
          <mc:Fallback xmlns="">
            <p:pic>
              <p:nvPicPr>
                <p:cNvPr id="89" name="Freihand 88">
                  <a:extLst>
                    <a:ext uri="{FF2B5EF4-FFF2-40B4-BE49-F238E27FC236}">
                      <a16:creationId xmlns:a16="http://schemas.microsoft.com/office/drawing/2014/main" id="{E96D2945-1FAB-4DC3-AF4D-CD2CE741D003}"/>
                    </a:ext>
                  </a:extLst>
                </p:cNvPr>
                <p:cNvPicPr/>
                <p:nvPr/>
              </p:nvPicPr>
              <p:blipFill>
                <a:blip r:embed="rId140"/>
                <a:stretch>
                  <a:fillRect/>
                </a:stretch>
              </p:blipFill>
              <p:spPr>
                <a:xfrm>
                  <a:off x="1085053" y="774552"/>
                  <a:ext cx="144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48FA7B5D-B73C-4503-A656-31D0E4912895}"/>
                    </a:ext>
                  </a:extLst>
                </p14:cNvPr>
                <p14:cNvContentPartPr/>
                <p14:nvPr/>
              </p14:nvContentPartPr>
              <p14:xfrm>
                <a:off x="1206733" y="735672"/>
                <a:ext cx="91080" cy="124920"/>
              </p14:xfrm>
            </p:contentPart>
          </mc:Choice>
          <mc:Fallback xmlns="">
            <p:pic>
              <p:nvPicPr>
                <p:cNvPr id="90" name="Freihand 89">
                  <a:extLst>
                    <a:ext uri="{FF2B5EF4-FFF2-40B4-BE49-F238E27FC236}">
                      <a16:creationId xmlns:a16="http://schemas.microsoft.com/office/drawing/2014/main" id="{48FA7B5D-B73C-4503-A656-31D0E4912895}"/>
                    </a:ext>
                  </a:extLst>
                </p:cNvPr>
                <p:cNvPicPr/>
                <p:nvPr/>
              </p:nvPicPr>
              <p:blipFill>
                <a:blip r:embed="rId142"/>
                <a:stretch>
                  <a:fillRect/>
                </a:stretch>
              </p:blipFill>
              <p:spPr>
                <a:xfrm>
                  <a:off x="1202413" y="731352"/>
                  <a:ext cx="99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5F0275C0-AE89-4D84-8756-1292C639FB13}"/>
                    </a:ext>
                  </a:extLst>
                </p14:cNvPr>
                <p14:cNvContentPartPr/>
                <p14:nvPr/>
              </p14:nvContentPartPr>
              <p14:xfrm>
                <a:off x="1302853" y="721992"/>
                <a:ext cx="85320" cy="100440"/>
              </p14:xfrm>
            </p:contentPart>
          </mc:Choice>
          <mc:Fallback xmlns="">
            <p:pic>
              <p:nvPicPr>
                <p:cNvPr id="91" name="Freihand 90">
                  <a:extLst>
                    <a:ext uri="{FF2B5EF4-FFF2-40B4-BE49-F238E27FC236}">
                      <a16:creationId xmlns:a16="http://schemas.microsoft.com/office/drawing/2014/main" id="{5F0275C0-AE89-4D84-8756-1292C639FB13}"/>
                    </a:ext>
                  </a:extLst>
                </p:cNvPr>
                <p:cNvPicPr/>
                <p:nvPr/>
              </p:nvPicPr>
              <p:blipFill>
                <a:blip r:embed="rId144"/>
                <a:stretch>
                  <a:fillRect/>
                </a:stretch>
              </p:blipFill>
              <p:spPr>
                <a:xfrm>
                  <a:off x="1298533" y="717672"/>
                  <a:ext cx="93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F779230C-8460-47F9-AF33-F06169958A58}"/>
                    </a:ext>
                  </a:extLst>
                </p14:cNvPr>
                <p14:cNvContentPartPr/>
                <p14:nvPr/>
              </p14:nvContentPartPr>
              <p14:xfrm>
                <a:off x="1429573" y="816312"/>
                <a:ext cx="18000" cy="3240"/>
              </p14:xfrm>
            </p:contentPart>
          </mc:Choice>
          <mc:Fallback xmlns="">
            <p:pic>
              <p:nvPicPr>
                <p:cNvPr id="92" name="Freihand 91">
                  <a:extLst>
                    <a:ext uri="{FF2B5EF4-FFF2-40B4-BE49-F238E27FC236}">
                      <a16:creationId xmlns:a16="http://schemas.microsoft.com/office/drawing/2014/main" id="{F779230C-8460-47F9-AF33-F06169958A58}"/>
                    </a:ext>
                  </a:extLst>
                </p:cNvPr>
                <p:cNvPicPr/>
                <p:nvPr/>
              </p:nvPicPr>
              <p:blipFill>
                <a:blip r:embed="rId146"/>
                <a:stretch>
                  <a:fillRect/>
                </a:stretch>
              </p:blipFill>
              <p:spPr>
                <a:xfrm>
                  <a:off x="1425253" y="811992"/>
                  <a:ext cx="26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3AE055B3-7B7F-4D0B-BF55-FCB4C88C7E70}"/>
                    </a:ext>
                  </a:extLst>
                </p14:cNvPr>
                <p14:cNvContentPartPr/>
                <p14:nvPr/>
              </p14:nvContentPartPr>
              <p14:xfrm>
                <a:off x="1672933" y="750072"/>
                <a:ext cx="194040" cy="79920"/>
              </p14:xfrm>
            </p:contentPart>
          </mc:Choice>
          <mc:Fallback xmlns="">
            <p:pic>
              <p:nvPicPr>
                <p:cNvPr id="93" name="Freihand 92">
                  <a:extLst>
                    <a:ext uri="{FF2B5EF4-FFF2-40B4-BE49-F238E27FC236}">
                      <a16:creationId xmlns:a16="http://schemas.microsoft.com/office/drawing/2014/main" id="{3AE055B3-7B7F-4D0B-BF55-FCB4C88C7E70}"/>
                    </a:ext>
                  </a:extLst>
                </p:cNvPr>
                <p:cNvPicPr/>
                <p:nvPr/>
              </p:nvPicPr>
              <p:blipFill>
                <a:blip r:embed="rId148"/>
                <a:stretch>
                  <a:fillRect/>
                </a:stretch>
              </p:blipFill>
              <p:spPr>
                <a:xfrm>
                  <a:off x="1668613" y="745752"/>
                  <a:ext cx="202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C2493776-7CC1-485B-BE72-D7DCC6FDA46C}"/>
                    </a:ext>
                  </a:extLst>
                </p14:cNvPr>
                <p14:cNvContentPartPr/>
                <p14:nvPr/>
              </p14:nvContentPartPr>
              <p14:xfrm>
                <a:off x="2012773" y="782112"/>
                <a:ext cx="113040" cy="104400"/>
              </p14:xfrm>
            </p:contentPart>
          </mc:Choice>
          <mc:Fallback xmlns="">
            <p:pic>
              <p:nvPicPr>
                <p:cNvPr id="95" name="Freihand 94">
                  <a:extLst>
                    <a:ext uri="{FF2B5EF4-FFF2-40B4-BE49-F238E27FC236}">
                      <a16:creationId xmlns:a16="http://schemas.microsoft.com/office/drawing/2014/main" id="{C2493776-7CC1-485B-BE72-D7DCC6FDA46C}"/>
                    </a:ext>
                  </a:extLst>
                </p:cNvPr>
                <p:cNvPicPr/>
                <p:nvPr/>
              </p:nvPicPr>
              <p:blipFill>
                <a:blip r:embed="rId150"/>
                <a:stretch>
                  <a:fillRect/>
                </a:stretch>
              </p:blipFill>
              <p:spPr>
                <a:xfrm>
                  <a:off x="2008453" y="777792"/>
                  <a:ext cx="121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17CB8670-4DA3-4C1B-880E-E6379B49B10A}"/>
                    </a:ext>
                  </a:extLst>
                </p14:cNvPr>
                <p14:cNvContentPartPr/>
                <p14:nvPr/>
              </p14:nvContentPartPr>
              <p14:xfrm>
                <a:off x="2044093" y="735672"/>
                <a:ext cx="140040" cy="24840"/>
              </p14:xfrm>
            </p:contentPart>
          </mc:Choice>
          <mc:Fallback xmlns="">
            <p:pic>
              <p:nvPicPr>
                <p:cNvPr id="96" name="Freihand 95">
                  <a:extLst>
                    <a:ext uri="{FF2B5EF4-FFF2-40B4-BE49-F238E27FC236}">
                      <a16:creationId xmlns:a16="http://schemas.microsoft.com/office/drawing/2014/main" id="{17CB8670-4DA3-4C1B-880E-E6379B49B10A}"/>
                    </a:ext>
                  </a:extLst>
                </p:cNvPr>
                <p:cNvPicPr/>
                <p:nvPr/>
              </p:nvPicPr>
              <p:blipFill>
                <a:blip r:embed="rId152"/>
                <a:stretch>
                  <a:fillRect/>
                </a:stretch>
              </p:blipFill>
              <p:spPr>
                <a:xfrm>
                  <a:off x="2039773" y="731352"/>
                  <a:ext cx="148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298340A1-F55E-47D2-8523-967B9569EC85}"/>
                    </a:ext>
                  </a:extLst>
                </p14:cNvPr>
                <p14:cNvContentPartPr/>
                <p14:nvPr/>
              </p14:nvContentPartPr>
              <p14:xfrm>
                <a:off x="2190613" y="747192"/>
                <a:ext cx="93600" cy="148320"/>
              </p14:xfrm>
            </p:contentPart>
          </mc:Choice>
          <mc:Fallback xmlns="">
            <p:pic>
              <p:nvPicPr>
                <p:cNvPr id="97" name="Freihand 96">
                  <a:extLst>
                    <a:ext uri="{FF2B5EF4-FFF2-40B4-BE49-F238E27FC236}">
                      <a16:creationId xmlns:a16="http://schemas.microsoft.com/office/drawing/2014/main" id="{298340A1-F55E-47D2-8523-967B9569EC85}"/>
                    </a:ext>
                  </a:extLst>
                </p:cNvPr>
                <p:cNvPicPr/>
                <p:nvPr/>
              </p:nvPicPr>
              <p:blipFill>
                <a:blip r:embed="rId154"/>
                <a:stretch>
                  <a:fillRect/>
                </a:stretch>
              </p:blipFill>
              <p:spPr>
                <a:xfrm>
                  <a:off x="2186293" y="742872"/>
                  <a:ext cx="102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9692576C-35D8-4B21-A79E-5E719645FD0F}"/>
                    </a:ext>
                  </a:extLst>
                </p14:cNvPr>
                <p14:cNvContentPartPr/>
                <p14:nvPr/>
              </p14:nvContentPartPr>
              <p14:xfrm>
                <a:off x="2209693" y="745752"/>
                <a:ext cx="340920" cy="131400"/>
              </p14:xfrm>
            </p:contentPart>
          </mc:Choice>
          <mc:Fallback xmlns="">
            <p:pic>
              <p:nvPicPr>
                <p:cNvPr id="98" name="Freihand 97">
                  <a:extLst>
                    <a:ext uri="{FF2B5EF4-FFF2-40B4-BE49-F238E27FC236}">
                      <a16:creationId xmlns:a16="http://schemas.microsoft.com/office/drawing/2014/main" id="{9692576C-35D8-4B21-A79E-5E719645FD0F}"/>
                    </a:ext>
                  </a:extLst>
                </p:cNvPr>
                <p:cNvPicPr/>
                <p:nvPr/>
              </p:nvPicPr>
              <p:blipFill>
                <a:blip r:embed="rId156"/>
                <a:stretch>
                  <a:fillRect/>
                </a:stretch>
              </p:blipFill>
              <p:spPr>
                <a:xfrm>
                  <a:off x="2205373" y="741432"/>
                  <a:ext cx="349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0232FBD5-4E31-4FC1-B352-E61E837C3048}"/>
                    </a:ext>
                  </a:extLst>
                </p14:cNvPr>
                <p14:cNvContentPartPr/>
                <p14:nvPr/>
              </p14:nvContentPartPr>
              <p14:xfrm>
                <a:off x="2396173" y="709752"/>
                <a:ext cx="86760" cy="54720"/>
              </p14:xfrm>
            </p:contentPart>
          </mc:Choice>
          <mc:Fallback xmlns="">
            <p:pic>
              <p:nvPicPr>
                <p:cNvPr id="99" name="Freihand 98">
                  <a:extLst>
                    <a:ext uri="{FF2B5EF4-FFF2-40B4-BE49-F238E27FC236}">
                      <a16:creationId xmlns:a16="http://schemas.microsoft.com/office/drawing/2014/main" id="{0232FBD5-4E31-4FC1-B352-E61E837C3048}"/>
                    </a:ext>
                  </a:extLst>
                </p:cNvPr>
                <p:cNvPicPr/>
                <p:nvPr/>
              </p:nvPicPr>
              <p:blipFill>
                <a:blip r:embed="rId158"/>
                <a:stretch>
                  <a:fillRect/>
                </a:stretch>
              </p:blipFill>
              <p:spPr>
                <a:xfrm>
                  <a:off x="2391853" y="705432"/>
                  <a:ext cx="95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0" name="Freihand 99">
                  <a:extLst>
                    <a:ext uri="{FF2B5EF4-FFF2-40B4-BE49-F238E27FC236}">
                      <a16:creationId xmlns:a16="http://schemas.microsoft.com/office/drawing/2014/main" id="{6B1526C7-76EE-4D1B-A1C5-D111C4997D91}"/>
                    </a:ext>
                  </a:extLst>
                </p14:cNvPr>
                <p14:cNvContentPartPr/>
                <p14:nvPr/>
              </p14:nvContentPartPr>
              <p14:xfrm>
                <a:off x="2553493" y="815232"/>
                <a:ext cx="90720" cy="61920"/>
              </p14:xfrm>
            </p:contentPart>
          </mc:Choice>
          <mc:Fallback xmlns="">
            <p:pic>
              <p:nvPicPr>
                <p:cNvPr id="100" name="Freihand 99">
                  <a:extLst>
                    <a:ext uri="{FF2B5EF4-FFF2-40B4-BE49-F238E27FC236}">
                      <a16:creationId xmlns:a16="http://schemas.microsoft.com/office/drawing/2014/main" id="{6B1526C7-76EE-4D1B-A1C5-D111C4997D91}"/>
                    </a:ext>
                  </a:extLst>
                </p:cNvPr>
                <p:cNvPicPr/>
                <p:nvPr/>
              </p:nvPicPr>
              <p:blipFill>
                <a:blip r:embed="rId160"/>
                <a:stretch>
                  <a:fillRect/>
                </a:stretch>
              </p:blipFill>
              <p:spPr>
                <a:xfrm>
                  <a:off x="2549173" y="810912"/>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2095A4DC-0770-4915-BDB8-4FDB939D8BD5}"/>
                    </a:ext>
                  </a:extLst>
                </p14:cNvPr>
                <p14:cNvContentPartPr/>
                <p14:nvPr/>
              </p14:nvContentPartPr>
              <p14:xfrm>
                <a:off x="151213" y="1105752"/>
                <a:ext cx="92160" cy="185400"/>
              </p14:xfrm>
            </p:contentPart>
          </mc:Choice>
          <mc:Fallback xmlns="">
            <p:pic>
              <p:nvPicPr>
                <p:cNvPr id="102" name="Freihand 101">
                  <a:extLst>
                    <a:ext uri="{FF2B5EF4-FFF2-40B4-BE49-F238E27FC236}">
                      <a16:creationId xmlns:a16="http://schemas.microsoft.com/office/drawing/2014/main" id="{2095A4DC-0770-4915-BDB8-4FDB939D8BD5}"/>
                    </a:ext>
                  </a:extLst>
                </p:cNvPr>
                <p:cNvPicPr/>
                <p:nvPr/>
              </p:nvPicPr>
              <p:blipFill>
                <a:blip r:embed="rId162"/>
                <a:stretch>
                  <a:fillRect/>
                </a:stretch>
              </p:blipFill>
              <p:spPr>
                <a:xfrm>
                  <a:off x="146893" y="1101432"/>
                  <a:ext cx="100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6D4D0C45-44DB-41C8-9949-35AE97B98B6D}"/>
                    </a:ext>
                  </a:extLst>
                </p14:cNvPr>
                <p14:cNvContentPartPr/>
                <p14:nvPr/>
              </p14:nvContentPartPr>
              <p14:xfrm>
                <a:off x="279733" y="1114392"/>
                <a:ext cx="158400" cy="73080"/>
              </p14:xfrm>
            </p:contentPart>
          </mc:Choice>
          <mc:Fallback xmlns="">
            <p:pic>
              <p:nvPicPr>
                <p:cNvPr id="103" name="Freihand 102">
                  <a:extLst>
                    <a:ext uri="{FF2B5EF4-FFF2-40B4-BE49-F238E27FC236}">
                      <a16:creationId xmlns:a16="http://schemas.microsoft.com/office/drawing/2014/main" id="{6D4D0C45-44DB-41C8-9949-35AE97B98B6D}"/>
                    </a:ext>
                  </a:extLst>
                </p:cNvPr>
                <p:cNvPicPr/>
                <p:nvPr/>
              </p:nvPicPr>
              <p:blipFill>
                <a:blip r:embed="rId164"/>
                <a:stretch>
                  <a:fillRect/>
                </a:stretch>
              </p:blipFill>
              <p:spPr>
                <a:xfrm>
                  <a:off x="275413" y="1110072"/>
                  <a:ext cx="167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58003DF1-7DB2-440A-B455-285D901BCB32}"/>
                    </a:ext>
                  </a:extLst>
                </p14:cNvPr>
                <p14:cNvContentPartPr/>
                <p14:nvPr/>
              </p14:nvContentPartPr>
              <p14:xfrm>
                <a:off x="443893" y="1062552"/>
                <a:ext cx="241920" cy="109080"/>
              </p14:xfrm>
            </p:contentPart>
          </mc:Choice>
          <mc:Fallback xmlns="">
            <p:pic>
              <p:nvPicPr>
                <p:cNvPr id="104" name="Freihand 103">
                  <a:extLst>
                    <a:ext uri="{FF2B5EF4-FFF2-40B4-BE49-F238E27FC236}">
                      <a16:creationId xmlns:a16="http://schemas.microsoft.com/office/drawing/2014/main" id="{58003DF1-7DB2-440A-B455-285D901BCB32}"/>
                    </a:ext>
                  </a:extLst>
                </p:cNvPr>
                <p:cNvPicPr/>
                <p:nvPr/>
              </p:nvPicPr>
              <p:blipFill>
                <a:blip r:embed="rId166"/>
                <a:stretch>
                  <a:fillRect/>
                </a:stretch>
              </p:blipFill>
              <p:spPr>
                <a:xfrm>
                  <a:off x="439573" y="1058232"/>
                  <a:ext cx="250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999E6E14-964D-4F30-B806-D5F207A18B10}"/>
                    </a:ext>
                  </a:extLst>
                </p14:cNvPr>
                <p14:cNvContentPartPr/>
                <p14:nvPr/>
              </p14:nvContentPartPr>
              <p14:xfrm>
                <a:off x="686533" y="1087392"/>
                <a:ext cx="110160" cy="72360"/>
              </p14:xfrm>
            </p:contentPart>
          </mc:Choice>
          <mc:Fallback xmlns="">
            <p:pic>
              <p:nvPicPr>
                <p:cNvPr id="106" name="Freihand 105">
                  <a:extLst>
                    <a:ext uri="{FF2B5EF4-FFF2-40B4-BE49-F238E27FC236}">
                      <a16:creationId xmlns:a16="http://schemas.microsoft.com/office/drawing/2014/main" id="{999E6E14-964D-4F30-B806-D5F207A18B10}"/>
                    </a:ext>
                  </a:extLst>
                </p:cNvPr>
                <p:cNvPicPr/>
                <p:nvPr/>
              </p:nvPicPr>
              <p:blipFill>
                <a:blip r:embed="rId168"/>
                <a:stretch>
                  <a:fillRect/>
                </a:stretch>
              </p:blipFill>
              <p:spPr>
                <a:xfrm>
                  <a:off x="682213" y="1083072"/>
                  <a:ext cx="118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01D2ED10-8037-4354-BF1C-BF8464D5325C}"/>
                    </a:ext>
                  </a:extLst>
                </p14:cNvPr>
                <p14:cNvContentPartPr/>
                <p14:nvPr/>
              </p14:nvContentPartPr>
              <p14:xfrm>
                <a:off x="679333" y="1111872"/>
                <a:ext cx="127800" cy="34200"/>
              </p14:xfrm>
            </p:contentPart>
          </mc:Choice>
          <mc:Fallback xmlns="">
            <p:pic>
              <p:nvPicPr>
                <p:cNvPr id="107" name="Freihand 106">
                  <a:extLst>
                    <a:ext uri="{FF2B5EF4-FFF2-40B4-BE49-F238E27FC236}">
                      <a16:creationId xmlns:a16="http://schemas.microsoft.com/office/drawing/2014/main" id="{01D2ED10-8037-4354-BF1C-BF8464D5325C}"/>
                    </a:ext>
                  </a:extLst>
                </p:cNvPr>
                <p:cNvPicPr/>
                <p:nvPr/>
              </p:nvPicPr>
              <p:blipFill>
                <a:blip r:embed="rId170"/>
                <a:stretch>
                  <a:fillRect/>
                </a:stretch>
              </p:blipFill>
              <p:spPr>
                <a:xfrm>
                  <a:off x="675013" y="1107552"/>
                  <a:ext cx="136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B760E6DD-8783-4E94-8686-6FA43A9EEFE5}"/>
                    </a:ext>
                  </a:extLst>
                </p14:cNvPr>
                <p14:cNvContentPartPr/>
                <p14:nvPr/>
              </p14:nvContentPartPr>
              <p14:xfrm>
                <a:off x="810733" y="1089912"/>
                <a:ext cx="34920" cy="64080"/>
              </p14:xfrm>
            </p:contentPart>
          </mc:Choice>
          <mc:Fallback xmlns="">
            <p:pic>
              <p:nvPicPr>
                <p:cNvPr id="108" name="Freihand 107">
                  <a:extLst>
                    <a:ext uri="{FF2B5EF4-FFF2-40B4-BE49-F238E27FC236}">
                      <a16:creationId xmlns:a16="http://schemas.microsoft.com/office/drawing/2014/main" id="{B760E6DD-8783-4E94-8686-6FA43A9EEFE5}"/>
                    </a:ext>
                  </a:extLst>
                </p:cNvPr>
                <p:cNvPicPr/>
                <p:nvPr/>
              </p:nvPicPr>
              <p:blipFill>
                <a:blip r:embed="rId172"/>
                <a:stretch>
                  <a:fillRect/>
                </a:stretch>
              </p:blipFill>
              <p:spPr>
                <a:xfrm>
                  <a:off x="806413" y="1085592"/>
                  <a:ext cx="43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6A518CAE-4219-424D-B198-6C0FC75A35F5}"/>
                    </a:ext>
                  </a:extLst>
                </p14:cNvPr>
                <p14:cNvContentPartPr/>
                <p14:nvPr/>
              </p14:nvContentPartPr>
              <p14:xfrm>
                <a:off x="843853" y="1071192"/>
                <a:ext cx="172800" cy="60840"/>
              </p14:xfrm>
            </p:contentPart>
          </mc:Choice>
          <mc:Fallback xmlns="">
            <p:pic>
              <p:nvPicPr>
                <p:cNvPr id="109" name="Freihand 108">
                  <a:extLst>
                    <a:ext uri="{FF2B5EF4-FFF2-40B4-BE49-F238E27FC236}">
                      <a16:creationId xmlns:a16="http://schemas.microsoft.com/office/drawing/2014/main" id="{6A518CAE-4219-424D-B198-6C0FC75A35F5}"/>
                    </a:ext>
                  </a:extLst>
                </p:cNvPr>
                <p:cNvPicPr/>
                <p:nvPr/>
              </p:nvPicPr>
              <p:blipFill>
                <a:blip r:embed="rId174"/>
                <a:stretch>
                  <a:fillRect/>
                </a:stretch>
              </p:blipFill>
              <p:spPr>
                <a:xfrm>
                  <a:off x="839533" y="1066872"/>
                  <a:ext cx="181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97C795ED-1127-4EE6-93D3-F94424CC9D36}"/>
                    </a:ext>
                  </a:extLst>
                </p14:cNvPr>
                <p14:cNvContentPartPr/>
                <p14:nvPr/>
              </p14:nvContentPartPr>
              <p14:xfrm>
                <a:off x="996133" y="1052472"/>
                <a:ext cx="163080" cy="70560"/>
              </p14:xfrm>
            </p:contentPart>
          </mc:Choice>
          <mc:Fallback xmlns="">
            <p:pic>
              <p:nvPicPr>
                <p:cNvPr id="110" name="Freihand 109">
                  <a:extLst>
                    <a:ext uri="{FF2B5EF4-FFF2-40B4-BE49-F238E27FC236}">
                      <a16:creationId xmlns:a16="http://schemas.microsoft.com/office/drawing/2014/main" id="{97C795ED-1127-4EE6-93D3-F94424CC9D36}"/>
                    </a:ext>
                  </a:extLst>
                </p:cNvPr>
                <p:cNvPicPr/>
                <p:nvPr/>
              </p:nvPicPr>
              <p:blipFill>
                <a:blip r:embed="rId176"/>
                <a:stretch>
                  <a:fillRect/>
                </a:stretch>
              </p:blipFill>
              <p:spPr>
                <a:xfrm>
                  <a:off x="991813" y="1048152"/>
                  <a:ext cx="171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B4D463C1-4BF0-4AF3-9D14-5D0268A81A9A}"/>
                    </a:ext>
                  </a:extLst>
                </p14:cNvPr>
                <p14:cNvContentPartPr/>
                <p14:nvPr/>
              </p14:nvContentPartPr>
              <p14:xfrm>
                <a:off x="1197733" y="1010712"/>
                <a:ext cx="138960" cy="93600"/>
              </p14:xfrm>
            </p:contentPart>
          </mc:Choice>
          <mc:Fallback xmlns="">
            <p:pic>
              <p:nvPicPr>
                <p:cNvPr id="111" name="Freihand 110">
                  <a:extLst>
                    <a:ext uri="{FF2B5EF4-FFF2-40B4-BE49-F238E27FC236}">
                      <a16:creationId xmlns:a16="http://schemas.microsoft.com/office/drawing/2014/main" id="{B4D463C1-4BF0-4AF3-9D14-5D0268A81A9A}"/>
                    </a:ext>
                  </a:extLst>
                </p:cNvPr>
                <p:cNvPicPr/>
                <p:nvPr/>
              </p:nvPicPr>
              <p:blipFill>
                <a:blip r:embed="rId178"/>
                <a:stretch>
                  <a:fillRect/>
                </a:stretch>
              </p:blipFill>
              <p:spPr>
                <a:xfrm>
                  <a:off x="1193413" y="1006392"/>
                  <a:ext cx="147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73603C25-8157-4F11-BE15-960B1AE77628}"/>
                    </a:ext>
                  </a:extLst>
                </p14:cNvPr>
                <p14:cNvContentPartPr/>
                <p14:nvPr/>
              </p14:nvContentPartPr>
              <p14:xfrm>
                <a:off x="1339573" y="1034832"/>
                <a:ext cx="77760" cy="62280"/>
              </p14:xfrm>
            </p:contentPart>
          </mc:Choice>
          <mc:Fallback xmlns="">
            <p:pic>
              <p:nvPicPr>
                <p:cNvPr id="112" name="Freihand 111">
                  <a:extLst>
                    <a:ext uri="{FF2B5EF4-FFF2-40B4-BE49-F238E27FC236}">
                      <a16:creationId xmlns:a16="http://schemas.microsoft.com/office/drawing/2014/main" id="{73603C25-8157-4F11-BE15-960B1AE77628}"/>
                    </a:ext>
                  </a:extLst>
                </p:cNvPr>
                <p:cNvPicPr/>
                <p:nvPr/>
              </p:nvPicPr>
              <p:blipFill>
                <a:blip r:embed="rId180"/>
                <a:stretch>
                  <a:fillRect/>
                </a:stretch>
              </p:blipFill>
              <p:spPr>
                <a:xfrm>
                  <a:off x="1335253" y="1030512"/>
                  <a:ext cx="86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F1EAF271-C233-4DC3-81C7-665782DD41FC}"/>
                    </a:ext>
                  </a:extLst>
                </p14:cNvPr>
                <p14:cNvContentPartPr/>
                <p14:nvPr/>
              </p14:nvContentPartPr>
              <p14:xfrm>
                <a:off x="873733" y="954552"/>
                <a:ext cx="17640" cy="38880"/>
              </p14:xfrm>
            </p:contentPart>
          </mc:Choice>
          <mc:Fallback xmlns="">
            <p:pic>
              <p:nvPicPr>
                <p:cNvPr id="113" name="Freihand 112">
                  <a:extLst>
                    <a:ext uri="{FF2B5EF4-FFF2-40B4-BE49-F238E27FC236}">
                      <a16:creationId xmlns:a16="http://schemas.microsoft.com/office/drawing/2014/main" id="{F1EAF271-C233-4DC3-81C7-665782DD41FC}"/>
                    </a:ext>
                  </a:extLst>
                </p:cNvPr>
                <p:cNvPicPr/>
                <p:nvPr/>
              </p:nvPicPr>
              <p:blipFill>
                <a:blip r:embed="rId182"/>
                <a:stretch>
                  <a:fillRect/>
                </a:stretch>
              </p:blipFill>
              <p:spPr>
                <a:xfrm>
                  <a:off x="869413" y="950232"/>
                  <a:ext cx="26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1B883711-B4F9-47EC-AF9E-9F41A22D8BE7}"/>
                    </a:ext>
                  </a:extLst>
                </p14:cNvPr>
                <p14:cNvContentPartPr/>
                <p14:nvPr/>
              </p14:nvContentPartPr>
              <p14:xfrm>
                <a:off x="1676173" y="1025112"/>
                <a:ext cx="152640" cy="43200"/>
              </p14:xfrm>
            </p:contentPart>
          </mc:Choice>
          <mc:Fallback xmlns="">
            <p:pic>
              <p:nvPicPr>
                <p:cNvPr id="114" name="Freihand 113">
                  <a:extLst>
                    <a:ext uri="{FF2B5EF4-FFF2-40B4-BE49-F238E27FC236}">
                      <a16:creationId xmlns:a16="http://schemas.microsoft.com/office/drawing/2014/main" id="{1B883711-B4F9-47EC-AF9E-9F41A22D8BE7}"/>
                    </a:ext>
                  </a:extLst>
                </p:cNvPr>
                <p:cNvPicPr/>
                <p:nvPr/>
              </p:nvPicPr>
              <p:blipFill>
                <a:blip r:embed="rId184"/>
                <a:stretch>
                  <a:fillRect/>
                </a:stretch>
              </p:blipFill>
              <p:spPr>
                <a:xfrm>
                  <a:off x="1671853" y="1020792"/>
                  <a:ext cx="16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DA86200B-CAD4-4B73-9895-0BCE6B8A999D}"/>
                    </a:ext>
                  </a:extLst>
                </p14:cNvPr>
                <p14:cNvContentPartPr/>
                <p14:nvPr/>
              </p14:nvContentPartPr>
              <p14:xfrm>
                <a:off x="2011333" y="992352"/>
                <a:ext cx="101520" cy="103320"/>
              </p14:xfrm>
            </p:contentPart>
          </mc:Choice>
          <mc:Fallback xmlns="">
            <p:pic>
              <p:nvPicPr>
                <p:cNvPr id="115" name="Freihand 114">
                  <a:extLst>
                    <a:ext uri="{FF2B5EF4-FFF2-40B4-BE49-F238E27FC236}">
                      <a16:creationId xmlns:a16="http://schemas.microsoft.com/office/drawing/2014/main" id="{DA86200B-CAD4-4B73-9895-0BCE6B8A999D}"/>
                    </a:ext>
                  </a:extLst>
                </p:cNvPr>
                <p:cNvPicPr/>
                <p:nvPr/>
              </p:nvPicPr>
              <p:blipFill>
                <a:blip r:embed="rId186"/>
                <a:stretch>
                  <a:fillRect/>
                </a:stretch>
              </p:blipFill>
              <p:spPr>
                <a:xfrm>
                  <a:off x="2007013" y="988032"/>
                  <a:ext cx="110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3247DF90-9B75-4ABD-8DC9-BEF8A86F4C6D}"/>
                    </a:ext>
                  </a:extLst>
                </p14:cNvPr>
                <p14:cNvContentPartPr/>
                <p14:nvPr/>
              </p14:nvContentPartPr>
              <p14:xfrm>
                <a:off x="2164333" y="997392"/>
                <a:ext cx="104040" cy="101880"/>
              </p14:xfrm>
            </p:contentPart>
          </mc:Choice>
          <mc:Fallback xmlns="">
            <p:pic>
              <p:nvPicPr>
                <p:cNvPr id="116" name="Freihand 115">
                  <a:extLst>
                    <a:ext uri="{FF2B5EF4-FFF2-40B4-BE49-F238E27FC236}">
                      <a16:creationId xmlns:a16="http://schemas.microsoft.com/office/drawing/2014/main" id="{3247DF90-9B75-4ABD-8DC9-BEF8A86F4C6D}"/>
                    </a:ext>
                  </a:extLst>
                </p:cNvPr>
                <p:cNvPicPr/>
                <p:nvPr/>
              </p:nvPicPr>
              <p:blipFill>
                <a:blip r:embed="rId188"/>
                <a:stretch>
                  <a:fillRect/>
                </a:stretch>
              </p:blipFill>
              <p:spPr>
                <a:xfrm>
                  <a:off x="2160013" y="993072"/>
                  <a:ext cx="11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003AE189-379A-4FC8-8672-3BDA25AFDF77}"/>
                    </a:ext>
                  </a:extLst>
                </p14:cNvPr>
                <p14:cNvContentPartPr/>
                <p14:nvPr/>
              </p14:nvContentPartPr>
              <p14:xfrm>
                <a:off x="2211133" y="975072"/>
                <a:ext cx="141480" cy="7920"/>
              </p14:xfrm>
            </p:contentPart>
          </mc:Choice>
          <mc:Fallback xmlns="">
            <p:pic>
              <p:nvPicPr>
                <p:cNvPr id="117" name="Freihand 116">
                  <a:extLst>
                    <a:ext uri="{FF2B5EF4-FFF2-40B4-BE49-F238E27FC236}">
                      <a16:creationId xmlns:a16="http://schemas.microsoft.com/office/drawing/2014/main" id="{003AE189-379A-4FC8-8672-3BDA25AFDF77}"/>
                    </a:ext>
                  </a:extLst>
                </p:cNvPr>
                <p:cNvPicPr/>
                <p:nvPr/>
              </p:nvPicPr>
              <p:blipFill>
                <a:blip r:embed="rId190"/>
                <a:stretch>
                  <a:fillRect/>
                </a:stretch>
              </p:blipFill>
              <p:spPr>
                <a:xfrm>
                  <a:off x="2206813" y="970752"/>
                  <a:ext cx="150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A86F4007-AC30-4571-8403-F4E2A54DC1C2}"/>
                    </a:ext>
                  </a:extLst>
                </p14:cNvPr>
                <p14:cNvContentPartPr/>
                <p14:nvPr/>
              </p14:nvContentPartPr>
              <p14:xfrm>
                <a:off x="2400853" y="950592"/>
                <a:ext cx="123840" cy="126000"/>
              </p14:xfrm>
            </p:contentPart>
          </mc:Choice>
          <mc:Fallback xmlns="">
            <p:pic>
              <p:nvPicPr>
                <p:cNvPr id="118" name="Freihand 117">
                  <a:extLst>
                    <a:ext uri="{FF2B5EF4-FFF2-40B4-BE49-F238E27FC236}">
                      <a16:creationId xmlns:a16="http://schemas.microsoft.com/office/drawing/2014/main" id="{A86F4007-AC30-4571-8403-F4E2A54DC1C2}"/>
                    </a:ext>
                  </a:extLst>
                </p:cNvPr>
                <p:cNvPicPr/>
                <p:nvPr/>
              </p:nvPicPr>
              <p:blipFill>
                <a:blip r:embed="rId192"/>
                <a:stretch>
                  <a:fillRect/>
                </a:stretch>
              </p:blipFill>
              <p:spPr>
                <a:xfrm>
                  <a:off x="2396533" y="946272"/>
                  <a:ext cx="132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04B039CE-C587-4A44-8F16-0BA203A5FA0C}"/>
                    </a:ext>
                  </a:extLst>
                </p14:cNvPr>
                <p14:cNvContentPartPr/>
                <p14:nvPr/>
              </p14:nvContentPartPr>
              <p14:xfrm>
                <a:off x="2514973" y="1030152"/>
                <a:ext cx="70920" cy="50760"/>
              </p14:xfrm>
            </p:contentPart>
          </mc:Choice>
          <mc:Fallback xmlns="">
            <p:pic>
              <p:nvPicPr>
                <p:cNvPr id="119" name="Freihand 118">
                  <a:extLst>
                    <a:ext uri="{FF2B5EF4-FFF2-40B4-BE49-F238E27FC236}">
                      <a16:creationId xmlns:a16="http://schemas.microsoft.com/office/drawing/2014/main" id="{04B039CE-C587-4A44-8F16-0BA203A5FA0C}"/>
                    </a:ext>
                  </a:extLst>
                </p:cNvPr>
                <p:cNvPicPr/>
                <p:nvPr/>
              </p:nvPicPr>
              <p:blipFill>
                <a:blip r:embed="rId194"/>
                <a:stretch>
                  <a:fillRect/>
                </a:stretch>
              </p:blipFill>
              <p:spPr>
                <a:xfrm>
                  <a:off x="2510653" y="1025832"/>
                  <a:ext cx="79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19F9841B-104C-4AED-AE1B-93AF23419543}"/>
                    </a:ext>
                  </a:extLst>
                </p14:cNvPr>
                <p14:cNvContentPartPr/>
                <p14:nvPr/>
              </p14:nvContentPartPr>
              <p14:xfrm>
                <a:off x="1446133" y="961752"/>
                <a:ext cx="76320" cy="136080"/>
              </p14:xfrm>
            </p:contentPart>
          </mc:Choice>
          <mc:Fallback xmlns="">
            <p:pic>
              <p:nvPicPr>
                <p:cNvPr id="121" name="Freihand 120">
                  <a:extLst>
                    <a:ext uri="{FF2B5EF4-FFF2-40B4-BE49-F238E27FC236}">
                      <a16:creationId xmlns:a16="http://schemas.microsoft.com/office/drawing/2014/main" id="{19F9841B-104C-4AED-AE1B-93AF23419543}"/>
                    </a:ext>
                  </a:extLst>
                </p:cNvPr>
                <p:cNvPicPr/>
                <p:nvPr/>
              </p:nvPicPr>
              <p:blipFill>
                <a:blip r:embed="rId196"/>
                <a:stretch>
                  <a:fillRect/>
                </a:stretch>
              </p:blipFill>
              <p:spPr>
                <a:xfrm>
                  <a:off x="1441813" y="957432"/>
                  <a:ext cx="84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24F3F1F0-5CCD-463E-AA0E-671153D18459}"/>
                    </a:ext>
                  </a:extLst>
                </p14:cNvPr>
                <p14:cNvContentPartPr/>
                <p14:nvPr/>
              </p14:nvContentPartPr>
              <p14:xfrm>
                <a:off x="1532893" y="989472"/>
                <a:ext cx="150120" cy="100080"/>
              </p14:xfrm>
            </p:contentPart>
          </mc:Choice>
          <mc:Fallback xmlns="">
            <p:pic>
              <p:nvPicPr>
                <p:cNvPr id="122" name="Freihand 121">
                  <a:extLst>
                    <a:ext uri="{FF2B5EF4-FFF2-40B4-BE49-F238E27FC236}">
                      <a16:creationId xmlns:a16="http://schemas.microsoft.com/office/drawing/2014/main" id="{24F3F1F0-5CCD-463E-AA0E-671153D18459}"/>
                    </a:ext>
                  </a:extLst>
                </p:cNvPr>
                <p:cNvPicPr/>
                <p:nvPr/>
              </p:nvPicPr>
              <p:blipFill>
                <a:blip r:embed="rId198"/>
                <a:stretch>
                  <a:fillRect/>
                </a:stretch>
              </p:blipFill>
              <p:spPr>
                <a:xfrm>
                  <a:off x="1528573" y="985152"/>
                  <a:ext cx="158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70C96E27-A6D7-4C37-A9B4-157CABA42033}"/>
                    </a:ext>
                  </a:extLst>
                </p14:cNvPr>
                <p14:cNvContentPartPr/>
                <p14:nvPr/>
              </p14:nvContentPartPr>
              <p14:xfrm>
                <a:off x="1678333" y="952392"/>
                <a:ext cx="36360" cy="121320"/>
              </p14:xfrm>
            </p:contentPart>
          </mc:Choice>
          <mc:Fallback xmlns="">
            <p:pic>
              <p:nvPicPr>
                <p:cNvPr id="123" name="Freihand 122">
                  <a:extLst>
                    <a:ext uri="{FF2B5EF4-FFF2-40B4-BE49-F238E27FC236}">
                      <a16:creationId xmlns:a16="http://schemas.microsoft.com/office/drawing/2014/main" id="{70C96E27-A6D7-4C37-A9B4-157CABA42033}"/>
                    </a:ext>
                  </a:extLst>
                </p:cNvPr>
                <p:cNvPicPr/>
                <p:nvPr/>
              </p:nvPicPr>
              <p:blipFill>
                <a:blip r:embed="rId200"/>
                <a:stretch>
                  <a:fillRect/>
                </a:stretch>
              </p:blipFill>
              <p:spPr>
                <a:xfrm>
                  <a:off x="1674013" y="948072"/>
                  <a:ext cx="45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ACE1219F-1484-4C94-8A66-7BCE7F471A5C}"/>
                    </a:ext>
                  </a:extLst>
                </p14:cNvPr>
                <p14:cNvContentPartPr/>
                <p14:nvPr/>
              </p14:nvContentPartPr>
              <p14:xfrm>
                <a:off x="1697773" y="976152"/>
                <a:ext cx="51480" cy="68760"/>
              </p14:xfrm>
            </p:contentPart>
          </mc:Choice>
          <mc:Fallback xmlns="">
            <p:pic>
              <p:nvPicPr>
                <p:cNvPr id="124" name="Freihand 123">
                  <a:extLst>
                    <a:ext uri="{FF2B5EF4-FFF2-40B4-BE49-F238E27FC236}">
                      <a16:creationId xmlns:a16="http://schemas.microsoft.com/office/drawing/2014/main" id="{ACE1219F-1484-4C94-8A66-7BCE7F471A5C}"/>
                    </a:ext>
                  </a:extLst>
                </p:cNvPr>
                <p:cNvPicPr/>
                <p:nvPr/>
              </p:nvPicPr>
              <p:blipFill>
                <a:blip r:embed="rId202"/>
                <a:stretch>
                  <a:fillRect/>
                </a:stretch>
              </p:blipFill>
              <p:spPr>
                <a:xfrm>
                  <a:off x="1693453" y="971832"/>
                  <a:ext cx="60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C60DB841-F2A7-458D-A2FF-8715C889603C}"/>
                    </a:ext>
                  </a:extLst>
                </p14:cNvPr>
                <p14:cNvContentPartPr/>
                <p14:nvPr/>
              </p14:nvContentPartPr>
              <p14:xfrm>
                <a:off x="175333" y="1307352"/>
                <a:ext cx="134280" cy="156600"/>
              </p14:xfrm>
            </p:contentPart>
          </mc:Choice>
          <mc:Fallback xmlns="">
            <p:pic>
              <p:nvPicPr>
                <p:cNvPr id="126" name="Freihand 125">
                  <a:extLst>
                    <a:ext uri="{FF2B5EF4-FFF2-40B4-BE49-F238E27FC236}">
                      <a16:creationId xmlns:a16="http://schemas.microsoft.com/office/drawing/2014/main" id="{C60DB841-F2A7-458D-A2FF-8715C889603C}"/>
                    </a:ext>
                  </a:extLst>
                </p:cNvPr>
                <p:cNvPicPr/>
                <p:nvPr/>
              </p:nvPicPr>
              <p:blipFill>
                <a:blip r:embed="rId204"/>
                <a:stretch>
                  <a:fillRect/>
                </a:stretch>
              </p:blipFill>
              <p:spPr>
                <a:xfrm>
                  <a:off x="171013" y="1303032"/>
                  <a:ext cx="142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7AC9BDF5-5C3E-453B-A5CC-B53491FB1ED8}"/>
                    </a:ext>
                  </a:extLst>
                </p14:cNvPr>
                <p14:cNvContentPartPr/>
                <p14:nvPr/>
              </p14:nvContentPartPr>
              <p14:xfrm>
                <a:off x="303133" y="1341912"/>
                <a:ext cx="168840" cy="66600"/>
              </p14:xfrm>
            </p:contentPart>
          </mc:Choice>
          <mc:Fallback xmlns="">
            <p:pic>
              <p:nvPicPr>
                <p:cNvPr id="127" name="Freihand 126">
                  <a:extLst>
                    <a:ext uri="{FF2B5EF4-FFF2-40B4-BE49-F238E27FC236}">
                      <a16:creationId xmlns:a16="http://schemas.microsoft.com/office/drawing/2014/main" id="{7AC9BDF5-5C3E-453B-A5CC-B53491FB1ED8}"/>
                    </a:ext>
                  </a:extLst>
                </p:cNvPr>
                <p:cNvPicPr/>
                <p:nvPr/>
              </p:nvPicPr>
              <p:blipFill>
                <a:blip r:embed="rId206"/>
                <a:stretch>
                  <a:fillRect/>
                </a:stretch>
              </p:blipFill>
              <p:spPr>
                <a:xfrm>
                  <a:off x="298813" y="1337592"/>
                  <a:ext cx="177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8B5650BE-43FD-45A9-B035-34C73DDEB872}"/>
                    </a:ext>
                  </a:extLst>
                </p14:cNvPr>
                <p14:cNvContentPartPr/>
                <p14:nvPr/>
              </p14:nvContentPartPr>
              <p14:xfrm>
                <a:off x="492493" y="1268112"/>
                <a:ext cx="237240" cy="115560"/>
              </p14:xfrm>
            </p:contentPart>
          </mc:Choice>
          <mc:Fallback xmlns="">
            <p:pic>
              <p:nvPicPr>
                <p:cNvPr id="128" name="Freihand 127">
                  <a:extLst>
                    <a:ext uri="{FF2B5EF4-FFF2-40B4-BE49-F238E27FC236}">
                      <a16:creationId xmlns:a16="http://schemas.microsoft.com/office/drawing/2014/main" id="{8B5650BE-43FD-45A9-B035-34C73DDEB872}"/>
                    </a:ext>
                  </a:extLst>
                </p:cNvPr>
                <p:cNvPicPr/>
                <p:nvPr/>
              </p:nvPicPr>
              <p:blipFill>
                <a:blip r:embed="rId208"/>
                <a:stretch>
                  <a:fillRect/>
                </a:stretch>
              </p:blipFill>
              <p:spPr>
                <a:xfrm>
                  <a:off x="488173" y="1263792"/>
                  <a:ext cx="245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55FE0BFE-6CC0-4507-B85D-FBF30821193C}"/>
                    </a:ext>
                  </a:extLst>
                </p14:cNvPr>
                <p14:cNvContentPartPr/>
                <p14:nvPr/>
              </p14:nvContentPartPr>
              <p14:xfrm>
                <a:off x="767533" y="1283232"/>
                <a:ext cx="38520" cy="86760"/>
              </p14:xfrm>
            </p:contentPart>
          </mc:Choice>
          <mc:Fallback xmlns="">
            <p:pic>
              <p:nvPicPr>
                <p:cNvPr id="129" name="Freihand 128">
                  <a:extLst>
                    <a:ext uri="{FF2B5EF4-FFF2-40B4-BE49-F238E27FC236}">
                      <a16:creationId xmlns:a16="http://schemas.microsoft.com/office/drawing/2014/main" id="{55FE0BFE-6CC0-4507-B85D-FBF30821193C}"/>
                    </a:ext>
                  </a:extLst>
                </p:cNvPr>
                <p:cNvPicPr/>
                <p:nvPr/>
              </p:nvPicPr>
              <p:blipFill>
                <a:blip r:embed="rId210"/>
                <a:stretch>
                  <a:fillRect/>
                </a:stretch>
              </p:blipFill>
              <p:spPr>
                <a:xfrm>
                  <a:off x="763213" y="1278912"/>
                  <a:ext cx="47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63A8723E-87DA-4AFD-A594-45A088A376C9}"/>
                    </a:ext>
                  </a:extLst>
                </p14:cNvPr>
                <p14:cNvContentPartPr/>
                <p14:nvPr/>
              </p14:nvContentPartPr>
              <p14:xfrm>
                <a:off x="751333" y="1303032"/>
                <a:ext cx="92880" cy="42480"/>
              </p14:xfrm>
            </p:contentPart>
          </mc:Choice>
          <mc:Fallback xmlns="">
            <p:pic>
              <p:nvPicPr>
                <p:cNvPr id="130" name="Freihand 129">
                  <a:extLst>
                    <a:ext uri="{FF2B5EF4-FFF2-40B4-BE49-F238E27FC236}">
                      <a16:creationId xmlns:a16="http://schemas.microsoft.com/office/drawing/2014/main" id="{63A8723E-87DA-4AFD-A594-45A088A376C9}"/>
                    </a:ext>
                  </a:extLst>
                </p:cNvPr>
                <p:cNvPicPr/>
                <p:nvPr/>
              </p:nvPicPr>
              <p:blipFill>
                <a:blip r:embed="rId212"/>
                <a:stretch>
                  <a:fillRect/>
                </a:stretch>
              </p:blipFill>
              <p:spPr>
                <a:xfrm>
                  <a:off x="747013" y="1298712"/>
                  <a:ext cx="101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4ED7714E-B832-41B8-B1C0-07CDFDA6E497}"/>
                    </a:ext>
                  </a:extLst>
                </p14:cNvPr>
                <p14:cNvContentPartPr/>
                <p14:nvPr/>
              </p14:nvContentPartPr>
              <p14:xfrm>
                <a:off x="853573" y="1250112"/>
                <a:ext cx="74880" cy="106560"/>
              </p14:xfrm>
            </p:contentPart>
          </mc:Choice>
          <mc:Fallback xmlns="">
            <p:pic>
              <p:nvPicPr>
                <p:cNvPr id="131" name="Freihand 130">
                  <a:extLst>
                    <a:ext uri="{FF2B5EF4-FFF2-40B4-BE49-F238E27FC236}">
                      <a16:creationId xmlns:a16="http://schemas.microsoft.com/office/drawing/2014/main" id="{4ED7714E-B832-41B8-B1C0-07CDFDA6E497}"/>
                    </a:ext>
                  </a:extLst>
                </p:cNvPr>
                <p:cNvPicPr/>
                <p:nvPr/>
              </p:nvPicPr>
              <p:blipFill>
                <a:blip r:embed="rId214"/>
                <a:stretch>
                  <a:fillRect/>
                </a:stretch>
              </p:blipFill>
              <p:spPr>
                <a:xfrm>
                  <a:off x="849253" y="124579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4CD97DB4-C582-4B97-AC5A-E82FA26A0905}"/>
                    </a:ext>
                  </a:extLst>
                </p14:cNvPr>
                <p14:cNvContentPartPr/>
                <p14:nvPr/>
              </p14:nvContentPartPr>
              <p14:xfrm>
                <a:off x="945013" y="1289712"/>
                <a:ext cx="87840" cy="70920"/>
              </p14:xfrm>
            </p:contentPart>
          </mc:Choice>
          <mc:Fallback xmlns="">
            <p:pic>
              <p:nvPicPr>
                <p:cNvPr id="132" name="Freihand 131">
                  <a:extLst>
                    <a:ext uri="{FF2B5EF4-FFF2-40B4-BE49-F238E27FC236}">
                      <a16:creationId xmlns:a16="http://schemas.microsoft.com/office/drawing/2014/main" id="{4CD97DB4-C582-4B97-AC5A-E82FA26A0905}"/>
                    </a:ext>
                  </a:extLst>
                </p:cNvPr>
                <p:cNvPicPr/>
                <p:nvPr/>
              </p:nvPicPr>
              <p:blipFill>
                <a:blip r:embed="rId216"/>
                <a:stretch>
                  <a:fillRect/>
                </a:stretch>
              </p:blipFill>
              <p:spPr>
                <a:xfrm>
                  <a:off x="940693" y="1285392"/>
                  <a:ext cx="96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C69E03D5-EE57-47E8-B25A-12B6520FD7A2}"/>
                    </a:ext>
                  </a:extLst>
                </p14:cNvPr>
                <p14:cNvContentPartPr/>
                <p14:nvPr/>
              </p14:nvContentPartPr>
              <p14:xfrm>
                <a:off x="1049773" y="1228872"/>
                <a:ext cx="77040" cy="106560"/>
              </p14:xfrm>
            </p:contentPart>
          </mc:Choice>
          <mc:Fallback xmlns="">
            <p:pic>
              <p:nvPicPr>
                <p:cNvPr id="133" name="Freihand 132">
                  <a:extLst>
                    <a:ext uri="{FF2B5EF4-FFF2-40B4-BE49-F238E27FC236}">
                      <a16:creationId xmlns:a16="http://schemas.microsoft.com/office/drawing/2014/main" id="{C69E03D5-EE57-47E8-B25A-12B6520FD7A2}"/>
                    </a:ext>
                  </a:extLst>
                </p:cNvPr>
                <p:cNvPicPr/>
                <p:nvPr/>
              </p:nvPicPr>
              <p:blipFill>
                <a:blip r:embed="rId218"/>
                <a:stretch>
                  <a:fillRect/>
                </a:stretch>
              </p:blipFill>
              <p:spPr>
                <a:xfrm>
                  <a:off x="1045453" y="1224552"/>
                  <a:ext cx="8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0C889711-8C0A-4D30-B647-2DA3D809B6A6}"/>
                    </a:ext>
                  </a:extLst>
                </p14:cNvPr>
                <p14:cNvContentPartPr/>
                <p14:nvPr/>
              </p14:nvContentPartPr>
              <p14:xfrm>
                <a:off x="1085413" y="1323912"/>
                <a:ext cx="40320" cy="12960"/>
              </p14:xfrm>
            </p:contentPart>
          </mc:Choice>
          <mc:Fallback xmlns="">
            <p:pic>
              <p:nvPicPr>
                <p:cNvPr id="134" name="Freihand 133">
                  <a:extLst>
                    <a:ext uri="{FF2B5EF4-FFF2-40B4-BE49-F238E27FC236}">
                      <a16:creationId xmlns:a16="http://schemas.microsoft.com/office/drawing/2014/main" id="{0C889711-8C0A-4D30-B647-2DA3D809B6A6}"/>
                    </a:ext>
                  </a:extLst>
                </p:cNvPr>
                <p:cNvPicPr/>
                <p:nvPr/>
              </p:nvPicPr>
              <p:blipFill>
                <a:blip r:embed="rId220"/>
                <a:stretch>
                  <a:fillRect/>
                </a:stretch>
              </p:blipFill>
              <p:spPr>
                <a:xfrm>
                  <a:off x="1081093" y="1319592"/>
                  <a:ext cx="48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5B6E5C1A-4904-440D-86BA-F7A29621FCA5}"/>
                    </a:ext>
                  </a:extLst>
                </p14:cNvPr>
                <p14:cNvContentPartPr/>
                <p14:nvPr/>
              </p14:nvContentPartPr>
              <p14:xfrm>
                <a:off x="1134733" y="1293672"/>
                <a:ext cx="73080" cy="43200"/>
              </p14:xfrm>
            </p:contentPart>
          </mc:Choice>
          <mc:Fallback xmlns="">
            <p:pic>
              <p:nvPicPr>
                <p:cNvPr id="135" name="Freihand 134">
                  <a:extLst>
                    <a:ext uri="{FF2B5EF4-FFF2-40B4-BE49-F238E27FC236}">
                      <a16:creationId xmlns:a16="http://schemas.microsoft.com/office/drawing/2014/main" id="{5B6E5C1A-4904-440D-86BA-F7A29621FCA5}"/>
                    </a:ext>
                  </a:extLst>
                </p:cNvPr>
                <p:cNvPicPr/>
                <p:nvPr/>
              </p:nvPicPr>
              <p:blipFill>
                <a:blip r:embed="rId222"/>
                <a:stretch>
                  <a:fillRect/>
                </a:stretch>
              </p:blipFill>
              <p:spPr>
                <a:xfrm>
                  <a:off x="1130413" y="1289352"/>
                  <a:ext cx="81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9C4687EC-8F82-4CF9-AFF6-8DE4ABC1AB96}"/>
                    </a:ext>
                  </a:extLst>
                </p14:cNvPr>
                <p14:cNvContentPartPr/>
                <p14:nvPr/>
              </p14:nvContentPartPr>
              <p14:xfrm>
                <a:off x="1203493" y="1245432"/>
                <a:ext cx="148680" cy="77400"/>
              </p14:xfrm>
            </p:contentPart>
          </mc:Choice>
          <mc:Fallback xmlns="">
            <p:pic>
              <p:nvPicPr>
                <p:cNvPr id="136" name="Freihand 135">
                  <a:extLst>
                    <a:ext uri="{FF2B5EF4-FFF2-40B4-BE49-F238E27FC236}">
                      <a16:creationId xmlns:a16="http://schemas.microsoft.com/office/drawing/2014/main" id="{9C4687EC-8F82-4CF9-AFF6-8DE4ABC1AB96}"/>
                    </a:ext>
                  </a:extLst>
                </p:cNvPr>
                <p:cNvPicPr/>
                <p:nvPr/>
              </p:nvPicPr>
              <p:blipFill>
                <a:blip r:embed="rId224"/>
                <a:stretch>
                  <a:fillRect/>
                </a:stretch>
              </p:blipFill>
              <p:spPr>
                <a:xfrm>
                  <a:off x="1199173" y="1241112"/>
                  <a:ext cx="157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B7D934FF-7609-45CC-B71D-8C75F3B402E1}"/>
                    </a:ext>
                  </a:extLst>
                </p14:cNvPr>
                <p14:cNvContentPartPr/>
                <p14:nvPr/>
              </p14:nvContentPartPr>
              <p14:xfrm>
                <a:off x="1659253" y="1220952"/>
                <a:ext cx="209520" cy="92520"/>
              </p14:xfrm>
            </p:contentPart>
          </mc:Choice>
          <mc:Fallback xmlns="">
            <p:pic>
              <p:nvPicPr>
                <p:cNvPr id="137" name="Freihand 136">
                  <a:extLst>
                    <a:ext uri="{FF2B5EF4-FFF2-40B4-BE49-F238E27FC236}">
                      <a16:creationId xmlns:a16="http://schemas.microsoft.com/office/drawing/2014/main" id="{B7D934FF-7609-45CC-B71D-8C75F3B402E1}"/>
                    </a:ext>
                  </a:extLst>
                </p:cNvPr>
                <p:cNvPicPr/>
                <p:nvPr/>
              </p:nvPicPr>
              <p:blipFill>
                <a:blip r:embed="rId226"/>
                <a:stretch>
                  <a:fillRect/>
                </a:stretch>
              </p:blipFill>
              <p:spPr>
                <a:xfrm>
                  <a:off x="1654933" y="1216632"/>
                  <a:ext cx="218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3D5A5A7D-10F8-4F95-BD59-C10CB9A38E25}"/>
                    </a:ext>
                  </a:extLst>
                </p14:cNvPr>
                <p14:cNvContentPartPr/>
                <p14:nvPr/>
              </p14:nvContentPartPr>
              <p14:xfrm>
                <a:off x="2043013" y="1216632"/>
                <a:ext cx="25920" cy="130680"/>
              </p14:xfrm>
            </p:contentPart>
          </mc:Choice>
          <mc:Fallback xmlns="">
            <p:pic>
              <p:nvPicPr>
                <p:cNvPr id="138" name="Freihand 137">
                  <a:extLst>
                    <a:ext uri="{FF2B5EF4-FFF2-40B4-BE49-F238E27FC236}">
                      <a16:creationId xmlns:a16="http://schemas.microsoft.com/office/drawing/2014/main" id="{3D5A5A7D-10F8-4F95-BD59-C10CB9A38E25}"/>
                    </a:ext>
                  </a:extLst>
                </p:cNvPr>
                <p:cNvPicPr/>
                <p:nvPr/>
              </p:nvPicPr>
              <p:blipFill>
                <a:blip r:embed="rId228"/>
                <a:stretch>
                  <a:fillRect/>
                </a:stretch>
              </p:blipFill>
              <p:spPr>
                <a:xfrm>
                  <a:off x="2038693" y="1212312"/>
                  <a:ext cx="34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9DEF43D2-E60C-4346-8097-B63FA837DAA2}"/>
                    </a:ext>
                  </a:extLst>
                </p14:cNvPr>
                <p14:cNvContentPartPr/>
                <p14:nvPr/>
              </p14:nvContentPartPr>
              <p14:xfrm>
                <a:off x="2121853" y="1218072"/>
                <a:ext cx="90000" cy="134280"/>
              </p14:xfrm>
            </p:contentPart>
          </mc:Choice>
          <mc:Fallback xmlns="">
            <p:pic>
              <p:nvPicPr>
                <p:cNvPr id="139" name="Freihand 138">
                  <a:extLst>
                    <a:ext uri="{FF2B5EF4-FFF2-40B4-BE49-F238E27FC236}">
                      <a16:creationId xmlns:a16="http://schemas.microsoft.com/office/drawing/2014/main" id="{9DEF43D2-E60C-4346-8097-B63FA837DAA2}"/>
                    </a:ext>
                  </a:extLst>
                </p:cNvPr>
                <p:cNvPicPr/>
                <p:nvPr/>
              </p:nvPicPr>
              <p:blipFill>
                <a:blip r:embed="rId230"/>
                <a:stretch>
                  <a:fillRect/>
                </a:stretch>
              </p:blipFill>
              <p:spPr>
                <a:xfrm>
                  <a:off x="2117533" y="1213752"/>
                  <a:ext cx="98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6816E59F-5FA6-437A-A2C0-803E9EF5CF22}"/>
                    </a:ext>
                  </a:extLst>
                </p14:cNvPr>
                <p14:cNvContentPartPr/>
                <p14:nvPr/>
              </p14:nvContentPartPr>
              <p14:xfrm>
                <a:off x="2154613" y="1195392"/>
                <a:ext cx="349920" cy="109800"/>
              </p14:xfrm>
            </p:contentPart>
          </mc:Choice>
          <mc:Fallback xmlns="">
            <p:pic>
              <p:nvPicPr>
                <p:cNvPr id="140" name="Freihand 139">
                  <a:extLst>
                    <a:ext uri="{FF2B5EF4-FFF2-40B4-BE49-F238E27FC236}">
                      <a16:creationId xmlns:a16="http://schemas.microsoft.com/office/drawing/2014/main" id="{6816E59F-5FA6-437A-A2C0-803E9EF5CF22}"/>
                    </a:ext>
                  </a:extLst>
                </p:cNvPr>
                <p:cNvPicPr/>
                <p:nvPr/>
              </p:nvPicPr>
              <p:blipFill>
                <a:blip r:embed="rId232"/>
                <a:stretch>
                  <a:fillRect/>
                </a:stretch>
              </p:blipFill>
              <p:spPr>
                <a:xfrm>
                  <a:off x="2150293" y="1191072"/>
                  <a:ext cx="35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9ED713AF-291F-48BA-9D15-38B771B7D196}"/>
                    </a:ext>
                  </a:extLst>
                </p14:cNvPr>
                <p14:cNvContentPartPr/>
                <p14:nvPr/>
              </p14:nvContentPartPr>
              <p14:xfrm>
                <a:off x="2345053" y="1164792"/>
                <a:ext cx="105120" cy="76680"/>
              </p14:xfrm>
            </p:contentPart>
          </mc:Choice>
          <mc:Fallback xmlns="">
            <p:pic>
              <p:nvPicPr>
                <p:cNvPr id="141" name="Freihand 140">
                  <a:extLst>
                    <a:ext uri="{FF2B5EF4-FFF2-40B4-BE49-F238E27FC236}">
                      <a16:creationId xmlns:a16="http://schemas.microsoft.com/office/drawing/2014/main" id="{9ED713AF-291F-48BA-9D15-38B771B7D196}"/>
                    </a:ext>
                  </a:extLst>
                </p:cNvPr>
                <p:cNvPicPr/>
                <p:nvPr/>
              </p:nvPicPr>
              <p:blipFill>
                <a:blip r:embed="rId234"/>
                <a:stretch>
                  <a:fillRect/>
                </a:stretch>
              </p:blipFill>
              <p:spPr>
                <a:xfrm>
                  <a:off x="2340733" y="1160472"/>
                  <a:ext cx="113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31667CB7-A33F-445A-A0CA-B483A11CACE6}"/>
                    </a:ext>
                  </a:extLst>
                </p14:cNvPr>
                <p14:cNvContentPartPr/>
                <p14:nvPr/>
              </p14:nvContentPartPr>
              <p14:xfrm>
                <a:off x="2512093" y="1250112"/>
                <a:ext cx="94320" cy="80280"/>
              </p14:xfrm>
            </p:contentPart>
          </mc:Choice>
          <mc:Fallback xmlns="">
            <p:pic>
              <p:nvPicPr>
                <p:cNvPr id="142" name="Freihand 141">
                  <a:extLst>
                    <a:ext uri="{FF2B5EF4-FFF2-40B4-BE49-F238E27FC236}">
                      <a16:creationId xmlns:a16="http://schemas.microsoft.com/office/drawing/2014/main" id="{31667CB7-A33F-445A-A0CA-B483A11CACE6}"/>
                    </a:ext>
                  </a:extLst>
                </p:cNvPr>
                <p:cNvPicPr/>
                <p:nvPr/>
              </p:nvPicPr>
              <p:blipFill>
                <a:blip r:embed="rId236"/>
                <a:stretch>
                  <a:fillRect/>
                </a:stretch>
              </p:blipFill>
              <p:spPr>
                <a:xfrm>
                  <a:off x="2507773" y="1245792"/>
                  <a:ext cx="102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4" name="Freihand 143">
                  <a:extLst>
                    <a:ext uri="{FF2B5EF4-FFF2-40B4-BE49-F238E27FC236}">
                      <a16:creationId xmlns:a16="http://schemas.microsoft.com/office/drawing/2014/main" id="{2EDC5364-6C8E-4438-B204-08924A3A6F77}"/>
                    </a:ext>
                  </a:extLst>
                </p14:cNvPr>
                <p14:cNvContentPartPr/>
                <p14:nvPr/>
              </p14:nvContentPartPr>
              <p14:xfrm>
                <a:off x="210613" y="1124832"/>
                <a:ext cx="1543320" cy="217080"/>
              </p14:xfrm>
            </p:contentPart>
          </mc:Choice>
          <mc:Fallback xmlns="">
            <p:pic>
              <p:nvPicPr>
                <p:cNvPr id="144" name="Freihand 143">
                  <a:extLst>
                    <a:ext uri="{FF2B5EF4-FFF2-40B4-BE49-F238E27FC236}">
                      <a16:creationId xmlns:a16="http://schemas.microsoft.com/office/drawing/2014/main" id="{2EDC5364-6C8E-4438-B204-08924A3A6F77}"/>
                    </a:ext>
                  </a:extLst>
                </p:cNvPr>
                <p:cNvPicPr/>
                <p:nvPr/>
              </p:nvPicPr>
              <p:blipFill>
                <a:blip r:embed="rId238"/>
                <a:stretch>
                  <a:fillRect/>
                </a:stretch>
              </p:blipFill>
              <p:spPr>
                <a:xfrm>
                  <a:off x="206293" y="1120512"/>
                  <a:ext cx="155196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606C4654-7934-4B8B-BFEE-95FAC62CDC56}"/>
                  </a:ext>
                </a:extLst>
              </p14:cNvPr>
              <p14:cNvContentPartPr/>
              <p14:nvPr/>
            </p14:nvContentPartPr>
            <p14:xfrm>
              <a:off x="1676173" y="1539192"/>
              <a:ext cx="1269360" cy="74880"/>
            </p14:xfrm>
          </p:contentPart>
        </mc:Choice>
        <mc:Fallback xmlns="">
          <p:pic>
            <p:nvPicPr>
              <p:cNvPr id="146" name="Freihand 145">
                <a:extLst>
                  <a:ext uri="{FF2B5EF4-FFF2-40B4-BE49-F238E27FC236}">
                    <a16:creationId xmlns:a16="http://schemas.microsoft.com/office/drawing/2014/main" id="{606C4654-7934-4B8B-BFEE-95FAC62CDC56}"/>
                  </a:ext>
                </a:extLst>
              </p:cNvPr>
              <p:cNvPicPr/>
              <p:nvPr/>
            </p:nvPicPr>
            <p:blipFill>
              <a:blip r:embed="rId240"/>
              <a:stretch>
                <a:fillRect/>
              </a:stretch>
            </p:blipFill>
            <p:spPr>
              <a:xfrm>
                <a:off x="1671853" y="1534872"/>
                <a:ext cx="1278000" cy="83520"/>
              </a:xfrm>
              <a:prstGeom prst="rect">
                <a:avLst/>
              </a:prstGeom>
            </p:spPr>
          </p:pic>
        </mc:Fallback>
      </mc:AlternateContent>
      <p:grpSp>
        <p:nvGrpSpPr>
          <p:cNvPr id="156" name="Gruppieren 155">
            <a:extLst>
              <a:ext uri="{FF2B5EF4-FFF2-40B4-BE49-F238E27FC236}">
                <a16:creationId xmlns:a16="http://schemas.microsoft.com/office/drawing/2014/main" id="{4D7E68DA-892A-410A-814E-3585F1A6D364}"/>
              </a:ext>
            </a:extLst>
          </p:cNvPr>
          <p:cNvGrpSpPr/>
          <p:nvPr/>
        </p:nvGrpSpPr>
        <p:grpSpPr>
          <a:xfrm>
            <a:off x="8234653" y="148152"/>
            <a:ext cx="2003040" cy="300600"/>
            <a:chOff x="8234653" y="148152"/>
            <a:chExt cx="2003040" cy="300600"/>
          </a:xfrm>
        </p:grpSpPr>
        <mc:AlternateContent xmlns:mc="http://schemas.openxmlformats.org/markup-compatibility/2006" xmlns:p14="http://schemas.microsoft.com/office/powerpoint/2010/main">
          <mc:Choice Requires="p14">
            <p:contentPart p14:bwMode="auto" r:id="rId241">
              <p14:nvContentPartPr>
                <p14:cNvPr id="147" name="Freihand 146">
                  <a:extLst>
                    <a:ext uri="{FF2B5EF4-FFF2-40B4-BE49-F238E27FC236}">
                      <a16:creationId xmlns:a16="http://schemas.microsoft.com/office/drawing/2014/main" id="{512B1379-94EA-4005-AC2C-0C8BB7891340}"/>
                    </a:ext>
                  </a:extLst>
                </p14:cNvPr>
                <p14:cNvContentPartPr/>
                <p14:nvPr/>
              </p14:nvContentPartPr>
              <p14:xfrm>
                <a:off x="8234653" y="163632"/>
                <a:ext cx="173160" cy="218520"/>
              </p14:xfrm>
            </p:contentPart>
          </mc:Choice>
          <mc:Fallback xmlns="">
            <p:pic>
              <p:nvPicPr>
                <p:cNvPr id="147" name="Freihand 146">
                  <a:extLst>
                    <a:ext uri="{FF2B5EF4-FFF2-40B4-BE49-F238E27FC236}">
                      <a16:creationId xmlns:a16="http://schemas.microsoft.com/office/drawing/2014/main" id="{512B1379-94EA-4005-AC2C-0C8BB7891340}"/>
                    </a:ext>
                  </a:extLst>
                </p:cNvPr>
                <p:cNvPicPr/>
                <p:nvPr/>
              </p:nvPicPr>
              <p:blipFill>
                <a:blip r:embed="rId242"/>
                <a:stretch>
                  <a:fillRect/>
                </a:stretch>
              </p:blipFill>
              <p:spPr>
                <a:xfrm>
                  <a:off x="8230333" y="159312"/>
                  <a:ext cx="181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8" name="Freihand 147">
                  <a:extLst>
                    <a:ext uri="{FF2B5EF4-FFF2-40B4-BE49-F238E27FC236}">
                      <a16:creationId xmlns:a16="http://schemas.microsoft.com/office/drawing/2014/main" id="{1504CE17-8CCD-4D1B-8622-58E3BAFF4427}"/>
                    </a:ext>
                  </a:extLst>
                </p14:cNvPr>
                <p14:cNvContentPartPr/>
                <p14:nvPr/>
              </p14:nvContentPartPr>
              <p14:xfrm>
                <a:off x="8398093" y="265512"/>
                <a:ext cx="699120" cy="75960"/>
              </p14:xfrm>
            </p:contentPart>
          </mc:Choice>
          <mc:Fallback xmlns="">
            <p:pic>
              <p:nvPicPr>
                <p:cNvPr id="148" name="Freihand 147">
                  <a:extLst>
                    <a:ext uri="{FF2B5EF4-FFF2-40B4-BE49-F238E27FC236}">
                      <a16:creationId xmlns:a16="http://schemas.microsoft.com/office/drawing/2014/main" id="{1504CE17-8CCD-4D1B-8622-58E3BAFF4427}"/>
                    </a:ext>
                  </a:extLst>
                </p:cNvPr>
                <p:cNvPicPr/>
                <p:nvPr/>
              </p:nvPicPr>
              <p:blipFill>
                <a:blip r:embed="rId244"/>
                <a:stretch>
                  <a:fillRect/>
                </a:stretch>
              </p:blipFill>
              <p:spPr>
                <a:xfrm>
                  <a:off x="8393773" y="261192"/>
                  <a:ext cx="707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9" name="Freihand 148">
                  <a:extLst>
                    <a:ext uri="{FF2B5EF4-FFF2-40B4-BE49-F238E27FC236}">
                      <a16:creationId xmlns:a16="http://schemas.microsoft.com/office/drawing/2014/main" id="{C83E44AD-9278-4600-874D-587F4669720E}"/>
                    </a:ext>
                  </a:extLst>
                </p14:cNvPr>
                <p14:cNvContentPartPr/>
                <p14:nvPr/>
              </p14:nvContentPartPr>
              <p14:xfrm>
                <a:off x="9092533" y="190272"/>
                <a:ext cx="181080" cy="106920"/>
              </p14:xfrm>
            </p:contentPart>
          </mc:Choice>
          <mc:Fallback xmlns="">
            <p:pic>
              <p:nvPicPr>
                <p:cNvPr id="149" name="Freihand 148">
                  <a:extLst>
                    <a:ext uri="{FF2B5EF4-FFF2-40B4-BE49-F238E27FC236}">
                      <a16:creationId xmlns:a16="http://schemas.microsoft.com/office/drawing/2014/main" id="{C83E44AD-9278-4600-874D-587F4669720E}"/>
                    </a:ext>
                  </a:extLst>
                </p:cNvPr>
                <p:cNvPicPr/>
                <p:nvPr/>
              </p:nvPicPr>
              <p:blipFill>
                <a:blip r:embed="rId246"/>
                <a:stretch>
                  <a:fillRect/>
                </a:stretch>
              </p:blipFill>
              <p:spPr>
                <a:xfrm>
                  <a:off x="9088213" y="185952"/>
                  <a:ext cx="189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BF3D6A62-981F-44CB-924E-3799FBABC6C9}"/>
                    </a:ext>
                  </a:extLst>
                </p14:cNvPr>
                <p14:cNvContentPartPr/>
                <p14:nvPr/>
              </p14:nvContentPartPr>
              <p14:xfrm>
                <a:off x="9416533" y="256872"/>
                <a:ext cx="360" cy="360"/>
              </p14:xfrm>
            </p:contentPart>
          </mc:Choice>
          <mc:Fallback xmlns="">
            <p:pic>
              <p:nvPicPr>
                <p:cNvPr id="151" name="Freihand 150">
                  <a:extLst>
                    <a:ext uri="{FF2B5EF4-FFF2-40B4-BE49-F238E27FC236}">
                      <a16:creationId xmlns:a16="http://schemas.microsoft.com/office/drawing/2014/main" id="{BF3D6A62-981F-44CB-924E-3799FBABC6C9}"/>
                    </a:ext>
                  </a:extLst>
                </p:cNvPr>
                <p:cNvPicPr/>
                <p:nvPr/>
              </p:nvPicPr>
              <p:blipFill>
                <a:blip r:embed="rId43"/>
                <a:stretch>
                  <a:fillRect/>
                </a:stretch>
              </p:blipFill>
              <p:spPr>
                <a:xfrm>
                  <a:off x="9412213" y="252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2" name="Freihand 151">
                  <a:extLst>
                    <a:ext uri="{FF2B5EF4-FFF2-40B4-BE49-F238E27FC236}">
                      <a16:creationId xmlns:a16="http://schemas.microsoft.com/office/drawing/2014/main" id="{4E31F24B-F690-487B-BEEB-7B2FAD554273}"/>
                    </a:ext>
                  </a:extLst>
                </p14:cNvPr>
                <p14:cNvContentPartPr/>
                <p14:nvPr/>
              </p14:nvContentPartPr>
              <p14:xfrm>
                <a:off x="9310693" y="253272"/>
                <a:ext cx="226080" cy="195480"/>
              </p14:xfrm>
            </p:contentPart>
          </mc:Choice>
          <mc:Fallback xmlns="">
            <p:pic>
              <p:nvPicPr>
                <p:cNvPr id="152" name="Freihand 151">
                  <a:extLst>
                    <a:ext uri="{FF2B5EF4-FFF2-40B4-BE49-F238E27FC236}">
                      <a16:creationId xmlns:a16="http://schemas.microsoft.com/office/drawing/2014/main" id="{4E31F24B-F690-487B-BEEB-7B2FAD554273}"/>
                    </a:ext>
                  </a:extLst>
                </p:cNvPr>
                <p:cNvPicPr/>
                <p:nvPr/>
              </p:nvPicPr>
              <p:blipFill>
                <a:blip r:embed="rId249"/>
                <a:stretch>
                  <a:fillRect/>
                </a:stretch>
              </p:blipFill>
              <p:spPr>
                <a:xfrm>
                  <a:off x="9306373" y="248952"/>
                  <a:ext cx="234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3" name="Freihand 152">
                  <a:extLst>
                    <a:ext uri="{FF2B5EF4-FFF2-40B4-BE49-F238E27FC236}">
                      <a16:creationId xmlns:a16="http://schemas.microsoft.com/office/drawing/2014/main" id="{7F8848E3-B366-44F2-81CE-87724877C2E5}"/>
                    </a:ext>
                  </a:extLst>
                </p14:cNvPr>
                <p14:cNvContentPartPr/>
                <p14:nvPr/>
              </p14:nvContentPartPr>
              <p14:xfrm>
                <a:off x="9606253" y="254712"/>
                <a:ext cx="76320" cy="82800"/>
              </p14:xfrm>
            </p:contentPart>
          </mc:Choice>
          <mc:Fallback xmlns="">
            <p:pic>
              <p:nvPicPr>
                <p:cNvPr id="153" name="Freihand 152">
                  <a:extLst>
                    <a:ext uri="{FF2B5EF4-FFF2-40B4-BE49-F238E27FC236}">
                      <a16:creationId xmlns:a16="http://schemas.microsoft.com/office/drawing/2014/main" id="{7F8848E3-B366-44F2-81CE-87724877C2E5}"/>
                    </a:ext>
                  </a:extLst>
                </p:cNvPr>
                <p:cNvPicPr/>
                <p:nvPr/>
              </p:nvPicPr>
              <p:blipFill>
                <a:blip r:embed="rId251"/>
                <a:stretch>
                  <a:fillRect/>
                </a:stretch>
              </p:blipFill>
              <p:spPr>
                <a:xfrm>
                  <a:off x="9601933" y="250392"/>
                  <a:ext cx="84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6CB71EA0-CF4C-4D32-81A2-C208DC79D234}"/>
                    </a:ext>
                  </a:extLst>
                </p14:cNvPr>
                <p14:cNvContentPartPr/>
                <p14:nvPr/>
              </p14:nvContentPartPr>
              <p14:xfrm>
                <a:off x="9693373" y="237432"/>
                <a:ext cx="94680" cy="76680"/>
              </p14:xfrm>
            </p:contentPart>
          </mc:Choice>
          <mc:Fallback xmlns="">
            <p:pic>
              <p:nvPicPr>
                <p:cNvPr id="154" name="Freihand 153">
                  <a:extLst>
                    <a:ext uri="{FF2B5EF4-FFF2-40B4-BE49-F238E27FC236}">
                      <a16:creationId xmlns:a16="http://schemas.microsoft.com/office/drawing/2014/main" id="{6CB71EA0-CF4C-4D32-81A2-C208DC79D234}"/>
                    </a:ext>
                  </a:extLst>
                </p:cNvPr>
                <p:cNvPicPr/>
                <p:nvPr/>
              </p:nvPicPr>
              <p:blipFill>
                <a:blip r:embed="rId253"/>
                <a:stretch>
                  <a:fillRect/>
                </a:stretch>
              </p:blipFill>
              <p:spPr>
                <a:xfrm>
                  <a:off x="9689053" y="233112"/>
                  <a:ext cx="103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145DE811-C3B6-4A56-A4F6-EFE2771E4F8D}"/>
                    </a:ext>
                  </a:extLst>
                </p14:cNvPr>
                <p14:cNvContentPartPr/>
                <p14:nvPr/>
              </p14:nvContentPartPr>
              <p14:xfrm>
                <a:off x="9826573" y="148152"/>
                <a:ext cx="411120" cy="156600"/>
              </p14:xfrm>
            </p:contentPart>
          </mc:Choice>
          <mc:Fallback xmlns="">
            <p:pic>
              <p:nvPicPr>
                <p:cNvPr id="155" name="Freihand 154">
                  <a:extLst>
                    <a:ext uri="{FF2B5EF4-FFF2-40B4-BE49-F238E27FC236}">
                      <a16:creationId xmlns:a16="http://schemas.microsoft.com/office/drawing/2014/main" id="{145DE811-C3B6-4A56-A4F6-EFE2771E4F8D}"/>
                    </a:ext>
                  </a:extLst>
                </p:cNvPr>
                <p:cNvPicPr/>
                <p:nvPr/>
              </p:nvPicPr>
              <p:blipFill>
                <a:blip r:embed="rId255"/>
                <a:stretch>
                  <a:fillRect/>
                </a:stretch>
              </p:blipFill>
              <p:spPr>
                <a:xfrm>
                  <a:off x="9822253" y="143832"/>
                  <a:ext cx="419760" cy="165240"/>
                </a:xfrm>
                <a:prstGeom prst="rect">
                  <a:avLst/>
                </a:prstGeom>
              </p:spPr>
            </p:pic>
          </mc:Fallback>
        </mc:AlternateContent>
      </p:grpSp>
      <p:grpSp>
        <p:nvGrpSpPr>
          <p:cNvPr id="199" name="Gruppieren 198">
            <a:extLst>
              <a:ext uri="{FF2B5EF4-FFF2-40B4-BE49-F238E27FC236}">
                <a16:creationId xmlns:a16="http://schemas.microsoft.com/office/drawing/2014/main" id="{EB3CCAE9-5887-43E6-88B5-C49F5B9318CF}"/>
              </a:ext>
            </a:extLst>
          </p:cNvPr>
          <p:cNvGrpSpPr/>
          <p:nvPr/>
        </p:nvGrpSpPr>
        <p:grpSpPr>
          <a:xfrm>
            <a:off x="8463253" y="455592"/>
            <a:ext cx="1323000" cy="351720"/>
            <a:chOff x="8463253" y="455592"/>
            <a:chExt cx="1323000" cy="351720"/>
          </a:xfrm>
        </p:grpSpPr>
        <mc:AlternateContent xmlns:mc="http://schemas.openxmlformats.org/markup-compatibility/2006" xmlns:p14="http://schemas.microsoft.com/office/powerpoint/2010/main">
          <mc:Choice Requires="p14">
            <p:contentPart p14:bwMode="auto" r:id="rId256">
              <p14:nvContentPartPr>
                <p14:cNvPr id="183" name="Freihand 182">
                  <a:extLst>
                    <a:ext uri="{FF2B5EF4-FFF2-40B4-BE49-F238E27FC236}">
                      <a16:creationId xmlns:a16="http://schemas.microsoft.com/office/drawing/2014/main" id="{FB1D1C73-DB48-42C1-AC40-CE0E95CEFC0D}"/>
                    </a:ext>
                  </a:extLst>
                </p14:cNvPr>
                <p14:cNvContentPartPr/>
                <p14:nvPr/>
              </p14:nvContentPartPr>
              <p14:xfrm>
                <a:off x="8463253" y="532632"/>
                <a:ext cx="102600" cy="274680"/>
              </p14:xfrm>
            </p:contentPart>
          </mc:Choice>
          <mc:Fallback xmlns="">
            <p:pic>
              <p:nvPicPr>
                <p:cNvPr id="183" name="Freihand 182">
                  <a:extLst>
                    <a:ext uri="{FF2B5EF4-FFF2-40B4-BE49-F238E27FC236}">
                      <a16:creationId xmlns:a16="http://schemas.microsoft.com/office/drawing/2014/main" id="{FB1D1C73-DB48-42C1-AC40-CE0E95CEFC0D}"/>
                    </a:ext>
                  </a:extLst>
                </p:cNvPr>
                <p:cNvPicPr/>
                <p:nvPr/>
              </p:nvPicPr>
              <p:blipFill>
                <a:blip r:embed="rId257"/>
                <a:stretch>
                  <a:fillRect/>
                </a:stretch>
              </p:blipFill>
              <p:spPr>
                <a:xfrm>
                  <a:off x="8458933" y="528312"/>
                  <a:ext cx="111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Freihand 183">
                  <a:extLst>
                    <a:ext uri="{FF2B5EF4-FFF2-40B4-BE49-F238E27FC236}">
                      <a16:creationId xmlns:a16="http://schemas.microsoft.com/office/drawing/2014/main" id="{3DD44B4F-26AA-42D0-8F6D-AC70C8C69FA9}"/>
                    </a:ext>
                  </a:extLst>
                </p14:cNvPr>
                <p14:cNvContentPartPr/>
                <p14:nvPr/>
              </p14:nvContentPartPr>
              <p14:xfrm>
                <a:off x="8613013" y="509952"/>
                <a:ext cx="235080" cy="111960"/>
              </p14:xfrm>
            </p:contentPart>
          </mc:Choice>
          <mc:Fallback xmlns="">
            <p:pic>
              <p:nvPicPr>
                <p:cNvPr id="184" name="Freihand 183">
                  <a:extLst>
                    <a:ext uri="{FF2B5EF4-FFF2-40B4-BE49-F238E27FC236}">
                      <a16:creationId xmlns:a16="http://schemas.microsoft.com/office/drawing/2014/main" id="{3DD44B4F-26AA-42D0-8F6D-AC70C8C69FA9}"/>
                    </a:ext>
                  </a:extLst>
                </p:cNvPr>
                <p:cNvPicPr/>
                <p:nvPr/>
              </p:nvPicPr>
              <p:blipFill>
                <a:blip r:embed="rId259"/>
                <a:stretch>
                  <a:fillRect/>
                </a:stretch>
              </p:blipFill>
              <p:spPr>
                <a:xfrm>
                  <a:off x="8608693" y="505632"/>
                  <a:ext cx="243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Freihand 184">
                  <a:extLst>
                    <a:ext uri="{FF2B5EF4-FFF2-40B4-BE49-F238E27FC236}">
                      <a16:creationId xmlns:a16="http://schemas.microsoft.com/office/drawing/2014/main" id="{65F1D698-FE2F-460C-9B0D-90D5E1C78EA9}"/>
                    </a:ext>
                  </a:extLst>
                </p14:cNvPr>
                <p14:cNvContentPartPr/>
                <p14:nvPr/>
              </p14:nvContentPartPr>
              <p14:xfrm>
                <a:off x="8801653" y="455592"/>
                <a:ext cx="148680" cy="137520"/>
              </p14:xfrm>
            </p:contentPart>
          </mc:Choice>
          <mc:Fallback xmlns="">
            <p:pic>
              <p:nvPicPr>
                <p:cNvPr id="185" name="Freihand 184">
                  <a:extLst>
                    <a:ext uri="{FF2B5EF4-FFF2-40B4-BE49-F238E27FC236}">
                      <a16:creationId xmlns:a16="http://schemas.microsoft.com/office/drawing/2014/main" id="{65F1D698-FE2F-460C-9B0D-90D5E1C78EA9}"/>
                    </a:ext>
                  </a:extLst>
                </p:cNvPr>
                <p:cNvPicPr/>
                <p:nvPr/>
              </p:nvPicPr>
              <p:blipFill>
                <a:blip r:embed="rId261"/>
                <a:stretch>
                  <a:fillRect/>
                </a:stretch>
              </p:blipFill>
              <p:spPr>
                <a:xfrm>
                  <a:off x="8797333" y="451272"/>
                  <a:ext cx="157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Freihand 185">
                  <a:extLst>
                    <a:ext uri="{FF2B5EF4-FFF2-40B4-BE49-F238E27FC236}">
                      <a16:creationId xmlns:a16="http://schemas.microsoft.com/office/drawing/2014/main" id="{3BFCAF35-E21D-4D86-A276-0BAB06851601}"/>
                    </a:ext>
                  </a:extLst>
                </p14:cNvPr>
                <p14:cNvContentPartPr/>
                <p14:nvPr/>
              </p14:nvContentPartPr>
              <p14:xfrm>
                <a:off x="9089293" y="455952"/>
                <a:ext cx="87480" cy="158040"/>
              </p14:xfrm>
            </p:contentPart>
          </mc:Choice>
          <mc:Fallback xmlns="">
            <p:pic>
              <p:nvPicPr>
                <p:cNvPr id="186" name="Freihand 185">
                  <a:extLst>
                    <a:ext uri="{FF2B5EF4-FFF2-40B4-BE49-F238E27FC236}">
                      <a16:creationId xmlns:a16="http://schemas.microsoft.com/office/drawing/2014/main" id="{3BFCAF35-E21D-4D86-A276-0BAB06851601}"/>
                    </a:ext>
                  </a:extLst>
                </p:cNvPr>
                <p:cNvPicPr/>
                <p:nvPr/>
              </p:nvPicPr>
              <p:blipFill>
                <a:blip r:embed="rId263"/>
                <a:stretch>
                  <a:fillRect/>
                </a:stretch>
              </p:blipFill>
              <p:spPr>
                <a:xfrm>
                  <a:off x="9084973" y="451632"/>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7" name="Freihand 186">
                  <a:extLst>
                    <a:ext uri="{FF2B5EF4-FFF2-40B4-BE49-F238E27FC236}">
                      <a16:creationId xmlns:a16="http://schemas.microsoft.com/office/drawing/2014/main" id="{64AE6495-53D5-409B-9EFE-E4D720FB3611}"/>
                    </a:ext>
                  </a:extLst>
                </p14:cNvPr>
                <p14:cNvContentPartPr/>
                <p14:nvPr/>
              </p14:nvContentPartPr>
              <p14:xfrm>
                <a:off x="9136813" y="550272"/>
                <a:ext cx="53640" cy="45720"/>
              </p14:xfrm>
            </p:contentPart>
          </mc:Choice>
          <mc:Fallback xmlns="">
            <p:pic>
              <p:nvPicPr>
                <p:cNvPr id="187" name="Freihand 186">
                  <a:extLst>
                    <a:ext uri="{FF2B5EF4-FFF2-40B4-BE49-F238E27FC236}">
                      <a16:creationId xmlns:a16="http://schemas.microsoft.com/office/drawing/2014/main" id="{64AE6495-53D5-409B-9EFE-E4D720FB3611}"/>
                    </a:ext>
                  </a:extLst>
                </p:cNvPr>
                <p:cNvPicPr/>
                <p:nvPr/>
              </p:nvPicPr>
              <p:blipFill>
                <a:blip r:embed="rId265"/>
                <a:stretch>
                  <a:fillRect/>
                </a:stretch>
              </p:blipFill>
              <p:spPr>
                <a:xfrm>
                  <a:off x="9132493" y="545952"/>
                  <a:ext cx="62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8" name="Freihand 187">
                  <a:extLst>
                    <a:ext uri="{FF2B5EF4-FFF2-40B4-BE49-F238E27FC236}">
                      <a16:creationId xmlns:a16="http://schemas.microsoft.com/office/drawing/2014/main" id="{B0345D88-9B67-4833-B38F-33D77C1BEA7A}"/>
                    </a:ext>
                  </a:extLst>
                </p14:cNvPr>
                <p14:cNvContentPartPr/>
                <p14:nvPr/>
              </p14:nvContentPartPr>
              <p14:xfrm>
                <a:off x="9225373" y="554952"/>
                <a:ext cx="86760" cy="45000"/>
              </p14:xfrm>
            </p:contentPart>
          </mc:Choice>
          <mc:Fallback xmlns="">
            <p:pic>
              <p:nvPicPr>
                <p:cNvPr id="188" name="Freihand 187">
                  <a:extLst>
                    <a:ext uri="{FF2B5EF4-FFF2-40B4-BE49-F238E27FC236}">
                      <a16:creationId xmlns:a16="http://schemas.microsoft.com/office/drawing/2014/main" id="{B0345D88-9B67-4833-B38F-33D77C1BEA7A}"/>
                    </a:ext>
                  </a:extLst>
                </p:cNvPr>
                <p:cNvPicPr/>
                <p:nvPr/>
              </p:nvPicPr>
              <p:blipFill>
                <a:blip r:embed="rId267"/>
                <a:stretch>
                  <a:fillRect/>
                </a:stretch>
              </p:blipFill>
              <p:spPr>
                <a:xfrm>
                  <a:off x="9221053" y="550632"/>
                  <a:ext cx="95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9" name="Freihand 188">
                  <a:extLst>
                    <a:ext uri="{FF2B5EF4-FFF2-40B4-BE49-F238E27FC236}">
                      <a16:creationId xmlns:a16="http://schemas.microsoft.com/office/drawing/2014/main" id="{71F2A5A3-3BB3-41E7-9341-C8D01E444B5B}"/>
                    </a:ext>
                  </a:extLst>
                </p14:cNvPr>
                <p14:cNvContentPartPr/>
                <p14:nvPr/>
              </p14:nvContentPartPr>
              <p14:xfrm>
                <a:off x="9351013" y="532992"/>
                <a:ext cx="69840" cy="87120"/>
              </p14:xfrm>
            </p:contentPart>
          </mc:Choice>
          <mc:Fallback xmlns="">
            <p:pic>
              <p:nvPicPr>
                <p:cNvPr id="189" name="Freihand 188">
                  <a:extLst>
                    <a:ext uri="{FF2B5EF4-FFF2-40B4-BE49-F238E27FC236}">
                      <a16:creationId xmlns:a16="http://schemas.microsoft.com/office/drawing/2014/main" id="{71F2A5A3-3BB3-41E7-9341-C8D01E444B5B}"/>
                    </a:ext>
                  </a:extLst>
                </p:cNvPr>
                <p:cNvPicPr/>
                <p:nvPr/>
              </p:nvPicPr>
              <p:blipFill>
                <a:blip r:embed="rId269"/>
                <a:stretch>
                  <a:fillRect/>
                </a:stretch>
              </p:blipFill>
              <p:spPr>
                <a:xfrm>
                  <a:off x="9346693" y="528672"/>
                  <a:ext cx="78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0" name="Freihand 189">
                  <a:extLst>
                    <a:ext uri="{FF2B5EF4-FFF2-40B4-BE49-F238E27FC236}">
                      <a16:creationId xmlns:a16="http://schemas.microsoft.com/office/drawing/2014/main" id="{759A3997-DFDD-4242-961B-FE7E1E00E654}"/>
                    </a:ext>
                  </a:extLst>
                </p14:cNvPr>
                <p14:cNvContentPartPr/>
                <p14:nvPr/>
              </p14:nvContentPartPr>
              <p14:xfrm>
                <a:off x="9436333" y="535872"/>
                <a:ext cx="349920" cy="57600"/>
              </p14:xfrm>
            </p:contentPart>
          </mc:Choice>
          <mc:Fallback xmlns="">
            <p:pic>
              <p:nvPicPr>
                <p:cNvPr id="190" name="Freihand 189">
                  <a:extLst>
                    <a:ext uri="{FF2B5EF4-FFF2-40B4-BE49-F238E27FC236}">
                      <a16:creationId xmlns:a16="http://schemas.microsoft.com/office/drawing/2014/main" id="{759A3997-DFDD-4242-961B-FE7E1E00E654}"/>
                    </a:ext>
                  </a:extLst>
                </p:cNvPr>
                <p:cNvPicPr/>
                <p:nvPr/>
              </p:nvPicPr>
              <p:blipFill>
                <a:blip r:embed="rId271"/>
                <a:stretch>
                  <a:fillRect/>
                </a:stretch>
              </p:blipFill>
              <p:spPr>
                <a:xfrm>
                  <a:off x="9432013" y="531552"/>
                  <a:ext cx="358560" cy="66240"/>
                </a:xfrm>
                <a:prstGeom prst="rect">
                  <a:avLst/>
                </a:prstGeom>
              </p:spPr>
            </p:pic>
          </mc:Fallback>
        </mc:AlternateContent>
      </p:grpSp>
      <p:grpSp>
        <p:nvGrpSpPr>
          <p:cNvPr id="214" name="Gruppieren 213">
            <a:extLst>
              <a:ext uri="{FF2B5EF4-FFF2-40B4-BE49-F238E27FC236}">
                <a16:creationId xmlns:a16="http://schemas.microsoft.com/office/drawing/2014/main" id="{944B9DC0-B6BB-4A0A-8DE7-BB39B53BAB06}"/>
              </a:ext>
            </a:extLst>
          </p:cNvPr>
          <p:cNvGrpSpPr/>
          <p:nvPr/>
        </p:nvGrpSpPr>
        <p:grpSpPr>
          <a:xfrm>
            <a:off x="10184413" y="376752"/>
            <a:ext cx="754920" cy="259920"/>
            <a:chOff x="10184413" y="376752"/>
            <a:chExt cx="754920" cy="259920"/>
          </a:xfrm>
        </p:grpSpPr>
        <mc:AlternateContent xmlns:mc="http://schemas.openxmlformats.org/markup-compatibility/2006" xmlns:p14="http://schemas.microsoft.com/office/powerpoint/2010/main">
          <mc:Choice Requires="p14">
            <p:contentPart p14:bwMode="auto" r:id="rId272">
              <p14:nvContentPartPr>
                <p14:cNvPr id="191" name="Freihand 190">
                  <a:extLst>
                    <a:ext uri="{FF2B5EF4-FFF2-40B4-BE49-F238E27FC236}">
                      <a16:creationId xmlns:a16="http://schemas.microsoft.com/office/drawing/2014/main" id="{F3E262DE-3AAC-49D5-A39A-00482B261BBF}"/>
                    </a:ext>
                  </a:extLst>
                </p14:cNvPr>
                <p14:cNvContentPartPr/>
                <p14:nvPr/>
              </p14:nvContentPartPr>
              <p14:xfrm>
                <a:off x="10184413" y="517152"/>
                <a:ext cx="183960" cy="46800"/>
              </p14:xfrm>
            </p:contentPart>
          </mc:Choice>
          <mc:Fallback xmlns="">
            <p:pic>
              <p:nvPicPr>
                <p:cNvPr id="191" name="Freihand 190">
                  <a:extLst>
                    <a:ext uri="{FF2B5EF4-FFF2-40B4-BE49-F238E27FC236}">
                      <a16:creationId xmlns:a16="http://schemas.microsoft.com/office/drawing/2014/main" id="{F3E262DE-3AAC-49D5-A39A-00482B261BBF}"/>
                    </a:ext>
                  </a:extLst>
                </p:cNvPr>
                <p:cNvPicPr/>
                <p:nvPr/>
              </p:nvPicPr>
              <p:blipFill>
                <a:blip r:embed="rId273"/>
                <a:stretch>
                  <a:fillRect/>
                </a:stretch>
              </p:blipFill>
              <p:spPr>
                <a:xfrm>
                  <a:off x="10180093" y="512832"/>
                  <a:ext cx="192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2" name="Freihand 191">
                  <a:extLst>
                    <a:ext uri="{FF2B5EF4-FFF2-40B4-BE49-F238E27FC236}">
                      <a16:creationId xmlns:a16="http://schemas.microsoft.com/office/drawing/2014/main" id="{341AC3C4-1EE5-4A3D-A8AF-186BBC407477}"/>
                    </a:ext>
                  </a:extLst>
                </p14:cNvPr>
                <p14:cNvContentPartPr/>
                <p14:nvPr/>
              </p14:nvContentPartPr>
              <p14:xfrm>
                <a:off x="10467733" y="428232"/>
                <a:ext cx="97920" cy="169200"/>
              </p14:xfrm>
            </p:contentPart>
          </mc:Choice>
          <mc:Fallback xmlns="">
            <p:pic>
              <p:nvPicPr>
                <p:cNvPr id="192" name="Freihand 191">
                  <a:extLst>
                    <a:ext uri="{FF2B5EF4-FFF2-40B4-BE49-F238E27FC236}">
                      <a16:creationId xmlns:a16="http://schemas.microsoft.com/office/drawing/2014/main" id="{341AC3C4-1EE5-4A3D-A8AF-186BBC407477}"/>
                    </a:ext>
                  </a:extLst>
                </p:cNvPr>
                <p:cNvPicPr/>
                <p:nvPr/>
              </p:nvPicPr>
              <p:blipFill>
                <a:blip r:embed="rId275"/>
                <a:stretch>
                  <a:fillRect/>
                </a:stretch>
              </p:blipFill>
              <p:spPr>
                <a:xfrm>
                  <a:off x="10463413" y="423912"/>
                  <a:ext cx="106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3" name="Freihand 192">
                  <a:extLst>
                    <a:ext uri="{FF2B5EF4-FFF2-40B4-BE49-F238E27FC236}">
                      <a16:creationId xmlns:a16="http://schemas.microsoft.com/office/drawing/2014/main" id="{C586F051-3556-463E-87C1-C7C148FBB2A1}"/>
                    </a:ext>
                  </a:extLst>
                </p14:cNvPr>
                <p14:cNvContentPartPr/>
                <p14:nvPr/>
              </p14:nvContentPartPr>
              <p14:xfrm>
                <a:off x="10492213" y="448032"/>
                <a:ext cx="148680" cy="10440"/>
              </p14:xfrm>
            </p:contentPart>
          </mc:Choice>
          <mc:Fallback xmlns="">
            <p:pic>
              <p:nvPicPr>
                <p:cNvPr id="193" name="Freihand 192">
                  <a:extLst>
                    <a:ext uri="{FF2B5EF4-FFF2-40B4-BE49-F238E27FC236}">
                      <a16:creationId xmlns:a16="http://schemas.microsoft.com/office/drawing/2014/main" id="{C586F051-3556-463E-87C1-C7C148FBB2A1}"/>
                    </a:ext>
                  </a:extLst>
                </p:cNvPr>
                <p:cNvPicPr/>
                <p:nvPr/>
              </p:nvPicPr>
              <p:blipFill>
                <a:blip r:embed="rId277"/>
                <a:stretch>
                  <a:fillRect/>
                </a:stretch>
              </p:blipFill>
              <p:spPr>
                <a:xfrm>
                  <a:off x="10487893" y="443712"/>
                  <a:ext cx="157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4" name="Freihand 193">
                  <a:extLst>
                    <a:ext uri="{FF2B5EF4-FFF2-40B4-BE49-F238E27FC236}">
                      <a16:creationId xmlns:a16="http://schemas.microsoft.com/office/drawing/2014/main" id="{6DFF2644-C422-4C3A-8ABF-11061D0764DE}"/>
                    </a:ext>
                  </a:extLst>
                </p14:cNvPr>
                <p14:cNvContentPartPr/>
                <p14:nvPr/>
              </p14:nvContentPartPr>
              <p14:xfrm>
                <a:off x="10625053" y="433632"/>
                <a:ext cx="87120" cy="111600"/>
              </p14:xfrm>
            </p:contentPart>
          </mc:Choice>
          <mc:Fallback xmlns="">
            <p:pic>
              <p:nvPicPr>
                <p:cNvPr id="194" name="Freihand 193">
                  <a:extLst>
                    <a:ext uri="{FF2B5EF4-FFF2-40B4-BE49-F238E27FC236}">
                      <a16:creationId xmlns:a16="http://schemas.microsoft.com/office/drawing/2014/main" id="{6DFF2644-C422-4C3A-8ABF-11061D0764DE}"/>
                    </a:ext>
                  </a:extLst>
                </p:cNvPr>
                <p:cNvPicPr/>
                <p:nvPr/>
              </p:nvPicPr>
              <p:blipFill>
                <a:blip r:embed="rId279"/>
                <a:stretch>
                  <a:fillRect/>
                </a:stretch>
              </p:blipFill>
              <p:spPr>
                <a:xfrm>
                  <a:off x="10620733" y="429312"/>
                  <a:ext cx="95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5" name="Freihand 194">
                  <a:extLst>
                    <a:ext uri="{FF2B5EF4-FFF2-40B4-BE49-F238E27FC236}">
                      <a16:creationId xmlns:a16="http://schemas.microsoft.com/office/drawing/2014/main" id="{85B7B234-513F-4B8B-A450-5EBA0F6F7FF4}"/>
                    </a:ext>
                  </a:extLst>
                </p14:cNvPr>
                <p14:cNvContentPartPr/>
                <p14:nvPr/>
              </p14:nvContentPartPr>
              <p14:xfrm>
                <a:off x="10824133" y="449832"/>
                <a:ext cx="42840" cy="91800"/>
              </p14:xfrm>
            </p:contentPart>
          </mc:Choice>
          <mc:Fallback xmlns="">
            <p:pic>
              <p:nvPicPr>
                <p:cNvPr id="195" name="Freihand 194">
                  <a:extLst>
                    <a:ext uri="{FF2B5EF4-FFF2-40B4-BE49-F238E27FC236}">
                      <a16:creationId xmlns:a16="http://schemas.microsoft.com/office/drawing/2014/main" id="{85B7B234-513F-4B8B-A450-5EBA0F6F7FF4}"/>
                    </a:ext>
                  </a:extLst>
                </p:cNvPr>
                <p:cNvPicPr/>
                <p:nvPr/>
              </p:nvPicPr>
              <p:blipFill>
                <a:blip r:embed="rId281"/>
                <a:stretch>
                  <a:fillRect/>
                </a:stretch>
              </p:blipFill>
              <p:spPr>
                <a:xfrm>
                  <a:off x="10819813" y="445512"/>
                  <a:ext cx="5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Freihand 195">
                  <a:extLst>
                    <a:ext uri="{FF2B5EF4-FFF2-40B4-BE49-F238E27FC236}">
                      <a16:creationId xmlns:a16="http://schemas.microsoft.com/office/drawing/2014/main" id="{4075B4C4-E4E1-42AF-8EAF-5F395F390627}"/>
                    </a:ext>
                  </a:extLst>
                </p14:cNvPr>
                <p14:cNvContentPartPr/>
                <p14:nvPr/>
              </p14:nvContentPartPr>
              <p14:xfrm>
                <a:off x="10740973" y="376752"/>
                <a:ext cx="69480" cy="97200"/>
              </p14:xfrm>
            </p:contentPart>
          </mc:Choice>
          <mc:Fallback xmlns="">
            <p:pic>
              <p:nvPicPr>
                <p:cNvPr id="196" name="Freihand 195">
                  <a:extLst>
                    <a:ext uri="{FF2B5EF4-FFF2-40B4-BE49-F238E27FC236}">
                      <a16:creationId xmlns:a16="http://schemas.microsoft.com/office/drawing/2014/main" id="{4075B4C4-E4E1-42AF-8EAF-5F395F390627}"/>
                    </a:ext>
                  </a:extLst>
                </p:cNvPr>
                <p:cNvPicPr/>
                <p:nvPr/>
              </p:nvPicPr>
              <p:blipFill>
                <a:blip r:embed="rId283"/>
                <a:stretch>
                  <a:fillRect/>
                </a:stretch>
              </p:blipFill>
              <p:spPr>
                <a:xfrm>
                  <a:off x="10736653" y="372432"/>
                  <a:ext cx="78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Freihand 196">
                  <a:extLst>
                    <a:ext uri="{FF2B5EF4-FFF2-40B4-BE49-F238E27FC236}">
                      <a16:creationId xmlns:a16="http://schemas.microsoft.com/office/drawing/2014/main" id="{C91C87B8-C299-4203-B10A-25EC7C3BB6AD}"/>
                    </a:ext>
                  </a:extLst>
                </p14:cNvPr>
                <p14:cNvContentPartPr/>
                <p14:nvPr/>
              </p14:nvContentPartPr>
              <p14:xfrm>
                <a:off x="10837453" y="494472"/>
                <a:ext cx="101880" cy="58320"/>
              </p14:xfrm>
            </p:contentPart>
          </mc:Choice>
          <mc:Fallback xmlns="">
            <p:pic>
              <p:nvPicPr>
                <p:cNvPr id="197" name="Freihand 196">
                  <a:extLst>
                    <a:ext uri="{FF2B5EF4-FFF2-40B4-BE49-F238E27FC236}">
                      <a16:creationId xmlns:a16="http://schemas.microsoft.com/office/drawing/2014/main" id="{C91C87B8-C299-4203-B10A-25EC7C3BB6AD}"/>
                    </a:ext>
                  </a:extLst>
                </p:cNvPr>
                <p:cNvPicPr/>
                <p:nvPr/>
              </p:nvPicPr>
              <p:blipFill>
                <a:blip r:embed="rId285"/>
                <a:stretch>
                  <a:fillRect/>
                </a:stretch>
              </p:blipFill>
              <p:spPr>
                <a:xfrm>
                  <a:off x="10833133" y="490152"/>
                  <a:ext cx="110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3" name="Freihand 212">
                  <a:extLst>
                    <a:ext uri="{FF2B5EF4-FFF2-40B4-BE49-F238E27FC236}">
                      <a16:creationId xmlns:a16="http://schemas.microsoft.com/office/drawing/2014/main" id="{E07933AA-1D01-474E-861A-4E5434D42B20}"/>
                    </a:ext>
                  </a:extLst>
                </p14:cNvPr>
                <p14:cNvContentPartPr/>
                <p14:nvPr/>
              </p14:nvContentPartPr>
              <p14:xfrm>
                <a:off x="10453693" y="602112"/>
                <a:ext cx="264600" cy="34560"/>
              </p14:xfrm>
            </p:contentPart>
          </mc:Choice>
          <mc:Fallback xmlns="">
            <p:pic>
              <p:nvPicPr>
                <p:cNvPr id="213" name="Freihand 212">
                  <a:extLst>
                    <a:ext uri="{FF2B5EF4-FFF2-40B4-BE49-F238E27FC236}">
                      <a16:creationId xmlns:a16="http://schemas.microsoft.com/office/drawing/2014/main" id="{E07933AA-1D01-474E-861A-4E5434D42B20}"/>
                    </a:ext>
                  </a:extLst>
                </p:cNvPr>
                <p:cNvPicPr/>
                <p:nvPr/>
              </p:nvPicPr>
              <p:blipFill>
                <a:blip r:embed="rId287"/>
                <a:stretch>
                  <a:fillRect/>
                </a:stretch>
              </p:blipFill>
              <p:spPr>
                <a:xfrm>
                  <a:off x="10449373" y="597792"/>
                  <a:ext cx="273240" cy="43200"/>
                </a:xfrm>
                <a:prstGeom prst="rect">
                  <a:avLst/>
                </a:prstGeom>
              </p:spPr>
            </p:pic>
          </mc:Fallback>
        </mc:AlternateContent>
      </p:grpSp>
      <p:grpSp>
        <p:nvGrpSpPr>
          <p:cNvPr id="267" name="Gruppieren 266">
            <a:extLst>
              <a:ext uri="{FF2B5EF4-FFF2-40B4-BE49-F238E27FC236}">
                <a16:creationId xmlns:a16="http://schemas.microsoft.com/office/drawing/2014/main" id="{60568BC3-3692-4FF2-8115-DC99FF37DE49}"/>
              </a:ext>
            </a:extLst>
          </p:cNvPr>
          <p:cNvGrpSpPr/>
          <p:nvPr/>
        </p:nvGrpSpPr>
        <p:grpSpPr>
          <a:xfrm>
            <a:off x="8430493" y="713712"/>
            <a:ext cx="2529000" cy="953640"/>
            <a:chOff x="8430493" y="713712"/>
            <a:chExt cx="2529000" cy="953640"/>
          </a:xfrm>
        </p:grpSpPr>
        <mc:AlternateContent xmlns:mc="http://schemas.openxmlformats.org/markup-compatibility/2006" xmlns:p14="http://schemas.microsoft.com/office/powerpoint/2010/main">
          <mc:Choice Requires="p14">
            <p:contentPart p14:bwMode="auto" r:id="rId288">
              <p14:nvContentPartPr>
                <p14:cNvPr id="200" name="Freihand 199">
                  <a:extLst>
                    <a:ext uri="{FF2B5EF4-FFF2-40B4-BE49-F238E27FC236}">
                      <a16:creationId xmlns:a16="http://schemas.microsoft.com/office/drawing/2014/main" id="{A5A56904-FB1E-4431-AAE2-C716F4E4CCAA}"/>
                    </a:ext>
                  </a:extLst>
                </p14:cNvPr>
                <p14:cNvContentPartPr/>
                <p14:nvPr/>
              </p14:nvContentPartPr>
              <p14:xfrm>
                <a:off x="8437333" y="864552"/>
                <a:ext cx="104040" cy="126360"/>
              </p14:xfrm>
            </p:contentPart>
          </mc:Choice>
          <mc:Fallback xmlns="">
            <p:pic>
              <p:nvPicPr>
                <p:cNvPr id="200" name="Freihand 199">
                  <a:extLst>
                    <a:ext uri="{FF2B5EF4-FFF2-40B4-BE49-F238E27FC236}">
                      <a16:creationId xmlns:a16="http://schemas.microsoft.com/office/drawing/2014/main" id="{A5A56904-FB1E-4431-AAE2-C716F4E4CCAA}"/>
                    </a:ext>
                  </a:extLst>
                </p:cNvPr>
                <p:cNvPicPr/>
                <p:nvPr/>
              </p:nvPicPr>
              <p:blipFill>
                <a:blip r:embed="rId289"/>
                <a:stretch>
                  <a:fillRect/>
                </a:stretch>
              </p:blipFill>
              <p:spPr>
                <a:xfrm>
                  <a:off x="8433013" y="860232"/>
                  <a:ext cx="112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43B2EDDF-5BF9-4535-BF34-69D4B4B87059}"/>
                    </a:ext>
                  </a:extLst>
                </p14:cNvPr>
                <p14:cNvContentPartPr/>
                <p14:nvPr/>
              </p14:nvContentPartPr>
              <p14:xfrm>
                <a:off x="8553973" y="782472"/>
                <a:ext cx="65880" cy="171720"/>
              </p14:xfrm>
            </p:contentPart>
          </mc:Choice>
          <mc:Fallback xmlns="">
            <p:pic>
              <p:nvPicPr>
                <p:cNvPr id="201" name="Freihand 200">
                  <a:extLst>
                    <a:ext uri="{FF2B5EF4-FFF2-40B4-BE49-F238E27FC236}">
                      <a16:creationId xmlns:a16="http://schemas.microsoft.com/office/drawing/2014/main" id="{43B2EDDF-5BF9-4535-BF34-69D4B4B87059}"/>
                    </a:ext>
                  </a:extLst>
                </p:cNvPr>
                <p:cNvPicPr/>
                <p:nvPr/>
              </p:nvPicPr>
              <p:blipFill>
                <a:blip r:embed="rId291"/>
                <a:stretch>
                  <a:fillRect/>
                </a:stretch>
              </p:blipFill>
              <p:spPr>
                <a:xfrm>
                  <a:off x="8549653" y="778152"/>
                  <a:ext cx="74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2" name="Freihand 201">
                  <a:extLst>
                    <a:ext uri="{FF2B5EF4-FFF2-40B4-BE49-F238E27FC236}">
                      <a16:creationId xmlns:a16="http://schemas.microsoft.com/office/drawing/2014/main" id="{20A2A0C2-1DE0-49F3-BE6C-BA195AA0CA28}"/>
                    </a:ext>
                  </a:extLst>
                </p14:cNvPr>
                <p14:cNvContentPartPr/>
                <p14:nvPr/>
              </p14:nvContentPartPr>
              <p14:xfrm>
                <a:off x="8633893" y="862032"/>
                <a:ext cx="98280" cy="79920"/>
              </p14:xfrm>
            </p:contentPart>
          </mc:Choice>
          <mc:Fallback xmlns="">
            <p:pic>
              <p:nvPicPr>
                <p:cNvPr id="202" name="Freihand 201">
                  <a:extLst>
                    <a:ext uri="{FF2B5EF4-FFF2-40B4-BE49-F238E27FC236}">
                      <a16:creationId xmlns:a16="http://schemas.microsoft.com/office/drawing/2014/main" id="{20A2A0C2-1DE0-49F3-BE6C-BA195AA0CA28}"/>
                    </a:ext>
                  </a:extLst>
                </p:cNvPr>
                <p:cNvPicPr/>
                <p:nvPr/>
              </p:nvPicPr>
              <p:blipFill>
                <a:blip r:embed="rId293"/>
                <a:stretch>
                  <a:fillRect/>
                </a:stretch>
              </p:blipFill>
              <p:spPr>
                <a:xfrm>
                  <a:off x="8629573" y="857712"/>
                  <a:ext cx="106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3" name="Freihand 202">
                  <a:extLst>
                    <a:ext uri="{FF2B5EF4-FFF2-40B4-BE49-F238E27FC236}">
                      <a16:creationId xmlns:a16="http://schemas.microsoft.com/office/drawing/2014/main" id="{1FECCD0E-B3E5-4017-9EB1-17F86537D5D9}"/>
                    </a:ext>
                  </a:extLst>
                </p14:cNvPr>
                <p14:cNvContentPartPr/>
                <p14:nvPr/>
              </p14:nvContentPartPr>
              <p14:xfrm>
                <a:off x="8740453" y="860952"/>
                <a:ext cx="98280" cy="83160"/>
              </p14:xfrm>
            </p:contentPart>
          </mc:Choice>
          <mc:Fallback xmlns="">
            <p:pic>
              <p:nvPicPr>
                <p:cNvPr id="203" name="Freihand 202">
                  <a:extLst>
                    <a:ext uri="{FF2B5EF4-FFF2-40B4-BE49-F238E27FC236}">
                      <a16:creationId xmlns:a16="http://schemas.microsoft.com/office/drawing/2014/main" id="{1FECCD0E-B3E5-4017-9EB1-17F86537D5D9}"/>
                    </a:ext>
                  </a:extLst>
                </p:cNvPr>
                <p:cNvPicPr/>
                <p:nvPr/>
              </p:nvPicPr>
              <p:blipFill>
                <a:blip r:embed="rId295"/>
                <a:stretch>
                  <a:fillRect/>
                </a:stretch>
              </p:blipFill>
              <p:spPr>
                <a:xfrm>
                  <a:off x="8736133" y="856632"/>
                  <a:ext cx="106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1DA6FA96-63F5-42A4-B555-BAC543BAC0FB}"/>
                    </a:ext>
                  </a:extLst>
                </p14:cNvPr>
                <p14:cNvContentPartPr/>
                <p14:nvPr/>
              </p14:nvContentPartPr>
              <p14:xfrm>
                <a:off x="8847013" y="770952"/>
                <a:ext cx="146160" cy="172440"/>
              </p14:xfrm>
            </p:contentPart>
          </mc:Choice>
          <mc:Fallback xmlns="">
            <p:pic>
              <p:nvPicPr>
                <p:cNvPr id="204" name="Freihand 203">
                  <a:extLst>
                    <a:ext uri="{FF2B5EF4-FFF2-40B4-BE49-F238E27FC236}">
                      <a16:creationId xmlns:a16="http://schemas.microsoft.com/office/drawing/2014/main" id="{1DA6FA96-63F5-42A4-B555-BAC543BAC0FB}"/>
                    </a:ext>
                  </a:extLst>
                </p:cNvPr>
                <p:cNvPicPr/>
                <p:nvPr/>
              </p:nvPicPr>
              <p:blipFill>
                <a:blip r:embed="rId297"/>
                <a:stretch>
                  <a:fillRect/>
                </a:stretch>
              </p:blipFill>
              <p:spPr>
                <a:xfrm>
                  <a:off x="8842693" y="766632"/>
                  <a:ext cx="154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7ACD6E2C-C1E1-4E88-9EC7-2C4E7F331476}"/>
                    </a:ext>
                  </a:extLst>
                </p14:cNvPr>
                <p14:cNvContentPartPr/>
                <p14:nvPr/>
              </p14:nvContentPartPr>
              <p14:xfrm>
                <a:off x="9015493" y="912432"/>
                <a:ext cx="9360" cy="23040"/>
              </p14:xfrm>
            </p:contentPart>
          </mc:Choice>
          <mc:Fallback xmlns="">
            <p:pic>
              <p:nvPicPr>
                <p:cNvPr id="205" name="Freihand 204">
                  <a:extLst>
                    <a:ext uri="{FF2B5EF4-FFF2-40B4-BE49-F238E27FC236}">
                      <a16:creationId xmlns:a16="http://schemas.microsoft.com/office/drawing/2014/main" id="{7ACD6E2C-C1E1-4E88-9EC7-2C4E7F331476}"/>
                    </a:ext>
                  </a:extLst>
                </p:cNvPr>
                <p:cNvPicPr/>
                <p:nvPr/>
              </p:nvPicPr>
              <p:blipFill>
                <a:blip r:embed="rId299"/>
                <a:stretch>
                  <a:fillRect/>
                </a:stretch>
              </p:blipFill>
              <p:spPr>
                <a:xfrm>
                  <a:off x="9011173" y="908112"/>
                  <a:ext cx="1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7" name="Freihand 206">
                  <a:extLst>
                    <a:ext uri="{FF2B5EF4-FFF2-40B4-BE49-F238E27FC236}">
                      <a16:creationId xmlns:a16="http://schemas.microsoft.com/office/drawing/2014/main" id="{84A8DD18-8983-44CA-BC69-7AF1401FB4D5}"/>
                    </a:ext>
                  </a:extLst>
                </p14:cNvPr>
                <p14:cNvContentPartPr/>
                <p14:nvPr/>
              </p14:nvContentPartPr>
              <p14:xfrm>
                <a:off x="9160213" y="749352"/>
                <a:ext cx="101520" cy="140400"/>
              </p14:xfrm>
            </p:contentPart>
          </mc:Choice>
          <mc:Fallback xmlns="">
            <p:pic>
              <p:nvPicPr>
                <p:cNvPr id="207" name="Freihand 206">
                  <a:extLst>
                    <a:ext uri="{FF2B5EF4-FFF2-40B4-BE49-F238E27FC236}">
                      <a16:creationId xmlns:a16="http://schemas.microsoft.com/office/drawing/2014/main" id="{84A8DD18-8983-44CA-BC69-7AF1401FB4D5}"/>
                    </a:ext>
                  </a:extLst>
                </p:cNvPr>
                <p:cNvPicPr/>
                <p:nvPr/>
              </p:nvPicPr>
              <p:blipFill>
                <a:blip r:embed="rId301"/>
                <a:stretch>
                  <a:fillRect/>
                </a:stretch>
              </p:blipFill>
              <p:spPr>
                <a:xfrm>
                  <a:off x="9155893" y="745032"/>
                  <a:ext cx="110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8" name="Freihand 207">
                  <a:extLst>
                    <a:ext uri="{FF2B5EF4-FFF2-40B4-BE49-F238E27FC236}">
                      <a16:creationId xmlns:a16="http://schemas.microsoft.com/office/drawing/2014/main" id="{7018A2D5-EDD3-40CA-8AAA-AA767AD33D75}"/>
                    </a:ext>
                  </a:extLst>
                </p14:cNvPr>
                <p14:cNvContentPartPr/>
                <p14:nvPr/>
              </p14:nvContentPartPr>
              <p14:xfrm>
                <a:off x="9219253" y="812712"/>
                <a:ext cx="62640" cy="50040"/>
              </p14:xfrm>
            </p:contentPart>
          </mc:Choice>
          <mc:Fallback xmlns="">
            <p:pic>
              <p:nvPicPr>
                <p:cNvPr id="208" name="Freihand 207">
                  <a:extLst>
                    <a:ext uri="{FF2B5EF4-FFF2-40B4-BE49-F238E27FC236}">
                      <a16:creationId xmlns:a16="http://schemas.microsoft.com/office/drawing/2014/main" id="{7018A2D5-EDD3-40CA-8AAA-AA767AD33D75}"/>
                    </a:ext>
                  </a:extLst>
                </p:cNvPr>
                <p:cNvPicPr/>
                <p:nvPr/>
              </p:nvPicPr>
              <p:blipFill>
                <a:blip r:embed="rId303"/>
                <a:stretch>
                  <a:fillRect/>
                </a:stretch>
              </p:blipFill>
              <p:spPr>
                <a:xfrm>
                  <a:off x="9214933" y="808392"/>
                  <a:ext cx="71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9" name="Freihand 208">
                  <a:extLst>
                    <a:ext uri="{FF2B5EF4-FFF2-40B4-BE49-F238E27FC236}">
                      <a16:creationId xmlns:a16="http://schemas.microsoft.com/office/drawing/2014/main" id="{B5ECD637-8D72-4C6D-AC85-16C5A02C33FA}"/>
                    </a:ext>
                  </a:extLst>
                </p14:cNvPr>
                <p14:cNvContentPartPr/>
                <p14:nvPr/>
              </p14:nvContentPartPr>
              <p14:xfrm>
                <a:off x="9267853" y="814512"/>
                <a:ext cx="73080" cy="71280"/>
              </p14:xfrm>
            </p:contentPart>
          </mc:Choice>
          <mc:Fallback xmlns="">
            <p:pic>
              <p:nvPicPr>
                <p:cNvPr id="209" name="Freihand 208">
                  <a:extLst>
                    <a:ext uri="{FF2B5EF4-FFF2-40B4-BE49-F238E27FC236}">
                      <a16:creationId xmlns:a16="http://schemas.microsoft.com/office/drawing/2014/main" id="{B5ECD637-8D72-4C6D-AC85-16C5A02C33FA}"/>
                    </a:ext>
                  </a:extLst>
                </p:cNvPr>
                <p:cNvPicPr/>
                <p:nvPr/>
              </p:nvPicPr>
              <p:blipFill>
                <a:blip r:embed="rId305"/>
                <a:stretch>
                  <a:fillRect/>
                </a:stretch>
              </p:blipFill>
              <p:spPr>
                <a:xfrm>
                  <a:off x="9263533" y="810192"/>
                  <a:ext cx="81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0" name="Freihand 209">
                  <a:extLst>
                    <a:ext uri="{FF2B5EF4-FFF2-40B4-BE49-F238E27FC236}">
                      <a16:creationId xmlns:a16="http://schemas.microsoft.com/office/drawing/2014/main" id="{8C48896E-E5B0-4AE5-AABB-3520522D5DA5}"/>
                    </a:ext>
                  </a:extLst>
                </p14:cNvPr>
                <p14:cNvContentPartPr/>
                <p14:nvPr/>
              </p14:nvContentPartPr>
              <p14:xfrm>
                <a:off x="9365773" y="793632"/>
                <a:ext cx="119880" cy="67680"/>
              </p14:xfrm>
            </p:contentPart>
          </mc:Choice>
          <mc:Fallback xmlns="">
            <p:pic>
              <p:nvPicPr>
                <p:cNvPr id="210" name="Freihand 209">
                  <a:extLst>
                    <a:ext uri="{FF2B5EF4-FFF2-40B4-BE49-F238E27FC236}">
                      <a16:creationId xmlns:a16="http://schemas.microsoft.com/office/drawing/2014/main" id="{8C48896E-E5B0-4AE5-AABB-3520522D5DA5}"/>
                    </a:ext>
                  </a:extLst>
                </p:cNvPr>
                <p:cNvPicPr/>
                <p:nvPr/>
              </p:nvPicPr>
              <p:blipFill>
                <a:blip r:embed="rId307"/>
                <a:stretch>
                  <a:fillRect/>
                </a:stretch>
              </p:blipFill>
              <p:spPr>
                <a:xfrm>
                  <a:off x="9361453" y="789312"/>
                  <a:ext cx="128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1" name="Freihand 210">
                  <a:extLst>
                    <a:ext uri="{FF2B5EF4-FFF2-40B4-BE49-F238E27FC236}">
                      <a16:creationId xmlns:a16="http://schemas.microsoft.com/office/drawing/2014/main" id="{E55832C9-05B7-49A9-B868-DA1B0B579516}"/>
                    </a:ext>
                  </a:extLst>
                </p14:cNvPr>
                <p14:cNvContentPartPr/>
                <p14:nvPr/>
              </p14:nvContentPartPr>
              <p14:xfrm>
                <a:off x="9490333" y="790392"/>
                <a:ext cx="76320" cy="108000"/>
              </p14:xfrm>
            </p:contentPart>
          </mc:Choice>
          <mc:Fallback xmlns="">
            <p:pic>
              <p:nvPicPr>
                <p:cNvPr id="211" name="Freihand 210">
                  <a:extLst>
                    <a:ext uri="{FF2B5EF4-FFF2-40B4-BE49-F238E27FC236}">
                      <a16:creationId xmlns:a16="http://schemas.microsoft.com/office/drawing/2014/main" id="{E55832C9-05B7-49A9-B868-DA1B0B579516}"/>
                    </a:ext>
                  </a:extLst>
                </p:cNvPr>
                <p:cNvPicPr/>
                <p:nvPr/>
              </p:nvPicPr>
              <p:blipFill>
                <a:blip r:embed="rId309"/>
                <a:stretch>
                  <a:fillRect/>
                </a:stretch>
              </p:blipFill>
              <p:spPr>
                <a:xfrm>
                  <a:off x="9486013" y="786072"/>
                  <a:ext cx="84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 name="Freihand 211">
                  <a:extLst>
                    <a:ext uri="{FF2B5EF4-FFF2-40B4-BE49-F238E27FC236}">
                      <a16:creationId xmlns:a16="http://schemas.microsoft.com/office/drawing/2014/main" id="{EF053637-83F0-4F6A-820E-4779666C79EC}"/>
                    </a:ext>
                  </a:extLst>
                </p14:cNvPr>
                <p14:cNvContentPartPr/>
                <p14:nvPr/>
              </p14:nvContentPartPr>
              <p14:xfrm>
                <a:off x="9573133" y="804072"/>
                <a:ext cx="218160" cy="50760"/>
              </p14:xfrm>
            </p:contentPart>
          </mc:Choice>
          <mc:Fallback xmlns="">
            <p:pic>
              <p:nvPicPr>
                <p:cNvPr id="212" name="Freihand 211">
                  <a:extLst>
                    <a:ext uri="{FF2B5EF4-FFF2-40B4-BE49-F238E27FC236}">
                      <a16:creationId xmlns:a16="http://schemas.microsoft.com/office/drawing/2014/main" id="{EF053637-83F0-4F6A-820E-4779666C79EC}"/>
                    </a:ext>
                  </a:extLst>
                </p:cNvPr>
                <p:cNvPicPr/>
                <p:nvPr/>
              </p:nvPicPr>
              <p:blipFill>
                <a:blip r:embed="rId311"/>
                <a:stretch>
                  <a:fillRect/>
                </a:stretch>
              </p:blipFill>
              <p:spPr>
                <a:xfrm>
                  <a:off x="9568813" y="799752"/>
                  <a:ext cx="226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6" name="Freihand 215">
                  <a:extLst>
                    <a:ext uri="{FF2B5EF4-FFF2-40B4-BE49-F238E27FC236}">
                      <a16:creationId xmlns:a16="http://schemas.microsoft.com/office/drawing/2014/main" id="{D18F5DA6-AEDB-4AC0-B33F-F3679AFC4049}"/>
                    </a:ext>
                  </a:extLst>
                </p14:cNvPr>
                <p14:cNvContentPartPr/>
                <p14:nvPr/>
              </p14:nvContentPartPr>
              <p14:xfrm>
                <a:off x="10163173" y="837912"/>
                <a:ext cx="144720" cy="36360"/>
              </p14:xfrm>
            </p:contentPart>
          </mc:Choice>
          <mc:Fallback xmlns="">
            <p:pic>
              <p:nvPicPr>
                <p:cNvPr id="216" name="Freihand 215">
                  <a:extLst>
                    <a:ext uri="{FF2B5EF4-FFF2-40B4-BE49-F238E27FC236}">
                      <a16:creationId xmlns:a16="http://schemas.microsoft.com/office/drawing/2014/main" id="{D18F5DA6-AEDB-4AC0-B33F-F3679AFC4049}"/>
                    </a:ext>
                  </a:extLst>
                </p:cNvPr>
                <p:cNvPicPr/>
                <p:nvPr/>
              </p:nvPicPr>
              <p:blipFill>
                <a:blip r:embed="rId313"/>
                <a:stretch>
                  <a:fillRect/>
                </a:stretch>
              </p:blipFill>
              <p:spPr>
                <a:xfrm>
                  <a:off x="10158853" y="833592"/>
                  <a:ext cx="153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7" name="Freihand 216">
                  <a:extLst>
                    <a:ext uri="{FF2B5EF4-FFF2-40B4-BE49-F238E27FC236}">
                      <a16:creationId xmlns:a16="http://schemas.microsoft.com/office/drawing/2014/main" id="{B1ADFA7D-E7C6-47B2-9A84-69F1DB8A11D6}"/>
                    </a:ext>
                  </a:extLst>
                </p14:cNvPr>
                <p14:cNvContentPartPr/>
                <p14:nvPr/>
              </p14:nvContentPartPr>
              <p14:xfrm>
                <a:off x="10483933" y="773472"/>
                <a:ext cx="91800" cy="102240"/>
              </p14:xfrm>
            </p:contentPart>
          </mc:Choice>
          <mc:Fallback xmlns="">
            <p:pic>
              <p:nvPicPr>
                <p:cNvPr id="217" name="Freihand 216">
                  <a:extLst>
                    <a:ext uri="{FF2B5EF4-FFF2-40B4-BE49-F238E27FC236}">
                      <a16:creationId xmlns:a16="http://schemas.microsoft.com/office/drawing/2014/main" id="{B1ADFA7D-E7C6-47B2-9A84-69F1DB8A11D6}"/>
                    </a:ext>
                  </a:extLst>
                </p:cNvPr>
                <p:cNvPicPr/>
                <p:nvPr/>
              </p:nvPicPr>
              <p:blipFill>
                <a:blip r:embed="rId315"/>
                <a:stretch>
                  <a:fillRect/>
                </a:stretch>
              </p:blipFill>
              <p:spPr>
                <a:xfrm>
                  <a:off x="10479613" y="769152"/>
                  <a:ext cx="100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8" name="Freihand 217">
                  <a:extLst>
                    <a:ext uri="{FF2B5EF4-FFF2-40B4-BE49-F238E27FC236}">
                      <a16:creationId xmlns:a16="http://schemas.microsoft.com/office/drawing/2014/main" id="{85723650-C73D-4E3F-9137-8FCF1FAA8C40}"/>
                    </a:ext>
                  </a:extLst>
                </p14:cNvPr>
                <p14:cNvContentPartPr/>
                <p14:nvPr/>
              </p14:nvContentPartPr>
              <p14:xfrm>
                <a:off x="10595173" y="760152"/>
                <a:ext cx="96480" cy="102240"/>
              </p14:xfrm>
            </p:contentPart>
          </mc:Choice>
          <mc:Fallback xmlns="">
            <p:pic>
              <p:nvPicPr>
                <p:cNvPr id="218" name="Freihand 217">
                  <a:extLst>
                    <a:ext uri="{FF2B5EF4-FFF2-40B4-BE49-F238E27FC236}">
                      <a16:creationId xmlns:a16="http://schemas.microsoft.com/office/drawing/2014/main" id="{85723650-C73D-4E3F-9137-8FCF1FAA8C40}"/>
                    </a:ext>
                  </a:extLst>
                </p:cNvPr>
                <p:cNvPicPr/>
                <p:nvPr/>
              </p:nvPicPr>
              <p:blipFill>
                <a:blip r:embed="rId317"/>
                <a:stretch>
                  <a:fillRect/>
                </a:stretch>
              </p:blipFill>
              <p:spPr>
                <a:xfrm>
                  <a:off x="10590853" y="755832"/>
                  <a:ext cx="105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9" name="Freihand 218">
                  <a:extLst>
                    <a:ext uri="{FF2B5EF4-FFF2-40B4-BE49-F238E27FC236}">
                      <a16:creationId xmlns:a16="http://schemas.microsoft.com/office/drawing/2014/main" id="{9EA28730-3134-42C9-83BA-F0F25F20DD80}"/>
                    </a:ext>
                  </a:extLst>
                </p14:cNvPr>
                <p14:cNvContentPartPr/>
                <p14:nvPr/>
              </p14:nvContentPartPr>
              <p14:xfrm>
                <a:off x="10801093" y="765912"/>
                <a:ext cx="58320" cy="96840"/>
              </p14:xfrm>
            </p:contentPart>
          </mc:Choice>
          <mc:Fallback xmlns="">
            <p:pic>
              <p:nvPicPr>
                <p:cNvPr id="219" name="Freihand 218">
                  <a:extLst>
                    <a:ext uri="{FF2B5EF4-FFF2-40B4-BE49-F238E27FC236}">
                      <a16:creationId xmlns:a16="http://schemas.microsoft.com/office/drawing/2014/main" id="{9EA28730-3134-42C9-83BA-F0F25F20DD80}"/>
                    </a:ext>
                  </a:extLst>
                </p:cNvPr>
                <p:cNvPicPr/>
                <p:nvPr/>
              </p:nvPicPr>
              <p:blipFill>
                <a:blip r:embed="rId319"/>
                <a:stretch>
                  <a:fillRect/>
                </a:stretch>
              </p:blipFill>
              <p:spPr>
                <a:xfrm>
                  <a:off x="10796773" y="761592"/>
                  <a:ext cx="66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0" name="Freihand 219">
                  <a:extLst>
                    <a:ext uri="{FF2B5EF4-FFF2-40B4-BE49-F238E27FC236}">
                      <a16:creationId xmlns:a16="http://schemas.microsoft.com/office/drawing/2014/main" id="{833B45D5-C67F-4081-81DD-B2FC16841015}"/>
                    </a:ext>
                  </a:extLst>
                </p14:cNvPr>
                <p14:cNvContentPartPr/>
                <p14:nvPr/>
              </p14:nvContentPartPr>
              <p14:xfrm>
                <a:off x="10743493" y="713712"/>
                <a:ext cx="53640" cy="60840"/>
              </p14:xfrm>
            </p:contentPart>
          </mc:Choice>
          <mc:Fallback xmlns="">
            <p:pic>
              <p:nvPicPr>
                <p:cNvPr id="220" name="Freihand 219">
                  <a:extLst>
                    <a:ext uri="{FF2B5EF4-FFF2-40B4-BE49-F238E27FC236}">
                      <a16:creationId xmlns:a16="http://schemas.microsoft.com/office/drawing/2014/main" id="{833B45D5-C67F-4081-81DD-B2FC16841015}"/>
                    </a:ext>
                  </a:extLst>
                </p:cNvPr>
                <p:cNvPicPr/>
                <p:nvPr/>
              </p:nvPicPr>
              <p:blipFill>
                <a:blip r:embed="rId321"/>
                <a:stretch>
                  <a:fillRect/>
                </a:stretch>
              </p:blipFill>
              <p:spPr>
                <a:xfrm>
                  <a:off x="10739173" y="709392"/>
                  <a:ext cx="62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1" name="Freihand 220">
                  <a:extLst>
                    <a:ext uri="{FF2B5EF4-FFF2-40B4-BE49-F238E27FC236}">
                      <a16:creationId xmlns:a16="http://schemas.microsoft.com/office/drawing/2014/main" id="{5F95DC58-FB37-4EC0-B7C2-41934FE3FB72}"/>
                    </a:ext>
                  </a:extLst>
                </p14:cNvPr>
                <p14:cNvContentPartPr/>
                <p14:nvPr/>
              </p14:nvContentPartPr>
              <p14:xfrm>
                <a:off x="10830973" y="817032"/>
                <a:ext cx="52560" cy="70200"/>
              </p14:xfrm>
            </p:contentPart>
          </mc:Choice>
          <mc:Fallback xmlns="">
            <p:pic>
              <p:nvPicPr>
                <p:cNvPr id="221" name="Freihand 220">
                  <a:extLst>
                    <a:ext uri="{FF2B5EF4-FFF2-40B4-BE49-F238E27FC236}">
                      <a16:creationId xmlns:a16="http://schemas.microsoft.com/office/drawing/2014/main" id="{5F95DC58-FB37-4EC0-B7C2-41934FE3FB72}"/>
                    </a:ext>
                  </a:extLst>
                </p:cNvPr>
                <p:cNvPicPr/>
                <p:nvPr/>
              </p:nvPicPr>
              <p:blipFill>
                <a:blip r:embed="rId323"/>
                <a:stretch>
                  <a:fillRect/>
                </a:stretch>
              </p:blipFill>
              <p:spPr>
                <a:xfrm>
                  <a:off x="10826653" y="812712"/>
                  <a:ext cx="61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3" name="Freihand 222">
                  <a:extLst>
                    <a:ext uri="{FF2B5EF4-FFF2-40B4-BE49-F238E27FC236}">
                      <a16:creationId xmlns:a16="http://schemas.microsoft.com/office/drawing/2014/main" id="{F27518D8-E05F-486D-A2CF-C9B2EECB3611}"/>
                    </a:ext>
                  </a:extLst>
                </p14:cNvPr>
                <p14:cNvContentPartPr/>
                <p14:nvPr/>
              </p14:nvContentPartPr>
              <p14:xfrm>
                <a:off x="8538133" y="1124832"/>
                <a:ext cx="26280" cy="165600"/>
              </p14:xfrm>
            </p:contentPart>
          </mc:Choice>
          <mc:Fallback xmlns="">
            <p:pic>
              <p:nvPicPr>
                <p:cNvPr id="223" name="Freihand 222">
                  <a:extLst>
                    <a:ext uri="{FF2B5EF4-FFF2-40B4-BE49-F238E27FC236}">
                      <a16:creationId xmlns:a16="http://schemas.microsoft.com/office/drawing/2014/main" id="{F27518D8-E05F-486D-A2CF-C9B2EECB3611}"/>
                    </a:ext>
                  </a:extLst>
                </p:cNvPr>
                <p:cNvPicPr/>
                <p:nvPr/>
              </p:nvPicPr>
              <p:blipFill>
                <a:blip r:embed="rId325"/>
                <a:stretch>
                  <a:fillRect/>
                </a:stretch>
              </p:blipFill>
              <p:spPr>
                <a:xfrm>
                  <a:off x="8533813" y="1120512"/>
                  <a:ext cx="34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4" name="Freihand 223">
                  <a:extLst>
                    <a:ext uri="{FF2B5EF4-FFF2-40B4-BE49-F238E27FC236}">
                      <a16:creationId xmlns:a16="http://schemas.microsoft.com/office/drawing/2014/main" id="{E5A2DAB5-41A0-4A5A-BC34-5F49FF8E4D1F}"/>
                    </a:ext>
                  </a:extLst>
                </p14:cNvPr>
                <p14:cNvContentPartPr/>
                <p14:nvPr/>
              </p14:nvContentPartPr>
              <p14:xfrm>
                <a:off x="8453173" y="1255872"/>
                <a:ext cx="132480" cy="24480"/>
              </p14:xfrm>
            </p:contentPart>
          </mc:Choice>
          <mc:Fallback xmlns="">
            <p:pic>
              <p:nvPicPr>
                <p:cNvPr id="224" name="Freihand 223">
                  <a:extLst>
                    <a:ext uri="{FF2B5EF4-FFF2-40B4-BE49-F238E27FC236}">
                      <a16:creationId xmlns:a16="http://schemas.microsoft.com/office/drawing/2014/main" id="{E5A2DAB5-41A0-4A5A-BC34-5F49FF8E4D1F}"/>
                    </a:ext>
                  </a:extLst>
                </p:cNvPr>
                <p:cNvPicPr/>
                <p:nvPr/>
              </p:nvPicPr>
              <p:blipFill>
                <a:blip r:embed="rId327"/>
                <a:stretch>
                  <a:fillRect/>
                </a:stretch>
              </p:blipFill>
              <p:spPr>
                <a:xfrm>
                  <a:off x="8448853" y="1251552"/>
                  <a:ext cx="141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5" name="Freihand 224">
                  <a:extLst>
                    <a:ext uri="{FF2B5EF4-FFF2-40B4-BE49-F238E27FC236}">
                      <a16:creationId xmlns:a16="http://schemas.microsoft.com/office/drawing/2014/main" id="{3AC2CFEB-0FDB-41AC-B0DC-80E2E8B257DE}"/>
                    </a:ext>
                  </a:extLst>
                </p14:cNvPr>
                <p14:cNvContentPartPr/>
                <p14:nvPr/>
              </p14:nvContentPartPr>
              <p14:xfrm>
                <a:off x="8449213" y="1103592"/>
                <a:ext cx="164520" cy="16560"/>
              </p14:xfrm>
            </p:contentPart>
          </mc:Choice>
          <mc:Fallback xmlns="">
            <p:pic>
              <p:nvPicPr>
                <p:cNvPr id="225" name="Freihand 224">
                  <a:extLst>
                    <a:ext uri="{FF2B5EF4-FFF2-40B4-BE49-F238E27FC236}">
                      <a16:creationId xmlns:a16="http://schemas.microsoft.com/office/drawing/2014/main" id="{3AC2CFEB-0FDB-41AC-B0DC-80E2E8B257DE}"/>
                    </a:ext>
                  </a:extLst>
                </p:cNvPr>
                <p:cNvPicPr/>
                <p:nvPr/>
              </p:nvPicPr>
              <p:blipFill>
                <a:blip r:embed="rId329"/>
                <a:stretch>
                  <a:fillRect/>
                </a:stretch>
              </p:blipFill>
              <p:spPr>
                <a:xfrm>
                  <a:off x="8444893" y="1099272"/>
                  <a:ext cx="17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6" name="Freihand 225">
                  <a:extLst>
                    <a:ext uri="{FF2B5EF4-FFF2-40B4-BE49-F238E27FC236}">
                      <a16:creationId xmlns:a16="http://schemas.microsoft.com/office/drawing/2014/main" id="{7CBDF333-5EBC-4933-BBFC-E1C7E3E1EDEB}"/>
                    </a:ext>
                  </a:extLst>
                </p14:cNvPr>
                <p14:cNvContentPartPr/>
                <p14:nvPr/>
              </p14:nvContentPartPr>
              <p14:xfrm>
                <a:off x="8636053" y="1182792"/>
                <a:ext cx="108360" cy="77760"/>
              </p14:xfrm>
            </p:contentPart>
          </mc:Choice>
          <mc:Fallback xmlns="">
            <p:pic>
              <p:nvPicPr>
                <p:cNvPr id="226" name="Freihand 225">
                  <a:extLst>
                    <a:ext uri="{FF2B5EF4-FFF2-40B4-BE49-F238E27FC236}">
                      <a16:creationId xmlns:a16="http://schemas.microsoft.com/office/drawing/2014/main" id="{7CBDF333-5EBC-4933-BBFC-E1C7E3E1EDEB}"/>
                    </a:ext>
                  </a:extLst>
                </p:cNvPr>
                <p:cNvPicPr/>
                <p:nvPr/>
              </p:nvPicPr>
              <p:blipFill>
                <a:blip r:embed="rId331"/>
                <a:stretch>
                  <a:fillRect/>
                </a:stretch>
              </p:blipFill>
              <p:spPr>
                <a:xfrm>
                  <a:off x="8631733" y="1178472"/>
                  <a:ext cx="117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7" name="Freihand 226">
                  <a:extLst>
                    <a:ext uri="{FF2B5EF4-FFF2-40B4-BE49-F238E27FC236}">
                      <a16:creationId xmlns:a16="http://schemas.microsoft.com/office/drawing/2014/main" id="{5088183C-748E-4BE1-A44A-41F11DE9A6A0}"/>
                    </a:ext>
                  </a:extLst>
                </p14:cNvPr>
                <p14:cNvContentPartPr/>
                <p14:nvPr/>
              </p14:nvContentPartPr>
              <p14:xfrm>
                <a:off x="8769253" y="1159032"/>
                <a:ext cx="203400" cy="88200"/>
              </p14:xfrm>
            </p:contentPart>
          </mc:Choice>
          <mc:Fallback xmlns="">
            <p:pic>
              <p:nvPicPr>
                <p:cNvPr id="227" name="Freihand 226">
                  <a:extLst>
                    <a:ext uri="{FF2B5EF4-FFF2-40B4-BE49-F238E27FC236}">
                      <a16:creationId xmlns:a16="http://schemas.microsoft.com/office/drawing/2014/main" id="{5088183C-748E-4BE1-A44A-41F11DE9A6A0}"/>
                    </a:ext>
                  </a:extLst>
                </p:cNvPr>
                <p:cNvPicPr/>
                <p:nvPr/>
              </p:nvPicPr>
              <p:blipFill>
                <a:blip r:embed="rId333"/>
                <a:stretch>
                  <a:fillRect/>
                </a:stretch>
              </p:blipFill>
              <p:spPr>
                <a:xfrm>
                  <a:off x="8764933" y="1154712"/>
                  <a:ext cx="212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8" name="Freihand 227">
                  <a:extLst>
                    <a:ext uri="{FF2B5EF4-FFF2-40B4-BE49-F238E27FC236}">
                      <a16:creationId xmlns:a16="http://schemas.microsoft.com/office/drawing/2014/main" id="{3CDF833D-3FA5-49F8-B278-CFA0F654C992}"/>
                    </a:ext>
                  </a:extLst>
                </p14:cNvPr>
                <p14:cNvContentPartPr/>
                <p14:nvPr/>
              </p14:nvContentPartPr>
              <p14:xfrm>
                <a:off x="8941333" y="1161912"/>
                <a:ext cx="114480" cy="93960"/>
              </p14:xfrm>
            </p:contentPart>
          </mc:Choice>
          <mc:Fallback xmlns="">
            <p:pic>
              <p:nvPicPr>
                <p:cNvPr id="228" name="Freihand 227">
                  <a:extLst>
                    <a:ext uri="{FF2B5EF4-FFF2-40B4-BE49-F238E27FC236}">
                      <a16:creationId xmlns:a16="http://schemas.microsoft.com/office/drawing/2014/main" id="{3CDF833D-3FA5-49F8-B278-CFA0F654C992}"/>
                    </a:ext>
                  </a:extLst>
                </p:cNvPr>
                <p:cNvPicPr/>
                <p:nvPr/>
              </p:nvPicPr>
              <p:blipFill>
                <a:blip r:embed="rId335"/>
                <a:stretch>
                  <a:fillRect/>
                </a:stretch>
              </p:blipFill>
              <p:spPr>
                <a:xfrm>
                  <a:off x="8937013" y="1157592"/>
                  <a:ext cx="12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9" name="Freihand 228">
                  <a:extLst>
                    <a:ext uri="{FF2B5EF4-FFF2-40B4-BE49-F238E27FC236}">
                      <a16:creationId xmlns:a16="http://schemas.microsoft.com/office/drawing/2014/main" id="{4B878639-7A40-4C49-92AC-FCF7E87A7919}"/>
                    </a:ext>
                  </a:extLst>
                </p14:cNvPr>
                <p14:cNvContentPartPr/>
                <p14:nvPr/>
              </p14:nvContentPartPr>
              <p14:xfrm>
                <a:off x="9068773" y="1097832"/>
                <a:ext cx="173880" cy="116640"/>
              </p14:xfrm>
            </p:contentPart>
          </mc:Choice>
          <mc:Fallback xmlns="">
            <p:pic>
              <p:nvPicPr>
                <p:cNvPr id="229" name="Freihand 228">
                  <a:extLst>
                    <a:ext uri="{FF2B5EF4-FFF2-40B4-BE49-F238E27FC236}">
                      <a16:creationId xmlns:a16="http://schemas.microsoft.com/office/drawing/2014/main" id="{4B878639-7A40-4C49-92AC-FCF7E87A7919}"/>
                    </a:ext>
                  </a:extLst>
                </p:cNvPr>
                <p:cNvPicPr/>
                <p:nvPr/>
              </p:nvPicPr>
              <p:blipFill>
                <a:blip r:embed="rId337"/>
                <a:stretch>
                  <a:fillRect/>
                </a:stretch>
              </p:blipFill>
              <p:spPr>
                <a:xfrm>
                  <a:off x="9064453" y="1093512"/>
                  <a:ext cx="182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0" name="Freihand 229">
                  <a:extLst>
                    <a:ext uri="{FF2B5EF4-FFF2-40B4-BE49-F238E27FC236}">
                      <a16:creationId xmlns:a16="http://schemas.microsoft.com/office/drawing/2014/main" id="{6691C947-E95B-4407-BAA4-9F42AEE166F1}"/>
                    </a:ext>
                  </a:extLst>
                </p14:cNvPr>
                <p14:cNvContentPartPr/>
                <p14:nvPr/>
              </p14:nvContentPartPr>
              <p14:xfrm>
                <a:off x="9229333" y="1072992"/>
                <a:ext cx="159840" cy="141840"/>
              </p14:xfrm>
            </p:contentPart>
          </mc:Choice>
          <mc:Fallback xmlns="">
            <p:pic>
              <p:nvPicPr>
                <p:cNvPr id="230" name="Freihand 229">
                  <a:extLst>
                    <a:ext uri="{FF2B5EF4-FFF2-40B4-BE49-F238E27FC236}">
                      <a16:creationId xmlns:a16="http://schemas.microsoft.com/office/drawing/2014/main" id="{6691C947-E95B-4407-BAA4-9F42AEE166F1}"/>
                    </a:ext>
                  </a:extLst>
                </p:cNvPr>
                <p:cNvPicPr/>
                <p:nvPr/>
              </p:nvPicPr>
              <p:blipFill>
                <a:blip r:embed="rId339"/>
                <a:stretch>
                  <a:fillRect/>
                </a:stretch>
              </p:blipFill>
              <p:spPr>
                <a:xfrm>
                  <a:off x="9225013" y="1068672"/>
                  <a:ext cx="168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1" name="Freihand 230">
                  <a:extLst>
                    <a:ext uri="{FF2B5EF4-FFF2-40B4-BE49-F238E27FC236}">
                      <a16:creationId xmlns:a16="http://schemas.microsoft.com/office/drawing/2014/main" id="{434E9CC3-CF0D-4AC8-838F-068CDBE3B814}"/>
                    </a:ext>
                  </a:extLst>
                </p14:cNvPr>
                <p14:cNvContentPartPr/>
                <p14:nvPr/>
              </p14:nvContentPartPr>
              <p14:xfrm>
                <a:off x="9392413" y="1085232"/>
                <a:ext cx="360" cy="360"/>
              </p14:xfrm>
            </p:contentPart>
          </mc:Choice>
          <mc:Fallback xmlns="">
            <p:pic>
              <p:nvPicPr>
                <p:cNvPr id="231" name="Freihand 230">
                  <a:extLst>
                    <a:ext uri="{FF2B5EF4-FFF2-40B4-BE49-F238E27FC236}">
                      <a16:creationId xmlns:a16="http://schemas.microsoft.com/office/drawing/2014/main" id="{434E9CC3-CF0D-4AC8-838F-068CDBE3B814}"/>
                    </a:ext>
                  </a:extLst>
                </p:cNvPr>
                <p:cNvPicPr/>
                <p:nvPr/>
              </p:nvPicPr>
              <p:blipFill>
                <a:blip r:embed="rId43"/>
                <a:stretch>
                  <a:fillRect/>
                </a:stretch>
              </p:blipFill>
              <p:spPr>
                <a:xfrm>
                  <a:off x="9388093" y="1080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2" name="Freihand 231">
                  <a:extLst>
                    <a:ext uri="{FF2B5EF4-FFF2-40B4-BE49-F238E27FC236}">
                      <a16:creationId xmlns:a16="http://schemas.microsoft.com/office/drawing/2014/main" id="{CDF396AA-C396-4206-82D0-63DCF79A4100}"/>
                    </a:ext>
                  </a:extLst>
                </p14:cNvPr>
                <p14:cNvContentPartPr/>
                <p14:nvPr/>
              </p14:nvContentPartPr>
              <p14:xfrm>
                <a:off x="9444253" y="1123032"/>
                <a:ext cx="301320" cy="56880"/>
              </p14:xfrm>
            </p:contentPart>
          </mc:Choice>
          <mc:Fallback xmlns="">
            <p:pic>
              <p:nvPicPr>
                <p:cNvPr id="232" name="Freihand 231">
                  <a:extLst>
                    <a:ext uri="{FF2B5EF4-FFF2-40B4-BE49-F238E27FC236}">
                      <a16:creationId xmlns:a16="http://schemas.microsoft.com/office/drawing/2014/main" id="{CDF396AA-C396-4206-82D0-63DCF79A4100}"/>
                    </a:ext>
                  </a:extLst>
                </p:cNvPr>
                <p:cNvPicPr/>
                <p:nvPr/>
              </p:nvPicPr>
              <p:blipFill>
                <a:blip r:embed="rId342"/>
                <a:stretch>
                  <a:fillRect/>
                </a:stretch>
              </p:blipFill>
              <p:spPr>
                <a:xfrm>
                  <a:off x="9439933" y="1118712"/>
                  <a:ext cx="309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3" name="Freihand 232">
                  <a:extLst>
                    <a:ext uri="{FF2B5EF4-FFF2-40B4-BE49-F238E27FC236}">
                      <a16:creationId xmlns:a16="http://schemas.microsoft.com/office/drawing/2014/main" id="{4F7FC448-F60C-4524-87AC-D94202536DC0}"/>
                    </a:ext>
                  </a:extLst>
                </p14:cNvPr>
                <p14:cNvContentPartPr/>
                <p14:nvPr/>
              </p14:nvContentPartPr>
              <p14:xfrm>
                <a:off x="10141213" y="1118712"/>
                <a:ext cx="158400" cy="52200"/>
              </p14:xfrm>
            </p:contentPart>
          </mc:Choice>
          <mc:Fallback xmlns="">
            <p:pic>
              <p:nvPicPr>
                <p:cNvPr id="233" name="Freihand 232">
                  <a:extLst>
                    <a:ext uri="{FF2B5EF4-FFF2-40B4-BE49-F238E27FC236}">
                      <a16:creationId xmlns:a16="http://schemas.microsoft.com/office/drawing/2014/main" id="{4F7FC448-F60C-4524-87AC-D94202536DC0}"/>
                    </a:ext>
                  </a:extLst>
                </p:cNvPr>
                <p:cNvPicPr/>
                <p:nvPr/>
              </p:nvPicPr>
              <p:blipFill>
                <a:blip r:embed="rId344"/>
                <a:stretch>
                  <a:fillRect/>
                </a:stretch>
              </p:blipFill>
              <p:spPr>
                <a:xfrm>
                  <a:off x="10136893" y="1114392"/>
                  <a:ext cx="167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4" name="Freihand 233">
                  <a:extLst>
                    <a:ext uri="{FF2B5EF4-FFF2-40B4-BE49-F238E27FC236}">
                      <a16:creationId xmlns:a16="http://schemas.microsoft.com/office/drawing/2014/main" id="{4B112D4C-F73A-4993-B790-9D68CC225377}"/>
                    </a:ext>
                  </a:extLst>
                </p14:cNvPr>
                <p14:cNvContentPartPr/>
                <p14:nvPr/>
              </p14:nvContentPartPr>
              <p14:xfrm>
                <a:off x="10461973" y="1060032"/>
                <a:ext cx="139320" cy="109440"/>
              </p14:xfrm>
            </p:contentPart>
          </mc:Choice>
          <mc:Fallback xmlns="">
            <p:pic>
              <p:nvPicPr>
                <p:cNvPr id="234" name="Freihand 233">
                  <a:extLst>
                    <a:ext uri="{FF2B5EF4-FFF2-40B4-BE49-F238E27FC236}">
                      <a16:creationId xmlns:a16="http://schemas.microsoft.com/office/drawing/2014/main" id="{4B112D4C-F73A-4993-B790-9D68CC225377}"/>
                    </a:ext>
                  </a:extLst>
                </p:cNvPr>
                <p:cNvPicPr/>
                <p:nvPr/>
              </p:nvPicPr>
              <p:blipFill>
                <a:blip r:embed="rId346"/>
                <a:stretch>
                  <a:fillRect/>
                </a:stretch>
              </p:blipFill>
              <p:spPr>
                <a:xfrm>
                  <a:off x="10457653" y="1055712"/>
                  <a:ext cx="147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5" name="Freihand 234">
                  <a:extLst>
                    <a:ext uri="{FF2B5EF4-FFF2-40B4-BE49-F238E27FC236}">
                      <a16:creationId xmlns:a16="http://schemas.microsoft.com/office/drawing/2014/main" id="{337DE5EA-E66F-49F3-9CD5-D922B31698BF}"/>
                    </a:ext>
                  </a:extLst>
                </p14:cNvPr>
                <p14:cNvContentPartPr/>
                <p14:nvPr/>
              </p14:nvContentPartPr>
              <p14:xfrm>
                <a:off x="10578613" y="1044192"/>
                <a:ext cx="114840" cy="137880"/>
              </p14:xfrm>
            </p:contentPart>
          </mc:Choice>
          <mc:Fallback xmlns="">
            <p:pic>
              <p:nvPicPr>
                <p:cNvPr id="235" name="Freihand 234">
                  <a:extLst>
                    <a:ext uri="{FF2B5EF4-FFF2-40B4-BE49-F238E27FC236}">
                      <a16:creationId xmlns:a16="http://schemas.microsoft.com/office/drawing/2014/main" id="{337DE5EA-E66F-49F3-9CD5-D922B31698BF}"/>
                    </a:ext>
                  </a:extLst>
                </p:cNvPr>
                <p:cNvPicPr/>
                <p:nvPr/>
              </p:nvPicPr>
              <p:blipFill>
                <a:blip r:embed="rId348"/>
                <a:stretch>
                  <a:fillRect/>
                </a:stretch>
              </p:blipFill>
              <p:spPr>
                <a:xfrm>
                  <a:off x="10574293" y="1039872"/>
                  <a:ext cx="123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6" name="Freihand 235">
                  <a:extLst>
                    <a:ext uri="{FF2B5EF4-FFF2-40B4-BE49-F238E27FC236}">
                      <a16:creationId xmlns:a16="http://schemas.microsoft.com/office/drawing/2014/main" id="{F4F7302C-B9A7-46D2-B750-8DF0C9EE4827}"/>
                    </a:ext>
                  </a:extLst>
                </p14:cNvPr>
                <p14:cNvContentPartPr/>
                <p14:nvPr/>
              </p14:nvContentPartPr>
              <p14:xfrm>
                <a:off x="10836013" y="1055352"/>
                <a:ext cx="85320" cy="87120"/>
              </p14:xfrm>
            </p:contentPart>
          </mc:Choice>
          <mc:Fallback xmlns="">
            <p:pic>
              <p:nvPicPr>
                <p:cNvPr id="236" name="Freihand 235">
                  <a:extLst>
                    <a:ext uri="{FF2B5EF4-FFF2-40B4-BE49-F238E27FC236}">
                      <a16:creationId xmlns:a16="http://schemas.microsoft.com/office/drawing/2014/main" id="{F4F7302C-B9A7-46D2-B750-8DF0C9EE4827}"/>
                    </a:ext>
                  </a:extLst>
                </p:cNvPr>
                <p:cNvPicPr/>
                <p:nvPr/>
              </p:nvPicPr>
              <p:blipFill>
                <a:blip r:embed="rId350"/>
                <a:stretch>
                  <a:fillRect/>
                </a:stretch>
              </p:blipFill>
              <p:spPr>
                <a:xfrm>
                  <a:off x="10831693" y="1051032"/>
                  <a:ext cx="93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646E397D-0DAF-4EAF-AA94-660BB0D5F15A}"/>
                    </a:ext>
                  </a:extLst>
                </p14:cNvPr>
                <p14:cNvContentPartPr/>
                <p14:nvPr/>
              </p14:nvContentPartPr>
              <p14:xfrm>
                <a:off x="10769413" y="1003152"/>
                <a:ext cx="66600" cy="51120"/>
              </p14:xfrm>
            </p:contentPart>
          </mc:Choice>
          <mc:Fallback xmlns="">
            <p:pic>
              <p:nvPicPr>
                <p:cNvPr id="237" name="Freihand 236">
                  <a:extLst>
                    <a:ext uri="{FF2B5EF4-FFF2-40B4-BE49-F238E27FC236}">
                      <a16:creationId xmlns:a16="http://schemas.microsoft.com/office/drawing/2014/main" id="{646E397D-0DAF-4EAF-AA94-660BB0D5F15A}"/>
                    </a:ext>
                  </a:extLst>
                </p:cNvPr>
                <p:cNvPicPr/>
                <p:nvPr/>
              </p:nvPicPr>
              <p:blipFill>
                <a:blip r:embed="rId352"/>
                <a:stretch>
                  <a:fillRect/>
                </a:stretch>
              </p:blipFill>
              <p:spPr>
                <a:xfrm>
                  <a:off x="10765093" y="998832"/>
                  <a:ext cx="75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8" name="Freihand 237">
                  <a:extLst>
                    <a:ext uri="{FF2B5EF4-FFF2-40B4-BE49-F238E27FC236}">
                      <a16:creationId xmlns:a16="http://schemas.microsoft.com/office/drawing/2014/main" id="{CF710044-5E8E-4A38-BD28-1552A9F1041A}"/>
                    </a:ext>
                  </a:extLst>
                </p14:cNvPr>
                <p14:cNvContentPartPr/>
                <p14:nvPr/>
              </p14:nvContentPartPr>
              <p14:xfrm>
                <a:off x="10891093" y="1106832"/>
                <a:ext cx="68400" cy="61560"/>
              </p14:xfrm>
            </p:contentPart>
          </mc:Choice>
          <mc:Fallback xmlns="">
            <p:pic>
              <p:nvPicPr>
                <p:cNvPr id="238" name="Freihand 237">
                  <a:extLst>
                    <a:ext uri="{FF2B5EF4-FFF2-40B4-BE49-F238E27FC236}">
                      <a16:creationId xmlns:a16="http://schemas.microsoft.com/office/drawing/2014/main" id="{CF710044-5E8E-4A38-BD28-1552A9F1041A}"/>
                    </a:ext>
                  </a:extLst>
                </p:cNvPr>
                <p:cNvPicPr/>
                <p:nvPr/>
              </p:nvPicPr>
              <p:blipFill>
                <a:blip r:embed="rId354"/>
                <a:stretch>
                  <a:fillRect/>
                </a:stretch>
              </p:blipFill>
              <p:spPr>
                <a:xfrm>
                  <a:off x="10886773" y="1102512"/>
                  <a:ext cx="77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1" name="Freihand 240">
                  <a:extLst>
                    <a:ext uri="{FF2B5EF4-FFF2-40B4-BE49-F238E27FC236}">
                      <a16:creationId xmlns:a16="http://schemas.microsoft.com/office/drawing/2014/main" id="{AB1C3671-4E85-43D2-A11F-FC5BCF5C41B2}"/>
                    </a:ext>
                  </a:extLst>
                </p14:cNvPr>
                <p14:cNvContentPartPr/>
                <p14:nvPr/>
              </p14:nvContentPartPr>
              <p14:xfrm>
                <a:off x="8430493" y="1421472"/>
                <a:ext cx="106920" cy="164160"/>
              </p14:xfrm>
            </p:contentPart>
          </mc:Choice>
          <mc:Fallback xmlns="">
            <p:pic>
              <p:nvPicPr>
                <p:cNvPr id="241" name="Freihand 240">
                  <a:extLst>
                    <a:ext uri="{FF2B5EF4-FFF2-40B4-BE49-F238E27FC236}">
                      <a16:creationId xmlns:a16="http://schemas.microsoft.com/office/drawing/2014/main" id="{AB1C3671-4E85-43D2-A11F-FC5BCF5C41B2}"/>
                    </a:ext>
                  </a:extLst>
                </p:cNvPr>
                <p:cNvPicPr/>
                <p:nvPr/>
              </p:nvPicPr>
              <p:blipFill>
                <a:blip r:embed="rId356"/>
                <a:stretch>
                  <a:fillRect/>
                </a:stretch>
              </p:blipFill>
              <p:spPr>
                <a:xfrm>
                  <a:off x="8426173" y="1417152"/>
                  <a:ext cx="115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2" name="Freihand 241">
                  <a:extLst>
                    <a:ext uri="{FF2B5EF4-FFF2-40B4-BE49-F238E27FC236}">
                      <a16:creationId xmlns:a16="http://schemas.microsoft.com/office/drawing/2014/main" id="{6A106572-AB19-46E5-903D-B0CCA0B4808D}"/>
                    </a:ext>
                  </a:extLst>
                </p14:cNvPr>
                <p14:cNvContentPartPr/>
                <p14:nvPr/>
              </p14:nvContentPartPr>
              <p14:xfrm>
                <a:off x="8471893" y="1420032"/>
                <a:ext cx="213840" cy="133920"/>
              </p14:xfrm>
            </p:contentPart>
          </mc:Choice>
          <mc:Fallback xmlns="">
            <p:pic>
              <p:nvPicPr>
                <p:cNvPr id="242" name="Freihand 241">
                  <a:extLst>
                    <a:ext uri="{FF2B5EF4-FFF2-40B4-BE49-F238E27FC236}">
                      <a16:creationId xmlns:a16="http://schemas.microsoft.com/office/drawing/2014/main" id="{6A106572-AB19-46E5-903D-B0CCA0B4808D}"/>
                    </a:ext>
                  </a:extLst>
                </p:cNvPr>
                <p:cNvPicPr/>
                <p:nvPr/>
              </p:nvPicPr>
              <p:blipFill>
                <a:blip r:embed="rId358"/>
                <a:stretch>
                  <a:fillRect/>
                </a:stretch>
              </p:blipFill>
              <p:spPr>
                <a:xfrm>
                  <a:off x="8467573" y="1415712"/>
                  <a:ext cx="222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3" name="Freihand 242">
                  <a:extLst>
                    <a:ext uri="{FF2B5EF4-FFF2-40B4-BE49-F238E27FC236}">
                      <a16:creationId xmlns:a16="http://schemas.microsoft.com/office/drawing/2014/main" id="{36D141BB-BB46-417D-88B4-23426DC657C5}"/>
                    </a:ext>
                  </a:extLst>
                </p14:cNvPr>
                <p14:cNvContentPartPr/>
                <p14:nvPr/>
              </p14:nvContentPartPr>
              <p14:xfrm>
                <a:off x="8721013" y="1405632"/>
                <a:ext cx="144360" cy="261720"/>
              </p14:xfrm>
            </p:contentPart>
          </mc:Choice>
          <mc:Fallback xmlns="">
            <p:pic>
              <p:nvPicPr>
                <p:cNvPr id="243" name="Freihand 242">
                  <a:extLst>
                    <a:ext uri="{FF2B5EF4-FFF2-40B4-BE49-F238E27FC236}">
                      <a16:creationId xmlns:a16="http://schemas.microsoft.com/office/drawing/2014/main" id="{36D141BB-BB46-417D-88B4-23426DC657C5}"/>
                    </a:ext>
                  </a:extLst>
                </p:cNvPr>
                <p:cNvPicPr/>
                <p:nvPr/>
              </p:nvPicPr>
              <p:blipFill>
                <a:blip r:embed="rId360"/>
                <a:stretch>
                  <a:fillRect/>
                </a:stretch>
              </p:blipFill>
              <p:spPr>
                <a:xfrm>
                  <a:off x="8716693" y="1401312"/>
                  <a:ext cx="153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4" name="Freihand 243">
                  <a:extLst>
                    <a:ext uri="{FF2B5EF4-FFF2-40B4-BE49-F238E27FC236}">
                      <a16:creationId xmlns:a16="http://schemas.microsoft.com/office/drawing/2014/main" id="{D17739AA-94FA-4017-A317-2B48BA3EECC3}"/>
                    </a:ext>
                  </a:extLst>
                </p14:cNvPr>
                <p14:cNvContentPartPr/>
                <p14:nvPr/>
              </p14:nvContentPartPr>
              <p14:xfrm>
                <a:off x="8886613" y="1472232"/>
                <a:ext cx="172440" cy="73080"/>
              </p14:xfrm>
            </p:contentPart>
          </mc:Choice>
          <mc:Fallback xmlns="">
            <p:pic>
              <p:nvPicPr>
                <p:cNvPr id="244" name="Freihand 243">
                  <a:extLst>
                    <a:ext uri="{FF2B5EF4-FFF2-40B4-BE49-F238E27FC236}">
                      <a16:creationId xmlns:a16="http://schemas.microsoft.com/office/drawing/2014/main" id="{D17739AA-94FA-4017-A317-2B48BA3EECC3}"/>
                    </a:ext>
                  </a:extLst>
                </p:cNvPr>
                <p:cNvPicPr/>
                <p:nvPr/>
              </p:nvPicPr>
              <p:blipFill>
                <a:blip r:embed="rId362"/>
                <a:stretch>
                  <a:fillRect/>
                </a:stretch>
              </p:blipFill>
              <p:spPr>
                <a:xfrm>
                  <a:off x="8882293" y="1467912"/>
                  <a:ext cx="181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5" name="Freihand 244">
                  <a:extLst>
                    <a:ext uri="{FF2B5EF4-FFF2-40B4-BE49-F238E27FC236}">
                      <a16:creationId xmlns:a16="http://schemas.microsoft.com/office/drawing/2014/main" id="{71B41B65-1511-483C-B6E3-BFA500C300AE}"/>
                    </a:ext>
                  </a:extLst>
                </p14:cNvPr>
                <p14:cNvContentPartPr/>
                <p14:nvPr/>
              </p14:nvContentPartPr>
              <p14:xfrm>
                <a:off x="9077413" y="1383672"/>
                <a:ext cx="69120" cy="159120"/>
              </p14:xfrm>
            </p:contentPart>
          </mc:Choice>
          <mc:Fallback xmlns="">
            <p:pic>
              <p:nvPicPr>
                <p:cNvPr id="245" name="Freihand 244">
                  <a:extLst>
                    <a:ext uri="{FF2B5EF4-FFF2-40B4-BE49-F238E27FC236}">
                      <a16:creationId xmlns:a16="http://schemas.microsoft.com/office/drawing/2014/main" id="{71B41B65-1511-483C-B6E3-BFA500C300AE}"/>
                    </a:ext>
                  </a:extLst>
                </p:cNvPr>
                <p:cNvPicPr/>
                <p:nvPr/>
              </p:nvPicPr>
              <p:blipFill>
                <a:blip r:embed="rId364"/>
                <a:stretch>
                  <a:fillRect/>
                </a:stretch>
              </p:blipFill>
              <p:spPr>
                <a:xfrm>
                  <a:off x="9073093" y="1379352"/>
                  <a:ext cx="77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6" name="Freihand 245">
                  <a:extLst>
                    <a:ext uri="{FF2B5EF4-FFF2-40B4-BE49-F238E27FC236}">
                      <a16:creationId xmlns:a16="http://schemas.microsoft.com/office/drawing/2014/main" id="{838060DC-0214-4507-BC31-35D5004CA7F6}"/>
                    </a:ext>
                  </a:extLst>
                </p14:cNvPr>
                <p14:cNvContentPartPr/>
                <p14:nvPr/>
              </p14:nvContentPartPr>
              <p14:xfrm>
                <a:off x="9160573" y="1435512"/>
                <a:ext cx="104400" cy="79200"/>
              </p14:xfrm>
            </p:contentPart>
          </mc:Choice>
          <mc:Fallback xmlns="">
            <p:pic>
              <p:nvPicPr>
                <p:cNvPr id="246" name="Freihand 245">
                  <a:extLst>
                    <a:ext uri="{FF2B5EF4-FFF2-40B4-BE49-F238E27FC236}">
                      <a16:creationId xmlns:a16="http://schemas.microsoft.com/office/drawing/2014/main" id="{838060DC-0214-4507-BC31-35D5004CA7F6}"/>
                    </a:ext>
                  </a:extLst>
                </p:cNvPr>
                <p:cNvPicPr/>
                <p:nvPr/>
              </p:nvPicPr>
              <p:blipFill>
                <a:blip r:embed="rId366"/>
                <a:stretch>
                  <a:fillRect/>
                </a:stretch>
              </p:blipFill>
              <p:spPr>
                <a:xfrm>
                  <a:off x="9156253" y="1431192"/>
                  <a:ext cx="113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8" name="Freihand 247">
                  <a:extLst>
                    <a:ext uri="{FF2B5EF4-FFF2-40B4-BE49-F238E27FC236}">
                      <a16:creationId xmlns:a16="http://schemas.microsoft.com/office/drawing/2014/main" id="{8975C1E6-34F8-4421-BB20-9E6DBADB9153}"/>
                    </a:ext>
                  </a:extLst>
                </p14:cNvPr>
                <p14:cNvContentPartPr/>
                <p14:nvPr/>
              </p14:nvContentPartPr>
              <p14:xfrm>
                <a:off x="9292693" y="1349112"/>
                <a:ext cx="123120" cy="180720"/>
              </p14:xfrm>
            </p:contentPart>
          </mc:Choice>
          <mc:Fallback xmlns="">
            <p:pic>
              <p:nvPicPr>
                <p:cNvPr id="248" name="Freihand 247">
                  <a:extLst>
                    <a:ext uri="{FF2B5EF4-FFF2-40B4-BE49-F238E27FC236}">
                      <a16:creationId xmlns:a16="http://schemas.microsoft.com/office/drawing/2014/main" id="{8975C1E6-34F8-4421-BB20-9E6DBADB9153}"/>
                    </a:ext>
                  </a:extLst>
                </p:cNvPr>
                <p:cNvPicPr/>
                <p:nvPr/>
              </p:nvPicPr>
              <p:blipFill>
                <a:blip r:embed="rId368"/>
                <a:stretch>
                  <a:fillRect/>
                </a:stretch>
              </p:blipFill>
              <p:spPr>
                <a:xfrm>
                  <a:off x="9288373" y="1344792"/>
                  <a:ext cx="131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9" name="Freihand 248">
                  <a:extLst>
                    <a:ext uri="{FF2B5EF4-FFF2-40B4-BE49-F238E27FC236}">
                      <a16:creationId xmlns:a16="http://schemas.microsoft.com/office/drawing/2014/main" id="{7515A9B7-9858-46E8-A33E-B3A67932259C}"/>
                    </a:ext>
                  </a:extLst>
                </p14:cNvPr>
                <p14:cNvContentPartPr/>
                <p14:nvPr/>
              </p14:nvContentPartPr>
              <p14:xfrm>
                <a:off x="9264253" y="1391232"/>
                <a:ext cx="85320" cy="7920"/>
              </p14:xfrm>
            </p:contentPart>
          </mc:Choice>
          <mc:Fallback xmlns="">
            <p:pic>
              <p:nvPicPr>
                <p:cNvPr id="249" name="Freihand 248">
                  <a:extLst>
                    <a:ext uri="{FF2B5EF4-FFF2-40B4-BE49-F238E27FC236}">
                      <a16:creationId xmlns:a16="http://schemas.microsoft.com/office/drawing/2014/main" id="{7515A9B7-9858-46E8-A33E-B3A67932259C}"/>
                    </a:ext>
                  </a:extLst>
                </p:cNvPr>
                <p:cNvPicPr/>
                <p:nvPr/>
              </p:nvPicPr>
              <p:blipFill>
                <a:blip r:embed="rId370"/>
                <a:stretch>
                  <a:fillRect/>
                </a:stretch>
              </p:blipFill>
              <p:spPr>
                <a:xfrm>
                  <a:off x="9259933" y="1386912"/>
                  <a:ext cx="93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0" name="Freihand 249">
                  <a:extLst>
                    <a:ext uri="{FF2B5EF4-FFF2-40B4-BE49-F238E27FC236}">
                      <a16:creationId xmlns:a16="http://schemas.microsoft.com/office/drawing/2014/main" id="{F1B53E2C-157A-4784-8346-96BABBB12A77}"/>
                    </a:ext>
                  </a:extLst>
                </p14:cNvPr>
                <p14:cNvContentPartPr/>
                <p14:nvPr/>
              </p14:nvContentPartPr>
              <p14:xfrm>
                <a:off x="9412573" y="1438032"/>
                <a:ext cx="74160" cy="64440"/>
              </p14:xfrm>
            </p:contentPart>
          </mc:Choice>
          <mc:Fallback xmlns="">
            <p:pic>
              <p:nvPicPr>
                <p:cNvPr id="250" name="Freihand 249">
                  <a:extLst>
                    <a:ext uri="{FF2B5EF4-FFF2-40B4-BE49-F238E27FC236}">
                      <a16:creationId xmlns:a16="http://schemas.microsoft.com/office/drawing/2014/main" id="{F1B53E2C-157A-4784-8346-96BABBB12A77}"/>
                    </a:ext>
                  </a:extLst>
                </p:cNvPr>
                <p:cNvPicPr/>
                <p:nvPr/>
              </p:nvPicPr>
              <p:blipFill>
                <a:blip r:embed="rId372"/>
                <a:stretch>
                  <a:fillRect/>
                </a:stretch>
              </p:blipFill>
              <p:spPr>
                <a:xfrm>
                  <a:off x="9408253" y="1433712"/>
                  <a:ext cx="82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1" name="Freihand 250">
                  <a:extLst>
                    <a:ext uri="{FF2B5EF4-FFF2-40B4-BE49-F238E27FC236}">
                      <a16:creationId xmlns:a16="http://schemas.microsoft.com/office/drawing/2014/main" id="{B02E21FD-49B2-429B-A9AA-D452137E71BD}"/>
                    </a:ext>
                  </a:extLst>
                </p14:cNvPr>
                <p14:cNvContentPartPr/>
                <p14:nvPr/>
              </p14:nvContentPartPr>
              <p14:xfrm>
                <a:off x="9439933" y="1497792"/>
                <a:ext cx="56880" cy="125640"/>
              </p14:xfrm>
            </p:contentPart>
          </mc:Choice>
          <mc:Fallback xmlns="">
            <p:pic>
              <p:nvPicPr>
                <p:cNvPr id="251" name="Freihand 250">
                  <a:extLst>
                    <a:ext uri="{FF2B5EF4-FFF2-40B4-BE49-F238E27FC236}">
                      <a16:creationId xmlns:a16="http://schemas.microsoft.com/office/drawing/2014/main" id="{B02E21FD-49B2-429B-A9AA-D452137E71BD}"/>
                    </a:ext>
                  </a:extLst>
                </p:cNvPr>
                <p:cNvPicPr/>
                <p:nvPr/>
              </p:nvPicPr>
              <p:blipFill>
                <a:blip r:embed="rId374"/>
                <a:stretch>
                  <a:fillRect/>
                </a:stretch>
              </p:blipFill>
              <p:spPr>
                <a:xfrm>
                  <a:off x="9435613" y="1493472"/>
                  <a:ext cx="65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2" name="Freihand 251">
                  <a:extLst>
                    <a:ext uri="{FF2B5EF4-FFF2-40B4-BE49-F238E27FC236}">
                      <a16:creationId xmlns:a16="http://schemas.microsoft.com/office/drawing/2014/main" id="{1E7B6263-21DB-4B68-B1C4-3FA2B31E91D8}"/>
                    </a:ext>
                  </a:extLst>
                </p14:cNvPr>
                <p14:cNvContentPartPr/>
                <p14:nvPr/>
              </p14:nvContentPartPr>
              <p14:xfrm>
                <a:off x="9631093" y="1362432"/>
                <a:ext cx="14400" cy="100800"/>
              </p14:xfrm>
            </p:contentPart>
          </mc:Choice>
          <mc:Fallback xmlns="">
            <p:pic>
              <p:nvPicPr>
                <p:cNvPr id="252" name="Freihand 251">
                  <a:extLst>
                    <a:ext uri="{FF2B5EF4-FFF2-40B4-BE49-F238E27FC236}">
                      <a16:creationId xmlns:a16="http://schemas.microsoft.com/office/drawing/2014/main" id="{1E7B6263-21DB-4B68-B1C4-3FA2B31E91D8}"/>
                    </a:ext>
                  </a:extLst>
                </p:cNvPr>
                <p:cNvPicPr/>
                <p:nvPr/>
              </p:nvPicPr>
              <p:blipFill>
                <a:blip r:embed="rId376"/>
                <a:stretch>
                  <a:fillRect/>
                </a:stretch>
              </p:blipFill>
              <p:spPr>
                <a:xfrm>
                  <a:off x="9626773" y="1358112"/>
                  <a:ext cx="2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3" name="Freihand 252">
                  <a:extLst>
                    <a:ext uri="{FF2B5EF4-FFF2-40B4-BE49-F238E27FC236}">
                      <a16:creationId xmlns:a16="http://schemas.microsoft.com/office/drawing/2014/main" id="{22ACD7C4-8943-4D1C-AF65-CE14AB9298C4}"/>
                    </a:ext>
                  </a:extLst>
                </p14:cNvPr>
                <p14:cNvContentPartPr/>
                <p14:nvPr/>
              </p14:nvContentPartPr>
              <p14:xfrm>
                <a:off x="9641173" y="1347672"/>
                <a:ext cx="74520" cy="16560"/>
              </p14:xfrm>
            </p:contentPart>
          </mc:Choice>
          <mc:Fallback xmlns="">
            <p:pic>
              <p:nvPicPr>
                <p:cNvPr id="253" name="Freihand 252">
                  <a:extLst>
                    <a:ext uri="{FF2B5EF4-FFF2-40B4-BE49-F238E27FC236}">
                      <a16:creationId xmlns:a16="http://schemas.microsoft.com/office/drawing/2014/main" id="{22ACD7C4-8943-4D1C-AF65-CE14AB9298C4}"/>
                    </a:ext>
                  </a:extLst>
                </p:cNvPr>
                <p:cNvPicPr/>
                <p:nvPr/>
              </p:nvPicPr>
              <p:blipFill>
                <a:blip r:embed="rId378"/>
                <a:stretch>
                  <a:fillRect/>
                </a:stretch>
              </p:blipFill>
              <p:spPr>
                <a:xfrm>
                  <a:off x="9636853" y="1343352"/>
                  <a:ext cx="8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4" name="Freihand 253">
                  <a:extLst>
                    <a:ext uri="{FF2B5EF4-FFF2-40B4-BE49-F238E27FC236}">
                      <a16:creationId xmlns:a16="http://schemas.microsoft.com/office/drawing/2014/main" id="{3B6EA58D-27AE-468C-9A49-6669C7FA4F82}"/>
                    </a:ext>
                  </a:extLst>
                </p14:cNvPr>
                <p14:cNvContentPartPr/>
                <p14:nvPr/>
              </p14:nvContentPartPr>
              <p14:xfrm>
                <a:off x="9619933" y="1398792"/>
                <a:ext cx="98280" cy="72000"/>
              </p14:xfrm>
            </p:contentPart>
          </mc:Choice>
          <mc:Fallback xmlns="">
            <p:pic>
              <p:nvPicPr>
                <p:cNvPr id="254" name="Freihand 253">
                  <a:extLst>
                    <a:ext uri="{FF2B5EF4-FFF2-40B4-BE49-F238E27FC236}">
                      <a16:creationId xmlns:a16="http://schemas.microsoft.com/office/drawing/2014/main" id="{3B6EA58D-27AE-468C-9A49-6669C7FA4F82}"/>
                    </a:ext>
                  </a:extLst>
                </p:cNvPr>
                <p:cNvPicPr/>
                <p:nvPr/>
              </p:nvPicPr>
              <p:blipFill>
                <a:blip r:embed="rId380"/>
                <a:stretch>
                  <a:fillRect/>
                </a:stretch>
              </p:blipFill>
              <p:spPr>
                <a:xfrm>
                  <a:off x="9615613" y="1394472"/>
                  <a:ext cx="106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5" name="Freihand 254">
                  <a:extLst>
                    <a:ext uri="{FF2B5EF4-FFF2-40B4-BE49-F238E27FC236}">
                      <a16:creationId xmlns:a16="http://schemas.microsoft.com/office/drawing/2014/main" id="{BE6901F4-C645-4487-BDE5-7E8B98B43BEE}"/>
                    </a:ext>
                  </a:extLst>
                </p14:cNvPr>
                <p14:cNvContentPartPr/>
                <p14:nvPr/>
              </p14:nvContentPartPr>
              <p14:xfrm>
                <a:off x="9727213" y="1367112"/>
                <a:ext cx="96120" cy="99000"/>
              </p14:xfrm>
            </p:contentPart>
          </mc:Choice>
          <mc:Fallback xmlns="">
            <p:pic>
              <p:nvPicPr>
                <p:cNvPr id="255" name="Freihand 254">
                  <a:extLst>
                    <a:ext uri="{FF2B5EF4-FFF2-40B4-BE49-F238E27FC236}">
                      <a16:creationId xmlns:a16="http://schemas.microsoft.com/office/drawing/2014/main" id="{BE6901F4-C645-4487-BDE5-7E8B98B43BEE}"/>
                    </a:ext>
                  </a:extLst>
                </p:cNvPr>
                <p:cNvPicPr/>
                <p:nvPr/>
              </p:nvPicPr>
              <p:blipFill>
                <a:blip r:embed="rId382"/>
                <a:stretch>
                  <a:fillRect/>
                </a:stretch>
              </p:blipFill>
              <p:spPr>
                <a:xfrm>
                  <a:off x="9722893" y="1362792"/>
                  <a:ext cx="104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6" name="Freihand 255">
                  <a:extLst>
                    <a:ext uri="{FF2B5EF4-FFF2-40B4-BE49-F238E27FC236}">
                      <a16:creationId xmlns:a16="http://schemas.microsoft.com/office/drawing/2014/main" id="{1F3E499A-5850-40AF-8A77-680FC4BABD93}"/>
                    </a:ext>
                  </a:extLst>
                </p14:cNvPr>
                <p14:cNvContentPartPr/>
                <p14:nvPr/>
              </p14:nvContentPartPr>
              <p14:xfrm>
                <a:off x="9844933" y="1357032"/>
                <a:ext cx="129240" cy="102960"/>
              </p14:xfrm>
            </p:contentPart>
          </mc:Choice>
          <mc:Fallback xmlns="">
            <p:pic>
              <p:nvPicPr>
                <p:cNvPr id="256" name="Freihand 255">
                  <a:extLst>
                    <a:ext uri="{FF2B5EF4-FFF2-40B4-BE49-F238E27FC236}">
                      <a16:creationId xmlns:a16="http://schemas.microsoft.com/office/drawing/2014/main" id="{1F3E499A-5850-40AF-8A77-680FC4BABD93}"/>
                    </a:ext>
                  </a:extLst>
                </p:cNvPr>
                <p:cNvPicPr/>
                <p:nvPr/>
              </p:nvPicPr>
              <p:blipFill>
                <a:blip r:embed="rId384"/>
                <a:stretch>
                  <a:fillRect/>
                </a:stretch>
              </p:blipFill>
              <p:spPr>
                <a:xfrm>
                  <a:off x="9840613" y="1352712"/>
                  <a:ext cx="137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7" name="Freihand 256">
                  <a:extLst>
                    <a:ext uri="{FF2B5EF4-FFF2-40B4-BE49-F238E27FC236}">
                      <a16:creationId xmlns:a16="http://schemas.microsoft.com/office/drawing/2014/main" id="{DE1FF12A-77BE-45E3-88FF-A5783C86CC94}"/>
                    </a:ext>
                  </a:extLst>
                </p14:cNvPr>
                <p14:cNvContentPartPr/>
                <p14:nvPr/>
              </p14:nvContentPartPr>
              <p14:xfrm>
                <a:off x="9888853" y="1344792"/>
                <a:ext cx="108360" cy="123840"/>
              </p14:xfrm>
            </p:contentPart>
          </mc:Choice>
          <mc:Fallback xmlns="">
            <p:pic>
              <p:nvPicPr>
                <p:cNvPr id="257" name="Freihand 256">
                  <a:extLst>
                    <a:ext uri="{FF2B5EF4-FFF2-40B4-BE49-F238E27FC236}">
                      <a16:creationId xmlns:a16="http://schemas.microsoft.com/office/drawing/2014/main" id="{DE1FF12A-77BE-45E3-88FF-A5783C86CC94}"/>
                    </a:ext>
                  </a:extLst>
                </p:cNvPr>
                <p:cNvPicPr/>
                <p:nvPr/>
              </p:nvPicPr>
              <p:blipFill>
                <a:blip r:embed="rId386"/>
                <a:stretch>
                  <a:fillRect/>
                </a:stretch>
              </p:blipFill>
              <p:spPr>
                <a:xfrm>
                  <a:off x="9884533" y="1340472"/>
                  <a:ext cx="117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8" name="Freihand 257">
                  <a:extLst>
                    <a:ext uri="{FF2B5EF4-FFF2-40B4-BE49-F238E27FC236}">
                      <a16:creationId xmlns:a16="http://schemas.microsoft.com/office/drawing/2014/main" id="{03F004B9-FB8C-4DCE-869A-7515366B2804}"/>
                    </a:ext>
                  </a:extLst>
                </p14:cNvPr>
                <p14:cNvContentPartPr/>
                <p14:nvPr/>
              </p14:nvContentPartPr>
              <p14:xfrm>
                <a:off x="9996493" y="1319592"/>
                <a:ext cx="88200" cy="102240"/>
              </p14:xfrm>
            </p:contentPart>
          </mc:Choice>
          <mc:Fallback xmlns="">
            <p:pic>
              <p:nvPicPr>
                <p:cNvPr id="258" name="Freihand 257">
                  <a:extLst>
                    <a:ext uri="{FF2B5EF4-FFF2-40B4-BE49-F238E27FC236}">
                      <a16:creationId xmlns:a16="http://schemas.microsoft.com/office/drawing/2014/main" id="{03F004B9-FB8C-4DCE-869A-7515366B2804}"/>
                    </a:ext>
                  </a:extLst>
                </p:cNvPr>
                <p:cNvPicPr/>
                <p:nvPr/>
              </p:nvPicPr>
              <p:blipFill>
                <a:blip r:embed="rId388"/>
                <a:stretch>
                  <a:fillRect/>
                </a:stretch>
              </p:blipFill>
              <p:spPr>
                <a:xfrm>
                  <a:off x="9992173" y="1315272"/>
                  <a:ext cx="96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9" name="Freihand 258">
                  <a:extLst>
                    <a:ext uri="{FF2B5EF4-FFF2-40B4-BE49-F238E27FC236}">
                      <a16:creationId xmlns:a16="http://schemas.microsoft.com/office/drawing/2014/main" id="{DA859AB1-3F96-4E4A-962E-D240F477783F}"/>
                    </a:ext>
                  </a:extLst>
                </p14:cNvPr>
                <p14:cNvContentPartPr/>
                <p14:nvPr/>
              </p14:nvContentPartPr>
              <p14:xfrm>
                <a:off x="10175773" y="1315632"/>
                <a:ext cx="177480" cy="69840"/>
              </p14:xfrm>
            </p:contentPart>
          </mc:Choice>
          <mc:Fallback xmlns="">
            <p:pic>
              <p:nvPicPr>
                <p:cNvPr id="259" name="Freihand 258">
                  <a:extLst>
                    <a:ext uri="{FF2B5EF4-FFF2-40B4-BE49-F238E27FC236}">
                      <a16:creationId xmlns:a16="http://schemas.microsoft.com/office/drawing/2014/main" id="{DA859AB1-3F96-4E4A-962E-D240F477783F}"/>
                    </a:ext>
                  </a:extLst>
                </p:cNvPr>
                <p:cNvPicPr/>
                <p:nvPr/>
              </p:nvPicPr>
              <p:blipFill>
                <a:blip r:embed="rId390"/>
                <a:stretch>
                  <a:fillRect/>
                </a:stretch>
              </p:blipFill>
              <p:spPr>
                <a:xfrm>
                  <a:off x="10171453" y="1311312"/>
                  <a:ext cx="186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0" name="Freihand 259">
                  <a:extLst>
                    <a:ext uri="{FF2B5EF4-FFF2-40B4-BE49-F238E27FC236}">
                      <a16:creationId xmlns:a16="http://schemas.microsoft.com/office/drawing/2014/main" id="{54610592-6281-4FA4-AE36-1E8060A4B364}"/>
                    </a:ext>
                  </a:extLst>
                </p14:cNvPr>
                <p14:cNvContentPartPr/>
                <p14:nvPr/>
              </p14:nvContentPartPr>
              <p14:xfrm>
                <a:off x="10535053" y="1312392"/>
                <a:ext cx="91800" cy="117000"/>
              </p14:xfrm>
            </p:contentPart>
          </mc:Choice>
          <mc:Fallback xmlns="">
            <p:pic>
              <p:nvPicPr>
                <p:cNvPr id="260" name="Freihand 259">
                  <a:extLst>
                    <a:ext uri="{FF2B5EF4-FFF2-40B4-BE49-F238E27FC236}">
                      <a16:creationId xmlns:a16="http://schemas.microsoft.com/office/drawing/2014/main" id="{54610592-6281-4FA4-AE36-1E8060A4B364}"/>
                    </a:ext>
                  </a:extLst>
                </p:cNvPr>
                <p:cNvPicPr/>
                <p:nvPr/>
              </p:nvPicPr>
              <p:blipFill>
                <a:blip r:embed="rId392"/>
                <a:stretch>
                  <a:fillRect/>
                </a:stretch>
              </p:blipFill>
              <p:spPr>
                <a:xfrm>
                  <a:off x="10530733" y="1308072"/>
                  <a:ext cx="100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1" name="Freihand 260">
                  <a:extLst>
                    <a:ext uri="{FF2B5EF4-FFF2-40B4-BE49-F238E27FC236}">
                      <a16:creationId xmlns:a16="http://schemas.microsoft.com/office/drawing/2014/main" id="{97E89AB9-74D5-4284-B5CA-72A40A9F0C62}"/>
                    </a:ext>
                  </a:extLst>
                </p14:cNvPr>
                <p14:cNvContentPartPr/>
                <p14:nvPr/>
              </p14:nvContentPartPr>
              <p14:xfrm>
                <a:off x="10568173" y="1300152"/>
                <a:ext cx="110160" cy="15480"/>
              </p14:xfrm>
            </p:contentPart>
          </mc:Choice>
          <mc:Fallback xmlns="">
            <p:pic>
              <p:nvPicPr>
                <p:cNvPr id="261" name="Freihand 260">
                  <a:extLst>
                    <a:ext uri="{FF2B5EF4-FFF2-40B4-BE49-F238E27FC236}">
                      <a16:creationId xmlns:a16="http://schemas.microsoft.com/office/drawing/2014/main" id="{97E89AB9-74D5-4284-B5CA-72A40A9F0C62}"/>
                    </a:ext>
                  </a:extLst>
                </p:cNvPr>
                <p:cNvPicPr/>
                <p:nvPr/>
              </p:nvPicPr>
              <p:blipFill>
                <a:blip r:embed="rId394"/>
                <a:stretch>
                  <a:fillRect/>
                </a:stretch>
              </p:blipFill>
              <p:spPr>
                <a:xfrm>
                  <a:off x="10563853" y="1295832"/>
                  <a:ext cx="11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 name="Freihand 261">
                  <a:extLst>
                    <a:ext uri="{FF2B5EF4-FFF2-40B4-BE49-F238E27FC236}">
                      <a16:creationId xmlns:a16="http://schemas.microsoft.com/office/drawing/2014/main" id="{76AA3272-FA10-49F7-AC90-05906B2C494F}"/>
                    </a:ext>
                  </a:extLst>
                </p14:cNvPr>
                <p14:cNvContentPartPr/>
                <p14:nvPr/>
              </p14:nvContentPartPr>
              <p14:xfrm>
                <a:off x="10768333" y="1253352"/>
                <a:ext cx="120600" cy="153000"/>
              </p14:xfrm>
            </p:contentPart>
          </mc:Choice>
          <mc:Fallback xmlns="">
            <p:pic>
              <p:nvPicPr>
                <p:cNvPr id="262" name="Freihand 261">
                  <a:extLst>
                    <a:ext uri="{FF2B5EF4-FFF2-40B4-BE49-F238E27FC236}">
                      <a16:creationId xmlns:a16="http://schemas.microsoft.com/office/drawing/2014/main" id="{76AA3272-FA10-49F7-AC90-05906B2C494F}"/>
                    </a:ext>
                  </a:extLst>
                </p:cNvPr>
                <p:cNvPicPr/>
                <p:nvPr/>
              </p:nvPicPr>
              <p:blipFill>
                <a:blip r:embed="rId396"/>
                <a:stretch>
                  <a:fillRect/>
                </a:stretch>
              </p:blipFill>
              <p:spPr>
                <a:xfrm>
                  <a:off x="10764013" y="1249032"/>
                  <a:ext cx="129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3" name="Freihand 262">
                  <a:extLst>
                    <a:ext uri="{FF2B5EF4-FFF2-40B4-BE49-F238E27FC236}">
                      <a16:creationId xmlns:a16="http://schemas.microsoft.com/office/drawing/2014/main" id="{9CD11429-ACCA-4138-9715-BE01F220A429}"/>
                    </a:ext>
                  </a:extLst>
                </p14:cNvPr>
                <p14:cNvContentPartPr/>
                <p14:nvPr/>
              </p14:nvContentPartPr>
              <p14:xfrm>
                <a:off x="10866613" y="1363152"/>
                <a:ext cx="79200" cy="65880"/>
              </p14:xfrm>
            </p:contentPart>
          </mc:Choice>
          <mc:Fallback xmlns="">
            <p:pic>
              <p:nvPicPr>
                <p:cNvPr id="263" name="Freihand 262">
                  <a:extLst>
                    <a:ext uri="{FF2B5EF4-FFF2-40B4-BE49-F238E27FC236}">
                      <a16:creationId xmlns:a16="http://schemas.microsoft.com/office/drawing/2014/main" id="{9CD11429-ACCA-4138-9715-BE01F220A429}"/>
                    </a:ext>
                  </a:extLst>
                </p:cNvPr>
                <p:cNvPicPr/>
                <p:nvPr/>
              </p:nvPicPr>
              <p:blipFill>
                <a:blip r:embed="rId398"/>
                <a:stretch>
                  <a:fillRect/>
                </a:stretch>
              </p:blipFill>
              <p:spPr>
                <a:xfrm>
                  <a:off x="10862293" y="1358832"/>
                  <a:ext cx="87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6" name="Freihand 265">
                  <a:extLst>
                    <a:ext uri="{FF2B5EF4-FFF2-40B4-BE49-F238E27FC236}">
                      <a16:creationId xmlns:a16="http://schemas.microsoft.com/office/drawing/2014/main" id="{EE3F79FF-1730-492D-BE98-063F365926E8}"/>
                    </a:ext>
                  </a:extLst>
                </p14:cNvPr>
                <p14:cNvContentPartPr/>
                <p14:nvPr/>
              </p14:nvContentPartPr>
              <p14:xfrm>
                <a:off x="10497613" y="1489152"/>
                <a:ext cx="459360" cy="72720"/>
              </p14:xfrm>
            </p:contentPart>
          </mc:Choice>
          <mc:Fallback xmlns="">
            <p:pic>
              <p:nvPicPr>
                <p:cNvPr id="266" name="Freihand 265">
                  <a:extLst>
                    <a:ext uri="{FF2B5EF4-FFF2-40B4-BE49-F238E27FC236}">
                      <a16:creationId xmlns:a16="http://schemas.microsoft.com/office/drawing/2014/main" id="{EE3F79FF-1730-492D-BE98-063F365926E8}"/>
                    </a:ext>
                  </a:extLst>
                </p:cNvPr>
                <p:cNvPicPr/>
                <p:nvPr/>
              </p:nvPicPr>
              <p:blipFill>
                <a:blip r:embed="rId400"/>
                <a:stretch>
                  <a:fillRect/>
                </a:stretch>
              </p:blipFill>
              <p:spPr>
                <a:xfrm>
                  <a:off x="10493293" y="1484832"/>
                  <a:ext cx="46800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268" name="Freihand 267">
                <a:extLst>
                  <a:ext uri="{FF2B5EF4-FFF2-40B4-BE49-F238E27FC236}">
                    <a16:creationId xmlns:a16="http://schemas.microsoft.com/office/drawing/2014/main" id="{45C19F86-771E-4B01-A3D4-DC07EAEE205D}"/>
                  </a:ext>
                </a:extLst>
              </p14:cNvPr>
              <p14:cNvContentPartPr/>
              <p14:nvPr/>
            </p14:nvContentPartPr>
            <p14:xfrm>
              <a:off x="3981613" y="1876872"/>
              <a:ext cx="750240" cy="666000"/>
            </p14:xfrm>
          </p:contentPart>
        </mc:Choice>
        <mc:Fallback xmlns="">
          <p:pic>
            <p:nvPicPr>
              <p:cNvPr id="268" name="Freihand 267">
                <a:extLst>
                  <a:ext uri="{FF2B5EF4-FFF2-40B4-BE49-F238E27FC236}">
                    <a16:creationId xmlns:a16="http://schemas.microsoft.com/office/drawing/2014/main" id="{45C19F86-771E-4B01-A3D4-DC07EAEE205D}"/>
                  </a:ext>
                </a:extLst>
              </p:cNvPr>
              <p:cNvPicPr/>
              <p:nvPr/>
            </p:nvPicPr>
            <p:blipFill>
              <a:blip r:embed="rId402"/>
              <a:stretch>
                <a:fillRect/>
              </a:stretch>
            </p:blipFill>
            <p:spPr>
              <a:xfrm>
                <a:off x="3977293" y="1872552"/>
                <a:ext cx="75888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9" name="Freihand 268">
                <a:extLst>
                  <a:ext uri="{FF2B5EF4-FFF2-40B4-BE49-F238E27FC236}">
                    <a16:creationId xmlns:a16="http://schemas.microsoft.com/office/drawing/2014/main" id="{8AE6DA76-C9A6-41B3-87C7-DEA443B01DE9}"/>
                  </a:ext>
                </a:extLst>
              </p14:cNvPr>
              <p14:cNvContentPartPr/>
              <p14:nvPr/>
            </p14:nvContentPartPr>
            <p14:xfrm>
              <a:off x="6152413" y="1614432"/>
              <a:ext cx="1612440" cy="869040"/>
            </p14:xfrm>
          </p:contentPart>
        </mc:Choice>
        <mc:Fallback xmlns="">
          <p:pic>
            <p:nvPicPr>
              <p:cNvPr id="269" name="Freihand 268">
                <a:extLst>
                  <a:ext uri="{FF2B5EF4-FFF2-40B4-BE49-F238E27FC236}">
                    <a16:creationId xmlns:a16="http://schemas.microsoft.com/office/drawing/2014/main" id="{8AE6DA76-C9A6-41B3-87C7-DEA443B01DE9}"/>
                  </a:ext>
                </a:extLst>
              </p:cNvPr>
              <p:cNvPicPr/>
              <p:nvPr/>
            </p:nvPicPr>
            <p:blipFill>
              <a:blip r:embed="rId404"/>
              <a:stretch>
                <a:fillRect/>
              </a:stretch>
            </p:blipFill>
            <p:spPr>
              <a:xfrm>
                <a:off x="6148093" y="1610112"/>
                <a:ext cx="162108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0" name="Freihand 269">
                <a:extLst>
                  <a:ext uri="{FF2B5EF4-FFF2-40B4-BE49-F238E27FC236}">
                    <a16:creationId xmlns:a16="http://schemas.microsoft.com/office/drawing/2014/main" id="{F496BF8D-90C9-4E67-BC23-2172D56F807C}"/>
                  </a:ext>
                </a:extLst>
              </p14:cNvPr>
              <p14:cNvContentPartPr/>
              <p14:nvPr/>
            </p14:nvContentPartPr>
            <p14:xfrm>
              <a:off x="5297773" y="3565992"/>
              <a:ext cx="45720" cy="422640"/>
            </p14:xfrm>
          </p:contentPart>
        </mc:Choice>
        <mc:Fallback xmlns="">
          <p:pic>
            <p:nvPicPr>
              <p:cNvPr id="270" name="Freihand 269">
                <a:extLst>
                  <a:ext uri="{FF2B5EF4-FFF2-40B4-BE49-F238E27FC236}">
                    <a16:creationId xmlns:a16="http://schemas.microsoft.com/office/drawing/2014/main" id="{F496BF8D-90C9-4E67-BC23-2172D56F807C}"/>
                  </a:ext>
                </a:extLst>
              </p:cNvPr>
              <p:cNvPicPr/>
              <p:nvPr/>
            </p:nvPicPr>
            <p:blipFill>
              <a:blip r:embed="rId406"/>
              <a:stretch>
                <a:fillRect/>
              </a:stretch>
            </p:blipFill>
            <p:spPr>
              <a:xfrm>
                <a:off x="5293453" y="3561672"/>
                <a:ext cx="54360" cy="431280"/>
              </a:xfrm>
              <a:prstGeom prst="rect">
                <a:avLst/>
              </a:prstGeom>
            </p:spPr>
          </p:pic>
        </mc:Fallback>
      </mc:AlternateContent>
      <p:grpSp>
        <p:nvGrpSpPr>
          <p:cNvPr id="289" name="Gruppieren 288">
            <a:extLst>
              <a:ext uri="{FF2B5EF4-FFF2-40B4-BE49-F238E27FC236}">
                <a16:creationId xmlns:a16="http://schemas.microsoft.com/office/drawing/2014/main" id="{0EBF82B0-552A-4009-8DE3-B70978D514F4}"/>
              </a:ext>
            </a:extLst>
          </p:cNvPr>
          <p:cNvGrpSpPr/>
          <p:nvPr/>
        </p:nvGrpSpPr>
        <p:grpSpPr>
          <a:xfrm>
            <a:off x="3920413" y="4306872"/>
            <a:ext cx="2299320" cy="929880"/>
            <a:chOff x="3920413" y="4306872"/>
            <a:chExt cx="2299320" cy="929880"/>
          </a:xfrm>
        </p:grpSpPr>
        <mc:AlternateContent xmlns:mc="http://schemas.openxmlformats.org/markup-compatibility/2006" xmlns:p14="http://schemas.microsoft.com/office/powerpoint/2010/main">
          <mc:Choice Requires="p14">
            <p:contentPart p14:bwMode="auto" r:id="rId407">
              <p14:nvContentPartPr>
                <p14:cNvPr id="271" name="Freihand 270">
                  <a:extLst>
                    <a:ext uri="{FF2B5EF4-FFF2-40B4-BE49-F238E27FC236}">
                      <a16:creationId xmlns:a16="http://schemas.microsoft.com/office/drawing/2014/main" id="{6FBCAE97-6AD7-4B59-9107-A3CF8B0FC6C9}"/>
                    </a:ext>
                  </a:extLst>
                </p14:cNvPr>
                <p14:cNvContentPartPr/>
                <p14:nvPr/>
              </p14:nvContentPartPr>
              <p14:xfrm>
                <a:off x="4682533" y="4336752"/>
                <a:ext cx="163080" cy="229320"/>
              </p14:xfrm>
            </p:contentPart>
          </mc:Choice>
          <mc:Fallback xmlns="">
            <p:pic>
              <p:nvPicPr>
                <p:cNvPr id="271" name="Freihand 270">
                  <a:extLst>
                    <a:ext uri="{FF2B5EF4-FFF2-40B4-BE49-F238E27FC236}">
                      <a16:creationId xmlns:a16="http://schemas.microsoft.com/office/drawing/2014/main" id="{6FBCAE97-6AD7-4B59-9107-A3CF8B0FC6C9}"/>
                    </a:ext>
                  </a:extLst>
                </p:cNvPr>
                <p:cNvPicPr/>
                <p:nvPr/>
              </p:nvPicPr>
              <p:blipFill>
                <a:blip r:embed="rId408"/>
                <a:stretch>
                  <a:fillRect/>
                </a:stretch>
              </p:blipFill>
              <p:spPr>
                <a:xfrm>
                  <a:off x="4678213" y="4332432"/>
                  <a:ext cx="171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2" name="Freihand 271">
                  <a:extLst>
                    <a:ext uri="{FF2B5EF4-FFF2-40B4-BE49-F238E27FC236}">
                      <a16:creationId xmlns:a16="http://schemas.microsoft.com/office/drawing/2014/main" id="{92EAF5C1-962C-4E6F-84CB-4828244DFE70}"/>
                    </a:ext>
                  </a:extLst>
                </p14:cNvPr>
                <p14:cNvContentPartPr/>
                <p14:nvPr/>
              </p14:nvContentPartPr>
              <p14:xfrm>
                <a:off x="4830853" y="4383912"/>
                <a:ext cx="201600" cy="169200"/>
              </p14:xfrm>
            </p:contentPart>
          </mc:Choice>
          <mc:Fallback xmlns="">
            <p:pic>
              <p:nvPicPr>
                <p:cNvPr id="272" name="Freihand 271">
                  <a:extLst>
                    <a:ext uri="{FF2B5EF4-FFF2-40B4-BE49-F238E27FC236}">
                      <a16:creationId xmlns:a16="http://schemas.microsoft.com/office/drawing/2014/main" id="{92EAF5C1-962C-4E6F-84CB-4828244DFE70}"/>
                    </a:ext>
                  </a:extLst>
                </p:cNvPr>
                <p:cNvPicPr/>
                <p:nvPr/>
              </p:nvPicPr>
              <p:blipFill>
                <a:blip r:embed="rId410"/>
                <a:stretch>
                  <a:fillRect/>
                </a:stretch>
              </p:blipFill>
              <p:spPr>
                <a:xfrm>
                  <a:off x="4826533" y="4379592"/>
                  <a:ext cx="210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3" name="Freihand 272">
                  <a:extLst>
                    <a:ext uri="{FF2B5EF4-FFF2-40B4-BE49-F238E27FC236}">
                      <a16:creationId xmlns:a16="http://schemas.microsoft.com/office/drawing/2014/main" id="{0198DB38-FCF4-4762-AB12-960D8EBDA81D}"/>
                    </a:ext>
                  </a:extLst>
                </p14:cNvPr>
                <p14:cNvContentPartPr/>
                <p14:nvPr/>
              </p14:nvContentPartPr>
              <p14:xfrm>
                <a:off x="4997893" y="4343232"/>
                <a:ext cx="242640" cy="207360"/>
              </p14:xfrm>
            </p:contentPart>
          </mc:Choice>
          <mc:Fallback xmlns="">
            <p:pic>
              <p:nvPicPr>
                <p:cNvPr id="273" name="Freihand 272">
                  <a:extLst>
                    <a:ext uri="{FF2B5EF4-FFF2-40B4-BE49-F238E27FC236}">
                      <a16:creationId xmlns:a16="http://schemas.microsoft.com/office/drawing/2014/main" id="{0198DB38-FCF4-4762-AB12-960D8EBDA81D}"/>
                    </a:ext>
                  </a:extLst>
                </p:cNvPr>
                <p:cNvPicPr/>
                <p:nvPr/>
              </p:nvPicPr>
              <p:blipFill>
                <a:blip r:embed="rId412"/>
                <a:stretch>
                  <a:fillRect/>
                </a:stretch>
              </p:blipFill>
              <p:spPr>
                <a:xfrm>
                  <a:off x="4993573" y="4338912"/>
                  <a:ext cx="251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4" name="Freihand 273">
                  <a:extLst>
                    <a:ext uri="{FF2B5EF4-FFF2-40B4-BE49-F238E27FC236}">
                      <a16:creationId xmlns:a16="http://schemas.microsoft.com/office/drawing/2014/main" id="{1E52C55E-A9C0-4822-90C5-8DA9978D84E9}"/>
                    </a:ext>
                  </a:extLst>
                </p14:cNvPr>
                <p14:cNvContentPartPr/>
                <p14:nvPr/>
              </p14:nvContentPartPr>
              <p14:xfrm>
                <a:off x="5218933" y="4330632"/>
                <a:ext cx="360" cy="360"/>
              </p14:xfrm>
            </p:contentPart>
          </mc:Choice>
          <mc:Fallback xmlns="">
            <p:pic>
              <p:nvPicPr>
                <p:cNvPr id="274" name="Freihand 273">
                  <a:extLst>
                    <a:ext uri="{FF2B5EF4-FFF2-40B4-BE49-F238E27FC236}">
                      <a16:creationId xmlns:a16="http://schemas.microsoft.com/office/drawing/2014/main" id="{1E52C55E-A9C0-4822-90C5-8DA9978D84E9}"/>
                    </a:ext>
                  </a:extLst>
                </p:cNvPr>
                <p:cNvPicPr/>
                <p:nvPr/>
              </p:nvPicPr>
              <p:blipFill>
                <a:blip r:embed="rId43"/>
                <a:stretch>
                  <a:fillRect/>
                </a:stretch>
              </p:blipFill>
              <p:spPr>
                <a:xfrm>
                  <a:off x="5214613" y="432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5" name="Freihand 274">
                  <a:extLst>
                    <a:ext uri="{FF2B5EF4-FFF2-40B4-BE49-F238E27FC236}">
                      <a16:creationId xmlns:a16="http://schemas.microsoft.com/office/drawing/2014/main" id="{A3C324C2-F2C3-4AFD-A467-81F1DD36742F}"/>
                    </a:ext>
                  </a:extLst>
                </p14:cNvPr>
                <p14:cNvContentPartPr/>
                <p14:nvPr/>
              </p14:nvContentPartPr>
              <p14:xfrm>
                <a:off x="5273653" y="4306872"/>
                <a:ext cx="258120" cy="339480"/>
              </p14:xfrm>
            </p:contentPart>
          </mc:Choice>
          <mc:Fallback xmlns="">
            <p:pic>
              <p:nvPicPr>
                <p:cNvPr id="275" name="Freihand 274">
                  <a:extLst>
                    <a:ext uri="{FF2B5EF4-FFF2-40B4-BE49-F238E27FC236}">
                      <a16:creationId xmlns:a16="http://schemas.microsoft.com/office/drawing/2014/main" id="{A3C324C2-F2C3-4AFD-A467-81F1DD36742F}"/>
                    </a:ext>
                  </a:extLst>
                </p:cNvPr>
                <p:cNvPicPr/>
                <p:nvPr/>
              </p:nvPicPr>
              <p:blipFill>
                <a:blip r:embed="rId415"/>
                <a:stretch>
                  <a:fillRect/>
                </a:stretch>
              </p:blipFill>
              <p:spPr>
                <a:xfrm>
                  <a:off x="5269333" y="4302552"/>
                  <a:ext cx="266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6" name="Freihand 275">
                  <a:extLst>
                    <a:ext uri="{FF2B5EF4-FFF2-40B4-BE49-F238E27FC236}">
                      <a16:creationId xmlns:a16="http://schemas.microsoft.com/office/drawing/2014/main" id="{BB05A1E1-B0C5-4BFB-B27C-A0F80C519FE1}"/>
                    </a:ext>
                  </a:extLst>
                </p14:cNvPr>
                <p14:cNvContentPartPr/>
                <p14:nvPr/>
              </p14:nvContentPartPr>
              <p14:xfrm>
                <a:off x="5531773" y="4409472"/>
                <a:ext cx="90000" cy="87120"/>
              </p14:xfrm>
            </p:contentPart>
          </mc:Choice>
          <mc:Fallback xmlns="">
            <p:pic>
              <p:nvPicPr>
                <p:cNvPr id="276" name="Freihand 275">
                  <a:extLst>
                    <a:ext uri="{FF2B5EF4-FFF2-40B4-BE49-F238E27FC236}">
                      <a16:creationId xmlns:a16="http://schemas.microsoft.com/office/drawing/2014/main" id="{BB05A1E1-B0C5-4BFB-B27C-A0F80C519FE1}"/>
                    </a:ext>
                  </a:extLst>
                </p:cNvPr>
                <p:cNvPicPr/>
                <p:nvPr/>
              </p:nvPicPr>
              <p:blipFill>
                <a:blip r:embed="rId417"/>
                <a:stretch>
                  <a:fillRect/>
                </a:stretch>
              </p:blipFill>
              <p:spPr>
                <a:xfrm>
                  <a:off x="5527453" y="4405152"/>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7" name="Freihand 276">
                  <a:extLst>
                    <a:ext uri="{FF2B5EF4-FFF2-40B4-BE49-F238E27FC236}">
                      <a16:creationId xmlns:a16="http://schemas.microsoft.com/office/drawing/2014/main" id="{1C426A90-8912-410E-8187-8DA4F0BDF22A}"/>
                    </a:ext>
                  </a:extLst>
                </p14:cNvPr>
                <p14:cNvContentPartPr/>
                <p14:nvPr/>
              </p14:nvContentPartPr>
              <p14:xfrm>
                <a:off x="5616733" y="4401192"/>
                <a:ext cx="137160" cy="95400"/>
              </p14:xfrm>
            </p:contentPart>
          </mc:Choice>
          <mc:Fallback xmlns="">
            <p:pic>
              <p:nvPicPr>
                <p:cNvPr id="277" name="Freihand 276">
                  <a:extLst>
                    <a:ext uri="{FF2B5EF4-FFF2-40B4-BE49-F238E27FC236}">
                      <a16:creationId xmlns:a16="http://schemas.microsoft.com/office/drawing/2014/main" id="{1C426A90-8912-410E-8187-8DA4F0BDF22A}"/>
                    </a:ext>
                  </a:extLst>
                </p:cNvPr>
                <p:cNvPicPr/>
                <p:nvPr/>
              </p:nvPicPr>
              <p:blipFill>
                <a:blip r:embed="rId419"/>
                <a:stretch>
                  <a:fillRect/>
                </a:stretch>
              </p:blipFill>
              <p:spPr>
                <a:xfrm>
                  <a:off x="5612413" y="4396872"/>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8" name="Freihand 277">
                  <a:extLst>
                    <a:ext uri="{FF2B5EF4-FFF2-40B4-BE49-F238E27FC236}">
                      <a16:creationId xmlns:a16="http://schemas.microsoft.com/office/drawing/2014/main" id="{39C55F84-A565-41D7-84C3-8E3B521D3F2A}"/>
                    </a:ext>
                  </a:extLst>
                </p14:cNvPr>
                <p14:cNvContentPartPr/>
                <p14:nvPr/>
              </p14:nvContentPartPr>
              <p14:xfrm>
                <a:off x="5762893" y="4397592"/>
                <a:ext cx="101520" cy="71640"/>
              </p14:xfrm>
            </p:contentPart>
          </mc:Choice>
          <mc:Fallback xmlns="">
            <p:pic>
              <p:nvPicPr>
                <p:cNvPr id="278" name="Freihand 277">
                  <a:extLst>
                    <a:ext uri="{FF2B5EF4-FFF2-40B4-BE49-F238E27FC236}">
                      <a16:creationId xmlns:a16="http://schemas.microsoft.com/office/drawing/2014/main" id="{39C55F84-A565-41D7-84C3-8E3B521D3F2A}"/>
                    </a:ext>
                  </a:extLst>
                </p:cNvPr>
                <p:cNvPicPr/>
                <p:nvPr/>
              </p:nvPicPr>
              <p:blipFill>
                <a:blip r:embed="rId421"/>
                <a:stretch>
                  <a:fillRect/>
                </a:stretch>
              </p:blipFill>
              <p:spPr>
                <a:xfrm>
                  <a:off x="5758573" y="4393272"/>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9" name="Freihand 278">
                  <a:extLst>
                    <a:ext uri="{FF2B5EF4-FFF2-40B4-BE49-F238E27FC236}">
                      <a16:creationId xmlns:a16="http://schemas.microsoft.com/office/drawing/2014/main" id="{F227819A-393E-436B-A377-F4DC7853144E}"/>
                    </a:ext>
                  </a:extLst>
                </p14:cNvPr>
                <p14:cNvContentPartPr/>
                <p14:nvPr/>
              </p14:nvContentPartPr>
              <p14:xfrm>
                <a:off x="5846053" y="4307952"/>
                <a:ext cx="373680" cy="305640"/>
              </p14:xfrm>
            </p:contentPart>
          </mc:Choice>
          <mc:Fallback xmlns="">
            <p:pic>
              <p:nvPicPr>
                <p:cNvPr id="279" name="Freihand 278">
                  <a:extLst>
                    <a:ext uri="{FF2B5EF4-FFF2-40B4-BE49-F238E27FC236}">
                      <a16:creationId xmlns:a16="http://schemas.microsoft.com/office/drawing/2014/main" id="{F227819A-393E-436B-A377-F4DC7853144E}"/>
                    </a:ext>
                  </a:extLst>
                </p:cNvPr>
                <p:cNvPicPr/>
                <p:nvPr/>
              </p:nvPicPr>
              <p:blipFill>
                <a:blip r:embed="rId423"/>
                <a:stretch>
                  <a:fillRect/>
                </a:stretch>
              </p:blipFill>
              <p:spPr>
                <a:xfrm>
                  <a:off x="5841733" y="4303632"/>
                  <a:ext cx="3823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1" name="Freihand 280">
                  <a:extLst>
                    <a:ext uri="{FF2B5EF4-FFF2-40B4-BE49-F238E27FC236}">
                      <a16:creationId xmlns:a16="http://schemas.microsoft.com/office/drawing/2014/main" id="{BF020585-4F1F-46AF-8C72-AE13F2ABD638}"/>
                    </a:ext>
                  </a:extLst>
                </p14:cNvPr>
                <p14:cNvContentPartPr/>
                <p14:nvPr/>
              </p14:nvContentPartPr>
              <p14:xfrm>
                <a:off x="4697293" y="4723392"/>
                <a:ext cx="289080" cy="232560"/>
              </p14:xfrm>
            </p:contentPart>
          </mc:Choice>
          <mc:Fallback xmlns="">
            <p:pic>
              <p:nvPicPr>
                <p:cNvPr id="281" name="Freihand 280">
                  <a:extLst>
                    <a:ext uri="{FF2B5EF4-FFF2-40B4-BE49-F238E27FC236}">
                      <a16:creationId xmlns:a16="http://schemas.microsoft.com/office/drawing/2014/main" id="{BF020585-4F1F-46AF-8C72-AE13F2ABD638}"/>
                    </a:ext>
                  </a:extLst>
                </p:cNvPr>
                <p:cNvPicPr/>
                <p:nvPr/>
              </p:nvPicPr>
              <p:blipFill>
                <a:blip r:embed="rId425"/>
                <a:stretch>
                  <a:fillRect/>
                </a:stretch>
              </p:blipFill>
              <p:spPr>
                <a:xfrm>
                  <a:off x="4692973" y="4719072"/>
                  <a:ext cx="29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2" name="Freihand 281">
                  <a:extLst>
                    <a:ext uri="{FF2B5EF4-FFF2-40B4-BE49-F238E27FC236}">
                      <a16:creationId xmlns:a16="http://schemas.microsoft.com/office/drawing/2014/main" id="{253DC0E0-5AB2-4D31-8FA6-F003605AEAED}"/>
                    </a:ext>
                  </a:extLst>
                </p14:cNvPr>
                <p14:cNvContentPartPr/>
                <p14:nvPr/>
              </p14:nvContentPartPr>
              <p14:xfrm>
                <a:off x="3920413" y="4970712"/>
                <a:ext cx="168840" cy="266040"/>
              </p14:xfrm>
            </p:contentPart>
          </mc:Choice>
          <mc:Fallback xmlns="">
            <p:pic>
              <p:nvPicPr>
                <p:cNvPr id="282" name="Freihand 281">
                  <a:extLst>
                    <a:ext uri="{FF2B5EF4-FFF2-40B4-BE49-F238E27FC236}">
                      <a16:creationId xmlns:a16="http://schemas.microsoft.com/office/drawing/2014/main" id="{253DC0E0-5AB2-4D31-8FA6-F003605AEAED}"/>
                    </a:ext>
                  </a:extLst>
                </p:cNvPr>
                <p:cNvPicPr/>
                <p:nvPr/>
              </p:nvPicPr>
              <p:blipFill>
                <a:blip r:embed="rId427"/>
                <a:stretch>
                  <a:fillRect/>
                </a:stretch>
              </p:blipFill>
              <p:spPr>
                <a:xfrm>
                  <a:off x="3916093" y="4966392"/>
                  <a:ext cx="177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3" name="Freihand 282">
                  <a:extLst>
                    <a:ext uri="{FF2B5EF4-FFF2-40B4-BE49-F238E27FC236}">
                      <a16:creationId xmlns:a16="http://schemas.microsoft.com/office/drawing/2014/main" id="{36E1F94B-4B70-4FFD-8D7C-34375A086B36}"/>
                    </a:ext>
                  </a:extLst>
                </p14:cNvPr>
                <p14:cNvContentPartPr/>
                <p14:nvPr/>
              </p14:nvContentPartPr>
              <p14:xfrm>
                <a:off x="4082773" y="5147472"/>
                <a:ext cx="120600" cy="73440"/>
              </p14:xfrm>
            </p:contentPart>
          </mc:Choice>
          <mc:Fallback xmlns="">
            <p:pic>
              <p:nvPicPr>
                <p:cNvPr id="283" name="Freihand 282">
                  <a:extLst>
                    <a:ext uri="{FF2B5EF4-FFF2-40B4-BE49-F238E27FC236}">
                      <a16:creationId xmlns:a16="http://schemas.microsoft.com/office/drawing/2014/main" id="{36E1F94B-4B70-4FFD-8D7C-34375A086B36}"/>
                    </a:ext>
                  </a:extLst>
                </p:cNvPr>
                <p:cNvPicPr/>
                <p:nvPr/>
              </p:nvPicPr>
              <p:blipFill>
                <a:blip r:embed="rId429"/>
                <a:stretch>
                  <a:fillRect/>
                </a:stretch>
              </p:blipFill>
              <p:spPr>
                <a:xfrm>
                  <a:off x="4078453" y="5143152"/>
                  <a:ext cx="129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4" name="Freihand 283">
                  <a:extLst>
                    <a:ext uri="{FF2B5EF4-FFF2-40B4-BE49-F238E27FC236}">
                      <a16:creationId xmlns:a16="http://schemas.microsoft.com/office/drawing/2014/main" id="{9D22672B-DBC9-4E1B-B31A-06E869132F8F}"/>
                    </a:ext>
                  </a:extLst>
                </p14:cNvPr>
                <p14:cNvContentPartPr/>
                <p14:nvPr/>
              </p14:nvContentPartPr>
              <p14:xfrm>
                <a:off x="4222453" y="5035152"/>
                <a:ext cx="232560" cy="175680"/>
              </p14:xfrm>
            </p:contentPart>
          </mc:Choice>
          <mc:Fallback xmlns="">
            <p:pic>
              <p:nvPicPr>
                <p:cNvPr id="284" name="Freihand 283">
                  <a:extLst>
                    <a:ext uri="{FF2B5EF4-FFF2-40B4-BE49-F238E27FC236}">
                      <a16:creationId xmlns:a16="http://schemas.microsoft.com/office/drawing/2014/main" id="{9D22672B-DBC9-4E1B-B31A-06E869132F8F}"/>
                    </a:ext>
                  </a:extLst>
                </p:cNvPr>
                <p:cNvPicPr/>
                <p:nvPr/>
              </p:nvPicPr>
              <p:blipFill>
                <a:blip r:embed="rId431"/>
                <a:stretch>
                  <a:fillRect/>
                </a:stretch>
              </p:blipFill>
              <p:spPr>
                <a:xfrm>
                  <a:off x="4218133" y="5030832"/>
                  <a:ext cx="241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5" name="Freihand 284">
                  <a:extLst>
                    <a:ext uri="{FF2B5EF4-FFF2-40B4-BE49-F238E27FC236}">
                      <a16:creationId xmlns:a16="http://schemas.microsoft.com/office/drawing/2014/main" id="{7FF107A9-0E00-4708-AC50-32A944D7E473}"/>
                    </a:ext>
                  </a:extLst>
                </p14:cNvPr>
                <p14:cNvContentPartPr/>
                <p14:nvPr/>
              </p14:nvContentPartPr>
              <p14:xfrm>
                <a:off x="4513333" y="5134872"/>
                <a:ext cx="276480" cy="78120"/>
              </p14:xfrm>
            </p:contentPart>
          </mc:Choice>
          <mc:Fallback xmlns="">
            <p:pic>
              <p:nvPicPr>
                <p:cNvPr id="285" name="Freihand 284">
                  <a:extLst>
                    <a:ext uri="{FF2B5EF4-FFF2-40B4-BE49-F238E27FC236}">
                      <a16:creationId xmlns:a16="http://schemas.microsoft.com/office/drawing/2014/main" id="{7FF107A9-0E00-4708-AC50-32A944D7E473}"/>
                    </a:ext>
                  </a:extLst>
                </p:cNvPr>
                <p:cNvPicPr/>
                <p:nvPr/>
              </p:nvPicPr>
              <p:blipFill>
                <a:blip r:embed="rId433"/>
                <a:stretch>
                  <a:fillRect/>
                </a:stretch>
              </p:blipFill>
              <p:spPr>
                <a:xfrm>
                  <a:off x="4509013" y="5130552"/>
                  <a:ext cx="28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6" name="Freihand 285">
                  <a:extLst>
                    <a:ext uri="{FF2B5EF4-FFF2-40B4-BE49-F238E27FC236}">
                      <a16:creationId xmlns:a16="http://schemas.microsoft.com/office/drawing/2014/main" id="{6E433563-7092-4A5D-94DE-350AECD1AA17}"/>
                    </a:ext>
                  </a:extLst>
                </p14:cNvPr>
                <p14:cNvContentPartPr/>
                <p14:nvPr/>
              </p14:nvContentPartPr>
              <p14:xfrm>
                <a:off x="4751293" y="5080152"/>
                <a:ext cx="360" cy="360"/>
              </p14:xfrm>
            </p:contentPart>
          </mc:Choice>
          <mc:Fallback xmlns="">
            <p:pic>
              <p:nvPicPr>
                <p:cNvPr id="286" name="Freihand 285">
                  <a:extLst>
                    <a:ext uri="{FF2B5EF4-FFF2-40B4-BE49-F238E27FC236}">
                      <a16:creationId xmlns:a16="http://schemas.microsoft.com/office/drawing/2014/main" id="{6E433563-7092-4A5D-94DE-350AECD1AA17}"/>
                    </a:ext>
                  </a:extLst>
                </p:cNvPr>
                <p:cNvPicPr/>
                <p:nvPr/>
              </p:nvPicPr>
              <p:blipFill>
                <a:blip r:embed="rId43"/>
                <a:stretch>
                  <a:fillRect/>
                </a:stretch>
              </p:blipFill>
              <p:spPr>
                <a:xfrm>
                  <a:off x="4746973" y="5075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7" name="Freihand 286">
                  <a:extLst>
                    <a:ext uri="{FF2B5EF4-FFF2-40B4-BE49-F238E27FC236}">
                      <a16:creationId xmlns:a16="http://schemas.microsoft.com/office/drawing/2014/main" id="{482736C2-16FC-430A-A4EF-193FF0C48651}"/>
                    </a:ext>
                  </a:extLst>
                </p14:cNvPr>
                <p14:cNvContentPartPr/>
                <p14:nvPr/>
              </p14:nvContentPartPr>
              <p14:xfrm>
                <a:off x="4814293" y="4967832"/>
                <a:ext cx="119160" cy="226800"/>
              </p14:xfrm>
            </p:contentPart>
          </mc:Choice>
          <mc:Fallback xmlns="">
            <p:pic>
              <p:nvPicPr>
                <p:cNvPr id="287" name="Freihand 286">
                  <a:extLst>
                    <a:ext uri="{FF2B5EF4-FFF2-40B4-BE49-F238E27FC236}">
                      <a16:creationId xmlns:a16="http://schemas.microsoft.com/office/drawing/2014/main" id="{482736C2-16FC-430A-A4EF-193FF0C48651}"/>
                    </a:ext>
                  </a:extLst>
                </p:cNvPr>
                <p:cNvPicPr/>
                <p:nvPr/>
              </p:nvPicPr>
              <p:blipFill>
                <a:blip r:embed="rId436"/>
                <a:stretch>
                  <a:fillRect/>
                </a:stretch>
              </p:blipFill>
              <p:spPr>
                <a:xfrm>
                  <a:off x="4809973" y="4963512"/>
                  <a:ext cx="1278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234CA48B-3D48-4F8A-AEB3-D79808592F00}"/>
                    </a:ext>
                  </a:extLst>
                </p14:cNvPr>
                <p14:cNvContentPartPr/>
                <p14:nvPr/>
              </p14:nvContentPartPr>
              <p14:xfrm>
                <a:off x="4864693" y="5109672"/>
                <a:ext cx="687600" cy="53640"/>
              </p14:xfrm>
            </p:contentPart>
          </mc:Choice>
          <mc:Fallback xmlns="">
            <p:pic>
              <p:nvPicPr>
                <p:cNvPr id="288" name="Freihand 287">
                  <a:extLst>
                    <a:ext uri="{FF2B5EF4-FFF2-40B4-BE49-F238E27FC236}">
                      <a16:creationId xmlns:a16="http://schemas.microsoft.com/office/drawing/2014/main" id="{234CA48B-3D48-4F8A-AEB3-D79808592F00}"/>
                    </a:ext>
                  </a:extLst>
                </p:cNvPr>
                <p:cNvPicPr/>
                <p:nvPr/>
              </p:nvPicPr>
              <p:blipFill>
                <a:blip r:embed="rId438"/>
                <a:stretch>
                  <a:fillRect/>
                </a:stretch>
              </p:blipFill>
              <p:spPr>
                <a:xfrm>
                  <a:off x="4860373" y="5105352"/>
                  <a:ext cx="696240" cy="62280"/>
                </a:xfrm>
                <a:prstGeom prst="rect">
                  <a:avLst/>
                </a:prstGeom>
              </p:spPr>
            </p:pic>
          </mc:Fallback>
        </mc:AlternateContent>
      </p:grpSp>
      <p:grpSp>
        <p:nvGrpSpPr>
          <p:cNvPr id="316" name="Gruppieren 315">
            <a:extLst>
              <a:ext uri="{FF2B5EF4-FFF2-40B4-BE49-F238E27FC236}">
                <a16:creationId xmlns:a16="http://schemas.microsoft.com/office/drawing/2014/main" id="{1FFCF593-84C9-4081-BEC3-D7898E5EE2A0}"/>
              </a:ext>
            </a:extLst>
          </p:cNvPr>
          <p:cNvGrpSpPr/>
          <p:nvPr/>
        </p:nvGrpSpPr>
        <p:grpSpPr>
          <a:xfrm>
            <a:off x="6062773" y="4716192"/>
            <a:ext cx="2247840" cy="528840"/>
            <a:chOff x="6062773" y="4716192"/>
            <a:chExt cx="2247840" cy="528840"/>
          </a:xfrm>
        </p:grpSpPr>
        <mc:AlternateContent xmlns:mc="http://schemas.openxmlformats.org/markup-compatibility/2006" xmlns:p14="http://schemas.microsoft.com/office/powerpoint/2010/main">
          <mc:Choice Requires="p14">
            <p:contentPart p14:bwMode="auto" r:id="rId439">
              <p14:nvContentPartPr>
                <p14:cNvPr id="290" name="Freihand 289">
                  <a:extLst>
                    <a:ext uri="{FF2B5EF4-FFF2-40B4-BE49-F238E27FC236}">
                      <a16:creationId xmlns:a16="http://schemas.microsoft.com/office/drawing/2014/main" id="{95B791BB-71C4-4FA6-8203-CDD5942B1AC4}"/>
                    </a:ext>
                  </a:extLst>
                </p14:cNvPr>
                <p14:cNvContentPartPr/>
                <p14:nvPr/>
              </p14:nvContentPartPr>
              <p14:xfrm>
                <a:off x="6062773" y="4716192"/>
                <a:ext cx="391680" cy="167400"/>
              </p14:xfrm>
            </p:contentPart>
          </mc:Choice>
          <mc:Fallback xmlns="">
            <p:pic>
              <p:nvPicPr>
                <p:cNvPr id="290" name="Freihand 289">
                  <a:extLst>
                    <a:ext uri="{FF2B5EF4-FFF2-40B4-BE49-F238E27FC236}">
                      <a16:creationId xmlns:a16="http://schemas.microsoft.com/office/drawing/2014/main" id="{95B791BB-71C4-4FA6-8203-CDD5942B1AC4}"/>
                    </a:ext>
                  </a:extLst>
                </p:cNvPr>
                <p:cNvPicPr/>
                <p:nvPr/>
              </p:nvPicPr>
              <p:blipFill>
                <a:blip r:embed="rId440"/>
                <a:stretch>
                  <a:fillRect/>
                </a:stretch>
              </p:blipFill>
              <p:spPr>
                <a:xfrm>
                  <a:off x="6058453" y="4711872"/>
                  <a:ext cx="400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1" name="Freihand 290">
                  <a:extLst>
                    <a:ext uri="{FF2B5EF4-FFF2-40B4-BE49-F238E27FC236}">
                      <a16:creationId xmlns:a16="http://schemas.microsoft.com/office/drawing/2014/main" id="{2609819A-31BD-4A4D-ABD1-AB9EA26F8C37}"/>
                    </a:ext>
                  </a:extLst>
                </p14:cNvPr>
                <p14:cNvContentPartPr/>
                <p14:nvPr/>
              </p14:nvContentPartPr>
              <p14:xfrm>
                <a:off x="6226933" y="4950552"/>
                <a:ext cx="170280" cy="149040"/>
              </p14:xfrm>
            </p:contentPart>
          </mc:Choice>
          <mc:Fallback xmlns="">
            <p:pic>
              <p:nvPicPr>
                <p:cNvPr id="291" name="Freihand 290">
                  <a:extLst>
                    <a:ext uri="{FF2B5EF4-FFF2-40B4-BE49-F238E27FC236}">
                      <a16:creationId xmlns:a16="http://schemas.microsoft.com/office/drawing/2014/main" id="{2609819A-31BD-4A4D-ABD1-AB9EA26F8C37}"/>
                    </a:ext>
                  </a:extLst>
                </p:cNvPr>
                <p:cNvPicPr/>
                <p:nvPr/>
              </p:nvPicPr>
              <p:blipFill>
                <a:blip r:embed="rId442"/>
                <a:stretch>
                  <a:fillRect/>
                </a:stretch>
              </p:blipFill>
              <p:spPr>
                <a:xfrm>
                  <a:off x="6222613" y="4946232"/>
                  <a:ext cx="178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2" name="Freihand 291">
                  <a:extLst>
                    <a:ext uri="{FF2B5EF4-FFF2-40B4-BE49-F238E27FC236}">
                      <a16:creationId xmlns:a16="http://schemas.microsoft.com/office/drawing/2014/main" id="{61AEB6EE-EE3E-424D-AF12-18DA8E921A44}"/>
                    </a:ext>
                  </a:extLst>
                </p14:cNvPr>
                <p14:cNvContentPartPr/>
                <p14:nvPr/>
              </p14:nvContentPartPr>
              <p14:xfrm>
                <a:off x="6287053" y="5050632"/>
                <a:ext cx="96480" cy="50760"/>
              </p14:xfrm>
            </p:contentPart>
          </mc:Choice>
          <mc:Fallback xmlns="">
            <p:pic>
              <p:nvPicPr>
                <p:cNvPr id="292" name="Freihand 291">
                  <a:extLst>
                    <a:ext uri="{FF2B5EF4-FFF2-40B4-BE49-F238E27FC236}">
                      <a16:creationId xmlns:a16="http://schemas.microsoft.com/office/drawing/2014/main" id="{61AEB6EE-EE3E-424D-AF12-18DA8E921A44}"/>
                    </a:ext>
                  </a:extLst>
                </p:cNvPr>
                <p:cNvPicPr/>
                <p:nvPr/>
              </p:nvPicPr>
              <p:blipFill>
                <a:blip r:embed="rId444"/>
                <a:stretch>
                  <a:fillRect/>
                </a:stretch>
              </p:blipFill>
              <p:spPr>
                <a:xfrm>
                  <a:off x="6282733" y="5046312"/>
                  <a:ext cx="105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3" name="Freihand 292">
                  <a:extLst>
                    <a:ext uri="{FF2B5EF4-FFF2-40B4-BE49-F238E27FC236}">
                      <a16:creationId xmlns:a16="http://schemas.microsoft.com/office/drawing/2014/main" id="{B069D538-8AC9-4EDC-A40D-037CA7AF78E3}"/>
                    </a:ext>
                  </a:extLst>
                </p14:cNvPr>
                <p14:cNvContentPartPr/>
                <p14:nvPr/>
              </p14:nvContentPartPr>
              <p14:xfrm>
                <a:off x="6377773" y="5040552"/>
                <a:ext cx="138240" cy="46440"/>
              </p14:xfrm>
            </p:contentPart>
          </mc:Choice>
          <mc:Fallback xmlns="">
            <p:pic>
              <p:nvPicPr>
                <p:cNvPr id="293" name="Freihand 292">
                  <a:extLst>
                    <a:ext uri="{FF2B5EF4-FFF2-40B4-BE49-F238E27FC236}">
                      <a16:creationId xmlns:a16="http://schemas.microsoft.com/office/drawing/2014/main" id="{B069D538-8AC9-4EDC-A40D-037CA7AF78E3}"/>
                    </a:ext>
                  </a:extLst>
                </p:cNvPr>
                <p:cNvPicPr/>
                <p:nvPr/>
              </p:nvPicPr>
              <p:blipFill>
                <a:blip r:embed="rId446"/>
                <a:stretch>
                  <a:fillRect/>
                </a:stretch>
              </p:blipFill>
              <p:spPr>
                <a:xfrm>
                  <a:off x="6373453" y="5036232"/>
                  <a:ext cx="146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4" name="Freihand 293">
                  <a:extLst>
                    <a:ext uri="{FF2B5EF4-FFF2-40B4-BE49-F238E27FC236}">
                      <a16:creationId xmlns:a16="http://schemas.microsoft.com/office/drawing/2014/main" id="{74B06203-B47E-46C6-A585-B6932B9D6F8B}"/>
                    </a:ext>
                  </a:extLst>
                </p14:cNvPr>
                <p14:cNvContentPartPr/>
                <p14:nvPr/>
              </p14:nvContentPartPr>
              <p14:xfrm>
                <a:off x="6544453" y="5010312"/>
                <a:ext cx="109440" cy="234720"/>
              </p14:xfrm>
            </p:contentPart>
          </mc:Choice>
          <mc:Fallback xmlns="">
            <p:pic>
              <p:nvPicPr>
                <p:cNvPr id="294" name="Freihand 293">
                  <a:extLst>
                    <a:ext uri="{FF2B5EF4-FFF2-40B4-BE49-F238E27FC236}">
                      <a16:creationId xmlns:a16="http://schemas.microsoft.com/office/drawing/2014/main" id="{74B06203-B47E-46C6-A585-B6932B9D6F8B}"/>
                    </a:ext>
                  </a:extLst>
                </p:cNvPr>
                <p:cNvPicPr/>
                <p:nvPr/>
              </p:nvPicPr>
              <p:blipFill>
                <a:blip r:embed="rId448"/>
                <a:stretch>
                  <a:fillRect/>
                </a:stretch>
              </p:blipFill>
              <p:spPr>
                <a:xfrm>
                  <a:off x="6540133" y="5005992"/>
                  <a:ext cx="118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5" name="Freihand 294">
                  <a:extLst>
                    <a:ext uri="{FF2B5EF4-FFF2-40B4-BE49-F238E27FC236}">
                      <a16:creationId xmlns:a16="http://schemas.microsoft.com/office/drawing/2014/main" id="{34CC3D8E-82E5-4762-B5C2-2E3CE5DBBD65}"/>
                    </a:ext>
                  </a:extLst>
                </p14:cNvPr>
                <p14:cNvContentPartPr/>
                <p14:nvPr/>
              </p14:nvContentPartPr>
              <p14:xfrm>
                <a:off x="6718693" y="5008872"/>
                <a:ext cx="5760" cy="86040"/>
              </p14:xfrm>
            </p:contentPart>
          </mc:Choice>
          <mc:Fallback xmlns="">
            <p:pic>
              <p:nvPicPr>
                <p:cNvPr id="295" name="Freihand 294">
                  <a:extLst>
                    <a:ext uri="{FF2B5EF4-FFF2-40B4-BE49-F238E27FC236}">
                      <a16:creationId xmlns:a16="http://schemas.microsoft.com/office/drawing/2014/main" id="{34CC3D8E-82E5-4762-B5C2-2E3CE5DBBD65}"/>
                    </a:ext>
                  </a:extLst>
                </p:cNvPr>
                <p:cNvPicPr/>
                <p:nvPr/>
              </p:nvPicPr>
              <p:blipFill>
                <a:blip r:embed="rId450"/>
                <a:stretch>
                  <a:fillRect/>
                </a:stretch>
              </p:blipFill>
              <p:spPr>
                <a:xfrm>
                  <a:off x="6714373" y="5004552"/>
                  <a:ext cx="14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6" name="Freihand 295">
                  <a:extLst>
                    <a:ext uri="{FF2B5EF4-FFF2-40B4-BE49-F238E27FC236}">
                      <a16:creationId xmlns:a16="http://schemas.microsoft.com/office/drawing/2014/main" id="{252D9E7D-93BF-41FE-8D84-33FFE1F15293}"/>
                    </a:ext>
                  </a:extLst>
                </p14:cNvPr>
                <p14:cNvContentPartPr/>
                <p14:nvPr/>
              </p14:nvContentPartPr>
              <p14:xfrm>
                <a:off x="6708613" y="4892952"/>
                <a:ext cx="14760" cy="3600"/>
              </p14:xfrm>
            </p:contentPart>
          </mc:Choice>
          <mc:Fallback xmlns="">
            <p:pic>
              <p:nvPicPr>
                <p:cNvPr id="296" name="Freihand 295">
                  <a:extLst>
                    <a:ext uri="{FF2B5EF4-FFF2-40B4-BE49-F238E27FC236}">
                      <a16:creationId xmlns:a16="http://schemas.microsoft.com/office/drawing/2014/main" id="{252D9E7D-93BF-41FE-8D84-33FFE1F15293}"/>
                    </a:ext>
                  </a:extLst>
                </p:cNvPr>
                <p:cNvPicPr/>
                <p:nvPr/>
              </p:nvPicPr>
              <p:blipFill>
                <a:blip r:embed="rId146"/>
                <a:stretch>
                  <a:fillRect/>
                </a:stretch>
              </p:blipFill>
              <p:spPr>
                <a:xfrm>
                  <a:off x="6704293" y="4888632"/>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8" name="Freihand 297">
                  <a:extLst>
                    <a:ext uri="{FF2B5EF4-FFF2-40B4-BE49-F238E27FC236}">
                      <a16:creationId xmlns:a16="http://schemas.microsoft.com/office/drawing/2014/main" id="{5F579E7C-388D-4525-BD91-731527F4F103}"/>
                    </a:ext>
                  </a:extLst>
                </p14:cNvPr>
                <p14:cNvContentPartPr/>
                <p14:nvPr/>
              </p14:nvContentPartPr>
              <p14:xfrm>
                <a:off x="6792493" y="4893672"/>
                <a:ext cx="20880" cy="198000"/>
              </p14:xfrm>
            </p:contentPart>
          </mc:Choice>
          <mc:Fallback xmlns="">
            <p:pic>
              <p:nvPicPr>
                <p:cNvPr id="298" name="Freihand 297">
                  <a:extLst>
                    <a:ext uri="{FF2B5EF4-FFF2-40B4-BE49-F238E27FC236}">
                      <a16:creationId xmlns:a16="http://schemas.microsoft.com/office/drawing/2014/main" id="{5F579E7C-388D-4525-BD91-731527F4F103}"/>
                    </a:ext>
                  </a:extLst>
                </p:cNvPr>
                <p:cNvPicPr/>
                <p:nvPr/>
              </p:nvPicPr>
              <p:blipFill>
                <a:blip r:embed="rId453"/>
                <a:stretch>
                  <a:fillRect/>
                </a:stretch>
              </p:blipFill>
              <p:spPr>
                <a:xfrm>
                  <a:off x="6788173" y="4889352"/>
                  <a:ext cx="29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9" name="Freihand 298">
                  <a:extLst>
                    <a:ext uri="{FF2B5EF4-FFF2-40B4-BE49-F238E27FC236}">
                      <a16:creationId xmlns:a16="http://schemas.microsoft.com/office/drawing/2014/main" id="{5BDA9AEA-9324-40DD-BCA8-01E460FF4C7E}"/>
                    </a:ext>
                  </a:extLst>
                </p14:cNvPr>
                <p14:cNvContentPartPr/>
                <p14:nvPr/>
              </p14:nvContentPartPr>
              <p14:xfrm>
                <a:off x="6724453" y="4960632"/>
                <a:ext cx="158400" cy="16560"/>
              </p14:xfrm>
            </p:contentPart>
          </mc:Choice>
          <mc:Fallback xmlns="">
            <p:pic>
              <p:nvPicPr>
                <p:cNvPr id="299" name="Freihand 298">
                  <a:extLst>
                    <a:ext uri="{FF2B5EF4-FFF2-40B4-BE49-F238E27FC236}">
                      <a16:creationId xmlns:a16="http://schemas.microsoft.com/office/drawing/2014/main" id="{5BDA9AEA-9324-40DD-BCA8-01E460FF4C7E}"/>
                    </a:ext>
                  </a:extLst>
                </p:cNvPr>
                <p:cNvPicPr/>
                <p:nvPr/>
              </p:nvPicPr>
              <p:blipFill>
                <a:blip r:embed="rId455"/>
                <a:stretch>
                  <a:fillRect/>
                </a:stretch>
              </p:blipFill>
              <p:spPr>
                <a:xfrm>
                  <a:off x="6720133" y="4956312"/>
                  <a:ext cx="167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0" name="Freihand 299">
                  <a:extLst>
                    <a:ext uri="{FF2B5EF4-FFF2-40B4-BE49-F238E27FC236}">
                      <a16:creationId xmlns:a16="http://schemas.microsoft.com/office/drawing/2014/main" id="{1EAF1BD9-DD91-4C1D-BE07-C9EC7C524FE0}"/>
                    </a:ext>
                  </a:extLst>
                </p14:cNvPr>
                <p14:cNvContentPartPr/>
                <p14:nvPr/>
              </p14:nvContentPartPr>
              <p14:xfrm>
                <a:off x="6867373" y="4899432"/>
                <a:ext cx="266400" cy="152280"/>
              </p14:xfrm>
            </p:contentPart>
          </mc:Choice>
          <mc:Fallback xmlns="">
            <p:pic>
              <p:nvPicPr>
                <p:cNvPr id="300" name="Freihand 299">
                  <a:extLst>
                    <a:ext uri="{FF2B5EF4-FFF2-40B4-BE49-F238E27FC236}">
                      <a16:creationId xmlns:a16="http://schemas.microsoft.com/office/drawing/2014/main" id="{1EAF1BD9-DD91-4C1D-BE07-C9EC7C524FE0}"/>
                    </a:ext>
                  </a:extLst>
                </p:cNvPr>
                <p:cNvPicPr/>
                <p:nvPr/>
              </p:nvPicPr>
              <p:blipFill>
                <a:blip r:embed="rId457"/>
                <a:stretch>
                  <a:fillRect/>
                </a:stretch>
              </p:blipFill>
              <p:spPr>
                <a:xfrm>
                  <a:off x="6863053" y="4895112"/>
                  <a:ext cx="275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1" name="Freihand 300">
                  <a:extLst>
                    <a:ext uri="{FF2B5EF4-FFF2-40B4-BE49-F238E27FC236}">
                      <a16:creationId xmlns:a16="http://schemas.microsoft.com/office/drawing/2014/main" id="{AB166266-771D-4E00-B1D6-6863B9873314}"/>
                    </a:ext>
                  </a:extLst>
                </p14:cNvPr>
                <p14:cNvContentPartPr/>
                <p14:nvPr/>
              </p14:nvContentPartPr>
              <p14:xfrm>
                <a:off x="7164013" y="4960272"/>
                <a:ext cx="234360" cy="80280"/>
              </p14:xfrm>
            </p:contentPart>
          </mc:Choice>
          <mc:Fallback xmlns="">
            <p:pic>
              <p:nvPicPr>
                <p:cNvPr id="301" name="Freihand 300">
                  <a:extLst>
                    <a:ext uri="{FF2B5EF4-FFF2-40B4-BE49-F238E27FC236}">
                      <a16:creationId xmlns:a16="http://schemas.microsoft.com/office/drawing/2014/main" id="{AB166266-771D-4E00-B1D6-6863B9873314}"/>
                    </a:ext>
                  </a:extLst>
                </p:cNvPr>
                <p:cNvPicPr/>
                <p:nvPr/>
              </p:nvPicPr>
              <p:blipFill>
                <a:blip r:embed="rId459"/>
                <a:stretch>
                  <a:fillRect/>
                </a:stretch>
              </p:blipFill>
              <p:spPr>
                <a:xfrm>
                  <a:off x="7159693" y="4955952"/>
                  <a:ext cx="24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2" name="Freihand 301">
                  <a:extLst>
                    <a:ext uri="{FF2B5EF4-FFF2-40B4-BE49-F238E27FC236}">
                      <a16:creationId xmlns:a16="http://schemas.microsoft.com/office/drawing/2014/main" id="{F2875CBC-BF30-4CCA-B185-82E06BAC6C75}"/>
                    </a:ext>
                  </a:extLst>
                </p14:cNvPr>
                <p14:cNvContentPartPr/>
                <p14:nvPr/>
              </p14:nvContentPartPr>
              <p14:xfrm>
                <a:off x="7391893" y="4906632"/>
                <a:ext cx="29160" cy="3240"/>
              </p14:xfrm>
            </p:contentPart>
          </mc:Choice>
          <mc:Fallback xmlns="">
            <p:pic>
              <p:nvPicPr>
                <p:cNvPr id="302" name="Freihand 301">
                  <a:extLst>
                    <a:ext uri="{FF2B5EF4-FFF2-40B4-BE49-F238E27FC236}">
                      <a16:creationId xmlns:a16="http://schemas.microsoft.com/office/drawing/2014/main" id="{F2875CBC-BF30-4CCA-B185-82E06BAC6C75}"/>
                    </a:ext>
                  </a:extLst>
                </p:cNvPr>
                <p:cNvPicPr/>
                <p:nvPr/>
              </p:nvPicPr>
              <p:blipFill>
                <a:blip r:embed="rId461"/>
                <a:stretch>
                  <a:fillRect/>
                </a:stretch>
              </p:blipFill>
              <p:spPr>
                <a:xfrm>
                  <a:off x="7387573" y="4902312"/>
                  <a:ext cx="37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3" name="Freihand 302">
                  <a:extLst>
                    <a:ext uri="{FF2B5EF4-FFF2-40B4-BE49-F238E27FC236}">
                      <a16:creationId xmlns:a16="http://schemas.microsoft.com/office/drawing/2014/main" id="{6B3E80F8-E3B3-48AF-93C1-261E398DC688}"/>
                    </a:ext>
                  </a:extLst>
                </p14:cNvPr>
                <p14:cNvContentPartPr/>
                <p14:nvPr/>
              </p14:nvContentPartPr>
              <p14:xfrm>
                <a:off x="7463533" y="4850472"/>
                <a:ext cx="113400" cy="170640"/>
              </p14:xfrm>
            </p:contentPart>
          </mc:Choice>
          <mc:Fallback xmlns="">
            <p:pic>
              <p:nvPicPr>
                <p:cNvPr id="303" name="Freihand 302">
                  <a:extLst>
                    <a:ext uri="{FF2B5EF4-FFF2-40B4-BE49-F238E27FC236}">
                      <a16:creationId xmlns:a16="http://schemas.microsoft.com/office/drawing/2014/main" id="{6B3E80F8-E3B3-48AF-93C1-261E398DC688}"/>
                    </a:ext>
                  </a:extLst>
                </p:cNvPr>
                <p:cNvPicPr/>
                <p:nvPr/>
              </p:nvPicPr>
              <p:blipFill>
                <a:blip r:embed="rId463"/>
                <a:stretch>
                  <a:fillRect/>
                </a:stretch>
              </p:blipFill>
              <p:spPr>
                <a:xfrm>
                  <a:off x="7459213" y="4846152"/>
                  <a:ext cx="122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4" name="Freihand 303">
                  <a:extLst>
                    <a:ext uri="{FF2B5EF4-FFF2-40B4-BE49-F238E27FC236}">
                      <a16:creationId xmlns:a16="http://schemas.microsoft.com/office/drawing/2014/main" id="{137476B8-DDA9-4281-8C29-288D17D59107}"/>
                    </a:ext>
                  </a:extLst>
                </p14:cNvPr>
                <p14:cNvContentPartPr/>
                <p14:nvPr/>
              </p14:nvContentPartPr>
              <p14:xfrm>
                <a:off x="7583773" y="4943712"/>
                <a:ext cx="295200" cy="60480"/>
              </p14:xfrm>
            </p:contentPart>
          </mc:Choice>
          <mc:Fallback xmlns="">
            <p:pic>
              <p:nvPicPr>
                <p:cNvPr id="304" name="Freihand 303">
                  <a:extLst>
                    <a:ext uri="{FF2B5EF4-FFF2-40B4-BE49-F238E27FC236}">
                      <a16:creationId xmlns:a16="http://schemas.microsoft.com/office/drawing/2014/main" id="{137476B8-DDA9-4281-8C29-288D17D59107}"/>
                    </a:ext>
                  </a:extLst>
                </p:cNvPr>
                <p:cNvPicPr/>
                <p:nvPr/>
              </p:nvPicPr>
              <p:blipFill>
                <a:blip r:embed="rId465"/>
                <a:stretch>
                  <a:fillRect/>
                </a:stretch>
              </p:blipFill>
              <p:spPr>
                <a:xfrm>
                  <a:off x="7579453" y="4939392"/>
                  <a:ext cx="303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5" name="Freihand 304">
                  <a:extLst>
                    <a:ext uri="{FF2B5EF4-FFF2-40B4-BE49-F238E27FC236}">
                      <a16:creationId xmlns:a16="http://schemas.microsoft.com/office/drawing/2014/main" id="{789AA6C7-D847-4128-9FE0-807BFA05D140}"/>
                    </a:ext>
                  </a:extLst>
                </p14:cNvPr>
                <p14:cNvContentPartPr/>
                <p14:nvPr/>
              </p14:nvContentPartPr>
              <p14:xfrm>
                <a:off x="7918933" y="4935432"/>
                <a:ext cx="174240" cy="54720"/>
              </p14:xfrm>
            </p:contentPart>
          </mc:Choice>
          <mc:Fallback xmlns="">
            <p:pic>
              <p:nvPicPr>
                <p:cNvPr id="305" name="Freihand 304">
                  <a:extLst>
                    <a:ext uri="{FF2B5EF4-FFF2-40B4-BE49-F238E27FC236}">
                      <a16:creationId xmlns:a16="http://schemas.microsoft.com/office/drawing/2014/main" id="{789AA6C7-D847-4128-9FE0-807BFA05D140}"/>
                    </a:ext>
                  </a:extLst>
                </p:cNvPr>
                <p:cNvPicPr/>
                <p:nvPr/>
              </p:nvPicPr>
              <p:blipFill>
                <a:blip r:embed="rId467"/>
                <a:stretch>
                  <a:fillRect/>
                </a:stretch>
              </p:blipFill>
              <p:spPr>
                <a:xfrm>
                  <a:off x="7914613" y="4931112"/>
                  <a:ext cx="182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6" name="Freihand 305">
                  <a:extLst>
                    <a:ext uri="{FF2B5EF4-FFF2-40B4-BE49-F238E27FC236}">
                      <a16:creationId xmlns:a16="http://schemas.microsoft.com/office/drawing/2014/main" id="{B0C83EF5-BA97-4CFC-ADB4-B13DD7AF2EEF}"/>
                    </a:ext>
                  </a:extLst>
                </p14:cNvPr>
                <p14:cNvContentPartPr/>
                <p14:nvPr/>
              </p14:nvContentPartPr>
              <p14:xfrm>
                <a:off x="8140333" y="4921752"/>
                <a:ext cx="170280" cy="78480"/>
              </p14:xfrm>
            </p:contentPart>
          </mc:Choice>
          <mc:Fallback xmlns="">
            <p:pic>
              <p:nvPicPr>
                <p:cNvPr id="306" name="Freihand 305">
                  <a:extLst>
                    <a:ext uri="{FF2B5EF4-FFF2-40B4-BE49-F238E27FC236}">
                      <a16:creationId xmlns:a16="http://schemas.microsoft.com/office/drawing/2014/main" id="{B0C83EF5-BA97-4CFC-ADB4-B13DD7AF2EEF}"/>
                    </a:ext>
                  </a:extLst>
                </p:cNvPr>
                <p:cNvPicPr/>
                <p:nvPr/>
              </p:nvPicPr>
              <p:blipFill>
                <a:blip r:embed="rId469"/>
                <a:stretch>
                  <a:fillRect/>
                </a:stretch>
              </p:blipFill>
              <p:spPr>
                <a:xfrm>
                  <a:off x="8136013" y="4917432"/>
                  <a:ext cx="178920" cy="87120"/>
                </a:xfrm>
                <a:prstGeom prst="rect">
                  <a:avLst/>
                </a:prstGeom>
              </p:spPr>
            </p:pic>
          </mc:Fallback>
        </mc:AlternateContent>
      </p:grpSp>
      <p:grpSp>
        <p:nvGrpSpPr>
          <p:cNvPr id="315" name="Gruppieren 314">
            <a:extLst>
              <a:ext uri="{FF2B5EF4-FFF2-40B4-BE49-F238E27FC236}">
                <a16:creationId xmlns:a16="http://schemas.microsoft.com/office/drawing/2014/main" id="{E7B18A13-334F-4721-86D0-C1D6B5D3687D}"/>
              </a:ext>
            </a:extLst>
          </p:cNvPr>
          <p:cNvGrpSpPr/>
          <p:nvPr/>
        </p:nvGrpSpPr>
        <p:grpSpPr>
          <a:xfrm>
            <a:off x="4122013" y="5616912"/>
            <a:ext cx="1430640" cy="371520"/>
            <a:chOff x="4122013" y="5616912"/>
            <a:chExt cx="1430640" cy="371520"/>
          </a:xfrm>
        </p:grpSpPr>
        <mc:AlternateContent xmlns:mc="http://schemas.openxmlformats.org/markup-compatibility/2006" xmlns:p14="http://schemas.microsoft.com/office/powerpoint/2010/main">
          <mc:Choice Requires="p14">
            <p:contentPart p14:bwMode="auto" r:id="rId470">
              <p14:nvContentPartPr>
                <p14:cNvPr id="307" name="Freihand 306">
                  <a:extLst>
                    <a:ext uri="{FF2B5EF4-FFF2-40B4-BE49-F238E27FC236}">
                      <a16:creationId xmlns:a16="http://schemas.microsoft.com/office/drawing/2014/main" id="{B8A27A4C-B043-4D05-8676-7BA3E085BA8A}"/>
                    </a:ext>
                  </a:extLst>
                </p14:cNvPr>
                <p14:cNvContentPartPr/>
                <p14:nvPr/>
              </p14:nvContentPartPr>
              <p14:xfrm>
                <a:off x="4122013" y="5628432"/>
                <a:ext cx="97920" cy="245880"/>
              </p14:xfrm>
            </p:contentPart>
          </mc:Choice>
          <mc:Fallback xmlns="">
            <p:pic>
              <p:nvPicPr>
                <p:cNvPr id="307" name="Freihand 306">
                  <a:extLst>
                    <a:ext uri="{FF2B5EF4-FFF2-40B4-BE49-F238E27FC236}">
                      <a16:creationId xmlns:a16="http://schemas.microsoft.com/office/drawing/2014/main" id="{B8A27A4C-B043-4D05-8676-7BA3E085BA8A}"/>
                    </a:ext>
                  </a:extLst>
                </p:cNvPr>
                <p:cNvPicPr/>
                <p:nvPr/>
              </p:nvPicPr>
              <p:blipFill>
                <a:blip r:embed="rId471"/>
                <a:stretch>
                  <a:fillRect/>
                </a:stretch>
              </p:blipFill>
              <p:spPr>
                <a:xfrm>
                  <a:off x="4117693" y="5624112"/>
                  <a:ext cx="106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8" name="Freihand 307">
                  <a:extLst>
                    <a:ext uri="{FF2B5EF4-FFF2-40B4-BE49-F238E27FC236}">
                      <a16:creationId xmlns:a16="http://schemas.microsoft.com/office/drawing/2014/main" id="{F22A8D62-FA75-44B3-A2FB-4F7020200E7A}"/>
                    </a:ext>
                  </a:extLst>
                </p14:cNvPr>
                <p14:cNvContentPartPr/>
                <p14:nvPr/>
              </p14:nvContentPartPr>
              <p14:xfrm>
                <a:off x="4230733" y="5759112"/>
                <a:ext cx="128160" cy="95400"/>
              </p14:xfrm>
            </p:contentPart>
          </mc:Choice>
          <mc:Fallback xmlns="">
            <p:pic>
              <p:nvPicPr>
                <p:cNvPr id="308" name="Freihand 307">
                  <a:extLst>
                    <a:ext uri="{FF2B5EF4-FFF2-40B4-BE49-F238E27FC236}">
                      <a16:creationId xmlns:a16="http://schemas.microsoft.com/office/drawing/2014/main" id="{F22A8D62-FA75-44B3-A2FB-4F7020200E7A}"/>
                    </a:ext>
                  </a:extLst>
                </p:cNvPr>
                <p:cNvPicPr/>
                <p:nvPr/>
              </p:nvPicPr>
              <p:blipFill>
                <a:blip r:embed="rId473"/>
                <a:stretch>
                  <a:fillRect/>
                </a:stretch>
              </p:blipFill>
              <p:spPr>
                <a:xfrm>
                  <a:off x="4226413" y="5754792"/>
                  <a:ext cx="136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9" name="Freihand 308">
                  <a:extLst>
                    <a:ext uri="{FF2B5EF4-FFF2-40B4-BE49-F238E27FC236}">
                      <a16:creationId xmlns:a16="http://schemas.microsoft.com/office/drawing/2014/main" id="{678F33E5-29AA-4CC0-B24B-7F8341372900}"/>
                    </a:ext>
                  </a:extLst>
                </p14:cNvPr>
                <p14:cNvContentPartPr/>
                <p14:nvPr/>
              </p14:nvContentPartPr>
              <p14:xfrm>
                <a:off x="4395253" y="5637432"/>
                <a:ext cx="120600" cy="189000"/>
              </p14:xfrm>
            </p:contentPart>
          </mc:Choice>
          <mc:Fallback xmlns="">
            <p:pic>
              <p:nvPicPr>
                <p:cNvPr id="309" name="Freihand 308">
                  <a:extLst>
                    <a:ext uri="{FF2B5EF4-FFF2-40B4-BE49-F238E27FC236}">
                      <a16:creationId xmlns:a16="http://schemas.microsoft.com/office/drawing/2014/main" id="{678F33E5-29AA-4CC0-B24B-7F8341372900}"/>
                    </a:ext>
                  </a:extLst>
                </p:cNvPr>
                <p:cNvPicPr/>
                <p:nvPr/>
              </p:nvPicPr>
              <p:blipFill>
                <a:blip r:embed="rId475"/>
                <a:stretch>
                  <a:fillRect/>
                </a:stretch>
              </p:blipFill>
              <p:spPr>
                <a:xfrm>
                  <a:off x="4390933" y="5633112"/>
                  <a:ext cx="129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0" name="Freihand 309">
                  <a:extLst>
                    <a:ext uri="{FF2B5EF4-FFF2-40B4-BE49-F238E27FC236}">
                      <a16:creationId xmlns:a16="http://schemas.microsoft.com/office/drawing/2014/main" id="{4E7940C7-E8E3-4BA7-9935-214FE340771C}"/>
                    </a:ext>
                  </a:extLst>
                </p14:cNvPr>
                <p14:cNvContentPartPr/>
                <p14:nvPr/>
              </p14:nvContentPartPr>
              <p14:xfrm>
                <a:off x="4554733" y="5748672"/>
                <a:ext cx="164160" cy="68400"/>
              </p14:xfrm>
            </p:contentPart>
          </mc:Choice>
          <mc:Fallback xmlns="">
            <p:pic>
              <p:nvPicPr>
                <p:cNvPr id="310" name="Freihand 309">
                  <a:extLst>
                    <a:ext uri="{FF2B5EF4-FFF2-40B4-BE49-F238E27FC236}">
                      <a16:creationId xmlns:a16="http://schemas.microsoft.com/office/drawing/2014/main" id="{4E7940C7-E8E3-4BA7-9935-214FE340771C}"/>
                    </a:ext>
                  </a:extLst>
                </p:cNvPr>
                <p:cNvPicPr/>
                <p:nvPr/>
              </p:nvPicPr>
              <p:blipFill>
                <a:blip r:embed="rId477"/>
                <a:stretch>
                  <a:fillRect/>
                </a:stretch>
              </p:blipFill>
              <p:spPr>
                <a:xfrm>
                  <a:off x="4550413" y="5744352"/>
                  <a:ext cx="172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1" name="Freihand 310">
                  <a:extLst>
                    <a:ext uri="{FF2B5EF4-FFF2-40B4-BE49-F238E27FC236}">
                      <a16:creationId xmlns:a16="http://schemas.microsoft.com/office/drawing/2014/main" id="{D04EEA96-7DDF-42B3-9858-1FA809604EA4}"/>
                    </a:ext>
                  </a:extLst>
                </p14:cNvPr>
                <p14:cNvContentPartPr/>
                <p14:nvPr/>
              </p14:nvContentPartPr>
              <p14:xfrm>
                <a:off x="4852093" y="5721672"/>
                <a:ext cx="130680" cy="266760"/>
              </p14:xfrm>
            </p:contentPart>
          </mc:Choice>
          <mc:Fallback xmlns="">
            <p:pic>
              <p:nvPicPr>
                <p:cNvPr id="311" name="Freihand 310">
                  <a:extLst>
                    <a:ext uri="{FF2B5EF4-FFF2-40B4-BE49-F238E27FC236}">
                      <a16:creationId xmlns:a16="http://schemas.microsoft.com/office/drawing/2014/main" id="{D04EEA96-7DDF-42B3-9858-1FA809604EA4}"/>
                    </a:ext>
                  </a:extLst>
                </p:cNvPr>
                <p:cNvPicPr/>
                <p:nvPr/>
              </p:nvPicPr>
              <p:blipFill>
                <a:blip r:embed="rId479"/>
                <a:stretch>
                  <a:fillRect/>
                </a:stretch>
              </p:blipFill>
              <p:spPr>
                <a:xfrm>
                  <a:off x="4847773" y="5717352"/>
                  <a:ext cx="139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2" name="Freihand 311">
                  <a:extLst>
                    <a:ext uri="{FF2B5EF4-FFF2-40B4-BE49-F238E27FC236}">
                      <a16:creationId xmlns:a16="http://schemas.microsoft.com/office/drawing/2014/main" id="{3C184F49-108A-4A9B-B763-F830BEC05172}"/>
                    </a:ext>
                  </a:extLst>
                </p14:cNvPr>
                <p14:cNvContentPartPr/>
                <p14:nvPr/>
              </p14:nvContentPartPr>
              <p14:xfrm>
                <a:off x="4986013" y="5712312"/>
                <a:ext cx="139320" cy="99000"/>
              </p14:xfrm>
            </p:contentPart>
          </mc:Choice>
          <mc:Fallback xmlns="">
            <p:pic>
              <p:nvPicPr>
                <p:cNvPr id="312" name="Freihand 311">
                  <a:extLst>
                    <a:ext uri="{FF2B5EF4-FFF2-40B4-BE49-F238E27FC236}">
                      <a16:creationId xmlns:a16="http://schemas.microsoft.com/office/drawing/2014/main" id="{3C184F49-108A-4A9B-B763-F830BEC05172}"/>
                    </a:ext>
                  </a:extLst>
                </p:cNvPr>
                <p:cNvPicPr/>
                <p:nvPr/>
              </p:nvPicPr>
              <p:blipFill>
                <a:blip r:embed="rId481"/>
                <a:stretch>
                  <a:fillRect/>
                </a:stretch>
              </p:blipFill>
              <p:spPr>
                <a:xfrm>
                  <a:off x="4981693" y="5707992"/>
                  <a:ext cx="147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3" name="Freihand 312">
                  <a:extLst>
                    <a:ext uri="{FF2B5EF4-FFF2-40B4-BE49-F238E27FC236}">
                      <a16:creationId xmlns:a16="http://schemas.microsoft.com/office/drawing/2014/main" id="{DBF2A0D5-C08A-41BF-B583-195C948E913A}"/>
                    </a:ext>
                  </a:extLst>
                </p14:cNvPr>
                <p14:cNvContentPartPr/>
                <p14:nvPr/>
              </p14:nvContentPartPr>
              <p14:xfrm>
                <a:off x="5157733" y="5713032"/>
                <a:ext cx="131040" cy="87480"/>
              </p14:xfrm>
            </p:contentPart>
          </mc:Choice>
          <mc:Fallback xmlns="">
            <p:pic>
              <p:nvPicPr>
                <p:cNvPr id="313" name="Freihand 312">
                  <a:extLst>
                    <a:ext uri="{FF2B5EF4-FFF2-40B4-BE49-F238E27FC236}">
                      <a16:creationId xmlns:a16="http://schemas.microsoft.com/office/drawing/2014/main" id="{DBF2A0D5-C08A-41BF-B583-195C948E913A}"/>
                    </a:ext>
                  </a:extLst>
                </p:cNvPr>
                <p:cNvPicPr/>
                <p:nvPr/>
              </p:nvPicPr>
              <p:blipFill>
                <a:blip r:embed="rId483"/>
                <a:stretch>
                  <a:fillRect/>
                </a:stretch>
              </p:blipFill>
              <p:spPr>
                <a:xfrm>
                  <a:off x="5153413" y="5708712"/>
                  <a:ext cx="139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4" name="Freihand 313">
                  <a:extLst>
                    <a:ext uri="{FF2B5EF4-FFF2-40B4-BE49-F238E27FC236}">
                      <a16:creationId xmlns:a16="http://schemas.microsoft.com/office/drawing/2014/main" id="{880FD6A5-4952-4D8D-B579-CEDCBCD29058}"/>
                    </a:ext>
                  </a:extLst>
                </p14:cNvPr>
                <p14:cNvContentPartPr/>
                <p14:nvPr/>
              </p14:nvContentPartPr>
              <p14:xfrm>
                <a:off x="5347813" y="5616912"/>
                <a:ext cx="204840" cy="209160"/>
              </p14:xfrm>
            </p:contentPart>
          </mc:Choice>
          <mc:Fallback xmlns="">
            <p:pic>
              <p:nvPicPr>
                <p:cNvPr id="314" name="Freihand 313">
                  <a:extLst>
                    <a:ext uri="{FF2B5EF4-FFF2-40B4-BE49-F238E27FC236}">
                      <a16:creationId xmlns:a16="http://schemas.microsoft.com/office/drawing/2014/main" id="{880FD6A5-4952-4D8D-B579-CEDCBCD29058}"/>
                    </a:ext>
                  </a:extLst>
                </p:cNvPr>
                <p:cNvPicPr/>
                <p:nvPr/>
              </p:nvPicPr>
              <p:blipFill>
                <a:blip r:embed="rId485"/>
                <a:stretch>
                  <a:fillRect/>
                </a:stretch>
              </p:blipFill>
              <p:spPr>
                <a:xfrm>
                  <a:off x="5343493" y="5612592"/>
                  <a:ext cx="213480" cy="2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6">
            <p14:nvContentPartPr>
              <p14:cNvPr id="317" name="Freihand 316">
                <a:extLst>
                  <a:ext uri="{FF2B5EF4-FFF2-40B4-BE49-F238E27FC236}">
                    <a16:creationId xmlns:a16="http://schemas.microsoft.com/office/drawing/2014/main" id="{58542FEB-B8B4-4871-A882-8E3ACC1FE274}"/>
                  </a:ext>
                </a:extLst>
              </p14:cNvPr>
              <p14:cNvContentPartPr/>
              <p14:nvPr/>
            </p14:nvContentPartPr>
            <p14:xfrm>
              <a:off x="5774773" y="5671632"/>
              <a:ext cx="210960" cy="76320"/>
            </p14:xfrm>
          </p:contentPart>
        </mc:Choice>
        <mc:Fallback xmlns="">
          <p:pic>
            <p:nvPicPr>
              <p:cNvPr id="317" name="Freihand 316">
                <a:extLst>
                  <a:ext uri="{FF2B5EF4-FFF2-40B4-BE49-F238E27FC236}">
                    <a16:creationId xmlns:a16="http://schemas.microsoft.com/office/drawing/2014/main" id="{58542FEB-B8B4-4871-A882-8E3ACC1FE274}"/>
                  </a:ext>
                </a:extLst>
              </p:cNvPr>
              <p:cNvPicPr/>
              <p:nvPr/>
            </p:nvPicPr>
            <p:blipFill>
              <a:blip r:embed="rId487"/>
              <a:stretch>
                <a:fillRect/>
              </a:stretch>
            </p:blipFill>
            <p:spPr>
              <a:xfrm>
                <a:off x="5770453" y="5667312"/>
                <a:ext cx="219600" cy="84960"/>
              </a:xfrm>
              <a:prstGeom prst="rect">
                <a:avLst/>
              </a:prstGeom>
            </p:spPr>
          </p:pic>
        </mc:Fallback>
      </mc:AlternateContent>
      <p:grpSp>
        <p:nvGrpSpPr>
          <p:cNvPr id="329" name="Gruppieren 328">
            <a:extLst>
              <a:ext uri="{FF2B5EF4-FFF2-40B4-BE49-F238E27FC236}">
                <a16:creationId xmlns:a16="http://schemas.microsoft.com/office/drawing/2014/main" id="{7BA21B39-25A2-4BD2-849F-0839A2FEE032}"/>
              </a:ext>
            </a:extLst>
          </p:cNvPr>
          <p:cNvGrpSpPr/>
          <p:nvPr/>
        </p:nvGrpSpPr>
        <p:grpSpPr>
          <a:xfrm>
            <a:off x="6209293" y="5393352"/>
            <a:ext cx="1249200" cy="500760"/>
            <a:chOff x="6209293" y="5393352"/>
            <a:chExt cx="1249200" cy="500760"/>
          </a:xfrm>
        </p:grpSpPr>
        <mc:AlternateContent xmlns:mc="http://schemas.openxmlformats.org/markup-compatibility/2006" xmlns:p14="http://schemas.microsoft.com/office/powerpoint/2010/main">
          <mc:Choice Requires="p14">
            <p:contentPart p14:bwMode="auto" r:id="rId488">
              <p14:nvContentPartPr>
                <p14:cNvPr id="318" name="Freihand 317">
                  <a:extLst>
                    <a:ext uri="{FF2B5EF4-FFF2-40B4-BE49-F238E27FC236}">
                      <a16:creationId xmlns:a16="http://schemas.microsoft.com/office/drawing/2014/main" id="{CE405E90-E217-46C3-A5D0-816428B953AD}"/>
                    </a:ext>
                  </a:extLst>
                </p14:cNvPr>
                <p14:cNvContentPartPr/>
                <p14:nvPr/>
              </p14:nvContentPartPr>
              <p14:xfrm>
                <a:off x="6222973" y="5502792"/>
                <a:ext cx="155880" cy="113400"/>
              </p14:xfrm>
            </p:contentPart>
          </mc:Choice>
          <mc:Fallback xmlns="">
            <p:pic>
              <p:nvPicPr>
                <p:cNvPr id="318" name="Freihand 317">
                  <a:extLst>
                    <a:ext uri="{FF2B5EF4-FFF2-40B4-BE49-F238E27FC236}">
                      <a16:creationId xmlns:a16="http://schemas.microsoft.com/office/drawing/2014/main" id="{CE405E90-E217-46C3-A5D0-816428B953AD}"/>
                    </a:ext>
                  </a:extLst>
                </p:cNvPr>
                <p:cNvPicPr/>
                <p:nvPr/>
              </p:nvPicPr>
              <p:blipFill>
                <a:blip r:embed="rId489"/>
                <a:stretch>
                  <a:fillRect/>
                </a:stretch>
              </p:blipFill>
              <p:spPr>
                <a:xfrm>
                  <a:off x="6218653" y="5498472"/>
                  <a:ext cx="164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9" name="Freihand 318">
                  <a:extLst>
                    <a:ext uri="{FF2B5EF4-FFF2-40B4-BE49-F238E27FC236}">
                      <a16:creationId xmlns:a16="http://schemas.microsoft.com/office/drawing/2014/main" id="{2FFB02AD-9ABE-4316-9CAA-1A577E12A76C}"/>
                    </a:ext>
                  </a:extLst>
                </p14:cNvPr>
                <p14:cNvContentPartPr/>
                <p14:nvPr/>
              </p14:nvContentPartPr>
              <p14:xfrm>
                <a:off x="6209293" y="5660472"/>
                <a:ext cx="228960" cy="19440"/>
              </p14:xfrm>
            </p:contentPart>
          </mc:Choice>
          <mc:Fallback xmlns="">
            <p:pic>
              <p:nvPicPr>
                <p:cNvPr id="319" name="Freihand 318">
                  <a:extLst>
                    <a:ext uri="{FF2B5EF4-FFF2-40B4-BE49-F238E27FC236}">
                      <a16:creationId xmlns:a16="http://schemas.microsoft.com/office/drawing/2014/main" id="{2FFB02AD-9ABE-4316-9CAA-1A577E12A76C}"/>
                    </a:ext>
                  </a:extLst>
                </p:cNvPr>
                <p:cNvPicPr/>
                <p:nvPr/>
              </p:nvPicPr>
              <p:blipFill>
                <a:blip r:embed="rId491"/>
                <a:stretch>
                  <a:fillRect/>
                </a:stretch>
              </p:blipFill>
              <p:spPr>
                <a:xfrm>
                  <a:off x="6204973" y="5656152"/>
                  <a:ext cx="237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0" name="Freihand 319">
                  <a:extLst>
                    <a:ext uri="{FF2B5EF4-FFF2-40B4-BE49-F238E27FC236}">
                      <a16:creationId xmlns:a16="http://schemas.microsoft.com/office/drawing/2014/main" id="{B1A7E1E6-C9F7-4591-BC6D-18FF369D6ED8}"/>
                    </a:ext>
                  </a:extLst>
                </p14:cNvPr>
                <p14:cNvContentPartPr/>
                <p14:nvPr/>
              </p14:nvContentPartPr>
              <p14:xfrm>
                <a:off x="6243133" y="5739312"/>
                <a:ext cx="142200" cy="154800"/>
              </p14:xfrm>
            </p:contentPart>
          </mc:Choice>
          <mc:Fallback xmlns="">
            <p:pic>
              <p:nvPicPr>
                <p:cNvPr id="320" name="Freihand 319">
                  <a:extLst>
                    <a:ext uri="{FF2B5EF4-FFF2-40B4-BE49-F238E27FC236}">
                      <a16:creationId xmlns:a16="http://schemas.microsoft.com/office/drawing/2014/main" id="{B1A7E1E6-C9F7-4591-BC6D-18FF369D6ED8}"/>
                    </a:ext>
                  </a:extLst>
                </p:cNvPr>
                <p:cNvPicPr/>
                <p:nvPr/>
              </p:nvPicPr>
              <p:blipFill>
                <a:blip r:embed="rId493"/>
                <a:stretch>
                  <a:fillRect/>
                </a:stretch>
              </p:blipFill>
              <p:spPr>
                <a:xfrm>
                  <a:off x="6238813" y="5734992"/>
                  <a:ext cx="150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1" name="Freihand 320">
                  <a:extLst>
                    <a:ext uri="{FF2B5EF4-FFF2-40B4-BE49-F238E27FC236}">
                      <a16:creationId xmlns:a16="http://schemas.microsoft.com/office/drawing/2014/main" id="{15BDBDC2-050B-467C-863C-EB9A1A6E8901}"/>
                    </a:ext>
                  </a:extLst>
                </p14:cNvPr>
                <p14:cNvContentPartPr/>
                <p14:nvPr/>
              </p14:nvContentPartPr>
              <p14:xfrm>
                <a:off x="6683053" y="5570112"/>
                <a:ext cx="193320" cy="196560"/>
              </p14:xfrm>
            </p:contentPart>
          </mc:Choice>
          <mc:Fallback xmlns="">
            <p:pic>
              <p:nvPicPr>
                <p:cNvPr id="321" name="Freihand 320">
                  <a:extLst>
                    <a:ext uri="{FF2B5EF4-FFF2-40B4-BE49-F238E27FC236}">
                      <a16:creationId xmlns:a16="http://schemas.microsoft.com/office/drawing/2014/main" id="{15BDBDC2-050B-467C-863C-EB9A1A6E8901}"/>
                    </a:ext>
                  </a:extLst>
                </p:cNvPr>
                <p:cNvPicPr/>
                <p:nvPr/>
              </p:nvPicPr>
              <p:blipFill>
                <a:blip r:embed="rId495"/>
                <a:stretch>
                  <a:fillRect/>
                </a:stretch>
              </p:blipFill>
              <p:spPr>
                <a:xfrm>
                  <a:off x="6678733" y="5565792"/>
                  <a:ext cx="201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2" name="Freihand 321">
                  <a:extLst>
                    <a:ext uri="{FF2B5EF4-FFF2-40B4-BE49-F238E27FC236}">
                      <a16:creationId xmlns:a16="http://schemas.microsoft.com/office/drawing/2014/main" id="{E2E02710-4CAA-4880-9C0E-A2EC07EE077E}"/>
                    </a:ext>
                  </a:extLst>
                </p14:cNvPr>
                <p14:cNvContentPartPr/>
                <p14:nvPr/>
              </p14:nvContentPartPr>
              <p14:xfrm>
                <a:off x="6759733" y="5655432"/>
                <a:ext cx="141120" cy="14760"/>
              </p14:xfrm>
            </p:contentPart>
          </mc:Choice>
          <mc:Fallback xmlns="">
            <p:pic>
              <p:nvPicPr>
                <p:cNvPr id="322" name="Freihand 321">
                  <a:extLst>
                    <a:ext uri="{FF2B5EF4-FFF2-40B4-BE49-F238E27FC236}">
                      <a16:creationId xmlns:a16="http://schemas.microsoft.com/office/drawing/2014/main" id="{E2E02710-4CAA-4880-9C0E-A2EC07EE077E}"/>
                    </a:ext>
                  </a:extLst>
                </p:cNvPr>
                <p:cNvPicPr/>
                <p:nvPr/>
              </p:nvPicPr>
              <p:blipFill>
                <a:blip r:embed="rId497"/>
                <a:stretch>
                  <a:fillRect/>
                </a:stretch>
              </p:blipFill>
              <p:spPr>
                <a:xfrm>
                  <a:off x="6755413" y="5651112"/>
                  <a:ext cx="149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3" name="Freihand 322">
                  <a:extLst>
                    <a:ext uri="{FF2B5EF4-FFF2-40B4-BE49-F238E27FC236}">
                      <a16:creationId xmlns:a16="http://schemas.microsoft.com/office/drawing/2014/main" id="{C89E1F39-5BDB-4E79-9159-DFA15545FBD2}"/>
                    </a:ext>
                  </a:extLst>
                </p14:cNvPr>
                <p14:cNvContentPartPr/>
                <p14:nvPr/>
              </p14:nvContentPartPr>
              <p14:xfrm>
                <a:off x="6922813" y="5568672"/>
                <a:ext cx="144720" cy="167400"/>
              </p14:xfrm>
            </p:contentPart>
          </mc:Choice>
          <mc:Fallback xmlns="">
            <p:pic>
              <p:nvPicPr>
                <p:cNvPr id="323" name="Freihand 322">
                  <a:extLst>
                    <a:ext uri="{FF2B5EF4-FFF2-40B4-BE49-F238E27FC236}">
                      <a16:creationId xmlns:a16="http://schemas.microsoft.com/office/drawing/2014/main" id="{C89E1F39-5BDB-4E79-9159-DFA15545FBD2}"/>
                    </a:ext>
                  </a:extLst>
                </p:cNvPr>
                <p:cNvPicPr/>
                <p:nvPr/>
              </p:nvPicPr>
              <p:blipFill>
                <a:blip r:embed="rId499"/>
                <a:stretch>
                  <a:fillRect/>
                </a:stretch>
              </p:blipFill>
              <p:spPr>
                <a:xfrm>
                  <a:off x="6918493" y="5564352"/>
                  <a:ext cx="153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4" name="Freihand 323">
                  <a:extLst>
                    <a:ext uri="{FF2B5EF4-FFF2-40B4-BE49-F238E27FC236}">
                      <a16:creationId xmlns:a16="http://schemas.microsoft.com/office/drawing/2014/main" id="{62A8C19A-8C93-4854-AF3A-E908F158B8B5}"/>
                    </a:ext>
                  </a:extLst>
                </p14:cNvPr>
                <p14:cNvContentPartPr/>
                <p14:nvPr/>
              </p14:nvContentPartPr>
              <p14:xfrm>
                <a:off x="7185613" y="5575872"/>
                <a:ext cx="113040" cy="152280"/>
              </p14:xfrm>
            </p:contentPart>
          </mc:Choice>
          <mc:Fallback xmlns="">
            <p:pic>
              <p:nvPicPr>
                <p:cNvPr id="324" name="Freihand 323">
                  <a:extLst>
                    <a:ext uri="{FF2B5EF4-FFF2-40B4-BE49-F238E27FC236}">
                      <a16:creationId xmlns:a16="http://schemas.microsoft.com/office/drawing/2014/main" id="{62A8C19A-8C93-4854-AF3A-E908F158B8B5}"/>
                    </a:ext>
                  </a:extLst>
                </p:cNvPr>
                <p:cNvPicPr/>
                <p:nvPr/>
              </p:nvPicPr>
              <p:blipFill>
                <a:blip r:embed="rId501"/>
                <a:stretch>
                  <a:fillRect/>
                </a:stretch>
              </p:blipFill>
              <p:spPr>
                <a:xfrm>
                  <a:off x="7181293" y="5571552"/>
                  <a:ext cx="121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5" name="Freihand 324">
                  <a:extLst>
                    <a:ext uri="{FF2B5EF4-FFF2-40B4-BE49-F238E27FC236}">
                      <a16:creationId xmlns:a16="http://schemas.microsoft.com/office/drawing/2014/main" id="{9F28AEA6-69A6-4507-B6A1-DF2CD5F4F729}"/>
                    </a:ext>
                  </a:extLst>
                </p14:cNvPr>
                <p14:cNvContentPartPr/>
                <p14:nvPr/>
              </p14:nvContentPartPr>
              <p14:xfrm>
                <a:off x="7128373" y="5511792"/>
                <a:ext cx="74880" cy="106560"/>
              </p14:xfrm>
            </p:contentPart>
          </mc:Choice>
          <mc:Fallback xmlns="">
            <p:pic>
              <p:nvPicPr>
                <p:cNvPr id="325" name="Freihand 324">
                  <a:extLst>
                    <a:ext uri="{FF2B5EF4-FFF2-40B4-BE49-F238E27FC236}">
                      <a16:creationId xmlns:a16="http://schemas.microsoft.com/office/drawing/2014/main" id="{9F28AEA6-69A6-4507-B6A1-DF2CD5F4F729}"/>
                    </a:ext>
                  </a:extLst>
                </p:cNvPr>
                <p:cNvPicPr/>
                <p:nvPr/>
              </p:nvPicPr>
              <p:blipFill>
                <a:blip r:embed="rId503"/>
                <a:stretch>
                  <a:fillRect/>
                </a:stretch>
              </p:blipFill>
              <p:spPr>
                <a:xfrm>
                  <a:off x="7124053" y="550747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6" name="Freihand 325">
                  <a:extLst>
                    <a:ext uri="{FF2B5EF4-FFF2-40B4-BE49-F238E27FC236}">
                      <a16:creationId xmlns:a16="http://schemas.microsoft.com/office/drawing/2014/main" id="{3CB9FADC-310A-40D8-8BF6-2FA6DD7F8EBF}"/>
                    </a:ext>
                  </a:extLst>
                </p14:cNvPr>
                <p14:cNvContentPartPr/>
                <p14:nvPr/>
              </p14:nvContentPartPr>
              <p14:xfrm>
                <a:off x="7218373" y="5607912"/>
                <a:ext cx="106200" cy="95760"/>
              </p14:xfrm>
            </p:contentPart>
          </mc:Choice>
          <mc:Fallback xmlns="">
            <p:pic>
              <p:nvPicPr>
                <p:cNvPr id="326" name="Freihand 325">
                  <a:extLst>
                    <a:ext uri="{FF2B5EF4-FFF2-40B4-BE49-F238E27FC236}">
                      <a16:creationId xmlns:a16="http://schemas.microsoft.com/office/drawing/2014/main" id="{3CB9FADC-310A-40D8-8BF6-2FA6DD7F8EBF}"/>
                    </a:ext>
                  </a:extLst>
                </p:cNvPr>
                <p:cNvPicPr/>
                <p:nvPr/>
              </p:nvPicPr>
              <p:blipFill>
                <a:blip r:embed="rId505"/>
                <a:stretch>
                  <a:fillRect/>
                </a:stretch>
              </p:blipFill>
              <p:spPr>
                <a:xfrm>
                  <a:off x="7214053" y="5603592"/>
                  <a:ext cx="114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7" name="Freihand 326">
                  <a:extLst>
                    <a:ext uri="{FF2B5EF4-FFF2-40B4-BE49-F238E27FC236}">
                      <a16:creationId xmlns:a16="http://schemas.microsoft.com/office/drawing/2014/main" id="{3C9BA66D-A508-41A2-9578-C32C33B9CED2}"/>
                    </a:ext>
                  </a:extLst>
                </p14:cNvPr>
                <p14:cNvContentPartPr/>
                <p14:nvPr/>
              </p14:nvContentPartPr>
              <p14:xfrm>
                <a:off x="7146013" y="5468952"/>
                <a:ext cx="312480" cy="379440"/>
              </p14:xfrm>
            </p:contentPart>
          </mc:Choice>
          <mc:Fallback xmlns="">
            <p:pic>
              <p:nvPicPr>
                <p:cNvPr id="327" name="Freihand 326">
                  <a:extLst>
                    <a:ext uri="{FF2B5EF4-FFF2-40B4-BE49-F238E27FC236}">
                      <a16:creationId xmlns:a16="http://schemas.microsoft.com/office/drawing/2014/main" id="{3C9BA66D-A508-41A2-9578-C32C33B9CED2}"/>
                    </a:ext>
                  </a:extLst>
                </p:cNvPr>
                <p:cNvPicPr/>
                <p:nvPr/>
              </p:nvPicPr>
              <p:blipFill>
                <a:blip r:embed="rId507"/>
                <a:stretch>
                  <a:fillRect/>
                </a:stretch>
              </p:blipFill>
              <p:spPr>
                <a:xfrm>
                  <a:off x="7141693" y="5464632"/>
                  <a:ext cx="3211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8" name="Freihand 327">
                  <a:extLst>
                    <a:ext uri="{FF2B5EF4-FFF2-40B4-BE49-F238E27FC236}">
                      <a16:creationId xmlns:a16="http://schemas.microsoft.com/office/drawing/2014/main" id="{DBC89A0A-A612-4C50-84B1-0FA6D20C665C}"/>
                    </a:ext>
                  </a:extLst>
                </p14:cNvPr>
                <p14:cNvContentPartPr/>
                <p14:nvPr/>
              </p14:nvContentPartPr>
              <p14:xfrm>
                <a:off x="6556333" y="5393352"/>
                <a:ext cx="209160" cy="466560"/>
              </p14:xfrm>
            </p:contentPart>
          </mc:Choice>
          <mc:Fallback xmlns="">
            <p:pic>
              <p:nvPicPr>
                <p:cNvPr id="328" name="Freihand 327">
                  <a:extLst>
                    <a:ext uri="{FF2B5EF4-FFF2-40B4-BE49-F238E27FC236}">
                      <a16:creationId xmlns:a16="http://schemas.microsoft.com/office/drawing/2014/main" id="{DBC89A0A-A612-4C50-84B1-0FA6D20C665C}"/>
                    </a:ext>
                  </a:extLst>
                </p:cNvPr>
                <p:cNvPicPr/>
                <p:nvPr/>
              </p:nvPicPr>
              <p:blipFill>
                <a:blip r:embed="rId509"/>
                <a:stretch>
                  <a:fillRect/>
                </a:stretch>
              </p:blipFill>
              <p:spPr>
                <a:xfrm>
                  <a:off x="6552013" y="5389032"/>
                  <a:ext cx="217800" cy="475200"/>
                </a:xfrm>
                <a:prstGeom prst="rect">
                  <a:avLst/>
                </a:prstGeom>
              </p:spPr>
            </p:pic>
          </mc:Fallback>
        </mc:AlternateContent>
      </p:grpSp>
      <p:grpSp>
        <p:nvGrpSpPr>
          <p:cNvPr id="348" name="Gruppieren 347">
            <a:extLst>
              <a:ext uri="{FF2B5EF4-FFF2-40B4-BE49-F238E27FC236}">
                <a16:creationId xmlns:a16="http://schemas.microsoft.com/office/drawing/2014/main" id="{37D7DB0F-7396-4C22-9C29-026527DE0416}"/>
              </a:ext>
            </a:extLst>
          </p:cNvPr>
          <p:cNvGrpSpPr/>
          <p:nvPr/>
        </p:nvGrpSpPr>
        <p:grpSpPr>
          <a:xfrm>
            <a:off x="4444933" y="5988432"/>
            <a:ext cx="4103640" cy="396000"/>
            <a:chOff x="4444933" y="5988432"/>
            <a:chExt cx="4103640" cy="396000"/>
          </a:xfrm>
        </p:grpSpPr>
        <mc:AlternateContent xmlns:mc="http://schemas.openxmlformats.org/markup-compatibility/2006" xmlns:p14="http://schemas.microsoft.com/office/powerpoint/2010/main">
          <mc:Choice Requires="p14">
            <p:contentPart p14:bwMode="auto" r:id="rId510">
              <p14:nvContentPartPr>
                <p14:cNvPr id="330" name="Freihand 329">
                  <a:extLst>
                    <a:ext uri="{FF2B5EF4-FFF2-40B4-BE49-F238E27FC236}">
                      <a16:creationId xmlns:a16="http://schemas.microsoft.com/office/drawing/2014/main" id="{450D8D08-A1BC-4292-8A4B-0B0BC15EF241}"/>
                    </a:ext>
                  </a:extLst>
                </p14:cNvPr>
                <p14:cNvContentPartPr/>
                <p14:nvPr/>
              </p14:nvContentPartPr>
              <p14:xfrm>
                <a:off x="4444933" y="6166272"/>
                <a:ext cx="626400" cy="205920"/>
              </p14:xfrm>
            </p:contentPart>
          </mc:Choice>
          <mc:Fallback xmlns="">
            <p:pic>
              <p:nvPicPr>
                <p:cNvPr id="330" name="Freihand 329">
                  <a:extLst>
                    <a:ext uri="{FF2B5EF4-FFF2-40B4-BE49-F238E27FC236}">
                      <a16:creationId xmlns:a16="http://schemas.microsoft.com/office/drawing/2014/main" id="{450D8D08-A1BC-4292-8A4B-0B0BC15EF241}"/>
                    </a:ext>
                  </a:extLst>
                </p:cNvPr>
                <p:cNvPicPr/>
                <p:nvPr/>
              </p:nvPicPr>
              <p:blipFill>
                <a:blip r:embed="rId511"/>
                <a:stretch>
                  <a:fillRect/>
                </a:stretch>
              </p:blipFill>
              <p:spPr>
                <a:xfrm>
                  <a:off x="4440613" y="6161952"/>
                  <a:ext cx="635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1" name="Freihand 330">
                  <a:extLst>
                    <a:ext uri="{FF2B5EF4-FFF2-40B4-BE49-F238E27FC236}">
                      <a16:creationId xmlns:a16="http://schemas.microsoft.com/office/drawing/2014/main" id="{BB8745C0-7BDB-4D3F-959F-CBF17AFDC78E}"/>
                    </a:ext>
                  </a:extLst>
                </p14:cNvPr>
                <p14:cNvContentPartPr/>
                <p14:nvPr/>
              </p14:nvContentPartPr>
              <p14:xfrm>
                <a:off x="5114893" y="6163032"/>
                <a:ext cx="444240" cy="214200"/>
              </p14:xfrm>
            </p:contentPart>
          </mc:Choice>
          <mc:Fallback xmlns="">
            <p:pic>
              <p:nvPicPr>
                <p:cNvPr id="331" name="Freihand 330">
                  <a:extLst>
                    <a:ext uri="{FF2B5EF4-FFF2-40B4-BE49-F238E27FC236}">
                      <a16:creationId xmlns:a16="http://schemas.microsoft.com/office/drawing/2014/main" id="{BB8745C0-7BDB-4D3F-959F-CBF17AFDC78E}"/>
                    </a:ext>
                  </a:extLst>
                </p:cNvPr>
                <p:cNvPicPr/>
                <p:nvPr/>
              </p:nvPicPr>
              <p:blipFill>
                <a:blip r:embed="rId513"/>
                <a:stretch>
                  <a:fillRect/>
                </a:stretch>
              </p:blipFill>
              <p:spPr>
                <a:xfrm>
                  <a:off x="5110573" y="6158712"/>
                  <a:ext cx="452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2" name="Freihand 331">
                  <a:extLst>
                    <a:ext uri="{FF2B5EF4-FFF2-40B4-BE49-F238E27FC236}">
                      <a16:creationId xmlns:a16="http://schemas.microsoft.com/office/drawing/2014/main" id="{C2A42E54-9441-4CF7-B2B2-5926DB473EC9}"/>
                    </a:ext>
                  </a:extLst>
                </p14:cNvPr>
                <p14:cNvContentPartPr/>
                <p14:nvPr/>
              </p14:nvContentPartPr>
              <p14:xfrm>
                <a:off x="5377333" y="6115872"/>
                <a:ext cx="19440" cy="2160"/>
              </p14:xfrm>
            </p:contentPart>
          </mc:Choice>
          <mc:Fallback xmlns="">
            <p:pic>
              <p:nvPicPr>
                <p:cNvPr id="332" name="Freihand 331">
                  <a:extLst>
                    <a:ext uri="{FF2B5EF4-FFF2-40B4-BE49-F238E27FC236}">
                      <a16:creationId xmlns:a16="http://schemas.microsoft.com/office/drawing/2014/main" id="{C2A42E54-9441-4CF7-B2B2-5926DB473EC9}"/>
                    </a:ext>
                  </a:extLst>
                </p:cNvPr>
                <p:cNvPicPr/>
                <p:nvPr/>
              </p:nvPicPr>
              <p:blipFill>
                <a:blip r:embed="rId515"/>
                <a:stretch>
                  <a:fillRect/>
                </a:stretch>
              </p:blipFill>
              <p:spPr>
                <a:xfrm>
                  <a:off x="5373013" y="6111552"/>
                  <a:ext cx="28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3" name="Freihand 332">
                  <a:extLst>
                    <a:ext uri="{FF2B5EF4-FFF2-40B4-BE49-F238E27FC236}">
                      <a16:creationId xmlns:a16="http://schemas.microsoft.com/office/drawing/2014/main" id="{3CFC0CCD-5052-478E-8067-11FF0A97551D}"/>
                    </a:ext>
                  </a:extLst>
                </p14:cNvPr>
                <p14:cNvContentPartPr/>
                <p14:nvPr/>
              </p14:nvContentPartPr>
              <p14:xfrm>
                <a:off x="5779453" y="6217032"/>
                <a:ext cx="742320" cy="133920"/>
              </p14:xfrm>
            </p:contentPart>
          </mc:Choice>
          <mc:Fallback xmlns="">
            <p:pic>
              <p:nvPicPr>
                <p:cNvPr id="333" name="Freihand 332">
                  <a:extLst>
                    <a:ext uri="{FF2B5EF4-FFF2-40B4-BE49-F238E27FC236}">
                      <a16:creationId xmlns:a16="http://schemas.microsoft.com/office/drawing/2014/main" id="{3CFC0CCD-5052-478E-8067-11FF0A97551D}"/>
                    </a:ext>
                  </a:extLst>
                </p:cNvPr>
                <p:cNvPicPr/>
                <p:nvPr/>
              </p:nvPicPr>
              <p:blipFill>
                <a:blip r:embed="rId517"/>
                <a:stretch>
                  <a:fillRect/>
                </a:stretch>
              </p:blipFill>
              <p:spPr>
                <a:xfrm>
                  <a:off x="5775133" y="6212712"/>
                  <a:ext cx="750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4" name="Freihand 333">
                  <a:extLst>
                    <a:ext uri="{FF2B5EF4-FFF2-40B4-BE49-F238E27FC236}">
                      <a16:creationId xmlns:a16="http://schemas.microsoft.com/office/drawing/2014/main" id="{F5D68EFC-8807-4ABF-951C-C4BB851CBDB9}"/>
                    </a:ext>
                  </a:extLst>
                </p14:cNvPr>
                <p14:cNvContentPartPr/>
                <p14:nvPr/>
              </p14:nvContentPartPr>
              <p14:xfrm>
                <a:off x="6732013" y="6084912"/>
                <a:ext cx="216360" cy="195120"/>
              </p14:xfrm>
            </p:contentPart>
          </mc:Choice>
          <mc:Fallback xmlns="">
            <p:pic>
              <p:nvPicPr>
                <p:cNvPr id="334" name="Freihand 333">
                  <a:extLst>
                    <a:ext uri="{FF2B5EF4-FFF2-40B4-BE49-F238E27FC236}">
                      <a16:creationId xmlns:a16="http://schemas.microsoft.com/office/drawing/2014/main" id="{F5D68EFC-8807-4ABF-951C-C4BB851CBDB9}"/>
                    </a:ext>
                  </a:extLst>
                </p:cNvPr>
                <p:cNvPicPr/>
                <p:nvPr/>
              </p:nvPicPr>
              <p:blipFill>
                <a:blip r:embed="rId519"/>
                <a:stretch>
                  <a:fillRect/>
                </a:stretch>
              </p:blipFill>
              <p:spPr>
                <a:xfrm>
                  <a:off x="6727693" y="6080592"/>
                  <a:ext cx="225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5" name="Freihand 334">
                  <a:extLst>
                    <a:ext uri="{FF2B5EF4-FFF2-40B4-BE49-F238E27FC236}">
                      <a16:creationId xmlns:a16="http://schemas.microsoft.com/office/drawing/2014/main" id="{43EE6155-5A06-4A49-AB8E-E6709649CB06}"/>
                    </a:ext>
                  </a:extLst>
                </p14:cNvPr>
                <p14:cNvContentPartPr/>
                <p14:nvPr/>
              </p14:nvContentPartPr>
              <p14:xfrm>
                <a:off x="6948013" y="6058992"/>
                <a:ext cx="288720" cy="181800"/>
              </p14:xfrm>
            </p:contentPart>
          </mc:Choice>
          <mc:Fallback xmlns="">
            <p:pic>
              <p:nvPicPr>
                <p:cNvPr id="335" name="Freihand 334">
                  <a:extLst>
                    <a:ext uri="{FF2B5EF4-FFF2-40B4-BE49-F238E27FC236}">
                      <a16:creationId xmlns:a16="http://schemas.microsoft.com/office/drawing/2014/main" id="{43EE6155-5A06-4A49-AB8E-E6709649CB06}"/>
                    </a:ext>
                  </a:extLst>
                </p:cNvPr>
                <p:cNvPicPr/>
                <p:nvPr/>
              </p:nvPicPr>
              <p:blipFill>
                <a:blip r:embed="rId521"/>
                <a:stretch>
                  <a:fillRect/>
                </a:stretch>
              </p:blipFill>
              <p:spPr>
                <a:xfrm>
                  <a:off x="6943693" y="6054672"/>
                  <a:ext cx="297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6" name="Freihand 335">
                  <a:extLst>
                    <a:ext uri="{FF2B5EF4-FFF2-40B4-BE49-F238E27FC236}">
                      <a16:creationId xmlns:a16="http://schemas.microsoft.com/office/drawing/2014/main" id="{961F3B8A-F836-4C4D-997E-41A30FA6F768}"/>
                    </a:ext>
                  </a:extLst>
                </p14:cNvPr>
                <p14:cNvContentPartPr/>
                <p14:nvPr/>
              </p14:nvContentPartPr>
              <p14:xfrm>
                <a:off x="7256893" y="6054672"/>
                <a:ext cx="123840" cy="129240"/>
              </p14:xfrm>
            </p:contentPart>
          </mc:Choice>
          <mc:Fallback xmlns="">
            <p:pic>
              <p:nvPicPr>
                <p:cNvPr id="336" name="Freihand 335">
                  <a:extLst>
                    <a:ext uri="{FF2B5EF4-FFF2-40B4-BE49-F238E27FC236}">
                      <a16:creationId xmlns:a16="http://schemas.microsoft.com/office/drawing/2014/main" id="{961F3B8A-F836-4C4D-997E-41A30FA6F768}"/>
                    </a:ext>
                  </a:extLst>
                </p:cNvPr>
                <p:cNvPicPr/>
                <p:nvPr/>
              </p:nvPicPr>
              <p:blipFill>
                <a:blip r:embed="rId523"/>
                <a:stretch>
                  <a:fillRect/>
                </a:stretch>
              </p:blipFill>
              <p:spPr>
                <a:xfrm>
                  <a:off x="7252573" y="6050352"/>
                  <a:ext cx="132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7" name="Freihand 336">
                  <a:extLst>
                    <a:ext uri="{FF2B5EF4-FFF2-40B4-BE49-F238E27FC236}">
                      <a16:creationId xmlns:a16="http://schemas.microsoft.com/office/drawing/2014/main" id="{14A21EF0-72E4-4EB1-90F4-EBAA0DEDB75E}"/>
                    </a:ext>
                  </a:extLst>
                </p14:cNvPr>
                <p14:cNvContentPartPr/>
                <p14:nvPr/>
              </p14:nvContentPartPr>
              <p14:xfrm>
                <a:off x="7317373" y="6154392"/>
                <a:ext cx="83160" cy="47880"/>
              </p14:xfrm>
            </p:contentPart>
          </mc:Choice>
          <mc:Fallback xmlns="">
            <p:pic>
              <p:nvPicPr>
                <p:cNvPr id="337" name="Freihand 336">
                  <a:extLst>
                    <a:ext uri="{FF2B5EF4-FFF2-40B4-BE49-F238E27FC236}">
                      <a16:creationId xmlns:a16="http://schemas.microsoft.com/office/drawing/2014/main" id="{14A21EF0-72E4-4EB1-90F4-EBAA0DEDB75E}"/>
                    </a:ext>
                  </a:extLst>
                </p:cNvPr>
                <p:cNvPicPr/>
                <p:nvPr/>
              </p:nvPicPr>
              <p:blipFill>
                <a:blip r:embed="rId525"/>
                <a:stretch>
                  <a:fillRect/>
                </a:stretch>
              </p:blipFill>
              <p:spPr>
                <a:xfrm>
                  <a:off x="7313053" y="6150072"/>
                  <a:ext cx="91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8" name="Freihand 337">
                  <a:extLst>
                    <a:ext uri="{FF2B5EF4-FFF2-40B4-BE49-F238E27FC236}">
                      <a16:creationId xmlns:a16="http://schemas.microsoft.com/office/drawing/2014/main" id="{CD429AC8-B81E-4267-8398-E20CD60A9E58}"/>
                    </a:ext>
                  </a:extLst>
                </p14:cNvPr>
                <p14:cNvContentPartPr/>
                <p14:nvPr/>
              </p14:nvContentPartPr>
              <p14:xfrm>
                <a:off x="7406653" y="6124872"/>
                <a:ext cx="128520" cy="78120"/>
              </p14:xfrm>
            </p:contentPart>
          </mc:Choice>
          <mc:Fallback xmlns="">
            <p:pic>
              <p:nvPicPr>
                <p:cNvPr id="338" name="Freihand 337">
                  <a:extLst>
                    <a:ext uri="{FF2B5EF4-FFF2-40B4-BE49-F238E27FC236}">
                      <a16:creationId xmlns:a16="http://schemas.microsoft.com/office/drawing/2014/main" id="{CD429AC8-B81E-4267-8398-E20CD60A9E58}"/>
                    </a:ext>
                  </a:extLst>
                </p:cNvPr>
                <p:cNvPicPr/>
                <p:nvPr/>
              </p:nvPicPr>
              <p:blipFill>
                <a:blip r:embed="rId527"/>
                <a:stretch>
                  <a:fillRect/>
                </a:stretch>
              </p:blipFill>
              <p:spPr>
                <a:xfrm>
                  <a:off x="7402333" y="6120552"/>
                  <a:ext cx="137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9" name="Freihand 338">
                  <a:extLst>
                    <a:ext uri="{FF2B5EF4-FFF2-40B4-BE49-F238E27FC236}">
                      <a16:creationId xmlns:a16="http://schemas.microsoft.com/office/drawing/2014/main" id="{5E8C549E-996A-4DD6-B307-CD5E95B9358A}"/>
                    </a:ext>
                  </a:extLst>
                </p14:cNvPr>
                <p14:cNvContentPartPr/>
                <p14:nvPr/>
              </p14:nvContentPartPr>
              <p14:xfrm>
                <a:off x="7591693" y="6092832"/>
                <a:ext cx="230760" cy="108360"/>
              </p14:xfrm>
            </p:contentPart>
          </mc:Choice>
          <mc:Fallback xmlns="">
            <p:pic>
              <p:nvPicPr>
                <p:cNvPr id="339" name="Freihand 338">
                  <a:extLst>
                    <a:ext uri="{FF2B5EF4-FFF2-40B4-BE49-F238E27FC236}">
                      <a16:creationId xmlns:a16="http://schemas.microsoft.com/office/drawing/2014/main" id="{5E8C549E-996A-4DD6-B307-CD5E95B9358A}"/>
                    </a:ext>
                  </a:extLst>
                </p:cNvPr>
                <p:cNvPicPr/>
                <p:nvPr/>
              </p:nvPicPr>
              <p:blipFill>
                <a:blip r:embed="rId529"/>
                <a:stretch>
                  <a:fillRect/>
                </a:stretch>
              </p:blipFill>
              <p:spPr>
                <a:xfrm>
                  <a:off x="7587373" y="6088512"/>
                  <a:ext cx="239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0" name="Freihand 339">
                  <a:extLst>
                    <a:ext uri="{FF2B5EF4-FFF2-40B4-BE49-F238E27FC236}">
                      <a16:creationId xmlns:a16="http://schemas.microsoft.com/office/drawing/2014/main" id="{92E24852-CD8B-4591-B9EC-0FBB40C20AEF}"/>
                    </a:ext>
                  </a:extLst>
                </p14:cNvPr>
                <p14:cNvContentPartPr/>
                <p14:nvPr/>
              </p14:nvContentPartPr>
              <p14:xfrm>
                <a:off x="7785733" y="5991672"/>
                <a:ext cx="52560" cy="31320"/>
              </p14:xfrm>
            </p:contentPart>
          </mc:Choice>
          <mc:Fallback xmlns="">
            <p:pic>
              <p:nvPicPr>
                <p:cNvPr id="340" name="Freihand 339">
                  <a:extLst>
                    <a:ext uri="{FF2B5EF4-FFF2-40B4-BE49-F238E27FC236}">
                      <a16:creationId xmlns:a16="http://schemas.microsoft.com/office/drawing/2014/main" id="{92E24852-CD8B-4591-B9EC-0FBB40C20AEF}"/>
                    </a:ext>
                  </a:extLst>
                </p:cNvPr>
                <p:cNvPicPr/>
                <p:nvPr/>
              </p:nvPicPr>
              <p:blipFill>
                <a:blip r:embed="rId531"/>
                <a:stretch>
                  <a:fillRect/>
                </a:stretch>
              </p:blipFill>
              <p:spPr>
                <a:xfrm>
                  <a:off x="7781413" y="5987352"/>
                  <a:ext cx="61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1" name="Freihand 340">
                  <a:extLst>
                    <a:ext uri="{FF2B5EF4-FFF2-40B4-BE49-F238E27FC236}">
                      <a16:creationId xmlns:a16="http://schemas.microsoft.com/office/drawing/2014/main" id="{BD650850-2123-470A-A963-100CEE1190BB}"/>
                    </a:ext>
                  </a:extLst>
                </p14:cNvPr>
                <p14:cNvContentPartPr/>
                <p14:nvPr/>
              </p14:nvContentPartPr>
              <p14:xfrm>
                <a:off x="7875373" y="5988432"/>
                <a:ext cx="110880" cy="172080"/>
              </p14:xfrm>
            </p:contentPart>
          </mc:Choice>
          <mc:Fallback xmlns="">
            <p:pic>
              <p:nvPicPr>
                <p:cNvPr id="341" name="Freihand 340">
                  <a:extLst>
                    <a:ext uri="{FF2B5EF4-FFF2-40B4-BE49-F238E27FC236}">
                      <a16:creationId xmlns:a16="http://schemas.microsoft.com/office/drawing/2014/main" id="{BD650850-2123-470A-A963-100CEE1190BB}"/>
                    </a:ext>
                  </a:extLst>
                </p:cNvPr>
                <p:cNvPicPr/>
                <p:nvPr/>
              </p:nvPicPr>
              <p:blipFill>
                <a:blip r:embed="rId533"/>
                <a:stretch>
                  <a:fillRect/>
                </a:stretch>
              </p:blipFill>
              <p:spPr>
                <a:xfrm>
                  <a:off x="7871053" y="5984112"/>
                  <a:ext cx="119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2" name="Freihand 341">
                  <a:extLst>
                    <a:ext uri="{FF2B5EF4-FFF2-40B4-BE49-F238E27FC236}">
                      <a16:creationId xmlns:a16="http://schemas.microsoft.com/office/drawing/2014/main" id="{E4756CD8-9A6E-4AB2-B65D-7CEE29680CF3}"/>
                    </a:ext>
                  </a:extLst>
                </p14:cNvPr>
                <p14:cNvContentPartPr/>
                <p14:nvPr/>
              </p14:nvContentPartPr>
              <p14:xfrm>
                <a:off x="7981213" y="6112272"/>
                <a:ext cx="189000" cy="61920"/>
              </p14:xfrm>
            </p:contentPart>
          </mc:Choice>
          <mc:Fallback xmlns="">
            <p:pic>
              <p:nvPicPr>
                <p:cNvPr id="342" name="Freihand 341">
                  <a:extLst>
                    <a:ext uri="{FF2B5EF4-FFF2-40B4-BE49-F238E27FC236}">
                      <a16:creationId xmlns:a16="http://schemas.microsoft.com/office/drawing/2014/main" id="{E4756CD8-9A6E-4AB2-B65D-7CEE29680CF3}"/>
                    </a:ext>
                  </a:extLst>
                </p:cNvPr>
                <p:cNvPicPr/>
                <p:nvPr/>
              </p:nvPicPr>
              <p:blipFill>
                <a:blip r:embed="rId535"/>
                <a:stretch>
                  <a:fillRect/>
                </a:stretch>
              </p:blipFill>
              <p:spPr>
                <a:xfrm>
                  <a:off x="7976893" y="6107952"/>
                  <a:ext cx="197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3" name="Freihand 342">
                  <a:extLst>
                    <a:ext uri="{FF2B5EF4-FFF2-40B4-BE49-F238E27FC236}">
                      <a16:creationId xmlns:a16="http://schemas.microsoft.com/office/drawing/2014/main" id="{ABF6B829-F487-484E-9DD8-374E51029173}"/>
                    </a:ext>
                  </a:extLst>
                </p14:cNvPr>
                <p14:cNvContentPartPr/>
                <p14:nvPr/>
              </p14:nvContentPartPr>
              <p14:xfrm>
                <a:off x="8198653" y="6106872"/>
                <a:ext cx="154440" cy="61920"/>
              </p14:xfrm>
            </p:contentPart>
          </mc:Choice>
          <mc:Fallback xmlns="">
            <p:pic>
              <p:nvPicPr>
                <p:cNvPr id="343" name="Freihand 342">
                  <a:extLst>
                    <a:ext uri="{FF2B5EF4-FFF2-40B4-BE49-F238E27FC236}">
                      <a16:creationId xmlns:a16="http://schemas.microsoft.com/office/drawing/2014/main" id="{ABF6B829-F487-484E-9DD8-374E51029173}"/>
                    </a:ext>
                  </a:extLst>
                </p:cNvPr>
                <p:cNvPicPr/>
                <p:nvPr/>
              </p:nvPicPr>
              <p:blipFill>
                <a:blip r:embed="rId537"/>
                <a:stretch>
                  <a:fillRect/>
                </a:stretch>
              </p:blipFill>
              <p:spPr>
                <a:xfrm>
                  <a:off x="8194333" y="6102552"/>
                  <a:ext cx="163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4" name="Freihand 343">
                  <a:extLst>
                    <a:ext uri="{FF2B5EF4-FFF2-40B4-BE49-F238E27FC236}">
                      <a16:creationId xmlns:a16="http://schemas.microsoft.com/office/drawing/2014/main" id="{3A6962F3-A0CA-4BBA-BE41-36ED64062F6B}"/>
                    </a:ext>
                  </a:extLst>
                </p14:cNvPr>
                <p14:cNvContentPartPr/>
                <p14:nvPr/>
              </p14:nvContentPartPr>
              <p14:xfrm>
                <a:off x="8381173" y="6088872"/>
                <a:ext cx="167400" cy="84600"/>
              </p14:xfrm>
            </p:contentPart>
          </mc:Choice>
          <mc:Fallback xmlns="">
            <p:pic>
              <p:nvPicPr>
                <p:cNvPr id="344" name="Freihand 343">
                  <a:extLst>
                    <a:ext uri="{FF2B5EF4-FFF2-40B4-BE49-F238E27FC236}">
                      <a16:creationId xmlns:a16="http://schemas.microsoft.com/office/drawing/2014/main" id="{3A6962F3-A0CA-4BBA-BE41-36ED64062F6B}"/>
                    </a:ext>
                  </a:extLst>
                </p:cNvPr>
                <p:cNvPicPr/>
                <p:nvPr/>
              </p:nvPicPr>
              <p:blipFill>
                <a:blip r:embed="rId539"/>
                <a:stretch>
                  <a:fillRect/>
                </a:stretch>
              </p:blipFill>
              <p:spPr>
                <a:xfrm>
                  <a:off x="8376853" y="6084552"/>
                  <a:ext cx="176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5" name="Freihand 344">
                  <a:extLst>
                    <a:ext uri="{FF2B5EF4-FFF2-40B4-BE49-F238E27FC236}">
                      <a16:creationId xmlns:a16="http://schemas.microsoft.com/office/drawing/2014/main" id="{DE3E43F5-FF90-4A38-A305-CD1C1B6AAB3B}"/>
                    </a:ext>
                  </a:extLst>
                </p14:cNvPr>
                <p14:cNvContentPartPr/>
                <p14:nvPr/>
              </p14:nvContentPartPr>
              <p14:xfrm>
                <a:off x="6719053" y="6264192"/>
                <a:ext cx="1816920" cy="120240"/>
              </p14:xfrm>
            </p:contentPart>
          </mc:Choice>
          <mc:Fallback xmlns="">
            <p:pic>
              <p:nvPicPr>
                <p:cNvPr id="345" name="Freihand 344">
                  <a:extLst>
                    <a:ext uri="{FF2B5EF4-FFF2-40B4-BE49-F238E27FC236}">
                      <a16:creationId xmlns:a16="http://schemas.microsoft.com/office/drawing/2014/main" id="{DE3E43F5-FF90-4A38-A305-CD1C1B6AAB3B}"/>
                    </a:ext>
                  </a:extLst>
                </p:cNvPr>
                <p:cNvPicPr/>
                <p:nvPr/>
              </p:nvPicPr>
              <p:blipFill>
                <a:blip r:embed="rId541"/>
                <a:stretch>
                  <a:fillRect/>
                </a:stretch>
              </p:blipFill>
              <p:spPr>
                <a:xfrm>
                  <a:off x="6714733" y="6259872"/>
                  <a:ext cx="1825560" cy="128880"/>
                </a:xfrm>
                <a:prstGeom prst="rect">
                  <a:avLst/>
                </a:prstGeom>
              </p:spPr>
            </p:pic>
          </mc:Fallback>
        </mc:AlternateContent>
      </p:grpSp>
      <p:grpSp>
        <p:nvGrpSpPr>
          <p:cNvPr id="347" name="Gruppieren 346">
            <a:extLst>
              <a:ext uri="{FF2B5EF4-FFF2-40B4-BE49-F238E27FC236}">
                <a16:creationId xmlns:a16="http://schemas.microsoft.com/office/drawing/2014/main" id="{CA4FB94C-EDA5-43D6-9FFF-693092259430}"/>
              </a:ext>
            </a:extLst>
          </p:cNvPr>
          <p:cNvGrpSpPr/>
          <p:nvPr/>
        </p:nvGrpSpPr>
        <p:grpSpPr>
          <a:xfrm>
            <a:off x="9501493" y="2185752"/>
            <a:ext cx="2532600" cy="915840"/>
            <a:chOff x="9501493" y="2185752"/>
            <a:chExt cx="2532600" cy="915840"/>
          </a:xfrm>
        </p:grpSpPr>
        <mc:AlternateContent xmlns:mc="http://schemas.openxmlformats.org/markup-compatibility/2006" xmlns:p14="http://schemas.microsoft.com/office/powerpoint/2010/main">
          <mc:Choice Requires="p14">
            <p:contentPart p14:bwMode="auto" r:id="rId542">
              <p14:nvContentPartPr>
                <p14:cNvPr id="157" name="Freihand 156">
                  <a:extLst>
                    <a:ext uri="{FF2B5EF4-FFF2-40B4-BE49-F238E27FC236}">
                      <a16:creationId xmlns:a16="http://schemas.microsoft.com/office/drawing/2014/main" id="{21299861-8403-42C3-A34B-64E8C4E19F12}"/>
                    </a:ext>
                  </a:extLst>
                </p14:cNvPr>
                <p14:cNvContentPartPr/>
                <p14:nvPr/>
              </p14:nvContentPartPr>
              <p14:xfrm>
                <a:off x="9501493" y="2390952"/>
                <a:ext cx="200880" cy="151200"/>
              </p14:xfrm>
            </p:contentPart>
          </mc:Choice>
          <mc:Fallback xmlns="">
            <p:pic>
              <p:nvPicPr>
                <p:cNvPr id="157" name="Freihand 156">
                  <a:extLst>
                    <a:ext uri="{FF2B5EF4-FFF2-40B4-BE49-F238E27FC236}">
                      <a16:creationId xmlns:a16="http://schemas.microsoft.com/office/drawing/2014/main" id="{21299861-8403-42C3-A34B-64E8C4E19F12}"/>
                    </a:ext>
                  </a:extLst>
                </p:cNvPr>
                <p:cNvPicPr/>
                <p:nvPr/>
              </p:nvPicPr>
              <p:blipFill>
                <a:blip r:embed="rId543"/>
                <a:stretch>
                  <a:fillRect/>
                </a:stretch>
              </p:blipFill>
              <p:spPr>
                <a:xfrm>
                  <a:off x="9497173" y="2386632"/>
                  <a:ext cx="209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58" name="Freihand 157">
                  <a:extLst>
                    <a:ext uri="{FF2B5EF4-FFF2-40B4-BE49-F238E27FC236}">
                      <a16:creationId xmlns:a16="http://schemas.microsoft.com/office/drawing/2014/main" id="{34B35B9E-0D68-4A79-B2CC-3BC69D86D29D}"/>
                    </a:ext>
                  </a:extLst>
                </p14:cNvPr>
                <p14:cNvContentPartPr/>
                <p14:nvPr/>
              </p14:nvContentPartPr>
              <p14:xfrm>
                <a:off x="9704173" y="2217072"/>
                <a:ext cx="16920" cy="272880"/>
              </p14:xfrm>
            </p:contentPart>
          </mc:Choice>
          <mc:Fallback xmlns="">
            <p:pic>
              <p:nvPicPr>
                <p:cNvPr id="158" name="Freihand 157">
                  <a:extLst>
                    <a:ext uri="{FF2B5EF4-FFF2-40B4-BE49-F238E27FC236}">
                      <a16:creationId xmlns:a16="http://schemas.microsoft.com/office/drawing/2014/main" id="{34B35B9E-0D68-4A79-B2CC-3BC69D86D29D}"/>
                    </a:ext>
                  </a:extLst>
                </p:cNvPr>
                <p:cNvPicPr/>
                <p:nvPr/>
              </p:nvPicPr>
              <p:blipFill>
                <a:blip r:embed="rId545"/>
                <a:stretch>
                  <a:fillRect/>
                </a:stretch>
              </p:blipFill>
              <p:spPr>
                <a:xfrm>
                  <a:off x="9699853" y="2212752"/>
                  <a:ext cx="25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59" name="Freihand 158">
                  <a:extLst>
                    <a:ext uri="{FF2B5EF4-FFF2-40B4-BE49-F238E27FC236}">
                      <a16:creationId xmlns:a16="http://schemas.microsoft.com/office/drawing/2014/main" id="{D80E82D2-BD9D-4754-BF56-5F11184B14D7}"/>
                    </a:ext>
                  </a:extLst>
                </p14:cNvPr>
                <p14:cNvContentPartPr/>
                <p14:nvPr/>
              </p14:nvContentPartPr>
              <p14:xfrm>
                <a:off x="9752053" y="2227512"/>
                <a:ext cx="319320" cy="223560"/>
              </p14:xfrm>
            </p:contentPart>
          </mc:Choice>
          <mc:Fallback xmlns="">
            <p:pic>
              <p:nvPicPr>
                <p:cNvPr id="159" name="Freihand 158">
                  <a:extLst>
                    <a:ext uri="{FF2B5EF4-FFF2-40B4-BE49-F238E27FC236}">
                      <a16:creationId xmlns:a16="http://schemas.microsoft.com/office/drawing/2014/main" id="{D80E82D2-BD9D-4754-BF56-5F11184B14D7}"/>
                    </a:ext>
                  </a:extLst>
                </p:cNvPr>
                <p:cNvPicPr/>
                <p:nvPr/>
              </p:nvPicPr>
              <p:blipFill>
                <a:blip r:embed="rId547"/>
                <a:stretch>
                  <a:fillRect/>
                </a:stretch>
              </p:blipFill>
              <p:spPr>
                <a:xfrm>
                  <a:off x="9747733" y="2223192"/>
                  <a:ext cx="327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0" name="Freihand 159">
                  <a:extLst>
                    <a:ext uri="{FF2B5EF4-FFF2-40B4-BE49-F238E27FC236}">
                      <a16:creationId xmlns:a16="http://schemas.microsoft.com/office/drawing/2014/main" id="{20802A16-8682-4414-8B6B-7F9BA6D9E274}"/>
                    </a:ext>
                  </a:extLst>
                </p14:cNvPr>
                <p14:cNvContentPartPr/>
                <p14:nvPr/>
              </p14:nvContentPartPr>
              <p14:xfrm>
                <a:off x="10057693" y="2316792"/>
                <a:ext cx="156600" cy="100440"/>
              </p14:xfrm>
            </p:contentPart>
          </mc:Choice>
          <mc:Fallback xmlns="">
            <p:pic>
              <p:nvPicPr>
                <p:cNvPr id="160" name="Freihand 159">
                  <a:extLst>
                    <a:ext uri="{FF2B5EF4-FFF2-40B4-BE49-F238E27FC236}">
                      <a16:creationId xmlns:a16="http://schemas.microsoft.com/office/drawing/2014/main" id="{20802A16-8682-4414-8B6B-7F9BA6D9E274}"/>
                    </a:ext>
                  </a:extLst>
                </p:cNvPr>
                <p:cNvPicPr/>
                <p:nvPr/>
              </p:nvPicPr>
              <p:blipFill>
                <a:blip r:embed="rId549"/>
                <a:stretch>
                  <a:fillRect/>
                </a:stretch>
              </p:blipFill>
              <p:spPr>
                <a:xfrm>
                  <a:off x="10053373" y="2312472"/>
                  <a:ext cx="165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1" name="Freihand 160">
                  <a:extLst>
                    <a:ext uri="{FF2B5EF4-FFF2-40B4-BE49-F238E27FC236}">
                      <a16:creationId xmlns:a16="http://schemas.microsoft.com/office/drawing/2014/main" id="{899871E2-5772-4068-A175-1D180F25EB7D}"/>
                    </a:ext>
                  </a:extLst>
                </p14:cNvPr>
                <p14:cNvContentPartPr/>
                <p14:nvPr/>
              </p14:nvContentPartPr>
              <p14:xfrm>
                <a:off x="10171453" y="2185752"/>
                <a:ext cx="11160" cy="20520"/>
              </p14:xfrm>
            </p:contentPart>
          </mc:Choice>
          <mc:Fallback xmlns="">
            <p:pic>
              <p:nvPicPr>
                <p:cNvPr id="161" name="Freihand 160">
                  <a:extLst>
                    <a:ext uri="{FF2B5EF4-FFF2-40B4-BE49-F238E27FC236}">
                      <a16:creationId xmlns:a16="http://schemas.microsoft.com/office/drawing/2014/main" id="{899871E2-5772-4068-A175-1D180F25EB7D}"/>
                    </a:ext>
                  </a:extLst>
                </p:cNvPr>
                <p:cNvPicPr/>
                <p:nvPr/>
              </p:nvPicPr>
              <p:blipFill>
                <a:blip r:embed="rId551"/>
                <a:stretch>
                  <a:fillRect/>
                </a:stretch>
              </p:blipFill>
              <p:spPr>
                <a:xfrm>
                  <a:off x="10167133" y="2181432"/>
                  <a:ext cx="19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3" name="Freihand 162">
                  <a:extLst>
                    <a:ext uri="{FF2B5EF4-FFF2-40B4-BE49-F238E27FC236}">
                      <a16:creationId xmlns:a16="http://schemas.microsoft.com/office/drawing/2014/main" id="{DD219D1F-BEEB-4C5B-BD92-FDD2E89924E3}"/>
                    </a:ext>
                  </a:extLst>
                </p14:cNvPr>
                <p14:cNvContentPartPr/>
                <p14:nvPr/>
              </p14:nvContentPartPr>
              <p14:xfrm>
                <a:off x="10381333" y="2309952"/>
                <a:ext cx="460080" cy="118440"/>
              </p14:xfrm>
            </p:contentPart>
          </mc:Choice>
          <mc:Fallback xmlns="">
            <p:pic>
              <p:nvPicPr>
                <p:cNvPr id="163" name="Freihand 162">
                  <a:extLst>
                    <a:ext uri="{FF2B5EF4-FFF2-40B4-BE49-F238E27FC236}">
                      <a16:creationId xmlns:a16="http://schemas.microsoft.com/office/drawing/2014/main" id="{DD219D1F-BEEB-4C5B-BD92-FDD2E89924E3}"/>
                    </a:ext>
                  </a:extLst>
                </p:cNvPr>
                <p:cNvPicPr/>
                <p:nvPr/>
              </p:nvPicPr>
              <p:blipFill>
                <a:blip r:embed="rId553"/>
                <a:stretch>
                  <a:fillRect/>
                </a:stretch>
              </p:blipFill>
              <p:spPr>
                <a:xfrm>
                  <a:off x="10377013" y="2305632"/>
                  <a:ext cx="468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4" name="Freihand 163">
                  <a:extLst>
                    <a:ext uri="{FF2B5EF4-FFF2-40B4-BE49-F238E27FC236}">
                      <a16:creationId xmlns:a16="http://schemas.microsoft.com/office/drawing/2014/main" id="{7BFE3C57-5B4D-414D-8812-47ADE515253A}"/>
                    </a:ext>
                  </a:extLst>
                </p14:cNvPr>
                <p14:cNvContentPartPr/>
                <p14:nvPr/>
              </p14:nvContentPartPr>
              <p14:xfrm>
                <a:off x="10311853" y="2770392"/>
                <a:ext cx="360" cy="360"/>
              </p14:xfrm>
            </p:contentPart>
          </mc:Choice>
          <mc:Fallback xmlns="">
            <p:pic>
              <p:nvPicPr>
                <p:cNvPr id="164" name="Freihand 163">
                  <a:extLst>
                    <a:ext uri="{FF2B5EF4-FFF2-40B4-BE49-F238E27FC236}">
                      <a16:creationId xmlns:a16="http://schemas.microsoft.com/office/drawing/2014/main" id="{7BFE3C57-5B4D-414D-8812-47ADE515253A}"/>
                    </a:ext>
                  </a:extLst>
                </p:cNvPr>
                <p:cNvPicPr/>
                <p:nvPr/>
              </p:nvPicPr>
              <p:blipFill>
                <a:blip r:embed="rId43"/>
                <a:stretch>
                  <a:fillRect/>
                </a:stretch>
              </p:blipFill>
              <p:spPr>
                <a:xfrm>
                  <a:off x="10307533" y="276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5" name="Freihand 164">
                  <a:extLst>
                    <a:ext uri="{FF2B5EF4-FFF2-40B4-BE49-F238E27FC236}">
                      <a16:creationId xmlns:a16="http://schemas.microsoft.com/office/drawing/2014/main" id="{D686B0F4-FFCB-457E-8928-6734629B4BB6}"/>
                    </a:ext>
                  </a:extLst>
                </p14:cNvPr>
                <p14:cNvContentPartPr/>
                <p14:nvPr/>
              </p14:nvContentPartPr>
              <p14:xfrm>
                <a:off x="10072813" y="2717472"/>
                <a:ext cx="5760" cy="212760"/>
              </p14:xfrm>
            </p:contentPart>
          </mc:Choice>
          <mc:Fallback xmlns="">
            <p:pic>
              <p:nvPicPr>
                <p:cNvPr id="165" name="Freihand 164">
                  <a:extLst>
                    <a:ext uri="{FF2B5EF4-FFF2-40B4-BE49-F238E27FC236}">
                      <a16:creationId xmlns:a16="http://schemas.microsoft.com/office/drawing/2014/main" id="{D686B0F4-FFCB-457E-8928-6734629B4BB6}"/>
                    </a:ext>
                  </a:extLst>
                </p:cNvPr>
                <p:cNvPicPr/>
                <p:nvPr/>
              </p:nvPicPr>
              <p:blipFill>
                <a:blip r:embed="rId556"/>
                <a:stretch>
                  <a:fillRect/>
                </a:stretch>
              </p:blipFill>
              <p:spPr>
                <a:xfrm>
                  <a:off x="10068493" y="2713152"/>
                  <a:ext cx="14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6" name="Freihand 165">
                  <a:extLst>
                    <a:ext uri="{FF2B5EF4-FFF2-40B4-BE49-F238E27FC236}">
                      <a16:creationId xmlns:a16="http://schemas.microsoft.com/office/drawing/2014/main" id="{0FEF040A-9812-4B81-AC87-B4D5EFFE3B20}"/>
                    </a:ext>
                  </a:extLst>
                </p14:cNvPr>
                <p14:cNvContentPartPr/>
                <p14:nvPr/>
              </p14:nvContentPartPr>
              <p14:xfrm>
                <a:off x="9891373" y="2630712"/>
                <a:ext cx="242280" cy="318240"/>
              </p14:xfrm>
            </p:contentPart>
          </mc:Choice>
          <mc:Fallback xmlns="">
            <p:pic>
              <p:nvPicPr>
                <p:cNvPr id="166" name="Freihand 165">
                  <a:extLst>
                    <a:ext uri="{FF2B5EF4-FFF2-40B4-BE49-F238E27FC236}">
                      <a16:creationId xmlns:a16="http://schemas.microsoft.com/office/drawing/2014/main" id="{0FEF040A-9812-4B81-AC87-B4D5EFFE3B20}"/>
                    </a:ext>
                  </a:extLst>
                </p:cNvPr>
                <p:cNvPicPr/>
                <p:nvPr/>
              </p:nvPicPr>
              <p:blipFill>
                <a:blip r:embed="rId558"/>
                <a:stretch>
                  <a:fillRect/>
                </a:stretch>
              </p:blipFill>
              <p:spPr>
                <a:xfrm>
                  <a:off x="9887053" y="2626392"/>
                  <a:ext cx="2509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9" name="Freihand 168">
                  <a:extLst>
                    <a:ext uri="{FF2B5EF4-FFF2-40B4-BE49-F238E27FC236}">
                      <a16:creationId xmlns:a16="http://schemas.microsoft.com/office/drawing/2014/main" id="{8EF0D78D-D0EF-40C9-B72A-BAEC5F3EEE81}"/>
                    </a:ext>
                  </a:extLst>
                </p14:cNvPr>
                <p14:cNvContentPartPr/>
                <p14:nvPr/>
              </p14:nvContentPartPr>
              <p14:xfrm>
                <a:off x="10162813" y="2756352"/>
                <a:ext cx="212040" cy="135720"/>
              </p14:xfrm>
            </p:contentPart>
          </mc:Choice>
          <mc:Fallback xmlns="">
            <p:pic>
              <p:nvPicPr>
                <p:cNvPr id="169" name="Freihand 168">
                  <a:extLst>
                    <a:ext uri="{FF2B5EF4-FFF2-40B4-BE49-F238E27FC236}">
                      <a16:creationId xmlns:a16="http://schemas.microsoft.com/office/drawing/2014/main" id="{8EF0D78D-D0EF-40C9-B72A-BAEC5F3EEE81}"/>
                    </a:ext>
                  </a:extLst>
                </p:cNvPr>
                <p:cNvPicPr/>
                <p:nvPr/>
              </p:nvPicPr>
              <p:blipFill>
                <a:blip r:embed="rId560"/>
                <a:stretch>
                  <a:fillRect/>
                </a:stretch>
              </p:blipFill>
              <p:spPr>
                <a:xfrm>
                  <a:off x="10158493" y="2752032"/>
                  <a:ext cx="220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70" name="Freihand 169">
                  <a:extLst>
                    <a:ext uri="{FF2B5EF4-FFF2-40B4-BE49-F238E27FC236}">
                      <a16:creationId xmlns:a16="http://schemas.microsoft.com/office/drawing/2014/main" id="{60B05C58-AC66-46DE-9E32-056C33994DA5}"/>
                    </a:ext>
                  </a:extLst>
                </p14:cNvPr>
                <p14:cNvContentPartPr/>
                <p14:nvPr/>
              </p14:nvContentPartPr>
              <p14:xfrm>
                <a:off x="10394293" y="2594712"/>
                <a:ext cx="141840" cy="243000"/>
              </p14:xfrm>
            </p:contentPart>
          </mc:Choice>
          <mc:Fallback xmlns="">
            <p:pic>
              <p:nvPicPr>
                <p:cNvPr id="170" name="Freihand 169">
                  <a:extLst>
                    <a:ext uri="{FF2B5EF4-FFF2-40B4-BE49-F238E27FC236}">
                      <a16:creationId xmlns:a16="http://schemas.microsoft.com/office/drawing/2014/main" id="{60B05C58-AC66-46DE-9E32-056C33994DA5}"/>
                    </a:ext>
                  </a:extLst>
                </p:cNvPr>
                <p:cNvPicPr/>
                <p:nvPr/>
              </p:nvPicPr>
              <p:blipFill>
                <a:blip r:embed="rId562"/>
                <a:stretch>
                  <a:fillRect/>
                </a:stretch>
              </p:blipFill>
              <p:spPr>
                <a:xfrm>
                  <a:off x="10389973" y="2590392"/>
                  <a:ext cx="150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71" name="Freihand 170">
                  <a:extLst>
                    <a:ext uri="{FF2B5EF4-FFF2-40B4-BE49-F238E27FC236}">
                      <a16:creationId xmlns:a16="http://schemas.microsoft.com/office/drawing/2014/main" id="{9DACFCB7-8040-4146-B829-DDCCB9127E03}"/>
                    </a:ext>
                  </a:extLst>
                </p14:cNvPr>
                <p14:cNvContentPartPr/>
                <p14:nvPr/>
              </p14:nvContentPartPr>
              <p14:xfrm>
                <a:off x="10551253" y="2700552"/>
                <a:ext cx="234720" cy="97920"/>
              </p14:xfrm>
            </p:contentPart>
          </mc:Choice>
          <mc:Fallback xmlns="">
            <p:pic>
              <p:nvPicPr>
                <p:cNvPr id="171" name="Freihand 170">
                  <a:extLst>
                    <a:ext uri="{FF2B5EF4-FFF2-40B4-BE49-F238E27FC236}">
                      <a16:creationId xmlns:a16="http://schemas.microsoft.com/office/drawing/2014/main" id="{9DACFCB7-8040-4146-B829-DDCCB9127E03}"/>
                    </a:ext>
                  </a:extLst>
                </p:cNvPr>
                <p:cNvPicPr/>
                <p:nvPr/>
              </p:nvPicPr>
              <p:blipFill>
                <a:blip r:embed="rId564"/>
                <a:stretch>
                  <a:fillRect/>
                </a:stretch>
              </p:blipFill>
              <p:spPr>
                <a:xfrm>
                  <a:off x="10546933" y="2696232"/>
                  <a:ext cx="24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72" name="Freihand 171">
                  <a:extLst>
                    <a:ext uri="{FF2B5EF4-FFF2-40B4-BE49-F238E27FC236}">
                      <a16:creationId xmlns:a16="http://schemas.microsoft.com/office/drawing/2014/main" id="{83BF1845-55B5-493D-A880-B40981DBDF37}"/>
                    </a:ext>
                  </a:extLst>
                </p14:cNvPr>
                <p14:cNvContentPartPr/>
                <p14:nvPr/>
              </p14:nvContentPartPr>
              <p14:xfrm>
                <a:off x="10778053" y="2657712"/>
                <a:ext cx="12960" cy="18360"/>
              </p14:xfrm>
            </p:contentPart>
          </mc:Choice>
          <mc:Fallback xmlns="">
            <p:pic>
              <p:nvPicPr>
                <p:cNvPr id="172" name="Freihand 171">
                  <a:extLst>
                    <a:ext uri="{FF2B5EF4-FFF2-40B4-BE49-F238E27FC236}">
                      <a16:creationId xmlns:a16="http://schemas.microsoft.com/office/drawing/2014/main" id="{83BF1845-55B5-493D-A880-B40981DBDF37}"/>
                    </a:ext>
                  </a:extLst>
                </p:cNvPr>
                <p:cNvPicPr/>
                <p:nvPr/>
              </p:nvPicPr>
              <p:blipFill>
                <a:blip r:embed="rId566"/>
                <a:stretch>
                  <a:fillRect/>
                </a:stretch>
              </p:blipFill>
              <p:spPr>
                <a:xfrm>
                  <a:off x="10773733" y="2653392"/>
                  <a:ext cx="21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73" name="Freihand 172">
                  <a:extLst>
                    <a:ext uri="{FF2B5EF4-FFF2-40B4-BE49-F238E27FC236}">
                      <a16:creationId xmlns:a16="http://schemas.microsoft.com/office/drawing/2014/main" id="{EB38362B-3876-402B-B025-01DDFF08FFCF}"/>
                    </a:ext>
                  </a:extLst>
                </p14:cNvPr>
                <p14:cNvContentPartPr/>
                <p14:nvPr/>
              </p14:nvContentPartPr>
              <p14:xfrm>
                <a:off x="10845013" y="2551872"/>
                <a:ext cx="39600" cy="244440"/>
              </p14:xfrm>
            </p:contentPart>
          </mc:Choice>
          <mc:Fallback xmlns="">
            <p:pic>
              <p:nvPicPr>
                <p:cNvPr id="173" name="Freihand 172">
                  <a:extLst>
                    <a:ext uri="{FF2B5EF4-FFF2-40B4-BE49-F238E27FC236}">
                      <a16:creationId xmlns:a16="http://schemas.microsoft.com/office/drawing/2014/main" id="{EB38362B-3876-402B-B025-01DDFF08FFCF}"/>
                    </a:ext>
                  </a:extLst>
                </p:cNvPr>
                <p:cNvPicPr/>
                <p:nvPr/>
              </p:nvPicPr>
              <p:blipFill>
                <a:blip r:embed="rId568"/>
                <a:stretch>
                  <a:fillRect/>
                </a:stretch>
              </p:blipFill>
              <p:spPr>
                <a:xfrm>
                  <a:off x="10840693" y="2547552"/>
                  <a:ext cx="48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74" name="Freihand 173">
                  <a:extLst>
                    <a:ext uri="{FF2B5EF4-FFF2-40B4-BE49-F238E27FC236}">
                      <a16:creationId xmlns:a16="http://schemas.microsoft.com/office/drawing/2014/main" id="{367C10BD-792C-4C37-976F-6797A935981E}"/>
                    </a:ext>
                  </a:extLst>
                </p14:cNvPr>
                <p14:cNvContentPartPr/>
                <p14:nvPr/>
              </p14:nvContentPartPr>
              <p14:xfrm>
                <a:off x="10899013" y="2685432"/>
                <a:ext cx="199800" cy="100800"/>
              </p14:xfrm>
            </p:contentPart>
          </mc:Choice>
          <mc:Fallback xmlns="">
            <p:pic>
              <p:nvPicPr>
                <p:cNvPr id="174" name="Freihand 173">
                  <a:extLst>
                    <a:ext uri="{FF2B5EF4-FFF2-40B4-BE49-F238E27FC236}">
                      <a16:creationId xmlns:a16="http://schemas.microsoft.com/office/drawing/2014/main" id="{367C10BD-792C-4C37-976F-6797A935981E}"/>
                    </a:ext>
                  </a:extLst>
                </p:cNvPr>
                <p:cNvPicPr/>
                <p:nvPr/>
              </p:nvPicPr>
              <p:blipFill>
                <a:blip r:embed="rId570"/>
                <a:stretch>
                  <a:fillRect/>
                </a:stretch>
              </p:blipFill>
              <p:spPr>
                <a:xfrm>
                  <a:off x="10894693" y="2681112"/>
                  <a:ext cx="20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5" name="Freihand 174">
                  <a:extLst>
                    <a:ext uri="{FF2B5EF4-FFF2-40B4-BE49-F238E27FC236}">
                      <a16:creationId xmlns:a16="http://schemas.microsoft.com/office/drawing/2014/main" id="{597EA141-C438-4CF1-9391-8C8C1202EB3F}"/>
                    </a:ext>
                  </a:extLst>
                </p14:cNvPr>
                <p14:cNvContentPartPr/>
                <p14:nvPr/>
              </p14:nvContentPartPr>
              <p14:xfrm>
                <a:off x="11083693" y="2569512"/>
                <a:ext cx="143280" cy="193680"/>
              </p14:xfrm>
            </p:contentPart>
          </mc:Choice>
          <mc:Fallback xmlns="">
            <p:pic>
              <p:nvPicPr>
                <p:cNvPr id="175" name="Freihand 174">
                  <a:extLst>
                    <a:ext uri="{FF2B5EF4-FFF2-40B4-BE49-F238E27FC236}">
                      <a16:creationId xmlns:a16="http://schemas.microsoft.com/office/drawing/2014/main" id="{597EA141-C438-4CF1-9391-8C8C1202EB3F}"/>
                    </a:ext>
                  </a:extLst>
                </p:cNvPr>
                <p:cNvPicPr/>
                <p:nvPr/>
              </p:nvPicPr>
              <p:blipFill>
                <a:blip r:embed="rId572"/>
                <a:stretch>
                  <a:fillRect/>
                </a:stretch>
              </p:blipFill>
              <p:spPr>
                <a:xfrm>
                  <a:off x="11079373" y="2565192"/>
                  <a:ext cx="151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6" name="Freihand 175">
                  <a:extLst>
                    <a:ext uri="{FF2B5EF4-FFF2-40B4-BE49-F238E27FC236}">
                      <a16:creationId xmlns:a16="http://schemas.microsoft.com/office/drawing/2014/main" id="{AFBBE5A3-635B-4130-8BF2-E2A0A7103406}"/>
                    </a:ext>
                  </a:extLst>
                </p14:cNvPr>
                <p14:cNvContentPartPr/>
                <p14:nvPr/>
              </p14:nvContentPartPr>
              <p14:xfrm>
                <a:off x="11241013" y="2633952"/>
                <a:ext cx="80640" cy="103320"/>
              </p14:xfrm>
            </p:contentPart>
          </mc:Choice>
          <mc:Fallback xmlns="">
            <p:pic>
              <p:nvPicPr>
                <p:cNvPr id="176" name="Freihand 175">
                  <a:extLst>
                    <a:ext uri="{FF2B5EF4-FFF2-40B4-BE49-F238E27FC236}">
                      <a16:creationId xmlns:a16="http://schemas.microsoft.com/office/drawing/2014/main" id="{AFBBE5A3-635B-4130-8BF2-E2A0A7103406}"/>
                    </a:ext>
                  </a:extLst>
                </p:cNvPr>
                <p:cNvPicPr/>
                <p:nvPr/>
              </p:nvPicPr>
              <p:blipFill>
                <a:blip r:embed="rId574"/>
                <a:stretch>
                  <a:fillRect/>
                </a:stretch>
              </p:blipFill>
              <p:spPr>
                <a:xfrm>
                  <a:off x="11236693" y="2629632"/>
                  <a:ext cx="89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77" name="Freihand 176">
                  <a:extLst>
                    <a:ext uri="{FF2B5EF4-FFF2-40B4-BE49-F238E27FC236}">
                      <a16:creationId xmlns:a16="http://schemas.microsoft.com/office/drawing/2014/main" id="{D9BD0B18-6D79-4159-AE96-3F8E76DB5901}"/>
                    </a:ext>
                  </a:extLst>
                </p14:cNvPr>
                <p14:cNvContentPartPr/>
                <p14:nvPr/>
              </p14:nvContentPartPr>
              <p14:xfrm>
                <a:off x="11301493" y="2648352"/>
                <a:ext cx="123840" cy="257760"/>
              </p14:xfrm>
            </p:contentPart>
          </mc:Choice>
          <mc:Fallback xmlns="">
            <p:pic>
              <p:nvPicPr>
                <p:cNvPr id="177" name="Freihand 176">
                  <a:extLst>
                    <a:ext uri="{FF2B5EF4-FFF2-40B4-BE49-F238E27FC236}">
                      <a16:creationId xmlns:a16="http://schemas.microsoft.com/office/drawing/2014/main" id="{D9BD0B18-6D79-4159-AE96-3F8E76DB5901}"/>
                    </a:ext>
                  </a:extLst>
                </p:cNvPr>
                <p:cNvPicPr/>
                <p:nvPr/>
              </p:nvPicPr>
              <p:blipFill>
                <a:blip r:embed="rId576"/>
                <a:stretch>
                  <a:fillRect/>
                </a:stretch>
              </p:blipFill>
              <p:spPr>
                <a:xfrm>
                  <a:off x="11297173" y="2644032"/>
                  <a:ext cx="132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8" name="Freihand 177">
                  <a:extLst>
                    <a:ext uri="{FF2B5EF4-FFF2-40B4-BE49-F238E27FC236}">
                      <a16:creationId xmlns:a16="http://schemas.microsoft.com/office/drawing/2014/main" id="{0C8A6973-65C4-4F19-8C1A-02D4DD251412}"/>
                    </a:ext>
                  </a:extLst>
                </p14:cNvPr>
                <p14:cNvContentPartPr/>
                <p14:nvPr/>
              </p14:nvContentPartPr>
              <p14:xfrm>
                <a:off x="11436493" y="2674632"/>
                <a:ext cx="70200" cy="80280"/>
              </p14:xfrm>
            </p:contentPart>
          </mc:Choice>
          <mc:Fallback xmlns="">
            <p:pic>
              <p:nvPicPr>
                <p:cNvPr id="178" name="Freihand 177">
                  <a:extLst>
                    <a:ext uri="{FF2B5EF4-FFF2-40B4-BE49-F238E27FC236}">
                      <a16:creationId xmlns:a16="http://schemas.microsoft.com/office/drawing/2014/main" id="{0C8A6973-65C4-4F19-8C1A-02D4DD251412}"/>
                    </a:ext>
                  </a:extLst>
                </p:cNvPr>
                <p:cNvPicPr/>
                <p:nvPr/>
              </p:nvPicPr>
              <p:blipFill>
                <a:blip r:embed="rId578"/>
                <a:stretch>
                  <a:fillRect/>
                </a:stretch>
              </p:blipFill>
              <p:spPr>
                <a:xfrm>
                  <a:off x="11432173" y="2670312"/>
                  <a:ext cx="78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79" name="Freihand 178">
                  <a:extLst>
                    <a:ext uri="{FF2B5EF4-FFF2-40B4-BE49-F238E27FC236}">
                      <a16:creationId xmlns:a16="http://schemas.microsoft.com/office/drawing/2014/main" id="{C15F9298-D6CE-4D41-94F1-714ADC61979F}"/>
                    </a:ext>
                  </a:extLst>
                </p14:cNvPr>
                <p14:cNvContentPartPr/>
                <p14:nvPr/>
              </p14:nvContentPartPr>
              <p14:xfrm>
                <a:off x="11502733" y="2682192"/>
                <a:ext cx="60840" cy="70200"/>
              </p14:xfrm>
            </p:contentPart>
          </mc:Choice>
          <mc:Fallback xmlns="">
            <p:pic>
              <p:nvPicPr>
                <p:cNvPr id="179" name="Freihand 178">
                  <a:extLst>
                    <a:ext uri="{FF2B5EF4-FFF2-40B4-BE49-F238E27FC236}">
                      <a16:creationId xmlns:a16="http://schemas.microsoft.com/office/drawing/2014/main" id="{C15F9298-D6CE-4D41-94F1-714ADC61979F}"/>
                    </a:ext>
                  </a:extLst>
                </p:cNvPr>
                <p:cNvPicPr/>
                <p:nvPr/>
              </p:nvPicPr>
              <p:blipFill>
                <a:blip r:embed="rId580"/>
                <a:stretch>
                  <a:fillRect/>
                </a:stretch>
              </p:blipFill>
              <p:spPr>
                <a:xfrm>
                  <a:off x="11498413" y="2677872"/>
                  <a:ext cx="69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80" name="Freihand 179">
                  <a:extLst>
                    <a:ext uri="{FF2B5EF4-FFF2-40B4-BE49-F238E27FC236}">
                      <a16:creationId xmlns:a16="http://schemas.microsoft.com/office/drawing/2014/main" id="{C0EFD731-B631-43F9-BB5C-831F8DA86B30}"/>
                    </a:ext>
                  </a:extLst>
                </p14:cNvPr>
                <p14:cNvContentPartPr/>
                <p14:nvPr/>
              </p14:nvContentPartPr>
              <p14:xfrm>
                <a:off x="11574733" y="2600472"/>
                <a:ext cx="213840" cy="154440"/>
              </p14:xfrm>
            </p:contentPart>
          </mc:Choice>
          <mc:Fallback xmlns="">
            <p:pic>
              <p:nvPicPr>
                <p:cNvPr id="180" name="Freihand 179">
                  <a:extLst>
                    <a:ext uri="{FF2B5EF4-FFF2-40B4-BE49-F238E27FC236}">
                      <a16:creationId xmlns:a16="http://schemas.microsoft.com/office/drawing/2014/main" id="{C0EFD731-B631-43F9-BB5C-831F8DA86B30}"/>
                    </a:ext>
                  </a:extLst>
                </p:cNvPr>
                <p:cNvPicPr/>
                <p:nvPr/>
              </p:nvPicPr>
              <p:blipFill>
                <a:blip r:embed="rId582"/>
                <a:stretch>
                  <a:fillRect/>
                </a:stretch>
              </p:blipFill>
              <p:spPr>
                <a:xfrm>
                  <a:off x="11570413" y="2596152"/>
                  <a:ext cx="222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81" name="Freihand 180">
                  <a:extLst>
                    <a:ext uri="{FF2B5EF4-FFF2-40B4-BE49-F238E27FC236}">
                      <a16:creationId xmlns:a16="http://schemas.microsoft.com/office/drawing/2014/main" id="{B2F26622-EEB7-4F63-92F7-3089A57D210A}"/>
                    </a:ext>
                  </a:extLst>
                </p14:cNvPr>
                <p14:cNvContentPartPr/>
                <p14:nvPr/>
              </p14:nvContentPartPr>
              <p14:xfrm>
                <a:off x="11815933" y="2587152"/>
                <a:ext cx="218160" cy="150120"/>
              </p14:xfrm>
            </p:contentPart>
          </mc:Choice>
          <mc:Fallback xmlns="">
            <p:pic>
              <p:nvPicPr>
                <p:cNvPr id="181" name="Freihand 180">
                  <a:extLst>
                    <a:ext uri="{FF2B5EF4-FFF2-40B4-BE49-F238E27FC236}">
                      <a16:creationId xmlns:a16="http://schemas.microsoft.com/office/drawing/2014/main" id="{B2F26622-EEB7-4F63-92F7-3089A57D210A}"/>
                    </a:ext>
                  </a:extLst>
                </p:cNvPr>
                <p:cNvPicPr/>
                <p:nvPr/>
              </p:nvPicPr>
              <p:blipFill>
                <a:blip r:embed="rId584"/>
                <a:stretch>
                  <a:fillRect/>
                </a:stretch>
              </p:blipFill>
              <p:spPr>
                <a:xfrm>
                  <a:off x="11811613" y="2582832"/>
                  <a:ext cx="226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46" name="Freihand 345">
                  <a:extLst>
                    <a:ext uri="{FF2B5EF4-FFF2-40B4-BE49-F238E27FC236}">
                      <a16:creationId xmlns:a16="http://schemas.microsoft.com/office/drawing/2014/main" id="{A95F80A7-337F-4B87-A8A7-374272256CDB}"/>
                    </a:ext>
                  </a:extLst>
                </p14:cNvPr>
                <p14:cNvContentPartPr/>
                <p14:nvPr/>
              </p14:nvContentPartPr>
              <p14:xfrm>
                <a:off x="9872653" y="2945712"/>
                <a:ext cx="2145240" cy="155880"/>
              </p14:xfrm>
            </p:contentPart>
          </mc:Choice>
          <mc:Fallback xmlns="">
            <p:pic>
              <p:nvPicPr>
                <p:cNvPr id="346" name="Freihand 345">
                  <a:extLst>
                    <a:ext uri="{FF2B5EF4-FFF2-40B4-BE49-F238E27FC236}">
                      <a16:creationId xmlns:a16="http://schemas.microsoft.com/office/drawing/2014/main" id="{A95F80A7-337F-4B87-A8A7-374272256CDB}"/>
                    </a:ext>
                  </a:extLst>
                </p:cNvPr>
                <p:cNvPicPr/>
                <p:nvPr/>
              </p:nvPicPr>
              <p:blipFill>
                <a:blip r:embed="rId586"/>
                <a:stretch>
                  <a:fillRect/>
                </a:stretch>
              </p:blipFill>
              <p:spPr>
                <a:xfrm>
                  <a:off x="9868333" y="2941392"/>
                  <a:ext cx="215388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7">
            <p14:nvContentPartPr>
              <p14:cNvPr id="2" name="Freihand 1">
                <a:extLst>
                  <a:ext uri="{FF2B5EF4-FFF2-40B4-BE49-F238E27FC236}">
                    <a16:creationId xmlns:a16="http://schemas.microsoft.com/office/drawing/2014/main" id="{586B71E0-DB09-47EF-99EA-FDD6840DDBB0}"/>
                  </a:ext>
                </a:extLst>
              </p14:cNvPr>
              <p14:cNvContentPartPr/>
              <p14:nvPr/>
            </p14:nvContentPartPr>
            <p14:xfrm>
              <a:off x="8283613" y="1263432"/>
              <a:ext cx="2975040" cy="500760"/>
            </p14:xfrm>
          </p:contentPart>
        </mc:Choice>
        <mc:Fallback xmlns="">
          <p:pic>
            <p:nvPicPr>
              <p:cNvPr id="2" name="Freihand 1">
                <a:extLst>
                  <a:ext uri="{FF2B5EF4-FFF2-40B4-BE49-F238E27FC236}">
                    <a16:creationId xmlns:a16="http://schemas.microsoft.com/office/drawing/2014/main" id="{586B71E0-DB09-47EF-99EA-FDD6840DDBB0}"/>
                  </a:ext>
                </a:extLst>
              </p:cNvPr>
              <p:cNvPicPr/>
              <p:nvPr/>
            </p:nvPicPr>
            <p:blipFill>
              <a:blip r:embed="rId588"/>
              <a:stretch>
                <a:fillRect/>
              </a:stretch>
            </p:blipFill>
            <p:spPr>
              <a:xfrm>
                <a:off x="8279293" y="1259112"/>
                <a:ext cx="29836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 name="Freihand 2">
                <a:extLst>
                  <a:ext uri="{FF2B5EF4-FFF2-40B4-BE49-F238E27FC236}">
                    <a16:creationId xmlns:a16="http://schemas.microsoft.com/office/drawing/2014/main" id="{45651097-14B0-4324-ADE1-B7F38308FA6A}"/>
                  </a:ext>
                </a:extLst>
              </p14:cNvPr>
              <p14:cNvContentPartPr/>
              <p14:nvPr/>
            </p14:nvContentPartPr>
            <p14:xfrm>
              <a:off x="8078413" y="289272"/>
              <a:ext cx="3218760" cy="462600"/>
            </p14:xfrm>
          </p:contentPart>
        </mc:Choice>
        <mc:Fallback xmlns="">
          <p:pic>
            <p:nvPicPr>
              <p:cNvPr id="3" name="Freihand 2">
                <a:extLst>
                  <a:ext uri="{FF2B5EF4-FFF2-40B4-BE49-F238E27FC236}">
                    <a16:creationId xmlns:a16="http://schemas.microsoft.com/office/drawing/2014/main" id="{45651097-14B0-4324-ADE1-B7F38308FA6A}"/>
                  </a:ext>
                </a:extLst>
              </p:cNvPr>
              <p:cNvPicPr/>
              <p:nvPr/>
            </p:nvPicPr>
            <p:blipFill>
              <a:blip r:embed="rId590"/>
              <a:stretch>
                <a:fillRect/>
              </a:stretch>
            </p:blipFill>
            <p:spPr>
              <a:xfrm>
                <a:off x="8074093" y="284952"/>
                <a:ext cx="3227400" cy="471240"/>
              </a:xfrm>
              <a:prstGeom prst="rect">
                <a:avLst/>
              </a:prstGeom>
            </p:spPr>
          </p:pic>
        </mc:Fallback>
      </mc:AlternateContent>
      <p:grpSp>
        <p:nvGrpSpPr>
          <p:cNvPr id="143" name="Gruppieren 142">
            <a:extLst>
              <a:ext uri="{FF2B5EF4-FFF2-40B4-BE49-F238E27FC236}">
                <a16:creationId xmlns:a16="http://schemas.microsoft.com/office/drawing/2014/main" id="{7D4074D9-D9E1-4326-A933-C5CCAB1692A8}"/>
              </a:ext>
            </a:extLst>
          </p:cNvPr>
          <p:cNvGrpSpPr/>
          <p:nvPr/>
        </p:nvGrpSpPr>
        <p:grpSpPr>
          <a:xfrm>
            <a:off x="953653" y="387912"/>
            <a:ext cx="1572120" cy="54000"/>
            <a:chOff x="953653" y="387912"/>
            <a:chExt cx="1572120" cy="54000"/>
          </a:xfrm>
        </p:grpSpPr>
        <mc:AlternateContent xmlns:mc="http://schemas.openxmlformats.org/markup-compatibility/2006" xmlns:p14="http://schemas.microsoft.com/office/powerpoint/2010/main">
          <mc:Choice Requires="p14">
            <p:contentPart p14:bwMode="auto" r:id="rId591">
              <p14:nvContentPartPr>
                <p14:cNvPr id="120" name="Freihand 119">
                  <a:extLst>
                    <a:ext uri="{FF2B5EF4-FFF2-40B4-BE49-F238E27FC236}">
                      <a16:creationId xmlns:a16="http://schemas.microsoft.com/office/drawing/2014/main" id="{76300282-074D-4A8B-BF51-9025AC79A5A1}"/>
                    </a:ext>
                  </a:extLst>
                </p14:cNvPr>
                <p14:cNvContentPartPr/>
                <p14:nvPr/>
              </p14:nvContentPartPr>
              <p14:xfrm>
                <a:off x="1207813" y="420312"/>
                <a:ext cx="360" cy="360"/>
              </p14:xfrm>
            </p:contentPart>
          </mc:Choice>
          <mc:Fallback xmlns="">
            <p:pic>
              <p:nvPicPr>
                <p:cNvPr id="120" name="Freihand 119">
                  <a:extLst>
                    <a:ext uri="{FF2B5EF4-FFF2-40B4-BE49-F238E27FC236}">
                      <a16:creationId xmlns:a16="http://schemas.microsoft.com/office/drawing/2014/main" id="{76300282-074D-4A8B-BF51-9025AC79A5A1}"/>
                    </a:ext>
                  </a:extLst>
                </p:cNvPr>
                <p:cNvPicPr/>
                <p:nvPr/>
              </p:nvPicPr>
              <p:blipFill>
                <a:blip r:embed="rId592"/>
                <a:stretch>
                  <a:fillRect/>
                </a:stretch>
              </p:blipFill>
              <p:spPr>
                <a:xfrm>
                  <a:off x="1203493" y="415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25" name="Freihand 124">
                  <a:extLst>
                    <a:ext uri="{FF2B5EF4-FFF2-40B4-BE49-F238E27FC236}">
                      <a16:creationId xmlns:a16="http://schemas.microsoft.com/office/drawing/2014/main" id="{9FCDA326-3515-4047-9CF6-FC5776BB2C1C}"/>
                    </a:ext>
                  </a:extLst>
                </p14:cNvPr>
                <p14:cNvContentPartPr/>
                <p14:nvPr/>
              </p14:nvContentPartPr>
              <p14:xfrm>
                <a:off x="953653" y="387912"/>
                <a:ext cx="1572120" cy="54000"/>
              </p14:xfrm>
            </p:contentPart>
          </mc:Choice>
          <mc:Fallback xmlns="">
            <p:pic>
              <p:nvPicPr>
                <p:cNvPr id="125" name="Freihand 124">
                  <a:extLst>
                    <a:ext uri="{FF2B5EF4-FFF2-40B4-BE49-F238E27FC236}">
                      <a16:creationId xmlns:a16="http://schemas.microsoft.com/office/drawing/2014/main" id="{9FCDA326-3515-4047-9CF6-FC5776BB2C1C}"/>
                    </a:ext>
                  </a:extLst>
                </p:cNvPr>
                <p:cNvPicPr/>
                <p:nvPr/>
              </p:nvPicPr>
              <p:blipFill>
                <a:blip r:embed="rId594"/>
                <a:stretch>
                  <a:fillRect/>
                </a:stretch>
              </p:blipFill>
              <p:spPr>
                <a:xfrm>
                  <a:off x="949333" y="383592"/>
                  <a:ext cx="1580760" cy="6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5">
            <p14:nvContentPartPr>
              <p14:cNvPr id="297" name="Freihand 296">
                <a:extLst>
                  <a:ext uri="{FF2B5EF4-FFF2-40B4-BE49-F238E27FC236}">
                    <a16:creationId xmlns:a16="http://schemas.microsoft.com/office/drawing/2014/main" id="{29B67511-2E20-45C1-8014-FD5DD5937C93}"/>
                  </a:ext>
                </a:extLst>
              </p14:cNvPr>
              <p14:cNvContentPartPr/>
              <p14:nvPr/>
            </p14:nvContentPartPr>
            <p14:xfrm>
              <a:off x="6303973" y="3037872"/>
              <a:ext cx="343800" cy="177480"/>
            </p14:xfrm>
          </p:contentPart>
        </mc:Choice>
        <mc:Fallback xmlns="">
          <p:pic>
            <p:nvPicPr>
              <p:cNvPr id="297" name="Freihand 296">
                <a:extLst>
                  <a:ext uri="{FF2B5EF4-FFF2-40B4-BE49-F238E27FC236}">
                    <a16:creationId xmlns:a16="http://schemas.microsoft.com/office/drawing/2014/main" id="{29B67511-2E20-45C1-8014-FD5DD5937C93}"/>
                  </a:ext>
                </a:extLst>
              </p:cNvPr>
              <p:cNvPicPr/>
              <p:nvPr/>
            </p:nvPicPr>
            <p:blipFill>
              <a:blip r:embed="rId596"/>
              <a:stretch>
                <a:fillRect/>
              </a:stretch>
            </p:blipFill>
            <p:spPr>
              <a:xfrm>
                <a:off x="6299653" y="3033552"/>
                <a:ext cx="352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50" name="Freihand 149">
                <a:extLst>
                  <a:ext uri="{FF2B5EF4-FFF2-40B4-BE49-F238E27FC236}">
                    <a16:creationId xmlns:a16="http://schemas.microsoft.com/office/drawing/2014/main" id="{1659B782-4017-4D6E-8F18-1B812932131A}"/>
                  </a:ext>
                </a:extLst>
              </p14:cNvPr>
              <p14:cNvContentPartPr/>
              <p14:nvPr/>
            </p14:nvContentPartPr>
            <p14:xfrm>
              <a:off x="3971173" y="109272"/>
              <a:ext cx="174240" cy="43560"/>
            </p14:xfrm>
          </p:contentPart>
        </mc:Choice>
        <mc:Fallback xmlns="">
          <p:pic>
            <p:nvPicPr>
              <p:cNvPr id="150" name="Freihand 149">
                <a:extLst>
                  <a:ext uri="{FF2B5EF4-FFF2-40B4-BE49-F238E27FC236}">
                    <a16:creationId xmlns:a16="http://schemas.microsoft.com/office/drawing/2014/main" id="{1659B782-4017-4D6E-8F18-1B812932131A}"/>
                  </a:ext>
                </a:extLst>
              </p:cNvPr>
              <p:cNvPicPr/>
              <p:nvPr/>
            </p:nvPicPr>
            <p:blipFill>
              <a:blip r:embed="rId598"/>
              <a:stretch>
                <a:fillRect/>
              </a:stretch>
            </p:blipFill>
            <p:spPr>
              <a:xfrm>
                <a:off x="3966853" y="104952"/>
                <a:ext cx="182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62" name="Freihand 161">
                <a:extLst>
                  <a:ext uri="{FF2B5EF4-FFF2-40B4-BE49-F238E27FC236}">
                    <a16:creationId xmlns:a16="http://schemas.microsoft.com/office/drawing/2014/main" id="{C42EEFFB-78EE-492B-92C3-21D2DED97ECB}"/>
                  </a:ext>
                </a:extLst>
              </p14:cNvPr>
              <p14:cNvContentPartPr/>
              <p14:nvPr/>
            </p14:nvContentPartPr>
            <p14:xfrm>
              <a:off x="3863893" y="80472"/>
              <a:ext cx="173520" cy="112320"/>
            </p14:xfrm>
          </p:contentPart>
        </mc:Choice>
        <mc:Fallback xmlns="">
          <p:pic>
            <p:nvPicPr>
              <p:cNvPr id="162" name="Freihand 161">
                <a:extLst>
                  <a:ext uri="{FF2B5EF4-FFF2-40B4-BE49-F238E27FC236}">
                    <a16:creationId xmlns:a16="http://schemas.microsoft.com/office/drawing/2014/main" id="{C42EEFFB-78EE-492B-92C3-21D2DED97ECB}"/>
                  </a:ext>
                </a:extLst>
              </p:cNvPr>
              <p:cNvPicPr/>
              <p:nvPr/>
            </p:nvPicPr>
            <p:blipFill>
              <a:blip r:embed="rId600"/>
              <a:stretch>
                <a:fillRect/>
              </a:stretch>
            </p:blipFill>
            <p:spPr>
              <a:xfrm>
                <a:off x="3859573" y="76152"/>
                <a:ext cx="182160" cy="120960"/>
              </a:xfrm>
              <a:prstGeom prst="rect">
                <a:avLst/>
              </a:prstGeom>
            </p:spPr>
          </p:pic>
        </mc:Fallback>
      </mc:AlternateContent>
      <p:grpSp>
        <p:nvGrpSpPr>
          <p:cNvPr id="368" name="Gruppieren 367">
            <a:extLst>
              <a:ext uri="{FF2B5EF4-FFF2-40B4-BE49-F238E27FC236}">
                <a16:creationId xmlns:a16="http://schemas.microsoft.com/office/drawing/2014/main" id="{11A68FE4-596C-44D3-9A7D-FC133083909E}"/>
              </a:ext>
            </a:extLst>
          </p:cNvPr>
          <p:cNvGrpSpPr/>
          <p:nvPr/>
        </p:nvGrpSpPr>
        <p:grpSpPr>
          <a:xfrm>
            <a:off x="48973" y="745752"/>
            <a:ext cx="5397840" cy="575280"/>
            <a:chOff x="48973" y="745752"/>
            <a:chExt cx="5397840" cy="575280"/>
          </a:xfrm>
        </p:grpSpPr>
        <mc:AlternateContent xmlns:mc="http://schemas.openxmlformats.org/markup-compatibility/2006" xmlns:p14="http://schemas.microsoft.com/office/powerpoint/2010/main">
          <mc:Choice Requires="p14">
            <p:contentPart p14:bwMode="auto" r:id="rId601">
              <p14:nvContentPartPr>
                <p14:cNvPr id="4" name="Freihand 3">
                  <a:extLst>
                    <a:ext uri="{FF2B5EF4-FFF2-40B4-BE49-F238E27FC236}">
                      <a16:creationId xmlns:a16="http://schemas.microsoft.com/office/drawing/2014/main" id="{C208983E-0FDC-47FD-BA71-63E2D2FE26A6}"/>
                    </a:ext>
                  </a:extLst>
                </p14:cNvPr>
                <p14:cNvContentPartPr/>
                <p14:nvPr/>
              </p14:nvContentPartPr>
              <p14:xfrm>
                <a:off x="111613" y="904872"/>
                <a:ext cx="2716920" cy="358920"/>
              </p14:xfrm>
            </p:contentPart>
          </mc:Choice>
          <mc:Fallback xmlns="">
            <p:pic>
              <p:nvPicPr>
                <p:cNvPr id="4" name="Freihand 3">
                  <a:extLst>
                    <a:ext uri="{FF2B5EF4-FFF2-40B4-BE49-F238E27FC236}">
                      <a16:creationId xmlns:a16="http://schemas.microsoft.com/office/drawing/2014/main" id="{C208983E-0FDC-47FD-BA71-63E2D2FE26A6}"/>
                    </a:ext>
                  </a:extLst>
                </p:cNvPr>
                <p:cNvPicPr/>
                <p:nvPr/>
              </p:nvPicPr>
              <p:blipFill>
                <a:blip r:embed="rId602"/>
                <a:stretch>
                  <a:fillRect/>
                </a:stretch>
              </p:blipFill>
              <p:spPr>
                <a:xfrm>
                  <a:off x="107293" y="900552"/>
                  <a:ext cx="27255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7" name="Freihand 6">
                  <a:extLst>
                    <a:ext uri="{FF2B5EF4-FFF2-40B4-BE49-F238E27FC236}">
                      <a16:creationId xmlns:a16="http://schemas.microsoft.com/office/drawing/2014/main" id="{7199507E-5016-4410-9C27-9ED27B16C288}"/>
                    </a:ext>
                  </a:extLst>
                </p14:cNvPr>
                <p14:cNvContentPartPr/>
                <p14:nvPr/>
              </p14:nvContentPartPr>
              <p14:xfrm>
                <a:off x="2954893" y="1021872"/>
                <a:ext cx="314280" cy="76680"/>
              </p14:xfrm>
            </p:contentPart>
          </mc:Choice>
          <mc:Fallback xmlns="">
            <p:pic>
              <p:nvPicPr>
                <p:cNvPr id="7" name="Freihand 6">
                  <a:extLst>
                    <a:ext uri="{FF2B5EF4-FFF2-40B4-BE49-F238E27FC236}">
                      <a16:creationId xmlns:a16="http://schemas.microsoft.com/office/drawing/2014/main" id="{7199507E-5016-4410-9C27-9ED27B16C288}"/>
                    </a:ext>
                  </a:extLst>
                </p:cNvPr>
                <p:cNvPicPr/>
                <p:nvPr/>
              </p:nvPicPr>
              <p:blipFill>
                <a:blip r:embed="rId604"/>
                <a:stretch>
                  <a:fillRect/>
                </a:stretch>
              </p:blipFill>
              <p:spPr>
                <a:xfrm>
                  <a:off x="2950573" y="1017552"/>
                  <a:ext cx="322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9" name="Freihand 8">
                  <a:extLst>
                    <a:ext uri="{FF2B5EF4-FFF2-40B4-BE49-F238E27FC236}">
                      <a16:creationId xmlns:a16="http://schemas.microsoft.com/office/drawing/2014/main" id="{B94EF796-45F1-43C4-8689-723A3FCDBD61}"/>
                    </a:ext>
                  </a:extLst>
                </p14:cNvPr>
                <p14:cNvContentPartPr/>
                <p14:nvPr/>
              </p14:nvContentPartPr>
              <p14:xfrm>
                <a:off x="3557893" y="832152"/>
                <a:ext cx="772560" cy="232560"/>
              </p14:xfrm>
            </p:contentPart>
          </mc:Choice>
          <mc:Fallback xmlns="">
            <p:pic>
              <p:nvPicPr>
                <p:cNvPr id="9" name="Freihand 8">
                  <a:extLst>
                    <a:ext uri="{FF2B5EF4-FFF2-40B4-BE49-F238E27FC236}">
                      <a16:creationId xmlns:a16="http://schemas.microsoft.com/office/drawing/2014/main" id="{B94EF796-45F1-43C4-8689-723A3FCDBD61}"/>
                    </a:ext>
                  </a:extLst>
                </p:cNvPr>
                <p:cNvPicPr/>
                <p:nvPr/>
              </p:nvPicPr>
              <p:blipFill>
                <a:blip r:embed="rId606"/>
                <a:stretch>
                  <a:fillRect/>
                </a:stretch>
              </p:blipFill>
              <p:spPr>
                <a:xfrm>
                  <a:off x="3553573" y="827832"/>
                  <a:ext cx="781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0" name="Freihand 9">
                  <a:extLst>
                    <a:ext uri="{FF2B5EF4-FFF2-40B4-BE49-F238E27FC236}">
                      <a16:creationId xmlns:a16="http://schemas.microsoft.com/office/drawing/2014/main" id="{0A009D31-D3DE-447C-981D-BAD779E78B3B}"/>
                    </a:ext>
                  </a:extLst>
                </p14:cNvPr>
                <p14:cNvContentPartPr/>
                <p14:nvPr/>
              </p14:nvContentPartPr>
              <p14:xfrm>
                <a:off x="4425493" y="812352"/>
                <a:ext cx="74160" cy="187200"/>
              </p14:xfrm>
            </p:contentPart>
          </mc:Choice>
          <mc:Fallback xmlns="">
            <p:pic>
              <p:nvPicPr>
                <p:cNvPr id="10" name="Freihand 9">
                  <a:extLst>
                    <a:ext uri="{FF2B5EF4-FFF2-40B4-BE49-F238E27FC236}">
                      <a16:creationId xmlns:a16="http://schemas.microsoft.com/office/drawing/2014/main" id="{0A009D31-D3DE-447C-981D-BAD779E78B3B}"/>
                    </a:ext>
                  </a:extLst>
                </p:cNvPr>
                <p:cNvPicPr/>
                <p:nvPr/>
              </p:nvPicPr>
              <p:blipFill>
                <a:blip r:embed="rId608"/>
                <a:stretch>
                  <a:fillRect/>
                </a:stretch>
              </p:blipFill>
              <p:spPr>
                <a:xfrm>
                  <a:off x="4421173" y="808032"/>
                  <a:ext cx="82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9" name="Freihand 28">
                  <a:extLst>
                    <a:ext uri="{FF2B5EF4-FFF2-40B4-BE49-F238E27FC236}">
                      <a16:creationId xmlns:a16="http://schemas.microsoft.com/office/drawing/2014/main" id="{46FF4450-8FB0-46ED-95DF-A09B0F81D2FD}"/>
                    </a:ext>
                  </a:extLst>
                </p14:cNvPr>
                <p14:cNvContentPartPr/>
                <p14:nvPr/>
              </p14:nvContentPartPr>
              <p14:xfrm>
                <a:off x="4561573" y="916752"/>
                <a:ext cx="20520" cy="52200"/>
              </p14:xfrm>
            </p:contentPart>
          </mc:Choice>
          <mc:Fallback xmlns="">
            <p:pic>
              <p:nvPicPr>
                <p:cNvPr id="29" name="Freihand 28">
                  <a:extLst>
                    <a:ext uri="{FF2B5EF4-FFF2-40B4-BE49-F238E27FC236}">
                      <a16:creationId xmlns:a16="http://schemas.microsoft.com/office/drawing/2014/main" id="{46FF4450-8FB0-46ED-95DF-A09B0F81D2FD}"/>
                    </a:ext>
                  </a:extLst>
                </p:cNvPr>
                <p:cNvPicPr/>
                <p:nvPr/>
              </p:nvPicPr>
              <p:blipFill>
                <a:blip r:embed="rId610"/>
                <a:stretch>
                  <a:fillRect/>
                </a:stretch>
              </p:blipFill>
              <p:spPr>
                <a:xfrm>
                  <a:off x="4557253" y="912432"/>
                  <a:ext cx="29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5" name="Freihand 34">
                  <a:extLst>
                    <a:ext uri="{FF2B5EF4-FFF2-40B4-BE49-F238E27FC236}">
                      <a16:creationId xmlns:a16="http://schemas.microsoft.com/office/drawing/2014/main" id="{1AAD2743-7127-4C1F-8C2E-2FF7AF03A5B7}"/>
                    </a:ext>
                  </a:extLst>
                </p14:cNvPr>
                <p14:cNvContentPartPr/>
                <p14:nvPr/>
              </p14:nvContentPartPr>
              <p14:xfrm>
                <a:off x="4644373" y="777432"/>
                <a:ext cx="12240" cy="195840"/>
              </p14:xfrm>
            </p:contentPart>
          </mc:Choice>
          <mc:Fallback xmlns="">
            <p:pic>
              <p:nvPicPr>
                <p:cNvPr id="35" name="Freihand 34">
                  <a:extLst>
                    <a:ext uri="{FF2B5EF4-FFF2-40B4-BE49-F238E27FC236}">
                      <a16:creationId xmlns:a16="http://schemas.microsoft.com/office/drawing/2014/main" id="{1AAD2743-7127-4C1F-8C2E-2FF7AF03A5B7}"/>
                    </a:ext>
                  </a:extLst>
                </p:cNvPr>
                <p:cNvPicPr/>
                <p:nvPr/>
              </p:nvPicPr>
              <p:blipFill>
                <a:blip r:embed="rId612"/>
                <a:stretch>
                  <a:fillRect/>
                </a:stretch>
              </p:blipFill>
              <p:spPr>
                <a:xfrm>
                  <a:off x="4640053" y="773112"/>
                  <a:ext cx="20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2" name="Freihand 41">
                  <a:extLst>
                    <a:ext uri="{FF2B5EF4-FFF2-40B4-BE49-F238E27FC236}">
                      <a16:creationId xmlns:a16="http://schemas.microsoft.com/office/drawing/2014/main" id="{99EF5644-563C-43C7-AB13-C3641F65520E}"/>
                    </a:ext>
                  </a:extLst>
                </p14:cNvPr>
                <p14:cNvContentPartPr/>
                <p14:nvPr/>
              </p14:nvContentPartPr>
              <p14:xfrm>
                <a:off x="4722853" y="882912"/>
                <a:ext cx="91080" cy="78840"/>
              </p14:xfrm>
            </p:contentPart>
          </mc:Choice>
          <mc:Fallback xmlns="">
            <p:pic>
              <p:nvPicPr>
                <p:cNvPr id="42" name="Freihand 41">
                  <a:extLst>
                    <a:ext uri="{FF2B5EF4-FFF2-40B4-BE49-F238E27FC236}">
                      <a16:creationId xmlns:a16="http://schemas.microsoft.com/office/drawing/2014/main" id="{99EF5644-563C-43C7-AB13-C3641F65520E}"/>
                    </a:ext>
                  </a:extLst>
                </p:cNvPr>
                <p:cNvPicPr/>
                <p:nvPr/>
              </p:nvPicPr>
              <p:blipFill>
                <a:blip r:embed="rId614"/>
                <a:stretch>
                  <a:fillRect/>
                </a:stretch>
              </p:blipFill>
              <p:spPr>
                <a:xfrm>
                  <a:off x="4718533" y="878592"/>
                  <a:ext cx="99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9" name="Freihand 48">
                  <a:extLst>
                    <a:ext uri="{FF2B5EF4-FFF2-40B4-BE49-F238E27FC236}">
                      <a16:creationId xmlns:a16="http://schemas.microsoft.com/office/drawing/2014/main" id="{2552A15D-A7FE-4F48-8775-E8F5511E576B}"/>
                    </a:ext>
                  </a:extLst>
                </p14:cNvPr>
                <p14:cNvContentPartPr/>
                <p14:nvPr/>
              </p14:nvContentPartPr>
              <p14:xfrm>
                <a:off x="4851013" y="856992"/>
                <a:ext cx="135720" cy="97200"/>
              </p14:xfrm>
            </p:contentPart>
          </mc:Choice>
          <mc:Fallback xmlns="">
            <p:pic>
              <p:nvPicPr>
                <p:cNvPr id="49" name="Freihand 48">
                  <a:extLst>
                    <a:ext uri="{FF2B5EF4-FFF2-40B4-BE49-F238E27FC236}">
                      <a16:creationId xmlns:a16="http://schemas.microsoft.com/office/drawing/2014/main" id="{2552A15D-A7FE-4F48-8775-E8F5511E576B}"/>
                    </a:ext>
                  </a:extLst>
                </p:cNvPr>
                <p:cNvPicPr/>
                <p:nvPr/>
              </p:nvPicPr>
              <p:blipFill>
                <a:blip r:embed="rId616"/>
                <a:stretch>
                  <a:fillRect/>
                </a:stretch>
              </p:blipFill>
              <p:spPr>
                <a:xfrm>
                  <a:off x="4846693" y="852672"/>
                  <a:ext cx="144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63" name="Freihand 62">
                  <a:extLst>
                    <a:ext uri="{FF2B5EF4-FFF2-40B4-BE49-F238E27FC236}">
                      <a16:creationId xmlns:a16="http://schemas.microsoft.com/office/drawing/2014/main" id="{D5DDA25C-AE92-4114-8E26-15A83A622BC9}"/>
                    </a:ext>
                  </a:extLst>
                </p14:cNvPr>
                <p14:cNvContentPartPr/>
                <p14:nvPr/>
              </p14:nvContentPartPr>
              <p14:xfrm>
                <a:off x="4975573" y="764832"/>
                <a:ext cx="133200" cy="166320"/>
              </p14:xfrm>
            </p:contentPart>
          </mc:Choice>
          <mc:Fallback xmlns="">
            <p:pic>
              <p:nvPicPr>
                <p:cNvPr id="63" name="Freihand 62">
                  <a:extLst>
                    <a:ext uri="{FF2B5EF4-FFF2-40B4-BE49-F238E27FC236}">
                      <a16:creationId xmlns:a16="http://schemas.microsoft.com/office/drawing/2014/main" id="{D5DDA25C-AE92-4114-8E26-15A83A622BC9}"/>
                    </a:ext>
                  </a:extLst>
                </p:cNvPr>
                <p:cNvPicPr/>
                <p:nvPr/>
              </p:nvPicPr>
              <p:blipFill>
                <a:blip r:embed="rId618"/>
                <a:stretch>
                  <a:fillRect/>
                </a:stretch>
              </p:blipFill>
              <p:spPr>
                <a:xfrm>
                  <a:off x="4971253" y="760512"/>
                  <a:ext cx="141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64" name="Freihand 63">
                  <a:extLst>
                    <a:ext uri="{FF2B5EF4-FFF2-40B4-BE49-F238E27FC236}">
                      <a16:creationId xmlns:a16="http://schemas.microsoft.com/office/drawing/2014/main" id="{F6E8079C-D60F-4A80-9E24-F5C46A4F4539}"/>
                    </a:ext>
                  </a:extLst>
                </p14:cNvPr>
                <p14:cNvContentPartPr/>
                <p14:nvPr/>
              </p14:nvContentPartPr>
              <p14:xfrm>
                <a:off x="5048653" y="882192"/>
                <a:ext cx="92880" cy="38520"/>
              </p14:xfrm>
            </p:contentPart>
          </mc:Choice>
          <mc:Fallback xmlns="">
            <p:pic>
              <p:nvPicPr>
                <p:cNvPr id="64" name="Freihand 63">
                  <a:extLst>
                    <a:ext uri="{FF2B5EF4-FFF2-40B4-BE49-F238E27FC236}">
                      <a16:creationId xmlns:a16="http://schemas.microsoft.com/office/drawing/2014/main" id="{F6E8079C-D60F-4A80-9E24-F5C46A4F4539}"/>
                    </a:ext>
                  </a:extLst>
                </p:cNvPr>
                <p:cNvPicPr/>
                <p:nvPr/>
              </p:nvPicPr>
              <p:blipFill>
                <a:blip r:embed="rId620"/>
                <a:stretch>
                  <a:fillRect/>
                </a:stretch>
              </p:blipFill>
              <p:spPr>
                <a:xfrm>
                  <a:off x="5044333" y="877872"/>
                  <a:ext cx="101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71" name="Freihand 70">
                  <a:extLst>
                    <a:ext uri="{FF2B5EF4-FFF2-40B4-BE49-F238E27FC236}">
                      <a16:creationId xmlns:a16="http://schemas.microsoft.com/office/drawing/2014/main" id="{862E9628-E133-4C22-89F2-19C07EC67F34}"/>
                    </a:ext>
                  </a:extLst>
                </p14:cNvPr>
                <p14:cNvContentPartPr/>
                <p14:nvPr/>
              </p14:nvContentPartPr>
              <p14:xfrm>
                <a:off x="5146213" y="745752"/>
                <a:ext cx="300600" cy="182160"/>
              </p14:xfrm>
            </p:contentPart>
          </mc:Choice>
          <mc:Fallback xmlns="">
            <p:pic>
              <p:nvPicPr>
                <p:cNvPr id="71" name="Freihand 70">
                  <a:extLst>
                    <a:ext uri="{FF2B5EF4-FFF2-40B4-BE49-F238E27FC236}">
                      <a16:creationId xmlns:a16="http://schemas.microsoft.com/office/drawing/2014/main" id="{862E9628-E133-4C22-89F2-19C07EC67F34}"/>
                    </a:ext>
                  </a:extLst>
                </p:cNvPr>
                <p:cNvPicPr/>
                <p:nvPr/>
              </p:nvPicPr>
              <p:blipFill>
                <a:blip r:embed="rId622"/>
                <a:stretch>
                  <a:fillRect/>
                </a:stretch>
              </p:blipFill>
              <p:spPr>
                <a:xfrm>
                  <a:off x="5141893" y="741432"/>
                  <a:ext cx="3092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01" name="Freihand 100">
                  <a:extLst>
                    <a:ext uri="{FF2B5EF4-FFF2-40B4-BE49-F238E27FC236}">
                      <a16:creationId xmlns:a16="http://schemas.microsoft.com/office/drawing/2014/main" id="{B0CB4BBC-7AB9-450F-A7AF-960E44691249}"/>
                    </a:ext>
                  </a:extLst>
                </p14:cNvPr>
                <p14:cNvContentPartPr/>
                <p14:nvPr/>
              </p14:nvContentPartPr>
              <p14:xfrm>
                <a:off x="1899373" y="856272"/>
                <a:ext cx="829800" cy="426240"/>
              </p14:xfrm>
            </p:contentPart>
          </mc:Choice>
          <mc:Fallback xmlns="">
            <p:pic>
              <p:nvPicPr>
                <p:cNvPr id="101" name="Freihand 100">
                  <a:extLst>
                    <a:ext uri="{FF2B5EF4-FFF2-40B4-BE49-F238E27FC236}">
                      <a16:creationId xmlns:a16="http://schemas.microsoft.com/office/drawing/2014/main" id="{B0CB4BBC-7AB9-450F-A7AF-960E44691249}"/>
                    </a:ext>
                  </a:extLst>
                </p:cNvPr>
                <p:cNvPicPr/>
                <p:nvPr/>
              </p:nvPicPr>
              <p:blipFill>
                <a:blip r:embed="rId624"/>
                <a:stretch>
                  <a:fillRect/>
                </a:stretch>
              </p:blipFill>
              <p:spPr>
                <a:xfrm>
                  <a:off x="1895053" y="851952"/>
                  <a:ext cx="83844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67" name="Freihand 366">
                  <a:extLst>
                    <a:ext uri="{FF2B5EF4-FFF2-40B4-BE49-F238E27FC236}">
                      <a16:creationId xmlns:a16="http://schemas.microsoft.com/office/drawing/2014/main" id="{BD1637E2-71F1-49E4-9C84-864FFA0632D9}"/>
                    </a:ext>
                  </a:extLst>
                </p14:cNvPr>
                <p14:cNvContentPartPr/>
                <p14:nvPr/>
              </p14:nvContentPartPr>
              <p14:xfrm>
                <a:off x="48973" y="900192"/>
                <a:ext cx="2910240" cy="420840"/>
              </p14:xfrm>
            </p:contentPart>
          </mc:Choice>
          <mc:Fallback xmlns="">
            <p:pic>
              <p:nvPicPr>
                <p:cNvPr id="367" name="Freihand 366">
                  <a:extLst>
                    <a:ext uri="{FF2B5EF4-FFF2-40B4-BE49-F238E27FC236}">
                      <a16:creationId xmlns:a16="http://schemas.microsoft.com/office/drawing/2014/main" id="{BD1637E2-71F1-49E4-9C84-864FFA0632D9}"/>
                    </a:ext>
                  </a:extLst>
                </p:cNvPr>
                <p:cNvPicPr/>
                <p:nvPr/>
              </p:nvPicPr>
              <p:blipFill>
                <a:blip r:embed="rId626"/>
                <a:stretch>
                  <a:fillRect/>
                </a:stretch>
              </p:blipFill>
              <p:spPr>
                <a:xfrm>
                  <a:off x="44653" y="895872"/>
                  <a:ext cx="2918880" cy="429480"/>
                </a:xfrm>
                <a:prstGeom prst="rect">
                  <a:avLst/>
                </a:prstGeom>
              </p:spPr>
            </p:pic>
          </mc:Fallback>
        </mc:AlternateContent>
      </p:grpSp>
      <p:grpSp>
        <p:nvGrpSpPr>
          <p:cNvPr id="371" name="Gruppieren 370">
            <a:extLst>
              <a:ext uri="{FF2B5EF4-FFF2-40B4-BE49-F238E27FC236}">
                <a16:creationId xmlns:a16="http://schemas.microsoft.com/office/drawing/2014/main" id="{4D98D7FD-0180-48C0-A219-64F8A7F3057C}"/>
              </a:ext>
            </a:extLst>
          </p:cNvPr>
          <p:cNvGrpSpPr/>
          <p:nvPr/>
        </p:nvGrpSpPr>
        <p:grpSpPr>
          <a:xfrm>
            <a:off x="6815533" y="2879112"/>
            <a:ext cx="1376640" cy="304920"/>
            <a:chOff x="6815533" y="2879112"/>
            <a:chExt cx="1376640" cy="304920"/>
          </a:xfrm>
        </p:grpSpPr>
        <mc:AlternateContent xmlns:mc="http://schemas.openxmlformats.org/markup-compatibility/2006" xmlns:p14="http://schemas.microsoft.com/office/powerpoint/2010/main">
          <mc:Choice Requires="p14">
            <p:contentPart p14:bwMode="auto" r:id="rId627">
              <p14:nvContentPartPr>
                <p14:cNvPr id="349" name="Freihand 348">
                  <a:extLst>
                    <a:ext uri="{FF2B5EF4-FFF2-40B4-BE49-F238E27FC236}">
                      <a16:creationId xmlns:a16="http://schemas.microsoft.com/office/drawing/2014/main" id="{FA8C4CDD-A3E4-438E-B62E-6880A20B9549}"/>
                    </a:ext>
                  </a:extLst>
                </p14:cNvPr>
                <p14:cNvContentPartPr/>
                <p14:nvPr/>
              </p14:nvContentPartPr>
              <p14:xfrm>
                <a:off x="6815533" y="2879112"/>
                <a:ext cx="195120" cy="268200"/>
              </p14:xfrm>
            </p:contentPart>
          </mc:Choice>
          <mc:Fallback xmlns="">
            <p:pic>
              <p:nvPicPr>
                <p:cNvPr id="349" name="Freihand 348">
                  <a:extLst>
                    <a:ext uri="{FF2B5EF4-FFF2-40B4-BE49-F238E27FC236}">
                      <a16:creationId xmlns:a16="http://schemas.microsoft.com/office/drawing/2014/main" id="{FA8C4CDD-A3E4-438E-B62E-6880A20B9549}"/>
                    </a:ext>
                  </a:extLst>
                </p:cNvPr>
                <p:cNvPicPr/>
                <p:nvPr/>
              </p:nvPicPr>
              <p:blipFill>
                <a:blip r:embed="rId628"/>
                <a:stretch>
                  <a:fillRect/>
                </a:stretch>
              </p:blipFill>
              <p:spPr>
                <a:xfrm>
                  <a:off x="6811213" y="2874792"/>
                  <a:ext cx="2037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50" name="Freihand 349">
                  <a:extLst>
                    <a:ext uri="{FF2B5EF4-FFF2-40B4-BE49-F238E27FC236}">
                      <a16:creationId xmlns:a16="http://schemas.microsoft.com/office/drawing/2014/main" id="{7F93E6BF-CE49-46CB-809F-8747A9CE5354}"/>
                    </a:ext>
                  </a:extLst>
                </p14:cNvPr>
                <p14:cNvContentPartPr/>
                <p14:nvPr/>
              </p14:nvContentPartPr>
              <p14:xfrm>
                <a:off x="6957013" y="3006192"/>
                <a:ext cx="20880" cy="177840"/>
              </p14:xfrm>
            </p:contentPart>
          </mc:Choice>
          <mc:Fallback xmlns="">
            <p:pic>
              <p:nvPicPr>
                <p:cNvPr id="350" name="Freihand 349">
                  <a:extLst>
                    <a:ext uri="{FF2B5EF4-FFF2-40B4-BE49-F238E27FC236}">
                      <a16:creationId xmlns:a16="http://schemas.microsoft.com/office/drawing/2014/main" id="{7F93E6BF-CE49-46CB-809F-8747A9CE5354}"/>
                    </a:ext>
                  </a:extLst>
                </p:cNvPr>
                <p:cNvPicPr/>
                <p:nvPr/>
              </p:nvPicPr>
              <p:blipFill>
                <a:blip r:embed="rId630"/>
                <a:stretch>
                  <a:fillRect/>
                </a:stretch>
              </p:blipFill>
              <p:spPr>
                <a:xfrm>
                  <a:off x="6952693" y="3001872"/>
                  <a:ext cx="29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52" name="Freihand 351">
                  <a:extLst>
                    <a:ext uri="{FF2B5EF4-FFF2-40B4-BE49-F238E27FC236}">
                      <a16:creationId xmlns:a16="http://schemas.microsoft.com/office/drawing/2014/main" id="{D8FCE49E-938E-4993-A410-B263945B9381}"/>
                    </a:ext>
                  </a:extLst>
                </p14:cNvPr>
                <p14:cNvContentPartPr/>
                <p14:nvPr/>
              </p14:nvContentPartPr>
              <p14:xfrm>
                <a:off x="7435093" y="2930952"/>
                <a:ext cx="19800" cy="175680"/>
              </p14:xfrm>
            </p:contentPart>
          </mc:Choice>
          <mc:Fallback xmlns="">
            <p:pic>
              <p:nvPicPr>
                <p:cNvPr id="352" name="Freihand 351">
                  <a:extLst>
                    <a:ext uri="{FF2B5EF4-FFF2-40B4-BE49-F238E27FC236}">
                      <a16:creationId xmlns:a16="http://schemas.microsoft.com/office/drawing/2014/main" id="{D8FCE49E-938E-4993-A410-B263945B9381}"/>
                    </a:ext>
                  </a:extLst>
                </p:cNvPr>
                <p:cNvPicPr/>
                <p:nvPr/>
              </p:nvPicPr>
              <p:blipFill>
                <a:blip r:embed="rId632"/>
                <a:stretch>
                  <a:fillRect/>
                </a:stretch>
              </p:blipFill>
              <p:spPr>
                <a:xfrm>
                  <a:off x="7430773" y="2926632"/>
                  <a:ext cx="28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53" name="Freihand 352">
                  <a:extLst>
                    <a:ext uri="{FF2B5EF4-FFF2-40B4-BE49-F238E27FC236}">
                      <a16:creationId xmlns:a16="http://schemas.microsoft.com/office/drawing/2014/main" id="{290D7DE3-C9BE-4422-AE65-49B569BC006C}"/>
                    </a:ext>
                  </a:extLst>
                </p14:cNvPr>
                <p14:cNvContentPartPr/>
                <p14:nvPr/>
              </p14:nvContentPartPr>
              <p14:xfrm>
                <a:off x="7357333" y="2879832"/>
                <a:ext cx="175680" cy="267480"/>
              </p14:xfrm>
            </p:contentPart>
          </mc:Choice>
          <mc:Fallback xmlns="">
            <p:pic>
              <p:nvPicPr>
                <p:cNvPr id="353" name="Freihand 352">
                  <a:extLst>
                    <a:ext uri="{FF2B5EF4-FFF2-40B4-BE49-F238E27FC236}">
                      <a16:creationId xmlns:a16="http://schemas.microsoft.com/office/drawing/2014/main" id="{290D7DE3-C9BE-4422-AE65-49B569BC006C}"/>
                    </a:ext>
                  </a:extLst>
                </p:cNvPr>
                <p:cNvPicPr/>
                <p:nvPr/>
              </p:nvPicPr>
              <p:blipFill>
                <a:blip r:embed="rId634"/>
                <a:stretch>
                  <a:fillRect/>
                </a:stretch>
              </p:blipFill>
              <p:spPr>
                <a:xfrm>
                  <a:off x="7353013" y="2875512"/>
                  <a:ext cx="1843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54" name="Freihand 353">
                  <a:extLst>
                    <a:ext uri="{FF2B5EF4-FFF2-40B4-BE49-F238E27FC236}">
                      <a16:creationId xmlns:a16="http://schemas.microsoft.com/office/drawing/2014/main" id="{B240551A-879A-473E-80BD-B37545B07FB0}"/>
                    </a:ext>
                  </a:extLst>
                </p14:cNvPr>
                <p14:cNvContentPartPr/>
                <p14:nvPr/>
              </p14:nvContentPartPr>
              <p14:xfrm>
                <a:off x="7589173" y="2926272"/>
                <a:ext cx="36000" cy="198360"/>
              </p14:xfrm>
            </p:contentPart>
          </mc:Choice>
          <mc:Fallback xmlns="">
            <p:pic>
              <p:nvPicPr>
                <p:cNvPr id="354" name="Freihand 353">
                  <a:extLst>
                    <a:ext uri="{FF2B5EF4-FFF2-40B4-BE49-F238E27FC236}">
                      <a16:creationId xmlns:a16="http://schemas.microsoft.com/office/drawing/2014/main" id="{B240551A-879A-473E-80BD-B37545B07FB0}"/>
                    </a:ext>
                  </a:extLst>
                </p:cNvPr>
                <p:cNvPicPr/>
                <p:nvPr/>
              </p:nvPicPr>
              <p:blipFill>
                <a:blip r:embed="rId636"/>
                <a:stretch>
                  <a:fillRect/>
                </a:stretch>
              </p:blipFill>
              <p:spPr>
                <a:xfrm>
                  <a:off x="7584853" y="2921952"/>
                  <a:ext cx="44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55" name="Freihand 354">
                  <a:extLst>
                    <a:ext uri="{FF2B5EF4-FFF2-40B4-BE49-F238E27FC236}">
                      <a16:creationId xmlns:a16="http://schemas.microsoft.com/office/drawing/2014/main" id="{41792809-A8AD-4454-A5FA-047562F57E8C}"/>
                    </a:ext>
                  </a:extLst>
                </p14:cNvPr>
                <p14:cNvContentPartPr/>
                <p14:nvPr/>
              </p14:nvContentPartPr>
              <p14:xfrm>
                <a:off x="7674853" y="3000792"/>
                <a:ext cx="92520" cy="105840"/>
              </p14:xfrm>
            </p:contentPart>
          </mc:Choice>
          <mc:Fallback xmlns="">
            <p:pic>
              <p:nvPicPr>
                <p:cNvPr id="355" name="Freihand 354">
                  <a:extLst>
                    <a:ext uri="{FF2B5EF4-FFF2-40B4-BE49-F238E27FC236}">
                      <a16:creationId xmlns:a16="http://schemas.microsoft.com/office/drawing/2014/main" id="{41792809-A8AD-4454-A5FA-047562F57E8C}"/>
                    </a:ext>
                  </a:extLst>
                </p:cNvPr>
                <p:cNvPicPr/>
                <p:nvPr/>
              </p:nvPicPr>
              <p:blipFill>
                <a:blip r:embed="rId638"/>
                <a:stretch>
                  <a:fillRect/>
                </a:stretch>
              </p:blipFill>
              <p:spPr>
                <a:xfrm>
                  <a:off x="7670533" y="2996472"/>
                  <a:ext cx="101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56" name="Freihand 355">
                  <a:extLst>
                    <a:ext uri="{FF2B5EF4-FFF2-40B4-BE49-F238E27FC236}">
                      <a16:creationId xmlns:a16="http://schemas.microsoft.com/office/drawing/2014/main" id="{560292C3-0AE8-4658-A286-25E4371E24E7}"/>
                    </a:ext>
                  </a:extLst>
                </p14:cNvPr>
                <p14:cNvContentPartPr/>
                <p14:nvPr/>
              </p14:nvContentPartPr>
              <p14:xfrm>
                <a:off x="7956013" y="2916912"/>
                <a:ext cx="222480" cy="173880"/>
              </p14:xfrm>
            </p:contentPart>
          </mc:Choice>
          <mc:Fallback xmlns="">
            <p:pic>
              <p:nvPicPr>
                <p:cNvPr id="356" name="Freihand 355">
                  <a:extLst>
                    <a:ext uri="{FF2B5EF4-FFF2-40B4-BE49-F238E27FC236}">
                      <a16:creationId xmlns:a16="http://schemas.microsoft.com/office/drawing/2014/main" id="{560292C3-0AE8-4658-A286-25E4371E24E7}"/>
                    </a:ext>
                  </a:extLst>
                </p:cNvPr>
                <p:cNvPicPr/>
                <p:nvPr/>
              </p:nvPicPr>
              <p:blipFill>
                <a:blip r:embed="rId640"/>
                <a:stretch>
                  <a:fillRect/>
                </a:stretch>
              </p:blipFill>
              <p:spPr>
                <a:xfrm>
                  <a:off x="7951693" y="2912592"/>
                  <a:ext cx="231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57" name="Freihand 356">
                  <a:extLst>
                    <a:ext uri="{FF2B5EF4-FFF2-40B4-BE49-F238E27FC236}">
                      <a16:creationId xmlns:a16="http://schemas.microsoft.com/office/drawing/2014/main" id="{2038C622-EFC6-4D87-AF0E-41974EF46EA8}"/>
                    </a:ext>
                  </a:extLst>
                </p14:cNvPr>
                <p14:cNvContentPartPr/>
                <p14:nvPr/>
              </p14:nvContentPartPr>
              <p14:xfrm>
                <a:off x="7849813" y="2966952"/>
                <a:ext cx="334080" cy="41040"/>
              </p14:xfrm>
            </p:contentPart>
          </mc:Choice>
          <mc:Fallback xmlns="">
            <p:pic>
              <p:nvPicPr>
                <p:cNvPr id="357" name="Freihand 356">
                  <a:extLst>
                    <a:ext uri="{FF2B5EF4-FFF2-40B4-BE49-F238E27FC236}">
                      <a16:creationId xmlns:a16="http://schemas.microsoft.com/office/drawing/2014/main" id="{2038C622-EFC6-4D87-AF0E-41974EF46EA8}"/>
                    </a:ext>
                  </a:extLst>
                </p:cNvPr>
                <p:cNvPicPr/>
                <p:nvPr/>
              </p:nvPicPr>
              <p:blipFill>
                <a:blip r:embed="rId642"/>
                <a:stretch>
                  <a:fillRect/>
                </a:stretch>
              </p:blipFill>
              <p:spPr>
                <a:xfrm>
                  <a:off x="7845493" y="2962632"/>
                  <a:ext cx="342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58" name="Freihand 357">
                  <a:extLst>
                    <a:ext uri="{FF2B5EF4-FFF2-40B4-BE49-F238E27FC236}">
                      <a16:creationId xmlns:a16="http://schemas.microsoft.com/office/drawing/2014/main" id="{06D12DC8-2E65-4FED-B8C2-ACAF916084EA}"/>
                    </a:ext>
                  </a:extLst>
                </p14:cNvPr>
                <p14:cNvContentPartPr/>
                <p14:nvPr/>
              </p14:nvContentPartPr>
              <p14:xfrm>
                <a:off x="7884373" y="2998272"/>
                <a:ext cx="307800" cy="47520"/>
              </p14:xfrm>
            </p:contentPart>
          </mc:Choice>
          <mc:Fallback xmlns="">
            <p:pic>
              <p:nvPicPr>
                <p:cNvPr id="358" name="Freihand 357">
                  <a:extLst>
                    <a:ext uri="{FF2B5EF4-FFF2-40B4-BE49-F238E27FC236}">
                      <a16:creationId xmlns:a16="http://schemas.microsoft.com/office/drawing/2014/main" id="{06D12DC8-2E65-4FED-B8C2-ACAF916084EA}"/>
                    </a:ext>
                  </a:extLst>
                </p:cNvPr>
                <p:cNvPicPr/>
                <p:nvPr/>
              </p:nvPicPr>
              <p:blipFill>
                <a:blip r:embed="rId644"/>
                <a:stretch>
                  <a:fillRect/>
                </a:stretch>
              </p:blipFill>
              <p:spPr>
                <a:xfrm>
                  <a:off x="7880053" y="2993952"/>
                  <a:ext cx="316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69" name="Freihand 368">
                  <a:extLst>
                    <a:ext uri="{FF2B5EF4-FFF2-40B4-BE49-F238E27FC236}">
                      <a16:creationId xmlns:a16="http://schemas.microsoft.com/office/drawing/2014/main" id="{F4741D91-2B61-4BDB-A67E-969905791526}"/>
                    </a:ext>
                  </a:extLst>
                </p14:cNvPr>
                <p14:cNvContentPartPr/>
                <p14:nvPr/>
              </p14:nvContentPartPr>
              <p14:xfrm>
                <a:off x="7175533" y="3130392"/>
                <a:ext cx="15840" cy="47160"/>
              </p14:xfrm>
            </p:contentPart>
          </mc:Choice>
          <mc:Fallback xmlns="">
            <p:pic>
              <p:nvPicPr>
                <p:cNvPr id="369" name="Freihand 368">
                  <a:extLst>
                    <a:ext uri="{FF2B5EF4-FFF2-40B4-BE49-F238E27FC236}">
                      <a16:creationId xmlns:a16="http://schemas.microsoft.com/office/drawing/2014/main" id="{F4741D91-2B61-4BDB-A67E-969905791526}"/>
                    </a:ext>
                  </a:extLst>
                </p:cNvPr>
                <p:cNvPicPr/>
                <p:nvPr/>
              </p:nvPicPr>
              <p:blipFill>
                <a:blip r:embed="rId646"/>
                <a:stretch>
                  <a:fillRect/>
                </a:stretch>
              </p:blipFill>
              <p:spPr>
                <a:xfrm>
                  <a:off x="7171213" y="3126072"/>
                  <a:ext cx="24480" cy="5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7">
            <p14:nvContentPartPr>
              <p14:cNvPr id="370" name="Freihand 369">
                <a:extLst>
                  <a:ext uri="{FF2B5EF4-FFF2-40B4-BE49-F238E27FC236}">
                    <a16:creationId xmlns:a16="http://schemas.microsoft.com/office/drawing/2014/main" id="{69E16AD4-28D6-4C56-86D6-1D68F27F1B7B}"/>
                  </a:ext>
                </a:extLst>
              </p14:cNvPr>
              <p14:cNvContentPartPr/>
              <p14:nvPr/>
            </p14:nvContentPartPr>
            <p14:xfrm>
              <a:off x="5382733" y="254712"/>
              <a:ext cx="19440" cy="21240"/>
            </p14:xfrm>
          </p:contentPart>
        </mc:Choice>
        <mc:Fallback xmlns="">
          <p:pic>
            <p:nvPicPr>
              <p:cNvPr id="370" name="Freihand 369">
                <a:extLst>
                  <a:ext uri="{FF2B5EF4-FFF2-40B4-BE49-F238E27FC236}">
                    <a16:creationId xmlns:a16="http://schemas.microsoft.com/office/drawing/2014/main" id="{69E16AD4-28D6-4C56-86D6-1D68F27F1B7B}"/>
                  </a:ext>
                </a:extLst>
              </p:cNvPr>
              <p:cNvPicPr/>
              <p:nvPr/>
            </p:nvPicPr>
            <p:blipFill>
              <a:blip r:embed="rId648"/>
              <a:stretch>
                <a:fillRect/>
              </a:stretch>
            </p:blipFill>
            <p:spPr>
              <a:xfrm>
                <a:off x="5378413" y="250392"/>
                <a:ext cx="28080" cy="29880"/>
              </a:xfrm>
              <a:prstGeom prst="rect">
                <a:avLst/>
              </a:prstGeom>
            </p:spPr>
          </p:pic>
        </mc:Fallback>
      </mc:AlternateContent>
      <p:grpSp>
        <p:nvGrpSpPr>
          <p:cNvPr id="380" name="Gruppieren 379">
            <a:extLst>
              <a:ext uri="{FF2B5EF4-FFF2-40B4-BE49-F238E27FC236}">
                <a16:creationId xmlns:a16="http://schemas.microsoft.com/office/drawing/2014/main" id="{DE39531C-1D82-4A80-B627-A7BCF1C5A5A1}"/>
              </a:ext>
            </a:extLst>
          </p:cNvPr>
          <p:cNvGrpSpPr/>
          <p:nvPr/>
        </p:nvGrpSpPr>
        <p:grpSpPr>
          <a:xfrm>
            <a:off x="4331893" y="13152"/>
            <a:ext cx="3003120" cy="390240"/>
            <a:chOff x="4331893" y="13152"/>
            <a:chExt cx="3003120" cy="390240"/>
          </a:xfrm>
        </p:grpSpPr>
        <mc:AlternateContent xmlns:mc="http://schemas.openxmlformats.org/markup-compatibility/2006" xmlns:p14="http://schemas.microsoft.com/office/powerpoint/2010/main">
          <mc:Choice Requires="p14">
            <p:contentPart p14:bwMode="auto" r:id="rId649">
              <p14:nvContentPartPr>
                <p14:cNvPr id="167" name="Freihand 166">
                  <a:extLst>
                    <a:ext uri="{FF2B5EF4-FFF2-40B4-BE49-F238E27FC236}">
                      <a16:creationId xmlns:a16="http://schemas.microsoft.com/office/drawing/2014/main" id="{B44CEA2E-F8FF-442E-AFF0-0D6ED9760716}"/>
                    </a:ext>
                  </a:extLst>
                </p14:cNvPr>
                <p14:cNvContentPartPr/>
                <p14:nvPr/>
              </p14:nvContentPartPr>
              <p14:xfrm>
                <a:off x="4409293" y="76152"/>
                <a:ext cx="12600" cy="136440"/>
              </p14:xfrm>
            </p:contentPart>
          </mc:Choice>
          <mc:Fallback xmlns="">
            <p:pic>
              <p:nvPicPr>
                <p:cNvPr id="167" name="Freihand 166">
                  <a:extLst>
                    <a:ext uri="{FF2B5EF4-FFF2-40B4-BE49-F238E27FC236}">
                      <a16:creationId xmlns:a16="http://schemas.microsoft.com/office/drawing/2014/main" id="{B44CEA2E-F8FF-442E-AFF0-0D6ED9760716}"/>
                    </a:ext>
                  </a:extLst>
                </p:cNvPr>
                <p:cNvPicPr/>
                <p:nvPr/>
              </p:nvPicPr>
              <p:blipFill>
                <a:blip r:embed="rId650"/>
                <a:stretch>
                  <a:fillRect/>
                </a:stretch>
              </p:blipFill>
              <p:spPr>
                <a:xfrm>
                  <a:off x="4404973" y="71832"/>
                  <a:ext cx="21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68" name="Freihand 167">
                  <a:extLst>
                    <a:ext uri="{FF2B5EF4-FFF2-40B4-BE49-F238E27FC236}">
                      <a16:creationId xmlns:a16="http://schemas.microsoft.com/office/drawing/2014/main" id="{B503EEC4-4480-42E3-B1DE-6834547428D7}"/>
                    </a:ext>
                  </a:extLst>
                </p14:cNvPr>
                <p14:cNvContentPartPr/>
                <p14:nvPr/>
              </p14:nvContentPartPr>
              <p14:xfrm>
                <a:off x="4331893" y="45552"/>
                <a:ext cx="280440" cy="128880"/>
              </p14:xfrm>
            </p:contentPart>
          </mc:Choice>
          <mc:Fallback xmlns="">
            <p:pic>
              <p:nvPicPr>
                <p:cNvPr id="168" name="Freihand 167">
                  <a:extLst>
                    <a:ext uri="{FF2B5EF4-FFF2-40B4-BE49-F238E27FC236}">
                      <a16:creationId xmlns:a16="http://schemas.microsoft.com/office/drawing/2014/main" id="{B503EEC4-4480-42E3-B1DE-6834547428D7}"/>
                    </a:ext>
                  </a:extLst>
                </p:cNvPr>
                <p:cNvPicPr/>
                <p:nvPr/>
              </p:nvPicPr>
              <p:blipFill>
                <a:blip r:embed="rId652"/>
                <a:stretch>
                  <a:fillRect/>
                </a:stretch>
              </p:blipFill>
              <p:spPr>
                <a:xfrm>
                  <a:off x="4327573" y="41232"/>
                  <a:ext cx="289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82" name="Freihand 181">
                  <a:extLst>
                    <a:ext uri="{FF2B5EF4-FFF2-40B4-BE49-F238E27FC236}">
                      <a16:creationId xmlns:a16="http://schemas.microsoft.com/office/drawing/2014/main" id="{8926028D-0C2C-427C-A960-5D9EF94888D3}"/>
                    </a:ext>
                  </a:extLst>
                </p14:cNvPr>
                <p14:cNvContentPartPr/>
                <p14:nvPr/>
              </p14:nvContentPartPr>
              <p14:xfrm>
                <a:off x="4559413" y="107832"/>
                <a:ext cx="75600" cy="59400"/>
              </p14:xfrm>
            </p:contentPart>
          </mc:Choice>
          <mc:Fallback xmlns="">
            <p:pic>
              <p:nvPicPr>
                <p:cNvPr id="182" name="Freihand 181">
                  <a:extLst>
                    <a:ext uri="{FF2B5EF4-FFF2-40B4-BE49-F238E27FC236}">
                      <a16:creationId xmlns:a16="http://schemas.microsoft.com/office/drawing/2014/main" id="{8926028D-0C2C-427C-A960-5D9EF94888D3}"/>
                    </a:ext>
                  </a:extLst>
                </p:cNvPr>
                <p:cNvPicPr/>
                <p:nvPr/>
              </p:nvPicPr>
              <p:blipFill>
                <a:blip r:embed="rId654"/>
                <a:stretch>
                  <a:fillRect/>
                </a:stretch>
              </p:blipFill>
              <p:spPr>
                <a:xfrm>
                  <a:off x="4555093" y="103512"/>
                  <a:ext cx="84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98" name="Freihand 197">
                  <a:extLst>
                    <a:ext uri="{FF2B5EF4-FFF2-40B4-BE49-F238E27FC236}">
                      <a16:creationId xmlns:a16="http://schemas.microsoft.com/office/drawing/2014/main" id="{633B2A2A-76CE-407D-8DF0-3B22BAA67B53}"/>
                    </a:ext>
                  </a:extLst>
                </p14:cNvPr>
                <p14:cNvContentPartPr/>
                <p14:nvPr/>
              </p14:nvContentPartPr>
              <p14:xfrm>
                <a:off x="4664533" y="39432"/>
                <a:ext cx="231120" cy="128160"/>
              </p14:xfrm>
            </p:contentPart>
          </mc:Choice>
          <mc:Fallback xmlns="">
            <p:pic>
              <p:nvPicPr>
                <p:cNvPr id="198" name="Freihand 197">
                  <a:extLst>
                    <a:ext uri="{FF2B5EF4-FFF2-40B4-BE49-F238E27FC236}">
                      <a16:creationId xmlns:a16="http://schemas.microsoft.com/office/drawing/2014/main" id="{633B2A2A-76CE-407D-8DF0-3B22BAA67B53}"/>
                    </a:ext>
                  </a:extLst>
                </p:cNvPr>
                <p:cNvPicPr/>
                <p:nvPr/>
              </p:nvPicPr>
              <p:blipFill>
                <a:blip r:embed="rId656"/>
                <a:stretch>
                  <a:fillRect/>
                </a:stretch>
              </p:blipFill>
              <p:spPr>
                <a:xfrm>
                  <a:off x="4660213" y="35112"/>
                  <a:ext cx="239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15" name="Freihand 214">
                  <a:extLst>
                    <a:ext uri="{FF2B5EF4-FFF2-40B4-BE49-F238E27FC236}">
                      <a16:creationId xmlns:a16="http://schemas.microsoft.com/office/drawing/2014/main" id="{4A6BF2C3-4A60-451E-848C-AC645DF2ACE6}"/>
                    </a:ext>
                  </a:extLst>
                </p14:cNvPr>
                <p14:cNvContentPartPr/>
                <p14:nvPr/>
              </p14:nvContentPartPr>
              <p14:xfrm>
                <a:off x="4931293" y="13152"/>
                <a:ext cx="115200" cy="151560"/>
              </p14:xfrm>
            </p:contentPart>
          </mc:Choice>
          <mc:Fallback xmlns="">
            <p:pic>
              <p:nvPicPr>
                <p:cNvPr id="215" name="Freihand 214">
                  <a:extLst>
                    <a:ext uri="{FF2B5EF4-FFF2-40B4-BE49-F238E27FC236}">
                      <a16:creationId xmlns:a16="http://schemas.microsoft.com/office/drawing/2014/main" id="{4A6BF2C3-4A60-451E-848C-AC645DF2ACE6}"/>
                    </a:ext>
                  </a:extLst>
                </p:cNvPr>
                <p:cNvPicPr/>
                <p:nvPr/>
              </p:nvPicPr>
              <p:blipFill>
                <a:blip r:embed="rId658"/>
                <a:stretch>
                  <a:fillRect/>
                </a:stretch>
              </p:blipFill>
              <p:spPr>
                <a:xfrm>
                  <a:off x="4926973" y="8832"/>
                  <a:ext cx="123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22" name="Freihand 221">
                  <a:extLst>
                    <a:ext uri="{FF2B5EF4-FFF2-40B4-BE49-F238E27FC236}">
                      <a16:creationId xmlns:a16="http://schemas.microsoft.com/office/drawing/2014/main" id="{32235FE9-1A29-4F70-919F-572E48CFC8DE}"/>
                    </a:ext>
                  </a:extLst>
                </p14:cNvPr>
                <p14:cNvContentPartPr/>
                <p14:nvPr/>
              </p14:nvContentPartPr>
              <p14:xfrm>
                <a:off x="4979533" y="124392"/>
                <a:ext cx="85320" cy="4320"/>
              </p14:xfrm>
            </p:contentPart>
          </mc:Choice>
          <mc:Fallback xmlns="">
            <p:pic>
              <p:nvPicPr>
                <p:cNvPr id="222" name="Freihand 221">
                  <a:extLst>
                    <a:ext uri="{FF2B5EF4-FFF2-40B4-BE49-F238E27FC236}">
                      <a16:creationId xmlns:a16="http://schemas.microsoft.com/office/drawing/2014/main" id="{32235FE9-1A29-4F70-919F-572E48CFC8DE}"/>
                    </a:ext>
                  </a:extLst>
                </p:cNvPr>
                <p:cNvPicPr/>
                <p:nvPr/>
              </p:nvPicPr>
              <p:blipFill>
                <a:blip r:embed="rId660"/>
                <a:stretch>
                  <a:fillRect/>
                </a:stretch>
              </p:blipFill>
              <p:spPr>
                <a:xfrm>
                  <a:off x="4975213" y="120072"/>
                  <a:ext cx="939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39" name="Freihand 238">
                  <a:extLst>
                    <a:ext uri="{FF2B5EF4-FFF2-40B4-BE49-F238E27FC236}">
                      <a16:creationId xmlns:a16="http://schemas.microsoft.com/office/drawing/2014/main" id="{F0EB6EA7-46FC-43CC-8776-2A74A3A551C0}"/>
                    </a:ext>
                  </a:extLst>
                </p14:cNvPr>
                <p14:cNvContentPartPr/>
                <p14:nvPr/>
              </p14:nvContentPartPr>
              <p14:xfrm>
                <a:off x="5082853" y="40872"/>
                <a:ext cx="134640" cy="128880"/>
              </p14:xfrm>
            </p:contentPart>
          </mc:Choice>
          <mc:Fallback xmlns="">
            <p:pic>
              <p:nvPicPr>
                <p:cNvPr id="239" name="Freihand 238">
                  <a:extLst>
                    <a:ext uri="{FF2B5EF4-FFF2-40B4-BE49-F238E27FC236}">
                      <a16:creationId xmlns:a16="http://schemas.microsoft.com/office/drawing/2014/main" id="{F0EB6EA7-46FC-43CC-8776-2A74A3A551C0}"/>
                    </a:ext>
                  </a:extLst>
                </p:cNvPr>
                <p:cNvPicPr/>
                <p:nvPr/>
              </p:nvPicPr>
              <p:blipFill>
                <a:blip r:embed="rId662"/>
                <a:stretch>
                  <a:fillRect/>
                </a:stretch>
              </p:blipFill>
              <p:spPr>
                <a:xfrm>
                  <a:off x="5078533" y="36552"/>
                  <a:ext cx="143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40" name="Freihand 239">
                  <a:extLst>
                    <a:ext uri="{FF2B5EF4-FFF2-40B4-BE49-F238E27FC236}">
                      <a16:creationId xmlns:a16="http://schemas.microsoft.com/office/drawing/2014/main" id="{9AA5BB2E-2C8F-4BAB-8C90-2EDE3D38A140}"/>
                    </a:ext>
                  </a:extLst>
                </p14:cNvPr>
                <p14:cNvContentPartPr/>
                <p14:nvPr/>
              </p14:nvContentPartPr>
              <p14:xfrm>
                <a:off x="5209573" y="28272"/>
                <a:ext cx="43920" cy="46440"/>
              </p14:xfrm>
            </p:contentPart>
          </mc:Choice>
          <mc:Fallback xmlns="">
            <p:pic>
              <p:nvPicPr>
                <p:cNvPr id="240" name="Freihand 239">
                  <a:extLst>
                    <a:ext uri="{FF2B5EF4-FFF2-40B4-BE49-F238E27FC236}">
                      <a16:creationId xmlns:a16="http://schemas.microsoft.com/office/drawing/2014/main" id="{9AA5BB2E-2C8F-4BAB-8C90-2EDE3D38A140}"/>
                    </a:ext>
                  </a:extLst>
                </p:cNvPr>
                <p:cNvPicPr/>
                <p:nvPr/>
              </p:nvPicPr>
              <p:blipFill>
                <a:blip r:embed="rId664"/>
                <a:stretch>
                  <a:fillRect/>
                </a:stretch>
              </p:blipFill>
              <p:spPr>
                <a:xfrm>
                  <a:off x="5205253" y="23952"/>
                  <a:ext cx="52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47" name="Freihand 246">
                  <a:extLst>
                    <a:ext uri="{FF2B5EF4-FFF2-40B4-BE49-F238E27FC236}">
                      <a16:creationId xmlns:a16="http://schemas.microsoft.com/office/drawing/2014/main" id="{DA977A1C-E3E0-4BCA-859C-E9E7A937A78D}"/>
                    </a:ext>
                  </a:extLst>
                </p14:cNvPr>
                <p14:cNvContentPartPr/>
                <p14:nvPr/>
              </p14:nvContentPartPr>
              <p14:xfrm>
                <a:off x="5253493" y="78672"/>
                <a:ext cx="145800" cy="64080"/>
              </p14:xfrm>
            </p:contentPart>
          </mc:Choice>
          <mc:Fallback xmlns="">
            <p:pic>
              <p:nvPicPr>
                <p:cNvPr id="247" name="Freihand 246">
                  <a:extLst>
                    <a:ext uri="{FF2B5EF4-FFF2-40B4-BE49-F238E27FC236}">
                      <a16:creationId xmlns:a16="http://schemas.microsoft.com/office/drawing/2014/main" id="{DA977A1C-E3E0-4BCA-859C-E9E7A937A78D}"/>
                    </a:ext>
                  </a:extLst>
                </p:cNvPr>
                <p:cNvPicPr/>
                <p:nvPr/>
              </p:nvPicPr>
              <p:blipFill>
                <a:blip r:embed="rId666"/>
                <a:stretch>
                  <a:fillRect/>
                </a:stretch>
              </p:blipFill>
              <p:spPr>
                <a:xfrm>
                  <a:off x="5249173" y="74352"/>
                  <a:ext cx="154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64" name="Freihand 263">
                  <a:extLst>
                    <a:ext uri="{FF2B5EF4-FFF2-40B4-BE49-F238E27FC236}">
                      <a16:creationId xmlns:a16="http://schemas.microsoft.com/office/drawing/2014/main" id="{2233E7E5-90EF-499D-A89E-9ABCECF8666D}"/>
                    </a:ext>
                  </a:extLst>
                </p14:cNvPr>
                <p14:cNvContentPartPr/>
                <p14:nvPr/>
              </p14:nvContentPartPr>
              <p14:xfrm>
                <a:off x="5420533" y="95952"/>
                <a:ext cx="57960" cy="67320"/>
              </p14:xfrm>
            </p:contentPart>
          </mc:Choice>
          <mc:Fallback xmlns="">
            <p:pic>
              <p:nvPicPr>
                <p:cNvPr id="264" name="Freihand 263">
                  <a:extLst>
                    <a:ext uri="{FF2B5EF4-FFF2-40B4-BE49-F238E27FC236}">
                      <a16:creationId xmlns:a16="http://schemas.microsoft.com/office/drawing/2014/main" id="{2233E7E5-90EF-499D-A89E-9ABCECF8666D}"/>
                    </a:ext>
                  </a:extLst>
                </p:cNvPr>
                <p:cNvPicPr/>
                <p:nvPr/>
              </p:nvPicPr>
              <p:blipFill>
                <a:blip r:embed="rId668"/>
                <a:stretch>
                  <a:fillRect/>
                </a:stretch>
              </p:blipFill>
              <p:spPr>
                <a:xfrm>
                  <a:off x="5416213" y="91632"/>
                  <a:ext cx="66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65" name="Freihand 264">
                  <a:extLst>
                    <a:ext uri="{FF2B5EF4-FFF2-40B4-BE49-F238E27FC236}">
                      <a16:creationId xmlns:a16="http://schemas.microsoft.com/office/drawing/2014/main" id="{DFE1DA52-7A14-48D4-A4AA-33B368D295C2}"/>
                    </a:ext>
                  </a:extLst>
                </p14:cNvPr>
                <p14:cNvContentPartPr/>
                <p14:nvPr/>
              </p14:nvContentPartPr>
              <p14:xfrm>
                <a:off x="5499733" y="48792"/>
                <a:ext cx="369000" cy="119880"/>
              </p14:xfrm>
            </p:contentPart>
          </mc:Choice>
          <mc:Fallback xmlns="">
            <p:pic>
              <p:nvPicPr>
                <p:cNvPr id="265" name="Freihand 264">
                  <a:extLst>
                    <a:ext uri="{FF2B5EF4-FFF2-40B4-BE49-F238E27FC236}">
                      <a16:creationId xmlns:a16="http://schemas.microsoft.com/office/drawing/2014/main" id="{DFE1DA52-7A14-48D4-A4AA-33B368D295C2}"/>
                    </a:ext>
                  </a:extLst>
                </p:cNvPr>
                <p:cNvPicPr/>
                <p:nvPr/>
              </p:nvPicPr>
              <p:blipFill>
                <a:blip r:embed="rId670"/>
                <a:stretch>
                  <a:fillRect/>
                </a:stretch>
              </p:blipFill>
              <p:spPr>
                <a:xfrm>
                  <a:off x="5495413" y="44472"/>
                  <a:ext cx="377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60" name="Freihand 359">
                  <a:extLst>
                    <a:ext uri="{FF2B5EF4-FFF2-40B4-BE49-F238E27FC236}">
                      <a16:creationId xmlns:a16="http://schemas.microsoft.com/office/drawing/2014/main" id="{DB45473F-0EC4-4EC5-A514-456D253A684F}"/>
                    </a:ext>
                  </a:extLst>
                </p14:cNvPr>
                <p14:cNvContentPartPr/>
                <p14:nvPr/>
              </p14:nvContentPartPr>
              <p14:xfrm>
                <a:off x="5937853" y="28272"/>
                <a:ext cx="360" cy="360"/>
              </p14:xfrm>
            </p:contentPart>
          </mc:Choice>
          <mc:Fallback xmlns="">
            <p:pic>
              <p:nvPicPr>
                <p:cNvPr id="360" name="Freihand 359">
                  <a:extLst>
                    <a:ext uri="{FF2B5EF4-FFF2-40B4-BE49-F238E27FC236}">
                      <a16:creationId xmlns:a16="http://schemas.microsoft.com/office/drawing/2014/main" id="{DB45473F-0EC4-4EC5-A514-456D253A684F}"/>
                    </a:ext>
                  </a:extLst>
                </p:cNvPr>
                <p:cNvPicPr/>
                <p:nvPr/>
              </p:nvPicPr>
              <p:blipFill>
                <a:blip r:embed="rId592"/>
                <a:stretch>
                  <a:fillRect/>
                </a:stretch>
              </p:blipFill>
              <p:spPr>
                <a:xfrm>
                  <a:off x="5933533" y="23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61" name="Freihand 360">
                  <a:extLst>
                    <a:ext uri="{FF2B5EF4-FFF2-40B4-BE49-F238E27FC236}">
                      <a16:creationId xmlns:a16="http://schemas.microsoft.com/office/drawing/2014/main" id="{FB09393B-E21C-4844-A643-388864E38190}"/>
                    </a:ext>
                  </a:extLst>
                </p14:cNvPr>
                <p14:cNvContentPartPr/>
                <p14:nvPr/>
              </p14:nvContentPartPr>
              <p14:xfrm>
                <a:off x="5907613" y="13872"/>
                <a:ext cx="30600" cy="15120"/>
              </p14:xfrm>
            </p:contentPart>
          </mc:Choice>
          <mc:Fallback xmlns="">
            <p:pic>
              <p:nvPicPr>
                <p:cNvPr id="361" name="Freihand 360">
                  <a:extLst>
                    <a:ext uri="{FF2B5EF4-FFF2-40B4-BE49-F238E27FC236}">
                      <a16:creationId xmlns:a16="http://schemas.microsoft.com/office/drawing/2014/main" id="{FB09393B-E21C-4844-A643-388864E38190}"/>
                    </a:ext>
                  </a:extLst>
                </p:cNvPr>
                <p:cNvPicPr/>
                <p:nvPr/>
              </p:nvPicPr>
              <p:blipFill>
                <a:blip r:embed="rId673"/>
                <a:stretch>
                  <a:fillRect/>
                </a:stretch>
              </p:blipFill>
              <p:spPr>
                <a:xfrm>
                  <a:off x="5903293" y="9552"/>
                  <a:ext cx="39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63" name="Freihand 362">
                  <a:extLst>
                    <a:ext uri="{FF2B5EF4-FFF2-40B4-BE49-F238E27FC236}">
                      <a16:creationId xmlns:a16="http://schemas.microsoft.com/office/drawing/2014/main" id="{72F9CB99-9328-4D9D-AA4B-FD4366CA369C}"/>
                    </a:ext>
                  </a:extLst>
                </p14:cNvPr>
                <p14:cNvContentPartPr/>
                <p14:nvPr/>
              </p14:nvContentPartPr>
              <p14:xfrm>
                <a:off x="5891413" y="23592"/>
                <a:ext cx="42840" cy="182160"/>
              </p14:xfrm>
            </p:contentPart>
          </mc:Choice>
          <mc:Fallback xmlns="">
            <p:pic>
              <p:nvPicPr>
                <p:cNvPr id="363" name="Freihand 362">
                  <a:extLst>
                    <a:ext uri="{FF2B5EF4-FFF2-40B4-BE49-F238E27FC236}">
                      <a16:creationId xmlns:a16="http://schemas.microsoft.com/office/drawing/2014/main" id="{72F9CB99-9328-4D9D-AA4B-FD4366CA369C}"/>
                    </a:ext>
                  </a:extLst>
                </p:cNvPr>
                <p:cNvPicPr/>
                <p:nvPr/>
              </p:nvPicPr>
              <p:blipFill>
                <a:blip r:embed="rId675"/>
                <a:stretch>
                  <a:fillRect/>
                </a:stretch>
              </p:blipFill>
              <p:spPr>
                <a:xfrm>
                  <a:off x="5887093" y="19272"/>
                  <a:ext cx="51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64" name="Freihand 363">
                  <a:extLst>
                    <a:ext uri="{FF2B5EF4-FFF2-40B4-BE49-F238E27FC236}">
                      <a16:creationId xmlns:a16="http://schemas.microsoft.com/office/drawing/2014/main" id="{E353F172-A376-4D37-9260-C9D36413A90A}"/>
                    </a:ext>
                  </a:extLst>
                </p14:cNvPr>
                <p14:cNvContentPartPr/>
                <p14:nvPr/>
              </p14:nvContentPartPr>
              <p14:xfrm>
                <a:off x="5820493" y="70392"/>
                <a:ext cx="146520" cy="64800"/>
              </p14:xfrm>
            </p:contentPart>
          </mc:Choice>
          <mc:Fallback xmlns="">
            <p:pic>
              <p:nvPicPr>
                <p:cNvPr id="364" name="Freihand 363">
                  <a:extLst>
                    <a:ext uri="{FF2B5EF4-FFF2-40B4-BE49-F238E27FC236}">
                      <a16:creationId xmlns:a16="http://schemas.microsoft.com/office/drawing/2014/main" id="{E353F172-A376-4D37-9260-C9D36413A90A}"/>
                    </a:ext>
                  </a:extLst>
                </p:cNvPr>
                <p:cNvPicPr/>
                <p:nvPr/>
              </p:nvPicPr>
              <p:blipFill>
                <a:blip r:embed="rId677"/>
                <a:stretch>
                  <a:fillRect/>
                </a:stretch>
              </p:blipFill>
              <p:spPr>
                <a:xfrm>
                  <a:off x="5816173" y="66072"/>
                  <a:ext cx="155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65" name="Freihand 364">
                  <a:extLst>
                    <a:ext uri="{FF2B5EF4-FFF2-40B4-BE49-F238E27FC236}">
                      <a16:creationId xmlns:a16="http://schemas.microsoft.com/office/drawing/2014/main" id="{4BBC5BC8-A16A-487D-9117-55F977506742}"/>
                    </a:ext>
                  </a:extLst>
                </p14:cNvPr>
                <p14:cNvContentPartPr/>
                <p14:nvPr/>
              </p14:nvContentPartPr>
              <p14:xfrm>
                <a:off x="4338733" y="282432"/>
                <a:ext cx="1545120" cy="120960"/>
              </p14:xfrm>
            </p:contentPart>
          </mc:Choice>
          <mc:Fallback xmlns="">
            <p:pic>
              <p:nvPicPr>
                <p:cNvPr id="365" name="Freihand 364">
                  <a:extLst>
                    <a:ext uri="{FF2B5EF4-FFF2-40B4-BE49-F238E27FC236}">
                      <a16:creationId xmlns:a16="http://schemas.microsoft.com/office/drawing/2014/main" id="{4BBC5BC8-A16A-487D-9117-55F977506742}"/>
                    </a:ext>
                  </a:extLst>
                </p:cNvPr>
                <p:cNvPicPr/>
                <p:nvPr/>
              </p:nvPicPr>
              <p:blipFill>
                <a:blip r:embed="rId679"/>
                <a:stretch>
                  <a:fillRect/>
                </a:stretch>
              </p:blipFill>
              <p:spPr>
                <a:xfrm>
                  <a:off x="4334413" y="278112"/>
                  <a:ext cx="1553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72" name="Freihand 371">
                  <a:extLst>
                    <a:ext uri="{FF2B5EF4-FFF2-40B4-BE49-F238E27FC236}">
                      <a16:creationId xmlns:a16="http://schemas.microsoft.com/office/drawing/2014/main" id="{FC9ED9FE-31FD-40A6-8A7A-DA4A3CBE5F3D}"/>
                    </a:ext>
                  </a:extLst>
                </p14:cNvPr>
                <p14:cNvContentPartPr/>
                <p14:nvPr/>
              </p14:nvContentPartPr>
              <p14:xfrm>
                <a:off x="6088333" y="111432"/>
                <a:ext cx="244440" cy="102600"/>
              </p14:xfrm>
            </p:contentPart>
          </mc:Choice>
          <mc:Fallback xmlns="">
            <p:pic>
              <p:nvPicPr>
                <p:cNvPr id="372" name="Freihand 371">
                  <a:extLst>
                    <a:ext uri="{FF2B5EF4-FFF2-40B4-BE49-F238E27FC236}">
                      <a16:creationId xmlns:a16="http://schemas.microsoft.com/office/drawing/2014/main" id="{FC9ED9FE-31FD-40A6-8A7A-DA4A3CBE5F3D}"/>
                    </a:ext>
                  </a:extLst>
                </p:cNvPr>
                <p:cNvPicPr/>
                <p:nvPr/>
              </p:nvPicPr>
              <p:blipFill>
                <a:blip r:embed="rId681"/>
                <a:stretch>
                  <a:fillRect/>
                </a:stretch>
              </p:blipFill>
              <p:spPr>
                <a:xfrm>
                  <a:off x="6084013" y="107112"/>
                  <a:ext cx="253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73" name="Freihand 372">
                  <a:extLst>
                    <a:ext uri="{FF2B5EF4-FFF2-40B4-BE49-F238E27FC236}">
                      <a16:creationId xmlns:a16="http://schemas.microsoft.com/office/drawing/2014/main" id="{7E01E767-FCD2-42F2-8075-E21042756B72}"/>
                    </a:ext>
                  </a:extLst>
                </p14:cNvPr>
                <p14:cNvContentPartPr/>
                <p14:nvPr/>
              </p14:nvContentPartPr>
              <p14:xfrm>
                <a:off x="6486493" y="91992"/>
                <a:ext cx="93240" cy="127800"/>
              </p14:xfrm>
            </p:contentPart>
          </mc:Choice>
          <mc:Fallback xmlns="">
            <p:pic>
              <p:nvPicPr>
                <p:cNvPr id="373" name="Freihand 372">
                  <a:extLst>
                    <a:ext uri="{FF2B5EF4-FFF2-40B4-BE49-F238E27FC236}">
                      <a16:creationId xmlns:a16="http://schemas.microsoft.com/office/drawing/2014/main" id="{7E01E767-FCD2-42F2-8075-E21042756B72}"/>
                    </a:ext>
                  </a:extLst>
                </p:cNvPr>
                <p:cNvPicPr/>
                <p:nvPr/>
              </p:nvPicPr>
              <p:blipFill>
                <a:blip r:embed="rId683"/>
                <a:stretch>
                  <a:fillRect/>
                </a:stretch>
              </p:blipFill>
              <p:spPr>
                <a:xfrm>
                  <a:off x="6482173" y="87672"/>
                  <a:ext cx="101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74" name="Freihand 373">
                  <a:extLst>
                    <a:ext uri="{FF2B5EF4-FFF2-40B4-BE49-F238E27FC236}">
                      <a16:creationId xmlns:a16="http://schemas.microsoft.com/office/drawing/2014/main" id="{A686B107-85C9-4D6F-882E-812D0D4E630E}"/>
                    </a:ext>
                  </a:extLst>
                </p14:cNvPr>
                <p14:cNvContentPartPr/>
                <p14:nvPr/>
              </p14:nvContentPartPr>
              <p14:xfrm>
                <a:off x="6681613" y="97392"/>
                <a:ext cx="105480" cy="156240"/>
              </p14:xfrm>
            </p:contentPart>
          </mc:Choice>
          <mc:Fallback xmlns="">
            <p:pic>
              <p:nvPicPr>
                <p:cNvPr id="374" name="Freihand 373">
                  <a:extLst>
                    <a:ext uri="{FF2B5EF4-FFF2-40B4-BE49-F238E27FC236}">
                      <a16:creationId xmlns:a16="http://schemas.microsoft.com/office/drawing/2014/main" id="{A686B107-85C9-4D6F-882E-812D0D4E630E}"/>
                    </a:ext>
                  </a:extLst>
                </p:cNvPr>
                <p:cNvPicPr/>
                <p:nvPr/>
              </p:nvPicPr>
              <p:blipFill>
                <a:blip r:embed="rId685"/>
                <a:stretch>
                  <a:fillRect/>
                </a:stretch>
              </p:blipFill>
              <p:spPr>
                <a:xfrm>
                  <a:off x="6677293" y="93072"/>
                  <a:ext cx="114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75" name="Freihand 374">
                  <a:extLst>
                    <a:ext uri="{FF2B5EF4-FFF2-40B4-BE49-F238E27FC236}">
                      <a16:creationId xmlns:a16="http://schemas.microsoft.com/office/drawing/2014/main" id="{8B7EE557-F3AE-41D8-9CD1-6D0B5ED370C7}"/>
                    </a:ext>
                  </a:extLst>
                </p14:cNvPr>
                <p14:cNvContentPartPr/>
                <p14:nvPr/>
              </p14:nvContentPartPr>
              <p14:xfrm>
                <a:off x="6677653" y="157872"/>
                <a:ext cx="124560" cy="62640"/>
              </p14:xfrm>
            </p:contentPart>
          </mc:Choice>
          <mc:Fallback xmlns="">
            <p:pic>
              <p:nvPicPr>
                <p:cNvPr id="375" name="Freihand 374">
                  <a:extLst>
                    <a:ext uri="{FF2B5EF4-FFF2-40B4-BE49-F238E27FC236}">
                      <a16:creationId xmlns:a16="http://schemas.microsoft.com/office/drawing/2014/main" id="{8B7EE557-F3AE-41D8-9CD1-6D0B5ED370C7}"/>
                    </a:ext>
                  </a:extLst>
                </p:cNvPr>
                <p:cNvPicPr/>
                <p:nvPr/>
              </p:nvPicPr>
              <p:blipFill>
                <a:blip r:embed="rId687"/>
                <a:stretch>
                  <a:fillRect/>
                </a:stretch>
              </p:blipFill>
              <p:spPr>
                <a:xfrm>
                  <a:off x="6673333" y="153552"/>
                  <a:ext cx="133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76" name="Freihand 375">
                  <a:extLst>
                    <a:ext uri="{FF2B5EF4-FFF2-40B4-BE49-F238E27FC236}">
                      <a16:creationId xmlns:a16="http://schemas.microsoft.com/office/drawing/2014/main" id="{A7B67A99-C2B8-4139-A346-E0C9E81D3D18}"/>
                    </a:ext>
                  </a:extLst>
                </p14:cNvPr>
                <p14:cNvContentPartPr/>
                <p14:nvPr/>
              </p14:nvContentPartPr>
              <p14:xfrm>
                <a:off x="6949813" y="90912"/>
                <a:ext cx="25200" cy="127080"/>
              </p14:xfrm>
            </p:contentPart>
          </mc:Choice>
          <mc:Fallback xmlns="">
            <p:pic>
              <p:nvPicPr>
                <p:cNvPr id="376" name="Freihand 375">
                  <a:extLst>
                    <a:ext uri="{FF2B5EF4-FFF2-40B4-BE49-F238E27FC236}">
                      <a16:creationId xmlns:a16="http://schemas.microsoft.com/office/drawing/2014/main" id="{A7B67A99-C2B8-4139-A346-E0C9E81D3D18}"/>
                    </a:ext>
                  </a:extLst>
                </p:cNvPr>
                <p:cNvPicPr/>
                <p:nvPr/>
              </p:nvPicPr>
              <p:blipFill>
                <a:blip r:embed="rId689"/>
                <a:stretch>
                  <a:fillRect/>
                </a:stretch>
              </p:blipFill>
              <p:spPr>
                <a:xfrm>
                  <a:off x="6945493" y="86592"/>
                  <a:ext cx="33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77" name="Freihand 376">
                  <a:extLst>
                    <a:ext uri="{FF2B5EF4-FFF2-40B4-BE49-F238E27FC236}">
                      <a16:creationId xmlns:a16="http://schemas.microsoft.com/office/drawing/2014/main" id="{8233EC15-9A3C-4F83-A6A1-BCAB24AC3D22}"/>
                    </a:ext>
                  </a:extLst>
                </p14:cNvPr>
                <p14:cNvContentPartPr/>
                <p14:nvPr/>
              </p14:nvContentPartPr>
              <p14:xfrm>
                <a:off x="6854053" y="62832"/>
                <a:ext cx="191880" cy="181800"/>
              </p14:xfrm>
            </p:contentPart>
          </mc:Choice>
          <mc:Fallback xmlns="">
            <p:pic>
              <p:nvPicPr>
                <p:cNvPr id="377" name="Freihand 376">
                  <a:extLst>
                    <a:ext uri="{FF2B5EF4-FFF2-40B4-BE49-F238E27FC236}">
                      <a16:creationId xmlns:a16="http://schemas.microsoft.com/office/drawing/2014/main" id="{8233EC15-9A3C-4F83-A6A1-BCAB24AC3D22}"/>
                    </a:ext>
                  </a:extLst>
                </p:cNvPr>
                <p:cNvPicPr/>
                <p:nvPr/>
              </p:nvPicPr>
              <p:blipFill>
                <a:blip r:embed="rId691"/>
                <a:stretch>
                  <a:fillRect/>
                </a:stretch>
              </p:blipFill>
              <p:spPr>
                <a:xfrm>
                  <a:off x="6849733" y="58512"/>
                  <a:ext cx="200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78" name="Freihand 377">
                  <a:extLst>
                    <a:ext uri="{FF2B5EF4-FFF2-40B4-BE49-F238E27FC236}">
                      <a16:creationId xmlns:a16="http://schemas.microsoft.com/office/drawing/2014/main" id="{C3138A01-A833-44B6-9DE8-560438E865EC}"/>
                    </a:ext>
                  </a:extLst>
                </p14:cNvPr>
                <p14:cNvContentPartPr/>
                <p14:nvPr/>
              </p14:nvContentPartPr>
              <p14:xfrm>
                <a:off x="7085173" y="97392"/>
                <a:ext cx="16560" cy="122760"/>
              </p14:xfrm>
            </p:contentPart>
          </mc:Choice>
          <mc:Fallback xmlns="">
            <p:pic>
              <p:nvPicPr>
                <p:cNvPr id="378" name="Freihand 377">
                  <a:extLst>
                    <a:ext uri="{FF2B5EF4-FFF2-40B4-BE49-F238E27FC236}">
                      <a16:creationId xmlns:a16="http://schemas.microsoft.com/office/drawing/2014/main" id="{C3138A01-A833-44B6-9DE8-560438E865EC}"/>
                    </a:ext>
                  </a:extLst>
                </p:cNvPr>
                <p:cNvPicPr/>
                <p:nvPr/>
              </p:nvPicPr>
              <p:blipFill>
                <a:blip r:embed="rId693"/>
                <a:stretch>
                  <a:fillRect/>
                </a:stretch>
              </p:blipFill>
              <p:spPr>
                <a:xfrm>
                  <a:off x="7080853" y="93072"/>
                  <a:ext cx="25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79" name="Freihand 378">
                  <a:extLst>
                    <a:ext uri="{FF2B5EF4-FFF2-40B4-BE49-F238E27FC236}">
                      <a16:creationId xmlns:a16="http://schemas.microsoft.com/office/drawing/2014/main" id="{25B835F6-8E33-41B7-A5A6-1340C3C29E4A}"/>
                    </a:ext>
                  </a:extLst>
                </p14:cNvPr>
                <p14:cNvContentPartPr/>
                <p14:nvPr/>
              </p14:nvContentPartPr>
              <p14:xfrm>
                <a:off x="7100653" y="57072"/>
                <a:ext cx="234360" cy="177840"/>
              </p14:xfrm>
            </p:contentPart>
          </mc:Choice>
          <mc:Fallback xmlns="">
            <p:pic>
              <p:nvPicPr>
                <p:cNvPr id="379" name="Freihand 378">
                  <a:extLst>
                    <a:ext uri="{FF2B5EF4-FFF2-40B4-BE49-F238E27FC236}">
                      <a16:creationId xmlns:a16="http://schemas.microsoft.com/office/drawing/2014/main" id="{25B835F6-8E33-41B7-A5A6-1340C3C29E4A}"/>
                    </a:ext>
                  </a:extLst>
                </p:cNvPr>
                <p:cNvPicPr/>
                <p:nvPr/>
              </p:nvPicPr>
              <p:blipFill>
                <a:blip r:embed="rId695"/>
                <a:stretch>
                  <a:fillRect/>
                </a:stretch>
              </p:blipFill>
              <p:spPr>
                <a:xfrm>
                  <a:off x="7096333" y="52752"/>
                  <a:ext cx="243000" cy="186480"/>
                </a:xfrm>
                <a:prstGeom prst="rect">
                  <a:avLst/>
                </a:prstGeom>
              </p:spPr>
            </p:pic>
          </mc:Fallback>
        </mc:AlternateContent>
      </p:grpSp>
    </p:spTree>
    <p:extLst>
      <p:ext uri="{BB962C8B-B14F-4D97-AF65-F5344CB8AC3E}">
        <p14:creationId xmlns:p14="http://schemas.microsoft.com/office/powerpoint/2010/main" val="2664857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4" name="Freihand 33">
                <a:extLst>
                  <a:ext uri="{FF2B5EF4-FFF2-40B4-BE49-F238E27FC236}">
                    <a16:creationId xmlns:a16="http://schemas.microsoft.com/office/drawing/2014/main" id="{7C9E6AB2-2D5A-4046-8456-69FA79BF2043}"/>
                  </a:ext>
                </a:extLst>
              </p14:cNvPr>
              <p14:cNvContentPartPr/>
              <p14:nvPr/>
            </p14:nvContentPartPr>
            <p14:xfrm>
              <a:off x="2100973" y="1555392"/>
              <a:ext cx="2818080" cy="58680"/>
            </p14:xfrm>
          </p:contentPart>
        </mc:Choice>
        <mc:Fallback>
          <p:pic>
            <p:nvPicPr>
              <p:cNvPr id="34" name="Freihand 33">
                <a:extLst>
                  <a:ext uri="{FF2B5EF4-FFF2-40B4-BE49-F238E27FC236}">
                    <a16:creationId xmlns:a16="http://schemas.microsoft.com/office/drawing/2014/main" id="{7C9E6AB2-2D5A-4046-8456-69FA79BF2043}"/>
                  </a:ext>
                </a:extLst>
              </p:cNvPr>
              <p:cNvPicPr/>
              <p:nvPr/>
            </p:nvPicPr>
            <p:blipFill>
              <a:blip r:embed="rId4"/>
              <a:stretch>
                <a:fillRect/>
              </a:stretch>
            </p:blipFill>
            <p:spPr>
              <a:xfrm>
                <a:off x="2096653" y="1551072"/>
                <a:ext cx="2826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5758" name="Freihand 115757">
                <a:extLst>
                  <a:ext uri="{FF2B5EF4-FFF2-40B4-BE49-F238E27FC236}">
                    <a16:creationId xmlns:a16="http://schemas.microsoft.com/office/drawing/2014/main" id="{C5F968B3-463F-43B8-A025-6A193215FE42}"/>
                  </a:ext>
                </a:extLst>
              </p14:cNvPr>
              <p14:cNvContentPartPr/>
              <p14:nvPr/>
            </p14:nvContentPartPr>
            <p14:xfrm>
              <a:off x="5443213" y="1450272"/>
              <a:ext cx="2982240" cy="192240"/>
            </p14:xfrm>
          </p:contentPart>
        </mc:Choice>
        <mc:Fallback>
          <p:pic>
            <p:nvPicPr>
              <p:cNvPr id="115758" name="Freihand 115757">
                <a:extLst>
                  <a:ext uri="{FF2B5EF4-FFF2-40B4-BE49-F238E27FC236}">
                    <a16:creationId xmlns:a16="http://schemas.microsoft.com/office/drawing/2014/main" id="{C5F968B3-463F-43B8-A025-6A193215FE42}"/>
                  </a:ext>
                </a:extLst>
              </p:cNvPr>
              <p:cNvPicPr/>
              <p:nvPr/>
            </p:nvPicPr>
            <p:blipFill>
              <a:blip r:embed="rId6"/>
              <a:stretch>
                <a:fillRect/>
              </a:stretch>
            </p:blipFill>
            <p:spPr>
              <a:xfrm>
                <a:off x="5438893" y="1445952"/>
                <a:ext cx="2990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5762" name="Freihand 115761">
                <a:extLst>
                  <a:ext uri="{FF2B5EF4-FFF2-40B4-BE49-F238E27FC236}">
                    <a16:creationId xmlns:a16="http://schemas.microsoft.com/office/drawing/2014/main" id="{2B7BF941-4063-4033-9AF8-E8640E3A929E}"/>
                  </a:ext>
                </a:extLst>
              </p14:cNvPr>
              <p14:cNvContentPartPr/>
              <p14:nvPr/>
            </p14:nvContentPartPr>
            <p14:xfrm>
              <a:off x="2182333" y="2109072"/>
              <a:ext cx="3165480" cy="30600"/>
            </p14:xfrm>
          </p:contentPart>
        </mc:Choice>
        <mc:Fallback>
          <p:pic>
            <p:nvPicPr>
              <p:cNvPr id="115762" name="Freihand 115761">
                <a:extLst>
                  <a:ext uri="{FF2B5EF4-FFF2-40B4-BE49-F238E27FC236}">
                    <a16:creationId xmlns:a16="http://schemas.microsoft.com/office/drawing/2014/main" id="{2B7BF941-4063-4033-9AF8-E8640E3A929E}"/>
                  </a:ext>
                </a:extLst>
              </p:cNvPr>
              <p:cNvPicPr/>
              <p:nvPr/>
            </p:nvPicPr>
            <p:blipFill>
              <a:blip r:embed="rId8"/>
              <a:stretch>
                <a:fillRect/>
              </a:stretch>
            </p:blipFill>
            <p:spPr>
              <a:xfrm>
                <a:off x="2178013" y="2104752"/>
                <a:ext cx="3174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5763" name="Freihand 115762">
                <a:extLst>
                  <a:ext uri="{FF2B5EF4-FFF2-40B4-BE49-F238E27FC236}">
                    <a16:creationId xmlns:a16="http://schemas.microsoft.com/office/drawing/2014/main" id="{96E503B5-D381-4CAF-8299-42CF46088B42}"/>
                  </a:ext>
                </a:extLst>
              </p14:cNvPr>
              <p14:cNvContentPartPr/>
              <p14:nvPr/>
            </p14:nvContentPartPr>
            <p14:xfrm>
              <a:off x="2188453" y="2083872"/>
              <a:ext cx="6520680" cy="78840"/>
            </p14:xfrm>
          </p:contentPart>
        </mc:Choice>
        <mc:Fallback>
          <p:pic>
            <p:nvPicPr>
              <p:cNvPr id="115763" name="Freihand 115762">
                <a:extLst>
                  <a:ext uri="{FF2B5EF4-FFF2-40B4-BE49-F238E27FC236}">
                    <a16:creationId xmlns:a16="http://schemas.microsoft.com/office/drawing/2014/main" id="{96E503B5-D381-4CAF-8299-42CF46088B42}"/>
                  </a:ext>
                </a:extLst>
              </p:cNvPr>
              <p:cNvPicPr/>
              <p:nvPr/>
            </p:nvPicPr>
            <p:blipFill>
              <a:blip r:embed="rId10"/>
              <a:stretch>
                <a:fillRect/>
              </a:stretch>
            </p:blipFill>
            <p:spPr>
              <a:xfrm>
                <a:off x="2184133" y="2079552"/>
                <a:ext cx="6529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5764" name="Freihand 115763">
                <a:extLst>
                  <a:ext uri="{FF2B5EF4-FFF2-40B4-BE49-F238E27FC236}">
                    <a16:creationId xmlns:a16="http://schemas.microsoft.com/office/drawing/2014/main" id="{D68DE09B-346F-4873-8149-6F17934D8E44}"/>
                  </a:ext>
                </a:extLst>
              </p14:cNvPr>
              <p14:cNvContentPartPr/>
              <p14:nvPr/>
            </p14:nvContentPartPr>
            <p14:xfrm>
              <a:off x="2118613" y="2455392"/>
              <a:ext cx="3025800" cy="65160"/>
            </p14:xfrm>
          </p:contentPart>
        </mc:Choice>
        <mc:Fallback>
          <p:pic>
            <p:nvPicPr>
              <p:cNvPr id="115764" name="Freihand 115763">
                <a:extLst>
                  <a:ext uri="{FF2B5EF4-FFF2-40B4-BE49-F238E27FC236}">
                    <a16:creationId xmlns:a16="http://schemas.microsoft.com/office/drawing/2014/main" id="{D68DE09B-346F-4873-8149-6F17934D8E44}"/>
                  </a:ext>
                </a:extLst>
              </p:cNvPr>
              <p:cNvPicPr/>
              <p:nvPr/>
            </p:nvPicPr>
            <p:blipFill>
              <a:blip r:embed="rId12"/>
              <a:stretch>
                <a:fillRect/>
              </a:stretch>
            </p:blipFill>
            <p:spPr>
              <a:xfrm>
                <a:off x="2114293" y="2451072"/>
                <a:ext cx="3034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5801" name="Freihand 115800">
                <a:extLst>
                  <a:ext uri="{FF2B5EF4-FFF2-40B4-BE49-F238E27FC236}">
                    <a16:creationId xmlns:a16="http://schemas.microsoft.com/office/drawing/2014/main" id="{5CE94DF6-3D15-4B8A-90F8-34DCE7DF7C13}"/>
                  </a:ext>
                </a:extLst>
              </p14:cNvPr>
              <p14:cNvContentPartPr/>
              <p14:nvPr/>
            </p14:nvContentPartPr>
            <p14:xfrm>
              <a:off x="3020053" y="2847792"/>
              <a:ext cx="2806200" cy="89280"/>
            </p14:xfrm>
          </p:contentPart>
        </mc:Choice>
        <mc:Fallback>
          <p:pic>
            <p:nvPicPr>
              <p:cNvPr id="115801" name="Freihand 115800">
                <a:extLst>
                  <a:ext uri="{FF2B5EF4-FFF2-40B4-BE49-F238E27FC236}">
                    <a16:creationId xmlns:a16="http://schemas.microsoft.com/office/drawing/2014/main" id="{5CE94DF6-3D15-4B8A-90F8-34DCE7DF7C13}"/>
                  </a:ext>
                </a:extLst>
              </p:cNvPr>
              <p:cNvPicPr/>
              <p:nvPr/>
            </p:nvPicPr>
            <p:blipFill>
              <a:blip r:embed="rId14"/>
              <a:stretch>
                <a:fillRect/>
              </a:stretch>
            </p:blipFill>
            <p:spPr>
              <a:xfrm>
                <a:off x="3015733" y="2843472"/>
                <a:ext cx="2814840" cy="97920"/>
              </a:xfrm>
              <a:prstGeom prst="rect">
                <a:avLst/>
              </a:prstGeom>
            </p:spPr>
          </p:pic>
        </mc:Fallback>
      </mc:AlternateContent>
      <p:grpSp>
        <p:nvGrpSpPr>
          <p:cNvPr id="115833" name="Gruppieren 115832">
            <a:extLst>
              <a:ext uri="{FF2B5EF4-FFF2-40B4-BE49-F238E27FC236}">
                <a16:creationId xmlns:a16="http://schemas.microsoft.com/office/drawing/2014/main" id="{F44D0D2A-A3E0-4339-8287-9AB8260B8747}"/>
              </a:ext>
            </a:extLst>
          </p:cNvPr>
          <p:cNvGrpSpPr/>
          <p:nvPr/>
        </p:nvGrpSpPr>
        <p:grpSpPr>
          <a:xfrm>
            <a:off x="1972093" y="300432"/>
            <a:ext cx="10114560" cy="2966400"/>
            <a:chOff x="1972093" y="300432"/>
            <a:chExt cx="10114560" cy="2966400"/>
          </a:xfrm>
        </p:grpSpPr>
        <mc:AlternateContent xmlns:mc="http://schemas.openxmlformats.org/markup-compatibility/2006">
          <mc:Choice xmlns:p14="http://schemas.microsoft.com/office/powerpoint/2010/main" Requires="p14">
            <p:contentPart p14:bwMode="auto" r:id="rId15">
              <p14:nvContentPartPr>
                <p14:cNvPr id="115768" name="Freihand 115767">
                  <a:extLst>
                    <a:ext uri="{FF2B5EF4-FFF2-40B4-BE49-F238E27FC236}">
                      <a16:creationId xmlns:a16="http://schemas.microsoft.com/office/drawing/2014/main" id="{4C869E2C-2661-4BC5-90F1-4D66D647BD44}"/>
                    </a:ext>
                  </a:extLst>
                </p14:cNvPr>
                <p14:cNvContentPartPr/>
                <p14:nvPr/>
              </p14:nvContentPartPr>
              <p14:xfrm>
                <a:off x="2046973" y="2901792"/>
                <a:ext cx="747000" cy="40680"/>
              </p14:xfrm>
            </p:contentPart>
          </mc:Choice>
          <mc:Fallback>
            <p:pic>
              <p:nvPicPr>
                <p:cNvPr id="115768" name="Freihand 115767">
                  <a:extLst>
                    <a:ext uri="{FF2B5EF4-FFF2-40B4-BE49-F238E27FC236}">
                      <a16:creationId xmlns:a16="http://schemas.microsoft.com/office/drawing/2014/main" id="{4C869E2C-2661-4BC5-90F1-4D66D647BD44}"/>
                    </a:ext>
                  </a:extLst>
                </p:cNvPr>
                <p:cNvPicPr/>
                <p:nvPr/>
              </p:nvPicPr>
              <p:blipFill>
                <a:blip r:embed="rId16"/>
                <a:stretch>
                  <a:fillRect/>
                </a:stretch>
              </p:blipFill>
              <p:spPr>
                <a:xfrm>
                  <a:off x="2042653" y="2897472"/>
                  <a:ext cx="755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5765" name="Freihand 115764">
                  <a:extLst>
                    <a:ext uri="{FF2B5EF4-FFF2-40B4-BE49-F238E27FC236}">
                      <a16:creationId xmlns:a16="http://schemas.microsoft.com/office/drawing/2014/main" id="{7339BFC6-21C7-4DF6-B808-ABF6E67EA0AB}"/>
                    </a:ext>
                  </a:extLst>
                </p14:cNvPr>
                <p14:cNvContentPartPr/>
                <p14:nvPr/>
              </p14:nvContentPartPr>
              <p14:xfrm>
                <a:off x="5415853" y="2506152"/>
                <a:ext cx="1643760" cy="86760"/>
              </p14:xfrm>
            </p:contentPart>
          </mc:Choice>
          <mc:Fallback>
            <p:pic>
              <p:nvPicPr>
                <p:cNvPr id="115765" name="Freihand 115764">
                  <a:extLst>
                    <a:ext uri="{FF2B5EF4-FFF2-40B4-BE49-F238E27FC236}">
                      <a16:creationId xmlns:a16="http://schemas.microsoft.com/office/drawing/2014/main" id="{7339BFC6-21C7-4DF6-B808-ABF6E67EA0AB}"/>
                    </a:ext>
                  </a:extLst>
                </p:cNvPr>
                <p:cNvPicPr/>
                <p:nvPr/>
              </p:nvPicPr>
              <p:blipFill>
                <a:blip r:embed="rId18"/>
                <a:stretch>
                  <a:fillRect/>
                </a:stretch>
              </p:blipFill>
              <p:spPr>
                <a:xfrm>
                  <a:off x="5411533" y="2501832"/>
                  <a:ext cx="1652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5766" name="Freihand 115765">
                  <a:extLst>
                    <a:ext uri="{FF2B5EF4-FFF2-40B4-BE49-F238E27FC236}">
                      <a16:creationId xmlns:a16="http://schemas.microsoft.com/office/drawing/2014/main" id="{DBAA0AF0-7C5A-42FF-B1DC-30F22FCF8627}"/>
                    </a:ext>
                  </a:extLst>
                </p14:cNvPr>
                <p14:cNvContentPartPr/>
                <p14:nvPr/>
              </p14:nvContentPartPr>
              <p14:xfrm>
                <a:off x="6806173" y="2483472"/>
                <a:ext cx="398880" cy="82440"/>
              </p14:xfrm>
            </p:contentPart>
          </mc:Choice>
          <mc:Fallback>
            <p:pic>
              <p:nvPicPr>
                <p:cNvPr id="115766" name="Freihand 115765">
                  <a:extLst>
                    <a:ext uri="{FF2B5EF4-FFF2-40B4-BE49-F238E27FC236}">
                      <a16:creationId xmlns:a16="http://schemas.microsoft.com/office/drawing/2014/main" id="{DBAA0AF0-7C5A-42FF-B1DC-30F22FCF8627}"/>
                    </a:ext>
                  </a:extLst>
                </p:cNvPr>
                <p:cNvPicPr/>
                <p:nvPr/>
              </p:nvPicPr>
              <p:blipFill>
                <a:blip r:embed="rId20"/>
                <a:stretch>
                  <a:fillRect/>
                </a:stretch>
              </p:blipFill>
              <p:spPr>
                <a:xfrm>
                  <a:off x="6801853" y="2479152"/>
                  <a:ext cx="407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 name="Freihand 3">
                  <a:extLst>
                    <a:ext uri="{FF2B5EF4-FFF2-40B4-BE49-F238E27FC236}">
                      <a16:creationId xmlns:a16="http://schemas.microsoft.com/office/drawing/2014/main" id="{3F8A79F6-D071-4DA7-AB05-9C536E08284B}"/>
                    </a:ext>
                  </a:extLst>
                </p14:cNvPr>
                <p14:cNvContentPartPr/>
                <p14:nvPr/>
              </p14:nvContentPartPr>
              <p14:xfrm>
                <a:off x="2048053" y="1110792"/>
                <a:ext cx="2203920" cy="104760"/>
              </p14:xfrm>
            </p:contentPart>
          </mc:Choice>
          <mc:Fallback>
            <p:pic>
              <p:nvPicPr>
                <p:cNvPr id="4" name="Freihand 3">
                  <a:extLst>
                    <a:ext uri="{FF2B5EF4-FFF2-40B4-BE49-F238E27FC236}">
                      <a16:creationId xmlns:a16="http://schemas.microsoft.com/office/drawing/2014/main" id="{3F8A79F6-D071-4DA7-AB05-9C536E08284B}"/>
                    </a:ext>
                  </a:extLst>
                </p:cNvPr>
                <p:cNvPicPr/>
                <p:nvPr/>
              </p:nvPicPr>
              <p:blipFill>
                <a:blip r:embed="rId22"/>
                <a:stretch>
                  <a:fillRect/>
                </a:stretch>
              </p:blipFill>
              <p:spPr>
                <a:xfrm>
                  <a:off x="2043733" y="1106472"/>
                  <a:ext cx="2212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 name="Freihand 1">
                  <a:extLst>
                    <a:ext uri="{FF2B5EF4-FFF2-40B4-BE49-F238E27FC236}">
                      <a16:creationId xmlns:a16="http://schemas.microsoft.com/office/drawing/2014/main" id="{3D578CB6-2A83-491C-84A9-5F96537813B7}"/>
                    </a:ext>
                  </a:extLst>
                </p14:cNvPr>
                <p14:cNvContentPartPr/>
                <p14:nvPr/>
              </p14:nvContentPartPr>
              <p14:xfrm>
                <a:off x="2105653" y="791112"/>
                <a:ext cx="2286000" cy="57600"/>
              </p14:xfrm>
            </p:contentPart>
          </mc:Choice>
          <mc:Fallback>
            <p:pic>
              <p:nvPicPr>
                <p:cNvPr id="2" name="Freihand 1">
                  <a:extLst>
                    <a:ext uri="{FF2B5EF4-FFF2-40B4-BE49-F238E27FC236}">
                      <a16:creationId xmlns:a16="http://schemas.microsoft.com/office/drawing/2014/main" id="{3D578CB6-2A83-491C-84A9-5F96537813B7}"/>
                    </a:ext>
                  </a:extLst>
                </p:cNvPr>
                <p:cNvPicPr/>
                <p:nvPr/>
              </p:nvPicPr>
              <p:blipFill>
                <a:blip r:embed="rId24"/>
                <a:stretch>
                  <a:fillRect/>
                </a:stretch>
              </p:blipFill>
              <p:spPr>
                <a:xfrm>
                  <a:off x="2101333" y="786792"/>
                  <a:ext cx="2294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 name="Freihand 2">
                  <a:extLst>
                    <a:ext uri="{FF2B5EF4-FFF2-40B4-BE49-F238E27FC236}">
                      <a16:creationId xmlns:a16="http://schemas.microsoft.com/office/drawing/2014/main" id="{735B0733-931B-4DA1-AA17-02A34988EAB6}"/>
                    </a:ext>
                  </a:extLst>
                </p14:cNvPr>
                <p14:cNvContentPartPr/>
                <p14:nvPr/>
              </p14:nvContentPartPr>
              <p14:xfrm>
                <a:off x="5270773" y="732792"/>
                <a:ext cx="1885680" cy="82800"/>
              </p14:xfrm>
            </p:contentPart>
          </mc:Choice>
          <mc:Fallback>
            <p:pic>
              <p:nvPicPr>
                <p:cNvPr id="3" name="Freihand 2">
                  <a:extLst>
                    <a:ext uri="{FF2B5EF4-FFF2-40B4-BE49-F238E27FC236}">
                      <a16:creationId xmlns:a16="http://schemas.microsoft.com/office/drawing/2014/main" id="{735B0733-931B-4DA1-AA17-02A34988EAB6}"/>
                    </a:ext>
                  </a:extLst>
                </p:cNvPr>
                <p:cNvPicPr/>
                <p:nvPr/>
              </p:nvPicPr>
              <p:blipFill>
                <a:blip r:embed="rId26"/>
                <a:stretch>
                  <a:fillRect/>
                </a:stretch>
              </p:blipFill>
              <p:spPr>
                <a:xfrm>
                  <a:off x="5266453" y="728472"/>
                  <a:ext cx="1894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DA5A1585-797B-41FF-B529-8FF4285FEB64}"/>
                    </a:ext>
                  </a:extLst>
                </p14:cNvPr>
                <p14:cNvContentPartPr/>
                <p14:nvPr/>
              </p14:nvContentPartPr>
              <p14:xfrm>
                <a:off x="7767733" y="710472"/>
                <a:ext cx="640080" cy="87840"/>
              </p14:xfrm>
            </p:contentPart>
          </mc:Choice>
          <mc:Fallback>
            <p:pic>
              <p:nvPicPr>
                <p:cNvPr id="30" name="Freihand 29">
                  <a:extLst>
                    <a:ext uri="{FF2B5EF4-FFF2-40B4-BE49-F238E27FC236}">
                      <a16:creationId xmlns:a16="http://schemas.microsoft.com/office/drawing/2014/main" id="{DA5A1585-797B-41FF-B529-8FF4285FEB64}"/>
                    </a:ext>
                  </a:extLst>
                </p:cNvPr>
                <p:cNvPicPr/>
                <p:nvPr/>
              </p:nvPicPr>
              <p:blipFill>
                <a:blip r:embed="rId28"/>
                <a:stretch>
                  <a:fillRect/>
                </a:stretch>
              </p:blipFill>
              <p:spPr>
                <a:xfrm>
                  <a:off x="7763413" y="706152"/>
                  <a:ext cx="648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8BF93902-7D90-42AF-BD8E-FCD0B7DA773A}"/>
                    </a:ext>
                  </a:extLst>
                </p14:cNvPr>
                <p14:cNvContentPartPr/>
                <p14:nvPr/>
              </p14:nvContentPartPr>
              <p14:xfrm>
                <a:off x="2250013" y="786792"/>
                <a:ext cx="2533320" cy="117360"/>
              </p14:xfrm>
            </p:contentPart>
          </mc:Choice>
          <mc:Fallback>
            <p:pic>
              <p:nvPicPr>
                <p:cNvPr id="32" name="Freihand 31">
                  <a:extLst>
                    <a:ext uri="{FF2B5EF4-FFF2-40B4-BE49-F238E27FC236}">
                      <a16:creationId xmlns:a16="http://schemas.microsoft.com/office/drawing/2014/main" id="{8BF93902-7D90-42AF-BD8E-FCD0B7DA773A}"/>
                    </a:ext>
                  </a:extLst>
                </p:cNvPr>
                <p:cNvPicPr/>
                <p:nvPr/>
              </p:nvPicPr>
              <p:blipFill>
                <a:blip r:embed="rId30"/>
                <a:stretch>
                  <a:fillRect/>
                </a:stretch>
              </p:blipFill>
              <p:spPr>
                <a:xfrm>
                  <a:off x="2245693" y="782472"/>
                  <a:ext cx="2541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 name="Freihand 9">
                  <a:extLst>
                    <a:ext uri="{FF2B5EF4-FFF2-40B4-BE49-F238E27FC236}">
                      <a16:creationId xmlns:a16="http://schemas.microsoft.com/office/drawing/2014/main" id="{21FE15F4-6FC4-43BA-AD10-494699E66167}"/>
                    </a:ext>
                  </a:extLst>
                </p14:cNvPr>
                <p14:cNvContentPartPr/>
                <p14:nvPr/>
              </p14:nvContentPartPr>
              <p14:xfrm>
                <a:off x="7306573" y="680952"/>
                <a:ext cx="378000" cy="205920"/>
              </p14:xfrm>
            </p:contentPart>
          </mc:Choice>
          <mc:Fallback>
            <p:pic>
              <p:nvPicPr>
                <p:cNvPr id="10" name="Freihand 9">
                  <a:extLst>
                    <a:ext uri="{FF2B5EF4-FFF2-40B4-BE49-F238E27FC236}">
                      <a16:creationId xmlns:a16="http://schemas.microsoft.com/office/drawing/2014/main" id="{21FE15F4-6FC4-43BA-AD10-494699E66167}"/>
                    </a:ext>
                  </a:extLst>
                </p:cNvPr>
                <p:cNvPicPr/>
                <p:nvPr/>
              </p:nvPicPr>
              <p:blipFill>
                <a:blip r:embed="rId32"/>
                <a:stretch>
                  <a:fillRect/>
                </a:stretch>
              </p:blipFill>
              <p:spPr>
                <a:xfrm>
                  <a:off x="7302253" y="676632"/>
                  <a:ext cx="386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 name="Freihand 10">
                  <a:extLst>
                    <a:ext uri="{FF2B5EF4-FFF2-40B4-BE49-F238E27FC236}">
                      <a16:creationId xmlns:a16="http://schemas.microsoft.com/office/drawing/2014/main" id="{B815CF8F-2BC4-4EF4-AA83-26FA7A848C54}"/>
                    </a:ext>
                  </a:extLst>
                </p14:cNvPr>
                <p14:cNvContentPartPr/>
                <p14:nvPr/>
              </p14:nvContentPartPr>
              <p14:xfrm>
                <a:off x="7199653" y="791832"/>
                <a:ext cx="299880" cy="162360"/>
              </p14:xfrm>
            </p:contentPart>
          </mc:Choice>
          <mc:Fallback>
            <p:pic>
              <p:nvPicPr>
                <p:cNvPr id="11" name="Freihand 10">
                  <a:extLst>
                    <a:ext uri="{FF2B5EF4-FFF2-40B4-BE49-F238E27FC236}">
                      <a16:creationId xmlns:a16="http://schemas.microsoft.com/office/drawing/2014/main" id="{B815CF8F-2BC4-4EF4-AA83-26FA7A848C54}"/>
                    </a:ext>
                  </a:extLst>
                </p:cNvPr>
                <p:cNvPicPr/>
                <p:nvPr/>
              </p:nvPicPr>
              <p:blipFill>
                <a:blip r:embed="rId34"/>
                <a:stretch>
                  <a:fillRect/>
                </a:stretch>
              </p:blipFill>
              <p:spPr>
                <a:xfrm>
                  <a:off x="7195333" y="787512"/>
                  <a:ext cx="308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 name="Freihand 12">
                  <a:extLst>
                    <a:ext uri="{FF2B5EF4-FFF2-40B4-BE49-F238E27FC236}">
                      <a16:creationId xmlns:a16="http://schemas.microsoft.com/office/drawing/2014/main" id="{1E63413B-AEAC-4913-A7ED-09C86990590F}"/>
                    </a:ext>
                  </a:extLst>
                </p14:cNvPr>
                <p14:cNvContentPartPr/>
                <p14:nvPr/>
              </p14:nvContentPartPr>
              <p14:xfrm>
                <a:off x="7870693" y="485472"/>
                <a:ext cx="138960" cy="197280"/>
              </p14:xfrm>
            </p:contentPart>
          </mc:Choice>
          <mc:Fallback>
            <p:pic>
              <p:nvPicPr>
                <p:cNvPr id="13" name="Freihand 12">
                  <a:extLst>
                    <a:ext uri="{FF2B5EF4-FFF2-40B4-BE49-F238E27FC236}">
                      <a16:creationId xmlns:a16="http://schemas.microsoft.com/office/drawing/2014/main" id="{1E63413B-AEAC-4913-A7ED-09C86990590F}"/>
                    </a:ext>
                  </a:extLst>
                </p:cNvPr>
                <p:cNvPicPr/>
                <p:nvPr/>
              </p:nvPicPr>
              <p:blipFill>
                <a:blip r:embed="rId36"/>
                <a:stretch>
                  <a:fillRect/>
                </a:stretch>
              </p:blipFill>
              <p:spPr>
                <a:xfrm>
                  <a:off x="7866373" y="481152"/>
                  <a:ext cx="1476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 name="Freihand 14">
                  <a:extLst>
                    <a:ext uri="{FF2B5EF4-FFF2-40B4-BE49-F238E27FC236}">
                      <a16:creationId xmlns:a16="http://schemas.microsoft.com/office/drawing/2014/main" id="{BA33F977-F43A-4948-B4A1-1293BF5E7D87}"/>
                    </a:ext>
                  </a:extLst>
                </p14:cNvPr>
                <p14:cNvContentPartPr/>
                <p14:nvPr/>
              </p14:nvContentPartPr>
              <p14:xfrm>
                <a:off x="7981933" y="588072"/>
                <a:ext cx="70560" cy="84960"/>
              </p14:xfrm>
            </p:contentPart>
          </mc:Choice>
          <mc:Fallback>
            <p:pic>
              <p:nvPicPr>
                <p:cNvPr id="15" name="Freihand 14">
                  <a:extLst>
                    <a:ext uri="{FF2B5EF4-FFF2-40B4-BE49-F238E27FC236}">
                      <a16:creationId xmlns:a16="http://schemas.microsoft.com/office/drawing/2014/main" id="{BA33F977-F43A-4948-B4A1-1293BF5E7D87}"/>
                    </a:ext>
                  </a:extLst>
                </p:cNvPr>
                <p:cNvPicPr/>
                <p:nvPr/>
              </p:nvPicPr>
              <p:blipFill>
                <a:blip r:embed="rId38"/>
                <a:stretch>
                  <a:fillRect/>
                </a:stretch>
              </p:blipFill>
              <p:spPr>
                <a:xfrm>
                  <a:off x="7977613" y="583752"/>
                  <a:ext cx="79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6" name="Freihand 15">
                  <a:extLst>
                    <a:ext uri="{FF2B5EF4-FFF2-40B4-BE49-F238E27FC236}">
                      <a16:creationId xmlns:a16="http://schemas.microsoft.com/office/drawing/2014/main" id="{83BBB01F-DD1A-4A9B-8D21-07DFFAD8C7B8}"/>
                    </a:ext>
                  </a:extLst>
                </p14:cNvPr>
                <p14:cNvContentPartPr/>
                <p14:nvPr/>
              </p14:nvContentPartPr>
              <p14:xfrm>
                <a:off x="8077693" y="491592"/>
                <a:ext cx="98640" cy="168120"/>
              </p14:xfrm>
            </p:contentPart>
          </mc:Choice>
          <mc:Fallback>
            <p:pic>
              <p:nvPicPr>
                <p:cNvPr id="16" name="Freihand 15">
                  <a:extLst>
                    <a:ext uri="{FF2B5EF4-FFF2-40B4-BE49-F238E27FC236}">
                      <a16:creationId xmlns:a16="http://schemas.microsoft.com/office/drawing/2014/main" id="{83BBB01F-DD1A-4A9B-8D21-07DFFAD8C7B8}"/>
                    </a:ext>
                  </a:extLst>
                </p:cNvPr>
                <p:cNvPicPr/>
                <p:nvPr/>
              </p:nvPicPr>
              <p:blipFill>
                <a:blip r:embed="rId40"/>
                <a:stretch>
                  <a:fillRect/>
                </a:stretch>
              </p:blipFill>
              <p:spPr>
                <a:xfrm>
                  <a:off x="8073373" y="487272"/>
                  <a:ext cx="107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 name="Freihand 16">
                  <a:extLst>
                    <a:ext uri="{FF2B5EF4-FFF2-40B4-BE49-F238E27FC236}">
                      <a16:creationId xmlns:a16="http://schemas.microsoft.com/office/drawing/2014/main" id="{625BC4D7-D621-4CE9-8E8F-B8462E3E630F}"/>
                    </a:ext>
                  </a:extLst>
                </p14:cNvPr>
                <p14:cNvContentPartPr/>
                <p14:nvPr/>
              </p14:nvContentPartPr>
              <p14:xfrm>
                <a:off x="8188573" y="444072"/>
                <a:ext cx="220320" cy="199800"/>
              </p14:xfrm>
            </p:contentPart>
          </mc:Choice>
          <mc:Fallback>
            <p:pic>
              <p:nvPicPr>
                <p:cNvPr id="17" name="Freihand 16">
                  <a:extLst>
                    <a:ext uri="{FF2B5EF4-FFF2-40B4-BE49-F238E27FC236}">
                      <a16:creationId xmlns:a16="http://schemas.microsoft.com/office/drawing/2014/main" id="{625BC4D7-D621-4CE9-8E8F-B8462E3E630F}"/>
                    </a:ext>
                  </a:extLst>
                </p:cNvPr>
                <p:cNvPicPr/>
                <p:nvPr/>
              </p:nvPicPr>
              <p:blipFill>
                <a:blip r:embed="rId42"/>
                <a:stretch>
                  <a:fillRect/>
                </a:stretch>
              </p:blipFill>
              <p:spPr>
                <a:xfrm>
                  <a:off x="8184253" y="439752"/>
                  <a:ext cx="228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8" name="Freihand 17">
                  <a:extLst>
                    <a:ext uri="{FF2B5EF4-FFF2-40B4-BE49-F238E27FC236}">
                      <a16:creationId xmlns:a16="http://schemas.microsoft.com/office/drawing/2014/main" id="{0C15B5FD-FAD2-4EB2-B81E-5789A27C5D73}"/>
                    </a:ext>
                  </a:extLst>
                </p14:cNvPr>
                <p14:cNvContentPartPr/>
                <p14:nvPr/>
              </p14:nvContentPartPr>
              <p14:xfrm>
                <a:off x="8296573" y="478632"/>
                <a:ext cx="360" cy="360"/>
              </p14:xfrm>
            </p:contentPart>
          </mc:Choice>
          <mc:Fallback>
            <p:pic>
              <p:nvPicPr>
                <p:cNvPr id="18" name="Freihand 17">
                  <a:extLst>
                    <a:ext uri="{FF2B5EF4-FFF2-40B4-BE49-F238E27FC236}">
                      <a16:creationId xmlns:a16="http://schemas.microsoft.com/office/drawing/2014/main" id="{0C15B5FD-FAD2-4EB2-B81E-5789A27C5D73}"/>
                    </a:ext>
                  </a:extLst>
                </p:cNvPr>
                <p:cNvPicPr/>
                <p:nvPr/>
              </p:nvPicPr>
              <p:blipFill>
                <a:blip r:embed="rId44"/>
                <a:stretch>
                  <a:fillRect/>
                </a:stretch>
              </p:blipFill>
              <p:spPr>
                <a:xfrm>
                  <a:off x="8292253" y="474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9" name="Freihand 18">
                  <a:extLst>
                    <a:ext uri="{FF2B5EF4-FFF2-40B4-BE49-F238E27FC236}">
                      <a16:creationId xmlns:a16="http://schemas.microsoft.com/office/drawing/2014/main" id="{AF23010C-D200-4150-A024-A30688F4EFA6}"/>
                    </a:ext>
                  </a:extLst>
                </p14:cNvPr>
                <p14:cNvContentPartPr/>
                <p14:nvPr/>
              </p14:nvContentPartPr>
              <p14:xfrm>
                <a:off x="8585293" y="531192"/>
                <a:ext cx="218880" cy="85680"/>
              </p14:xfrm>
            </p:contentPart>
          </mc:Choice>
          <mc:Fallback>
            <p:pic>
              <p:nvPicPr>
                <p:cNvPr id="19" name="Freihand 18">
                  <a:extLst>
                    <a:ext uri="{FF2B5EF4-FFF2-40B4-BE49-F238E27FC236}">
                      <a16:creationId xmlns:a16="http://schemas.microsoft.com/office/drawing/2014/main" id="{AF23010C-D200-4150-A024-A30688F4EFA6}"/>
                    </a:ext>
                  </a:extLst>
                </p:cNvPr>
                <p:cNvPicPr/>
                <p:nvPr/>
              </p:nvPicPr>
              <p:blipFill>
                <a:blip r:embed="rId46"/>
                <a:stretch>
                  <a:fillRect/>
                </a:stretch>
              </p:blipFill>
              <p:spPr>
                <a:xfrm>
                  <a:off x="8580973" y="526872"/>
                  <a:ext cx="227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0" name="Freihand 19">
                  <a:extLst>
                    <a:ext uri="{FF2B5EF4-FFF2-40B4-BE49-F238E27FC236}">
                      <a16:creationId xmlns:a16="http://schemas.microsoft.com/office/drawing/2014/main" id="{FF985DA7-821E-4C60-9F90-F30287CA2B3A}"/>
                    </a:ext>
                  </a:extLst>
                </p14:cNvPr>
                <p14:cNvContentPartPr/>
                <p14:nvPr/>
              </p14:nvContentPartPr>
              <p14:xfrm>
                <a:off x="8812453" y="462432"/>
                <a:ext cx="144720" cy="111600"/>
              </p14:xfrm>
            </p:contentPart>
          </mc:Choice>
          <mc:Fallback>
            <p:pic>
              <p:nvPicPr>
                <p:cNvPr id="20" name="Freihand 19">
                  <a:extLst>
                    <a:ext uri="{FF2B5EF4-FFF2-40B4-BE49-F238E27FC236}">
                      <a16:creationId xmlns:a16="http://schemas.microsoft.com/office/drawing/2014/main" id="{FF985DA7-821E-4C60-9F90-F30287CA2B3A}"/>
                    </a:ext>
                  </a:extLst>
                </p:cNvPr>
                <p:cNvPicPr/>
                <p:nvPr/>
              </p:nvPicPr>
              <p:blipFill>
                <a:blip r:embed="rId48"/>
                <a:stretch>
                  <a:fillRect/>
                </a:stretch>
              </p:blipFill>
              <p:spPr>
                <a:xfrm>
                  <a:off x="8808133" y="458112"/>
                  <a:ext cx="153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 name="Freihand 20">
                  <a:extLst>
                    <a:ext uri="{FF2B5EF4-FFF2-40B4-BE49-F238E27FC236}">
                      <a16:creationId xmlns:a16="http://schemas.microsoft.com/office/drawing/2014/main" id="{DF7C1278-B611-4FF4-95CC-05FF844F3C4A}"/>
                    </a:ext>
                  </a:extLst>
                </p14:cNvPr>
                <p14:cNvContentPartPr/>
                <p14:nvPr/>
              </p14:nvContentPartPr>
              <p14:xfrm>
                <a:off x="9162373" y="401232"/>
                <a:ext cx="141840" cy="129600"/>
              </p14:xfrm>
            </p:contentPart>
          </mc:Choice>
          <mc:Fallback>
            <p:pic>
              <p:nvPicPr>
                <p:cNvPr id="21" name="Freihand 20">
                  <a:extLst>
                    <a:ext uri="{FF2B5EF4-FFF2-40B4-BE49-F238E27FC236}">
                      <a16:creationId xmlns:a16="http://schemas.microsoft.com/office/drawing/2014/main" id="{DF7C1278-B611-4FF4-95CC-05FF844F3C4A}"/>
                    </a:ext>
                  </a:extLst>
                </p:cNvPr>
                <p:cNvPicPr/>
                <p:nvPr/>
              </p:nvPicPr>
              <p:blipFill>
                <a:blip r:embed="rId50"/>
                <a:stretch>
                  <a:fillRect/>
                </a:stretch>
              </p:blipFill>
              <p:spPr>
                <a:xfrm>
                  <a:off x="9158053" y="396912"/>
                  <a:ext cx="150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2" name="Freihand 21">
                  <a:extLst>
                    <a:ext uri="{FF2B5EF4-FFF2-40B4-BE49-F238E27FC236}">
                      <a16:creationId xmlns:a16="http://schemas.microsoft.com/office/drawing/2014/main" id="{0F4F0C98-C93A-429F-85A6-4737A7C25934}"/>
                    </a:ext>
                  </a:extLst>
                </p14:cNvPr>
                <p14:cNvContentPartPr/>
                <p14:nvPr/>
              </p14:nvContentPartPr>
              <p14:xfrm>
                <a:off x="9216013" y="498072"/>
                <a:ext cx="119880" cy="11520"/>
              </p14:xfrm>
            </p:contentPart>
          </mc:Choice>
          <mc:Fallback>
            <p:pic>
              <p:nvPicPr>
                <p:cNvPr id="22" name="Freihand 21">
                  <a:extLst>
                    <a:ext uri="{FF2B5EF4-FFF2-40B4-BE49-F238E27FC236}">
                      <a16:creationId xmlns:a16="http://schemas.microsoft.com/office/drawing/2014/main" id="{0F4F0C98-C93A-429F-85A6-4737A7C25934}"/>
                    </a:ext>
                  </a:extLst>
                </p:cNvPr>
                <p:cNvPicPr/>
                <p:nvPr/>
              </p:nvPicPr>
              <p:blipFill>
                <a:blip r:embed="rId52"/>
                <a:stretch>
                  <a:fillRect/>
                </a:stretch>
              </p:blipFill>
              <p:spPr>
                <a:xfrm>
                  <a:off x="9211693" y="493752"/>
                  <a:ext cx="128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3" name="Freihand 22">
                  <a:extLst>
                    <a:ext uri="{FF2B5EF4-FFF2-40B4-BE49-F238E27FC236}">
                      <a16:creationId xmlns:a16="http://schemas.microsoft.com/office/drawing/2014/main" id="{245F98EA-26DF-46BD-80D6-47138ADC8DE4}"/>
                    </a:ext>
                  </a:extLst>
                </p14:cNvPr>
                <p14:cNvContentPartPr/>
                <p14:nvPr/>
              </p14:nvContentPartPr>
              <p14:xfrm>
                <a:off x="9312493" y="461712"/>
                <a:ext cx="108720" cy="65160"/>
              </p14:xfrm>
            </p:contentPart>
          </mc:Choice>
          <mc:Fallback>
            <p:pic>
              <p:nvPicPr>
                <p:cNvPr id="23" name="Freihand 22">
                  <a:extLst>
                    <a:ext uri="{FF2B5EF4-FFF2-40B4-BE49-F238E27FC236}">
                      <a16:creationId xmlns:a16="http://schemas.microsoft.com/office/drawing/2014/main" id="{245F98EA-26DF-46BD-80D6-47138ADC8DE4}"/>
                    </a:ext>
                  </a:extLst>
                </p:cNvPr>
                <p:cNvPicPr/>
                <p:nvPr/>
              </p:nvPicPr>
              <p:blipFill>
                <a:blip r:embed="rId54"/>
                <a:stretch>
                  <a:fillRect/>
                </a:stretch>
              </p:blipFill>
              <p:spPr>
                <a:xfrm>
                  <a:off x="9308173" y="457392"/>
                  <a:ext cx="117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4" name="Freihand 23">
                  <a:extLst>
                    <a:ext uri="{FF2B5EF4-FFF2-40B4-BE49-F238E27FC236}">
                      <a16:creationId xmlns:a16="http://schemas.microsoft.com/office/drawing/2014/main" id="{29C822AF-7132-4EA9-B840-20D6A4C12A35}"/>
                    </a:ext>
                  </a:extLst>
                </p14:cNvPr>
                <p14:cNvContentPartPr/>
                <p14:nvPr/>
              </p14:nvContentPartPr>
              <p14:xfrm>
                <a:off x="9374053" y="455952"/>
                <a:ext cx="134640" cy="184320"/>
              </p14:xfrm>
            </p:contentPart>
          </mc:Choice>
          <mc:Fallback>
            <p:pic>
              <p:nvPicPr>
                <p:cNvPr id="24" name="Freihand 23">
                  <a:extLst>
                    <a:ext uri="{FF2B5EF4-FFF2-40B4-BE49-F238E27FC236}">
                      <a16:creationId xmlns:a16="http://schemas.microsoft.com/office/drawing/2014/main" id="{29C822AF-7132-4EA9-B840-20D6A4C12A35}"/>
                    </a:ext>
                  </a:extLst>
                </p:cNvPr>
                <p:cNvPicPr/>
                <p:nvPr/>
              </p:nvPicPr>
              <p:blipFill>
                <a:blip r:embed="rId56"/>
                <a:stretch>
                  <a:fillRect/>
                </a:stretch>
              </p:blipFill>
              <p:spPr>
                <a:xfrm>
                  <a:off x="9369733" y="451632"/>
                  <a:ext cx="143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 name="Freihand 24">
                  <a:extLst>
                    <a:ext uri="{FF2B5EF4-FFF2-40B4-BE49-F238E27FC236}">
                      <a16:creationId xmlns:a16="http://schemas.microsoft.com/office/drawing/2014/main" id="{FFA637DE-DD97-47F1-BC74-BFF2D9755AB6}"/>
                    </a:ext>
                  </a:extLst>
                </p14:cNvPr>
                <p14:cNvContentPartPr/>
                <p14:nvPr/>
              </p14:nvContentPartPr>
              <p14:xfrm>
                <a:off x="9525253" y="447672"/>
                <a:ext cx="48600" cy="63000"/>
              </p14:xfrm>
            </p:contentPart>
          </mc:Choice>
          <mc:Fallback>
            <p:pic>
              <p:nvPicPr>
                <p:cNvPr id="25" name="Freihand 24">
                  <a:extLst>
                    <a:ext uri="{FF2B5EF4-FFF2-40B4-BE49-F238E27FC236}">
                      <a16:creationId xmlns:a16="http://schemas.microsoft.com/office/drawing/2014/main" id="{FFA637DE-DD97-47F1-BC74-BFF2D9755AB6}"/>
                    </a:ext>
                  </a:extLst>
                </p:cNvPr>
                <p:cNvPicPr/>
                <p:nvPr/>
              </p:nvPicPr>
              <p:blipFill>
                <a:blip r:embed="rId58"/>
                <a:stretch>
                  <a:fillRect/>
                </a:stretch>
              </p:blipFill>
              <p:spPr>
                <a:xfrm>
                  <a:off x="9520933" y="443352"/>
                  <a:ext cx="57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Freihand 25">
                  <a:extLst>
                    <a:ext uri="{FF2B5EF4-FFF2-40B4-BE49-F238E27FC236}">
                      <a16:creationId xmlns:a16="http://schemas.microsoft.com/office/drawing/2014/main" id="{A77A015A-40FE-4640-9AC5-B95112397972}"/>
                    </a:ext>
                  </a:extLst>
                </p14:cNvPr>
                <p14:cNvContentPartPr/>
                <p14:nvPr/>
              </p14:nvContentPartPr>
              <p14:xfrm>
                <a:off x="9587893" y="352992"/>
                <a:ext cx="76320" cy="160560"/>
              </p14:xfrm>
            </p:contentPart>
          </mc:Choice>
          <mc:Fallback>
            <p:pic>
              <p:nvPicPr>
                <p:cNvPr id="26" name="Freihand 25">
                  <a:extLst>
                    <a:ext uri="{FF2B5EF4-FFF2-40B4-BE49-F238E27FC236}">
                      <a16:creationId xmlns:a16="http://schemas.microsoft.com/office/drawing/2014/main" id="{A77A015A-40FE-4640-9AC5-B95112397972}"/>
                    </a:ext>
                  </a:extLst>
                </p:cNvPr>
                <p:cNvPicPr/>
                <p:nvPr/>
              </p:nvPicPr>
              <p:blipFill>
                <a:blip r:embed="rId60"/>
                <a:stretch>
                  <a:fillRect/>
                </a:stretch>
              </p:blipFill>
              <p:spPr>
                <a:xfrm>
                  <a:off x="9583573" y="348672"/>
                  <a:ext cx="84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 name="Freihand 26">
                  <a:extLst>
                    <a:ext uri="{FF2B5EF4-FFF2-40B4-BE49-F238E27FC236}">
                      <a16:creationId xmlns:a16="http://schemas.microsoft.com/office/drawing/2014/main" id="{74A980C1-DF9B-4EF0-984F-347B94F79D9A}"/>
                    </a:ext>
                  </a:extLst>
                </p14:cNvPr>
                <p14:cNvContentPartPr/>
                <p14:nvPr/>
              </p14:nvContentPartPr>
              <p14:xfrm>
                <a:off x="9651613" y="300432"/>
                <a:ext cx="269640" cy="193320"/>
              </p14:xfrm>
            </p:contentPart>
          </mc:Choice>
          <mc:Fallback>
            <p:pic>
              <p:nvPicPr>
                <p:cNvPr id="27" name="Freihand 26">
                  <a:extLst>
                    <a:ext uri="{FF2B5EF4-FFF2-40B4-BE49-F238E27FC236}">
                      <a16:creationId xmlns:a16="http://schemas.microsoft.com/office/drawing/2014/main" id="{74A980C1-DF9B-4EF0-984F-347B94F79D9A}"/>
                    </a:ext>
                  </a:extLst>
                </p:cNvPr>
                <p:cNvPicPr/>
                <p:nvPr/>
              </p:nvPicPr>
              <p:blipFill>
                <a:blip r:embed="rId62"/>
                <a:stretch>
                  <a:fillRect/>
                </a:stretch>
              </p:blipFill>
              <p:spPr>
                <a:xfrm>
                  <a:off x="9647293" y="296112"/>
                  <a:ext cx="278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2618E754-B265-4926-BC7E-2C0A445AE45F}"/>
                    </a:ext>
                  </a:extLst>
                </p14:cNvPr>
                <p14:cNvContentPartPr/>
                <p14:nvPr/>
              </p14:nvContentPartPr>
              <p14:xfrm>
                <a:off x="8549293" y="1018992"/>
                <a:ext cx="223200" cy="95760"/>
              </p14:xfrm>
            </p:contentPart>
          </mc:Choice>
          <mc:Fallback>
            <p:pic>
              <p:nvPicPr>
                <p:cNvPr id="35" name="Freihand 34">
                  <a:extLst>
                    <a:ext uri="{FF2B5EF4-FFF2-40B4-BE49-F238E27FC236}">
                      <a16:creationId xmlns:a16="http://schemas.microsoft.com/office/drawing/2014/main" id="{2618E754-B265-4926-BC7E-2C0A445AE45F}"/>
                    </a:ext>
                  </a:extLst>
                </p:cNvPr>
                <p:cNvPicPr/>
                <p:nvPr/>
              </p:nvPicPr>
              <p:blipFill>
                <a:blip r:embed="rId64"/>
                <a:stretch>
                  <a:fillRect/>
                </a:stretch>
              </p:blipFill>
              <p:spPr>
                <a:xfrm>
                  <a:off x="8544973" y="1014672"/>
                  <a:ext cx="231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1F12C5C7-8A32-4D73-B995-2798162A7418}"/>
                    </a:ext>
                  </a:extLst>
                </p14:cNvPr>
                <p14:cNvContentPartPr/>
                <p14:nvPr/>
              </p14:nvContentPartPr>
              <p14:xfrm>
                <a:off x="8780773" y="952392"/>
                <a:ext cx="61920" cy="164160"/>
              </p14:xfrm>
            </p:contentPart>
          </mc:Choice>
          <mc:Fallback>
            <p:pic>
              <p:nvPicPr>
                <p:cNvPr id="36" name="Freihand 35">
                  <a:extLst>
                    <a:ext uri="{FF2B5EF4-FFF2-40B4-BE49-F238E27FC236}">
                      <a16:creationId xmlns:a16="http://schemas.microsoft.com/office/drawing/2014/main" id="{1F12C5C7-8A32-4D73-B995-2798162A7418}"/>
                    </a:ext>
                  </a:extLst>
                </p:cNvPr>
                <p:cNvPicPr/>
                <p:nvPr/>
              </p:nvPicPr>
              <p:blipFill>
                <a:blip r:embed="rId66"/>
                <a:stretch>
                  <a:fillRect/>
                </a:stretch>
              </p:blipFill>
              <p:spPr>
                <a:xfrm>
                  <a:off x="8776453" y="948072"/>
                  <a:ext cx="70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4547423B-B808-4623-BDAE-E6537DD230DC}"/>
                    </a:ext>
                  </a:extLst>
                </p14:cNvPr>
                <p14:cNvContentPartPr/>
                <p14:nvPr/>
              </p14:nvContentPartPr>
              <p14:xfrm>
                <a:off x="8953573" y="872832"/>
                <a:ext cx="79920" cy="166680"/>
              </p14:xfrm>
            </p:contentPart>
          </mc:Choice>
          <mc:Fallback>
            <p:pic>
              <p:nvPicPr>
                <p:cNvPr id="38" name="Freihand 37">
                  <a:extLst>
                    <a:ext uri="{FF2B5EF4-FFF2-40B4-BE49-F238E27FC236}">
                      <a16:creationId xmlns:a16="http://schemas.microsoft.com/office/drawing/2014/main" id="{4547423B-B808-4623-BDAE-E6537DD230DC}"/>
                    </a:ext>
                  </a:extLst>
                </p:cNvPr>
                <p:cNvPicPr/>
                <p:nvPr/>
              </p:nvPicPr>
              <p:blipFill>
                <a:blip r:embed="rId68"/>
                <a:stretch>
                  <a:fillRect/>
                </a:stretch>
              </p:blipFill>
              <p:spPr>
                <a:xfrm>
                  <a:off x="8949253" y="868512"/>
                  <a:ext cx="88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057F0022-35E0-4B22-A60C-D1D773A829F9}"/>
                    </a:ext>
                  </a:extLst>
                </p14:cNvPr>
                <p14:cNvContentPartPr/>
                <p14:nvPr/>
              </p14:nvContentPartPr>
              <p14:xfrm>
                <a:off x="9053293" y="903792"/>
                <a:ext cx="158760" cy="90720"/>
              </p14:xfrm>
            </p:contentPart>
          </mc:Choice>
          <mc:Fallback>
            <p:pic>
              <p:nvPicPr>
                <p:cNvPr id="39" name="Freihand 38">
                  <a:extLst>
                    <a:ext uri="{FF2B5EF4-FFF2-40B4-BE49-F238E27FC236}">
                      <a16:creationId xmlns:a16="http://schemas.microsoft.com/office/drawing/2014/main" id="{057F0022-35E0-4B22-A60C-D1D773A829F9}"/>
                    </a:ext>
                  </a:extLst>
                </p:cNvPr>
                <p:cNvPicPr/>
                <p:nvPr/>
              </p:nvPicPr>
              <p:blipFill>
                <a:blip r:embed="rId70"/>
                <a:stretch>
                  <a:fillRect/>
                </a:stretch>
              </p:blipFill>
              <p:spPr>
                <a:xfrm>
                  <a:off x="9048973" y="899472"/>
                  <a:ext cx="167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21BCBCD8-B058-4130-AFBF-90696088BF67}"/>
                    </a:ext>
                  </a:extLst>
                </p14:cNvPr>
                <p14:cNvContentPartPr/>
                <p14:nvPr/>
              </p14:nvContentPartPr>
              <p14:xfrm>
                <a:off x="9140773" y="846552"/>
                <a:ext cx="56520" cy="18000"/>
              </p14:xfrm>
            </p:contentPart>
          </mc:Choice>
          <mc:Fallback>
            <p:pic>
              <p:nvPicPr>
                <p:cNvPr id="40" name="Freihand 39">
                  <a:extLst>
                    <a:ext uri="{FF2B5EF4-FFF2-40B4-BE49-F238E27FC236}">
                      <a16:creationId xmlns:a16="http://schemas.microsoft.com/office/drawing/2014/main" id="{21BCBCD8-B058-4130-AFBF-90696088BF67}"/>
                    </a:ext>
                  </a:extLst>
                </p:cNvPr>
                <p:cNvPicPr/>
                <p:nvPr/>
              </p:nvPicPr>
              <p:blipFill>
                <a:blip r:embed="rId72"/>
                <a:stretch>
                  <a:fillRect/>
                </a:stretch>
              </p:blipFill>
              <p:spPr>
                <a:xfrm>
                  <a:off x="9136453" y="842232"/>
                  <a:ext cx="65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13F7F780-3058-47CF-A063-1E027271C650}"/>
                    </a:ext>
                  </a:extLst>
                </p14:cNvPr>
                <p14:cNvContentPartPr/>
                <p14:nvPr/>
              </p14:nvContentPartPr>
              <p14:xfrm>
                <a:off x="9225013" y="781752"/>
                <a:ext cx="192960" cy="167040"/>
              </p14:xfrm>
            </p:contentPart>
          </mc:Choice>
          <mc:Fallback>
            <p:pic>
              <p:nvPicPr>
                <p:cNvPr id="41" name="Freihand 40">
                  <a:extLst>
                    <a:ext uri="{FF2B5EF4-FFF2-40B4-BE49-F238E27FC236}">
                      <a16:creationId xmlns:a16="http://schemas.microsoft.com/office/drawing/2014/main" id="{13F7F780-3058-47CF-A063-1E027271C650}"/>
                    </a:ext>
                  </a:extLst>
                </p:cNvPr>
                <p:cNvPicPr/>
                <p:nvPr/>
              </p:nvPicPr>
              <p:blipFill>
                <a:blip r:embed="rId74"/>
                <a:stretch>
                  <a:fillRect/>
                </a:stretch>
              </p:blipFill>
              <p:spPr>
                <a:xfrm>
                  <a:off x="9220693" y="777432"/>
                  <a:ext cx="201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1EA853EC-01E9-4797-8635-FADF49D010DD}"/>
                    </a:ext>
                  </a:extLst>
                </p14:cNvPr>
                <p14:cNvContentPartPr/>
                <p14:nvPr/>
              </p14:nvContentPartPr>
              <p14:xfrm>
                <a:off x="9610573" y="774192"/>
                <a:ext cx="213840" cy="73440"/>
              </p14:xfrm>
            </p:contentPart>
          </mc:Choice>
          <mc:Fallback>
            <p:pic>
              <p:nvPicPr>
                <p:cNvPr id="42" name="Freihand 41">
                  <a:extLst>
                    <a:ext uri="{FF2B5EF4-FFF2-40B4-BE49-F238E27FC236}">
                      <a16:creationId xmlns:a16="http://schemas.microsoft.com/office/drawing/2014/main" id="{1EA853EC-01E9-4797-8635-FADF49D010DD}"/>
                    </a:ext>
                  </a:extLst>
                </p:cNvPr>
                <p:cNvPicPr/>
                <p:nvPr/>
              </p:nvPicPr>
              <p:blipFill>
                <a:blip r:embed="rId76"/>
                <a:stretch>
                  <a:fillRect/>
                </a:stretch>
              </p:blipFill>
              <p:spPr>
                <a:xfrm>
                  <a:off x="9606253" y="769872"/>
                  <a:ext cx="222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1E5B54E5-87FF-44D7-8ABF-FEE5D562F378}"/>
                    </a:ext>
                  </a:extLst>
                </p14:cNvPr>
                <p14:cNvContentPartPr/>
                <p14:nvPr/>
              </p14:nvContentPartPr>
              <p14:xfrm>
                <a:off x="9839533" y="714792"/>
                <a:ext cx="87480" cy="103320"/>
              </p14:xfrm>
            </p:contentPart>
          </mc:Choice>
          <mc:Fallback>
            <p:pic>
              <p:nvPicPr>
                <p:cNvPr id="43" name="Freihand 42">
                  <a:extLst>
                    <a:ext uri="{FF2B5EF4-FFF2-40B4-BE49-F238E27FC236}">
                      <a16:creationId xmlns:a16="http://schemas.microsoft.com/office/drawing/2014/main" id="{1E5B54E5-87FF-44D7-8ABF-FEE5D562F378}"/>
                    </a:ext>
                  </a:extLst>
                </p:cNvPr>
                <p:cNvPicPr/>
                <p:nvPr/>
              </p:nvPicPr>
              <p:blipFill>
                <a:blip r:embed="rId78"/>
                <a:stretch>
                  <a:fillRect/>
                </a:stretch>
              </p:blipFill>
              <p:spPr>
                <a:xfrm>
                  <a:off x="9835213" y="710472"/>
                  <a:ext cx="96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373E1B8E-19BD-41D3-878D-30A998AE6962}"/>
                    </a:ext>
                  </a:extLst>
                </p14:cNvPr>
                <p14:cNvContentPartPr/>
                <p14:nvPr/>
              </p14:nvContentPartPr>
              <p14:xfrm>
                <a:off x="9922693" y="629472"/>
                <a:ext cx="160200" cy="125280"/>
              </p14:xfrm>
            </p:contentPart>
          </mc:Choice>
          <mc:Fallback>
            <p:pic>
              <p:nvPicPr>
                <p:cNvPr id="44" name="Freihand 43">
                  <a:extLst>
                    <a:ext uri="{FF2B5EF4-FFF2-40B4-BE49-F238E27FC236}">
                      <a16:creationId xmlns:a16="http://schemas.microsoft.com/office/drawing/2014/main" id="{373E1B8E-19BD-41D3-878D-30A998AE6962}"/>
                    </a:ext>
                  </a:extLst>
                </p:cNvPr>
                <p:cNvPicPr/>
                <p:nvPr/>
              </p:nvPicPr>
              <p:blipFill>
                <a:blip r:embed="rId80"/>
                <a:stretch>
                  <a:fillRect/>
                </a:stretch>
              </p:blipFill>
              <p:spPr>
                <a:xfrm>
                  <a:off x="9918373" y="625152"/>
                  <a:ext cx="168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DF00C367-FD11-4C5B-87EF-7DCFCCEEAE97}"/>
                    </a:ext>
                  </a:extLst>
                </p14:cNvPr>
                <p14:cNvContentPartPr/>
                <p14:nvPr/>
              </p14:nvContentPartPr>
              <p14:xfrm>
                <a:off x="10064893" y="587352"/>
                <a:ext cx="19800" cy="31320"/>
              </p14:xfrm>
            </p:contentPart>
          </mc:Choice>
          <mc:Fallback>
            <p:pic>
              <p:nvPicPr>
                <p:cNvPr id="45" name="Freihand 44">
                  <a:extLst>
                    <a:ext uri="{FF2B5EF4-FFF2-40B4-BE49-F238E27FC236}">
                      <a16:creationId xmlns:a16="http://schemas.microsoft.com/office/drawing/2014/main" id="{DF00C367-FD11-4C5B-87EF-7DCFCCEEAE97}"/>
                    </a:ext>
                  </a:extLst>
                </p:cNvPr>
                <p:cNvPicPr/>
                <p:nvPr/>
              </p:nvPicPr>
              <p:blipFill>
                <a:blip r:embed="rId82"/>
                <a:stretch>
                  <a:fillRect/>
                </a:stretch>
              </p:blipFill>
              <p:spPr>
                <a:xfrm>
                  <a:off x="10060573" y="583032"/>
                  <a:ext cx="28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241418E8-1E2E-4748-ABB7-982E6B1E8884}"/>
                    </a:ext>
                  </a:extLst>
                </p14:cNvPr>
                <p14:cNvContentPartPr/>
                <p14:nvPr/>
              </p14:nvContentPartPr>
              <p14:xfrm>
                <a:off x="10102333" y="544512"/>
                <a:ext cx="361080" cy="243720"/>
              </p14:xfrm>
            </p:contentPart>
          </mc:Choice>
          <mc:Fallback>
            <p:pic>
              <p:nvPicPr>
                <p:cNvPr id="46" name="Freihand 45">
                  <a:extLst>
                    <a:ext uri="{FF2B5EF4-FFF2-40B4-BE49-F238E27FC236}">
                      <a16:creationId xmlns:a16="http://schemas.microsoft.com/office/drawing/2014/main" id="{241418E8-1E2E-4748-ABB7-982E6B1E8884}"/>
                    </a:ext>
                  </a:extLst>
                </p:cNvPr>
                <p:cNvPicPr/>
                <p:nvPr/>
              </p:nvPicPr>
              <p:blipFill>
                <a:blip r:embed="rId84"/>
                <a:stretch>
                  <a:fillRect/>
                </a:stretch>
              </p:blipFill>
              <p:spPr>
                <a:xfrm>
                  <a:off x="10098013" y="540192"/>
                  <a:ext cx="369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F4F51321-D6C4-4177-AD56-F47D9553D8E2}"/>
                    </a:ext>
                  </a:extLst>
                </p14:cNvPr>
                <p14:cNvContentPartPr/>
                <p14:nvPr/>
              </p14:nvContentPartPr>
              <p14:xfrm>
                <a:off x="10469893" y="519672"/>
                <a:ext cx="68040" cy="76320"/>
              </p14:xfrm>
            </p:contentPart>
          </mc:Choice>
          <mc:Fallback>
            <p:pic>
              <p:nvPicPr>
                <p:cNvPr id="47" name="Freihand 46">
                  <a:extLst>
                    <a:ext uri="{FF2B5EF4-FFF2-40B4-BE49-F238E27FC236}">
                      <a16:creationId xmlns:a16="http://schemas.microsoft.com/office/drawing/2014/main" id="{F4F51321-D6C4-4177-AD56-F47D9553D8E2}"/>
                    </a:ext>
                  </a:extLst>
                </p:cNvPr>
                <p:cNvPicPr/>
                <p:nvPr/>
              </p:nvPicPr>
              <p:blipFill>
                <a:blip r:embed="rId86"/>
                <a:stretch>
                  <a:fillRect/>
                </a:stretch>
              </p:blipFill>
              <p:spPr>
                <a:xfrm>
                  <a:off x="10465573" y="515352"/>
                  <a:ext cx="76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A0B31179-03F0-4E28-BDC4-194D2E41AD72}"/>
                    </a:ext>
                  </a:extLst>
                </p14:cNvPr>
                <p14:cNvContentPartPr/>
                <p14:nvPr/>
              </p14:nvContentPartPr>
              <p14:xfrm>
                <a:off x="9120973" y="1140312"/>
                <a:ext cx="133560" cy="205920"/>
              </p14:xfrm>
            </p:contentPart>
          </mc:Choice>
          <mc:Fallback>
            <p:pic>
              <p:nvPicPr>
                <p:cNvPr id="48" name="Freihand 47">
                  <a:extLst>
                    <a:ext uri="{FF2B5EF4-FFF2-40B4-BE49-F238E27FC236}">
                      <a16:creationId xmlns:a16="http://schemas.microsoft.com/office/drawing/2014/main" id="{A0B31179-03F0-4E28-BDC4-194D2E41AD72}"/>
                    </a:ext>
                  </a:extLst>
                </p:cNvPr>
                <p:cNvPicPr/>
                <p:nvPr/>
              </p:nvPicPr>
              <p:blipFill>
                <a:blip r:embed="rId88"/>
                <a:stretch>
                  <a:fillRect/>
                </a:stretch>
              </p:blipFill>
              <p:spPr>
                <a:xfrm>
                  <a:off x="9116653" y="1135992"/>
                  <a:ext cx="1422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97315530-86DD-4D26-AEAB-4CDEED247794}"/>
                    </a:ext>
                  </a:extLst>
                </p14:cNvPr>
                <p14:cNvContentPartPr/>
                <p14:nvPr/>
              </p14:nvContentPartPr>
              <p14:xfrm>
                <a:off x="9275413" y="1113312"/>
                <a:ext cx="58320" cy="110520"/>
              </p14:xfrm>
            </p:contentPart>
          </mc:Choice>
          <mc:Fallback>
            <p:pic>
              <p:nvPicPr>
                <p:cNvPr id="49" name="Freihand 48">
                  <a:extLst>
                    <a:ext uri="{FF2B5EF4-FFF2-40B4-BE49-F238E27FC236}">
                      <a16:creationId xmlns:a16="http://schemas.microsoft.com/office/drawing/2014/main" id="{97315530-86DD-4D26-AEAB-4CDEED247794}"/>
                    </a:ext>
                  </a:extLst>
                </p:cNvPr>
                <p:cNvPicPr/>
                <p:nvPr/>
              </p:nvPicPr>
              <p:blipFill>
                <a:blip r:embed="rId90"/>
                <a:stretch>
                  <a:fillRect/>
                </a:stretch>
              </p:blipFill>
              <p:spPr>
                <a:xfrm>
                  <a:off x="9271093" y="1108992"/>
                  <a:ext cx="66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2AC25C7A-7C23-4E12-94B0-CF76E04E1B7F}"/>
                    </a:ext>
                  </a:extLst>
                </p14:cNvPr>
                <p14:cNvContentPartPr/>
                <p14:nvPr/>
              </p14:nvContentPartPr>
              <p14:xfrm>
                <a:off x="9356413" y="980472"/>
                <a:ext cx="254880" cy="190080"/>
              </p14:xfrm>
            </p:contentPart>
          </mc:Choice>
          <mc:Fallback>
            <p:pic>
              <p:nvPicPr>
                <p:cNvPr id="50" name="Freihand 49">
                  <a:extLst>
                    <a:ext uri="{FF2B5EF4-FFF2-40B4-BE49-F238E27FC236}">
                      <a16:creationId xmlns:a16="http://schemas.microsoft.com/office/drawing/2014/main" id="{2AC25C7A-7C23-4E12-94B0-CF76E04E1B7F}"/>
                    </a:ext>
                  </a:extLst>
                </p:cNvPr>
                <p:cNvPicPr/>
                <p:nvPr/>
              </p:nvPicPr>
              <p:blipFill>
                <a:blip r:embed="rId92"/>
                <a:stretch>
                  <a:fillRect/>
                </a:stretch>
              </p:blipFill>
              <p:spPr>
                <a:xfrm>
                  <a:off x="9352093" y="976152"/>
                  <a:ext cx="263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4B70A460-8385-4097-92C5-52A6DC905CD9}"/>
                    </a:ext>
                  </a:extLst>
                </p14:cNvPr>
                <p14:cNvContentPartPr/>
                <p14:nvPr/>
              </p14:nvContentPartPr>
              <p14:xfrm>
                <a:off x="9658813" y="978312"/>
                <a:ext cx="258840" cy="100440"/>
              </p14:xfrm>
            </p:contentPart>
          </mc:Choice>
          <mc:Fallback>
            <p:pic>
              <p:nvPicPr>
                <p:cNvPr id="51" name="Freihand 50">
                  <a:extLst>
                    <a:ext uri="{FF2B5EF4-FFF2-40B4-BE49-F238E27FC236}">
                      <a16:creationId xmlns:a16="http://schemas.microsoft.com/office/drawing/2014/main" id="{4B70A460-8385-4097-92C5-52A6DC905CD9}"/>
                    </a:ext>
                  </a:extLst>
                </p:cNvPr>
                <p:cNvPicPr/>
                <p:nvPr/>
              </p:nvPicPr>
              <p:blipFill>
                <a:blip r:embed="rId94"/>
                <a:stretch>
                  <a:fillRect/>
                </a:stretch>
              </p:blipFill>
              <p:spPr>
                <a:xfrm>
                  <a:off x="9654493" y="973992"/>
                  <a:ext cx="267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D29D63EE-C229-40BE-99F6-77F0DB4C0DCD}"/>
                    </a:ext>
                  </a:extLst>
                </p14:cNvPr>
                <p14:cNvContentPartPr/>
                <p14:nvPr/>
              </p14:nvContentPartPr>
              <p14:xfrm>
                <a:off x="9892813" y="903792"/>
                <a:ext cx="65160" cy="119160"/>
              </p14:xfrm>
            </p:contentPart>
          </mc:Choice>
          <mc:Fallback>
            <p:pic>
              <p:nvPicPr>
                <p:cNvPr id="52" name="Freihand 51">
                  <a:extLst>
                    <a:ext uri="{FF2B5EF4-FFF2-40B4-BE49-F238E27FC236}">
                      <a16:creationId xmlns:a16="http://schemas.microsoft.com/office/drawing/2014/main" id="{D29D63EE-C229-40BE-99F6-77F0DB4C0DCD}"/>
                    </a:ext>
                  </a:extLst>
                </p:cNvPr>
                <p:cNvPicPr/>
                <p:nvPr/>
              </p:nvPicPr>
              <p:blipFill>
                <a:blip r:embed="rId96"/>
                <a:stretch>
                  <a:fillRect/>
                </a:stretch>
              </p:blipFill>
              <p:spPr>
                <a:xfrm>
                  <a:off x="9888493" y="899472"/>
                  <a:ext cx="73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9BCACD80-4D06-4279-9B83-E6D8310BEACD}"/>
                    </a:ext>
                  </a:extLst>
                </p14:cNvPr>
                <p14:cNvContentPartPr/>
                <p14:nvPr/>
              </p14:nvContentPartPr>
              <p14:xfrm>
                <a:off x="9883453" y="916032"/>
                <a:ext cx="78120" cy="6840"/>
              </p14:xfrm>
            </p:contentPart>
          </mc:Choice>
          <mc:Fallback>
            <p:pic>
              <p:nvPicPr>
                <p:cNvPr id="53" name="Freihand 52">
                  <a:extLst>
                    <a:ext uri="{FF2B5EF4-FFF2-40B4-BE49-F238E27FC236}">
                      <a16:creationId xmlns:a16="http://schemas.microsoft.com/office/drawing/2014/main" id="{9BCACD80-4D06-4279-9B83-E6D8310BEACD}"/>
                    </a:ext>
                  </a:extLst>
                </p:cNvPr>
                <p:cNvPicPr/>
                <p:nvPr/>
              </p:nvPicPr>
              <p:blipFill>
                <a:blip r:embed="rId98"/>
                <a:stretch>
                  <a:fillRect/>
                </a:stretch>
              </p:blipFill>
              <p:spPr>
                <a:xfrm>
                  <a:off x="9879133" y="911712"/>
                  <a:ext cx="867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 name="Freihand 53">
                  <a:extLst>
                    <a:ext uri="{FF2B5EF4-FFF2-40B4-BE49-F238E27FC236}">
                      <a16:creationId xmlns:a16="http://schemas.microsoft.com/office/drawing/2014/main" id="{D194DC08-D21D-41B9-A350-E2E6B503102C}"/>
                    </a:ext>
                  </a:extLst>
                </p14:cNvPr>
                <p14:cNvContentPartPr/>
                <p14:nvPr/>
              </p14:nvContentPartPr>
              <p14:xfrm>
                <a:off x="9997573" y="827112"/>
                <a:ext cx="206640" cy="173520"/>
              </p14:xfrm>
            </p:contentPart>
          </mc:Choice>
          <mc:Fallback>
            <p:pic>
              <p:nvPicPr>
                <p:cNvPr id="54" name="Freihand 53">
                  <a:extLst>
                    <a:ext uri="{FF2B5EF4-FFF2-40B4-BE49-F238E27FC236}">
                      <a16:creationId xmlns:a16="http://schemas.microsoft.com/office/drawing/2014/main" id="{D194DC08-D21D-41B9-A350-E2E6B503102C}"/>
                    </a:ext>
                  </a:extLst>
                </p:cNvPr>
                <p:cNvPicPr/>
                <p:nvPr/>
              </p:nvPicPr>
              <p:blipFill>
                <a:blip r:embed="rId100"/>
                <a:stretch>
                  <a:fillRect/>
                </a:stretch>
              </p:blipFill>
              <p:spPr>
                <a:xfrm>
                  <a:off x="9993253" y="822792"/>
                  <a:ext cx="215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5" name="Freihand 54">
                  <a:extLst>
                    <a:ext uri="{FF2B5EF4-FFF2-40B4-BE49-F238E27FC236}">
                      <a16:creationId xmlns:a16="http://schemas.microsoft.com/office/drawing/2014/main" id="{D0181C02-E2CF-434F-A889-1A599C21A63B}"/>
                    </a:ext>
                  </a:extLst>
                </p14:cNvPr>
                <p14:cNvContentPartPr/>
                <p14:nvPr/>
              </p14:nvContentPartPr>
              <p14:xfrm>
                <a:off x="10206013" y="686712"/>
                <a:ext cx="340560" cy="230400"/>
              </p14:xfrm>
            </p:contentPart>
          </mc:Choice>
          <mc:Fallback>
            <p:pic>
              <p:nvPicPr>
                <p:cNvPr id="55" name="Freihand 54">
                  <a:extLst>
                    <a:ext uri="{FF2B5EF4-FFF2-40B4-BE49-F238E27FC236}">
                      <a16:creationId xmlns:a16="http://schemas.microsoft.com/office/drawing/2014/main" id="{D0181C02-E2CF-434F-A889-1A599C21A63B}"/>
                    </a:ext>
                  </a:extLst>
                </p:cNvPr>
                <p:cNvPicPr/>
                <p:nvPr/>
              </p:nvPicPr>
              <p:blipFill>
                <a:blip r:embed="rId102"/>
                <a:stretch>
                  <a:fillRect/>
                </a:stretch>
              </p:blipFill>
              <p:spPr>
                <a:xfrm>
                  <a:off x="10201693" y="682392"/>
                  <a:ext cx="3492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 name="Freihand 55">
                  <a:extLst>
                    <a:ext uri="{FF2B5EF4-FFF2-40B4-BE49-F238E27FC236}">
                      <a16:creationId xmlns:a16="http://schemas.microsoft.com/office/drawing/2014/main" id="{47EE2D11-6329-4588-B1FA-D875C3C1E1AF}"/>
                    </a:ext>
                  </a:extLst>
                </p14:cNvPr>
                <p14:cNvContentPartPr/>
                <p14:nvPr/>
              </p14:nvContentPartPr>
              <p14:xfrm>
                <a:off x="10518853" y="670872"/>
                <a:ext cx="74880" cy="52560"/>
              </p14:xfrm>
            </p:contentPart>
          </mc:Choice>
          <mc:Fallback>
            <p:pic>
              <p:nvPicPr>
                <p:cNvPr id="56" name="Freihand 55">
                  <a:extLst>
                    <a:ext uri="{FF2B5EF4-FFF2-40B4-BE49-F238E27FC236}">
                      <a16:creationId xmlns:a16="http://schemas.microsoft.com/office/drawing/2014/main" id="{47EE2D11-6329-4588-B1FA-D875C3C1E1AF}"/>
                    </a:ext>
                  </a:extLst>
                </p:cNvPr>
                <p:cNvPicPr/>
                <p:nvPr/>
              </p:nvPicPr>
              <p:blipFill>
                <a:blip r:embed="rId104"/>
                <a:stretch>
                  <a:fillRect/>
                </a:stretch>
              </p:blipFill>
              <p:spPr>
                <a:xfrm>
                  <a:off x="10514533" y="666552"/>
                  <a:ext cx="83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7" name="Freihand 56">
                  <a:extLst>
                    <a:ext uri="{FF2B5EF4-FFF2-40B4-BE49-F238E27FC236}">
                      <a16:creationId xmlns:a16="http://schemas.microsoft.com/office/drawing/2014/main" id="{7DCDA2A1-BE24-494E-A0C9-43987B07890F}"/>
                    </a:ext>
                  </a:extLst>
                </p14:cNvPr>
                <p14:cNvContentPartPr/>
                <p14:nvPr/>
              </p14:nvContentPartPr>
              <p14:xfrm>
                <a:off x="10602373" y="599232"/>
                <a:ext cx="190080" cy="145800"/>
              </p14:xfrm>
            </p:contentPart>
          </mc:Choice>
          <mc:Fallback>
            <p:pic>
              <p:nvPicPr>
                <p:cNvPr id="57" name="Freihand 56">
                  <a:extLst>
                    <a:ext uri="{FF2B5EF4-FFF2-40B4-BE49-F238E27FC236}">
                      <a16:creationId xmlns:a16="http://schemas.microsoft.com/office/drawing/2014/main" id="{7DCDA2A1-BE24-494E-A0C9-43987B07890F}"/>
                    </a:ext>
                  </a:extLst>
                </p:cNvPr>
                <p:cNvPicPr/>
                <p:nvPr/>
              </p:nvPicPr>
              <p:blipFill>
                <a:blip r:embed="rId106"/>
                <a:stretch>
                  <a:fillRect/>
                </a:stretch>
              </p:blipFill>
              <p:spPr>
                <a:xfrm>
                  <a:off x="10598053" y="594912"/>
                  <a:ext cx="198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8" name="Freihand 57">
                  <a:extLst>
                    <a:ext uri="{FF2B5EF4-FFF2-40B4-BE49-F238E27FC236}">
                      <a16:creationId xmlns:a16="http://schemas.microsoft.com/office/drawing/2014/main" id="{F54825BC-CDAC-4F51-B819-F59799897D3C}"/>
                    </a:ext>
                  </a:extLst>
                </p14:cNvPr>
                <p14:cNvContentPartPr/>
                <p14:nvPr/>
              </p14:nvContentPartPr>
              <p14:xfrm>
                <a:off x="10779853" y="568272"/>
                <a:ext cx="118080" cy="140760"/>
              </p14:xfrm>
            </p:contentPart>
          </mc:Choice>
          <mc:Fallback>
            <p:pic>
              <p:nvPicPr>
                <p:cNvPr id="58" name="Freihand 57">
                  <a:extLst>
                    <a:ext uri="{FF2B5EF4-FFF2-40B4-BE49-F238E27FC236}">
                      <a16:creationId xmlns:a16="http://schemas.microsoft.com/office/drawing/2014/main" id="{F54825BC-CDAC-4F51-B819-F59799897D3C}"/>
                    </a:ext>
                  </a:extLst>
                </p:cNvPr>
                <p:cNvPicPr/>
                <p:nvPr/>
              </p:nvPicPr>
              <p:blipFill>
                <a:blip r:embed="rId108"/>
                <a:stretch>
                  <a:fillRect/>
                </a:stretch>
              </p:blipFill>
              <p:spPr>
                <a:xfrm>
                  <a:off x="10775533" y="563952"/>
                  <a:ext cx="126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6F0B32FA-CDA2-4480-BDBD-7361CE5C39B2}"/>
                    </a:ext>
                  </a:extLst>
                </p14:cNvPr>
                <p14:cNvContentPartPr/>
                <p14:nvPr/>
              </p14:nvContentPartPr>
              <p14:xfrm>
                <a:off x="10946173" y="512472"/>
                <a:ext cx="18360" cy="135720"/>
              </p14:xfrm>
            </p:contentPart>
          </mc:Choice>
          <mc:Fallback>
            <p:pic>
              <p:nvPicPr>
                <p:cNvPr id="59" name="Freihand 58">
                  <a:extLst>
                    <a:ext uri="{FF2B5EF4-FFF2-40B4-BE49-F238E27FC236}">
                      <a16:creationId xmlns:a16="http://schemas.microsoft.com/office/drawing/2014/main" id="{6F0B32FA-CDA2-4480-BDBD-7361CE5C39B2}"/>
                    </a:ext>
                  </a:extLst>
                </p:cNvPr>
                <p:cNvPicPr/>
                <p:nvPr/>
              </p:nvPicPr>
              <p:blipFill>
                <a:blip r:embed="rId110"/>
                <a:stretch>
                  <a:fillRect/>
                </a:stretch>
              </p:blipFill>
              <p:spPr>
                <a:xfrm>
                  <a:off x="10941853" y="508152"/>
                  <a:ext cx="27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5E659787-62AA-4C38-8FD7-1E191BBEB8EE}"/>
                    </a:ext>
                  </a:extLst>
                </p14:cNvPr>
                <p14:cNvContentPartPr/>
                <p14:nvPr/>
              </p14:nvContentPartPr>
              <p14:xfrm>
                <a:off x="10928893" y="486552"/>
                <a:ext cx="108000" cy="92160"/>
              </p14:xfrm>
            </p:contentPart>
          </mc:Choice>
          <mc:Fallback>
            <p:pic>
              <p:nvPicPr>
                <p:cNvPr id="60" name="Freihand 59">
                  <a:extLst>
                    <a:ext uri="{FF2B5EF4-FFF2-40B4-BE49-F238E27FC236}">
                      <a16:creationId xmlns:a16="http://schemas.microsoft.com/office/drawing/2014/main" id="{5E659787-62AA-4C38-8FD7-1E191BBEB8EE}"/>
                    </a:ext>
                  </a:extLst>
                </p:cNvPr>
                <p:cNvPicPr/>
                <p:nvPr/>
              </p:nvPicPr>
              <p:blipFill>
                <a:blip r:embed="rId112"/>
                <a:stretch>
                  <a:fillRect/>
                </a:stretch>
              </p:blipFill>
              <p:spPr>
                <a:xfrm>
                  <a:off x="10924573" y="482232"/>
                  <a:ext cx="116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1" name="Freihand 60">
                  <a:extLst>
                    <a:ext uri="{FF2B5EF4-FFF2-40B4-BE49-F238E27FC236}">
                      <a16:creationId xmlns:a16="http://schemas.microsoft.com/office/drawing/2014/main" id="{893CF584-3798-4467-AB2C-CE748CAE3E5F}"/>
                    </a:ext>
                  </a:extLst>
                </p14:cNvPr>
                <p14:cNvContentPartPr/>
                <p14:nvPr/>
              </p14:nvContentPartPr>
              <p14:xfrm>
                <a:off x="10940053" y="562152"/>
                <a:ext cx="126720" cy="69840"/>
              </p14:xfrm>
            </p:contentPart>
          </mc:Choice>
          <mc:Fallback>
            <p:pic>
              <p:nvPicPr>
                <p:cNvPr id="61" name="Freihand 60">
                  <a:extLst>
                    <a:ext uri="{FF2B5EF4-FFF2-40B4-BE49-F238E27FC236}">
                      <a16:creationId xmlns:a16="http://schemas.microsoft.com/office/drawing/2014/main" id="{893CF584-3798-4467-AB2C-CE748CAE3E5F}"/>
                    </a:ext>
                  </a:extLst>
                </p:cNvPr>
                <p:cNvPicPr/>
                <p:nvPr/>
              </p:nvPicPr>
              <p:blipFill>
                <a:blip r:embed="rId114"/>
                <a:stretch>
                  <a:fillRect/>
                </a:stretch>
              </p:blipFill>
              <p:spPr>
                <a:xfrm>
                  <a:off x="10935733" y="557832"/>
                  <a:ext cx="135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2" name="Freihand 61">
                  <a:extLst>
                    <a:ext uri="{FF2B5EF4-FFF2-40B4-BE49-F238E27FC236}">
                      <a16:creationId xmlns:a16="http://schemas.microsoft.com/office/drawing/2014/main" id="{5C1C4F00-46A6-4B0B-A416-A0A5C48FD7CA}"/>
                    </a:ext>
                  </a:extLst>
                </p14:cNvPr>
                <p14:cNvContentPartPr/>
                <p14:nvPr/>
              </p14:nvContentPartPr>
              <p14:xfrm>
                <a:off x="11053453" y="418872"/>
                <a:ext cx="162360" cy="179280"/>
              </p14:xfrm>
            </p:contentPart>
          </mc:Choice>
          <mc:Fallback>
            <p:pic>
              <p:nvPicPr>
                <p:cNvPr id="62" name="Freihand 61">
                  <a:extLst>
                    <a:ext uri="{FF2B5EF4-FFF2-40B4-BE49-F238E27FC236}">
                      <a16:creationId xmlns:a16="http://schemas.microsoft.com/office/drawing/2014/main" id="{5C1C4F00-46A6-4B0B-A416-A0A5C48FD7CA}"/>
                    </a:ext>
                  </a:extLst>
                </p:cNvPr>
                <p:cNvPicPr/>
                <p:nvPr/>
              </p:nvPicPr>
              <p:blipFill>
                <a:blip r:embed="rId116"/>
                <a:stretch>
                  <a:fillRect/>
                </a:stretch>
              </p:blipFill>
              <p:spPr>
                <a:xfrm>
                  <a:off x="11049133" y="414552"/>
                  <a:ext cx="171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3" name="Freihand 62">
                  <a:extLst>
                    <a:ext uri="{FF2B5EF4-FFF2-40B4-BE49-F238E27FC236}">
                      <a16:creationId xmlns:a16="http://schemas.microsoft.com/office/drawing/2014/main" id="{CE09C77D-50AA-4B33-B48C-7B105B09F42B}"/>
                    </a:ext>
                  </a:extLst>
                </p14:cNvPr>
                <p14:cNvContentPartPr/>
                <p14:nvPr/>
              </p14:nvContentPartPr>
              <p14:xfrm>
                <a:off x="11245333" y="401592"/>
                <a:ext cx="83520" cy="120960"/>
              </p14:xfrm>
            </p:contentPart>
          </mc:Choice>
          <mc:Fallback>
            <p:pic>
              <p:nvPicPr>
                <p:cNvPr id="63" name="Freihand 62">
                  <a:extLst>
                    <a:ext uri="{FF2B5EF4-FFF2-40B4-BE49-F238E27FC236}">
                      <a16:creationId xmlns:a16="http://schemas.microsoft.com/office/drawing/2014/main" id="{CE09C77D-50AA-4B33-B48C-7B105B09F42B}"/>
                    </a:ext>
                  </a:extLst>
                </p:cNvPr>
                <p:cNvPicPr/>
                <p:nvPr/>
              </p:nvPicPr>
              <p:blipFill>
                <a:blip r:embed="rId118"/>
                <a:stretch>
                  <a:fillRect/>
                </a:stretch>
              </p:blipFill>
              <p:spPr>
                <a:xfrm>
                  <a:off x="11241013" y="397272"/>
                  <a:ext cx="92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5712" name="Freihand 115711">
                  <a:extLst>
                    <a:ext uri="{FF2B5EF4-FFF2-40B4-BE49-F238E27FC236}">
                      <a16:creationId xmlns:a16="http://schemas.microsoft.com/office/drawing/2014/main" id="{7C43BE4D-461C-4CB5-91D4-6F0A5FB60CBD}"/>
                    </a:ext>
                  </a:extLst>
                </p14:cNvPr>
                <p14:cNvContentPartPr/>
                <p14:nvPr/>
              </p14:nvContentPartPr>
              <p14:xfrm>
                <a:off x="11307973" y="489792"/>
                <a:ext cx="69840" cy="27720"/>
              </p14:xfrm>
            </p:contentPart>
          </mc:Choice>
          <mc:Fallback>
            <p:pic>
              <p:nvPicPr>
                <p:cNvPr id="115712" name="Freihand 115711">
                  <a:extLst>
                    <a:ext uri="{FF2B5EF4-FFF2-40B4-BE49-F238E27FC236}">
                      <a16:creationId xmlns:a16="http://schemas.microsoft.com/office/drawing/2014/main" id="{7C43BE4D-461C-4CB5-91D4-6F0A5FB60CBD}"/>
                    </a:ext>
                  </a:extLst>
                </p:cNvPr>
                <p:cNvPicPr/>
                <p:nvPr/>
              </p:nvPicPr>
              <p:blipFill>
                <a:blip r:embed="rId120"/>
                <a:stretch>
                  <a:fillRect/>
                </a:stretch>
              </p:blipFill>
              <p:spPr>
                <a:xfrm>
                  <a:off x="11303653" y="485472"/>
                  <a:ext cx="78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5713" name="Freihand 115712">
                  <a:extLst>
                    <a:ext uri="{FF2B5EF4-FFF2-40B4-BE49-F238E27FC236}">
                      <a16:creationId xmlns:a16="http://schemas.microsoft.com/office/drawing/2014/main" id="{6E1C3AC3-7440-4F0A-8BB2-5256F5FF94E2}"/>
                    </a:ext>
                  </a:extLst>
                </p14:cNvPr>
                <p14:cNvContentPartPr/>
                <p14:nvPr/>
              </p14:nvContentPartPr>
              <p14:xfrm>
                <a:off x="11378173" y="428952"/>
                <a:ext cx="232920" cy="57960"/>
              </p14:xfrm>
            </p:contentPart>
          </mc:Choice>
          <mc:Fallback>
            <p:pic>
              <p:nvPicPr>
                <p:cNvPr id="115713" name="Freihand 115712">
                  <a:extLst>
                    <a:ext uri="{FF2B5EF4-FFF2-40B4-BE49-F238E27FC236}">
                      <a16:creationId xmlns:a16="http://schemas.microsoft.com/office/drawing/2014/main" id="{6E1C3AC3-7440-4F0A-8BB2-5256F5FF94E2}"/>
                    </a:ext>
                  </a:extLst>
                </p:cNvPr>
                <p:cNvPicPr/>
                <p:nvPr/>
              </p:nvPicPr>
              <p:blipFill>
                <a:blip r:embed="rId122"/>
                <a:stretch>
                  <a:fillRect/>
                </a:stretch>
              </p:blipFill>
              <p:spPr>
                <a:xfrm>
                  <a:off x="11373853" y="424632"/>
                  <a:ext cx="241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5714" name="Freihand 115713">
                  <a:extLst>
                    <a:ext uri="{FF2B5EF4-FFF2-40B4-BE49-F238E27FC236}">
                      <a16:creationId xmlns:a16="http://schemas.microsoft.com/office/drawing/2014/main" id="{FE604E86-48A8-49EC-A796-860AB707D90A}"/>
                    </a:ext>
                  </a:extLst>
                </p14:cNvPr>
                <p14:cNvContentPartPr/>
                <p14:nvPr/>
              </p14:nvContentPartPr>
              <p14:xfrm>
                <a:off x="11643853" y="378552"/>
                <a:ext cx="154080" cy="69120"/>
              </p14:xfrm>
            </p:contentPart>
          </mc:Choice>
          <mc:Fallback>
            <p:pic>
              <p:nvPicPr>
                <p:cNvPr id="115714" name="Freihand 115713">
                  <a:extLst>
                    <a:ext uri="{FF2B5EF4-FFF2-40B4-BE49-F238E27FC236}">
                      <a16:creationId xmlns:a16="http://schemas.microsoft.com/office/drawing/2014/main" id="{FE604E86-48A8-49EC-A796-860AB707D90A}"/>
                    </a:ext>
                  </a:extLst>
                </p:cNvPr>
                <p:cNvPicPr/>
                <p:nvPr/>
              </p:nvPicPr>
              <p:blipFill>
                <a:blip r:embed="rId124"/>
                <a:stretch>
                  <a:fillRect/>
                </a:stretch>
              </p:blipFill>
              <p:spPr>
                <a:xfrm>
                  <a:off x="11639533" y="374232"/>
                  <a:ext cx="162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5717" name="Freihand 115716">
                  <a:extLst>
                    <a:ext uri="{FF2B5EF4-FFF2-40B4-BE49-F238E27FC236}">
                      <a16:creationId xmlns:a16="http://schemas.microsoft.com/office/drawing/2014/main" id="{0BC1B314-F46E-472D-A46D-39FD2565606B}"/>
                    </a:ext>
                  </a:extLst>
                </p14:cNvPr>
                <p14:cNvContentPartPr/>
                <p14:nvPr/>
              </p14:nvContentPartPr>
              <p14:xfrm>
                <a:off x="11833573" y="348312"/>
                <a:ext cx="86400" cy="99720"/>
              </p14:xfrm>
            </p:contentPart>
          </mc:Choice>
          <mc:Fallback>
            <p:pic>
              <p:nvPicPr>
                <p:cNvPr id="115717" name="Freihand 115716">
                  <a:extLst>
                    <a:ext uri="{FF2B5EF4-FFF2-40B4-BE49-F238E27FC236}">
                      <a16:creationId xmlns:a16="http://schemas.microsoft.com/office/drawing/2014/main" id="{0BC1B314-F46E-472D-A46D-39FD2565606B}"/>
                    </a:ext>
                  </a:extLst>
                </p:cNvPr>
                <p:cNvPicPr/>
                <p:nvPr/>
              </p:nvPicPr>
              <p:blipFill>
                <a:blip r:embed="rId126"/>
                <a:stretch>
                  <a:fillRect/>
                </a:stretch>
              </p:blipFill>
              <p:spPr>
                <a:xfrm>
                  <a:off x="11829253" y="343992"/>
                  <a:ext cx="95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5718" name="Freihand 115717">
                  <a:extLst>
                    <a:ext uri="{FF2B5EF4-FFF2-40B4-BE49-F238E27FC236}">
                      <a16:creationId xmlns:a16="http://schemas.microsoft.com/office/drawing/2014/main" id="{6E7E2E14-B334-4C56-AAB4-C8D1E51E8724}"/>
                    </a:ext>
                  </a:extLst>
                </p14:cNvPr>
                <p14:cNvContentPartPr/>
                <p14:nvPr/>
              </p14:nvContentPartPr>
              <p14:xfrm>
                <a:off x="10102693" y="1241472"/>
                <a:ext cx="108360" cy="844560"/>
              </p14:xfrm>
            </p:contentPart>
          </mc:Choice>
          <mc:Fallback>
            <p:pic>
              <p:nvPicPr>
                <p:cNvPr id="115718" name="Freihand 115717">
                  <a:extLst>
                    <a:ext uri="{FF2B5EF4-FFF2-40B4-BE49-F238E27FC236}">
                      <a16:creationId xmlns:a16="http://schemas.microsoft.com/office/drawing/2014/main" id="{6E7E2E14-B334-4C56-AAB4-C8D1E51E8724}"/>
                    </a:ext>
                  </a:extLst>
                </p:cNvPr>
                <p:cNvPicPr/>
                <p:nvPr/>
              </p:nvPicPr>
              <p:blipFill>
                <a:blip r:embed="rId128"/>
                <a:stretch>
                  <a:fillRect/>
                </a:stretch>
              </p:blipFill>
              <p:spPr>
                <a:xfrm>
                  <a:off x="10098373" y="1237152"/>
                  <a:ext cx="117000" cy="853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5720" name="Freihand 115719">
                  <a:extLst>
                    <a:ext uri="{FF2B5EF4-FFF2-40B4-BE49-F238E27FC236}">
                      <a16:creationId xmlns:a16="http://schemas.microsoft.com/office/drawing/2014/main" id="{F2CED526-1760-4B15-908F-61A86A56E5FC}"/>
                    </a:ext>
                  </a:extLst>
                </p14:cNvPr>
                <p14:cNvContentPartPr/>
                <p14:nvPr/>
              </p14:nvContentPartPr>
              <p14:xfrm>
                <a:off x="10060573" y="1949952"/>
                <a:ext cx="1285920" cy="136440"/>
              </p14:xfrm>
            </p:contentPart>
          </mc:Choice>
          <mc:Fallback>
            <p:pic>
              <p:nvPicPr>
                <p:cNvPr id="115720" name="Freihand 115719">
                  <a:extLst>
                    <a:ext uri="{FF2B5EF4-FFF2-40B4-BE49-F238E27FC236}">
                      <a16:creationId xmlns:a16="http://schemas.microsoft.com/office/drawing/2014/main" id="{F2CED526-1760-4B15-908F-61A86A56E5FC}"/>
                    </a:ext>
                  </a:extLst>
                </p:cNvPr>
                <p:cNvPicPr/>
                <p:nvPr/>
              </p:nvPicPr>
              <p:blipFill>
                <a:blip r:embed="rId130"/>
                <a:stretch>
                  <a:fillRect/>
                </a:stretch>
              </p:blipFill>
              <p:spPr>
                <a:xfrm>
                  <a:off x="10056253" y="1945632"/>
                  <a:ext cx="1294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5721" name="Freihand 115720">
                  <a:extLst>
                    <a:ext uri="{FF2B5EF4-FFF2-40B4-BE49-F238E27FC236}">
                      <a16:creationId xmlns:a16="http://schemas.microsoft.com/office/drawing/2014/main" id="{CBD8CE20-ACF0-4F6F-BCAA-B32C571F6F5E}"/>
                    </a:ext>
                  </a:extLst>
                </p14:cNvPr>
                <p14:cNvContentPartPr/>
                <p14:nvPr/>
              </p14:nvContentPartPr>
              <p14:xfrm>
                <a:off x="11350813" y="1886592"/>
                <a:ext cx="130320" cy="158760"/>
              </p14:xfrm>
            </p:contentPart>
          </mc:Choice>
          <mc:Fallback>
            <p:pic>
              <p:nvPicPr>
                <p:cNvPr id="115721" name="Freihand 115720">
                  <a:extLst>
                    <a:ext uri="{FF2B5EF4-FFF2-40B4-BE49-F238E27FC236}">
                      <a16:creationId xmlns:a16="http://schemas.microsoft.com/office/drawing/2014/main" id="{CBD8CE20-ACF0-4F6F-BCAA-B32C571F6F5E}"/>
                    </a:ext>
                  </a:extLst>
                </p:cNvPr>
                <p:cNvPicPr/>
                <p:nvPr/>
              </p:nvPicPr>
              <p:blipFill>
                <a:blip r:embed="rId132"/>
                <a:stretch>
                  <a:fillRect/>
                </a:stretch>
              </p:blipFill>
              <p:spPr>
                <a:xfrm>
                  <a:off x="11346493" y="1882272"/>
                  <a:ext cx="138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722" name="Freihand 115721">
                  <a:extLst>
                    <a:ext uri="{FF2B5EF4-FFF2-40B4-BE49-F238E27FC236}">
                      <a16:creationId xmlns:a16="http://schemas.microsoft.com/office/drawing/2014/main" id="{991AC49C-841F-4B84-8005-188D269F4D93}"/>
                    </a:ext>
                  </a:extLst>
                </p14:cNvPr>
                <p14:cNvContentPartPr/>
                <p14:nvPr/>
              </p14:nvContentPartPr>
              <p14:xfrm>
                <a:off x="9988573" y="1114032"/>
                <a:ext cx="228960" cy="159120"/>
              </p14:xfrm>
            </p:contentPart>
          </mc:Choice>
          <mc:Fallback>
            <p:pic>
              <p:nvPicPr>
                <p:cNvPr id="115722" name="Freihand 115721">
                  <a:extLst>
                    <a:ext uri="{FF2B5EF4-FFF2-40B4-BE49-F238E27FC236}">
                      <a16:creationId xmlns:a16="http://schemas.microsoft.com/office/drawing/2014/main" id="{991AC49C-841F-4B84-8005-188D269F4D93}"/>
                    </a:ext>
                  </a:extLst>
                </p:cNvPr>
                <p:cNvPicPr/>
                <p:nvPr/>
              </p:nvPicPr>
              <p:blipFill>
                <a:blip r:embed="rId134"/>
                <a:stretch>
                  <a:fillRect/>
                </a:stretch>
              </p:blipFill>
              <p:spPr>
                <a:xfrm>
                  <a:off x="9984253" y="1109712"/>
                  <a:ext cx="237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5723" name="Freihand 115722">
                  <a:extLst>
                    <a:ext uri="{FF2B5EF4-FFF2-40B4-BE49-F238E27FC236}">
                      <a16:creationId xmlns:a16="http://schemas.microsoft.com/office/drawing/2014/main" id="{3927BA07-4D05-4ABD-8698-8994E7B8FB81}"/>
                    </a:ext>
                  </a:extLst>
                </p14:cNvPr>
                <p14:cNvContentPartPr/>
                <p14:nvPr/>
              </p14:nvContentPartPr>
              <p14:xfrm>
                <a:off x="9804613" y="1171272"/>
                <a:ext cx="108360" cy="213840"/>
              </p14:xfrm>
            </p:contentPart>
          </mc:Choice>
          <mc:Fallback>
            <p:pic>
              <p:nvPicPr>
                <p:cNvPr id="115723" name="Freihand 115722">
                  <a:extLst>
                    <a:ext uri="{FF2B5EF4-FFF2-40B4-BE49-F238E27FC236}">
                      <a16:creationId xmlns:a16="http://schemas.microsoft.com/office/drawing/2014/main" id="{3927BA07-4D05-4ABD-8698-8994E7B8FB81}"/>
                    </a:ext>
                  </a:extLst>
                </p:cNvPr>
                <p:cNvPicPr/>
                <p:nvPr/>
              </p:nvPicPr>
              <p:blipFill>
                <a:blip r:embed="rId136"/>
                <a:stretch>
                  <a:fillRect/>
                </a:stretch>
              </p:blipFill>
              <p:spPr>
                <a:xfrm>
                  <a:off x="9800293" y="1166952"/>
                  <a:ext cx="117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5725" name="Freihand 115724">
                  <a:extLst>
                    <a:ext uri="{FF2B5EF4-FFF2-40B4-BE49-F238E27FC236}">
                      <a16:creationId xmlns:a16="http://schemas.microsoft.com/office/drawing/2014/main" id="{881F2251-59F2-45E4-A100-2A77EDEFFD9C}"/>
                    </a:ext>
                  </a:extLst>
                </p14:cNvPr>
                <p14:cNvContentPartPr/>
                <p14:nvPr/>
              </p14:nvContentPartPr>
              <p14:xfrm>
                <a:off x="11266573" y="2133552"/>
                <a:ext cx="134640" cy="214200"/>
              </p14:xfrm>
            </p:contentPart>
          </mc:Choice>
          <mc:Fallback>
            <p:pic>
              <p:nvPicPr>
                <p:cNvPr id="115725" name="Freihand 115724">
                  <a:extLst>
                    <a:ext uri="{FF2B5EF4-FFF2-40B4-BE49-F238E27FC236}">
                      <a16:creationId xmlns:a16="http://schemas.microsoft.com/office/drawing/2014/main" id="{881F2251-59F2-45E4-A100-2A77EDEFFD9C}"/>
                    </a:ext>
                  </a:extLst>
                </p:cNvPr>
                <p:cNvPicPr/>
                <p:nvPr/>
              </p:nvPicPr>
              <p:blipFill>
                <a:blip r:embed="rId138"/>
                <a:stretch>
                  <a:fillRect/>
                </a:stretch>
              </p:blipFill>
              <p:spPr>
                <a:xfrm>
                  <a:off x="11262253" y="2129232"/>
                  <a:ext cx="1432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5726" name="Freihand 115725">
                  <a:extLst>
                    <a:ext uri="{FF2B5EF4-FFF2-40B4-BE49-F238E27FC236}">
                      <a16:creationId xmlns:a16="http://schemas.microsoft.com/office/drawing/2014/main" id="{AB344971-F4A5-4489-A912-8C4994D85C18}"/>
                    </a:ext>
                  </a:extLst>
                </p14:cNvPr>
                <p14:cNvContentPartPr/>
                <p14:nvPr/>
              </p14:nvContentPartPr>
              <p14:xfrm>
                <a:off x="11253613" y="2205192"/>
                <a:ext cx="178920" cy="59400"/>
              </p14:xfrm>
            </p:contentPart>
          </mc:Choice>
          <mc:Fallback>
            <p:pic>
              <p:nvPicPr>
                <p:cNvPr id="115726" name="Freihand 115725">
                  <a:extLst>
                    <a:ext uri="{FF2B5EF4-FFF2-40B4-BE49-F238E27FC236}">
                      <a16:creationId xmlns:a16="http://schemas.microsoft.com/office/drawing/2014/main" id="{AB344971-F4A5-4489-A912-8C4994D85C18}"/>
                    </a:ext>
                  </a:extLst>
                </p:cNvPr>
                <p:cNvPicPr/>
                <p:nvPr/>
              </p:nvPicPr>
              <p:blipFill>
                <a:blip r:embed="rId140"/>
                <a:stretch>
                  <a:fillRect/>
                </a:stretch>
              </p:blipFill>
              <p:spPr>
                <a:xfrm>
                  <a:off x="11249293" y="2200872"/>
                  <a:ext cx="187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5728" name="Freihand 115727">
                  <a:extLst>
                    <a:ext uri="{FF2B5EF4-FFF2-40B4-BE49-F238E27FC236}">
                      <a16:creationId xmlns:a16="http://schemas.microsoft.com/office/drawing/2014/main" id="{2A8A6D07-ED6A-4FEC-B534-D2791862C330}"/>
                    </a:ext>
                  </a:extLst>
                </p14:cNvPr>
                <p14:cNvContentPartPr/>
                <p14:nvPr/>
              </p14:nvContentPartPr>
              <p14:xfrm>
                <a:off x="10318333" y="1010352"/>
                <a:ext cx="757800" cy="895680"/>
              </p14:xfrm>
            </p:contentPart>
          </mc:Choice>
          <mc:Fallback>
            <p:pic>
              <p:nvPicPr>
                <p:cNvPr id="115728" name="Freihand 115727">
                  <a:extLst>
                    <a:ext uri="{FF2B5EF4-FFF2-40B4-BE49-F238E27FC236}">
                      <a16:creationId xmlns:a16="http://schemas.microsoft.com/office/drawing/2014/main" id="{2A8A6D07-ED6A-4FEC-B534-D2791862C330}"/>
                    </a:ext>
                  </a:extLst>
                </p:cNvPr>
                <p:cNvPicPr/>
                <p:nvPr/>
              </p:nvPicPr>
              <p:blipFill>
                <a:blip r:embed="rId142"/>
                <a:stretch>
                  <a:fillRect/>
                </a:stretch>
              </p:blipFill>
              <p:spPr>
                <a:xfrm>
                  <a:off x="10314013" y="1006032"/>
                  <a:ext cx="766440" cy="904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5730" name="Freihand 115729">
                  <a:extLst>
                    <a:ext uri="{FF2B5EF4-FFF2-40B4-BE49-F238E27FC236}">
                      <a16:creationId xmlns:a16="http://schemas.microsoft.com/office/drawing/2014/main" id="{20C2515D-CF35-44C8-8017-9070D5A10FFA}"/>
                    </a:ext>
                  </a:extLst>
                </p14:cNvPr>
                <p14:cNvContentPartPr/>
                <p14:nvPr/>
              </p14:nvContentPartPr>
              <p14:xfrm>
                <a:off x="10408333" y="1143912"/>
                <a:ext cx="675720" cy="610920"/>
              </p14:xfrm>
            </p:contentPart>
          </mc:Choice>
          <mc:Fallback>
            <p:pic>
              <p:nvPicPr>
                <p:cNvPr id="115730" name="Freihand 115729">
                  <a:extLst>
                    <a:ext uri="{FF2B5EF4-FFF2-40B4-BE49-F238E27FC236}">
                      <a16:creationId xmlns:a16="http://schemas.microsoft.com/office/drawing/2014/main" id="{20C2515D-CF35-44C8-8017-9070D5A10FFA}"/>
                    </a:ext>
                  </a:extLst>
                </p:cNvPr>
                <p:cNvPicPr/>
                <p:nvPr/>
              </p:nvPicPr>
              <p:blipFill>
                <a:blip r:embed="rId144"/>
                <a:stretch>
                  <a:fillRect/>
                </a:stretch>
              </p:blipFill>
              <p:spPr>
                <a:xfrm>
                  <a:off x="10404013" y="1139592"/>
                  <a:ext cx="68436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5731" name="Freihand 115730">
                  <a:extLst>
                    <a:ext uri="{FF2B5EF4-FFF2-40B4-BE49-F238E27FC236}">
                      <a16:creationId xmlns:a16="http://schemas.microsoft.com/office/drawing/2014/main" id="{F14E3AEB-7087-4182-B3CC-82C104609124}"/>
                    </a:ext>
                  </a:extLst>
                </p14:cNvPr>
                <p14:cNvContentPartPr/>
                <p14:nvPr/>
              </p14:nvContentPartPr>
              <p14:xfrm>
                <a:off x="11218333" y="1682472"/>
                <a:ext cx="2880" cy="137880"/>
              </p14:xfrm>
            </p:contentPart>
          </mc:Choice>
          <mc:Fallback>
            <p:pic>
              <p:nvPicPr>
                <p:cNvPr id="115731" name="Freihand 115730">
                  <a:extLst>
                    <a:ext uri="{FF2B5EF4-FFF2-40B4-BE49-F238E27FC236}">
                      <a16:creationId xmlns:a16="http://schemas.microsoft.com/office/drawing/2014/main" id="{F14E3AEB-7087-4182-B3CC-82C104609124}"/>
                    </a:ext>
                  </a:extLst>
                </p:cNvPr>
                <p:cNvPicPr/>
                <p:nvPr/>
              </p:nvPicPr>
              <p:blipFill>
                <a:blip r:embed="rId146"/>
                <a:stretch>
                  <a:fillRect/>
                </a:stretch>
              </p:blipFill>
              <p:spPr>
                <a:xfrm>
                  <a:off x="11214013" y="1678152"/>
                  <a:ext cx="11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5732" name="Freihand 115731">
                  <a:extLst>
                    <a:ext uri="{FF2B5EF4-FFF2-40B4-BE49-F238E27FC236}">
                      <a16:creationId xmlns:a16="http://schemas.microsoft.com/office/drawing/2014/main" id="{6B358451-AF7C-48E2-9490-B436475C56CC}"/>
                    </a:ext>
                  </a:extLst>
                </p14:cNvPr>
                <p14:cNvContentPartPr/>
                <p14:nvPr/>
              </p14:nvContentPartPr>
              <p14:xfrm>
                <a:off x="11210773" y="1639992"/>
                <a:ext cx="101520" cy="123120"/>
              </p14:xfrm>
            </p:contentPart>
          </mc:Choice>
          <mc:Fallback>
            <p:pic>
              <p:nvPicPr>
                <p:cNvPr id="115732" name="Freihand 115731">
                  <a:extLst>
                    <a:ext uri="{FF2B5EF4-FFF2-40B4-BE49-F238E27FC236}">
                      <a16:creationId xmlns:a16="http://schemas.microsoft.com/office/drawing/2014/main" id="{6B358451-AF7C-48E2-9490-B436475C56CC}"/>
                    </a:ext>
                  </a:extLst>
                </p:cNvPr>
                <p:cNvPicPr/>
                <p:nvPr/>
              </p:nvPicPr>
              <p:blipFill>
                <a:blip r:embed="rId148"/>
                <a:stretch>
                  <a:fillRect/>
                </a:stretch>
              </p:blipFill>
              <p:spPr>
                <a:xfrm>
                  <a:off x="11206453" y="1635672"/>
                  <a:ext cx="110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733" name="Freihand 115732">
                  <a:extLst>
                    <a:ext uri="{FF2B5EF4-FFF2-40B4-BE49-F238E27FC236}">
                      <a16:creationId xmlns:a16="http://schemas.microsoft.com/office/drawing/2014/main" id="{621C67F7-1FC8-4185-9DC8-BB4917190E33}"/>
                    </a:ext>
                  </a:extLst>
                </p14:cNvPr>
                <p14:cNvContentPartPr/>
                <p14:nvPr/>
              </p14:nvContentPartPr>
              <p14:xfrm>
                <a:off x="11224453" y="880752"/>
                <a:ext cx="87480" cy="184320"/>
              </p14:xfrm>
            </p:contentPart>
          </mc:Choice>
          <mc:Fallback>
            <p:pic>
              <p:nvPicPr>
                <p:cNvPr id="115733" name="Freihand 115732">
                  <a:extLst>
                    <a:ext uri="{FF2B5EF4-FFF2-40B4-BE49-F238E27FC236}">
                      <a16:creationId xmlns:a16="http://schemas.microsoft.com/office/drawing/2014/main" id="{621C67F7-1FC8-4185-9DC8-BB4917190E33}"/>
                    </a:ext>
                  </a:extLst>
                </p:cNvPr>
                <p:cNvPicPr/>
                <p:nvPr/>
              </p:nvPicPr>
              <p:blipFill>
                <a:blip r:embed="rId150"/>
                <a:stretch>
                  <a:fillRect/>
                </a:stretch>
              </p:blipFill>
              <p:spPr>
                <a:xfrm>
                  <a:off x="11220133" y="876432"/>
                  <a:ext cx="96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5734" name="Freihand 115733">
                  <a:extLst>
                    <a:ext uri="{FF2B5EF4-FFF2-40B4-BE49-F238E27FC236}">
                      <a16:creationId xmlns:a16="http://schemas.microsoft.com/office/drawing/2014/main" id="{90A66F77-0373-408F-952E-33E8F38BACB5}"/>
                    </a:ext>
                  </a:extLst>
                </p14:cNvPr>
                <p14:cNvContentPartPr/>
                <p14:nvPr/>
              </p14:nvContentPartPr>
              <p14:xfrm>
                <a:off x="11233813" y="932592"/>
                <a:ext cx="87840" cy="137160"/>
              </p14:xfrm>
            </p:contentPart>
          </mc:Choice>
          <mc:Fallback>
            <p:pic>
              <p:nvPicPr>
                <p:cNvPr id="115734" name="Freihand 115733">
                  <a:extLst>
                    <a:ext uri="{FF2B5EF4-FFF2-40B4-BE49-F238E27FC236}">
                      <a16:creationId xmlns:a16="http://schemas.microsoft.com/office/drawing/2014/main" id="{90A66F77-0373-408F-952E-33E8F38BACB5}"/>
                    </a:ext>
                  </a:extLst>
                </p:cNvPr>
                <p:cNvPicPr/>
                <p:nvPr/>
              </p:nvPicPr>
              <p:blipFill>
                <a:blip r:embed="rId152"/>
                <a:stretch>
                  <a:fillRect/>
                </a:stretch>
              </p:blipFill>
              <p:spPr>
                <a:xfrm>
                  <a:off x="11229493" y="928272"/>
                  <a:ext cx="96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5735" name="Freihand 115734">
                  <a:extLst>
                    <a:ext uri="{FF2B5EF4-FFF2-40B4-BE49-F238E27FC236}">
                      <a16:creationId xmlns:a16="http://schemas.microsoft.com/office/drawing/2014/main" id="{15B08F55-85D6-441D-A374-027777BF9BFF}"/>
                    </a:ext>
                  </a:extLst>
                </p14:cNvPr>
                <p14:cNvContentPartPr/>
                <p14:nvPr/>
              </p14:nvContentPartPr>
              <p14:xfrm>
                <a:off x="10126453" y="1533072"/>
                <a:ext cx="146160" cy="28440"/>
              </p14:xfrm>
            </p:contentPart>
          </mc:Choice>
          <mc:Fallback>
            <p:pic>
              <p:nvPicPr>
                <p:cNvPr id="115735" name="Freihand 115734">
                  <a:extLst>
                    <a:ext uri="{FF2B5EF4-FFF2-40B4-BE49-F238E27FC236}">
                      <a16:creationId xmlns:a16="http://schemas.microsoft.com/office/drawing/2014/main" id="{15B08F55-85D6-441D-A374-027777BF9BFF}"/>
                    </a:ext>
                  </a:extLst>
                </p:cNvPr>
                <p:cNvPicPr/>
                <p:nvPr/>
              </p:nvPicPr>
              <p:blipFill>
                <a:blip r:embed="rId154"/>
                <a:stretch>
                  <a:fillRect/>
                </a:stretch>
              </p:blipFill>
              <p:spPr>
                <a:xfrm>
                  <a:off x="10122133" y="1528752"/>
                  <a:ext cx="154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5736" name="Freihand 115735">
                  <a:extLst>
                    <a:ext uri="{FF2B5EF4-FFF2-40B4-BE49-F238E27FC236}">
                      <a16:creationId xmlns:a16="http://schemas.microsoft.com/office/drawing/2014/main" id="{8B1D8308-C67C-4192-BB0F-EA7D64FB53E2}"/>
                    </a:ext>
                  </a:extLst>
                </p14:cNvPr>
                <p14:cNvContentPartPr/>
                <p14:nvPr/>
              </p14:nvContentPartPr>
              <p14:xfrm>
                <a:off x="10478173" y="1450632"/>
                <a:ext cx="191880" cy="45360"/>
              </p14:xfrm>
            </p:contentPart>
          </mc:Choice>
          <mc:Fallback>
            <p:pic>
              <p:nvPicPr>
                <p:cNvPr id="115736" name="Freihand 115735">
                  <a:extLst>
                    <a:ext uri="{FF2B5EF4-FFF2-40B4-BE49-F238E27FC236}">
                      <a16:creationId xmlns:a16="http://schemas.microsoft.com/office/drawing/2014/main" id="{8B1D8308-C67C-4192-BB0F-EA7D64FB53E2}"/>
                    </a:ext>
                  </a:extLst>
                </p:cNvPr>
                <p:cNvPicPr/>
                <p:nvPr/>
              </p:nvPicPr>
              <p:blipFill>
                <a:blip r:embed="rId156"/>
                <a:stretch>
                  <a:fillRect/>
                </a:stretch>
              </p:blipFill>
              <p:spPr>
                <a:xfrm>
                  <a:off x="10473853" y="1446312"/>
                  <a:ext cx="200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5737" name="Freihand 115736">
                  <a:extLst>
                    <a:ext uri="{FF2B5EF4-FFF2-40B4-BE49-F238E27FC236}">
                      <a16:creationId xmlns:a16="http://schemas.microsoft.com/office/drawing/2014/main" id="{11E9C8D3-6B95-40DF-BC78-91097DF673A7}"/>
                    </a:ext>
                  </a:extLst>
                </p14:cNvPr>
                <p14:cNvContentPartPr/>
                <p14:nvPr/>
              </p14:nvContentPartPr>
              <p14:xfrm>
                <a:off x="10672933" y="1497072"/>
                <a:ext cx="26280" cy="212040"/>
              </p14:xfrm>
            </p:contentPart>
          </mc:Choice>
          <mc:Fallback>
            <p:pic>
              <p:nvPicPr>
                <p:cNvPr id="115737" name="Freihand 115736">
                  <a:extLst>
                    <a:ext uri="{FF2B5EF4-FFF2-40B4-BE49-F238E27FC236}">
                      <a16:creationId xmlns:a16="http://schemas.microsoft.com/office/drawing/2014/main" id="{11E9C8D3-6B95-40DF-BC78-91097DF673A7}"/>
                    </a:ext>
                  </a:extLst>
                </p:cNvPr>
                <p:cNvPicPr/>
                <p:nvPr/>
              </p:nvPicPr>
              <p:blipFill>
                <a:blip r:embed="rId158"/>
                <a:stretch>
                  <a:fillRect/>
                </a:stretch>
              </p:blipFill>
              <p:spPr>
                <a:xfrm>
                  <a:off x="10668613" y="1492752"/>
                  <a:ext cx="34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5738" name="Freihand 115737">
                  <a:extLst>
                    <a:ext uri="{FF2B5EF4-FFF2-40B4-BE49-F238E27FC236}">
                      <a16:creationId xmlns:a16="http://schemas.microsoft.com/office/drawing/2014/main" id="{DA8BB8AE-A0C3-4252-B8CE-55FC48323503}"/>
                    </a:ext>
                  </a:extLst>
                </p14:cNvPr>
                <p14:cNvContentPartPr/>
                <p14:nvPr/>
              </p14:nvContentPartPr>
              <p14:xfrm>
                <a:off x="10730893" y="1797312"/>
                <a:ext cx="42840" cy="203760"/>
              </p14:xfrm>
            </p:contentPart>
          </mc:Choice>
          <mc:Fallback>
            <p:pic>
              <p:nvPicPr>
                <p:cNvPr id="115738" name="Freihand 115737">
                  <a:extLst>
                    <a:ext uri="{FF2B5EF4-FFF2-40B4-BE49-F238E27FC236}">
                      <a16:creationId xmlns:a16="http://schemas.microsoft.com/office/drawing/2014/main" id="{DA8BB8AE-A0C3-4252-B8CE-55FC48323503}"/>
                    </a:ext>
                  </a:extLst>
                </p:cNvPr>
                <p:cNvPicPr/>
                <p:nvPr/>
              </p:nvPicPr>
              <p:blipFill>
                <a:blip r:embed="rId160"/>
                <a:stretch>
                  <a:fillRect/>
                </a:stretch>
              </p:blipFill>
              <p:spPr>
                <a:xfrm>
                  <a:off x="10726573" y="1792992"/>
                  <a:ext cx="514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5740" name="Freihand 115739">
                  <a:extLst>
                    <a:ext uri="{FF2B5EF4-FFF2-40B4-BE49-F238E27FC236}">
                      <a16:creationId xmlns:a16="http://schemas.microsoft.com/office/drawing/2014/main" id="{F005132A-7608-41A8-9C69-580FCB13572B}"/>
                    </a:ext>
                  </a:extLst>
                </p14:cNvPr>
                <p14:cNvContentPartPr/>
                <p14:nvPr/>
              </p14:nvContentPartPr>
              <p14:xfrm>
                <a:off x="10913053" y="1450992"/>
                <a:ext cx="136440" cy="128880"/>
              </p14:xfrm>
            </p:contentPart>
          </mc:Choice>
          <mc:Fallback>
            <p:pic>
              <p:nvPicPr>
                <p:cNvPr id="115740" name="Freihand 115739">
                  <a:extLst>
                    <a:ext uri="{FF2B5EF4-FFF2-40B4-BE49-F238E27FC236}">
                      <a16:creationId xmlns:a16="http://schemas.microsoft.com/office/drawing/2014/main" id="{F005132A-7608-41A8-9C69-580FCB13572B}"/>
                    </a:ext>
                  </a:extLst>
                </p:cNvPr>
                <p:cNvPicPr/>
                <p:nvPr/>
              </p:nvPicPr>
              <p:blipFill>
                <a:blip r:embed="rId162"/>
                <a:stretch>
                  <a:fillRect/>
                </a:stretch>
              </p:blipFill>
              <p:spPr>
                <a:xfrm>
                  <a:off x="10908733" y="1446672"/>
                  <a:ext cx="145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741" name="Freihand 115740">
                  <a:extLst>
                    <a:ext uri="{FF2B5EF4-FFF2-40B4-BE49-F238E27FC236}">
                      <a16:creationId xmlns:a16="http://schemas.microsoft.com/office/drawing/2014/main" id="{7D06F83A-F1DF-4538-885A-68A88585CE41}"/>
                    </a:ext>
                  </a:extLst>
                </p14:cNvPr>
                <p14:cNvContentPartPr/>
                <p14:nvPr/>
              </p14:nvContentPartPr>
              <p14:xfrm>
                <a:off x="11011333" y="1369992"/>
                <a:ext cx="104400" cy="126000"/>
              </p14:xfrm>
            </p:contentPart>
          </mc:Choice>
          <mc:Fallback>
            <p:pic>
              <p:nvPicPr>
                <p:cNvPr id="115741" name="Freihand 115740">
                  <a:extLst>
                    <a:ext uri="{FF2B5EF4-FFF2-40B4-BE49-F238E27FC236}">
                      <a16:creationId xmlns:a16="http://schemas.microsoft.com/office/drawing/2014/main" id="{7D06F83A-F1DF-4538-885A-68A88585CE41}"/>
                    </a:ext>
                  </a:extLst>
                </p:cNvPr>
                <p:cNvPicPr/>
                <p:nvPr/>
              </p:nvPicPr>
              <p:blipFill>
                <a:blip r:embed="rId164"/>
                <a:stretch>
                  <a:fillRect/>
                </a:stretch>
              </p:blipFill>
              <p:spPr>
                <a:xfrm>
                  <a:off x="11007013" y="1365672"/>
                  <a:ext cx="113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5743" name="Freihand 115742">
                  <a:extLst>
                    <a:ext uri="{FF2B5EF4-FFF2-40B4-BE49-F238E27FC236}">
                      <a16:creationId xmlns:a16="http://schemas.microsoft.com/office/drawing/2014/main" id="{6697FCC9-3874-44DD-8788-C75678095DCA}"/>
                    </a:ext>
                  </a:extLst>
                </p14:cNvPr>
                <p14:cNvContentPartPr/>
                <p14:nvPr/>
              </p14:nvContentPartPr>
              <p14:xfrm>
                <a:off x="10722973" y="950952"/>
                <a:ext cx="581400" cy="556200"/>
              </p14:xfrm>
            </p:contentPart>
          </mc:Choice>
          <mc:Fallback>
            <p:pic>
              <p:nvPicPr>
                <p:cNvPr id="115743" name="Freihand 115742">
                  <a:extLst>
                    <a:ext uri="{FF2B5EF4-FFF2-40B4-BE49-F238E27FC236}">
                      <a16:creationId xmlns:a16="http://schemas.microsoft.com/office/drawing/2014/main" id="{6697FCC9-3874-44DD-8788-C75678095DCA}"/>
                    </a:ext>
                  </a:extLst>
                </p:cNvPr>
                <p:cNvPicPr/>
                <p:nvPr/>
              </p:nvPicPr>
              <p:blipFill>
                <a:blip r:embed="rId166"/>
                <a:stretch>
                  <a:fillRect/>
                </a:stretch>
              </p:blipFill>
              <p:spPr>
                <a:xfrm>
                  <a:off x="10718653" y="946632"/>
                  <a:ext cx="590040" cy="564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5744" name="Freihand 115743">
                  <a:extLst>
                    <a:ext uri="{FF2B5EF4-FFF2-40B4-BE49-F238E27FC236}">
                      <a16:creationId xmlns:a16="http://schemas.microsoft.com/office/drawing/2014/main" id="{690840FD-22F8-4766-93F7-C6419C130FBD}"/>
                    </a:ext>
                  </a:extLst>
                </p14:cNvPr>
                <p14:cNvContentPartPr/>
                <p14:nvPr/>
              </p14:nvContentPartPr>
              <p14:xfrm>
                <a:off x="11451253" y="1426872"/>
                <a:ext cx="7560" cy="157320"/>
              </p14:xfrm>
            </p:contentPart>
          </mc:Choice>
          <mc:Fallback>
            <p:pic>
              <p:nvPicPr>
                <p:cNvPr id="115744" name="Freihand 115743">
                  <a:extLst>
                    <a:ext uri="{FF2B5EF4-FFF2-40B4-BE49-F238E27FC236}">
                      <a16:creationId xmlns:a16="http://schemas.microsoft.com/office/drawing/2014/main" id="{690840FD-22F8-4766-93F7-C6419C130FBD}"/>
                    </a:ext>
                  </a:extLst>
                </p:cNvPr>
                <p:cNvPicPr/>
                <p:nvPr/>
              </p:nvPicPr>
              <p:blipFill>
                <a:blip r:embed="rId168"/>
                <a:stretch>
                  <a:fillRect/>
                </a:stretch>
              </p:blipFill>
              <p:spPr>
                <a:xfrm>
                  <a:off x="11446933" y="1422552"/>
                  <a:ext cx="16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745" name="Freihand 115744">
                  <a:extLst>
                    <a:ext uri="{FF2B5EF4-FFF2-40B4-BE49-F238E27FC236}">
                      <a16:creationId xmlns:a16="http://schemas.microsoft.com/office/drawing/2014/main" id="{77420A9B-8888-4437-A0A9-38F82F1729EA}"/>
                    </a:ext>
                  </a:extLst>
                </p14:cNvPr>
                <p14:cNvContentPartPr/>
                <p14:nvPr/>
              </p14:nvContentPartPr>
              <p14:xfrm>
                <a:off x="11438653" y="1416792"/>
                <a:ext cx="139680" cy="180720"/>
              </p14:xfrm>
            </p:contentPart>
          </mc:Choice>
          <mc:Fallback>
            <p:pic>
              <p:nvPicPr>
                <p:cNvPr id="115745" name="Freihand 115744">
                  <a:extLst>
                    <a:ext uri="{FF2B5EF4-FFF2-40B4-BE49-F238E27FC236}">
                      <a16:creationId xmlns:a16="http://schemas.microsoft.com/office/drawing/2014/main" id="{77420A9B-8888-4437-A0A9-38F82F1729EA}"/>
                    </a:ext>
                  </a:extLst>
                </p:cNvPr>
                <p:cNvPicPr/>
                <p:nvPr/>
              </p:nvPicPr>
              <p:blipFill>
                <a:blip r:embed="rId170"/>
                <a:stretch>
                  <a:fillRect/>
                </a:stretch>
              </p:blipFill>
              <p:spPr>
                <a:xfrm>
                  <a:off x="11434333" y="1412472"/>
                  <a:ext cx="148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746" name="Freihand 115745">
                  <a:extLst>
                    <a:ext uri="{FF2B5EF4-FFF2-40B4-BE49-F238E27FC236}">
                      <a16:creationId xmlns:a16="http://schemas.microsoft.com/office/drawing/2014/main" id="{FFC22DC0-FD1A-4CCB-8863-FA215105A250}"/>
                    </a:ext>
                  </a:extLst>
                </p14:cNvPr>
                <p14:cNvContentPartPr/>
                <p14:nvPr/>
              </p14:nvContentPartPr>
              <p14:xfrm>
                <a:off x="11625133" y="1288632"/>
                <a:ext cx="22320" cy="159480"/>
              </p14:xfrm>
            </p:contentPart>
          </mc:Choice>
          <mc:Fallback>
            <p:pic>
              <p:nvPicPr>
                <p:cNvPr id="115746" name="Freihand 115745">
                  <a:extLst>
                    <a:ext uri="{FF2B5EF4-FFF2-40B4-BE49-F238E27FC236}">
                      <a16:creationId xmlns:a16="http://schemas.microsoft.com/office/drawing/2014/main" id="{FFC22DC0-FD1A-4CCB-8863-FA215105A250}"/>
                    </a:ext>
                  </a:extLst>
                </p:cNvPr>
                <p:cNvPicPr/>
                <p:nvPr/>
              </p:nvPicPr>
              <p:blipFill>
                <a:blip r:embed="rId172"/>
                <a:stretch>
                  <a:fillRect/>
                </a:stretch>
              </p:blipFill>
              <p:spPr>
                <a:xfrm>
                  <a:off x="11620813" y="1284312"/>
                  <a:ext cx="30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5748" name="Freihand 115747">
                  <a:extLst>
                    <a:ext uri="{FF2B5EF4-FFF2-40B4-BE49-F238E27FC236}">
                      <a16:creationId xmlns:a16="http://schemas.microsoft.com/office/drawing/2014/main" id="{E8CCB59D-FA0C-4F52-A9E6-F6D901AB0329}"/>
                    </a:ext>
                  </a:extLst>
                </p14:cNvPr>
                <p14:cNvContentPartPr/>
                <p14:nvPr/>
              </p14:nvContentPartPr>
              <p14:xfrm>
                <a:off x="10113853" y="1286472"/>
                <a:ext cx="245160" cy="55800"/>
              </p14:xfrm>
            </p:contentPart>
          </mc:Choice>
          <mc:Fallback>
            <p:pic>
              <p:nvPicPr>
                <p:cNvPr id="115748" name="Freihand 115747">
                  <a:extLst>
                    <a:ext uri="{FF2B5EF4-FFF2-40B4-BE49-F238E27FC236}">
                      <a16:creationId xmlns:a16="http://schemas.microsoft.com/office/drawing/2014/main" id="{E8CCB59D-FA0C-4F52-A9E6-F6D901AB0329}"/>
                    </a:ext>
                  </a:extLst>
                </p:cNvPr>
                <p:cNvPicPr/>
                <p:nvPr/>
              </p:nvPicPr>
              <p:blipFill>
                <a:blip r:embed="rId174"/>
                <a:stretch>
                  <a:fillRect/>
                </a:stretch>
              </p:blipFill>
              <p:spPr>
                <a:xfrm>
                  <a:off x="10109533" y="1282152"/>
                  <a:ext cx="253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749" name="Freihand 115748">
                  <a:extLst>
                    <a:ext uri="{FF2B5EF4-FFF2-40B4-BE49-F238E27FC236}">
                      <a16:creationId xmlns:a16="http://schemas.microsoft.com/office/drawing/2014/main" id="{4DB801C3-A1B1-4CCF-8058-F9C41086001A}"/>
                    </a:ext>
                  </a:extLst>
                </p14:cNvPr>
                <p14:cNvContentPartPr/>
                <p14:nvPr/>
              </p14:nvContentPartPr>
              <p14:xfrm>
                <a:off x="10599853" y="1172352"/>
                <a:ext cx="389160" cy="58680"/>
              </p14:xfrm>
            </p:contentPart>
          </mc:Choice>
          <mc:Fallback>
            <p:pic>
              <p:nvPicPr>
                <p:cNvPr id="115749" name="Freihand 115748">
                  <a:extLst>
                    <a:ext uri="{FF2B5EF4-FFF2-40B4-BE49-F238E27FC236}">
                      <a16:creationId xmlns:a16="http://schemas.microsoft.com/office/drawing/2014/main" id="{4DB801C3-A1B1-4CCF-8058-F9C41086001A}"/>
                    </a:ext>
                  </a:extLst>
                </p:cNvPr>
                <p:cNvPicPr/>
                <p:nvPr/>
              </p:nvPicPr>
              <p:blipFill>
                <a:blip r:embed="rId176"/>
                <a:stretch>
                  <a:fillRect/>
                </a:stretch>
              </p:blipFill>
              <p:spPr>
                <a:xfrm>
                  <a:off x="10595533" y="1168032"/>
                  <a:ext cx="397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5751" name="Freihand 115750">
                  <a:extLst>
                    <a:ext uri="{FF2B5EF4-FFF2-40B4-BE49-F238E27FC236}">
                      <a16:creationId xmlns:a16="http://schemas.microsoft.com/office/drawing/2014/main" id="{B4EEC83F-3392-4812-9AD0-5068E210CFE0}"/>
                    </a:ext>
                  </a:extLst>
                </p14:cNvPr>
                <p14:cNvContentPartPr/>
                <p14:nvPr/>
              </p14:nvContentPartPr>
              <p14:xfrm>
                <a:off x="9947173" y="1591752"/>
                <a:ext cx="65520" cy="159120"/>
              </p14:xfrm>
            </p:contentPart>
          </mc:Choice>
          <mc:Fallback>
            <p:pic>
              <p:nvPicPr>
                <p:cNvPr id="115751" name="Freihand 115750">
                  <a:extLst>
                    <a:ext uri="{FF2B5EF4-FFF2-40B4-BE49-F238E27FC236}">
                      <a16:creationId xmlns:a16="http://schemas.microsoft.com/office/drawing/2014/main" id="{B4EEC83F-3392-4812-9AD0-5068E210CFE0}"/>
                    </a:ext>
                  </a:extLst>
                </p:cNvPr>
                <p:cNvPicPr/>
                <p:nvPr/>
              </p:nvPicPr>
              <p:blipFill>
                <a:blip r:embed="rId178"/>
                <a:stretch>
                  <a:fillRect/>
                </a:stretch>
              </p:blipFill>
              <p:spPr>
                <a:xfrm>
                  <a:off x="9942853" y="1587432"/>
                  <a:ext cx="74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5752" name="Freihand 115751">
                  <a:extLst>
                    <a:ext uri="{FF2B5EF4-FFF2-40B4-BE49-F238E27FC236}">
                      <a16:creationId xmlns:a16="http://schemas.microsoft.com/office/drawing/2014/main" id="{0738B224-8AFC-4D0A-9F5C-3C4A445CB0A0}"/>
                    </a:ext>
                  </a:extLst>
                </p14:cNvPr>
                <p14:cNvContentPartPr/>
                <p14:nvPr/>
              </p14:nvContentPartPr>
              <p14:xfrm>
                <a:off x="10011613" y="1566552"/>
                <a:ext cx="61560" cy="80280"/>
              </p14:xfrm>
            </p:contentPart>
          </mc:Choice>
          <mc:Fallback>
            <p:pic>
              <p:nvPicPr>
                <p:cNvPr id="115752" name="Freihand 115751">
                  <a:extLst>
                    <a:ext uri="{FF2B5EF4-FFF2-40B4-BE49-F238E27FC236}">
                      <a16:creationId xmlns:a16="http://schemas.microsoft.com/office/drawing/2014/main" id="{0738B224-8AFC-4D0A-9F5C-3C4A445CB0A0}"/>
                    </a:ext>
                  </a:extLst>
                </p:cNvPr>
                <p:cNvPicPr/>
                <p:nvPr/>
              </p:nvPicPr>
              <p:blipFill>
                <a:blip r:embed="rId180"/>
                <a:stretch>
                  <a:fillRect/>
                </a:stretch>
              </p:blipFill>
              <p:spPr>
                <a:xfrm>
                  <a:off x="10007293" y="1562232"/>
                  <a:ext cx="70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753" name="Freihand 115752">
                  <a:extLst>
                    <a:ext uri="{FF2B5EF4-FFF2-40B4-BE49-F238E27FC236}">
                      <a16:creationId xmlns:a16="http://schemas.microsoft.com/office/drawing/2014/main" id="{4213B1E4-73F2-4118-B901-BA7301ECF937}"/>
                    </a:ext>
                  </a:extLst>
                </p14:cNvPr>
                <p14:cNvContentPartPr/>
                <p14:nvPr/>
              </p14:nvContentPartPr>
              <p14:xfrm>
                <a:off x="9915493" y="1379712"/>
                <a:ext cx="54000" cy="130320"/>
              </p14:xfrm>
            </p:contentPart>
          </mc:Choice>
          <mc:Fallback>
            <p:pic>
              <p:nvPicPr>
                <p:cNvPr id="115753" name="Freihand 115752">
                  <a:extLst>
                    <a:ext uri="{FF2B5EF4-FFF2-40B4-BE49-F238E27FC236}">
                      <a16:creationId xmlns:a16="http://schemas.microsoft.com/office/drawing/2014/main" id="{4213B1E4-73F2-4118-B901-BA7301ECF937}"/>
                    </a:ext>
                  </a:extLst>
                </p:cNvPr>
                <p:cNvPicPr/>
                <p:nvPr/>
              </p:nvPicPr>
              <p:blipFill>
                <a:blip r:embed="rId182"/>
                <a:stretch>
                  <a:fillRect/>
                </a:stretch>
              </p:blipFill>
              <p:spPr>
                <a:xfrm>
                  <a:off x="9911173" y="1375392"/>
                  <a:ext cx="62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754" name="Freihand 115753">
                  <a:extLst>
                    <a:ext uri="{FF2B5EF4-FFF2-40B4-BE49-F238E27FC236}">
                      <a16:creationId xmlns:a16="http://schemas.microsoft.com/office/drawing/2014/main" id="{61373E79-7E62-4364-ACD0-63E56820B369}"/>
                    </a:ext>
                  </a:extLst>
                </p14:cNvPr>
                <p14:cNvContentPartPr/>
                <p14:nvPr/>
              </p14:nvContentPartPr>
              <p14:xfrm>
                <a:off x="9984613" y="1303032"/>
                <a:ext cx="55440" cy="79920"/>
              </p14:xfrm>
            </p:contentPart>
          </mc:Choice>
          <mc:Fallback>
            <p:pic>
              <p:nvPicPr>
                <p:cNvPr id="115754" name="Freihand 115753">
                  <a:extLst>
                    <a:ext uri="{FF2B5EF4-FFF2-40B4-BE49-F238E27FC236}">
                      <a16:creationId xmlns:a16="http://schemas.microsoft.com/office/drawing/2014/main" id="{61373E79-7E62-4364-ACD0-63E56820B369}"/>
                    </a:ext>
                  </a:extLst>
                </p:cNvPr>
                <p:cNvPicPr/>
                <p:nvPr/>
              </p:nvPicPr>
              <p:blipFill>
                <a:blip r:embed="rId184"/>
                <a:stretch>
                  <a:fillRect/>
                </a:stretch>
              </p:blipFill>
              <p:spPr>
                <a:xfrm>
                  <a:off x="9980293" y="1298712"/>
                  <a:ext cx="64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755" name="Freihand 115754">
                  <a:extLst>
                    <a:ext uri="{FF2B5EF4-FFF2-40B4-BE49-F238E27FC236}">
                      <a16:creationId xmlns:a16="http://schemas.microsoft.com/office/drawing/2014/main" id="{D5B8B5B7-98E9-412C-8361-A0D673AF19F6}"/>
                    </a:ext>
                  </a:extLst>
                </p14:cNvPr>
                <p14:cNvContentPartPr/>
                <p14:nvPr/>
              </p14:nvContentPartPr>
              <p14:xfrm>
                <a:off x="9751693" y="1425432"/>
                <a:ext cx="18360" cy="115560"/>
              </p14:xfrm>
            </p:contentPart>
          </mc:Choice>
          <mc:Fallback>
            <p:pic>
              <p:nvPicPr>
                <p:cNvPr id="115755" name="Freihand 115754">
                  <a:extLst>
                    <a:ext uri="{FF2B5EF4-FFF2-40B4-BE49-F238E27FC236}">
                      <a16:creationId xmlns:a16="http://schemas.microsoft.com/office/drawing/2014/main" id="{D5B8B5B7-98E9-412C-8361-A0D673AF19F6}"/>
                    </a:ext>
                  </a:extLst>
                </p:cNvPr>
                <p:cNvPicPr/>
                <p:nvPr/>
              </p:nvPicPr>
              <p:blipFill>
                <a:blip r:embed="rId186"/>
                <a:stretch>
                  <a:fillRect/>
                </a:stretch>
              </p:blipFill>
              <p:spPr>
                <a:xfrm>
                  <a:off x="9747373" y="1421112"/>
                  <a:ext cx="27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756" name="Freihand 115755">
                  <a:extLst>
                    <a:ext uri="{FF2B5EF4-FFF2-40B4-BE49-F238E27FC236}">
                      <a16:creationId xmlns:a16="http://schemas.microsoft.com/office/drawing/2014/main" id="{0CE26F7E-9E37-40BA-9EB8-E26579CE6050}"/>
                    </a:ext>
                  </a:extLst>
                </p14:cNvPr>
                <p14:cNvContentPartPr/>
                <p14:nvPr/>
              </p14:nvContentPartPr>
              <p14:xfrm>
                <a:off x="9664573" y="1307712"/>
                <a:ext cx="143280" cy="137160"/>
              </p14:xfrm>
            </p:contentPart>
          </mc:Choice>
          <mc:Fallback>
            <p:pic>
              <p:nvPicPr>
                <p:cNvPr id="115756" name="Freihand 115755">
                  <a:extLst>
                    <a:ext uri="{FF2B5EF4-FFF2-40B4-BE49-F238E27FC236}">
                      <a16:creationId xmlns:a16="http://schemas.microsoft.com/office/drawing/2014/main" id="{0CE26F7E-9E37-40BA-9EB8-E26579CE6050}"/>
                    </a:ext>
                  </a:extLst>
                </p:cNvPr>
                <p:cNvPicPr/>
                <p:nvPr/>
              </p:nvPicPr>
              <p:blipFill>
                <a:blip r:embed="rId188"/>
                <a:stretch>
                  <a:fillRect/>
                </a:stretch>
              </p:blipFill>
              <p:spPr>
                <a:xfrm>
                  <a:off x="9660253" y="1303392"/>
                  <a:ext cx="151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759" name="Freihand 115758">
                  <a:extLst>
                    <a:ext uri="{FF2B5EF4-FFF2-40B4-BE49-F238E27FC236}">
                      <a16:creationId xmlns:a16="http://schemas.microsoft.com/office/drawing/2014/main" id="{F37891E5-855F-4E1F-8F05-417AA8DF1F7E}"/>
                    </a:ext>
                  </a:extLst>
                </p14:cNvPr>
                <p14:cNvContentPartPr/>
                <p14:nvPr/>
              </p14:nvContentPartPr>
              <p14:xfrm>
                <a:off x="7809133" y="536592"/>
                <a:ext cx="2101680" cy="296640"/>
              </p14:xfrm>
            </p:contentPart>
          </mc:Choice>
          <mc:Fallback>
            <p:pic>
              <p:nvPicPr>
                <p:cNvPr id="115759" name="Freihand 115758">
                  <a:extLst>
                    <a:ext uri="{FF2B5EF4-FFF2-40B4-BE49-F238E27FC236}">
                      <a16:creationId xmlns:a16="http://schemas.microsoft.com/office/drawing/2014/main" id="{F37891E5-855F-4E1F-8F05-417AA8DF1F7E}"/>
                    </a:ext>
                  </a:extLst>
                </p:cNvPr>
                <p:cNvPicPr/>
                <p:nvPr/>
              </p:nvPicPr>
              <p:blipFill>
                <a:blip r:embed="rId190"/>
                <a:stretch>
                  <a:fillRect/>
                </a:stretch>
              </p:blipFill>
              <p:spPr>
                <a:xfrm>
                  <a:off x="7804813" y="532272"/>
                  <a:ext cx="21103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760" name="Freihand 115759">
                  <a:extLst>
                    <a:ext uri="{FF2B5EF4-FFF2-40B4-BE49-F238E27FC236}">
                      <a16:creationId xmlns:a16="http://schemas.microsoft.com/office/drawing/2014/main" id="{231E908B-A314-4231-8146-CC8D6092443E}"/>
                    </a:ext>
                  </a:extLst>
                </p14:cNvPr>
                <p14:cNvContentPartPr/>
                <p14:nvPr/>
              </p14:nvContentPartPr>
              <p14:xfrm>
                <a:off x="7763053" y="647832"/>
                <a:ext cx="659160" cy="168840"/>
              </p14:xfrm>
            </p:contentPart>
          </mc:Choice>
          <mc:Fallback>
            <p:pic>
              <p:nvPicPr>
                <p:cNvPr id="115760" name="Freihand 115759">
                  <a:extLst>
                    <a:ext uri="{FF2B5EF4-FFF2-40B4-BE49-F238E27FC236}">
                      <a16:creationId xmlns:a16="http://schemas.microsoft.com/office/drawing/2014/main" id="{231E908B-A314-4231-8146-CC8D6092443E}"/>
                    </a:ext>
                  </a:extLst>
                </p:cNvPr>
                <p:cNvPicPr/>
                <p:nvPr/>
              </p:nvPicPr>
              <p:blipFill>
                <a:blip r:embed="rId192"/>
                <a:stretch>
                  <a:fillRect/>
                </a:stretch>
              </p:blipFill>
              <p:spPr>
                <a:xfrm>
                  <a:off x="7758733" y="643512"/>
                  <a:ext cx="667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769" name="Freihand 115768">
                  <a:extLst>
                    <a:ext uri="{FF2B5EF4-FFF2-40B4-BE49-F238E27FC236}">
                      <a16:creationId xmlns:a16="http://schemas.microsoft.com/office/drawing/2014/main" id="{BE24AD0E-E3CD-4BA5-93AC-5AD6B13CB8A8}"/>
                    </a:ext>
                  </a:extLst>
                </p14:cNvPr>
                <p14:cNvContentPartPr/>
                <p14:nvPr/>
              </p14:nvContentPartPr>
              <p14:xfrm>
                <a:off x="2271973" y="2078832"/>
                <a:ext cx="4383720" cy="103680"/>
              </p14:xfrm>
            </p:contentPart>
          </mc:Choice>
          <mc:Fallback>
            <p:pic>
              <p:nvPicPr>
                <p:cNvPr id="115769" name="Freihand 115768">
                  <a:extLst>
                    <a:ext uri="{FF2B5EF4-FFF2-40B4-BE49-F238E27FC236}">
                      <a16:creationId xmlns:a16="http://schemas.microsoft.com/office/drawing/2014/main" id="{BE24AD0E-E3CD-4BA5-93AC-5AD6B13CB8A8}"/>
                    </a:ext>
                  </a:extLst>
                </p:cNvPr>
                <p:cNvPicPr/>
                <p:nvPr/>
              </p:nvPicPr>
              <p:blipFill>
                <a:blip r:embed="rId194"/>
                <a:stretch>
                  <a:fillRect/>
                </a:stretch>
              </p:blipFill>
              <p:spPr>
                <a:xfrm>
                  <a:off x="2267653" y="2074512"/>
                  <a:ext cx="4392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770" name="Freihand 115769">
                  <a:extLst>
                    <a:ext uri="{FF2B5EF4-FFF2-40B4-BE49-F238E27FC236}">
                      <a16:creationId xmlns:a16="http://schemas.microsoft.com/office/drawing/2014/main" id="{E511D4D1-A78E-4699-A79C-1EA7E0790B5F}"/>
                    </a:ext>
                  </a:extLst>
                </p14:cNvPr>
                <p14:cNvContentPartPr/>
                <p14:nvPr/>
              </p14:nvContentPartPr>
              <p14:xfrm>
                <a:off x="1994053" y="2095032"/>
                <a:ext cx="65160" cy="32400"/>
              </p14:xfrm>
            </p:contentPart>
          </mc:Choice>
          <mc:Fallback>
            <p:pic>
              <p:nvPicPr>
                <p:cNvPr id="115770" name="Freihand 115769">
                  <a:extLst>
                    <a:ext uri="{FF2B5EF4-FFF2-40B4-BE49-F238E27FC236}">
                      <a16:creationId xmlns:a16="http://schemas.microsoft.com/office/drawing/2014/main" id="{E511D4D1-A78E-4699-A79C-1EA7E0790B5F}"/>
                    </a:ext>
                  </a:extLst>
                </p:cNvPr>
                <p:cNvPicPr/>
                <p:nvPr/>
              </p:nvPicPr>
              <p:blipFill>
                <a:blip r:embed="rId196"/>
                <a:stretch>
                  <a:fillRect/>
                </a:stretch>
              </p:blipFill>
              <p:spPr>
                <a:xfrm>
                  <a:off x="1989733" y="2090712"/>
                  <a:ext cx="73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771" name="Freihand 115770">
                  <a:extLst>
                    <a:ext uri="{FF2B5EF4-FFF2-40B4-BE49-F238E27FC236}">
                      <a16:creationId xmlns:a16="http://schemas.microsoft.com/office/drawing/2014/main" id="{D7322A16-F918-4861-8AD5-793B063044A1}"/>
                    </a:ext>
                  </a:extLst>
                </p14:cNvPr>
                <p14:cNvContentPartPr/>
                <p14:nvPr/>
              </p14:nvContentPartPr>
              <p14:xfrm>
                <a:off x="1972093" y="2043192"/>
                <a:ext cx="6630480" cy="113760"/>
              </p14:xfrm>
            </p:contentPart>
          </mc:Choice>
          <mc:Fallback>
            <p:pic>
              <p:nvPicPr>
                <p:cNvPr id="115771" name="Freihand 115770">
                  <a:extLst>
                    <a:ext uri="{FF2B5EF4-FFF2-40B4-BE49-F238E27FC236}">
                      <a16:creationId xmlns:a16="http://schemas.microsoft.com/office/drawing/2014/main" id="{D7322A16-F918-4861-8AD5-793B063044A1}"/>
                    </a:ext>
                  </a:extLst>
                </p:cNvPr>
                <p:cNvPicPr/>
                <p:nvPr/>
              </p:nvPicPr>
              <p:blipFill>
                <a:blip r:embed="rId198"/>
                <a:stretch>
                  <a:fillRect/>
                </a:stretch>
              </p:blipFill>
              <p:spPr>
                <a:xfrm>
                  <a:off x="1967773" y="2038872"/>
                  <a:ext cx="6639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5773" name="Freihand 115772">
                  <a:extLst>
                    <a:ext uri="{FF2B5EF4-FFF2-40B4-BE49-F238E27FC236}">
                      <a16:creationId xmlns:a16="http://schemas.microsoft.com/office/drawing/2014/main" id="{D15BBD36-F636-41D7-87A3-5A66D78D5595}"/>
                    </a:ext>
                  </a:extLst>
                </p14:cNvPr>
                <p14:cNvContentPartPr/>
                <p14:nvPr/>
              </p14:nvContentPartPr>
              <p14:xfrm>
                <a:off x="8334373" y="2398512"/>
                <a:ext cx="359640" cy="26640"/>
              </p14:xfrm>
            </p:contentPart>
          </mc:Choice>
          <mc:Fallback>
            <p:pic>
              <p:nvPicPr>
                <p:cNvPr id="115773" name="Freihand 115772">
                  <a:extLst>
                    <a:ext uri="{FF2B5EF4-FFF2-40B4-BE49-F238E27FC236}">
                      <a16:creationId xmlns:a16="http://schemas.microsoft.com/office/drawing/2014/main" id="{D15BBD36-F636-41D7-87A3-5A66D78D5595}"/>
                    </a:ext>
                  </a:extLst>
                </p:cNvPr>
                <p:cNvPicPr/>
                <p:nvPr/>
              </p:nvPicPr>
              <p:blipFill>
                <a:blip r:embed="rId200"/>
                <a:stretch>
                  <a:fillRect/>
                </a:stretch>
              </p:blipFill>
              <p:spPr>
                <a:xfrm>
                  <a:off x="8330053" y="2394192"/>
                  <a:ext cx="368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5774" name="Freihand 115773">
                  <a:extLst>
                    <a:ext uri="{FF2B5EF4-FFF2-40B4-BE49-F238E27FC236}">
                      <a16:creationId xmlns:a16="http://schemas.microsoft.com/office/drawing/2014/main" id="{A1BB323A-719F-438E-AC63-628A2ABD619C}"/>
                    </a:ext>
                  </a:extLst>
                </p14:cNvPr>
                <p14:cNvContentPartPr/>
                <p14:nvPr/>
              </p14:nvContentPartPr>
              <p14:xfrm>
                <a:off x="8202253" y="2337672"/>
                <a:ext cx="283320" cy="144720"/>
              </p14:xfrm>
            </p:contentPart>
          </mc:Choice>
          <mc:Fallback>
            <p:pic>
              <p:nvPicPr>
                <p:cNvPr id="115774" name="Freihand 115773">
                  <a:extLst>
                    <a:ext uri="{FF2B5EF4-FFF2-40B4-BE49-F238E27FC236}">
                      <a16:creationId xmlns:a16="http://schemas.microsoft.com/office/drawing/2014/main" id="{A1BB323A-719F-438E-AC63-628A2ABD619C}"/>
                    </a:ext>
                  </a:extLst>
                </p:cNvPr>
                <p:cNvPicPr/>
                <p:nvPr/>
              </p:nvPicPr>
              <p:blipFill>
                <a:blip r:embed="rId202"/>
                <a:stretch>
                  <a:fillRect/>
                </a:stretch>
              </p:blipFill>
              <p:spPr>
                <a:xfrm>
                  <a:off x="8197933" y="2333352"/>
                  <a:ext cx="291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5775" name="Freihand 115774">
                  <a:extLst>
                    <a:ext uri="{FF2B5EF4-FFF2-40B4-BE49-F238E27FC236}">
                      <a16:creationId xmlns:a16="http://schemas.microsoft.com/office/drawing/2014/main" id="{30DA5FB4-AA3D-4AC4-9556-12826A5D7EB3}"/>
                    </a:ext>
                  </a:extLst>
                </p14:cNvPr>
                <p14:cNvContentPartPr/>
                <p14:nvPr/>
              </p14:nvContentPartPr>
              <p14:xfrm>
                <a:off x="8907493" y="2324712"/>
                <a:ext cx="105120" cy="124920"/>
              </p14:xfrm>
            </p:contentPart>
          </mc:Choice>
          <mc:Fallback>
            <p:pic>
              <p:nvPicPr>
                <p:cNvPr id="115775" name="Freihand 115774">
                  <a:extLst>
                    <a:ext uri="{FF2B5EF4-FFF2-40B4-BE49-F238E27FC236}">
                      <a16:creationId xmlns:a16="http://schemas.microsoft.com/office/drawing/2014/main" id="{30DA5FB4-AA3D-4AC4-9556-12826A5D7EB3}"/>
                    </a:ext>
                  </a:extLst>
                </p:cNvPr>
                <p:cNvPicPr/>
                <p:nvPr/>
              </p:nvPicPr>
              <p:blipFill>
                <a:blip r:embed="rId204"/>
                <a:stretch>
                  <a:fillRect/>
                </a:stretch>
              </p:blipFill>
              <p:spPr>
                <a:xfrm>
                  <a:off x="8903173" y="2320392"/>
                  <a:ext cx="113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5776" name="Freihand 115775">
                  <a:extLst>
                    <a:ext uri="{FF2B5EF4-FFF2-40B4-BE49-F238E27FC236}">
                      <a16:creationId xmlns:a16="http://schemas.microsoft.com/office/drawing/2014/main" id="{F6B7E283-75C3-4DB4-A1E5-9E88BFC52C3E}"/>
                    </a:ext>
                  </a:extLst>
                </p14:cNvPr>
                <p14:cNvContentPartPr/>
                <p14:nvPr/>
              </p14:nvContentPartPr>
              <p14:xfrm>
                <a:off x="9037453" y="2307432"/>
                <a:ext cx="113760" cy="135720"/>
              </p14:xfrm>
            </p:contentPart>
          </mc:Choice>
          <mc:Fallback>
            <p:pic>
              <p:nvPicPr>
                <p:cNvPr id="115776" name="Freihand 115775">
                  <a:extLst>
                    <a:ext uri="{FF2B5EF4-FFF2-40B4-BE49-F238E27FC236}">
                      <a16:creationId xmlns:a16="http://schemas.microsoft.com/office/drawing/2014/main" id="{F6B7E283-75C3-4DB4-A1E5-9E88BFC52C3E}"/>
                    </a:ext>
                  </a:extLst>
                </p:cNvPr>
                <p:cNvPicPr/>
                <p:nvPr/>
              </p:nvPicPr>
              <p:blipFill>
                <a:blip r:embed="rId206"/>
                <a:stretch>
                  <a:fillRect/>
                </a:stretch>
              </p:blipFill>
              <p:spPr>
                <a:xfrm>
                  <a:off x="9033133" y="2303112"/>
                  <a:ext cx="122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5777" name="Freihand 115776">
                  <a:extLst>
                    <a:ext uri="{FF2B5EF4-FFF2-40B4-BE49-F238E27FC236}">
                      <a16:creationId xmlns:a16="http://schemas.microsoft.com/office/drawing/2014/main" id="{DCE64B6E-5C21-4FD4-AEA2-F6E383061437}"/>
                    </a:ext>
                  </a:extLst>
                </p14:cNvPr>
                <p14:cNvContentPartPr/>
                <p14:nvPr/>
              </p14:nvContentPartPr>
              <p14:xfrm>
                <a:off x="9374053" y="2224632"/>
                <a:ext cx="138960" cy="164520"/>
              </p14:xfrm>
            </p:contentPart>
          </mc:Choice>
          <mc:Fallback>
            <p:pic>
              <p:nvPicPr>
                <p:cNvPr id="115777" name="Freihand 115776">
                  <a:extLst>
                    <a:ext uri="{FF2B5EF4-FFF2-40B4-BE49-F238E27FC236}">
                      <a16:creationId xmlns:a16="http://schemas.microsoft.com/office/drawing/2014/main" id="{DCE64B6E-5C21-4FD4-AEA2-F6E383061437}"/>
                    </a:ext>
                  </a:extLst>
                </p:cNvPr>
                <p:cNvPicPr/>
                <p:nvPr/>
              </p:nvPicPr>
              <p:blipFill>
                <a:blip r:embed="rId208"/>
                <a:stretch>
                  <a:fillRect/>
                </a:stretch>
              </p:blipFill>
              <p:spPr>
                <a:xfrm>
                  <a:off x="9369733" y="2220312"/>
                  <a:ext cx="1476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5778" name="Freihand 115777">
                  <a:extLst>
                    <a:ext uri="{FF2B5EF4-FFF2-40B4-BE49-F238E27FC236}">
                      <a16:creationId xmlns:a16="http://schemas.microsoft.com/office/drawing/2014/main" id="{26FB910A-AA0E-4EC5-ADC0-678668057F6F}"/>
                    </a:ext>
                  </a:extLst>
                </p14:cNvPr>
                <p14:cNvContentPartPr/>
                <p14:nvPr/>
              </p14:nvContentPartPr>
              <p14:xfrm>
                <a:off x="9433453" y="2368272"/>
                <a:ext cx="113040" cy="11880"/>
              </p14:xfrm>
            </p:contentPart>
          </mc:Choice>
          <mc:Fallback>
            <p:pic>
              <p:nvPicPr>
                <p:cNvPr id="115778" name="Freihand 115777">
                  <a:extLst>
                    <a:ext uri="{FF2B5EF4-FFF2-40B4-BE49-F238E27FC236}">
                      <a16:creationId xmlns:a16="http://schemas.microsoft.com/office/drawing/2014/main" id="{26FB910A-AA0E-4EC5-ADC0-678668057F6F}"/>
                    </a:ext>
                  </a:extLst>
                </p:cNvPr>
                <p:cNvPicPr/>
                <p:nvPr/>
              </p:nvPicPr>
              <p:blipFill>
                <a:blip r:embed="rId210"/>
                <a:stretch>
                  <a:fillRect/>
                </a:stretch>
              </p:blipFill>
              <p:spPr>
                <a:xfrm>
                  <a:off x="9429133" y="2363952"/>
                  <a:ext cx="121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5779" name="Freihand 115778">
                  <a:extLst>
                    <a:ext uri="{FF2B5EF4-FFF2-40B4-BE49-F238E27FC236}">
                      <a16:creationId xmlns:a16="http://schemas.microsoft.com/office/drawing/2014/main" id="{6ADC4106-4F6B-4AC2-84EA-4396259CE729}"/>
                    </a:ext>
                  </a:extLst>
                </p14:cNvPr>
                <p14:cNvContentPartPr/>
                <p14:nvPr/>
              </p14:nvContentPartPr>
              <p14:xfrm>
                <a:off x="9516973" y="2324712"/>
                <a:ext cx="398160" cy="73800"/>
              </p14:xfrm>
            </p:contentPart>
          </mc:Choice>
          <mc:Fallback>
            <p:pic>
              <p:nvPicPr>
                <p:cNvPr id="115779" name="Freihand 115778">
                  <a:extLst>
                    <a:ext uri="{FF2B5EF4-FFF2-40B4-BE49-F238E27FC236}">
                      <a16:creationId xmlns:a16="http://schemas.microsoft.com/office/drawing/2014/main" id="{6ADC4106-4F6B-4AC2-84EA-4396259CE729}"/>
                    </a:ext>
                  </a:extLst>
                </p:cNvPr>
                <p:cNvPicPr/>
                <p:nvPr/>
              </p:nvPicPr>
              <p:blipFill>
                <a:blip r:embed="rId212"/>
                <a:stretch>
                  <a:fillRect/>
                </a:stretch>
              </p:blipFill>
              <p:spPr>
                <a:xfrm>
                  <a:off x="9512653" y="2320392"/>
                  <a:ext cx="406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5780" name="Freihand 115779">
                  <a:extLst>
                    <a:ext uri="{FF2B5EF4-FFF2-40B4-BE49-F238E27FC236}">
                      <a16:creationId xmlns:a16="http://schemas.microsoft.com/office/drawing/2014/main" id="{A7CD7D01-E044-46F8-A646-9D0112B62FBB}"/>
                    </a:ext>
                  </a:extLst>
                </p14:cNvPr>
                <p14:cNvContentPartPr/>
                <p14:nvPr/>
              </p14:nvContentPartPr>
              <p14:xfrm>
                <a:off x="10136173" y="2227512"/>
                <a:ext cx="210960" cy="190080"/>
              </p14:xfrm>
            </p:contentPart>
          </mc:Choice>
          <mc:Fallback>
            <p:pic>
              <p:nvPicPr>
                <p:cNvPr id="115780" name="Freihand 115779">
                  <a:extLst>
                    <a:ext uri="{FF2B5EF4-FFF2-40B4-BE49-F238E27FC236}">
                      <a16:creationId xmlns:a16="http://schemas.microsoft.com/office/drawing/2014/main" id="{A7CD7D01-E044-46F8-A646-9D0112B62FBB}"/>
                    </a:ext>
                  </a:extLst>
                </p:cNvPr>
                <p:cNvPicPr/>
                <p:nvPr/>
              </p:nvPicPr>
              <p:blipFill>
                <a:blip r:embed="rId214"/>
                <a:stretch>
                  <a:fillRect/>
                </a:stretch>
              </p:blipFill>
              <p:spPr>
                <a:xfrm>
                  <a:off x="10131853" y="2223192"/>
                  <a:ext cx="219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5781" name="Freihand 115780">
                  <a:extLst>
                    <a:ext uri="{FF2B5EF4-FFF2-40B4-BE49-F238E27FC236}">
                      <a16:creationId xmlns:a16="http://schemas.microsoft.com/office/drawing/2014/main" id="{E70AE367-D55C-43B3-91E7-B2D677E989CA}"/>
                    </a:ext>
                  </a:extLst>
                </p14:cNvPr>
                <p14:cNvContentPartPr/>
                <p14:nvPr/>
              </p14:nvContentPartPr>
              <p14:xfrm>
                <a:off x="10284133" y="2307072"/>
                <a:ext cx="277920" cy="99000"/>
              </p14:xfrm>
            </p:contentPart>
          </mc:Choice>
          <mc:Fallback>
            <p:pic>
              <p:nvPicPr>
                <p:cNvPr id="115781" name="Freihand 115780">
                  <a:extLst>
                    <a:ext uri="{FF2B5EF4-FFF2-40B4-BE49-F238E27FC236}">
                      <a16:creationId xmlns:a16="http://schemas.microsoft.com/office/drawing/2014/main" id="{E70AE367-D55C-43B3-91E7-B2D677E989CA}"/>
                    </a:ext>
                  </a:extLst>
                </p:cNvPr>
                <p:cNvPicPr/>
                <p:nvPr/>
              </p:nvPicPr>
              <p:blipFill>
                <a:blip r:embed="rId216"/>
                <a:stretch>
                  <a:fillRect/>
                </a:stretch>
              </p:blipFill>
              <p:spPr>
                <a:xfrm>
                  <a:off x="10279813" y="2302752"/>
                  <a:ext cx="286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5782" name="Freihand 115781">
                  <a:extLst>
                    <a:ext uri="{FF2B5EF4-FFF2-40B4-BE49-F238E27FC236}">
                      <a16:creationId xmlns:a16="http://schemas.microsoft.com/office/drawing/2014/main" id="{19F5143F-C2E9-41EE-A812-55F87C864CA8}"/>
                    </a:ext>
                  </a:extLst>
                </p14:cNvPr>
                <p14:cNvContentPartPr/>
                <p14:nvPr/>
              </p14:nvContentPartPr>
              <p14:xfrm>
                <a:off x="10729453" y="2268912"/>
                <a:ext cx="171000" cy="120240"/>
              </p14:xfrm>
            </p:contentPart>
          </mc:Choice>
          <mc:Fallback>
            <p:pic>
              <p:nvPicPr>
                <p:cNvPr id="115782" name="Freihand 115781">
                  <a:extLst>
                    <a:ext uri="{FF2B5EF4-FFF2-40B4-BE49-F238E27FC236}">
                      <a16:creationId xmlns:a16="http://schemas.microsoft.com/office/drawing/2014/main" id="{19F5143F-C2E9-41EE-A812-55F87C864CA8}"/>
                    </a:ext>
                  </a:extLst>
                </p:cNvPr>
                <p:cNvPicPr/>
                <p:nvPr/>
              </p:nvPicPr>
              <p:blipFill>
                <a:blip r:embed="rId218"/>
                <a:stretch>
                  <a:fillRect/>
                </a:stretch>
              </p:blipFill>
              <p:spPr>
                <a:xfrm>
                  <a:off x="10725133" y="2264592"/>
                  <a:ext cx="179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5783" name="Freihand 115782">
                  <a:extLst>
                    <a:ext uri="{FF2B5EF4-FFF2-40B4-BE49-F238E27FC236}">
                      <a16:creationId xmlns:a16="http://schemas.microsoft.com/office/drawing/2014/main" id="{6EB8FF35-2B1D-49F2-9AB8-D0670AC9B2E0}"/>
                    </a:ext>
                  </a:extLst>
                </p14:cNvPr>
                <p14:cNvContentPartPr/>
                <p14:nvPr/>
              </p14:nvContentPartPr>
              <p14:xfrm>
                <a:off x="10910173" y="2251632"/>
                <a:ext cx="27000" cy="38880"/>
              </p14:xfrm>
            </p:contentPart>
          </mc:Choice>
          <mc:Fallback>
            <p:pic>
              <p:nvPicPr>
                <p:cNvPr id="115783" name="Freihand 115782">
                  <a:extLst>
                    <a:ext uri="{FF2B5EF4-FFF2-40B4-BE49-F238E27FC236}">
                      <a16:creationId xmlns:a16="http://schemas.microsoft.com/office/drawing/2014/main" id="{6EB8FF35-2B1D-49F2-9AB8-D0670AC9B2E0}"/>
                    </a:ext>
                  </a:extLst>
                </p:cNvPr>
                <p:cNvPicPr/>
                <p:nvPr/>
              </p:nvPicPr>
              <p:blipFill>
                <a:blip r:embed="rId220"/>
                <a:stretch>
                  <a:fillRect/>
                </a:stretch>
              </p:blipFill>
              <p:spPr>
                <a:xfrm>
                  <a:off x="10905853" y="2247312"/>
                  <a:ext cx="35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5784" name="Freihand 115783">
                  <a:extLst>
                    <a:ext uri="{FF2B5EF4-FFF2-40B4-BE49-F238E27FC236}">
                      <a16:creationId xmlns:a16="http://schemas.microsoft.com/office/drawing/2014/main" id="{705B5FE6-A7D4-4F8E-AD4E-FF0EE030AC4F}"/>
                    </a:ext>
                  </a:extLst>
                </p14:cNvPr>
                <p14:cNvContentPartPr/>
                <p14:nvPr/>
              </p14:nvContentPartPr>
              <p14:xfrm>
                <a:off x="10959133" y="2177832"/>
                <a:ext cx="111600" cy="188640"/>
              </p14:xfrm>
            </p:contentPart>
          </mc:Choice>
          <mc:Fallback>
            <p:pic>
              <p:nvPicPr>
                <p:cNvPr id="115784" name="Freihand 115783">
                  <a:extLst>
                    <a:ext uri="{FF2B5EF4-FFF2-40B4-BE49-F238E27FC236}">
                      <a16:creationId xmlns:a16="http://schemas.microsoft.com/office/drawing/2014/main" id="{705B5FE6-A7D4-4F8E-AD4E-FF0EE030AC4F}"/>
                    </a:ext>
                  </a:extLst>
                </p:cNvPr>
                <p:cNvPicPr/>
                <p:nvPr/>
              </p:nvPicPr>
              <p:blipFill>
                <a:blip r:embed="rId222"/>
                <a:stretch>
                  <a:fillRect/>
                </a:stretch>
              </p:blipFill>
              <p:spPr>
                <a:xfrm>
                  <a:off x="10954813" y="2173512"/>
                  <a:ext cx="120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5785" name="Freihand 115784">
                  <a:extLst>
                    <a:ext uri="{FF2B5EF4-FFF2-40B4-BE49-F238E27FC236}">
                      <a16:creationId xmlns:a16="http://schemas.microsoft.com/office/drawing/2014/main" id="{F0BAE28C-C156-4E78-9EFB-FDF72A5594FC}"/>
                    </a:ext>
                  </a:extLst>
                </p14:cNvPr>
                <p14:cNvContentPartPr/>
                <p14:nvPr/>
              </p14:nvContentPartPr>
              <p14:xfrm>
                <a:off x="11069653" y="2183952"/>
                <a:ext cx="133920" cy="172440"/>
              </p14:xfrm>
            </p:contentPart>
          </mc:Choice>
          <mc:Fallback>
            <p:pic>
              <p:nvPicPr>
                <p:cNvPr id="115785" name="Freihand 115784">
                  <a:extLst>
                    <a:ext uri="{FF2B5EF4-FFF2-40B4-BE49-F238E27FC236}">
                      <a16:creationId xmlns:a16="http://schemas.microsoft.com/office/drawing/2014/main" id="{F0BAE28C-C156-4E78-9EFB-FDF72A5594FC}"/>
                    </a:ext>
                  </a:extLst>
                </p:cNvPr>
                <p:cNvPicPr/>
                <p:nvPr/>
              </p:nvPicPr>
              <p:blipFill>
                <a:blip r:embed="rId224"/>
                <a:stretch>
                  <a:fillRect/>
                </a:stretch>
              </p:blipFill>
              <p:spPr>
                <a:xfrm>
                  <a:off x="11065333" y="2179632"/>
                  <a:ext cx="1425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5786" name="Freihand 115785">
                  <a:extLst>
                    <a:ext uri="{FF2B5EF4-FFF2-40B4-BE49-F238E27FC236}">
                      <a16:creationId xmlns:a16="http://schemas.microsoft.com/office/drawing/2014/main" id="{2CE20956-AB96-45CE-8FF4-FA10F93A6FE9}"/>
                    </a:ext>
                  </a:extLst>
                </p14:cNvPr>
                <p14:cNvContentPartPr/>
                <p14:nvPr/>
              </p14:nvContentPartPr>
              <p14:xfrm>
                <a:off x="9782653" y="2581032"/>
                <a:ext cx="198720" cy="114120"/>
              </p14:xfrm>
            </p:contentPart>
          </mc:Choice>
          <mc:Fallback>
            <p:pic>
              <p:nvPicPr>
                <p:cNvPr id="115786" name="Freihand 115785">
                  <a:extLst>
                    <a:ext uri="{FF2B5EF4-FFF2-40B4-BE49-F238E27FC236}">
                      <a16:creationId xmlns:a16="http://schemas.microsoft.com/office/drawing/2014/main" id="{2CE20956-AB96-45CE-8FF4-FA10F93A6FE9}"/>
                    </a:ext>
                  </a:extLst>
                </p:cNvPr>
                <p:cNvPicPr/>
                <p:nvPr/>
              </p:nvPicPr>
              <p:blipFill>
                <a:blip r:embed="rId226"/>
                <a:stretch>
                  <a:fillRect/>
                </a:stretch>
              </p:blipFill>
              <p:spPr>
                <a:xfrm>
                  <a:off x="9778333" y="2576712"/>
                  <a:ext cx="207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5787" name="Freihand 115786">
                  <a:extLst>
                    <a:ext uri="{FF2B5EF4-FFF2-40B4-BE49-F238E27FC236}">
                      <a16:creationId xmlns:a16="http://schemas.microsoft.com/office/drawing/2014/main" id="{4E0EB519-80DB-4476-9888-E62E0C6B4673}"/>
                    </a:ext>
                  </a:extLst>
                </p14:cNvPr>
                <p14:cNvContentPartPr/>
                <p14:nvPr/>
              </p14:nvContentPartPr>
              <p14:xfrm>
                <a:off x="10020613" y="2511552"/>
                <a:ext cx="227880" cy="177120"/>
              </p14:xfrm>
            </p:contentPart>
          </mc:Choice>
          <mc:Fallback>
            <p:pic>
              <p:nvPicPr>
                <p:cNvPr id="115787" name="Freihand 115786">
                  <a:extLst>
                    <a:ext uri="{FF2B5EF4-FFF2-40B4-BE49-F238E27FC236}">
                      <a16:creationId xmlns:a16="http://schemas.microsoft.com/office/drawing/2014/main" id="{4E0EB519-80DB-4476-9888-E62E0C6B4673}"/>
                    </a:ext>
                  </a:extLst>
                </p:cNvPr>
                <p:cNvPicPr/>
                <p:nvPr/>
              </p:nvPicPr>
              <p:blipFill>
                <a:blip r:embed="rId228"/>
                <a:stretch>
                  <a:fillRect/>
                </a:stretch>
              </p:blipFill>
              <p:spPr>
                <a:xfrm>
                  <a:off x="10016293" y="2507232"/>
                  <a:ext cx="236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5788" name="Freihand 115787">
                  <a:extLst>
                    <a:ext uri="{FF2B5EF4-FFF2-40B4-BE49-F238E27FC236}">
                      <a16:creationId xmlns:a16="http://schemas.microsoft.com/office/drawing/2014/main" id="{6F910B5F-6794-43CE-996D-10A1C9A4FE5D}"/>
                    </a:ext>
                  </a:extLst>
                </p14:cNvPr>
                <p14:cNvContentPartPr/>
                <p14:nvPr/>
              </p14:nvContentPartPr>
              <p14:xfrm>
                <a:off x="10438573" y="2572392"/>
                <a:ext cx="93960" cy="195120"/>
              </p14:xfrm>
            </p:contentPart>
          </mc:Choice>
          <mc:Fallback>
            <p:pic>
              <p:nvPicPr>
                <p:cNvPr id="115788" name="Freihand 115787">
                  <a:extLst>
                    <a:ext uri="{FF2B5EF4-FFF2-40B4-BE49-F238E27FC236}">
                      <a16:creationId xmlns:a16="http://schemas.microsoft.com/office/drawing/2014/main" id="{6F910B5F-6794-43CE-996D-10A1C9A4FE5D}"/>
                    </a:ext>
                  </a:extLst>
                </p:cNvPr>
                <p:cNvPicPr/>
                <p:nvPr/>
              </p:nvPicPr>
              <p:blipFill>
                <a:blip r:embed="rId230"/>
                <a:stretch>
                  <a:fillRect/>
                </a:stretch>
              </p:blipFill>
              <p:spPr>
                <a:xfrm>
                  <a:off x="10434253" y="2568072"/>
                  <a:ext cx="1026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5789" name="Freihand 115788">
                  <a:extLst>
                    <a:ext uri="{FF2B5EF4-FFF2-40B4-BE49-F238E27FC236}">
                      <a16:creationId xmlns:a16="http://schemas.microsoft.com/office/drawing/2014/main" id="{92C4904E-D948-4058-84A3-4D1F7A0F382D}"/>
                    </a:ext>
                  </a:extLst>
                </p14:cNvPr>
                <p14:cNvContentPartPr/>
                <p14:nvPr/>
              </p14:nvContentPartPr>
              <p14:xfrm>
                <a:off x="10558453" y="2572032"/>
                <a:ext cx="70560" cy="75240"/>
              </p14:xfrm>
            </p:contentPart>
          </mc:Choice>
          <mc:Fallback>
            <p:pic>
              <p:nvPicPr>
                <p:cNvPr id="115789" name="Freihand 115788">
                  <a:extLst>
                    <a:ext uri="{FF2B5EF4-FFF2-40B4-BE49-F238E27FC236}">
                      <a16:creationId xmlns:a16="http://schemas.microsoft.com/office/drawing/2014/main" id="{92C4904E-D948-4058-84A3-4D1F7A0F382D}"/>
                    </a:ext>
                  </a:extLst>
                </p:cNvPr>
                <p:cNvPicPr/>
                <p:nvPr/>
              </p:nvPicPr>
              <p:blipFill>
                <a:blip r:embed="rId232"/>
                <a:stretch>
                  <a:fillRect/>
                </a:stretch>
              </p:blipFill>
              <p:spPr>
                <a:xfrm>
                  <a:off x="10554133" y="2567712"/>
                  <a:ext cx="79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5790" name="Freihand 115789">
                  <a:extLst>
                    <a:ext uri="{FF2B5EF4-FFF2-40B4-BE49-F238E27FC236}">
                      <a16:creationId xmlns:a16="http://schemas.microsoft.com/office/drawing/2014/main" id="{3764508F-DDC0-432C-9AE3-2B3FB098DBC7}"/>
                    </a:ext>
                  </a:extLst>
                </p14:cNvPr>
                <p14:cNvContentPartPr/>
                <p14:nvPr/>
              </p14:nvContentPartPr>
              <p14:xfrm>
                <a:off x="10639093" y="2563032"/>
                <a:ext cx="67680" cy="70920"/>
              </p14:xfrm>
            </p:contentPart>
          </mc:Choice>
          <mc:Fallback>
            <p:pic>
              <p:nvPicPr>
                <p:cNvPr id="115790" name="Freihand 115789">
                  <a:extLst>
                    <a:ext uri="{FF2B5EF4-FFF2-40B4-BE49-F238E27FC236}">
                      <a16:creationId xmlns:a16="http://schemas.microsoft.com/office/drawing/2014/main" id="{3764508F-DDC0-432C-9AE3-2B3FB098DBC7}"/>
                    </a:ext>
                  </a:extLst>
                </p:cNvPr>
                <p:cNvPicPr/>
                <p:nvPr/>
              </p:nvPicPr>
              <p:blipFill>
                <a:blip r:embed="rId234"/>
                <a:stretch>
                  <a:fillRect/>
                </a:stretch>
              </p:blipFill>
              <p:spPr>
                <a:xfrm>
                  <a:off x="10634773" y="2558712"/>
                  <a:ext cx="76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5791" name="Freihand 115790">
                  <a:extLst>
                    <a:ext uri="{FF2B5EF4-FFF2-40B4-BE49-F238E27FC236}">
                      <a16:creationId xmlns:a16="http://schemas.microsoft.com/office/drawing/2014/main" id="{51589AD0-7C1E-42DD-86CE-CD7938B9506F}"/>
                    </a:ext>
                  </a:extLst>
                </p14:cNvPr>
                <p14:cNvContentPartPr/>
                <p14:nvPr/>
              </p14:nvContentPartPr>
              <p14:xfrm>
                <a:off x="10776613" y="2556192"/>
                <a:ext cx="20880" cy="19800"/>
              </p14:xfrm>
            </p:contentPart>
          </mc:Choice>
          <mc:Fallback>
            <p:pic>
              <p:nvPicPr>
                <p:cNvPr id="115791" name="Freihand 115790">
                  <a:extLst>
                    <a:ext uri="{FF2B5EF4-FFF2-40B4-BE49-F238E27FC236}">
                      <a16:creationId xmlns:a16="http://schemas.microsoft.com/office/drawing/2014/main" id="{51589AD0-7C1E-42DD-86CE-CD7938B9506F}"/>
                    </a:ext>
                  </a:extLst>
                </p:cNvPr>
                <p:cNvPicPr/>
                <p:nvPr/>
              </p:nvPicPr>
              <p:blipFill>
                <a:blip r:embed="rId236"/>
                <a:stretch>
                  <a:fillRect/>
                </a:stretch>
              </p:blipFill>
              <p:spPr>
                <a:xfrm>
                  <a:off x="10772293" y="2551872"/>
                  <a:ext cx="29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5792" name="Freihand 115791">
                  <a:extLst>
                    <a:ext uri="{FF2B5EF4-FFF2-40B4-BE49-F238E27FC236}">
                      <a16:creationId xmlns:a16="http://schemas.microsoft.com/office/drawing/2014/main" id="{D5FF137E-3C48-431E-AFBB-0CB35F7521F9}"/>
                    </a:ext>
                  </a:extLst>
                </p14:cNvPr>
                <p14:cNvContentPartPr/>
                <p14:nvPr/>
              </p14:nvContentPartPr>
              <p14:xfrm>
                <a:off x="10747813" y="2506152"/>
                <a:ext cx="251280" cy="115560"/>
              </p14:xfrm>
            </p:contentPart>
          </mc:Choice>
          <mc:Fallback>
            <p:pic>
              <p:nvPicPr>
                <p:cNvPr id="115792" name="Freihand 115791">
                  <a:extLst>
                    <a:ext uri="{FF2B5EF4-FFF2-40B4-BE49-F238E27FC236}">
                      <a16:creationId xmlns:a16="http://schemas.microsoft.com/office/drawing/2014/main" id="{D5FF137E-3C48-431E-AFBB-0CB35F7521F9}"/>
                    </a:ext>
                  </a:extLst>
                </p:cNvPr>
                <p:cNvPicPr/>
                <p:nvPr/>
              </p:nvPicPr>
              <p:blipFill>
                <a:blip r:embed="rId238"/>
                <a:stretch>
                  <a:fillRect/>
                </a:stretch>
              </p:blipFill>
              <p:spPr>
                <a:xfrm>
                  <a:off x="10743493" y="2501832"/>
                  <a:ext cx="259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5793" name="Freihand 115792">
                  <a:extLst>
                    <a:ext uri="{FF2B5EF4-FFF2-40B4-BE49-F238E27FC236}">
                      <a16:creationId xmlns:a16="http://schemas.microsoft.com/office/drawing/2014/main" id="{348F0BAF-F285-4F37-88C8-B249903B459D}"/>
                    </a:ext>
                  </a:extLst>
                </p14:cNvPr>
                <p14:cNvContentPartPr/>
                <p14:nvPr/>
              </p14:nvContentPartPr>
              <p14:xfrm>
                <a:off x="11017093" y="2521992"/>
                <a:ext cx="111960" cy="93600"/>
              </p14:xfrm>
            </p:contentPart>
          </mc:Choice>
          <mc:Fallback>
            <p:pic>
              <p:nvPicPr>
                <p:cNvPr id="115793" name="Freihand 115792">
                  <a:extLst>
                    <a:ext uri="{FF2B5EF4-FFF2-40B4-BE49-F238E27FC236}">
                      <a16:creationId xmlns:a16="http://schemas.microsoft.com/office/drawing/2014/main" id="{348F0BAF-F285-4F37-88C8-B249903B459D}"/>
                    </a:ext>
                  </a:extLst>
                </p:cNvPr>
                <p:cNvPicPr/>
                <p:nvPr/>
              </p:nvPicPr>
              <p:blipFill>
                <a:blip r:embed="rId240"/>
                <a:stretch>
                  <a:fillRect/>
                </a:stretch>
              </p:blipFill>
              <p:spPr>
                <a:xfrm>
                  <a:off x="11012773" y="2517672"/>
                  <a:ext cx="120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5794" name="Freihand 115793">
                  <a:extLst>
                    <a:ext uri="{FF2B5EF4-FFF2-40B4-BE49-F238E27FC236}">
                      <a16:creationId xmlns:a16="http://schemas.microsoft.com/office/drawing/2014/main" id="{17B56A84-6A34-475A-B663-E14A3E9A6608}"/>
                    </a:ext>
                  </a:extLst>
                </p14:cNvPr>
                <p14:cNvContentPartPr/>
                <p14:nvPr/>
              </p14:nvContentPartPr>
              <p14:xfrm>
                <a:off x="10993333" y="2548992"/>
                <a:ext cx="138240" cy="20160"/>
              </p14:xfrm>
            </p:contentPart>
          </mc:Choice>
          <mc:Fallback>
            <p:pic>
              <p:nvPicPr>
                <p:cNvPr id="115794" name="Freihand 115793">
                  <a:extLst>
                    <a:ext uri="{FF2B5EF4-FFF2-40B4-BE49-F238E27FC236}">
                      <a16:creationId xmlns:a16="http://schemas.microsoft.com/office/drawing/2014/main" id="{17B56A84-6A34-475A-B663-E14A3E9A6608}"/>
                    </a:ext>
                  </a:extLst>
                </p:cNvPr>
                <p:cNvPicPr/>
                <p:nvPr/>
              </p:nvPicPr>
              <p:blipFill>
                <a:blip r:embed="rId242"/>
                <a:stretch>
                  <a:fillRect/>
                </a:stretch>
              </p:blipFill>
              <p:spPr>
                <a:xfrm>
                  <a:off x="10989013" y="2544672"/>
                  <a:ext cx="146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5795" name="Freihand 115794">
                  <a:extLst>
                    <a:ext uri="{FF2B5EF4-FFF2-40B4-BE49-F238E27FC236}">
                      <a16:creationId xmlns:a16="http://schemas.microsoft.com/office/drawing/2014/main" id="{AFC26EDE-07FE-4999-AB03-6974FAE6F898}"/>
                    </a:ext>
                  </a:extLst>
                </p14:cNvPr>
                <p14:cNvContentPartPr/>
                <p14:nvPr/>
              </p14:nvContentPartPr>
              <p14:xfrm>
                <a:off x="11133373" y="2517312"/>
                <a:ext cx="18360" cy="61920"/>
              </p14:xfrm>
            </p:contentPart>
          </mc:Choice>
          <mc:Fallback>
            <p:pic>
              <p:nvPicPr>
                <p:cNvPr id="115795" name="Freihand 115794">
                  <a:extLst>
                    <a:ext uri="{FF2B5EF4-FFF2-40B4-BE49-F238E27FC236}">
                      <a16:creationId xmlns:a16="http://schemas.microsoft.com/office/drawing/2014/main" id="{AFC26EDE-07FE-4999-AB03-6974FAE6F898}"/>
                    </a:ext>
                  </a:extLst>
                </p:cNvPr>
                <p:cNvPicPr/>
                <p:nvPr/>
              </p:nvPicPr>
              <p:blipFill>
                <a:blip r:embed="rId244"/>
                <a:stretch>
                  <a:fillRect/>
                </a:stretch>
              </p:blipFill>
              <p:spPr>
                <a:xfrm>
                  <a:off x="11129053" y="2512992"/>
                  <a:ext cx="27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15796" name="Freihand 115795">
                  <a:extLst>
                    <a:ext uri="{FF2B5EF4-FFF2-40B4-BE49-F238E27FC236}">
                      <a16:creationId xmlns:a16="http://schemas.microsoft.com/office/drawing/2014/main" id="{C7AFE90B-AF86-419A-9B5C-68502B07E33D}"/>
                    </a:ext>
                  </a:extLst>
                </p14:cNvPr>
                <p14:cNvContentPartPr/>
                <p14:nvPr/>
              </p14:nvContentPartPr>
              <p14:xfrm>
                <a:off x="11149573" y="2419032"/>
                <a:ext cx="186480" cy="160560"/>
              </p14:xfrm>
            </p:contentPart>
          </mc:Choice>
          <mc:Fallback>
            <p:pic>
              <p:nvPicPr>
                <p:cNvPr id="115796" name="Freihand 115795">
                  <a:extLst>
                    <a:ext uri="{FF2B5EF4-FFF2-40B4-BE49-F238E27FC236}">
                      <a16:creationId xmlns:a16="http://schemas.microsoft.com/office/drawing/2014/main" id="{C7AFE90B-AF86-419A-9B5C-68502B07E33D}"/>
                    </a:ext>
                  </a:extLst>
                </p:cNvPr>
                <p:cNvPicPr/>
                <p:nvPr/>
              </p:nvPicPr>
              <p:blipFill>
                <a:blip r:embed="rId246"/>
                <a:stretch>
                  <a:fillRect/>
                </a:stretch>
              </p:blipFill>
              <p:spPr>
                <a:xfrm>
                  <a:off x="11145253" y="2414712"/>
                  <a:ext cx="195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5797" name="Freihand 115796">
                  <a:extLst>
                    <a:ext uri="{FF2B5EF4-FFF2-40B4-BE49-F238E27FC236}">
                      <a16:creationId xmlns:a16="http://schemas.microsoft.com/office/drawing/2014/main" id="{556D5FBB-A1CC-4362-B4C5-070B6C8B482A}"/>
                    </a:ext>
                  </a:extLst>
                </p14:cNvPr>
                <p14:cNvContentPartPr/>
                <p14:nvPr/>
              </p14:nvContentPartPr>
              <p14:xfrm>
                <a:off x="11189893" y="2399592"/>
                <a:ext cx="30600" cy="19440"/>
              </p14:xfrm>
            </p:contentPart>
          </mc:Choice>
          <mc:Fallback>
            <p:pic>
              <p:nvPicPr>
                <p:cNvPr id="115797" name="Freihand 115796">
                  <a:extLst>
                    <a:ext uri="{FF2B5EF4-FFF2-40B4-BE49-F238E27FC236}">
                      <a16:creationId xmlns:a16="http://schemas.microsoft.com/office/drawing/2014/main" id="{556D5FBB-A1CC-4362-B4C5-070B6C8B482A}"/>
                    </a:ext>
                  </a:extLst>
                </p:cNvPr>
                <p:cNvPicPr/>
                <p:nvPr/>
              </p:nvPicPr>
              <p:blipFill>
                <a:blip r:embed="rId248"/>
                <a:stretch>
                  <a:fillRect/>
                </a:stretch>
              </p:blipFill>
              <p:spPr>
                <a:xfrm>
                  <a:off x="11185573" y="2395272"/>
                  <a:ext cx="39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5798" name="Freihand 115797">
                  <a:extLst>
                    <a:ext uri="{FF2B5EF4-FFF2-40B4-BE49-F238E27FC236}">
                      <a16:creationId xmlns:a16="http://schemas.microsoft.com/office/drawing/2014/main" id="{A10A914F-2489-4FE5-BDF1-42F33892F6A2}"/>
                    </a:ext>
                  </a:extLst>
                </p14:cNvPr>
                <p14:cNvContentPartPr/>
                <p14:nvPr/>
              </p14:nvContentPartPr>
              <p14:xfrm>
                <a:off x="11494813" y="2444952"/>
                <a:ext cx="295560" cy="128160"/>
              </p14:xfrm>
            </p:contentPart>
          </mc:Choice>
          <mc:Fallback>
            <p:pic>
              <p:nvPicPr>
                <p:cNvPr id="115798" name="Freihand 115797">
                  <a:extLst>
                    <a:ext uri="{FF2B5EF4-FFF2-40B4-BE49-F238E27FC236}">
                      <a16:creationId xmlns:a16="http://schemas.microsoft.com/office/drawing/2014/main" id="{A10A914F-2489-4FE5-BDF1-42F33892F6A2}"/>
                    </a:ext>
                  </a:extLst>
                </p:cNvPr>
                <p:cNvPicPr/>
                <p:nvPr/>
              </p:nvPicPr>
              <p:blipFill>
                <a:blip r:embed="rId250"/>
                <a:stretch>
                  <a:fillRect/>
                </a:stretch>
              </p:blipFill>
              <p:spPr>
                <a:xfrm>
                  <a:off x="11490493" y="2440632"/>
                  <a:ext cx="304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5799" name="Freihand 115798">
                  <a:extLst>
                    <a:ext uri="{FF2B5EF4-FFF2-40B4-BE49-F238E27FC236}">
                      <a16:creationId xmlns:a16="http://schemas.microsoft.com/office/drawing/2014/main" id="{54BEE454-DBAF-4BE9-9825-B179B69AA7BC}"/>
                    </a:ext>
                  </a:extLst>
                </p14:cNvPr>
                <p14:cNvContentPartPr/>
                <p14:nvPr/>
              </p14:nvContentPartPr>
              <p14:xfrm>
                <a:off x="11826373" y="2388432"/>
                <a:ext cx="260280" cy="156960"/>
              </p14:xfrm>
            </p:contentPart>
          </mc:Choice>
          <mc:Fallback>
            <p:pic>
              <p:nvPicPr>
                <p:cNvPr id="115799" name="Freihand 115798">
                  <a:extLst>
                    <a:ext uri="{FF2B5EF4-FFF2-40B4-BE49-F238E27FC236}">
                      <a16:creationId xmlns:a16="http://schemas.microsoft.com/office/drawing/2014/main" id="{54BEE454-DBAF-4BE9-9825-B179B69AA7BC}"/>
                    </a:ext>
                  </a:extLst>
                </p:cNvPr>
                <p:cNvPicPr/>
                <p:nvPr/>
              </p:nvPicPr>
              <p:blipFill>
                <a:blip r:embed="rId252"/>
                <a:stretch>
                  <a:fillRect/>
                </a:stretch>
              </p:blipFill>
              <p:spPr>
                <a:xfrm>
                  <a:off x="11822053" y="2384112"/>
                  <a:ext cx="268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5802" name="Freihand 115801">
                  <a:extLst>
                    <a:ext uri="{FF2B5EF4-FFF2-40B4-BE49-F238E27FC236}">
                      <a16:creationId xmlns:a16="http://schemas.microsoft.com/office/drawing/2014/main" id="{05571FCE-AFAC-4BB5-AD97-5BA697A0ED3D}"/>
                    </a:ext>
                  </a:extLst>
                </p14:cNvPr>
                <p14:cNvContentPartPr/>
                <p14:nvPr/>
              </p14:nvContentPartPr>
              <p14:xfrm>
                <a:off x="6658213" y="2736552"/>
                <a:ext cx="1965960" cy="114480"/>
              </p14:xfrm>
            </p:contentPart>
          </mc:Choice>
          <mc:Fallback>
            <p:pic>
              <p:nvPicPr>
                <p:cNvPr id="115802" name="Freihand 115801">
                  <a:extLst>
                    <a:ext uri="{FF2B5EF4-FFF2-40B4-BE49-F238E27FC236}">
                      <a16:creationId xmlns:a16="http://schemas.microsoft.com/office/drawing/2014/main" id="{05571FCE-AFAC-4BB5-AD97-5BA697A0ED3D}"/>
                    </a:ext>
                  </a:extLst>
                </p:cNvPr>
                <p:cNvPicPr/>
                <p:nvPr/>
              </p:nvPicPr>
              <p:blipFill>
                <a:blip r:embed="rId254"/>
                <a:stretch>
                  <a:fillRect/>
                </a:stretch>
              </p:blipFill>
              <p:spPr>
                <a:xfrm>
                  <a:off x="6653893" y="2732232"/>
                  <a:ext cx="1974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5803" name="Freihand 115802">
                  <a:extLst>
                    <a:ext uri="{FF2B5EF4-FFF2-40B4-BE49-F238E27FC236}">
                      <a16:creationId xmlns:a16="http://schemas.microsoft.com/office/drawing/2014/main" id="{47F368A0-F067-49C0-82A8-8B7B6CE395B6}"/>
                    </a:ext>
                  </a:extLst>
                </p14:cNvPr>
                <p14:cNvContentPartPr/>
                <p14:nvPr/>
              </p14:nvContentPartPr>
              <p14:xfrm>
                <a:off x="2108173" y="3241272"/>
                <a:ext cx="3598560" cy="25560"/>
              </p14:xfrm>
            </p:contentPart>
          </mc:Choice>
          <mc:Fallback>
            <p:pic>
              <p:nvPicPr>
                <p:cNvPr id="115803" name="Freihand 115802">
                  <a:extLst>
                    <a:ext uri="{FF2B5EF4-FFF2-40B4-BE49-F238E27FC236}">
                      <a16:creationId xmlns:a16="http://schemas.microsoft.com/office/drawing/2014/main" id="{47F368A0-F067-49C0-82A8-8B7B6CE395B6}"/>
                    </a:ext>
                  </a:extLst>
                </p:cNvPr>
                <p:cNvPicPr/>
                <p:nvPr/>
              </p:nvPicPr>
              <p:blipFill>
                <a:blip r:embed="rId256"/>
                <a:stretch>
                  <a:fillRect/>
                </a:stretch>
              </p:blipFill>
              <p:spPr>
                <a:xfrm>
                  <a:off x="2103853" y="3236952"/>
                  <a:ext cx="3607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5804" name="Freihand 115803">
                  <a:extLst>
                    <a:ext uri="{FF2B5EF4-FFF2-40B4-BE49-F238E27FC236}">
                      <a16:creationId xmlns:a16="http://schemas.microsoft.com/office/drawing/2014/main" id="{205C4297-7405-419D-AAD6-CFADF35C7FD0}"/>
                    </a:ext>
                  </a:extLst>
                </p14:cNvPr>
                <p14:cNvContentPartPr/>
                <p14:nvPr/>
              </p14:nvContentPartPr>
              <p14:xfrm>
                <a:off x="5827333" y="3091872"/>
                <a:ext cx="228960" cy="12600"/>
              </p14:xfrm>
            </p:contentPart>
          </mc:Choice>
          <mc:Fallback>
            <p:pic>
              <p:nvPicPr>
                <p:cNvPr id="115804" name="Freihand 115803">
                  <a:extLst>
                    <a:ext uri="{FF2B5EF4-FFF2-40B4-BE49-F238E27FC236}">
                      <a16:creationId xmlns:a16="http://schemas.microsoft.com/office/drawing/2014/main" id="{205C4297-7405-419D-AAD6-CFADF35C7FD0}"/>
                    </a:ext>
                  </a:extLst>
                </p:cNvPr>
                <p:cNvPicPr/>
                <p:nvPr/>
              </p:nvPicPr>
              <p:blipFill>
                <a:blip r:embed="rId258"/>
                <a:stretch>
                  <a:fillRect/>
                </a:stretch>
              </p:blipFill>
              <p:spPr>
                <a:xfrm>
                  <a:off x="5823013" y="3087552"/>
                  <a:ext cx="237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5805" name="Freihand 115804">
                  <a:extLst>
                    <a:ext uri="{FF2B5EF4-FFF2-40B4-BE49-F238E27FC236}">
                      <a16:creationId xmlns:a16="http://schemas.microsoft.com/office/drawing/2014/main" id="{CBDBA358-3A4A-41A2-A5FE-EEDEC772FFF8}"/>
                    </a:ext>
                  </a:extLst>
                </p14:cNvPr>
                <p14:cNvContentPartPr/>
                <p14:nvPr/>
              </p14:nvContentPartPr>
              <p14:xfrm>
                <a:off x="6003013" y="3027072"/>
                <a:ext cx="156600" cy="186480"/>
              </p14:xfrm>
            </p:contentPart>
          </mc:Choice>
          <mc:Fallback>
            <p:pic>
              <p:nvPicPr>
                <p:cNvPr id="115805" name="Freihand 115804">
                  <a:extLst>
                    <a:ext uri="{FF2B5EF4-FFF2-40B4-BE49-F238E27FC236}">
                      <a16:creationId xmlns:a16="http://schemas.microsoft.com/office/drawing/2014/main" id="{CBDBA358-3A4A-41A2-A5FE-EEDEC772FFF8}"/>
                    </a:ext>
                  </a:extLst>
                </p:cNvPr>
                <p:cNvPicPr/>
                <p:nvPr/>
              </p:nvPicPr>
              <p:blipFill>
                <a:blip r:embed="rId260"/>
                <a:stretch>
                  <a:fillRect/>
                </a:stretch>
              </p:blipFill>
              <p:spPr>
                <a:xfrm>
                  <a:off x="5998693" y="3022752"/>
                  <a:ext cx="165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5807" name="Freihand 115806">
                  <a:extLst>
                    <a:ext uri="{FF2B5EF4-FFF2-40B4-BE49-F238E27FC236}">
                      <a16:creationId xmlns:a16="http://schemas.microsoft.com/office/drawing/2014/main" id="{9D1F40AE-D7AE-4BD4-9863-37EADF0FE10A}"/>
                    </a:ext>
                  </a:extLst>
                </p14:cNvPr>
                <p14:cNvContentPartPr/>
                <p14:nvPr/>
              </p14:nvContentPartPr>
              <p14:xfrm>
                <a:off x="6329893" y="3011952"/>
                <a:ext cx="195840" cy="145080"/>
              </p14:xfrm>
            </p:contentPart>
          </mc:Choice>
          <mc:Fallback>
            <p:pic>
              <p:nvPicPr>
                <p:cNvPr id="115807" name="Freihand 115806">
                  <a:extLst>
                    <a:ext uri="{FF2B5EF4-FFF2-40B4-BE49-F238E27FC236}">
                      <a16:creationId xmlns:a16="http://schemas.microsoft.com/office/drawing/2014/main" id="{9D1F40AE-D7AE-4BD4-9863-37EADF0FE10A}"/>
                    </a:ext>
                  </a:extLst>
                </p:cNvPr>
                <p:cNvPicPr/>
                <p:nvPr/>
              </p:nvPicPr>
              <p:blipFill>
                <a:blip r:embed="rId262"/>
                <a:stretch>
                  <a:fillRect/>
                </a:stretch>
              </p:blipFill>
              <p:spPr>
                <a:xfrm>
                  <a:off x="6325573" y="3007632"/>
                  <a:ext cx="204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5808" name="Freihand 115807">
                  <a:extLst>
                    <a:ext uri="{FF2B5EF4-FFF2-40B4-BE49-F238E27FC236}">
                      <a16:creationId xmlns:a16="http://schemas.microsoft.com/office/drawing/2014/main" id="{4FCC1599-9655-41A2-ACC5-0CB7D79930B3}"/>
                    </a:ext>
                  </a:extLst>
                </p14:cNvPr>
                <p14:cNvContentPartPr/>
                <p14:nvPr/>
              </p14:nvContentPartPr>
              <p14:xfrm>
                <a:off x="6566053" y="3043272"/>
                <a:ext cx="18360" cy="4320"/>
              </p14:xfrm>
            </p:contentPart>
          </mc:Choice>
          <mc:Fallback>
            <p:pic>
              <p:nvPicPr>
                <p:cNvPr id="115808" name="Freihand 115807">
                  <a:extLst>
                    <a:ext uri="{FF2B5EF4-FFF2-40B4-BE49-F238E27FC236}">
                      <a16:creationId xmlns:a16="http://schemas.microsoft.com/office/drawing/2014/main" id="{4FCC1599-9655-41A2-ACC5-0CB7D79930B3}"/>
                    </a:ext>
                  </a:extLst>
                </p:cNvPr>
                <p:cNvPicPr/>
                <p:nvPr/>
              </p:nvPicPr>
              <p:blipFill>
                <a:blip r:embed="rId264"/>
                <a:stretch>
                  <a:fillRect/>
                </a:stretch>
              </p:blipFill>
              <p:spPr>
                <a:xfrm>
                  <a:off x="6561733" y="3038952"/>
                  <a:ext cx="27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5809" name="Freihand 115808">
                  <a:extLst>
                    <a:ext uri="{FF2B5EF4-FFF2-40B4-BE49-F238E27FC236}">
                      <a16:creationId xmlns:a16="http://schemas.microsoft.com/office/drawing/2014/main" id="{4DEA7403-1AEE-4533-93D3-5840A76E1206}"/>
                    </a:ext>
                  </a:extLst>
                </p14:cNvPr>
                <p14:cNvContentPartPr/>
                <p14:nvPr/>
              </p14:nvContentPartPr>
              <p14:xfrm>
                <a:off x="6546253" y="3010872"/>
                <a:ext cx="86040" cy="113040"/>
              </p14:xfrm>
            </p:contentPart>
          </mc:Choice>
          <mc:Fallback>
            <p:pic>
              <p:nvPicPr>
                <p:cNvPr id="115809" name="Freihand 115808">
                  <a:extLst>
                    <a:ext uri="{FF2B5EF4-FFF2-40B4-BE49-F238E27FC236}">
                      <a16:creationId xmlns:a16="http://schemas.microsoft.com/office/drawing/2014/main" id="{4DEA7403-1AEE-4533-93D3-5840A76E1206}"/>
                    </a:ext>
                  </a:extLst>
                </p:cNvPr>
                <p:cNvPicPr/>
                <p:nvPr/>
              </p:nvPicPr>
              <p:blipFill>
                <a:blip r:embed="rId266"/>
                <a:stretch>
                  <a:fillRect/>
                </a:stretch>
              </p:blipFill>
              <p:spPr>
                <a:xfrm>
                  <a:off x="6541933" y="3006552"/>
                  <a:ext cx="94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5810" name="Freihand 115809">
                  <a:extLst>
                    <a:ext uri="{FF2B5EF4-FFF2-40B4-BE49-F238E27FC236}">
                      <a16:creationId xmlns:a16="http://schemas.microsoft.com/office/drawing/2014/main" id="{CE6914C4-8A9D-4ADE-A2E3-16CAA2E6D67E}"/>
                    </a:ext>
                  </a:extLst>
                </p14:cNvPr>
                <p14:cNvContentPartPr/>
                <p14:nvPr/>
              </p14:nvContentPartPr>
              <p14:xfrm>
                <a:off x="6672973" y="3028512"/>
                <a:ext cx="143280" cy="78120"/>
              </p14:xfrm>
            </p:contentPart>
          </mc:Choice>
          <mc:Fallback>
            <p:pic>
              <p:nvPicPr>
                <p:cNvPr id="115810" name="Freihand 115809">
                  <a:extLst>
                    <a:ext uri="{FF2B5EF4-FFF2-40B4-BE49-F238E27FC236}">
                      <a16:creationId xmlns:a16="http://schemas.microsoft.com/office/drawing/2014/main" id="{CE6914C4-8A9D-4ADE-A2E3-16CAA2E6D67E}"/>
                    </a:ext>
                  </a:extLst>
                </p:cNvPr>
                <p:cNvPicPr/>
                <p:nvPr/>
              </p:nvPicPr>
              <p:blipFill>
                <a:blip r:embed="rId268"/>
                <a:stretch>
                  <a:fillRect/>
                </a:stretch>
              </p:blipFill>
              <p:spPr>
                <a:xfrm>
                  <a:off x="6668653" y="3024192"/>
                  <a:ext cx="151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5811" name="Freihand 115810">
                  <a:extLst>
                    <a:ext uri="{FF2B5EF4-FFF2-40B4-BE49-F238E27FC236}">
                      <a16:creationId xmlns:a16="http://schemas.microsoft.com/office/drawing/2014/main" id="{196A0C5E-A64E-4E6A-9C9C-867ED7B0B48C}"/>
                    </a:ext>
                  </a:extLst>
                </p14:cNvPr>
                <p14:cNvContentPartPr/>
                <p14:nvPr/>
              </p14:nvContentPartPr>
              <p14:xfrm>
                <a:off x="6798973" y="2898912"/>
                <a:ext cx="83160" cy="208080"/>
              </p14:xfrm>
            </p:contentPart>
          </mc:Choice>
          <mc:Fallback>
            <p:pic>
              <p:nvPicPr>
                <p:cNvPr id="115811" name="Freihand 115810">
                  <a:extLst>
                    <a:ext uri="{FF2B5EF4-FFF2-40B4-BE49-F238E27FC236}">
                      <a16:creationId xmlns:a16="http://schemas.microsoft.com/office/drawing/2014/main" id="{196A0C5E-A64E-4E6A-9C9C-867ED7B0B48C}"/>
                    </a:ext>
                  </a:extLst>
                </p:cNvPr>
                <p:cNvPicPr/>
                <p:nvPr/>
              </p:nvPicPr>
              <p:blipFill>
                <a:blip r:embed="rId270"/>
                <a:stretch>
                  <a:fillRect/>
                </a:stretch>
              </p:blipFill>
              <p:spPr>
                <a:xfrm>
                  <a:off x="6794653" y="2894592"/>
                  <a:ext cx="918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5813" name="Freihand 115812">
                  <a:extLst>
                    <a:ext uri="{FF2B5EF4-FFF2-40B4-BE49-F238E27FC236}">
                      <a16:creationId xmlns:a16="http://schemas.microsoft.com/office/drawing/2014/main" id="{DA7EC277-BB17-485A-8EEA-270EA45AD847}"/>
                    </a:ext>
                  </a:extLst>
                </p14:cNvPr>
                <p14:cNvContentPartPr/>
                <p14:nvPr/>
              </p14:nvContentPartPr>
              <p14:xfrm>
                <a:off x="6841453" y="2905032"/>
                <a:ext cx="84600" cy="190440"/>
              </p14:xfrm>
            </p:contentPart>
          </mc:Choice>
          <mc:Fallback>
            <p:pic>
              <p:nvPicPr>
                <p:cNvPr id="115813" name="Freihand 115812">
                  <a:extLst>
                    <a:ext uri="{FF2B5EF4-FFF2-40B4-BE49-F238E27FC236}">
                      <a16:creationId xmlns:a16="http://schemas.microsoft.com/office/drawing/2014/main" id="{DA7EC277-BB17-485A-8EEA-270EA45AD847}"/>
                    </a:ext>
                  </a:extLst>
                </p:cNvPr>
                <p:cNvPicPr/>
                <p:nvPr/>
              </p:nvPicPr>
              <p:blipFill>
                <a:blip r:embed="rId272"/>
                <a:stretch>
                  <a:fillRect/>
                </a:stretch>
              </p:blipFill>
              <p:spPr>
                <a:xfrm>
                  <a:off x="6837133" y="2900712"/>
                  <a:ext cx="93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5814" name="Freihand 115813">
                  <a:extLst>
                    <a:ext uri="{FF2B5EF4-FFF2-40B4-BE49-F238E27FC236}">
                      <a16:creationId xmlns:a16="http://schemas.microsoft.com/office/drawing/2014/main" id="{26BB5C77-6318-4409-B920-AEF451A6DCD6}"/>
                    </a:ext>
                  </a:extLst>
                </p14:cNvPr>
                <p14:cNvContentPartPr/>
                <p14:nvPr/>
              </p14:nvContentPartPr>
              <p14:xfrm>
                <a:off x="6948373" y="2935272"/>
                <a:ext cx="184680" cy="151560"/>
              </p14:xfrm>
            </p:contentPart>
          </mc:Choice>
          <mc:Fallback>
            <p:pic>
              <p:nvPicPr>
                <p:cNvPr id="115814" name="Freihand 115813">
                  <a:extLst>
                    <a:ext uri="{FF2B5EF4-FFF2-40B4-BE49-F238E27FC236}">
                      <a16:creationId xmlns:a16="http://schemas.microsoft.com/office/drawing/2014/main" id="{26BB5C77-6318-4409-B920-AEF451A6DCD6}"/>
                    </a:ext>
                  </a:extLst>
                </p:cNvPr>
                <p:cNvPicPr/>
                <p:nvPr/>
              </p:nvPicPr>
              <p:blipFill>
                <a:blip r:embed="rId274"/>
                <a:stretch>
                  <a:fillRect/>
                </a:stretch>
              </p:blipFill>
              <p:spPr>
                <a:xfrm>
                  <a:off x="6944053" y="2930952"/>
                  <a:ext cx="193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5815" name="Freihand 115814">
                  <a:extLst>
                    <a:ext uri="{FF2B5EF4-FFF2-40B4-BE49-F238E27FC236}">
                      <a16:creationId xmlns:a16="http://schemas.microsoft.com/office/drawing/2014/main" id="{420F3145-F8D7-4499-869E-787F00711B90}"/>
                    </a:ext>
                  </a:extLst>
                </p14:cNvPr>
                <p14:cNvContentPartPr/>
                <p14:nvPr/>
              </p14:nvContentPartPr>
              <p14:xfrm>
                <a:off x="7106773" y="3019872"/>
                <a:ext cx="88560" cy="62280"/>
              </p14:xfrm>
            </p:contentPart>
          </mc:Choice>
          <mc:Fallback>
            <p:pic>
              <p:nvPicPr>
                <p:cNvPr id="115815" name="Freihand 115814">
                  <a:extLst>
                    <a:ext uri="{FF2B5EF4-FFF2-40B4-BE49-F238E27FC236}">
                      <a16:creationId xmlns:a16="http://schemas.microsoft.com/office/drawing/2014/main" id="{420F3145-F8D7-4499-869E-787F00711B90}"/>
                    </a:ext>
                  </a:extLst>
                </p:cNvPr>
                <p:cNvPicPr/>
                <p:nvPr/>
              </p:nvPicPr>
              <p:blipFill>
                <a:blip r:embed="rId276"/>
                <a:stretch>
                  <a:fillRect/>
                </a:stretch>
              </p:blipFill>
              <p:spPr>
                <a:xfrm>
                  <a:off x="7102453" y="3015552"/>
                  <a:ext cx="97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5817" name="Freihand 115816">
                  <a:extLst>
                    <a:ext uri="{FF2B5EF4-FFF2-40B4-BE49-F238E27FC236}">
                      <a16:creationId xmlns:a16="http://schemas.microsoft.com/office/drawing/2014/main" id="{524A9B1A-A320-4DDD-99AE-09E6F35DFD3A}"/>
                    </a:ext>
                  </a:extLst>
                </p14:cNvPr>
                <p14:cNvContentPartPr/>
                <p14:nvPr/>
              </p14:nvContentPartPr>
              <p14:xfrm>
                <a:off x="7187413" y="2900712"/>
                <a:ext cx="77040" cy="164160"/>
              </p14:xfrm>
            </p:contentPart>
          </mc:Choice>
          <mc:Fallback>
            <p:pic>
              <p:nvPicPr>
                <p:cNvPr id="115817" name="Freihand 115816">
                  <a:extLst>
                    <a:ext uri="{FF2B5EF4-FFF2-40B4-BE49-F238E27FC236}">
                      <a16:creationId xmlns:a16="http://schemas.microsoft.com/office/drawing/2014/main" id="{524A9B1A-A320-4DDD-99AE-09E6F35DFD3A}"/>
                    </a:ext>
                  </a:extLst>
                </p:cNvPr>
                <p:cNvPicPr/>
                <p:nvPr/>
              </p:nvPicPr>
              <p:blipFill>
                <a:blip r:embed="rId278"/>
                <a:stretch>
                  <a:fillRect/>
                </a:stretch>
              </p:blipFill>
              <p:spPr>
                <a:xfrm>
                  <a:off x="7183093" y="2896392"/>
                  <a:ext cx="85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5818" name="Freihand 115817">
                  <a:extLst>
                    <a:ext uri="{FF2B5EF4-FFF2-40B4-BE49-F238E27FC236}">
                      <a16:creationId xmlns:a16="http://schemas.microsoft.com/office/drawing/2014/main" id="{B348637B-A2DE-4CDC-9A15-B8FD5C441A02}"/>
                    </a:ext>
                  </a:extLst>
                </p14:cNvPr>
                <p14:cNvContentPartPr/>
                <p14:nvPr/>
              </p14:nvContentPartPr>
              <p14:xfrm>
                <a:off x="7114693" y="2911152"/>
                <a:ext cx="23040" cy="8640"/>
              </p14:xfrm>
            </p:contentPart>
          </mc:Choice>
          <mc:Fallback>
            <p:pic>
              <p:nvPicPr>
                <p:cNvPr id="115818" name="Freihand 115817">
                  <a:extLst>
                    <a:ext uri="{FF2B5EF4-FFF2-40B4-BE49-F238E27FC236}">
                      <a16:creationId xmlns:a16="http://schemas.microsoft.com/office/drawing/2014/main" id="{B348637B-A2DE-4CDC-9A15-B8FD5C441A02}"/>
                    </a:ext>
                  </a:extLst>
                </p:cNvPr>
                <p:cNvPicPr/>
                <p:nvPr/>
              </p:nvPicPr>
              <p:blipFill>
                <a:blip r:embed="rId280"/>
                <a:stretch>
                  <a:fillRect/>
                </a:stretch>
              </p:blipFill>
              <p:spPr>
                <a:xfrm>
                  <a:off x="7110373" y="2906832"/>
                  <a:ext cx="316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5819" name="Freihand 115818">
                  <a:extLst>
                    <a:ext uri="{FF2B5EF4-FFF2-40B4-BE49-F238E27FC236}">
                      <a16:creationId xmlns:a16="http://schemas.microsoft.com/office/drawing/2014/main" id="{F61FED86-1E9B-42DD-8168-22496B52E0F3}"/>
                    </a:ext>
                  </a:extLst>
                </p14:cNvPr>
                <p14:cNvContentPartPr/>
                <p14:nvPr/>
              </p14:nvContentPartPr>
              <p14:xfrm>
                <a:off x="7433653" y="3020952"/>
                <a:ext cx="244800" cy="58320"/>
              </p14:xfrm>
            </p:contentPart>
          </mc:Choice>
          <mc:Fallback>
            <p:pic>
              <p:nvPicPr>
                <p:cNvPr id="115819" name="Freihand 115818">
                  <a:extLst>
                    <a:ext uri="{FF2B5EF4-FFF2-40B4-BE49-F238E27FC236}">
                      <a16:creationId xmlns:a16="http://schemas.microsoft.com/office/drawing/2014/main" id="{F61FED86-1E9B-42DD-8168-22496B52E0F3}"/>
                    </a:ext>
                  </a:extLst>
                </p:cNvPr>
                <p:cNvPicPr/>
                <p:nvPr/>
              </p:nvPicPr>
              <p:blipFill>
                <a:blip r:embed="rId282"/>
                <a:stretch>
                  <a:fillRect/>
                </a:stretch>
              </p:blipFill>
              <p:spPr>
                <a:xfrm>
                  <a:off x="7429333" y="3016632"/>
                  <a:ext cx="253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5820" name="Freihand 115819">
                  <a:extLst>
                    <a:ext uri="{FF2B5EF4-FFF2-40B4-BE49-F238E27FC236}">
                      <a16:creationId xmlns:a16="http://schemas.microsoft.com/office/drawing/2014/main" id="{778C33E6-273A-47CF-85C8-93C8138EC6BD}"/>
                    </a:ext>
                  </a:extLst>
                </p14:cNvPr>
                <p14:cNvContentPartPr/>
                <p14:nvPr/>
              </p14:nvContentPartPr>
              <p14:xfrm>
                <a:off x="7644973" y="2944992"/>
                <a:ext cx="3240" cy="3960"/>
              </p14:xfrm>
            </p:contentPart>
          </mc:Choice>
          <mc:Fallback>
            <p:pic>
              <p:nvPicPr>
                <p:cNvPr id="115820" name="Freihand 115819">
                  <a:extLst>
                    <a:ext uri="{FF2B5EF4-FFF2-40B4-BE49-F238E27FC236}">
                      <a16:creationId xmlns:a16="http://schemas.microsoft.com/office/drawing/2014/main" id="{778C33E6-273A-47CF-85C8-93C8138EC6BD}"/>
                    </a:ext>
                  </a:extLst>
                </p:cNvPr>
                <p:cNvPicPr/>
                <p:nvPr/>
              </p:nvPicPr>
              <p:blipFill>
                <a:blip r:embed="rId284"/>
                <a:stretch>
                  <a:fillRect/>
                </a:stretch>
              </p:blipFill>
              <p:spPr>
                <a:xfrm>
                  <a:off x="7640653" y="2940672"/>
                  <a:ext cx="11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5821" name="Freihand 115820">
                  <a:extLst>
                    <a:ext uri="{FF2B5EF4-FFF2-40B4-BE49-F238E27FC236}">
                      <a16:creationId xmlns:a16="http://schemas.microsoft.com/office/drawing/2014/main" id="{CC7C4403-DD3F-4D97-B4EA-F534A177700C}"/>
                    </a:ext>
                  </a:extLst>
                </p14:cNvPr>
                <p14:cNvContentPartPr/>
                <p14:nvPr/>
              </p14:nvContentPartPr>
              <p14:xfrm>
                <a:off x="7909213" y="2977032"/>
                <a:ext cx="102600" cy="117360"/>
              </p14:xfrm>
            </p:contentPart>
          </mc:Choice>
          <mc:Fallback>
            <p:pic>
              <p:nvPicPr>
                <p:cNvPr id="115821" name="Freihand 115820">
                  <a:extLst>
                    <a:ext uri="{FF2B5EF4-FFF2-40B4-BE49-F238E27FC236}">
                      <a16:creationId xmlns:a16="http://schemas.microsoft.com/office/drawing/2014/main" id="{CC7C4403-DD3F-4D97-B4EA-F534A177700C}"/>
                    </a:ext>
                  </a:extLst>
                </p:cNvPr>
                <p:cNvPicPr/>
                <p:nvPr/>
              </p:nvPicPr>
              <p:blipFill>
                <a:blip r:embed="rId286"/>
                <a:stretch>
                  <a:fillRect/>
                </a:stretch>
              </p:blipFill>
              <p:spPr>
                <a:xfrm>
                  <a:off x="7904893" y="2972712"/>
                  <a:ext cx="111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5822" name="Freihand 115821">
                  <a:extLst>
                    <a:ext uri="{FF2B5EF4-FFF2-40B4-BE49-F238E27FC236}">
                      <a16:creationId xmlns:a16="http://schemas.microsoft.com/office/drawing/2014/main" id="{E5F4E450-B04A-4356-B516-2231E6662C48}"/>
                    </a:ext>
                  </a:extLst>
                </p14:cNvPr>
                <p14:cNvContentPartPr/>
                <p14:nvPr/>
              </p14:nvContentPartPr>
              <p14:xfrm>
                <a:off x="8056093" y="2957952"/>
                <a:ext cx="153360" cy="110880"/>
              </p14:xfrm>
            </p:contentPart>
          </mc:Choice>
          <mc:Fallback>
            <p:pic>
              <p:nvPicPr>
                <p:cNvPr id="115822" name="Freihand 115821">
                  <a:extLst>
                    <a:ext uri="{FF2B5EF4-FFF2-40B4-BE49-F238E27FC236}">
                      <a16:creationId xmlns:a16="http://schemas.microsoft.com/office/drawing/2014/main" id="{E5F4E450-B04A-4356-B516-2231E6662C48}"/>
                    </a:ext>
                  </a:extLst>
                </p:cNvPr>
                <p:cNvPicPr/>
                <p:nvPr/>
              </p:nvPicPr>
              <p:blipFill>
                <a:blip r:embed="rId288"/>
                <a:stretch>
                  <a:fillRect/>
                </a:stretch>
              </p:blipFill>
              <p:spPr>
                <a:xfrm>
                  <a:off x="8051773" y="2953632"/>
                  <a:ext cx="162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5823" name="Freihand 115822">
                  <a:extLst>
                    <a:ext uri="{FF2B5EF4-FFF2-40B4-BE49-F238E27FC236}">
                      <a16:creationId xmlns:a16="http://schemas.microsoft.com/office/drawing/2014/main" id="{8BB8CA1E-F335-4CF8-A865-F251AD65016B}"/>
                    </a:ext>
                  </a:extLst>
                </p14:cNvPr>
                <p14:cNvContentPartPr/>
                <p14:nvPr/>
              </p14:nvContentPartPr>
              <p14:xfrm>
                <a:off x="8213773" y="2921592"/>
                <a:ext cx="8280" cy="25560"/>
              </p14:xfrm>
            </p:contentPart>
          </mc:Choice>
          <mc:Fallback>
            <p:pic>
              <p:nvPicPr>
                <p:cNvPr id="115823" name="Freihand 115822">
                  <a:extLst>
                    <a:ext uri="{FF2B5EF4-FFF2-40B4-BE49-F238E27FC236}">
                      <a16:creationId xmlns:a16="http://schemas.microsoft.com/office/drawing/2014/main" id="{8BB8CA1E-F335-4CF8-A865-F251AD65016B}"/>
                    </a:ext>
                  </a:extLst>
                </p:cNvPr>
                <p:cNvPicPr/>
                <p:nvPr/>
              </p:nvPicPr>
              <p:blipFill>
                <a:blip r:embed="rId290"/>
                <a:stretch>
                  <a:fillRect/>
                </a:stretch>
              </p:blipFill>
              <p:spPr>
                <a:xfrm>
                  <a:off x="8209453" y="2917272"/>
                  <a:ext cx="169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5824" name="Freihand 115823">
                  <a:extLst>
                    <a:ext uri="{FF2B5EF4-FFF2-40B4-BE49-F238E27FC236}">
                      <a16:creationId xmlns:a16="http://schemas.microsoft.com/office/drawing/2014/main" id="{7C2F0E5B-BBC9-415C-985B-F6FA927DBD2E}"/>
                    </a:ext>
                  </a:extLst>
                </p14:cNvPr>
                <p14:cNvContentPartPr/>
                <p14:nvPr/>
              </p14:nvContentPartPr>
              <p14:xfrm>
                <a:off x="8254093" y="2906832"/>
                <a:ext cx="111960" cy="118440"/>
              </p14:xfrm>
            </p:contentPart>
          </mc:Choice>
          <mc:Fallback>
            <p:pic>
              <p:nvPicPr>
                <p:cNvPr id="115824" name="Freihand 115823">
                  <a:extLst>
                    <a:ext uri="{FF2B5EF4-FFF2-40B4-BE49-F238E27FC236}">
                      <a16:creationId xmlns:a16="http://schemas.microsoft.com/office/drawing/2014/main" id="{7C2F0E5B-BBC9-415C-985B-F6FA927DBD2E}"/>
                    </a:ext>
                  </a:extLst>
                </p:cNvPr>
                <p:cNvPicPr/>
                <p:nvPr/>
              </p:nvPicPr>
              <p:blipFill>
                <a:blip r:embed="rId292"/>
                <a:stretch>
                  <a:fillRect/>
                </a:stretch>
              </p:blipFill>
              <p:spPr>
                <a:xfrm>
                  <a:off x="8249773" y="2902512"/>
                  <a:ext cx="120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5825" name="Freihand 115824">
                  <a:extLst>
                    <a:ext uri="{FF2B5EF4-FFF2-40B4-BE49-F238E27FC236}">
                      <a16:creationId xmlns:a16="http://schemas.microsoft.com/office/drawing/2014/main" id="{9B32F805-77EF-4FDF-96BA-64CD23A848D2}"/>
                    </a:ext>
                  </a:extLst>
                </p14:cNvPr>
                <p14:cNvContentPartPr/>
                <p14:nvPr/>
              </p14:nvContentPartPr>
              <p14:xfrm>
                <a:off x="8355613" y="2980632"/>
                <a:ext cx="221040" cy="34200"/>
              </p14:xfrm>
            </p:contentPart>
          </mc:Choice>
          <mc:Fallback>
            <p:pic>
              <p:nvPicPr>
                <p:cNvPr id="115825" name="Freihand 115824">
                  <a:extLst>
                    <a:ext uri="{FF2B5EF4-FFF2-40B4-BE49-F238E27FC236}">
                      <a16:creationId xmlns:a16="http://schemas.microsoft.com/office/drawing/2014/main" id="{9B32F805-77EF-4FDF-96BA-64CD23A848D2}"/>
                    </a:ext>
                  </a:extLst>
                </p:cNvPr>
                <p:cNvPicPr/>
                <p:nvPr/>
              </p:nvPicPr>
              <p:blipFill>
                <a:blip r:embed="rId294"/>
                <a:stretch>
                  <a:fillRect/>
                </a:stretch>
              </p:blipFill>
              <p:spPr>
                <a:xfrm>
                  <a:off x="8351293" y="2976312"/>
                  <a:ext cx="229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5826" name="Freihand 115825">
                  <a:extLst>
                    <a:ext uri="{FF2B5EF4-FFF2-40B4-BE49-F238E27FC236}">
                      <a16:creationId xmlns:a16="http://schemas.microsoft.com/office/drawing/2014/main" id="{6692E0F8-45CF-49D7-B387-D987AACBDC45}"/>
                    </a:ext>
                  </a:extLst>
                </p14:cNvPr>
                <p14:cNvContentPartPr/>
                <p14:nvPr/>
              </p14:nvContentPartPr>
              <p14:xfrm>
                <a:off x="8655133" y="2935632"/>
                <a:ext cx="291960" cy="109800"/>
              </p14:xfrm>
            </p:contentPart>
          </mc:Choice>
          <mc:Fallback>
            <p:pic>
              <p:nvPicPr>
                <p:cNvPr id="115826" name="Freihand 115825">
                  <a:extLst>
                    <a:ext uri="{FF2B5EF4-FFF2-40B4-BE49-F238E27FC236}">
                      <a16:creationId xmlns:a16="http://schemas.microsoft.com/office/drawing/2014/main" id="{6692E0F8-45CF-49D7-B387-D987AACBDC45}"/>
                    </a:ext>
                  </a:extLst>
                </p:cNvPr>
                <p:cNvPicPr/>
                <p:nvPr/>
              </p:nvPicPr>
              <p:blipFill>
                <a:blip r:embed="rId296"/>
                <a:stretch>
                  <a:fillRect/>
                </a:stretch>
              </p:blipFill>
              <p:spPr>
                <a:xfrm>
                  <a:off x="8650813" y="2931312"/>
                  <a:ext cx="300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5827" name="Freihand 115826">
                  <a:extLst>
                    <a:ext uri="{FF2B5EF4-FFF2-40B4-BE49-F238E27FC236}">
                      <a16:creationId xmlns:a16="http://schemas.microsoft.com/office/drawing/2014/main" id="{316FB7EC-684C-4350-9F96-589B8DEBC535}"/>
                    </a:ext>
                  </a:extLst>
                </p14:cNvPr>
                <p14:cNvContentPartPr/>
                <p14:nvPr/>
              </p14:nvContentPartPr>
              <p14:xfrm>
                <a:off x="9136813" y="2868672"/>
                <a:ext cx="160200" cy="180360"/>
              </p14:xfrm>
            </p:contentPart>
          </mc:Choice>
          <mc:Fallback>
            <p:pic>
              <p:nvPicPr>
                <p:cNvPr id="115827" name="Freihand 115826">
                  <a:extLst>
                    <a:ext uri="{FF2B5EF4-FFF2-40B4-BE49-F238E27FC236}">
                      <a16:creationId xmlns:a16="http://schemas.microsoft.com/office/drawing/2014/main" id="{316FB7EC-684C-4350-9F96-589B8DEBC535}"/>
                    </a:ext>
                  </a:extLst>
                </p:cNvPr>
                <p:cNvPicPr/>
                <p:nvPr/>
              </p:nvPicPr>
              <p:blipFill>
                <a:blip r:embed="rId298"/>
                <a:stretch>
                  <a:fillRect/>
                </a:stretch>
              </p:blipFill>
              <p:spPr>
                <a:xfrm>
                  <a:off x="9132493" y="2864352"/>
                  <a:ext cx="1688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5828" name="Freihand 115827">
                  <a:extLst>
                    <a:ext uri="{FF2B5EF4-FFF2-40B4-BE49-F238E27FC236}">
                      <a16:creationId xmlns:a16="http://schemas.microsoft.com/office/drawing/2014/main" id="{438D5F9F-4F21-460C-9515-FFB5F8A5BBF7}"/>
                    </a:ext>
                  </a:extLst>
                </p14:cNvPr>
                <p14:cNvContentPartPr/>
                <p14:nvPr/>
              </p14:nvContentPartPr>
              <p14:xfrm>
                <a:off x="9322933" y="2904672"/>
                <a:ext cx="471240" cy="114480"/>
              </p14:xfrm>
            </p:contentPart>
          </mc:Choice>
          <mc:Fallback>
            <p:pic>
              <p:nvPicPr>
                <p:cNvPr id="115828" name="Freihand 115827">
                  <a:extLst>
                    <a:ext uri="{FF2B5EF4-FFF2-40B4-BE49-F238E27FC236}">
                      <a16:creationId xmlns:a16="http://schemas.microsoft.com/office/drawing/2014/main" id="{438D5F9F-4F21-460C-9515-FFB5F8A5BBF7}"/>
                    </a:ext>
                  </a:extLst>
                </p:cNvPr>
                <p:cNvPicPr/>
                <p:nvPr/>
              </p:nvPicPr>
              <p:blipFill>
                <a:blip r:embed="rId300"/>
                <a:stretch>
                  <a:fillRect/>
                </a:stretch>
              </p:blipFill>
              <p:spPr>
                <a:xfrm>
                  <a:off x="9318613" y="2900352"/>
                  <a:ext cx="479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15829" name="Freihand 115828">
                  <a:extLst>
                    <a:ext uri="{FF2B5EF4-FFF2-40B4-BE49-F238E27FC236}">
                      <a16:creationId xmlns:a16="http://schemas.microsoft.com/office/drawing/2014/main" id="{58A72A79-CCA5-4E0F-AD4C-238FB4291559}"/>
                    </a:ext>
                  </a:extLst>
                </p14:cNvPr>
                <p14:cNvContentPartPr/>
                <p14:nvPr/>
              </p14:nvContentPartPr>
              <p14:xfrm>
                <a:off x="9780133" y="2874792"/>
                <a:ext cx="28080" cy="20880"/>
              </p14:xfrm>
            </p:contentPart>
          </mc:Choice>
          <mc:Fallback>
            <p:pic>
              <p:nvPicPr>
                <p:cNvPr id="115829" name="Freihand 115828">
                  <a:extLst>
                    <a:ext uri="{FF2B5EF4-FFF2-40B4-BE49-F238E27FC236}">
                      <a16:creationId xmlns:a16="http://schemas.microsoft.com/office/drawing/2014/main" id="{58A72A79-CCA5-4E0F-AD4C-238FB4291559}"/>
                    </a:ext>
                  </a:extLst>
                </p:cNvPr>
                <p:cNvPicPr/>
                <p:nvPr/>
              </p:nvPicPr>
              <p:blipFill>
                <a:blip r:embed="rId302"/>
                <a:stretch>
                  <a:fillRect/>
                </a:stretch>
              </p:blipFill>
              <p:spPr>
                <a:xfrm>
                  <a:off x="9775813" y="2870472"/>
                  <a:ext cx="36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15830" name="Freihand 115829">
                  <a:extLst>
                    <a:ext uri="{FF2B5EF4-FFF2-40B4-BE49-F238E27FC236}">
                      <a16:creationId xmlns:a16="http://schemas.microsoft.com/office/drawing/2014/main" id="{D64C29A8-CE1E-4E68-886F-F01F0D939190}"/>
                    </a:ext>
                  </a:extLst>
                </p14:cNvPr>
                <p14:cNvContentPartPr/>
                <p14:nvPr/>
              </p14:nvContentPartPr>
              <p14:xfrm>
                <a:off x="9829093" y="2923032"/>
                <a:ext cx="117360" cy="70920"/>
              </p14:xfrm>
            </p:contentPart>
          </mc:Choice>
          <mc:Fallback>
            <p:pic>
              <p:nvPicPr>
                <p:cNvPr id="115830" name="Freihand 115829">
                  <a:extLst>
                    <a:ext uri="{FF2B5EF4-FFF2-40B4-BE49-F238E27FC236}">
                      <a16:creationId xmlns:a16="http://schemas.microsoft.com/office/drawing/2014/main" id="{D64C29A8-CE1E-4E68-886F-F01F0D939190}"/>
                    </a:ext>
                  </a:extLst>
                </p:cNvPr>
                <p:cNvPicPr/>
                <p:nvPr/>
              </p:nvPicPr>
              <p:blipFill>
                <a:blip r:embed="rId304"/>
                <a:stretch>
                  <a:fillRect/>
                </a:stretch>
              </p:blipFill>
              <p:spPr>
                <a:xfrm>
                  <a:off x="9824773" y="2918712"/>
                  <a:ext cx="126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15831" name="Freihand 115830">
                  <a:extLst>
                    <a:ext uri="{FF2B5EF4-FFF2-40B4-BE49-F238E27FC236}">
                      <a16:creationId xmlns:a16="http://schemas.microsoft.com/office/drawing/2014/main" id="{24CE79AC-A4F1-4111-9D73-EBE7A2D793AE}"/>
                    </a:ext>
                  </a:extLst>
                </p14:cNvPr>
                <p14:cNvContentPartPr/>
                <p14:nvPr/>
              </p14:nvContentPartPr>
              <p14:xfrm>
                <a:off x="9975253" y="2900712"/>
                <a:ext cx="243000" cy="107280"/>
              </p14:xfrm>
            </p:contentPart>
          </mc:Choice>
          <mc:Fallback>
            <p:pic>
              <p:nvPicPr>
                <p:cNvPr id="115831" name="Freihand 115830">
                  <a:extLst>
                    <a:ext uri="{FF2B5EF4-FFF2-40B4-BE49-F238E27FC236}">
                      <a16:creationId xmlns:a16="http://schemas.microsoft.com/office/drawing/2014/main" id="{24CE79AC-A4F1-4111-9D73-EBE7A2D793AE}"/>
                    </a:ext>
                  </a:extLst>
                </p:cNvPr>
                <p:cNvPicPr/>
                <p:nvPr/>
              </p:nvPicPr>
              <p:blipFill>
                <a:blip r:embed="rId306"/>
                <a:stretch>
                  <a:fillRect/>
                </a:stretch>
              </p:blipFill>
              <p:spPr>
                <a:xfrm>
                  <a:off x="9970933" y="2896392"/>
                  <a:ext cx="251640" cy="11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7">
            <p14:nvContentPartPr>
              <p14:cNvPr id="115834" name="Freihand 115833">
                <a:extLst>
                  <a:ext uri="{FF2B5EF4-FFF2-40B4-BE49-F238E27FC236}">
                    <a16:creationId xmlns:a16="http://schemas.microsoft.com/office/drawing/2014/main" id="{1C900635-A3EF-4BAC-AAD6-C3995891757D}"/>
                  </a:ext>
                </a:extLst>
              </p14:cNvPr>
              <p14:cNvContentPartPr/>
              <p14:nvPr/>
            </p14:nvContentPartPr>
            <p14:xfrm>
              <a:off x="465853" y="3852192"/>
              <a:ext cx="1241280" cy="89280"/>
            </p14:xfrm>
          </p:contentPart>
        </mc:Choice>
        <mc:Fallback>
          <p:pic>
            <p:nvPicPr>
              <p:cNvPr id="115834" name="Freihand 115833">
                <a:extLst>
                  <a:ext uri="{FF2B5EF4-FFF2-40B4-BE49-F238E27FC236}">
                    <a16:creationId xmlns:a16="http://schemas.microsoft.com/office/drawing/2014/main" id="{1C900635-A3EF-4BAC-AAD6-C3995891757D}"/>
                  </a:ext>
                </a:extLst>
              </p:cNvPr>
              <p:cNvPicPr/>
              <p:nvPr/>
            </p:nvPicPr>
            <p:blipFill>
              <a:blip r:embed="rId308"/>
              <a:stretch>
                <a:fillRect/>
              </a:stretch>
            </p:blipFill>
            <p:spPr>
              <a:xfrm>
                <a:off x="461533" y="3847872"/>
                <a:ext cx="1249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15835" name="Freihand 115834">
                <a:extLst>
                  <a:ext uri="{FF2B5EF4-FFF2-40B4-BE49-F238E27FC236}">
                    <a16:creationId xmlns:a16="http://schemas.microsoft.com/office/drawing/2014/main" id="{4BC62794-48E2-4073-8C1A-6FB68D17B817}"/>
                  </a:ext>
                </a:extLst>
              </p14:cNvPr>
              <p14:cNvContentPartPr/>
              <p14:nvPr/>
            </p14:nvContentPartPr>
            <p14:xfrm>
              <a:off x="2231653" y="3751032"/>
              <a:ext cx="2728440" cy="65520"/>
            </p14:xfrm>
          </p:contentPart>
        </mc:Choice>
        <mc:Fallback>
          <p:pic>
            <p:nvPicPr>
              <p:cNvPr id="115835" name="Freihand 115834">
                <a:extLst>
                  <a:ext uri="{FF2B5EF4-FFF2-40B4-BE49-F238E27FC236}">
                    <a16:creationId xmlns:a16="http://schemas.microsoft.com/office/drawing/2014/main" id="{4BC62794-48E2-4073-8C1A-6FB68D17B817}"/>
                  </a:ext>
                </a:extLst>
              </p:cNvPr>
              <p:cNvPicPr/>
              <p:nvPr/>
            </p:nvPicPr>
            <p:blipFill>
              <a:blip r:embed="rId310"/>
              <a:stretch>
                <a:fillRect/>
              </a:stretch>
            </p:blipFill>
            <p:spPr>
              <a:xfrm>
                <a:off x="2227333" y="3746712"/>
                <a:ext cx="2737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15836" name="Freihand 115835">
                <a:extLst>
                  <a:ext uri="{FF2B5EF4-FFF2-40B4-BE49-F238E27FC236}">
                    <a16:creationId xmlns:a16="http://schemas.microsoft.com/office/drawing/2014/main" id="{06CCC9A1-EAAC-46F8-ADD8-0D181B1C9DB5}"/>
                  </a:ext>
                </a:extLst>
              </p14:cNvPr>
              <p14:cNvContentPartPr/>
              <p14:nvPr/>
            </p14:nvContentPartPr>
            <p14:xfrm>
              <a:off x="5433853" y="3771192"/>
              <a:ext cx="3313080" cy="28440"/>
            </p14:xfrm>
          </p:contentPart>
        </mc:Choice>
        <mc:Fallback>
          <p:pic>
            <p:nvPicPr>
              <p:cNvPr id="115836" name="Freihand 115835">
                <a:extLst>
                  <a:ext uri="{FF2B5EF4-FFF2-40B4-BE49-F238E27FC236}">
                    <a16:creationId xmlns:a16="http://schemas.microsoft.com/office/drawing/2014/main" id="{06CCC9A1-EAAC-46F8-ADD8-0D181B1C9DB5}"/>
                  </a:ext>
                </a:extLst>
              </p:cNvPr>
              <p:cNvPicPr/>
              <p:nvPr/>
            </p:nvPicPr>
            <p:blipFill>
              <a:blip r:embed="rId312"/>
              <a:stretch>
                <a:fillRect/>
              </a:stretch>
            </p:blipFill>
            <p:spPr>
              <a:xfrm>
                <a:off x="5429533" y="3766872"/>
                <a:ext cx="3321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5837" name="Freihand 115836">
                <a:extLst>
                  <a:ext uri="{FF2B5EF4-FFF2-40B4-BE49-F238E27FC236}">
                    <a16:creationId xmlns:a16="http://schemas.microsoft.com/office/drawing/2014/main" id="{15593A97-D93A-423A-BFB3-1BC44A0FFA07}"/>
                  </a:ext>
                </a:extLst>
              </p14:cNvPr>
              <p14:cNvContentPartPr/>
              <p14:nvPr/>
            </p14:nvContentPartPr>
            <p14:xfrm>
              <a:off x="2155333" y="4099512"/>
              <a:ext cx="3153960" cy="90720"/>
            </p14:xfrm>
          </p:contentPart>
        </mc:Choice>
        <mc:Fallback>
          <p:pic>
            <p:nvPicPr>
              <p:cNvPr id="115837" name="Freihand 115836">
                <a:extLst>
                  <a:ext uri="{FF2B5EF4-FFF2-40B4-BE49-F238E27FC236}">
                    <a16:creationId xmlns:a16="http://schemas.microsoft.com/office/drawing/2014/main" id="{15593A97-D93A-423A-BFB3-1BC44A0FFA07}"/>
                  </a:ext>
                </a:extLst>
              </p:cNvPr>
              <p:cNvPicPr/>
              <p:nvPr/>
            </p:nvPicPr>
            <p:blipFill>
              <a:blip r:embed="rId314"/>
              <a:stretch>
                <a:fillRect/>
              </a:stretch>
            </p:blipFill>
            <p:spPr>
              <a:xfrm>
                <a:off x="2151013" y="4095192"/>
                <a:ext cx="3162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5838" name="Freihand 115837">
                <a:extLst>
                  <a:ext uri="{FF2B5EF4-FFF2-40B4-BE49-F238E27FC236}">
                    <a16:creationId xmlns:a16="http://schemas.microsoft.com/office/drawing/2014/main" id="{E42C6991-6891-466C-A432-122711BC3955}"/>
                  </a:ext>
                </a:extLst>
              </p14:cNvPr>
              <p14:cNvContentPartPr/>
              <p14:nvPr/>
            </p14:nvContentPartPr>
            <p14:xfrm>
              <a:off x="5412613" y="4171512"/>
              <a:ext cx="3957840" cy="71640"/>
            </p14:xfrm>
          </p:contentPart>
        </mc:Choice>
        <mc:Fallback>
          <p:pic>
            <p:nvPicPr>
              <p:cNvPr id="115838" name="Freihand 115837">
                <a:extLst>
                  <a:ext uri="{FF2B5EF4-FFF2-40B4-BE49-F238E27FC236}">
                    <a16:creationId xmlns:a16="http://schemas.microsoft.com/office/drawing/2014/main" id="{E42C6991-6891-466C-A432-122711BC3955}"/>
                  </a:ext>
                </a:extLst>
              </p:cNvPr>
              <p:cNvPicPr/>
              <p:nvPr/>
            </p:nvPicPr>
            <p:blipFill>
              <a:blip r:embed="rId316"/>
              <a:stretch>
                <a:fillRect/>
              </a:stretch>
            </p:blipFill>
            <p:spPr>
              <a:xfrm>
                <a:off x="5408293" y="4167192"/>
                <a:ext cx="3966480" cy="80280"/>
              </a:xfrm>
              <a:prstGeom prst="rect">
                <a:avLst/>
              </a:prstGeom>
            </p:spPr>
          </p:pic>
        </mc:Fallback>
      </mc:AlternateContent>
      <p:grpSp>
        <p:nvGrpSpPr>
          <p:cNvPr id="115843" name="Gruppieren 115842">
            <a:extLst>
              <a:ext uri="{FF2B5EF4-FFF2-40B4-BE49-F238E27FC236}">
                <a16:creationId xmlns:a16="http://schemas.microsoft.com/office/drawing/2014/main" id="{C5E8A24B-CB95-47E4-A166-9A2DEF9D8857}"/>
              </a:ext>
            </a:extLst>
          </p:cNvPr>
          <p:cNvGrpSpPr/>
          <p:nvPr/>
        </p:nvGrpSpPr>
        <p:grpSpPr>
          <a:xfrm>
            <a:off x="250213" y="4780272"/>
            <a:ext cx="5983920" cy="166680"/>
            <a:chOff x="250213" y="4780272"/>
            <a:chExt cx="5983920" cy="166680"/>
          </a:xfrm>
        </p:grpSpPr>
        <mc:AlternateContent xmlns:mc="http://schemas.openxmlformats.org/markup-compatibility/2006">
          <mc:Choice xmlns:p14="http://schemas.microsoft.com/office/powerpoint/2010/main" Requires="p14">
            <p:contentPart p14:bwMode="auto" r:id="rId317">
              <p14:nvContentPartPr>
                <p14:cNvPr id="115839" name="Freihand 115838">
                  <a:extLst>
                    <a:ext uri="{FF2B5EF4-FFF2-40B4-BE49-F238E27FC236}">
                      <a16:creationId xmlns:a16="http://schemas.microsoft.com/office/drawing/2014/main" id="{74C9A7F7-B034-40AC-81C0-15E8F23BA112}"/>
                    </a:ext>
                  </a:extLst>
                </p14:cNvPr>
                <p14:cNvContentPartPr/>
                <p14:nvPr/>
              </p14:nvContentPartPr>
              <p14:xfrm>
                <a:off x="886333" y="4780272"/>
                <a:ext cx="106560" cy="1080"/>
              </p14:xfrm>
            </p:contentPart>
          </mc:Choice>
          <mc:Fallback>
            <p:pic>
              <p:nvPicPr>
                <p:cNvPr id="115839" name="Freihand 115838">
                  <a:extLst>
                    <a:ext uri="{FF2B5EF4-FFF2-40B4-BE49-F238E27FC236}">
                      <a16:creationId xmlns:a16="http://schemas.microsoft.com/office/drawing/2014/main" id="{74C9A7F7-B034-40AC-81C0-15E8F23BA112}"/>
                    </a:ext>
                  </a:extLst>
                </p:cNvPr>
                <p:cNvPicPr/>
                <p:nvPr/>
              </p:nvPicPr>
              <p:blipFill>
                <a:blip r:embed="rId318"/>
                <a:stretch>
                  <a:fillRect/>
                </a:stretch>
              </p:blipFill>
              <p:spPr>
                <a:xfrm>
                  <a:off x="882013" y="4775952"/>
                  <a:ext cx="1152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15840" name="Freihand 115839">
                  <a:extLst>
                    <a:ext uri="{FF2B5EF4-FFF2-40B4-BE49-F238E27FC236}">
                      <a16:creationId xmlns:a16="http://schemas.microsoft.com/office/drawing/2014/main" id="{544FB14F-FDBF-4E06-8105-ED571CDB27F4}"/>
                    </a:ext>
                  </a:extLst>
                </p14:cNvPr>
                <p14:cNvContentPartPr/>
                <p14:nvPr/>
              </p14:nvContentPartPr>
              <p14:xfrm>
                <a:off x="250213" y="4846152"/>
                <a:ext cx="874080" cy="100800"/>
              </p14:xfrm>
            </p:contentPart>
          </mc:Choice>
          <mc:Fallback>
            <p:pic>
              <p:nvPicPr>
                <p:cNvPr id="115840" name="Freihand 115839">
                  <a:extLst>
                    <a:ext uri="{FF2B5EF4-FFF2-40B4-BE49-F238E27FC236}">
                      <a16:creationId xmlns:a16="http://schemas.microsoft.com/office/drawing/2014/main" id="{544FB14F-FDBF-4E06-8105-ED571CDB27F4}"/>
                    </a:ext>
                  </a:extLst>
                </p:cNvPr>
                <p:cNvPicPr/>
                <p:nvPr/>
              </p:nvPicPr>
              <p:blipFill>
                <a:blip r:embed="rId320"/>
                <a:stretch>
                  <a:fillRect/>
                </a:stretch>
              </p:blipFill>
              <p:spPr>
                <a:xfrm>
                  <a:off x="245893" y="4841832"/>
                  <a:ext cx="882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5842" name="Freihand 115841">
                  <a:extLst>
                    <a:ext uri="{FF2B5EF4-FFF2-40B4-BE49-F238E27FC236}">
                      <a16:creationId xmlns:a16="http://schemas.microsoft.com/office/drawing/2014/main" id="{259A72C1-B9EF-4C75-822D-947C0470C6B3}"/>
                    </a:ext>
                  </a:extLst>
                </p14:cNvPr>
                <p14:cNvContentPartPr/>
                <p14:nvPr/>
              </p14:nvContentPartPr>
              <p14:xfrm>
                <a:off x="2153173" y="4792512"/>
                <a:ext cx="4080960" cy="141840"/>
              </p14:xfrm>
            </p:contentPart>
          </mc:Choice>
          <mc:Fallback>
            <p:pic>
              <p:nvPicPr>
                <p:cNvPr id="115842" name="Freihand 115841">
                  <a:extLst>
                    <a:ext uri="{FF2B5EF4-FFF2-40B4-BE49-F238E27FC236}">
                      <a16:creationId xmlns:a16="http://schemas.microsoft.com/office/drawing/2014/main" id="{259A72C1-B9EF-4C75-822D-947C0470C6B3}"/>
                    </a:ext>
                  </a:extLst>
                </p:cNvPr>
                <p:cNvPicPr/>
                <p:nvPr/>
              </p:nvPicPr>
              <p:blipFill>
                <a:blip r:embed="rId322"/>
                <a:stretch>
                  <a:fillRect/>
                </a:stretch>
              </p:blipFill>
              <p:spPr>
                <a:xfrm>
                  <a:off x="2148853" y="4788192"/>
                  <a:ext cx="4089600" cy="150480"/>
                </a:xfrm>
                <a:prstGeom prst="rect">
                  <a:avLst/>
                </a:prstGeom>
              </p:spPr>
            </p:pic>
          </mc:Fallback>
        </mc:AlternateContent>
      </p:grpSp>
      <p:grpSp>
        <p:nvGrpSpPr>
          <p:cNvPr id="115846" name="Gruppieren 115845">
            <a:extLst>
              <a:ext uri="{FF2B5EF4-FFF2-40B4-BE49-F238E27FC236}">
                <a16:creationId xmlns:a16="http://schemas.microsoft.com/office/drawing/2014/main" id="{D16A7EE1-FB3D-4086-998C-B6C018D36306}"/>
              </a:ext>
            </a:extLst>
          </p:cNvPr>
          <p:cNvGrpSpPr/>
          <p:nvPr/>
        </p:nvGrpSpPr>
        <p:grpSpPr>
          <a:xfrm>
            <a:off x="1933213" y="5164032"/>
            <a:ext cx="5311080" cy="182880"/>
            <a:chOff x="1933213" y="5164032"/>
            <a:chExt cx="5311080" cy="182880"/>
          </a:xfrm>
        </p:grpSpPr>
        <mc:AlternateContent xmlns:mc="http://schemas.openxmlformats.org/markup-compatibility/2006">
          <mc:Choice xmlns:p14="http://schemas.microsoft.com/office/powerpoint/2010/main" Requires="p14">
            <p:contentPart p14:bwMode="auto" r:id="rId323">
              <p14:nvContentPartPr>
                <p14:cNvPr id="115844" name="Freihand 115843">
                  <a:extLst>
                    <a:ext uri="{FF2B5EF4-FFF2-40B4-BE49-F238E27FC236}">
                      <a16:creationId xmlns:a16="http://schemas.microsoft.com/office/drawing/2014/main" id="{F3AA9714-BE6B-4D25-8697-A57DF6BB86D7}"/>
                    </a:ext>
                  </a:extLst>
                </p14:cNvPr>
                <p14:cNvContentPartPr/>
                <p14:nvPr/>
              </p14:nvContentPartPr>
              <p14:xfrm>
                <a:off x="1933213" y="5164032"/>
                <a:ext cx="2427480" cy="182880"/>
              </p14:xfrm>
            </p:contentPart>
          </mc:Choice>
          <mc:Fallback>
            <p:pic>
              <p:nvPicPr>
                <p:cNvPr id="115844" name="Freihand 115843">
                  <a:extLst>
                    <a:ext uri="{FF2B5EF4-FFF2-40B4-BE49-F238E27FC236}">
                      <a16:creationId xmlns:a16="http://schemas.microsoft.com/office/drawing/2014/main" id="{F3AA9714-BE6B-4D25-8697-A57DF6BB86D7}"/>
                    </a:ext>
                  </a:extLst>
                </p:cNvPr>
                <p:cNvPicPr/>
                <p:nvPr/>
              </p:nvPicPr>
              <p:blipFill>
                <a:blip r:embed="rId324"/>
                <a:stretch>
                  <a:fillRect/>
                </a:stretch>
              </p:blipFill>
              <p:spPr>
                <a:xfrm>
                  <a:off x="1928893" y="5159712"/>
                  <a:ext cx="2436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15845" name="Freihand 115844">
                  <a:extLst>
                    <a:ext uri="{FF2B5EF4-FFF2-40B4-BE49-F238E27FC236}">
                      <a16:creationId xmlns:a16="http://schemas.microsoft.com/office/drawing/2014/main" id="{D51216A3-A61E-4B97-B5D2-7930E4778F96}"/>
                    </a:ext>
                  </a:extLst>
                </p14:cNvPr>
                <p14:cNvContentPartPr/>
                <p14:nvPr/>
              </p14:nvContentPartPr>
              <p14:xfrm>
                <a:off x="4535293" y="5194992"/>
                <a:ext cx="2709000" cy="89280"/>
              </p14:xfrm>
            </p:contentPart>
          </mc:Choice>
          <mc:Fallback>
            <p:pic>
              <p:nvPicPr>
                <p:cNvPr id="115845" name="Freihand 115844">
                  <a:extLst>
                    <a:ext uri="{FF2B5EF4-FFF2-40B4-BE49-F238E27FC236}">
                      <a16:creationId xmlns:a16="http://schemas.microsoft.com/office/drawing/2014/main" id="{D51216A3-A61E-4B97-B5D2-7930E4778F96}"/>
                    </a:ext>
                  </a:extLst>
                </p:cNvPr>
                <p:cNvPicPr/>
                <p:nvPr/>
              </p:nvPicPr>
              <p:blipFill>
                <a:blip r:embed="rId326"/>
                <a:stretch>
                  <a:fillRect/>
                </a:stretch>
              </p:blipFill>
              <p:spPr>
                <a:xfrm>
                  <a:off x="4530973" y="5190672"/>
                  <a:ext cx="2717640" cy="97920"/>
                </a:xfrm>
                <a:prstGeom prst="rect">
                  <a:avLst/>
                </a:prstGeom>
              </p:spPr>
            </p:pic>
          </mc:Fallback>
        </mc:AlternateContent>
      </p:gr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06413A6-170D-4AC5-96EC-D2FEDDD4BD58}"/>
                  </a:ext>
                </a:extLst>
              </p14:cNvPr>
              <p14:cNvContentPartPr/>
              <p14:nvPr/>
            </p14:nvContentPartPr>
            <p14:xfrm>
              <a:off x="3260893" y="1553232"/>
              <a:ext cx="2964600" cy="582840"/>
            </p14:xfrm>
          </p:contentPart>
        </mc:Choice>
        <mc:Fallback>
          <p:pic>
            <p:nvPicPr>
              <p:cNvPr id="2" name="Freihand 1">
                <a:extLst>
                  <a:ext uri="{FF2B5EF4-FFF2-40B4-BE49-F238E27FC236}">
                    <a16:creationId xmlns:a16="http://schemas.microsoft.com/office/drawing/2014/main" id="{A06413A6-170D-4AC5-96EC-D2FEDDD4BD58}"/>
                  </a:ext>
                </a:extLst>
              </p:cNvPr>
              <p:cNvPicPr/>
              <p:nvPr/>
            </p:nvPicPr>
            <p:blipFill>
              <a:blip r:embed="rId4"/>
              <a:stretch>
                <a:fillRect/>
              </a:stretch>
            </p:blipFill>
            <p:spPr>
              <a:xfrm>
                <a:off x="3256573" y="1548912"/>
                <a:ext cx="297324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6DC1125-7726-44D6-A87F-5482CB15A388}"/>
                  </a:ext>
                </a:extLst>
              </p14:cNvPr>
              <p14:cNvContentPartPr/>
              <p14:nvPr/>
            </p14:nvContentPartPr>
            <p14:xfrm>
              <a:off x="267133" y="5385432"/>
              <a:ext cx="2614680" cy="63360"/>
            </p14:xfrm>
          </p:contentPart>
        </mc:Choice>
        <mc:Fallback>
          <p:pic>
            <p:nvPicPr>
              <p:cNvPr id="3" name="Freihand 2">
                <a:extLst>
                  <a:ext uri="{FF2B5EF4-FFF2-40B4-BE49-F238E27FC236}">
                    <a16:creationId xmlns:a16="http://schemas.microsoft.com/office/drawing/2014/main" id="{56DC1125-7726-44D6-A87F-5482CB15A388}"/>
                  </a:ext>
                </a:extLst>
              </p:cNvPr>
              <p:cNvPicPr/>
              <p:nvPr/>
            </p:nvPicPr>
            <p:blipFill>
              <a:blip r:embed="rId6"/>
              <a:stretch>
                <a:fillRect/>
              </a:stretch>
            </p:blipFill>
            <p:spPr>
              <a:xfrm>
                <a:off x="262813" y="5381112"/>
                <a:ext cx="2623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94FCE9D-9F23-4170-89CC-B4D455F36C4B}"/>
                  </a:ext>
                </a:extLst>
              </p14:cNvPr>
              <p14:cNvContentPartPr/>
              <p14:nvPr/>
            </p14:nvContentPartPr>
            <p14:xfrm>
              <a:off x="3179893" y="2573832"/>
              <a:ext cx="1007280" cy="45360"/>
            </p14:xfrm>
          </p:contentPart>
        </mc:Choice>
        <mc:Fallback>
          <p:pic>
            <p:nvPicPr>
              <p:cNvPr id="4" name="Freihand 3">
                <a:extLst>
                  <a:ext uri="{FF2B5EF4-FFF2-40B4-BE49-F238E27FC236}">
                    <a16:creationId xmlns:a16="http://schemas.microsoft.com/office/drawing/2014/main" id="{794FCE9D-9F23-4170-89CC-B4D455F36C4B}"/>
                  </a:ext>
                </a:extLst>
              </p:cNvPr>
              <p:cNvPicPr/>
              <p:nvPr/>
            </p:nvPicPr>
            <p:blipFill>
              <a:blip r:embed="rId8"/>
              <a:stretch>
                <a:fillRect/>
              </a:stretch>
            </p:blipFill>
            <p:spPr>
              <a:xfrm>
                <a:off x="3175573" y="2569512"/>
                <a:ext cx="1015920" cy="54000"/>
              </a:xfrm>
              <a:prstGeom prst="rect">
                <a:avLst/>
              </a:prstGeom>
            </p:spPr>
          </p:pic>
        </mc:Fallback>
      </mc:AlternateContent>
      <p:grpSp>
        <p:nvGrpSpPr>
          <p:cNvPr id="30" name="Gruppieren 29">
            <a:extLst>
              <a:ext uri="{FF2B5EF4-FFF2-40B4-BE49-F238E27FC236}">
                <a16:creationId xmlns:a16="http://schemas.microsoft.com/office/drawing/2014/main" id="{18FD8197-EC19-48CE-B3AF-8693549E62B3}"/>
              </a:ext>
            </a:extLst>
          </p:cNvPr>
          <p:cNvGrpSpPr/>
          <p:nvPr/>
        </p:nvGrpSpPr>
        <p:grpSpPr>
          <a:xfrm>
            <a:off x="8162293" y="1336872"/>
            <a:ext cx="3455280" cy="2297520"/>
            <a:chOff x="8162293" y="1336872"/>
            <a:chExt cx="3455280" cy="229752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82698FD9-07A7-4C31-ABC7-E48DCE9CFF0A}"/>
                    </a:ext>
                  </a:extLst>
                </p14:cNvPr>
                <p14:cNvContentPartPr/>
                <p14:nvPr/>
              </p14:nvContentPartPr>
              <p14:xfrm>
                <a:off x="8591773" y="1706232"/>
                <a:ext cx="127800" cy="1710720"/>
              </p14:xfrm>
            </p:contentPart>
          </mc:Choice>
          <mc:Fallback>
            <p:pic>
              <p:nvPicPr>
                <p:cNvPr id="5" name="Freihand 4">
                  <a:extLst>
                    <a:ext uri="{FF2B5EF4-FFF2-40B4-BE49-F238E27FC236}">
                      <a16:creationId xmlns:a16="http://schemas.microsoft.com/office/drawing/2014/main" id="{82698FD9-07A7-4C31-ABC7-E48DCE9CFF0A}"/>
                    </a:ext>
                  </a:extLst>
                </p:cNvPr>
                <p:cNvPicPr/>
                <p:nvPr/>
              </p:nvPicPr>
              <p:blipFill>
                <a:blip r:embed="rId10"/>
                <a:stretch>
                  <a:fillRect/>
                </a:stretch>
              </p:blipFill>
              <p:spPr>
                <a:xfrm>
                  <a:off x="8587453" y="1701912"/>
                  <a:ext cx="136440" cy="1719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EF60FD1A-547F-4ACF-9C6F-31EA5B132139}"/>
                    </a:ext>
                  </a:extLst>
                </p14:cNvPr>
                <p14:cNvContentPartPr/>
                <p14:nvPr/>
              </p14:nvContentPartPr>
              <p14:xfrm>
                <a:off x="8418613" y="3253512"/>
                <a:ext cx="2933280" cy="136440"/>
              </p14:xfrm>
            </p:contentPart>
          </mc:Choice>
          <mc:Fallback>
            <p:pic>
              <p:nvPicPr>
                <p:cNvPr id="6" name="Freihand 5">
                  <a:extLst>
                    <a:ext uri="{FF2B5EF4-FFF2-40B4-BE49-F238E27FC236}">
                      <a16:creationId xmlns:a16="http://schemas.microsoft.com/office/drawing/2014/main" id="{EF60FD1A-547F-4ACF-9C6F-31EA5B132139}"/>
                    </a:ext>
                  </a:extLst>
                </p:cNvPr>
                <p:cNvPicPr/>
                <p:nvPr/>
              </p:nvPicPr>
              <p:blipFill>
                <a:blip r:embed="rId12"/>
                <a:stretch>
                  <a:fillRect/>
                </a:stretch>
              </p:blipFill>
              <p:spPr>
                <a:xfrm>
                  <a:off x="8414293" y="3249192"/>
                  <a:ext cx="2941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92C6AB7A-A518-46DA-B150-33EB6890369E}"/>
                    </a:ext>
                  </a:extLst>
                </p14:cNvPr>
                <p14:cNvContentPartPr/>
                <p14:nvPr/>
              </p14:nvContentPartPr>
              <p14:xfrm>
                <a:off x="11318053" y="3177912"/>
                <a:ext cx="192240" cy="228240"/>
              </p14:xfrm>
            </p:contentPart>
          </mc:Choice>
          <mc:Fallback>
            <p:pic>
              <p:nvPicPr>
                <p:cNvPr id="8" name="Freihand 7">
                  <a:extLst>
                    <a:ext uri="{FF2B5EF4-FFF2-40B4-BE49-F238E27FC236}">
                      <a16:creationId xmlns:a16="http://schemas.microsoft.com/office/drawing/2014/main" id="{92C6AB7A-A518-46DA-B150-33EB6890369E}"/>
                    </a:ext>
                  </a:extLst>
                </p:cNvPr>
                <p:cNvPicPr/>
                <p:nvPr/>
              </p:nvPicPr>
              <p:blipFill>
                <a:blip r:embed="rId14"/>
                <a:stretch>
                  <a:fillRect/>
                </a:stretch>
              </p:blipFill>
              <p:spPr>
                <a:xfrm>
                  <a:off x="11313733" y="3173592"/>
                  <a:ext cx="2008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4288EFF1-A012-4C72-A745-23FE4AB8D0D0}"/>
                    </a:ext>
                  </a:extLst>
                </p14:cNvPr>
                <p14:cNvContentPartPr/>
                <p14:nvPr/>
              </p14:nvContentPartPr>
              <p14:xfrm>
                <a:off x="8544613" y="1446672"/>
                <a:ext cx="268200" cy="318240"/>
              </p14:xfrm>
            </p:contentPart>
          </mc:Choice>
          <mc:Fallback>
            <p:pic>
              <p:nvPicPr>
                <p:cNvPr id="9" name="Freihand 8">
                  <a:extLst>
                    <a:ext uri="{FF2B5EF4-FFF2-40B4-BE49-F238E27FC236}">
                      <a16:creationId xmlns:a16="http://schemas.microsoft.com/office/drawing/2014/main" id="{4288EFF1-A012-4C72-A745-23FE4AB8D0D0}"/>
                    </a:ext>
                  </a:extLst>
                </p:cNvPr>
                <p:cNvPicPr/>
                <p:nvPr/>
              </p:nvPicPr>
              <p:blipFill>
                <a:blip r:embed="rId16"/>
                <a:stretch>
                  <a:fillRect/>
                </a:stretch>
              </p:blipFill>
              <p:spPr>
                <a:xfrm>
                  <a:off x="8540293" y="1442352"/>
                  <a:ext cx="27684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ACF75754-A3B7-48D0-8AEC-E7D8D8A71EBB}"/>
                    </a:ext>
                  </a:extLst>
                </p14:cNvPr>
                <p14:cNvContentPartPr/>
                <p14:nvPr/>
              </p14:nvContentPartPr>
              <p14:xfrm>
                <a:off x="8242933" y="1415712"/>
                <a:ext cx="9000" cy="190080"/>
              </p14:xfrm>
            </p:contentPart>
          </mc:Choice>
          <mc:Fallback>
            <p:pic>
              <p:nvPicPr>
                <p:cNvPr id="11" name="Freihand 10">
                  <a:extLst>
                    <a:ext uri="{FF2B5EF4-FFF2-40B4-BE49-F238E27FC236}">
                      <a16:creationId xmlns:a16="http://schemas.microsoft.com/office/drawing/2014/main" id="{ACF75754-A3B7-48D0-8AEC-E7D8D8A71EBB}"/>
                    </a:ext>
                  </a:extLst>
                </p:cNvPr>
                <p:cNvPicPr/>
                <p:nvPr/>
              </p:nvPicPr>
              <p:blipFill>
                <a:blip r:embed="rId18"/>
                <a:stretch>
                  <a:fillRect/>
                </a:stretch>
              </p:blipFill>
              <p:spPr>
                <a:xfrm>
                  <a:off x="8238613" y="1411392"/>
                  <a:ext cx="176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2EB86367-6A60-4CA8-B6FF-0A52C6F142F7}"/>
                    </a:ext>
                  </a:extLst>
                </p14:cNvPr>
                <p14:cNvContentPartPr/>
                <p14:nvPr/>
              </p14:nvContentPartPr>
              <p14:xfrm>
                <a:off x="8162293" y="1383312"/>
                <a:ext cx="188640" cy="241560"/>
              </p14:xfrm>
            </p:contentPart>
          </mc:Choice>
          <mc:Fallback>
            <p:pic>
              <p:nvPicPr>
                <p:cNvPr id="12" name="Freihand 11">
                  <a:extLst>
                    <a:ext uri="{FF2B5EF4-FFF2-40B4-BE49-F238E27FC236}">
                      <a16:creationId xmlns:a16="http://schemas.microsoft.com/office/drawing/2014/main" id="{2EB86367-6A60-4CA8-B6FF-0A52C6F142F7}"/>
                    </a:ext>
                  </a:extLst>
                </p:cNvPr>
                <p:cNvPicPr/>
                <p:nvPr/>
              </p:nvPicPr>
              <p:blipFill>
                <a:blip r:embed="rId20"/>
                <a:stretch>
                  <a:fillRect/>
                </a:stretch>
              </p:blipFill>
              <p:spPr>
                <a:xfrm>
                  <a:off x="8157973" y="1378992"/>
                  <a:ext cx="1972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6220B2FB-7A2E-481E-8496-85485C8EEDD2}"/>
                    </a:ext>
                  </a:extLst>
                </p14:cNvPr>
                <p14:cNvContentPartPr/>
                <p14:nvPr/>
              </p14:nvContentPartPr>
              <p14:xfrm>
                <a:off x="8425093" y="1412112"/>
                <a:ext cx="7560" cy="151560"/>
              </p14:xfrm>
            </p:contentPart>
          </mc:Choice>
          <mc:Fallback>
            <p:pic>
              <p:nvPicPr>
                <p:cNvPr id="13" name="Freihand 12">
                  <a:extLst>
                    <a:ext uri="{FF2B5EF4-FFF2-40B4-BE49-F238E27FC236}">
                      <a16:creationId xmlns:a16="http://schemas.microsoft.com/office/drawing/2014/main" id="{6220B2FB-7A2E-481E-8496-85485C8EEDD2}"/>
                    </a:ext>
                  </a:extLst>
                </p:cNvPr>
                <p:cNvPicPr/>
                <p:nvPr/>
              </p:nvPicPr>
              <p:blipFill>
                <a:blip r:embed="rId22"/>
                <a:stretch>
                  <a:fillRect/>
                </a:stretch>
              </p:blipFill>
              <p:spPr>
                <a:xfrm>
                  <a:off x="8420773" y="1407792"/>
                  <a:ext cx="16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0D89A46C-6F8B-4110-A863-E8F10C793436}"/>
                    </a:ext>
                  </a:extLst>
                </p14:cNvPr>
                <p14:cNvContentPartPr/>
                <p14:nvPr/>
              </p14:nvContentPartPr>
              <p14:xfrm>
                <a:off x="8505373" y="1423272"/>
                <a:ext cx="13680" cy="131760"/>
              </p14:xfrm>
            </p:contentPart>
          </mc:Choice>
          <mc:Fallback>
            <p:pic>
              <p:nvPicPr>
                <p:cNvPr id="14" name="Freihand 13">
                  <a:extLst>
                    <a:ext uri="{FF2B5EF4-FFF2-40B4-BE49-F238E27FC236}">
                      <a16:creationId xmlns:a16="http://schemas.microsoft.com/office/drawing/2014/main" id="{0D89A46C-6F8B-4110-A863-E8F10C793436}"/>
                    </a:ext>
                  </a:extLst>
                </p:cNvPr>
                <p:cNvPicPr/>
                <p:nvPr/>
              </p:nvPicPr>
              <p:blipFill>
                <a:blip r:embed="rId24"/>
                <a:stretch>
                  <a:fillRect/>
                </a:stretch>
              </p:blipFill>
              <p:spPr>
                <a:xfrm>
                  <a:off x="8501053" y="1418952"/>
                  <a:ext cx="22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DF265F0C-9E30-4D77-96FA-89B0E3C892BB}"/>
                    </a:ext>
                  </a:extLst>
                </p14:cNvPr>
                <p14:cNvContentPartPr/>
                <p14:nvPr/>
              </p14:nvContentPartPr>
              <p14:xfrm>
                <a:off x="8421133" y="1373232"/>
                <a:ext cx="175320" cy="105480"/>
              </p14:xfrm>
            </p:contentPart>
          </mc:Choice>
          <mc:Fallback>
            <p:pic>
              <p:nvPicPr>
                <p:cNvPr id="15" name="Freihand 14">
                  <a:extLst>
                    <a:ext uri="{FF2B5EF4-FFF2-40B4-BE49-F238E27FC236}">
                      <a16:creationId xmlns:a16="http://schemas.microsoft.com/office/drawing/2014/main" id="{DF265F0C-9E30-4D77-96FA-89B0E3C892BB}"/>
                    </a:ext>
                  </a:extLst>
                </p:cNvPr>
                <p:cNvPicPr/>
                <p:nvPr/>
              </p:nvPicPr>
              <p:blipFill>
                <a:blip r:embed="rId26"/>
                <a:stretch>
                  <a:fillRect/>
                </a:stretch>
              </p:blipFill>
              <p:spPr>
                <a:xfrm>
                  <a:off x="8416813" y="1368912"/>
                  <a:ext cx="183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34F3D4B2-96DF-46A0-B699-C235B714AC33}"/>
                    </a:ext>
                  </a:extLst>
                </p14:cNvPr>
                <p14:cNvContentPartPr/>
                <p14:nvPr/>
              </p14:nvContentPartPr>
              <p14:xfrm>
                <a:off x="11122213" y="3442152"/>
                <a:ext cx="158760" cy="192240"/>
              </p14:xfrm>
            </p:contentPart>
          </mc:Choice>
          <mc:Fallback>
            <p:pic>
              <p:nvPicPr>
                <p:cNvPr id="16" name="Freihand 15">
                  <a:extLst>
                    <a:ext uri="{FF2B5EF4-FFF2-40B4-BE49-F238E27FC236}">
                      <a16:creationId xmlns:a16="http://schemas.microsoft.com/office/drawing/2014/main" id="{34F3D4B2-96DF-46A0-B699-C235B714AC33}"/>
                    </a:ext>
                  </a:extLst>
                </p:cNvPr>
                <p:cNvPicPr/>
                <p:nvPr/>
              </p:nvPicPr>
              <p:blipFill>
                <a:blip r:embed="rId28"/>
                <a:stretch>
                  <a:fillRect/>
                </a:stretch>
              </p:blipFill>
              <p:spPr>
                <a:xfrm>
                  <a:off x="11117893" y="3437832"/>
                  <a:ext cx="167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B877BC41-DB5E-4B7E-A149-0F489C276FFB}"/>
                    </a:ext>
                  </a:extLst>
                </p14:cNvPr>
                <p14:cNvContentPartPr/>
                <p14:nvPr/>
              </p14:nvContentPartPr>
              <p14:xfrm>
                <a:off x="11111413" y="3520632"/>
                <a:ext cx="129960" cy="22320"/>
              </p14:xfrm>
            </p:contentPart>
          </mc:Choice>
          <mc:Fallback>
            <p:pic>
              <p:nvPicPr>
                <p:cNvPr id="17" name="Freihand 16">
                  <a:extLst>
                    <a:ext uri="{FF2B5EF4-FFF2-40B4-BE49-F238E27FC236}">
                      <a16:creationId xmlns:a16="http://schemas.microsoft.com/office/drawing/2014/main" id="{B877BC41-DB5E-4B7E-A149-0F489C276FFB}"/>
                    </a:ext>
                  </a:extLst>
                </p:cNvPr>
                <p:cNvPicPr/>
                <p:nvPr/>
              </p:nvPicPr>
              <p:blipFill>
                <a:blip r:embed="rId30"/>
                <a:stretch>
                  <a:fillRect/>
                </a:stretch>
              </p:blipFill>
              <p:spPr>
                <a:xfrm>
                  <a:off x="11107093" y="3516312"/>
                  <a:ext cx="138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19A5DA80-1000-4F41-BD14-05CF0BCFACEE}"/>
                    </a:ext>
                  </a:extLst>
                </p14:cNvPr>
                <p14:cNvContentPartPr/>
                <p14:nvPr/>
              </p14:nvContentPartPr>
              <p14:xfrm>
                <a:off x="11302933" y="3414432"/>
                <a:ext cx="314640" cy="191160"/>
              </p14:xfrm>
            </p:contentPart>
          </mc:Choice>
          <mc:Fallback>
            <p:pic>
              <p:nvPicPr>
                <p:cNvPr id="18" name="Freihand 17">
                  <a:extLst>
                    <a:ext uri="{FF2B5EF4-FFF2-40B4-BE49-F238E27FC236}">
                      <a16:creationId xmlns:a16="http://schemas.microsoft.com/office/drawing/2014/main" id="{19A5DA80-1000-4F41-BD14-05CF0BCFACEE}"/>
                    </a:ext>
                  </a:extLst>
                </p:cNvPr>
                <p:cNvPicPr/>
                <p:nvPr/>
              </p:nvPicPr>
              <p:blipFill>
                <a:blip r:embed="rId32"/>
                <a:stretch>
                  <a:fillRect/>
                </a:stretch>
              </p:blipFill>
              <p:spPr>
                <a:xfrm>
                  <a:off x="11298613" y="3410112"/>
                  <a:ext cx="323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FE7FE651-53A9-4BCE-B457-32D65A8BE269}"/>
                    </a:ext>
                  </a:extLst>
                </p14:cNvPr>
                <p14:cNvContentPartPr/>
                <p14:nvPr/>
              </p14:nvContentPartPr>
              <p14:xfrm>
                <a:off x="8827933" y="1560072"/>
                <a:ext cx="2124360" cy="1550520"/>
              </p14:xfrm>
            </p:contentPart>
          </mc:Choice>
          <mc:Fallback>
            <p:pic>
              <p:nvPicPr>
                <p:cNvPr id="20" name="Freihand 19">
                  <a:extLst>
                    <a:ext uri="{FF2B5EF4-FFF2-40B4-BE49-F238E27FC236}">
                      <a16:creationId xmlns:a16="http://schemas.microsoft.com/office/drawing/2014/main" id="{FE7FE651-53A9-4BCE-B457-32D65A8BE269}"/>
                    </a:ext>
                  </a:extLst>
                </p:cNvPr>
                <p:cNvPicPr/>
                <p:nvPr/>
              </p:nvPicPr>
              <p:blipFill>
                <a:blip r:embed="rId34"/>
                <a:stretch>
                  <a:fillRect/>
                </a:stretch>
              </p:blipFill>
              <p:spPr>
                <a:xfrm>
                  <a:off x="8823613" y="1555752"/>
                  <a:ext cx="2133000" cy="1559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E2B850D9-478F-4992-BA74-E78CE5D3D6E4}"/>
                    </a:ext>
                  </a:extLst>
                </p14:cNvPr>
                <p14:cNvContentPartPr/>
                <p14:nvPr/>
              </p14:nvContentPartPr>
              <p14:xfrm>
                <a:off x="8921173" y="1513632"/>
                <a:ext cx="2018160" cy="1502640"/>
              </p14:xfrm>
            </p:contentPart>
          </mc:Choice>
          <mc:Fallback>
            <p:pic>
              <p:nvPicPr>
                <p:cNvPr id="22" name="Freihand 21">
                  <a:extLst>
                    <a:ext uri="{FF2B5EF4-FFF2-40B4-BE49-F238E27FC236}">
                      <a16:creationId xmlns:a16="http://schemas.microsoft.com/office/drawing/2014/main" id="{E2B850D9-478F-4992-BA74-E78CE5D3D6E4}"/>
                    </a:ext>
                  </a:extLst>
                </p:cNvPr>
                <p:cNvPicPr/>
                <p:nvPr/>
              </p:nvPicPr>
              <p:blipFill>
                <a:blip r:embed="rId36"/>
                <a:stretch>
                  <a:fillRect/>
                </a:stretch>
              </p:blipFill>
              <p:spPr>
                <a:xfrm>
                  <a:off x="8916853" y="1509312"/>
                  <a:ext cx="2026800" cy="1511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04219B3A-7200-49DF-8E7B-A620360C86E9}"/>
                    </a:ext>
                  </a:extLst>
                </p14:cNvPr>
                <p14:cNvContentPartPr/>
                <p14:nvPr/>
              </p14:nvContentPartPr>
              <p14:xfrm>
                <a:off x="10971373" y="1695432"/>
                <a:ext cx="141120" cy="286560"/>
              </p14:xfrm>
            </p:contentPart>
          </mc:Choice>
          <mc:Fallback>
            <p:pic>
              <p:nvPicPr>
                <p:cNvPr id="24" name="Freihand 23">
                  <a:extLst>
                    <a:ext uri="{FF2B5EF4-FFF2-40B4-BE49-F238E27FC236}">
                      <a16:creationId xmlns:a16="http://schemas.microsoft.com/office/drawing/2014/main" id="{04219B3A-7200-49DF-8E7B-A620360C86E9}"/>
                    </a:ext>
                  </a:extLst>
                </p:cNvPr>
                <p:cNvPicPr/>
                <p:nvPr/>
              </p:nvPicPr>
              <p:blipFill>
                <a:blip r:embed="rId38"/>
                <a:stretch>
                  <a:fillRect/>
                </a:stretch>
              </p:blipFill>
              <p:spPr>
                <a:xfrm>
                  <a:off x="10967053" y="1691112"/>
                  <a:ext cx="1497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AEEECA3B-F42C-4647-8807-1F243ED91E5E}"/>
                    </a:ext>
                  </a:extLst>
                </p14:cNvPr>
                <p14:cNvContentPartPr/>
                <p14:nvPr/>
              </p14:nvContentPartPr>
              <p14:xfrm>
                <a:off x="10920613" y="1622712"/>
                <a:ext cx="136440" cy="188640"/>
              </p14:xfrm>
            </p:contentPart>
          </mc:Choice>
          <mc:Fallback>
            <p:pic>
              <p:nvPicPr>
                <p:cNvPr id="25" name="Freihand 24">
                  <a:extLst>
                    <a:ext uri="{FF2B5EF4-FFF2-40B4-BE49-F238E27FC236}">
                      <a16:creationId xmlns:a16="http://schemas.microsoft.com/office/drawing/2014/main" id="{AEEECA3B-F42C-4647-8807-1F243ED91E5E}"/>
                    </a:ext>
                  </a:extLst>
                </p:cNvPr>
                <p:cNvPicPr/>
                <p:nvPr/>
              </p:nvPicPr>
              <p:blipFill>
                <a:blip r:embed="rId40"/>
                <a:stretch>
                  <a:fillRect/>
                </a:stretch>
              </p:blipFill>
              <p:spPr>
                <a:xfrm>
                  <a:off x="10916293" y="1618392"/>
                  <a:ext cx="145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D00ED34C-0ACE-459D-8CF9-DCA697B74F17}"/>
                    </a:ext>
                  </a:extLst>
                </p14:cNvPr>
                <p14:cNvContentPartPr/>
                <p14:nvPr/>
              </p14:nvContentPartPr>
              <p14:xfrm>
                <a:off x="10437133" y="1970472"/>
                <a:ext cx="90720" cy="94680"/>
              </p14:xfrm>
            </p:contentPart>
          </mc:Choice>
          <mc:Fallback>
            <p:pic>
              <p:nvPicPr>
                <p:cNvPr id="27" name="Freihand 26">
                  <a:extLst>
                    <a:ext uri="{FF2B5EF4-FFF2-40B4-BE49-F238E27FC236}">
                      <a16:creationId xmlns:a16="http://schemas.microsoft.com/office/drawing/2014/main" id="{D00ED34C-0ACE-459D-8CF9-DCA697B74F17}"/>
                    </a:ext>
                  </a:extLst>
                </p:cNvPr>
                <p:cNvPicPr/>
                <p:nvPr/>
              </p:nvPicPr>
              <p:blipFill>
                <a:blip r:embed="rId42"/>
                <a:stretch>
                  <a:fillRect/>
                </a:stretch>
              </p:blipFill>
              <p:spPr>
                <a:xfrm>
                  <a:off x="10432813" y="1966152"/>
                  <a:ext cx="99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611FA5C-2CE2-4973-8471-7F6001CCEF40}"/>
                    </a:ext>
                  </a:extLst>
                </p14:cNvPr>
                <p14:cNvContentPartPr/>
                <p14:nvPr/>
              </p14:nvContentPartPr>
              <p14:xfrm>
                <a:off x="10603813" y="1443072"/>
                <a:ext cx="222840" cy="399960"/>
              </p14:xfrm>
            </p:contentPart>
          </mc:Choice>
          <mc:Fallback>
            <p:pic>
              <p:nvPicPr>
                <p:cNvPr id="28" name="Freihand 27">
                  <a:extLst>
                    <a:ext uri="{FF2B5EF4-FFF2-40B4-BE49-F238E27FC236}">
                      <a16:creationId xmlns:a16="http://schemas.microsoft.com/office/drawing/2014/main" id="{7611FA5C-2CE2-4973-8471-7F6001CCEF40}"/>
                    </a:ext>
                  </a:extLst>
                </p:cNvPr>
                <p:cNvPicPr/>
                <p:nvPr/>
              </p:nvPicPr>
              <p:blipFill>
                <a:blip r:embed="rId44"/>
                <a:stretch>
                  <a:fillRect/>
                </a:stretch>
              </p:blipFill>
              <p:spPr>
                <a:xfrm>
                  <a:off x="10599493" y="1438752"/>
                  <a:ext cx="23148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CBB6EC21-CF25-46D8-B7B9-6A6D8B20B546}"/>
                    </a:ext>
                  </a:extLst>
                </p14:cNvPr>
                <p14:cNvContentPartPr/>
                <p14:nvPr/>
              </p14:nvContentPartPr>
              <p14:xfrm>
                <a:off x="10861573" y="1336872"/>
                <a:ext cx="22680" cy="45000"/>
              </p14:xfrm>
            </p:contentPart>
          </mc:Choice>
          <mc:Fallback>
            <p:pic>
              <p:nvPicPr>
                <p:cNvPr id="29" name="Freihand 28">
                  <a:extLst>
                    <a:ext uri="{FF2B5EF4-FFF2-40B4-BE49-F238E27FC236}">
                      <a16:creationId xmlns:a16="http://schemas.microsoft.com/office/drawing/2014/main" id="{CBB6EC21-CF25-46D8-B7B9-6A6D8B20B546}"/>
                    </a:ext>
                  </a:extLst>
                </p:cNvPr>
                <p:cNvPicPr/>
                <p:nvPr/>
              </p:nvPicPr>
              <p:blipFill>
                <a:blip r:embed="rId46"/>
                <a:stretch>
                  <a:fillRect/>
                </a:stretch>
              </p:blipFill>
              <p:spPr>
                <a:xfrm>
                  <a:off x="10857253" y="1332552"/>
                  <a:ext cx="31320" cy="53640"/>
                </a:xfrm>
                <a:prstGeom prst="rect">
                  <a:avLst/>
                </a:prstGeom>
              </p:spPr>
            </p:pic>
          </mc:Fallback>
        </mc:AlternateContent>
      </p:grpSp>
      <p:grpSp>
        <p:nvGrpSpPr>
          <p:cNvPr id="33" name="Gruppieren 32">
            <a:extLst>
              <a:ext uri="{FF2B5EF4-FFF2-40B4-BE49-F238E27FC236}">
                <a16:creationId xmlns:a16="http://schemas.microsoft.com/office/drawing/2014/main" id="{86349A6A-853E-4E4D-B946-844AFBF01912}"/>
              </a:ext>
            </a:extLst>
          </p:cNvPr>
          <p:cNvGrpSpPr/>
          <p:nvPr/>
        </p:nvGrpSpPr>
        <p:grpSpPr>
          <a:xfrm>
            <a:off x="369733" y="3757152"/>
            <a:ext cx="6617880" cy="448920"/>
            <a:chOff x="369733" y="3757152"/>
            <a:chExt cx="6617880" cy="448920"/>
          </a:xfrm>
        </p:grpSpPr>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8451E72C-8842-4990-8AA1-6E3034E4A792}"/>
                    </a:ext>
                  </a:extLst>
                </p14:cNvPr>
                <p14:cNvContentPartPr/>
                <p14:nvPr/>
              </p14:nvContentPartPr>
              <p14:xfrm>
                <a:off x="369733" y="4056312"/>
                <a:ext cx="6617880" cy="73800"/>
              </p14:xfrm>
            </p:contentPart>
          </mc:Choice>
          <mc:Fallback>
            <p:pic>
              <p:nvPicPr>
                <p:cNvPr id="31" name="Freihand 30">
                  <a:extLst>
                    <a:ext uri="{FF2B5EF4-FFF2-40B4-BE49-F238E27FC236}">
                      <a16:creationId xmlns:a16="http://schemas.microsoft.com/office/drawing/2014/main" id="{8451E72C-8842-4990-8AA1-6E3034E4A792}"/>
                    </a:ext>
                  </a:extLst>
                </p:cNvPr>
                <p:cNvPicPr/>
                <p:nvPr/>
              </p:nvPicPr>
              <p:blipFill>
                <a:blip r:embed="rId48"/>
                <a:stretch>
                  <a:fillRect/>
                </a:stretch>
              </p:blipFill>
              <p:spPr>
                <a:xfrm>
                  <a:off x="365413" y="4051992"/>
                  <a:ext cx="6626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753D5479-3691-4C7D-80D9-CFBCF993F378}"/>
                    </a:ext>
                  </a:extLst>
                </p14:cNvPr>
                <p14:cNvContentPartPr/>
                <p14:nvPr/>
              </p14:nvContentPartPr>
              <p14:xfrm>
                <a:off x="3045253" y="3757152"/>
                <a:ext cx="2697120" cy="448920"/>
              </p14:xfrm>
            </p:contentPart>
          </mc:Choice>
          <mc:Fallback>
            <p:pic>
              <p:nvPicPr>
                <p:cNvPr id="32" name="Freihand 31">
                  <a:extLst>
                    <a:ext uri="{FF2B5EF4-FFF2-40B4-BE49-F238E27FC236}">
                      <a16:creationId xmlns:a16="http://schemas.microsoft.com/office/drawing/2014/main" id="{753D5479-3691-4C7D-80D9-CFBCF993F378}"/>
                    </a:ext>
                  </a:extLst>
                </p:cNvPr>
                <p:cNvPicPr/>
                <p:nvPr/>
              </p:nvPicPr>
              <p:blipFill>
                <a:blip r:embed="rId50"/>
                <a:stretch>
                  <a:fillRect/>
                </a:stretch>
              </p:blipFill>
              <p:spPr>
                <a:xfrm>
                  <a:off x="3040933" y="3752832"/>
                  <a:ext cx="2705760" cy="457560"/>
                </a:xfrm>
                <a:prstGeom prst="rect">
                  <a:avLst/>
                </a:prstGeom>
              </p:spPr>
            </p:pic>
          </mc:Fallback>
        </mc:AlternateContent>
      </p:grpSp>
    </p:spTree>
    <p:extLst>
      <p:ext uri="{BB962C8B-B14F-4D97-AF65-F5344CB8AC3E}">
        <p14:creationId xmlns:p14="http://schemas.microsoft.com/office/powerpoint/2010/main" val="319866670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589C0A9-5596-435E-93CE-928B86D9E5EB}"/>
              </a:ext>
            </a:extLst>
          </p:cNvPr>
          <p:cNvPicPr>
            <a:picLocks noChangeAspect="1"/>
          </p:cNvPicPr>
          <p:nvPr/>
        </p:nvPicPr>
        <p:blipFill>
          <a:blip r:embed="rId3"/>
          <a:stretch>
            <a:fillRect/>
          </a:stretch>
        </p:blipFill>
        <p:spPr>
          <a:xfrm>
            <a:off x="553428" y="820320"/>
            <a:ext cx="7614436" cy="4657767"/>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694791D-FCBE-4065-909B-6A626208B994}"/>
                  </a:ext>
                </a:extLst>
              </p14:cNvPr>
              <p14:cNvContentPartPr/>
              <p14:nvPr/>
            </p14:nvContentPartPr>
            <p14:xfrm>
              <a:off x="564133" y="5847672"/>
              <a:ext cx="6895800" cy="171360"/>
            </p14:xfrm>
          </p:contentPart>
        </mc:Choice>
        <mc:Fallback>
          <p:pic>
            <p:nvPicPr>
              <p:cNvPr id="3" name="Freihand 2">
                <a:extLst>
                  <a:ext uri="{FF2B5EF4-FFF2-40B4-BE49-F238E27FC236}">
                    <a16:creationId xmlns:a16="http://schemas.microsoft.com/office/drawing/2014/main" id="{6694791D-FCBE-4065-909B-6A626208B994}"/>
                  </a:ext>
                </a:extLst>
              </p:cNvPr>
              <p:cNvPicPr/>
              <p:nvPr/>
            </p:nvPicPr>
            <p:blipFill>
              <a:blip r:embed="rId5"/>
              <a:stretch>
                <a:fillRect/>
              </a:stretch>
            </p:blipFill>
            <p:spPr>
              <a:xfrm>
                <a:off x="559813" y="5843352"/>
                <a:ext cx="6904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4BC2BD2-1097-470E-B90F-83C966DA21BB}"/>
                  </a:ext>
                </a:extLst>
              </p14:cNvPr>
              <p14:cNvContentPartPr/>
              <p14:nvPr/>
            </p14:nvContentPartPr>
            <p14:xfrm>
              <a:off x="2345773" y="5917152"/>
              <a:ext cx="565200" cy="32760"/>
            </p14:xfrm>
          </p:contentPart>
        </mc:Choice>
        <mc:Fallback>
          <p:pic>
            <p:nvPicPr>
              <p:cNvPr id="4" name="Freihand 3">
                <a:extLst>
                  <a:ext uri="{FF2B5EF4-FFF2-40B4-BE49-F238E27FC236}">
                    <a16:creationId xmlns:a16="http://schemas.microsoft.com/office/drawing/2014/main" id="{74BC2BD2-1097-470E-B90F-83C966DA21BB}"/>
                  </a:ext>
                </a:extLst>
              </p:cNvPr>
              <p:cNvPicPr/>
              <p:nvPr/>
            </p:nvPicPr>
            <p:blipFill>
              <a:blip r:embed="rId7"/>
              <a:stretch>
                <a:fillRect/>
              </a:stretch>
            </p:blipFill>
            <p:spPr>
              <a:xfrm>
                <a:off x="2341453" y="5912832"/>
                <a:ext cx="573840" cy="41400"/>
              </a:xfrm>
              <a:prstGeom prst="rect">
                <a:avLst/>
              </a:prstGeom>
            </p:spPr>
          </p:pic>
        </mc:Fallback>
      </mc:AlternateContent>
      <p:grpSp>
        <p:nvGrpSpPr>
          <p:cNvPr id="7" name="Gruppieren 6">
            <a:extLst>
              <a:ext uri="{FF2B5EF4-FFF2-40B4-BE49-F238E27FC236}">
                <a16:creationId xmlns:a16="http://schemas.microsoft.com/office/drawing/2014/main" id="{63C557D0-8B1F-48A6-9061-03183D4D9447}"/>
              </a:ext>
            </a:extLst>
          </p:cNvPr>
          <p:cNvGrpSpPr/>
          <p:nvPr/>
        </p:nvGrpSpPr>
        <p:grpSpPr>
          <a:xfrm>
            <a:off x="3261973" y="5885112"/>
            <a:ext cx="5073480" cy="182520"/>
            <a:chOff x="3261973" y="5885112"/>
            <a:chExt cx="5073480" cy="18252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B480C8B-4760-4A83-9D08-74398322BA27}"/>
                    </a:ext>
                  </a:extLst>
                </p14:cNvPr>
                <p14:cNvContentPartPr/>
                <p14:nvPr/>
              </p14:nvContentPartPr>
              <p14:xfrm>
                <a:off x="3261973" y="5938032"/>
                <a:ext cx="2037960" cy="103680"/>
              </p14:xfrm>
            </p:contentPart>
          </mc:Choice>
          <mc:Fallback>
            <p:pic>
              <p:nvPicPr>
                <p:cNvPr id="5" name="Freihand 4">
                  <a:extLst>
                    <a:ext uri="{FF2B5EF4-FFF2-40B4-BE49-F238E27FC236}">
                      <a16:creationId xmlns:a16="http://schemas.microsoft.com/office/drawing/2014/main" id="{4B480C8B-4760-4A83-9D08-74398322BA27}"/>
                    </a:ext>
                  </a:extLst>
                </p:cNvPr>
                <p:cNvPicPr/>
                <p:nvPr/>
              </p:nvPicPr>
              <p:blipFill>
                <a:blip r:embed="rId9"/>
                <a:stretch>
                  <a:fillRect/>
                </a:stretch>
              </p:blipFill>
              <p:spPr>
                <a:xfrm>
                  <a:off x="3257653" y="5933712"/>
                  <a:ext cx="2046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FB84646F-CB1C-44B7-81D8-2AE8A25D0863}"/>
                    </a:ext>
                  </a:extLst>
                </p14:cNvPr>
                <p14:cNvContentPartPr/>
                <p14:nvPr/>
              </p14:nvContentPartPr>
              <p14:xfrm>
                <a:off x="5862973" y="5885112"/>
                <a:ext cx="2472480" cy="182520"/>
              </p14:xfrm>
            </p:contentPart>
          </mc:Choice>
          <mc:Fallback>
            <p:pic>
              <p:nvPicPr>
                <p:cNvPr id="6" name="Freihand 5">
                  <a:extLst>
                    <a:ext uri="{FF2B5EF4-FFF2-40B4-BE49-F238E27FC236}">
                      <a16:creationId xmlns:a16="http://schemas.microsoft.com/office/drawing/2014/main" id="{FB84646F-CB1C-44B7-81D8-2AE8A25D0863}"/>
                    </a:ext>
                  </a:extLst>
                </p:cNvPr>
                <p:cNvPicPr/>
                <p:nvPr/>
              </p:nvPicPr>
              <p:blipFill>
                <a:blip r:embed="rId11"/>
                <a:stretch>
                  <a:fillRect/>
                </a:stretch>
              </p:blipFill>
              <p:spPr>
                <a:xfrm>
                  <a:off x="5858653" y="5880792"/>
                  <a:ext cx="2481120" cy="191160"/>
                </a:xfrm>
                <a:prstGeom prst="rect">
                  <a:avLst/>
                </a:prstGeom>
              </p:spPr>
            </p:pic>
          </mc:Fallback>
        </mc:AlternateContent>
      </p:grpSp>
      <p:grpSp>
        <p:nvGrpSpPr>
          <p:cNvPr id="117780" name="Gruppieren 117779">
            <a:extLst>
              <a:ext uri="{FF2B5EF4-FFF2-40B4-BE49-F238E27FC236}">
                <a16:creationId xmlns:a16="http://schemas.microsoft.com/office/drawing/2014/main" id="{B2C16A7F-DEF0-461C-8F62-BF1C54939F99}"/>
              </a:ext>
            </a:extLst>
          </p:cNvPr>
          <p:cNvGrpSpPr/>
          <p:nvPr/>
        </p:nvGrpSpPr>
        <p:grpSpPr>
          <a:xfrm>
            <a:off x="2450893" y="2640792"/>
            <a:ext cx="5330160" cy="2754000"/>
            <a:chOff x="2450893" y="2640792"/>
            <a:chExt cx="5330160" cy="2754000"/>
          </a:xfrm>
        </p:grpSpPr>
        <mc:AlternateContent xmlns:mc="http://schemas.openxmlformats.org/markup-compatibility/2006">
          <mc:Choice xmlns:p14="http://schemas.microsoft.com/office/powerpoint/2010/main" Requires="p14">
            <p:contentPart p14:bwMode="auto" r:id="rId12">
              <p14:nvContentPartPr>
                <p14:cNvPr id="46" name="Freihand 45">
                  <a:extLst>
                    <a:ext uri="{FF2B5EF4-FFF2-40B4-BE49-F238E27FC236}">
                      <a16:creationId xmlns:a16="http://schemas.microsoft.com/office/drawing/2014/main" id="{2C5347AC-E784-45C2-B4B9-039AC3458B8E}"/>
                    </a:ext>
                  </a:extLst>
                </p14:cNvPr>
                <p14:cNvContentPartPr/>
                <p14:nvPr/>
              </p14:nvContentPartPr>
              <p14:xfrm>
                <a:off x="2450893" y="4350432"/>
                <a:ext cx="529560" cy="468000"/>
              </p14:xfrm>
            </p:contentPart>
          </mc:Choice>
          <mc:Fallback>
            <p:pic>
              <p:nvPicPr>
                <p:cNvPr id="46" name="Freihand 45">
                  <a:extLst>
                    <a:ext uri="{FF2B5EF4-FFF2-40B4-BE49-F238E27FC236}">
                      <a16:creationId xmlns:a16="http://schemas.microsoft.com/office/drawing/2014/main" id="{2C5347AC-E784-45C2-B4B9-039AC3458B8E}"/>
                    </a:ext>
                  </a:extLst>
                </p:cNvPr>
                <p:cNvPicPr/>
                <p:nvPr/>
              </p:nvPicPr>
              <p:blipFill>
                <a:blip r:embed="rId13"/>
                <a:stretch>
                  <a:fillRect/>
                </a:stretch>
              </p:blipFill>
              <p:spPr>
                <a:xfrm>
                  <a:off x="2446573" y="4346112"/>
                  <a:ext cx="53820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Freihand 46">
                  <a:extLst>
                    <a:ext uri="{FF2B5EF4-FFF2-40B4-BE49-F238E27FC236}">
                      <a16:creationId xmlns:a16="http://schemas.microsoft.com/office/drawing/2014/main" id="{916AEA3C-4285-4BFA-8997-E2FED35485C1}"/>
                    </a:ext>
                  </a:extLst>
                </p14:cNvPr>
                <p14:cNvContentPartPr/>
                <p14:nvPr/>
              </p14:nvContentPartPr>
              <p14:xfrm>
                <a:off x="3353413" y="4748232"/>
                <a:ext cx="360" cy="360"/>
              </p14:xfrm>
            </p:contentPart>
          </mc:Choice>
          <mc:Fallback>
            <p:pic>
              <p:nvPicPr>
                <p:cNvPr id="47" name="Freihand 46">
                  <a:extLst>
                    <a:ext uri="{FF2B5EF4-FFF2-40B4-BE49-F238E27FC236}">
                      <a16:creationId xmlns:a16="http://schemas.microsoft.com/office/drawing/2014/main" id="{916AEA3C-4285-4BFA-8997-E2FED35485C1}"/>
                    </a:ext>
                  </a:extLst>
                </p:cNvPr>
                <p:cNvPicPr/>
                <p:nvPr/>
              </p:nvPicPr>
              <p:blipFill>
                <a:blip r:embed="rId15"/>
                <a:stretch>
                  <a:fillRect/>
                </a:stretch>
              </p:blipFill>
              <p:spPr>
                <a:xfrm>
                  <a:off x="3349093" y="4743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Freihand 47">
                  <a:extLst>
                    <a:ext uri="{FF2B5EF4-FFF2-40B4-BE49-F238E27FC236}">
                      <a16:creationId xmlns:a16="http://schemas.microsoft.com/office/drawing/2014/main" id="{8A8B616B-4F11-465C-88AC-CB7353F837AA}"/>
                    </a:ext>
                  </a:extLst>
                </p14:cNvPr>
                <p14:cNvContentPartPr/>
                <p14:nvPr/>
              </p14:nvContentPartPr>
              <p14:xfrm>
                <a:off x="3305893" y="3771912"/>
                <a:ext cx="555120" cy="991440"/>
              </p14:xfrm>
            </p:contentPart>
          </mc:Choice>
          <mc:Fallback>
            <p:pic>
              <p:nvPicPr>
                <p:cNvPr id="48" name="Freihand 47">
                  <a:extLst>
                    <a:ext uri="{FF2B5EF4-FFF2-40B4-BE49-F238E27FC236}">
                      <a16:creationId xmlns:a16="http://schemas.microsoft.com/office/drawing/2014/main" id="{8A8B616B-4F11-465C-88AC-CB7353F837AA}"/>
                    </a:ext>
                  </a:extLst>
                </p:cNvPr>
                <p:cNvPicPr/>
                <p:nvPr/>
              </p:nvPicPr>
              <p:blipFill>
                <a:blip r:embed="rId17"/>
                <a:stretch>
                  <a:fillRect/>
                </a:stretch>
              </p:blipFill>
              <p:spPr>
                <a:xfrm>
                  <a:off x="3301573" y="3767592"/>
                  <a:ext cx="563760" cy="1000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 name="Freihand 48">
                  <a:extLst>
                    <a:ext uri="{FF2B5EF4-FFF2-40B4-BE49-F238E27FC236}">
                      <a16:creationId xmlns:a16="http://schemas.microsoft.com/office/drawing/2014/main" id="{6198AF00-FDDA-4F04-9C18-43C7A7485213}"/>
                    </a:ext>
                  </a:extLst>
                </p14:cNvPr>
                <p14:cNvContentPartPr/>
                <p14:nvPr/>
              </p14:nvContentPartPr>
              <p14:xfrm>
                <a:off x="4246933" y="3892152"/>
                <a:ext cx="457920" cy="266760"/>
              </p14:xfrm>
            </p:contentPart>
          </mc:Choice>
          <mc:Fallback>
            <p:pic>
              <p:nvPicPr>
                <p:cNvPr id="49" name="Freihand 48">
                  <a:extLst>
                    <a:ext uri="{FF2B5EF4-FFF2-40B4-BE49-F238E27FC236}">
                      <a16:creationId xmlns:a16="http://schemas.microsoft.com/office/drawing/2014/main" id="{6198AF00-FDDA-4F04-9C18-43C7A7485213}"/>
                    </a:ext>
                  </a:extLst>
                </p:cNvPr>
                <p:cNvPicPr/>
                <p:nvPr/>
              </p:nvPicPr>
              <p:blipFill>
                <a:blip r:embed="rId19"/>
                <a:stretch>
                  <a:fillRect/>
                </a:stretch>
              </p:blipFill>
              <p:spPr>
                <a:xfrm>
                  <a:off x="4242613" y="3887832"/>
                  <a:ext cx="4665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0" name="Freihand 49">
                  <a:extLst>
                    <a:ext uri="{FF2B5EF4-FFF2-40B4-BE49-F238E27FC236}">
                      <a16:creationId xmlns:a16="http://schemas.microsoft.com/office/drawing/2014/main" id="{19EC6E71-11B5-4606-AC4C-A49B676D3E00}"/>
                    </a:ext>
                  </a:extLst>
                </p14:cNvPr>
                <p14:cNvContentPartPr/>
                <p14:nvPr/>
              </p14:nvContentPartPr>
              <p14:xfrm>
                <a:off x="4757773" y="3796032"/>
                <a:ext cx="366120" cy="313200"/>
              </p14:xfrm>
            </p:contentPart>
          </mc:Choice>
          <mc:Fallback>
            <p:pic>
              <p:nvPicPr>
                <p:cNvPr id="50" name="Freihand 49">
                  <a:extLst>
                    <a:ext uri="{FF2B5EF4-FFF2-40B4-BE49-F238E27FC236}">
                      <a16:creationId xmlns:a16="http://schemas.microsoft.com/office/drawing/2014/main" id="{19EC6E71-11B5-4606-AC4C-A49B676D3E00}"/>
                    </a:ext>
                  </a:extLst>
                </p:cNvPr>
                <p:cNvPicPr/>
                <p:nvPr/>
              </p:nvPicPr>
              <p:blipFill>
                <a:blip r:embed="rId21"/>
                <a:stretch>
                  <a:fillRect/>
                </a:stretch>
              </p:blipFill>
              <p:spPr>
                <a:xfrm>
                  <a:off x="4753453" y="3791712"/>
                  <a:ext cx="3747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3" name="Freihand 52">
                  <a:extLst>
                    <a:ext uri="{FF2B5EF4-FFF2-40B4-BE49-F238E27FC236}">
                      <a16:creationId xmlns:a16="http://schemas.microsoft.com/office/drawing/2014/main" id="{E419891C-ED24-43E3-9640-86BF035A5687}"/>
                    </a:ext>
                  </a:extLst>
                </p14:cNvPr>
                <p14:cNvContentPartPr/>
                <p14:nvPr/>
              </p14:nvContentPartPr>
              <p14:xfrm>
                <a:off x="5196973" y="3902232"/>
                <a:ext cx="370080" cy="498240"/>
              </p14:xfrm>
            </p:contentPart>
          </mc:Choice>
          <mc:Fallback>
            <p:pic>
              <p:nvPicPr>
                <p:cNvPr id="53" name="Freihand 52">
                  <a:extLst>
                    <a:ext uri="{FF2B5EF4-FFF2-40B4-BE49-F238E27FC236}">
                      <a16:creationId xmlns:a16="http://schemas.microsoft.com/office/drawing/2014/main" id="{E419891C-ED24-43E3-9640-86BF035A5687}"/>
                    </a:ext>
                  </a:extLst>
                </p:cNvPr>
                <p:cNvPicPr/>
                <p:nvPr/>
              </p:nvPicPr>
              <p:blipFill>
                <a:blip r:embed="rId23"/>
                <a:stretch>
                  <a:fillRect/>
                </a:stretch>
              </p:blipFill>
              <p:spPr>
                <a:xfrm>
                  <a:off x="5192653" y="3897912"/>
                  <a:ext cx="37872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5" name="Freihand 54">
                  <a:extLst>
                    <a:ext uri="{FF2B5EF4-FFF2-40B4-BE49-F238E27FC236}">
                      <a16:creationId xmlns:a16="http://schemas.microsoft.com/office/drawing/2014/main" id="{A65B809A-D8B8-4F7E-8AF8-66D66183606B}"/>
                    </a:ext>
                  </a:extLst>
                </p14:cNvPr>
                <p14:cNvContentPartPr/>
                <p14:nvPr/>
              </p14:nvContentPartPr>
              <p14:xfrm>
                <a:off x="5981053" y="4471392"/>
                <a:ext cx="903960" cy="410040"/>
              </p14:xfrm>
            </p:contentPart>
          </mc:Choice>
          <mc:Fallback>
            <p:pic>
              <p:nvPicPr>
                <p:cNvPr id="55" name="Freihand 54">
                  <a:extLst>
                    <a:ext uri="{FF2B5EF4-FFF2-40B4-BE49-F238E27FC236}">
                      <a16:creationId xmlns:a16="http://schemas.microsoft.com/office/drawing/2014/main" id="{A65B809A-D8B8-4F7E-8AF8-66D66183606B}"/>
                    </a:ext>
                  </a:extLst>
                </p:cNvPr>
                <p:cNvPicPr/>
                <p:nvPr/>
              </p:nvPicPr>
              <p:blipFill>
                <a:blip r:embed="rId25"/>
                <a:stretch>
                  <a:fillRect/>
                </a:stretch>
              </p:blipFill>
              <p:spPr>
                <a:xfrm>
                  <a:off x="5976733" y="4467072"/>
                  <a:ext cx="91260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7" name="Freihand 56">
                  <a:extLst>
                    <a:ext uri="{FF2B5EF4-FFF2-40B4-BE49-F238E27FC236}">
                      <a16:creationId xmlns:a16="http://schemas.microsoft.com/office/drawing/2014/main" id="{67F26015-8F28-4294-AF53-B9DF613AAD18}"/>
                    </a:ext>
                  </a:extLst>
                </p14:cNvPr>
                <p14:cNvContentPartPr/>
                <p14:nvPr/>
              </p14:nvContentPartPr>
              <p14:xfrm>
                <a:off x="3573013" y="4933992"/>
                <a:ext cx="910800" cy="196560"/>
              </p14:xfrm>
            </p:contentPart>
          </mc:Choice>
          <mc:Fallback>
            <p:pic>
              <p:nvPicPr>
                <p:cNvPr id="57" name="Freihand 56">
                  <a:extLst>
                    <a:ext uri="{FF2B5EF4-FFF2-40B4-BE49-F238E27FC236}">
                      <a16:creationId xmlns:a16="http://schemas.microsoft.com/office/drawing/2014/main" id="{67F26015-8F28-4294-AF53-B9DF613AAD18}"/>
                    </a:ext>
                  </a:extLst>
                </p:cNvPr>
                <p:cNvPicPr/>
                <p:nvPr/>
              </p:nvPicPr>
              <p:blipFill>
                <a:blip r:embed="rId27"/>
                <a:stretch>
                  <a:fillRect/>
                </a:stretch>
              </p:blipFill>
              <p:spPr>
                <a:xfrm>
                  <a:off x="3568693" y="4929672"/>
                  <a:ext cx="919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8" name="Freihand 57">
                  <a:extLst>
                    <a:ext uri="{FF2B5EF4-FFF2-40B4-BE49-F238E27FC236}">
                      <a16:creationId xmlns:a16="http://schemas.microsoft.com/office/drawing/2014/main" id="{11F31847-E1F7-45E1-8657-82A15DA27960}"/>
                    </a:ext>
                  </a:extLst>
                </p14:cNvPr>
                <p14:cNvContentPartPr/>
                <p14:nvPr/>
              </p14:nvContentPartPr>
              <p14:xfrm>
                <a:off x="5250253" y="5010312"/>
                <a:ext cx="458640" cy="157680"/>
              </p14:xfrm>
            </p:contentPart>
          </mc:Choice>
          <mc:Fallback>
            <p:pic>
              <p:nvPicPr>
                <p:cNvPr id="58" name="Freihand 57">
                  <a:extLst>
                    <a:ext uri="{FF2B5EF4-FFF2-40B4-BE49-F238E27FC236}">
                      <a16:creationId xmlns:a16="http://schemas.microsoft.com/office/drawing/2014/main" id="{11F31847-E1F7-45E1-8657-82A15DA27960}"/>
                    </a:ext>
                  </a:extLst>
                </p:cNvPr>
                <p:cNvPicPr/>
                <p:nvPr/>
              </p:nvPicPr>
              <p:blipFill>
                <a:blip r:embed="rId29"/>
                <a:stretch>
                  <a:fillRect/>
                </a:stretch>
              </p:blipFill>
              <p:spPr>
                <a:xfrm>
                  <a:off x="5245933" y="5005992"/>
                  <a:ext cx="467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0" name="Freihand 59">
                  <a:extLst>
                    <a:ext uri="{FF2B5EF4-FFF2-40B4-BE49-F238E27FC236}">
                      <a16:creationId xmlns:a16="http://schemas.microsoft.com/office/drawing/2014/main" id="{54A8707C-09BF-440E-81B4-E21BA458E816}"/>
                    </a:ext>
                  </a:extLst>
                </p14:cNvPr>
                <p14:cNvContentPartPr/>
                <p14:nvPr/>
              </p14:nvContentPartPr>
              <p14:xfrm>
                <a:off x="4397413" y="5219112"/>
                <a:ext cx="20520" cy="174600"/>
              </p14:xfrm>
            </p:contentPart>
          </mc:Choice>
          <mc:Fallback>
            <p:pic>
              <p:nvPicPr>
                <p:cNvPr id="60" name="Freihand 59">
                  <a:extLst>
                    <a:ext uri="{FF2B5EF4-FFF2-40B4-BE49-F238E27FC236}">
                      <a16:creationId xmlns:a16="http://schemas.microsoft.com/office/drawing/2014/main" id="{54A8707C-09BF-440E-81B4-E21BA458E816}"/>
                    </a:ext>
                  </a:extLst>
                </p:cNvPr>
                <p:cNvPicPr/>
                <p:nvPr/>
              </p:nvPicPr>
              <p:blipFill>
                <a:blip r:embed="rId31"/>
                <a:stretch>
                  <a:fillRect/>
                </a:stretch>
              </p:blipFill>
              <p:spPr>
                <a:xfrm>
                  <a:off x="4393093" y="5214792"/>
                  <a:ext cx="29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1" name="Freihand 60">
                  <a:extLst>
                    <a:ext uri="{FF2B5EF4-FFF2-40B4-BE49-F238E27FC236}">
                      <a16:creationId xmlns:a16="http://schemas.microsoft.com/office/drawing/2014/main" id="{C4172A68-318B-4D24-88F7-93C10C6E2E59}"/>
                    </a:ext>
                  </a:extLst>
                </p14:cNvPr>
                <p14:cNvContentPartPr/>
                <p14:nvPr/>
              </p14:nvContentPartPr>
              <p14:xfrm>
                <a:off x="4277533" y="5171952"/>
                <a:ext cx="225000" cy="141480"/>
              </p14:xfrm>
            </p:contentPart>
          </mc:Choice>
          <mc:Fallback>
            <p:pic>
              <p:nvPicPr>
                <p:cNvPr id="61" name="Freihand 60">
                  <a:extLst>
                    <a:ext uri="{FF2B5EF4-FFF2-40B4-BE49-F238E27FC236}">
                      <a16:creationId xmlns:a16="http://schemas.microsoft.com/office/drawing/2014/main" id="{C4172A68-318B-4D24-88F7-93C10C6E2E59}"/>
                    </a:ext>
                  </a:extLst>
                </p:cNvPr>
                <p:cNvPicPr/>
                <p:nvPr/>
              </p:nvPicPr>
              <p:blipFill>
                <a:blip r:embed="rId33"/>
                <a:stretch>
                  <a:fillRect/>
                </a:stretch>
              </p:blipFill>
              <p:spPr>
                <a:xfrm>
                  <a:off x="4273213" y="5167632"/>
                  <a:ext cx="233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2" name="Freihand 61">
                  <a:extLst>
                    <a:ext uri="{FF2B5EF4-FFF2-40B4-BE49-F238E27FC236}">
                      <a16:creationId xmlns:a16="http://schemas.microsoft.com/office/drawing/2014/main" id="{FA435B5E-77D5-4ED9-99A6-869613EFFD18}"/>
                    </a:ext>
                  </a:extLst>
                </p14:cNvPr>
                <p14:cNvContentPartPr/>
                <p14:nvPr/>
              </p14:nvContentPartPr>
              <p14:xfrm>
                <a:off x="4502533" y="5284272"/>
                <a:ext cx="97920" cy="110520"/>
              </p14:xfrm>
            </p:contentPart>
          </mc:Choice>
          <mc:Fallback>
            <p:pic>
              <p:nvPicPr>
                <p:cNvPr id="62" name="Freihand 61">
                  <a:extLst>
                    <a:ext uri="{FF2B5EF4-FFF2-40B4-BE49-F238E27FC236}">
                      <a16:creationId xmlns:a16="http://schemas.microsoft.com/office/drawing/2014/main" id="{FA435B5E-77D5-4ED9-99A6-869613EFFD18}"/>
                    </a:ext>
                  </a:extLst>
                </p:cNvPr>
                <p:cNvPicPr/>
                <p:nvPr/>
              </p:nvPicPr>
              <p:blipFill>
                <a:blip r:embed="rId35"/>
                <a:stretch>
                  <a:fillRect/>
                </a:stretch>
              </p:blipFill>
              <p:spPr>
                <a:xfrm>
                  <a:off x="4498213" y="5279952"/>
                  <a:ext cx="106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3" name="Freihand 62">
                  <a:extLst>
                    <a:ext uri="{FF2B5EF4-FFF2-40B4-BE49-F238E27FC236}">
                      <a16:creationId xmlns:a16="http://schemas.microsoft.com/office/drawing/2014/main" id="{7A75CE05-A0A2-4757-9F59-5198E1120455}"/>
                    </a:ext>
                  </a:extLst>
                </p14:cNvPr>
                <p14:cNvContentPartPr/>
                <p14:nvPr/>
              </p14:nvContentPartPr>
              <p14:xfrm>
                <a:off x="4611973" y="5299032"/>
                <a:ext cx="152280" cy="51840"/>
              </p14:xfrm>
            </p:contentPart>
          </mc:Choice>
          <mc:Fallback>
            <p:pic>
              <p:nvPicPr>
                <p:cNvPr id="63" name="Freihand 62">
                  <a:extLst>
                    <a:ext uri="{FF2B5EF4-FFF2-40B4-BE49-F238E27FC236}">
                      <a16:creationId xmlns:a16="http://schemas.microsoft.com/office/drawing/2014/main" id="{7A75CE05-A0A2-4757-9F59-5198E1120455}"/>
                    </a:ext>
                  </a:extLst>
                </p:cNvPr>
                <p:cNvPicPr/>
                <p:nvPr/>
              </p:nvPicPr>
              <p:blipFill>
                <a:blip r:embed="rId37"/>
                <a:stretch>
                  <a:fillRect/>
                </a:stretch>
              </p:blipFill>
              <p:spPr>
                <a:xfrm>
                  <a:off x="4607653" y="5294712"/>
                  <a:ext cx="160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7760" name="Freihand 117759">
                  <a:extLst>
                    <a:ext uri="{FF2B5EF4-FFF2-40B4-BE49-F238E27FC236}">
                      <a16:creationId xmlns:a16="http://schemas.microsoft.com/office/drawing/2014/main" id="{6F97BE20-BD82-4769-8513-5AFF0A5A9043}"/>
                    </a:ext>
                  </a:extLst>
                </p14:cNvPr>
                <p14:cNvContentPartPr/>
                <p14:nvPr/>
              </p14:nvContentPartPr>
              <p14:xfrm>
                <a:off x="4722493" y="5250432"/>
                <a:ext cx="290160" cy="111240"/>
              </p14:xfrm>
            </p:contentPart>
          </mc:Choice>
          <mc:Fallback>
            <p:pic>
              <p:nvPicPr>
                <p:cNvPr id="117760" name="Freihand 117759">
                  <a:extLst>
                    <a:ext uri="{FF2B5EF4-FFF2-40B4-BE49-F238E27FC236}">
                      <a16:creationId xmlns:a16="http://schemas.microsoft.com/office/drawing/2014/main" id="{6F97BE20-BD82-4769-8513-5AFF0A5A9043}"/>
                    </a:ext>
                  </a:extLst>
                </p:cNvPr>
                <p:cNvPicPr/>
                <p:nvPr/>
              </p:nvPicPr>
              <p:blipFill>
                <a:blip r:embed="rId39"/>
                <a:stretch>
                  <a:fillRect/>
                </a:stretch>
              </p:blipFill>
              <p:spPr>
                <a:xfrm>
                  <a:off x="4718173" y="5246112"/>
                  <a:ext cx="298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7761" name="Freihand 117760">
                  <a:extLst>
                    <a:ext uri="{FF2B5EF4-FFF2-40B4-BE49-F238E27FC236}">
                      <a16:creationId xmlns:a16="http://schemas.microsoft.com/office/drawing/2014/main" id="{B7C6BDF6-F790-4F08-AC6D-FD02956D4426}"/>
                    </a:ext>
                  </a:extLst>
                </p14:cNvPr>
                <p14:cNvContentPartPr/>
                <p14:nvPr/>
              </p14:nvContentPartPr>
              <p14:xfrm>
                <a:off x="5033173" y="5212992"/>
                <a:ext cx="127080" cy="133200"/>
              </p14:xfrm>
            </p:contentPart>
          </mc:Choice>
          <mc:Fallback>
            <p:pic>
              <p:nvPicPr>
                <p:cNvPr id="117761" name="Freihand 117760">
                  <a:extLst>
                    <a:ext uri="{FF2B5EF4-FFF2-40B4-BE49-F238E27FC236}">
                      <a16:creationId xmlns:a16="http://schemas.microsoft.com/office/drawing/2014/main" id="{B7C6BDF6-F790-4F08-AC6D-FD02956D4426}"/>
                    </a:ext>
                  </a:extLst>
                </p:cNvPr>
                <p:cNvPicPr/>
                <p:nvPr/>
              </p:nvPicPr>
              <p:blipFill>
                <a:blip r:embed="rId41"/>
                <a:stretch>
                  <a:fillRect/>
                </a:stretch>
              </p:blipFill>
              <p:spPr>
                <a:xfrm>
                  <a:off x="5028853" y="5208672"/>
                  <a:ext cx="135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7762" name="Freihand 117761">
                  <a:extLst>
                    <a:ext uri="{FF2B5EF4-FFF2-40B4-BE49-F238E27FC236}">
                      <a16:creationId xmlns:a16="http://schemas.microsoft.com/office/drawing/2014/main" id="{79BB6990-0A97-42B6-AA00-5DF3CC5C87E8}"/>
                    </a:ext>
                  </a:extLst>
                </p14:cNvPr>
                <p14:cNvContentPartPr/>
                <p14:nvPr/>
              </p14:nvContentPartPr>
              <p14:xfrm>
                <a:off x="5119213" y="5189232"/>
                <a:ext cx="239400" cy="153000"/>
              </p14:xfrm>
            </p:contentPart>
          </mc:Choice>
          <mc:Fallback>
            <p:pic>
              <p:nvPicPr>
                <p:cNvPr id="117762" name="Freihand 117761">
                  <a:extLst>
                    <a:ext uri="{FF2B5EF4-FFF2-40B4-BE49-F238E27FC236}">
                      <a16:creationId xmlns:a16="http://schemas.microsoft.com/office/drawing/2014/main" id="{79BB6990-0A97-42B6-AA00-5DF3CC5C87E8}"/>
                    </a:ext>
                  </a:extLst>
                </p:cNvPr>
                <p:cNvPicPr/>
                <p:nvPr/>
              </p:nvPicPr>
              <p:blipFill>
                <a:blip r:embed="rId43"/>
                <a:stretch>
                  <a:fillRect/>
                </a:stretch>
              </p:blipFill>
              <p:spPr>
                <a:xfrm>
                  <a:off x="5114893" y="5184912"/>
                  <a:ext cx="248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7764" name="Freihand 117763">
                  <a:extLst>
                    <a:ext uri="{FF2B5EF4-FFF2-40B4-BE49-F238E27FC236}">
                      <a16:creationId xmlns:a16="http://schemas.microsoft.com/office/drawing/2014/main" id="{31333E45-7FAF-49F5-AB3F-C657A7099438}"/>
                    </a:ext>
                  </a:extLst>
                </p14:cNvPr>
                <p14:cNvContentPartPr/>
                <p14:nvPr/>
              </p14:nvContentPartPr>
              <p14:xfrm>
                <a:off x="5348533" y="5210472"/>
                <a:ext cx="48600" cy="53280"/>
              </p14:xfrm>
            </p:contentPart>
          </mc:Choice>
          <mc:Fallback>
            <p:pic>
              <p:nvPicPr>
                <p:cNvPr id="117764" name="Freihand 117763">
                  <a:extLst>
                    <a:ext uri="{FF2B5EF4-FFF2-40B4-BE49-F238E27FC236}">
                      <a16:creationId xmlns:a16="http://schemas.microsoft.com/office/drawing/2014/main" id="{31333E45-7FAF-49F5-AB3F-C657A7099438}"/>
                    </a:ext>
                  </a:extLst>
                </p:cNvPr>
                <p:cNvPicPr/>
                <p:nvPr/>
              </p:nvPicPr>
              <p:blipFill>
                <a:blip r:embed="rId45"/>
                <a:stretch>
                  <a:fillRect/>
                </a:stretch>
              </p:blipFill>
              <p:spPr>
                <a:xfrm>
                  <a:off x="5344213" y="5206152"/>
                  <a:ext cx="57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17765" name="Freihand 117764">
                  <a:extLst>
                    <a:ext uri="{FF2B5EF4-FFF2-40B4-BE49-F238E27FC236}">
                      <a16:creationId xmlns:a16="http://schemas.microsoft.com/office/drawing/2014/main" id="{9B2C61C3-6CA3-4553-AD62-49C204C9A8E2}"/>
                    </a:ext>
                  </a:extLst>
                </p14:cNvPr>
                <p14:cNvContentPartPr/>
                <p14:nvPr/>
              </p14:nvContentPartPr>
              <p14:xfrm>
                <a:off x="5419813" y="5278512"/>
                <a:ext cx="163080" cy="46440"/>
              </p14:xfrm>
            </p:contentPart>
          </mc:Choice>
          <mc:Fallback>
            <p:pic>
              <p:nvPicPr>
                <p:cNvPr id="117765" name="Freihand 117764">
                  <a:extLst>
                    <a:ext uri="{FF2B5EF4-FFF2-40B4-BE49-F238E27FC236}">
                      <a16:creationId xmlns:a16="http://schemas.microsoft.com/office/drawing/2014/main" id="{9B2C61C3-6CA3-4553-AD62-49C204C9A8E2}"/>
                    </a:ext>
                  </a:extLst>
                </p:cNvPr>
                <p:cNvPicPr/>
                <p:nvPr/>
              </p:nvPicPr>
              <p:blipFill>
                <a:blip r:embed="rId47"/>
                <a:stretch>
                  <a:fillRect/>
                </a:stretch>
              </p:blipFill>
              <p:spPr>
                <a:xfrm>
                  <a:off x="5415493" y="5274192"/>
                  <a:ext cx="171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17766" name="Freihand 117765">
                  <a:extLst>
                    <a:ext uri="{FF2B5EF4-FFF2-40B4-BE49-F238E27FC236}">
                      <a16:creationId xmlns:a16="http://schemas.microsoft.com/office/drawing/2014/main" id="{1BC38AD8-3042-46A9-94EE-CBC4B2BB8288}"/>
                    </a:ext>
                  </a:extLst>
                </p14:cNvPr>
                <p14:cNvContentPartPr/>
                <p14:nvPr/>
              </p14:nvContentPartPr>
              <p14:xfrm>
                <a:off x="5748853" y="5251512"/>
                <a:ext cx="169560" cy="75240"/>
              </p14:xfrm>
            </p:contentPart>
          </mc:Choice>
          <mc:Fallback>
            <p:pic>
              <p:nvPicPr>
                <p:cNvPr id="117766" name="Freihand 117765">
                  <a:extLst>
                    <a:ext uri="{FF2B5EF4-FFF2-40B4-BE49-F238E27FC236}">
                      <a16:creationId xmlns:a16="http://schemas.microsoft.com/office/drawing/2014/main" id="{1BC38AD8-3042-46A9-94EE-CBC4B2BB8288}"/>
                    </a:ext>
                  </a:extLst>
                </p:cNvPr>
                <p:cNvPicPr/>
                <p:nvPr/>
              </p:nvPicPr>
              <p:blipFill>
                <a:blip r:embed="rId49"/>
                <a:stretch>
                  <a:fillRect/>
                </a:stretch>
              </p:blipFill>
              <p:spPr>
                <a:xfrm>
                  <a:off x="5744533" y="5247192"/>
                  <a:ext cx="178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7767" name="Freihand 117766">
                  <a:extLst>
                    <a:ext uri="{FF2B5EF4-FFF2-40B4-BE49-F238E27FC236}">
                      <a16:creationId xmlns:a16="http://schemas.microsoft.com/office/drawing/2014/main" id="{AE945B11-BFFA-4D0F-9632-006D489BBD45}"/>
                    </a:ext>
                  </a:extLst>
                </p14:cNvPr>
                <p14:cNvContentPartPr/>
                <p14:nvPr/>
              </p14:nvContentPartPr>
              <p14:xfrm>
                <a:off x="5900773" y="5131992"/>
                <a:ext cx="126000" cy="186840"/>
              </p14:xfrm>
            </p:contentPart>
          </mc:Choice>
          <mc:Fallback>
            <p:pic>
              <p:nvPicPr>
                <p:cNvPr id="117767" name="Freihand 117766">
                  <a:extLst>
                    <a:ext uri="{FF2B5EF4-FFF2-40B4-BE49-F238E27FC236}">
                      <a16:creationId xmlns:a16="http://schemas.microsoft.com/office/drawing/2014/main" id="{AE945B11-BFFA-4D0F-9632-006D489BBD45}"/>
                    </a:ext>
                  </a:extLst>
                </p:cNvPr>
                <p:cNvPicPr/>
                <p:nvPr/>
              </p:nvPicPr>
              <p:blipFill>
                <a:blip r:embed="rId51"/>
                <a:stretch>
                  <a:fillRect/>
                </a:stretch>
              </p:blipFill>
              <p:spPr>
                <a:xfrm>
                  <a:off x="5896453" y="5127672"/>
                  <a:ext cx="134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7768" name="Freihand 117767">
                  <a:extLst>
                    <a:ext uri="{FF2B5EF4-FFF2-40B4-BE49-F238E27FC236}">
                      <a16:creationId xmlns:a16="http://schemas.microsoft.com/office/drawing/2014/main" id="{BEF67A0F-2AC2-41AB-A070-0EC81B956821}"/>
                    </a:ext>
                  </a:extLst>
                </p14:cNvPr>
                <p14:cNvContentPartPr/>
                <p14:nvPr/>
              </p14:nvContentPartPr>
              <p14:xfrm>
                <a:off x="6063853" y="5157912"/>
                <a:ext cx="199440" cy="176040"/>
              </p14:xfrm>
            </p:contentPart>
          </mc:Choice>
          <mc:Fallback>
            <p:pic>
              <p:nvPicPr>
                <p:cNvPr id="117768" name="Freihand 117767">
                  <a:extLst>
                    <a:ext uri="{FF2B5EF4-FFF2-40B4-BE49-F238E27FC236}">
                      <a16:creationId xmlns:a16="http://schemas.microsoft.com/office/drawing/2014/main" id="{BEF67A0F-2AC2-41AB-A070-0EC81B956821}"/>
                    </a:ext>
                  </a:extLst>
                </p:cNvPr>
                <p:cNvPicPr/>
                <p:nvPr/>
              </p:nvPicPr>
              <p:blipFill>
                <a:blip r:embed="rId53"/>
                <a:stretch>
                  <a:fillRect/>
                </a:stretch>
              </p:blipFill>
              <p:spPr>
                <a:xfrm>
                  <a:off x="6059533" y="5153592"/>
                  <a:ext cx="208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7769" name="Freihand 117768">
                  <a:extLst>
                    <a:ext uri="{FF2B5EF4-FFF2-40B4-BE49-F238E27FC236}">
                      <a16:creationId xmlns:a16="http://schemas.microsoft.com/office/drawing/2014/main" id="{DAF4CB5A-1E46-4681-96CE-D7CB2E1662C6}"/>
                    </a:ext>
                  </a:extLst>
                </p14:cNvPr>
                <p14:cNvContentPartPr/>
                <p14:nvPr/>
              </p14:nvContentPartPr>
              <p14:xfrm>
                <a:off x="6413053" y="5123712"/>
                <a:ext cx="127800" cy="150120"/>
              </p14:xfrm>
            </p:contentPart>
          </mc:Choice>
          <mc:Fallback>
            <p:pic>
              <p:nvPicPr>
                <p:cNvPr id="117769" name="Freihand 117768">
                  <a:extLst>
                    <a:ext uri="{FF2B5EF4-FFF2-40B4-BE49-F238E27FC236}">
                      <a16:creationId xmlns:a16="http://schemas.microsoft.com/office/drawing/2014/main" id="{DAF4CB5A-1E46-4681-96CE-D7CB2E1662C6}"/>
                    </a:ext>
                  </a:extLst>
                </p:cNvPr>
                <p:cNvPicPr/>
                <p:nvPr/>
              </p:nvPicPr>
              <p:blipFill>
                <a:blip r:embed="rId55"/>
                <a:stretch>
                  <a:fillRect/>
                </a:stretch>
              </p:blipFill>
              <p:spPr>
                <a:xfrm>
                  <a:off x="6408733" y="5119392"/>
                  <a:ext cx="136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7770" name="Freihand 117769">
                  <a:extLst>
                    <a:ext uri="{FF2B5EF4-FFF2-40B4-BE49-F238E27FC236}">
                      <a16:creationId xmlns:a16="http://schemas.microsoft.com/office/drawing/2014/main" id="{9CE1666C-F2BC-4C49-82B9-DA25F816CEB4}"/>
                    </a:ext>
                  </a:extLst>
                </p14:cNvPr>
                <p14:cNvContentPartPr/>
                <p14:nvPr/>
              </p14:nvContentPartPr>
              <p14:xfrm>
                <a:off x="6440413" y="5180592"/>
                <a:ext cx="290520" cy="202320"/>
              </p14:xfrm>
            </p:contentPart>
          </mc:Choice>
          <mc:Fallback>
            <p:pic>
              <p:nvPicPr>
                <p:cNvPr id="117770" name="Freihand 117769">
                  <a:extLst>
                    <a:ext uri="{FF2B5EF4-FFF2-40B4-BE49-F238E27FC236}">
                      <a16:creationId xmlns:a16="http://schemas.microsoft.com/office/drawing/2014/main" id="{9CE1666C-F2BC-4C49-82B9-DA25F816CEB4}"/>
                    </a:ext>
                  </a:extLst>
                </p:cNvPr>
                <p:cNvPicPr/>
                <p:nvPr/>
              </p:nvPicPr>
              <p:blipFill>
                <a:blip r:embed="rId57"/>
                <a:stretch>
                  <a:fillRect/>
                </a:stretch>
              </p:blipFill>
              <p:spPr>
                <a:xfrm>
                  <a:off x="6436093" y="5176272"/>
                  <a:ext cx="2991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7771" name="Freihand 117770">
                  <a:extLst>
                    <a:ext uri="{FF2B5EF4-FFF2-40B4-BE49-F238E27FC236}">
                      <a16:creationId xmlns:a16="http://schemas.microsoft.com/office/drawing/2014/main" id="{AD248625-0755-4CAC-AFB8-8F93BC9C44C0}"/>
                    </a:ext>
                  </a:extLst>
                </p14:cNvPr>
                <p14:cNvContentPartPr/>
                <p14:nvPr/>
              </p14:nvContentPartPr>
              <p14:xfrm>
                <a:off x="6746413" y="5203632"/>
                <a:ext cx="84240" cy="58680"/>
              </p14:xfrm>
            </p:contentPart>
          </mc:Choice>
          <mc:Fallback>
            <p:pic>
              <p:nvPicPr>
                <p:cNvPr id="117771" name="Freihand 117770">
                  <a:extLst>
                    <a:ext uri="{FF2B5EF4-FFF2-40B4-BE49-F238E27FC236}">
                      <a16:creationId xmlns:a16="http://schemas.microsoft.com/office/drawing/2014/main" id="{AD248625-0755-4CAC-AFB8-8F93BC9C44C0}"/>
                    </a:ext>
                  </a:extLst>
                </p:cNvPr>
                <p:cNvPicPr/>
                <p:nvPr/>
              </p:nvPicPr>
              <p:blipFill>
                <a:blip r:embed="rId59"/>
                <a:stretch>
                  <a:fillRect/>
                </a:stretch>
              </p:blipFill>
              <p:spPr>
                <a:xfrm>
                  <a:off x="6742093" y="5199312"/>
                  <a:ext cx="92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17772" name="Freihand 117771">
                  <a:extLst>
                    <a:ext uri="{FF2B5EF4-FFF2-40B4-BE49-F238E27FC236}">
                      <a16:creationId xmlns:a16="http://schemas.microsoft.com/office/drawing/2014/main" id="{10A5071D-4F59-47B6-967D-08FCA54113A4}"/>
                    </a:ext>
                  </a:extLst>
                </p14:cNvPr>
                <p14:cNvContentPartPr/>
                <p14:nvPr/>
              </p14:nvContentPartPr>
              <p14:xfrm>
                <a:off x="6863053" y="5169072"/>
                <a:ext cx="123840" cy="106200"/>
              </p14:xfrm>
            </p:contentPart>
          </mc:Choice>
          <mc:Fallback>
            <p:pic>
              <p:nvPicPr>
                <p:cNvPr id="117772" name="Freihand 117771">
                  <a:extLst>
                    <a:ext uri="{FF2B5EF4-FFF2-40B4-BE49-F238E27FC236}">
                      <a16:creationId xmlns:a16="http://schemas.microsoft.com/office/drawing/2014/main" id="{10A5071D-4F59-47B6-967D-08FCA54113A4}"/>
                    </a:ext>
                  </a:extLst>
                </p:cNvPr>
                <p:cNvPicPr/>
                <p:nvPr/>
              </p:nvPicPr>
              <p:blipFill>
                <a:blip r:embed="rId61"/>
                <a:stretch>
                  <a:fillRect/>
                </a:stretch>
              </p:blipFill>
              <p:spPr>
                <a:xfrm>
                  <a:off x="6858733" y="5164752"/>
                  <a:ext cx="132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7773" name="Freihand 117772">
                  <a:extLst>
                    <a:ext uri="{FF2B5EF4-FFF2-40B4-BE49-F238E27FC236}">
                      <a16:creationId xmlns:a16="http://schemas.microsoft.com/office/drawing/2014/main" id="{2084F1B3-CF7E-47BC-8E60-8EC4FFFC9A3A}"/>
                    </a:ext>
                  </a:extLst>
                </p14:cNvPr>
                <p14:cNvContentPartPr/>
                <p14:nvPr/>
              </p14:nvContentPartPr>
              <p14:xfrm>
                <a:off x="7006693" y="5087352"/>
                <a:ext cx="341280" cy="190440"/>
              </p14:xfrm>
            </p:contentPart>
          </mc:Choice>
          <mc:Fallback>
            <p:pic>
              <p:nvPicPr>
                <p:cNvPr id="117773" name="Freihand 117772">
                  <a:extLst>
                    <a:ext uri="{FF2B5EF4-FFF2-40B4-BE49-F238E27FC236}">
                      <a16:creationId xmlns:a16="http://schemas.microsoft.com/office/drawing/2014/main" id="{2084F1B3-CF7E-47BC-8E60-8EC4FFFC9A3A}"/>
                    </a:ext>
                  </a:extLst>
                </p:cNvPr>
                <p:cNvPicPr/>
                <p:nvPr/>
              </p:nvPicPr>
              <p:blipFill>
                <a:blip r:embed="rId63"/>
                <a:stretch>
                  <a:fillRect/>
                </a:stretch>
              </p:blipFill>
              <p:spPr>
                <a:xfrm>
                  <a:off x="7002373" y="5083032"/>
                  <a:ext cx="349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7774" name="Freihand 117773">
                  <a:extLst>
                    <a:ext uri="{FF2B5EF4-FFF2-40B4-BE49-F238E27FC236}">
                      <a16:creationId xmlns:a16="http://schemas.microsoft.com/office/drawing/2014/main" id="{8A433BE8-35CE-4BA9-BB8D-BFDD1A398209}"/>
                    </a:ext>
                  </a:extLst>
                </p14:cNvPr>
                <p14:cNvContentPartPr/>
                <p14:nvPr/>
              </p14:nvContentPartPr>
              <p14:xfrm>
                <a:off x="7209733" y="5041632"/>
                <a:ext cx="78840" cy="41760"/>
              </p14:xfrm>
            </p:contentPart>
          </mc:Choice>
          <mc:Fallback>
            <p:pic>
              <p:nvPicPr>
                <p:cNvPr id="117774" name="Freihand 117773">
                  <a:extLst>
                    <a:ext uri="{FF2B5EF4-FFF2-40B4-BE49-F238E27FC236}">
                      <a16:creationId xmlns:a16="http://schemas.microsoft.com/office/drawing/2014/main" id="{8A433BE8-35CE-4BA9-BB8D-BFDD1A398209}"/>
                    </a:ext>
                  </a:extLst>
                </p:cNvPr>
                <p:cNvPicPr/>
                <p:nvPr/>
              </p:nvPicPr>
              <p:blipFill>
                <a:blip r:embed="rId65"/>
                <a:stretch>
                  <a:fillRect/>
                </a:stretch>
              </p:blipFill>
              <p:spPr>
                <a:xfrm>
                  <a:off x="7205413" y="5037312"/>
                  <a:ext cx="87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7779" name="Freihand 117778">
                  <a:extLst>
                    <a:ext uri="{FF2B5EF4-FFF2-40B4-BE49-F238E27FC236}">
                      <a16:creationId xmlns:a16="http://schemas.microsoft.com/office/drawing/2014/main" id="{7F6C2570-16A6-4A51-A6DB-279B97B20555}"/>
                    </a:ext>
                  </a:extLst>
                </p14:cNvPr>
                <p14:cNvContentPartPr/>
                <p14:nvPr/>
              </p14:nvContentPartPr>
              <p14:xfrm>
                <a:off x="3088813" y="2640792"/>
                <a:ext cx="4692240" cy="1092960"/>
              </p14:xfrm>
            </p:contentPart>
          </mc:Choice>
          <mc:Fallback>
            <p:pic>
              <p:nvPicPr>
                <p:cNvPr id="117779" name="Freihand 117778">
                  <a:extLst>
                    <a:ext uri="{FF2B5EF4-FFF2-40B4-BE49-F238E27FC236}">
                      <a16:creationId xmlns:a16="http://schemas.microsoft.com/office/drawing/2014/main" id="{7F6C2570-16A6-4A51-A6DB-279B97B20555}"/>
                    </a:ext>
                  </a:extLst>
                </p:cNvPr>
                <p:cNvPicPr/>
                <p:nvPr/>
              </p:nvPicPr>
              <p:blipFill>
                <a:blip r:embed="rId67"/>
                <a:stretch>
                  <a:fillRect/>
                </a:stretch>
              </p:blipFill>
              <p:spPr>
                <a:xfrm>
                  <a:off x="3084493" y="2636472"/>
                  <a:ext cx="4700880" cy="1101600"/>
                </a:xfrm>
                <a:prstGeom prst="rect">
                  <a:avLst/>
                </a:prstGeom>
              </p:spPr>
            </p:pic>
          </mc:Fallback>
        </mc:AlternateContent>
      </p:grpSp>
      <p:grpSp>
        <p:nvGrpSpPr>
          <p:cNvPr id="117806" name="Gruppieren 117805">
            <a:extLst>
              <a:ext uri="{FF2B5EF4-FFF2-40B4-BE49-F238E27FC236}">
                <a16:creationId xmlns:a16="http://schemas.microsoft.com/office/drawing/2014/main" id="{D0518118-29B9-40FC-848F-834B2BC43682}"/>
              </a:ext>
            </a:extLst>
          </p:cNvPr>
          <p:cNvGrpSpPr/>
          <p:nvPr/>
        </p:nvGrpSpPr>
        <p:grpSpPr>
          <a:xfrm>
            <a:off x="1450813" y="713352"/>
            <a:ext cx="8520480" cy="2545560"/>
            <a:chOff x="1450813" y="713352"/>
            <a:chExt cx="8520480" cy="2545560"/>
          </a:xfrm>
        </p:grpSpPr>
        <mc:AlternateContent xmlns:mc="http://schemas.openxmlformats.org/markup-compatibility/2006">
          <mc:Choice xmlns:p14="http://schemas.microsoft.com/office/powerpoint/2010/main" Requires="p14">
            <p:contentPart p14:bwMode="auto" r:id="rId68">
              <p14:nvContentPartPr>
                <p14:cNvPr id="9" name="Freihand 8">
                  <a:extLst>
                    <a:ext uri="{FF2B5EF4-FFF2-40B4-BE49-F238E27FC236}">
                      <a16:creationId xmlns:a16="http://schemas.microsoft.com/office/drawing/2014/main" id="{F9389E7A-4171-410B-9A06-6DEEE93BD4BA}"/>
                    </a:ext>
                  </a:extLst>
                </p14:cNvPr>
                <p14:cNvContentPartPr/>
                <p14:nvPr/>
              </p14:nvContentPartPr>
              <p14:xfrm>
                <a:off x="1576813" y="1194672"/>
                <a:ext cx="883080" cy="603720"/>
              </p14:xfrm>
            </p:contentPart>
          </mc:Choice>
          <mc:Fallback>
            <p:pic>
              <p:nvPicPr>
                <p:cNvPr id="9" name="Freihand 8">
                  <a:extLst>
                    <a:ext uri="{FF2B5EF4-FFF2-40B4-BE49-F238E27FC236}">
                      <a16:creationId xmlns:a16="http://schemas.microsoft.com/office/drawing/2014/main" id="{F9389E7A-4171-410B-9A06-6DEEE93BD4BA}"/>
                    </a:ext>
                  </a:extLst>
                </p:cNvPr>
                <p:cNvPicPr/>
                <p:nvPr/>
              </p:nvPicPr>
              <p:blipFill>
                <a:blip r:embed="rId69"/>
                <a:stretch>
                  <a:fillRect/>
                </a:stretch>
              </p:blipFill>
              <p:spPr>
                <a:xfrm>
                  <a:off x="1572493" y="1190352"/>
                  <a:ext cx="891720" cy="612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 name="Freihand 10">
                  <a:extLst>
                    <a:ext uri="{FF2B5EF4-FFF2-40B4-BE49-F238E27FC236}">
                      <a16:creationId xmlns:a16="http://schemas.microsoft.com/office/drawing/2014/main" id="{988EE60A-3581-4504-80B4-8320A48CBD2C}"/>
                    </a:ext>
                  </a:extLst>
                </p14:cNvPr>
                <p14:cNvContentPartPr/>
                <p14:nvPr/>
              </p14:nvContentPartPr>
              <p14:xfrm>
                <a:off x="2492293" y="1275672"/>
                <a:ext cx="575280" cy="508680"/>
              </p14:xfrm>
            </p:contentPart>
          </mc:Choice>
          <mc:Fallback>
            <p:pic>
              <p:nvPicPr>
                <p:cNvPr id="11" name="Freihand 10">
                  <a:extLst>
                    <a:ext uri="{FF2B5EF4-FFF2-40B4-BE49-F238E27FC236}">
                      <a16:creationId xmlns:a16="http://schemas.microsoft.com/office/drawing/2014/main" id="{988EE60A-3581-4504-80B4-8320A48CBD2C}"/>
                    </a:ext>
                  </a:extLst>
                </p:cNvPr>
                <p:cNvPicPr/>
                <p:nvPr/>
              </p:nvPicPr>
              <p:blipFill>
                <a:blip r:embed="rId71"/>
                <a:stretch>
                  <a:fillRect/>
                </a:stretch>
              </p:blipFill>
              <p:spPr>
                <a:xfrm>
                  <a:off x="2487973" y="1271352"/>
                  <a:ext cx="583920" cy="517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 name="Freihand 11">
                  <a:extLst>
                    <a:ext uri="{FF2B5EF4-FFF2-40B4-BE49-F238E27FC236}">
                      <a16:creationId xmlns:a16="http://schemas.microsoft.com/office/drawing/2014/main" id="{533B4C84-C03C-4FB8-9AC7-0359BC62D168}"/>
                    </a:ext>
                  </a:extLst>
                </p14:cNvPr>
                <p14:cNvContentPartPr/>
                <p14:nvPr/>
              </p14:nvContentPartPr>
              <p14:xfrm>
                <a:off x="3293293" y="1332192"/>
                <a:ext cx="770400" cy="412920"/>
              </p14:xfrm>
            </p:contentPart>
          </mc:Choice>
          <mc:Fallback>
            <p:pic>
              <p:nvPicPr>
                <p:cNvPr id="12" name="Freihand 11">
                  <a:extLst>
                    <a:ext uri="{FF2B5EF4-FFF2-40B4-BE49-F238E27FC236}">
                      <a16:creationId xmlns:a16="http://schemas.microsoft.com/office/drawing/2014/main" id="{533B4C84-C03C-4FB8-9AC7-0359BC62D168}"/>
                    </a:ext>
                  </a:extLst>
                </p:cNvPr>
                <p:cNvPicPr/>
                <p:nvPr/>
              </p:nvPicPr>
              <p:blipFill>
                <a:blip r:embed="rId73"/>
                <a:stretch>
                  <a:fillRect/>
                </a:stretch>
              </p:blipFill>
              <p:spPr>
                <a:xfrm>
                  <a:off x="3288973" y="1327872"/>
                  <a:ext cx="77904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 name="Freihand 12">
                  <a:extLst>
                    <a:ext uri="{FF2B5EF4-FFF2-40B4-BE49-F238E27FC236}">
                      <a16:creationId xmlns:a16="http://schemas.microsoft.com/office/drawing/2014/main" id="{044BE497-A950-4294-BA21-BED8EDDA76AA}"/>
                    </a:ext>
                  </a:extLst>
                </p14:cNvPr>
                <p14:cNvContentPartPr/>
                <p14:nvPr/>
              </p14:nvContentPartPr>
              <p14:xfrm>
                <a:off x="4068373" y="1385832"/>
                <a:ext cx="408240" cy="780840"/>
              </p14:xfrm>
            </p:contentPart>
          </mc:Choice>
          <mc:Fallback>
            <p:pic>
              <p:nvPicPr>
                <p:cNvPr id="13" name="Freihand 12">
                  <a:extLst>
                    <a:ext uri="{FF2B5EF4-FFF2-40B4-BE49-F238E27FC236}">
                      <a16:creationId xmlns:a16="http://schemas.microsoft.com/office/drawing/2014/main" id="{044BE497-A950-4294-BA21-BED8EDDA76AA}"/>
                    </a:ext>
                  </a:extLst>
                </p:cNvPr>
                <p:cNvPicPr/>
                <p:nvPr/>
              </p:nvPicPr>
              <p:blipFill>
                <a:blip r:embed="rId75"/>
                <a:stretch>
                  <a:fillRect/>
                </a:stretch>
              </p:blipFill>
              <p:spPr>
                <a:xfrm>
                  <a:off x="4064053" y="1381512"/>
                  <a:ext cx="416880" cy="789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4" name="Freihand 13">
                  <a:extLst>
                    <a:ext uri="{FF2B5EF4-FFF2-40B4-BE49-F238E27FC236}">
                      <a16:creationId xmlns:a16="http://schemas.microsoft.com/office/drawing/2014/main" id="{328E6540-559C-4ABE-A233-BD450A4A2D40}"/>
                    </a:ext>
                  </a:extLst>
                </p14:cNvPr>
                <p14:cNvContentPartPr/>
                <p14:nvPr/>
              </p14:nvContentPartPr>
              <p14:xfrm>
                <a:off x="4616653" y="1603632"/>
                <a:ext cx="578160" cy="645120"/>
              </p14:xfrm>
            </p:contentPart>
          </mc:Choice>
          <mc:Fallback>
            <p:pic>
              <p:nvPicPr>
                <p:cNvPr id="14" name="Freihand 13">
                  <a:extLst>
                    <a:ext uri="{FF2B5EF4-FFF2-40B4-BE49-F238E27FC236}">
                      <a16:creationId xmlns:a16="http://schemas.microsoft.com/office/drawing/2014/main" id="{328E6540-559C-4ABE-A233-BD450A4A2D40}"/>
                    </a:ext>
                  </a:extLst>
                </p:cNvPr>
                <p:cNvPicPr/>
                <p:nvPr/>
              </p:nvPicPr>
              <p:blipFill>
                <a:blip r:embed="rId77"/>
                <a:stretch>
                  <a:fillRect/>
                </a:stretch>
              </p:blipFill>
              <p:spPr>
                <a:xfrm>
                  <a:off x="4612333" y="1599312"/>
                  <a:ext cx="586800" cy="653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5" name="Freihand 14">
                  <a:extLst>
                    <a:ext uri="{FF2B5EF4-FFF2-40B4-BE49-F238E27FC236}">
                      <a16:creationId xmlns:a16="http://schemas.microsoft.com/office/drawing/2014/main" id="{7E10C307-B3E0-4505-9F80-F3F3B76F68EC}"/>
                    </a:ext>
                  </a:extLst>
                </p14:cNvPr>
                <p14:cNvContentPartPr/>
                <p14:nvPr/>
              </p14:nvContentPartPr>
              <p14:xfrm>
                <a:off x="5201653" y="1633872"/>
                <a:ext cx="306720" cy="242640"/>
              </p14:xfrm>
            </p:contentPart>
          </mc:Choice>
          <mc:Fallback>
            <p:pic>
              <p:nvPicPr>
                <p:cNvPr id="15" name="Freihand 14">
                  <a:extLst>
                    <a:ext uri="{FF2B5EF4-FFF2-40B4-BE49-F238E27FC236}">
                      <a16:creationId xmlns:a16="http://schemas.microsoft.com/office/drawing/2014/main" id="{7E10C307-B3E0-4505-9F80-F3F3B76F68EC}"/>
                    </a:ext>
                  </a:extLst>
                </p:cNvPr>
                <p:cNvPicPr/>
                <p:nvPr/>
              </p:nvPicPr>
              <p:blipFill>
                <a:blip r:embed="rId79"/>
                <a:stretch>
                  <a:fillRect/>
                </a:stretch>
              </p:blipFill>
              <p:spPr>
                <a:xfrm>
                  <a:off x="5197333" y="1629552"/>
                  <a:ext cx="315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6" name="Freihand 15">
                  <a:extLst>
                    <a:ext uri="{FF2B5EF4-FFF2-40B4-BE49-F238E27FC236}">
                      <a16:creationId xmlns:a16="http://schemas.microsoft.com/office/drawing/2014/main" id="{B48A610E-FE15-4B39-9BC1-C80EEB06E417}"/>
                    </a:ext>
                  </a:extLst>
                </p14:cNvPr>
                <p14:cNvContentPartPr/>
                <p14:nvPr/>
              </p14:nvContentPartPr>
              <p14:xfrm>
                <a:off x="5588293" y="1961832"/>
                <a:ext cx="360" cy="360"/>
              </p14:xfrm>
            </p:contentPart>
          </mc:Choice>
          <mc:Fallback>
            <p:pic>
              <p:nvPicPr>
                <p:cNvPr id="16" name="Freihand 15">
                  <a:extLst>
                    <a:ext uri="{FF2B5EF4-FFF2-40B4-BE49-F238E27FC236}">
                      <a16:creationId xmlns:a16="http://schemas.microsoft.com/office/drawing/2014/main" id="{B48A610E-FE15-4B39-9BC1-C80EEB06E417}"/>
                    </a:ext>
                  </a:extLst>
                </p:cNvPr>
                <p:cNvPicPr/>
                <p:nvPr/>
              </p:nvPicPr>
              <p:blipFill>
                <a:blip r:embed="rId15"/>
                <a:stretch>
                  <a:fillRect/>
                </a:stretch>
              </p:blipFill>
              <p:spPr>
                <a:xfrm>
                  <a:off x="5583973" y="1957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8" name="Freihand 17">
                  <a:extLst>
                    <a:ext uri="{FF2B5EF4-FFF2-40B4-BE49-F238E27FC236}">
                      <a16:creationId xmlns:a16="http://schemas.microsoft.com/office/drawing/2014/main" id="{DF9CB216-3003-4CE1-B523-62CEC5433970}"/>
                    </a:ext>
                  </a:extLst>
                </p14:cNvPr>
                <p14:cNvContentPartPr/>
                <p14:nvPr/>
              </p14:nvContentPartPr>
              <p14:xfrm>
                <a:off x="5591893" y="1562592"/>
                <a:ext cx="661320" cy="319320"/>
              </p14:xfrm>
            </p:contentPart>
          </mc:Choice>
          <mc:Fallback>
            <p:pic>
              <p:nvPicPr>
                <p:cNvPr id="18" name="Freihand 17">
                  <a:extLst>
                    <a:ext uri="{FF2B5EF4-FFF2-40B4-BE49-F238E27FC236}">
                      <a16:creationId xmlns:a16="http://schemas.microsoft.com/office/drawing/2014/main" id="{DF9CB216-3003-4CE1-B523-62CEC5433970}"/>
                    </a:ext>
                  </a:extLst>
                </p:cNvPr>
                <p:cNvPicPr/>
                <p:nvPr/>
              </p:nvPicPr>
              <p:blipFill>
                <a:blip r:embed="rId82"/>
                <a:stretch>
                  <a:fillRect/>
                </a:stretch>
              </p:blipFill>
              <p:spPr>
                <a:xfrm>
                  <a:off x="5587573" y="1558272"/>
                  <a:ext cx="66996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9" name="Freihand 18">
                  <a:extLst>
                    <a:ext uri="{FF2B5EF4-FFF2-40B4-BE49-F238E27FC236}">
                      <a16:creationId xmlns:a16="http://schemas.microsoft.com/office/drawing/2014/main" id="{A19A930B-D32C-428C-BCA4-5FF813F6E45A}"/>
                    </a:ext>
                  </a:extLst>
                </p14:cNvPr>
                <p14:cNvContentPartPr/>
                <p14:nvPr/>
              </p14:nvContentPartPr>
              <p14:xfrm>
                <a:off x="6259333" y="1543872"/>
                <a:ext cx="716400" cy="896040"/>
              </p14:xfrm>
            </p:contentPart>
          </mc:Choice>
          <mc:Fallback>
            <p:pic>
              <p:nvPicPr>
                <p:cNvPr id="19" name="Freihand 18">
                  <a:extLst>
                    <a:ext uri="{FF2B5EF4-FFF2-40B4-BE49-F238E27FC236}">
                      <a16:creationId xmlns:a16="http://schemas.microsoft.com/office/drawing/2014/main" id="{A19A930B-D32C-428C-BCA4-5FF813F6E45A}"/>
                    </a:ext>
                  </a:extLst>
                </p:cNvPr>
                <p:cNvPicPr/>
                <p:nvPr/>
              </p:nvPicPr>
              <p:blipFill>
                <a:blip r:embed="rId84"/>
                <a:stretch>
                  <a:fillRect/>
                </a:stretch>
              </p:blipFill>
              <p:spPr>
                <a:xfrm>
                  <a:off x="6255013" y="1539552"/>
                  <a:ext cx="725040" cy="904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 name="Freihand 20">
                  <a:extLst>
                    <a:ext uri="{FF2B5EF4-FFF2-40B4-BE49-F238E27FC236}">
                      <a16:creationId xmlns:a16="http://schemas.microsoft.com/office/drawing/2014/main" id="{B7F0E5F6-7B11-464F-9D86-524318CCE569}"/>
                    </a:ext>
                  </a:extLst>
                </p14:cNvPr>
                <p14:cNvContentPartPr/>
                <p14:nvPr/>
              </p14:nvContentPartPr>
              <p14:xfrm>
                <a:off x="5319733" y="1487712"/>
                <a:ext cx="360" cy="360"/>
              </p14:xfrm>
            </p:contentPart>
          </mc:Choice>
          <mc:Fallback>
            <p:pic>
              <p:nvPicPr>
                <p:cNvPr id="21" name="Freihand 20">
                  <a:extLst>
                    <a:ext uri="{FF2B5EF4-FFF2-40B4-BE49-F238E27FC236}">
                      <a16:creationId xmlns:a16="http://schemas.microsoft.com/office/drawing/2014/main" id="{B7F0E5F6-7B11-464F-9D86-524318CCE569}"/>
                    </a:ext>
                  </a:extLst>
                </p:cNvPr>
                <p:cNvPicPr/>
                <p:nvPr/>
              </p:nvPicPr>
              <p:blipFill>
                <a:blip r:embed="rId15"/>
                <a:stretch>
                  <a:fillRect/>
                </a:stretch>
              </p:blipFill>
              <p:spPr>
                <a:xfrm>
                  <a:off x="5315413" y="1483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2" name="Freihand 21">
                  <a:extLst>
                    <a:ext uri="{FF2B5EF4-FFF2-40B4-BE49-F238E27FC236}">
                      <a16:creationId xmlns:a16="http://schemas.microsoft.com/office/drawing/2014/main" id="{9D3AD809-FBB9-4E40-9C1C-4A579F79688F}"/>
                    </a:ext>
                  </a:extLst>
                </p14:cNvPr>
                <p14:cNvContentPartPr/>
                <p14:nvPr/>
              </p14:nvContentPartPr>
              <p14:xfrm>
                <a:off x="5302093" y="1177752"/>
                <a:ext cx="503640" cy="303840"/>
              </p14:xfrm>
            </p:contentPart>
          </mc:Choice>
          <mc:Fallback>
            <p:pic>
              <p:nvPicPr>
                <p:cNvPr id="22" name="Freihand 21">
                  <a:extLst>
                    <a:ext uri="{FF2B5EF4-FFF2-40B4-BE49-F238E27FC236}">
                      <a16:creationId xmlns:a16="http://schemas.microsoft.com/office/drawing/2014/main" id="{9D3AD809-FBB9-4E40-9C1C-4A579F79688F}"/>
                    </a:ext>
                  </a:extLst>
                </p:cNvPr>
                <p:cNvPicPr/>
                <p:nvPr/>
              </p:nvPicPr>
              <p:blipFill>
                <a:blip r:embed="rId87"/>
                <a:stretch>
                  <a:fillRect/>
                </a:stretch>
              </p:blipFill>
              <p:spPr>
                <a:xfrm>
                  <a:off x="5297773" y="1173432"/>
                  <a:ext cx="5122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3" name="Freihand 22">
                  <a:extLst>
                    <a:ext uri="{FF2B5EF4-FFF2-40B4-BE49-F238E27FC236}">
                      <a16:creationId xmlns:a16="http://schemas.microsoft.com/office/drawing/2014/main" id="{585BA726-A4A4-453B-BD97-2F891BE2AB37}"/>
                    </a:ext>
                  </a:extLst>
                </p14:cNvPr>
                <p14:cNvContentPartPr/>
                <p14:nvPr/>
              </p14:nvContentPartPr>
              <p14:xfrm>
                <a:off x="5250613" y="1347672"/>
                <a:ext cx="250200" cy="146160"/>
              </p14:xfrm>
            </p:contentPart>
          </mc:Choice>
          <mc:Fallback>
            <p:pic>
              <p:nvPicPr>
                <p:cNvPr id="23" name="Freihand 22">
                  <a:extLst>
                    <a:ext uri="{FF2B5EF4-FFF2-40B4-BE49-F238E27FC236}">
                      <a16:creationId xmlns:a16="http://schemas.microsoft.com/office/drawing/2014/main" id="{585BA726-A4A4-453B-BD97-2F891BE2AB37}"/>
                    </a:ext>
                  </a:extLst>
                </p:cNvPr>
                <p:cNvPicPr/>
                <p:nvPr/>
              </p:nvPicPr>
              <p:blipFill>
                <a:blip r:embed="rId89"/>
                <a:stretch>
                  <a:fillRect/>
                </a:stretch>
              </p:blipFill>
              <p:spPr>
                <a:xfrm>
                  <a:off x="5246293" y="1343352"/>
                  <a:ext cx="2588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5" name="Freihand 24">
                  <a:extLst>
                    <a:ext uri="{FF2B5EF4-FFF2-40B4-BE49-F238E27FC236}">
                      <a16:creationId xmlns:a16="http://schemas.microsoft.com/office/drawing/2014/main" id="{A9085F25-FA36-4027-AE0F-988C42394AA9}"/>
                    </a:ext>
                  </a:extLst>
                </p14:cNvPr>
                <p14:cNvContentPartPr/>
                <p14:nvPr/>
              </p14:nvContentPartPr>
              <p14:xfrm>
                <a:off x="5940373" y="972192"/>
                <a:ext cx="135000" cy="251280"/>
              </p14:xfrm>
            </p:contentPart>
          </mc:Choice>
          <mc:Fallback>
            <p:pic>
              <p:nvPicPr>
                <p:cNvPr id="25" name="Freihand 24">
                  <a:extLst>
                    <a:ext uri="{FF2B5EF4-FFF2-40B4-BE49-F238E27FC236}">
                      <a16:creationId xmlns:a16="http://schemas.microsoft.com/office/drawing/2014/main" id="{A9085F25-FA36-4027-AE0F-988C42394AA9}"/>
                    </a:ext>
                  </a:extLst>
                </p:cNvPr>
                <p:cNvPicPr/>
                <p:nvPr/>
              </p:nvPicPr>
              <p:blipFill>
                <a:blip r:embed="rId91"/>
                <a:stretch>
                  <a:fillRect/>
                </a:stretch>
              </p:blipFill>
              <p:spPr>
                <a:xfrm>
                  <a:off x="5936053" y="967872"/>
                  <a:ext cx="1436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6" name="Freihand 25">
                  <a:extLst>
                    <a:ext uri="{FF2B5EF4-FFF2-40B4-BE49-F238E27FC236}">
                      <a16:creationId xmlns:a16="http://schemas.microsoft.com/office/drawing/2014/main" id="{A19B2555-7C6F-49CF-A27C-FA06151C2127}"/>
                    </a:ext>
                  </a:extLst>
                </p14:cNvPr>
                <p14:cNvContentPartPr/>
                <p14:nvPr/>
              </p14:nvContentPartPr>
              <p14:xfrm>
                <a:off x="6103093" y="1042392"/>
                <a:ext cx="89280" cy="129240"/>
              </p14:xfrm>
            </p:contentPart>
          </mc:Choice>
          <mc:Fallback>
            <p:pic>
              <p:nvPicPr>
                <p:cNvPr id="26" name="Freihand 25">
                  <a:extLst>
                    <a:ext uri="{FF2B5EF4-FFF2-40B4-BE49-F238E27FC236}">
                      <a16:creationId xmlns:a16="http://schemas.microsoft.com/office/drawing/2014/main" id="{A19B2555-7C6F-49CF-A27C-FA06151C2127}"/>
                    </a:ext>
                  </a:extLst>
                </p:cNvPr>
                <p:cNvPicPr/>
                <p:nvPr/>
              </p:nvPicPr>
              <p:blipFill>
                <a:blip r:embed="rId93"/>
                <a:stretch>
                  <a:fillRect/>
                </a:stretch>
              </p:blipFill>
              <p:spPr>
                <a:xfrm>
                  <a:off x="6098773" y="1038072"/>
                  <a:ext cx="97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7" name="Freihand 26">
                  <a:extLst>
                    <a:ext uri="{FF2B5EF4-FFF2-40B4-BE49-F238E27FC236}">
                      <a16:creationId xmlns:a16="http://schemas.microsoft.com/office/drawing/2014/main" id="{B2DDDCAA-F9E4-4A4B-91AA-3885999989B7}"/>
                    </a:ext>
                  </a:extLst>
                </p14:cNvPr>
                <p14:cNvContentPartPr/>
                <p14:nvPr/>
              </p14:nvContentPartPr>
              <p14:xfrm>
                <a:off x="6209293" y="1031232"/>
                <a:ext cx="54000" cy="101160"/>
              </p14:xfrm>
            </p:contentPart>
          </mc:Choice>
          <mc:Fallback>
            <p:pic>
              <p:nvPicPr>
                <p:cNvPr id="27" name="Freihand 26">
                  <a:extLst>
                    <a:ext uri="{FF2B5EF4-FFF2-40B4-BE49-F238E27FC236}">
                      <a16:creationId xmlns:a16="http://schemas.microsoft.com/office/drawing/2014/main" id="{B2DDDCAA-F9E4-4A4B-91AA-3885999989B7}"/>
                    </a:ext>
                  </a:extLst>
                </p:cNvPr>
                <p:cNvPicPr/>
                <p:nvPr/>
              </p:nvPicPr>
              <p:blipFill>
                <a:blip r:embed="rId95"/>
                <a:stretch>
                  <a:fillRect/>
                </a:stretch>
              </p:blipFill>
              <p:spPr>
                <a:xfrm>
                  <a:off x="6204973" y="1026912"/>
                  <a:ext cx="62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8" name="Freihand 27">
                  <a:extLst>
                    <a:ext uri="{FF2B5EF4-FFF2-40B4-BE49-F238E27FC236}">
                      <a16:creationId xmlns:a16="http://schemas.microsoft.com/office/drawing/2014/main" id="{EE37A949-73C9-40E5-AA40-0D1C877F0520}"/>
                    </a:ext>
                  </a:extLst>
                </p14:cNvPr>
                <p14:cNvContentPartPr/>
                <p14:nvPr/>
              </p14:nvContentPartPr>
              <p14:xfrm>
                <a:off x="6309733" y="937992"/>
                <a:ext cx="301320" cy="174600"/>
              </p14:xfrm>
            </p:contentPart>
          </mc:Choice>
          <mc:Fallback>
            <p:pic>
              <p:nvPicPr>
                <p:cNvPr id="28" name="Freihand 27">
                  <a:extLst>
                    <a:ext uri="{FF2B5EF4-FFF2-40B4-BE49-F238E27FC236}">
                      <a16:creationId xmlns:a16="http://schemas.microsoft.com/office/drawing/2014/main" id="{EE37A949-73C9-40E5-AA40-0D1C877F0520}"/>
                    </a:ext>
                  </a:extLst>
                </p:cNvPr>
                <p:cNvPicPr/>
                <p:nvPr/>
              </p:nvPicPr>
              <p:blipFill>
                <a:blip r:embed="rId97"/>
                <a:stretch>
                  <a:fillRect/>
                </a:stretch>
              </p:blipFill>
              <p:spPr>
                <a:xfrm>
                  <a:off x="6305413" y="933672"/>
                  <a:ext cx="309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9" name="Freihand 28">
                  <a:extLst>
                    <a:ext uri="{FF2B5EF4-FFF2-40B4-BE49-F238E27FC236}">
                      <a16:creationId xmlns:a16="http://schemas.microsoft.com/office/drawing/2014/main" id="{984790AB-15D9-4BD6-B6E5-1A4554D077C1}"/>
                    </a:ext>
                  </a:extLst>
                </p14:cNvPr>
                <p14:cNvContentPartPr/>
                <p14:nvPr/>
              </p14:nvContentPartPr>
              <p14:xfrm>
                <a:off x="6606733" y="914952"/>
                <a:ext cx="70920" cy="142560"/>
              </p14:xfrm>
            </p:contentPart>
          </mc:Choice>
          <mc:Fallback>
            <p:pic>
              <p:nvPicPr>
                <p:cNvPr id="29" name="Freihand 28">
                  <a:extLst>
                    <a:ext uri="{FF2B5EF4-FFF2-40B4-BE49-F238E27FC236}">
                      <a16:creationId xmlns:a16="http://schemas.microsoft.com/office/drawing/2014/main" id="{984790AB-15D9-4BD6-B6E5-1A4554D077C1}"/>
                    </a:ext>
                  </a:extLst>
                </p:cNvPr>
                <p:cNvPicPr/>
                <p:nvPr/>
              </p:nvPicPr>
              <p:blipFill>
                <a:blip r:embed="rId99"/>
                <a:stretch>
                  <a:fillRect/>
                </a:stretch>
              </p:blipFill>
              <p:spPr>
                <a:xfrm>
                  <a:off x="6602413" y="910632"/>
                  <a:ext cx="79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0" name="Freihand 29">
                  <a:extLst>
                    <a:ext uri="{FF2B5EF4-FFF2-40B4-BE49-F238E27FC236}">
                      <a16:creationId xmlns:a16="http://schemas.microsoft.com/office/drawing/2014/main" id="{58A7DDAF-AE28-4A0E-B13E-09970F746E73}"/>
                    </a:ext>
                  </a:extLst>
                </p14:cNvPr>
                <p14:cNvContentPartPr/>
                <p14:nvPr/>
              </p14:nvContentPartPr>
              <p14:xfrm>
                <a:off x="6636253" y="908832"/>
                <a:ext cx="187200" cy="166320"/>
              </p14:xfrm>
            </p:contentPart>
          </mc:Choice>
          <mc:Fallback>
            <p:pic>
              <p:nvPicPr>
                <p:cNvPr id="30" name="Freihand 29">
                  <a:extLst>
                    <a:ext uri="{FF2B5EF4-FFF2-40B4-BE49-F238E27FC236}">
                      <a16:creationId xmlns:a16="http://schemas.microsoft.com/office/drawing/2014/main" id="{58A7DDAF-AE28-4A0E-B13E-09970F746E73}"/>
                    </a:ext>
                  </a:extLst>
                </p:cNvPr>
                <p:cNvPicPr/>
                <p:nvPr/>
              </p:nvPicPr>
              <p:blipFill>
                <a:blip r:embed="rId101"/>
                <a:stretch>
                  <a:fillRect/>
                </a:stretch>
              </p:blipFill>
              <p:spPr>
                <a:xfrm>
                  <a:off x="6631933" y="904512"/>
                  <a:ext cx="195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1" name="Freihand 30">
                  <a:extLst>
                    <a:ext uri="{FF2B5EF4-FFF2-40B4-BE49-F238E27FC236}">
                      <a16:creationId xmlns:a16="http://schemas.microsoft.com/office/drawing/2014/main" id="{9E33D0A3-C33C-4640-9203-D3883B2FA14B}"/>
                    </a:ext>
                  </a:extLst>
                </p14:cNvPr>
                <p14:cNvContentPartPr/>
                <p14:nvPr/>
              </p14:nvContentPartPr>
              <p14:xfrm>
                <a:off x="6809053" y="947712"/>
                <a:ext cx="12600" cy="29160"/>
              </p14:xfrm>
            </p:contentPart>
          </mc:Choice>
          <mc:Fallback>
            <p:pic>
              <p:nvPicPr>
                <p:cNvPr id="31" name="Freihand 30">
                  <a:extLst>
                    <a:ext uri="{FF2B5EF4-FFF2-40B4-BE49-F238E27FC236}">
                      <a16:creationId xmlns:a16="http://schemas.microsoft.com/office/drawing/2014/main" id="{9E33D0A3-C33C-4640-9203-D3883B2FA14B}"/>
                    </a:ext>
                  </a:extLst>
                </p:cNvPr>
                <p:cNvPicPr/>
                <p:nvPr/>
              </p:nvPicPr>
              <p:blipFill>
                <a:blip r:embed="rId103"/>
                <a:stretch>
                  <a:fillRect/>
                </a:stretch>
              </p:blipFill>
              <p:spPr>
                <a:xfrm>
                  <a:off x="6804733" y="943392"/>
                  <a:ext cx="21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2" name="Freihand 31">
                  <a:extLst>
                    <a:ext uri="{FF2B5EF4-FFF2-40B4-BE49-F238E27FC236}">
                      <a16:creationId xmlns:a16="http://schemas.microsoft.com/office/drawing/2014/main" id="{1FC7DFDB-DA15-47AB-9A93-CA9FBF3E0DD1}"/>
                    </a:ext>
                  </a:extLst>
                </p14:cNvPr>
                <p14:cNvContentPartPr/>
                <p14:nvPr/>
              </p14:nvContentPartPr>
              <p14:xfrm>
                <a:off x="6852253" y="997752"/>
                <a:ext cx="177840" cy="43920"/>
              </p14:xfrm>
            </p:contentPart>
          </mc:Choice>
          <mc:Fallback>
            <p:pic>
              <p:nvPicPr>
                <p:cNvPr id="32" name="Freihand 31">
                  <a:extLst>
                    <a:ext uri="{FF2B5EF4-FFF2-40B4-BE49-F238E27FC236}">
                      <a16:creationId xmlns:a16="http://schemas.microsoft.com/office/drawing/2014/main" id="{1FC7DFDB-DA15-47AB-9A93-CA9FBF3E0DD1}"/>
                    </a:ext>
                  </a:extLst>
                </p:cNvPr>
                <p:cNvPicPr/>
                <p:nvPr/>
              </p:nvPicPr>
              <p:blipFill>
                <a:blip r:embed="rId105"/>
                <a:stretch>
                  <a:fillRect/>
                </a:stretch>
              </p:blipFill>
              <p:spPr>
                <a:xfrm>
                  <a:off x="6847933" y="993432"/>
                  <a:ext cx="186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3" name="Freihand 32">
                  <a:extLst>
                    <a:ext uri="{FF2B5EF4-FFF2-40B4-BE49-F238E27FC236}">
                      <a16:creationId xmlns:a16="http://schemas.microsoft.com/office/drawing/2014/main" id="{AC90126A-1583-4160-8A1B-9B414525BF11}"/>
                    </a:ext>
                  </a:extLst>
                </p14:cNvPr>
                <p14:cNvContentPartPr/>
                <p14:nvPr/>
              </p14:nvContentPartPr>
              <p14:xfrm>
                <a:off x="7186693" y="896952"/>
                <a:ext cx="399240" cy="161640"/>
              </p14:xfrm>
            </p:contentPart>
          </mc:Choice>
          <mc:Fallback>
            <p:pic>
              <p:nvPicPr>
                <p:cNvPr id="33" name="Freihand 32">
                  <a:extLst>
                    <a:ext uri="{FF2B5EF4-FFF2-40B4-BE49-F238E27FC236}">
                      <a16:creationId xmlns:a16="http://schemas.microsoft.com/office/drawing/2014/main" id="{AC90126A-1583-4160-8A1B-9B414525BF11}"/>
                    </a:ext>
                  </a:extLst>
                </p:cNvPr>
                <p:cNvPicPr/>
                <p:nvPr/>
              </p:nvPicPr>
              <p:blipFill>
                <a:blip r:embed="rId107"/>
                <a:stretch>
                  <a:fillRect/>
                </a:stretch>
              </p:blipFill>
              <p:spPr>
                <a:xfrm>
                  <a:off x="7182373" y="892632"/>
                  <a:ext cx="407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4" name="Freihand 33">
                  <a:extLst>
                    <a:ext uri="{FF2B5EF4-FFF2-40B4-BE49-F238E27FC236}">
                      <a16:creationId xmlns:a16="http://schemas.microsoft.com/office/drawing/2014/main" id="{172327EE-A010-4004-929F-7B926B83E023}"/>
                    </a:ext>
                  </a:extLst>
                </p14:cNvPr>
                <p14:cNvContentPartPr/>
                <p14:nvPr/>
              </p14:nvContentPartPr>
              <p14:xfrm>
                <a:off x="7213333" y="841872"/>
                <a:ext cx="69480" cy="7200"/>
              </p14:xfrm>
            </p:contentPart>
          </mc:Choice>
          <mc:Fallback>
            <p:pic>
              <p:nvPicPr>
                <p:cNvPr id="34" name="Freihand 33">
                  <a:extLst>
                    <a:ext uri="{FF2B5EF4-FFF2-40B4-BE49-F238E27FC236}">
                      <a16:creationId xmlns:a16="http://schemas.microsoft.com/office/drawing/2014/main" id="{172327EE-A010-4004-929F-7B926B83E023}"/>
                    </a:ext>
                  </a:extLst>
                </p:cNvPr>
                <p:cNvPicPr/>
                <p:nvPr/>
              </p:nvPicPr>
              <p:blipFill>
                <a:blip r:embed="rId109"/>
                <a:stretch>
                  <a:fillRect/>
                </a:stretch>
              </p:blipFill>
              <p:spPr>
                <a:xfrm>
                  <a:off x="7209013" y="837552"/>
                  <a:ext cx="78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5" name="Freihand 34">
                  <a:extLst>
                    <a:ext uri="{FF2B5EF4-FFF2-40B4-BE49-F238E27FC236}">
                      <a16:creationId xmlns:a16="http://schemas.microsoft.com/office/drawing/2014/main" id="{76EFD9A9-6B46-454F-8004-784AF6C48963}"/>
                    </a:ext>
                  </a:extLst>
                </p14:cNvPr>
                <p14:cNvContentPartPr/>
                <p14:nvPr/>
              </p14:nvContentPartPr>
              <p14:xfrm>
                <a:off x="7773133" y="814152"/>
                <a:ext cx="135000" cy="182160"/>
              </p14:xfrm>
            </p:contentPart>
          </mc:Choice>
          <mc:Fallback>
            <p:pic>
              <p:nvPicPr>
                <p:cNvPr id="35" name="Freihand 34">
                  <a:extLst>
                    <a:ext uri="{FF2B5EF4-FFF2-40B4-BE49-F238E27FC236}">
                      <a16:creationId xmlns:a16="http://schemas.microsoft.com/office/drawing/2014/main" id="{76EFD9A9-6B46-454F-8004-784AF6C48963}"/>
                    </a:ext>
                  </a:extLst>
                </p:cNvPr>
                <p:cNvPicPr/>
                <p:nvPr/>
              </p:nvPicPr>
              <p:blipFill>
                <a:blip r:embed="rId111"/>
                <a:stretch>
                  <a:fillRect/>
                </a:stretch>
              </p:blipFill>
              <p:spPr>
                <a:xfrm>
                  <a:off x="7768813" y="809832"/>
                  <a:ext cx="143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6" name="Freihand 35">
                  <a:extLst>
                    <a:ext uri="{FF2B5EF4-FFF2-40B4-BE49-F238E27FC236}">
                      <a16:creationId xmlns:a16="http://schemas.microsoft.com/office/drawing/2014/main" id="{946E52D0-D8C0-46CC-96B4-A801B291DBE5}"/>
                    </a:ext>
                  </a:extLst>
                </p14:cNvPr>
                <p14:cNvContentPartPr/>
                <p14:nvPr/>
              </p14:nvContentPartPr>
              <p14:xfrm>
                <a:off x="7833253" y="945912"/>
                <a:ext cx="72720" cy="21600"/>
              </p14:xfrm>
            </p:contentPart>
          </mc:Choice>
          <mc:Fallback>
            <p:pic>
              <p:nvPicPr>
                <p:cNvPr id="36" name="Freihand 35">
                  <a:extLst>
                    <a:ext uri="{FF2B5EF4-FFF2-40B4-BE49-F238E27FC236}">
                      <a16:creationId xmlns:a16="http://schemas.microsoft.com/office/drawing/2014/main" id="{946E52D0-D8C0-46CC-96B4-A801B291DBE5}"/>
                    </a:ext>
                  </a:extLst>
                </p:cNvPr>
                <p:cNvPicPr/>
                <p:nvPr/>
              </p:nvPicPr>
              <p:blipFill>
                <a:blip r:embed="rId113"/>
                <a:stretch>
                  <a:fillRect/>
                </a:stretch>
              </p:blipFill>
              <p:spPr>
                <a:xfrm>
                  <a:off x="7828933" y="941592"/>
                  <a:ext cx="81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7" name="Freihand 36">
                  <a:extLst>
                    <a:ext uri="{FF2B5EF4-FFF2-40B4-BE49-F238E27FC236}">
                      <a16:creationId xmlns:a16="http://schemas.microsoft.com/office/drawing/2014/main" id="{2864C9B9-C7EE-4069-B6C1-62217EFBE299}"/>
                    </a:ext>
                  </a:extLst>
                </p14:cNvPr>
                <p14:cNvContentPartPr/>
                <p14:nvPr/>
              </p14:nvContentPartPr>
              <p14:xfrm>
                <a:off x="7916413" y="895872"/>
                <a:ext cx="95400" cy="79560"/>
              </p14:xfrm>
            </p:contentPart>
          </mc:Choice>
          <mc:Fallback>
            <p:pic>
              <p:nvPicPr>
                <p:cNvPr id="37" name="Freihand 36">
                  <a:extLst>
                    <a:ext uri="{FF2B5EF4-FFF2-40B4-BE49-F238E27FC236}">
                      <a16:creationId xmlns:a16="http://schemas.microsoft.com/office/drawing/2014/main" id="{2864C9B9-C7EE-4069-B6C1-62217EFBE299}"/>
                    </a:ext>
                  </a:extLst>
                </p:cNvPr>
                <p:cNvPicPr/>
                <p:nvPr/>
              </p:nvPicPr>
              <p:blipFill>
                <a:blip r:embed="rId115"/>
                <a:stretch>
                  <a:fillRect/>
                </a:stretch>
              </p:blipFill>
              <p:spPr>
                <a:xfrm>
                  <a:off x="7912093" y="891552"/>
                  <a:ext cx="104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8" name="Freihand 37">
                  <a:extLst>
                    <a:ext uri="{FF2B5EF4-FFF2-40B4-BE49-F238E27FC236}">
                      <a16:creationId xmlns:a16="http://schemas.microsoft.com/office/drawing/2014/main" id="{1909603D-109C-484F-B9F8-844FCD5CCB44}"/>
                    </a:ext>
                  </a:extLst>
                </p14:cNvPr>
                <p14:cNvContentPartPr/>
                <p14:nvPr/>
              </p14:nvContentPartPr>
              <p14:xfrm>
                <a:off x="8007853" y="880392"/>
                <a:ext cx="122040" cy="214920"/>
              </p14:xfrm>
            </p:contentPart>
          </mc:Choice>
          <mc:Fallback>
            <p:pic>
              <p:nvPicPr>
                <p:cNvPr id="38" name="Freihand 37">
                  <a:extLst>
                    <a:ext uri="{FF2B5EF4-FFF2-40B4-BE49-F238E27FC236}">
                      <a16:creationId xmlns:a16="http://schemas.microsoft.com/office/drawing/2014/main" id="{1909603D-109C-484F-B9F8-844FCD5CCB44}"/>
                    </a:ext>
                  </a:extLst>
                </p:cNvPr>
                <p:cNvPicPr/>
                <p:nvPr/>
              </p:nvPicPr>
              <p:blipFill>
                <a:blip r:embed="rId117"/>
                <a:stretch>
                  <a:fillRect/>
                </a:stretch>
              </p:blipFill>
              <p:spPr>
                <a:xfrm>
                  <a:off x="8003533" y="876072"/>
                  <a:ext cx="1306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9" name="Freihand 38">
                  <a:extLst>
                    <a:ext uri="{FF2B5EF4-FFF2-40B4-BE49-F238E27FC236}">
                      <a16:creationId xmlns:a16="http://schemas.microsoft.com/office/drawing/2014/main" id="{E8F066B4-03E1-4FEB-8E96-11B02F63897C}"/>
                    </a:ext>
                  </a:extLst>
                </p14:cNvPr>
                <p14:cNvContentPartPr/>
                <p14:nvPr/>
              </p14:nvContentPartPr>
              <p14:xfrm>
                <a:off x="8131333" y="875712"/>
                <a:ext cx="86400" cy="85680"/>
              </p14:xfrm>
            </p:contentPart>
          </mc:Choice>
          <mc:Fallback>
            <p:pic>
              <p:nvPicPr>
                <p:cNvPr id="39" name="Freihand 38">
                  <a:extLst>
                    <a:ext uri="{FF2B5EF4-FFF2-40B4-BE49-F238E27FC236}">
                      <a16:creationId xmlns:a16="http://schemas.microsoft.com/office/drawing/2014/main" id="{E8F066B4-03E1-4FEB-8E96-11B02F63897C}"/>
                    </a:ext>
                  </a:extLst>
                </p:cNvPr>
                <p:cNvPicPr/>
                <p:nvPr/>
              </p:nvPicPr>
              <p:blipFill>
                <a:blip r:embed="rId119"/>
                <a:stretch>
                  <a:fillRect/>
                </a:stretch>
              </p:blipFill>
              <p:spPr>
                <a:xfrm>
                  <a:off x="8127013" y="871392"/>
                  <a:ext cx="95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0" name="Freihand 39">
                  <a:extLst>
                    <a:ext uri="{FF2B5EF4-FFF2-40B4-BE49-F238E27FC236}">
                      <a16:creationId xmlns:a16="http://schemas.microsoft.com/office/drawing/2014/main" id="{944C049C-66B5-4558-AB97-BCD2EDB30F5F}"/>
                    </a:ext>
                  </a:extLst>
                </p14:cNvPr>
                <p14:cNvContentPartPr/>
                <p14:nvPr/>
              </p14:nvContentPartPr>
              <p14:xfrm>
                <a:off x="8234653" y="840072"/>
                <a:ext cx="128160" cy="120960"/>
              </p14:xfrm>
            </p:contentPart>
          </mc:Choice>
          <mc:Fallback>
            <p:pic>
              <p:nvPicPr>
                <p:cNvPr id="40" name="Freihand 39">
                  <a:extLst>
                    <a:ext uri="{FF2B5EF4-FFF2-40B4-BE49-F238E27FC236}">
                      <a16:creationId xmlns:a16="http://schemas.microsoft.com/office/drawing/2014/main" id="{944C049C-66B5-4558-AB97-BCD2EDB30F5F}"/>
                    </a:ext>
                  </a:extLst>
                </p:cNvPr>
                <p:cNvPicPr/>
                <p:nvPr/>
              </p:nvPicPr>
              <p:blipFill>
                <a:blip r:embed="rId121"/>
                <a:stretch>
                  <a:fillRect/>
                </a:stretch>
              </p:blipFill>
              <p:spPr>
                <a:xfrm>
                  <a:off x="8230333" y="835752"/>
                  <a:ext cx="136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1" name="Freihand 40">
                  <a:extLst>
                    <a:ext uri="{FF2B5EF4-FFF2-40B4-BE49-F238E27FC236}">
                      <a16:creationId xmlns:a16="http://schemas.microsoft.com/office/drawing/2014/main" id="{4662C36D-629C-489E-986D-3CAB6B487893}"/>
                    </a:ext>
                  </a:extLst>
                </p14:cNvPr>
                <p14:cNvContentPartPr/>
                <p14:nvPr/>
              </p14:nvContentPartPr>
              <p14:xfrm>
                <a:off x="8367133" y="865992"/>
                <a:ext cx="23040" cy="79920"/>
              </p14:xfrm>
            </p:contentPart>
          </mc:Choice>
          <mc:Fallback>
            <p:pic>
              <p:nvPicPr>
                <p:cNvPr id="41" name="Freihand 40">
                  <a:extLst>
                    <a:ext uri="{FF2B5EF4-FFF2-40B4-BE49-F238E27FC236}">
                      <a16:creationId xmlns:a16="http://schemas.microsoft.com/office/drawing/2014/main" id="{4662C36D-629C-489E-986D-3CAB6B487893}"/>
                    </a:ext>
                  </a:extLst>
                </p:cNvPr>
                <p:cNvPicPr/>
                <p:nvPr/>
              </p:nvPicPr>
              <p:blipFill>
                <a:blip r:embed="rId123"/>
                <a:stretch>
                  <a:fillRect/>
                </a:stretch>
              </p:blipFill>
              <p:spPr>
                <a:xfrm>
                  <a:off x="8362813" y="861672"/>
                  <a:ext cx="31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2" name="Freihand 41">
                  <a:extLst>
                    <a:ext uri="{FF2B5EF4-FFF2-40B4-BE49-F238E27FC236}">
                      <a16:creationId xmlns:a16="http://schemas.microsoft.com/office/drawing/2014/main" id="{21004EB6-8D8C-4996-83C3-7237C7CC3A8A}"/>
                    </a:ext>
                  </a:extLst>
                </p14:cNvPr>
                <p14:cNvContentPartPr/>
                <p14:nvPr/>
              </p14:nvContentPartPr>
              <p14:xfrm>
                <a:off x="8425093" y="759792"/>
                <a:ext cx="102960" cy="196200"/>
              </p14:xfrm>
            </p:contentPart>
          </mc:Choice>
          <mc:Fallback>
            <p:pic>
              <p:nvPicPr>
                <p:cNvPr id="42" name="Freihand 41">
                  <a:extLst>
                    <a:ext uri="{FF2B5EF4-FFF2-40B4-BE49-F238E27FC236}">
                      <a16:creationId xmlns:a16="http://schemas.microsoft.com/office/drawing/2014/main" id="{21004EB6-8D8C-4996-83C3-7237C7CC3A8A}"/>
                    </a:ext>
                  </a:extLst>
                </p:cNvPr>
                <p:cNvPicPr/>
                <p:nvPr/>
              </p:nvPicPr>
              <p:blipFill>
                <a:blip r:embed="rId125"/>
                <a:stretch>
                  <a:fillRect/>
                </a:stretch>
              </p:blipFill>
              <p:spPr>
                <a:xfrm>
                  <a:off x="8420773" y="755472"/>
                  <a:ext cx="111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3" name="Freihand 42">
                  <a:extLst>
                    <a:ext uri="{FF2B5EF4-FFF2-40B4-BE49-F238E27FC236}">
                      <a16:creationId xmlns:a16="http://schemas.microsoft.com/office/drawing/2014/main" id="{2F9EB698-D5F6-497F-8C43-170C69852401}"/>
                    </a:ext>
                  </a:extLst>
                </p14:cNvPr>
                <p14:cNvContentPartPr/>
                <p14:nvPr/>
              </p14:nvContentPartPr>
              <p14:xfrm>
                <a:off x="8503213" y="849432"/>
                <a:ext cx="118800" cy="72720"/>
              </p14:xfrm>
            </p:contentPart>
          </mc:Choice>
          <mc:Fallback>
            <p:pic>
              <p:nvPicPr>
                <p:cNvPr id="43" name="Freihand 42">
                  <a:extLst>
                    <a:ext uri="{FF2B5EF4-FFF2-40B4-BE49-F238E27FC236}">
                      <a16:creationId xmlns:a16="http://schemas.microsoft.com/office/drawing/2014/main" id="{2F9EB698-D5F6-497F-8C43-170C69852401}"/>
                    </a:ext>
                  </a:extLst>
                </p:cNvPr>
                <p:cNvPicPr/>
                <p:nvPr/>
              </p:nvPicPr>
              <p:blipFill>
                <a:blip r:embed="rId127"/>
                <a:stretch>
                  <a:fillRect/>
                </a:stretch>
              </p:blipFill>
              <p:spPr>
                <a:xfrm>
                  <a:off x="8498893" y="845112"/>
                  <a:ext cx="127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4" name="Freihand 43">
                  <a:extLst>
                    <a:ext uri="{FF2B5EF4-FFF2-40B4-BE49-F238E27FC236}">
                      <a16:creationId xmlns:a16="http://schemas.microsoft.com/office/drawing/2014/main" id="{9718736D-7335-48B5-9704-9E0F9D2C90D2}"/>
                    </a:ext>
                  </a:extLst>
                </p14:cNvPr>
                <p14:cNvContentPartPr/>
                <p14:nvPr/>
              </p14:nvContentPartPr>
              <p14:xfrm>
                <a:off x="8507893" y="727752"/>
                <a:ext cx="200520" cy="171000"/>
              </p14:xfrm>
            </p:contentPart>
          </mc:Choice>
          <mc:Fallback>
            <p:pic>
              <p:nvPicPr>
                <p:cNvPr id="44" name="Freihand 43">
                  <a:extLst>
                    <a:ext uri="{FF2B5EF4-FFF2-40B4-BE49-F238E27FC236}">
                      <a16:creationId xmlns:a16="http://schemas.microsoft.com/office/drawing/2014/main" id="{9718736D-7335-48B5-9704-9E0F9D2C90D2}"/>
                    </a:ext>
                  </a:extLst>
                </p:cNvPr>
                <p:cNvPicPr/>
                <p:nvPr/>
              </p:nvPicPr>
              <p:blipFill>
                <a:blip r:embed="rId129"/>
                <a:stretch>
                  <a:fillRect/>
                </a:stretch>
              </p:blipFill>
              <p:spPr>
                <a:xfrm>
                  <a:off x="8503573" y="723432"/>
                  <a:ext cx="209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5" name="Freihand 44">
                  <a:extLst>
                    <a:ext uri="{FF2B5EF4-FFF2-40B4-BE49-F238E27FC236}">
                      <a16:creationId xmlns:a16="http://schemas.microsoft.com/office/drawing/2014/main" id="{604FC8DD-EF3A-4479-97A5-324FBD132AB0}"/>
                    </a:ext>
                  </a:extLst>
                </p14:cNvPr>
                <p14:cNvContentPartPr/>
                <p14:nvPr/>
              </p14:nvContentPartPr>
              <p14:xfrm>
                <a:off x="8591773" y="713352"/>
                <a:ext cx="3240" cy="12960"/>
              </p14:xfrm>
            </p:contentPart>
          </mc:Choice>
          <mc:Fallback>
            <p:pic>
              <p:nvPicPr>
                <p:cNvPr id="45" name="Freihand 44">
                  <a:extLst>
                    <a:ext uri="{FF2B5EF4-FFF2-40B4-BE49-F238E27FC236}">
                      <a16:creationId xmlns:a16="http://schemas.microsoft.com/office/drawing/2014/main" id="{604FC8DD-EF3A-4479-97A5-324FBD132AB0}"/>
                    </a:ext>
                  </a:extLst>
                </p:cNvPr>
                <p:cNvPicPr/>
                <p:nvPr/>
              </p:nvPicPr>
              <p:blipFill>
                <a:blip r:embed="rId131"/>
                <a:stretch>
                  <a:fillRect/>
                </a:stretch>
              </p:blipFill>
              <p:spPr>
                <a:xfrm>
                  <a:off x="8587453" y="709032"/>
                  <a:ext cx="11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7776" name="Freihand 117775">
                  <a:extLst>
                    <a:ext uri="{FF2B5EF4-FFF2-40B4-BE49-F238E27FC236}">
                      <a16:creationId xmlns:a16="http://schemas.microsoft.com/office/drawing/2014/main" id="{2649F597-03B0-40E8-A822-EAE09317D8A1}"/>
                    </a:ext>
                  </a:extLst>
                </p14:cNvPr>
                <p14:cNvContentPartPr/>
                <p14:nvPr/>
              </p14:nvContentPartPr>
              <p14:xfrm>
                <a:off x="1450813" y="2456832"/>
                <a:ext cx="581760" cy="721440"/>
              </p14:xfrm>
            </p:contentPart>
          </mc:Choice>
          <mc:Fallback>
            <p:pic>
              <p:nvPicPr>
                <p:cNvPr id="117776" name="Freihand 117775">
                  <a:extLst>
                    <a:ext uri="{FF2B5EF4-FFF2-40B4-BE49-F238E27FC236}">
                      <a16:creationId xmlns:a16="http://schemas.microsoft.com/office/drawing/2014/main" id="{2649F597-03B0-40E8-A822-EAE09317D8A1}"/>
                    </a:ext>
                  </a:extLst>
                </p:cNvPr>
                <p:cNvPicPr/>
                <p:nvPr/>
              </p:nvPicPr>
              <p:blipFill>
                <a:blip r:embed="rId133"/>
                <a:stretch>
                  <a:fillRect/>
                </a:stretch>
              </p:blipFill>
              <p:spPr>
                <a:xfrm>
                  <a:off x="1446493" y="2452512"/>
                  <a:ext cx="59040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7777" name="Freihand 117776">
                  <a:extLst>
                    <a:ext uri="{FF2B5EF4-FFF2-40B4-BE49-F238E27FC236}">
                      <a16:creationId xmlns:a16="http://schemas.microsoft.com/office/drawing/2014/main" id="{4BCDFC3C-93A0-41DA-9AD2-D0CC8ABCF5F7}"/>
                    </a:ext>
                  </a:extLst>
                </p14:cNvPr>
                <p14:cNvContentPartPr/>
                <p14:nvPr/>
              </p14:nvContentPartPr>
              <p14:xfrm>
                <a:off x="1954453" y="2642952"/>
                <a:ext cx="1255680" cy="615960"/>
              </p14:xfrm>
            </p:contentPart>
          </mc:Choice>
          <mc:Fallback>
            <p:pic>
              <p:nvPicPr>
                <p:cNvPr id="117777" name="Freihand 117776">
                  <a:extLst>
                    <a:ext uri="{FF2B5EF4-FFF2-40B4-BE49-F238E27FC236}">
                      <a16:creationId xmlns:a16="http://schemas.microsoft.com/office/drawing/2014/main" id="{4BCDFC3C-93A0-41DA-9AD2-D0CC8ABCF5F7}"/>
                    </a:ext>
                  </a:extLst>
                </p:cNvPr>
                <p:cNvPicPr/>
                <p:nvPr/>
              </p:nvPicPr>
              <p:blipFill>
                <a:blip r:embed="rId135"/>
                <a:stretch>
                  <a:fillRect/>
                </a:stretch>
              </p:blipFill>
              <p:spPr>
                <a:xfrm>
                  <a:off x="1950133" y="2638632"/>
                  <a:ext cx="126432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781" name="Freihand 117780">
                  <a:extLst>
                    <a:ext uri="{FF2B5EF4-FFF2-40B4-BE49-F238E27FC236}">
                      <a16:creationId xmlns:a16="http://schemas.microsoft.com/office/drawing/2014/main" id="{4C981AFF-E565-4799-A3A8-96DF3CF0B177}"/>
                    </a:ext>
                  </a:extLst>
                </p14:cNvPr>
                <p14:cNvContentPartPr/>
                <p14:nvPr/>
              </p14:nvContentPartPr>
              <p14:xfrm>
                <a:off x="1515613" y="2717832"/>
                <a:ext cx="25200" cy="419040"/>
              </p14:xfrm>
            </p:contentPart>
          </mc:Choice>
          <mc:Fallback>
            <p:pic>
              <p:nvPicPr>
                <p:cNvPr id="117781" name="Freihand 117780">
                  <a:extLst>
                    <a:ext uri="{FF2B5EF4-FFF2-40B4-BE49-F238E27FC236}">
                      <a16:creationId xmlns:a16="http://schemas.microsoft.com/office/drawing/2014/main" id="{4C981AFF-E565-4799-A3A8-96DF3CF0B177}"/>
                    </a:ext>
                  </a:extLst>
                </p:cNvPr>
                <p:cNvPicPr/>
                <p:nvPr/>
              </p:nvPicPr>
              <p:blipFill>
                <a:blip r:embed="rId137"/>
                <a:stretch>
                  <a:fillRect/>
                </a:stretch>
              </p:blipFill>
              <p:spPr>
                <a:xfrm>
                  <a:off x="1511293" y="2713512"/>
                  <a:ext cx="3384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7783" name="Freihand 117782">
                  <a:extLst>
                    <a:ext uri="{FF2B5EF4-FFF2-40B4-BE49-F238E27FC236}">
                      <a16:creationId xmlns:a16="http://schemas.microsoft.com/office/drawing/2014/main" id="{E2BAD107-BF9C-468C-90F5-04609BD91D15}"/>
                    </a:ext>
                  </a:extLst>
                </p14:cNvPr>
                <p14:cNvContentPartPr/>
                <p14:nvPr/>
              </p14:nvContentPartPr>
              <p14:xfrm>
                <a:off x="3134533" y="2700552"/>
                <a:ext cx="37800" cy="431640"/>
              </p14:xfrm>
            </p:contentPart>
          </mc:Choice>
          <mc:Fallback>
            <p:pic>
              <p:nvPicPr>
                <p:cNvPr id="117783" name="Freihand 117782">
                  <a:extLst>
                    <a:ext uri="{FF2B5EF4-FFF2-40B4-BE49-F238E27FC236}">
                      <a16:creationId xmlns:a16="http://schemas.microsoft.com/office/drawing/2014/main" id="{E2BAD107-BF9C-468C-90F5-04609BD91D15}"/>
                    </a:ext>
                  </a:extLst>
                </p:cNvPr>
                <p:cNvPicPr/>
                <p:nvPr/>
              </p:nvPicPr>
              <p:blipFill>
                <a:blip r:embed="rId139"/>
                <a:stretch>
                  <a:fillRect/>
                </a:stretch>
              </p:blipFill>
              <p:spPr>
                <a:xfrm>
                  <a:off x="3130213" y="2696232"/>
                  <a:ext cx="4644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7784" name="Freihand 117783">
                  <a:extLst>
                    <a:ext uri="{FF2B5EF4-FFF2-40B4-BE49-F238E27FC236}">
                      <a16:creationId xmlns:a16="http://schemas.microsoft.com/office/drawing/2014/main" id="{E18CD3B0-6F35-4CA7-BAFA-34D99F88888B}"/>
                    </a:ext>
                  </a:extLst>
                </p14:cNvPr>
                <p14:cNvContentPartPr/>
                <p14:nvPr/>
              </p14:nvContentPartPr>
              <p14:xfrm>
                <a:off x="3197173" y="2793792"/>
                <a:ext cx="10080" cy="429480"/>
              </p14:xfrm>
            </p:contentPart>
          </mc:Choice>
          <mc:Fallback>
            <p:pic>
              <p:nvPicPr>
                <p:cNvPr id="117784" name="Freihand 117783">
                  <a:extLst>
                    <a:ext uri="{FF2B5EF4-FFF2-40B4-BE49-F238E27FC236}">
                      <a16:creationId xmlns:a16="http://schemas.microsoft.com/office/drawing/2014/main" id="{E18CD3B0-6F35-4CA7-BAFA-34D99F88888B}"/>
                    </a:ext>
                  </a:extLst>
                </p:cNvPr>
                <p:cNvPicPr/>
                <p:nvPr/>
              </p:nvPicPr>
              <p:blipFill>
                <a:blip r:embed="rId141"/>
                <a:stretch>
                  <a:fillRect/>
                </a:stretch>
              </p:blipFill>
              <p:spPr>
                <a:xfrm>
                  <a:off x="3192853" y="2789472"/>
                  <a:ext cx="1872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7785" name="Freihand 117784">
                  <a:extLst>
                    <a:ext uri="{FF2B5EF4-FFF2-40B4-BE49-F238E27FC236}">
                      <a16:creationId xmlns:a16="http://schemas.microsoft.com/office/drawing/2014/main" id="{E8A6AAAD-2D6D-4C11-893D-4D13FE9E90E6}"/>
                    </a:ext>
                  </a:extLst>
                </p14:cNvPr>
                <p14:cNvContentPartPr/>
                <p14:nvPr/>
              </p14:nvContentPartPr>
              <p14:xfrm>
                <a:off x="4524133" y="2862552"/>
                <a:ext cx="16200" cy="257040"/>
              </p14:xfrm>
            </p:contentPart>
          </mc:Choice>
          <mc:Fallback>
            <p:pic>
              <p:nvPicPr>
                <p:cNvPr id="117785" name="Freihand 117784">
                  <a:extLst>
                    <a:ext uri="{FF2B5EF4-FFF2-40B4-BE49-F238E27FC236}">
                      <a16:creationId xmlns:a16="http://schemas.microsoft.com/office/drawing/2014/main" id="{E8A6AAAD-2D6D-4C11-893D-4D13FE9E90E6}"/>
                    </a:ext>
                  </a:extLst>
                </p:cNvPr>
                <p:cNvPicPr/>
                <p:nvPr/>
              </p:nvPicPr>
              <p:blipFill>
                <a:blip r:embed="rId143"/>
                <a:stretch>
                  <a:fillRect/>
                </a:stretch>
              </p:blipFill>
              <p:spPr>
                <a:xfrm>
                  <a:off x="4519813" y="2858232"/>
                  <a:ext cx="248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7786" name="Freihand 117785">
                  <a:extLst>
                    <a:ext uri="{FF2B5EF4-FFF2-40B4-BE49-F238E27FC236}">
                      <a16:creationId xmlns:a16="http://schemas.microsoft.com/office/drawing/2014/main" id="{D4729BAE-2E5B-4238-A4C2-B51CDD2C2098}"/>
                    </a:ext>
                  </a:extLst>
                </p14:cNvPr>
                <p14:cNvContentPartPr/>
                <p14:nvPr/>
              </p14:nvContentPartPr>
              <p14:xfrm>
                <a:off x="4649413" y="2937072"/>
                <a:ext cx="7920" cy="32400"/>
              </p14:xfrm>
            </p:contentPart>
          </mc:Choice>
          <mc:Fallback>
            <p:pic>
              <p:nvPicPr>
                <p:cNvPr id="117786" name="Freihand 117785">
                  <a:extLst>
                    <a:ext uri="{FF2B5EF4-FFF2-40B4-BE49-F238E27FC236}">
                      <a16:creationId xmlns:a16="http://schemas.microsoft.com/office/drawing/2014/main" id="{D4729BAE-2E5B-4238-A4C2-B51CDD2C2098}"/>
                    </a:ext>
                  </a:extLst>
                </p:cNvPr>
                <p:cNvPicPr/>
                <p:nvPr/>
              </p:nvPicPr>
              <p:blipFill>
                <a:blip r:embed="rId145"/>
                <a:stretch>
                  <a:fillRect/>
                </a:stretch>
              </p:blipFill>
              <p:spPr>
                <a:xfrm>
                  <a:off x="4645093" y="2932752"/>
                  <a:ext cx="16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7787" name="Freihand 117786">
                  <a:extLst>
                    <a:ext uri="{FF2B5EF4-FFF2-40B4-BE49-F238E27FC236}">
                      <a16:creationId xmlns:a16="http://schemas.microsoft.com/office/drawing/2014/main" id="{03A926CD-1153-424B-A82B-584F111AFACB}"/>
                    </a:ext>
                  </a:extLst>
                </p14:cNvPr>
                <p14:cNvContentPartPr/>
                <p14:nvPr/>
              </p14:nvContentPartPr>
              <p14:xfrm>
                <a:off x="4626013" y="2873352"/>
                <a:ext cx="16200" cy="270360"/>
              </p14:xfrm>
            </p:contentPart>
          </mc:Choice>
          <mc:Fallback>
            <p:pic>
              <p:nvPicPr>
                <p:cNvPr id="117787" name="Freihand 117786">
                  <a:extLst>
                    <a:ext uri="{FF2B5EF4-FFF2-40B4-BE49-F238E27FC236}">
                      <a16:creationId xmlns:a16="http://schemas.microsoft.com/office/drawing/2014/main" id="{03A926CD-1153-424B-A82B-584F111AFACB}"/>
                    </a:ext>
                  </a:extLst>
                </p:cNvPr>
                <p:cNvPicPr/>
                <p:nvPr/>
              </p:nvPicPr>
              <p:blipFill>
                <a:blip r:embed="rId147"/>
                <a:stretch>
                  <a:fillRect/>
                </a:stretch>
              </p:blipFill>
              <p:spPr>
                <a:xfrm>
                  <a:off x="4621693" y="2869032"/>
                  <a:ext cx="248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789" name="Freihand 117788">
                  <a:extLst>
                    <a:ext uri="{FF2B5EF4-FFF2-40B4-BE49-F238E27FC236}">
                      <a16:creationId xmlns:a16="http://schemas.microsoft.com/office/drawing/2014/main" id="{857FAF5D-9091-4C78-A42F-8C6804E26348}"/>
                    </a:ext>
                  </a:extLst>
                </p14:cNvPr>
                <p14:cNvContentPartPr/>
                <p14:nvPr/>
              </p14:nvContentPartPr>
              <p14:xfrm>
                <a:off x="5787013" y="2958312"/>
                <a:ext cx="16920" cy="16560"/>
              </p14:xfrm>
            </p:contentPart>
          </mc:Choice>
          <mc:Fallback>
            <p:pic>
              <p:nvPicPr>
                <p:cNvPr id="117789" name="Freihand 117788">
                  <a:extLst>
                    <a:ext uri="{FF2B5EF4-FFF2-40B4-BE49-F238E27FC236}">
                      <a16:creationId xmlns:a16="http://schemas.microsoft.com/office/drawing/2014/main" id="{857FAF5D-9091-4C78-A42F-8C6804E26348}"/>
                    </a:ext>
                  </a:extLst>
                </p:cNvPr>
                <p:cNvPicPr/>
                <p:nvPr/>
              </p:nvPicPr>
              <p:blipFill>
                <a:blip r:embed="rId149"/>
                <a:stretch>
                  <a:fillRect/>
                </a:stretch>
              </p:blipFill>
              <p:spPr>
                <a:xfrm>
                  <a:off x="5782693" y="2953992"/>
                  <a:ext cx="25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7790" name="Freihand 117789">
                  <a:extLst>
                    <a:ext uri="{FF2B5EF4-FFF2-40B4-BE49-F238E27FC236}">
                      <a16:creationId xmlns:a16="http://schemas.microsoft.com/office/drawing/2014/main" id="{2FB5F797-9BE5-4EA3-A308-A703205B0A86}"/>
                    </a:ext>
                  </a:extLst>
                </p14:cNvPr>
                <p14:cNvContentPartPr/>
                <p14:nvPr/>
              </p14:nvContentPartPr>
              <p14:xfrm>
                <a:off x="5780533" y="2807472"/>
                <a:ext cx="37800" cy="307440"/>
              </p14:xfrm>
            </p:contentPart>
          </mc:Choice>
          <mc:Fallback>
            <p:pic>
              <p:nvPicPr>
                <p:cNvPr id="117790" name="Freihand 117789">
                  <a:extLst>
                    <a:ext uri="{FF2B5EF4-FFF2-40B4-BE49-F238E27FC236}">
                      <a16:creationId xmlns:a16="http://schemas.microsoft.com/office/drawing/2014/main" id="{2FB5F797-9BE5-4EA3-A308-A703205B0A86}"/>
                    </a:ext>
                  </a:extLst>
                </p:cNvPr>
                <p:cNvPicPr/>
                <p:nvPr/>
              </p:nvPicPr>
              <p:blipFill>
                <a:blip r:embed="rId151"/>
                <a:stretch>
                  <a:fillRect/>
                </a:stretch>
              </p:blipFill>
              <p:spPr>
                <a:xfrm>
                  <a:off x="5776213" y="2803152"/>
                  <a:ext cx="464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7792" name="Freihand 117791">
                  <a:extLst>
                    <a:ext uri="{FF2B5EF4-FFF2-40B4-BE49-F238E27FC236}">
                      <a16:creationId xmlns:a16="http://schemas.microsoft.com/office/drawing/2014/main" id="{431CFD59-F30D-4960-8A23-BDD09DC1B893}"/>
                    </a:ext>
                  </a:extLst>
                </p14:cNvPr>
                <p14:cNvContentPartPr/>
                <p14:nvPr/>
              </p14:nvContentPartPr>
              <p14:xfrm>
                <a:off x="4853533" y="1603632"/>
                <a:ext cx="3102840" cy="1092960"/>
              </p14:xfrm>
            </p:contentPart>
          </mc:Choice>
          <mc:Fallback>
            <p:pic>
              <p:nvPicPr>
                <p:cNvPr id="117792" name="Freihand 117791">
                  <a:extLst>
                    <a:ext uri="{FF2B5EF4-FFF2-40B4-BE49-F238E27FC236}">
                      <a16:creationId xmlns:a16="http://schemas.microsoft.com/office/drawing/2014/main" id="{431CFD59-F30D-4960-8A23-BDD09DC1B893}"/>
                    </a:ext>
                  </a:extLst>
                </p:cNvPr>
                <p:cNvPicPr/>
                <p:nvPr/>
              </p:nvPicPr>
              <p:blipFill>
                <a:blip r:embed="rId153"/>
                <a:stretch>
                  <a:fillRect/>
                </a:stretch>
              </p:blipFill>
              <p:spPr>
                <a:xfrm>
                  <a:off x="4849213" y="1599312"/>
                  <a:ext cx="3111480" cy="1101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7793" name="Freihand 117792">
                  <a:extLst>
                    <a:ext uri="{FF2B5EF4-FFF2-40B4-BE49-F238E27FC236}">
                      <a16:creationId xmlns:a16="http://schemas.microsoft.com/office/drawing/2014/main" id="{52F0B70A-2DB8-4CF7-966C-C49F0FC6BBE5}"/>
                    </a:ext>
                  </a:extLst>
                </p14:cNvPr>
                <p14:cNvContentPartPr/>
                <p14:nvPr/>
              </p14:nvContentPartPr>
              <p14:xfrm>
                <a:off x="4746253" y="2510832"/>
                <a:ext cx="336960" cy="302760"/>
              </p14:xfrm>
            </p:contentPart>
          </mc:Choice>
          <mc:Fallback>
            <p:pic>
              <p:nvPicPr>
                <p:cNvPr id="117793" name="Freihand 117792">
                  <a:extLst>
                    <a:ext uri="{FF2B5EF4-FFF2-40B4-BE49-F238E27FC236}">
                      <a16:creationId xmlns:a16="http://schemas.microsoft.com/office/drawing/2014/main" id="{52F0B70A-2DB8-4CF7-966C-C49F0FC6BBE5}"/>
                    </a:ext>
                  </a:extLst>
                </p:cNvPr>
                <p:cNvPicPr/>
                <p:nvPr/>
              </p:nvPicPr>
              <p:blipFill>
                <a:blip r:embed="rId155"/>
                <a:stretch>
                  <a:fillRect/>
                </a:stretch>
              </p:blipFill>
              <p:spPr>
                <a:xfrm>
                  <a:off x="4741933" y="2506512"/>
                  <a:ext cx="34560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795" name="Freihand 117794">
                  <a:extLst>
                    <a:ext uri="{FF2B5EF4-FFF2-40B4-BE49-F238E27FC236}">
                      <a16:creationId xmlns:a16="http://schemas.microsoft.com/office/drawing/2014/main" id="{F7AA89AF-6A5C-48F3-8097-1C708A78499B}"/>
                    </a:ext>
                  </a:extLst>
                </p14:cNvPr>
                <p14:cNvContentPartPr/>
                <p14:nvPr/>
              </p14:nvContentPartPr>
              <p14:xfrm>
                <a:off x="8109373" y="1378632"/>
                <a:ext cx="141840" cy="217080"/>
              </p14:xfrm>
            </p:contentPart>
          </mc:Choice>
          <mc:Fallback>
            <p:pic>
              <p:nvPicPr>
                <p:cNvPr id="117795" name="Freihand 117794">
                  <a:extLst>
                    <a:ext uri="{FF2B5EF4-FFF2-40B4-BE49-F238E27FC236}">
                      <a16:creationId xmlns:a16="http://schemas.microsoft.com/office/drawing/2014/main" id="{F7AA89AF-6A5C-48F3-8097-1C708A78499B}"/>
                    </a:ext>
                  </a:extLst>
                </p:cNvPr>
                <p:cNvPicPr/>
                <p:nvPr/>
              </p:nvPicPr>
              <p:blipFill>
                <a:blip r:embed="rId157"/>
                <a:stretch>
                  <a:fillRect/>
                </a:stretch>
              </p:blipFill>
              <p:spPr>
                <a:xfrm>
                  <a:off x="8105053" y="1374312"/>
                  <a:ext cx="150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7796" name="Freihand 117795">
                  <a:extLst>
                    <a:ext uri="{FF2B5EF4-FFF2-40B4-BE49-F238E27FC236}">
                      <a16:creationId xmlns:a16="http://schemas.microsoft.com/office/drawing/2014/main" id="{0AE2F10A-388F-4366-9D4C-E8EA49EBD9E6}"/>
                    </a:ext>
                  </a:extLst>
                </p14:cNvPr>
                <p14:cNvContentPartPr/>
                <p14:nvPr/>
              </p14:nvContentPartPr>
              <p14:xfrm>
                <a:off x="8192533" y="1495992"/>
                <a:ext cx="91800" cy="43560"/>
              </p14:xfrm>
            </p:contentPart>
          </mc:Choice>
          <mc:Fallback>
            <p:pic>
              <p:nvPicPr>
                <p:cNvPr id="117796" name="Freihand 117795">
                  <a:extLst>
                    <a:ext uri="{FF2B5EF4-FFF2-40B4-BE49-F238E27FC236}">
                      <a16:creationId xmlns:a16="http://schemas.microsoft.com/office/drawing/2014/main" id="{0AE2F10A-388F-4366-9D4C-E8EA49EBD9E6}"/>
                    </a:ext>
                  </a:extLst>
                </p:cNvPr>
                <p:cNvPicPr/>
                <p:nvPr/>
              </p:nvPicPr>
              <p:blipFill>
                <a:blip r:embed="rId159"/>
                <a:stretch>
                  <a:fillRect/>
                </a:stretch>
              </p:blipFill>
              <p:spPr>
                <a:xfrm>
                  <a:off x="8188213" y="1491672"/>
                  <a:ext cx="100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7797" name="Freihand 117796">
                  <a:extLst>
                    <a:ext uri="{FF2B5EF4-FFF2-40B4-BE49-F238E27FC236}">
                      <a16:creationId xmlns:a16="http://schemas.microsoft.com/office/drawing/2014/main" id="{8CA4FA34-ABFB-4D7A-A87A-6B402C3FD82D}"/>
                    </a:ext>
                  </a:extLst>
                </p14:cNvPr>
                <p14:cNvContentPartPr/>
                <p14:nvPr/>
              </p14:nvContentPartPr>
              <p14:xfrm>
                <a:off x="8287933" y="1446672"/>
                <a:ext cx="207720" cy="80280"/>
              </p14:xfrm>
            </p:contentPart>
          </mc:Choice>
          <mc:Fallback>
            <p:pic>
              <p:nvPicPr>
                <p:cNvPr id="117797" name="Freihand 117796">
                  <a:extLst>
                    <a:ext uri="{FF2B5EF4-FFF2-40B4-BE49-F238E27FC236}">
                      <a16:creationId xmlns:a16="http://schemas.microsoft.com/office/drawing/2014/main" id="{8CA4FA34-ABFB-4D7A-A87A-6B402C3FD82D}"/>
                    </a:ext>
                  </a:extLst>
                </p:cNvPr>
                <p:cNvPicPr/>
                <p:nvPr/>
              </p:nvPicPr>
              <p:blipFill>
                <a:blip r:embed="rId161"/>
                <a:stretch>
                  <a:fillRect/>
                </a:stretch>
              </p:blipFill>
              <p:spPr>
                <a:xfrm>
                  <a:off x="8283613" y="1442352"/>
                  <a:ext cx="216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7798" name="Freihand 117797">
                  <a:extLst>
                    <a:ext uri="{FF2B5EF4-FFF2-40B4-BE49-F238E27FC236}">
                      <a16:creationId xmlns:a16="http://schemas.microsoft.com/office/drawing/2014/main" id="{FA3E7A03-5A27-47E5-B3CF-CA2CFA333562}"/>
                    </a:ext>
                  </a:extLst>
                </p14:cNvPr>
                <p14:cNvContentPartPr/>
                <p14:nvPr/>
              </p14:nvContentPartPr>
              <p14:xfrm>
                <a:off x="8568373" y="1358832"/>
                <a:ext cx="214200" cy="336600"/>
              </p14:xfrm>
            </p:contentPart>
          </mc:Choice>
          <mc:Fallback>
            <p:pic>
              <p:nvPicPr>
                <p:cNvPr id="117798" name="Freihand 117797">
                  <a:extLst>
                    <a:ext uri="{FF2B5EF4-FFF2-40B4-BE49-F238E27FC236}">
                      <a16:creationId xmlns:a16="http://schemas.microsoft.com/office/drawing/2014/main" id="{FA3E7A03-5A27-47E5-B3CF-CA2CFA333562}"/>
                    </a:ext>
                  </a:extLst>
                </p:cNvPr>
                <p:cNvPicPr/>
                <p:nvPr/>
              </p:nvPicPr>
              <p:blipFill>
                <a:blip r:embed="rId163"/>
                <a:stretch>
                  <a:fillRect/>
                </a:stretch>
              </p:blipFill>
              <p:spPr>
                <a:xfrm>
                  <a:off x="8564053" y="1354512"/>
                  <a:ext cx="22284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7799" name="Freihand 117798">
                  <a:extLst>
                    <a:ext uri="{FF2B5EF4-FFF2-40B4-BE49-F238E27FC236}">
                      <a16:creationId xmlns:a16="http://schemas.microsoft.com/office/drawing/2014/main" id="{98D8333D-406F-41A4-844D-59D04E698C3F}"/>
                    </a:ext>
                  </a:extLst>
                </p14:cNvPr>
                <p14:cNvContentPartPr/>
                <p14:nvPr/>
              </p14:nvContentPartPr>
              <p14:xfrm>
                <a:off x="8819653" y="1219152"/>
                <a:ext cx="81720" cy="183240"/>
              </p14:xfrm>
            </p:contentPart>
          </mc:Choice>
          <mc:Fallback>
            <p:pic>
              <p:nvPicPr>
                <p:cNvPr id="117799" name="Freihand 117798">
                  <a:extLst>
                    <a:ext uri="{FF2B5EF4-FFF2-40B4-BE49-F238E27FC236}">
                      <a16:creationId xmlns:a16="http://schemas.microsoft.com/office/drawing/2014/main" id="{98D8333D-406F-41A4-844D-59D04E698C3F}"/>
                    </a:ext>
                  </a:extLst>
                </p:cNvPr>
                <p:cNvPicPr/>
                <p:nvPr/>
              </p:nvPicPr>
              <p:blipFill>
                <a:blip r:embed="rId165"/>
                <a:stretch>
                  <a:fillRect/>
                </a:stretch>
              </p:blipFill>
              <p:spPr>
                <a:xfrm>
                  <a:off x="8815333" y="1214832"/>
                  <a:ext cx="90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7800" name="Freihand 117799">
                  <a:extLst>
                    <a:ext uri="{FF2B5EF4-FFF2-40B4-BE49-F238E27FC236}">
                      <a16:creationId xmlns:a16="http://schemas.microsoft.com/office/drawing/2014/main" id="{59E02755-AFE3-4B6F-8FF4-9DE83CB56F03}"/>
                    </a:ext>
                  </a:extLst>
                </p14:cNvPr>
                <p14:cNvContentPartPr/>
                <p14:nvPr/>
              </p14:nvContentPartPr>
              <p14:xfrm>
                <a:off x="8957533" y="1175952"/>
                <a:ext cx="237240" cy="224640"/>
              </p14:xfrm>
            </p:contentPart>
          </mc:Choice>
          <mc:Fallback>
            <p:pic>
              <p:nvPicPr>
                <p:cNvPr id="117800" name="Freihand 117799">
                  <a:extLst>
                    <a:ext uri="{FF2B5EF4-FFF2-40B4-BE49-F238E27FC236}">
                      <a16:creationId xmlns:a16="http://schemas.microsoft.com/office/drawing/2014/main" id="{59E02755-AFE3-4B6F-8FF4-9DE83CB56F03}"/>
                    </a:ext>
                  </a:extLst>
                </p:cNvPr>
                <p:cNvPicPr/>
                <p:nvPr/>
              </p:nvPicPr>
              <p:blipFill>
                <a:blip r:embed="rId167"/>
                <a:stretch>
                  <a:fillRect/>
                </a:stretch>
              </p:blipFill>
              <p:spPr>
                <a:xfrm>
                  <a:off x="8953213" y="1171632"/>
                  <a:ext cx="2458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7801" name="Freihand 117800">
                  <a:extLst>
                    <a:ext uri="{FF2B5EF4-FFF2-40B4-BE49-F238E27FC236}">
                      <a16:creationId xmlns:a16="http://schemas.microsoft.com/office/drawing/2014/main" id="{44ABC2E6-2B5F-4D34-A348-E27137EFBC9A}"/>
                    </a:ext>
                  </a:extLst>
                </p14:cNvPr>
                <p14:cNvContentPartPr/>
                <p14:nvPr/>
              </p14:nvContentPartPr>
              <p14:xfrm>
                <a:off x="9239053" y="1174512"/>
                <a:ext cx="154440" cy="121680"/>
              </p14:xfrm>
            </p:contentPart>
          </mc:Choice>
          <mc:Fallback>
            <p:pic>
              <p:nvPicPr>
                <p:cNvPr id="117801" name="Freihand 117800">
                  <a:extLst>
                    <a:ext uri="{FF2B5EF4-FFF2-40B4-BE49-F238E27FC236}">
                      <a16:creationId xmlns:a16="http://schemas.microsoft.com/office/drawing/2014/main" id="{44ABC2E6-2B5F-4D34-A348-E27137EFBC9A}"/>
                    </a:ext>
                  </a:extLst>
                </p:cNvPr>
                <p:cNvPicPr/>
                <p:nvPr/>
              </p:nvPicPr>
              <p:blipFill>
                <a:blip r:embed="rId169"/>
                <a:stretch>
                  <a:fillRect/>
                </a:stretch>
              </p:blipFill>
              <p:spPr>
                <a:xfrm>
                  <a:off x="9234733" y="1170192"/>
                  <a:ext cx="163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802" name="Freihand 117801">
                  <a:extLst>
                    <a:ext uri="{FF2B5EF4-FFF2-40B4-BE49-F238E27FC236}">
                      <a16:creationId xmlns:a16="http://schemas.microsoft.com/office/drawing/2014/main" id="{01E96AD2-12AA-4935-8919-9451D063C5D1}"/>
                    </a:ext>
                  </a:extLst>
                </p14:cNvPr>
                <p14:cNvContentPartPr/>
                <p14:nvPr/>
              </p14:nvContentPartPr>
              <p14:xfrm>
                <a:off x="9366133" y="1160112"/>
                <a:ext cx="68040" cy="256320"/>
              </p14:xfrm>
            </p:contentPart>
          </mc:Choice>
          <mc:Fallback>
            <p:pic>
              <p:nvPicPr>
                <p:cNvPr id="117802" name="Freihand 117801">
                  <a:extLst>
                    <a:ext uri="{FF2B5EF4-FFF2-40B4-BE49-F238E27FC236}">
                      <a16:creationId xmlns:a16="http://schemas.microsoft.com/office/drawing/2014/main" id="{01E96AD2-12AA-4935-8919-9451D063C5D1}"/>
                    </a:ext>
                  </a:extLst>
                </p:cNvPr>
                <p:cNvPicPr/>
                <p:nvPr/>
              </p:nvPicPr>
              <p:blipFill>
                <a:blip r:embed="rId171"/>
                <a:stretch>
                  <a:fillRect/>
                </a:stretch>
              </p:blipFill>
              <p:spPr>
                <a:xfrm>
                  <a:off x="9361813" y="1155792"/>
                  <a:ext cx="766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7803" name="Freihand 117802">
                  <a:extLst>
                    <a:ext uri="{FF2B5EF4-FFF2-40B4-BE49-F238E27FC236}">
                      <a16:creationId xmlns:a16="http://schemas.microsoft.com/office/drawing/2014/main" id="{C8D10120-05E2-42A7-92C4-2902F40BCD06}"/>
                    </a:ext>
                  </a:extLst>
                </p14:cNvPr>
                <p14:cNvContentPartPr/>
                <p14:nvPr/>
              </p14:nvContentPartPr>
              <p14:xfrm>
                <a:off x="9481693" y="1031232"/>
                <a:ext cx="106200" cy="197640"/>
              </p14:xfrm>
            </p:contentPart>
          </mc:Choice>
          <mc:Fallback>
            <p:pic>
              <p:nvPicPr>
                <p:cNvPr id="117803" name="Freihand 117802">
                  <a:extLst>
                    <a:ext uri="{FF2B5EF4-FFF2-40B4-BE49-F238E27FC236}">
                      <a16:creationId xmlns:a16="http://schemas.microsoft.com/office/drawing/2014/main" id="{C8D10120-05E2-42A7-92C4-2902F40BCD06}"/>
                    </a:ext>
                  </a:extLst>
                </p:cNvPr>
                <p:cNvPicPr/>
                <p:nvPr/>
              </p:nvPicPr>
              <p:blipFill>
                <a:blip r:embed="rId173"/>
                <a:stretch>
                  <a:fillRect/>
                </a:stretch>
              </p:blipFill>
              <p:spPr>
                <a:xfrm>
                  <a:off x="9477373" y="1026912"/>
                  <a:ext cx="1148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7804" name="Freihand 117803">
                  <a:extLst>
                    <a:ext uri="{FF2B5EF4-FFF2-40B4-BE49-F238E27FC236}">
                      <a16:creationId xmlns:a16="http://schemas.microsoft.com/office/drawing/2014/main" id="{4E51A446-D29F-4C0F-A772-E1F241CAFE22}"/>
                    </a:ext>
                  </a:extLst>
                </p14:cNvPr>
                <p14:cNvContentPartPr/>
                <p14:nvPr/>
              </p14:nvContentPartPr>
              <p14:xfrm>
                <a:off x="9539653" y="1161192"/>
                <a:ext cx="63360" cy="42120"/>
              </p14:xfrm>
            </p:contentPart>
          </mc:Choice>
          <mc:Fallback>
            <p:pic>
              <p:nvPicPr>
                <p:cNvPr id="117804" name="Freihand 117803">
                  <a:extLst>
                    <a:ext uri="{FF2B5EF4-FFF2-40B4-BE49-F238E27FC236}">
                      <a16:creationId xmlns:a16="http://schemas.microsoft.com/office/drawing/2014/main" id="{4E51A446-D29F-4C0F-A772-E1F241CAFE22}"/>
                    </a:ext>
                  </a:extLst>
                </p:cNvPr>
                <p:cNvPicPr/>
                <p:nvPr/>
              </p:nvPicPr>
              <p:blipFill>
                <a:blip r:embed="rId175"/>
                <a:stretch>
                  <a:fillRect/>
                </a:stretch>
              </p:blipFill>
              <p:spPr>
                <a:xfrm>
                  <a:off x="9535333" y="1156872"/>
                  <a:ext cx="72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7805" name="Freihand 117804">
                  <a:extLst>
                    <a:ext uri="{FF2B5EF4-FFF2-40B4-BE49-F238E27FC236}">
                      <a16:creationId xmlns:a16="http://schemas.microsoft.com/office/drawing/2014/main" id="{73AAC653-6581-4E7D-A576-3600A42BC6B6}"/>
                    </a:ext>
                  </a:extLst>
                </p14:cNvPr>
                <p14:cNvContentPartPr/>
                <p14:nvPr/>
              </p14:nvContentPartPr>
              <p14:xfrm>
                <a:off x="9635773" y="1014672"/>
                <a:ext cx="335520" cy="168840"/>
              </p14:xfrm>
            </p:contentPart>
          </mc:Choice>
          <mc:Fallback>
            <p:pic>
              <p:nvPicPr>
                <p:cNvPr id="117805" name="Freihand 117804">
                  <a:extLst>
                    <a:ext uri="{FF2B5EF4-FFF2-40B4-BE49-F238E27FC236}">
                      <a16:creationId xmlns:a16="http://schemas.microsoft.com/office/drawing/2014/main" id="{73AAC653-6581-4E7D-A576-3600A42BC6B6}"/>
                    </a:ext>
                  </a:extLst>
                </p:cNvPr>
                <p:cNvPicPr/>
                <p:nvPr/>
              </p:nvPicPr>
              <p:blipFill>
                <a:blip r:embed="rId177"/>
                <a:stretch>
                  <a:fillRect/>
                </a:stretch>
              </p:blipFill>
              <p:spPr>
                <a:xfrm>
                  <a:off x="9631453" y="1010352"/>
                  <a:ext cx="344160" cy="17748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FF173D-E8A4-4A25-889A-D9C455A97818}"/>
              </a:ext>
            </a:extLst>
          </p:cNvPr>
          <p:cNvPicPr>
            <a:picLocks noChangeAspect="1"/>
          </p:cNvPicPr>
          <p:nvPr/>
        </p:nvPicPr>
        <p:blipFill>
          <a:blip r:embed="rId3"/>
          <a:stretch>
            <a:fillRect/>
          </a:stretch>
        </p:blipFill>
        <p:spPr>
          <a:xfrm>
            <a:off x="276679" y="1356925"/>
            <a:ext cx="8120053" cy="479946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314776" y="3552647"/>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91237"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811560" y="3677555"/>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418438" y="4029490"/>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629917"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985450" y="4148588"/>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852916" y="3738252"/>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611882" y="407032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A52B4545-E838-415E-8D36-D5EBD152AB1A}"/>
                  </a:ext>
                </a:extLst>
              </p14:cNvPr>
              <p14:cNvContentPartPr/>
              <p14:nvPr/>
            </p14:nvContentPartPr>
            <p14:xfrm>
              <a:off x="1891453" y="3268272"/>
              <a:ext cx="345240" cy="257400"/>
            </p14:xfrm>
          </p:contentPart>
        </mc:Choice>
        <mc:Fallback>
          <p:pic>
            <p:nvPicPr>
              <p:cNvPr id="9" name="Freihand 8">
                <a:extLst>
                  <a:ext uri="{FF2B5EF4-FFF2-40B4-BE49-F238E27FC236}">
                    <a16:creationId xmlns:a16="http://schemas.microsoft.com/office/drawing/2014/main" id="{A52B4545-E838-415E-8D36-D5EBD152AB1A}"/>
                  </a:ext>
                </a:extLst>
              </p:cNvPr>
              <p:cNvPicPr/>
              <p:nvPr/>
            </p:nvPicPr>
            <p:blipFill>
              <a:blip r:embed="rId5"/>
              <a:stretch>
                <a:fillRect/>
              </a:stretch>
            </p:blipFill>
            <p:spPr>
              <a:xfrm>
                <a:off x="1887133" y="3263952"/>
                <a:ext cx="3538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A96F292A-2F9B-4083-9577-9E12E9141C3C}"/>
                  </a:ext>
                </a:extLst>
              </p14:cNvPr>
              <p14:cNvContentPartPr/>
              <p14:nvPr/>
            </p14:nvContentPartPr>
            <p14:xfrm>
              <a:off x="2651053" y="3297072"/>
              <a:ext cx="264960" cy="288000"/>
            </p14:xfrm>
          </p:contentPart>
        </mc:Choice>
        <mc:Fallback>
          <p:pic>
            <p:nvPicPr>
              <p:cNvPr id="11" name="Freihand 10">
                <a:extLst>
                  <a:ext uri="{FF2B5EF4-FFF2-40B4-BE49-F238E27FC236}">
                    <a16:creationId xmlns:a16="http://schemas.microsoft.com/office/drawing/2014/main" id="{A96F292A-2F9B-4083-9577-9E12E9141C3C}"/>
                  </a:ext>
                </a:extLst>
              </p:cNvPr>
              <p:cNvPicPr/>
              <p:nvPr/>
            </p:nvPicPr>
            <p:blipFill>
              <a:blip r:embed="rId7"/>
              <a:stretch>
                <a:fillRect/>
              </a:stretch>
            </p:blipFill>
            <p:spPr>
              <a:xfrm>
                <a:off x="2646733" y="3292752"/>
                <a:ext cx="273600" cy="296640"/>
              </a:xfrm>
              <a:prstGeom prst="rect">
                <a:avLst/>
              </a:prstGeom>
            </p:spPr>
          </p:pic>
        </mc:Fallback>
      </mc:AlternateContent>
      <p:grpSp>
        <p:nvGrpSpPr>
          <p:cNvPr id="18" name="Gruppieren 17">
            <a:extLst>
              <a:ext uri="{FF2B5EF4-FFF2-40B4-BE49-F238E27FC236}">
                <a16:creationId xmlns:a16="http://schemas.microsoft.com/office/drawing/2014/main" id="{B6E3FFCC-F6DC-4979-ACCD-C5694DCB6847}"/>
              </a:ext>
            </a:extLst>
          </p:cNvPr>
          <p:cNvGrpSpPr/>
          <p:nvPr/>
        </p:nvGrpSpPr>
        <p:grpSpPr>
          <a:xfrm>
            <a:off x="4273213" y="3422712"/>
            <a:ext cx="44640" cy="54000"/>
            <a:chOff x="4273213" y="3422712"/>
            <a:chExt cx="44640" cy="54000"/>
          </a:xfrm>
        </p:grpSpPr>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6B07E31E-7C0E-45BF-ACEA-6CBECE84DB1D}"/>
                    </a:ext>
                  </a:extLst>
                </p14:cNvPr>
                <p14:cNvContentPartPr/>
                <p14:nvPr/>
              </p14:nvContentPartPr>
              <p14:xfrm>
                <a:off x="4273213" y="3476352"/>
                <a:ext cx="360" cy="360"/>
              </p14:xfrm>
            </p:contentPart>
          </mc:Choice>
          <mc:Fallback>
            <p:pic>
              <p:nvPicPr>
                <p:cNvPr id="12" name="Freihand 11">
                  <a:extLst>
                    <a:ext uri="{FF2B5EF4-FFF2-40B4-BE49-F238E27FC236}">
                      <a16:creationId xmlns:a16="http://schemas.microsoft.com/office/drawing/2014/main" id="{6B07E31E-7C0E-45BF-ACEA-6CBECE84DB1D}"/>
                    </a:ext>
                  </a:extLst>
                </p:cNvPr>
                <p:cNvPicPr/>
                <p:nvPr/>
              </p:nvPicPr>
              <p:blipFill>
                <a:blip r:embed="rId9"/>
                <a:stretch>
                  <a:fillRect/>
                </a:stretch>
              </p:blipFill>
              <p:spPr>
                <a:xfrm>
                  <a:off x="4268893" y="3472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F3EA19CF-92EF-4694-A1D2-161768591BA5}"/>
                    </a:ext>
                  </a:extLst>
                </p14:cNvPr>
                <p14:cNvContentPartPr/>
                <p14:nvPr/>
              </p14:nvContentPartPr>
              <p14:xfrm>
                <a:off x="4299853" y="3422712"/>
                <a:ext cx="18000" cy="28080"/>
              </p14:xfrm>
            </p:contentPart>
          </mc:Choice>
          <mc:Fallback>
            <p:pic>
              <p:nvPicPr>
                <p:cNvPr id="13" name="Freihand 12">
                  <a:extLst>
                    <a:ext uri="{FF2B5EF4-FFF2-40B4-BE49-F238E27FC236}">
                      <a16:creationId xmlns:a16="http://schemas.microsoft.com/office/drawing/2014/main" id="{F3EA19CF-92EF-4694-A1D2-161768591BA5}"/>
                    </a:ext>
                  </a:extLst>
                </p:cNvPr>
                <p:cNvPicPr/>
                <p:nvPr/>
              </p:nvPicPr>
              <p:blipFill>
                <a:blip r:embed="rId11"/>
                <a:stretch>
                  <a:fillRect/>
                </a:stretch>
              </p:blipFill>
              <p:spPr>
                <a:xfrm>
                  <a:off x="4295533" y="3418392"/>
                  <a:ext cx="26640" cy="36720"/>
                </a:xfrm>
                <a:prstGeom prst="rect">
                  <a:avLst/>
                </a:prstGeom>
              </p:spPr>
            </p:pic>
          </mc:Fallback>
        </mc:AlternateContent>
      </p:grpSp>
      <p:grpSp>
        <p:nvGrpSpPr>
          <p:cNvPr id="29" name="Gruppieren 28">
            <a:extLst>
              <a:ext uri="{FF2B5EF4-FFF2-40B4-BE49-F238E27FC236}">
                <a16:creationId xmlns:a16="http://schemas.microsoft.com/office/drawing/2014/main" id="{B3CD0A39-269C-4248-8CD6-569035787702}"/>
              </a:ext>
            </a:extLst>
          </p:cNvPr>
          <p:cNvGrpSpPr/>
          <p:nvPr/>
        </p:nvGrpSpPr>
        <p:grpSpPr>
          <a:xfrm>
            <a:off x="1944013" y="3826632"/>
            <a:ext cx="105840" cy="1485360"/>
            <a:chOff x="1944013" y="3826632"/>
            <a:chExt cx="105840" cy="1485360"/>
          </a:xfrm>
        </p:grpSpPr>
        <mc:AlternateContent xmlns:mc="http://schemas.openxmlformats.org/markup-compatibility/2006">
          <mc:Choice xmlns:p14="http://schemas.microsoft.com/office/powerpoint/2010/main" Requires="p14">
            <p:contentPart p14:bwMode="auto" r:id="rId12">
              <p14:nvContentPartPr>
                <p14:cNvPr id="20" name="Freihand 19">
                  <a:extLst>
                    <a:ext uri="{FF2B5EF4-FFF2-40B4-BE49-F238E27FC236}">
                      <a16:creationId xmlns:a16="http://schemas.microsoft.com/office/drawing/2014/main" id="{A90183E7-74B9-419B-A424-42F0D456FF07}"/>
                    </a:ext>
                  </a:extLst>
                </p14:cNvPr>
                <p14:cNvContentPartPr/>
                <p14:nvPr/>
              </p14:nvContentPartPr>
              <p14:xfrm>
                <a:off x="2037253" y="3826632"/>
                <a:ext cx="12600" cy="185760"/>
              </p14:xfrm>
            </p:contentPart>
          </mc:Choice>
          <mc:Fallback>
            <p:pic>
              <p:nvPicPr>
                <p:cNvPr id="20" name="Freihand 19">
                  <a:extLst>
                    <a:ext uri="{FF2B5EF4-FFF2-40B4-BE49-F238E27FC236}">
                      <a16:creationId xmlns:a16="http://schemas.microsoft.com/office/drawing/2014/main" id="{A90183E7-74B9-419B-A424-42F0D456FF07}"/>
                    </a:ext>
                  </a:extLst>
                </p:cNvPr>
                <p:cNvPicPr/>
                <p:nvPr/>
              </p:nvPicPr>
              <p:blipFill>
                <a:blip r:embed="rId13"/>
                <a:stretch>
                  <a:fillRect/>
                </a:stretch>
              </p:blipFill>
              <p:spPr>
                <a:xfrm>
                  <a:off x="2032933" y="3822312"/>
                  <a:ext cx="21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Freihand 23">
                  <a:extLst>
                    <a:ext uri="{FF2B5EF4-FFF2-40B4-BE49-F238E27FC236}">
                      <a16:creationId xmlns:a16="http://schemas.microsoft.com/office/drawing/2014/main" id="{6DA482A0-4DC8-4F41-B008-7A5C876B63BD}"/>
                    </a:ext>
                  </a:extLst>
                </p14:cNvPr>
                <p14:cNvContentPartPr/>
                <p14:nvPr/>
              </p14:nvContentPartPr>
              <p14:xfrm>
                <a:off x="1982533" y="4067112"/>
                <a:ext cx="54000" cy="820080"/>
              </p14:xfrm>
            </p:contentPart>
          </mc:Choice>
          <mc:Fallback>
            <p:pic>
              <p:nvPicPr>
                <p:cNvPr id="24" name="Freihand 23">
                  <a:extLst>
                    <a:ext uri="{FF2B5EF4-FFF2-40B4-BE49-F238E27FC236}">
                      <a16:creationId xmlns:a16="http://schemas.microsoft.com/office/drawing/2014/main" id="{6DA482A0-4DC8-4F41-B008-7A5C876B63BD}"/>
                    </a:ext>
                  </a:extLst>
                </p:cNvPr>
                <p:cNvPicPr/>
                <p:nvPr/>
              </p:nvPicPr>
              <p:blipFill>
                <a:blip r:embed="rId15"/>
                <a:stretch>
                  <a:fillRect/>
                </a:stretch>
              </p:blipFill>
              <p:spPr>
                <a:xfrm>
                  <a:off x="1978213" y="4062792"/>
                  <a:ext cx="62640" cy="828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a:extLst>
                    <a:ext uri="{FF2B5EF4-FFF2-40B4-BE49-F238E27FC236}">
                      <a16:creationId xmlns:a16="http://schemas.microsoft.com/office/drawing/2014/main" id="{FE1D41E3-E8A3-4F9C-B104-315AECDC8F40}"/>
                    </a:ext>
                  </a:extLst>
                </p14:cNvPr>
                <p14:cNvContentPartPr/>
                <p14:nvPr/>
              </p14:nvContentPartPr>
              <p14:xfrm>
                <a:off x="1944013" y="4919232"/>
                <a:ext cx="34560" cy="392760"/>
              </p14:xfrm>
            </p:contentPart>
          </mc:Choice>
          <mc:Fallback>
            <p:pic>
              <p:nvPicPr>
                <p:cNvPr id="27" name="Freihand 26">
                  <a:extLst>
                    <a:ext uri="{FF2B5EF4-FFF2-40B4-BE49-F238E27FC236}">
                      <a16:creationId xmlns:a16="http://schemas.microsoft.com/office/drawing/2014/main" id="{FE1D41E3-E8A3-4F9C-B104-315AECDC8F40}"/>
                    </a:ext>
                  </a:extLst>
                </p:cNvPr>
                <p:cNvPicPr/>
                <p:nvPr/>
              </p:nvPicPr>
              <p:blipFill>
                <a:blip r:embed="rId17"/>
                <a:stretch>
                  <a:fillRect/>
                </a:stretch>
              </p:blipFill>
              <p:spPr>
                <a:xfrm>
                  <a:off x="1939693" y="4914912"/>
                  <a:ext cx="43200" cy="40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30" name="Freihand 29">
                <a:extLst>
                  <a:ext uri="{FF2B5EF4-FFF2-40B4-BE49-F238E27FC236}">
                    <a16:creationId xmlns:a16="http://schemas.microsoft.com/office/drawing/2014/main" id="{48E6F543-DABB-4C6E-B082-723D05E114D7}"/>
                  </a:ext>
                </a:extLst>
              </p14:cNvPr>
              <p14:cNvContentPartPr/>
              <p14:nvPr/>
            </p14:nvContentPartPr>
            <p14:xfrm>
              <a:off x="2779213" y="3670752"/>
              <a:ext cx="9360" cy="207720"/>
            </p14:xfrm>
          </p:contentPart>
        </mc:Choice>
        <mc:Fallback>
          <p:pic>
            <p:nvPicPr>
              <p:cNvPr id="30" name="Freihand 29">
                <a:extLst>
                  <a:ext uri="{FF2B5EF4-FFF2-40B4-BE49-F238E27FC236}">
                    <a16:creationId xmlns:a16="http://schemas.microsoft.com/office/drawing/2014/main" id="{48E6F543-DABB-4C6E-B082-723D05E114D7}"/>
                  </a:ext>
                </a:extLst>
              </p:cNvPr>
              <p:cNvPicPr/>
              <p:nvPr/>
            </p:nvPicPr>
            <p:blipFill>
              <a:blip r:embed="rId19"/>
              <a:stretch>
                <a:fillRect/>
              </a:stretch>
            </p:blipFill>
            <p:spPr>
              <a:xfrm>
                <a:off x="2774893" y="3666432"/>
                <a:ext cx="18000" cy="216360"/>
              </a:xfrm>
              <a:prstGeom prst="rect">
                <a:avLst/>
              </a:prstGeom>
            </p:spPr>
          </p:pic>
        </mc:Fallback>
      </mc:AlternateContent>
      <p:grpSp>
        <p:nvGrpSpPr>
          <p:cNvPr id="34" name="Gruppieren 33">
            <a:extLst>
              <a:ext uri="{FF2B5EF4-FFF2-40B4-BE49-F238E27FC236}">
                <a16:creationId xmlns:a16="http://schemas.microsoft.com/office/drawing/2014/main" id="{450A7A98-A53E-4253-A73D-ADC9C2F078B1}"/>
              </a:ext>
            </a:extLst>
          </p:cNvPr>
          <p:cNvGrpSpPr/>
          <p:nvPr/>
        </p:nvGrpSpPr>
        <p:grpSpPr>
          <a:xfrm>
            <a:off x="2706133" y="4102752"/>
            <a:ext cx="67320" cy="1263960"/>
            <a:chOff x="2706133" y="4102752"/>
            <a:chExt cx="67320" cy="1263960"/>
          </a:xfrm>
        </p:grpSpPr>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A5A0E856-5020-4747-AC60-AF35D3FF8084}"/>
                    </a:ext>
                  </a:extLst>
                </p14:cNvPr>
                <p14:cNvContentPartPr/>
                <p14:nvPr/>
              </p14:nvContentPartPr>
              <p14:xfrm>
                <a:off x="2765533" y="4102752"/>
                <a:ext cx="4680" cy="101160"/>
              </p14:xfrm>
            </p:contentPart>
          </mc:Choice>
          <mc:Fallback>
            <p:pic>
              <p:nvPicPr>
                <p:cNvPr id="31" name="Freihand 30">
                  <a:extLst>
                    <a:ext uri="{FF2B5EF4-FFF2-40B4-BE49-F238E27FC236}">
                      <a16:creationId xmlns:a16="http://schemas.microsoft.com/office/drawing/2014/main" id="{A5A0E856-5020-4747-AC60-AF35D3FF8084}"/>
                    </a:ext>
                  </a:extLst>
                </p:cNvPr>
                <p:cNvPicPr/>
                <p:nvPr/>
              </p:nvPicPr>
              <p:blipFill>
                <a:blip r:embed="rId21"/>
                <a:stretch>
                  <a:fillRect/>
                </a:stretch>
              </p:blipFill>
              <p:spPr>
                <a:xfrm>
                  <a:off x="2761213" y="4098432"/>
                  <a:ext cx="13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Freihand 31">
                  <a:extLst>
                    <a:ext uri="{FF2B5EF4-FFF2-40B4-BE49-F238E27FC236}">
                      <a16:creationId xmlns:a16="http://schemas.microsoft.com/office/drawing/2014/main" id="{0C98ABA1-0849-42D4-BE07-583DDF3EFF30}"/>
                    </a:ext>
                  </a:extLst>
                </p14:cNvPr>
                <p14:cNvContentPartPr/>
                <p14:nvPr/>
              </p14:nvContentPartPr>
              <p14:xfrm>
                <a:off x="2752213" y="4323072"/>
                <a:ext cx="21240" cy="344160"/>
              </p14:xfrm>
            </p:contentPart>
          </mc:Choice>
          <mc:Fallback>
            <p:pic>
              <p:nvPicPr>
                <p:cNvPr id="32" name="Freihand 31">
                  <a:extLst>
                    <a:ext uri="{FF2B5EF4-FFF2-40B4-BE49-F238E27FC236}">
                      <a16:creationId xmlns:a16="http://schemas.microsoft.com/office/drawing/2014/main" id="{0C98ABA1-0849-42D4-BE07-583DDF3EFF30}"/>
                    </a:ext>
                  </a:extLst>
                </p:cNvPr>
                <p:cNvPicPr/>
                <p:nvPr/>
              </p:nvPicPr>
              <p:blipFill>
                <a:blip r:embed="rId23"/>
                <a:stretch>
                  <a:fillRect/>
                </a:stretch>
              </p:blipFill>
              <p:spPr>
                <a:xfrm>
                  <a:off x="2747893" y="4318752"/>
                  <a:ext cx="298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Freihand 32">
                  <a:extLst>
                    <a:ext uri="{FF2B5EF4-FFF2-40B4-BE49-F238E27FC236}">
                      <a16:creationId xmlns:a16="http://schemas.microsoft.com/office/drawing/2014/main" id="{2A1679EF-9819-43E0-891A-0C58914DE8DE}"/>
                    </a:ext>
                  </a:extLst>
                </p14:cNvPr>
                <p14:cNvContentPartPr/>
                <p14:nvPr/>
              </p14:nvContentPartPr>
              <p14:xfrm>
                <a:off x="2706133" y="4729872"/>
                <a:ext cx="53640" cy="636840"/>
              </p14:xfrm>
            </p:contentPart>
          </mc:Choice>
          <mc:Fallback>
            <p:pic>
              <p:nvPicPr>
                <p:cNvPr id="33" name="Freihand 32">
                  <a:extLst>
                    <a:ext uri="{FF2B5EF4-FFF2-40B4-BE49-F238E27FC236}">
                      <a16:creationId xmlns:a16="http://schemas.microsoft.com/office/drawing/2014/main" id="{2A1679EF-9819-43E0-891A-0C58914DE8DE}"/>
                    </a:ext>
                  </a:extLst>
                </p:cNvPr>
                <p:cNvPicPr/>
                <p:nvPr/>
              </p:nvPicPr>
              <p:blipFill>
                <a:blip r:embed="rId25"/>
                <a:stretch>
                  <a:fillRect/>
                </a:stretch>
              </p:blipFill>
              <p:spPr>
                <a:xfrm>
                  <a:off x="2701813" y="4725552"/>
                  <a:ext cx="62280" cy="64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5" name="Freihand 34">
                <a:extLst>
                  <a:ext uri="{FF2B5EF4-FFF2-40B4-BE49-F238E27FC236}">
                    <a16:creationId xmlns:a16="http://schemas.microsoft.com/office/drawing/2014/main" id="{0D971C4D-8A26-47B6-8A52-F5E4DAE4446E}"/>
                  </a:ext>
                </a:extLst>
              </p14:cNvPr>
              <p14:cNvContentPartPr/>
              <p14:nvPr/>
            </p14:nvContentPartPr>
            <p14:xfrm>
              <a:off x="4289053" y="3649512"/>
              <a:ext cx="21600" cy="239760"/>
            </p14:xfrm>
          </p:contentPart>
        </mc:Choice>
        <mc:Fallback>
          <p:pic>
            <p:nvPicPr>
              <p:cNvPr id="35" name="Freihand 34">
                <a:extLst>
                  <a:ext uri="{FF2B5EF4-FFF2-40B4-BE49-F238E27FC236}">
                    <a16:creationId xmlns:a16="http://schemas.microsoft.com/office/drawing/2014/main" id="{0D971C4D-8A26-47B6-8A52-F5E4DAE4446E}"/>
                  </a:ext>
                </a:extLst>
              </p:cNvPr>
              <p:cNvPicPr/>
              <p:nvPr/>
            </p:nvPicPr>
            <p:blipFill>
              <a:blip r:embed="rId27"/>
              <a:stretch>
                <a:fillRect/>
              </a:stretch>
            </p:blipFill>
            <p:spPr>
              <a:xfrm>
                <a:off x="4284733" y="3645192"/>
                <a:ext cx="30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Freihand 35">
                <a:extLst>
                  <a:ext uri="{FF2B5EF4-FFF2-40B4-BE49-F238E27FC236}">
                    <a16:creationId xmlns:a16="http://schemas.microsoft.com/office/drawing/2014/main" id="{D9A3EC63-2471-4C83-A58F-F66A18A98BC2}"/>
                  </a:ext>
                </a:extLst>
              </p14:cNvPr>
              <p14:cNvContentPartPr/>
              <p14:nvPr/>
            </p14:nvContentPartPr>
            <p14:xfrm>
              <a:off x="4251973" y="4045872"/>
              <a:ext cx="23760" cy="554400"/>
            </p14:xfrm>
          </p:contentPart>
        </mc:Choice>
        <mc:Fallback>
          <p:pic>
            <p:nvPicPr>
              <p:cNvPr id="36" name="Freihand 35">
                <a:extLst>
                  <a:ext uri="{FF2B5EF4-FFF2-40B4-BE49-F238E27FC236}">
                    <a16:creationId xmlns:a16="http://schemas.microsoft.com/office/drawing/2014/main" id="{D9A3EC63-2471-4C83-A58F-F66A18A98BC2}"/>
                  </a:ext>
                </a:extLst>
              </p:cNvPr>
              <p:cNvPicPr/>
              <p:nvPr/>
            </p:nvPicPr>
            <p:blipFill>
              <a:blip r:embed="rId29"/>
              <a:stretch>
                <a:fillRect/>
              </a:stretch>
            </p:blipFill>
            <p:spPr>
              <a:xfrm>
                <a:off x="4247653" y="4041552"/>
                <a:ext cx="32400" cy="563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7" name="Freihand 36">
                <a:extLst>
                  <a:ext uri="{FF2B5EF4-FFF2-40B4-BE49-F238E27FC236}">
                    <a16:creationId xmlns:a16="http://schemas.microsoft.com/office/drawing/2014/main" id="{C091F537-FE97-485A-AF03-BC17B5C6DDB5}"/>
                  </a:ext>
                </a:extLst>
              </p14:cNvPr>
              <p14:cNvContentPartPr/>
              <p14:nvPr/>
            </p14:nvContentPartPr>
            <p14:xfrm>
              <a:off x="4232533" y="4958112"/>
              <a:ext cx="21240" cy="255240"/>
            </p14:xfrm>
          </p:contentPart>
        </mc:Choice>
        <mc:Fallback>
          <p:pic>
            <p:nvPicPr>
              <p:cNvPr id="37" name="Freihand 36">
                <a:extLst>
                  <a:ext uri="{FF2B5EF4-FFF2-40B4-BE49-F238E27FC236}">
                    <a16:creationId xmlns:a16="http://schemas.microsoft.com/office/drawing/2014/main" id="{C091F537-FE97-485A-AF03-BC17B5C6DDB5}"/>
                  </a:ext>
                </a:extLst>
              </p:cNvPr>
              <p:cNvPicPr/>
              <p:nvPr/>
            </p:nvPicPr>
            <p:blipFill>
              <a:blip r:embed="rId31"/>
              <a:stretch>
                <a:fillRect/>
              </a:stretch>
            </p:blipFill>
            <p:spPr>
              <a:xfrm>
                <a:off x="4228213" y="4953792"/>
                <a:ext cx="298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8" name="Freihand 37">
                <a:extLst>
                  <a:ext uri="{FF2B5EF4-FFF2-40B4-BE49-F238E27FC236}">
                    <a16:creationId xmlns:a16="http://schemas.microsoft.com/office/drawing/2014/main" id="{A7C141B6-53A5-4A1E-BAD8-8A61D0B08732}"/>
                  </a:ext>
                </a:extLst>
              </p14:cNvPr>
              <p14:cNvContentPartPr/>
              <p14:nvPr/>
            </p14:nvContentPartPr>
            <p14:xfrm>
              <a:off x="5548333" y="3874872"/>
              <a:ext cx="11160" cy="266040"/>
            </p14:xfrm>
          </p:contentPart>
        </mc:Choice>
        <mc:Fallback>
          <p:pic>
            <p:nvPicPr>
              <p:cNvPr id="38" name="Freihand 37">
                <a:extLst>
                  <a:ext uri="{FF2B5EF4-FFF2-40B4-BE49-F238E27FC236}">
                    <a16:creationId xmlns:a16="http://schemas.microsoft.com/office/drawing/2014/main" id="{A7C141B6-53A5-4A1E-BAD8-8A61D0B08732}"/>
                  </a:ext>
                </a:extLst>
              </p:cNvPr>
              <p:cNvPicPr/>
              <p:nvPr/>
            </p:nvPicPr>
            <p:blipFill>
              <a:blip r:embed="rId33"/>
              <a:stretch>
                <a:fillRect/>
              </a:stretch>
            </p:blipFill>
            <p:spPr>
              <a:xfrm>
                <a:off x="5544013" y="3870552"/>
                <a:ext cx="19800" cy="274680"/>
              </a:xfrm>
              <a:prstGeom prst="rect">
                <a:avLst/>
              </a:prstGeom>
            </p:spPr>
          </p:pic>
        </mc:Fallback>
      </mc:AlternateContent>
      <p:grpSp>
        <p:nvGrpSpPr>
          <p:cNvPr id="43" name="Gruppieren 42">
            <a:extLst>
              <a:ext uri="{FF2B5EF4-FFF2-40B4-BE49-F238E27FC236}">
                <a16:creationId xmlns:a16="http://schemas.microsoft.com/office/drawing/2014/main" id="{47F9304E-1A77-40DE-8EA6-112CA3F7D1B7}"/>
              </a:ext>
            </a:extLst>
          </p:cNvPr>
          <p:cNvGrpSpPr/>
          <p:nvPr/>
        </p:nvGrpSpPr>
        <p:grpSpPr>
          <a:xfrm>
            <a:off x="5387053" y="4260072"/>
            <a:ext cx="164160" cy="553680"/>
            <a:chOff x="5387053" y="4260072"/>
            <a:chExt cx="164160" cy="553680"/>
          </a:xfrm>
        </p:grpSpPr>
        <mc:AlternateContent xmlns:mc="http://schemas.openxmlformats.org/markup-compatibility/2006">
          <mc:Choice xmlns:p14="http://schemas.microsoft.com/office/powerpoint/2010/main" Requires="p14">
            <p:contentPart p14:bwMode="auto" r:id="rId34">
              <p14:nvContentPartPr>
                <p14:cNvPr id="39" name="Freihand 38">
                  <a:extLst>
                    <a:ext uri="{FF2B5EF4-FFF2-40B4-BE49-F238E27FC236}">
                      <a16:creationId xmlns:a16="http://schemas.microsoft.com/office/drawing/2014/main" id="{E6825302-80CA-4119-90DC-E375BE21CE5E}"/>
                    </a:ext>
                  </a:extLst>
                </p14:cNvPr>
                <p14:cNvContentPartPr/>
                <p14:nvPr/>
              </p14:nvContentPartPr>
              <p14:xfrm>
                <a:off x="5531773" y="4260072"/>
                <a:ext cx="19440" cy="259200"/>
              </p14:xfrm>
            </p:contentPart>
          </mc:Choice>
          <mc:Fallback>
            <p:pic>
              <p:nvPicPr>
                <p:cNvPr id="39" name="Freihand 38">
                  <a:extLst>
                    <a:ext uri="{FF2B5EF4-FFF2-40B4-BE49-F238E27FC236}">
                      <a16:creationId xmlns:a16="http://schemas.microsoft.com/office/drawing/2014/main" id="{E6825302-80CA-4119-90DC-E375BE21CE5E}"/>
                    </a:ext>
                  </a:extLst>
                </p:cNvPr>
                <p:cNvPicPr/>
                <p:nvPr/>
              </p:nvPicPr>
              <p:blipFill>
                <a:blip r:embed="rId35"/>
                <a:stretch>
                  <a:fillRect/>
                </a:stretch>
              </p:blipFill>
              <p:spPr>
                <a:xfrm>
                  <a:off x="5527453" y="4255752"/>
                  <a:ext cx="280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0" name="Freihand 39">
                  <a:extLst>
                    <a:ext uri="{FF2B5EF4-FFF2-40B4-BE49-F238E27FC236}">
                      <a16:creationId xmlns:a16="http://schemas.microsoft.com/office/drawing/2014/main" id="{C6B9BC2B-DEE4-4A58-B09C-58B998E4198B}"/>
                    </a:ext>
                  </a:extLst>
                </p14:cNvPr>
                <p14:cNvContentPartPr/>
                <p14:nvPr/>
              </p14:nvContentPartPr>
              <p14:xfrm>
                <a:off x="5409013" y="4413072"/>
                <a:ext cx="38160" cy="235080"/>
              </p14:xfrm>
            </p:contentPart>
          </mc:Choice>
          <mc:Fallback>
            <p:pic>
              <p:nvPicPr>
                <p:cNvPr id="40" name="Freihand 39">
                  <a:extLst>
                    <a:ext uri="{FF2B5EF4-FFF2-40B4-BE49-F238E27FC236}">
                      <a16:creationId xmlns:a16="http://schemas.microsoft.com/office/drawing/2014/main" id="{C6B9BC2B-DEE4-4A58-B09C-58B998E4198B}"/>
                    </a:ext>
                  </a:extLst>
                </p:cNvPr>
                <p:cNvPicPr/>
                <p:nvPr/>
              </p:nvPicPr>
              <p:blipFill>
                <a:blip r:embed="rId37"/>
                <a:stretch>
                  <a:fillRect/>
                </a:stretch>
              </p:blipFill>
              <p:spPr>
                <a:xfrm>
                  <a:off x="5404693" y="4408752"/>
                  <a:ext cx="468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1" name="Freihand 40">
                  <a:extLst>
                    <a:ext uri="{FF2B5EF4-FFF2-40B4-BE49-F238E27FC236}">
                      <a16:creationId xmlns:a16="http://schemas.microsoft.com/office/drawing/2014/main" id="{FEE882E0-97C6-4EBB-8FC8-3A7233B0A6E1}"/>
                    </a:ext>
                  </a:extLst>
                </p14:cNvPr>
                <p14:cNvContentPartPr/>
                <p14:nvPr/>
              </p14:nvContentPartPr>
              <p14:xfrm>
                <a:off x="5387053" y="4718712"/>
                <a:ext cx="12960" cy="95040"/>
              </p14:xfrm>
            </p:contentPart>
          </mc:Choice>
          <mc:Fallback>
            <p:pic>
              <p:nvPicPr>
                <p:cNvPr id="41" name="Freihand 40">
                  <a:extLst>
                    <a:ext uri="{FF2B5EF4-FFF2-40B4-BE49-F238E27FC236}">
                      <a16:creationId xmlns:a16="http://schemas.microsoft.com/office/drawing/2014/main" id="{FEE882E0-97C6-4EBB-8FC8-3A7233B0A6E1}"/>
                    </a:ext>
                  </a:extLst>
                </p:cNvPr>
                <p:cNvPicPr/>
                <p:nvPr/>
              </p:nvPicPr>
              <p:blipFill>
                <a:blip r:embed="rId39"/>
                <a:stretch>
                  <a:fillRect/>
                </a:stretch>
              </p:blipFill>
              <p:spPr>
                <a:xfrm>
                  <a:off x="5382733" y="4714392"/>
                  <a:ext cx="21600" cy="10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42" name="Freihand 41">
                <a:extLst>
                  <a:ext uri="{FF2B5EF4-FFF2-40B4-BE49-F238E27FC236}">
                    <a16:creationId xmlns:a16="http://schemas.microsoft.com/office/drawing/2014/main" id="{A2893898-101B-472C-A7C7-ADD0CE1302BE}"/>
                  </a:ext>
                </a:extLst>
              </p14:cNvPr>
              <p14:cNvContentPartPr/>
              <p14:nvPr/>
            </p14:nvContentPartPr>
            <p14:xfrm>
              <a:off x="5335573" y="4953072"/>
              <a:ext cx="42120" cy="287280"/>
            </p14:xfrm>
          </p:contentPart>
        </mc:Choice>
        <mc:Fallback>
          <p:pic>
            <p:nvPicPr>
              <p:cNvPr id="42" name="Freihand 41">
                <a:extLst>
                  <a:ext uri="{FF2B5EF4-FFF2-40B4-BE49-F238E27FC236}">
                    <a16:creationId xmlns:a16="http://schemas.microsoft.com/office/drawing/2014/main" id="{A2893898-101B-472C-A7C7-ADD0CE1302BE}"/>
                  </a:ext>
                </a:extLst>
              </p:cNvPr>
              <p:cNvPicPr/>
              <p:nvPr/>
            </p:nvPicPr>
            <p:blipFill>
              <a:blip r:embed="rId41"/>
              <a:stretch>
                <a:fillRect/>
              </a:stretch>
            </p:blipFill>
            <p:spPr>
              <a:xfrm>
                <a:off x="5331253" y="4948752"/>
                <a:ext cx="507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4" name="Freihand 43">
                <a:extLst>
                  <a:ext uri="{FF2B5EF4-FFF2-40B4-BE49-F238E27FC236}">
                    <a16:creationId xmlns:a16="http://schemas.microsoft.com/office/drawing/2014/main" id="{DB5BCF83-AA08-41A6-85EE-4B3F8BB1EF9B}"/>
                  </a:ext>
                </a:extLst>
              </p14:cNvPr>
              <p14:cNvContentPartPr/>
              <p14:nvPr/>
            </p14:nvContentPartPr>
            <p14:xfrm>
              <a:off x="6260773" y="5162952"/>
              <a:ext cx="12240" cy="152280"/>
            </p14:xfrm>
          </p:contentPart>
        </mc:Choice>
        <mc:Fallback>
          <p:pic>
            <p:nvPicPr>
              <p:cNvPr id="44" name="Freihand 43">
                <a:extLst>
                  <a:ext uri="{FF2B5EF4-FFF2-40B4-BE49-F238E27FC236}">
                    <a16:creationId xmlns:a16="http://schemas.microsoft.com/office/drawing/2014/main" id="{DB5BCF83-AA08-41A6-85EE-4B3F8BB1EF9B}"/>
                  </a:ext>
                </a:extLst>
              </p:cNvPr>
              <p:cNvPicPr/>
              <p:nvPr/>
            </p:nvPicPr>
            <p:blipFill>
              <a:blip r:embed="rId43"/>
              <a:stretch>
                <a:fillRect/>
              </a:stretch>
            </p:blipFill>
            <p:spPr>
              <a:xfrm>
                <a:off x="6256453" y="5158632"/>
                <a:ext cx="20880" cy="160920"/>
              </a:xfrm>
              <a:prstGeom prst="rect">
                <a:avLst/>
              </a:prstGeom>
            </p:spPr>
          </p:pic>
        </mc:Fallback>
      </mc:AlternateContent>
      <p:grpSp>
        <p:nvGrpSpPr>
          <p:cNvPr id="62" name="Gruppieren 61">
            <a:extLst>
              <a:ext uri="{FF2B5EF4-FFF2-40B4-BE49-F238E27FC236}">
                <a16:creationId xmlns:a16="http://schemas.microsoft.com/office/drawing/2014/main" id="{46BDC1FA-2C4C-43B3-B03B-9961C18AEC7D}"/>
              </a:ext>
            </a:extLst>
          </p:cNvPr>
          <p:cNvGrpSpPr/>
          <p:nvPr/>
        </p:nvGrpSpPr>
        <p:grpSpPr>
          <a:xfrm>
            <a:off x="8591053" y="841512"/>
            <a:ext cx="198000" cy="126360"/>
            <a:chOff x="8591053" y="841512"/>
            <a:chExt cx="198000" cy="126360"/>
          </a:xfrm>
        </p:grpSpPr>
        <mc:AlternateContent xmlns:mc="http://schemas.openxmlformats.org/markup-compatibility/2006">
          <mc:Choice xmlns:p14="http://schemas.microsoft.com/office/powerpoint/2010/main" Requires="p14">
            <p:contentPart p14:bwMode="auto" r:id="rId44">
              <p14:nvContentPartPr>
                <p14:cNvPr id="60" name="Freihand 59">
                  <a:extLst>
                    <a:ext uri="{FF2B5EF4-FFF2-40B4-BE49-F238E27FC236}">
                      <a16:creationId xmlns:a16="http://schemas.microsoft.com/office/drawing/2014/main" id="{B75B1029-2C7E-493C-974E-8D1A20C26A80}"/>
                    </a:ext>
                  </a:extLst>
                </p14:cNvPr>
                <p14:cNvContentPartPr/>
                <p14:nvPr/>
              </p14:nvContentPartPr>
              <p14:xfrm>
                <a:off x="8591053" y="841512"/>
                <a:ext cx="128520" cy="126360"/>
              </p14:xfrm>
            </p:contentPart>
          </mc:Choice>
          <mc:Fallback>
            <p:pic>
              <p:nvPicPr>
                <p:cNvPr id="60" name="Freihand 59">
                  <a:extLst>
                    <a:ext uri="{FF2B5EF4-FFF2-40B4-BE49-F238E27FC236}">
                      <a16:creationId xmlns:a16="http://schemas.microsoft.com/office/drawing/2014/main" id="{B75B1029-2C7E-493C-974E-8D1A20C26A80}"/>
                    </a:ext>
                  </a:extLst>
                </p:cNvPr>
                <p:cNvPicPr/>
                <p:nvPr/>
              </p:nvPicPr>
              <p:blipFill>
                <a:blip r:embed="rId45"/>
                <a:stretch>
                  <a:fillRect/>
                </a:stretch>
              </p:blipFill>
              <p:spPr>
                <a:xfrm>
                  <a:off x="8586733" y="837192"/>
                  <a:ext cx="137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1" name="Freihand 60">
                  <a:extLst>
                    <a:ext uri="{FF2B5EF4-FFF2-40B4-BE49-F238E27FC236}">
                      <a16:creationId xmlns:a16="http://schemas.microsoft.com/office/drawing/2014/main" id="{0C4308A3-759C-4756-AB4A-6EECA3CD6073}"/>
                    </a:ext>
                  </a:extLst>
                </p14:cNvPr>
                <p14:cNvContentPartPr/>
                <p14:nvPr/>
              </p14:nvContentPartPr>
              <p14:xfrm>
                <a:off x="8784373" y="952392"/>
                <a:ext cx="4680" cy="15120"/>
              </p14:xfrm>
            </p:contentPart>
          </mc:Choice>
          <mc:Fallback>
            <p:pic>
              <p:nvPicPr>
                <p:cNvPr id="61" name="Freihand 60">
                  <a:extLst>
                    <a:ext uri="{FF2B5EF4-FFF2-40B4-BE49-F238E27FC236}">
                      <a16:creationId xmlns:a16="http://schemas.microsoft.com/office/drawing/2014/main" id="{0C4308A3-759C-4756-AB4A-6EECA3CD6073}"/>
                    </a:ext>
                  </a:extLst>
                </p:cNvPr>
                <p:cNvPicPr/>
                <p:nvPr/>
              </p:nvPicPr>
              <p:blipFill>
                <a:blip r:embed="rId47"/>
                <a:stretch>
                  <a:fillRect/>
                </a:stretch>
              </p:blipFill>
              <p:spPr>
                <a:xfrm>
                  <a:off x="8780053" y="948072"/>
                  <a:ext cx="13320" cy="2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78" name="Freihand 77">
                <a:extLst>
                  <a:ext uri="{FF2B5EF4-FFF2-40B4-BE49-F238E27FC236}">
                    <a16:creationId xmlns:a16="http://schemas.microsoft.com/office/drawing/2014/main" id="{2EA63AE1-A5C3-4DDD-A105-B09F757E3965}"/>
                  </a:ext>
                </a:extLst>
              </p14:cNvPr>
              <p14:cNvContentPartPr/>
              <p14:nvPr/>
            </p14:nvContentPartPr>
            <p14:xfrm>
              <a:off x="8854213" y="816312"/>
              <a:ext cx="106560" cy="137520"/>
            </p14:xfrm>
          </p:contentPart>
        </mc:Choice>
        <mc:Fallback>
          <p:pic>
            <p:nvPicPr>
              <p:cNvPr id="78" name="Freihand 77">
                <a:extLst>
                  <a:ext uri="{FF2B5EF4-FFF2-40B4-BE49-F238E27FC236}">
                    <a16:creationId xmlns:a16="http://schemas.microsoft.com/office/drawing/2014/main" id="{2EA63AE1-A5C3-4DDD-A105-B09F757E3965}"/>
                  </a:ext>
                </a:extLst>
              </p:cNvPr>
              <p:cNvPicPr/>
              <p:nvPr/>
            </p:nvPicPr>
            <p:blipFill>
              <a:blip r:embed="rId49"/>
              <a:stretch>
                <a:fillRect/>
              </a:stretch>
            </p:blipFill>
            <p:spPr>
              <a:xfrm>
                <a:off x="8849893" y="811992"/>
                <a:ext cx="115200" cy="146160"/>
              </a:xfrm>
              <a:prstGeom prst="rect">
                <a:avLst/>
              </a:prstGeom>
            </p:spPr>
          </p:pic>
        </mc:Fallback>
      </mc:AlternateContent>
      <p:grpSp>
        <p:nvGrpSpPr>
          <p:cNvPr id="108" name="Gruppieren 107">
            <a:extLst>
              <a:ext uri="{FF2B5EF4-FFF2-40B4-BE49-F238E27FC236}">
                <a16:creationId xmlns:a16="http://schemas.microsoft.com/office/drawing/2014/main" id="{9A3AC77F-F0A7-485D-987E-9834D85A1C17}"/>
              </a:ext>
            </a:extLst>
          </p:cNvPr>
          <p:cNvGrpSpPr/>
          <p:nvPr/>
        </p:nvGrpSpPr>
        <p:grpSpPr>
          <a:xfrm>
            <a:off x="8552533" y="28272"/>
            <a:ext cx="2677320" cy="593640"/>
            <a:chOff x="8552533" y="28272"/>
            <a:chExt cx="2677320" cy="593640"/>
          </a:xfrm>
        </p:grpSpPr>
        <mc:AlternateContent xmlns:mc="http://schemas.openxmlformats.org/markup-compatibility/2006">
          <mc:Choice xmlns:p14="http://schemas.microsoft.com/office/powerpoint/2010/main" Requires="p14">
            <p:contentPart p14:bwMode="auto" r:id="rId50">
              <p14:nvContentPartPr>
                <p14:cNvPr id="45" name="Freihand 44">
                  <a:extLst>
                    <a:ext uri="{FF2B5EF4-FFF2-40B4-BE49-F238E27FC236}">
                      <a16:creationId xmlns:a16="http://schemas.microsoft.com/office/drawing/2014/main" id="{AD197A10-6BFE-420D-A4CC-EB2DFB978901}"/>
                    </a:ext>
                  </a:extLst>
                </p14:cNvPr>
                <p14:cNvContentPartPr/>
                <p14:nvPr/>
              </p14:nvContentPartPr>
              <p14:xfrm>
                <a:off x="8552533" y="462432"/>
                <a:ext cx="142560" cy="159480"/>
              </p14:xfrm>
            </p:contentPart>
          </mc:Choice>
          <mc:Fallback>
            <p:pic>
              <p:nvPicPr>
                <p:cNvPr id="45" name="Freihand 44">
                  <a:extLst>
                    <a:ext uri="{FF2B5EF4-FFF2-40B4-BE49-F238E27FC236}">
                      <a16:creationId xmlns:a16="http://schemas.microsoft.com/office/drawing/2014/main" id="{AD197A10-6BFE-420D-A4CC-EB2DFB978901}"/>
                    </a:ext>
                  </a:extLst>
                </p:cNvPr>
                <p:cNvPicPr/>
                <p:nvPr/>
              </p:nvPicPr>
              <p:blipFill>
                <a:blip r:embed="rId51"/>
                <a:stretch>
                  <a:fillRect/>
                </a:stretch>
              </p:blipFill>
              <p:spPr>
                <a:xfrm>
                  <a:off x="8548213" y="458112"/>
                  <a:ext cx="151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Freihand 45">
                  <a:extLst>
                    <a:ext uri="{FF2B5EF4-FFF2-40B4-BE49-F238E27FC236}">
                      <a16:creationId xmlns:a16="http://schemas.microsoft.com/office/drawing/2014/main" id="{B098E71A-F826-4CE2-871E-C6F9D67547EC}"/>
                    </a:ext>
                  </a:extLst>
                </p14:cNvPr>
                <p14:cNvContentPartPr/>
                <p14:nvPr/>
              </p14:nvContentPartPr>
              <p14:xfrm>
                <a:off x="8755933" y="596352"/>
                <a:ext cx="15120" cy="19080"/>
              </p14:xfrm>
            </p:contentPart>
          </mc:Choice>
          <mc:Fallback>
            <p:pic>
              <p:nvPicPr>
                <p:cNvPr id="46" name="Freihand 45">
                  <a:extLst>
                    <a:ext uri="{FF2B5EF4-FFF2-40B4-BE49-F238E27FC236}">
                      <a16:creationId xmlns:a16="http://schemas.microsoft.com/office/drawing/2014/main" id="{B098E71A-F826-4CE2-871E-C6F9D67547EC}"/>
                    </a:ext>
                  </a:extLst>
                </p:cNvPr>
                <p:cNvPicPr/>
                <p:nvPr/>
              </p:nvPicPr>
              <p:blipFill>
                <a:blip r:embed="rId53"/>
                <a:stretch>
                  <a:fillRect/>
                </a:stretch>
              </p:blipFill>
              <p:spPr>
                <a:xfrm>
                  <a:off x="8751613" y="592032"/>
                  <a:ext cx="23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Freihand 47">
                  <a:extLst>
                    <a:ext uri="{FF2B5EF4-FFF2-40B4-BE49-F238E27FC236}">
                      <a16:creationId xmlns:a16="http://schemas.microsoft.com/office/drawing/2014/main" id="{D929AFAC-834B-4FFF-8D76-3D7082AA89B8}"/>
                    </a:ext>
                  </a:extLst>
                </p14:cNvPr>
                <p14:cNvContentPartPr/>
                <p14:nvPr/>
              </p14:nvContentPartPr>
              <p14:xfrm>
                <a:off x="8997853" y="416712"/>
                <a:ext cx="100800" cy="126360"/>
              </p14:xfrm>
            </p:contentPart>
          </mc:Choice>
          <mc:Fallback>
            <p:pic>
              <p:nvPicPr>
                <p:cNvPr id="48" name="Freihand 47">
                  <a:extLst>
                    <a:ext uri="{FF2B5EF4-FFF2-40B4-BE49-F238E27FC236}">
                      <a16:creationId xmlns:a16="http://schemas.microsoft.com/office/drawing/2014/main" id="{D929AFAC-834B-4FFF-8D76-3D7082AA89B8}"/>
                    </a:ext>
                  </a:extLst>
                </p:cNvPr>
                <p:cNvPicPr/>
                <p:nvPr/>
              </p:nvPicPr>
              <p:blipFill>
                <a:blip r:embed="rId55"/>
                <a:stretch>
                  <a:fillRect/>
                </a:stretch>
              </p:blipFill>
              <p:spPr>
                <a:xfrm>
                  <a:off x="8993533" y="412392"/>
                  <a:ext cx="109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Freihand 48">
                  <a:extLst>
                    <a:ext uri="{FF2B5EF4-FFF2-40B4-BE49-F238E27FC236}">
                      <a16:creationId xmlns:a16="http://schemas.microsoft.com/office/drawing/2014/main" id="{889D3703-BF34-4091-A654-E91BC220880C}"/>
                    </a:ext>
                  </a:extLst>
                </p14:cNvPr>
                <p14:cNvContentPartPr/>
                <p14:nvPr/>
              </p14:nvContentPartPr>
              <p14:xfrm>
                <a:off x="9138973" y="412392"/>
                <a:ext cx="43200" cy="161280"/>
              </p14:xfrm>
            </p:contentPart>
          </mc:Choice>
          <mc:Fallback>
            <p:pic>
              <p:nvPicPr>
                <p:cNvPr id="49" name="Freihand 48">
                  <a:extLst>
                    <a:ext uri="{FF2B5EF4-FFF2-40B4-BE49-F238E27FC236}">
                      <a16:creationId xmlns:a16="http://schemas.microsoft.com/office/drawing/2014/main" id="{889D3703-BF34-4091-A654-E91BC220880C}"/>
                    </a:ext>
                  </a:extLst>
                </p:cNvPr>
                <p:cNvPicPr/>
                <p:nvPr/>
              </p:nvPicPr>
              <p:blipFill>
                <a:blip r:embed="rId57"/>
                <a:stretch>
                  <a:fillRect/>
                </a:stretch>
              </p:blipFill>
              <p:spPr>
                <a:xfrm>
                  <a:off x="9134653" y="408072"/>
                  <a:ext cx="51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Freihand 49">
                  <a:extLst>
                    <a:ext uri="{FF2B5EF4-FFF2-40B4-BE49-F238E27FC236}">
                      <a16:creationId xmlns:a16="http://schemas.microsoft.com/office/drawing/2014/main" id="{F2C5B39D-78C1-4AD4-A1AF-22F2BFE73942}"/>
                    </a:ext>
                  </a:extLst>
                </p14:cNvPr>
                <p14:cNvContentPartPr/>
                <p14:nvPr/>
              </p14:nvContentPartPr>
              <p14:xfrm>
                <a:off x="8806693" y="386472"/>
                <a:ext cx="63000" cy="104400"/>
              </p14:xfrm>
            </p:contentPart>
          </mc:Choice>
          <mc:Fallback>
            <p:pic>
              <p:nvPicPr>
                <p:cNvPr id="50" name="Freihand 49">
                  <a:extLst>
                    <a:ext uri="{FF2B5EF4-FFF2-40B4-BE49-F238E27FC236}">
                      <a16:creationId xmlns:a16="http://schemas.microsoft.com/office/drawing/2014/main" id="{F2C5B39D-78C1-4AD4-A1AF-22F2BFE73942}"/>
                    </a:ext>
                  </a:extLst>
                </p:cNvPr>
                <p:cNvPicPr/>
                <p:nvPr/>
              </p:nvPicPr>
              <p:blipFill>
                <a:blip r:embed="rId59"/>
                <a:stretch>
                  <a:fillRect/>
                </a:stretch>
              </p:blipFill>
              <p:spPr>
                <a:xfrm>
                  <a:off x="8802373" y="382152"/>
                  <a:ext cx="71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Freihand 50">
                  <a:extLst>
                    <a:ext uri="{FF2B5EF4-FFF2-40B4-BE49-F238E27FC236}">
                      <a16:creationId xmlns:a16="http://schemas.microsoft.com/office/drawing/2014/main" id="{1340E572-368A-4563-9B85-42782B726CBD}"/>
                    </a:ext>
                  </a:extLst>
                </p14:cNvPr>
                <p14:cNvContentPartPr/>
                <p14:nvPr/>
              </p14:nvContentPartPr>
              <p14:xfrm>
                <a:off x="8900293" y="476832"/>
                <a:ext cx="2520" cy="12600"/>
              </p14:xfrm>
            </p:contentPart>
          </mc:Choice>
          <mc:Fallback>
            <p:pic>
              <p:nvPicPr>
                <p:cNvPr id="51" name="Freihand 50">
                  <a:extLst>
                    <a:ext uri="{FF2B5EF4-FFF2-40B4-BE49-F238E27FC236}">
                      <a16:creationId xmlns:a16="http://schemas.microsoft.com/office/drawing/2014/main" id="{1340E572-368A-4563-9B85-42782B726CBD}"/>
                    </a:ext>
                  </a:extLst>
                </p:cNvPr>
                <p:cNvPicPr/>
                <p:nvPr/>
              </p:nvPicPr>
              <p:blipFill>
                <a:blip r:embed="rId61"/>
                <a:stretch>
                  <a:fillRect/>
                </a:stretch>
              </p:blipFill>
              <p:spPr>
                <a:xfrm>
                  <a:off x="8895973" y="472512"/>
                  <a:ext cx="11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4" name="Freihand 53">
                  <a:extLst>
                    <a:ext uri="{FF2B5EF4-FFF2-40B4-BE49-F238E27FC236}">
                      <a16:creationId xmlns:a16="http://schemas.microsoft.com/office/drawing/2014/main" id="{5D0FED09-A3AE-4A95-9FCD-0FA991FAED8D}"/>
                    </a:ext>
                  </a:extLst>
                </p14:cNvPr>
                <p14:cNvContentPartPr/>
                <p14:nvPr/>
              </p14:nvContentPartPr>
              <p14:xfrm>
                <a:off x="9219973" y="418512"/>
                <a:ext cx="110160" cy="138600"/>
              </p14:xfrm>
            </p:contentPart>
          </mc:Choice>
          <mc:Fallback>
            <p:pic>
              <p:nvPicPr>
                <p:cNvPr id="54" name="Freihand 53">
                  <a:extLst>
                    <a:ext uri="{FF2B5EF4-FFF2-40B4-BE49-F238E27FC236}">
                      <a16:creationId xmlns:a16="http://schemas.microsoft.com/office/drawing/2014/main" id="{5D0FED09-A3AE-4A95-9FCD-0FA991FAED8D}"/>
                    </a:ext>
                  </a:extLst>
                </p:cNvPr>
                <p:cNvPicPr/>
                <p:nvPr/>
              </p:nvPicPr>
              <p:blipFill>
                <a:blip r:embed="rId63"/>
                <a:stretch>
                  <a:fillRect/>
                </a:stretch>
              </p:blipFill>
              <p:spPr>
                <a:xfrm>
                  <a:off x="9215653" y="414192"/>
                  <a:ext cx="118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5" name="Freihand 54">
                  <a:extLst>
                    <a:ext uri="{FF2B5EF4-FFF2-40B4-BE49-F238E27FC236}">
                      <a16:creationId xmlns:a16="http://schemas.microsoft.com/office/drawing/2014/main" id="{5F1DC1BD-14C8-43CB-A546-B2CEC4DDB156}"/>
                    </a:ext>
                  </a:extLst>
                </p14:cNvPr>
                <p14:cNvContentPartPr/>
                <p14:nvPr/>
              </p14:nvContentPartPr>
              <p14:xfrm>
                <a:off x="9278653" y="481512"/>
                <a:ext cx="157320" cy="68040"/>
              </p14:xfrm>
            </p:contentPart>
          </mc:Choice>
          <mc:Fallback>
            <p:pic>
              <p:nvPicPr>
                <p:cNvPr id="55" name="Freihand 54">
                  <a:extLst>
                    <a:ext uri="{FF2B5EF4-FFF2-40B4-BE49-F238E27FC236}">
                      <a16:creationId xmlns:a16="http://schemas.microsoft.com/office/drawing/2014/main" id="{5F1DC1BD-14C8-43CB-A546-B2CEC4DDB156}"/>
                    </a:ext>
                  </a:extLst>
                </p:cNvPr>
                <p:cNvPicPr/>
                <p:nvPr/>
              </p:nvPicPr>
              <p:blipFill>
                <a:blip r:embed="rId65"/>
                <a:stretch>
                  <a:fillRect/>
                </a:stretch>
              </p:blipFill>
              <p:spPr>
                <a:xfrm>
                  <a:off x="9274333" y="477192"/>
                  <a:ext cx="165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6" name="Freihand 55">
                  <a:extLst>
                    <a:ext uri="{FF2B5EF4-FFF2-40B4-BE49-F238E27FC236}">
                      <a16:creationId xmlns:a16="http://schemas.microsoft.com/office/drawing/2014/main" id="{E54C4FEE-AC69-46C1-B7C0-8D3B4A1FDA7F}"/>
                    </a:ext>
                  </a:extLst>
                </p14:cNvPr>
                <p14:cNvContentPartPr/>
                <p14:nvPr/>
              </p14:nvContentPartPr>
              <p14:xfrm>
                <a:off x="9424093" y="433632"/>
                <a:ext cx="28800" cy="14040"/>
              </p14:xfrm>
            </p:contentPart>
          </mc:Choice>
          <mc:Fallback>
            <p:pic>
              <p:nvPicPr>
                <p:cNvPr id="56" name="Freihand 55">
                  <a:extLst>
                    <a:ext uri="{FF2B5EF4-FFF2-40B4-BE49-F238E27FC236}">
                      <a16:creationId xmlns:a16="http://schemas.microsoft.com/office/drawing/2014/main" id="{E54C4FEE-AC69-46C1-B7C0-8D3B4A1FDA7F}"/>
                    </a:ext>
                  </a:extLst>
                </p:cNvPr>
                <p:cNvPicPr/>
                <p:nvPr/>
              </p:nvPicPr>
              <p:blipFill>
                <a:blip r:embed="rId67"/>
                <a:stretch>
                  <a:fillRect/>
                </a:stretch>
              </p:blipFill>
              <p:spPr>
                <a:xfrm>
                  <a:off x="9419773" y="429312"/>
                  <a:ext cx="37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7" name="Freihand 56">
                  <a:extLst>
                    <a:ext uri="{FF2B5EF4-FFF2-40B4-BE49-F238E27FC236}">
                      <a16:creationId xmlns:a16="http://schemas.microsoft.com/office/drawing/2014/main" id="{D1C04ABA-1BE5-4231-BC82-DEF8828F4D97}"/>
                    </a:ext>
                  </a:extLst>
                </p14:cNvPr>
                <p14:cNvContentPartPr/>
                <p14:nvPr/>
              </p14:nvContentPartPr>
              <p14:xfrm>
                <a:off x="9442813" y="465672"/>
                <a:ext cx="77400" cy="91080"/>
              </p14:xfrm>
            </p:contentPart>
          </mc:Choice>
          <mc:Fallback>
            <p:pic>
              <p:nvPicPr>
                <p:cNvPr id="57" name="Freihand 56">
                  <a:extLst>
                    <a:ext uri="{FF2B5EF4-FFF2-40B4-BE49-F238E27FC236}">
                      <a16:creationId xmlns:a16="http://schemas.microsoft.com/office/drawing/2014/main" id="{D1C04ABA-1BE5-4231-BC82-DEF8828F4D97}"/>
                    </a:ext>
                  </a:extLst>
                </p:cNvPr>
                <p:cNvPicPr/>
                <p:nvPr/>
              </p:nvPicPr>
              <p:blipFill>
                <a:blip r:embed="rId69"/>
                <a:stretch>
                  <a:fillRect/>
                </a:stretch>
              </p:blipFill>
              <p:spPr>
                <a:xfrm>
                  <a:off x="9438493" y="461352"/>
                  <a:ext cx="86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8" name="Freihand 57">
                  <a:extLst>
                    <a:ext uri="{FF2B5EF4-FFF2-40B4-BE49-F238E27FC236}">
                      <a16:creationId xmlns:a16="http://schemas.microsoft.com/office/drawing/2014/main" id="{9FA2C30C-0F0B-45C0-AD4A-E000E813548A}"/>
                    </a:ext>
                  </a:extLst>
                </p14:cNvPr>
                <p14:cNvContentPartPr/>
                <p14:nvPr/>
              </p14:nvContentPartPr>
              <p14:xfrm>
                <a:off x="9549373" y="444432"/>
                <a:ext cx="131400" cy="94320"/>
              </p14:xfrm>
            </p:contentPart>
          </mc:Choice>
          <mc:Fallback>
            <p:pic>
              <p:nvPicPr>
                <p:cNvPr id="58" name="Freihand 57">
                  <a:extLst>
                    <a:ext uri="{FF2B5EF4-FFF2-40B4-BE49-F238E27FC236}">
                      <a16:creationId xmlns:a16="http://schemas.microsoft.com/office/drawing/2014/main" id="{9FA2C30C-0F0B-45C0-AD4A-E000E813548A}"/>
                    </a:ext>
                  </a:extLst>
                </p:cNvPr>
                <p:cNvPicPr/>
                <p:nvPr/>
              </p:nvPicPr>
              <p:blipFill>
                <a:blip r:embed="rId71"/>
                <a:stretch>
                  <a:fillRect/>
                </a:stretch>
              </p:blipFill>
              <p:spPr>
                <a:xfrm>
                  <a:off x="9545053" y="440112"/>
                  <a:ext cx="140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3" name="Freihand 62">
                  <a:extLst>
                    <a:ext uri="{FF2B5EF4-FFF2-40B4-BE49-F238E27FC236}">
                      <a16:creationId xmlns:a16="http://schemas.microsoft.com/office/drawing/2014/main" id="{CE5C8906-B004-4B46-A36E-D479D8F61CB5}"/>
                    </a:ext>
                  </a:extLst>
                </p14:cNvPr>
                <p14:cNvContentPartPr/>
                <p14:nvPr/>
              </p14:nvContentPartPr>
              <p14:xfrm>
                <a:off x="10121053" y="386832"/>
                <a:ext cx="120600" cy="133920"/>
              </p14:xfrm>
            </p:contentPart>
          </mc:Choice>
          <mc:Fallback>
            <p:pic>
              <p:nvPicPr>
                <p:cNvPr id="63" name="Freihand 62">
                  <a:extLst>
                    <a:ext uri="{FF2B5EF4-FFF2-40B4-BE49-F238E27FC236}">
                      <a16:creationId xmlns:a16="http://schemas.microsoft.com/office/drawing/2014/main" id="{CE5C8906-B004-4B46-A36E-D479D8F61CB5}"/>
                    </a:ext>
                  </a:extLst>
                </p:cNvPr>
                <p:cNvPicPr/>
                <p:nvPr/>
              </p:nvPicPr>
              <p:blipFill>
                <a:blip r:embed="rId73"/>
                <a:stretch>
                  <a:fillRect/>
                </a:stretch>
              </p:blipFill>
              <p:spPr>
                <a:xfrm>
                  <a:off x="10116733" y="382512"/>
                  <a:ext cx="129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Freihand 63">
                  <a:extLst>
                    <a:ext uri="{FF2B5EF4-FFF2-40B4-BE49-F238E27FC236}">
                      <a16:creationId xmlns:a16="http://schemas.microsoft.com/office/drawing/2014/main" id="{95A61AB5-8789-4B63-9C79-836A3E526295}"/>
                    </a:ext>
                  </a:extLst>
                </p14:cNvPr>
                <p14:cNvContentPartPr/>
                <p14:nvPr/>
              </p14:nvContentPartPr>
              <p14:xfrm>
                <a:off x="10293853" y="344712"/>
                <a:ext cx="129960" cy="170640"/>
              </p14:xfrm>
            </p:contentPart>
          </mc:Choice>
          <mc:Fallback>
            <p:pic>
              <p:nvPicPr>
                <p:cNvPr id="64" name="Freihand 63">
                  <a:extLst>
                    <a:ext uri="{FF2B5EF4-FFF2-40B4-BE49-F238E27FC236}">
                      <a16:creationId xmlns:a16="http://schemas.microsoft.com/office/drawing/2014/main" id="{95A61AB5-8789-4B63-9C79-836A3E526295}"/>
                    </a:ext>
                  </a:extLst>
                </p:cNvPr>
                <p:cNvPicPr/>
                <p:nvPr/>
              </p:nvPicPr>
              <p:blipFill>
                <a:blip r:embed="rId75"/>
                <a:stretch>
                  <a:fillRect/>
                </a:stretch>
              </p:blipFill>
              <p:spPr>
                <a:xfrm>
                  <a:off x="10289533" y="340392"/>
                  <a:ext cx="138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Freihand 64">
                  <a:extLst>
                    <a:ext uri="{FF2B5EF4-FFF2-40B4-BE49-F238E27FC236}">
                      <a16:creationId xmlns:a16="http://schemas.microsoft.com/office/drawing/2014/main" id="{EAA296B0-6627-4F13-B8DB-1872C32A721F}"/>
                    </a:ext>
                  </a:extLst>
                </p14:cNvPr>
                <p14:cNvContentPartPr/>
                <p14:nvPr/>
              </p14:nvContentPartPr>
              <p14:xfrm>
                <a:off x="10492213" y="347232"/>
                <a:ext cx="25920" cy="120600"/>
              </p14:xfrm>
            </p:contentPart>
          </mc:Choice>
          <mc:Fallback>
            <p:pic>
              <p:nvPicPr>
                <p:cNvPr id="65" name="Freihand 64">
                  <a:extLst>
                    <a:ext uri="{FF2B5EF4-FFF2-40B4-BE49-F238E27FC236}">
                      <a16:creationId xmlns:a16="http://schemas.microsoft.com/office/drawing/2014/main" id="{EAA296B0-6627-4F13-B8DB-1872C32A721F}"/>
                    </a:ext>
                  </a:extLst>
                </p:cNvPr>
                <p:cNvPicPr/>
                <p:nvPr/>
              </p:nvPicPr>
              <p:blipFill>
                <a:blip r:embed="rId77"/>
                <a:stretch>
                  <a:fillRect/>
                </a:stretch>
              </p:blipFill>
              <p:spPr>
                <a:xfrm>
                  <a:off x="10487893" y="342912"/>
                  <a:ext cx="34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6" name="Freihand 65">
                  <a:extLst>
                    <a:ext uri="{FF2B5EF4-FFF2-40B4-BE49-F238E27FC236}">
                      <a16:creationId xmlns:a16="http://schemas.microsoft.com/office/drawing/2014/main" id="{BA209DA7-8ED6-48AA-A284-7F6D6C197B42}"/>
                    </a:ext>
                  </a:extLst>
                </p14:cNvPr>
                <p14:cNvContentPartPr/>
                <p14:nvPr/>
              </p14:nvContentPartPr>
              <p14:xfrm>
                <a:off x="10461973" y="409872"/>
                <a:ext cx="67320" cy="14040"/>
              </p14:xfrm>
            </p:contentPart>
          </mc:Choice>
          <mc:Fallback>
            <p:pic>
              <p:nvPicPr>
                <p:cNvPr id="66" name="Freihand 65">
                  <a:extLst>
                    <a:ext uri="{FF2B5EF4-FFF2-40B4-BE49-F238E27FC236}">
                      <a16:creationId xmlns:a16="http://schemas.microsoft.com/office/drawing/2014/main" id="{BA209DA7-8ED6-48AA-A284-7F6D6C197B42}"/>
                    </a:ext>
                  </a:extLst>
                </p:cNvPr>
                <p:cNvPicPr/>
                <p:nvPr/>
              </p:nvPicPr>
              <p:blipFill>
                <a:blip r:embed="rId79"/>
                <a:stretch>
                  <a:fillRect/>
                </a:stretch>
              </p:blipFill>
              <p:spPr>
                <a:xfrm>
                  <a:off x="10457653" y="405552"/>
                  <a:ext cx="75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7" name="Freihand 66">
                  <a:extLst>
                    <a:ext uri="{FF2B5EF4-FFF2-40B4-BE49-F238E27FC236}">
                      <a16:creationId xmlns:a16="http://schemas.microsoft.com/office/drawing/2014/main" id="{E07AF9A4-50C8-4A28-8B6F-1B940569AF0E}"/>
                    </a:ext>
                  </a:extLst>
                </p14:cNvPr>
                <p14:cNvContentPartPr/>
                <p14:nvPr/>
              </p14:nvContentPartPr>
              <p14:xfrm>
                <a:off x="10549093" y="347952"/>
                <a:ext cx="92160" cy="155160"/>
              </p14:xfrm>
            </p:contentPart>
          </mc:Choice>
          <mc:Fallback>
            <p:pic>
              <p:nvPicPr>
                <p:cNvPr id="67" name="Freihand 66">
                  <a:extLst>
                    <a:ext uri="{FF2B5EF4-FFF2-40B4-BE49-F238E27FC236}">
                      <a16:creationId xmlns:a16="http://schemas.microsoft.com/office/drawing/2014/main" id="{E07AF9A4-50C8-4A28-8B6F-1B940569AF0E}"/>
                    </a:ext>
                  </a:extLst>
                </p:cNvPr>
                <p:cNvPicPr/>
                <p:nvPr/>
              </p:nvPicPr>
              <p:blipFill>
                <a:blip r:embed="rId81"/>
                <a:stretch>
                  <a:fillRect/>
                </a:stretch>
              </p:blipFill>
              <p:spPr>
                <a:xfrm>
                  <a:off x="10544773" y="343632"/>
                  <a:ext cx="100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8" name="Freihand 87">
                  <a:extLst>
                    <a:ext uri="{FF2B5EF4-FFF2-40B4-BE49-F238E27FC236}">
                      <a16:creationId xmlns:a16="http://schemas.microsoft.com/office/drawing/2014/main" id="{EB287A4F-5684-459B-85AE-209739CBA634}"/>
                    </a:ext>
                  </a:extLst>
                </p14:cNvPr>
                <p14:cNvContentPartPr/>
                <p14:nvPr/>
              </p14:nvContentPartPr>
              <p14:xfrm>
                <a:off x="9469093" y="155352"/>
                <a:ext cx="147960" cy="156240"/>
              </p14:xfrm>
            </p:contentPart>
          </mc:Choice>
          <mc:Fallback>
            <p:pic>
              <p:nvPicPr>
                <p:cNvPr id="88" name="Freihand 87">
                  <a:extLst>
                    <a:ext uri="{FF2B5EF4-FFF2-40B4-BE49-F238E27FC236}">
                      <a16:creationId xmlns:a16="http://schemas.microsoft.com/office/drawing/2014/main" id="{EB287A4F-5684-459B-85AE-209739CBA634}"/>
                    </a:ext>
                  </a:extLst>
                </p:cNvPr>
                <p:cNvPicPr/>
                <p:nvPr/>
              </p:nvPicPr>
              <p:blipFill>
                <a:blip r:embed="rId83"/>
                <a:stretch>
                  <a:fillRect/>
                </a:stretch>
              </p:blipFill>
              <p:spPr>
                <a:xfrm>
                  <a:off x="9464773" y="151032"/>
                  <a:ext cx="156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9" name="Freihand 88">
                  <a:extLst>
                    <a:ext uri="{FF2B5EF4-FFF2-40B4-BE49-F238E27FC236}">
                      <a16:creationId xmlns:a16="http://schemas.microsoft.com/office/drawing/2014/main" id="{D06C047D-6A39-4C45-964D-C6B8F3CF2F7D}"/>
                    </a:ext>
                  </a:extLst>
                </p14:cNvPr>
                <p14:cNvContentPartPr/>
                <p14:nvPr/>
              </p14:nvContentPartPr>
              <p14:xfrm>
                <a:off x="9422653" y="166872"/>
                <a:ext cx="156960" cy="201240"/>
              </p14:xfrm>
            </p:contentPart>
          </mc:Choice>
          <mc:Fallback>
            <p:pic>
              <p:nvPicPr>
                <p:cNvPr id="89" name="Freihand 88">
                  <a:extLst>
                    <a:ext uri="{FF2B5EF4-FFF2-40B4-BE49-F238E27FC236}">
                      <a16:creationId xmlns:a16="http://schemas.microsoft.com/office/drawing/2014/main" id="{D06C047D-6A39-4C45-964D-C6B8F3CF2F7D}"/>
                    </a:ext>
                  </a:extLst>
                </p:cNvPr>
                <p:cNvPicPr/>
                <p:nvPr/>
              </p:nvPicPr>
              <p:blipFill>
                <a:blip r:embed="rId85"/>
                <a:stretch>
                  <a:fillRect/>
                </a:stretch>
              </p:blipFill>
              <p:spPr>
                <a:xfrm>
                  <a:off x="9418333" y="162552"/>
                  <a:ext cx="165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0" name="Freihand 89">
                  <a:extLst>
                    <a:ext uri="{FF2B5EF4-FFF2-40B4-BE49-F238E27FC236}">
                      <a16:creationId xmlns:a16="http://schemas.microsoft.com/office/drawing/2014/main" id="{EAE4E231-D6AA-43DA-8A77-E373ADB08F70}"/>
                    </a:ext>
                  </a:extLst>
                </p14:cNvPr>
                <p14:cNvContentPartPr/>
                <p14:nvPr/>
              </p14:nvContentPartPr>
              <p14:xfrm>
                <a:off x="9715333" y="104592"/>
                <a:ext cx="73080" cy="88200"/>
              </p14:xfrm>
            </p:contentPart>
          </mc:Choice>
          <mc:Fallback>
            <p:pic>
              <p:nvPicPr>
                <p:cNvPr id="90" name="Freihand 89">
                  <a:extLst>
                    <a:ext uri="{FF2B5EF4-FFF2-40B4-BE49-F238E27FC236}">
                      <a16:creationId xmlns:a16="http://schemas.microsoft.com/office/drawing/2014/main" id="{EAE4E231-D6AA-43DA-8A77-E373ADB08F70}"/>
                    </a:ext>
                  </a:extLst>
                </p:cNvPr>
                <p:cNvPicPr/>
                <p:nvPr/>
              </p:nvPicPr>
              <p:blipFill>
                <a:blip r:embed="rId87"/>
                <a:stretch>
                  <a:fillRect/>
                </a:stretch>
              </p:blipFill>
              <p:spPr>
                <a:xfrm>
                  <a:off x="9711013" y="100272"/>
                  <a:ext cx="81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1" name="Freihand 90">
                  <a:extLst>
                    <a:ext uri="{FF2B5EF4-FFF2-40B4-BE49-F238E27FC236}">
                      <a16:creationId xmlns:a16="http://schemas.microsoft.com/office/drawing/2014/main" id="{CEC60E19-148D-4CBD-BA22-AADE0A2D9A5A}"/>
                    </a:ext>
                  </a:extLst>
                </p14:cNvPr>
                <p14:cNvContentPartPr/>
                <p14:nvPr/>
              </p14:nvContentPartPr>
              <p14:xfrm>
                <a:off x="9809293" y="76512"/>
                <a:ext cx="103320" cy="103680"/>
              </p14:xfrm>
            </p:contentPart>
          </mc:Choice>
          <mc:Fallback>
            <p:pic>
              <p:nvPicPr>
                <p:cNvPr id="91" name="Freihand 90">
                  <a:extLst>
                    <a:ext uri="{FF2B5EF4-FFF2-40B4-BE49-F238E27FC236}">
                      <a16:creationId xmlns:a16="http://schemas.microsoft.com/office/drawing/2014/main" id="{CEC60E19-148D-4CBD-BA22-AADE0A2D9A5A}"/>
                    </a:ext>
                  </a:extLst>
                </p:cNvPr>
                <p:cNvPicPr/>
                <p:nvPr/>
              </p:nvPicPr>
              <p:blipFill>
                <a:blip r:embed="rId89"/>
                <a:stretch>
                  <a:fillRect/>
                </a:stretch>
              </p:blipFill>
              <p:spPr>
                <a:xfrm>
                  <a:off x="9804973" y="72192"/>
                  <a:ext cx="111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2" name="Freihand 91">
                  <a:extLst>
                    <a:ext uri="{FF2B5EF4-FFF2-40B4-BE49-F238E27FC236}">
                      <a16:creationId xmlns:a16="http://schemas.microsoft.com/office/drawing/2014/main" id="{1F6BD468-C7F1-4A2E-8BCD-481339A5BA87}"/>
                    </a:ext>
                  </a:extLst>
                </p14:cNvPr>
                <p14:cNvContentPartPr/>
                <p14:nvPr/>
              </p14:nvContentPartPr>
              <p14:xfrm>
                <a:off x="9933493" y="92712"/>
                <a:ext cx="47160" cy="87120"/>
              </p14:xfrm>
            </p:contentPart>
          </mc:Choice>
          <mc:Fallback>
            <p:pic>
              <p:nvPicPr>
                <p:cNvPr id="92" name="Freihand 91">
                  <a:extLst>
                    <a:ext uri="{FF2B5EF4-FFF2-40B4-BE49-F238E27FC236}">
                      <a16:creationId xmlns:a16="http://schemas.microsoft.com/office/drawing/2014/main" id="{1F6BD468-C7F1-4A2E-8BCD-481339A5BA87}"/>
                    </a:ext>
                  </a:extLst>
                </p:cNvPr>
                <p:cNvPicPr/>
                <p:nvPr/>
              </p:nvPicPr>
              <p:blipFill>
                <a:blip r:embed="rId91"/>
                <a:stretch>
                  <a:fillRect/>
                </a:stretch>
              </p:blipFill>
              <p:spPr>
                <a:xfrm>
                  <a:off x="9929173" y="88392"/>
                  <a:ext cx="55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3" name="Freihand 92">
                  <a:extLst>
                    <a:ext uri="{FF2B5EF4-FFF2-40B4-BE49-F238E27FC236}">
                      <a16:creationId xmlns:a16="http://schemas.microsoft.com/office/drawing/2014/main" id="{E0BE4304-7C2E-4FDB-B608-8BCB242D0396}"/>
                    </a:ext>
                  </a:extLst>
                </p14:cNvPr>
                <p14:cNvContentPartPr/>
                <p14:nvPr/>
              </p14:nvContentPartPr>
              <p14:xfrm>
                <a:off x="9951493" y="82272"/>
                <a:ext cx="68040" cy="23760"/>
              </p14:xfrm>
            </p:contentPart>
          </mc:Choice>
          <mc:Fallback>
            <p:pic>
              <p:nvPicPr>
                <p:cNvPr id="93" name="Freihand 92">
                  <a:extLst>
                    <a:ext uri="{FF2B5EF4-FFF2-40B4-BE49-F238E27FC236}">
                      <a16:creationId xmlns:a16="http://schemas.microsoft.com/office/drawing/2014/main" id="{E0BE4304-7C2E-4FDB-B608-8BCB242D0396}"/>
                    </a:ext>
                  </a:extLst>
                </p:cNvPr>
                <p:cNvPicPr/>
                <p:nvPr/>
              </p:nvPicPr>
              <p:blipFill>
                <a:blip r:embed="rId93"/>
                <a:stretch>
                  <a:fillRect/>
                </a:stretch>
              </p:blipFill>
              <p:spPr>
                <a:xfrm>
                  <a:off x="9947173" y="77952"/>
                  <a:ext cx="76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4" name="Freihand 93">
                  <a:extLst>
                    <a:ext uri="{FF2B5EF4-FFF2-40B4-BE49-F238E27FC236}">
                      <a16:creationId xmlns:a16="http://schemas.microsoft.com/office/drawing/2014/main" id="{C45C5E02-70A7-40E2-BFEA-4DB67E604D8A}"/>
                    </a:ext>
                  </a:extLst>
                </p14:cNvPr>
                <p14:cNvContentPartPr/>
                <p14:nvPr/>
              </p14:nvContentPartPr>
              <p14:xfrm>
                <a:off x="9941773" y="120792"/>
                <a:ext cx="77400" cy="72720"/>
              </p14:xfrm>
            </p:contentPart>
          </mc:Choice>
          <mc:Fallback>
            <p:pic>
              <p:nvPicPr>
                <p:cNvPr id="94" name="Freihand 93">
                  <a:extLst>
                    <a:ext uri="{FF2B5EF4-FFF2-40B4-BE49-F238E27FC236}">
                      <a16:creationId xmlns:a16="http://schemas.microsoft.com/office/drawing/2014/main" id="{C45C5E02-70A7-40E2-BFEA-4DB67E604D8A}"/>
                    </a:ext>
                  </a:extLst>
                </p:cNvPr>
                <p:cNvPicPr/>
                <p:nvPr/>
              </p:nvPicPr>
              <p:blipFill>
                <a:blip r:embed="rId95"/>
                <a:stretch>
                  <a:fillRect/>
                </a:stretch>
              </p:blipFill>
              <p:spPr>
                <a:xfrm>
                  <a:off x="9937453" y="116472"/>
                  <a:ext cx="86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5" name="Freihand 94">
                  <a:extLst>
                    <a:ext uri="{FF2B5EF4-FFF2-40B4-BE49-F238E27FC236}">
                      <a16:creationId xmlns:a16="http://schemas.microsoft.com/office/drawing/2014/main" id="{EA592B3A-9244-4798-B5AE-A8273E4AEC70}"/>
                    </a:ext>
                  </a:extLst>
                </p14:cNvPr>
                <p14:cNvContentPartPr/>
                <p14:nvPr/>
              </p14:nvContentPartPr>
              <p14:xfrm>
                <a:off x="10051573" y="103152"/>
                <a:ext cx="106200" cy="64800"/>
              </p14:xfrm>
            </p:contentPart>
          </mc:Choice>
          <mc:Fallback>
            <p:pic>
              <p:nvPicPr>
                <p:cNvPr id="95" name="Freihand 94">
                  <a:extLst>
                    <a:ext uri="{FF2B5EF4-FFF2-40B4-BE49-F238E27FC236}">
                      <a16:creationId xmlns:a16="http://schemas.microsoft.com/office/drawing/2014/main" id="{EA592B3A-9244-4798-B5AE-A8273E4AEC70}"/>
                    </a:ext>
                  </a:extLst>
                </p:cNvPr>
                <p:cNvPicPr/>
                <p:nvPr/>
              </p:nvPicPr>
              <p:blipFill>
                <a:blip r:embed="rId97"/>
                <a:stretch>
                  <a:fillRect/>
                </a:stretch>
              </p:blipFill>
              <p:spPr>
                <a:xfrm>
                  <a:off x="10047253" y="98832"/>
                  <a:ext cx="114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6" name="Freihand 95">
                  <a:extLst>
                    <a:ext uri="{FF2B5EF4-FFF2-40B4-BE49-F238E27FC236}">
                      <a16:creationId xmlns:a16="http://schemas.microsoft.com/office/drawing/2014/main" id="{1742B094-B07D-4073-9B3A-C443BC6DB5F0}"/>
                    </a:ext>
                  </a:extLst>
                </p14:cNvPr>
                <p14:cNvContentPartPr/>
                <p14:nvPr/>
              </p14:nvContentPartPr>
              <p14:xfrm>
                <a:off x="10270453" y="120072"/>
                <a:ext cx="70200" cy="79200"/>
              </p14:xfrm>
            </p:contentPart>
          </mc:Choice>
          <mc:Fallback>
            <p:pic>
              <p:nvPicPr>
                <p:cNvPr id="96" name="Freihand 95">
                  <a:extLst>
                    <a:ext uri="{FF2B5EF4-FFF2-40B4-BE49-F238E27FC236}">
                      <a16:creationId xmlns:a16="http://schemas.microsoft.com/office/drawing/2014/main" id="{1742B094-B07D-4073-9B3A-C443BC6DB5F0}"/>
                    </a:ext>
                  </a:extLst>
                </p:cNvPr>
                <p:cNvPicPr/>
                <p:nvPr/>
              </p:nvPicPr>
              <p:blipFill>
                <a:blip r:embed="rId99"/>
                <a:stretch>
                  <a:fillRect/>
                </a:stretch>
              </p:blipFill>
              <p:spPr>
                <a:xfrm>
                  <a:off x="10266133" y="115752"/>
                  <a:ext cx="78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7" name="Freihand 96">
                  <a:extLst>
                    <a:ext uri="{FF2B5EF4-FFF2-40B4-BE49-F238E27FC236}">
                      <a16:creationId xmlns:a16="http://schemas.microsoft.com/office/drawing/2014/main" id="{006D4866-DDAA-4472-8673-1B844DE0A893}"/>
                    </a:ext>
                  </a:extLst>
                </p14:cNvPr>
                <p14:cNvContentPartPr/>
                <p14:nvPr/>
              </p14:nvContentPartPr>
              <p14:xfrm>
                <a:off x="10357213" y="64992"/>
                <a:ext cx="81000" cy="101880"/>
              </p14:xfrm>
            </p:contentPart>
          </mc:Choice>
          <mc:Fallback>
            <p:pic>
              <p:nvPicPr>
                <p:cNvPr id="97" name="Freihand 96">
                  <a:extLst>
                    <a:ext uri="{FF2B5EF4-FFF2-40B4-BE49-F238E27FC236}">
                      <a16:creationId xmlns:a16="http://schemas.microsoft.com/office/drawing/2014/main" id="{006D4866-DDAA-4472-8673-1B844DE0A893}"/>
                    </a:ext>
                  </a:extLst>
                </p:cNvPr>
                <p:cNvPicPr/>
                <p:nvPr/>
              </p:nvPicPr>
              <p:blipFill>
                <a:blip r:embed="rId101"/>
                <a:stretch>
                  <a:fillRect/>
                </a:stretch>
              </p:blipFill>
              <p:spPr>
                <a:xfrm>
                  <a:off x="10352893" y="60672"/>
                  <a:ext cx="89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8" name="Freihand 97">
                  <a:extLst>
                    <a:ext uri="{FF2B5EF4-FFF2-40B4-BE49-F238E27FC236}">
                      <a16:creationId xmlns:a16="http://schemas.microsoft.com/office/drawing/2014/main" id="{D70F1DC4-F3AC-4B86-B890-43AEDE97B0EC}"/>
                    </a:ext>
                  </a:extLst>
                </p14:cNvPr>
                <p14:cNvContentPartPr/>
                <p14:nvPr/>
              </p14:nvContentPartPr>
              <p14:xfrm>
                <a:off x="10421293" y="107112"/>
                <a:ext cx="77040" cy="43920"/>
              </p14:xfrm>
            </p:contentPart>
          </mc:Choice>
          <mc:Fallback>
            <p:pic>
              <p:nvPicPr>
                <p:cNvPr id="98" name="Freihand 97">
                  <a:extLst>
                    <a:ext uri="{FF2B5EF4-FFF2-40B4-BE49-F238E27FC236}">
                      <a16:creationId xmlns:a16="http://schemas.microsoft.com/office/drawing/2014/main" id="{D70F1DC4-F3AC-4B86-B890-43AEDE97B0EC}"/>
                    </a:ext>
                  </a:extLst>
                </p:cNvPr>
                <p:cNvPicPr/>
                <p:nvPr/>
              </p:nvPicPr>
              <p:blipFill>
                <a:blip r:embed="rId103"/>
                <a:stretch>
                  <a:fillRect/>
                </a:stretch>
              </p:blipFill>
              <p:spPr>
                <a:xfrm>
                  <a:off x="10416973" y="102792"/>
                  <a:ext cx="85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9" name="Freihand 98">
                  <a:extLst>
                    <a:ext uri="{FF2B5EF4-FFF2-40B4-BE49-F238E27FC236}">
                      <a16:creationId xmlns:a16="http://schemas.microsoft.com/office/drawing/2014/main" id="{6C6C3463-D9BC-4B26-80FE-7AA5C27A5AC1}"/>
                    </a:ext>
                  </a:extLst>
                </p14:cNvPr>
                <p14:cNvContentPartPr/>
                <p14:nvPr/>
              </p14:nvContentPartPr>
              <p14:xfrm>
                <a:off x="10470253" y="111792"/>
                <a:ext cx="74880" cy="100440"/>
              </p14:xfrm>
            </p:contentPart>
          </mc:Choice>
          <mc:Fallback>
            <p:pic>
              <p:nvPicPr>
                <p:cNvPr id="99" name="Freihand 98">
                  <a:extLst>
                    <a:ext uri="{FF2B5EF4-FFF2-40B4-BE49-F238E27FC236}">
                      <a16:creationId xmlns:a16="http://schemas.microsoft.com/office/drawing/2014/main" id="{6C6C3463-D9BC-4B26-80FE-7AA5C27A5AC1}"/>
                    </a:ext>
                  </a:extLst>
                </p:cNvPr>
                <p:cNvPicPr/>
                <p:nvPr/>
              </p:nvPicPr>
              <p:blipFill>
                <a:blip r:embed="rId105"/>
                <a:stretch>
                  <a:fillRect/>
                </a:stretch>
              </p:blipFill>
              <p:spPr>
                <a:xfrm>
                  <a:off x="10465933" y="107472"/>
                  <a:ext cx="8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0" name="Freihand 99">
                  <a:extLst>
                    <a:ext uri="{FF2B5EF4-FFF2-40B4-BE49-F238E27FC236}">
                      <a16:creationId xmlns:a16="http://schemas.microsoft.com/office/drawing/2014/main" id="{7E259B39-3647-493A-93B3-B478D7EEFB7C}"/>
                    </a:ext>
                  </a:extLst>
                </p14:cNvPr>
                <p14:cNvContentPartPr/>
                <p14:nvPr/>
              </p14:nvContentPartPr>
              <p14:xfrm>
                <a:off x="10545853" y="111792"/>
                <a:ext cx="80280" cy="100440"/>
              </p14:xfrm>
            </p:contentPart>
          </mc:Choice>
          <mc:Fallback>
            <p:pic>
              <p:nvPicPr>
                <p:cNvPr id="100" name="Freihand 99">
                  <a:extLst>
                    <a:ext uri="{FF2B5EF4-FFF2-40B4-BE49-F238E27FC236}">
                      <a16:creationId xmlns:a16="http://schemas.microsoft.com/office/drawing/2014/main" id="{7E259B39-3647-493A-93B3-B478D7EEFB7C}"/>
                    </a:ext>
                  </a:extLst>
                </p:cNvPr>
                <p:cNvPicPr/>
                <p:nvPr/>
              </p:nvPicPr>
              <p:blipFill>
                <a:blip r:embed="rId107"/>
                <a:stretch>
                  <a:fillRect/>
                </a:stretch>
              </p:blipFill>
              <p:spPr>
                <a:xfrm>
                  <a:off x="10541533" y="107472"/>
                  <a:ext cx="88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1" name="Freihand 100">
                  <a:extLst>
                    <a:ext uri="{FF2B5EF4-FFF2-40B4-BE49-F238E27FC236}">
                      <a16:creationId xmlns:a16="http://schemas.microsoft.com/office/drawing/2014/main" id="{046164CE-A703-497F-AEE9-5EC5511CF90F}"/>
                    </a:ext>
                  </a:extLst>
                </p14:cNvPr>
                <p14:cNvContentPartPr/>
                <p14:nvPr/>
              </p14:nvContentPartPr>
              <p14:xfrm>
                <a:off x="10661053" y="55992"/>
                <a:ext cx="25200" cy="96480"/>
              </p14:xfrm>
            </p:contentPart>
          </mc:Choice>
          <mc:Fallback>
            <p:pic>
              <p:nvPicPr>
                <p:cNvPr id="101" name="Freihand 100">
                  <a:extLst>
                    <a:ext uri="{FF2B5EF4-FFF2-40B4-BE49-F238E27FC236}">
                      <a16:creationId xmlns:a16="http://schemas.microsoft.com/office/drawing/2014/main" id="{046164CE-A703-497F-AEE9-5EC5511CF90F}"/>
                    </a:ext>
                  </a:extLst>
                </p:cNvPr>
                <p:cNvPicPr/>
                <p:nvPr/>
              </p:nvPicPr>
              <p:blipFill>
                <a:blip r:embed="rId109"/>
                <a:stretch>
                  <a:fillRect/>
                </a:stretch>
              </p:blipFill>
              <p:spPr>
                <a:xfrm>
                  <a:off x="10656733" y="51672"/>
                  <a:ext cx="33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2" name="Freihand 101">
                  <a:extLst>
                    <a:ext uri="{FF2B5EF4-FFF2-40B4-BE49-F238E27FC236}">
                      <a16:creationId xmlns:a16="http://schemas.microsoft.com/office/drawing/2014/main" id="{6C85BFAC-B3F9-4AB5-A50B-4593907E7360}"/>
                    </a:ext>
                  </a:extLst>
                </p14:cNvPr>
                <p14:cNvContentPartPr/>
                <p14:nvPr/>
              </p14:nvContentPartPr>
              <p14:xfrm>
                <a:off x="10632973" y="95592"/>
                <a:ext cx="64440" cy="20160"/>
              </p14:xfrm>
            </p:contentPart>
          </mc:Choice>
          <mc:Fallback>
            <p:pic>
              <p:nvPicPr>
                <p:cNvPr id="102" name="Freihand 101">
                  <a:extLst>
                    <a:ext uri="{FF2B5EF4-FFF2-40B4-BE49-F238E27FC236}">
                      <a16:creationId xmlns:a16="http://schemas.microsoft.com/office/drawing/2014/main" id="{6C85BFAC-B3F9-4AB5-A50B-4593907E7360}"/>
                    </a:ext>
                  </a:extLst>
                </p:cNvPr>
                <p:cNvPicPr/>
                <p:nvPr/>
              </p:nvPicPr>
              <p:blipFill>
                <a:blip r:embed="rId111"/>
                <a:stretch>
                  <a:fillRect/>
                </a:stretch>
              </p:blipFill>
              <p:spPr>
                <a:xfrm>
                  <a:off x="10628653" y="91272"/>
                  <a:ext cx="73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3" name="Freihand 102">
                  <a:extLst>
                    <a:ext uri="{FF2B5EF4-FFF2-40B4-BE49-F238E27FC236}">
                      <a16:creationId xmlns:a16="http://schemas.microsoft.com/office/drawing/2014/main" id="{68AECFD4-4D55-44A5-8FB5-CF039697F175}"/>
                    </a:ext>
                  </a:extLst>
                </p14:cNvPr>
                <p14:cNvContentPartPr/>
                <p14:nvPr/>
              </p14:nvContentPartPr>
              <p14:xfrm>
                <a:off x="10790293" y="90552"/>
                <a:ext cx="43920" cy="72360"/>
              </p14:xfrm>
            </p:contentPart>
          </mc:Choice>
          <mc:Fallback>
            <p:pic>
              <p:nvPicPr>
                <p:cNvPr id="103" name="Freihand 102">
                  <a:extLst>
                    <a:ext uri="{FF2B5EF4-FFF2-40B4-BE49-F238E27FC236}">
                      <a16:creationId xmlns:a16="http://schemas.microsoft.com/office/drawing/2014/main" id="{68AECFD4-4D55-44A5-8FB5-CF039697F175}"/>
                    </a:ext>
                  </a:extLst>
                </p:cNvPr>
                <p:cNvPicPr/>
                <p:nvPr/>
              </p:nvPicPr>
              <p:blipFill>
                <a:blip r:embed="rId113"/>
                <a:stretch>
                  <a:fillRect/>
                </a:stretch>
              </p:blipFill>
              <p:spPr>
                <a:xfrm>
                  <a:off x="10785973" y="86232"/>
                  <a:ext cx="52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4" name="Freihand 103">
                  <a:extLst>
                    <a:ext uri="{FF2B5EF4-FFF2-40B4-BE49-F238E27FC236}">
                      <a16:creationId xmlns:a16="http://schemas.microsoft.com/office/drawing/2014/main" id="{8AE6656F-CF05-4654-AD75-C393D038D802}"/>
                    </a:ext>
                  </a:extLst>
                </p14:cNvPr>
                <p14:cNvContentPartPr/>
                <p14:nvPr/>
              </p14:nvContentPartPr>
              <p14:xfrm>
                <a:off x="10745293" y="72912"/>
                <a:ext cx="124560" cy="55800"/>
              </p14:xfrm>
            </p:contentPart>
          </mc:Choice>
          <mc:Fallback>
            <p:pic>
              <p:nvPicPr>
                <p:cNvPr id="104" name="Freihand 103">
                  <a:extLst>
                    <a:ext uri="{FF2B5EF4-FFF2-40B4-BE49-F238E27FC236}">
                      <a16:creationId xmlns:a16="http://schemas.microsoft.com/office/drawing/2014/main" id="{8AE6656F-CF05-4654-AD75-C393D038D802}"/>
                    </a:ext>
                  </a:extLst>
                </p:cNvPr>
                <p:cNvPicPr/>
                <p:nvPr/>
              </p:nvPicPr>
              <p:blipFill>
                <a:blip r:embed="rId115"/>
                <a:stretch>
                  <a:fillRect/>
                </a:stretch>
              </p:blipFill>
              <p:spPr>
                <a:xfrm>
                  <a:off x="10740973" y="68592"/>
                  <a:ext cx="133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5" name="Freihand 104">
                  <a:extLst>
                    <a:ext uri="{FF2B5EF4-FFF2-40B4-BE49-F238E27FC236}">
                      <a16:creationId xmlns:a16="http://schemas.microsoft.com/office/drawing/2014/main" id="{46C586CA-94B6-4ED4-8EDE-C6D1019798BD}"/>
                    </a:ext>
                  </a:extLst>
                </p14:cNvPr>
                <p14:cNvContentPartPr/>
                <p14:nvPr/>
              </p14:nvContentPartPr>
              <p14:xfrm>
                <a:off x="10860853" y="113592"/>
                <a:ext cx="98280" cy="38520"/>
              </p14:xfrm>
            </p:contentPart>
          </mc:Choice>
          <mc:Fallback>
            <p:pic>
              <p:nvPicPr>
                <p:cNvPr id="105" name="Freihand 104">
                  <a:extLst>
                    <a:ext uri="{FF2B5EF4-FFF2-40B4-BE49-F238E27FC236}">
                      <a16:creationId xmlns:a16="http://schemas.microsoft.com/office/drawing/2014/main" id="{46C586CA-94B6-4ED4-8EDE-C6D1019798BD}"/>
                    </a:ext>
                  </a:extLst>
                </p:cNvPr>
                <p:cNvPicPr/>
                <p:nvPr/>
              </p:nvPicPr>
              <p:blipFill>
                <a:blip r:embed="rId117"/>
                <a:stretch>
                  <a:fillRect/>
                </a:stretch>
              </p:blipFill>
              <p:spPr>
                <a:xfrm>
                  <a:off x="10856533" y="109272"/>
                  <a:ext cx="1069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6" name="Freihand 105">
                  <a:extLst>
                    <a:ext uri="{FF2B5EF4-FFF2-40B4-BE49-F238E27FC236}">
                      <a16:creationId xmlns:a16="http://schemas.microsoft.com/office/drawing/2014/main" id="{7B943C92-8ABC-45AC-8F6E-62058C0CC671}"/>
                    </a:ext>
                  </a:extLst>
                </p14:cNvPr>
                <p14:cNvContentPartPr/>
                <p14:nvPr/>
              </p14:nvContentPartPr>
              <p14:xfrm>
                <a:off x="10983253" y="80112"/>
                <a:ext cx="246600" cy="191520"/>
              </p14:xfrm>
            </p:contentPart>
          </mc:Choice>
          <mc:Fallback>
            <p:pic>
              <p:nvPicPr>
                <p:cNvPr id="106" name="Freihand 105">
                  <a:extLst>
                    <a:ext uri="{FF2B5EF4-FFF2-40B4-BE49-F238E27FC236}">
                      <a16:creationId xmlns:a16="http://schemas.microsoft.com/office/drawing/2014/main" id="{7B943C92-8ABC-45AC-8F6E-62058C0CC671}"/>
                    </a:ext>
                  </a:extLst>
                </p:cNvPr>
                <p:cNvPicPr/>
                <p:nvPr/>
              </p:nvPicPr>
              <p:blipFill>
                <a:blip r:embed="rId119"/>
                <a:stretch>
                  <a:fillRect/>
                </a:stretch>
              </p:blipFill>
              <p:spPr>
                <a:xfrm>
                  <a:off x="10978933" y="75792"/>
                  <a:ext cx="255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7" name="Freihand 106">
                  <a:extLst>
                    <a:ext uri="{FF2B5EF4-FFF2-40B4-BE49-F238E27FC236}">
                      <a16:creationId xmlns:a16="http://schemas.microsoft.com/office/drawing/2014/main" id="{6C4BFF5F-DE92-4EAD-9E04-3C17ADD00B1A}"/>
                    </a:ext>
                  </a:extLst>
                </p14:cNvPr>
                <p14:cNvContentPartPr/>
                <p14:nvPr/>
              </p14:nvContentPartPr>
              <p14:xfrm>
                <a:off x="10859053" y="28272"/>
                <a:ext cx="139320" cy="27720"/>
              </p14:xfrm>
            </p:contentPart>
          </mc:Choice>
          <mc:Fallback>
            <p:pic>
              <p:nvPicPr>
                <p:cNvPr id="107" name="Freihand 106">
                  <a:extLst>
                    <a:ext uri="{FF2B5EF4-FFF2-40B4-BE49-F238E27FC236}">
                      <a16:creationId xmlns:a16="http://schemas.microsoft.com/office/drawing/2014/main" id="{6C4BFF5F-DE92-4EAD-9E04-3C17ADD00B1A}"/>
                    </a:ext>
                  </a:extLst>
                </p:cNvPr>
                <p:cNvPicPr/>
                <p:nvPr/>
              </p:nvPicPr>
              <p:blipFill>
                <a:blip r:embed="rId121"/>
                <a:stretch>
                  <a:fillRect/>
                </a:stretch>
              </p:blipFill>
              <p:spPr>
                <a:xfrm>
                  <a:off x="10854733" y="23952"/>
                  <a:ext cx="147960" cy="36360"/>
                </a:xfrm>
                <a:prstGeom prst="rect">
                  <a:avLst/>
                </a:prstGeom>
              </p:spPr>
            </p:pic>
          </mc:Fallback>
        </mc:AlternateContent>
      </p:grpSp>
      <p:grpSp>
        <p:nvGrpSpPr>
          <p:cNvPr id="162" name="Gruppieren 161">
            <a:extLst>
              <a:ext uri="{FF2B5EF4-FFF2-40B4-BE49-F238E27FC236}">
                <a16:creationId xmlns:a16="http://schemas.microsoft.com/office/drawing/2014/main" id="{AAF16C49-9DF9-4231-85E1-014E568297A1}"/>
              </a:ext>
            </a:extLst>
          </p:cNvPr>
          <p:cNvGrpSpPr/>
          <p:nvPr/>
        </p:nvGrpSpPr>
        <p:grpSpPr>
          <a:xfrm>
            <a:off x="9023053" y="683112"/>
            <a:ext cx="2910960" cy="676800"/>
            <a:chOff x="9023053" y="683112"/>
            <a:chExt cx="2910960" cy="676800"/>
          </a:xfrm>
        </p:grpSpPr>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5454203D-0EA7-4F74-BF30-879ECDF32A5A}"/>
                    </a:ext>
                  </a:extLst>
                </p14:cNvPr>
                <p14:cNvContentPartPr/>
                <p14:nvPr/>
              </p14:nvContentPartPr>
              <p14:xfrm>
                <a:off x="10161013" y="761232"/>
                <a:ext cx="135000" cy="146160"/>
              </p14:xfrm>
            </p:contentPart>
          </mc:Choice>
          <mc:Fallback>
            <p:pic>
              <p:nvPicPr>
                <p:cNvPr id="68" name="Freihand 67">
                  <a:extLst>
                    <a:ext uri="{FF2B5EF4-FFF2-40B4-BE49-F238E27FC236}">
                      <a16:creationId xmlns:a16="http://schemas.microsoft.com/office/drawing/2014/main" id="{5454203D-0EA7-4F74-BF30-879ECDF32A5A}"/>
                    </a:ext>
                  </a:extLst>
                </p:cNvPr>
                <p:cNvPicPr/>
                <p:nvPr/>
              </p:nvPicPr>
              <p:blipFill>
                <a:blip r:embed="rId123"/>
                <a:stretch>
                  <a:fillRect/>
                </a:stretch>
              </p:blipFill>
              <p:spPr>
                <a:xfrm>
                  <a:off x="10156693" y="756912"/>
                  <a:ext cx="143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9BA18A48-78D8-4324-97FB-C2300E091452}"/>
                    </a:ext>
                  </a:extLst>
                </p14:cNvPr>
                <p14:cNvContentPartPr/>
                <p14:nvPr/>
              </p14:nvContentPartPr>
              <p14:xfrm>
                <a:off x="10316173" y="752952"/>
                <a:ext cx="104400" cy="153720"/>
              </p14:xfrm>
            </p:contentPart>
          </mc:Choice>
          <mc:Fallback>
            <p:pic>
              <p:nvPicPr>
                <p:cNvPr id="69" name="Freihand 68">
                  <a:extLst>
                    <a:ext uri="{FF2B5EF4-FFF2-40B4-BE49-F238E27FC236}">
                      <a16:creationId xmlns:a16="http://schemas.microsoft.com/office/drawing/2014/main" id="{9BA18A48-78D8-4324-97FB-C2300E091452}"/>
                    </a:ext>
                  </a:extLst>
                </p:cNvPr>
                <p:cNvPicPr/>
                <p:nvPr/>
              </p:nvPicPr>
              <p:blipFill>
                <a:blip r:embed="rId125"/>
                <a:stretch>
                  <a:fillRect/>
                </a:stretch>
              </p:blipFill>
              <p:spPr>
                <a:xfrm>
                  <a:off x="10311853" y="748632"/>
                  <a:ext cx="113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1710F9F5-66EE-477F-B07F-FEE9215026CB}"/>
                    </a:ext>
                  </a:extLst>
                </p14:cNvPr>
                <p14:cNvContentPartPr/>
                <p14:nvPr/>
              </p14:nvContentPartPr>
              <p14:xfrm>
                <a:off x="10457293" y="756192"/>
                <a:ext cx="58320" cy="122760"/>
              </p14:xfrm>
            </p:contentPart>
          </mc:Choice>
          <mc:Fallback>
            <p:pic>
              <p:nvPicPr>
                <p:cNvPr id="70" name="Freihand 69">
                  <a:extLst>
                    <a:ext uri="{FF2B5EF4-FFF2-40B4-BE49-F238E27FC236}">
                      <a16:creationId xmlns:a16="http://schemas.microsoft.com/office/drawing/2014/main" id="{1710F9F5-66EE-477F-B07F-FEE9215026CB}"/>
                    </a:ext>
                  </a:extLst>
                </p:cNvPr>
                <p:cNvPicPr/>
                <p:nvPr/>
              </p:nvPicPr>
              <p:blipFill>
                <a:blip r:embed="rId127"/>
                <a:stretch>
                  <a:fillRect/>
                </a:stretch>
              </p:blipFill>
              <p:spPr>
                <a:xfrm>
                  <a:off x="10452973" y="751872"/>
                  <a:ext cx="66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1" name="Freihand 70">
                  <a:extLst>
                    <a:ext uri="{FF2B5EF4-FFF2-40B4-BE49-F238E27FC236}">
                      <a16:creationId xmlns:a16="http://schemas.microsoft.com/office/drawing/2014/main" id="{EF967A18-1793-4114-9B14-EC2BCDB62901}"/>
                    </a:ext>
                  </a:extLst>
                </p14:cNvPr>
                <p14:cNvContentPartPr/>
                <p14:nvPr/>
              </p14:nvContentPartPr>
              <p14:xfrm>
                <a:off x="10451173" y="804792"/>
                <a:ext cx="73800" cy="24120"/>
              </p14:xfrm>
            </p:contentPart>
          </mc:Choice>
          <mc:Fallback>
            <p:pic>
              <p:nvPicPr>
                <p:cNvPr id="71" name="Freihand 70">
                  <a:extLst>
                    <a:ext uri="{FF2B5EF4-FFF2-40B4-BE49-F238E27FC236}">
                      <a16:creationId xmlns:a16="http://schemas.microsoft.com/office/drawing/2014/main" id="{EF967A18-1793-4114-9B14-EC2BCDB62901}"/>
                    </a:ext>
                  </a:extLst>
                </p:cNvPr>
                <p:cNvPicPr/>
                <p:nvPr/>
              </p:nvPicPr>
              <p:blipFill>
                <a:blip r:embed="rId129"/>
                <a:stretch>
                  <a:fillRect/>
                </a:stretch>
              </p:blipFill>
              <p:spPr>
                <a:xfrm>
                  <a:off x="10446853" y="800472"/>
                  <a:ext cx="82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2" name="Freihand 71">
                  <a:extLst>
                    <a:ext uri="{FF2B5EF4-FFF2-40B4-BE49-F238E27FC236}">
                      <a16:creationId xmlns:a16="http://schemas.microsoft.com/office/drawing/2014/main" id="{C691156B-41B3-44AB-A8B4-C0F7E5F6A758}"/>
                    </a:ext>
                  </a:extLst>
                </p14:cNvPr>
                <p14:cNvContentPartPr/>
                <p14:nvPr/>
              </p14:nvContentPartPr>
              <p14:xfrm>
                <a:off x="10546933" y="743232"/>
                <a:ext cx="93600" cy="135720"/>
              </p14:xfrm>
            </p:contentPart>
          </mc:Choice>
          <mc:Fallback>
            <p:pic>
              <p:nvPicPr>
                <p:cNvPr id="72" name="Freihand 71">
                  <a:extLst>
                    <a:ext uri="{FF2B5EF4-FFF2-40B4-BE49-F238E27FC236}">
                      <a16:creationId xmlns:a16="http://schemas.microsoft.com/office/drawing/2014/main" id="{C691156B-41B3-44AB-A8B4-C0F7E5F6A758}"/>
                    </a:ext>
                  </a:extLst>
                </p:cNvPr>
                <p:cNvPicPr/>
                <p:nvPr/>
              </p:nvPicPr>
              <p:blipFill>
                <a:blip r:embed="rId131"/>
                <a:stretch>
                  <a:fillRect/>
                </a:stretch>
              </p:blipFill>
              <p:spPr>
                <a:xfrm>
                  <a:off x="10542613" y="738912"/>
                  <a:ext cx="102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3" name="Freihand 72">
                  <a:extLst>
                    <a:ext uri="{FF2B5EF4-FFF2-40B4-BE49-F238E27FC236}">
                      <a16:creationId xmlns:a16="http://schemas.microsoft.com/office/drawing/2014/main" id="{9D135383-EE56-4CC9-B2B2-74D6CE0072F2}"/>
                    </a:ext>
                  </a:extLst>
                </p14:cNvPr>
                <p14:cNvContentPartPr/>
                <p14:nvPr/>
              </p14:nvContentPartPr>
              <p14:xfrm>
                <a:off x="10674373" y="683112"/>
                <a:ext cx="65160" cy="222840"/>
              </p14:xfrm>
            </p:contentPart>
          </mc:Choice>
          <mc:Fallback>
            <p:pic>
              <p:nvPicPr>
                <p:cNvPr id="73" name="Freihand 72">
                  <a:extLst>
                    <a:ext uri="{FF2B5EF4-FFF2-40B4-BE49-F238E27FC236}">
                      <a16:creationId xmlns:a16="http://schemas.microsoft.com/office/drawing/2014/main" id="{9D135383-EE56-4CC9-B2B2-74D6CE0072F2}"/>
                    </a:ext>
                  </a:extLst>
                </p:cNvPr>
                <p:cNvPicPr/>
                <p:nvPr/>
              </p:nvPicPr>
              <p:blipFill>
                <a:blip r:embed="rId133"/>
                <a:stretch>
                  <a:fillRect/>
                </a:stretch>
              </p:blipFill>
              <p:spPr>
                <a:xfrm>
                  <a:off x="10670053" y="678792"/>
                  <a:ext cx="73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4" name="Freihand 73">
                  <a:extLst>
                    <a:ext uri="{FF2B5EF4-FFF2-40B4-BE49-F238E27FC236}">
                      <a16:creationId xmlns:a16="http://schemas.microsoft.com/office/drawing/2014/main" id="{E98AB523-5C3B-483C-8752-534E191C1F40}"/>
                    </a:ext>
                  </a:extLst>
                </p14:cNvPr>
                <p14:cNvContentPartPr/>
                <p14:nvPr/>
              </p14:nvContentPartPr>
              <p14:xfrm>
                <a:off x="10726213" y="730632"/>
                <a:ext cx="123120" cy="156600"/>
              </p14:xfrm>
            </p:contentPart>
          </mc:Choice>
          <mc:Fallback>
            <p:pic>
              <p:nvPicPr>
                <p:cNvPr id="74" name="Freihand 73">
                  <a:extLst>
                    <a:ext uri="{FF2B5EF4-FFF2-40B4-BE49-F238E27FC236}">
                      <a16:creationId xmlns:a16="http://schemas.microsoft.com/office/drawing/2014/main" id="{E98AB523-5C3B-483C-8752-534E191C1F40}"/>
                    </a:ext>
                  </a:extLst>
                </p:cNvPr>
                <p:cNvPicPr/>
                <p:nvPr/>
              </p:nvPicPr>
              <p:blipFill>
                <a:blip r:embed="rId135"/>
                <a:stretch>
                  <a:fillRect/>
                </a:stretch>
              </p:blipFill>
              <p:spPr>
                <a:xfrm>
                  <a:off x="10721893" y="726312"/>
                  <a:ext cx="131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5" name="Freihand 74">
                  <a:extLst>
                    <a:ext uri="{FF2B5EF4-FFF2-40B4-BE49-F238E27FC236}">
                      <a16:creationId xmlns:a16="http://schemas.microsoft.com/office/drawing/2014/main" id="{FC1BDCE1-E59E-411B-AFCC-E66FDE1E4369}"/>
                    </a:ext>
                  </a:extLst>
                </p14:cNvPr>
                <p14:cNvContentPartPr/>
                <p14:nvPr/>
              </p14:nvContentPartPr>
              <p14:xfrm>
                <a:off x="10881373" y="769512"/>
                <a:ext cx="79200" cy="91800"/>
              </p14:xfrm>
            </p:contentPart>
          </mc:Choice>
          <mc:Fallback>
            <p:pic>
              <p:nvPicPr>
                <p:cNvPr id="75" name="Freihand 74">
                  <a:extLst>
                    <a:ext uri="{FF2B5EF4-FFF2-40B4-BE49-F238E27FC236}">
                      <a16:creationId xmlns:a16="http://schemas.microsoft.com/office/drawing/2014/main" id="{FC1BDCE1-E59E-411B-AFCC-E66FDE1E4369}"/>
                    </a:ext>
                  </a:extLst>
                </p:cNvPr>
                <p:cNvPicPr/>
                <p:nvPr/>
              </p:nvPicPr>
              <p:blipFill>
                <a:blip r:embed="rId137"/>
                <a:stretch>
                  <a:fillRect/>
                </a:stretch>
              </p:blipFill>
              <p:spPr>
                <a:xfrm>
                  <a:off x="10877053" y="765192"/>
                  <a:ext cx="87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9" name="Freihand 78">
                  <a:extLst>
                    <a:ext uri="{FF2B5EF4-FFF2-40B4-BE49-F238E27FC236}">
                      <a16:creationId xmlns:a16="http://schemas.microsoft.com/office/drawing/2014/main" id="{F914D50D-0DB4-48CC-902A-6B2B61461727}"/>
                    </a:ext>
                  </a:extLst>
                </p14:cNvPr>
                <p14:cNvContentPartPr/>
                <p14:nvPr/>
              </p14:nvContentPartPr>
              <p14:xfrm>
                <a:off x="9023053" y="812712"/>
                <a:ext cx="99000" cy="129240"/>
              </p14:xfrm>
            </p:contentPart>
          </mc:Choice>
          <mc:Fallback>
            <p:pic>
              <p:nvPicPr>
                <p:cNvPr id="79" name="Freihand 78">
                  <a:extLst>
                    <a:ext uri="{FF2B5EF4-FFF2-40B4-BE49-F238E27FC236}">
                      <a16:creationId xmlns:a16="http://schemas.microsoft.com/office/drawing/2014/main" id="{F914D50D-0DB4-48CC-902A-6B2B61461727}"/>
                    </a:ext>
                  </a:extLst>
                </p:cNvPr>
                <p:cNvPicPr/>
                <p:nvPr/>
              </p:nvPicPr>
              <p:blipFill>
                <a:blip r:embed="rId139"/>
                <a:stretch>
                  <a:fillRect/>
                </a:stretch>
              </p:blipFill>
              <p:spPr>
                <a:xfrm>
                  <a:off x="9018733" y="808392"/>
                  <a:ext cx="107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0" name="Freihand 79">
                  <a:extLst>
                    <a:ext uri="{FF2B5EF4-FFF2-40B4-BE49-F238E27FC236}">
                      <a16:creationId xmlns:a16="http://schemas.microsoft.com/office/drawing/2014/main" id="{4D551F42-7E1C-4F3E-A6D7-BEBDF2BF71C9}"/>
                    </a:ext>
                  </a:extLst>
                </p14:cNvPr>
                <p14:cNvContentPartPr/>
                <p14:nvPr/>
              </p14:nvContentPartPr>
              <p14:xfrm>
                <a:off x="9065893" y="725592"/>
                <a:ext cx="47880" cy="52560"/>
              </p14:xfrm>
            </p:contentPart>
          </mc:Choice>
          <mc:Fallback>
            <p:pic>
              <p:nvPicPr>
                <p:cNvPr id="80" name="Freihand 79">
                  <a:extLst>
                    <a:ext uri="{FF2B5EF4-FFF2-40B4-BE49-F238E27FC236}">
                      <a16:creationId xmlns:a16="http://schemas.microsoft.com/office/drawing/2014/main" id="{4D551F42-7E1C-4F3E-A6D7-BEBDF2BF71C9}"/>
                    </a:ext>
                  </a:extLst>
                </p:cNvPr>
                <p:cNvPicPr/>
                <p:nvPr/>
              </p:nvPicPr>
              <p:blipFill>
                <a:blip r:embed="rId141"/>
                <a:stretch>
                  <a:fillRect/>
                </a:stretch>
              </p:blipFill>
              <p:spPr>
                <a:xfrm>
                  <a:off x="9061573" y="721272"/>
                  <a:ext cx="56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1" name="Freihand 80">
                  <a:extLst>
                    <a:ext uri="{FF2B5EF4-FFF2-40B4-BE49-F238E27FC236}">
                      <a16:creationId xmlns:a16="http://schemas.microsoft.com/office/drawing/2014/main" id="{68CFE1C9-BA19-4012-ADFE-3327377B70EE}"/>
                    </a:ext>
                  </a:extLst>
                </p14:cNvPr>
                <p14:cNvContentPartPr/>
                <p14:nvPr/>
              </p14:nvContentPartPr>
              <p14:xfrm>
                <a:off x="9129973" y="801552"/>
                <a:ext cx="80640" cy="123120"/>
              </p14:xfrm>
            </p:contentPart>
          </mc:Choice>
          <mc:Fallback>
            <p:pic>
              <p:nvPicPr>
                <p:cNvPr id="81" name="Freihand 80">
                  <a:extLst>
                    <a:ext uri="{FF2B5EF4-FFF2-40B4-BE49-F238E27FC236}">
                      <a16:creationId xmlns:a16="http://schemas.microsoft.com/office/drawing/2014/main" id="{68CFE1C9-BA19-4012-ADFE-3327377B70EE}"/>
                    </a:ext>
                  </a:extLst>
                </p:cNvPr>
                <p:cNvPicPr/>
                <p:nvPr/>
              </p:nvPicPr>
              <p:blipFill>
                <a:blip r:embed="rId143"/>
                <a:stretch>
                  <a:fillRect/>
                </a:stretch>
              </p:blipFill>
              <p:spPr>
                <a:xfrm>
                  <a:off x="9125653" y="797232"/>
                  <a:ext cx="89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 name="Freihand 81">
                  <a:extLst>
                    <a:ext uri="{FF2B5EF4-FFF2-40B4-BE49-F238E27FC236}">
                      <a16:creationId xmlns:a16="http://schemas.microsoft.com/office/drawing/2014/main" id="{783FD4A9-DA44-4E68-B467-EDB79D9C077B}"/>
                    </a:ext>
                  </a:extLst>
                </p14:cNvPr>
                <p14:cNvContentPartPr/>
                <p14:nvPr/>
              </p14:nvContentPartPr>
              <p14:xfrm>
                <a:off x="9237613" y="780672"/>
                <a:ext cx="82800" cy="106200"/>
              </p14:xfrm>
            </p:contentPart>
          </mc:Choice>
          <mc:Fallback>
            <p:pic>
              <p:nvPicPr>
                <p:cNvPr id="82" name="Freihand 81">
                  <a:extLst>
                    <a:ext uri="{FF2B5EF4-FFF2-40B4-BE49-F238E27FC236}">
                      <a16:creationId xmlns:a16="http://schemas.microsoft.com/office/drawing/2014/main" id="{783FD4A9-DA44-4E68-B467-EDB79D9C077B}"/>
                    </a:ext>
                  </a:extLst>
                </p:cNvPr>
                <p:cNvPicPr/>
                <p:nvPr/>
              </p:nvPicPr>
              <p:blipFill>
                <a:blip r:embed="rId145"/>
                <a:stretch>
                  <a:fillRect/>
                </a:stretch>
              </p:blipFill>
              <p:spPr>
                <a:xfrm>
                  <a:off x="9233293" y="776352"/>
                  <a:ext cx="91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3" name="Freihand 82">
                  <a:extLst>
                    <a:ext uri="{FF2B5EF4-FFF2-40B4-BE49-F238E27FC236}">
                      <a16:creationId xmlns:a16="http://schemas.microsoft.com/office/drawing/2014/main" id="{63124D60-6FA3-49CB-899D-B306DE0CDD9B}"/>
                    </a:ext>
                  </a:extLst>
                </p14:cNvPr>
                <p14:cNvContentPartPr/>
                <p14:nvPr/>
              </p14:nvContentPartPr>
              <p14:xfrm>
                <a:off x="9265693" y="840792"/>
                <a:ext cx="123480" cy="63000"/>
              </p14:xfrm>
            </p:contentPart>
          </mc:Choice>
          <mc:Fallback>
            <p:pic>
              <p:nvPicPr>
                <p:cNvPr id="83" name="Freihand 82">
                  <a:extLst>
                    <a:ext uri="{FF2B5EF4-FFF2-40B4-BE49-F238E27FC236}">
                      <a16:creationId xmlns:a16="http://schemas.microsoft.com/office/drawing/2014/main" id="{63124D60-6FA3-49CB-899D-B306DE0CDD9B}"/>
                    </a:ext>
                  </a:extLst>
                </p:cNvPr>
                <p:cNvPicPr/>
                <p:nvPr/>
              </p:nvPicPr>
              <p:blipFill>
                <a:blip r:embed="rId147"/>
                <a:stretch>
                  <a:fillRect/>
                </a:stretch>
              </p:blipFill>
              <p:spPr>
                <a:xfrm>
                  <a:off x="9261373" y="836472"/>
                  <a:ext cx="132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4" name="Freihand 83">
                  <a:extLst>
                    <a:ext uri="{FF2B5EF4-FFF2-40B4-BE49-F238E27FC236}">
                      <a16:creationId xmlns:a16="http://schemas.microsoft.com/office/drawing/2014/main" id="{FBB99C54-3A12-4EAB-B2A8-5F34126BD801}"/>
                    </a:ext>
                  </a:extLst>
                </p14:cNvPr>
                <p14:cNvContentPartPr/>
                <p14:nvPr/>
              </p14:nvContentPartPr>
              <p14:xfrm>
                <a:off x="9384853" y="797952"/>
                <a:ext cx="18000" cy="9000"/>
              </p14:xfrm>
            </p:contentPart>
          </mc:Choice>
          <mc:Fallback>
            <p:pic>
              <p:nvPicPr>
                <p:cNvPr id="84" name="Freihand 83">
                  <a:extLst>
                    <a:ext uri="{FF2B5EF4-FFF2-40B4-BE49-F238E27FC236}">
                      <a16:creationId xmlns:a16="http://schemas.microsoft.com/office/drawing/2014/main" id="{FBB99C54-3A12-4EAB-B2A8-5F34126BD801}"/>
                    </a:ext>
                  </a:extLst>
                </p:cNvPr>
                <p:cNvPicPr/>
                <p:nvPr/>
              </p:nvPicPr>
              <p:blipFill>
                <a:blip r:embed="rId149"/>
                <a:stretch>
                  <a:fillRect/>
                </a:stretch>
              </p:blipFill>
              <p:spPr>
                <a:xfrm>
                  <a:off x="9380533" y="793632"/>
                  <a:ext cx="26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5" name="Freihand 84">
                  <a:extLst>
                    <a:ext uri="{FF2B5EF4-FFF2-40B4-BE49-F238E27FC236}">
                      <a16:creationId xmlns:a16="http://schemas.microsoft.com/office/drawing/2014/main" id="{957E2FAB-E210-4A88-A346-F7117B9F18D3}"/>
                    </a:ext>
                  </a:extLst>
                </p14:cNvPr>
                <p14:cNvContentPartPr/>
                <p14:nvPr/>
              </p14:nvContentPartPr>
              <p14:xfrm>
                <a:off x="9401053" y="822432"/>
                <a:ext cx="67320" cy="110160"/>
              </p14:xfrm>
            </p:contentPart>
          </mc:Choice>
          <mc:Fallback>
            <p:pic>
              <p:nvPicPr>
                <p:cNvPr id="85" name="Freihand 84">
                  <a:extLst>
                    <a:ext uri="{FF2B5EF4-FFF2-40B4-BE49-F238E27FC236}">
                      <a16:creationId xmlns:a16="http://schemas.microsoft.com/office/drawing/2014/main" id="{957E2FAB-E210-4A88-A346-F7117B9F18D3}"/>
                    </a:ext>
                  </a:extLst>
                </p:cNvPr>
                <p:cNvPicPr/>
                <p:nvPr/>
              </p:nvPicPr>
              <p:blipFill>
                <a:blip r:embed="rId151"/>
                <a:stretch>
                  <a:fillRect/>
                </a:stretch>
              </p:blipFill>
              <p:spPr>
                <a:xfrm>
                  <a:off x="9396733" y="818112"/>
                  <a:ext cx="75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6" name="Freihand 85">
                  <a:extLst>
                    <a:ext uri="{FF2B5EF4-FFF2-40B4-BE49-F238E27FC236}">
                      <a16:creationId xmlns:a16="http://schemas.microsoft.com/office/drawing/2014/main" id="{026FA352-AF04-483A-B263-27923E62658C}"/>
                    </a:ext>
                  </a:extLst>
                </p14:cNvPr>
                <p14:cNvContentPartPr/>
                <p14:nvPr/>
              </p14:nvContentPartPr>
              <p14:xfrm>
                <a:off x="9507253" y="802272"/>
                <a:ext cx="109440" cy="94320"/>
              </p14:xfrm>
            </p:contentPart>
          </mc:Choice>
          <mc:Fallback>
            <p:pic>
              <p:nvPicPr>
                <p:cNvPr id="86" name="Freihand 85">
                  <a:extLst>
                    <a:ext uri="{FF2B5EF4-FFF2-40B4-BE49-F238E27FC236}">
                      <a16:creationId xmlns:a16="http://schemas.microsoft.com/office/drawing/2014/main" id="{026FA352-AF04-483A-B263-27923E62658C}"/>
                    </a:ext>
                  </a:extLst>
                </p:cNvPr>
                <p:cNvPicPr/>
                <p:nvPr/>
              </p:nvPicPr>
              <p:blipFill>
                <a:blip r:embed="rId153"/>
                <a:stretch>
                  <a:fillRect/>
                </a:stretch>
              </p:blipFill>
              <p:spPr>
                <a:xfrm>
                  <a:off x="9502933" y="797952"/>
                  <a:ext cx="118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9" name="Freihand 108">
                  <a:extLst>
                    <a:ext uri="{FF2B5EF4-FFF2-40B4-BE49-F238E27FC236}">
                      <a16:creationId xmlns:a16="http://schemas.microsoft.com/office/drawing/2014/main" id="{60EBB713-FAF1-463A-A87B-3CDC8C877D8E}"/>
                    </a:ext>
                  </a:extLst>
                </p14:cNvPr>
                <p14:cNvContentPartPr/>
                <p14:nvPr/>
              </p14:nvContentPartPr>
              <p14:xfrm>
                <a:off x="9152653" y="1064352"/>
                <a:ext cx="360" cy="360"/>
              </p14:xfrm>
            </p:contentPart>
          </mc:Choice>
          <mc:Fallback>
            <p:pic>
              <p:nvPicPr>
                <p:cNvPr id="109" name="Freihand 108">
                  <a:extLst>
                    <a:ext uri="{FF2B5EF4-FFF2-40B4-BE49-F238E27FC236}">
                      <a16:creationId xmlns:a16="http://schemas.microsoft.com/office/drawing/2014/main" id="{60EBB713-FAF1-463A-A87B-3CDC8C877D8E}"/>
                    </a:ext>
                  </a:extLst>
                </p:cNvPr>
                <p:cNvPicPr/>
                <p:nvPr/>
              </p:nvPicPr>
              <p:blipFill>
                <a:blip r:embed="rId9"/>
                <a:stretch>
                  <a:fillRect/>
                </a:stretch>
              </p:blipFill>
              <p:spPr>
                <a:xfrm>
                  <a:off x="9148333" y="1060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0" name="Freihand 109">
                  <a:extLst>
                    <a:ext uri="{FF2B5EF4-FFF2-40B4-BE49-F238E27FC236}">
                      <a16:creationId xmlns:a16="http://schemas.microsoft.com/office/drawing/2014/main" id="{0AC5E0A6-EE92-4E1A-A73B-22B3CEDF080B}"/>
                    </a:ext>
                  </a:extLst>
                </p14:cNvPr>
                <p14:cNvContentPartPr/>
                <p14:nvPr/>
              </p14:nvContentPartPr>
              <p14:xfrm>
                <a:off x="9166333" y="980472"/>
                <a:ext cx="102600" cy="129960"/>
              </p14:xfrm>
            </p:contentPart>
          </mc:Choice>
          <mc:Fallback>
            <p:pic>
              <p:nvPicPr>
                <p:cNvPr id="110" name="Freihand 109">
                  <a:extLst>
                    <a:ext uri="{FF2B5EF4-FFF2-40B4-BE49-F238E27FC236}">
                      <a16:creationId xmlns:a16="http://schemas.microsoft.com/office/drawing/2014/main" id="{0AC5E0A6-EE92-4E1A-A73B-22B3CEDF080B}"/>
                    </a:ext>
                  </a:extLst>
                </p:cNvPr>
                <p:cNvPicPr/>
                <p:nvPr/>
              </p:nvPicPr>
              <p:blipFill>
                <a:blip r:embed="rId156"/>
                <a:stretch>
                  <a:fillRect/>
                </a:stretch>
              </p:blipFill>
              <p:spPr>
                <a:xfrm>
                  <a:off x="9162013" y="976152"/>
                  <a:ext cx="111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1" name="Freihand 110">
                  <a:extLst>
                    <a:ext uri="{FF2B5EF4-FFF2-40B4-BE49-F238E27FC236}">
                      <a16:creationId xmlns:a16="http://schemas.microsoft.com/office/drawing/2014/main" id="{BB0D82FD-9306-4BB3-A679-65709197BDBA}"/>
                    </a:ext>
                  </a:extLst>
                </p14:cNvPr>
                <p14:cNvContentPartPr/>
                <p14:nvPr/>
              </p14:nvContentPartPr>
              <p14:xfrm>
                <a:off x="9281533" y="1043112"/>
                <a:ext cx="47160" cy="48960"/>
              </p14:xfrm>
            </p:contentPart>
          </mc:Choice>
          <mc:Fallback>
            <p:pic>
              <p:nvPicPr>
                <p:cNvPr id="111" name="Freihand 110">
                  <a:extLst>
                    <a:ext uri="{FF2B5EF4-FFF2-40B4-BE49-F238E27FC236}">
                      <a16:creationId xmlns:a16="http://schemas.microsoft.com/office/drawing/2014/main" id="{BB0D82FD-9306-4BB3-A679-65709197BDBA}"/>
                    </a:ext>
                  </a:extLst>
                </p:cNvPr>
                <p:cNvPicPr/>
                <p:nvPr/>
              </p:nvPicPr>
              <p:blipFill>
                <a:blip r:embed="rId158"/>
                <a:stretch>
                  <a:fillRect/>
                </a:stretch>
              </p:blipFill>
              <p:spPr>
                <a:xfrm>
                  <a:off x="9277213" y="1038792"/>
                  <a:ext cx="55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2" name="Freihand 111">
                  <a:extLst>
                    <a:ext uri="{FF2B5EF4-FFF2-40B4-BE49-F238E27FC236}">
                      <a16:creationId xmlns:a16="http://schemas.microsoft.com/office/drawing/2014/main" id="{3F8D08FE-241B-4928-A8CB-6AD92FC8FCCE}"/>
                    </a:ext>
                  </a:extLst>
                </p14:cNvPr>
                <p14:cNvContentPartPr/>
                <p14:nvPr/>
              </p14:nvContentPartPr>
              <p14:xfrm>
                <a:off x="9345253" y="1048512"/>
                <a:ext cx="92880" cy="65520"/>
              </p14:xfrm>
            </p:contentPart>
          </mc:Choice>
          <mc:Fallback>
            <p:pic>
              <p:nvPicPr>
                <p:cNvPr id="112" name="Freihand 111">
                  <a:extLst>
                    <a:ext uri="{FF2B5EF4-FFF2-40B4-BE49-F238E27FC236}">
                      <a16:creationId xmlns:a16="http://schemas.microsoft.com/office/drawing/2014/main" id="{3F8D08FE-241B-4928-A8CB-6AD92FC8FCCE}"/>
                    </a:ext>
                  </a:extLst>
                </p:cNvPr>
                <p:cNvPicPr/>
                <p:nvPr/>
              </p:nvPicPr>
              <p:blipFill>
                <a:blip r:embed="rId160"/>
                <a:stretch>
                  <a:fillRect/>
                </a:stretch>
              </p:blipFill>
              <p:spPr>
                <a:xfrm>
                  <a:off x="9340933" y="1044192"/>
                  <a:ext cx="101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3" name="Freihand 112">
                  <a:extLst>
                    <a:ext uri="{FF2B5EF4-FFF2-40B4-BE49-F238E27FC236}">
                      <a16:creationId xmlns:a16="http://schemas.microsoft.com/office/drawing/2014/main" id="{8BAB54AB-D99C-4666-9A88-3D4D8B3D2989}"/>
                    </a:ext>
                  </a:extLst>
                </p14:cNvPr>
                <p14:cNvContentPartPr/>
                <p14:nvPr/>
              </p14:nvContentPartPr>
              <p14:xfrm>
                <a:off x="9413653" y="993072"/>
                <a:ext cx="63000" cy="113760"/>
              </p14:xfrm>
            </p:contentPart>
          </mc:Choice>
          <mc:Fallback>
            <p:pic>
              <p:nvPicPr>
                <p:cNvPr id="113" name="Freihand 112">
                  <a:extLst>
                    <a:ext uri="{FF2B5EF4-FFF2-40B4-BE49-F238E27FC236}">
                      <a16:creationId xmlns:a16="http://schemas.microsoft.com/office/drawing/2014/main" id="{8BAB54AB-D99C-4666-9A88-3D4D8B3D2989}"/>
                    </a:ext>
                  </a:extLst>
                </p:cNvPr>
                <p:cNvPicPr/>
                <p:nvPr/>
              </p:nvPicPr>
              <p:blipFill>
                <a:blip r:embed="rId162"/>
                <a:stretch>
                  <a:fillRect/>
                </a:stretch>
              </p:blipFill>
              <p:spPr>
                <a:xfrm>
                  <a:off x="9409333" y="988752"/>
                  <a:ext cx="71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 name="Freihand 114">
                  <a:extLst>
                    <a:ext uri="{FF2B5EF4-FFF2-40B4-BE49-F238E27FC236}">
                      <a16:creationId xmlns:a16="http://schemas.microsoft.com/office/drawing/2014/main" id="{4179CAD6-5E04-414D-9212-E267B15D5D4F}"/>
                    </a:ext>
                  </a:extLst>
                </p14:cNvPr>
                <p14:cNvContentPartPr/>
                <p14:nvPr/>
              </p14:nvContentPartPr>
              <p14:xfrm>
                <a:off x="9471253" y="968952"/>
                <a:ext cx="83880" cy="126360"/>
              </p14:xfrm>
            </p:contentPart>
          </mc:Choice>
          <mc:Fallback>
            <p:pic>
              <p:nvPicPr>
                <p:cNvPr id="115" name="Freihand 114">
                  <a:extLst>
                    <a:ext uri="{FF2B5EF4-FFF2-40B4-BE49-F238E27FC236}">
                      <a16:creationId xmlns:a16="http://schemas.microsoft.com/office/drawing/2014/main" id="{4179CAD6-5E04-414D-9212-E267B15D5D4F}"/>
                    </a:ext>
                  </a:extLst>
                </p:cNvPr>
                <p:cNvPicPr/>
                <p:nvPr/>
              </p:nvPicPr>
              <p:blipFill>
                <a:blip r:embed="rId164"/>
                <a:stretch>
                  <a:fillRect/>
                </a:stretch>
              </p:blipFill>
              <p:spPr>
                <a:xfrm>
                  <a:off x="9466933" y="964632"/>
                  <a:ext cx="92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6" name="Freihand 115">
                  <a:extLst>
                    <a:ext uri="{FF2B5EF4-FFF2-40B4-BE49-F238E27FC236}">
                      <a16:creationId xmlns:a16="http://schemas.microsoft.com/office/drawing/2014/main" id="{BC782A8E-2075-46EF-8AA9-701E0899169D}"/>
                    </a:ext>
                  </a:extLst>
                </p14:cNvPr>
                <p14:cNvContentPartPr/>
                <p14:nvPr/>
              </p14:nvContentPartPr>
              <p14:xfrm>
                <a:off x="9558373" y="1028352"/>
                <a:ext cx="106200" cy="80280"/>
              </p14:xfrm>
            </p:contentPart>
          </mc:Choice>
          <mc:Fallback>
            <p:pic>
              <p:nvPicPr>
                <p:cNvPr id="116" name="Freihand 115">
                  <a:extLst>
                    <a:ext uri="{FF2B5EF4-FFF2-40B4-BE49-F238E27FC236}">
                      <a16:creationId xmlns:a16="http://schemas.microsoft.com/office/drawing/2014/main" id="{BC782A8E-2075-46EF-8AA9-701E0899169D}"/>
                    </a:ext>
                  </a:extLst>
                </p:cNvPr>
                <p:cNvPicPr/>
                <p:nvPr/>
              </p:nvPicPr>
              <p:blipFill>
                <a:blip r:embed="rId166"/>
                <a:stretch>
                  <a:fillRect/>
                </a:stretch>
              </p:blipFill>
              <p:spPr>
                <a:xfrm>
                  <a:off x="9554053" y="1024032"/>
                  <a:ext cx="114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7" name="Freihand 116">
                  <a:extLst>
                    <a:ext uri="{FF2B5EF4-FFF2-40B4-BE49-F238E27FC236}">
                      <a16:creationId xmlns:a16="http://schemas.microsoft.com/office/drawing/2014/main" id="{C4C2EFC2-F27B-4233-B711-CB19CD76963A}"/>
                    </a:ext>
                  </a:extLst>
                </p14:cNvPr>
                <p14:cNvContentPartPr/>
                <p14:nvPr/>
              </p14:nvContentPartPr>
              <p14:xfrm>
                <a:off x="9653413" y="984792"/>
                <a:ext cx="60120" cy="103680"/>
              </p14:xfrm>
            </p:contentPart>
          </mc:Choice>
          <mc:Fallback>
            <p:pic>
              <p:nvPicPr>
                <p:cNvPr id="117" name="Freihand 116">
                  <a:extLst>
                    <a:ext uri="{FF2B5EF4-FFF2-40B4-BE49-F238E27FC236}">
                      <a16:creationId xmlns:a16="http://schemas.microsoft.com/office/drawing/2014/main" id="{C4C2EFC2-F27B-4233-B711-CB19CD76963A}"/>
                    </a:ext>
                  </a:extLst>
                </p:cNvPr>
                <p:cNvPicPr/>
                <p:nvPr/>
              </p:nvPicPr>
              <p:blipFill>
                <a:blip r:embed="rId168"/>
                <a:stretch>
                  <a:fillRect/>
                </a:stretch>
              </p:blipFill>
              <p:spPr>
                <a:xfrm>
                  <a:off x="9649093" y="980472"/>
                  <a:ext cx="68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8" name="Freihand 117">
                  <a:extLst>
                    <a:ext uri="{FF2B5EF4-FFF2-40B4-BE49-F238E27FC236}">
                      <a16:creationId xmlns:a16="http://schemas.microsoft.com/office/drawing/2014/main" id="{D5353BE9-29E9-4E93-9AFE-8A6533FE4ADB}"/>
                    </a:ext>
                  </a:extLst>
                </p14:cNvPr>
                <p14:cNvContentPartPr/>
                <p14:nvPr/>
              </p14:nvContentPartPr>
              <p14:xfrm>
                <a:off x="9718573" y="1019352"/>
                <a:ext cx="193680" cy="56520"/>
              </p14:xfrm>
            </p:contentPart>
          </mc:Choice>
          <mc:Fallback>
            <p:pic>
              <p:nvPicPr>
                <p:cNvPr id="118" name="Freihand 117">
                  <a:extLst>
                    <a:ext uri="{FF2B5EF4-FFF2-40B4-BE49-F238E27FC236}">
                      <a16:creationId xmlns:a16="http://schemas.microsoft.com/office/drawing/2014/main" id="{D5353BE9-29E9-4E93-9AFE-8A6533FE4ADB}"/>
                    </a:ext>
                  </a:extLst>
                </p:cNvPr>
                <p:cNvPicPr/>
                <p:nvPr/>
              </p:nvPicPr>
              <p:blipFill>
                <a:blip r:embed="rId170"/>
                <a:stretch>
                  <a:fillRect/>
                </a:stretch>
              </p:blipFill>
              <p:spPr>
                <a:xfrm>
                  <a:off x="9714253" y="1015032"/>
                  <a:ext cx="202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9" name="Freihand 118">
                  <a:extLst>
                    <a:ext uri="{FF2B5EF4-FFF2-40B4-BE49-F238E27FC236}">
                      <a16:creationId xmlns:a16="http://schemas.microsoft.com/office/drawing/2014/main" id="{43262529-7A63-4BA0-865E-FACDC103A256}"/>
                    </a:ext>
                  </a:extLst>
                </p14:cNvPr>
                <p14:cNvContentPartPr/>
                <p14:nvPr/>
              </p14:nvContentPartPr>
              <p14:xfrm>
                <a:off x="9906853" y="963912"/>
                <a:ext cx="288360" cy="120240"/>
              </p14:xfrm>
            </p:contentPart>
          </mc:Choice>
          <mc:Fallback>
            <p:pic>
              <p:nvPicPr>
                <p:cNvPr id="119" name="Freihand 118">
                  <a:extLst>
                    <a:ext uri="{FF2B5EF4-FFF2-40B4-BE49-F238E27FC236}">
                      <a16:creationId xmlns:a16="http://schemas.microsoft.com/office/drawing/2014/main" id="{43262529-7A63-4BA0-865E-FACDC103A256}"/>
                    </a:ext>
                  </a:extLst>
                </p:cNvPr>
                <p:cNvPicPr/>
                <p:nvPr/>
              </p:nvPicPr>
              <p:blipFill>
                <a:blip r:embed="rId172"/>
                <a:stretch>
                  <a:fillRect/>
                </a:stretch>
              </p:blipFill>
              <p:spPr>
                <a:xfrm>
                  <a:off x="9902533" y="959592"/>
                  <a:ext cx="297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0" name="Freihand 119">
                  <a:extLst>
                    <a:ext uri="{FF2B5EF4-FFF2-40B4-BE49-F238E27FC236}">
                      <a16:creationId xmlns:a16="http://schemas.microsoft.com/office/drawing/2014/main" id="{D7A7D12E-422D-4E38-AF63-1A448AAA22CD}"/>
                    </a:ext>
                  </a:extLst>
                </p14:cNvPr>
                <p14:cNvContentPartPr/>
                <p14:nvPr/>
              </p14:nvContentPartPr>
              <p14:xfrm>
                <a:off x="10199533" y="973632"/>
                <a:ext cx="75240" cy="108000"/>
              </p14:xfrm>
            </p:contentPart>
          </mc:Choice>
          <mc:Fallback>
            <p:pic>
              <p:nvPicPr>
                <p:cNvPr id="120" name="Freihand 119">
                  <a:extLst>
                    <a:ext uri="{FF2B5EF4-FFF2-40B4-BE49-F238E27FC236}">
                      <a16:creationId xmlns:a16="http://schemas.microsoft.com/office/drawing/2014/main" id="{D7A7D12E-422D-4E38-AF63-1A448AAA22CD}"/>
                    </a:ext>
                  </a:extLst>
                </p:cNvPr>
                <p:cNvPicPr/>
                <p:nvPr/>
              </p:nvPicPr>
              <p:blipFill>
                <a:blip r:embed="rId174"/>
                <a:stretch>
                  <a:fillRect/>
                </a:stretch>
              </p:blipFill>
              <p:spPr>
                <a:xfrm>
                  <a:off x="10195213" y="969312"/>
                  <a:ext cx="83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2" name="Freihand 121">
                  <a:extLst>
                    <a:ext uri="{FF2B5EF4-FFF2-40B4-BE49-F238E27FC236}">
                      <a16:creationId xmlns:a16="http://schemas.microsoft.com/office/drawing/2014/main" id="{FC9597F6-C41E-4281-9951-860BD15308EC}"/>
                    </a:ext>
                  </a:extLst>
                </p14:cNvPr>
                <p14:cNvContentPartPr/>
                <p14:nvPr/>
              </p14:nvContentPartPr>
              <p14:xfrm>
                <a:off x="10206013" y="991632"/>
                <a:ext cx="82800" cy="98640"/>
              </p14:xfrm>
            </p:contentPart>
          </mc:Choice>
          <mc:Fallback>
            <p:pic>
              <p:nvPicPr>
                <p:cNvPr id="122" name="Freihand 121">
                  <a:extLst>
                    <a:ext uri="{FF2B5EF4-FFF2-40B4-BE49-F238E27FC236}">
                      <a16:creationId xmlns:a16="http://schemas.microsoft.com/office/drawing/2014/main" id="{FC9597F6-C41E-4281-9951-860BD15308EC}"/>
                    </a:ext>
                  </a:extLst>
                </p:cNvPr>
                <p:cNvPicPr/>
                <p:nvPr/>
              </p:nvPicPr>
              <p:blipFill>
                <a:blip r:embed="rId176"/>
                <a:stretch>
                  <a:fillRect/>
                </a:stretch>
              </p:blipFill>
              <p:spPr>
                <a:xfrm>
                  <a:off x="10201693" y="987312"/>
                  <a:ext cx="91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3" name="Freihand 122">
                  <a:extLst>
                    <a:ext uri="{FF2B5EF4-FFF2-40B4-BE49-F238E27FC236}">
                      <a16:creationId xmlns:a16="http://schemas.microsoft.com/office/drawing/2014/main" id="{E4619245-9AC3-40AA-AFF6-B6D4BF0134CC}"/>
                    </a:ext>
                  </a:extLst>
                </p14:cNvPr>
                <p14:cNvContentPartPr/>
                <p14:nvPr/>
              </p14:nvContentPartPr>
              <p14:xfrm>
                <a:off x="10389253" y="990192"/>
                <a:ext cx="258840" cy="104400"/>
              </p14:xfrm>
            </p:contentPart>
          </mc:Choice>
          <mc:Fallback>
            <p:pic>
              <p:nvPicPr>
                <p:cNvPr id="123" name="Freihand 122">
                  <a:extLst>
                    <a:ext uri="{FF2B5EF4-FFF2-40B4-BE49-F238E27FC236}">
                      <a16:creationId xmlns:a16="http://schemas.microsoft.com/office/drawing/2014/main" id="{E4619245-9AC3-40AA-AFF6-B6D4BF0134CC}"/>
                    </a:ext>
                  </a:extLst>
                </p:cNvPr>
                <p:cNvPicPr/>
                <p:nvPr/>
              </p:nvPicPr>
              <p:blipFill>
                <a:blip r:embed="rId178"/>
                <a:stretch>
                  <a:fillRect/>
                </a:stretch>
              </p:blipFill>
              <p:spPr>
                <a:xfrm>
                  <a:off x="10384933" y="985872"/>
                  <a:ext cx="267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4" name="Freihand 123">
                  <a:extLst>
                    <a:ext uri="{FF2B5EF4-FFF2-40B4-BE49-F238E27FC236}">
                      <a16:creationId xmlns:a16="http://schemas.microsoft.com/office/drawing/2014/main" id="{DBFE1E2C-A4C3-4C75-B51F-A970AD137E6E}"/>
                    </a:ext>
                  </a:extLst>
                </p14:cNvPr>
                <p14:cNvContentPartPr/>
                <p14:nvPr/>
              </p14:nvContentPartPr>
              <p14:xfrm>
                <a:off x="10686613" y="977952"/>
                <a:ext cx="109440" cy="82440"/>
              </p14:xfrm>
            </p:contentPart>
          </mc:Choice>
          <mc:Fallback>
            <p:pic>
              <p:nvPicPr>
                <p:cNvPr id="124" name="Freihand 123">
                  <a:extLst>
                    <a:ext uri="{FF2B5EF4-FFF2-40B4-BE49-F238E27FC236}">
                      <a16:creationId xmlns:a16="http://schemas.microsoft.com/office/drawing/2014/main" id="{DBFE1E2C-A4C3-4C75-B51F-A970AD137E6E}"/>
                    </a:ext>
                  </a:extLst>
                </p:cNvPr>
                <p:cNvPicPr/>
                <p:nvPr/>
              </p:nvPicPr>
              <p:blipFill>
                <a:blip r:embed="rId180"/>
                <a:stretch>
                  <a:fillRect/>
                </a:stretch>
              </p:blipFill>
              <p:spPr>
                <a:xfrm>
                  <a:off x="10682293" y="973632"/>
                  <a:ext cx="118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5" name="Freihand 124">
                  <a:extLst>
                    <a:ext uri="{FF2B5EF4-FFF2-40B4-BE49-F238E27FC236}">
                      <a16:creationId xmlns:a16="http://schemas.microsoft.com/office/drawing/2014/main" id="{E872CBFC-415B-483B-A297-1191D7D76174}"/>
                    </a:ext>
                  </a:extLst>
                </p14:cNvPr>
                <p14:cNvContentPartPr/>
                <p14:nvPr/>
              </p14:nvContentPartPr>
              <p14:xfrm>
                <a:off x="10930333" y="938352"/>
                <a:ext cx="168120" cy="124560"/>
              </p14:xfrm>
            </p:contentPart>
          </mc:Choice>
          <mc:Fallback>
            <p:pic>
              <p:nvPicPr>
                <p:cNvPr id="125" name="Freihand 124">
                  <a:extLst>
                    <a:ext uri="{FF2B5EF4-FFF2-40B4-BE49-F238E27FC236}">
                      <a16:creationId xmlns:a16="http://schemas.microsoft.com/office/drawing/2014/main" id="{E872CBFC-415B-483B-A297-1191D7D76174}"/>
                    </a:ext>
                  </a:extLst>
                </p:cNvPr>
                <p:cNvPicPr/>
                <p:nvPr/>
              </p:nvPicPr>
              <p:blipFill>
                <a:blip r:embed="rId182"/>
                <a:stretch>
                  <a:fillRect/>
                </a:stretch>
              </p:blipFill>
              <p:spPr>
                <a:xfrm>
                  <a:off x="10926013" y="934032"/>
                  <a:ext cx="176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6" name="Freihand 125">
                  <a:extLst>
                    <a:ext uri="{FF2B5EF4-FFF2-40B4-BE49-F238E27FC236}">
                      <a16:creationId xmlns:a16="http://schemas.microsoft.com/office/drawing/2014/main" id="{D37A6CC7-A619-4DE8-ACE7-271950CC1725}"/>
                    </a:ext>
                  </a:extLst>
                </p14:cNvPr>
                <p14:cNvContentPartPr/>
                <p14:nvPr/>
              </p14:nvContentPartPr>
              <p14:xfrm>
                <a:off x="11116453" y="922152"/>
                <a:ext cx="6840" cy="119160"/>
              </p14:xfrm>
            </p:contentPart>
          </mc:Choice>
          <mc:Fallback>
            <p:pic>
              <p:nvPicPr>
                <p:cNvPr id="126" name="Freihand 125">
                  <a:extLst>
                    <a:ext uri="{FF2B5EF4-FFF2-40B4-BE49-F238E27FC236}">
                      <a16:creationId xmlns:a16="http://schemas.microsoft.com/office/drawing/2014/main" id="{D37A6CC7-A619-4DE8-ACE7-271950CC1725}"/>
                    </a:ext>
                  </a:extLst>
                </p:cNvPr>
                <p:cNvPicPr/>
                <p:nvPr/>
              </p:nvPicPr>
              <p:blipFill>
                <a:blip r:embed="rId184"/>
                <a:stretch>
                  <a:fillRect/>
                </a:stretch>
              </p:blipFill>
              <p:spPr>
                <a:xfrm>
                  <a:off x="11112133" y="917832"/>
                  <a:ext cx="15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7" name="Freihand 126">
                  <a:extLst>
                    <a:ext uri="{FF2B5EF4-FFF2-40B4-BE49-F238E27FC236}">
                      <a16:creationId xmlns:a16="http://schemas.microsoft.com/office/drawing/2014/main" id="{2B0E6FEE-F009-4B25-BAC8-11D1DAC08624}"/>
                    </a:ext>
                  </a:extLst>
                </p14:cNvPr>
                <p14:cNvContentPartPr/>
                <p14:nvPr/>
              </p14:nvContentPartPr>
              <p14:xfrm>
                <a:off x="11144533" y="903072"/>
                <a:ext cx="9360" cy="160200"/>
              </p14:xfrm>
            </p:contentPart>
          </mc:Choice>
          <mc:Fallback>
            <p:pic>
              <p:nvPicPr>
                <p:cNvPr id="127" name="Freihand 126">
                  <a:extLst>
                    <a:ext uri="{FF2B5EF4-FFF2-40B4-BE49-F238E27FC236}">
                      <a16:creationId xmlns:a16="http://schemas.microsoft.com/office/drawing/2014/main" id="{2B0E6FEE-F009-4B25-BAC8-11D1DAC08624}"/>
                    </a:ext>
                  </a:extLst>
                </p:cNvPr>
                <p:cNvPicPr/>
                <p:nvPr/>
              </p:nvPicPr>
              <p:blipFill>
                <a:blip r:embed="rId186"/>
                <a:stretch>
                  <a:fillRect/>
                </a:stretch>
              </p:blipFill>
              <p:spPr>
                <a:xfrm>
                  <a:off x="11140213" y="898752"/>
                  <a:ext cx="18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8" name="Freihand 127">
                  <a:extLst>
                    <a:ext uri="{FF2B5EF4-FFF2-40B4-BE49-F238E27FC236}">
                      <a16:creationId xmlns:a16="http://schemas.microsoft.com/office/drawing/2014/main" id="{9E6F4F7E-DF9D-4903-9C96-181AEDB31767}"/>
                    </a:ext>
                  </a:extLst>
                </p14:cNvPr>
                <p14:cNvContentPartPr/>
                <p14:nvPr/>
              </p14:nvContentPartPr>
              <p14:xfrm>
                <a:off x="11181253" y="973632"/>
                <a:ext cx="97200" cy="76680"/>
              </p14:xfrm>
            </p:contentPart>
          </mc:Choice>
          <mc:Fallback>
            <p:pic>
              <p:nvPicPr>
                <p:cNvPr id="128" name="Freihand 127">
                  <a:extLst>
                    <a:ext uri="{FF2B5EF4-FFF2-40B4-BE49-F238E27FC236}">
                      <a16:creationId xmlns:a16="http://schemas.microsoft.com/office/drawing/2014/main" id="{9E6F4F7E-DF9D-4903-9C96-181AEDB31767}"/>
                    </a:ext>
                  </a:extLst>
                </p:cNvPr>
                <p:cNvPicPr/>
                <p:nvPr/>
              </p:nvPicPr>
              <p:blipFill>
                <a:blip r:embed="rId188"/>
                <a:stretch>
                  <a:fillRect/>
                </a:stretch>
              </p:blipFill>
              <p:spPr>
                <a:xfrm>
                  <a:off x="11176933" y="969312"/>
                  <a:ext cx="105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9" name="Freihand 128">
                  <a:extLst>
                    <a:ext uri="{FF2B5EF4-FFF2-40B4-BE49-F238E27FC236}">
                      <a16:creationId xmlns:a16="http://schemas.microsoft.com/office/drawing/2014/main" id="{9E7006C6-426B-4948-A99E-36CA93E3ED94}"/>
                    </a:ext>
                  </a:extLst>
                </p14:cNvPr>
                <p14:cNvContentPartPr/>
                <p14:nvPr/>
              </p14:nvContentPartPr>
              <p14:xfrm>
                <a:off x="11259373" y="909552"/>
                <a:ext cx="76320" cy="137160"/>
              </p14:xfrm>
            </p:contentPart>
          </mc:Choice>
          <mc:Fallback>
            <p:pic>
              <p:nvPicPr>
                <p:cNvPr id="129" name="Freihand 128">
                  <a:extLst>
                    <a:ext uri="{FF2B5EF4-FFF2-40B4-BE49-F238E27FC236}">
                      <a16:creationId xmlns:a16="http://schemas.microsoft.com/office/drawing/2014/main" id="{9E7006C6-426B-4948-A99E-36CA93E3ED94}"/>
                    </a:ext>
                  </a:extLst>
                </p:cNvPr>
                <p:cNvPicPr/>
                <p:nvPr/>
              </p:nvPicPr>
              <p:blipFill>
                <a:blip r:embed="rId190"/>
                <a:stretch>
                  <a:fillRect/>
                </a:stretch>
              </p:blipFill>
              <p:spPr>
                <a:xfrm>
                  <a:off x="11255053" y="905232"/>
                  <a:ext cx="84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0" name="Freihand 129">
                  <a:extLst>
                    <a:ext uri="{FF2B5EF4-FFF2-40B4-BE49-F238E27FC236}">
                      <a16:creationId xmlns:a16="http://schemas.microsoft.com/office/drawing/2014/main" id="{E9F9FF87-BED5-444C-BCCC-C8377B57CB88}"/>
                    </a:ext>
                  </a:extLst>
                </p14:cNvPr>
                <p14:cNvContentPartPr/>
                <p14:nvPr/>
              </p14:nvContentPartPr>
              <p14:xfrm>
                <a:off x="11346493" y="987312"/>
                <a:ext cx="64440" cy="60840"/>
              </p14:xfrm>
            </p:contentPart>
          </mc:Choice>
          <mc:Fallback>
            <p:pic>
              <p:nvPicPr>
                <p:cNvPr id="130" name="Freihand 129">
                  <a:extLst>
                    <a:ext uri="{FF2B5EF4-FFF2-40B4-BE49-F238E27FC236}">
                      <a16:creationId xmlns:a16="http://schemas.microsoft.com/office/drawing/2014/main" id="{E9F9FF87-BED5-444C-BCCC-C8377B57CB88}"/>
                    </a:ext>
                  </a:extLst>
                </p:cNvPr>
                <p:cNvPicPr/>
                <p:nvPr/>
              </p:nvPicPr>
              <p:blipFill>
                <a:blip r:embed="rId192"/>
                <a:stretch>
                  <a:fillRect/>
                </a:stretch>
              </p:blipFill>
              <p:spPr>
                <a:xfrm>
                  <a:off x="11342173" y="982992"/>
                  <a:ext cx="73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1" name="Freihand 130">
                  <a:extLst>
                    <a:ext uri="{FF2B5EF4-FFF2-40B4-BE49-F238E27FC236}">
                      <a16:creationId xmlns:a16="http://schemas.microsoft.com/office/drawing/2014/main" id="{5B47DB24-4230-47D6-A428-B9F7F7237592}"/>
                    </a:ext>
                  </a:extLst>
                </p14:cNvPr>
                <p14:cNvContentPartPr/>
                <p14:nvPr/>
              </p14:nvContentPartPr>
              <p14:xfrm>
                <a:off x="11539453" y="960672"/>
                <a:ext cx="2880" cy="75240"/>
              </p14:xfrm>
            </p:contentPart>
          </mc:Choice>
          <mc:Fallback>
            <p:pic>
              <p:nvPicPr>
                <p:cNvPr id="131" name="Freihand 130">
                  <a:extLst>
                    <a:ext uri="{FF2B5EF4-FFF2-40B4-BE49-F238E27FC236}">
                      <a16:creationId xmlns:a16="http://schemas.microsoft.com/office/drawing/2014/main" id="{5B47DB24-4230-47D6-A428-B9F7F7237592}"/>
                    </a:ext>
                  </a:extLst>
                </p:cNvPr>
                <p:cNvPicPr/>
                <p:nvPr/>
              </p:nvPicPr>
              <p:blipFill>
                <a:blip r:embed="rId194"/>
                <a:stretch>
                  <a:fillRect/>
                </a:stretch>
              </p:blipFill>
              <p:spPr>
                <a:xfrm>
                  <a:off x="11534773" y="956352"/>
                  <a:ext cx="11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2" name="Freihand 131">
                  <a:extLst>
                    <a:ext uri="{FF2B5EF4-FFF2-40B4-BE49-F238E27FC236}">
                      <a16:creationId xmlns:a16="http://schemas.microsoft.com/office/drawing/2014/main" id="{AEA854B8-BBC7-4F8C-8B30-166CE618C3FF}"/>
                    </a:ext>
                  </a:extLst>
                </p14:cNvPr>
                <p14:cNvContentPartPr/>
                <p14:nvPr/>
              </p14:nvContentPartPr>
              <p14:xfrm>
                <a:off x="11556733" y="967152"/>
                <a:ext cx="164880" cy="56160"/>
              </p14:xfrm>
            </p:contentPart>
          </mc:Choice>
          <mc:Fallback>
            <p:pic>
              <p:nvPicPr>
                <p:cNvPr id="132" name="Freihand 131">
                  <a:extLst>
                    <a:ext uri="{FF2B5EF4-FFF2-40B4-BE49-F238E27FC236}">
                      <a16:creationId xmlns:a16="http://schemas.microsoft.com/office/drawing/2014/main" id="{AEA854B8-BBC7-4F8C-8B30-166CE618C3FF}"/>
                    </a:ext>
                  </a:extLst>
                </p:cNvPr>
                <p:cNvPicPr/>
                <p:nvPr/>
              </p:nvPicPr>
              <p:blipFill>
                <a:blip r:embed="rId196"/>
                <a:stretch>
                  <a:fillRect/>
                </a:stretch>
              </p:blipFill>
              <p:spPr>
                <a:xfrm>
                  <a:off x="11552413" y="962832"/>
                  <a:ext cx="173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3" name="Freihand 132">
                  <a:extLst>
                    <a:ext uri="{FF2B5EF4-FFF2-40B4-BE49-F238E27FC236}">
                      <a16:creationId xmlns:a16="http://schemas.microsoft.com/office/drawing/2014/main" id="{C5BAFBE0-F7DB-4A6E-841E-56382E2B5832}"/>
                    </a:ext>
                  </a:extLst>
                </p14:cNvPr>
                <p14:cNvContentPartPr/>
                <p14:nvPr/>
              </p14:nvContentPartPr>
              <p14:xfrm>
                <a:off x="11699653" y="888672"/>
                <a:ext cx="360" cy="360"/>
              </p14:xfrm>
            </p:contentPart>
          </mc:Choice>
          <mc:Fallback>
            <p:pic>
              <p:nvPicPr>
                <p:cNvPr id="133" name="Freihand 132">
                  <a:extLst>
                    <a:ext uri="{FF2B5EF4-FFF2-40B4-BE49-F238E27FC236}">
                      <a16:creationId xmlns:a16="http://schemas.microsoft.com/office/drawing/2014/main" id="{C5BAFBE0-F7DB-4A6E-841E-56382E2B5832}"/>
                    </a:ext>
                  </a:extLst>
                </p:cNvPr>
                <p:cNvPicPr/>
                <p:nvPr/>
              </p:nvPicPr>
              <p:blipFill>
                <a:blip r:embed="rId9"/>
                <a:stretch>
                  <a:fillRect/>
                </a:stretch>
              </p:blipFill>
              <p:spPr>
                <a:xfrm>
                  <a:off x="11695333" y="884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4" name="Freihand 133">
                  <a:extLst>
                    <a:ext uri="{FF2B5EF4-FFF2-40B4-BE49-F238E27FC236}">
                      <a16:creationId xmlns:a16="http://schemas.microsoft.com/office/drawing/2014/main" id="{1A1B8E9D-07E7-4B52-8783-18BEE27B1C8C}"/>
                    </a:ext>
                  </a:extLst>
                </p14:cNvPr>
                <p14:cNvContentPartPr/>
                <p14:nvPr/>
              </p14:nvContentPartPr>
              <p14:xfrm>
                <a:off x="9881293" y="1201872"/>
                <a:ext cx="14040" cy="129600"/>
              </p14:xfrm>
            </p:contentPart>
          </mc:Choice>
          <mc:Fallback>
            <p:pic>
              <p:nvPicPr>
                <p:cNvPr id="134" name="Freihand 133">
                  <a:extLst>
                    <a:ext uri="{FF2B5EF4-FFF2-40B4-BE49-F238E27FC236}">
                      <a16:creationId xmlns:a16="http://schemas.microsoft.com/office/drawing/2014/main" id="{1A1B8E9D-07E7-4B52-8783-18BEE27B1C8C}"/>
                    </a:ext>
                  </a:extLst>
                </p:cNvPr>
                <p:cNvPicPr/>
                <p:nvPr/>
              </p:nvPicPr>
              <p:blipFill>
                <a:blip r:embed="rId199"/>
                <a:stretch>
                  <a:fillRect/>
                </a:stretch>
              </p:blipFill>
              <p:spPr>
                <a:xfrm>
                  <a:off x="9876973" y="1197552"/>
                  <a:ext cx="22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5" name="Freihand 134">
                  <a:extLst>
                    <a:ext uri="{FF2B5EF4-FFF2-40B4-BE49-F238E27FC236}">
                      <a16:creationId xmlns:a16="http://schemas.microsoft.com/office/drawing/2014/main" id="{DD42693A-FBA4-48FD-BB4A-C0DD63FB7E0C}"/>
                    </a:ext>
                  </a:extLst>
                </p14:cNvPr>
                <p14:cNvContentPartPr/>
                <p14:nvPr/>
              </p14:nvContentPartPr>
              <p14:xfrm>
                <a:off x="9815413" y="1281432"/>
                <a:ext cx="163080" cy="48960"/>
              </p14:xfrm>
            </p:contentPart>
          </mc:Choice>
          <mc:Fallback>
            <p:pic>
              <p:nvPicPr>
                <p:cNvPr id="135" name="Freihand 134">
                  <a:extLst>
                    <a:ext uri="{FF2B5EF4-FFF2-40B4-BE49-F238E27FC236}">
                      <a16:creationId xmlns:a16="http://schemas.microsoft.com/office/drawing/2014/main" id="{DD42693A-FBA4-48FD-BB4A-C0DD63FB7E0C}"/>
                    </a:ext>
                  </a:extLst>
                </p:cNvPr>
                <p:cNvPicPr/>
                <p:nvPr/>
              </p:nvPicPr>
              <p:blipFill>
                <a:blip r:embed="rId201"/>
                <a:stretch>
                  <a:fillRect/>
                </a:stretch>
              </p:blipFill>
              <p:spPr>
                <a:xfrm>
                  <a:off x="9811093" y="1277112"/>
                  <a:ext cx="171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6" name="Freihand 135">
                  <a:extLst>
                    <a:ext uri="{FF2B5EF4-FFF2-40B4-BE49-F238E27FC236}">
                      <a16:creationId xmlns:a16="http://schemas.microsoft.com/office/drawing/2014/main" id="{AFB05A65-8586-4A53-8659-233547F990CE}"/>
                    </a:ext>
                  </a:extLst>
                </p14:cNvPr>
                <p14:cNvContentPartPr/>
                <p14:nvPr/>
              </p14:nvContentPartPr>
              <p14:xfrm>
                <a:off x="9795253" y="1189272"/>
                <a:ext cx="116640" cy="24120"/>
              </p14:xfrm>
            </p:contentPart>
          </mc:Choice>
          <mc:Fallback>
            <p:pic>
              <p:nvPicPr>
                <p:cNvPr id="136" name="Freihand 135">
                  <a:extLst>
                    <a:ext uri="{FF2B5EF4-FFF2-40B4-BE49-F238E27FC236}">
                      <a16:creationId xmlns:a16="http://schemas.microsoft.com/office/drawing/2014/main" id="{AFB05A65-8586-4A53-8659-233547F990CE}"/>
                    </a:ext>
                  </a:extLst>
                </p:cNvPr>
                <p:cNvPicPr/>
                <p:nvPr/>
              </p:nvPicPr>
              <p:blipFill>
                <a:blip r:embed="rId203"/>
                <a:stretch>
                  <a:fillRect/>
                </a:stretch>
              </p:blipFill>
              <p:spPr>
                <a:xfrm>
                  <a:off x="9790933" y="1184952"/>
                  <a:ext cx="125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9" name="Freihand 138">
                  <a:extLst>
                    <a:ext uri="{FF2B5EF4-FFF2-40B4-BE49-F238E27FC236}">
                      <a16:creationId xmlns:a16="http://schemas.microsoft.com/office/drawing/2014/main" id="{1F79B2C2-B823-464C-8F65-A1B0B0CAA13B}"/>
                    </a:ext>
                  </a:extLst>
                </p14:cNvPr>
                <p14:cNvContentPartPr/>
                <p14:nvPr/>
              </p14:nvContentPartPr>
              <p14:xfrm>
                <a:off x="9969493" y="1243632"/>
                <a:ext cx="73440" cy="70920"/>
              </p14:xfrm>
            </p:contentPart>
          </mc:Choice>
          <mc:Fallback>
            <p:pic>
              <p:nvPicPr>
                <p:cNvPr id="139" name="Freihand 138">
                  <a:extLst>
                    <a:ext uri="{FF2B5EF4-FFF2-40B4-BE49-F238E27FC236}">
                      <a16:creationId xmlns:a16="http://schemas.microsoft.com/office/drawing/2014/main" id="{1F79B2C2-B823-464C-8F65-A1B0B0CAA13B}"/>
                    </a:ext>
                  </a:extLst>
                </p:cNvPr>
                <p:cNvPicPr/>
                <p:nvPr/>
              </p:nvPicPr>
              <p:blipFill>
                <a:blip r:embed="rId205"/>
                <a:stretch>
                  <a:fillRect/>
                </a:stretch>
              </p:blipFill>
              <p:spPr>
                <a:xfrm>
                  <a:off x="9965173" y="1239312"/>
                  <a:ext cx="82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1" name="Freihand 140">
                  <a:extLst>
                    <a:ext uri="{FF2B5EF4-FFF2-40B4-BE49-F238E27FC236}">
                      <a16:creationId xmlns:a16="http://schemas.microsoft.com/office/drawing/2014/main" id="{9B34A931-1249-4F86-8F67-6C28096DB54E}"/>
                    </a:ext>
                  </a:extLst>
                </p14:cNvPr>
                <p14:cNvContentPartPr/>
                <p14:nvPr/>
              </p14:nvContentPartPr>
              <p14:xfrm>
                <a:off x="10015213" y="1252632"/>
                <a:ext cx="243360" cy="72360"/>
              </p14:xfrm>
            </p:contentPart>
          </mc:Choice>
          <mc:Fallback>
            <p:pic>
              <p:nvPicPr>
                <p:cNvPr id="141" name="Freihand 140">
                  <a:extLst>
                    <a:ext uri="{FF2B5EF4-FFF2-40B4-BE49-F238E27FC236}">
                      <a16:creationId xmlns:a16="http://schemas.microsoft.com/office/drawing/2014/main" id="{9B34A931-1249-4F86-8F67-6C28096DB54E}"/>
                    </a:ext>
                  </a:extLst>
                </p:cNvPr>
                <p:cNvPicPr/>
                <p:nvPr/>
              </p:nvPicPr>
              <p:blipFill>
                <a:blip r:embed="rId207"/>
                <a:stretch>
                  <a:fillRect/>
                </a:stretch>
              </p:blipFill>
              <p:spPr>
                <a:xfrm>
                  <a:off x="10010893" y="1248312"/>
                  <a:ext cx="252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2" name="Freihand 141">
                  <a:extLst>
                    <a:ext uri="{FF2B5EF4-FFF2-40B4-BE49-F238E27FC236}">
                      <a16:creationId xmlns:a16="http://schemas.microsoft.com/office/drawing/2014/main" id="{85246E2B-5DC3-4C52-9CE2-7F1A44C965FB}"/>
                    </a:ext>
                  </a:extLst>
                </p14:cNvPr>
                <p14:cNvContentPartPr/>
                <p14:nvPr/>
              </p14:nvContentPartPr>
              <p14:xfrm>
                <a:off x="10538293" y="1258392"/>
                <a:ext cx="15120" cy="78480"/>
              </p14:xfrm>
            </p:contentPart>
          </mc:Choice>
          <mc:Fallback>
            <p:pic>
              <p:nvPicPr>
                <p:cNvPr id="142" name="Freihand 141">
                  <a:extLst>
                    <a:ext uri="{FF2B5EF4-FFF2-40B4-BE49-F238E27FC236}">
                      <a16:creationId xmlns:a16="http://schemas.microsoft.com/office/drawing/2014/main" id="{85246E2B-5DC3-4C52-9CE2-7F1A44C965FB}"/>
                    </a:ext>
                  </a:extLst>
                </p:cNvPr>
                <p:cNvPicPr/>
                <p:nvPr/>
              </p:nvPicPr>
              <p:blipFill>
                <a:blip r:embed="rId209"/>
                <a:stretch>
                  <a:fillRect/>
                </a:stretch>
              </p:blipFill>
              <p:spPr>
                <a:xfrm>
                  <a:off x="10533973" y="1254072"/>
                  <a:ext cx="23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3" name="Freihand 142">
                  <a:extLst>
                    <a:ext uri="{FF2B5EF4-FFF2-40B4-BE49-F238E27FC236}">
                      <a16:creationId xmlns:a16="http://schemas.microsoft.com/office/drawing/2014/main" id="{1DB18DA1-07C0-46AA-AD02-6D59A9DF59B8}"/>
                    </a:ext>
                  </a:extLst>
                </p14:cNvPr>
                <p14:cNvContentPartPr/>
                <p14:nvPr/>
              </p14:nvContentPartPr>
              <p14:xfrm>
                <a:off x="10503013" y="1255152"/>
                <a:ext cx="128160" cy="36360"/>
              </p14:xfrm>
            </p:contentPart>
          </mc:Choice>
          <mc:Fallback>
            <p:pic>
              <p:nvPicPr>
                <p:cNvPr id="143" name="Freihand 142">
                  <a:extLst>
                    <a:ext uri="{FF2B5EF4-FFF2-40B4-BE49-F238E27FC236}">
                      <a16:creationId xmlns:a16="http://schemas.microsoft.com/office/drawing/2014/main" id="{1DB18DA1-07C0-46AA-AD02-6D59A9DF59B8}"/>
                    </a:ext>
                  </a:extLst>
                </p:cNvPr>
                <p:cNvPicPr/>
                <p:nvPr/>
              </p:nvPicPr>
              <p:blipFill>
                <a:blip r:embed="rId211"/>
                <a:stretch>
                  <a:fillRect/>
                </a:stretch>
              </p:blipFill>
              <p:spPr>
                <a:xfrm>
                  <a:off x="10498693" y="1250832"/>
                  <a:ext cx="136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4" name="Freihand 143">
                  <a:extLst>
                    <a:ext uri="{FF2B5EF4-FFF2-40B4-BE49-F238E27FC236}">
                      <a16:creationId xmlns:a16="http://schemas.microsoft.com/office/drawing/2014/main" id="{71233450-87C3-4F05-88A9-3AF9B5594F77}"/>
                    </a:ext>
                  </a:extLst>
                </p14:cNvPr>
                <p14:cNvContentPartPr/>
                <p14:nvPr/>
              </p14:nvContentPartPr>
              <p14:xfrm>
                <a:off x="10782733" y="1209432"/>
                <a:ext cx="12960" cy="114840"/>
              </p14:xfrm>
            </p:contentPart>
          </mc:Choice>
          <mc:Fallback>
            <p:pic>
              <p:nvPicPr>
                <p:cNvPr id="144" name="Freihand 143">
                  <a:extLst>
                    <a:ext uri="{FF2B5EF4-FFF2-40B4-BE49-F238E27FC236}">
                      <a16:creationId xmlns:a16="http://schemas.microsoft.com/office/drawing/2014/main" id="{71233450-87C3-4F05-88A9-3AF9B5594F77}"/>
                    </a:ext>
                  </a:extLst>
                </p:cNvPr>
                <p:cNvPicPr/>
                <p:nvPr/>
              </p:nvPicPr>
              <p:blipFill>
                <a:blip r:embed="rId213"/>
                <a:stretch>
                  <a:fillRect/>
                </a:stretch>
              </p:blipFill>
              <p:spPr>
                <a:xfrm>
                  <a:off x="10778413" y="1205112"/>
                  <a:ext cx="21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5" name="Freihand 144">
                  <a:extLst>
                    <a:ext uri="{FF2B5EF4-FFF2-40B4-BE49-F238E27FC236}">
                      <a16:creationId xmlns:a16="http://schemas.microsoft.com/office/drawing/2014/main" id="{B0208F90-4A10-4966-8D4A-00D2710C4BE7}"/>
                    </a:ext>
                  </a:extLst>
                </p14:cNvPr>
                <p14:cNvContentPartPr/>
                <p14:nvPr/>
              </p14:nvContentPartPr>
              <p14:xfrm>
                <a:off x="10708213" y="1288632"/>
                <a:ext cx="149760" cy="43560"/>
              </p14:xfrm>
            </p:contentPart>
          </mc:Choice>
          <mc:Fallback>
            <p:pic>
              <p:nvPicPr>
                <p:cNvPr id="145" name="Freihand 144">
                  <a:extLst>
                    <a:ext uri="{FF2B5EF4-FFF2-40B4-BE49-F238E27FC236}">
                      <a16:creationId xmlns:a16="http://schemas.microsoft.com/office/drawing/2014/main" id="{B0208F90-4A10-4966-8D4A-00D2710C4BE7}"/>
                    </a:ext>
                  </a:extLst>
                </p:cNvPr>
                <p:cNvPicPr/>
                <p:nvPr/>
              </p:nvPicPr>
              <p:blipFill>
                <a:blip r:embed="rId215"/>
                <a:stretch>
                  <a:fillRect/>
                </a:stretch>
              </p:blipFill>
              <p:spPr>
                <a:xfrm>
                  <a:off x="10703893" y="1284312"/>
                  <a:ext cx="158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6" name="Freihand 145">
                  <a:extLst>
                    <a:ext uri="{FF2B5EF4-FFF2-40B4-BE49-F238E27FC236}">
                      <a16:creationId xmlns:a16="http://schemas.microsoft.com/office/drawing/2014/main" id="{0E4FAA56-F138-47C1-96CE-E0A6A3E6CE98}"/>
                    </a:ext>
                  </a:extLst>
                </p14:cNvPr>
                <p14:cNvContentPartPr/>
                <p14:nvPr/>
              </p14:nvContentPartPr>
              <p14:xfrm>
                <a:off x="10678333" y="1189272"/>
                <a:ext cx="134640" cy="14040"/>
              </p14:xfrm>
            </p:contentPart>
          </mc:Choice>
          <mc:Fallback>
            <p:pic>
              <p:nvPicPr>
                <p:cNvPr id="146" name="Freihand 145">
                  <a:extLst>
                    <a:ext uri="{FF2B5EF4-FFF2-40B4-BE49-F238E27FC236}">
                      <a16:creationId xmlns:a16="http://schemas.microsoft.com/office/drawing/2014/main" id="{0E4FAA56-F138-47C1-96CE-E0A6A3E6CE98}"/>
                    </a:ext>
                  </a:extLst>
                </p:cNvPr>
                <p:cNvPicPr/>
                <p:nvPr/>
              </p:nvPicPr>
              <p:blipFill>
                <a:blip r:embed="rId217"/>
                <a:stretch>
                  <a:fillRect/>
                </a:stretch>
              </p:blipFill>
              <p:spPr>
                <a:xfrm>
                  <a:off x="10674013" y="1184952"/>
                  <a:ext cx="143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7" name="Freihand 146">
                  <a:extLst>
                    <a:ext uri="{FF2B5EF4-FFF2-40B4-BE49-F238E27FC236}">
                      <a16:creationId xmlns:a16="http://schemas.microsoft.com/office/drawing/2014/main" id="{FECE23A7-8BB8-401A-BBD4-B368B71004B9}"/>
                    </a:ext>
                  </a:extLst>
                </p14:cNvPr>
                <p14:cNvContentPartPr/>
                <p14:nvPr/>
              </p14:nvContentPartPr>
              <p14:xfrm>
                <a:off x="10844293" y="1205112"/>
                <a:ext cx="50400" cy="81000"/>
              </p14:xfrm>
            </p:contentPart>
          </mc:Choice>
          <mc:Fallback>
            <p:pic>
              <p:nvPicPr>
                <p:cNvPr id="147" name="Freihand 146">
                  <a:extLst>
                    <a:ext uri="{FF2B5EF4-FFF2-40B4-BE49-F238E27FC236}">
                      <a16:creationId xmlns:a16="http://schemas.microsoft.com/office/drawing/2014/main" id="{FECE23A7-8BB8-401A-BBD4-B368B71004B9}"/>
                    </a:ext>
                  </a:extLst>
                </p:cNvPr>
                <p:cNvPicPr/>
                <p:nvPr/>
              </p:nvPicPr>
              <p:blipFill>
                <a:blip r:embed="rId219"/>
                <a:stretch>
                  <a:fillRect/>
                </a:stretch>
              </p:blipFill>
              <p:spPr>
                <a:xfrm>
                  <a:off x="10839973" y="1200792"/>
                  <a:ext cx="59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8" name="Freihand 147">
                  <a:extLst>
                    <a:ext uri="{FF2B5EF4-FFF2-40B4-BE49-F238E27FC236}">
                      <a16:creationId xmlns:a16="http://schemas.microsoft.com/office/drawing/2014/main" id="{AE7841A5-5ECF-472B-8A21-A25C27BE5077}"/>
                    </a:ext>
                  </a:extLst>
                </p14:cNvPr>
                <p14:cNvContentPartPr/>
                <p14:nvPr/>
              </p14:nvContentPartPr>
              <p14:xfrm>
                <a:off x="10892173" y="1217352"/>
                <a:ext cx="142920" cy="54000"/>
              </p14:xfrm>
            </p:contentPart>
          </mc:Choice>
          <mc:Fallback>
            <p:pic>
              <p:nvPicPr>
                <p:cNvPr id="148" name="Freihand 147">
                  <a:extLst>
                    <a:ext uri="{FF2B5EF4-FFF2-40B4-BE49-F238E27FC236}">
                      <a16:creationId xmlns:a16="http://schemas.microsoft.com/office/drawing/2014/main" id="{AE7841A5-5ECF-472B-8A21-A25C27BE5077}"/>
                    </a:ext>
                  </a:extLst>
                </p:cNvPr>
                <p:cNvPicPr/>
                <p:nvPr/>
              </p:nvPicPr>
              <p:blipFill>
                <a:blip r:embed="rId221"/>
                <a:stretch>
                  <a:fillRect/>
                </a:stretch>
              </p:blipFill>
              <p:spPr>
                <a:xfrm>
                  <a:off x="10887853" y="1213032"/>
                  <a:ext cx="151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9" name="Freihand 148">
                  <a:extLst>
                    <a:ext uri="{FF2B5EF4-FFF2-40B4-BE49-F238E27FC236}">
                      <a16:creationId xmlns:a16="http://schemas.microsoft.com/office/drawing/2014/main" id="{556BACB7-318A-418C-AE58-362A9FE337CA}"/>
                    </a:ext>
                  </a:extLst>
                </p14:cNvPr>
                <p14:cNvContentPartPr/>
                <p14:nvPr/>
              </p14:nvContentPartPr>
              <p14:xfrm>
                <a:off x="11098453" y="1233192"/>
                <a:ext cx="99720" cy="13680"/>
              </p14:xfrm>
            </p:contentPart>
          </mc:Choice>
          <mc:Fallback>
            <p:pic>
              <p:nvPicPr>
                <p:cNvPr id="149" name="Freihand 148">
                  <a:extLst>
                    <a:ext uri="{FF2B5EF4-FFF2-40B4-BE49-F238E27FC236}">
                      <a16:creationId xmlns:a16="http://schemas.microsoft.com/office/drawing/2014/main" id="{556BACB7-318A-418C-AE58-362A9FE337CA}"/>
                    </a:ext>
                  </a:extLst>
                </p:cNvPr>
                <p:cNvPicPr/>
                <p:nvPr/>
              </p:nvPicPr>
              <p:blipFill>
                <a:blip r:embed="rId223"/>
                <a:stretch>
                  <a:fillRect/>
                </a:stretch>
              </p:blipFill>
              <p:spPr>
                <a:xfrm>
                  <a:off x="11094133" y="1228872"/>
                  <a:ext cx="108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0" name="Freihand 149">
                  <a:extLst>
                    <a:ext uri="{FF2B5EF4-FFF2-40B4-BE49-F238E27FC236}">
                      <a16:creationId xmlns:a16="http://schemas.microsoft.com/office/drawing/2014/main" id="{EFB87B92-EE39-4AA7-BE53-39B3C97A3C43}"/>
                    </a:ext>
                  </a:extLst>
                </p14:cNvPr>
                <p14:cNvContentPartPr/>
                <p14:nvPr/>
              </p14:nvContentPartPr>
              <p14:xfrm>
                <a:off x="11283853" y="1139952"/>
                <a:ext cx="13320" cy="129600"/>
              </p14:xfrm>
            </p:contentPart>
          </mc:Choice>
          <mc:Fallback>
            <p:pic>
              <p:nvPicPr>
                <p:cNvPr id="150" name="Freihand 149">
                  <a:extLst>
                    <a:ext uri="{FF2B5EF4-FFF2-40B4-BE49-F238E27FC236}">
                      <a16:creationId xmlns:a16="http://schemas.microsoft.com/office/drawing/2014/main" id="{EFB87B92-EE39-4AA7-BE53-39B3C97A3C43}"/>
                    </a:ext>
                  </a:extLst>
                </p:cNvPr>
                <p:cNvPicPr/>
                <p:nvPr/>
              </p:nvPicPr>
              <p:blipFill>
                <a:blip r:embed="rId225"/>
                <a:stretch>
                  <a:fillRect/>
                </a:stretch>
              </p:blipFill>
              <p:spPr>
                <a:xfrm>
                  <a:off x="11279533" y="1135632"/>
                  <a:ext cx="21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1" name="Freihand 150">
                  <a:extLst>
                    <a:ext uri="{FF2B5EF4-FFF2-40B4-BE49-F238E27FC236}">
                      <a16:creationId xmlns:a16="http://schemas.microsoft.com/office/drawing/2014/main" id="{04FF012C-0A88-4541-92E2-A9B1B296F900}"/>
                    </a:ext>
                  </a:extLst>
                </p14:cNvPr>
                <p14:cNvContentPartPr/>
                <p14:nvPr/>
              </p14:nvContentPartPr>
              <p14:xfrm>
                <a:off x="11220493" y="1158672"/>
                <a:ext cx="130680" cy="111240"/>
              </p14:xfrm>
            </p:contentPart>
          </mc:Choice>
          <mc:Fallback>
            <p:pic>
              <p:nvPicPr>
                <p:cNvPr id="151" name="Freihand 150">
                  <a:extLst>
                    <a:ext uri="{FF2B5EF4-FFF2-40B4-BE49-F238E27FC236}">
                      <a16:creationId xmlns:a16="http://schemas.microsoft.com/office/drawing/2014/main" id="{04FF012C-0A88-4541-92E2-A9B1B296F900}"/>
                    </a:ext>
                  </a:extLst>
                </p:cNvPr>
                <p:cNvPicPr/>
                <p:nvPr/>
              </p:nvPicPr>
              <p:blipFill>
                <a:blip r:embed="rId227"/>
                <a:stretch>
                  <a:fillRect/>
                </a:stretch>
              </p:blipFill>
              <p:spPr>
                <a:xfrm>
                  <a:off x="11216173" y="1154352"/>
                  <a:ext cx="139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2" name="Freihand 151">
                  <a:extLst>
                    <a:ext uri="{FF2B5EF4-FFF2-40B4-BE49-F238E27FC236}">
                      <a16:creationId xmlns:a16="http://schemas.microsoft.com/office/drawing/2014/main" id="{CFD54CD3-59DB-4FC9-A1E8-2FBD63D3E041}"/>
                    </a:ext>
                  </a:extLst>
                </p14:cNvPr>
                <p14:cNvContentPartPr/>
                <p14:nvPr/>
              </p14:nvContentPartPr>
              <p14:xfrm>
                <a:off x="11345413" y="1187472"/>
                <a:ext cx="53280" cy="68040"/>
              </p14:xfrm>
            </p:contentPart>
          </mc:Choice>
          <mc:Fallback>
            <p:pic>
              <p:nvPicPr>
                <p:cNvPr id="152" name="Freihand 151">
                  <a:extLst>
                    <a:ext uri="{FF2B5EF4-FFF2-40B4-BE49-F238E27FC236}">
                      <a16:creationId xmlns:a16="http://schemas.microsoft.com/office/drawing/2014/main" id="{CFD54CD3-59DB-4FC9-A1E8-2FBD63D3E041}"/>
                    </a:ext>
                  </a:extLst>
                </p:cNvPr>
                <p:cNvPicPr/>
                <p:nvPr/>
              </p:nvPicPr>
              <p:blipFill>
                <a:blip r:embed="rId229"/>
                <a:stretch>
                  <a:fillRect/>
                </a:stretch>
              </p:blipFill>
              <p:spPr>
                <a:xfrm>
                  <a:off x="11341093" y="1183152"/>
                  <a:ext cx="61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3" name="Freihand 152">
                  <a:extLst>
                    <a:ext uri="{FF2B5EF4-FFF2-40B4-BE49-F238E27FC236}">
                      <a16:creationId xmlns:a16="http://schemas.microsoft.com/office/drawing/2014/main" id="{DF2AF9C2-AB84-4119-A1BF-76680C37C257}"/>
                    </a:ext>
                  </a:extLst>
                </p14:cNvPr>
                <p14:cNvContentPartPr/>
                <p14:nvPr/>
              </p14:nvContentPartPr>
              <p14:xfrm>
                <a:off x="11409853" y="1165512"/>
                <a:ext cx="88920" cy="74160"/>
              </p14:xfrm>
            </p:contentPart>
          </mc:Choice>
          <mc:Fallback>
            <p:pic>
              <p:nvPicPr>
                <p:cNvPr id="153" name="Freihand 152">
                  <a:extLst>
                    <a:ext uri="{FF2B5EF4-FFF2-40B4-BE49-F238E27FC236}">
                      <a16:creationId xmlns:a16="http://schemas.microsoft.com/office/drawing/2014/main" id="{DF2AF9C2-AB84-4119-A1BF-76680C37C257}"/>
                    </a:ext>
                  </a:extLst>
                </p:cNvPr>
                <p:cNvPicPr/>
                <p:nvPr/>
              </p:nvPicPr>
              <p:blipFill>
                <a:blip r:embed="rId231"/>
                <a:stretch>
                  <a:fillRect/>
                </a:stretch>
              </p:blipFill>
              <p:spPr>
                <a:xfrm>
                  <a:off x="11405533" y="1161192"/>
                  <a:ext cx="97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4" name="Freihand 153">
                  <a:extLst>
                    <a:ext uri="{FF2B5EF4-FFF2-40B4-BE49-F238E27FC236}">
                      <a16:creationId xmlns:a16="http://schemas.microsoft.com/office/drawing/2014/main" id="{0E2D9D7A-75AB-431C-8DD2-9F64A1683047}"/>
                    </a:ext>
                  </a:extLst>
                </p14:cNvPr>
                <p14:cNvContentPartPr/>
                <p14:nvPr/>
              </p14:nvContentPartPr>
              <p14:xfrm>
                <a:off x="11482933" y="1111872"/>
                <a:ext cx="96840" cy="121680"/>
              </p14:xfrm>
            </p:contentPart>
          </mc:Choice>
          <mc:Fallback>
            <p:pic>
              <p:nvPicPr>
                <p:cNvPr id="154" name="Freihand 153">
                  <a:extLst>
                    <a:ext uri="{FF2B5EF4-FFF2-40B4-BE49-F238E27FC236}">
                      <a16:creationId xmlns:a16="http://schemas.microsoft.com/office/drawing/2014/main" id="{0E2D9D7A-75AB-431C-8DD2-9F64A1683047}"/>
                    </a:ext>
                  </a:extLst>
                </p:cNvPr>
                <p:cNvPicPr/>
                <p:nvPr/>
              </p:nvPicPr>
              <p:blipFill>
                <a:blip r:embed="rId233"/>
                <a:stretch>
                  <a:fillRect/>
                </a:stretch>
              </p:blipFill>
              <p:spPr>
                <a:xfrm>
                  <a:off x="11478613" y="1107552"/>
                  <a:ext cx="105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5" name="Freihand 154">
                  <a:extLst>
                    <a:ext uri="{FF2B5EF4-FFF2-40B4-BE49-F238E27FC236}">
                      <a16:creationId xmlns:a16="http://schemas.microsoft.com/office/drawing/2014/main" id="{7E3BFEDA-711F-4080-A0D3-07CAD71F4F1B}"/>
                    </a:ext>
                  </a:extLst>
                </p14:cNvPr>
                <p14:cNvContentPartPr/>
                <p14:nvPr/>
              </p14:nvContentPartPr>
              <p14:xfrm>
                <a:off x="11643493" y="1082712"/>
                <a:ext cx="62280" cy="132480"/>
              </p14:xfrm>
            </p:contentPart>
          </mc:Choice>
          <mc:Fallback>
            <p:pic>
              <p:nvPicPr>
                <p:cNvPr id="155" name="Freihand 154">
                  <a:extLst>
                    <a:ext uri="{FF2B5EF4-FFF2-40B4-BE49-F238E27FC236}">
                      <a16:creationId xmlns:a16="http://schemas.microsoft.com/office/drawing/2014/main" id="{7E3BFEDA-711F-4080-A0D3-07CAD71F4F1B}"/>
                    </a:ext>
                  </a:extLst>
                </p:cNvPr>
                <p:cNvPicPr/>
                <p:nvPr/>
              </p:nvPicPr>
              <p:blipFill>
                <a:blip r:embed="rId235"/>
                <a:stretch>
                  <a:fillRect/>
                </a:stretch>
              </p:blipFill>
              <p:spPr>
                <a:xfrm>
                  <a:off x="11639173" y="1078392"/>
                  <a:ext cx="70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6" name="Freihand 155">
                  <a:extLst>
                    <a:ext uri="{FF2B5EF4-FFF2-40B4-BE49-F238E27FC236}">
                      <a16:creationId xmlns:a16="http://schemas.microsoft.com/office/drawing/2014/main" id="{AF6E5713-E338-41F9-B211-17C6C23A8C87}"/>
                    </a:ext>
                  </a:extLst>
                </p14:cNvPr>
                <p14:cNvContentPartPr/>
                <p14:nvPr/>
              </p14:nvContentPartPr>
              <p14:xfrm>
                <a:off x="11656453" y="1148952"/>
                <a:ext cx="199440" cy="64800"/>
              </p14:xfrm>
            </p:contentPart>
          </mc:Choice>
          <mc:Fallback>
            <p:pic>
              <p:nvPicPr>
                <p:cNvPr id="156" name="Freihand 155">
                  <a:extLst>
                    <a:ext uri="{FF2B5EF4-FFF2-40B4-BE49-F238E27FC236}">
                      <a16:creationId xmlns:a16="http://schemas.microsoft.com/office/drawing/2014/main" id="{AF6E5713-E338-41F9-B211-17C6C23A8C87}"/>
                    </a:ext>
                  </a:extLst>
                </p:cNvPr>
                <p:cNvPicPr/>
                <p:nvPr/>
              </p:nvPicPr>
              <p:blipFill>
                <a:blip r:embed="rId237"/>
                <a:stretch>
                  <a:fillRect/>
                </a:stretch>
              </p:blipFill>
              <p:spPr>
                <a:xfrm>
                  <a:off x="11652133" y="1144632"/>
                  <a:ext cx="208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7" name="Freihand 156">
                  <a:extLst>
                    <a:ext uri="{FF2B5EF4-FFF2-40B4-BE49-F238E27FC236}">
                      <a16:creationId xmlns:a16="http://schemas.microsoft.com/office/drawing/2014/main" id="{EE678DFC-EF36-447C-96A9-1AEBFCCF3B6C}"/>
                    </a:ext>
                  </a:extLst>
                </p14:cNvPr>
                <p14:cNvContentPartPr/>
                <p14:nvPr/>
              </p14:nvContentPartPr>
              <p14:xfrm>
                <a:off x="11843293" y="1088112"/>
                <a:ext cx="33120" cy="49320"/>
              </p14:xfrm>
            </p:contentPart>
          </mc:Choice>
          <mc:Fallback>
            <p:pic>
              <p:nvPicPr>
                <p:cNvPr id="157" name="Freihand 156">
                  <a:extLst>
                    <a:ext uri="{FF2B5EF4-FFF2-40B4-BE49-F238E27FC236}">
                      <a16:creationId xmlns:a16="http://schemas.microsoft.com/office/drawing/2014/main" id="{EE678DFC-EF36-447C-96A9-1AEBFCCF3B6C}"/>
                    </a:ext>
                  </a:extLst>
                </p:cNvPr>
                <p:cNvPicPr/>
                <p:nvPr/>
              </p:nvPicPr>
              <p:blipFill>
                <a:blip r:embed="rId239"/>
                <a:stretch>
                  <a:fillRect/>
                </a:stretch>
              </p:blipFill>
              <p:spPr>
                <a:xfrm>
                  <a:off x="11838973" y="1083792"/>
                  <a:ext cx="41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8" name="Freihand 157">
                  <a:extLst>
                    <a:ext uri="{FF2B5EF4-FFF2-40B4-BE49-F238E27FC236}">
                      <a16:creationId xmlns:a16="http://schemas.microsoft.com/office/drawing/2014/main" id="{7DC44328-B544-49AE-916E-6CBF9AEF3037}"/>
                    </a:ext>
                  </a:extLst>
                </p14:cNvPr>
                <p14:cNvContentPartPr/>
                <p14:nvPr/>
              </p14:nvContentPartPr>
              <p14:xfrm>
                <a:off x="11872453" y="1142112"/>
                <a:ext cx="61560" cy="217800"/>
              </p14:xfrm>
            </p:contentPart>
          </mc:Choice>
          <mc:Fallback>
            <p:pic>
              <p:nvPicPr>
                <p:cNvPr id="158" name="Freihand 157">
                  <a:extLst>
                    <a:ext uri="{FF2B5EF4-FFF2-40B4-BE49-F238E27FC236}">
                      <a16:creationId xmlns:a16="http://schemas.microsoft.com/office/drawing/2014/main" id="{7DC44328-B544-49AE-916E-6CBF9AEF3037}"/>
                    </a:ext>
                  </a:extLst>
                </p:cNvPr>
                <p:cNvPicPr/>
                <p:nvPr/>
              </p:nvPicPr>
              <p:blipFill>
                <a:blip r:embed="rId241"/>
                <a:stretch>
                  <a:fillRect/>
                </a:stretch>
              </p:blipFill>
              <p:spPr>
                <a:xfrm>
                  <a:off x="11868133" y="1137792"/>
                  <a:ext cx="70200" cy="226440"/>
                </a:xfrm>
                <a:prstGeom prst="rect">
                  <a:avLst/>
                </a:prstGeom>
              </p:spPr>
            </p:pic>
          </mc:Fallback>
        </mc:AlternateContent>
      </p:grpSp>
      <p:grpSp>
        <p:nvGrpSpPr>
          <p:cNvPr id="170" name="Gruppieren 169">
            <a:extLst>
              <a:ext uri="{FF2B5EF4-FFF2-40B4-BE49-F238E27FC236}">
                <a16:creationId xmlns:a16="http://schemas.microsoft.com/office/drawing/2014/main" id="{7F40662E-36EE-4F3B-AFFA-C71B0178BAFB}"/>
              </a:ext>
            </a:extLst>
          </p:cNvPr>
          <p:cNvGrpSpPr/>
          <p:nvPr/>
        </p:nvGrpSpPr>
        <p:grpSpPr>
          <a:xfrm>
            <a:off x="10573213" y="1451712"/>
            <a:ext cx="774720" cy="196200"/>
            <a:chOff x="10573213" y="1451712"/>
            <a:chExt cx="774720" cy="196200"/>
          </a:xfrm>
        </p:grpSpPr>
        <mc:AlternateContent xmlns:mc="http://schemas.openxmlformats.org/markup-compatibility/2006">
          <mc:Choice xmlns:p14="http://schemas.microsoft.com/office/powerpoint/2010/main" Requires="p14">
            <p:contentPart p14:bwMode="auto" r:id="rId242">
              <p14:nvContentPartPr>
                <p14:cNvPr id="163" name="Freihand 162">
                  <a:extLst>
                    <a:ext uri="{FF2B5EF4-FFF2-40B4-BE49-F238E27FC236}">
                      <a16:creationId xmlns:a16="http://schemas.microsoft.com/office/drawing/2014/main" id="{A597DE5E-5459-4ED5-AFBD-6C2625DC0E11}"/>
                    </a:ext>
                  </a:extLst>
                </p14:cNvPr>
                <p14:cNvContentPartPr/>
                <p14:nvPr/>
              </p14:nvContentPartPr>
              <p14:xfrm>
                <a:off x="10573213" y="1475112"/>
                <a:ext cx="161640" cy="154080"/>
              </p14:xfrm>
            </p:contentPart>
          </mc:Choice>
          <mc:Fallback>
            <p:pic>
              <p:nvPicPr>
                <p:cNvPr id="163" name="Freihand 162">
                  <a:extLst>
                    <a:ext uri="{FF2B5EF4-FFF2-40B4-BE49-F238E27FC236}">
                      <a16:creationId xmlns:a16="http://schemas.microsoft.com/office/drawing/2014/main" id="{A597DE5E-5459-4ED5-AFBD-6C2625DC0E11}"/>
                    </a:ext>
                  </a:extLst>
                </p:cNvPr>
                <p:cNvPicPr/>
                <p:nvPr/>
              </p:nvPicPr>
              <p:blipFill>
                <a:blip r:embed="rId243"/>
                <a:stretch>
                  <a:fillRect/>
                </a:stretch>
              </p:blipFill>
              <p:spPr>
                <a:xfrm>
                  <a:off x="10568893" y="1470792"/>
                  <a:ext cx="170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4" name="Freihand 163">
                  <a:extLst>
                    <a:ext uri="{FF2B5EF4-FFF2-40B4-BE49-F238E27FC236}">
                      <a16:creationId xmlns:a16="http://schemas.microsoft.com/office/drawing/2014/main" id="{BF1AB622-8839-48AC-BDCA-5C095E5DA530}"/>
                    </a:ext>
                  </a:extLst>
                </p14:cNvPr>
                <p14:cNvContentPartPr/>
                <p14:nvPr/>
              </p14:nvContentPartPr>
              <p14:xfrm>
                <a:off x="10730173" y="1474392"/>
                <a:ext cx="95400" cy="173520"/>
              </p14:xfrm>
            </p:contentPart>
          </mc:Choice>
          <mc:Fallback>
            <p:pic>
              <p:nvPicPr>
                <p:cNvPr id="164" name="Freihand 163">
                  <a:extLst>
                    <a:ext uri="{FF2B5EF4-FFF2-40B4-BE49-F238E27FC236}">
                      <a16:creationId xmlns:a16="http://schemas.microsoft.com/office/drawing/2014/main" id="{BF1AB622-8839-48AC-BDCA-5C095E5DA530}"/>
                    </a:ext>
                  </a:extLst>
                </p:cNvPr>
                <p:cNvPicPr/>
                <p:nvPr/>
              </p:nvPicPr>
              <p:blipFill>
                <a:blip r:embed="rId245"/>
                <a:stretch>
                  <a:fillRect/>
                </a:stretch>
              </p:blipFill>
              <p:spPr>
                <a:xfrm>
                  <a:off x="10725853" y="1470072"/>
                  <a:ext cx="104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5" name="Freihand 164">
                  <a:extLst>
                    <a:ext uri="{FF2B5EF4-FFF2-40B4-BE49-F238E27FC236}">
                      <a16:creationId xmlns:a16="http://schemas.microsoft.com/office/drawing/2014/main" id="{8C78A16F-E59F-458A-9DDB-5D4087AAC5D4}"/>
                    </a:ext>
                  </a:extLst>
                </p14:cNvPr>
                <p14:cNvContentPartPr/>
                <p14:nvPr/>
              </p14:nvContentPartPr>
              <p14:xfrm>
                <a:off x="10863373" y="1506072"/>
                <a:ext cx="93240" cy="131040"/>
              </p14:xfrm>
            </p:contentPart>
          </mc:Choice>
          <mc:Fallback>
            <p:pic>
              <p:nvPicPr>
                <p:cNvPr id="165" name="Freihand 164">
                  <a:extLst>
                    <a:ext uri="{FF2B5EF4-FFF2-40B4-BE49-F238E27FC236}">
                      <a16:creationId xmlns:a16="http://schemas.microsoft.com/office/drawing/2014/main" id="{8C78A16F-E59F-458A-9DDB-5D4087AAC5D4}"/>
                    </a:ext>
                  </a:extLst>
                </p:cNvPr>
                <p:cNvPicPr/>
                <p:nvPr/>
              </p:nvPicPr>
              <p:blipFill>
                <a:blip r:embed="rId247"/>
                <a:stretch>
                  <a:fillRect/>
                </a:stretch>
              </p:blipFill>
              <p:spPr>
                <a:xfrm>
                  <a:off x="10859053" y="1501752"/>
                  <a:ext cx="101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6" name="Freihand 165">
                  <a:extLst>
                    <a:ext uri="{FF2B5EF4-FFF2-40B4-BE49-F238E27FC236}">
                      <a16:creationId xmlns:a16="http://schemas.microsoft.com/office/drawing/2014/main" id="{1112818A-64B3-4642-ABE4-509F8FD01097}"/>
                    </a:ext>
                  </a:extLst>
                </p14:cNvPr>
                <p14:cNvContentPartPr/>
                <p14:nvPr/>
              </p14:nvContentPartPr>
              <p14:xfrm>
                <a:off x="10972813" y="1522632"/>
                <a:ext cx="81360" cy="91440"/>
              </p14:xfrm>
            </p:contentPart>
          </mc:Choice>
          <mc:Fallback>
            <p:pic>
              <p:nvPicPr>
                <p:cNvPr id="166" name="Freihand 165">
                  <a:extLst>
                    <a:ext uri="{FF2B5EF4-FFF2-40B4-BE49-F238E27FC236}">
                      <a16:creationId xmlns:a16="http://schemas.microsoft.com/office/drawing/2014/main" id="{1112818A-64B3-4642-ABE4-509F8FD01097}"/>
                    </a:ext>
                  </a:extLst>
                </p:cNvPr>
                <p:cNvPicPr/>
                <p:nvPr/>
              </p:nvPicPr>
              <p:blipFill>
                <a:blip r:embed="rId249"/>
                <a:stretch>
                  <a:fillRect/>
                </a:stretch>
              </p:blipFill>
              <p:spPr>
                <a:xfrm>
                  <a:off x="10968493" y="1518312"/>
                  <a:ext cx="90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7" name="Freihand 166">
                  <a:extLst>
                    <a:ext uri="{FF2B5EF4-FFF2-40B4-BE49-F238E27FC236}">
                      <a16:creationId xmlns:a16="http://schemas.microsoft.com/office/drawing/2014/main" id="{44E845A2-0B73-433E-A7D5-C1ABC9108299}"/>
                    </a:ext>
                  </a:extLst>
                </p14:cNvPr>
                <p14:cNvContentPartPr/>
                <p14:nvPr/>
              </p14:nvContentPartPr>
              <p14:xfrm>
                <a:off x="11062813" y="1451712"/>
                <a:ext cx="33480" cy="184320"/>
              </p14:xfrm>
            </p:contentPart>
          </mc:Choice>
          <mc:Fallback>
            <p:pic>
              <p:nvPicPr>
                <p:cNvPr id="167" name="Freihand 166">
                  <a:extLst>
                    <a:ext uri="{FF2B5EF4-FFF2-40B4-BE49-F238E27FC236}">
                      <a16:creationId xmlns:a16="http://schemas.microsoft.com/office/drawing/2014/main" id="{44E845A2-0B73-433E-A7D5-C1ABC9108299}"/>
                    </a:ext>
                  </a:extLst>
                </p:cNvPr>
                <p:cNvPicPr/>
                <p:nvPr/>
              </p:nvPicPr>
              <p:blipFill>
                <a:blip r:embed="rId251"/>
                <a:stretch>
                  <a:fillRect/>
                </a:stretch>
              </p:blipFill>
              <p:spPr>
                <a:xfrm>
                  <a:off x="11058493" y="1447392"/>
                  <a:ext cx="42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8" name="Freihand 167">
                  <a:extLst>
                    <a:ext uri="{FF2B5EF4-FFF2-40B4-BE49-F238E27FC236}">
                      <a16:creationId xmlns:a16="http://schemas.microsoft.com/office/drawing/2014/main" id="{2A94A2F4-98B5-4DD1-8971-9DE2FA6459DC}"/>
                    </a:ext>
                  </a:extLst>
                </p14:cNvPr>
                <p14:cNvContentPartPr/>
                <p14:nvPr/>
              </p14:nvContentPartPr>
              <p14:xfrm>
                <a:off x="11116093" y="1480872"/>
                <a:ext cx="87840" cy="135000"/>
              </p14:xfrm>
            </p:contentPart>
          </mc:Choice>
          <mc:Fallback>
            <p:pic>
              <p:nvPicPr>
                <p:cNvPr id="168" name="Freihand 167">
                  <a:extLst>
                    <a:ext uri="{FF2B5EF4-FFF2-40B4-BE49-F238E27FC236}">
                      <a16:creationId xmlns:a16="http://schemas.microsoft.com/office/drawing/2014/main" id="{2A94A2F4-98B5-4DD1-8971-9DE2FA6459DC}"/>
                    </a:ext>
                  </a:extLst>
                </p:cNvPr>
                <p:cNvPicPr/>
                <p:nvPr/>
              </p:nvPicPr>
              <p:blipFill>
                <a:blip r:embed="rId253"/>
                <a:stretch>
                  <a:fillRect/>
                </a:stretch>
              </p:blipFill>
              <p:spPr>
                <a:xfrm>
                  <a:off x="11111773" y="1476552"/>
                  <a:ext cx="96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9" name="Freihand 168">
                  <a:extLst>
                    <a:ext uri="{FF2B5EF4-FFF2-40B4-BE49-F238E27FC236}">
                      <a16:creationId xmlns:a16="http://schemas.microsoft.com/office/drawing/2014/main" id="{E637467F-4F28-4850-B551-D67A3A4B350A}"/>
                    </a:ext>
                  </a:extLst>
                </p14:cNvPr>
                <p14:cNvContentPartPr/>
                <p14:nvPr/>
              </p14:nvContentPartPr>
              <p14:xfrm>
                <a:off x="11276293" y="1490592"/>
                <a:ext cx="71640" cy="119160"/>
              </p14:xfrm>
            </p:contentPart>
          </mc:Choice>
          <mc:Fallback>
            <p:pic>
              <p:nvPicPr>
                <p:cNvPr id="169" name="Freihand 168">
                  <a:extLst>
                    <a:ext uri="{FF2B5EF4-FFF2-40B4-BE49-F238E27FC236}">
                      <a16:creationId xmlns:a16="http://schemas.microsoft.com/office/drawing/2014/main" id="{E637467F-4F28-4850-B551-D67A3A4B350A}"/>
                    </a:ext>
                  </a:extLst>
                </p:cNvPr>
                <p:cNvPicPr/>
                <p:nvPr/>
              </p:nvPicPr>
              <p:blipFill>
                <a:blip r:embed="rId255"/>
                <a:stretch>
                  <a:fillRect/>
                </a:stretch>
              </p:blipFill>
              <p:spPr>
                <a:xfrm>
                  <a:off x="11271973" y="1486272"/>
                  <a:ext cx="80280" cy="127800"/>
                </a:xfrm>
                <a:prstGeom prst="rect">
                  <a:avLst/>
                </a:prstGeom>
              </p:spPr>
            </p:pic>
          </mc:Fallback>
        </mc:AlternateContent>
      </p:grpSp>
      <p:grpSp>
        <p:nvGrpSpPr>
          <p:cNvPr id="181" name="Gruppieren 180">
            <a:extLst>
              <a:ext uri="{FF2B5EF4-FFF2-40B4-BE49-F238E27FC236}">
                <a16:creationId xmlns:a16="http://schemas.microsoft.com/office/drawing/2014/main" id="{89CFA426-4008-4E07-9DF8-E53A9629ADD7}"/>
              </a:ext>
            </a:extLst>
          </p:cNvPr>
          <p:cNvGrpSpPr/>
          <p:nvPr/>
        </p:nvGrpSpPr>
        <p:grpSpPr>
          <a:xfrm>
            <a:off x="8566573" y="1555032"/>
            <a:ext cx="1540440" cy="254160"/>
            <a:chOff x="8566573" y="1555032"/>
            <a:chExt cx="1540440" cy="254160"/>
          </a:xfrm>
        </p:grpSpPr>
        <mc:AlternateContent xmlns:mc="http://schemas.openxmlformats.org/markup-compatibility/2006">
          <mc:Choice xmlns:p14="http://schemas.microsoft.com/office/powerpoint/2010/main" Requires="p14">
            <p:contentPart p14:bwMode="auto" r:id="rId256">
              <p14:nvContentPartPr>
                <p14:cNvPr id="159" name="Freihand 158">
                  <a:extLst>
                    <a:ext uri="{FF2B5EF4-FFF2-40B4-BE49-F238E27FC236}">
                      <a16:creationId xmlns:a16="http://schemas.microsoft.com/office/drawing/2014/main" id="{594EAEFC-9A47-47E1-8BBD-340C1451EF2A}"/>
                    </a:ext>
                  </a:extLst>
                </p14:cNvPr>
                <p14:cNvContentPartPr/>
                <p14:nvPr/>
              </p14:nvContentPartPr>
              <p14:xfrm>
                <a:off x="8566573" y="1566192"/>
                <a:ext cx="86760" cy="200520"/>
              </p14:xfrm>
            </p:contentPart>
          </mc:Choice>
          <mc:Fallback>
            <p:pic>
              <p:nvPicPr>
                <p:cNvPr id="159" name="Freihand 158">
                  <a:extLst>
                    <a:ext uri="{FF2B5EF4-FFF2-40B4-BE49-F238E27FC236}">
                      <a16:creationId xmlns:a16="http://schemas.microsoft.com/office/drawing/2014/main" id="{594EAEFC-9A47-47E1-8BBD-340C1451EF2A}"/>
                    </a:ext>
                  </a:extLst>
                </p:cNvPr>
                <p:cNvPicPr/>
                <p:nvPr/>
              </p:nvPicPr>
              <p:blipFill>
                <a:blip r:embed="rId257"/>
                <a:stretch>
                  <a:fillRect/>
                </a:stretch>
              </p:blipFill>
              <p:spPr>
                <a:xfrm>
                  <a:off x="8562253" y="1561872"/>
                  <a:ext cx="954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0" name="Freihand 159">
                  <a:extLst>
                    <a:ext uri="{FF2B5EF4-FFF2-40B4-BE49-F238E27FC236}">
                      <a16:creationId xmlns:a16="http://schemas.microsoft.com/office/drawing/2014/main" id="{3C705AC9-909D-48D3-8FAC-B9C498A3D33D}"/>
                    </a:ext>
                  </a:extLst>
                </p14:cNvPr>
                <p14:cNvContentPartPr/>
                <p14:nvPr/>
              </p14:nvContentPartPr>
              <p14:xfrm>
                <a:off x="8745133" y="1728552"/>
                <a:ext cx="360" cy="360"/>
              </p14:xfrm>
            </p:contentPart>
          </mc:Choice>
          <mc:Fallback>
            <p:pic>
              <p:nvPicPr>
                <p:cNvPr id="160" name="Freihand 159">
                  <a:extLst>
                    <a:ext uri="{FF2B5EF4-FFF2-40B4-BE49-F238E27FC236}">
                      <a16:creationId xmlns:a16="http://schemas.microsoft.com/office/drawing/2014/main" id="{3C705AC9-909D-48D3-8FAC-B9C498A3D33D}"/>
                    </a:ext>
                  </a:extLst>
                </p:cNvPr>
                <p:cNvPicPr/>
                <p:nvPr/>
              </p:nvPicPr>
              <p:blipFill>
                <a:blip r:embed="rId9"/>
                <a:stretch>
                  <a:fillRect/>
                </a:stretch>
              </p:blipFill>
              <p:spPr>
                <a:xfrm>
                  <a:off x="8740813" y="1724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1" name="Freihand 170">
                  <a:extLst>
                    <a:ext uri="{FF2B5EF4-FFF2-40B4-BE49-F238E27FC236}">
                      <a16:creationId xmlns:a16="http://schemas.microsoft.com/office/drawing/2014/main" id="{C6B39887-C2BC-4DB2-AD2C-8276888E89B1}"/>
                    </a:ext>
                  </a:extLst>
                </p14:cNvPr>
                <p14:cNvContentPartPr/>
                <p14:nvPr/>
              </p14:nvContentPartPr>
              <p14:xfrm>
                <a:off x="8734333" y="1725312"/>
                <a:ext cx="15480" cy="21600"/>
              </p14:xfrm>
            </p:contentPart>
          </mc:Choice>
          <mc:Fallback>
            <p:pic>
              <p:nvPicPr>
                <p:cNvPr id="171" name="Freihand 170">
                  <a:extLst>
                    <a:ext uri="{FF2B5EF4-FFF2-40B4-BE49-F238E27FC236}">
                      <a16:creationId xmlns:a16="http://schemas.microsoft.com/office/drawing/2014/main" id="{C6B39887-C2BC-4DB2-AD2C-8276888E89B1}"/>
                    </a:ext>
                  </a:extLst>
                </p:cNvPr>
                <p:cNvPicPr/>
                <p:nvPr/>
              </p:nvPicPr>
              <p:blipFill>
                <a:blip r:embed="rId260"/>
                <a:stretch>
                  <a:fillRect/>
                </a:stretch>
              </p:blipFill>
              <p:spPr>
                <a:xfrm>
                  <a:off x="8730013" y="1720992"/>
                  <a:ext cx="24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2" name="Freihand 171">
                  <a:extLst>
                    <a:ext uri="{FF2B5EF4-FFF2-40B4-BE49-F238E27FC236}">
                      <a16:creationId xmlns:a16="http://schemas.microsoft.com/office/drawing/2014/main" id="{C662ABF8-9152-471E-B80A-376653091FEC}"/>
                    </a:ext>
                  </a:extLst>
                </p14:cNvPr>
                <p14:cNvContentPartPr/>
                <p14:nvPr/>
              </p14:nvContentPartPr>
              <p14:xfrm>
                <a:off x="8830453" y="1588152"/>
                <a:ext cx="164880" cy="120240"/>
              </p14:xfrm>
            </p:contentPart>
          </mc:Choice>
          <mc:Fallback>
            <p:pic>
              <p:nvPicPr>
                <p:cNvPr id="172" name="Freihand 171">
                  <a:extLst>
                    <a:ext uri="{FF2B5EF4-FFF2-40B4-BE49-F238E27FC236}">
                      <a16:creationId xmlns:a16="http://schemas.microsoft.com/office/drawing/2014/main" id="{C662ABF8-9152-471E-B80A-376653091FEC}"/>
                    </a:ext>
                  </a:extLst>
                </p:cNvPr>
                <p:cNvPicPr/>
                <p:nvPr/>
              </p:nvPicPr>
              <p:blipFill>
                <a:blip r:embed="rId262"/>
                <a:stretch>
                  <a:fillRect/>
                </a:stretch>
              </p:blipFill>
              <p:spPr>
                <a:xfrm>
                  <a:off x="8825773" y="1583832"/>
                  <a:ext cx="173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3" name="Freihand 172">
                  <a:extLst>
                    <a:ext uri="{FF2B5EF4-FFF2-40B4-BE49-F238E27FC236}">
                      <a16:creationId xmlns:a16="http://schemas.microsoft.com/office/drawing/2014/main" id="{1F8102AB-3E80-4414-9FBF-9AB4AD26E75B}"/>
                    </a:ext>
                  </a:extLst>
                </p14:cNvPr>
                <p14:cNvContentPartPr/>
                <p14:nvPr/>
              </p14:nvContentPartPr>
              <p14:xfrm>
                <a:off x="9032773" y="1634952"/>
                <a:ext cx="30600" cy="91800"/>
              </p14:xfrm>
            </p:contentPart>
          </mc:Choice>
          <mc:Fallback>
            <p:pic>
              <p:nvPicPr>
                <p:cNvPr id="173" name="Freihand 172">
                  <a:extLst>
                    <a:ext uri="{FF2B5EF4-FFF2-40B4-BE49-F238E27FC236}">
                      <a16:creationId xmlns:a16="http://schemas.microsoft.com/office/drawing/2014/main" id="{1F8102AB-3E80-4414-9FBF-9AB4AD26E75B}"/>
                    </a:ext>
                  </a:extLst>
                </p:cNvPr>
                <p:cNvPicPr/>
                <p:nvPr/>
              </p:nvPicPr>
              <p:blipFill>
                <a:blip r:embed="rId264"/>
                <a:stretch>
                  <a:fillRect/>
                </a:stretch>
              </p:blipFill>
              <p:spPr>
                <a:xfrm>
                  <a:off x="9028453" y="1630632"/>
                  <a:ext cx="39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 name="Freihand 173">
                  <a:extLst>
                    <a:ext uri="{FF2B5EF4-FFF2-40B4-BE49-F238E27FC236}">
                      <a16:creationId xmlns:a16="http://schemas.microsoft.com/office/drawing/2014/main" id="{B2C20F32-90DE-4BDD-AE89-7C705496A229}"/>
                    </a:ext>
                  </a:extLst>
                </p14:cNvPr>
                <p14:cNvContentPartPr/>
                <p14:nvPr/>
              </p14:nvContentPartPr>
              <p14:xfrm>
                <a:off x="9065893" y="1624152"/>
                <a:ext cx="102240" cy="82080"/>
              </p14:xfrm>
            </p:contentPart>
          </mc:Choice>
          <mc:Fallback>
            <p:pic>
              <p:nvPicPr>
                <p:cNvPr id="174" name="Freihand 173">
                  <a:extLst>
                    <a:ext uri="{FF2B5EF4-FFF2-40B4-BE49-F238E27FC236}">
                      <a16:creationId xmlns:a16="http://schemas.microsoft.com/office/drawing/2014/main" id="{B2C20F32-90DE-4BDD-AE89-7C705496A229}"/>
                    </a:ext>
                  </a:extLst>
                </p:cNvPr>
                <p:cNvPicPr/>
                <p:nvPr/>
              </p:nvPicPr>
              <p:blipFill>
                <a:blip r:embed="rId266"/>
                <a:stretch>
                  <a:fillRect/>
                </a:stretch>
              </p:blipFill>
              <p:spPr>
                <a:xfrm>
                  <a:off x="9061573" y="1619832"/>
                  <a:ext cx="110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5" name="Freihand 174">
                  <a:extLst>
                    <a:ext uri="{FF2B5EF4-FFF2-40B4-BE49-F238E27FC236}">
                      <a16:creationId xmlns:a16="http://schemas.microsoft.com/office/drawing/2014/main" id="{956FB7A2-DB05-4ED6-9C61-F97149DF2CE8}"/>
                    </a:ext>
                  </a:extLst>
                </p14:cNvPr>
                <p14:cNvContentPartPr/>
                <p14:nvPr/>
              </p14:nvContentPartPr>
              <p14:xfrm>
                <a:off x="9087853" y="1555032"/>
                <a:ext cx="29160" cy="11880"/>
              </p14:xfrm>
            </p:contentPart>
          </mc:Choice>
          <mc:Fallback>
            <p:pic>
              <p:nvPicPr>
                <p:cNvPr id="175" name="Freihand 174">
                  <a:extLst>
                    <a:ext uri="{FF2B5EF4-FFF2-40B4-BE49-F238E27FC236}">
                      <a16:creationId xmlns:a16="http://schemas.microsoft.com/office/drawing/2014/main" id="{956FB7A2-DB05-4ED6-9C61-F97149DF2CE8}"/>
                    </a:ext>
                  </a:extLst>
                </p:cNvPr>
                <p:cNvPicPr/>
                <p:nvPr/>
              </p:nvPicPr>
              <p:blipFill>
                <a:blip r:embed="rId268"/>
                <a:stretch>
                  <a:fillRect/>
                </a:stretch>
              </p:blipFill>
              <p:spPr>
                <a:xfrm>
                  <a:off x="9083533" y="1550712"/>
                  <a:ext cx="37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6" name="Freihand 175">
                  <a:extLst>
                    <a:ext uri="{FF2B5EF4-FFF2-40B4-BE49-F238E27FC236}">
                      <a16:creationId xmlns:a16="http://schemas.microsoft.com/office/drawing/2014/main" id="{E7C0A4AA-329F-4A31-A9D8-D7B52E364A31}"/>
                    </a:ext>
                  </a:extLst>
                </p14:cNvPr>
                <p14:cNvContentPartPr/>
                <p14:nvPr/>
              </p14:nvContentPartPr>
              <p14:xfrm>
                <a:off x="9201973" y="1565112"/>
                <a:ext cx="222480" cy="134280"/>
              </p14:xfrm>
            </p:contentPart>
          </mc:Choice>
          <mc:Fallback>
            <p:pic>
              <p:nvPicPr>
                <p:cNvPr id="176" name="Freihand 175">
                  <a:extLst>
                    <a:ext uri="{FF2B5EF4-FFF2-40B4-BE49-F238E27FC236}">
                      <a16:creationId xmlns:a16="http://schemas.microsoft.com/office/drawing/2014/main" id="{E7C0A4AA-329F-4A31-A9D8-D7B52E364A31}"/>
                    </a:ext>
                  </a:extLst>
                </p:cNvPr>
                <p:cNvPicPr/>
                <p:nvPr/>
              </p:nvPicPr>
              <p:blipFill>
                <a:blip r:embed="rId270"/>
                <a:stretch>
                  <a:fillRect/>
                </a:stretch>
              </p:blipFill>
              <p:spPr>
                <a:xfrm>
                  <a:off x="9197653" y="1560792"/>
                  <a:ext cx="231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7" name="Freihand 176">
                  <a:extLst>
                    <a:ext uri="{FF2B5EF4-FFF2-40B4-BE49-F238E27FC236}">
                      <a16:creationId xmlns:a16="http://schemas.microsoft.com/office/drawing/2014/main" id="{090A029C-7DB0-400F-BBE8-2B4AC27CF13B}"/>
                    </a:ext>
                  </a:extLst>
                </p14:cNvPr>
                <p14:cNvContentPartPr/>
                <p14:nvPr/>
              </p14:nvContentPartPr>
              <p14:xfrm>
                <a:off x="9412573" y="1610832"/>
                <a:ext cx="295560" cy="98280"/>
              </p14:xfrm>
            </p:contentPart>
          </mc:Choice>
          <mc:Fallback>
            <p:pic>
              <p:nvPicPr>
                <p:cNvPr id="177" name="Freihand 176">
                  <a:extLst>
                    <a:ext uri="{FF2B5EF4-FFF2-40B4-BE49-F238E27FC236}">
                      <a16:creationId xmlns:a16="http://schemas.microsoft.com/office/drawing/2014/main" id="{090A029C-7DB0-400F-BBE8-2B4AC27CF13B}"/>
                    </a:ext>
                  </a:extLst>
                </p:cNvPr>
                <p:cNvPicPr/>
                <p:nvPr/>
              </p:nvPicPr>
              <p:blipFill>
                <a:blip r:embed="rId272"/>
                <a:stretch>
                  <a:fillRect/>
                </a:stretch>
              </p:blipFill>
              <p:spPr>
                <a:xfrm>
                  <a:off x="9408253" y="1606512"/>
                  <a:ext cx="304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8" name="Freihand 177">
                  <a:extLst>
                    <a:ext uri="{FF2B5EF4-FFF2-40B4-BE49-F238E27FC236}">
                      <a16:creationId xmlns:a16="http://schemas.microsoft.com/office/drawing/2014/main" id="{5EE77D61-FCA1-4F7C-BEE9-8C700D57EF1C}"/>
                    </a:ext>
                  </a:extLst>
                </p14:cNvPr>
                <p14:cNvContentPartPr/>
                <p14:nvPr/>
              </p14:nvContentPartPr>
              <p14:xfrm>
                <a:off x="9671053" y="1573752"/>
                <a:ext cx="22320" cy="15840"/>
              </p14:xfrm>
            </p:contentPart>
          </mc:Choice>
          <mc:Fallback>
            <p:pic>
              <p:nvPicPr>
                <p:cNvPr id="178" name="Freihand 177">
                  <a:extLst>
                    <a:ext uri="{FF2B5EF4-FFF2-40B4-BE49-F238E27FC236}">
                      <a16:creationId xmlns:a16="http://schemas.microsoft.com/office/drawing/2014/main" id="{5EE77D61-FCA1-4F7C-BEE9-8C700D57EF1C}"/>
                    </a:ext>
                  </a:extLst>
                </p:cNvPr>
                <p:cNvPicPr/>
                <p:nvPr/>
              </p:nvPicPr>
              <p:blipFill>
                <a:blip r:embed="rId274"/>
                <a:stretch>
                  <a:fillRect/>
                </a:stretch>
              </p:blipFill>
              <p:spPr>
                <a:xfrm>
                  <a:off x="9666733" y="1569432"/>
                  <a:ext cx="30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9" name="Freihand 178">
                  <a:extLst>
                    <a:ext uri="{FF2B5EF4-FFF2-40B4-BE49-F238E27FC236}">
                      <a16:creationId xmlns:a16="http://schemas.microsoft.com/office/drawing/2014/main" id="{6EB0E15A-06A1-4A98-A3A4-7A3E453BC397}"/>
                    </a:ext>
                  </a:extLst>
                </p14:cNvPr>
                <p14:cNvContentPartPr/>
                <p14:nvPr/>
              </p14:nvContentPartPr>
              <p14:xfrm>
                <a:off x="9779773" y="1580952"/>
                <a:ext cx="36000" cy="143640"/>
              </p14:xfrm>
            </p:contentPart>
          </mc:Choice>
          <mc:Fallback>
            <p:pic>
              <p:nvPicPr>
                <p:cNvPr id="179" name="Freihand 178">
                  <a:extLst>
                    <a:ext uri="{FF2B5EF4-FFF2-40B4-BE49-F238E27FC236}">
                      <a16:creationId xmlns:a16="http://schemas.microsoft.com/office/drawing/2014/main" id="{6EB0E15A-06A1-4A98-A3A4-7A3E453BC397}"/>
                    </a:ext>
                  </a:extLst>
                </p:cNvPr>
                <p:cNvPicPr/>
                <p:nvPr/>
              </p:nvPicPr>
              <p:blipFill>
                <a:blip r:embed="rId276"/>
                <a:stretch>
                  <a:fillRect/>
                </a:stretch>
              </p:blipFill>
              <p:spPr>
                <a:xfrm>
                  <a:off x="9775453" y="1576632"/>
                  <a:ext cx="44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0" name="Freihand 179">
                  <a:extLst>
                    <a:ext uri="{FF2B5EF4-FFF2-40B4-BE49-F238E27FC236}">
                      <a16:creationId xmlns:a16="http://schemas.microsoft.com/office/drawing/2014/main" id="{68C505C2-07C0-4F29-A976-76B601755FAA}"/>
                    </a:ext>
                  </a:extLst>
                </p14:cNvPr>
                <p14:cNvContentPartPr/>
                <p14:nvPr/>
              </p14:nvContentPartPr>
              <p14:xfrm>
                <a:off x="9815053" y="1613712"/>
                <a:ext cx="291960" cy="195480"/>
              </p14:xfrm>
            </p:contentPart>
          </mc:Choice>
          <mc:Fallback>
            <p:pic>
              <p:nvPicPr>
                <p:cNvPr id="180" name="Freihand 179">
                  <a:extLst>
                    <a:ext uri="{FF2B5EF4-FFF2-40B4-BE49-F238E27FC236}">
                      <a16:creationId xmlns:a16="http://schemas.microsoft.com/office/drawing/2014/main" id="{68C505C2-07C0-4F29-A976-76B601755FAA}"/>
                    </a:ext>
                  </a:extLst>
                </p:cNvPr>
                <p:cNvPicPr/>
                <p:nvPr/>
              </p:nvPicPr>
              <p:blipFill>
                <a:blip r:embed="rId278"/>
                <a:stretch>
                  <a:fillRect/>
                </a:stretch>
              </p:blipFill>
              <p:spPr>
                <a:xfrm>
                  <a:off x="9810733" y="1609392"/>
                  <a:ext cx="300600" cy="204120"/>
                </a:xfrm>
                <a:prstGeom prst="rect">
                  <a:avLst/>
                </a:prstGeom>
              </p:spPr>
            </p:pic>
          </mc:Fallback>
        </mc:AlternateContent>
      </p:grpSp>
      <p:grpSp>
        <p:nvGrpSpPr>
          <p:cNvPr id="192" name="Gruppieren 191">
            <a:extLst>
              <a:ext uri="{FF2B5EF4-FFF2-40B4-BE49-F238E27FC236}">
                <a16:creationId xmlns:a16="http://schemas.microsoft.com/office/drawing/2014/main" id="{E46876FA-881D-4A33-8ECD-BA4D180F809C}"/>
              </a:ext>
            </a:extLst>
          </p:cNvPr>
          <p:cNvGrpSpPr/>
          <p:nvPr/>
        </p:nvGrpSpPr>
        <p:grpSpPr>
          <a:xfrm>
            <a:off x="8492773" y="1947432"/>
            <a:ext cx="210240" cy="239760"/>
            <a:chOff x="8492773" y="1947432"/>
            <a:chExt cx="210240" cy="239760"/>
          </a:xfrm>
        </p:grpSpPr>
        <mc:AlternateContent xmlns:mc="http://schemas.openxmlformats.org/markup-compatibility/2006">
          <mc:Choice xmlns:p14="http://schemas.microsoft.com/office/powerpoint/2010/main" Requires="p14">
            <p:contentPart p14:bwMode="auto" r:id="rId279">
              <p14:nvContentPartPr>
                <p14:cNvPr id="182" name="Freihand 181">
                  <a:extLst>
                    <a:ext uri="{FF2B5EF4-FFF2-40B4-BE49-F238E27FC236}">
                      <a16:creationId xmlns:a16="http://schemas.microsoft.com/office/drawing/2014/main" id="{6EE06D26-03A9-4A04-BFEC-39E8D2430551}"/>
                    </a:ext>
                  </a:extLst>
                </p14:cNvPr>
                <p14:cNvContentPartPr/>
                <p14:nvPr/>
              </p14:nvContentPartPr>
              <p14:xfrm>
                <a:off x="8492773" y="1947432"/>
                <a:ext cx="114480" cy="196920"/>
              </p14:xfrm>
            </p:contentPart>
          </mc:Choice>
          <mc:Fallback>
            <p:pic>
              <p:nvPicPr>
                <p:cNvPr id="182" name="Freihand 181">
                  <a:extLst>
                    <a:ext uri="{FF2B5EF4-FFF2-40B4-BE49-F238E27FC236}">
                      <a16:creationId xmlns:a16="http://schemas.microsoft.com/office/drawing/2014/main" id="{6EE06D26-03A9-4A04-BFEC-39E8D2430551}"/>
                    </a:ext>
                  </a:extLst>
                </p:cNvPr>
                <p:cNvPicPr/>
                <p:nvPr/>
              </p:nvPicPr>
              <p:blipFill>
                <a:blip r:embed="rId280"/>
                <a:stretch>
                  <a:fillRect/>
                </a:stretch>
              </p:blipFill>
              <p:spPr>
                <a:xfrm>
                  <a:off x="8488453" y="1943112"/>
                  <a:ext cx="1231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3" name="Freihand 182">
                  <a:extLst>
                    <a:ext uri="{FF2B5EF4-FFF2-40B4-BE49-F238E27FC236}">
                      <a16:creationId xmlns:a16="http://schemas.microsoft.com/office/drawing/2014/main" id="{4DBFC931-448E-464C-8131-B8B18F76B163}"/>
                    </a:ext>
                  </a:extLst>
                </p14:cNvPr>
                <p14:cNvContentPartPr/>
                <p14:nvPr/>
              </p14:nvContentPartPr>
              <p14:xfrm>
                <a:off x="8578813" y="2055432"/>
                <a:ext cx="20520" cy="131760"/>
              </p14:xfrm>
            </p:contentPart>
          </mc:Choice>
          <mc:Fallback>
            <p:pic>
              <p:nvPicPr>
                <p:cNvPr id="183" name="Freihand 182">
                  <a:extLst>
                    <a:ext uri="{FF2B5EF4-FFF2-40B4-BE49-F238E27FC236}">
                      <a16:creationId xmlns:a16="http://schemas.microsoft.com/office/drawing/2014/main" id="{4DBFC931-448E-464C-8131-B8B18F76B163}"/>
                    </a:ext>
                  </a:extLst>
                </p:cNvPr>
                <p:cNvPicPr/>
                <p:nvPr/>
              </p:nvPicPr>
              <p:blipFill>
                <a:blip r:embed="rId282"/>
                <a:stretch>
                  <a:fillRect/>
                </a:stretch>
              </p:blipFill>
              <p:spPr>
                <a:xfrm>
                  <a:off x="8574493" y="2051112"/>
                  <a:ext cx="29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4" name="Freihand 183">
                  <a:extLst>
                    <a:ext uri="{FF2B5EF4-FFF2-40B4-BE49-F238E27FC236}">
                      <a16:creationId xmlns:a16="http://schemas.microsoft.com/office/drawing/2014/main" id="{4F37B1D3-1D89-43DC-91BB-9BB4C656DF3C}"/>
                    </a:ext>
                  </a:extLst>
                </p14:cNvPr>
                <p14:cNvContentPartPr/>
                <p14:nvPr/>
              </p14:nvContentPartPr>
              <p14:xfrm>
                <a:off x="8695453" y="2142912"/>
                <a:ext cx="7560" cy="43200"/>
              </p14:xfrm>
            </p:contentPart>
          </mc:Choice>
          <mc:Fallback>
            <p:pic>
              <p:nvPicPr>
                <p:cNvPr id="184" name="Freihand 183">
                  <a:extLst>
                    <a:ext uri="{FF2B5EF4-FFF2-40B4-BE49-F238E27FC236}">
                      <a16:creationId xmlns:a16="http://schemas.microsoft.com/office/drawing/2014/main" id="{4F37B1D3-1D89-43DC-91BB-9BB4C656DF3C}"/>
                    </a:ext>
                  </a:extLst>
                </p:cNvPr>
                <p:cNvPicPr/>
                <p:nvPr/>
              </p:nvPicPr>
              <p:blipFill>
                <a:blip r:embed="rId284"/>
                <a:stretch>
                  <a:fillRect/>
                </a:stretch>
              </p:blipFill>
              <p:spPr>
                <a:xfrm>
                  <a:off x="8691133" y="2138592"/>
                  <a:ext cx="16200" cy="51840"/>
                </a:xfrm>
                <a:prstGeom prst="rect">
                  <a:avLst/>
                </a:prstGeom>
              </p:spPr>
            </p:pic>
          </mc:Fallback>
        </mc:AlternateContent>
      </p:grpSp>
      <p:grpSp>
        <p:nvGrpSpPr>
          <p:cNvPr id="191" name="Gruppieren 190">
            <a:extLst>
              <a:ext uri="{FF2B5EF4-FFF2-40B4-BE49-F238E27FC236}">
                <a16:creationId xmlns:a16="http://schemas.microsoft.com/office/drawing/2014/main" id="{AF217A6E-CD78-4ACF-9C18-FF096F2B1CEB}"/>
              </a:ext>
            </a:extLst>
          </p:cNvPr>
          <p:cNvGrpSpPr/>
          <p:nvPr/>
        </p:nvGrpSpPr>
        <p:grpSpPr>
          <a:xfrm>
            <a:off x="10705333" y="1885872"/>
            <a:ext cx="613800" cy="172080"/>
            <a:chOff x="10705333" y="1885872"/>
            <a:chExt cx="613800" cy="172080"/>
          </a:xfrm>
        </p:grpSpPr>
        <mc:AlternateContent xmlns:mc="http://schemas.openxmlformats.org/markup-compatibility/2006">
          <mc:Choice xmlns:p14="http://schemas.microsoft.com/office/powerpoint/2010/main" Requires="p14">
            <p:contentPart p14:bwMode="auto" r:id="rId285">
              <p14:nvContentPartPr>
                <p14:cNvPr id="185" name="Freihand 184">
                  <a:extLst>
                    <a:ext uri="{FF2B5EF4-FFF2-40B4-BE49-F238E27FC236}">
                      <a16:creationId xmlns:a16="http://schemas.microsoft.com/office/drawing/2014/main" id="{3461FF0E-9EA6-4B5A-9132-B0A06B16473D}"/>
                    </a:ext>
                  </a:extLst>
                </p14:cNvPr>
                <p14:cNvContentPartPr/>
                <p14:nvPr/>
              </p14:nvContentPartPr>
              <p14:xfrm>
                <a:off x="10705333" y="1934112"/>
                <a:ext cx="124200" cy="121320"/>
              </p14:xfrm>
            </p:contentPart>
          </mc:Choice>
          <mc:Fallback>
            <p:pic>
              <p:nvPicPr>
                <p:cNvPr id="185" name="Freihand 184">
                  <a:extLst>
                    <a:ext uri="{FF2B5EF4-FFF2-40B4-BE49-F238E27FC236}">
                      <a16:creationId xmlns:a16="http://schemas.microsoft.com/office/drawing/2014/main" id="{3461FF0E-9EA6-4B5A-9132-B0A06B16473D}"/>
                    </a:ext>
                  </a:extLst>
                </p:cNvPr>
                <p:cNvPicPr/>
                <p:nvPr/>
              </p:nvPicPr>
              <p:blipFill>
                <a:blip r:embed="rId286"/>
                <a:stretch>
                  <a:fillRect/>
                </a:stretch>
              </p:blipFill>
              <p:spPr>
                <a:xfrm>
                  <a:off x="10701013" y="1929792"/>
                  <a:ext cx="132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6" name="Freihand 185">
                  <a:extLst>
                    <a:ext uri="{FF2B5EF4-FFF2-40B4-BE49-F238E27FC236}">
                      <a16:creationId xmlns:a16="http://schemas.microsoft.com/office/drawing/2014/main" id="{AE858C71-BD87-42F9-9788-6F5B6538F6EE}"/>
                    </a:ext>
                  </a:extLst>
                </p14:cNvPr>
                <p14:cNvContentPartPr/>
                <p14:nvPr/>
              </p14:nvContentPartPr>
              <p14:xfrm>
                <a:off x="10821253" y="1934112"/>
                <a:ext cx="162720" cy="96480"/>
              </p14:xfrm>
            </p:contentPart>
          </mc:Choice>
          <mc:Fallback>
            <p:pic>
              <p:nvPicPr>
                <p:cNvPr id="186" name="Freihand 185">
                  <a:extLst>
                    <a:ext uri="{FF2B5EF4-FFF2-40B4-BE49-F238E27FC236}">
                      <a16:creationId xmlns:a16="http://schemas.microsoft.com/office/drawing/2014/main" id="{AE858C71-BD87-42F9-9788-6F5B6538F6EE}"/>
                    </a:ext>
                  </a:extLst>
                </p:cNvPr>
                <p:cNvPicPr/>
                <p:nvPr/>
              </p:nvPicPr>
              <p:blipFill>
                <a:blip r:embed="rId288"/>
                <a:stretch>
                  <a:fillRect/>
                </a:stretch>
              </p:blipFill>
              <p:spPr>
                <a:xfrm>
                  <a:off x="10816933" y="1929792"/>
                  <a:ext cx="171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7" name="Freihand 186">
                  <a:extLst>
                    <a:ext uri="{FF2B5EF4-FFF2-40B4-BE49-F238E27FC236}">
                      <a16:creationId xmlns:a16="http://schemas.microsoft.com/office/drawing/2014/main" id="{226AEE5D-9876-4A1C-81DC-0AD8B0BF66E7}"/>
                    </a:ext>
                  </a:extLst>
                </p14:cNvPr>
                <p14:cNvContentPartPr/>
                <p14:nvPr/>
              </p14:nvContentPartPr>
              <p14:xfrm>
                <a:off x="10956973" y="1941312"/>
                <a:ext cx="96840" cy="61920"/>
              </p14:xfrm>
            </p:contentPart>
          </mc:Choice>
          <mc:Fallback>
            <p:pic>
              <p:nvPicPr>
                <p:cNvPr id="187" name="Freihand 186">
                  <a:extLst>
                    <a:ext uri="{FF2B5EF4-FFF2-40B4-BE49-F238E27FC236}">
                      <a16:creationId xmlns:a16="http://schemas.microsoft.com/office/drawing/2014/main" id="{226AEE5D-9876-4A1C-81DC-0AD8B0BF66E7}"/>
                    </a:ext>
                  </a:extLst>
                </p:cNvPr>
                <p:cNvPicPr/>
                <p:nvPr/>
              </p:nvPicPr>
              <p:blipFill>
                <a:blip r:embed="rId290"/>
                <a:stretch>
                  <a:fillRect/>
                </a:stretch>
              </p:blipFill>
              <p:spPr>
                <a:xfrm>
                  <a:off x="10952653" y="1936992"/>
                  <a:ext cx="105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8" name="Freihand 187">
                  <a:extLst>
                    <a:ext uri="{FF2B5EF4-FFF2-40B4-BE49-F238E27FC236}">
                      <a16:creationId xmlns:a16="http://schemas.microsoft.com/office/drawing/2014/main" id="{E4EA64F9-09B0-4D55-AD30-885A36A1CADC}"/>
                    </a:ext>
                  </a:extLst>
                </p14:cNvPr>
                <p14:cNvContentPartPr/>
                <p14:nvPr/>
              </p14:nvContentPartPr>
              <p14:xfrm>
                <a:off x="11053453" y="1885872"/>
                <a:ext cx="50760" cy="172080"/>
              </p14:xfrm>
            </p:contentPart>
          </mc:Choice>
          <mc:Fallback>
            <p:pic>
              <p:nvPicPr>
                <p:cNvPr id="188" name="Freihand 187">
                  <a:extLst>
                    <a:ext uri="{FF2B5EF4-FFF2-40B4-BE49-F238E27FC236}">
                      <a16:creationId xmlns:a16="http://schemas.microsoft.com/office/drawing/2014/main" id="{E4EA64F9-09B0-4D55-AD30-885A36A1CADC}"/>
                    </a:ext>
                  </a:extLst>
                </p:cNvPr>
                <p:cNvPicPr/>
                <p:nvPr/>
              </p:nvPicPr>
              <p:blipFill>
                <a:blip r:embed="rId292"/>
                <a:stretch>
                  <a:fillRect/>
                </a:stretch>
              </p:blipFill>
              <p:spPr>
                <a:xfrm>
                  <a:off x="11049133" y="1881552"/>
                  <a:ext cx="59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9" name="Freihand 188">
                  <a:extLst>
                    <a:ext uri="{FF2B5EF4-FFF2-40B4-BE49-F238E27FC236}">
                      <a16:creationId xmlns:a16="http://schemas.microsoft.com/office/drawing/2014/main" id="{F60DBA55-F437-4008-B685-008891ACDDBE}"/>
                    </a:ext>
                  </a:extLst>
                </p14:cNvPr>
                <p14:cNvContentPartPr/>
                <p14:nvPr/>
              </p14:nvContentPartPr>
              <p14:xfrm>
                <a:off x="11114653" y="1922232"/>
                <a:ext cx="82080" cy="81720"/>
              </p14:xfrm>
            </p:contentPart>
          </mc:Choice>
          <mc:Fallback>
            <p:pic>
              <p:nvPicPr>
                <p:cNvPr id="189" name="Freihand 188">
                  <a:extLst>
                    <a:ext uri="{FF2B5EF4-FFF2-40B4-BE49-F238E27FC236}">
                      <a16:creationId xmlns:a16="http://schemas.microsoft.com/office/drawing/2014/main" id="{F60DBA55-F437-4008-B685-008891ACDDBE}"/>
                    </a:ext>
                  </a:extLst>
                </p:cNvPr>
                <p:cNvPicPr/>
                <p:nvPr/>
              </p:nvPicPr>
              <p:blipFill>
                <a:blip r:embed="rId294"/>
                <a:stretch>
                  <a:fillRect/>
                </a:stretch>
              </p:blipFill>
              <p:spPr>
                <a:xfrm>
                  <a:off x="11110333" y="1917912"/>
                  <a:ext cx="90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0" name="Freihand 189">
                  <a:extLst>
                    <a:ext uri="{FF2B5EF4-FFF2-40B4-BE49-F238E27FC236}">
                      <a16:creationId xmlns:a16="http://schemas.microsoft.com/office/drawing/2014/main" id="{83C86BFE-D2E4-42C2-8ECE-4EC33273B627}"/>
                    </a:ext>
                  </a:extLst>
                </p14:cNvPr>
                <p14:cNvContentPartPr/>
                <p14:nvPr/>
              </p14:nvContentPartPr>
              <p14:xfrm>
                <a:off x="11247493" y="1919712"/>
                <a:ext cx="71640" cy="90360"/>
              </p14:xfrm>
            </p:contentPart>
          </mc:Choice>
          <mc:Fallback>
            <p:pic>
              <p:nvPicPr>
                <p:cNvPr id="190" name="Freihand 189">
                  <a:extLst>
                    <a:ext uri="{FF2B5EF4-FFF2-40B4-BE49-F238E27FC236}">
                      <a16:creationId xmlns:a16="http://schemas.microsoft.com/office/drawing/2014/main" id="{83C86BFE-D2E4-42C2-8ECE-4EC33273B627}"/>
                    </a:ext>
                  </a:extLst>
                </p:cNvPr>
                <p:cNvPicPr/>
                <p:nvPr/>
              </p:nvPicPr>
              <p:blipFill>
                <a:blip r:embed="rId296"/>
                <a:stretch>
                  <a:fillRect/>
                </a:stretch>
              </p:blipFill>
              <p:spPr>
                <a:xfrm>
                  <a:off x="11243173" y="1915392"/>
                  <a:ext cx="80280" cy="99000"/>
                </a:xfrm>
                <a:prstGeom prst="rect">
                  <a:avLst/>
                </a:prstGeom>
              </p:spPr>
            </p:pic>
          </mc:Fallback>
        </mc:AlternateContent>
      </p:grpSp>
      <p:grpSp>
        <p:nvGrpSpPr>
          <p:cNvPr id="210" name="Gruppieren 209">
            <a:extLst>
              <a:ext uri="{FF2B5EF4-FFF2-40B4-BE49-F238E27FC236}">
                <a16:creationId xmlns:a16="http://schemas.microsoft.com/office/drawing/2014/main" id="{753676E1-2C5E-4695-BF2C-4EB86DB63698}"/>
              </a:ext>
            </a:extLst>
          </p:cNvPr>
          <p:cNvGrpSpPr/>
          <p:nvPr/>
        </p:nvGrpSpPr>
        <p:grpSpPr>
          <a:xfrm>
            <a:off x="8769973" y="1863192"/>
            <a:ext cx="1516680" cy="259200"/>
            <a:chOff x="8769973" y="1863192"/>
            <a:chExt cx="1516680" cy="259200"/>
          </a:xfrm>
        </p:grpSpPr>
        <mc:AlternateContent xmlns:mc="http://schemas.openxmlformats.org/markup-compatibility/2006">
          <mc:Choice xmlns:p14="http://schemas.microsoft.com/office/powerpoint/2010/main" Requires="p14">
            <p:contentPart p14:bwMode="auto" r:id="rId297">
              <p14:nvContentPartPr>
                <p14:cNvPr id="193" name="Freihand 192">
                  <a:extLst>
                    <a:ext uri="{FF2B5EF4-FFF2-40B4-BE49-F238E27FC236}">
                      <a16:creationId xmlns:a16="http://schemas.microsoft.com/office/drawing/2014/main" id="{24835A40-53C8-4DEF-A1BB-1EB88EA5CC25}"/>
                    </a:ext>
                  </a:extLst>
                </p14:cNvPr>
                <p14:cNvContentPartPr/>
                <p14:nvPr/>
              </p14:nvContentPartPr>
              <p14:xfrm>
                <a:off x="8861053" y="1975512"/>
                <a:ext cx="14040" cy="133200"/>
              </p14:xfrm>
            </p:contentPart>
          </mc:Choice>
          <mc:Fallback>
            <p:pic>
              <p:nvPicPr>
                <p:cNvPr id="193" name="Freihand 192">
                  <a:extLst>
                    <a:ext uri="{FF2B5EF4-FFF2-40B4-BE49-F238E27FC236}">
                      <a16:creationId xmlns:a16="http://schemas.microsoft.com/office/drawing/2014/main" id="{24835A40-53C8-4DEF-A1BB-1EB88EA5CC25}"/>
                    </a:ext>
                  </a:extLst>
                </p:cNvPr>
                <p:cNvPicPr/>
                <p:nvPr/>
              </p:nvPicPr>
              <p:blipFill>
                <a:blip r:embed="rId298"/>
                <a:stretch>
                  <a:fillRect/>
                </a:stretch>
              </p:blipFill>
              <p:spPr>
                <a:xfrm>
                  <a:off x="8856733" y="1971192"/>
                  <a:ext cx="22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4" name="Freihand 193">
                  <a:extLst>
                    <a:ext uri="{FF2B5EF4-FFF2-40B4-BE49-F238E27FC236}">
                      <a16:creationId xmlns:a16="http://schemas.microsoft.com/office/drawing/2014/main" id="{85A61150-5DC2-451E-BFAE-EAE988B9621D}"/>
                    </a:ext>
                  </a:extLst>
                </p14:cNvPr>
                <p14:cNvContentPartPr/>
                <p14:nvPr/>
              </p14:nvContentPartPr>
              <p14:xfrm>
                <a:off x="8769973" y="1953192"/>
                <a:ext cx="145800" cy="169200"/>
              </p14:xfrm>
            </p:contentPart>
          </mc:Choice>
          <mc:Fallback>
            <p:pic>
              <p:nvPicPr>
                <p:cNvPr id="194" name="Freihand 193">
                  <a:extLst>
                    <a:ext uri="{FF2B5EF4-FFF2-40B4-BE49-F238E27FC236}">
                      <a16:creationId xmlns:a16="http://schemas.microsoft.com/office/drawing/2014/main" id="{85A61150-5DC2-451E-BFAE-EAE988B9621D}"/>
                    </a:ext>
                  </a:extLst>
                </p:cNvPr>
                <p:cNvPicPr/>
                <p:nvPr/>
              </p:nvPicPr>
              <p:blipFill>
                <a:blip r:embed="rId300"/>
                <a:stretch>
                  <a:fillRect/>
                </a:stretch>
              </p:blipFill>
              <p:spPr>
                <a:xfrm>
                  <a:off x="8765653" y="1948872"/>
                  <a:ext cx="1544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5" name="Freihand 194">
                  <a:extLst>
                    <a:ext uri="{FF2B5EF4-FFF2-40B4-BE49-F238E27FC236}">
                      <a16:creationId xmlns:a16="http://schemas.microsoft.com/office/drawing/2014/main" id="{40DD9903-8FA5-4487-A131-616E75529025}"/>
                    </a:ext>
                  </a:extLst>
                </p14:cNvPr>
                <p14:cNvContentPartPr/>
                <p14:nvPr/>
              </p14:nvContentPartPr>
              <p14:xfrm>
                <a:off x="8924773" y="1922592"/>
                <a:ext cx="187920" cy="182160"/>
              </p14:xfrm>
            </p:contentPart>
          </mc:Choice>
          <mc:Fallback>
            <p:pic>
              <p:nvPicPr>
                <p:cNvPr id="195" name="Freihand 194">
                  <a:extLst>
                    <a:ext uri="{FF2B5EF4-FFF2-40B4-BE49-F238E27FC236}">
                      <a16:creationId xmlns:a16="http://schemas.microsoft.com/office/drawing/2014/main" id="{40DD9903-8FA5-4487-A131-616E75529025}"/>
                    </a:ext>
                  </a:extLst>
                </p:cNvPr>
                <p:cNvPicPr/>
                <p:nvPr/>
              </p:nvPicPr>
              <p:blipFill>
                <a:blip r:embed="rId302"/>
                <a:stretch>
                  <a:fillRect/>
                </a:stretch>
              </p:blipFill>
              <p:spPr>
                <a:xfrm>
                  <a:off x="8920453" y="1918272"/>
                  <a:ext cx="196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7" name="Freihand 196">
                  <a:extLst>
                    <a:ext uri="{FF2B5EF4-FFF2-40B4-BE49-F238E27FC236}">
                      <a16:creationId xmlns:a16="http://schemas.microsoft.com/office/drawing/2014/main" id="{34A23332-F8D1-4B03-A505-5FC80AAC7E9D}"/>
                    </a:ext>
                  </a:extLst>
                </p14:cNvPr>
                <p14:cNvContentPartPr/>
                <p14:nvPr/>
              </p14:nvContentPartPr>
              <p14:xfrm>
                <a:off x="9121693" y="1989912"/>
                <a:ext cx="327240" cy="90000"/>
              </p14:xfrm>
            </p:contentPart>
          </mc:Choice>
          <mc:Fallback>
            <p:pic>
              <p:nvPicPr>
                <p:cNvPr id="197" name="Freihand 196">
                  <a:extLst>
                    <a:ext uri="{FF2B5EF4-FFF2-40B4-BE49-F238E27FC236}">
                      <a16:creationId xmlns:a16="http://schemas.microsoft.com/office/drawing/2014/main" id="{34A23332-F8D1-4B03-A505-5FC80AAC7E9D}"/>
                    </a:ext>
                  </a:extLst>
                </p:cNvPr>
                <p:cNvPicPr/>
                <p:nvPr/>
              </p:nvPicPr>
              <p:blipFill>
                <a:blip r:embed="rId304"/>
                <a:stretch>
                  <a:fillRect/>
                </a:stretch>
              </p:blipFill>
              <p:spPr>
                <a:xfrm>
                  <a:off x="9117373" y="1985592"/>
                  <a:ext cx="335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8" name="Freihand 197">
                  <a:extLst>
                    <a:ext uri="{FF2B5EF4-FFF2-40B4-BE49-F238E27FC236}">
                      <a16:creationId xmlns:a16="http://schemas.microsoft.com/office/drawing/2014/main" id="{E98D3713-B913-48C3-8467-56CE5A7346EE}"/>
                    </a:ext>
                  </a:extLst>
                </p14:cNvPr>
                <p14:cNvContentPartPr/>
                <p14:nvPr/>
              </p14:nvContentPartPr>
              <p14:xfrm>
                <a:off x="9455413" y="1954992"/>
                <a:ext cx="80280" cy="138240"/>
              </p14:xfrm>
            </p:contentPart>
          </mc:Choice>
          <mc:Fallback>
            <p:pic>
              <p:nvPicPr>
                <p:cNvPr id="198" name="Freihand 197">
                  <a:extLst>
                    <a:ext uri="{FF2B5EF4-FFF2-40B4-BE49-F238E27FC236}">
                      <a16:creationId xmlns:a16="http://schemas.microsoft.com/office/drawing/2014/main" id="{E98D3713-B913-48C3-8467-56CE5A7346EE}"/>
                    </a:ext>
                  </a:extLst>
                </p:cNvPr>
                <p:cNvPicPr/>
                <p:nvPr/>
              </p:nvPicPr>
              <p:blipFill>
                <a:blip r:embed="rId306"/>
                <a:stretch>
                  <a:fillRect/>
                </a:stretch>
              </p:blipFill>
              <p:spPr>
                <a:xfrm>
                  <a:off x="9451093" y="1950672"/>
                  <a:ext cx="88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9" name="Freihand 198">
                  <a:extLst>
                    <a:ext uri="{FF2B5EF4-FFF2-40B4-BE49-F238E27FC236}">
                      <a16:creationId xmlns:a16="http://schemas.microsoft.com/office/drawing/2014/main" id="{B0A9B3E7-DAF1-4B30-AC08-F01BA9E15ACB}"/>
                    </a:ext>
                  </a:extLst>
                </p14:cNvPr>
                <p14:cNvContentPartPr/>
                <p14:nvPr/>
              </p14:nvContentPartPr>
              <p14:xfrm>
                <a:off x="9559453" y="1952112"/>
                <a:ext cx="41760" cy="111960"/>
              </p14:xfrm>
            </p:contentPart>
          </mc:Choice>
          <mc:Fallback>
            <p:pic>
              <p:nvPicPr>
                <p:cNvPr id="199" name="Freihand 198">
                  <a:extLst>
                    <a:ext uri="{FF2B5EF4-FFF2-40B4-BE49-F238E27FC236}">
                      <a16:creationId xmlns:a16="http://schemas.microsoft.com/office/drawing/2014/main" id="{B0A9B3E7-DAF1-4B30-AC08-F01BA9E15ACB}"/>
                    </a:ext>
                  </a:extLst>
                </p:cNvPr>
                <p:cNvPicPr/>
                <p:nvPr/>
              </p:nvPicPr>
              <p:blipFill>
                <a:blip r:embed="rId308"/>
                <a:stretch>
                  <a:fillRect/>
                </a:stretch>
              </p:blipFill>
              <p:spPr>
                <a:xfrm>
                  <a:off x="9555133" y="1947792"/>
                  <a:ext cx="50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0" name="Freihand 199">
                  <a:extLst>
                    <a:ext uri="{FF2B5EF4-FFF2-40B4-BE49-F238E27FC236}">
                      <a16:creationId xmlns:a16="http://schemas.microsoft.com/office/drawing/2014/main" id="{01A08793-8EAD-46B8-9094-AC532E8B0618}"/>
                    </a:ext>
                  </a:extLst>
                </p14:cNvPr>
                <p14:cNvContentPartPr/>
                <p14:nvPr/>
              </p14:nvContentPartPr>
              <p14:xfrm>
                <a:off x="9594373" y="2014032"/>
                <a:ext cx="104400" cy="60480"/>
              </p14:xfrm>
            </p:contentPart>
          </mc:Choice>
          <mc:Fallback>
            <p:pic>
              <p:nvPicPr>
                <p:cNvPr id="200" name="Freihand 199">
                  <a:extLst>
                    <a:ext uri="{FF2B5EF4-FFF2-40B4-BE49-F238E27FC236}">
                      <a16:creationId xmlns:a16="http://schemas.microsoft.com/office/drawing/2014/main" id="{01A08793-8EAD-46B8-9094-AC532E8B0618}"/>
                    </a:ext>
                  </a:extLst>
                </p:cNvPr>
                <p:cNvPicPr/>
                <p:nvPr/>
              </p:nvPicPr>
              <p:blipFill>
                <a:blip r:embed="rId310"/>
                <a:stretch>
                  <a:fillRect/>
                </a:stretch>
              </p:blipFill>
              <p:spPr>
                <a:xfrm>
                  <a:off x="9590053" y="2009712"/>
                  <a:ext cx="113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1" name="Freihand 200">
                  <a:extLst>
                    <a:ext uri="{FF2B5EF4-FFF2-40B4-BE49-F238E27FC236}">
                      <a16:creationId xmlns:a16="http://schemas.microsoft.com/office/drawing/2014/main" id="{D55FBB78-5C2F-4EAA-829D-A936E6C01050}"/>
                    </a:ext>
                  </a:extLst>
                </p14:cNvPr>
                <p14:cNvContentPartPr/>
                <p14:nvPr/>
              </p14:nvContentPartPr>
              <p14:xfrm>
                <a:off x="9695533" y="1990272"/>
                <a:ext cx="66600" cy="88560"/>
              </p14:xfrm>
            </p:contentPart>
          </mc:Choice>
          <mc:Fallback>
            <p:pic>
              <p:nvPicPr>
                <p:cNvPr id="201" name="Freihand 200">
                  <a:extLst>
                    <a:ext uri="{FF2B5EF4-FFF2-40B4-BE49-F238E27FC236}">
                      <a16:creationId xmlns:a16="http://schemas.microsoft.com/office/drawing/2014/main" id="{D55FBB78-5C2F-4EAA-829D-A936E6C01050}"/>
                    </a:ext>
                  </a:extLst>
                </p:cNvPr>
                <p:cNvPicPr/>
                <p:nvPr/>
              </p:nvPicPr>
              <p:blipFill>
                <a:blip r:embed="rId312"/>
                <a:stretch>
                  <a:fillRect/>
                </a:stretch>
              </p:blipFill>
              <p:spPr>
                <a:xfrm>
                  <a:off x="9691213" y="1985952"/>
                  <a:ext cx="75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2" name="Freihand 201">
                  <a:extLst>
                    <a:ext uri="{FF2B5EF4-FFF2-40B4-BE49-F238E27FC236}">
                      <a16:creationId xmlns:a16="http://schemas.microsoft.com/office/drawing/2014/main" id="{A80D1D2E-7618-46F0-BA56-E898DC68D5AB}"/>
                    </a:ext>
                  </a:extLst>
                </p14:cNvPr>
                <p14:cNvContentPartPr/>
                <p14:nvPr/>
              </p14:nvContentPartPr>
              <p14:xfrm>
                <a:off x="9752413" y="1974072"/>
                <a:ext cx="116640" cy="84960"/>
              </p14:xfrm>
            </p:contentPart>
          </mc:Choice>
          <mc:Fallback>
            <p:pic>
              <p:nvPicPr>
                <p:cNvPr id="202" name="Freihand 201">
                  <a:extLst>
                    <a:ext uri="{FF2B5EF4-FFF2-40B4-BE49-F238E27FC236}">
                      <a16:creationId xmlns:a16="http://schemas.microsoft.com/office/drawing/2014/main" id="{A80D1D2E-7618-46F0-BA56-E898DC68D5AB}"/>
                    </a:ext>
                  </a:extLst>
                </p:cNvPr>
                <p:cNvPicPr/>
                <p:nvPr/>
              </p:nvPicPr>
              <p:blipFill>
                <a:blip r:embed="rId314"/>
                <a:stretch>
                  <a:fillRect/>
                </a:stretch>
              </p:blipFill>
              <p:spPr>
                <a:xfrm>
                  <a:off x="9748093" y="1969752"/>
                  <a:ext cx="125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4" name="Freihand 203">
                  <a:extLst>
                    <a:ext uri="{FF2B5EF4-FFF2-40B4-BE49-F238E27FC236}">
                      <a16:creationId xmlns:a16="http://schemas.microsoft.com/office/drawing/2014/main" id="{78414B2B-CE84-4084-BD3C-1D5E460B6C7B}"/>
                    </a:ext>
                  </a:extLst>
                </p14:cNvPr>
                <p14:cNvContentPartPr/>
                <p14:nvPr/>
              </p14:nvContentPartPr>
              <p14:xfrm>
                <a:off x="9939973" y="1971552"/>
                <a:ext cx="15480" cy="87480"/>
              </p14:xfrm>
            </p:contentPart>
          </mc:Choice>
          <mc:Fallback>
            <p:pic>
              <p:nvPicPr>
                <p:cNvPr id="204" name="Freihand 203">
                  <a:extLst>
                    <a:ext uri="{FF2B5EF4-FFF2-40B4-BE49-F238E27FC236}">
                      <a16:creationId xmlns:a16="http://schemas.microsoft.com/office/drawing/2014/main" id="{78414B2B-CE84-4084-BD3C-1D5E460B6C7B}"/>
                    </a:ext>
                  </a:extLst>
                </p:cNvPr>
                <p:cNvPicPr/>
                <p:nvPr/>
              </p:nvPicPr>
              <p:blipFill>
                <a:blip r:embed="rId316"/>
                <a:stretch>
                  <a:fillRect/>
                </a:stretch>
              </p:blipFill>
              <p:spPr>
                <a:xfrm>
                  <a:off x="9935653" y="1967232"/>
                  <a:ext cx="24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5" name="Freihand 204">
                  <a:extLst>
                    <a:ext uri="{FF2B5EF4-FFF2-40B4-BE49-F238E27FC236}">
                      <a16:creationId xmlns:a16="http://schemas.microsoft.com/office/drawing/2014/main" id="{9DAA6F31-BCC5-467B-9E7A-CAC1800491C1}"/>
                    </a:ext>
                  </a:extLst>
                </p14:cNvPr>
                <p14:cNvContentPartPr/>
                <p14:nvPr/>
              </p14:nvContentPartPr>
              <p14:xfrm>
                <a:off x="9892453" y="2012952"/>
                <a:ext cx="87120" cy="12240"/>
              </p14:xfrm>
            </p:contentPart>
          </mc:Choice>
          <mc:Fallback>
            <p:pic>
              <p:nvPicPr>
                <p:cNvPr id="205" name="Freihand 204">
                  <a:extLst>
                    <a:ext uri="{FF2B5EF4-FFF2-40B4-BE49-F238E27FC236}">
                      <a16:creationId xmlns:a16="http://schemas.microsoft.com/office/drawing/2014/main" id="{9DAA6F31-BCC5-467B-9E7A-CAC1800491C1}"/>
                    </a:ext>
                  </a:extLst>
                </p:cNvPr>
                <p:cNvPicPr/>
                <p:nvPr/>
              </p:nvPicPr>
              <p:blipFill>
                <a:blip r:embed="rId318"/>
                <a:stretch>
                  <a:fillRect/>
                </a:stretch>
              </p:blipFill>
              <p:spPr>
                <a:xfrm>
                  <a:off x="9888133" y="2008632"/>
                  <a:ext cx="95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6" name="Freihand 205">
                  <a:extLst>
                    <a:ext uri="{FF2B5EF4-FFF2-40B4-BE49-F238E27FC236}">
                      <a16:creationId xmlns:a16="http://schemas.microsoft.com/office/drawing/2014/main" id="{DC1B3232-3A6E-48E4-A40D-1B30E3D8F8B6}"/>
                    </a:ext>
                  </a:extLst>
                </p14:cNvPr>
                <p14:cNvContentPartPr/>
                <p14:nvPr/>
              </p14:nvContentPartPr>
              <p14:xfrm>
                <a:off x="10026733" y="1892352"/>
                <a:ext cx="96480" cy="156600"/>
              </p14:xfrm>
            </p:contentPart>
          </mc:Choice>
          <mc:Fallback>
            <p:pic>
              <p:nvPicPr>
                <p:cNvPr id="206" name="Freihand 205">
                  <a:extLst>
                    <a:ext uri="{FF2B5EF4-FFF2-40B4-BE49-F238E27FC236}">
                      <a16:creationId xmlns:a16="http://schemas.microsoft.com/office/drawing/2014/main" id="{DC1B3232-3A6E-48E4-A40D-1B30E3D8F8B6}"/>
                    </a:ext>
                  </a:extLst>
                </p:cNvPr>
                <p:cNvPicPr/>
                <p:nvPr/>
              </p:nvPicPr>
              <p:blipFill>
                <a:blip r:embed="rId320"/>
                <a:stretch>
                  <a:fillRect/>
                </a:stretch>
              </p:blipFill>
              <p:spPr>
                <a:xfrm>
                  <a:off x="10022413" y="1888032"/>
                  <a:ext cx="105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7" name="Freihand 206">
                  <a:extLst>
                    <a:ext uri="{FF2B5EF4-FFF2-40B4-BE49-F238E27FC236}">
                      <a16:creationId xmlns:a16="http://schemas.microsoft.com/office/drawing/2014/main" id="{D1E7C3FF-DFBD-4163-A04C-F69233E8307F}"/>
                    </a:ext>
                  </a:extLst>
                </p14:cNvPr>
                <p14:cNvContentPartPr/>
                <p14:nvPr/>
              </p14:nvContentPartPr>
              <p14:xfrm>
                <a:off x="10144813" y="1863192"/>
                <a:ext cx="36720" cy="213120"/>
              </p14:xfrm>
            </p:contentPart>
          </mc:Choice>
          <mc:Fallback>
            <p:pic>
              <p:nvPicPr>
                <p:cNvPr id="207" name="Freihand 206">
                  <a:extLst>
                    <a:ext uri="{FF2B5EF4-FFF2-40B4-BE49-F238E27FC236}">
                      <a16:creationId xmlns:a16="http://schemas.microsoft.com/office/drawing/2014/main" id="{D1E7C3FF-DFBD-4163-A04C-F69233E8307F}"/>
                    </a:ext>
                  </a:extLst>
                </p:cNvPr>
                <p:cNvPicPr/>
                <p:nvPr/>
              </p:nvPicPr>
              <p:blipFill>
                <a:blip r:embed="rId322"/>
                <a:stretch>
                  <a:fillRect/>
                </a:stretch>
              </p:blipFill>
              <p:spPr>
                <a:xfrm>
                  <a:off x="10140493" y="1858872"/>
                  <a:ext cx="453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8" name="Freihand 207">
                  <a:extLst>
                    <a:ext uri="{FF2B5EF4-FFF2-40B4-BE49-F238E27FC236}">
                      <a16:creationId xmlns:a16="http://schemas.microsoft.com/office/drawing/2014/main" id="{505635CF-D575-43D8-B68D-0C52C225F3A7}"/>
                    </a:ext>
                  </a:extLst>
                </p14:cNvPr>
                <p14:cNvContentPartPr/>
                <p14:nvPr/>
              </p14:nvContentPartPr>
              <p14:xfrm>
                <a:off x="10215373" y="1920432"/>
                <a:ext cx="18000" cy="104400"/>
              </p14:xfrm>
            </p:contentPart>
          </mc:Choice>
          <mc:Fallback>
            <p:pic>
              <p:nvPicPr>
                <p:cNvPr id="208" name="Freihand 207">
                  <a:extLst>
                    <a:ext uri="{FF2B5EF4-FFF2-40B4-BE49-F238E27FC236}">
                      <a16:creationId xmlns:a16="http://schemas.microsoft.com/office/drawing/2014/main" id="{505635CF-D575-43D8-B68D-0C52C225F3A7}"/>
                    </a:ext>
                  </a:extLst>
                </p:cNvPr>
                <p:cNvPicPr/>
                <p:nvPr/>
              </p:nvPicPr>
              <p:blipFill>
                <a:blip r:embed="rId324"/>
                <a:stretch>
                  <a:fillRect/>
                </a:stretch>
              </p:blipFill>
              <p:spPr>
                <a:xfrm>
                  <a:off x="10211053" y="1916112"/>
                  <a:ext cx="26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9" name="Freihand 208">
                  <a:extLst>
                    <a:ext uri="{FF2B5EF4-FFF2-40B4-BE49-F238E27FC236}">
                      <a16:creationId xmlns:a16="http://schemas.microsoft.com/office/drawing/2014/main" id="{26010DBE-6D69-41E7-B723-E05CD648E9A7}"/>
                    </a:ext>
                  </a:extLst>
                </p14:cNvPr>
                <p14:cNvContentPartPr/>
                <p14:nvPr/>
              </p14:nvContentPartPr>
              <p14:xfrm>
                <a:off x="10262893" y="1900992"/>
                <a:ext cx="23760" cy="141840"/>
              </p14:xfrm>
            </p:contentPart>
          </mc:Choice>
          <mc:Fallback>
            <p:pic>
              <p:nvPicPr>
                <p:cNvPr id="209" name="Freihand 208">
                  <a:extLst>
                    <a:ext uri="{FF2B5EF4-FFF2-40B4-BE49-F238E27FC236}">
                      <a16:creationId xmlns:a16="http://schemas.microsoft.com/office/drawing/2014/main" id="{26010DBE-6D69-41E7-B723-E05CD648E9A7}"/>
                    </a:ext>
                  </a:extLst>
                </p:cNvPr>
                <p:cNvPicPr/>
                <p:nvPr/>
              </p:nvPicPr>
              <p:blipFill>
                <a:blip r:embed="rId326"/>
                <a:stretch>
                  <a:fillRect/>
                </a:stretch>
              </p:blipFill>
              <p:spPr>
                <a:xfrm>
                  <a:off x="10258573" y="1896672"/>
                  <a:ext cx="32400" cy="150480"/>
                </a:xfrm>
                <a:prstGeom prst="rect">
                  <a:avLst/>
                </a:prstGeom>
              </p:spPr>
            </p:pic>
          </mc:Fallback>
        </mc:AlternateContent>
      </p:grpSp>
      <p:grpSp>
        <p:nvGrpSpPr>
          <p:cNvPr id="213" name="Gruppieren 212">
            <a:extLst>
              <a:ext uri="{FF2B5EF4-FFF2-40B4-BE49-F238E27FC236}">
                <a16:creationId xmlns:a16="http://schemas.microsoft.com/office/drawing/2014/main" id="{D0693FB0-8D5A-4A57-9530-F638B8188825}"/>
              </a:ext>
            </a:extLst>
          </p:cNvPr>
          <p:cNvGrpSpPr/>
          <p:nvPr/>
        </p:nvGrpSpPr>
        <p:grpSpPr>
          <a:xfrm>
            <a:off x="8462173" y="2411472"/>
            <a:ext cx="207360" cy="231840"/>
            <a:chOff x="8462173" y="2411472"/>
            <a:chExt cx="207360" cy="231840"/>
          </a:xfrm>
        </p:grpSpPr>
        <mc:AlternateContent xmlns:mc="http://schemas.openxmlformats.org/markup-compatibility/2006">
          <mc:Choice xmlns:p14="http://schemas.microsoft.com/office/powerpoint/2010/main" Requires="p14">
            <p:contentPart p14:bwMode="auto" r:id="rId327">
              <p14:nvContentPartPr>
                <p14:cNvPr id="211" name="Freihand 210">
                  <a:extLst>
                    <a:ext uri="{FF2B5EF4-FFF2-40B4-BE49-F238E27FC236}">
                      <a16:creationId xmlns:a16="http://schemas.microsoft.com/office/drawing/2014/main" id="{E51C8B1B-F70E-4396-A536-517B16792303}"/>
                    </a:ext>
                  </a:extLst>
                </p14:cNvPr>
                <p14:cNvContentPartPr/>
                <p14:nvPr/>
              </p14:nvContentPartPr>
              <p14:xfrm>
                <a:off x="8462173" y="2420112"/>
                <a:ext cx="132840" cy="223200"/>
              </p14:xfrm>
            </p:contentPart>
          </mc:Choice>
          <mc:Fallback>
            <p:pic>
              <p:nvPicPr>
                <p:cNvPr id="211" name="Freihand 210">
                  <a:extLst>
                    <a:ext uri="{FF2B5EF4-FFF2-40B4-BE49-F238E27FC236}">
                      <a16:creationId xmlns:a16="http://schemas.microsoft.com/office/drawing/2014/main" id="{E51C8B1B-F70E-4396-A536-517B16792303}"/>
                    </a:ext>
                  </a:extLst>
                </p:cNvPr>
                <p:cNvPicPr/>
                <p:nvPr/>
              </p:nvPicPr>
              <p:blipFill>
                <a:blip r:embed="rId328"/>
                <a:stretch>
                  <a:fillRect/>
                </a:stretch>
              </p:blipFill>
              <p:spPr>
                <a:xfrm>
                  <a:off x="8457853" y="2415792"/>
                  <a:ext cx="1414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2" name="Freihand 211">
                  <a:extLst>
                    <a:ext uri="{FF2B5EF4-FFF2-40B4-BE49-F238E27FC236}">
                      <a16:creationId xmlns:a16="http://schemas.microsoft.com/office/drawing/2014/main" id="{EA3BEE52-9248-4259-AC23-426263B01439}"/>
                    </a:ext>
                  </a:extLst>
                </p14:cNvPr>
                <p14:cNvContentPartPr/>
                <p14:nvPr/>
              </p14:nvContentPartPr>
              <p14:xfrm>
                <a:off x="8486293" y="2411472"/>
                <a:ext cx="183240" cy="156960"/>
              </p14:xfrm>
            </p:contentPart>
          </mc:Choice>
          <mc:Fallback>
            <p:pic>
              <p:nvPicPr>
                <p:cNvPr id="212" name="Freihand 211">
                  <a:extLst>
                    <a:ext uri="{FF2B5EF4-FFF2-40B4-BE49-F238E27FC236}">
                      <a16:creationId xmlns:a16="http://schemas.microsoft.com/office/drawing/2014/main" id="{EA3BEE52-9248-4259-AC23-426263B01439}"/>
                    </a:ext>
                  </a:extLst>
                </p:cNvPr>
                <p:cNvPicPr/>
                <p:nvPr/>
              </p:nvPicPr>
              <p:blipFill>
                <a:blip r:embed="rId330"/>
                <a:stretch>
                  <a:fillRect/>
                </a:stretch>
              </p:blipFill>
              <p:spPr>
                <a:xfrm>
                  <a:off x="8481973" y="2407152"/>
                  <a:ext cx="191880" cy="165600"/>
                </a:xfrm>
                <a:prstGeom prst="rect">
                  <a:avLst/>
                </a:prstGeom>
              </p:spPr>
            </p:pic>
          </mc:Fallback>
        </mc:AlternateContent>
      </p:grpSp>
      <p:grpSp>
        <p:nvGrpSpPr>
          <p:cNvPr id="221" name="Gruppieren 220">
            <a:extLst>
              <a:ext uri="{FF2B5EF4-FFF2-40B4-BE49-F238E27FC236}">
                <a16:creationId xmlns:a16="http://schemas.microsoft.com/office/drawing/2014/main" id="{7A1060B0-2044-40A6-849B-778185ED6CBF}"/>
              </a:ext>
            </a:extLst>
          </p:cNvPr>
          <p:cNvGrpSpPr/>
          <p:nvPr/>
        </p:nvGrpSpPr>
        <p:grpSpPr>
          <a:xfrm>
            <a:off x="10688053" y="2222112"/>
            <a:ext cx="608040" cy="210960"/>
            <a:chOff x="10688053" y="2222112"/>
            <a:chExt cx="608040" cy="210960"/>
          </a:xfrm>
        </p:grpSpPr>
        <mc:AlternateContent xmlns:mc="http://schemas.openxmlformats.org/markup-compatibility/2006">
          <mc:Choice xmlns:p14="http://schemas.microsoft.com/office/powerpoint/2010/main" Requires="p14">
            <p:contentPart p14:bwMode="auto" r:id="rId331">
              <p14:nvContentPartPr>
                <p14:cNvPr id="214" name="Freihand 213">
                  <a:extLst>
                    <a:ext uri="{FF2B5EF4-FFF2-40B4-BE49-F238E27FC236}">
                      <a16:creationId xmlns:a16="http://schemas.microsoft.com/office/drawing/2014/main" id="{54F7D104-BC6D-4798-A5EA-02E6823E8560}"/>
                    </a:ext>
                  </a:extLst>
                </p14:cNvPr>
                <p14:cNvContentPartPr/>
                <p14:nvPr/>
              </p14:nvContentPartPr>
              <p14:xfrm>
                <a:off x="10688053" y="2289792"/>
                <a:ext cx="114120" cy="143280"/>
              </p14:xfrm>
            </p:contentPart>
          </mc:Choice>
          <mc:Fallback>
            <p:pic>
              <p:nvPicPr>
                <p:cNvPr id="214" name="Freihand 213">
                  <a:extLst>
                    <a:ext uri="{FF2B5EF4-FFF2-40B4-BE49-F238E27FC236}">
                      <a16:creationId xmlns:a16="http://schemas.microsoft.com/office/drawing/2014/main" id="{54F7D104-BC6D-4798-A5EA-02E6823E8560}"/>
                    </a:ext>
                  </a:extLst>
                </p:cNvPr>
                <p:cNvPicPr/>
                <p:nvPr/>
              </p:nvPicPr>
              <p:blipFill>
                <a:blip r:embed="rId332"/>
                <a:stretch>
                  <a:fillRect/>
                </a:stretch>
              </p:blipFill>
              <p:spPr>
                <a:xfrm>
                  <a:off x="10683733" y="2285472"/>
                  <a:ext cx="122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5" name="Freihand 214">
                  <a:extLst>
                    <a:ext uri="{FF2B5EF4-FFF2-40B4-BE49-F238E27FC236}">
                      <a16:creationId xmlns:a16="http://schemas.microsoft.com/office/drawing/2014/main" id="{75DE5DC1-8E9B-400A-AA9A-E7042B34FC43}"/>
                    </a:ext>
                  </a:extLst>
                </p14:cNvPr>
                <p14:cNvContentPartPr/>
                <p14:nvPr/>
              </p14:nvContentPartPr>
              <p14:xfrm>
                <a:off x="10787413" y="2305272"/>
                <a:ext cx="102600" cy="95400"/>
              </p14:xfrm>
            </p:contentPart>
          </mc:Choice>
          <mc:Fallback>
            <p:pic>
              <p:nvPicPr>
                <p:cNvPr id="215" name="Freihand 214">
                  <a:extLst>
                    <a:ext uri="{FF2B5EF4-FFF2-40B4-BE49-F238E27FC236}">
                      <a16:creationId xmlns:a16="http://schemas.microsoft.com/office/drawing/2014/main" id="{75DE5DC1-8E9B-400A-AA9A-E7042B34FC43}"/>
                    </a:ext>
                  </a:extLst>
                </p:cNvPr>
                <p:cNvPicPr/>
                <p:nvPr/>
              </p:nvPicPr>
              <p:blipFill>
                <a:blip r:embed="rId334"/>
                <a:stretch>
                  <a:fillRect/>
                </a:stretch>
              </p:blipFill>
              <p:spPr>
                <a:xfrm>
                  <a:off x="10783093" y="2300952"/>
                  <a:ext cx="111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6" name="Freihand 215">
                  <a:extLst>
                    <a:ext uri="{FF2B5EF4-FFF2-40B4-BE49-F238E27FC236}">
                      <a16:creationId xmlns:a16="http://schemas.microsoft.com/office/drawing/2014/main" id="{326FB32E-3D6E-48FC-BB32-DD4B4AF9F59E}"/>
                    </a:ext>
                  </a:extLst>
                </p14:cNvPr>
                <p14:cNvContentPartPr/>
                <p14:nvPr/>
              </p14:nvContentPartPr>
              <p14:xfrm>
                <a:off x="10888933" y="2307432"/>
                <a:ext cx="98280" cy="94680"/>
              </p14:xfrm>
            </p:contentPart>
          </mc:Choice>
          <mc:Fallback>
            <p:pic>
              <p:nvPicPr>
                <p:cNvPr id="216" name="Freihand 215">
                  <a:extLst>
                    <a:ext uri="{FF2B5EF4-FFF2-40B4-BE49-F238E27FC236}">
                      <a16:creationId xmlns:a16="http://schemas.microsoft.com/office/drawing/2014/main" id="{326FB32E-3D6E-48FC-BB32-DD4B4AF9F59E}"/>
                    </a:ext>
                  </a:extLst>
                </p:cNvPr>
                <p:cNvPicPr/>
                <p:nvPr/>
              </p:nvPicPr>
              <p:blipFill>
                <a:blip r:embed="rId336"/>
                <a:stretch>
                  <a:fillRect/>
                </a:stretch>
              </p:blipFill>
              <p:spPr>
                <a:xfrm>
                  <a:off x="10884613" y="2303112"/>
                  <a:ext cx="106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7" name="Freihand 216">
                  <a:extLst>
                    <a:ext uri="{FF2B5EF4-FFF2-40B4-BE49-F238E27FC236}">
                      <a16:creationId xmlns:a16="http://schemas.microsoft.com/office/drawing/2014/main" id="{5CBF9286-5EDD-46D7-B6F9-48166248A41E}"/>
                    </a:ext>
                  </a:extLst>
                </p14:cNvPr>
                <p14:cNvContentPartPr/>
                <p14:nvPr/>
              </p14:nvContentPartPr>
              <p14:xfrm>
                <a:off x="10985053" y="2263152"/>
                <a:ext cx="102600" cy="132840"/>
              </p14:xfrm>
            </p:contentPart>
          </mc:Choice>
          <mc:Fallback>
            <p:pic>
              <p:nvPicPr>
                <p:cNvPr id="217" name="Freihand 216">
                  <a:extLst>
                    <a:ext uri="{FF2B5EF4-FFF2-40B4-BE49-F238E27FC236}">
                      <a16:creationId xmlns:a16="http://schemas.microsoft.com/office/drawing/2014/main" id="{5CBF9286-5EDD-46D7-B6F9-48166248A41E}"/>
                    </a:ext>
                  </a:extLst>
                </p:cNvPr>
                <p:cNvPicPr/>
                <p:nvPr/>
              </p:nvPicPr>
              <p:blipFill>
                <a:blip r:embed="rId338"/>
                <a:stretch>
                  <a:fillRect/>
                </a:stretch>
              </p:blipFill>
              <p:spPr>
                <a:xfrm>
                  <a:off x="10980733" y="2258832"/>
                  <a:ext cx="111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8" name="Freihand 217">
                  <a:extLst>
                    <a:ext uri="{FF2B5EF4-FFF2-40B4-BE49-F238E27FC236}">
                      <a16:creationId xmlns:a16="http://schemas.microsoft.com/office/drawing/2014/main" id="{3DAAA311-AD77-4AD7-B1A2-5A5DD1411FE8}"/>
                    </a:ext>
                  </a:extLst>
                </p14:cNvPr>
                <p14:cNvContentPartPr/>
                <p14:nvPr/>
              </p14:nvContentPartPr>
              <p14:xfrm>
                <a:off x="11091973" y="2222112"/>
                <a:ext cx="53280" cy="181080"/>
              </p14:xfrm>
            </p:contentPart>
          </mc:Choice>
          <mc:Fallback>
            <p:pic>
              <p:nvPicPr>
                <p:cNvPr id="218" name="Freihand 217">
                  <a:extLst>
                    <a:ext uri="{FF2B5EF4-FFF2-40B4-BE49-F238E27FC236}">
                      <a16:creationId xmlns:a16="http://schemas.microsoft.com/office/drawing/2014/main" id="{3DAAA311-AD77-4AD7-B1A2-5A5DD1411FE8}"/>
                    </a:ext>
                  </a:extLst>
                </p:cNvPr>
                <p:cNvPicPr/>
                <p:nvPr/>
              </p:nvPicPr>
              <p:blipFill>
                <a:blip r:embed="rId340"/>
                <a:stretch>
                  <a:fillRect/>
                </a:stretch>
              </p:blipFill>
              <p:spPr>
                <a:xfrm>
                  <a:off x="11087653" y="2217792"/>
                  <a:ext cx="61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9" name="Freihand 218">
                  <a:extLst>
                    <a:ext uri="{FF2B5EF4-FFF2-40B4-BE49-F238E27FC236}">
                      <a16:creationId xmlns:a16="http://schemas.microsoft.com/office/drawing/2014/main" id="{5FB59C42-59E1-458A-A0C1-CBEF51CC1363}"/>
                    </a:ext>
                  </a:extLst>
                </p14:cNvPr>
                <p14:cNvContentPartPr/>
                <p14:nvPr/>
              </p14:nvContentPartPr>
              <p14:xfrm>
                <a:off x="11150653" y="2288352"/>
                <a:ext cx="73440" cy="79920"/>
              </p14:xfrm>
            </p:contentPart>
          </mc:Choice>
          <mc:Fallback>
            <p:pic>
              <p:nvPicPr>
                <p:cNvPr id="219" name="Freihand 218">
                  <a:extLst>
                    <a:ext uri="{FF2B5EF4-FFF2-40B4-BE49-F238E27FC236}">
                      <a16:creationId xmlns:a16="http://schemas.microsoft.com/office/drawing/2014/main" id="{5FB59C42-59E1-458A-A0C1-CBEF51CC1363}"/>
                    </a:ext>
                  </a:extLst>
                </p:cNvPr>
                <p:cNvPicPr/>
                <p:nvPr/>
              </p:nvPicPr>
              <p:blipFill>
                <a:blip r:embed="rId342"/>
                <a:stretch>
                  <a:fillRect/>
                </a:stretch>
              </p:blipFill>
              <p:spPr>
                <a:xfrm>
                  <a:off x="11146333" y="2284032"/>
                  <a:ext cx="82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0" name="Freihand 219">
                  <a:extLst>
                    <a:ext uri="{FF2B5EF4-FFF2-40B4-BE49-F238E27FC236}">
                      <a16:creationId xmlns:a16="http://schemas.microsoft.com/office/drawing/2014/main" id="{40FC4D91-963F-4C94-A362-F99E723CF541}"/>
                    </a:ext>
                  </a:extLst>
                </p14:cNvPr>
                <p14:cNvContentPartPr/>
                <p14:nvPr/>
              </p14:nvContentPartPr>
              <p14:xfrm>
                <a:off x="11197093" y="2283312"/>
                <a:ext cx="99000" cy="128160"/>
              </p14:xfrm>
            </p:contentPart>
          </mc:Choice>
          <mc:Fallback>
            <p:pic>
              <p:nvPicPr>
                <p:cNvPr id="220" name="Freihand 219">
                  <a:extLst>
                    <a:ext uri="{FF2B5EF4-FFF2-40B4-BE49-F238E27FC236}">
                      <a16:creationId xmlns:a16="http://schemas.microsoft.com/office/drawing/2014/main" id="{40FC4D91-963F-4C94-A362-F99E723CF541}"/>
                    </a:ext>
                  </a:extLst>
                </p:cNvPr>
                <p:cNvPicPr/>
                <p:nvPr/>
              </p:nvPicPr>
              <p:blipFill>
                <a:blip r:embed="rId344"/>
                <a:stretch>
                  <a:fillRect/>
                </a:stretch>
              </p:blipFill>
              <p:spPr>
                <a:xfrm>
                  <a:off x="11192773" y="2278992"/>
                  <a:ext cx="107640" cy="136800"/>
                </a:xfrm>
                <a:prstGeom prst="rect">
                  <a:avLst/>
                </a:prstGeom>
              </p:spPr>
            </p:pic>
          </mc:Fallback>
        </mc:AlternateContent>
      </p:grpSp>
      <p:grpSp>
        <p:nvGrpSpPr>
          <p:cNvPr id="236" name="Gruppieren 235">
            <a:extLst>
              <a:ext uri="{FF2B5EF4-FFF2-40B4-BE49-F238E27FC236}">
                <a16:creationId xmlns:a16="http://schemas.microsoft.com/office/drawing/2014/main" id="{ECB6BECB-8151-4911-8247-D7FB4E14C294}"/>
              </a:ext>
            </a:extLst>
          </p:cNvPr>
          <p:cNvGrpSpPr/>
          <p:nvPr/>
        </p:nvGrpSpPr>
        <p:grpSpPr>
          <a:xfrm>
            <a:off x="8786893" y="2363952"/>
            <a:ext cx="976680" cy="178560"/>
            <a:chOff x="8786893" y="2363952"/>
            <a:chExt cx="976680" cy="178560"/>
          </a:xfrm>
        </p:grpSpPr>
        <mc:AlternateContent xmlns:mc="http://schemas.openxmlformats.org/markup-compatibility/2006">
          <mc:Choice xmlns:p14="http://schemas.microsoft.com/office/powerpoint/2010/main" Requires="p14">
            <p:contentPart p14:bwMode="auto" r:id="rId345">
              <p14:nvContentPartPr>
                <p14:cNvPr id="222" name="Freihand 221">
                  <a:extLst>
                    <a:ext uri="{FF2B5EF4-FFF2-40B4-BE49-F238E27FC236}">
                      <a16:creationId xmlns:a16="http://schemas.microsoft.com/office/drawing/2014/main" id="{34C068B0-7AF4-4911-B717-7F1218C92967}"/>
                    </a:ext>
                  </a:extLst>
                </p14:cNvPr>
                <p14:cNvContentPartPr/>
                <p14:nvPr/>
              </p14:nvContentPartPr>
              <p14:xfrm>
                <a:off x="8850973" y="2435592"/>
                <a:ext cx="13680" cy="106920"/>
              </p14:xfrm>
            </p:contentPart>
          </mc:Choice>
          <mc:Fallback>
            <p:pic>
              <p:nvPicPr>
                <p:cNvPr id="222" name="Freihand 221">
                  <a:extLst>
                    <a:ext uri="{FF2B5EF4-FFF2-40B4-BE49-F238E27FC236}">
                      <a16:creationId xmlns:a16="http://schemas.microsoft.com/office/drawing/2014/main" id="{34C068B0-7AF4-4911-B717-7F1218C92967}"/>
                    </a:ext>
                  </a:extLst>
                </p:cNvPr>
                <p:cNvPicPr/>
                <p:nvPr/>
              </p:nvPicPr>
              <p:blipFill>
                <a:blip r:embed="rId346"/>
                <a:stretch>
                  <a:fillRect/>
                </a:stretch>
              </p:blipFill>
              <p:spPr>
                <a:xfrm>
                  <a:off x="8846653" y="2431272"/>
                  <a:ext cx="22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3" name="Freihand 222">
                  <a:extLst>
                    <a:ext uri="{FF2B5EF4-FFF2-40B4-BE49-F238E27FC236}">
                      <a16:creationId xmlns:a16="http://schemas.microsoft.com/office/drawing/2014/main" id="{EAE33BDC-F50B-44F0-954B-308FEAFE17D8}"/>
                    </a:ext>
                  </a:extLst>
                </p14:cNvPr>
                <p14:cNvContentPartPr/>
                <p14:nvPr/>
              </p14:nvContentPartPr>
              <p14:xfrm>
                <a:off x="8786893" y="2413272"/>
                <a:ext cx="150480" cy="16560"/>
              </p14:xfrm>
            </p:contentPart>
          </mc:Choice>
          <mc:Fallback>
            <p:pic>
              <p:nvPicPr>
                <p:cNvPr id="223" name="Freihand 222">
                  <a:extLst>
                    <a:ext uri="{FF2B5EF4-FFF2-40B4-BE49-F238E27FC236}">
                      <a16:creationId xmlns:a16="http://schemas.microsoft.com/office/drawing/2014/main" id="{EAE33BDC-F50B-44F0-954B-308FEAFE17D8}"/>
                    </a:ext>
                  </a:extLst>
                </p:cNvPr>
                <p:cNvPicPr/>
                <p:nvPr/>
              </p:nvPicPr>
              <p:blipFill>
                <a:blip r:embed="rId348"/>
                <a:stretch>
                  <a:fillRect/>
                </a:stretch>
              </p:blipFill>
              <p:spPr>
                <a:xfrm>
                  <a:off x="8782573" y="2408952"/>
                  <a:ext cx="159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4" name="Freihand 223">
                  <a:extLst>
                    <a:ext uri="{FF2B5EF4-FFF2-40B4-BE49-F238E27FC236}">
                      <a16:creationId xmlns:a16="http://schemas.microsoft.com/office/drawing/2014/main" id="{270B4141-3B07-4381-B0DE-5F647BFCF9C8}"/>
                    </a:ext>
                  </a:extLst>
                </p14:cNvPr>
                <p14:cNvContentPartPr/>
                <p14:nvPr/>
              </p14:nvContentPartPr>
              <p14:xfrm>
                <a:off x="8789773" y="2474112"/>
                <a:ext cx="120960" cy="9000"/>
              </p14:xfrm>
            </p:contentPart>
          </mc:Choice>
          <mc:Fallback>
            <p:pic>
              <p:nvPicPr>
                <p:cNvPr id="224" name="Freihand 223">
                  <a:extLst>
                    <a:ext uri="{FF2B5EF4-FFF2-40B4-BE49-F238E27FC236}">
                      <a16:creationId xmlns:a16="http://schemas.microsoft.com/office/drawing/2014/main" id="{270B4141-3B07-4381-B0DE-5F647BFCF9C8}"/>
                    </a:ext>
                  </a:extLst>
                </p:cNvPr>
                <p:cNvPicPr/>
                <p:nvPr/>
              </p:nvPicPr>
              <p:blipFill>
                <a:blip r:embed="rId350"/>
                <a:stretch>
                  <a:fillRect/>
                </a:stretch>
              </p:blipFill>
              <p:spPr>
                <a:xfrm>
                  <a:off x="8785453" y="2469792"/>
                  <a:ext cx="129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5" name="Freihand 224">
                  <a:extLst>
                    <a:ext uri="{FF2B5EF4-FFF2-40B4-BE49-F238E27FC236}">
                      <a16:creationId xmlns:a16="http://schemas.microsoft.com/office/drawing/2014/main" id="{A01B4B6D-CE72-4C7E-BB42-8F80B07E8D41}"/>
                    </a:ext>
                  </a:extLst>
                </p14:cNvPr>
                <p14:cNvContentPartPr/>
                <p14:nvPr/>
              </p14:nvContentPartPr>
              <p14:xfrm>
                <a:off x="8915053" y="2424072"/>
                <a:ext cx="176400" cy="115920"/>
              </p14:xfrm>
            </p:contentPart>
          </mc:Choice>
          <mc:Fallback>
            <p:pic>
              <p:nvPicPr>
                <p:cNvPr id="225" name="Freihand 224">
                  <a:extLst>
                    <a:ext uri="{FF2B5EF4-FFF2-40B4-BE49-F238E27FC236}">
                      <a16:creationId xmlns:a16="http://schemas.microsoft.com/office/drawing/2014/main" id="{A01B4B6D-CE72-4C7E-BB42-8F80B07E8D41}"/>
                    </a:ext>
                  </a:extLst>
                </p:cNvPr>
                <p:cNvPicPr/>
                <p:nvPr/>
              </p:nvPicPr>
              <p:blipFill>
                <a:blip r:embed="rId352"/>
                <a:stretch>
                  <a:fillRect/>
                </a:stretch>
              </p:blipFill>
              <p:spPr>
                <a:xfrm>
                  <a:off x="8910733" y="2419752"/>
                  <a:ext cx="185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6" name="Freihand 225">
                  <a:extLst>
                    <a:ext uri="{FF2B5EF4-FFF2-40B4-BE49-F238E27FC236}">
                      <a16:creationId xmlns:a16="http://schemas.microsoft.com/office/drawing/2014/main" id="{FED90518-455D-446A-8EFC-73ACE2A24DB5}"/>
                    </a:ext>
                  </a:extLst>
                </p14:cNvPr>
                <p14:cNvContentPartPr/>
                <p14:nvPr/>
              </p14:nvContentPartPr>
              <p14:xfrm>
                <a:off x="9143293" y="2445672"/>
                <a:ext cx="164520" cy="78480"/>
              </p14:xfrm>
            </p:contentPart>
          </mc:Choice>
          <mc:Fallback>
            <p:pic>
              <p:nvPicPr>
                <p:cNvPr id="226" name="Freihand 225">
                  <a:extLst>
                    <a:ext uri="{FF2B5EF4-FFF2-40B4-BE49-F238E27FC236}">
                      <a16:creationId xmlns:a16="http://schemas.microsoft.com/office/drawing/2014/main" id="{FED90518-455D-446A-8EFC-73ACE2A24DB5}"/>
                    </a:ext>
                  </a:extLst>
                </p:cNvPr>
                <p:cNvPicPr/>
                <p:nvPr/>
              </p:nvPicPr>
              <p:blipFill>
                <a:blip r:embed="rId354"/>
                <a:stretch>
                  <a:fillRect/>
                </a:stretch>
              </p:blipFill>
              <p:spPr>
                <a:xfrm>
                  <a:off x="9138973" y="2441352"/>
                  <a:ext cx="173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7" name="Freihand 226">
                  <a:extLst>
                    <a:ext uri="{FF2B5EF4-FFF2-40B4-BE49-F238E27FC236}">
                      <a16:creationId xmlns:a16="http://schemas.microsoft.com/office/drawing/2014/main" id="{65B69C12-ACBB-48CA-9870-CC88A54BC940}"/>
                    </a:ext>
                  </a:extLst>
                </p14:cNvPr>
                <p14:cNvContentPartPr/>
                <p14:nvPr/>
              </p14:nvContentPartPr>
              <p14:xfrm>
                <a:off x="9355693" y="2425512"/>
                <a:ext cx="88920" cy="88200"/>
              </p14:xfrm>
            </p:contentPart>
          </mc:Choice>
          <mc:Fallback>
            <p:pic>
              <p:nvPicPr>
                <p:cNvPr id="227" name="Freihand 226">
                  <a:extLst>
                    <a:ext uri="{FF2B5EF4-FFF2-40B4-BE49-F238E27FC236}">
                      <a16:creationId xmlns:a16="http://schemas.microsoft.com/office/drawing/2014/main" id="{65B69C12-ACBB-48CA-9870-CC88A54BC940}"/>
                    </a:ext>
                  </a:extLst>
                </p:cNvPr>
                <p:cNvPicPr/>
                <p:nvPr/>
              </p:nvPicPr>
              <p:blipFill>
                <a:blip r:embed="rId356"/>
                <a:stretch>
                  <a:fillRect/>
                </a:stretch>
              </p:blipFill>
              <p:spPr>
                <a:xfrm>
                  <a:off x="9351373" y="2421192"/>
                  <a:ext cx="97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8" name="Freihand 227">
                  <a:extLst>
                    <a:ext uri="{FF2B5EF4-FFF2-40B4-BE49-F238E27FC236}">
                      <a16:creationId xmlns:a16="http://schemas.microsoft.com/office/drawing/2014/main" id="{D633A7D6-DB92-4D17-9A46-B771279CB012}"/>
                    </a:ext>
                  </a:extLst>
                </p14:cNvPr>
                <p14:cNvContentPartPr/>
                <p14:nvPr/>
              </p14:nvContentPartPr>
              <p14:xfrm>
                <a:off x="9346333" y="2456112"/>
                <a:ext cx="99360" cy="29520"/>
              </p14:xfrm>
            </p:contentPart>
          </mc:Choice>
          <mc:Fallback>
            <p:pic>
              <p:nvPicPr>
                <p:cNvPr id="228" name="Freihand 227">
                  <a:extLst>
                    <a:ext uri="{FF2B5EF4-FFF2-40B4-BE49-F238E27FC236}">
                      <a16:creationId xmlns:a16="http://schemas.microsoft.com/office/drawing/2014/main" id="{D633A7D6-DB92-4D17-9A46-B771279CB012}"/>
                    </a:ext>
                  </a:extLst>
                </p:cNvPr>
                <p:cNvPicPr/>
                <p:nvPr/>
              </p:nvPicPr>
              <p:blipFill>
                <a:blip r:embed="rId358"/>
                <a:stretch>
                  <a:fillRect/>
                </a:stretch>
              </p:blipFill>
              <p:spPr>
                <a:xfrm>
                  <a:off x="9342013" y="2451792"/>
                  <a:ext cx="108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9" name="Freihand 228">
                  <a:extLst>
                    <a:ext uri="{FF2B5EF4-FFF2-40B4-BE49-F238E27FC236}">
                      <a16:creationId xmlns:a16="http://schemas.microsoft.com/office/drawing/2014/main" id="{64354D32-5499-4C4E-83BA-2138B6FAB04D}"/>
                    </a:ext>
                  </a:extLst>
                </p14:cNvPr>
                <p14:cNvContentPartPr/>
                <p14:nvPr/>
              </p14:nvContentPartPr>
              <p14:xfrm>
                <a:off x="9481693" y="2363952"/>
                <a:ext cx="94680" cy="115920"/>
              </p14:xfrm>
            </p:contentPart>
          </mc:Choice>
          <mc:Fallback>
            <p:pic>
              <p:nvPicPr>
                <p:cNvPr id="229" name="Freihand 228">
                  <a:extLst>
                    <a:ext uri="{FF2B5EF4-FFF2-40B4-BE49-F238E27FC236}">
                      <a16:creationId xmlns:a16="http://schemas.microsoft.com/office/drawing/2014/main" id="{64354D32-5499-4C4E-83BA-2138B6FAB04D}"/>
                    </a:ext>
                  </a:extLst>
                </p:cNvPr>
                <p:cNvPicPr/>
                <p:nvPr/>
              </p:nvPicPr>
              <p:blipFill>
                <a:blip r:embed="rId360"/>
                <a:stretch>
                  <a:fillRect/>
                </a:stretch>
              </p:blipFill>
              <p:spPr>
                <a:xfrm>
                  <a:off x="9477373" y="2359632"/>
                  <a:ext cx="103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0" name="Freihand 229">
                  <a:extLst>
                    <a:ext uri="{FF2B5EF4-FFF2-40B4-BE49-F238E27FC236}">
                      <a16:creationId xmlns:a16="http://schemas.microsoft.com/office/drawing/2014/main" id="{02CBAC35-4A1E-4FC1-A408-478F215297A1}"/>
                    </a:ext>
                  </a:extLst>
                </p14:cNvPr>
                <p14:cNvContentPartPr/>
                <p14:nvPr/>
              </p14:nvContentPartPr>
              <p14:xfrm>
                <a:off x="9518773" y="2428752"/>
                <a:ext cx="160200" cy="60840"/>
              </p14:xfrm>
            </p:contentPart>
          </mc:Choice>
          <mc:Fallback>
            <p:pic>
              <p:nvPicPr>
                <p:cNvPr id="230" name="Freihand 229">
                  <a:extLst>
                    <a:ext uri="{FF2B5EF4-FFF2-40B4-BE49-F238E27FC236}">
                      <a16:creationId xmlns:a16="http://schemas.microsoft.com/office/drawing/2014/main" id="{02CBAC35-4A1E-4FC1-A408-478F215297A1}"/>
                    </a:ext>
                  </a:extLst>
                </p:cNvPr>
                <p:cNvPicPr/>
                <p:nvPr/>
              </p:nvPicPr>
              <p:blipFill>
                <a:blip r:embed="rId362"/>
                <a:stretch>
                  <a:fillRect/>
                </a:stretch>
              </p:blipFill>
              <p:spPr>
                <a:xfrm>
                  <a:off x="9514453" y="2424432"/>
                  <a:ext cx="168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1" name="Freihand 230">
                  <a:extLst>
                    <a:ext uri="{FF2B5EF4-FFF2-40B4-BE49-F238E27FC236}">
                      <a16:creationId xmlns:a16="http://schemas.microsoft.com/office/drawing/2014/main" id="{0655C19C-ECCD-4F07-A045-656A5FB30A88}"/>
                    </a:ext>
                  </a:extLst>
                </p14:cNvPr>
                <p14:cNvContentPartPr/>
                <p14:nvPr/>
              </p14:nvContentPartPr>
              <p14:xfrm>
                <a:off x="9665653" y="2379792"/>
                <a:ext cx="19440" cy="32040"/>
              </p14:xfrm>
            </p:contentPart>
          </mc:Choice>
          <mc:Fallback>
            <p:pic>
              <p:nvPicPr>
                <p:cNvPr id="231" name="Freihand 230">
                  <a:extLst>
                    <a:ext uri="{FF2B5EF4-FFF2-40B4-BE49-F238E27FC236}">
                      <a16:creationId xmlns:a16="http://schemas.microsoft.com/office/drawing/2014/main" id="{0655C19C-ECCD-4F07-A045-656A5FB30A88}"/>
                    </a:ext>
                  </a:extLst>
                </p:cNvPr>
                <p:cNvPicPr/>
                <p:nvPr/>
              </p:nvPicPr>
              <p:blipFill>
                <a:blip r:embed="rId364"/>
                <a:stretch>
                  <a:fillRect/>
                </a:stretch>
              </p:blipFill>
              <p:spPr>
                <a:xfrm>
                  <a:off x="9661333" y="2375472"/>
                  <a:ext cx="28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2" name="Freihand 231">
                  <a:extLst>
                    <a:ext uri="{FF2B5EF4-FFF2-40B4-BE49-F238E27FC236}">
                      <a16:creationId xmlns:a16="http://schemas.microsoft.com/office/drawing/2014/main" id="{DBDB920F-EEEB-41CA-BD56-7CC4E7AADEE2}"/>
                    </a:ext>
                  </a:extLst>
                </p14:cNvPr>
                <p14:cNvContentPartPr/>
                <p14:nvPr/>
              </p14:nvContentPartPr>
              <p14:xfrm>
                <a:off x="9683653" y="2411472"/>
                <a:ext cx="79920" cy="81000"/>
              </p14:xfrm>
            </p:contentPart>
          </mc:Choice>
          <mc:Fallback>
            <p:pic>
              <p:nvPicPr>
                <p:cNvPr id="232" name="Freihand 231">
                  <a:extLst>
                    <a:ext uri="{FF2B5EF4-FFF2-40B4-BE49-F238E27FC236}">
                      <a16:creationId xmlns:a16="http://schemas.microsoft.com/office/drawing/2014/main" id="{DBDB920F-EEEB-41CA-BD56-7CC4E7AADEE2}"/>
                    </a:ext>
                  </a:extLst>
                </p:cNvPr>
                <p:cNvPicPr/>
                <p:nvPr/>
              </p:nvPicPr>
              <p:blipFill>
                <a:blip r:embed="rId366"/>
                <a:stretch>
                  <a:fillRect/>
                </a:stretch>
              </p:blipFill>
              <p:spPr>
                <a:xfrm>
                  <a:off x="9679333" y="2407152"/>
                  <a:ext cx="88560" cy="89640"/>
                </a:xfrm>
                <a:prstGeom prst="rect">
                  <a:avLst/>
                </a:prstGeom>
              </p:spPr>
            </p:pic>
          </mc:Fallback>
        </mc:AlternateContent>
      </p:grpSp>
      <p:grpSp>
        <p:nvGrpSpPr>
          <p:cNvPr id="235" name="Gruppieren 234">
            <a:extLst>
              <a:ext uri="{FF2B5EF4-FFF2-40B4-BE49-F238E27FC236}">
                <a16:creationId xmlns:a16="http://schemas.microsoft.com/office/drawing/2014/main" id="{5C69D8FA-16E7-460E-BC43-5247EAFF1938}"/>
              </a:ext>
            </a:extLst>
          </p:cNvPr>
          <p:cNvGrpSpPr/>
          <p:nvPr/>
        </p:nvGrpSpPr>
        <p:grpSpPr>
          <a:xfrm>
            <a:off x="8480173" y="2811072"/>
            <a:ext cx="243000" cy="171360"/>
            <a:chOff x="8480173" y="2811072"/>
            <a:chExt cx="243000" cy="171360"/>
          </a:xfrm>
        </p:grpSpPr>
        <mc:AlternateContent xmlns:mc="http://schemas.openxmlformats.org/markup-compatibility/2006">
          <mc:Choice xmlns:p14="http://schemas.microsoft.com/office/powerpoint/2010/main" Requires="p14">
            <p:contentPart p14:bwMode="auto" r:id="rId367">
              <p14:nvContentPartPr>
                <p14:cNvPr id="233" name="Freihand 232">
                  <a:extLst>
                    <a:ext uri="{FF2B5EF4-FFF2-40B4-BE49-F238E27FC236}">
                      <a16:creationId xmlns:a16="http://schemas.microsoft.com/office/drawing/2014/main" id="{90127690-9D86-440A-B7B1-12ED561D7FD3}"/>
                    </a:ext>
                  </a:extLst>
                </p14:cNvPr>
                <p14:cNvContentPartPr/>
                <p14:nvPr/>
              </p14:nvContentPartPr>
              <p14:xfrm>
                <a:off x="8480173" y="2811072"/>
                <a:ext cx="122040" cy="171360"/>
              </p14:xfrm>
            </p:contentPart>
          </mc:Choice>
          <mc:Fallback>
            <p:pic>
              <p:nvPicPr>
                <p:cNvPr id="233" name="Freihand 232">
                  <a:extLst>
                    <a:ext uri="{FF2B5EF4-FFF2-40B4-BE49-F238E27FC236}">
                      <a16:creationId xmlns:a16="http://schemas.microsoft.com/office/drawing/2014/main" id="{90127690-9D86-440A-B7B1-12ED561D7FD3}"/>
                    </a:ext>
                  </a:extLst>
                </p:cNvPr>
                <p:cNvPicPr/>
                <p:nvPr/>
              </p:nvPicPr>
              <p:blipFill>
                <a:blip r:embed="rId368"/>
                <a:stretch>
                  <a:fillRect/>
                </a:stretch>
              </p:blipFill>
              <p:spPr>
                <a:xfrm>
                  <a:off x="8475853" y="2806752"/>
                  <a:ext cx="130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4" name="Freihand 233">
                  <a:extLst>
                    <a:ext uri="{FF2B5EF4-FFF2-40B4-BE49-F238E27FC236}">
                      <a16:creationId xmlns:a16="http://schemas.microsoft.com/office/drawing/2014/main" id="{44186B91-1B4E-4158-9492-F9DCC51E2652}"/>
                    </a:ext>
                  </a:extLst>
                </p14:cNvPr>
                <p14:cNvContentPartPr/>
                <p14:nvPr/>
              </p14:nvContentPartPr>
              <p14:xfrm>
                <a:off x="8715253" y="2921592"/>
                <a:ext cx="7920" cy="24120"/>
              </p14:xfrm>
            </p:contentPart>
          </mc:Choice>
          <mc:Fallback>
            <p:pic>
              <p:nvPicPr>
                <p:cNvPr id="234" name="Freihand 233">
                  <a:extLst>
                    <a:ext uri="{FF2B5EF4-FFF2-40B4-BE49-F238E27FC236}">
                      <a16:creationId xmlns:a16="http://schemas.microsoft.com/office/drawing/2014/main" id="{44186B91-1B4E-4158-9492-F9DCC51E2652}"/>
                    </a:ext>
                  </a:extLst>
                </p:cNvPr>
                <p:cNvPicPr/>
                <p:nvPr/>
              </p:nvPicPr>
              <p:blipFill>
                <a:blip r:embed="rId370"/>
                <a:stretch>
                  <a:fillRect/>
                </a:stretch>
              </p:blipFill>
              <p:spPr>
                <a:xfrm>
                  <a:off x="8710933" y="2917272"/>
                  <a:ext cx="16560" cy="32760"/>
                </a:xfrm>
                <a:prstGeom prst="rect">
                  <a:avLst/>
                </a:prstGeom>
              </p:spPr>
            </p:pic>
          </mc:Fallback>
        </mc:AlternateContent>
      </p:grpSp>
      <p:grpSp>
        <p:nvGrpSpPr>
          <p:cNvPr id="244" name="Gruppieren 243">
            <a:extLst>
              <a:ext uri="{FF2B5EF4-FFF2-40B4-BE49-F238E27FC236}">
                <a16:creationId xmlns:a16="http://schemas.microsoft.com/office/drawing/2014/main" id="{66502EC0-8E17-4CE5-98AA-1C596CF1D181}"/>
              </a:ext>
            </a:extLst>
          </p:cNvPr>
          <p:cNvGrpSpPr/>
          <p:nvPr/>
        </p:nvGrpSpPr>
        <p:grpSpPr>
          <a:xfrm>
            <a:off x="8849893" y="2740152"/>
            <a:ext cx="779760" cy="180720"/>
            <a:chOff x="8849893" y="2740152"/>
            <a:chExt cx="779760" cy="180720"/>
          </a:xfrm>
        </p:grpSpPr>
        <mc:AlternateContent xmlns:mc="http://schemas.openxmlformats.org/markup-compatibility/2006">
          <mc:Choice xmlns:p14="http://schemas.microsoft.com/office/powerpoint/2010/main" Requires="p14">
            <p:contentPart p14:bwMode="auto" r:id="rId371">
              <p14:nvContentPartPr>
                <p14:cNvPr id="237" name="Freihand 236">
                  <a:extLst>
                    <a:ext uri="{FF2B5EF4-FFF2-40B4-BE49-F238E27FC236}">
                      <a16:creationId xmlns:a16="http://schemas.microsoft.com/office/drawing/2014/main" id="{5BB0EDEA-1794-4994-8A44-687DB46FB6A5}"/>
                    </a:ext>
                  </a:extLst>
                </p14:cNvPr>
                <p14:cNvContentPartPr/>
                <p14:nvPr/>
              </p14:nvContentPartPr>
              <p14:xfrm>
                <a:off x="8849893" y="2740152"/>
                <a:ext cx="153360" cy="160560"/>
              </p14:xfrm>
            </p:contentPart>
          </mc:Choice>
          <mc:Fallback>
            <p:pic>
              <p:nvPicPr>
                <p:cNvPr id="237" name="Freihand 236">
                  <a:extLst>
                    <a:ext uri="{FF2B5EF4-FFF2-40B4-BE49-F238E27FC236}">
                      <a16:creationId xmlns:a16="http://schemas.microsoft.com/office/drawing/2014/main" id="{5BB0EDEA-1794-4994-8A44-687DB46FB6A5}"/>
                    </a:ext>
                  </a:extLst>
                </p:cNvPr>
                <p:cNvPicPr/>
                <p:nvPr/>
              </p:nvPicPr>
              <p:blipFill>
                <a:blip r:embed="rId372"/>
                <a:stretch>
                  <a:fillRect/>
                </a:stretch>
              </p:blipFill>
              <p:spPr>
                <a:xfrm>
                  <a:off x="8845573" y="2735832"/>
                  <a:ext cx="162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8" name="Freihand 237">
                  <a:extLst>
                    <a:ext uri="{FF2B5EF4-FFF2-40B4-BE49-F238E27FC236}">
                      <a16:creationId xmlns:a16="http://schemas.microsoft.com/office/drawing/2014/main" id="{6999736F-B760-428D-90A6-2CFF4AA763CE}"/>
                    </a:ext>
                  </a:extLst>
                </p14:cNvPr>
                <p14:cNvContentPartPr/>
                <p14:nvPr/>
              </p14:nvContentPartPr>
              <p14:xfrm>
                <a:off x="9021973" y="2826552"/>
                <a:ext cx="80640" cy="94320"/>
              </p14:xfrm>
            </p:contentPart>
          </mc:Choice>
          <mc:Fallback>
            <p:pic>
              <p:nvPicPr>
                <p:cNvPr id="238" name="Freihand 237">
                  <a:extLst>
                    <a:ext uri="{FF2B5EF4-FFF2-40B4-BE49-F238E27FC236}">
                      <a16:creationId xmlns:a16="http://schemas.microsoft.com/office/drawing/2014/main" id="{6999736F-B760-428D-90A6-2CFF4AA763CE}"/>
                    </a:ext>
                  </a:extLst>
                </p:cNvPr>
                <p:cNvPicPr/>
                <p:nvPr/>
              </p:nvPicPr>
              <p:blipFill>
                <a:blip r:embed="rId374"/>
                <a:stretch>
                  <a:fillRect/>
                </a:stretch>
              </p:blipFill>
              <p:spPr>
                <a:xfrm>
                  <a:off x="9017653" y="2822232"/>
                  <a:ext cx="89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0" name="Freihand 239">
                  <a:extLst>
                    <a:ext uri="{FF2B5EF4-FFF2-40B4-BE49-F238E27FC236}">
                      <a16:creationId xmlns:a16="http://schemas.microsoft.com/office/drawing/2014/main" id="{9CE691CF-711A-4CA7-8824-F0D2DC6056DC}"/>
                    </a:ext>
                  </a:extLst>
                </p14:cNvPr>
                <p14:cNvContentPartPr/>
                <p14:nvPr/>
              </p14:nvContentPartPr>
              <p14:xfrm>
                <a:off x="9114493" y="2820432"/>
                <a:ext cx="106920" cy="74160"/>
              </p14:xfrm>
            </p:contentPart>
          </mc:Choice>
          <mc:Fallback>
            <p:pic>
              <p:nvPicPr>
                <p:cNvPr id="240" name="Freihand 239">
                  <a:extLst>
                    <a:ext uri="{FF2B5EF4-FFF2-40B4-BE49-F238E27FC236}">
                      <a16:creationId xmlns:a16="http://schemas.microsoft.com/office/drawing/2014/main" id="{9CE691CF-711A-4CA7-8824-F0D2DC6056DC}"/>
                    </a:ext>
                  </a:extLst>
                </p:cNvPr>
                <p:cNvPicPr/>
                <p:nvPr/>
              </p:nvPicPr>
              <p:blipFill>
                <a:blip r:embed="rId376"/>
                <a:stretch>
                  <a:fillRect/>
                </a:stretch>
              </p:blipFill>
              <p:spPr>
                <a:xfrm>
                  <a:off x="9110173" y="2816112"/>
                  <a:ext cx="115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1" name="Freihand 240">
                  <a:extLst>
                    <a:ext uri="{FF2B5EF4-FFF2-40B4-BE49-F238E27FC236}">
                      <a16:creationId xmlns:a16="http://schemas.microsoft.com/office/drawing/2014/main" id="{49E63C60-4E2A-4BB1-BBE4-90F70D45DA7A}"/>
                    </a:ext>
                  </a:extLst>
                </p14:cNvPr>
                <p14:cNvContentPartPr/>
                <p14:nvPr/>
              </p14:nvContentPartPr>
              <p14:xfrm>
                <a:off x="9231493" y="2818272"/>
                <a:ext cx="112680" cy="81720"/>
              </p14:xfrm>
            </p:contentPart>
          </mc:Choice>
          <mc:Fallback>
            <p:pic>
              <p:nvPicPr>
                <p:cNvPr id="241" name="Freihand 240">
                  <a:extLst>
                    <a:ext uri="{FF2B5EF4-FFF2-40B4-BE49-F238E27FC236}">
                      <a16:creationId xmlns:a16="http://schemas.microsoft.com/office/drawing/2014/main" id="{49E63C60-4E2A-4BB1-BBE4-90F70D45DA7A}"/>
                    </a:ext>
                  </a:extLst>
                </p:cNvPr>
                <p:cNvPicPr/>
                <p:nvPr/>
              </p:nvPicPr>
              <p:blipFill>
                <a:blip r:embed="rId378"/>
                <a:stretch>
                  <a:fillRect/>
                </a:stretch>
              </p:blipFill>
              <p:spPr>
                <a:xfrm>
                  <a:off x="9227173" y="2813952"/>
                  <a:ext cx="121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2" name="Freihand 241">
                  <a:extLst>
                    <a:ext uri="{FF2B5EF4-FFF2-40B4-BE49-F238E27FC236}">
                      <a16:creationId xmlns:a16="http://schemas.microsoft.com/office/drawing/2014/main" id="{6122F2FD-673A-4114-8F52-43179E4982AB}"/>
                    </a:ext>
                  </a:extLst>
                </p14:cNvPr>
                <p14:cNvContentPartPr/>
                <p14:nvPr/>
              </p14:nvContentPartPr>
              <p14:xfrm>
                <a:off x="9362533" y="2821872"/>
                <a:ext cx="152640" cy="63000"/>
              </p14:xfrm>
            </p:contentPart>
          </mc:Choice>
          <mc:Fallback>
            <p:pic>
              <p:nvPicPr>
                <p:cNvPr id="242" name="Freihand 241">
                  <a:extLst>
                    <a:ext uri="{FF2B5EF4-FFF2-40B4-BE49-F238E27FC236}">
                      <a16:creationId xmlns:a16="http://schemas.microsoft.com/office/drawing/2014/main" id="{6122F2FD-673A-4114-8F52-43179E4982AB}"/>
                    </a:ext>
                  </a:extLst>
                </p:cNvPr>
                <p:cNvPicPr/>
                <p:nvPr/>
              </p:nvPicPr>
              <p:blipFill>
                <a:blip r:embed="rId380"/>
                <a:stretch>
                  <a:fillRect/>
                </a:stretch>
              </p:blipFill>
              <p:spPr>
                <a:xfrm>
                  <a:off x="9358213" y="2817552"/>
                  <a:ext cx="161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3" name="Freihand 242">
                  <a:extLst>
                    <a:ext uri="{FF2B5EF4-FFF2-40B4-BE49-F238E27FC236}">
                      <a16:creationId xmlns:a16="http://schemas.microsoft.com/office/drawing/2014/main" id="{6540547D-2EFB-4757-8F50-CBD2CB60381C}"/>
                    </a:ext>
                  </a:extLst>
                </p14:cNvPr>
                <p14:cNvContentPartPr/>
                <p14:nvPr/>
              </p14:nvContentPartPr>
              <p14:xfrm>
                <a:off x="9493573" y="2817192"/>
                <a:ext cx="136080" cy="81000"/>
              </p14:xfrm>
            </p:contentPart>
          </mc:Choice>
          <mc:Fallback>
            <p:pic>
              <p:nvPicPr>
                <p:cNvPr id="243" name="Freihand 242">
                  <a:extLst>
                    <a:ext uri="{FF2B5EF4-FFF2-40B4-BE49-F238E27FC236}">
                      <a16:creationId xmlns:a16="http://schemas.microsoft.com/office/drawing/2014/main" id="{6540547D-2EFB-4757-8F50-CBD2CB60381C}"/>
                    </a:ext>
                  </a:extLst>
                </p:cNvPr>
                <p:cNvPicPr/>
                <p:nvPr/>
              </p:nvPicPr>
              <p:blipFill>
                <a:blip r:embed="rId382"/>
                <a:stretch>
                  <a:fillRect/>
                </a:stretch>
              </p:blipFill>
              <p:spPr>
                <a:xfrm>
                  <a:off x="9489253" y="2812872"/>
                  <a:ext cx="144720" cy="89640"/>
                </a:xfrm>
                <a:prstGeom prst="rect">
                  <a:avLst/>
                </a:prstGeom>
              </p:spPr>
            </p:pic>
          </mc:Fallback>
        </mc:AlternateContent>
      </p:grpSp>
      <p:grpSp>
        <p:nvGrpSpPr>
          <p:cNvPr id="262" name="Gruppieren 261">
            <a:extLst>
              <a:ext uri="{FF2B5EF4-FFF2-40B4-BE49-F238E27FC236}">
                <a16:creationId xmlns:a16="http://schemas.microsoft.com/office/drawing/2014/main" id="{C3D29B66-6B23-4CB0-AACA-4CADF8AF9D25}"/>
              </a:ext>
            </a:extLst>
          </p:cNvPr>
          <p:cNvGrpSpPr/>
          <p:nvPr/>
        </p:nvGrpSpPr>
        <p:grpSpPr>
          <a:xfrm>
            <a:off x="9267493" y="3137232"/>
            <a:ext cx="811800" cy="179640"/>
            <a:chOff x="9267493" y="3137232"/>
            <a:chExt cx="811800" cy="179640"/>
          </a:xfrm>
        </p:grpSpPr>
        <mc:AlternateContent xmlns:mc="http://schemas.openxmlformats.org/markup-compatibility/2006">
          <mc:Choice xmlns:p14="http://schemas.microsoft.com/office/powerpoint/2010/main" Requires="p14">
            <p:contentPart p14:bwMode="auto" r:id="rId383">
              <p14:nvContentPartPr>
                <p14:cNvPr id="248" name="Freihand 247">
                  <a:extLst>
                    <a:ext uri="{FF2B5EF4-FFF2-40B4-BE49-F238E27FC236}">
                      <a16:creationId xmlns:a16="http://schemas.microsoft.com/office/drawing/2014/main" id="{B4427F73-DD45-4B2C-9E52-7624389D4AB5}"/>
                    </a:ext>
                  </a:extLst>
                </p14:cNvPr>
                <p14:cNvContentPartPr/>
                <p14:nvPr/>
              </p14:nvContentPartPr>
              <p14:xfrm>
                <a:off x="9267493" y="3167472"/>
                <a:ext cx="150120" cy="145080"/>
              </p14:xfrm>
            </p:contentPart>
          </mc:Choice>
          <mc:Fallback>
            <p:pic>
              <p:nvPicPr>
                <p:cNvPr id="248" name="Freihand 247">
                  <a:extLst>
                    <a:ext uri="{FF2B5EF4-FFF2-40B4-BE49-F238E27FC236}">
                      <a16:creationId xmlns:a16="http://schemas.microsoft.com/office/drawing/2014/main" id="{B4427F73-DD45-4B2C-9E52-7624389D4AB5}"/>
                    </a:ext>
                  </a:extLst>
                </p:cNvPr>
                <p:cNvPicPr/>
                <p:nvPr/>
              </p:nvPicPr>
              <p:blipFill>
                <a:blip r:embed="rId384"/>
                <a:stretch>
                  <a:fillRect/>
                </a:stretch>
              </p:blipFill>
              <p:spPr>
                <a:xfrm>
                  <a:off x="9263173" y="3163152"/>
                  <a:ext cx="158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9" name="Freihand 248">
                  <a:extLst>
                    <a:ext uri="{FF2B5EF4-FFF2-40B4-BE49-F238E27FC236}">
                      <a16:creationId xmlns:a16="http://schemas.microsoft.com/office/drawing/2014/main" id="{F0E6E6B5-1BF7-4FA6-91E4-AB141990E7ED}"/>
                    </a:ext>
                  </a:extLst>
                </p14:cNvPr>
                <p14:cNvContentPartPr/>
                <p14:nvPr/>
              </p14:nvContentPartPr>
              <p14:xfrm>
                <a:off x="9460093" y="3137232"/>
                <a:ext cx="8280" cy="14400"/>
              </p14:xfrm>
            </p:contentPart>
          </mc:Choice>
          <mc:Fallback>
            <p:pic>
              <p:nvPicPr>
                <p:cNvPr id="249" name="Freihand 248">
                  <a:extLst>
                    <a:ext uri="{FF2B5EF4-FFF2-40B4-BE49-F238E27FC236}">
                      <a16:creationId xmlns:a16="http://schemas.microsoft.com/office/drawing/2014/main" id="{F0E6E6B5-1BF7-4FA6-91E4-AB141990E7ED}"/>
                    </a:ext>
                  </a:extLst>
                </p:cNvPr>
                <p:cNvPicPr/>
                <p:nvPr/>
              </p:nvPicPr>
              <p:blipFill>
                <a:blip r:embed="rId386"/>
                <a:stretch>
                  <a:fillRect/>
                </a:stretch>
              </p:blipFill>
              <p:spPr>
                <a:xfrm>
                  <a:off x="9455773" y="3132912"/>
                  <a:ext cx="16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0" name="Freihand 249">
                  <a:extLst>
                    <a:ext uri="{FF2B5EF4-FFF2-40B4-BE49-F238E27FC236}">
                      <a16:creationId xmlns:a16="http://schemas.microsoft.com/office/drawing/2014/main" id="{11A63E99-AA51-4502-AD3C-87634B33C3FD}"/>
                    </a:ext>
                  </a:extLst>
                </p14:cNvPr>
                <p14:cNvContentPartPr/>
                <p14:nvPr/>
              </p14:nvContentPartPr>
              <p14:xfrm>
                <a:off x="9363613" y="3196632"/>
                <a:ext cx="25560" cy="120240"/>
              </p14:xfrm>
            </p:contentPart>
          </mc:Choice>
          <mc:Fallback>
            <p:pic>
              <p:nvPicPr>
                <p:cNvPr id="250" name="Freihand 249">
                  <a:extLst>
                    <a:ext uri="{FF2B5EF4-FFF2-40B4-BE49-F238E27FC236}">
                      <a16:creationId xmlns:a16="http://schemas.microsoft.com/office/drawing/2014/main" id="{11A63E99-AA51-4502-AD3C-87634B33C3FD}"/>
                    </a:ext>
                  </a:extLst>
                </p:cNvPr>
                <p:cNvPicPr/>
                <p:nvPr/>
              </p:nvPicPr>
              <p:blipFill>
                <a:blip r:embed="rId388"/>
                <a:stretch>
                  <a:fillRect/>
                </a:stretch>
              </p:blipFill>
              <p:spPr>
                <a:xfrm>
                  <a:off x="9359293" y="3192312"/>
                  <a:ext cx="34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1" name="Freihand 250">
                  <a:extLst>
                    <a:ext uri="{FF2B5EF4-FFF2-40B4-BE49-F238E27FC236}">
                      <a16:creationId xmlns:a16="http://schemas.microsoft.com/office/drawing/2014/main" id="{7539A229-96F4-444A-853A-9AD0D4F40A9C}"/>
                    </a:ext>
                  </a:extLst>
                </p14:cNvPr>
                <p14:cNvContentPartPr/>
                <p14:nvPr/>
              </p14:nvContentPartPr>
              <p14:xfrm>
                <a:off x="9452893" y="3148032"/>
                <a:ext cx="83160" cy="151560"/>
              </p14:xfrm>
            </p:contentPart>
          </mc:Choice>
          <mc:Fallback>
            <p:pic>
              <p:nvPicPr>
                <p:cNvPr id="251" name="Freihand 250">
                  <a:extLst>
                    <a:ext uri="{FF2B5EF4-FFF2-40B4-BE49-F238E27FC236}">
                      <a16:creationId xmlns:a16="http://schemas.microsoft.com/office/drawing/2014/main" id="{7539A229-96F4-444A-853A-9AD0D4F40A9C}"/>
                    </a:ext>
                  </a:extLst>
                </p:cNvPr>
                <p:cNvPicPr/>
                <p:nvPr/>
              </p:nvPicPr>
              <p:blipFill>
                <a:blip r:embed="rId390"/>
                <a:stretch>
                  <a:fillRect/>
                </a:stretch>
              </p:blipFill>
              <p:spPr>
                <a:xfrm>
                  <a:off x="9448573" y="3143712"/>
                  <a:ext cx="91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2" name="Freihand 251">
                  <a:extLst>
                    <a:ext uri="{FF2B5EF4-FFF2-40B4-BE49-F238E27FC236}">
                      <a16:creationId xmlns:a16="http://schemas.microsoft.com/office/drawing/2014/main" id="{108DBFC7-7F8B-467A-B63A-441386807C86}"/>
                    </a:ext>
                  </a:extLst>
                </p14:cNvPr>
                <p14:cNvContentPartPr/>
                <p14:nvPr/>
              </p14:nvContentPartPr>
              <p14:xfrm>
                <a:off x="9489253" y="3253872"/>
                <a:ext cx="162000" cy="51120"/>
              </p14:xfrm>
            </p:contentPart>
          </mc:Choice>
          <mc:Fallback>
            <p:pic>
              <p:nvPicPr>
                <p:cNvPr id="252" name="Freihand 251">
                  <a:extLst>
                    <a:ext uri="{FF2B5EF4-FFF2-40B4-BE49-F238E27FC236}">
                      <a16:creationId xmlns:a16="http://schemas.microsoft.com/office/drawing/2014/main" id="{108DBFC7-7F8B-467A-B63A-441386807C86}"/>
                    </a:ext>
                  </a:extLst>
                </p:cNvPr>
                <p:cNvPicPr/>
                <p:nvPr/>
              </p:nvPicPr>
              <p:blipFill>
                <a:blip r:embed="rId392"/>
                <a:stretch>
                  <a:fillRect/>
                </a:stretch>
              </p:blipFill>
              <p:spPr>
                <a:xfrm>
                  <a:off x="9484933" y="3249552"/>
                  <a:ext cx="1706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3" name="Freihand 252">
                  <a:extLst>
                    <a:ext uri="{FF2B5EF4-FFF2-40B4-BE49-F238E27FC236}">
                      <a16:creationId xmlns:a16="http://schemas.microsoft.com/office/drawing/2014/main" id="{F0FDD5DE-A137-484D-BD86-E16894F80579}"/>
                    </a:ext>
                  </a:extLst>
                </p14:cNvPr>
                <p14:cNvContentPartPr/>
                <p14:nvPr/>
              </p14:nvContentPartPr>
              <p14:xfrm>
                <a:off x="9624613" y="3217512"/>
                <a:ext cx="285480" cy="74160"/>
              </p14:xfrm>
            </p:contentPart>
          </mc:Choice>
          <mc:Fallback>
            <p:pic>
              <p:nvPicPr>
                <p:cNvPr id="253" name="Freihand 252">
                  <a:extLst>
                    <a:ext uri="{FF2B5EF4-FFF2-40B4-BE49-F238E27FC236}">
                      <a16:creationId xmlns:a16="http://schemas.microsoft.com/office/drawing/2014/main" id="{F0FDD5DE-A137-484D-BD86-E16894F80579}"/>
                    </a:ext>
                  </a:extLst>
                </p:cNvPr>
                <p:cNvPicPr/>
                <p:nvPr/>
              </p:nvPicPr>
              <p:blipFill>
                <a:blip r:embed="rId394"/>
                <a:stretch>
                  <a:fillRect/>
                </a:stretch>
              </p:blipFill>
              <p:spPr>
                <a:xfrm>
                  <a:off x="9620293" y="3213192"/>
                  <a:ext cx="294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4" name="Freihand 253">
                  <a:extLst>
                    <a:ext uri="{FF2B5EF4-FFF2-40B4-BE49-F238E27FC236}">
                      <a16:creationId xmlns:a16="http://schemas.microsoft.com/office/drawing/2014/main" id="{8CD49127-0831-491A-B432-0CAE6A254EC9}"/>
                    </a:ext>
                  </a:extLst>
                </p14:cNvPr>
                <p14:cNvContentPartPr/>
                <p14:nvPr/>
              </p14:nvContentPartPr>
              <p14:xfrm>
                <a:off x="9912973" y="3151992"/>
                <a:ext cx="20880" cy="16920"/>
              </p14:xfrm>
            </p:contentPart>
          </mc:Choice>
          <mc:Fallback>
            <p:pic>
              <p:nvPicPr>
                <p:cNvPr id="254" name="Freihand 253">
                  <a:extLst>
                    <a:ext uri="{FF2B5EF4-FFF2-40B4-BE49-F238E27FC236}">
                      <a16:creationId xmlns:a16="http://schemas.microsoft.com/office/drawing/2014/main" id="{8CD49127-0831-491A-B432-0CAE6A254EC9}"/>
                    </a:ext>
                  </a:extLst>
                </p:cNvPr>
                <p:cNvPicPr/>
                <p:nvPr/>
              </p:nvPicPr>
              <p:blipFill>
                <a:blip r:embed="rId274"/>
                <a:stretch>
                  <a:fillRect/>
                </a:stretch>
              </p:blipFill>
              <p:spPr>
                <a:xfrm>
                  <a:off x="9908653" y="3147672"/>
                  <a:ext cx="29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5" name="Freihand 254">
                  <a:extLst>
                    <a:ext uri="{FF2B5EF4-FFF2-40B4-BE49-F238E27FC236}">
                      <a16:creationId xmlns:a16="http://schemas.microsoft.com/office/drawing/2014/main" id="{5E9E3B03-ABD4-4427-BCE3-526B289F76E4}"/>
                    </a:ext>
                  </a:extLst>
                </p14:cNvPr>
                <p14:cNvContentPartPr/>
                <p14:nvPr/>
              </p14:nvContentPartPr>
              <p14:xfrm>
                <a:off x="9972733" y="3167472"/>
                <a:ext cx="106560" cy="92160"/>
              </p14:xfrm>
            </p:contentPart>
          </mc:Choice>
          <mc:Fallback>
            <p:pic>
              <p:nvPicPr>
                <p:cNvPr id="255" name="Freihand 254">
                  <a:extLst>
                    <a:ext uri="{FF2B5EF4-FFF2-40B4-BE49-F238E27FC236}">
                      <a16:creationId xmlns:a16="http://schemas.microsoft.com/office/drawing/2014/main" id="{5E9E3B03-ABD4-4427-BCE3-526B289F76E4}"/>
                    </a:ext>
                  </a:extLst>
                </p:cNvPr>
                <p:cNvPicPr/>
                <p:nvPr/>
              </p:nvPicPr>
              <p:blipFill>
                <a:blip r:embed="rId397"/>
                <a:stretch>
                  <a:fillRect/>
                </a:stretch>
              </p:blipFill>
              <p:spPr>
                <a:xfrm>
                  <a:off x="9968413" y="3163152"/>
                  <a:ext cx="115200" cy="100800"/>
                </a:xfrm>
                <a:prstGeom prst="rect">
                  <a:avLst/>
                </a:prstGeom>
              </p:spPr>
            </p:pic>
          </mc:Fallback>
        </mc:AlternateContent>
      </p:grpSp>
      <p:grpSp>
        <p:nvGrpSpPr>
          <p:cNvPr id="261" name="Gruppieren 260">
            <a:extLst>
              <a:ext uri="{FF2B5EF4-FFF2-40B4-BE49-F238E27FC236}">
                <a16:creationId xmlns:a16="http://schemas.microsoft.com/office/drawing/2014/main" id="{A14BCBC2-92AB-41F5-AC84-57A7C834622E}"/>
              </a:ext>
            </a:extLst>
          </p:cNvPr>
          <p:cNvGrpSpPr/>
          <p:nvPr/>
        </p:nvGrpSpPr>
        <p:grpSpPr>
          <a:xfrm>
            <a:off x="10247773" y="3069192"/>
            <a:ext cx="433800" cy="260280"/>
            <a:chOff x="10247773" y="3069192"/>
            <a:chExt cx="433800" cy="260280"/>
          </a:xfrm>
        </p:grpSpPr>
        <mc:AlternateContent xmlns:mc="http://schemas.openxmlformats.org/markup-compatibility/2006">
          <mc:Choice xmlns:p14="http://schemas.microsoft.com/office/powerpoint/2010/main" Requires="p14">
            <p:contentPart p14:bwMode="auto" r:id="rId398">
              <p14:nvContentPartPr>
                <p14:cNvPr id="256" name="Freihand 255">
                  <a:extLst>
                    <a:ext uri="{FF2B5EF4-FFF2-40B4-BE49-F238E27FC236}">
                      <a16:creationId xmlns:a16="http://schemas.microsoft.com/office/drawing/2014/main" id="{68EF3A2A-8901-4EA8-8EEF-0107974AE090}"/>
                    </a:ext>
                  </a:extLst>
                </p14:cNvPr>
                <p14:cNvContentPartPr/>
                <p14:nvPr/>
              </p14:nvContentPartPr>
              <p14:xfrm>
                <a:off x="10247773" y="3069192"/>
                <a:ext cx="331920" cy="174240"/>
              </p14:xfrm>
            </p:contentPart>
          </mc:Choice>
          <mc:Fallback>
            <p:pic>
              <p:nvPicPr>
                <p:cNvPr id="256" name="Freihand 255">
                  <a:extLst>
                    <a:ext uri="{FF2B5EF4-FFF2-40B4-BE49-F238E27FC236}">
                      <a16:creationId xmlns:a16="http://schemas.microsoft.com/office/drawing/2014/main" id="{68EF3A2A-8901-4EA8-8EEF-0107974AE090}"/>
                    </a:ext>
                  </a:extLst>
                </p:cNvPr>
                <p:cNvPicPr/>
                <p:nvPr/>
              </p:nvPicPr>
              <p:blipFill>
                <a:blip r:embed="rId399"/>
                <a:stretch>
                  <a:fillRect/>
                </a:stretch>
              </p:blipFill>
              <p:spPr>
                <a:xfrm>
                  <a:off x="10243453" y="3064872"/>
                  <a:ext cx="3405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7" name="Freihand 256">
                  <a:extLst>
                    <a:ext uri="{FF2B5EF4-FFF2-40B4-BE49-F238E27FC236}">
                      <a16:creationId xmlns:a16="http://schemas.microsoft.com/office/drawing/2014/main" id="{AC26A024-DFC1-4726-9090-6693BEDE701C}"/>
                    </a:ext>
                  </a:extLst>
                </p14:cNvPr>
                <p14:cNvContentPartPr/>
                <p14:nvPr/>
              </p14:nvContentPartPr>
              <p14:xfrm>
                <a:off x="10551613" y="3085752"/>
                <a:ext cx="49320" cy="16200"/>
              </p14:xfrm>
            </p:contentPart>
          </mc:Choice>
          <mc:Fallback>
            <p:pic>
              <p:nvPicPr>
                <p:cNvPr id="257" name="Freihand 256">
                  <a:extLst>
                    <a:ext uri="{FF2B5EF4-FFF2-40B4-BE49-F238E27FC236}">
                      <a16:creationId xmlns:a16="http://schemas.microsoft.com/office/drawing/2014/main" id="{AC26A024-DFC1-4726-9090-6693BEDE701C}"/>
                    </a:ext>
                  </a:extLst>
                </p:cNvPr>
                <p:cNvPicPr/>
                <p:nvPr/>
              </p:nvPicPr>
              <p:blipFill>
                <a:blip r:embed="rId401"/>
                <a:stretch>
                  <a:fillRect/>
                </a:stretch>
              </p:blipFill>
              <p:spPr>
                <a:xfrm>
                  <a:off x="10547293" y="3081432"/>
                  <a:ext cx="57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8" name="Freihand 257">
                  <a:extLst>
                    <a:ext uri="{FF2B5EF4-FFF2-40B4-BE49-F238E27FC236}">
                      <a16:creationId xmlns:a16="http://schemas.microsoft.com/office/drawing/2014/main" id="{F8C578CE-FD0F-4549-9176-A6104B54D0A2}"/>
                    </a:ext>
                  </a:extLst>
                </p14:cNvPr>
                <p14:cNvContentPartPr/>
                <p14:nvPr/>
              </p14:nvContentPartPr>
              <p14:xfrm>
                <a:off x="10589053" y="3123552"/>
                <a:ext cx="92520" cy="205920"/>
              </p14:xfrm>
            </p:contentPart>
          </mc:Choice>
          <mc:Fallback>
            <p:pic>
              <p:nvPicPr>
                <p:cNvPr id="258" name="Freihand 257">
                  <a:extLst>
                    <a:ext uri="{FF2B5EF4-FFF2-40B4-BE49-F238E27FC236}">
                      <a16:creationId xmlns:a16="http://schemas.microsoft.com/office/drawing/2014/main" id="{F8C578CE-FD0F-4549-9176-A6104B54D0A2}"/>
                    </a:ext>
                  </a:extLst>
                </p:cNvPr>
                <p:cNvPicPr/>
                <p:nvPr/>
              </p:nvPicPr>
              <p:blipFill>
                <a:blip r:embed="rId403"/>
                <a:stretch>
                  <a:fillRect/>
                </a:stretch>
              </p:blipFill>
              <p:spPr>
                <a:xfrm>
                  <a:off x="10584733" y="3119232"/>
                  <a:ext cx="101160" cy="214560"/>
                </a:xfrm>
                <a:prstGeom prst="rect">
                  <a:avLst/>
                </a:prstGeom>
              </p:spPr>
            </p:pic>
          </mc:Fallback>
        </mc:AlternateContent>
      </p:grpSp>
      <p:grpSp>
        <p:nvGrpSpPr>
          <p:cNvPr id="260" name="Gruppieren 259">
            <a:extLst>
              <a:ext uri="{FF2B5EF4-FFF2-40B4-BE49-F238E27FC236}">
                <a16:creationId xmlns:a16="http://schemas.microsoft.com/office/drawing/2014/main" id="{E8644224-F06D-4639-8F53-DC652E6F8E8F}"/>
              </a:ext>
            </a:extLst>
          </p:cNvPr>
          <p:cNvGrpSpPr/>
          <p:nvPr/>
        </p:nvGrpSpPr>
        <p:grpSpPr>
          <a:xfrm>
            <a:off x="8630653" y="3167112"/>
            <a:ext cx="491040" cy="574560"/>
            <a:chOff x="8630653" y="3167112"/>
            <a:chExt cx="491040" cy="574560"/>
          </a:xfrm>
        </p:grpSpPr>
        <mc:AlternateContent xmlns:mc="http://schemas.openxmlformats.org/markup-compatibility/2006">
          <mc:Choice xmlns:p14="http://schemas.microsoft.com/office/powerpoint/2010/main" Requires="p14">
            <p:contentPart p14:bwMode="auto" r:id="rId404">
              <p14:nvContentPartPr>
                <p14:cNvPr id="245" name="Freihand 244">
                  <a:extLst>
                    <a:ext uri="{FF2B5EF4-FFF2-40B4-BE49-F238E27FC236}">
                      <a16:creationId xmlns:a16="http://schemas.microsoft.com/office/drawing/2014/main" id="{5A1BCA95-FBC9-4310-886D-A35BDDC37C32}"/>
                    </a:ext>
                  </a:extLst>
                </p14:cNvPr>
                <p14:cNvContentPartPr/>
                <p14:nvPr/>
              </p14:nvContentPartPr>
              <p14:xfrm>
                <a:off x="8879053" y="3167112"/>
                <a:ext cx="155880" cy="200520"/>
              </p14:xfrm>
            </p:contentPart>
          </mc:Choice>
          <mc:Fallback>
            <p:pic>
              <p:nvPicPr>
                <p:cNvPr id="245" name="Freihand 244">
                  <a:extLst>
                    <a:ext uri="{FF2B5EF4-FFF2-40B4-BE49-F238E27FC236}">
                      <a16:creationId xmlns:a16="http://schemas.microsoft.com/office/drawing/2014/main" id="{5A1BCA95-FBC9-4310-886D-A35BDDC37C32}"/>
                    </a:ext>
                  </a:extLst>
                </p:cNvPr>
                <p:cNvPicPr/>
                <p:nvPr/>
              </p:nvPicPr>
              <p:blipFill>
                <a:blip r:embed="rId405"/>
                <a:stretch>
                  <a:fillRect/>
                </a:stretch>
              </p:blipFill>
              <p:spPr>
                <a:xfrm>
                  <a:off x="8874733" y="3162792"/>
                  <a:ext cx="1645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6" name="Freihand 245">
                  <a:extLst>
                    <a:ext uri="{FF2B5EF4-FFF2-40B4-BE49-F238E27FC236}">
                      <a16:creationId xmlns:a16="http://schemas.microsoft.com/office/drawing/2014/main" id="{2CA6BC5B-294D-45EB-A314-7AE67F384835}"/>
                    </a:ext>
                  </a:extLst>
                </p14:cNvPr>
                <p14:cNvContentPartPr/>
                <p14:nvPr/>
              </p14:nvContentPartPr>
              <p14:xfrm>
                <a:off x="8910373" y="3282672"/>
                <a:ext cx="211320" cy="68400"/>
              </p14:xfrm>
            </p:contentPart>
          </mc:Choice>
          <mc:Fallback>
            <p:pic>
              <p:nvPicPr>
                <p:cNvPr id="246" name="Freihand 245">
                  <a:extLst>
                    <a:ext uri="{FF2B5EF4-FFF2-40B4-BE49-F238E27FC236}">
                      <a16:creationId xmlns:a16="http://schemas.microsoft.com/office/drawing/2014/main" id="{2CA6BC5B-294D-45EB-A314-7AE67F384835}"/>
                    </a:ext>
                  </a:extLst>
                </p:cNvPr>
                <p:cNvPicPr/>
                <p:nvPr/>
              </p:nvPicPr>
              <p:blipFill>
                <a:blip r:embed="rId407"/>
                <a:stretch>
                  <a:fillRect/>
                </a:stretch>
              </p:blipFill>
              <p:spPr>
                <a:xfrm>
                  <a:off x="8906053" y="3278352"/>
                  <a:ext cx="219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9" name="Freihand 258">
                  <a:extLst>
                    <a:ext uri="{FF2B5EF4-FFF2-40B4-BE49-F238E27FC236}">
                      <a16:creationId xmlns:a16="http://schemas.microsoft.com/office/drawing/2014/main" id="{F5787935-78C4-4BE2-BD7A-97F117A2B6CC}"/>
                    </a:ext>
                  </a:extLst>
                </p14:cNvPr>
                <p14:cNvContentPartPr/>
                <p14:nvPr/>
              </p14:nvContentPartPr>
              <p14:xfrm>
                <a:off x="8630653" y="3411912"/>
                <a:ext cx="301680" cy="329760"/>
              </p14:xfrm>
            </p:contentPart>
          </mc:Choice>
          <mc:Fallback>
            <p:pic>
              <p:nvPicPr>
                <p:cNvPr id="259" name="Freihand 258">
                  <a:extLst>
                    <a:ext uri="{FF2B5EF4-FFF2-40B4-BE49-F238E27FC236}">
                      <a16:creationId xmlns:a16="http://schemas.microsoft.com/office/drawing/2014/main" id="{F5787935-78C4-4BE2-BD7A-97F117A2B6CC}"/>
                    </a:ext>
                  </a:extLst>
                </p:cNvPr>
                <p:cNvPicPr/>
                <p:nvPr/>
              </p:nvPicPr>
              <p:blipFill>
                <a:blip r:embed="rId409"/>
                <a:stretch>
                  <a:fillRect/>
                </a:stretch>
              </p:blipFill>
              <p:spPr>
                <a:xfrm>
                  <a:off x="8626333" y="3407592"/>
                  <a:ext cx="310320" cy="338400"/>
                </a:xfrm>
                <a:prstGeom prst="rect">
                  <a:avLst/>
                </a:prstGeom>
              </p:spPr>
            </p:pic>
          </mc:Fallback>
        </mc:AlternateContent>
      </p:grpSp>
    </p:spTree>
    <p:extLst>
      <p:ext uri="{BB962C8B-B14F-4D97-AF65-F5344CB8AC3E}">
        <p14:creationId xmlns:p14="http://schemas.microsoft.com/office/powerpoint/2010/main" val="141585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BB78B0D-3BD2-4509-B23C-E8B86ED49A59}"/>
              </a:ext>
            </a:extLst>
          </p:cNvPr>
          <p:cNvPicPr>
            <a:picLocks noChangeAspect="1"/>
          </p:cNvPicPr>
          <p:nvPr/>
        </p:nvPicPr>
        <p:blipFill>
          <a:blip r:embed="rId3"/>
          <a:stretch>
            <a:fillRect/>
          </a:stretch>
        </p:blipFill>
        <p:spPr>
          <a:xfrm>
            <a:off x="145788" y="432575"/>
            <a:ext cx="8384902" cy="537802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BDBE265-60E4-4BC5-9E39-4F79A8F686CE}"/>
                  </a:ext>
                </a:extLst>
              </p14:cNvPr>
              <p14:cNvContentPartPr/>
              <p14:nvPr/>
            </p14:nvContentPartPr>
            <p14:xfrm>
              <a:off x="1125406" y="4527912"/>
              <a:ext cx="511920" cy="91080"/>
            </p14:xfrm>
          </p:contentPart>
        </mc:Choice>
        <mc:Fallback>
          <p:pic>
            <p:nvPicPr>
              <p:cNvPr id="2" name="Freihand 1">
                <a:extLst>
                  <a:ext uri="{FF2B5EF4-FFF2-40B4-BE49-F238E27FC236}">
                    <a16:creationId xmlns:a16="http://schemas.microsoft.com/office/drawing/2014/main" id="{5BDBE265-60E4-4BC5-9E39-4F79A8F686CE}"/>
                  </a:ext>
                </a:extLst>
              </p:cNvPr>
              <p:cNvPicPr/>
              <p:nvPr/>
            </p:nvPicPr>
            <p:blipFill>
              <a:blip r:embed="rId5"/>
              <a:stretch>
                <a:fillRect/>
              </a:stretch>
            </p:blipFill>
            <p:spPr>
              <a:xfrm>
                <a:off x="1121086" y="4523592"/>
                <a:ext cx="520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674E35A9-545C-4898-B46B-B2DD644ED92D}"/>
                  </a:ext>
                </a:extLst>
              </p14:cNvPr>
              <p14:cNvContentPartPr/>
              <p14:nvPr/>
            </p14:nvContentPartPr>
            <p14:xfrm>
              <a:off x="1553446" y="3614232"/>
              <a:ext cx="1335960" cy="929880"/>
            </p14:xfrm>
          </p:contentPart>
        </mc:Choice>
        <mc:Fallback>
          <p:pic>
            <p:nvPicPr>
              <p:cNvPr id="3" name="Freihand 2">
                <a:extLst>
                  <a:ext uri="{FF2B5EF4-FFF2-40B4-BE49-F238E27FC236}">
                    <a16:creationId xmlns:a16="http://schemas.microsoft.com/office/drawing/2014/main" id="{674E35A9-545C-4898-B46B-B2DD644ED92D}"/>
                  </a:ext>
                </a:extLst>
              </p:cNvPr>
              <p:cNvPicPr/>
              <p:nvPr/>
            </p:nvPicPr>
            <p:blipFill>
              <a:blip r:embed="rId7"/>
              <a:stretch>
                <a:fillRect/>
              </a:stretch>
            </p:blipFill>
            <p:spPr>
              <a:xfrm>
                <a:off x="1549126" y="3609912"/>
                <a:ext cx="1344600" cy="93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3C36A2C-C858-4A34-A357-893A343A46BF}"/>
                  </a:ext>
                </a:extLst>
              </p14:cNvPr>
              <p14:cNvContentPartPr/>
              <p14:nvPr/>
            </p14:nvContentPartPr>
            <p14:xfrm>
              <a:off x="2853766" y="2917992"/>
              <a:ext cx="1330920" cy="734040"/>
            </p14:xfrm>
          </p:contentPart>
        </mc:Choice>
        <mc:Fallback>
          <p:pic>
            <p:nvPicPr>
              <p:cNvPr id="5" name="Freihand 4">
                <a:extLst>
                  <a:ext uri="{FF2B5EF4-FFF2-40B4-BE49-F238E27FC236}">
                    <a16:creationId xmlns:a16="http://schemas.microsoft.com/office/drawing/2014/main" id="{03C36A2C-C858-4A34-A357-893A343A46BF}"/>
                  </a:ext>
                </a:extLst>
              </p:cNvPr>
              <p:cNvPicPr/>
              <p:nvPr/>
            </p:nvPicPr>
            <p:blipFill>
              <a:blip r:embed="rId9"/>
              <a:stretch>
                <a:fillRect/>
              </a:stretch>
            </p:blipFill>
            <p:spPr>
              <a:xfrm>
                <a:off x="2849446" y="2913672"/>
                <a:ext cx="1339560" cy="742680"/>
              </a:xfrm>
              <a:prstGeom prst="rect">
                <a:avLst/>
              </a:prstGeom>
            </p:spPr>
          </p:pic>
        </mc:Fallback>
      </mc:AlternateContent>
      <p:grpSp>
        <p:nvGrpSpPr>
          <p:cNvPr id="43" name="Gruppieren 42">
            <a:extLst>
              <a:ext uri="{FF2B5EF4-FFF2-40B4-BE49-F238E27FC236}">
                <a16:creationId xmlns:a16="http://schemas.microsoft.com/office/drawing/2014/main" id="{851B40DD-DE5E-483B-AD26-2737A6598909}"/>
              </a:ext>
            </a:extLst>
          </p:cNvPr>
          <p:cNvGrpSpPr/>
          <p:nvPr/>
        </p:nvGrpSpPr>
        <p:grpSpPr>
          <a:xfrm>
            <a:off x="4108366" y="513552"/>
            <a:ext cx="4070160" cy="2801880"/>
            <a:chOff x="4108366" y="513552"/>
            <a:chExt cx="4070160" cy="280188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CB18D943-E486-414E-99B2-31F2FD20D833}"/>
                    </a:ext>
                  </a:extLst>
                </p14:cNvPr>
                <p14:cNvContentPartPr/>
                <p14:nvPr/>
              </p14:nvContentPartPr>
              <p14:xfrm>
                <a:off x="4108366" y="1801992"/>
                <a:ext cx="2386800" cy="1513440"/>
              </p14:xfrm>
            </p:contentPart>
          </mc:Choice>
          <mc:Fallback>
            <p:pic>
              <p:nvPicPr>
                <p:cNvPr id="6" name="Freihand 5">
                  <a:extLst>
                    <a:ext uri="{FF2B5EF4-FFF2-40B4-BE49-F238E27FC236}">
                      <a16:creationId xmlns:a16="http://schemas.microsoft.com/office/drawing/2014/main" id="{CB18D943-E486-414E-99B2-31F2FD20D833}"/>
                    </a:ext>
                  </a:extLst>
                </p:cNvPr>
                <p:cNvPicPr/>
                <p:nvPr/>
              </p:nvPicPr>
              <p:blipFill>
                <a:blip r:embed="rId11"/>
                <a:stretch>
                  <a:fillRect/>
                </a:stretch>
              </p:blipFill>
              <p:spPr>
                <a:xfrm>
                  <a:off x="4104046" y="1797672"/>
                  <a:ext cx="2395440" cy="152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933C0221-F222-446A-8B14-310468E91634}"/>
                    </a:ext>
                  </a:extLst>
                </p14:cNvPr>
                <p14:cNvContentPartPr/>
                <p14:nvPr/>
              </p14:nvContentPartPr>
              <p14:xfrm>
                <a:off x="6406606" y="1598592"/>
                <a:ext cx="449640" cy="447480"/>
              </p14:xfrm>
            </p:contentPart>
          </mc:Choice>
          <mc:Fallback>
            <p:pic>
              <p:nvPicPr>
                <p:cNvPr id="8" name="Freihand 7">
                  <a:extLst>
                    <a:ext uri="{FF2B5EF4-FFF2-40B4-BE49-F238E27FC236}">
                      <a16:creationId xmlns:a16="http://schemas.microsoft.com/office/drawing/2014/main" id="{933C0221-F222-446A-8B14-310468E91634}"/>
                    </a:ext>
                  </a:extLst>
                </p:cNvPr>
                <p:cNvPicPr/>
                <p:nvPr/>
              </p:nvPicPr>
              <p:blipFill>
                <a:blip r:embed="rId13"/>
                <a:stretch>
                  <a:fillRect/>
                </a:stretch>
              </p:blipFill>
              <p:spPr>
                <a:xfrm>
                  <a:off x="6402286" y="1594272"/>
                  <a:ext cx="45828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FF34B8E5-4398-4C48-9998-A9CE4C0E9EEC}"/>
                    </a:ext>
                  </a:extLst>
                </p14:cNvPr>
                <p14:cNvContentPartPr/>
                <p14:nvPr/>
              </p14:nvContentPartPr>
              <p14:xfrm>
                <a:off x="7266646" y="1588512"/>
                <a:ext cx="18000" cy="5760"/>
              </p14:xfrm>
            </p:contentPart>
          </mc:Choice>
          <mc:Fallback>
            <p:pic>
              <p:nvPicPr>
                <p:cNvPr id="10" name="Freihand 9">
                  <a:extLst>
                    <a:ext uri="{FF2B5EF4-FFF2-40B4-BE49-F238E27FC236}">
                      <a16:creationId xmlns:a16="http://schemas.microsoft.com/office/drawing/2014/main" id="{FF34B8E5-4398-4C48-9998-A9CE4C0E9EEC}"/>
                    </a:ext>
                  </a:extLst>
                </p:cNvPr>
                <p:cNvPicPr/>
                <p:nvPr/>
              </p:nvPicPr>
              <p:blipFill>
                <a:blip r:embed="rId15"/>
                <a:stretch>
                  <a:fillRect/>
                </a:stretch>
              </p:blipFill>
              <p:spPr>
                <a:xfrm>
                  <a:off x="7262326" y="1584192"/>
                  <a:ext cx="266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AE4652DF-0A81-4DEC-96E7-CA9AD8C8E5BB}"/>
                    </a:ext>
                  </a:extLst>
                </p14:cNvPr>
                <p14:cNvContentPartPr/>
                <p14:nvPr/>
              </p14:nvContentPartPr>
              <p14:xfrm>
                <a:off x="7200766" y="1542432"/>
                <a:ext cx="426960" cy="41760"/>
              </p14:xfrm>
            </p:contentPart>
          </mc:Choice>
          <mc:Fallback>
            <p:pic>
              <p:nvPicPr>
                <p:cNvPr id="11" name="Freihand 10">
                  <a:extLst>
                    <a:ext uri="{FF2B5EF4-FFF2-40B4-BE49-F238E27FC236}">
                      <a16:creationId xmlns:a16="http://schemas.microsoft.com/office/drawing/2014/main" id="{AE4652DF-0A81-4DEC-96E7-CA9AD8C8E5BB}"/>
                    </a:ext>
                  </a:extLst>
                </p:cNvPr>
                <p:cNvPicPr/>
                <p:nvPr/>
              </p:nvPicPr>
              <p:blipFill>
                <a:blip r:embed="rId17"/>
                <a:stretch>
                  <a:fillRect/>
                </a:stretch>
              </p:blipFill>
              <p:spPr>
                <a:xfrm>
                  <a:off x="7196446" y="1538112"/>
                  <a:ext cx="435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EA078BD7-92A8-4294-8933-6F321F4D4C18}"/>
                    </a:ext>
                  </a:extLst>
                </p14:cNvPr>
                <p14:cNvContentPartPr/>
                <p14:nvPr/>
              </p14:nvContentPartPr>
              <p14:xfrm>
                <a:off x="7204726" y="1506792"/>
                <a:ext cx="122760" cy="34560"/>
              </p14:xfrm>
            </p:contentPart>
          </mc:Choice>
          <mc:Fallback>
            <p:pic>
              <p:nvPicPr>
                <p:cNvPr id="12" name="Freihand 11">
                  <a:extLst>
                    <a:ext uri="{FF2B5EF4-FFF2-40B4-BE49-F238E27FC236}">
                      <a16:creationId xmlns:a16="http://schemas.microsoft.com/office/drawing/2014/main" id="{EA078BD7-92A8-4294-8933-6F321F4D4C18}"/>
                    </a:ext>
                  </a:extLst>
                </p:cNvPr>
                <p:cNvPicPr/>
                <p:nvPr/>
              </p:nvPicPr>
              <p:blipFill>
                <a:blip r:embed="rId19"/>
                <a:stretch>
                  <a:fillRect/>
                </a:stretch>
              </p:blipFill>
              <p:spPr>
                <a:xfrm>
                  <a:off x="7200406" y="1502472"/>
                  <a:ext cx="131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EA006653-F5A7-45A1-9345-84849E5A1E23}"/>
                    </a:ext>
                  </a:extLst>
                </p14:cNvPr>
                <p14:cNvContentPartPr/>
                <p14:nvPr/>
              </p14:nvContentPartPr>
              <p14:xfrm>
                <a:off x="7164406" y="1555752"/>
                <a:ext cx="508320" cy="73080"/>
              </p14:xfrm>
            </p:contentPart>
          </mc:Choice>
          <mc:Fallback>
            <p:pic>
              <p:nvPicPr>
                <p:cNvPr id="13" name="Freihand 12">
                  <a:extLst>
                    <a:ext uri="{FF2B5EF4-FFF2-40B4-BE49-F238E27FC236}">
                      <a16:creationId xmlns:a16="http://schemas.microsoft.com/office/drawing/2014/main" id="{EA006653-F5A7-45A1-9345-84849E5A1E23}"/>
                    </a:ext>
                  </a:extLst>
                </p:cNvPr>
                <p:cNvPicPr/>
                <p:nvPr/>
              </p:nvPicPr>
              <p:blipFill>
                <a:blip r:embed="rId21"/>
                <a:stretch>
                  <a:fillRect/>
                </a:stretch>
              </p:blipFill>
              <p:spPr>
                <a:xfrm>
                  <a:off x="7160086" y="1551432"/>
                  <a:ext cx="516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0198B050-82B7-4A88-8247-6C28061C801F}"/>
                    </a:ext>
                  </a:extLst>
                </p14:cNvPr>
                <p14:cNvContentPartPr/>
                <p14:nvPr/>
              </p14:nvContentPartPr>
              <p14:xfrm>
                <a:off x="7647886" y="1459992"/>
                <a:ext cx="221760" cy="144000"/>
              </p14:xfrm>
            </p:contentPart>
          </mc:Choice>
          <mc:Fallback>
            <p:pic>
              <p:nvPicPr>
                <p:cNvPr id="15" name="Freihand 14">
                  <a:extLst>
                    <a:ext uri="{FF2B5EF4-FFF2-40B4-BE49-F238E27FC236}">
                      <a16:creationId xmlns:a16="http://schemas.microsoft.com/office/drawing/2014/main" id="{0198B050-82B7-4A88-8247-6C28061C801F}"/>
                    </a:ext>
                  </a:extLst>
                </p:cNvPr>
                <p:cNvPicPr/>
                <p:nvPr/>
              </p:nvPicPr>
              <p:blipFill>
                <a:blip r:embed="rId23"/>
                <a:stretch>
                  <a:fillRect/>
                </a:stretch>
              </p:blipFill>
              <p:spPr>
                <a:xfrm>
                  <a:off x="7643566" y="1455672"/>
                  <a:ext cx="230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4B01DCE1-2957-470E-8C8E-1C3479CC0EDE}"/>
                    </a:ext>
                  </a:extLst>
                </p14:cNvPr>
                <p14:cNvContentPartPr/>
                <p14:nvPr/>
              </p14:nvContentPartPr>
              <p14:xfrm>
                <a:off x="7966846" y="1277112"/>
                <a:ext cx="211680" cy="219600"/>
              </p14:xfrm>
            </p:contentPart>
          </mc:Choice>
          <mc:Fallback>
            <p:pic>
              <p:nvPicPr>
                <p:cNvPr id="17" name="Freihand 16">
                  <a:extLst>
                    <a:ext uri="{FF2B5EF4-FFF2-40B4-BE49-F238E27FC236}">
                      <a16:creationId xmlns:a16="http://schemas.microsoft.com/office/drawing/2014/main" id="{4B01DCE1-2957-470E-8C8E-1C3479CC0EDE}"/>
                    </a:ext>
                  </a:extLst>
                </p:cNvPr>
                <p:cNvPicPr/>
                <p:nvPr/>
              </p:nvPicPr>
              <p:blipFill>
                <a:blip r:embed="rId25"/>
                <a:stretch>
                  <a:fillRect/>
                </a:stretch>
              </p:blipFill>
              <p:spPr>
                <a:xfrm>
                  <a:off x="7962526" y="1272792"/>
                  <a:ext cx="220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B5FDEAE1-0579-43F5-8B9D-609DF7F09922}"/>
                    </a:ext>
                  </a:extLst>
                </p14:cNvPr>
                <p14:cNvContentPartPr/>
                <p14:nvPr/>
              </p14:nvContentPartPr>
              <p14:xfrm>
                <a:off x="8028766" y="1578072"/>
                <a:ext cx="26640" cy="21960"/>
              </p14:xfrm>
            </p:contentPart>
          </mc:Choice>
          <mc:Fallback>
            <p:pic>
              <p:nvPicPr>
                <p:cNvPr id="18" name="Freihand 17">
                  <a:extLst>
                    <a:ext uri="{FF2B5EF4-FFF2-40B4-BE49-F238E27FC236}">
                      <a16:creationId xmlns:a16="http://schemas.microsoft.com/office/drawing/2014/main" id="{B5FDEAE1-0579-43F5-8B9D-609DF7F09922}"/>
                    </a:ext>
                  </a:extLst>
                </p:cNvPr>
                <p:cNvPicPr/>
                <p:nvPr/>
              </p:nvPicPr>
              <p:blipFill>
                <a:blip r:embed="rId27"/>
                <a:stretch>
                  <a:fillRect/>
                </a:stretch>
              </p:blipFill>
              <p:spPr>
                <a:xfrm>
                  <a:off x="8024446" y="1573752"/>
                  <a:ext cx="35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8621DEA1-23FB-46B4-9AEF-CCCD31275018}"/>
                    </a:ext>
                  </a:extLst>
                </p14:cNvPr>
                <p14:cNvContentPartPr/>
                <p14:nvPr/>
              </p14:nvContentPartPr>
              <p14:xfrm>
                <a:off x="4760326" y="1462152"/>
                <a:ext cx="231480" cy="1000800"/>
              </p14:xfrm>
            </p:contentPart>
          </mc:Choice>
          <mc:Fallback>
            <p:pic>
              <p:nvPicPr>
                <p:cNvPr id="20" name="Freihand 19">
                  <a:extLst>
                    <a:ext uri="{FF2B5EF4-FFF2-40B4-BE49-F238E27FC236}">
                      <a16:creationId xmlns:a16="http://schemas.microsoft.com/office/drawing/2014/main" id="{8621DEA1-23FB-46B4-9AEF-CCCD31275018}"/>
                    </a:ext>
                  </a:extLst>
                </p:cNvPr>
                <p:cNvPicPr/>
                <p:nvPr/>
              </p:nvPicPr>
              <p:blipFill>
                <a:blip r:embed="rId29"/>
                <a:stretch>
                  <a:fillRect/>
                </a:stretch>
              </p:blipFill>
              <p:spPr>
                <a:xfrm>
                  <a:off x="4756006" y="1457832"/>
                  <a:ext cx="240120" cy="1009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AA6084A3-8582-40E5-986D-0DF3111AFB2F}"/>
                    </a:ext>
                  </a:extLst>
                </p14:cNvPr>
                <p14:cNvContentPartPr/>
                <p14:nvPr/>
              </p14:nvContentPartPr>
              <p14:xfrm>
                <a:off x="4624966" y="2107992"/>
                <a:ext cx="330120" cy="392400"/>
              </p14:xfrm>
            </p:contentPart>
          </mc:Choice>
          <mc:Fallback>
            <p:pic>
              <p:nvPicPr>
                <p:cNvPr id="21" name="Freihand 20">
                  <a:extLst>
                    <a:ext uri="{FF2B5EF4-FFF2-40B4-BE49-F238E27FC236}">
                      <a16:creationId xmlns:a16="http://schemas.microsoft.com/office/drawing/2014/main" id="{AA6084A3-8582-40E5-986D-0DF3111AFB2F}"/>
                    </a:ext>
                  </a:extLst>
                </p:cNvPr>
                <p:cNvPicPr/>
                <p:nvPr/>
              </p:nvPicPr>
              <p:blipFill>
                <a:blip r:embed="rId31"/>
                <a:stretch>
                  <a:fillRect/>
                </a:stretch>
              </p:blipFill>
              <p:spPr>
                <a:xfrm>
                  <a:off x="4620646" y="2103672"/>
                  <a:ext cx="33876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B11E252A-575F-4361-B32F-DBB2E7193964}"/>
                    </a:ext>
                  </a:extLst>
                </p14:cNvPr>
                <p14:cNvContentPartPr/>
                <p14:nvPr/>
              </p14:nvContentPartPr>
              <p14:xfrm>
                <a:off x="4470526" y="903792"/>
                <a:ext cx="151200" cy="209880"/>
              </p14:xfrm>
            </p:contentPart>
          </mc:Choice>
          <mc:Fallback>
            <p:pic>
              <p:nvPicPr>
                <p:cNvPr id="23" name="Freihand 22">
                  <a:extLst>
                    <a:ext uri="{FF2B5EF4-FFF2-40B4-BE49-F238E27FC236}">
                      <a16:creationId xmlns:a16="http://schemas.microsoft.com/office/drawing/2014/main" id="{B11E252A-575F-4361-B32F-DBB2E7193964}"/>
                    </a:ext>
                  </a:extLst>
                </p:cNvPr>
                <p:cNvPicPr/>
                <p:nvPr/>
              </p:nvPicPr>
              <p:blipFill>
                <a:blip r:embed="rId33"/>
                <a:stretch>
                  <a:fillRect/>
                </a:stretch>
              </p:blipFill>
              <p:spPr>
                <a:xfrm>
                  <a:off x="4466206" y="899472"/>
                  <a:ext cx="159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74A637ED-8E98-4421-8813-95B41C969EF2}"/>
                    </a:ext>
                  </a:extLst>
                </p14:cNvPr>
                <p14:cNvContentPartPr/>
                <p14:nvPr/>
              </p14:nvContentPartPr>
              <p14:xfrm>
                <a:off x="4565566" y="1013592"/>
                <a:ext cx="104760" cy="69480"/>
              </p14:xfrm>
            </p:contentPart>
          </mc:Choice>
          <mc:Fallback>
            <p:pic>
              <p:nvPicPr>
                <p:cNvPr id="24" name="Freihand 23">
                  <a:extLst>
                    <a:ext uri="{FF2B5EF4-FFF2-40B4-BE49-F238E27FC236}">
                      <a16:creationId xmlns:a16="http://schemas.microsoft.com/office/drawing/2014/main" id="{74A637ED-8E98-4421-8813-95B41C969EF2}"/>
                    </a:ext>
                  </a:extLst>
                </p:cNvPr>
                <p:cNvPicPr/>
                <p:nvPr/>
              </p:nvPicPr>
              <p:blipFill>
                <a:blip r:embed="rId35"/>
                <a:stretch>
                  <a:fillRect/>
                </a:stretch>
              </p:blipFill>
              <p:spPr>
                <a:xfrm>
                  <a:off x="4561246" y="1009272"/>
                  <a:ext cx="113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0ABBD7FC-9FFA-47CA-AD3B-202CB71BE022}"/>
                    </a:ext>
                  </a:extLst>
                </p14:cNvPr>
                <p14:cNvContentPartPr/>
                <p14:nvPr/>
              </p14:nvContentPartPr>
              <p14:xfrm>
                <a:off x="4661686" y="868152"/>
                <a:ext cx="397080" cy="279000"/>
              </p14:xfrm>
            </p:contentPart>
          </mc:Choice>
          <mc:Fallback>
            <p:pic>
              <p:nvPicPr>
                <p:cNvPr id="25" name="Freihand 24">
                  <a:extLst>
                    <a:ext uri="{FF2B5EF4-FFF2-40B4-BE49-F238E27FC236}">
                      <a16:creationId xmlns:a16="http://schemas.microsoft.com/office/drawing/2014/main" id="{0ABBD7FC-9FFA-47CA-AD3B-202CB71BE022}"/>
                    </a:ext>
                  </a:extLst>
                </p:cNvPr>
                <p:cNvPicPr/>
                <p:nvPr/>
              </p:nvPicPr>
              <p:blipFill>
                <a:blip r:embed="rId37"/>
                <a:stretch>
                  <a:fillRect/>
                </a:stretch>
              </p:blipFill>
              <p:spPr>
                <a:xfrm>
                  <a:off x="4657366" y="863832"/>
                  <a:ext cx="4057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B40FC3BB-EC08-4126-9A39-C12DBF009687}"/>
                    </a:ext>
                  </a:extLst>
                </p14:cNvPr>
                <p14:cNvContentPartPr/>
                <p14:nvPr/>
              </p14:nvContentPartPr>
              <p14:xfrm>
                <a:off x="5068126" y="777072"/>
                <a:ext cx="109440" cy="151920"/>
              </p14:xfrm>
            </p:contentPart>
          </mc:Choice>
          <mc:Fallback>
            <p:pic>
              <p:nvPicPr>
                <p:cNvPr id="26" name="Freihand 25">
                  <a:extLst>
                    <a:ext uri="{FF2B5EF4-FFF2-40B4-BE49-F238E27FC236}">
                      <a16:creationId xmlns:a16="http://schemas.microsoft.com/office/drawing/2014/main" id="{B40FC3BB-EC08-4126-9A39-C12DBF009687}"/>
                    </a:ext>
                  </a:extLst>
                </p:cNvPr>
                <p:cNvPicPr/>
                <p:nvPr/>
              </p:nvPicPr>
              <p:blipFill>
                <a:blip r:embed="rId39"/>
                <a:stretch>
                  <a:fillRect/>
                </a:stretch>
              </p:blipFill>
              <p:spPr>
                <a:xfrm>
                  <a:off x="5063806" y="772752"/>
                  <a:ext cx="118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0FAB9797-80E0-464C-8E8C-ED5180DAD442}"/>
                    </a:ext>
                  </a:extLst>
                </p14:cNvPr>
                <p14:cNvContentPartPr/>
                <p14:nvPr/>
              </p14:nvContentPartPr>
              <p14:xfrm>
                <a:off x="5180806" y="719112"/>
                <a:ext cx="295920" cy="154800"/>
              </p14:xfrm>
            </p:contentPart>
          </mc:Choice>
          <mc:Fallback>
            <p:pic>
              <p:nvPicPr>
                <p:cNvPr id="27" name="Freihand 26">
                  <a:extLst>
                    <a:ext uri="{FF2B5EF4-FFF2-40B4-BE49-F238E27FC236}">
                      <a16:creationId xmlns:a16="http://schemas.microsoft.com/office/drawing/2014/main" id="{0FAB9797-80E0-464C-8E8C-ED5180DAD442}"/>
                    </a:ext>
                  </a:extLst>
                </p:cNvPr>
                <p:cNvPicPr/>
                <p:nvPr/>
              </p:nvPicPr>
              <p:blipFill>
                <a:blip r:embed="rId41"/>
                <a:stretch>
                  <a:fillRect/>
                </a:stretch>
              </p:blipFill>
              <p:spPr>
                <a:xfrm>
                  <a:off x="5176486" y="714792"/>
                  <a:ext cx="304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870363B5-69EC-4982-BF95-5B0D3E4BA462}"/>
                    </a:ext>
                  </a:extLst>
                </p14:cNvPr>
                <p14:cNvContentPartPr/>
                <p14:nvPr/>
              </p14:nvContentPartPr>
              <p14:xfrm>
                <a:off x="5490766" y="658632"/>
                <a:ext cx="209880" cy="203400"/>
              </p14:xfrm>
            </p:contentPart>
          </mc:Choice>
          <mc:Fallback>
            <p:pic>
              <p:nvPicPr>
                <p:cNvPr id="28" name="Freihand 27">
                  <a:extLst>
                    <a:ext uri="{FF2B5EF4-FFF2-40B4-BE49-F238E27FC236}">
                      <a16:creationId xmlns:a16="http://schemas.microsoft.com/office/drawing/2014/main" id="{870363B5-69EC-4982-BF95-5B0D3E4BA462}"/>
                    </a:ext>
                  </a:extLst>
                </p:cNvPr>
                <p:cNvPicPr/>
                <p:nvPr/>
              </p:nvPicPr>
              <p:blipFill>
                <a:blip r:embed="rId43"/>
                <a:stretch>
                  <a:fillRect/>
                </a:stretch>
              </p:blipFill>
              <p:spPr>
                <a:xfrm>
                  <a:off x="5486446" y="654312"/>
                  <a:ext cx="218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9721D3F6-D734-4807-B8F1-5904D6B96C29}"/>
                    </a:ext>
                  </a:extLst>
                </p14:cNvPr>
                <p14:cNvContentPartPr/>
                <p14:nvPr/>
              </p14:nvContentPartPr>
              <p14:xfrm>
                <a:off x="5746726" y="542352"/>
                <a:ext cx="77400" cy="140040"/>
              </p14:xfrm>
            </p:contentPart>
          </mc:Choice>
          <mc:Fallback>
            <p:pic>
              <p:nvPicPr>
                <p:cNvPr id="29" name="Freihand 28">
                  <a:extLst>
                    <a:ext uri="{FF2B5EF4-FFF2-40B4-BE49-F238E27FC236}">
                      <a16:creationId xmlns:a16="http://schemas.microsoft.com/office/drawing/2014/main" id="{9721D3F6-D734-4807-B8F1-5904D6B96C29}"/>
                    </a:ext>
                  </a:extLst>
                </p:cNvPr>
                <p:cNvPicPr/>
                <p:nvPr/>
              </p:nvPicPr>
              <p:blipFill>
                <a:blip r:embed="rId45"/>
                <a:stretch>
                  <a:fillRect/>
                </a:stretch>
              </p:blipFill>
              <p:spPr>
                <a:xfrm>
                  <a:off x="5742406" y="538032"/>
                  <a:ext cx="86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192D8BCC-EAF9-464F-88F5-3A2E6935F643}"/>
                    </a:ext>
                  </a:extLst>
                </p14:cNvPr>
                <p14:cNvContentPartPr/>
                <p14:nvPr/>
              </p14:nvContentPartPr>
              <p14:xfrm>
                <a:off x="5798566" y="658272"/>
                <a:ext cx="67680" cy="32400"/>
              </p14:xfrm>
            </p:contentPart>
          </mc:Choice>
          <mc:Fallback>
            <p:pic>
              <p:nvPicPr>
                <p:cNvPr id="30" name="Freihand 29">
                  <a:extLst>
                    <a:ext uri="{FF2B5EF4-FFF2-40B4-BE49-F238E27FC236}">
                      <a16:creationId xmlns:a16="http://schemas.microsoft.com/office/drawing/2014/main" id="{192D8BCC-EAF9-464F-88F5-3A2E6935F643}"/>
                    </a:ext>
                  </a:extLst>
                </p:cNvPr>
                <p:cNvPicPr/>
                <p:nvPr/>
              </p:nvPicPr>
              <p:blipFill>
                <a:blip r:embed="rId47"/>
                <a:stretch>
                  <a:fillRect/>
                </a:stretch>
              </p:blipFill>
              <p:spPr>
                <a:xfrm>
                  <a:off x="5794246" y="653952"/>
                  <a:ext cx="76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AA46E7A8-5349-404C-ABF4-57F9A609BE7C}"/>
                    </a:ext>
                  </a:extLst>
                </p14:cNvPr>
                <p14:cNvContentPartPr/>
                <p14:nvPr/>
              </p14:nvContentPartPr>
              <p14:xfrm>
                <a:off x="5879206" y="513552"/>
                <a:ext cx="212760" cy="147960"/>
              </p14:xfrm>
            </p:contentPart>
          </mc:Choice>
          <mc:Fallback>
            <p:pic>
              <p:nvPicPr>
                <p:cNvPr id="31" name="Freihand 30">
                  <a:extLst>
                    <a:ext uri="{FF2B5EF4-FFF2-40B4-BE49-F238E27FC236}">
                      <a16:creationId xmlns:a16="http://schemas.microsoft.com/office/drawing/2014/main" id="{AA46E7A8-5349-404C-ABF4-57F9A609BE7C}"/>
                    </a:ext>
                  </a:extLst>
                </p:cNvPr>
                <p:cNvPicPr/>
                <p:nvPr/>
              </p:nvPicPr>
              <p:blipFill>
                <a:blip r:embed="rId49"/>
                <a:stretch>
                  <a:fillRect/>
                </a:stretch>
              </p:blipFill>
              <p:spPr>
                <a:xfrm>
                  <a:off x="5874886" y="509232"/>
                  <a:ext cx="221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2C0C33B2-2DBA-4EFA-BD38-6C3F6FDD9E3A}"/>
                    </a:ext>
                  </a:extLst>
                </p14:cNvPr>
                <p14:cNvContentPartPr/>
                <p14:nvPr/>
              </p14:nvContentPartPr>
              <p14:xfrm>
                <a:off x="6035806" y="518592"/>
                <a:ext cx="135360" cy="135720"/>
              </p14:xfrm>
            </p:contentPart>
          </mc:Choice>
          <mc:Fallback>
            <p:pic>
              <p:nvPicPr>
                <p:cNvPr id="32" name="Freihand 31">
                  <a:extLst>
                    <a:ext uri="{FF2B5EF4-FFF2-40B4-BE49-F238E27FC236}">
                      <a16:creationId xmlns:a16="http://schemas.microsoft.com/office/drawing/2014/main" id="{2C0C33B2-2DBA-4EFA-BD38-6C3F6FDD9E3A}"/>
                    </a:ext>
                  </a:extLst>
                </p:cNvPr>
                <p:cNvPicPr/>
                <p:nvPr/>
              </p:nvPicPr>
              <p:blipFill>
                <a:blip r:embed="rId51"/>
                <a:stretch>
                  <a:fillRect/>
                </a:stretch>
              </p:blipFill>
              <p:spPr>
                <a:xfrm>
                  <a:off x="6031486" y="514272"/>
                  <a:ext cx="144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71953283-1BA9-4C4A-B0ED-ED721EEF476F}"/>
                    </a:ext>
                  </a:extLst>
                </p14:cNvPr>
                <p14:cNvContentPartPr/>
                <p14:nvPr/>
              </p14:nvContentPartPr>
              <p14:xfrm>
                <a:off x="5245246" y="998832"/>
                <a:ext cx="268200" cy="230400"/>
              </p14:xfrm>
            </p:contentPart>
          </mc:Choice>
          <mc:Fallback>
            <p:pic>
              <p:nvPicPr>
                <p:cNvPr id="33" name="Freihand 32">
                  <a:extLst>
                    <a:ext uri="{FF2B5EF4-FFF2-40B4-BE49-F238E27FC236}">
                      <a16:creationId xmlns:a16="http://schemas.microsoft.com/office/drawing/2014/main" id="{71953283-1BA9-4C4A-B0ED-ED721EEF476F}"/>
                    </a:ext>
                  </a:extLst>
                </p:cNvPr>
                <p:cNvPicPr/>
                <p:nvPr/>
              </p:nvPicPr>
              <p:blipFill>
                <a:blip r:embed="rId53"/>
                <a:stretch>
                  <a:fillRect/>
                </a:stretch>
              </p:blipFill>
              <p:spPr>
                <a:xfrm>
                  <a:off x="5240926" y="994512"/>
                  <a:ext cx="276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4F84CADC-DFDA-42FA-BC1F-961F7586290D}"/>
                    </a:ext>
                  </a:extLst>
                </p14:cNvPr>
                <p14:cNvContentPartPr/>
                <p14:nvPr/>
              </p14:nvContentPartPr>
              <p14:xfrm>
                <a:off x="5419126" y="896232"/>
                <a:ext cx="262080" cy="120960"/>
              </p14:xfrm>
            </p:contentPart>
          </mc:Choice>
          <mc:Fallback>
            <p:pic>
              <p:nvPicPr>
                <p:cNvPr id="34" name="Freihand 33">
                  <a:extLst>
                    <a:ext uri="{FF2B5EF4-FFF2-40B4-BE49-F238E27FC236}">
                      <a16:creationId xmlns:a16="http://schemas.microsoft.com/office/drawing/2014/main" id="{4F84CADC-DFDA-42FA-BC1F-961F7586290D}"/>
                    </a:ext>
                  </a:extLst>
                </p:cNvPr>
                <p:cNvPicPr/>
                <p:nvPr/>
              </p:nvPicPr>
              <p:blipFill>
                <a:blip r:embed="rId55"/>
                <a:stretch>
                  <a:fillRect/>
                </a:stretch>
              </p:blipFill>
              <p:spPr>
                <a:xfrm>
                  <a:off x="5414806" y="891912"/>
                  <a:ext cx="270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AEBD8A1D-4011-4E68-B17F-A0797DD29979}"/>
                    </a:ext>
                  </a:extLst>
                </p14:cNvPr>
                <p14:cNvContentPartPr/>
                <p14:nvPr/>
              </p14:nvContentPartPr>
              <p14:xfrm>
                <a:off x="5526406" y="884352"/>
                <a:ext cx="160920" cy="207720"/>
              </p14:xfrm>
            </p:contentPart>
          </mc:Choice>
          <mc:Fallback>
            <p:pic>
              <p:nvPicPr>
                <p:cNvPr id="35" name="Freihand 34">
                  <a:extLst>
                    <a:ext uri="{FF2B5EF4-FFF2-40B4-BE49-F238E27FC236}">
                      <a16:creationId xmlns:a16="http://schemas.microsoft.com/office/drawing/2014/main" id="{AEBD8A1D-4011-4E68-B17F-A0797DD29979}"/>
                    </a:ext>
                  </a:extLst>
                </p:cNvPr>
                <p:cNvPicPr/>
                <p:nvPr/>
              </p:nvPicPr>
              <p:blipFill>
                <a:blip r:embed="rId57"/>
                <a:stretch>
                  <a:fillRect/>
                </a:stretch>
              </p:blipFill>
              <p:spPr>
                <a:xfrm>
                  <a:off x="5522086" y="880032"/>
                  <a:ext cx="169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4B47C121-0F61-4139-B7D2-DA2961A784B1}"/>
                    </a:ext>
                  </a:extLst>
                </p14:cNvPr>
                <p14:cNvContentPartPr/>
                <p14:nvPr/>
              </p14:nvContentPartPr>
              <p14:xfrm>
                <a:off x="5717926" y="755472"/>
                <a:ext cx="258480" cy="225000"/>
              </p14:xfrm>
            </p:contentPart>
          </mc:Choice>
          <mc:Fallback>
            <p:pic>
              <p:nvPicPr>
                <p:cNvPr id="36" name="Freihand 35">
                  <a:extLst>
                    <a:ext uri="{FF2B5EF4-FFF2-40B4-BE49-F238E27FC236}">
                      <a16:creationId xmlns:a16="http://schemas.microsoft.com/office/drawing/2014/main" id="{4B47C121-0F61-4139-B7D2-DA2961A784B1}"/>
                    </a:ext>
                  </a:extLst>
                </p:cNvPr>
                <p:cNvPicPr/>
                <p:nvPr/>
              </p:nvPicPr>
              <p:blipFill>
                <a:blip r:embed="rId59"/>
                <a:stretch>
                  <a:fillRect/>
                </a:stretch>
              </p:blipFill>
              <p:spPr>
                <a:xfrm>
                  <a:off x="5713606" y="751152"/>
                  <a:ext cx="2671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415D9450-B034-4B72-845B-288585566A62}"/>
                    </a:ext>
                  </a:extLst>
                </p14:cNvPr>
                <p14:cNvContentPartPr/>
                <p14:nvPr/>
              </p14:nvContentPartPr>
              <p14:xfrm>
                <a:off x="5941846" y="799752"/>
                <a:ext cx="119880" cy="89280"/>
              </p14:xfrm>
            </p:contentPart>
          </mc:Choice>
          <mc:Fallback>
            <p:pic>
              <p:nvPicPr>
                <p:cNvPr id="37" name="Freihand 36">
                  <a:extLst>
                    <a:ext uri="{FF2B5EF4-FFF2-40B4-BE49-F238E27FC236}">
                      <a16:creationId xmlns:a16="http://schemas.microsoft.com/office/drawing/2014/main" id="{415D9450-B034-4B72-845B-288585566A62}"/>
                    </a:ext>
                  </a:extLst>
                </p:cNvPr>
                <p:cNvPicPr/>
                <p:nvPr/>
              </p:nvPicPr>
              <p:blipFill>
                <a:blip r:embed="rId61"/>
                <a:stretch>
                  <a:fillRect/>
                </a:stretch>
              </p:blipFill>
              <p:spPr>
                <a:xfrm>
                  <a:off x="5937526" y="795432"/>
                  <a:ext cx="128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D94E5AB6-0127-4278-8584-03F8E1961742}"/>
                    </a:ext>
                  </a:extLst>
                </p14:cNvPr>
                <p14:cNvContentPartPr/>
                <p14:nvPr/>
              </p14:nvContentPartPr>
              <p14:xfrm>
                <a:off x="6047686" y="662592"/>
                <a:ext cx="137160" cy="172440"/>
              </p14:xfrm>
            </p:contentPart>
          </mc:Choice>
          <mc:Fallback>
            <p:pic>
              <p:nvPicPr>
                <p:cNvPr id="38" name="Freihand 37">
                  <a:extLst>
                    <a:ext uri="{FF2B5EF4-FFF2-40B4-BE49-F238E27FC236}">
                      <a16:creationId xmlns:a16="http://schemas.microsoft.com/office/drawing/2014/main" id="{D94E5AB6-0127-4278-8584-03F8E1961742}"/>
                    </a:ext>
                  </a:extLst>
                </p:cNvPr>
                <p:cNvPicPr/>
                <p:nvPr/>
              </p:nvPicPr>
              <p:blipFill>
                <a:blip r:embed="rId63"/>
                <a:stretch>
                  <a:fillRect/>
                </a:stretch>
              </p:blipFill>
              <p:spPr>
                <a:xfrm>
                  <a:off x="6043366" y="658272"/>
                  <a:ext cx="145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BB8E33B1-3332-4CF4-B701-9BEF34584016}"/>
                    </a:ext>
                  </a:extLst>
                </p14:cNvPr>
                <p14:cNvContentPartPr/>
                <p14:nvPr/>
              </p14:nvContentPartPr>
              <p14:xfrm>
                <a:off x="6184846" y="619752"/>
                <a:ext cx="267480" cy="128160"/>
              </p14:xfrm>
            </p:contentPart>
          </mc:Choice>
          <mc:Fallback>
            <p:pic>
              <p:nvPicPr>
                <p:cNvPr id="39" name="Freihand 38">
                  <a:extLst>
                    <a:ext uri="{FF2B5EF4-FFF2-40B4-BE49-F238E27FC236}">
                      <a16:creationId xmlns:a16="http://schemas.microsoft.com/office/drawing/2014/main" id="{BB8E33B1-3332-4CF4-B701-9BEF34584016}"/>
                    </a:ext>
                  </a:extLst>
                </p:cNvPr>
                <p:cNvPicPr/>
                <p:nvPr/>
              </p:nvPicPr>
              <p:blipFill>
                <a:blip r:embed="rId65"/>
                <a:stretch>
                  <a:fillRect/>
                </a:stretch>
              </p:blipFill>
              <p:spPr>
                <a:xfrm>
                  <a:off x="6180526" y="615432"/>
                  <a:ext cx="276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F9C4E949-504A-4E0C-8199-03987722F93A}"/>
                    </a:ext>
                  </a:extLst>
                </p14:cNvPr>
                <p14:cNvContentPartPr/>
                <p14:nvPr/>
              </p14:nvContentPartPr>
              <p14:xfrm>
                <a:off x="6449446" y="530472"/>
                <a:ext cx="140400" cy="127080"/>
              </p14:xfrm>
            </p:contentPart>
          </mc:Choice>
          <mc:Fallback>
            <p:pic>
              <p:nvPicPr>
                <p:cNvPr id="40" name="Freihand 39">
                  <a:extLst>
                    <a:ext uri="{FF2B5EF4-FFF2-40B4-BE49-F238E27FC236}">
                      <a16:creationId xmlns:a16="http://schemas.microsoft.com/office/drawing/2014/main" id="{F9C4E949-504A-4E0C-8199-03987722F93A}"/>
                    </a:ext>
                  </a:extLst>
                </p:cNvPr>
                <p:cNvPicPr/>
                <p:nvPr/>
              </p:nvPicPr>
              <p:blipFill>
                <a:blip r:embed="rId67"/>
                <a:stretch>
                  <a:fillRect/>
                </a:stretch>
              </p:blipFill>
              <p:spPr>
                <a:xfrm>
                  <a:off x="6445126" y="526152"/>
                  <a:ext cx="149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5FE3F2B5-0F86-4180-A4DD-D9E967D6FB36}"/>
                    </a:ext>
                  </a:extLst>
                </p14:cNvPr>
                <p14:cNvContentPartPr/>
                <p14:nvPr/>
              </p14:nvContentPartPr>
              <p14:xfrm>
                <a:off x="5245606" y="570072"/>
                <a:ext cx="1707480" cy="797400"/>
              </p14:xfrm>
            </p:contentPart>
          </mc:Choice>
          <mc:Fallback>
            <p:pic>
              <p:nvPicPr>
                <p:cNvPr id="42" name="Freihand 41">
                  <a:extLst>
                    <a:ext uri="{FF2B5EF4-FFF2-40B4-BE49-F238E27FC236}">
                      <a16:creationId xmlns:a16="http://schemas.microsoft.com/office/drawing/2014/main" id="{5FE3F2B5-0F86-4180-A4DD-D9E967D6FB36}"/>
                    </a:ext>
                  </a:extLst>
                </p:cNvPr>
                <p:cNvPicPr/>
                <p:nvPr/>
              </p:nvPicPr>
              <p:blipFill>
                <a:blip r:embed="rId69"/>
                <a:stretch>
                  <a:fillRect/>
                </a:stretch>
              </p:blipFill>
              <p:spPr>
                <a:xfrm>
                  <a:off x="5241286" y="565752"/>
                  <a:ext cx="1716120" cy="806040"/>
                </a:xfrm>
                <a:prstGeom prst="rect">
                  <a:avLst/>
                </a:prstGeom>
              </p:spPr>
            </p:pic>
          </mc:Fallback>
        </mc:AlternateContent>
      </p:grpSp>
    </p:spTree>
    <p:extLst>
      <p:ext uri="{BB962C8B-B14F-4D97-AF65-F5344CB8AC3E}">
        <p14:creationId xmlns:p14="http://schemas.microsoft.com/office/powerpoint/2010/main" val="158309631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9C360B0-6D58-4E8E-914F-5D907B9B3447}"/>
                  </a:ext>
                </a:extLst>
              </p14:cNvPr>
              <p14:cNvContentPartPr/>
              <p14:nvPr/>
            </p14:nvContentPartPr>
            <p14:xfrm>
              <a:off x="1638373" y="2618472"/>
              <a:ext cx="1889280" cy="70560"/>
            </p14:xfrm>
          </p:contentPart>
        </mc:Choice>
        <mc:Fallback>
          <p:pic>
            <p:nvPicPr>
              <p:cNvPr id="2" name="Freihand 1">
                <a:extLst>
                  <a:ext uri="{FF2B5EF4-FFF2-40B4-BE49-F238E27FC236}">
                    <a16:creationId xmlns:a16="http://schemas.microsoft.com/office/drawing/2014/main" id="{49C360B0-6D58-4E8E-914F-5D907B9B3447}"/>
                  </a:ext>
                </a:extLst>
              </p:cNvPr>
              <p:cNvPicPr/>
              <p:nvPr/>
            </p:nvPicPr>
            <p:blipFill>
              <a:blip r:embed="rId4"/>
              <a:stretch>
                <a:fillRect/>
              </a:stretch>
            </p:blipFill>
            <p:spPr>
              <a:xfrm>
                <a:off x="1634053" y="2614152"/>
                <a:ext cx="1897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2E1B0BE5-8A54-4FFC-9D23-F75CF885163D}"/>
                  </a:ext>
                </a:extLst>
              </p14:cNvPr>
              <p14:cNvContentPartPr/>
              <p14:nvPr/>
            </p14:nvContentPartPr>
            <p14:xfrm>
              <a:off x="1542613" y="3438912"/>
              <a:ext cx="2187360" cy="38880"/>
            </p14:xfrm>
          </p:contentPart>
        </mc:Choice>
        <mc:Fallback>
          <p:pic>
            <p:nvPicPr>
              <p:cNvPr id="5" name="Freihand 4">
                <a:extLst>
                  <a:ext uri="{FF2B5EF4-FFF2-40B4-BE49-F238E27FC236}">
                    <a16:creationId xmlns:a16="http://schemas.microsoft.com/office/drawing/2014/main" id="{2E1B0BE5-8A54-4FFC-9D23-F75CF885163D}"/>
                  </a:ext>
                </a:extLst>
              </p:cNvPr>
              <p:cNvPicPr/>
              <p:nvPr/>
            </p:nvPicPr>
            <p:blipFill>
              <a:blip r:embed="rId6"/>
              <a:stretch>
                <a:fillRect/>
              </a:stretch>
            </p:blipFill>
            <p:spPr>
              <a:xfrm>
                <a:off x="1538293" y="3434592"/>
                <a:ext cx="2196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4" name="Freihand 43">
                <a:extLst>
                  <a:ext uri="{FF2B5EF4-FFF2-40B4-BE49-F238E27FC236}">
                    <a16:creationId xmlns:a16="http://schemas.microsoft.com/office/drawing/2014/main" id="{11FAE47D-2855-45EF-A287-B3F7A1C8F68A}"/>
                  </a:ext>
                </a:extLst>
              </p14:cNvPr>
              <p14:cNvContentPartPr/>
              <p14:nvPr/>
            </p14:nvContentPartPr>
            <p14:xfrm>
              <a:off x="1751413" y="4129032"/>
              <a:ext cx="2647440" cy="127080"/>
            </p14:xfrm>
          </p:contentPart>
        </mc:Choice>
        <mc:Fallback>
          <p:pic>
            <p:nvPicPr>
              <p:cNvPr id="44" name="Freihand 43">
                <a:extLst>
                  <a:ext uri="{FF2B5EF4-FFF2-40B4-BE49-F238E27FC236}">
                    <a16:creationId xmlns:a16="http://schemas.microsoft.com/office/drawing/2014/main" id="{11FAE47D-2855-45EF-A287-B3F7A1C8F68A}"/>
                  </a:ext>
                </a:extLst>
              </p:cNvPr>
              <p:cNvPicPr/>
              <p:nvPr/>
            </p:nvPicPr>
            <p:blipFill>
              <a:blip r:embed="rId8"/>
              <a:stretch>
                <a:fillRect/>
              </a:stretch>
            </p:blipFill>
            <p:spPr>
              <a:xfrm>
                <a:off x="1747093" y="4124712"/>
                <a:ext cx="2656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3" name="Freihand 92">
                <a:extLst>
                  <a:ext uri="{FF2B5EF4-FFF2-40B4-BE49-F238E27FC236}">
                    <a16:creationId xmlns:a16="http://schemas.microsoft.com/office/drawing/2014/main" id="{B2352F2F-1B87-4D07-B4AC-F4EDC797EE54}"/>
                  </a:ext>
                </a:extLst>
              </p14:cNvPr>
              <p14:cNvContentPartPr/>
              <p14:nvPr/>
            </p14:nvContentPartPr>
            <p14:xfrm>
              <a:off x="1678333" y="4909512"/>
              <a:ext cx="2552400" cy="187560"/>
            </p14:xfrm>
          </p:contentPart>
        </mc:Choice>
        <mc:Fallback>
          <p:pic>
            <p:nvPicPr>
              <p:cNvPr id="93" name="Freihand 92">
                <a:extLst>
                  <a:ext uri="{FF2B5EF4-FFF2-40B4-BE49-F238E27FC236}">
                    <a16:creationId xmlns:a16="http://schemas.microsoft.com/office/drawing/2014/main" id="{B2352F2F-1B87-4D07-B4AC-F4EDC797EE54}"/>
                  </a:ext>
                </a:extLst>
              </p:cNvPr>
              <p:cNvPicPr/>
              <p:nvPr/>
            </p:nvPicPr>
            <p:blipFill>
              <a:blip r:embed="rId10"/>
              <a:stretch>
                <a:fillRect/>
              </a:stretch>
            </p:blipFill>
            <p:spPr>
              <a:xfrm>
                <a:off x="1674013" y="4905192"/>
                <a:ext cx="2561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4" name="Freihand 93">
                <a:extLst>
                  <a:ext uri="{FF2B5EF4-FFF2-40B4-BE49-F238E27FC236}">
                    <a16:creationId xmlns:a16="http://schemas.microsoft.com/office/drawing/2014/main" id="{BD3A1278-F1CA-49E6-9B2F-CA6BB2EAECEA}"/>
                  </a:ext>
                </a:extLst>
              </p14:cNvPr>
              <p14:cNvContentPartPr/>
              <p14:nvPr/>
            </p14:nvContentPartPr>
            <p14:xfrm>
              <a:off x="1459813" y="5845512"/>
              <a:ext cx="3341520" cy="58680"/>
            </p14:xfrm>
          </p:contentPart>
        </mc:Choice>
        <mc:Fallback>
          <p:pic>
            <p:nvPicPr>
              <p:cNvPr id="94" name="Freihand 93">
                <a:extLst>
                  <a:ext uri="{FF2B5EF4-FFF2-40B4-BE49-F238E27FC236}">
                    <a16:creationId xmlns:a16="http://schemas.microsoft.com/office/drawing/2014/main" id="{BD3A1278-F1CA-49E6-9B2F-CA6BB2EAECEA}"/>
                  </a:ext>
                </a:extLst>
              </p:cNvPr>
              <p:cNvPicPr/>
              <p:nvPr/>
            </p:nvPicPr>
            <p:blipFill>
              <a:blip r:embed="rId12"/>
              <a:stretch>
                <a:fillRect/>
              </a:stretch>
            </p:blipFill>
            <p:spPr>
              <a:xfrm>
                <a:off x="1455493" y="5841192"/>
                <a:ext cx="3350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5" name="Freihand 94">
                <a:extLst>
                  <a:ext uri="{FF2B5EF4-FFF2-40B4-BE49-F238E27FC236}">
                    <a16:creationId xmlns:a16="http://schemas.microsoft.com/office/drawing/2014/main" id="{FEB07275-A5AB-4599-B1F0-F5FCE66D062B}"/>
                  </a:ext>
                </a:extLst>
              </p14:cNvPr>
              <p14:cNvContentPartPr/>
              <p14:nvPr/>
            </p14:nvContentPartPr>
            <p14:xfrm>
              <a:off x="1042213" y="1925112"/>
              <a:ext cx="3764520" cy="4168080"/>
            </p14:xfrm>
          </p:contentPart>
        </mc:Choice>
        <mc:Fallback>
          <p:pic>
            <p:nvPicPr>
              <p:cNvPr id="95" name="Freihand 94">
                <a:extLst>
                  <a:ext uri="{FF2B5EF4-FFF2-40B4-BE49-F238E27FC236}">
                    <a16:creationId xmlns:a16="http://schemas.microsoft.com/office/drawing/2014/main" id="{FEB07275-A5AB-4599-B1F0-F5FCE66D062B}"/>
                  </a:ext>
                </a:extLst>
              </p:cNvPr>
              <p:cNvPicPr/>
              <p:nvPr/>
            </p:nvPicPr>
            <p:blipFill>
              <a:blip r:embed="rId14"/>
              <a:stretch>
                <a:fillRect/>
              </a:stretch>
            </p:blipFill>
            <p:spPr>
              <a:xfrm>
                <a:off x="1037893" y="1920792"/>
                <a:ext cx="3773160" cy="4176720"/>
              </a:xfrm>
              <a:prstGeom prst="rect">
                <a:avLst/>
              </a:prstGeom>
            </p:spPr>
          </p:pic>
        </mc:Fallback>
      </mc:AlternateContent>
      <p:grpSp>
        <p:nvGrpSpPr>
          <p:cNvPr id="122" name="Gruppieren 121">
            <a:extLst>
              <a:ext uri="{FF2B5EF4-FFF2-40B4-BE49-F238E27FC236}">
                <a16:creationId xmlns:a16="http://schemas.microsoft.com/office/drawing/2014/main" id="{A8B37299-9BEE-44A5-B512-C1432C5C7FD0}"/>
              </a:ext>
            </a:extLst>
          </p:cNvPr>
          <p:cNvGrpSpPr/>
          <p:nvPr/>
        </p:nvGrpSpPr>
        <p:grpSpPr>
          <a:xfrm>
            <a:off x="3669133" y="1782912"/>
            <a:ext cx="7610400" cy="3385800"/>
            <a:chOff x="3669133" y="1782912"/>
            <a:chExt cx="7610400" cy="3385800"/>
          </a:xfrm>
        </p:grpSpPr>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66A81E93-F9E8-41D8-94E5-78D46958BD5E}"/>
                    </a:ext>
                  </a:extLst>
                </p14:cNvPr>
                <p14:cNvContentPartPr/>
                <p14:nvPr/>
              </p14:nvContentPartPr>
              <p14:xfrm>
                <a:off x="3756613" y="3053712"/>
                <a:ext cx="381240" cy="96480"/>
              </p14:xfrm>
            </p:contentPart>
          </mc:Choice>
          <mc:Fallback>
            <p:pic>
              <p:nvPicPr>
                <p:cNvPr id="6" name="Freihand 5">
                  <a:extLst>
                    <a:ext uri="{FF2B5EF4-FFF2-40B4-BE49-F238E27FC236}">
                      <a16:creationId xmlns:a16="http://schemas.microsoft.com/office/drawing/2014/main" id="{66A81E93-F9E8-41D8-94E5-78D46958BD5E}"/>
                    </a:ext>
                  </a:extLst>
                </p:cNvPr>
                <p:cNvPicPr/>
                <p:nvPr/>
              </p:nvPicPr>
              <p:blipFill>
                <a:blip r:embed="rId16"/>
                <a:stretch>
                  <a:fillRect/>
                </a:stretch>
              </p:blipFill>
              <p:spPr>
                <a:xfrm>
                  <a:off x="3752293" y="3049392"/>
                  <a:ext cx="389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2BB1E466-F895-48B9-9484-0DD1B7DB0E74}"/>
                    </a:ext>
                  </a:extLst>
                </p14:cNvPr>
                <p14:cNvContentPartPr/>
                <p14:nvPr/>
              </p14:nvContentPartPr>
              <p14:xfrm>
                <a:off x="3669133" y="3030312"/>
                <a:ext cx="334440" cy="170640"/>
              </p14:xfrm>
            </p:contentPart>
          </mc:Choice>
          <mc:Fallback>
            <p:pic>
              <p:nvPicPr>
                <p:cNvPr id="7" name="Freihand 6">
                  <a:extLst>
                    <a:ext uri="{FF2B5EF4-FFF2-40B4-BE49-F238E27FC236}">
                      <a16:creationId xmlns:a16="http://schemas.microsoft.com/office/drawing/2014/main" id="{2BB1E466-F895-48B9-9484-0DD1B7DB0E74}"/>
                    </a:ext>
                  </a:extLst>
                </p:cNvPr>
                <p:cNvPicPr/>
                <p:nvPr/>
              </p:nvPicPr>
              <p:blipFill>
                <a:blip r:embed="rId18"/>
                <a:stretch>
                  <a:fillRect/>
                </a:stretch>
              </p:blipFill>
              <p:spPr>
                <a:xfrm>
                  <a:off x="3664813" y="3025992"/>
                  <a:ext cx="343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 name="Freihand 7">
                  <a:extLst>
                    <a:ext uri="{FF2B5EF4-FFF2-40B4-BE49-F238E27FC236}">
                      <a16:creationId xmlns:a16="http://schemas.microsoft.com/office/drawing/2014/main" id="{E8F56707-BBE1-4D54-BF63-55AEBC6F3E57}"/>
                    </a:ext>
                  </a:extLst>
                </p14:cNvPr>
                <p14:cNvContentPartPr/>
                <p14:nvPr/>
              </p14:nvContentPartPr>
              <p14:xfrm>
                <a:off x="4370773" y="2941392"/>
                <a:ext cx="451800" cy="95040"/>
              </p14:xfrm>
            </p:contentPart>
          </mc:Choice>
          <mc:Fallback>
            <p:pic>
              <p:nvPicPr>
                <p:cNvPr id="8" name="Freihand 7">
                  <a:extLst>
                    <a:ext uri="{FF2B5EF4-FFF2-40B4-BE49-F238E27FC236}">
                      <a16:creationId xmlns:a16="http://schemas.microsoft.com/office/drawing/2014/main" id="{E8F56707-BBE1-4D54-BF63-55AEBC6F3E57}"/>
                    </a:ext>
                  </a:extLst>
                </p:cNvPr>
                <p:cNvPicPr/>
                <p:nvPr/>
              </p:nvPicPr>
              <p:blipFill>
                <a:blip r:embed="rId20"/>
                <a:stretch>
                  <a:fillRect/>
                </a:stretch>
              </p:blipFill>
              <p:spPr>
                <a:xfrm>
                  <a:off x="4366453" y="2937072"/>
                  <a:ext cx="460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62303873-BED1-4783-A1BA-F805E89DD0D3}"/>
                    </a:ext>
                  </a:extLst>
                </p14:cNvPr>
                <p14:cNvContentPartPr/>
                <p14:nvPr/>
              </p14:nvContentPartPr>
              <p14:xfrm>
                <a:off x="5055853" y="2807832"/>
                <a:ext cx="155160" cy="117360"/>
              </p14:xfrm>
            </p:contentPart>
          </mc:Choice>
          <mc:Fallback>
            <p:pic>
              <p:nvPicPr>
                <p:cNvPr id="9" name="Freihand 8">
                  <a:extLst>
                    <a:ext uri="{FF2B5EF4-FFF2-40B4-BE49-F238E27FC236}">
                      <a16:creationId xmlns:a16="http://schemas.microsoft.com/office/drawing/2014/main" id="{62303873-BED1-4783-A1BA-F805E89DD0D3}"/>
                    </a:ext>
                  </a:extLst>
                </p:cNvPr>
                <p:cNvPicPr/>
                <p:nvPr/>
              </p:nvPicPr>
              <p:blipFill>
                <a:blip r:embed="rId22"/>
                <a:stretch>
                  <a:fillRect/>
                </a:stretch>
              </p:blipFill>
              <p:spPr>
                <a:xfrm>
                  <a:off x="5051533" y="2803512"/>
                  <a:ext cx="163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27C103ED-6454-4E34-8E4B-E332C196BE14}"/>
                    </a:ext>
                  </a:extLst>
                </p14:cNvPr>
                <p14:cNvContentPartPr/>
                <p14:nvPr/>
              </p14:nvContentPartPr>
              <p14:xfrm>
                <a:off x="5255653" y="2800272"/>
                <a:ext cx="1440" cy="16560"/>
              </p14:xfrm>
            </p:contentPart>
          </mc:Choice>
          <mc:Fallback>
            <p:pic>
              <p:nvPicPr>
                <p:cNvPr id="11" name="Freihand 10">
                  <a:extLst>
                    <a:ext uri="{FF2B5EF4-FFF2-40B4-BE49-F238E27FC236}">
                      <a16:creationId xmlns:a16="http://schemas.microsoft.com/office/drawing/2014/main" id="{27C103ED-6454-4E34-8E4B-E332C196BE14}"/>
                    </a:ext>
                  </a:extLst>
                </p:cNvPr>
                <p:cNvPicPr/>
                <p:nvPr/>
              </p:nvPicPr>
              <p:blipFill>
                <a:blip r:embed="rId24"/>
                <a:stretch>
                  <a:fillRect/>
                </a:stretch>
              </p:blipFill>
              <p:spPr>
                <a:xfrm>
                  <a:off x="5251333" y="2795952"/>
                  <a:ext cx="10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7CFFBCC5-4CC7-4C5F-9213-E756A95F6944}"/>
                    </a:ext>
                  </a:extLst>
                </p14:cNvPr>
                <p14:cNvContentPartPr/>
                <p14:nvPr/>
              </p14:nvContentPartPr>
              <p14:xfrm>
                <a:off x="5195173" y="2817192"/>
                <a:ext cx="63360" cy="36360"/>
              </p14:xfrm>
            </p:contentPart>
          </mc:Choice>
          <mc:Fallback>
            <p:pic>
              <p:nvPicPr>
                <p:cNvPr id="12" name="Freihand 11">
                  <a:extLst>
                    <a:ext uri="{FF2B5EF4-FFF2-40B4-BE49-F238E27FC236}">
                      <a16:creationId xmlns:a16="http://schemas.microsoft.com/office/drawing/2014/main" id="{7CFFBCC5-4CC7-4C5F-9213-E756A95F6944}"/>
                    </a:ext>
                  </a:extLst>
                </p:cNvPr>
                <p:cNvPicPr/>
                <p:nvPr/>
              </p:nvPicPr>
              <p:blipFill>
                <a:blip r:embed="rId26"/>
                <a:stretch>
                  <a:fillRect/>
                </a:stretch>
              </p:blipFill>
              <p:spPr>
                <a:xfrm>
                  <a:off x="5190853" y="2812872"/>
                  <a:ext cx="720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F017DEF5-29F8-4183-AFA0-0D73ACEA90B4}"/>
                    </a:ext>
                  </a:extLst>
                </p14:cNvPr>
                <p14:cNvContentPartPr/>
                <p14:nvPr/>
              </p14:nvContentPartPr>
              <p14:xfrm>
                <a:off x="5237653" y="2802792"/>
                <a:ext cx="29160" cy="85320"/>
              </p14:xfrm>
            </p:contentPart>
          </mc:Choice>
          <mc:Fallback>
            <p:pic>
              <p:nvPicPr>
                <p:cNvPr id="13" name="Freihand 12">
                  <a:extLst>
                    <a:ext uri="{FF2B5EF4-FFF2-40B4-BE49-F238E27FC236}">
                      <a16:creationId xmlns:a16="http://schemas.microsoft.com/office/drawing/2014/main" id="{F017DEF5-29F8-4183-AFA0-0D73ACEA90B4}"/>
                    </a:ext>
                  </a:extLst>
                </p:cNvPr>
                <p:cNvPicPr/>
                <p:nvPr/>
              </p:nvPicPr>
              <p:blipFill>
                <a:blip r:embed="rId28"/>
                <a:stretch>
                  <a:fillRect/>
                </a:stretch>
              </p:blipFill>
              <p:spPr>
                <a:xfrm>
                  <a:off x="5233333" y="2798472"/>
                  <a:ext cx="37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08259536-ABB8-40D1-A096-CE5864837FA2}"/>
                    </a:ext>
                  </a:extLst>
                </p14:cNvPr>
                <p14:cNvContentPartPr/>
                <p14:nvPr/>
              </p14:nvContentPartPr>
              <p14:xfrm>
                <a:off x="5302093" y="2641872"/>
                <a:ext cx="214200" cy="223560"/>
              </p14:xfrm>
            </p:contentPart>
          </mc:Choice>
          <mc:Fallback>
            <p:pic>
              <p:nvPicPr>
                <p:cNvPr id="14" name="Freihand 13">
                  <a:extLst>
                    <a:ext uri="{FF2B5EF4-FFF2-40B4-BE49-F238E27FC236}">
                      <a16:creationId xmlns:a16="http://schemas.microsoft.com/office/drawing/2014/main" id="{08259536-ABB8-40D1-A096-CE5864837FA2}"/>
                    </a:ext>
                  </a:extLst>
                </p:cNvPr>
                <p:cNvPicPr/>
                <p:nvPr/>
              </p:nvPicPr>
              <p:blipFill>
                <a:blip r:embed="rId30"/>
                <a:stretch>
                  <a:fillRect/>
                </a:stretch>
              </p:blipFill>
              <p:spPr>
                <a:xfrm>
                  <a:off x="5297773" y="2637552"/>
                  <a:ext cx="2228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20B1AF01-9CB4-4D90-98E3-9097005B987B}"/>
                    </a:ext>
                  </a:extLst>
                </p14:cNvPr>
                <p14:cNvContentPartPr/>
                <p14:nvPr/>
              </p14:nvContentPartPr>
              <p14:xfrm>
                <a:off x="5328733" y="2637912"/>
                <a:ext cx="28440" cy="15120"/>
              </p14:xfrm>
            </p:contentPart>
          </mc:Choice>
          <mc:Fallback>
            <p:pic>
              <p:nvPicPr>
                <p:cNvPr id="15" name="Freihand 14">
                  <a:extLst>
                    <a:ext uri="{FF2B5EF4-FFF2-40B4-BE49-F238E27FC236}">
                      <a16:creationId xmlns:a16="http://schemas.microsoft.com/office/drawing/2014/main" id="{20B1AF01-9CB4-4D90-98E3-9097005B987B}"/>
                    </a:ext>
                  </a:extLst>
                </p:cNvPr>
                <p:cNvPicPr/>
                <p:nvPr/>
              </p:nvPicPr>
              <p:blipFill>
                <a:blip r:embed="rId32"/>
                <a:stretch>
                  <a:fillRect/>
                </a:stretch>
              </p:blipFill>
              <p:spPr>
                <a:xfrm>
                  <a:off x="5324413" y="2633592"/>
                  <a:ext cx="37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92A9EDC3-BAF9-43FE-B2D5-912335F63C52}"/>
                    </a:ext>
                  </a:extLst>
                </p14:cNvPr>
                <p14:cNvContentPartPr/>
                <p14:nvPr/>
              </p14:nvContentPartPr>
              <p14:xfrm>
                <a:off x="5810053" y="2591472"/>
                <a:ext cx="271440" cy="147600"/>
              </p14:xfrm>
            </p:contentPart>
          </mc:Choice>
          <mc:Fallback>
            <p:pic>
              <p:nvPicPr>
                <p:cNvPr id="16" name="Freihand 15">
                  <a:extLst>
                    <a:ext uri="{FF2B5EF4-FFF2-40B4-BE49-F238E27FC236}">
                      <a16:creationId xmlns:a16="http://schemas.microsoft.com/office/drawing/2014/main" id="{92A9EDC3-BAF9-43FE-B2D5-912335F63C52}"/>
                    </a:ext>
                  </a:extLst>
                </p:cNvPr>
                <p:cNvPicPr/>
                <p:nvPr/>
              </p:nvPicPr>
              <p:blipFill>
                <a:blip r:embed="rId34"/>
                <a:stretch>
                  <a:fillRect/>
                </a:stretch>
              </p:blipFill>
              <p:spPr>
                <a:xfrm>
                  <a:off x="5805733" y="2587152"/>
                  <a:ext cx="280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4DC240FC-DF15-4325-AEBA-E4B2962139DD}"/>
                    </a:ext>
                  </a:extLst>
                </p14:cNvPr>
                <p14:cNvContentPartPr/>
                <p14:nvPr/>
              </p14:nvContentPartPr>
              <p14:xfrm>
                <a:off x="6074653" y="2603352"/>
                <a:ext cx="96480" cy="68760"/>
              </p14:xfrm>
            </p:contentPart>
          </mc:Choice>
          <mc:Fallback>
            <p:pic>
              <p:nvPicPr>
                <p:cNvPr id="17" name="Freihand 16">
                  <a:extLst>
                    <a:ext uri="{FF2B5EF4-FFF2-40B4-BE49-F238E27FC236}">
                      <a16:creationId xmlns:a16="http://schemas.microsoft.com/office/drawing/2014/main" id="{4DC240FC-DF15-4325-AEBA-E4B2962139DD}"/>
                    </a:ext>
                  </a:extLst>
                </p:cNvPr>
                <p:cNvPicPr/>
                <p:nvPr/>
              </p:nvPicPr>
              <p:blipFill>
                <a:blip r:embed="rId36"/>
                <a:stretch>
                  <a:fillRect/>
                </a:stretch>
              </p:blipFill>
              <p:spPr>
                <a:xfrm>
                  <a:off x="6070333" y="2599032"/>
                  <a:ext cx="105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A24CD639-97FC-485C-A9D5-F1C0BD5440E8}"/>
                    </a:ext>
                  </a:extLst>
                </p14:cNvPr>
                <p14:cNvContentPartPr/>
                <p14:nvPr/>
              </p14:nvContentPartPr>
              <p14:xfrm>
                <a:off x="6166813" y="2497152"/>
                <a:ext cx="333720" cy="162000"/>
              </p14:xfrm>
            </p:contentPart>
          </mc:Choice>
          <mc:Fallback>
            <p:pic>
              <p:nvPicPr>
                <p:cNvPr id="18" name="Freihand 17">
                  <a:extLst>
                    <a:ext uri="{FF2B5EF4-FFF2-40B4-BE49-F238E27FC236}">
                      <a16:creationId xmlns:a16="http://schemas.microsoft.com/office/drawing/2014/main" id="{A24CD639-97FC-485C-A9D5-F1C0BD5440E8}"/>
                    </a:ext>
                  </a:extLst>
                </p:cNvPr>
                <p:cNvPicPr/>
                <p:nvPr/>
              </p:nvPicPr>
              <p:blipFill>
                <a:blip r:embed="rId38"/>
                <a:stretch>
                  <a:fillRect/>
                </a:stretch>
              </p:blipFill>
              <p:spPr>
                <a:xfrm>
                  <a:off x="6162493" y="2492832"/>
                  <a:ext cx="342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98B48D12-2E9E-4EFE-9B16-B1F62D02BEAC}"/>
                    </a:ext>
                  </a:extLst>
                </p14:cNvPr>
                <p14:cNvContentPartPr/>
                <p14:nvPr/>
              </p14:nvContentPartPr>
              <p14:xfrm>
                <a:off x="6541573" y="2511552"/>
                <a:ext cx="81360" cy="83520"/>
              </p14:xfrm>
            </p:contentPart>
          </mc:Choice>
          <mc:Fallback>
            <p:pic>
              <p:nvPicPr>
                <p:cNvPr id="19" name="Freihand 18">
                  <a:extLst>
                    <a:ext uri="{FF2B5EF4-FFF2-40B4-BE49-F238E27FC236}">
                      <a16:creationId xmlns:a16="http://schemas.microsoft.com/office/drawing/2014/main" id="{98B48D12-2E9E-4EFE-9B16-B1F62D02BEAC}"/>
                    </a:ext>
                  </a:extLst>
                </p:cNvPr>
                <p:cNvPicPr/>
                <p:nvPr/>
              </p:nvPicPr>
              <p:blipFill>
                <a:blip r:embed="rId40"/>
                <a:stretch>
                  <a:fillRect/>
                </a:stretch>
              </p:blipFill>
              <p:spPr>
                <a:xfrm>
                  <a:off x="6537253" y="2507232"/>
                  <a:ext cx="90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0AD5BA16-F9D5-48DF-B4AB-A4B1C530F02F}"/>
                    </a:ext>
                  </a:extLst>
                </p14:cNvPr>
                <p14:cNvContentPartPr/>
                <p14:nvPr/>
              </p14:nvContentPartPr>
              <p14:xfrm>
                <a:off x="6664693" y="2394552"/>
                <a:ext cx="129240" cy="180720"/>
              </p14:xfrm>
            </p:contentPart>
          </mc:Choice>
          <mc:Fallback>
            <p:pic>
              <p:nvPicPr>
                <p:cNvPr id="20" name="Freihand 19">
                  <a:extLst>
                    <a:ext uri="{FF2B5EF4-FFF2-40B4-BE49-F238E27FC236}">
                      <a16:creationId xmlns:a16="http://schemas.microsoft.com/office/drawing/2014/main" id="{0AD5BA16-F9D5-48DF-B4AB-A4B1C530F02F}"/>
                    </a:ext>
                  </a:extLst>
                </p:cNvPr>
                <p:cNvPicPr/>
                <p:nvPr/>
              </p:nvPicPr>
              <p:blipFill>
                <a:blip r:embed="rId42"/>
                <a:stretch>
                  <a:fillRect/>
                </a:stretch>
              </p:blipFill>
              <p:spPr>
                <a:xfrm>
                  <a:off x="6660373" y="2390232"/>
                  <a:ext cx="137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4D9CC529-7FE4-48D1-A9C8-01019C39F7E4}"/>
                    </a:ext>
                  </a:extLst>
                </p14:cNvPr>
                <p14:cNvContentPartPr/>
                <p14:nvPr/>
              </p14:nvContentPartPr>
              <p14:xfrm>
                <a:off x="6858373" y="2403912"/>
                <a:ext cx="257400" cy="123480"/>
              </p14:xfrm>
            </p:contentPart>
          </mc:Choice>
          <mc:Fallback>
            <p:pic>
              <p:nvPicPr>
                <p:cNvPr id="21" name="Freihand 20">
                  <a:extLst>
                    <a:ext uri="{FF2B5EF4-FFF2-40B4-BE49-F238E27FC236}">
                      <a16:creationId xmlns:a16="http://schemas.microsoft.com/office/drawing/2014/main" id="{4D9CC529-7FE4-48D1-A9C8-01019C39F7E4}"/>
                    </a:ext>
                  </a:extLst>
                </p:cNvPr>
                <p:cNvPicPr/>
                <p:nvPr/>
              </p:nvPicPr>
              <p:blipFill>
                <a:blip r:embed="rId44"/>
                <a:stretch>
                  <a:fillRect/>
                </a:stretch>
              </p:blipFill>
              <p:spPr>
                <a:xfrm>
                  <a:off x="6854053" y="2399592"/>
                  <a:ext cx="266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8893CE4A-B415-4E9A-9696-7FD807E4C289}"/>
                    </a:ext>
                  </a:extLst>
                </p14:cNvPr>
                <p14:cNvContentPartPr/>
                <p14:nvPr/>
              </p14:nvContentPartPr>
              <p14:xfrm>
                <a:off x="7089493" y="2336592"/>
                <a:ext cx="146880" cy="139320"/>
              </p14:xfrm>
            </p:contentPart>
          </mc:Choice>
          <mc:Fallback>
            <p:pic>
              <p:nvPicPr>
                <p:cNvPr id="22" name="Freihand 21">
                  <a:extLst>
                    <a:ext uri="{FF2B5EF4-FFF2-40B4-BE49-F238E27FC236}">
                      <a16:creationId xmlns:a16="http://schemas.microsoft.com/office/drawing/2014/main" id="{8893CE4A-B415-4E9A-9696-7FD807E4C289}"/>
                    </a:ext>
                  </a:extLst>
                </p:cNvPr>
                <p:cNvPicPr/>
                <p:nvPr/>
              </p:nvPicPr>
              <p:blipFill>
                <a:blip r:embed="rId46"/>
                <a:stretch>
                  <a:fillRect/>
                </a:stretch>
              </p:blipFill>
              <p:spPr>
                <a:xfrm>
                  <a:off x="7085173" y="2332272"/>
                  <a:ext cx="155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4D88CD9F-65F8-4327-93F4-6B5CF146A4AB}"/>
                    </a:ext>
                  </a:extLst>
                </p14:cNvPr>
                <p14:cNvContentPartPr/>
                <p14:nvPr/>
              </p14:nvContentPartPr>
              <p14:xfrm>
                <a:off x="7224133" y="2245872"/>
                <a:ext cx="289440" cy="198000"/>
              </p14:xfrm>
            </p:contentPart>
          </mc:Choice>
          <mc:Fallback>
            <p:pic>
              <p:nvPicPr>
                <p:cNvPr id="23" name="Freihand 22">
                  <a:extLst>
                    <a:ext uri="{FF2B5EF4-FFF2-40B4-BE49-F238E27FC236}">
                      <a16:creationId xmlns:a16="http://schemas.microsoft.com/office/drawing/2014/main" id="{4D88CD9F-65F8-4327-93F4-6B5CF146A4AB}"/>
                    </a:ext>
                  </a:extLst>
                </p:cNvPr>
                <p:cNvPicPr/>
                <p:nvPr/>
              </p:nvPicPr>
              <p:blipFill>
                <a:blip r:embed="rId48"/>
                <a:stretch>
                  <a:fillRect/>
                </a:stretch>
              </p:blipFill>
              <p:spPr>
                <a:xfrm>
                  <a:off x="7219813" y="2241552"/>
                  <a:ext cx="2980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Freihand 23">
                  <a:extLst>
                    <a:ext uri="{FF2B5EF4-FFF2-40B4-BE49-F238E27FC236}">
                      <a16:creationId xmlns:a16="http://schemas.microsoft.com/office/drawing/2014/main" id="{2011662B-C69D-4AE9-ACFC-5DC5A1D707D1}"/>
                    </a:ext>
                  </a:extLst>
                </p14:cNvPr>
                <p14:cNvContentPartPr/>
                <p14:nvPr/>
              </p14:nvContentPartPr>
              <p14:xfrm>
                <a:off x="7535173" y="2253072"/>
                <a:ext cx="184680" cy="137160"/>
              </p14:xfrm>
            </p:contentPart>
          </mc:Choice>
          <mc:Fallback>
            <p:pic>
              <p:nvPicPr>
                <p:cNvPr id="24" name="Freihand 23">
                  <a:extLst>
                    <a:ext uri="{FF2B5EF4-FFF2-40B4-BE49-F238E27FC236}">
                      <a16:creationId xmlns:a16="http://schemas.microsoft.com/office/drawing/2014/main" id="{2011662B-C69D-4AE9-ACFC-5DC5A1D707D1}"/>
                    </a:ext>
                  </a:extLst>
                </p:cNvPr>
                <p:cNvPicPr/>
                <p:nvPr/>
              </p:nvPicPr>
              <p:blipFill>
                <a:blip r:embed="rId50"/>
                <a:stretch>
                  <a:fillRect/>
                </a:stretch>
              </p:blipFill>
              <p:spPr>
                <a:xfrm>
                  <a:off x="7530853" y="2248752"/>
                  <a:ext cx="193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A30EB042-2F4C-412E-8578-57342ACFC516}"/>
                    </a:ext>
                  </a:extLst>
                </p14:cNvPr>
                <p14:cNvContentPartPr/>
                <p14:nvPr/>
              </p14:nvContentPartPr>
              <p14:xfrm>
                <a:off x="7687093" y="2209512"/>
                <a:ext cx="33120" cy="49320"/>
              </p14:xfrm>
            </p:contentPart>
          </mc:Choice>
          <mc:Fallback>
            <p:pic>
              <p:nvPicPr>
                <p:cNvPr id="25" name="Freihand 24">
                  <a:extLst>
                    <a:ext uri="{FF2B5EF4-FFF2-40B4-BE49-F238E27FC236}">
                      <a16:creationId xmlns:a16="http://schemas.microsoft.com/office/drawing/2014/main" id="{A30EB042-2F4C-412E-8578-57342ACFC516}"/>
                    </a:ext>
                  </a:extLst>
                </p:cNvPr>
                <p:cNvPicPr/>
                <p:nvPr/>
              </p:nvPicPr>
              <p:blipFill>
                <a:blip r:embed="rId52"/>
                <a:stretch>
                  <a:fillRect/>
                </a:stretch>
              </p:blipFill>
              <p:spPr>
                <a:xfrm>
                  <a:off x="7682773" y="2205192"/>
                  <a:ext cx="41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Freihand 25">
                  <a:extLst>
                    <a:ext uri="{FF2B5EF4-FFF2-40B4-BE49-F238E27FC236}">
                      <a16:creationId xmlns:a16="http://schemas.microsoft.com/office/drawing/2014/main" id="{A622A185-D8D9-4FB8-B08C-106608CEA167}"/>
                    </a:ext>
                  </a:extLst>
                </p14:cNvPr>
                <p14:cNvContentPartPr/>
                <p14:nvPr/>
              </p14:nvContentPartPr>
              <p14:xfrm>
                <a:off x="7732813" y="2241552"/>
                <a:ext cx="97200" cy="90360"/>
              </p14:xfrm>
            </p:contentPart>
          </mc:Choice>
          <mc:Fallback>
            <p:pic>
              <p:nvPicPr>
                <p:cNvPr id="26" name="Freihand 25">
                  <a:extLst>
                    <a:ext uri="{FF2B5EF4-FFF2-40B4-BE49-F238E27FC236}">
                      <a16:creationId xmlns:a16="http://schemas.microsoft.com/office/drawing/2014/main" id="{A622A185-D8D9-4FB8-B08C-106608CEA167}"/>
                    </a:ext>
                  </a:extLst>
                </p:cNvPr>
                <p:cNvPicPr/>
                <p:nvPr/>
              </p:nvPicPr>
              <p:blipFill>
                <a:blip r:embed="rId54"/>
                <a:stretch>
                  <a:fillRect/>
                </a:stretch>
              </p:blipFill>
              <p:spPr>
                <a:xfrm>
                  <a:off x="7728493" y="2237232"/>
                  <a:ext cx="105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Freihand 26">
                  <a:extLst>
                    <a:ext uri="{FF2B5EF4-FFF2-40B4-BE49-F238E27FC236}">
                      <a16:creationId xmlns:a16="http://schemas.microsoft.com/office/drawing/2014/main" id="{9C310231-33CB-4261-9CED-79D76523BE04}"/>
                    </a:ext>
                  </a:extLst>
                </p14:cNvPr>
                <p14:cNvContentPartPr/>
                <p14:nvPr/>
              </p14:nvContentPartPr>
              <p14:xfrm>
                <a:off x="7807693" y="2196552"/>
                <a:ext cx="219960" cy="120240"/>
              </p14:xfrm>
            </p:contentPart>
          </mc:Choice>
          <mc:Fallback>
            <p:pic>
              <p:nvPicPr>
                <p:cNvPr id="27" name="Freihand 26">
                  <a:extLst>
                    <a:ext uri="{FF2B5EF4-FFF2-40B4-BE49-F238E27FC236}">
                      <a16:creationId xmlns:a16="http://schemas.microsoft.com/office/drawing/2014/main" id="{9C310231-33CB-4261-9CED-79D76523BE04}"/>
                    </a:ext>
                  </a:extLst>
                </p:cNvPr>
                <p:cNvPicPr/>
                <p:nvPr/>
              </p:nvPicPr>
              <p:blipFill>
                <a:blip r:embed="rId56"/>
                <a:stretch>
                  <a:fillRect/>
                </a:stretch>
              </p:blipFill>
              <p:spPr>
                <a:xfrm>
                  <a:off x="7803373" y="2192232"/>
                  <a:ext cx="228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96FB1EB3-6DE9-43B2-B260-3E67998384B6}"/>
                    </a:ext>
                  </a:extLst>
                </p14:cNvPr>
                <p14:cNvContentPartPr/>
                <p14:nvPr/>
              </p14:nvContentPartPr>
              <p14:xfrm>
                <a:off x="8246533" y="2103312"/>
                <a:ext cx="177840" cy="164880"/>
              </p14:xfrm>
            </p:contentPart>
          </mc:Choice>
          <mc:Fallback>
            <p:pic>
              <p:nvPicPr>
                <p:cNvPr id="28" name="Freihand 27">
                  <a:extLst>
                    <a:ext uri="{FF2B5EF4-FFF2-40B4-BE49-F238E27FC236}">
                      <a16:creationId xmlns:a16="http://schemas.microsoft.com/office/drawing/2014/main" id="{96FB1EB3-6DE9-43B2-B260-3E67998384B6}"/>
                    </a:ext>
                  </a:extLst>
                </p:cNvPr>
                <p:cNvPicPr/>
                <p:nvPr/>
              </p:nvPicPr>
              <p:blipFill>
                <a:blip r:embed="rId58"/>
                <a:stretch>
                  <a:fillRect/>
                </a:stretch>
              </p:blipFill>
              <p:spPr>
                <a:xfrm>
                  <a:off x="8242213" y="2098992"/>
                  <a:ext cx="186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Freihand 28">
                  <a:extLst>
                    <a:ext uri="{FF2B5EF4-FFF2-40B4-BE49-F238E27FC236}">
                      <a16:creationId xmlns:a16="http://schemas.microsoft.com/office/drawing/2014/main" id="{AB5FA39D-EDC7-46CE-B206-2FB50227B554}"/>
                    </a:ext>
                  </a:extLst>
                </p14:cNvPr>
                <p14:cNvContentPartPr/>
                <p14:nvPr/>
              </p14:nvContentPartPr>
              <p14:xfrm>
                <a:off x="8399533" y="2131752"/>
                <a:ext cx="145800" cy="105480"/>
              </p14:xfrm>
            </p:contentPart>
          </mc:Choice>
          <mc:Fallback>
            <p:pic>
              <p:nvPicPr>
                <p:cNvPr id="29" name="Freihand 28">
                  <a:extLst>
                    <a:ext uri="{FF2B5EF4-FFF2-40B4-BE49-F238E27FC236}">
                      <a16:creationId xmlns:a16="http://schemas.microsoft.com/office/drawing/2014/main" id="{AB5FA39D-EDC7-46CE-B206-2FB50227B554}"/>
                    </a:ext>
                  </a:extLst>
                </p:cNvPr>
                <p:cNvPicPr/>
                <p:nvPr/>
              </p:nvPicPr>
              <p:blipFill>
                <a:blip r:embed="rId60"/>
                <a:stretch>
                  <a:fillRect/>
                </a:stretch>
              </p:blipFill>
              <p:spPr>
                <a:xfrm>
                  <a:off x="8395213" y="2127432"/>
                  <a:ext cx="154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 name="Freihand 29">
                  <a:extLst>
                    <a:ext uri="{FF2B5EF4-FFF2-40B4-BE49-F238E27FC236}">
                      <a16:creationId xmlns:a16="http://schemas.microsoft.com/office/drawing/2014/main" id="{FCEE27A1-2436-4650-941A-D6B1D26A568D}"/>
                    </a:ext>
                  </a:extLst>
                </p14:cNvPr>
                <p14:cNvContentPartPr/>
                <p14:nvPr/>
              </p14:nvContentPartPr>
              <p14:xfrm>
                <a:off x="8585293" y="2113032"/>
                <a:ext cx="104760" cy="127440"/>
              </p14:xfrm>
            </p:contentPart>
          </mc:Choice>
          <mc:Fallback>
            <p:pic>
              <p:nvPicPr>
                <p:cNvPr id="30" name="Freihand 29">
                  <a:extLst>
                    <a:ext uri="{FF2B5EF4-FFF2-40B4-BE49-F238E27FC236}">
                      <a16:creationId xmlns:a16="http://schemas.microsoft.com/office/drawing/2014/main" id="{FCEE27A1-2436-4650-941A-D6B1D26A568D}"/>
                    </a:ext>
                  </a:extLst>
                </p:cNvPr>
                <p:cNvPicPr/>
                <p:nvPr/>
              </p:nvPicPr>
              <p:blipFill>
                <a:blip r:embed="rId62"/>
                <a:stretch>
                  <a:fillRect/>
                </a:stretch>
              </p:blipFill>
              <p:spPr>
                <a:xfrm>
                  <a:off x="8580973" y="2108712"/>
                  <a:ext cx="113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 name="Freihand 30">
                  <a:extLst>
                    <a:ext uri="{FF2B5EF4-FFF2-40B4-BE49-F238E27FC236}">
                      <a16:creationId xmlns:a16="http://schemas.microsoft.com/office/drawing/2014/main" id="{7CFA898F-C37B-4889-AFFC-7FBF12C63C69}"/>
                    </a:ext>
                  </a:extLst>
                </p14:cNvPr>
                <p14:cNvContentPartPr/>
                <p14:nvPr/>
              </p14:nvContentPartPr>
              <p14:xfrm>
                <a:off x="8682853" y="1949232"/>
                <a:ext cx="549720" cy="246240"/>
              </p14:xfrm>
            </p:contentPart>
          </mc:Choice>
          <mc:Fallback>
            <p:pic>
              <p:nvPicPr>
                <p:cNvPr id="31" name="Freihand 30">
                  <a:extLst>
                    <a:ext uri="{FF2B5EF4-FFF2-40B4-BE49-F238E27FC236}">
                      <a16:creationId xmlns:a16="http://schemas.microsoft.com/office/drawing/2014/main" id="{7CFA898F-C37B-4889-AFFC-7FBF12C63C69}"/>
                    </a:ext>
                  </a:extLst>
                </p:cNvPr>
                <p:cNvPicPr/>
                <p:nvPr/>
              </p:nvPicPr>
              <p:blipFill>
                <a:blip r:embed="rId64"/>
                <a:stretch>
                  <a:fillRect/>
                </a:stretch>
              </p:blipFill>
              <p:spPr>
                <a:xfrm>
                  <a:off x="8678533" y="1944912"/>
                  <a:ext cx="5583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DB82E174-C0C2-482F-8ECF-01D5E92006AA}"/>
                    </a:ext>
                  </a:extLst>
                </p14:cNvPr>
                <p14:cNvContentPartPr/>
                <p14:nvPr/>
              </p14:nvContentPartPr>
              <p14:xfrm>
                <a:off x="9363973" y="1971192"/>
                <a:ext cx="258480" cy="125280"/>
              </p14:xfrm>
            </p:contentPart>
          </mc:Choice>
          <mc:Fallback>
            <p:pic>
              <p:nvPicPr>
                <p:cNvPr id="36" name="Freihand 35">
                  <a:extLst>
                    <a:ext uri="{FF2B5EF4-FFF2-40B4-BE49-F238E27FC236}">
                      <a16:creationId xmlns:a16="http://schemas.microsoft.com/office/drawing/2014/main" id="{DB82E174-C0C2-482F-8ECF-01D5E92006AA}"/>
                    </a:ext>
                  </a:extLst>
                </p:cNvPr>
                <p:cNvPicPr/>
                <p:nvPr/>
              </p:nvPicPr>
              <p:blipFill>
                <a:blip r:embed="rId66"/>
                <a:stretch>
                  <a:fillRect/>
                </a:stretch>
              </p:blipFill>
              <p:spPr>
                <a:xfrm>
                  <a:off x="9359653" y="1966872"/>
                  <a:ext cx="267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8387D07A-5D5E-4367-B166-9289C24DD28F}"/>
                    </a:ext>
                  </a:extLst>
                </p14:cNvPr>
                <p14:cNvContentPartPr/>
                <p14:nvPr/>
              </p14:nvContentPartPr>
              <p14:xfrm>
                <a:off x="9651973" y="1891272"/>
                <a:ext cx="111240" cy="131400"/>
              </p14:xfrm>
            </p:contentPart>
          </mc:Choice>
          <mc:Fallback>
            <p:pic>
              <p:nvPicPr>
                <p:cNvPr id="37" name="Freihand 36">
                  <a:extLst>
                    <a:ext uri="{FF2B5EF4-FFF2-40B4-BE49-F238E27FC236}">
                      <a16:creationId xmlns:a16="http://schemas.microsoft.com/office/drawing/2014/main" id="{8387D07A-5D5E-4367-B166-9289C24DD28F}"/>
                    </a:ext>
                  </a:extLst>
                </p:cNvPr>
                <p:cNvPicPr/>
                <p:nvPr/>
              </p:nvPicPr>
              <p:blipFill>
                <a:blip r:embed="rId68"/>
                <a:stretch>
                  <a:fillRect/>
                </a:stretch>
              </p:blipFill>
              <p:spPr>
                <a:xfrm>
                  <a:off x="9647653" y="1886952"/>
                  <a:ext cx="119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671C0193-05DD-47EE-91DA-F0B5F718A12F}"/>
                    </a:ext>
                  </a:extLst>
                </p14:cNvPr>
                <p14:cNvContentPartPr/>
                <p14:nvPr/>
              </p14:nvContentPartPr>
              <p14:xfrm>
                <a:off x="9716053" y="1971552"/>
                <a:ext cx="67680" cy="49320"/>
              </p14:xfrm>
            </p:contentPart>
          </mc:Choice>
          <mc:Fallback>
            <p:pic>
              <p:nvPicPr>
                <p:cNvPr id="38" name="Freihand 37">
                  <a:extLst>
                    <a:ext uri="{FF2B5EF4-FFF2-40B4-BE49-F238E27FC236}">
                      <a16:creationId xmlns:a16="http://schemas.microsoft.com/office/drawing/2014/main" id="{671C0193-05DD-47EE-91DA-F0B5F718A12F}"/>
                    </a:ext>
                  </a:extLst>
                </p:cNvPr>
                <p:cNvPicPr/>
                <p:nvPr/>
              </p:nvPicPr>
              <p:blipFill>
                <a:blip r:embed="rId70"/>
                <a:stretch>
                  <a:fillRect/>
                </a:stretch>
              </p:blipFill>
              <p:spPr>
                <a:xfrm>
                  <a:off x="9711733" y="1967232"/>
                  <a:ext cx="76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F36C583D-F212-4AC9-87D5-D2326A65FD9A}"/>
                    </a:ext>
                  </a:extLst>
                </p14:cNvPr>
                <p14:cNvContentPartPr/>
                <p14:nvPr/>
              </p14:nvContentPartPr>
              <p14:xfrm>
                <a:off x="9807493" y="1936992"/>
                <a:ext cx="210960" cy="61920"/>
              </p14:xfrm>
            </p:contentPart>
          </mc:Choice>
          <mc:Fallback>
            <p:pic>
              <p:nvPicPr>
                <p:cNvPr id="39" name="Freihand 38">
                  <a:extLst>
                    <a:ext uri="{FF2B5EF4-FFF2-40B4-BE49-F238E27FC236}">
                      <a16:creationId xmlns:a16="http://schemas.microsoft.com/office/drawing/2014/main" id="{F36C583D-F212-4AC9-87D5-D2326A65FD9A}"/>
                    </a:ext>
                  </a:extLst>
                </p:cNvPr>
                <p:cNvPicPr/>
                <p:nvPr/>
              </p:nvPicPr>
              <p:blipFill>
                <a:blip r:embed="rId72"/>
                <a:stretch>
                  <a:fillRect/>
                </a:stretch>
              </p:blipFill>
              <p:spPr>
                <a:xfrm>
                  <a:off x="9803173" y="1932672"/>
                  <a:ext cx="219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D17DF9C7-1F12-4AC4-950F-2E5D8A1A05DF}"/>
                    </a:ext>
                  </a:extLst>
                </p14:cNvPr>
                <p14:cNvContentPartPr/>
                <p14:nvPr/>
              </p14:nvContentPartPr>
              <p14:xfrm>
                <a:off x="10050493" y="1916112"/>
                <a:ext cx="96840" cy="47880"/>
              </p14:xfrm>
            </p:contentPart>
          </mc:Choice>
          <mc:Fallback>
            <p:pic>
              <p:nvPicPr>
                <p:cNvPr id="40" name="Freihand 39">
                  <a:extLst>
                    <a:ext uri="{FF2B5EF4-FFF2-40B4-BE49-F238E27FC236}">
                      <a16:creationId xmlns:a16="http://schemas.microsoft.com/office/drawing/2014/main" id="{D17DF9C7-1F12-4AC4-950F-2E5D8A1A05DF}"/>
                    </a:ext>
                  </a:extLst>
                </p:cNvPr>
                <p:cNvPicPr/>
                <p:nvPr/>
              </p:nvPicPr>
              <p:blipFill>
                <a:blip r:embed="rId74"/>
                <a:stretch>
                  <a:fillRect/>
                </a:stretch>
              </p:blipFill>
              <p:spPr>
                <a:xfrm>
                  <a:off x="10046173" y="1911792"/>
                  <a:ext cx="105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6A796CA1-C789-44CC-AEE1-B2C22C9D554C}"/>
                    </a:ext>
                  </a:extLst>
                </p14:cNvPr>
                <p14:cNvContentPartPr/>
                <p14:nvPr/>
              </p14:nvContentPartPr>
              <p14:xfrm>
                <a:off x="10190533" y="1871112"/>
                <a:ext cx="192240" cy="82800"/>
              </p14:xfrm>
            </p:contentPart>
          </mc:Choice>
          <mc:Fallback>
            <p:pic>
              <p:nvPicPr>
                <p:cNvPr id="41" name="Freihand 40">
                  <a:extLst>
                    <a:ext uri="{FF2B5EF4-FFF2-40B4-BE49-F238E27FC236}">
                      <a16:creationId xmlns:a16="http://schemas.microsoft.com/office/drawing/2014/main" id="{6A796CA1-C789-44CC-AEE1-B2C22C9D554C}"/>
                    </a:ext>
                  </a:extLst>
                </p:cNvPr>
                <p:cNvPicPr/>
                <p:nvPr/>
              </p:nvPicPr>
              <p:blipFill>
                <a:blip r:embed="rId76"/>
                <a:stretch>
                  <a:fillRect/>
                </a:stretch>
              </p:blipFill>
              <p:spPr>
                <a:xfrm>
                  <a:off x="10186213" y="1866792"/>
                  <a:ext cx="200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62DB9CC7-1AEB-44E4-9391-F92CD1020788}"/>
                    </a:ext>
                  </a:extLst>
                </p14:cNvPr>
                <p14:cNvContentPartPr/>
                <p14:nvPr/>
              </p14:nvContentPartPr>
              <p14:xfrm>
                <a:off x="9890653" y="1782912"/>
                <a:ext cx="145800" cy="6120"/>
              </p14:xfrm>
            </p:contentPart>
          </mc:Choice>
          <mc:Fallback>
            <p:pic>
              <p:nvPicPr>
                <p:cNvPr id="42" name="Freihand 41">
                  <a:extLst>
                    <a:ext uri="{FF2B5EF4-FFF2-40B4-BE49-F238E27FC236}">
                      <a16:creationId xmlns:a16="http://schemas.microsoft.com/office/drawing/2014/main" id="{62DB9CC7-1AEB-44E4-9391-F92CD1020788}"/>
                    </a:ext>
                  </a:extLst>
                </p:cNvPr>
                <p:cNvPicPr/>
                <p:nvPr/>
              </p:nvPicPr>
              <p:blipFill>
                <a:blip r:embed="rId78"/>
                <a:stretch>
                  <a:fillRect/>
                </a:stretch>
              </p:blipFill>
              <p:spPr>
                <a:xfrm>
                  <a:off x="9886333" y="1778592"/>
                  <a:ext cx="154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ABC2B3CC-6EF3-45DD-8E98-08BEFBA304A6}"/>
                    </a:ext>
                  </a:extLst>
                </p14:cNvPr>
                <p14:cNvContentPartPr/>
                <p14:nvPr/>
              </p14:nvContentPartPr>
              <p14:xfrm>
                <a:off x="4322173" y="3820872"/>
                <a:ext cx="296280" cy="105480"/>
              </p14:xfrm>
            </p:contentPart>
          </mc:Choice>
          <mc:Fallback>
            <p:pic>
              <p:nvPicPr>
                <p:cNvPr id="45" name="Freihand 44">
                  <a:extLst>
                    <a:ext uri="{FF2B5EF4-FFF2-40B4-BE49-F238E27FC236}">
                      <a16:creationId xmlns:a16="http://schemas.microsoft.com/office/drawing/2014/main" id="{ABC2B3CC-6EF3-45DD-8E98-08BEFBA304A6}"/>
                    </a:ext>
                  </a:extLst>
                </p:cNvPr>
                <p:cNvPicPr/>
                <p:nvPr/>
              </p:nvPicPr>
              <p:blipFill>
                <a:blip r:embed="rId80"/>
                <a:stretch>
                  <a:fillRect/>
                </a:stretch>
              </p:blipFill>
              <p:spPr>
                <a:xfrm>
                  <a:off x="4317853" y="3816552"/>
                  <a:ext cx="304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49CA97AD-B256-4A68-9F2A-EF1B302C0536}"/>
                    </a:ext>
                  </a:extLst>
                </p14:cNvPr>
                <p14:cNvContentPartPr/>
                <p14:nvPr/>
              </p14:nvContentPartPr>
              <p14:xfrm>
                <a:off x="4223893" y="3821592"/>
                <a:ext cx="282240" cy="185760"/>
              </p14:xfrm>
            </p:contentPart>
          </mc:Choice>
          <mc:Fallback>
            <p:pic>
              <p:nvPicPr>
                <p:cNvPr id="46" name="Freihand 45">
                  <a:extLst>
                    <a:ext uri="{FF2B5EF4-FFF2-40B4-BE49-F238E27FC236}">
                      <a16:creationId xmlns:a16="http://schemas.microsoft.com/office/drawing/2014/main" id="{49CA97AD-B256-4A68-9F2A-EF1B302C0536}"/>
                    </a:ext>
                  </a:extLst>
                </p:cNvPr>
                <p:cNvPicPr/>
                <p:nvPr/>
              </p:nvPicPr>
              <p:blipFill>
                <a:blip r:embed="rId82"/>
                <a:stretch>
                  <a:fillRect/>
                </a:stretch>
              </p:blipFill>
              <p:spPr>
                <a:xfrm>
                  <a:off x="4219573" y="3817272"/>
                  <a:ext cx="290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32CDF594-FE94-43F3-A9D3-7A10F8DA2367}"/>
                    </a:ext>
                  </a:extLst>
                </p14:cNvPr>
                <p14:cNvContentPartPr/>
                <p14:nvPr/>
              </p14:nvContentPartPr>
              <p14:xfrm>
                <a:off x="4802053" y="3678312"/>
                <a:ext cx="162360" cy="142920"/>
              </p14:xfrm>
            </p:contentPart>
          </mc:Choice>
          <mc:Fallback>
            <p:pic>
              <p:nvPicPr>
                <p:cNvPr id="48" name="Freihand 47">
                  <a:extLst>
                    <a:ext uri="{FF2B5EF4-FFF2-40B4-BE49-F238E27FC236}">
                      <a16:creationId xmlns:a16="http://schemas.microsoft.com/office/drawing/2014/main" id="{32CDF594-FE94-43F3-A9D3-7A10F8DA2367}"/>
                    </a:ext>
                  </a:extLst>
                </p:cNvPr>
                <p:cNvPicPr/>
                <p:nvPr/>
              </p:nvPicPr>
              <p:blipFill>
                <a:blip r:embed="rId84"/>
                <a:stretch>
                  <a:fillRect/>
                </a:stretch>
              </p:blipFill>
              <p:spPr>
                <a:xfrm>
                  <a:off x="4797733" y="3673992"/>
                  <a:ext cx="171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8275AD46-6329-4E0A-B77A-8AEDDE4AA3DE}"/>
                    </a:ext>
                  </a:extLst>
                </p14:cNvPr>
                <p14:cNvContentPartPr/>
                <p14:nvPr/>
              </p14:nvContentPartPr>
              <p14:xfrm>
                <a:off x="4970893" y="3539712"/>
                <a:ext cx="140400" cy="220320"/>
              </p14:xfrm>
            </p:contentPart>
          </mc:Choice>
          <mc:Fallback>
            <p:pic>
              <p:nvPicPr>
                <p:cNvPr id="49" name="Freihand 48">
                  <a:extLst>
                    <a:ext uri="{FF2B5EF4-FFF2-40B4-BE49-F238E27FC236}">
                      <a16:creationId xmlns:a16="http://schemas.microsoft.com/office/drawing/2014/main" id="{8275AD46-6329-4E0A-B77A-8AEDDE4AA3DE}"/>
                    </a:ext>
                  </a:extLst>
                </p:cNvPr>
                <p:cNvPicPr/>
                <p:nvPr/>
              </p:nvPicPr>
              <p:blipFill>
                <a:blip r:embed="rId86"/>
                <a:stretch>
                  <a:fillRect/>
                </a:stretch>
              </p:blipFill>
              <p:spPr>
                <a:xfrm>
                  <a:off x="4966573" y="3535392"/>
                  <a:ext cx="1490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05AA4059-A8A1-4ADF-A15C-0A869B48612B}"/>
                    </a:ext>
                  </a:extLst>
                </p14:cNvPr>
                <p14:cNvContentPartPr/>
                <p14:nvPr/>
              </p14:nvContentPartPr>
              <p14:xfrm>
                <a:off x="5110933" y="3583272"/>
                <a:ext cx="113040" cy="118440"/>
              </p14:xfrm>
            </p:contentPart>
          </mc:Choice>
          <mc:Fallback>
            <p:pic>
              <p:nvPicPr>
                <p:cNvPr id="50" name="Freihand 49">
                  <a:extLst>
                    <a:ext uri="{FF2B5EF4-FFF2-40B4-BE49-F238E27FC236}">
                      <a16:creationId xmlns:a16="http://schemas.microsoft.com/office/drawing/2014/main" id="{05AA4059-A8A1-4ADF-A15C-0A869B48612B}"/>
                    </a:ext>
                  </a:extLst>
                </p:cNvPr>
                <p:cNvPicPr/>
                <p:nvPr/>
              </p:nvPicPr>
              <p:blipFill>
                <a:blip r:embed="rId88"/>
                <a:stretch>
                  <a:fillRect/>
                </a:stretch>
              </p:blipFill>
              <p:spPr>
                <a:xfrm>
                  <a:off x="5106613" y="3578952"/>
                  <a:ext cx="121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592D2129-D338-4CAF-9196-D7C1DA407DED}"/>
                    </a:ext>
                  </a:extLst>
                </p14:cNvPr>
                <p14:cNvContentPartPr/>
                <p14:nvPr/>
              </p14:nvContentPartPr>
              <p14:xfrm>
                <a:off x="5480293" y="3493632"/>
                <a:ext cx="36720" cy="173880"/>
              </p14:xfrm>
            </p:contentPart>
          </mc:Choice>
          <mc:Fallback>
            <p:pic>
              <p:nvPicPr>
                <p:cNvPr id="51" name="Freihand 50">
                  <a:extLst>
                    <a:ext uri="{FF2B5EF4-FFF2-40B4-BE49-F238E27FC236}">
                      <a16:creationId xmlns:a16="http://schemas.microsoft.com/office/drawing/2014/main" id="{592D2129-D338-4CAF-9196-D7C1DA407DED}"/>
                    </a:ext>
                  </a:extLst>
                </p:cNvPr>
                <p:cNvPicPr/>
                <p:nvPr/>
              </p:nvPicPr>
              <p:blipFill>
                <a:blip r:embed="rId90"/>
                <a:stretch>
                  <a:fillRect/>
                </a:stretch>
              </p:blipFill>
              <p:spPr>
                <a:xfrm>
                  <a:off x="5475973" y="3489312"/>
                  <a:ext cx="45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5684A5D1-BE63-4D0D-8F94-FAB949A1DF4F}"/>
                    </a:ext>
                  </a:extLst>
                </p14:cNvPr>
                <p14:cNvContentPartPr/>
                <p14:nvPr/>
              </p14:nvContentPartPr>
              <p14:xfrm>
                <a:off x="5361853" y="3425232"/>
                <a:ext cx="190440" cy="109080"/>
              </p14:xfrm>
            </p:contentPart>
          </mc:Choice>
          <mc:Fallback>
            <p:pic>
              <p:nvPicPr>
                <p:cNvPr id="52" name="Freihand 51">
                  <a:extLst>
                    <a:ext uri="{FF2B5EF4-FFF2-40B4-BE49-F238E27FC236}">
                      <a16:creationId xmlns:a16="http://schemas.microsoft.com/office/drawing/2014/main" id="{5684A5D1-BE63-4D0D-8F94-FAB949A1DF4F}"/>
                    </a:ext>
                  </a:extLst>
                </p:cNvPr>
                <p:cNvPicPr/>
                <p:nvPr/>
              </p:nvPicPr>
              <p:blipFill>
                <a:blip r:embed="rId92"/>
                <a:stretch>
                  <a:fillRect/>
                </a:stretch>
              </p:blipFill>
              <p:spPr>
                <a:xfrm>
                  <a:off x="5357533" y="3420912"/>
                  <a:ext cx="199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290555F6-87EE-4D9A-9E7C-4299237A3444}"/>
                    </a:ext>
                  </a:extLst>
                </p14:cNvPr>
                <p14:cNvContentPartPr/>
                <p14:nvPr/>
              </p14:nvContentPartPr>
              <p14:xfrm>
                <a:off x="5569933" y="3463392"/>
                <a:ext cx="146520" cy="119520"/>
              </p14:xfrm>
            </p:contentPart>
          </mc:Choice>
          <mc:Fallback>
            <p:pic>
              <p:nvPicPr>
                <p:cNvPr id="53" name="Freihand 52">
                  <a:extLst>
                    <a:ext uri="{FF2B5EF4-FFF2-40B4-BE49-F238E27FC236}">
                      <a16:creationId xmlns:a16="http://schemas.microsoft.com/office/drawing/2014/main" id="{290555F6-87EE-4D9A-9E7C-4299237A3444}"/>
                    </a:ext>
                  </a:extLst>
                </p:cNvPr>
                <p:cNvPicPr/>
                <p:nvPr/>
              </p:nvPicPr>
              <p:blipFill>
                <a:blip r:embed="rId94"/>
                <a:stretch>
                  <a:fillRect/>
                </a:stretch>
              </p:blipFill>
              <p:spPr>
                <a:xfrm>
                  <a:off x="5565613" y="3459072"/>
                  <a:ext cx="155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8431D0F8-7F66-48AE-9A86-8E41E697B3D4}"/>
                    </a:ext>
                  </a:extLst>
                </p14:cNvPr>
                <p14:cNvContentPartPr/>
                <p14:nvPr/>
              </p14:nvContentPartPr>
              <p14:xfrm>
                <a:off x="5703133" y="3459432"/>
                <a:ext cx="74160" cy="77760"/>
              </p14:xfrm>
            </p:contentPart>
          </mc:Choice>
          <mc:Fallback>
            <p:pic>
              <p:nvPicPr>
                <p:cNvPr id="54" name="Freihand 53">
                  <a:extLst>
                    <a:ext uri="{FF2B5EF4-FFF2-40B4-BE49-F238E27FC236}">
                      <a16:creationId xmlns:a16="http://schemas.microsoft.com/office/drawing/2014/main" id="{8431D0F8-7F66-48AE-9A86-8E41E697B3D4}"/>
                    </a:ext>
                  </a:extLst>
                </p:cNvPr>
                <p:cNvPicPr/>
                <p:nvPr/>
              </p:nvPicPr>
              <p:blipFill>
                <a:blip r:embed="rId96"/>
                <a:stretch>
                  <a:fillRect/>
                </a:stretch>
              </p:blipFill>
              <p:spPr>
                <a:xfrm>
                  <a:off x="5698813" y="3455112"/>
                  <a:ext cx="82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F018A508-2D4D-49A8-8C08-16E66D45BA2B}"/>
                    </a:ext>
                  </a:extLst>
                </p14:cNvPr>
                <p14:cNvContentPartPr/>
                <p14:nvPr/>
              </p14:nvContentPartPr>
              <p14:xfrm>
                <a:off x="5787733" y="3422712"/>
                <a:ext cx="200160" cy="85320"/>
              </p14:xfrm>
            </p:contentPart>
          </mc:Choice>
          <mc:Fallback>
            <p:pic>
              <p:nvPicPr>
                <p:cNvPr id="55" name="Freihand 54">
                  <a:extLst>
                    <a:ext uri="{FF2B5EF4-FFF2-40B4-BE49-F238E27FC236}">
                      <a16:creationId xmlns:a16="http://schemas.microsoft.com/office/drawing/2014/main" id="{F018A508-2D4D-49A8-8C08-16E66D45BA2B}"/>
                    </a:ext>
                  </a:extLst>
                </p:cNvPr>
                <p:cNvPicPr/>
                <p:nvPr/>
              </p:nvPicPr>
              <p:blipFill>
                <a:blip r:embed="rId98"/>
                <a:stretch>
                  <a:fillRect/>
                </a:stretch>
              </p:blipFill>
              <p:spPr>
                <a:xfrm>
                  <a:off x="5783413" y="3418392"/>
                  <a:ext cx="208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712BEEC8-780E-42BF-9C6E-111F0A5C75C1}"/>
                    </a:ext>
                  </a:extLst>
                </p14:cNvPr>
                <p14:cNvContentPartPr/>
                <p14:nvPr/>
              </p14:nvContentPartPr>
              <p14:xfrm>
                <a:off x="6022813" y="3349992"/>
                <a:ext cx="237960" cy="79200"/>
              </p14:xfrm>
            </p:contentPart>
          </mc:Choice>
          <mc:Fallback>
            <p:pic>
              <p:nvPicPr>
                <p:cNvPr id="56" name="Freihand 55">
                  <a:extLst>
                    <a:ext uri="{FF2B5EF4-FFF2-40B4-BE49-F238E27FC236}">
                      <a16:creationId xmlns:a16="http://schemas.microsoft.com/office/drawing/2014/main" id="{712BEEC8-780E-42BF-9C6E-111F0A5C75C1}"/>
                    </a:ext>
                  </a:extLst>
                </p:cNvPr>
                <p:cNvPicPr/>
                <p:nvPr/>
              </p:nvPicPr>
              <p:blipFill>
                <a:blip r:embed="rId100"/>
                <a:stretch>
                  <a:fillRect/>
                </a:stretch>
              </p:blipFill>
              <p:spPr>
                <a:xfrm>
                  <a:off x="6018493" y="3345672"/>
                  <a:ext cx="246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9DC75BC0-27D1-4CDF-B6B8-30791B33BAA7}"/>
                    </a:ext>
                  </a:extLst>
                </p14:cNvPr>
                <p14:cNvContentPartPr/>
                <p14:nvPr/>
              </p14:nvContentPartPr>
              <p14:xfrm>
                <a:off x="6489013" y="3196992"/>
                <a:ext cx="264600" cy="133560"/>
              </p14:xfrm>
            </p:contentPart>
          </mc:Choice>
          <mc:Fallback>
            <p:pic>
              <p:nvPicPr>
                <p:cNvPr id="57" name="Freihand 56">
                  <a:extLst>
                    <a:ext uri="{FF2B5EF4-FFF2-40B4-BE49-F238E27FC236}">
                      <a16:creationId xmlns:a16="http://schemas.microsoft.com/office/drawing/2014/main" id="{9DC75BC0-27D1-4CDF-B6B8-30791B33BAA7}"/>
                    </a:ext>
                  </a:extLst>
                </p:cNvPr>
                <p:cNvPicPr/>
                <p:nvPr/>
              </p:nvPicPr>
              <p:blipFill>
                <a:blip r:embed="rId102"/>
                <a:stretch>
                  <a:fillRect/>
                </a:stretch>
              </p:blipFill>
              <p:spPr>
                <a:xfrm>
                  <a:off x="6484693" y="3192672"/>
                  <a:ext cx="273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1312A4A8-A323-447A-ACFD-D517E917F8FA}"/>
                    </a:ext>
                  </a:extLst>
                </p14:cNvPr>
                <p14:cNvContentPartPr/>
                <p14:nvPr/>
              </p14:nvContentPartPr>
              <p14:xfrm>
                <a:off x="6795733" y="3143352"/>
                <a:ext cx="105120" cy="96120"/>
              </p14:xfrm>
            </p:contentPart>
          </mc:Choice>
          <mc:Fallback>
            <p:pic>
              <p:nvPicPr>
                <p:cNvPr id="58" name="Freihand 57">
                  <a:extLst>
                    <a:ext uri="{FF2B5EF4-FFF2-40B4-BE49-F238E27FC236}">
                      <a16:creationId xmlns:a16="http://schemas.microsoft.com/office/drawing/2014/main" id="{1312A4A8-A323-447A-ACFD-D517E917F8FA}"/>
                    </a:ext>
                  </a:extLst>
                </p:cNvPr>
                <p:cNvPicPr/>
                <p:nvPr/>
              </p:nvPicPr>
              <p:blipFill>
                <a:blip r:embed="rId104"/>
                <a:stretch>
                  <a:fillRect/>
                </a:stretch>
              </p:blipFill>
              <p:spPr>
                <a:xfrm>
                  <a:off x="6791413" y="3139032"/>
                  <a:ext cx="113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435AF03A-7D3E-49C8-89D5-87F9E107847E}"/>
                    </a:ext>
                  </a:extLst>
                </p14:cNvPr>
                <p14:cNvContentPartPr/>
                <p14:nvPr/>
              </p14:nvContentPartPr>
              <p14:xfrm>
                <a:off x="6886093" y="3103032"/>
                <a:ext cx="97560" cy="91080"/>
              </p14:xfrm>
            </p:contentPart>
          </mc:Choice>
          <mc:Fallback>
            <p:pic>
              <p:nvPicPr>
                <p:cNvPr id="59" name="Freihand 58">
                  <a:extLst>
                    <a:ext uri="{FF2B5EF4-FFF2-40B4-BE49-F238E27FC236}">
                      <a16:creationId xmlns:a16="http://schemas.microsoft.com/office/drawing/2014/main" id="{435AF03A-7D3E-49C8-89D5-87F9E107847E}"/>
                    </a:ext>
                  </a:extLst>
                </p:cNvPr>
                <p:cNvPicPr/>
                <p:nvPr/>
              </p:nvPicPr>
              <p:blipFill>
                <a:blip r:embed="rId106"/>
                <a:stretch>
                  <a:fillRect/>
                </a:stretch>
              </p:blipFill>
              <p:spPr>
                <a:xfrm>
                  <a:off x="6881773" y="3098712"/>
                  <a:ext cx="106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A383F23C-AC7B-4A39-8CDB-69B47784A343}"/>
                    </a:ext>
                  </a:extLst>
                </p14:cNvPr>
                <p14:cNvContentPartPr/>
                <p14:nvPr/>
              </p14:nvContentPartPr>
              <p14:xfrm>
                <a:off x="6993013" y="3085752"/>
                <a:ext cx="228960" cy="60120"/>
              </p14:xfrm>
            </p:contentPart>
          </mc:Choice>
          <mc:Fallback>
            <p:pic>
              <p:nvPicPr>
                <p:cNvPr id="60" name="Freihand 59">
                  <a:extLst>
                    <a:ext uri="{FF2B5EF4-FFF2-40B4-BE49-F238E27FC236}">
                      <a16:creationId xmlns:a16="http://schemas.microsoft.com/office/drawing/2014/main" id="{A383F23C-AC7B-4A39-8CDB-69B47784A343}"/>
                    </a:ext>
                  </a:extLst>
                </p:cNvPr>
                <p:cNvPicPr/>
                <p:nvPr/>
              </p:nvPicPr>
              <p:blipFill>
                <a:blip r:embed="rId108"/>
                <a:stretch>
                  <a:fillRect/>
                </a:stretch>
              </p:blipFill>
              <p:spPr>
                <a:xfrm>
                  <a:off x="6988693" y="3081432"/>
                  <a:ext cx="237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8B531877-3D37-49A8-ACC9-DF589955810E}"/>
                    </a:ext>
                  </a:extLst>
                </p14:cNvPr>
                <p14:cNvContentPartPr/>
                <p14:nvPr/>
              </p14:nvContentPartPr>
              <p14:xfrm>
                <a:off x="6677293" y="3040752"/>
                <a:ext cx="124200" cy="53280"/>
              </p14:xfrm>
            </p:contentPart>
          </mc:Choice>
          <mc:Fallback>
            <p:pic>
              <p:nvPicPr>
                <p:cNvPr id="61" name="Freihand 60">
                  <a:extLst>
                    <a:ext uri="{FF2B5EF4-FFF2-40B4-BE49-F238E27FC236}">
                      <a16:creationId xmlns:a16="http://schemas.microsoft.com/office/drawing/2014/main" id="{8B531877-3D37-49A8-ACC9-DF589955810E}"/>
                    </a:ext>
                  </a:extLst>
                </p:cNvPr>
                <p:cNvPicPr/>
                <p:nvPr/>
              </p:nvPicPr>
              <p:blipFill>
                <a:blip r:embed="rId110"/>
                <a:stretch>
                  <a:fillRect/>
                </a:stretch>
              </p:blipFill>
              <p:spPr>
                <a:xfrm>
                  <a:off x="6672973" y="3036432"/>
                  <a:ext cx="1328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A41AABFA-EFE8-4C3C-A995-B89511E68911}"/>
                    </a:ext>
                  </a:extLst>
                </p14:cNvPr>
                <p14:cNvContentPartPr/>
                <p14:nvPr/>
              </p14:nvContentPartPr>
              <p14:xfrm>
                <a:off x="7446973" y="2980992"/>
                <a:ext cx="272160" cy="127440"/>
              </p14:xfrm>
            </p:contentPart>
          </mc:Choice>
          <mc:Fallback>
            <p:pic>
              <p:nvPicPr>
                <p:cNvPr id="64" name="Freihand 63">
                  <a:extLst>
                    <a:ext uri="{FF2B5EF4-FFF2-40B4-BE49-F238E27FC236}">
                      <a16:creationId xmlns:a16="http://schemas.microsoft.com/office/drawing/2014/main" id="{A41AABFA-EFE8-4C3C-A995-B89511E68911}"/>
                    </a:ext>
                  </a:extLst>
                </p:cNvPr>
                <p:cNvPicPr/>
                <p:nvPr/>
              </p:nvPicPr>
              <p:blipFill>
                <a:blip r:embed="rId112"/>
                <a:stretch>
                  <a:fillRect/>
                </a:stretch>
              </p:blipFill>
              <p:spPr>
                <a:xfrm>
                  <a:off x="7442653" y="2976672"/>
                  <a:ext cx="2808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8D4F762F-AA66-47A4-8737-A02D94B98CDB}"/>
                    </a:ext>
                  </a:extLst>
                </p14:cNvPr>
                <p14:cNvContentPartPr/>
                <p14:nvPr/>
              </p14:nvContentPartPr>
              <p14:xfrm>
                <a:off x="7665133" y="2877672"/>
                <a:ext cx="34920" cy="40680"/>
              </p14:xfrm>
            </p:contentPart>
          </mc:Choice>
          <mc:Fallback>
            <p:pic>
              <p:nvPicPr>
                <p:cNvPr id="65" name="Freihand 64">
                  <a:extLst>
                    <a:ext uri="{FF2B5EF4-FFF2-40B4-BE49-F238E27FC236}">
                      <a16:creationId xmlns:a16="http://schemas.microsoft.com/office/drawing/2014/main" id="{8D4F762F-AA66-47A4-8737-A02D94B98CDB}"/>
                    </a:ext>
                  </a:extLst>
                </p:cNvPr>
                <p:cNvPicPr/>
                <p:nvPr/>
              </p:nvPicPr>
              <p:blipFill>
                <a:blip r:embed="rId114"/>
                <a:stretch>
                  <a:fillRect/>
                </a:stretch>
              </p:blipFill>
              <p:spPr>
                <a:xfrm>
                  <a:off x="7660813" y="2873352"/>
                  <a:ext cx="43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F794B66B-95D8-4197-A1C6-18EDEAE46C6C}"/>
                    </a:ext>
                  </a:extLst>
                </p14:cNvPr>
                <p14:cNvContentPartPr/>
                <p14:nvPr/>
              </p14:nvContentPartPr>
              <p14:xfrm>
                <a:off x="7759813" y="2889192"/>
                <a:ext cx="90000" cy="98640"/>
              </p14:xfrm>
            </p:contentPart>
          </mc:Choice>
          <mc:Fallback>
            <p:pic>
              <p:nvPicPr>
                <p:cNvPr id="66" name="Freihand 65">
                  <a:extLst>
                    <a:ext uri="{FF2B5EF4-FFF2-40B4-BE49-F238E27FC236}">
                      <a16:creationId xmlns:a16="http://schemas.microsoft.com/office/drawing/2014/main" id="{F794B66B-95D8-4197-A1C6-18EDEAE46C6C}"/>
                    </a:ext>
                  </a:extLst>
                </p:cNvPr>
                <p:cNvPicPr/>
                <p:nvPr/>
              </p:nvPicPr>
              <p:blipFill>
                <a:blip r:embed="rId116"/>
                <a:stretch>
                  <a:fillRect/>
                </a:stretch>
              </p:blipFill>
              <p:spPr>
                <a:xfrm>
                  <a:off x="7755493" y="2884872"/>
                  <a:ext cx="98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578F43CE-28FF-4204-858A-569360E9764F}"/>
                    </a:ext>
                  </a:extLst>
                </p14:cNvPr>
                <p14:cNvContentPartPr/>
                <p14:nvPr/>
              </p14:nvContentPartPr>
              <p14:xfrm>
                <a:off x="8091733" y="2816472"/>
                <a:ext cx="127440" cy="114120"/>
              </p14:xfrm>
            </p:contentPart>
          </mc:Choice>
          <mc:Fallback>
            <p:pic>
              <p:nvPicPr>
                <p:cNvPr id="67" name="Freihand 66">
                  <a:extLst>
                    <a:ext uri="{FF2B5EF4-FFF2-40B4-BE49-F238E27FC236}">
                      <a16:creationId xmlns:a16="http://schemas.microsoft.com/office/drawing/2014/main" id="{578F43CE-28FF-4204-858A-569360E9764F}"/>
                    </a:ext>
                  </a:extLst>
                </p:cNvPr>
                <p:cNvPicPr/>
                <p:nvPr/>
              </p:nvPicPr>
              <p:blipFill>
                <a:blip r:embed="rId118"/>
                <a:stretch>
                  <a:fillRect/>
                </a:stretch>
              </p:blipFill>
              <p:spPr>
                <a:xfrm>
                  <a:off x="8087413" y="2812152"/>
                  <a:ext cx="136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0BD7BABC-D2CA-4184-98AA-5EDB79CBA857}"/>
                    </a:ext>
                  </a:extLst>
                </p14:cNvPr>
                <p14:cNvContentPartPr/>
                <p14:nvPr/>
              </p14:nvContentPartPr>
              <p14:xfrm>
                <a:off x="8213413" y="2732952"/>
                <a:ext cx="181080" cy="145080"/>
              </p14:xfrm>
            </p:contentPart>
          </mc:Choice>
          <mc:Fallback>
            <p:pic>
              <p:nvPicPr>
                <p:cNvPr id="68" name="Freihand 67">
                  <a:extLst>
                    <a:ext uri="{FF2B5EF4-FFF2-40B4-BE49-F238E27FC236}">
                      <a16:creationId xmlns:a16="http://schemas.microsoft.com/office/drawing/2014/main" id="{0BD7BABC-D2CA-4184-98AA-5EDB79CBA857}"/>
                    </a:ext>
                  </a:extLst>
                </p:cNvPr>
                <p:cNvPicPr/>
                <p:nvPr/>
              </p:nvPicPr>
              <p:blipFill>
                <a:blip r:embed="rId120"/>
                <a:stretch>
                  <a:fillRect/>
                </a:stretch>
              </p:blipFill>
              <p:spPr>
                <a:xfrm>
                  <a:off x="8209093" y="2728632"/>
                  <a:ext cx="189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4CE3802D-E905-4534-8565-FFC7C5ECDFCD}"/>
                    </a:ext>
                  </a:extLst>
                </p14:cNvPr>
                <p14:cNvContentPartPr/>
                <p14:nvPr/>
              </p14:nvContentPartPr>
              <p14:xfrm>
                <a:off x="8444533" y="2676072"/>
                <a:ext cx="126720" cy="154440"/>
              </p14:xfrm>
            </p:contentPart>
          </mc:Choice>
          <mc:Fallback>
            <p:pic>
              <p:nvPicPr>
                <p:cNvPr id="69" name="Freihand 68">
                  <a:extLst>
                    <a:ext uri="{FF2B5EF4-FFF2-40B4-BE49-F238E27FC236}">
                      <a16:creationId xmlns:a16="http://schemas.microsoft.com/office/drawing/2014/main" id="{4CE3802D-E905-4534-8565-FFC7C5ECDFCD}"/>
                    </a:ext>
                  </a:extLst>
                </p:cNvPr>
                <p:cNvPicPr/>
                <p:nvPr/>
              </p:nvPicPr>
              <p:blipFill>
                <a:blip r:embed="rId122"/>
                <a:stretch>
                  <a:fillRect/>
                </a:stretch>
              </p:blipFill>
              <p:spPr>
                <a:xfrm>
                  <a:off x="8440213" y="2671752"/>
                  <a:ext cx="135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F8CF429D-60E7-40DE-9063-1A10FBAFDDBC}"/>
                    </a:ext>
                  </a:extLst>
                </p14:cNvPr>
                <p14:cNvContentPartPr/>
                <p14:nvPr/>
              </p14:nvContentPartPr>
              <p14:xfrm>
                <a:off x="8537413" y="2662032"/>
                <a:ext cx="43560" cy="46080"/>
              </p14:xfrm>
            </p:contentPart>
          </mc:Choice>
          <mc:Fallback>
            <p:pic>
              <p:nvPicPr>
                <p:cNvPr id="70" name="Freihand 69">
                  <a:extLst>
                    <a:ext uri="{FF2B5EF4-FFF2-40B4-BE49-F238E27FC236}">
                      <a16:creationId xmlns:a16="http://schemas.microsoft.com/office/drawing/2014/main" id="{F8CF429D-60E7-40DE-9063-1A10FBAFDDBC}"/>
                    </a:ext>
                  </a:extLst>
                </p:cNvPr>
                <p:cNvPicPr/>
                <p:nvPr/>
              </p:nvPicPr>
              <p:blipFill>
                <a:blip r:embed="rId124"/>
                <a:stretch>
                  <a:fillRect/>
                </a:stretch>
              </p:blipFill>
              <p:spPr>
                <a:xfrm>
                  <a:off x="8533093" y="2657712"/>
                  <a:ext cx="52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E376C2EE-14C6-43F1-BA38-C5DB709E10BE}"/>
                    </a:ext>
                  </a:extLst>
                </p14:cNvPr>
                <p14:cNvContentPartPr/>
                <p14:nvPr/>
              </p14:nvContentPartPr>
              <p14:xfrm>
                <a:off x="8596813" y="2606232"/>
                <a:ext cx="170640" cy="160920"/>
              </p14:xfrm>
            </p:contentPart>
          </mc:Choice>
          <mc:Fallback>
            <p:pic>
              <p:nvPicPr>
                <p:cNvPr id="71" name="Freihand 70">
                  <a:extLst>
                    <a:ext uri="{FF2B5EF4-FFF2-40B4-BE49-F238E27FC236}">
                      <a16:creationId xmlns:a16="http://schemas.microsoft.com/office/drawing/2014/main" id="{E376C2EE-14C6-43F1-BA38-C5DB709E10BE}"/>
                    </a:ext>
                  </a:extLst>
                </p:cNvPr>
                <p:cNvPicPr/>
                <p:nvPr/>
              </p:nvPicPr>
              <p:blipFill>
                <a:blip r:embed="rId126"/>
                <a:stretch>
                  <a:fillRect/>
                </a:stretch>
              </p:blipFill>
              <p:spPr>
                <a:xfrm>
                  <a:off x="8592493" y="2601912"/>
                  <a:ext cx="179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2" name="Freihand 71">
                  <a:extLst>
                    <a:ext uri="{FF2B5EF4-FFF2-40B4-BE49-F238E27FC236}">
                      <a16:creationId xmlns:a16="http://schemas.microsoft.com/office/drawing/2014/main" id="{5255CBF4-4322-496F-BDCA-7CF518C927F1}"/>
                    </a:ext>
                  </a:extLst>
                </p14:cNvPr>
                <p14:cNvContentPartPr/>
                <p14:nvPr/>
              </p14:nvContentPartPr>
              <p14:xfrm>
                <a:off x="8094613" y="2669952"/>
                <a:ext cx="117000" cy="31680"/>
              </p14:xfrm>
            </p:contentPart>
          </mc:Choice>
          <mc:Fallback>
            <p:pic>
              <p:nvPicPr>
                <p:cNvPr id="72" name="Freihand 71">
                  <a:extLst>
                    <a:ext uri="{FF2B5EF4-FFF2-40B4-BE49-F238E27FC236}">
                      <a16:creationId xmlns:a16="http://schemas.microsoft.com/office/drawing/2014/main" id="{5255CBF4-4322-496F-BDCA-7CF518C927F1}"/>
                    </a:ext>
                  </a:extLst>
                </p:cNvPr>
                <p:cNvPicPr/>
                <p:nvPr/>
              </p:nvPicPr>
              <p:blipFill>
                <a:blip r:embed="rId128"/>
                <a:stretch>
                  <a:fillRect/>
                </a:stretch>
              </p:blipFill>
              <p:spPr>
                <a:xfrm>
                  <a:off x="8090293" y="2665632"/>
                  <a:ext cx="125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3" name="Freihand 72">
                  <a:extLst>
                    <a:ext uri="{FF2B5EF4-FFF2-40B4-BE49-F238E27FC236}">
                      <a16:creationId xmlns:a16="http://schemas.microsoft.com/office/drawing/2014/main" id="{4FD01E76-82E8-4F48-8C3A-0FB5C277E87A}"/>
                    </a:ext>
                  </a:extLst>
                </p14:cNvPr>
                <p14:cNvContentPartPr/>
                <p14:nvPr/>
              </p14:nvContentPartPr>
              <p14:xfrm>
                <a:off x="8792293" y="2619552"/>
                <a:ext cx="138960" cy="108360"/>
              </p14:xfrm>
            </p:contentPart>
          </mc:Choice>
          <mc:Fallback>
            <p:pic>
              <p:nvPicPr>
                <p:cNvPr id="73" name="Freihand 72">
                  <a:extLst>
                    <a:ext uri="{FF2B5EF4-FFF2-40B4-BE49-F238E27FC236}">
                      <a16:creationId xmlns:a16="http://schemas.microsoft.com/office/drawing/2014/main" id="{4FD01E76-82E8-4F48-8C3A-0FB5C277E87A}"/>
                    </a:ext>
                  </a:extLst>
                </p:cNvPr>
                <p:cNvPicPr/>
                <p:nvPr/>
              </p:nvPicPr>
              <p:blipFill>
                <a:blip r:embed="rId130"/>
                <a:stretch>
                  <a:fillRect/>
                </a:stretch>
              </p:blipFill>
              <p:spPr>
                <a:xfrm>
                  <a:off x="8787973" y="2615232"/>
                  <a:ext cx="147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4" name="Freihand 73">
                  <a:extLst>
                    <a:ext uri="{FF2B5EF4-FFF2-40B4-BE49-F238E27FC236}">
                      <a16:creationId xmlns:a16="http://schemas.microsoft.com/office/drawing/2014/main" id="{9DA19D2E-5B6C-4C4B-8BD3-1D3153DBEACA}"/>
                    </a:ext>
                  </a:extLst>
                </p14:cNvPr>
                <p14:cNvContentPartPr/>
                <p14:nvPr/>
              </p14:nvContentPartPr>
              <p14:xfrm>
                <a:off x="9246613" y="2507592"/>
                <a:ext cx="10800" cy="165240"/>
              </p14:xfrm>
            </p:contentPart>
          </mc:Choice>
          <mc:Fallback>
            <p:pic>
              <p:nvPicPr>
                <p:cNvPr id="74" name="Freihand 73">
                  <a:extLst>
                    <a:ext uri="{FF2B5EF4-FFF2-40B4-BE49-F238E27FC236}">
                      <a16:creationId xmlns:a16="http://schemas.microsoft.com/office/drawing/2014/main" id="{9DA19D2E-5B6C-4C4B-8BD3-1D3153DBEACA}"/>
                    </a:ext>
                  </a:extLst>
                </p:cNvPr>
                <p:cNvPicPr/>
                <p:nvPr/>
              </p:nvPicPr>
              <p:blipFill>
                <a:blip r:embed="rId132"/>
                <a:stretch>
                  <a:fillRect/>
                </a:stretch>
              </p:blipFill>
              <p:spPr>
                <a:xfrm>
                  <a:off x="9242293" y="2503272"/>
                  <a:ext cx="19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5" name="Freihand 74">
                  <a:extLst>
                    <a:ext uri="{FF2B5EF4-FFF2-40B4-BE49-F238E27FC236}">
                      <a16:creationId xmlns:a16="http://schemas.microsoft.com/office/drawing/2014/main" id="{5BC74DB6-8AA4-4FCA-9681-CBF03C76B3D0}"/>
                    </a:ext>
                  </a:extLst>
                </p14:cNvPr>
                <p14:cNvContentPartPr/>
                <p14:nvPr/>
              </p14:nvContentPartPr>
              <p14:xfrm>
                <a:off x="9154813" y="2501832"/>
                <a:ext cx="178920" cy="186120"/>
              </p14:xfrm>
            </p:contentPart>
          </mc:Choice>
          <mc:Fallback>
            <p:pic>
              <p:nvPicPr>
                <p:cNvPr id="75" name="Freihand 74">
                  <a:extLst>
                    <a:ext uri="{FF2B5EF4-FFF2-40B4-BE49-F238E27FC236}">
                      <a16:creationId xmlns:a16="http://schemas.microsoft.com/office/drawing/2014/main" id="{5BC74DB6-8AA4-4FCA-9681-CBF03C76B3D0}"/>
                    </a:ext>
                  </a:extLst>
                </p:cNvPr>
                <p:cNvPicPr/>
                <p:nvPr/>
              </p:nvPicPr>
              <p:blipFill>
                <a:blip r:embed="rId134"/>
                <a:stretch>
                  <a:fillRect/>
                </a:stretch>
              </p:blipFill>
              <p:spPr>
                <a:xfrm>
                  <a:off x="9150493" y="2497512"/>
                  <a:ext cx="187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6" name="Freihand 75">
                  <a:extLst>
                    <a:ext uri="{FF2B5EF4-FFF2-40B4-BE49-F238E27FC236}">
                      <a16:creationId xmlns:a16="http://schemas.microsoft.com/office/drawing/2014/main" id="{B3463C38-6966-4AE0-AC21-15F217D73BB8}"/>
                    </a:ext>
                  </a:extLst>
                </p14:cNvPr>
                <p14:cNvContentPartPr/>
                <p14:nvPr/>
              </p14:nvContentPartPr>
              <p14:xfrm>
                <a:off x="9351733" y="2356392"/>
                <a:ext cx="680040" cy="278640"/>
              </p14:xfrm>
            </p:contentPart>
          </mc:Choice>
          <mc:Fallback>
            <p:pic>
              <p:nvPicPr>
                <p:cNvPr id="76" name="Freihand 75">
                  <a:extLst>
                    <a:ext uri="{FF2B5EF4-FFF2-40B4-BE49-F238E27FC236}">
                      <a16:creationId xmlns:a16="http://schemas.microsoft.com/office/drawing/2014/main" id="{B3463C38-6966-4AE0-AC21-15F217D73BB8}"/>
                    </a:ext>
                  </a:extLst>
                </p:cNvPr>
                <p:cNvPicPr/>
                <p:nvPr/>
              </p:nvPicPr>
              <p:blipFill>
                <a:blip r:embed="rId136"/>
                <a:stretch>
                  <a:fillRect/>
                </a:stretch>
              </p:blipFill>
              <p:spPr>
                <a:xfrm>
                  <a:off x="9347413" y="2352072"/>
                  <a:ext cx="68868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2A22F8AF-E355-46DE-B274-BD684E0197C6}"/>
                    </a:ext>
                  </a:extLst>
                </p14:cNvPr>
                <p14:cNvContentPartPr/>
                <p14:nvPr/>
              </p14:nvContentPartPr>
              <p14:xfrm>
                <a:off x="10242733" y="2213112"/>
                <a:ext cx="297360" cy="309240"/>
              </p14:xfrm>
            </p:contentPart>
          </mc:Choice>
          <mc:Fallback>
            <p:pic>
              <p:nvPicPr>
                <p:cNvPr id="80" name="Freihand 79">
                  <a:extLst>
                    <a:ext uri="{FF2B5EF4-FFF2-40B4-BE49-F238E27FC236}">
                      <a16:creationId xmlns:a16="http://schemas.microsoft.com/office/drawing/2014/main" id="{2A22F8AF-E355-46DE-B274-BD684E0197C6}"/>
                    </a:ext>
                  </a:extLst>
                </p:cNvPr>
                <p:cNvPicPr/>
                <p:nvPr/>
              </p:nvPicPr>
              <p:blipFill>
                <a:blip r:embed="rId138"/>
                <a:stretch>
                  <a:fillRect/>
                </a:stretch>
              </p:blipFill>
              <p:spPr>
                <a:xfrm>
                  <a:off x="10238413" y="2208792"/>
                  <a:ext cx="30600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4BA1F13F-84F8-4041-A219-9106CADACDBA}"/>
                    </a:ext>
                  </a:extLst>
                </p14:cNvPr>
                <p14:cNvContentPartPr/>
                <p14:nvPr/>
              </p14:nvContentPartPr>
              <p14:xfrm>
                <a:off x="10468813" y="2188272"/>
                <a:ext cx="65520" cy="21240"/>
              </p14:xfrm>
            </p:contentPart>
          </mc:Choice>
          <mc:Fallback>
            <p:pic>
              <p:nvPicPr>
                <p:cNvPr id="81" name="Freihand 80">
                  <a:extLst>
                    <a:ext uri="{FF2B5EF4-FFF2-40B4-BE49-F238E27FC236}">
                      <a16:creationId xmlns:a16="http://schemas.microsoft.com/office/drawing/2014/main" id="{4BA1F13F-84F8-4041-A219-9106CADACDBA}"/>
                    </a:ext>
                  </a:extLst>
                </p:cNvPr>
                <p:cNvPicPr/>
                <p:nvPr/>
              </p:nvPicPr>
              <p:blipFill>
                <a:blip r:embed="rId140"/>
                <a:stretch>
                  <a:fillRect/>
                </a:stretch>
              </p:blipFill>
              <p:spPr>
                <a:xfrm>
                  <a:off x="10464493" y="2183952"/>
                  <a:ext cx="74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B8A409E4-27D5-4A3D-A803-81765BF25A26}"/>
                    </a:ext>
                  </a:extLst>
                </p14:cNvPr>
                <p14:cNvContentPartPr/>
                <p14:nvPr/>
              </p14:nvContentPartPr>
              <p14:xfrm>
                <a:off x="10708573" y="2153352"/>
                <a:ext cx="205560" cy="139320"/>
              </p14:xfrm>
            </p:contentPart>
          </mc:Choice>
          <mc:Fallback>
            <p:pic>
              <p:nvPicPr>
                <p:cNvPr id="82" name="Freihand 81">
                  <a:extLst>
                    <a:ext uri="{FF2B5EF4-FFF2-40B4-BE49-F238E27FC236}">
                      <a16:creationId xmlns:a16="http://schemas.microsoft.com/office/drawing/2014/main" id="{B8A409E4-27D5-4A3D-A803-81765BF25A26}"/>
                    </a:ext>
                  </a:extLst>
                </p:cNvPr>
                <p:cNvPicPr/>
                <p:nvPr/>
              </p:nvPicPr>
              <p:blipFill>
                <a:blip r:embed="rId142"/>
                <a:stretch>
                  <a:fillRect/>
                </a:stretch>
              </p:blipFill>
              <p:spPr>
                <a:xfrm>
                  <a:off x="10704253" y="2149032"/>
                  <a:ext cx="214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97E41AD2-4BBB-4143-A593-B1770C0CC62D}"/>
                    </a:ext>
                  </a:extLst>
                </p14:cNvPr>
                <p14:cNvContentPartPr/>
                <p14:nvPr/>
              </p14:nvContentPartPr>
              <p14:xfrm>
                <a:off x="10904773" y="2090352"/>
                <a:ext cx="110520" cy="140400"/>
              </p14:xfrm>
            </p:contentPart>
          </mc:Choice>
          <mc:Fallback>
            <p:pic>
              <p:nvPicPr>
                <p:cNvPr id="83" name="Freihand 82">
                  <a:extLst>
                    <a:ext uri="{FF2B5EF4-FFF2-40B4-BE49-F238E27FC236}">
                      <a16:creationId xmlns:a16="http://schemas.microsoft.com/office/drawing/2014/main" id="{97E41AD2-4BBB-4143-A593-B1770C0CC62D}"/>
                    </a:ext>
                  </a:extLst>
                </p:cNvPr>
                <p:cNvPicPr/>
                <p:nvPr/>
              </p:nvPicPr>
              <p:blipFill>
                <a:blip r:embed="rId144"/>
                <a:stretch>
                  <a:fillRect/>
                </a:stretch>
              </p:blipFill>
              <p:spPr>
                <a:xfrm>
                  <a:off x="10900453" y="2086032"/>
                  <a:ext cx="119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DD9494E1-6E83-4DA3-8C73-0372812BA095}"/>
                    </a:ext>
                  </a:extLst>
                </p14:cNvPr>
                <p14:cNvContentPartPr/>
                <p14:nvPr/>
              </p14:nvContentPartPr>
              <p14:xfrm>
                <a:off x="11001253" y="2109072"/>
                <a:ext cx="109800" cy="110520"/>
              </p14:xfrm>
            </p:contentPart>
          </mc:Choice>
          <mc:Fallback>
            <p:pic>
              <p:nvPicPr>
                <p:cNvPr id="84" name="Freihand 83">
                  <a:extLst>
                    <a:ext uri="{FF2B5EF4-FFF2-40B4-BE49-F238E27FC236}">
                      <a16:creationId xmlns:a16="http://schemas.microsoft.com/office/drawing/2014/main" id="{DD9494E1-6E83-4DA3-8C73-0372812BA095}"/>
                    </a:ext>
                  </a:extLst>
                </p:cNvPr>
                <p:cNvPicPr/>
                <p:nvPr/>
              </p:nvPicPr>
              <p:blipFill>
                <a:blip r:embed="rId146"/>
                <a:stretch>
                  <a:fillRect/>
                </a:stretch>
              </p:blipFill>
              <p:spPr>
                <a:xfrm>
                  <a:off x="10996933" y="2104752"/>
                  <a:ext cx="118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AB6C4BD5-5F3B-448C-84EA-EC9269441ACD}"/>
                    </a:ext>
                  </a:extLst>
                </p14:cNvPr>
                <p14:cNvContentPartPr/>
                <p14:nvPr/>
              </p14:nvContentPartPr>
              <p14:xfrm>
                <a:off x="11069653" y="2080992"/>
                <a:ext cx="139680" cy="144360"/>
              </p14:xfrm>
            </p:contentPart>
          </mc:Choice>
          <mc:Fallback>
            <p:pic>
              <p:nvPicPr>
                <p:cNvPr id="85" name="Freihand 84">
                  <a:extLst>
                    <a:ext uri="{FF2B5EF4-FFF2-40B4-BE49-F238E27FC236}">
                      <a16:creationId xmlns:a16="http://schemas.microsoft.com/office/drawing/2014/main" id="{AB6C4BD5-5F3B-448C-84EA-EC9269441ACD}"/>
                    </a:ext>
                  </a:extLst>
                </p:cNvPr>
                <p:cNvPicPr/>
                <p:nvPr/>
              </p:nvPicPr>
              <p:blipFill>
                <a:blip r:embed="rId148"/>
                <a:stretch>
                  <a:fillRect/>
                </a:stretch>
              </p:blipFill>
              <p:spPr>
                <a:xfrm>
                  <a:off x="11065333" y="2076672"/>
                  <a:ext cx="148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45E0A48C-5193-47CB-9256-EBF36C35DAC8}"/>
                    </a:ext>
                  </a:extLst>
                </p14:cNvPr>
                <p14:cNvContentPartPr/>
                <p14:nvPr/>
              </p14:nvContentPartPr>
              <p14:xfrm>
                <a:off x="10326973" y="2554392"/>
                <a:ext cx="146880" cy="249840"/>
              </p14:xfrm>
            </p:contentPart>
          </mc:Choice>
          <mc:Fallback>
            <p:pic>
              <p:nvPicPr>
                <p:cNvPr id="86" name="Freihand 85">
                  <a:extLst>
                    <a:ext uri="{FF2B5EF4-FFF2-40B4-BE49-F238E27FC236}">
                      <a16:creationId xmlns:a16="http://schemas.microsoft.com/office/drawing/2014/main" id="{45E0A48C-5193-47CB-9256-EBF36C35DAC8}"/>
                    </a:ext>
                  </a:extLst>
                </p:cNvPr>
                <p:cNvPicPr/>
                <p:nvPr/>
              </p:nvPicPr>
              <p:blipFill>
                <a:blip r:embed="rId150"/>
                <a:stretch>
                  <a:fillRect/>
                </a:stretch>
              </p:blipFill>
              <p:spPr>
                <a:xfrm>
                  <a:off x="10322653" y="2550072"/>
                  <a:ext cx="1555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3B3B5D20-5E63-4817-AAE8-3DEFB61D009C}"/>
                    </a:ext>
                  </a:extLst>
                </p14:cNvPr>
                <p14:cNvContentPartPr/>
                <p14:nvPr/>
              </p14:nvContentPartPr>
              <p14:xfrm>
                <a:off x="10486093" y="2505792"/>
                <a:ext cx="167400" cy="212040"/>
              </p14:xfrm>
            </p:contentPart>
          </mc:Choice>
          <mc:Fallback>
            <p:pic>
              <p:nvPicPr>
                <p:cNvPr id="87" name="Freihand 86">
                  <a:extLst>
                    <a:ext uri="{FF2B5EF4-FFF2-40B4-BE49-F238E27FC236}">
                      <a16:creationId xmlns:a16="http://schemas.microsoft.com/office/drawing/2014/main" id="{3B3B5D20-5E63-4817-AAE8-3DEFB61D009C}"/>
                    </a:ext>
                  </a:extLst>
                </p:cNvPr>
                <p:cNvPicPr/>
                <p:nvPr/>
              </p:nvPicPr>
              <p:blipFill>
                <a:blip r:embed="rId152"/>
                <a:stretch>
                  <a:fillRect/>
                </a:stretch>
              </p:blipFill>
              <p:spPr>
                <a:xfrm>
                  <a:off x="10481773" y="2501472"/>
                  <a:ext cx="176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307784E7-2AF5-46E2-8FF9-CBA068906E89}"/>
                    </a:ext>
                  </a:extLst>
                </p14:cNvPr>
                <p14:cNvContentPartPr/>
                <p14:nvPr/>
              </p14:nvContentPartPr>
              <p14:xfrm>
                <a:off x="10751053" y="2437392"/>
                <a:ext cx="102960" cy="197640"/>
              </p14:xfrm>
            </p:contentPart>
          </mc:Choice>
          <mc:Fallback>
            <p:pic>
              <p:nvPicPr>
                <p:cNvPr id="88" name="Freihand 87">
                  <a:extLst>
                    <a:ext uri="{FF2B5EF4-FFF2-40B4-BE49-F238E27FC236}">
                      <a16:creationId xmlns:a16="http://schemas.microsoft.com/office/drawing/2014/main" id="{307784E7-2AF5-46E2-8FF9-CBA068906E89}"/>
                    </a:ext>
                  </a:extLst>
                </p:cNvPr>
                <p:cNvPicPr/>
                <p:nvPr/>
              </p:nvPicPr>
              <p:blipFill>
                <a:blip r:embed="rId154"/>
                <a:stretch>
                  <a:fillRect/>
                </a:stretch>
              </p:blipFill>
              <p:spPr>
                <a:xfrm>
                  <a:off x="10746733" y="2433072"/>
                  <a:ext cx="111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5F37AF10-2FF4-49D6-83B1-53746784FF99}"/>
                    </a:ext>
                  </a:extLst>
                </p14:cNvPr>
                <p14:cNvContentPartPr/>
                <p14:nvPr/>
              </p14:nvContentPartPr>
              <p14:xfrm>
                <a:off x="10879213" y="2499672"/>
                <a:ext cx="70560" cy="112680"/>
              </p14:xfrm>
            </p:contentPart>
          </mc:Choice>
          <mc:Fallback>
            <p:pic>
              <p:nvPicPr>
                <p:cNvPr id="89" name="Freihand 88">
                  <a:extLst>
                    <a:ext uri="{FF2B5EF4-FFF2-40B4-BE49-F238E27FC236}">
                      <a16:creationId xmlns:a16="http://schemas.microsoft.com/office/drawing/2014/main" id="{5F37AF10-2FF4-49D6-83B1-53746784FF99}"/>
                    </a:ext>
                  </a:extLst>
                </p:cNvPr>
                <p:cNvPicPr/>
                <p:nvPr/>
              </p:nvPicPr>
              <p:blipFill>
                <a:blip r:embed="rId156"/>
                <a:stretch>
                  <a:fillRect/>
                </a:stretch>
              </p:blipFill>
              <p:spPr>
                <a:xfrm>
                  <a:off x="10874893" y="2495352"/>
                  <a:ext cx="79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98B96950-D08C-4FC3-B112-4A7E1E19E07D}"/>
                    </a:ext>
                  </a:extLst>
                </p14:cNvPr>
                <p14:cNvContentPartPr/>
                <p14:nvPr/>
              </p14:nvContentPartPr>
              <p14:xfrm>
                <a:off x="10938973" y="2401752"/>
                <a:ext cx="88920" cy="161280"/>
              </p14:xfrm>
            </p:contentPart>
          </mc:Choice>
          <mc:Fallback>
            <p:pic>
              <p:nvPicPr>
                <p:cNvPr id="90" name="Freihand 89">
                  <a:extLst>
                    <a:ext uri="{FF2B5EF4-FFF2-40B4-BE49-F238E27FC236}">
                      <a16:creationId xmlns:a16="http://schemas.microsoft.com/office/drawing/2014/main" id="{98B96950-D08C-4FC3-B112-4A7E1E19E07D}"/>
                    </a:ext>
                  </a:extLst>
                </p:cNvPr>
                <p:cNvPicPr/>
                <p:nvPr/>
              </p:nvPicPr>
              <p:blipFill>
                <a:blip r:embed="rId158"/>
                <a:stretch>
                  <a:fillRect/>
                </a:stretch>
              </p:blipFill>
              <p:spPr>
                <a:xfrm>
                  <a:off x="10934653" y="2397432"/>
                  <a:ext cx="97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8359AB6B-9FDD-46A7-BFE2-D3B68D562868}"/>
                    </a:ext>
                  </a:extLst>
                </p14:cNvPr>
                <p14:cNvContentPartPr/>
                <p14:nvPr/>
              </p14:nvContentPartPr>
              <p14:xfrm>
                <a:off x="11070733" y="2435232"/>
                <a:ext cx="208800" cy="97560"/>
              </p14:xfrm>
            </p:contentPart>
          </mc:Choice>
          <mc:Fallback>
            <p:pic>
              <p:nvPicPr>
                <p:cNvPr id="91" name="Freihand 90">
                  <a:extLst>
                    <a:ext uri="{FF2B5EF4-FFF2-40B4-BE49-F238E27FC236}">
                      <a16:creationId xmlns:a16="http://schemas.microsoft.com/office/drawing/2014/main" id="{8359AB6B-9FDD-46A7-BFE2-D3B68D562868}"/>
                    </a:ext>
                  </a:extLst>
                </p:cNvPr>
                <p:cNvPicPr/>
                <p:nvPr/>
              </p:nvPicPr>
              <p:blipFill>
                <a:blip r:embed="rId160"/>
                <a:stretch>
                  <a:fillRect/>
                </a:stretch>
              </p:blipFill>
              <p:spPr>
                <a:xfrm>
                  <a:off x="11066413" y="2430912"/>
                  <a:ext cx="217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7936983C-38BC-48BA-BA5A-EC75E19888C5}"/>
                    </a:ext>
                  </a:extLst>
                </p14:cNvPr>
                <p14:cNvContentPartPr/>
                <p14:nvPr/>
              </p14:nvContentPartPr>
              <p14:xfrm>
                <a:off x="4866493" y="4846512"/>
                <a:ext cx="356400" cy="104760"/>
              </p14:xfrm>
            </p:contentPart>
          </mc:Choice>
          <mc:Fallback>
            <p:pic>
              <p:nvPicPr>
                <p:cNvPr id="97" name="Freihand 96">
                  <a:extLst>
                    <a:ext uri="{FF2B5EF4-FFF2-40B4-BE49-F238E27FC236}">
                      <a16:creationId xmlns:a16="http://schemas.microsoft.com/office/drawing/2014/main" id="{7936983C-38BC-48BA-BA5A-EC75E19888C5}"/>
                    </a:ext>
                  </a:extLst>
                </p:cNvPr>
                <p:cNvPicPr/>
                <p:nvPr/>
              </p:nvPicPr>
              <p:blipFill>
                <a:blip r:embed="rId162"/>
                <a:stretch>
                  <a:fillRect/>
                </a:stretch>
              </p:blipFill>
              <p:spPr>
                <a:xfrm>
                  <a:off x="4862173" y="4842192"/>
                  <a:ext cx="365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19299217-71FA-40F3-B68F-9F69FA9B7DBC}"/>
                    </a:ext>
                  </a:extLst>
                </p14:cNvPr>
                <p14:cNvContentPartPr/>
                <p14:nvPr/>
              </p14:nvContentPartPr>
              <p14:xfrm>
                <a:off x="5113813" y="4764432"/>
                <a:ext cx="200880" cy="228600"/>
              </p14:xfrm>
            </p:contentPart>
          </mc:Choice>
          <mc:Fallback>
            <p:pic>
              <p:nvPicPr>
                <p:cNvPr id="98" name="Freihand 97">
                  <a:extLst>
                    <a:ext uri="{FF2B5EF4-FFF2-40B4-BE49-F238E27FC236}">
                      <a16:creationId xmlns:a16="http://schemas.microsoft.com/office/drawing/2014/main" id="{19299217-71FA-40F3-B68F-9F69FA9B7DBC}"/>
                    </a:ext>
                  </a:extLst>
                </p:cNvPr>
                <p:cNvPicPr/>
                <p:nvPr/>
              </p:nvPicPr>
              <p:blipFill>
                <a:blip r:embed="rId164"/>
                <a:stretch>
                  <a:fillRect/>
                </a:stretch>
              </p:blipFill>
              <p:spPr>
                <a:xfrm>
                  <a:off x="5109493" y="4760112"/>
                  <a:ext cx="209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FA57CA29-04C3-40D7-A065-D9D5635DD38A}"/>
                    </a:ext>
                  </a:extLst>
                </p14:cNvPr>
                <p14:cNvContentPartPr/>
                <p14:nvPr/>
              </p14:nvContentPartPr>
              <p14:xfrm>
                <a:off x="5577853" y="4529352"/>
                <a:ext cx="204840" cy="253440"/>
              </p14:xfrm>
            </p:contentPart>
          </mc:Choice>
          <mc:Fallback>
            <p:pic>
              <p:nvPicPr>
                <p:cNvPr id="99" name="Freihand 98">
                  <a:extLst>
                    <a:ext uri="{FF2B5EF4-FFF2-40B4-BE49-F238E27FC236}">
                      <a16:creationId xmlns:a16="http://schemas.microsoft.com/office/drawing/2014/main" id="{FA57CA29-04C3-40D7-A065-D9D5635DD38A}"/>
                    </a:ext>
                  </a:extLst>
                </p:cNvPr>
                <p:cNvPicPr/>
                <p:nvPr/>
              </p:nvPicPr>
              <p:blipFill>
                <a:blip r:embed="rId166"/>
                <a:stretch>
                  <a:fillRect/>
                </a:stretch>
              </p:blipFill>
              <p:spPr>
                <a:xfrm>
                  <a:off x="5573533" y="4525032"/>
                  <a:ext cx="213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B28DB49A-8C15-4AF7-ABB3-B13E9F7C77B7}"/>
                    </a:ext>
                  </a:extLst>
                </p14:cNvPr>
                <p14:cNvContentPartPr/>
                <p14:nvPr/>
              </p14:nvContentPartPr>
              <p14:xfrm>
                <a:off x="5824813" y="4432152"/>
                <a:ext cx="220320" cy="233640"/>
              </p14:xfrm>
            </p:contentPart>
          </mc:Choice>
          <mc:Fallback>
            <p:pic>
              <p:nvPicPr>
                <p:cNvPr id="100" name="Freihand 99">
                  <a:extLst>
                    <a:ext uri="{FF2B5EF4-FFF2-40B4-BE49-F238E27FC236}">
                      <a16:creationId xmlns:a16="http://schemas.microsoft.com/office/drawing/2014/main" id="{B28DB49A-8C15-4AF7-ABB3-B13E9F7C77B7}"/>
                    </a:ext>
                  </a:extLst>
                </p:cNvPr>
                <p:cNvPicPr/>
                <p:nvPr/>
              </p:nvPicPr>
              <p:blipFill>
                <a:blip r:embed="rId168"/>
                <a:stretch>
                  <a:fillRect/>
                </a:stretch>
              </p:blipFill>
              <p:spPr>
                <a:xfrm>
                  <a:off x="5820493" y="4427832"/>
                  <a:ext cx="2289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65F1B3FD-EC72-432E-927E-EAA6B463419C}"/>
                    </a:ext>
                  </a:extLst>
                </p14:cNvPr>
                <p14:cNvContentPartPr/>
                <p14:nvPr/>
              </p14:nvContentPartPr>
              <p14:xfrm>
                <a:off x="6040453" y="4420272"/>
                <a:ext cx="130320" cy="160200"/>
              </p14:xfrm>
            </p:contentPart>
          </mc:Choice>
          <mc:Fallback>
            <p:pic>
              <p:nvPicPr>
                <p:cNvPr id="101" name="Freihand 100">
                  <a:extLst>
                    <a:ext uri="{FF2B5EF4-FFF2-40B4-BE49-F238E27FC236}">
                      <a16:creationId xmlns:a16="http://schemas.microsoft.com/office/drawing/2014/main" id="{65F1B3FD-EC72-432E-927E-EAA6B463419C}"/>
                    </a:ext>
                  </a:extLst>
                </p:cNvPr>
                <p:cNvPicPr/>
                <p:nvPr/>
              </p:nvPicPr>
              <p:blipFill>
                <a:blip r:embed="rId170"/>
                <a:stretch>
                  <a:fillRect/>
                </a:stretch>
              </p:blipFill>
              <p:spPr>
                <a:xfrm>
                  <a:off x="6036133" y="4415952"/>
                  <a:ext cx="138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4892BA47-646F-4E3C-B72B-E814596E0507}"/>
                    </a:ext>
                  </a:extLst>
                </p14:cNvPr>
                <p14:cNvContentPartPr/>
                <p14:nvPr/>
              </p14:nvContentPartPr>
              <p14:xfrm>
                <a:off x="6314053" y="4305432"/>
                <a:ext cx="191520" cy="243720"/>
              </p14:xfrm>
            </p:contentPart>
          </mc:Choice>
          <mc:Fallback>
            <p:pic>
              <p:nvPicPr>
                <p:cNvPr id="102" name="Freihand 101">
                  <a:extLst>
                    <a:ext uri="{FF2B5EF4-FFF2-40B4-BE49-F238E27FC236}">
                      <a16:creationId xmlns:a16="http://schemas.microsoft.com/office/drawing/2014/main" id="{4892BA47-646F-4E3C-B72B-E814596E0507}"/>
                    </a:ext>
                  </a:extLst>
                </p:cNvPr>
                <p:cNvPicPr/>
                <p:nvPr/>
              </p:nvPicPr>
              <p:blipFill>
                <a:blip r:embed="rId172"/>
                <a:stretch>
                  <a:fillRect/>
                </a:stretch>
              </p:blipFill>
              <p:spPr>
                <a:xfrm>
                  <a:off x="6309733" y="4301112"/>
                  <a:ext cx="2001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1C0882DE-8227-45F6-BC14-28DE242ED4A2}"/>
                    </a:ext>
                  </a:extLst>
                </p14:cNvPr>
                <p14:cNvContentPartPr/>
                <p14:nvPr/>
              </p14:nvContentPartPr>
              <p14:xfrm>
                <a:off x="6495853" y="4260432"/>
                <a:ext cx="208440" cy="322560"/>
              </p14:xfrm>
            </p:contentPart>
          </mc:Choice>
          <mc:Fallback>
            <p:pic>
              <p:nvPicPr>
                <p:cNvPr id="103" name="Freihand 102">
                  <a:extLst>
                    <a:ext uri="{FF2B5EF4-FFF2-40B4-BE49-F238E27FC236}">
                      <a16:creationId xmlns:a16="http://schemas.microsoft.com/office/drawing/2014/main" id="{1C0882DE-8227-45F6-BC14-28DE242ED4A2}"/>
                    </a:ext>
                  </a:extLst>
                </p:cNvPr>
                <p:cNvPicPr/>
                <p:nvPr/>
              </p:nvPicPr>
              <p:blipFill>
                <a:blip r:embed="rId174"/>
                <a:stretch>
                  <a:fillRect/>
                </a:stretch>
              </p:blipFill>
              <p:spPr>
                <a:xfrm>
                  <a:off x="6491533" y="4256112"/>
                  <a:ext cx="21708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1345DE6F-A813-40B3-9196-7F6098EB0B19}"/>
                    </a:ext>
                  </a:extLst>
                </p14:cNvPr>
                <p14:cNvContentPartPr/>
                <p14:nvPr/>
              </p14:nvContentPartPr>
              <p14:xfrm>
                <a:off x="6698533" y="4202112"/>
                <a:ext cx="156960" cy="200520"/>
              </p14:xfrm>
            </p:contentPart>
          </mc:Choice>
          <mc:Fallback>
            <p:pic>
              <p:nvPicPr>
                <p:cNvPr id="104" name="Freihand 103">
                  <a:extLst>
                    <a:ext uri="{FF2B5EF4-FFF2-40B4-BE49-F238E27FC236}">
                      <a16:creationId xmlns:a16="http://schemas.microsoft.com/office/drawing/2014/main" id="{1345DE6F-A813-40B3-9196-7F6098EB0B19}"/>
                    </a:ext>
                  </a:extLst>
                </p:cNvPr>
                <p:cNvPicPr/>
                <p:nvPr/>
              </p:nvPicPr>
              <p:blipFill>
                <a:blip r:embed="rId176"/>
                <a:stretch>
                  <a:fillRect/>
                </a:stretch>
              </p:blipFill>
              <p:spPr>
                <a:xfrm>
                  <a:off x="6694213" y="4197792"/>
                  <a:ext cx="165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0C1ADA77-BEF1-41E3-AE69-881CF3043D9D}"/>
                    </a:ext>
                  </a:extLst>
                </p14:cNvPr>
                <p14:cNvContentPartPr/>
                <p14:nvPr/>
              </p14:nvContentPartPr>
              <p14:xfrm>
                <a:off x="6591613" y="4216512"/>
                <a:ext cx="72360" cy="1080"/>
              </p14:xfrm>
            </p:contentPart>
          </mc:Choice>
          <mc:Fallback>
            <p:pic>
              <p:nvPicPr>
                <p:cNvPr id="105" name="Freihand 104">
                  <a:extLst>
                    <a:ext uri="{FF2B5EF4-FFF2-40B4-BE49-F238E27FC236}">
                      <a16:creationId xmlns:a16="http://schemas.microsoft.com/office/drawing/2014/main" id="{0C1ADA77-BEF1-41E3-AE69-881CF3043D9D}"/>
                    </a:ext>
                  </a:extLst>
                </p:cNvPr>
                <p:cNvPicPr/>
                <p:nvPr/>
              </p:nvPicPr>
              <p:blipFill>
                <a:blip r:embed="rId178"/>
                <a:stretch>
                  <a:fillRect/>
                </a:stretch>
              </p:blipFill>
              <p:spPr>
                <a:xfrm>
                  <a:off x="6587293" y="4212192"/>
                  <a:ext cx="810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AE1BF8F6-B3F5-472A-A0E3-AF9669FD1857}"/>
                    </a:ext>
                  </a:extLst>
                </p14:cNvPr>
                <p14:cNvContentPartPr/>
                <p14:nvPr/>
              </p14:nvContentPartPr>
              <p14:xfrm>
                <a:off x="7019293" y="4054152"/>
                <a:ext cx="419760" cy="253800"/>
              </p14:xfrm>
            </p:contentPart>
          </mc:Choice>
          <mc:Fallback>
            <p:pic>
              <p:nvPicPr>
                <p:cNvPr id="106" name="Freihand 105">
                  <a:extLst>
                    <a:ext uri="{FF2B5EF4-FFF2-40B4-BE49-F238E27FC236}">
                      <a16:creationId xmlns:a16="http://schemas.microsoft.com/office/drawing/2014/main" id="{AE1BF8F6-B3F5-472A-A0E3-AF9669FD1857}"/>
                    </a:ext>
                  </a:extLst>
                </p:cNvPr>
                <p:cNvPicPr/>
                <p:nvPr/>
              </p:nvPicPr>
              <p:blipFill>
                <a:blip r:embed="rId180"/>
                <a:stretch>
                  <a:fillRect/>
                </a:stretch>
              </p:blipFill>
              <p:spPr>
                <a:xfrm>
                  <a:off x="7014973" y="4049832"/>
                  <a:ext cx="4284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Freihand 106">
                  <a:extLst>
                    <a:ext uri="{FF2B5EF4-FFF2-40B4-BE49-F238E27FC236}">
                      <a16:creationId xmlns:a16="http://schemas.microsoft.com/office/drawing/2014/main" id="{1B521095-FDEF-4F73-BA21-C1F0402CDD17}"/>
                    </a:ext>
                  </a:extLst>
                </p14:cNvPr>
                <p14:cNvContentPartPr/>
                <p14:nvPr/>
              </p14:nvContentPartPr>
              <p14:xfrm>
                <a:off x="6248533" y="4752912"/>
                <a:ext cx="316800" cy="174600"/>
              </p14:xfrm>
            </p:contentPart>
          </mc:Choice>
          <mc:Fallback>
            <p:pic>
              <p:nvPicPr>
                <p:cNvPr id="107" name="Freihand 106">
                  <a:extLst>
                    <a:ext uri="{FF2B5EF4-FFF2-40B4-BE49-F238E27FC236}">
                      <a16:creationId xmlns:a16="http://schemas.microsoft.com/office/drawing/2014/main" id="{1B521095-FDEF-4F73-BA21-C1F0402CDD17}"/>
                    </a:ext>
                  </a:extLst>
                </p:cNvPr>
                <p:cNvPicPr/>
                <p:nvPr/>
              </p:nvPicPr>
              <p:blipFill>
                <a:blip r:embed="rId182"/>
                <a:stretch>
                  <a:fillRect/>
                </a:stretch>
              </p:blipFill>
              <p:spPr>
                <a:xfrm>
                  <a:off x="6244213" y="4748592"/>
                  <a:ext cx="325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87B5D106-97C6-42E6-92E4-297402D5487C}"/>
                    </a:ext>
                  </a:extLst>
                </p14:cNvPr>
                <p14:cNvContentPartPr/>
                <p14:nvPr/>
              </p14:nvContentPartPr>
              <p14:xfrm>
                <a:off x="6517093" y="4718712"/>
                <a:ext cx="158760" cy="107640"/>
              </p14:xfrm>
            </p:contentPart>
          </mc:Choice>
          <mc:Fallback>
            <p:pic>
              <p:nvPicPr>
                <p:cNvPr id="108" name="Freihand 107">
                  <a:extLst>
                    <a:ext uri="{FF2B5EF4-FFF2-40B4-BE49-F238E27FC236}">
                      <a16:creationId xmlns:a16="http://schemas.microsoft.com/office/drawing/2014/main" id="{87B5D106-97C6-42E6-92E4-297402D5487C}"/>
                    </a:ext>
                  </a:extLst>
                </p:cNvPr>
                <p:cNvPicPr/>
                <p:nvPr/>
              </p:nvPicPr>
              <p:blipFill>
                <a:blip r:embed="rId184"/>
                <a:stretch>
                  <a:fillRect/>
                </a:stretch>
              </p:blipFill>
              <p:spPr>
                <a:xfrm>
                  <a:off x="6512773" y="4714392"/>
                  <a:ext cx="167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A7FFA863-7DD0-4F15-9B39-22A92F46471B}"/>
                    </a:ext>
                  </a:extLst>
                </p14:cNvPr>
                <p14:cNvContentPartPr/>
                <p14:nvPr/>
              </p14:nvContentPartPr>
              <p14:xfrm>
                <a:off x="6683773" y="4693152"/>
                <a:ext cx="102960" cy="85680"/>
              </p14:xfrm>
            </p:contentPart>
          </mc:Choice>
          <mc:Fallback>
            <p:pic>
              <p:nvPicPr>
                <p:cNvPr id="109" name="Freihand 108">
                  <a:extLst>
                    <a:ext uri="{FF2B5EF4-FFF2-40B4-BE49-F238E27FC236}">
                      <a16:creationId xmlns:a16="http://schemas.microsoft.com/office/drawing/2014/main" id="{A7FFA863-7DD0-4F15-9B39-22A92F46471B}"/>
                    </a:ext>
                  </a:extLst>
                </p:cNvPr>
                <p:cNvPicPr/>
                <p:nvPr/>
              </p:nvPicPr>
              <p:blipFill>
                <a:blip r:embed="rId186"/>
                <a:stretch>
                  <a:fillRect/>
                </a:stretch>
              </p:blipFill>
              <p:spPr>
                <a:xfrm>
                  <a:off x="6679453" y="4688832"/>
                  <a:ext cx="111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9428CDDB-F13E-4120-943F-0F06B982D9ED}"/>
                    </a:ext>
                  </a:extLst>
                </p14:cNvPr>
                <p14:cNvContentPartPr/>
                <p14:nvPr/>
              </p14:nvContentPartPr>
              <p14:xfrm>
                <a:off x="6916333" y="4590192"/>
                <a:ext cx="46440" cy="155880"/>
              </p14:xfrm>
            </p:contentPart>
          </mc:Choice>
          <mc:Fallback>
            <p:pic>
              <p:nvPicPr>
                <p:cNvPr id="110" name="Freihand 109">
                  <a:extLst>
                    <a:ext uri="{FF2B5EF4-FFF2-40B4-BE49-F238E27FC236}">
                      <a16:creationId xmlns:a16="http://schemas.microsoft.com/office/drawing/2014/main" id="{9428CDDB-F13E-4120-943F-0F06B982D9ED}"/>
                    </a:ext>
                  </a:extLst>
                </p:cNvPr>
                <p:cNvPicPr/>
                <p:nvPr/>
              </p:nvPicPr>
              <p:blipFill>
                <a:blip r:embed="rId188"/>
                <a:stretch>
                  <a:fillRect/>
                </a:stretch>
              </p:blipFill>
              <p:spPr>
                <a:xfrm>
                  <a:off x="6912013" y="4585872"/>
                  <a:ext cx="55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A9117884-0E66-44FC-9B51-AAC62501B5CD}"/>
                    </a:ext>
                  </a:extLst>
                </p14:cNvPr>
                <p14:cNvContentPartPr/>
                <p14:nvPr/>
              </p14:nvContentPartPr>
              <p14:xfrm>
                <a:off x="6894013" y="4553832"/>
                <a:ext cx="150480" cy="59040"/>
              </p14:xfrm>
            </p:contentPart>
          </mc:Choice>
          <mc:Fallback>
            <p:pic>
              <p:nvPicPr>
                <p:cNvPr id="111" name="Freihand 110">
                  <a:extLst>
                    <a:ext uri="{FF2B5EF4-FFF2-40B4-BE49-F238E27FC236}">
                      <a16:creationId xmlns:a16="http://schemas.microsoft.com/office/drawing/2014/main" id="{A9117884-0E66-44FC-9B51-AAC62501B5CD}"/>
                    </a:ext>
                  </a:extLst>
                </p:cNvPr>
                <p:cNvPicPr/>
                <p:nvPr/>
              </p:nvPicPr>
              <p:blipFill>
                <a:blip r:embed="rId190"/>
                <a:stretch>
                  <a:fillRect/>
                </a:stretch>
              </p:blipFill>
              <p:spPr>
                <a:xfrm>
                  <a:off x="6889693" y="4549512"/>
                  <a:ext cx="159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8F5CB6A7-99C1-4447-833E-AC7FD3F5B0C3}"/>
                    </a:ext>
                  </a:extLst>
                </p14:cNvPr>
                <p14:cNvContentPartPr/>
                <p14:nvPr/>
              </p14:nvContentPartPr>
              <p14:xfrm>
                <a:off x="6921013" y="4599552"/>
                <a:ext cx="163800" cy="128520"/>
              </p14:xfrm>
            </p:contentPart>
          </mc:Choice>
          <mc:Fallback>
            <p:pic>
              <p:nvPicPr>
                <p:cNvPr id="112" name="Freihand 111">
                  <a:extLst>
                    <a:ext uri="{FF2B5EF4-FFF2-40B4-BE49-F238E27FC236}">
                      <a16:creationId xmlns:a16="http://schemas.microsoft.com/office/drawing/2014/main" id="{8F5CB6A7-99C1-4447-833E-AC7FD3F5B0C3}"/>
                    </a:ext>
                  </a:extLst>
                </p:cNvPr>
                <p:cNvPicPr/>
                <p:nvPr/>
              </p:nvPicPr>
              <p:blipFill>
                <a:blip r:embed="rId192"/>
                <a:stretch>
                  <a:fillRect/>
                </a:stretch>
              </p:blipFill>
              <p:spPr>
                <a:xfrm>
                  <a:off x="6916693" y="4595232"/>
                  <a:ext cx="172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43F52B45-DF26-457B-93CD-DE372608444B}"/>
                    </a:ext>
                  </a:extLst>
                </p14:cNvPr>
                <p14:cNvContentPartPr/>
                <p14:nvPr/>
              </p14:nvContentPartPr>
              <p14:xfrm>
                <a:off x="7122973" y="4540872"/>
                <a:ext cx="68040" cy="124920"/>
              </p14:xfrm>
            </p:contentPart>
          </mc:Choice>
          <mc:Fallback>
            <p:pic>
              <p:nvPicPr>
                <p:cNvPr id="113" name="Freihand 112">
                  <a:extLst>
                    <a:ext uri="{FF2B5EF4-FFF2-40B4-BE49-F238E27FC236}">
                      <a16:creationId xmlns:a16="http://schemas.microsoft.com/office/drawing/2014/main" id="{43F52B45-DF26-457B-93CD-DE372608444B}"/>
                    </a:ext>
                  </a:extLst>
                </p:cNvPr>
                <p:cNvPicPr/>
                <p:nvPr/>
              </p:nvPicPr>
              <p:blipFill>
                <a:blip r:embed="rId194"/>
                <a:stretch>
                  <a:fillRect/>
                </a:stretch>
              </p:blipFill>
              <p:spPr>
                <a:xfrm>
                  <a:off x="7118653" y="4536552"/>
                  <a:ext cx="76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CD1CA02A-B945-4874-B34D-93EA6550E2EF}"/>
                    </a:ext>
                  </a:extLst>
                </p14:cNvPr>
                <p14:cNvContentPartPr/>
                <p14:nvPr/>
              </p14:nvContentPartPr>
              <p14:xfrm>
                <a:off x="7209733" y="4535112"/>
                <a:ext cx="236520" cy="218520"/>
              </p14:xfrm>
            </p:contentPart>
          </mc:Choice>
          <mc:Fallback>
            <p:pic>
              <p:nvPicPr>
                <p:cNvPr id="114" name="Freihand 113">
                  <a:extLst>
                    <a:ext uri="{FF2B5EF4-FFF2-40B4-BE49-F238E27FC236}">
                      <a16:creationId xmlns:a16="http://schemas.microsoft.com/office/drawing/2014/main" id="{CD1CA02A-B945-4874-B34D-93EA6550E2EF}"/>
                    </a:ext>
                  </a:extLst>
                </p:cNvPr>
                <p:cNvPicPr/>
                <p:nvPr/>
              </p:nvPicPr>
              <p:blipFill>
                <a:blip r:embed="rId196"/>
                <a:stretch>
                  <a:fillRect/>
                </a:stretch>
              </p:blipFill>
              <p:spPr>
                <a:xfrm>
                  <a:off x="7205413" y="4530792"/>
                  <a:ext cx="2451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970B9107-4E2A-4527-A7D2-8C92F5303E19}"/>
                    </a:ext>
                  </a:extLst>
                </p14:cNvPr>
                <p14:cNvContentPartPr/>
                <p14:nvPr/>
              </p14:nvContentPartPr>
              <p14:xfrm>
                <a:off x="7421413" y="4467432"/>
                <a:ext cx="103680" cy="90360"/>
              </p14:xfrm>
            </p:contentPart>
          </mc:Choice>
          <mc:Fallback>
            <p:pic>
              <p:nvPicPr>
                <p:cNvPr id="115" name="Freihand 114">
                  <a:extLst>
                    <a:ext uri="{FF2B5EF4-FFF2-40B4-BE49-F238E27FC236}">
                      <a16:creationId xmlns:a16="http://schemas.microsoft.com/office/drawing/2014/main" id="{970B9107-4E2A-4527-A7D2-8C92F5303E19}"/>
                    </a:ext>
                  </a:extLst>
                </p:cNvPr>
                <p:cNvPicPr/>
                <p:nvPr/>
              </p:nvPicPr>
              <p:blipFill>
                <a:blip r:embed="rId198"/>
                <a:stretch>
                  <a:fillRect/>
                </a:stretch>
              </p:blipFill>
              <p:spPr>
                <a:xfrm>
                  <a:off x="7417093" y="4463112"/>
                  <a:ext cx="112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A1DD876F-29D8-4E33-9A87-69017ED6AC48}"/>
                    </a:ext>
                  </a:extLst>
                </p14:cNvPr>
                <p14:cNvContentPartPr/>
                <p14:nvPr/>
              </p14:nvContentPartPr>
              <p14:xfrm>
                <a:off x="7565773" y="4297152"/>
                <a:ext cx="128520" cy="198720"/>
              </p14:xfrm>
            </p:contentPart>
          </mc:Choice>
          <mc:Fallback>
            <p:pic>
              <p:nvPicPr>
                <p:cNvPr id="116" name="Freihand 115">
                  <a:extLst>
                    <a:ext uri="{FF2B5EF4-FFF2-40B4-BE49-F238E27FC236}">
                      <a16:creationId xmlns:a16="http://schemas.microsoft.com/office/drawing/2014/main" id="{A1DD876F-29D8-4E33-9A87-69017ED6AC48}"/>
                    </a:ext>
                  </a:extLst>
                </p:cNvPr>
                <p:cNvPicPr/>
                <p:nvPr/>
              </p:nvPicPr>
              <p:blipFill>
                <a:blip r:embed="rId200"/>
                <a:stretch>
                  <a:fillRect/>
                </a:stretch>
              </p:blipFill>
              <p:spPr>
                <a:xfrm>
                  <a:off x="7561453" y="4292832"/>
                  <a:ext cx="137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D3D8511A-6DFA-4ED0-999C-7C75F94B0A1B}"/>
                    </a:ext>
                  </a:extLst>
                </p14:cNvPr>
                <p14:cNvContentPartPr/>
                <p14:nvPr/>
              </p14:nvContentPartPr>
              <p14:xfrm>
                <a:off x="7727053" y="4150272"/>
                <a:ext cx="475560" cy="266040"/>
              </p14:xfrm>
            </p:contentPart>
          </mc:Choice>
          <mc:Fallback>
            <p:pic>
              <p:nvPicPr>
                <p:cNvPr id="117" name="Freihand 116">
                  <a:extLst>
                    <a:ext uri="{FF2B5EF4-FFF2-40B4-BE49-F238E27FC236}">
                      <a16:creationId xmlns:a16="http://schemas.microsoft.com/office/drawing/2014/main" id="{D3D8511A-6DFA-4ED0-999C-7C75F94B0A1B}"/>
                    </a:ext>
                  </a:extLst>
                </p:cNvPr>
                <p:cNvPicPr/>
                <p:nvPr/>
              </p:nvPicPr>
              <p:blipFill>
                <a:blip r:embed="rId202"/>
                <a:stretch>
                  <a:fillRect/>
                </a:stretch>
              </p:blipFill>
              <p:spPr>
                <a:xfrm>
                  <a:off x="7722733" y="4145952"/>
                  <a:ext cx="4842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0" name="Freihand 119">
                  <a:extLst>
                    <a:ext uri="{FF2B5EF4-FFF2-40B4-BE49-F238E27FC236}">
                      <a16:creationId xmlns:a16="http://schemas.microsoft.com/office/drawing/2014/main" id="{D1C06275-8D8A-4C8D-A388-A027BEF7F816}"/>
                    </a:ext>
                  </a:extLst>
                </p14:cNvPr>
                <p14:cNvContentPartPr/>
                <p14:nvPr/>
              </p14:nvContentPartPr>
              <p14:xfrm>
                <a:off x="3810613" y="4136592"/>
                <a:ext cx="2270520" cy="1032120"/>
              </p14:xfrm>
            </p:contentPart>
          </mc:Choice>
          <mc:Fallback>
            <p:pic>
              <p:nvPicPr>
                <p:cNvPr id="120" name="Freihand 119">
                  <a:extLst>
                    <a:ext uri="{FF2B5EF4-FFF2-40B4-BE49-F238E27FC236}">
                      <a16:creationId xmlns:a16="http://schemas.microsoft.com/office/drawing/2014/main" id="{D1C06275-8D8A-4C8D-A388-A027BEF7F816}"/>
                    </a:ext>
                  </a:extLst>
                </p:cNvPr>
                <p:cNvPicPr/>
                <p:nvPr/>
              </p:nvPicPr>
              <p:blipFill>
                <a:blip r:embed="rId204"/>
                <a:stretch>
                  <a:fillRect/>
                </a:stretch>
              </p:blipFill>
              <p:spPr>
                <a:xfrm>
                  <a:off x="3806293" y="4132272"/>
                  <a:ext cx="2279160" cy="1040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1" name="Freihand 120">
                  <a:extLst>
                    <a:ext uri="{FF2B5EF4-FFF2-40B4-BE49-F238E27FC236}">
                      <a16:creationId xmlns:a16="http://schemas.microsoft.com/office/drawing/2014/main" id="{591C4E20-935B-4CA4-BF19-C540A900BB2F}"/>
                    </a:ext>
                  </a:extLst>
                </p14:cNvPr>
                <p14:cNvContentPartPr/>
                <p14:nvPr/>
              </p14:nvContentPartPr>
              <p14:xfrm>
                <a:off x="3741493" y="4015992"/>
                <a:ext cx="242640" cy="186120"/>
              </p14:xfrm>
            </p:contentPart>
          </mc:Choice>
          <mc:Fallback>
            <p:pic>
              <p:nvPicPr>
                <p:cNvPr id="121" name="Freihand 120">
                  <a:extLst>
                    <a:ext uri="{FF2B5EF4-FFF2-40B4-BE49-F238E27FC236}">
                      <a16:creationId xmlns:a16="http://schemas.microsoft.com/office/drawing/2014/main" id="{591C4E20-935B-4CA4-BF19-C540A900BB2F}"/>
                    </a:ext>
                  </a:extLst>
                </p:cNvPr>
                <p:cNvPicPr/>
                <p:nvPr/>
              </p:nvPicPr>
              <p:blipFill>
                <a:blip r:embed="rId206"/>
                <a:stretch>
                  <a:fillRect/>
                </a:stretch>
              </p:blipFill>
              <p:spPr>
                <a:xfrm>
                  <a:off x="3737173" y="4011672"/>
                  <a:ext cx="251280" cy="19476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40E4BCD-9C5B-4AED-9EDA-60B66FD30541}"/>
                  </a:ext>
                </a:extLst>
              </p14:cNvPr>
              <p14:cNvContentPartPr/>
              <p14:nvPr/>
            </p14:nvContentPartPr>
            <p14:xfrm>
              <a:off x="2442253" y="3267192"/>
              <a:ext cx="1951920" cy="155160"/>
            </p14:xfrm>
          </p:contentPart>
        </mc:Choice>
        <mc:Fallback>
          <p:pic>
            <p:nvPicPr>
              <p:cNvPr id="2" name="Freihand 1">
                <a:extLst>
                  <a:ext uri="{FF2B5EF4-FFF2-40B4-BE49-F238E27FC236}">
                    <a16:creationId xmlns:a16="http://schemas.microsoft.com/office/drawing/2014/main" id="{240E4BCD-9C5B-4AED-9EDA-60B66FD30541}"/>
                  </a:ext>
                </a:extLst>
              </p:cNvPr>
              <p:cNvPicPr/>
              <p:nvPr/>
            </p:nvPicPr>
            <p:blipFill>
              <a:blip r:embed="rId4"/>
              <a:stretch>
                <a:fillRect/>
              </a:stretch>
            </p:blipFill>
            <p:spPr>
              <a:xfrm>
                <a:off x="2437933" y="3262872"/>
                <a:ext cx="1960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E4834CD3-1CD6-4B79-BDF5-18AD922D5DC7}"/>
                  </a:ext>
                </a:extLst>
              </p14:cNvPr>
              <p14:cNvContentPartPr/>
              <p14:nvPr/>
            </p14:nvContentPartPr>
            <p14:xfrm>
              <a:off x="2582653" y="4062072"/>
              <a:ext cx="4792680" cy="258480"/>
            </p14:xfrm>
          </p:contentPart>
        </mc:Choice>
        <mc:Fallback>
          <p:pic>
            <p:nvPicPr>
              <p:cNvPr id="7" name="Freihand 6">
                <a:extLst>
                  <a:ext uri="{FF2B5EF4-FFF2-40B4-BE49-F238E27FC236}">
                    <a16:creationId xmlns:a16="http://schemas.microsoft.com/office/drawing/2014/main" id="{E4834CD3-1CD6-4B79-BDF5-18AD922D5DC7}"/>
                  </a:ext>
                </a:extLst>
              </p:cNvPr>
              <p:cNvPicPr/>
              <p:nvPr/>
            </p:nvPicPr>
            <p:blipFill>
              <a:blip r:embed="rId6"/>
              <a:stretch>
                <a:fillRect/>
              </a:stretch>
            </p:blipFill>
            <p:spPr>
              <a:xfrm>
                <a:off x="2578333" y="4057752"/>
                <a:ext cx="48013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15993F6-4532-4432-BD87-F43EA5071D4C}"/>
                  </a:ext>
                </a:extLst>
              </p14:cNvPr>
              <p14:cNvContentPartPr/>
              <p14:nvPr/>
            </p14:nvContentPartPr>
            <p14:xfrm>
              <a:off x="2505253" y="4913832"/>
              <a:ext cx="5483520" cy="77760"/>
            </p14:xfrm>
          </p:contentPart>
        </mc:Choice>
        <mc:Fallback>
          <p:pic>
            <p:nvPicPr>
              <p:cNvPr id="8" name="Freihand 7">
                <a:extLst>
                  <a:ext uri="{FF2B5EF4-FFF2-40B4-BE49-F238E27FC236}">
                    <a16:creationId xmlns:a16="http://schemas.microsoft.com/office/drawing/2014/main" id="{015993F6-4532-4432-BD87-F43EA5071D4C}"/>
                  </a:ext>
                </a:extLst>
              </p:cNvPr>
              <p:cNvPicPr/>
              <p:nvPr/>
            </p:nvPicPr>
            <p:blipFill>
              <a:blip r:embed="rId8"/>
              <a:stretch>
                <a:fillRect/>
              </a:stretch>
            </p:blipFill>
            <p:spPr>
              <a:xfrm>
                <a:off x="2500933" y="4909512"/>
                <a:ext cx="5492160" cy="8640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C0D62C7-7C9E-4BD7-A5C3-282A1DA1940D}"/>
                  </a:ext>
                </a:extLst>
              </p14:cNvPr>
              <p14:cNvContentPartPr/>
              <p14:nvPr/>
            </p14:nvContentPartPr>
            <p14:xfrm>
              <a:off x="1027813" y="3110592"/>
              <a:ext cx="2602800" cy="109440"/>
            </p14:xfrm>
          </p:contentPart>
        </mc:Choice>
        <mc:Fallback>
          <p:pic>
            <p:nvPicPr>
              <p:cNvPr id="2" name="Freihand 1">
                <a:extLst>
                  <a:ext uri="{FF2B5EF4-FFF2-40B4-BE49-F238E27FC236}">
                    <a16:creationId xmlns:a16="http://schemas.microsoft.com/office/drawing/2014/main" id="{2C0D62C7-7C9E-4BD7-A5C3-282A1DA1940D}"/>
                  </a:ext>
                </a:extLst>
              </p:cNvPr>
              <p:cNvPicPr/>
              <p:nvPr/>
            </p:nvPicPr>
            <p:blipFill>
              <a:blip r:embed="rId4"/>
              <a:stretch>
                <a:fillRect/>
              </a:stretch>
            </p:blipFill>
            <p:spPr>
              <a:xfrm>
                <a:off x="1023493" y="3106272"/>
                <a:ext cx="2611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27E2AB8-BAB2-4A22-85A5-F881603491C0}"/>
                  </a:ext>
                </a:extLst>
              </p14:cNvPr>
              <p14:cNvContentPartPr/>
              <p14:nvPr/>
            </p14:nvContentPartPr>
            <p14:xfrm>
              <a:off x="1258933" y="4069992"/>
              <a:ext cx="4984560" cy="155160"/>
            </p14:xfrm>
          </p:contentPart>
        </mc:Choice>
        <mc:Fallback>
          <p:pic>
            <p:nvPicPr>
              <p:cNvPr id="5" name="Freihand 4">
                <a:extLst>
                  <a:ext uri="{FF2B5EF4-FFF2-40B4-BE49-F238E27FC236}">
                    <a16:creationId xmlns:a16="http://schemas.microsoft.com/office/drawing/2014/main" id="{127E2AB8-BAB2-4A22-85A5-F881603491C0}"/>
                  </a:ext>
                </a:extLst>
              </p:cNvPr>
              <p:cNvPicPr/>
              <p:nvPr/>
            </p:nvPicPr>
            <p:blipFill>
              <a:blip r:embed="rId6"/>
              <a:stretch>
                <a:fillRect/>
              </a:stretch>
            </p:blipFill>
            <p:spPr>
              <a:xfrm>
                <a:off x="1254613" y="4065672"/>
                <a:ext cx="4993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A2764F2-8AF7-4D84-BF7B-C1F2AAB0B565}"/>
                  </a:ext>
                </a:extLst>
              </p14:cNvPr>
              <p14:cNvContentPartPr/>
              <p14:nvPr/>
            </p14:nvContentPartPr>
            <p14:xfrm>
              <a:off x="1392133" y="3218592"/>
              <a:ext cx="2110680" cy="137160"/>
            </p14:xfrm>
          </p:contentPart>
        </mc:Choice>
        <mc:Fallback>
          <p:pic>
            <p:nvPicPr>
              <p:cNvPr id="6" name="Freihand 5">
                <a:extLst>
                  <a:ext uri="{FF2B5EF4-FFF2-40B4-BE49-F238E27FC236}">
                    <a16:creationId xmlns:a16="http://schemas.microsoft.com/office/drawing/2014/main" id="{AA2764F2-8AF7-4D84-BF7B-C1F2AAB0B565}"/>
                  </a:ext>
                </a:extLst>
              </p:cNvPr>
              <p:cNvPicPr/>
              <p:nvPr/>
            </p:nvPicPr>
            <p:blipFill>
              <a:blip r:embed="rId8"/>
              <a:stretch>
                <a:fillRect/>
              </a:stretch>
            </p:blipFill>
            <p:spPr>
              <a:xfrm>
                <a:off x="1387813" y="3214272"/>
                <a:ext cx="2119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957C8A7-C657-49B2-B67A-23AF10CDE26D}"/>
                  </a:ext>
                </a:extLst>
              </p14:cNvPr>
              <p14:cNvContentPartPr/>
              <p14:nvPr/>
            </p14:nvContentPartPr>
            <p14:xfrm>
              <a:off x="4636813" y="1531632"/>
              <a:ext cx="1009080" cy="86400"/>
            </p14:xfrm>
          </p:contentPart>
        </mc:Choice>
        <mc:Fallback>
          <p:pic>
            <p:nvPicPr>
              <p:cNvPr id="7" name="Freihand 6">
                <a:extLst>
                  <a:ext uri="{FF2B5EF4-FFF2-40B4-BE49-F238E27FC236}">
                    <a16:creationId xmlns:a16="http://schemas.microsoft.com/office/drawing/2014/main" id="{7957C8A7-C657-49B2-B67A-23AF10CDE26D}"/>
                  </a:ext>
                </a:extLst>
              </p:cNvPr>
              <p:cNvPicPr/>
              <p:nvPr/>
            </p:nvPicPr>
            <p:blipFill>
              <a:blip r:embed="rId10"/>
              <a:stretch>
                <a:fillRect/>
              </a:stretch>
            </p:blipFill>
            <p:spPr>
              <a:xfrm>
                <a:off x="4632493" y="1527312"/>
                <a:ext cx="1017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40E41F33-5E8C-434B-8B7F-968CDC9F5FB6}"/>
                  </a:ext>
                </a:extLst>
              </p14:cNvPr>
              <p14:cNvContentPartPr/>
              <p14:nvPr/>
            </p14:nvContentPartPr>
            <p14:xfrm>
              <a:off x="389893" y="1868232"/>
              <a:ext cx="2997360" cy="51120"/>
            </p14:xfrm>
          </p:contentPart>
        </mc:Choice>
        <mc:Fallback>
          <p:pic>
            <p:nvPicPr>
              <p:cNvPr id="8" name="Freihand 7">
                <a:extLst>
                  <a:ext uri="{FF2B5EF4-FFF2-40B4-BE49-F238E27FC236}">
                    <a16:creationId xmlns:a16="http://schemas.microsoft.com/office/drawing/2014/main" id="{40E41F33-5E8C-434B-8B7F-968CDC9F5FB6}"/>
                  </a:ext>
                </a:extLst>
              </p:cNvPr>
              <p:cNvPicPr/>
              <p:nvPr/>
            </p:nvPicPr>
            <p:blipFill>
              <a:blip r:embed="rId12"/>
              <a:stretch>
                <a:fillRect/>
              </a:stretch>
            </p:blipFill>
            <p:spPr>
              <a:xfrm>
                <a:off x="385573" y="1863912"/>
                <a:ext cx="3006000" cy="59760"/>
              </a:xfrm>
              <a:prstGeom prst="rect">
                <a:avLst/>
              </a:prstGeom>
            </p:spPr>
          </p:pic>
        </mc:Fallback>
      </mc:AlternateContent>
      <p:grpSp>
        <p:nvGrpSpPr>
          <p:cNvPr id="25" name="Gruppieren 24">
            <a:extLst>
              <a:ext uri="{FF2B5EF4-FFF2-40B4-BE49-F238E27FC236}">
                <a16:creationId xmlns:a16="http://schemas.microsoft.com/office/drawing/2014/main" id="{C631CB8A-7B70-48DC-8AEC-40ACB1BE5377}"/>
              </a:ext>
            </a:extLst>
          </p:cNvPr>
          <p:cNvGrpSpPr/>
          <p:nvPr/>
        </p:nvGrpSpPr>
        <p:grpSpPr>
          <a:xfrm>
            <a:off x="8188213" y="135192"/>
            <a:ext cx="1343520" cy="198360"/>
            <a:chOff x="8188213" y="135192"/>
            <a:chExt cx="1343520" cy="19836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0D3847D2-49DC-4FCD-B54F-77A054BCDDC5}"/>
                    </a:ext>
                  </a:extLst>
                </p14:cNvPr>
                <p14:cNvContentPartPr/>
                <p14:nvPr/>
              </p14:nvContentPartPr>
              <p14:xfrm>
                <a:off x="8188213" y="135192"/>
                <a:ext cx="122760" cy="198360"/>
              </p14:xfrm>
            </p:contentPart>
          </mc:Choice>
          <mc:Fallback>
            <p:pic>
              <p:nvPicPr>
                <p:cNvPr id="9" name="Freihand 8">
                  <a:extLst>
                    <a:ext uri="{FF2B5EF4-FFF2-40B4-BE49-F238E27FC236}">
                      <a16:creationId xmlns:a16="http://schemas.microsoft.com/office/drawing/2014/main" id="{0D3847D2-49DC-4FCD-B54F-77A054BCDDC5}"/>
                    </a:ext>
                  </a:extLst>
                </p:cNvPr>
                <p:cNvPicPr/>
                <p:nvPr/>
              </p:nvPicPr>
              <p:blipFill>
                <a:blip r:embed="rId14"/>
                <a:stretch>
                  <a:fillRect/>
                </a:stretch>
              </p:blipFill>
              <p:spPr>
                <a:xfrm>
                  <a:off x="8183893" y="130872"/>
                  <a:ext cx="131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DBAAEB06-3E66-4CC6-A278-3E41785D71D1}"/>
                    </a:ext>
                  </a:extLst>
                </p14:cNvPr>
                <p14:cNvContentPartPr/>
                <p14:nvPr/>
              </p14:nvContentPartPr>
              <p14:xfrm>
                <a:off x="8423653" y="168312"/>
                <a:ext cx="14400" cy="128160"/>
              </p14:xfrm>
            </p:contentPart>
          </mc:Choice>
          <mc:Fallback>
            <p:pic>
              <p:nvPicPr>
                <p:cNvPr id="10" name="Freihand 9">
                  <a:extLst>
                    <a:ext uri="{FF2B5EF4-FFF2-40B4-BE49-F238E27FC236}">
                      <a16:creationId xmlns:a16="http://schemas.microsoft.com/office/drawing/2014/main" id="{DBAAEB06-3E66-4CC6-A278-3E41785D71D1}"/>
                    </a:ext>
                  </a:extLst>
                </p:cNvPr>
                <p:cNvPicPr/>
                <p:nvPr/>
              </p:nvPicPr>
              <p:blipFill>
                <a:blip r:embed="rId16"/>
                <a:stretch>
                  <a:fillRect/>
                </a:stretch>
              </p:blipFill>
              <p:spPr>
                <a:xfrm>
                  <a:off x="8419333" y="163992"/>
                  <a:ext cx="23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02902F8C-759F-4120-870E-3C2B74C5DB1D}"/>
                    </a:ext>
                  </a:extLst>
                </p14:cNvPr>
                <p14:cNvContentPartPr/>
                <p14:nvPr/>
              </p14:nvContentPartPr>
              <p14:xfrm>
                <a:off x="8350573" y="143832"/>
                <a:ext cx="136080" cy="163440"/>
              </p14:xfrm>
            </p:contentPart>
          </mc:Choice>
          <mc:Fallback>
            <p:pic>
              <p:nvPicPr>
                <p:cNvPr id="11" name="Freihand 10">
                  <a:extLst>
                    <a:ext uri="{FF2B5EF4-FFF2-40B4-BE49-F238E27FC236}">
                      <a16:creationId xmlns:a16="http://schemas.microsoft.com/office/drawing/2014/main" id="{02902F8C-759F-4120-870E-3C2B74C5DB1D}"/>
                    </a:ext>
                  </a:extLst>
                </p:cNvPr>
                <p:cNvPicPr/>
                <p:nvPr/>
              </p:nvPicPr>
              <p:blipFill>
                <a:blip r:embed="rId18"/>
                <a:stretch>
                  <a:fillRect/>
                </a:stretch>
              </p:blipFill>
              <p:spPr>
                <a:xfrm>
                  <a:off x="8346253" y="139512"/>
                  <a:ext cx="144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C02EB528-8920-44E5-BA44-2CF7CA26BDEC}"/>
                    </a:ext>
                  </a:extLst>
                </p14:cNvPr>
                <p14:cNvContentPartPr/>
                <p14:nvPr/>
              </p14:nvContentPartPr>
              <p14:xfrm>
                <a:off x="8493133" y="193512"/>
                <a:ext cx="104400" cy="65160"/>
              </p14:xfrm>
            </p:contentPart>
          </mc:Choice>
          <mc:Fallback>
            <p:pic>
              <p:nvPicPr>
                <p:cNvPr id="12" name="Freihand 11">
                  <a:extLst>
                    <a:ext uri="{FF2B5EF4-FFF2-40B4-BE49-F238E27FC236}">
                      <a16:creationId xmlns:a16="http://schemas.microsoft.com/office/drawing/2014/main" id="{C02EB528-8920-44E5-BA44-2CF7CA26BDEC}"/>
                    </a:ext>
                  </a:extLst>
                </p:cNvPr>
                <p:cNvPicPr/>
                <p:nvPr/>
              </p:nvPicPr>
              <p:blipFill>
                <a:blip r:embed="rId20"/>
                <a:stretch>
                  <a:fillRect/>
                </a:stretch>
              </p:blipFill>
              <p:spPr>
                <a:xfrm>
                  <a:off x="8488813" y="189192"/>
                  <a:ext cx="113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2F4DE184-0518-4E03-9436-7CC5B0C9ECE2}"/>
                    </a:ext>
                  </a:extLst>
                </p14:cNvPr>
                <p14:cNvContentPartPr/>
                <p14:nvPr/>
              </p14:nvContentPartPr>
              <p14:xfrm>
                <a:off x="8644333" y="153912"/>
                <a:ext cx="150120" cy="109080"/>
              </p14:xfrm>
            </p:contentPart>
          </mc:Choice>
          <mc:Fallback>
            <p:pic>
              <p:nvPicPr>
                <p:cNvPr id="13" name="Freihand 12">
                  <a:extLst>
                    <a:ext uri="{FF2B5EF4-FFF2-40B4-BE49-F238E27FC236}">
                      <a16:creationId xmlns:a16="http://schemas.microsoft.com/office/drawing/2014/main" id="{2F4DE184-0518-4E03-9436-7CC5B0C9ECE2}"/>
                    </a:ext>
                  </a:extLst>
                </p:cNvPr>
                <p:cNvPicPr/>
                <p:nvPr/>
              </p:nvPicPr>
              <p:blipFill>
                <a:blip r:embed="rId22"/>
                <a:stretch>
                  <a:fillRect/>
                </a:stretch>
              </p:blipFill>
              <p:spPr>
                <a:xfrm>
                  <a:off x="8640013" y="149592"/>
                  <a:ext cx="158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E762D96E-B937-472D-9C04-209FE987E568}"/>
                    </a:ext>
                  </a:extLst>
                </p14:cNvPr>
                <p14:cNvContentPartPr/>
                <p14:nvPr/>
              </p14:nvContentPartPr>
              <p14:xfrm>
                <a:off x="8787613" y="152472"/>
                <a:ext cx="6120" cy="19800"/>
              </p14:xfrm>
            </p:contentPart>
          </mc:Choice>
          <mc:Fallback>
            <p:pic>
              <p:nvPicPr>
                <p:cNvPr id="14" name="Freihand 13">
                  <a:extLst>
                    <a:ext uri="{FF2B5EF4-FFF2-40B4-BE49-F238E27FC236}">
                      <a16:creationId xmlns:a16="http://schemas.microsoft.com/office/drawing/2014/main" id="{E762D96E-B937-472D-9C04-209FE987E568}"/>
                    </a:ext>
                  </a:extLst>
                </p:cNvPr>
                <p:cNvPicPr/>
                <p:nvPr/>
              </p:nvPicPr>
              <p:blipFill>
                <a:blip r:embed="rId24"/>
                <a:stretch>
                  <a:fillRect/>
                </a:stretch>
              </p:blipFill>
              <p:spPr>
                <a:xfrm>
                  <a:off x="8783293" y="148152"/>
                  <a:ext cx="14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039130E0-836B-41B0-88A2-37E3901C1CE7}"/>
                    </a:ext>
                  </a:extLst>
                </p14:cNvPr>
                <p14:cNvContentPartPr/>
                <p14:nvPr/>
              </p14:nvContentPartPr>
              <p14:xfrm>
                <a:off x="8858173" y="180912"/>
                <a:ext cx="177840" cy="94680"/>
              </p14:xfrm>
            </p:contentPart>
          </mc:Choice>
          <mc:Fallback>
            <p:pic>
              <p:nvPicPr>
                <p:cNvPr id="15" name="Freihand 14">
                  <a:extLst>
                    <a:ext uri="{FF2B5EF4-FFF2-40B4-BE49-F238E27FC236}">
                      <a16:creationId xmlns:a16="http://schemas.microsoft.com/office/drawing/2014/main" id="{039130E0-836B-41B0-88A2-37E3901C1CE7}"/>
                    </a:ext>
                  </a:extLst>
                </p:cNvPr>
                <p:cNvPicPr/>
                <p:nvPr/>
              </p:nvPicPr>
              <p:blipFill>
                <a:blip r:embed="rId26"/>
                <a:stretch>
                  <a:fillRect/>
                </a:stretch>
              </p:blipFill>
              <p:spPr>
                <a:xfrm>
                  <a:off x="8853853" y="176592"/>
                  <a:ext cx="186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38D19FE6-3B65-4CB4-AAD6-A4E2167A4C1B}"/>
                    </a:ext>
                  </a:extLst>
                </p14:cNvPr>
                <p14:cNvContentPartPr/>
                <p14:nvPr/>
              </p14:nvContentPartPr>
              <p14:xfrm>
                <a:off x="8998213" y="142752"/>
                <a:ext cx="360" cy="360"/>
              </p14:xfrm>
            </p:contentPart>
          </mc:Choice>
          <mc:Fallback>
            <p:pic>
              <p:nvPicPr>
                <p:cNvPr id="16" name="Freihand 15">
                  <a:extLst>
                    <a:ext uri="{FF2B5EF4-FFF2-40B4-BE49-F238E27FC236}">
                      <a16:creationId xmlns:a16="http://schemas.microsoft.com/office/drawing/2014/main" id="{38D19FE6-3B65-4CB4-AAD6-A4E2167A4C1B}"/>
                    </a:ext>
                  </a:extLst>
                </p:cNvPr>
                <p:cNvPicPr/>
                <p:nvPr/>
              </p:nvPicPr>
              <p:blipFill>
                <a:blip r:embed="rId28"/>
                <a:stretch>
                  <a:fillRect/>
                </a:stretch>
              </p:blipFill>
              <p:spPr>
                <a:xfrm>
                  <a:off x="8993893" y="138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0E297CEC-3062-4FF4-BEBC-1367C511F383}"/>
                    </a:ext>
                  </a:extLst>
                </p14:cNvPr>
                <p14:cNvContentPartPr/>
                <p14:nvPr/>
              </p14:nvContentPartPr>
              <p14:xfrm>
                <a:off x="9048253" y="159312"/>
                <a:ext cx="208440" cy="94680"/>
              </p14:xfrm>
            </p:contentPart>
          </mc:Choice>
          <mc:Fallback>
            <p:pic>
              <p:nvPicPr>
                <p:cNvPr id="17" name="Freihand 16">
                  <a:extLst>
                    <a:ext uri="{FF2B5EF4-FFF2-40B4-BE49-F238E27FC236}">
                      <a16:creationId xmlns:a16="http://schemas.microsoft.com/office/drawing/2014/main" id="{0E297CEC-3062-4FF4-BEBC-1367C511F383}"/>
                    </a:ext>
                  </a:extLst>
                </p:cNvPr>
                <p:cNvPicPr/>
                <p:nvPr/>
              </p:nvPicPr>
              <p:blipFill>
                <a:blip r:embed="rId30"/>
                <a:stretch>
                  <a:fillRect/>
                </a:stretch>
              </p:blipFill>
              <p:spPr>
                <a:xfrm>
                  <a:off x="9043933" y="154992"/>
                  <a:ext cx="217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1F2A934D-FF44-46D9-B96F-F20303895B60}"/>
                    </a:ext>
                  </a:extLst>
                </p14:cNvPr>
                <p14:cNvContentPartPr/>
                <p14:nvPr/>
              </p14:nvContentPartPr>
              <p14:xfrm>
                <a:off x="9258853" y="170832"/>
                <a:ext cx="272880" cy="71280"/>
              </p14:xfrm>
            </p:contentPart>
          </mc:Choice>
          <mc:Fallback>
            <p:pic>
              <p:nvPicPr>
                <p:cNvPr id="18" name="Freihand 17">
                  <a:extLst>
                    <a:ext uri="{FF2B5EF4-FFF2-40B4-BE49-F238E27FC236}">
                      <a16:creationId xmlns:a16="http://schemas.microsoft.com/office/drawing/2014/main" id="{1F2A934D-FF44-46D9-B96F-F20303895B60}"/>
                    </a:ext>
                  </a:extLst>
                </p:cNvPr>
                <p:cNvPicPr/>
                <p:nvPr/>
              </p:nvPicPr>
              <p:blipFill>
                <a:blip r:embed="rId32"/>
                <a:stretch>
                  <a:fillRect/>
                </a:stretch>
              </p:blipFill>
              <p:spPr>
                <a:xfrm>
                  <a:off x="9254533" y="166512"/>
                  <a:ext cx="281520" cy="79920"/>
                </a:xfrm>
                <a:prstGeom prst="rect">
                  <a:avLst/>
                </a:prstGeom>
              </p:spPr>
            </p:pic>
          </mc:Fallback>
        </mc:AlternateContent>
      </p:grpSp>
      <p:grpSp>
        <p:nvGrpSpPr>
          <p:cNvPr id="24" name="Gruppieren 23">
            <a:extLst>
              <a:ext uri="{FF2B5EF4-FFF2-40B4-BE49-F238E27FC236}">
                <a16:creationId xmlns:a16="http://schemas.microsoft.com/office/drawing/2014/main" id="{B24599D0-BE54-4D6E-B272-FBF3B0739807}"/>
              </a:ext>
            </a:extLst>
          </p:cNvPr>
          <p:cNvGrpSpPr/>
          <p:nvPr/>
        </p:nvGrpSpPr>
        <p:grpSpPr>
          <a:xfrm>
            <a:off x="9964813" y="116112"/>
            <a:ext cx="394560" cy="144000"/>
            <a:chOff x="9964813" y="116112"/>
            <a:chExt cx="394560" cy="144000"/>
          </a:xfrm>
        </p:grpSpPr>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AF70F5C8-3DC6-40BD-BD0D-A80DAAA71D1A}"/>
                    </a:ext>
                  </a:extLst>
                </p14:cNvPr>
                <p14:cNvContentPartPr/>
                <p14:nvPr/>
              </p14:nvContentPartPr>
              <p14:xfrm>
                <a:off x="9964813" y="118632"/>
                <a:ext cx="111600" cy="127800"/>
              </p14:xfrm>
            </p:contentPart>
          </mc:Choice>
          <mc:Fallback>
            <p:pic>
              <p:nvPicPr>
                <p:cNvPr id="19" name="Freihand 18">
                  <a:extLst>
                    <a:ext uri="{FF2B5EF4-FFF2-40B4-BE49-F238E27FC236}">
                      <a16:creationId xmlns:a16="http://schemas.microsoft.com/office/drawing/2014/main" id="{AF70F5C8-3DC6-40BD-BD0D-A80DAAA71D1A}"/>
                    </a:ext>
                  </a:extLst>
                </p:cNvPr>
                <p:cNvPicPr/>
                <p:nvPr/>
              </p:nvPicPr>
              <p:blipFill>
                <a:blip r:embed="rId34"/>
                <a:stretch>
                  <a:fillRect/>
                </a:stretch>
              </p:blipFill>
              <p:spPr>
                <a:xfrm>
                  <a:off x="9960493" y="114312"/>
                  <a:ext cx="120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7CAFBB5A-0479-4FD1-857C-7554697ED8E4}"/>
                    </a:ext>
                  </a:extLst>
                </p14:cNvPr>
                <p14:cNvContentPartPr/>
                <p14:nvPr/>
              </p14:nvContentPartPr>
              <p14:xfrm>
                <a:off x="9985693" y="116112"/>
                <a:ext cx="114120" cy="144000"/>
              </p14:xfrm>
            </p:contentPart>
          </mc:Choice>
          <mc:Fallback>
            <p:pic>
              <p:nvPicPr>
                <p:cNvPr id="20" name="Freihand 19">
                  <a:extLst>
                    <a:ext uri="{FF2B5EF4-FFF2-40B4-BE49-F238E27FC236}">
                      <a16:creationId xmlns:a16="http://schemas.microsoft.com/office/drawing/2014/main" id="{7CAFBB5A-0479-4FD1-857C-7554697ED8E4}"/>
                    </a:ext>
                  </a:extLst>
                </p:cNvPr>
                <p:cNvPicPr/>
                <p:nvPr/>
              </p:nvPicPr>
              <p:blipFill>
                <a:blip r:embed="rId36"/>
                <a:stretch>
                  <a:fillRect/>
                </a:stretch>
              </p:blipFill>
              <p:spPr>
                <a:xfrm>
                  <a:off x="9981373" y="111792"/>
                  <a:ext cx="122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101823D4-C632-4C2B-8CB3-5ACDB57565A9}"/>
                    </a:ext>
                  </a:extLst>
                </p14:cNvPr>
                <p14:cNvContentPartPr/>
                <p14:nvPr/>
              </p14:nvContentPartPr>
              <p14:xfrm>
                <a:off x="10287013" y="125832"/>
                <a:ext cx="12240" cy="97200"/>
              </p14:xfrm>
            </p:contentPart>
          </mc:Choice>
          <mc:Fallback>
            <p:pic>
              <p:nvPicPr>
                <p:cNvPr id="21" name="Freihand 20">
                  <a:extLst>
                    <a:ext uri="{FF2B5EF4-FFF2-40B4-BE49-F238E27FC236}">
                      <a16:creationId xmlns:a16="http://schemas.microsoft.com/office/drawing/2014/main" id="{101823D4-C632-4C2B-8CB3-5ACDB57565A9}"/>
                    </a:ext>
                  </a:extLst>
                </p:cNvPr>
                <p:cNvPicPr/>
                <p:nvPr/>
              </p:nvPicPr>
              <p:blipFill>
                <a:blip r:embed="rId38"/>
                <a:stretch>
                  <a:fillRect/>
                </a:stretch>
              </p:blipFill>
              <p:spPr>
                <a:xfrm>
                  <a:off x="10282693" y="121512"/>
                  <a:ext cx="20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74486988-8FA0-4AE4-AE0D-99152553D9D0}"/>
                    </a:ext>
                  </a:extLst>
                </p14:cNvPr>
                <p14:cNvContentPartPr/>
                <p14:nvPr/>
              </p14:nvContentPartPr>
              <p14:xfrm>
                <a:off x="10204573" y="116112"/>
                <a:ext cx="154800" cy="124920"/>
              </p14:xfrm>
            </p:contentPart>
          </mc:Choice>
          <mc:Fallback>
            <p:pic>
              <p:nvPicPr>
                <p:cNvPr id="22" name="Freihand 21">
                  <a:extLst>
                    <a:ext uri="{FF2B5EF4-FFF2-40B4-BE49-F238E27FC236}">
                      <a16:creationId xmlns:a16="http://schemas.microsoft.com/office/drawing/2014/main" id="{74486988-8FA0-4AE4-AE0D-99152553D9D0}"/>
                    </a:ext>
                  </a:extLst>
                </p:cNvPr>
                <p:cNvPicPr/>
                <p:nvPr/>
              </p:nvPicPr>
              <p:blipFill>
                <a:blip r:embed="rId40"/>
                <a:stretch>
                  <a:fillRect/>
                </a:stretch>
              </p:blipFill>
              <p:spPr>
                <a:xfrm>
                  <a:off x="10200253" y="111792"/>
                  <a:ext cx="163440" cy="13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257118DD-33C0-47FD-B1B0-414918AB3D23}"/>
                  </a:ext>
                </a:extLst>
              </p14:cNvPr>
              <p14:cNvContentPartPr/>
              <p14:nvPr/>
            </p14:nvContentPartPr>
            <p14:xfrm>
              <a:off x="10589053" y="138792"/>
              <a:ext cx="142920" cy="81720"/>
            </p14:xfrm>
          </p:contentPart>
        </mc:Choice>
        <mc:Fallback>
          <p:pic>
            <p:nvPicPr>
              <p:cNvPr id="26" name="Freihand 25">
                <a:extLst>
                  <a:ext uri="{FF2B5EF4-FFF2-40B4-BE49-F238E27FC236}">
                    <a16:creationId xmlns:a16="http://schemas.microsoft.com/office/drawing/2014/main" id="{257118DD-33C0-47FD-B1B0-414918AB3D23}"/>
                  </a:ext>
                </a:extLst>
              </p:cNvPr>
              <p:cNvPicPr/>
              <p:nvPr/>
            </p:nvPicPr>
            <p:blipFill>
              <a:blip r:embed="rId42"/>
              <a:stretch>
                <a:fillRect/>
              </a:stretch>
            </p:blipFill>
            <p:spPr>
              <a:xfrm>
                <a:off x="10584733" y="134472"/>
                <a:ext cx="151560" cy="90360"/>
              </a:xfrm>
              <a:prstGeom prst="rect">
                <a:avLst/>
              </a:prstGeom>
            </p:spPr>
          </p:pic>
        </mc:Fallback>
      </mc:AlternateContent>
      <p:grpSp>
        <p:nvGrpSpPr>
          <p:cNvPr id="35" name="Gruppieren 34">
            <a:extLst>
              <a:ext uri="{FF2B5EF4-FFF2-40B4-BE49-F238E27FC236}">
                <a16:creationId xmlns:a16="http://schemas.microsoft.com/office/drawing/2014/main" id="{9D5EC128-4E29-460D-B1F4-3B0011DB16EF}"/>
              </a:ext>
            </a:extLst>
          </p:cNvPr>
          <p:cNvGrpSpPr/>
          <p:nvPr/>
        </p:nvGrpSpPr>
        <p:grpSpPr>
          <a:xfrm>
            <a:off x="8151493" y="417432"/>
            <a:ext cx="723240" cy="222840"/>
            <a:chOff x="8151493" y="417432"/>
            <a:chExt cx="723240" cy="222840"/>
          </a:xfrm>
        </p:grpSpPr>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3F3E046A-EE9C-4696-B76E-0BA2A20B71F9}"/>
                    </a:ext>
                  </a:extLst>
                </p14:cNvPr>
                <p14:cNvContentPartPr/>
                <p14:nvPr/>
              </p14:nvContentPartPr>
              <p14:xfrm>
                <a:off x="8151493" y="474672"/>
                <a:ext cx="112680" cy="165600"/>
              </p14:xfrm>
            </p:contentPart>
          </mc:Choice>
          <mc:Fallback>
            <p:pic>
              <p:nvPicPr>
                <p:cNvPr id="27" name="Freihand 26">
                  <a:extLst>
                    <a:ext uri="{FF2B5EF4-FFF2-40B4-BE49-F238E27FC236}">
                      <a16:creationId xmlns:a16="http://schemas.microsoft.com/office/drawing/2014/main" id="{3F3E046A-EE9C-4696-B76E-0BA2A20B71F9}"/>
                    </a:ext>
                  </a:extLst>
                </p:cNvPr>
                <p:cNvPicPr/>
                <p:nvPr/>
              </p:nvPicPr>
              <p:blipFill>
                <a:blip r:embed="rId44"/>
                <a:stretch>
                  <a:fillRect/>
                </a:stretch>
              </p:blipFill>
              <p:spPr>
                <a:xfrm>
                  <a:off x="8147173" y="470352"/>
                  <a:ext cx="121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DF24030A-71B3-4DDD-BC96-47F67608B25A}"/>
                    </a:ext>
                  </a:extLst>
                </p14:cNvPr>
                <p14:cNvContentPartPr/>
                <p14:nvPr/>
              </p14:nvContentPartPr>
              <p14:xfrm>
                <a:off x="8406733" y="455952"/>
                <a:ext cx="190440" cy="141120"/>
              </p14:xfrm>
            </p:contentPart>
          </mc:Choice>
          <mc:Fallback>
            <p:pic>
              <p:nvPicPr>
                <p:cNvPr id="28" name="Freihand 27">
                  <a:extLst>
                    <a:ext uri="{FF2B5EF4-FFF2-40B4-BE49-F238E27FC236}">
                      <a16:creationId xmlns:a16="http://schemas.microsoft.com/office/drawing/2014/main" id="{DF24030A-71B3-4DDD-BC96-47F67608B25A}"/>
                    </a:ext>
                  </a:extLst>
                </p:cNvPr>
                <p:cNvPicPr/>
                <p:nvPr/>
              </p:nvPicPr>
              <p:blipFill>
                <a:blip r:embed="rId46"/>
                <a:stretch>
                  <a:fillRect/>
                </a:stretch>
              </p:blipFill>
              <p:spPr>
                <a:xfrm>
                  <a:off x="8402413" y="451632"/>
                  <a:ext cx="199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DA27173F-9E89-40E8-91BD-909960C3DCE5}"/>
                    </a:ext>
                  </a:extLst>
                </p14:cNvPr>
                <p14:cNvContentPartPr/>
                <p14:nvPr/>
              </p14:nvContentPartPr>
              <p14:xfrm>
                <a:off x="8600773" y="419952"/>
                <a:ext cx="273960" cy="152280"/>
              </p14:xfrm>
            </p:contentPart>
          </mc:Choice>
          <mc:Fallback>
            <p:pic>
              <p:nvPicPr>
                <p:cNvPr id="29" name="Freihand 28">
                  <a:extLst>
                    <a:ext uri="{FF2B5EF4-FFF2-40B4-BE49-F238E27FC236}">
                      <a16:creationId xmlns:a16="http://schemas.microsoft.com/office/drawing/2014/main" id="{DA27173F-9E89-40E8-91BD-909960C3DCE5}"/>
                    </a:ext>
                  </a:extLst>
                </p:cNvPr>
                <p:cNvPicPr/>
                <p:nvPr/>
              </p:nvPicPr>
              <p:blipFill>
                <a:blip r:embed="rId48"/>
                <a:stretch>
                  <a:fillRect/>
                </a:stretch>
              </p:blipFill>
              <p:spPr>
                <a:xfrm>
                  <a:off x="8596453" y="415632"/>
                  <a:ext cx="282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01D3892F-BD7B-48B7-8CD4-F48FBEDC375C}"/>
                    </a:ext>
                  </a:extLst>
                </p14:cNvPr>
                <p14:cNvContentPartPr/>
                <p14:nvPr/>
              </p14:nvContentPartPr>
              <p14:xfrm>
                <a:off x="8593933" y="417432"/>
                <a:ext cx="88920" cy="39960"/>
              </p14:xfrm>
            </p:contentPart>
          </mc:Choice>
          <mc:Fallback>
            <p:pic>
              <p:nvPicPr>
                <p:cNvPr id="30" name="Freihand 29">
                  <a:extLst>
                    <a:ext uri="{FF2B5EF4-FFF2-40B4-BE49-F238E27FC236}">
                      <a16:creationId xmlns:a16="http://schemas.microsoft.com/office/drawing/2014/main" id="{01D3892F-BD7B-48B7-8CD4-F48FBEDC375C}"/>
                    </a:ext>
                  </a:extLst>
                </p:cNvPr>
                <p:cNvPicPr/>
                <p:nvPr/>
              </p:nvPicPr>
              <p:blipFill>
                <a:blip r:embed="rId50"/>
                <a:stretch>
                  <a:fillRect/>
                </a:stretch>
              </p:blipFill>
              <p:spPr>
                <a:xfrm>
                  <a:off x="8589613" y="413112"/>
                  <a:ext cx="97560" cy="48600"/>
                </a:xfrm>
                <a:prstGeom prst="rect">
                  <a:avLst/>
                </a:prstGeom>
              </p:spPr>
            </p:pic>
          </mc:Fallback>
        </mc:AlternateContent>
      </p:grpSp>
      <p:grpSp>
        <p:nvGrpSpPr>
          <p:cNvPr id="34" name="Gruppieren 33">
            <a:extLst>
              <a:ext uri="{FF2B5EF4-FFF2-40B4-BE49-F238E27FC236}">
                <a16:creationId xmlns:a16="http://schemas.microsoft.com/office/drawing/2014/main" id="{6D2B7F02-717B-40E0-9E60-731C9B5489F7}"/>
              </a:ext>
            </a:extLst>
          </p:cNvPr>
          <p:cNvGrpSpPr/>
          <p:nvPr/>
        </p:nvGrpSpPr>
        <p:grpSpPr>
          <a:xfrm>
            <a:off x="9955453" y="430392"/>
            <a:ext cx="359280" cy="109800"/>
            <a:chOff x="9955453" y="430392"/>
            <a:chExt cx="359280" cy="109800"/>
          </a:xfrm>
        </p:grpSpPr>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AA7F79BD-F26E-4779-A94E-189C596F0C02}"/>
                    </a:ext>
                  </a:extLst>
                </p14:cNvPr>
                <p14:cNvContentPartPr/>
                <p14:nvPr/>
              </p14:nvContentPartPr>
              <p14:xfrm>
                <a:off x="9955453" y="458112"/>
                <a:ext cx="139680" cy="82080"/>
              </p14:xfrm>
            </p:contentPart>
          </mc:Choice>
          <mc:Fallback>
            <p:pic>
              <p:nvPicPr>
                <p:cNvPr id="31" name="Freihand 30">
                  <a:extLst>
                    <a:ext uri="{FF2B5EF4-FFF2-40B4-BE49-F238E27FC236}">
                      <a16:creationId xmlns:a16="http://schemas.microsoft.com/office/drawing/2014/main" id="{AA7F79BD-F26E-4779-A94E-189C596F0C02}"/>
                    </a:ext>
                  </a:extLst>
                </p:cNvPr>
                <p:cNvPicPr/>
                <p:nvPr/>
              </p:nvPicPr>
              <p:blipFill>
                <a:blip r:embed="rId52"/>
                <a:stretch>
                  <a:fillRect/>
                </a:stretch>
              </p:blipFill>
              <p:spPr>
                <a:xfrm>
                  <a:off x="9951133" y="453792"/>
                  <a:ext cx="148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6988AA0C-32B0-44EA-90E2-D941F349BB44}"/>
                    </a:ext>
                  </a:extLst>
                </p14:cNvPr>
                <p14:cNvContentPartPr/>
                <p14:nvPr/>
              </p14:nvContentPartPr>
              <p14:xfrm>
                <a:off x="10214293" y="430392"/>
                <a:ext cx="100440" cy="89640"/>
              </p14:xfrm>
            </p:contentPart>
          </mc:Choice>
          <mc:Fallback>
            <p:pic>
              <p:nvPicPr>
                <p:cNvPr id="32" name="Freihand 31">
                  <a:extLst>
                    <a:ext uri="{FF2B5EF4-FFF2-40B4-BE49-F238E27FC236}">
                      <a16:creationId xmlns:a16="http://schemas.microsoft.com/office/drawing/2014/main" id="{6988AA0C-32B0-44EA-90E2-D941F349BB44}"/>
                    </a:ext>
                  </a:extLst>
                </p:cNvPr>
                <p:cNvPicPr/>
                <p:nvPr/>
              </p:nvPicPr>
              <p:blipFill>
                <a:blip r:embed="rId54"/>
                <a:stretch>
                  <a:fillRect/>
                </a:stretch>
              </p:blipFill>
              <p:spPr>
                <a:xfrm>
                  <a:off x="10209973" y="426072"/>
                  <a:ext cx="10908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78714769-9284-4FBE-945F-CE76363FFE1C}"/>
                  </a:ext>
                </a:extLst>
              </p14:cNvPr>
              <p14:cNvContentPartPr/>
              <p14:nvPr/>
            </p14:nvContentPartPr>
            <p14:xfrm>
              <a:off x="10584373" y="451272"/>
              <a:ext cx="117720" cy="63360"/>
            </p14:xfrm>
          </p:contentPart>
        </mc:Choice>
        <mc:Fallback>
          <p:pic>
            <p:nvPicPr>
              <p:cNvPr id="33" name="Freihand 32">
                <a:extLst>
                  <a:ext uri="{FF2B5EF4-FFF2-40B4-BE49-F238E27FC236}">
                    <a16:creationId xmlns:a16="http://schemas.microsoft.com/office/drawing/2014/main" id="{78714769-9284-4FBE-945F-CE76363FFE1C}"/>
                  </a:ext>
                </a:extLst>
              </p:cNvPr>
              <p:cNvPicPr/>
              <p:nvPr/>
            </p:nvPicPr>
            <p:blipFill>
              <a:blip r:embed="rId56"/>
              <a:stretch>
                <a:fillRect/>
              </a:stretch>
            </p:blipFill>
            <p:spPr>
              <a:xfrm>
                <a:off x="10580053" y="446952"/>
                <a:ext cx="126360" cy="72000"/>
              </a:xfrm>
              <a:prstGeom prst="rect">
                <a:avLst/>
              </a:prstGeom>
            </p:spPr>
          </p:pic>
        </mc:Fallback>
      </mc:AlternateContent>
      <p:grpSp>
        <p:nvGrpSpPr>
          <p:cNvPr id="50" name="Gruppieren 49">
            <a:extLst>
              <a:ext uri="{FF2B5EF4-FFF2-40B4-BE49-F238E27FC236}">
                <a16:creationId xmlns:a16="http://schemas.microsoft.com/office/drawing/2014/main" id="{280B0A59-BFB0-4925-A87E-02ABFA184D34}"/>
              </a:ext>
            </a:extLst>
          </p:cNvPr>
          <p:cNvGrpSpPr/>
          <p:nvPr/>
        </p:nvGrpSpPr>
        <p:grpSpPr>
          <a:xfrm>
            <a:off x="8046373" y="760152"/>
            <a:ext cx="781200" cy="201600"/>
            <a:chOff x="8046373" y="760152"/>
            <a:chExt cx="781200" cy="201600"/>
          </a:xfrm>
        </p:grpSpPr>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2F546079-A0CE-4883-A7DD-D9370FF14EB9}"/>
                    </a:ext>
                  </a:extLst>
                </p14:cNvPr>
                <p14:cNvContentPartPr/>
                <p14:nvPr/>
              </p14:nvContentPartPr>
              <p14:xfrm>
                <a:off x="8109013" y="866712"/>
                <a:ext cx="5760" cy="21240"/>
              </p14:xfrm>
            </p:contentPart>
          </mc:Choice>
          <mc:Fallback>
            <p:pic>
              <p:nvPicPr>
                <p:cNvPr id="36" name="Freihand 35">
                  <a:extLst>
                    <a:ext uri="{FF2B5EF4-FFF2-40B4-BE49-F238E27FC236}">
                      <a16:creationId xmlns:a16="http://schemas.microsoft.com/office/drawing/2014/main" id="{2F546079-A0CE-4883-A7DD-D9370FF14EB9}"/>
                    </a:ext>
                  </a:extLst>
                </p:cNvPr>
                <p:cNvPicPr/>
                <p:nvPr/>
              </p:nvPicPr>
              <p:blipFill>
                <a:blip r:embed="rId58"/>
                <a:stretch>
                  <a:fillRect/>
                </a:stretch>
              </p:blipFill>
              <p:spPr>
                <a:xfrm>
                  <a:off x="8104693" y="862392"/>
                  <a:ext cx="14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8981A4F6-DF01-4C6F-8427-D001A1F8343E}"/>
                    </a:ext>
                  </a:extLst>
                </p14:cNvPr>
                <p14:cNvContentPartPr/>
                <p14:nvPr/>
              </p14:nvContentPartPr>
              <p14:xfrm>
                <a:off x="8103973" y="828912"/>
                <a:ext cx="28080" cy="106560"/>
              </p14:xfrm>
            </p:contentPart>
          </mc:Choice>
          <mc:Fallback>
            <p:pic>
              <p:nvPicPr>
                <p:cNvPr id="37" name="Freihand 36">
                  <a:extLst>
                    <a:ext uri="{FF2B5EF4-FFF2-40B4-BE49-F238E27FC236}">
                      <a16:creationId xmlns:a16="http://schemas.microsoft.com/office/drawing/2014/main" id="{8981A4F6-DF01-4C6F-8427-D001A1F8343E}"/>
                    </a:ext>
                  </a:extLst>
                </p:cNvPr>
                <p:cNvPicPr/>
                <p:nvPr/>
              </p:nvPicPr>
              <p:blipFill>
                <a:blip r:embed="rId60"/>
                <a:stretch>
                  <a:fillRect/>
                </a:stretch>
              </p:blipFill>
              <p:spPr>
                <a:xfrm>
                  <a:off x="8099653" y="824592"/>
                  <a:ext cx="36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2F5387A7-6E23-430C-A4A1-D59A5D3F923B}"/>
                    </a:ext>
                  </a:extLst>
                </p14:cNvPr>
                <p14:cNvContentPartPr/>
                <p14:nvPr/>
              </p14:nvContentPartPr>
              <p14:xfrm>
                <a:off x="8046373" y="784992"/>
                <a:ext cx="128520" cy="97560"/>
              </p14:xfrm>
            </p:contentPart>
          </mc:Choice>
          <mc:Fallback>
            <p:pic>
              <p:nvPicPr>
                <p:cNvPr id="38" name="Freihand 37">
                  <a:extLst>
                    <a:ext uri="{FF2B5EF4-FFF2-40B4-BE49-F238E27FC236}">
                      <a16:creationId xmlns:a16="http://schemas.microsoft.com/office/drawing/2014/main" id="{2F5387A7-6E23-430C-A4A1-D59A5D3F923B}"/>
                    </a:ext>
                  </a:extLst>
                </p:cNvPr>
                <p:cNvPicPr/>
                <p:nvPr/>
              </p:nvPicPr>
              <p:blipFill>
                <a:blip r:embed="rId62"/>
                <a:stretch>
                  <a:fillRect/>
                </a:stretch>
              </p:blipFill>
              <p:spPr>
                <a:xfrm>
                  <a:off x="8042053" y="780672"/>
                  <a:ext cx="137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965BBA43-E27C-4B69-BB18-613B77EDAF95}"/>
                    </a:ext>
                  </a:extLst>
                </p14:cNvPr>
                <p14:cNvContentPartPr/>
                <p14:nvPr/>
              </p14:nvContentPartPr>
              <p14:xfrm>
                <a:off x="8181373" y="859512"/>
                <a:ext cx="79200" cy="75960"/>
              </p14:xfrm>
            </p:contentPart>
          </mc:Choice>
          <mc:Fallback>
            <p:pic>
              <p:nvPicPr>
                <p:cNvPr id="39" name="Freihand 38">
                  <a:extLst>
                    <a:ext uri="{FF2B5EF4-FFF2-40B4-BE49-F238E27FC236}">
                      <a16:creationId xmlns:a16="http://schemas.microsoft.com/office/drawing/2014/main" id="{965BBA43-E27C-4B69-BB18-613B77EDAF95}"/>
                    </a:ext>
                  </a:extLst>
                </p:cNvPr>
                <p:cNvPicPr/>
                <p:nvPr/>
              </p:nvPicPr>
              <p:blipFill>
                <a:blip r:embed="rId64"/>
                <a:stretch>
                  <a:fillRect/>
                </a:stretch>
              </p:blipFill>
              <p:spPr>
                <a:xfrm>
                  <a:off x="8177053" y="855192"/>
                  <a:ext cx="87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C6C4D0E7-AB82-4675-9723-11BCDD11A323}"/>
                    </a:ext>
                  </a:extLst>
                </p14:cNvPr>
                <p14:cNvContentPartPr/>
                <p14:nvPr/>
              </p14:nvContentPartPr>
              <p14:xfrm>
                <a:off x="8237533" y="836472"/>
                <a:ext cx="86760" cy="84240"/>
              </p14:xfrm>
            </p:contentPart>
          </mc:Choice>
          <mc:Fallback>
            <p:pic>
              <p:nvPicPr>
                <p:cNvPr id="40" name="Freihand 39">
                  <a:extLst>
                    <a:ext uri="{FF2B5EF4-FFF2-40B4-BE49-F238E27FC236}">
                      <a16:creationId xmlns:a16="http://schemas.microsoft.com/office/drawing/2014/main" id="{C6C4D0E7-AB82-4675-9723-11BCDD11A323}"/>
                    </a:ext>
                  </a:extLst>
                </p:cNvPr>
                <p:cNvPicPr/>
                <p:nvPr/>
              </p:nvPicPr>
              <p:blipFill>
                <a:blip r:embed="rId66"/>
                <a:stretch>
                  <a:fillRect/>
                </a:stretch>
              </p:blipFill>
              <p:spPr>
                <a:xfrm>
                  <a:off x="8233213" y="832152"/>
                  <a:ext cx="95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C9A0B2F6-58E7-47DB-B8D2-4ECDF50C1A42}"/>
                    </a:ext>
                  </a:extLst>
                </p14:cNvPr>
                <p14:cNvContentPartPr/>
                <p14:nvPr/>
              </p14:nvContentPartPr>
              <p14:xfrm>
                <a:off x="8303413" y="769872"/>
                <a:ext cx="80640" cy="191880"/>
              </p14:xfrm>
            </p:contentPart>
          </mc:Choice>
          <mc:Fallback>
            <p:pic>
              <p:nvPicPr>
                <p:cNvPr id="41" name="Freihand 40">
                  <a:extLst>
                    <a:ext uri="{FF2B5EF4-FFF2-40B4-BE49-F238E27FC236}">
                      <a16:creationId xmlns:a16="http://schemas.microsoft.com/office/drawing/2014/main" id="{C9A0B2F6-58E7-47DB-B8D2-4ECDF50C1A42}"/>
                    </a:ext>
                  </a:extLst>
                </p:cNvPr>
                <p:cNvPicPr/>
                <p:nvPr/>
              </p:nvPicPr>
              <p:blipFill>
                <a:blip r:embed="rId68"/>
                <a:stretch>
                  <a:fillRect/>
                </a:stretch>
              </p:blipFill>
              <p:spPr>
                <a:xfrm>
                  <a:off x="8299093" y="765552"/>
                  <a:ext cx="89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AA514C3C-AAAC-4267-905C-691D88E14F69}"/>
                    </a:ext>
                  </a:extLst>
                </p14:cNvPr>
                <p14:cNvContentPartPr/>
                <p14:nvPr/>
              </p14:nvContentPartPr>
              <p14:xfrm>
                <a:off x="8294053" y="828192"/>
                <a:ext cx="15480" cy="10800"/>
              </p14:xfrm>
            </p:contentPart>
          </mc:Choice>
          <mc:Fallback>
            <p:pic>
              <p:nvPicPr>
                <p:cNvPr id="43" name="Freihand 42">
                  <a:extLst>
                    <a:ext uri="{FF2B5EF4-FFF2-40B4-BE49-F238E27FC236}">
                      <a16:creationId xmlns:a16="http://schemas.microsoft.com/office/drawing/2014/main" id="{AA514C3C-AAAC-4267-905C-691D88E14F69}"/>
                    </a:ext>
                  </a:extLst>
                </p:cNvPr>
                <p:cNvPicPr/>
                <p:nvPr/>
              </p:nvPicPr>
              <p:blipFill>
                <a:blip r:embed="rId70"/>
                <a:stretch>
                  <a:fillRect/>
                </a:stretch>
              </p:blipFill>
              <p:spPr>
                <a:xfrm>
                  <a:off x="8289733" y="823872"/>
                  <a:ext cx="24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1EE3627D-6B62-4411-9D79-1F2933DB6841}"/>
                    </a:ext>
                  </a:extLst>
                </p14:cNvPr>
                <p14:cNvContentPartPr/>
                <p14:nvPr/>
              </p14:nvContentPartPr>
              <p14:xfrm>
                <a:off x="8239333" y="760152"/>
                <a:ext cx="57600" cy="51120"/>
              </p14:xfrm>
            </p:contentPart>
          </mc:Choice>
          <mc:Fallback>
            <p:pic>
              <p:nvPicPr>
                <p:cNvPr id="44" name="Freihand 43">
                  <a:extLst>
                    <a:ext uri="{FF2B5EF4-FFF2-40B4-BE49-F238E27FC236}">
                      <a16:creationId xmlns:a16="http://schemas.microsoft.com/office/drawing/2014/main" id="{1EE3627D-6B62-4411-9D79-1F2933DB6841}"/>
                    </a:ext>
                  </a:extLst>
                </p:cNvPr>
                <p:cNvPicPr/>
                <p:nvPr/>
              </p:nvPicPr>
              <p:blipFill>
                <a:blip r:embed="rId72"/>
                <a:stretch>
                  <a:fillRect/>
                </a:stretch>
              </p:blipFill>
              <p:spPr>
                <a:xfrm>
                  <a:off x="8235013" y="755832"/>
                  <a:ext cx="66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93A04A2D-9F98-4CB4-BD83-F339FCCBBA14}"/>
                    </a:ext>
                  </a:extLst>
                </p14:cNvPr>
                <p14:cNvContentPartPr/>
                <p14:nvPr/>
              </p14:nvContentPartPr>
              <p14:xfrm>
                <a:off x="8391973" y="803712"/>
                <a:ext cx="312840" cy="82080"/>
              </p14:xfrm>
            </p:contentPart>
          </mc:Choice>
          <mc:Fallback>
            <p:pic>
              <p:nvPicPr>
                <p:cNvPr id="45" name="Freihand 44">
                  <a:extLst>
                    <a:ext uri="{FF2B5EF4-FFF2-40B4-BE49-F238E27FC236}">
                      <a16:creationId xmlns:a16="http://schemas.microsoft.com/office/drawing/2014/main" id="{93A04A2D-9F98-4CB4-BD83-F339FCCBBA14}"/>
                    </a:ext>
                  </a:extLst>
                </p:cNvPr>
                <p:cNvPicPr/>
                <p:nvPr/>
              </p:nvPicPr>
              <p:blipFill>
                <a:blip r:embed="rId74"/>
                <a:stretch>
                  <a:fillRect/>
                </a:stretch>
              </p:blipFill>
              <p:spPr>
                <a:xfrm>
                  <a:off x="8387653" y="799392"/>
                  <a:ext cx="321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4C1A95BD-E08F-413C-8CDC-D4C11B7C4817}"/>
                    </a:ext>
                  </a:extLst>
                </p14:cNvPr>
                <p14:cNvContentPartPr/>
                <p14:nvPr/>
              </p14:nvContentPartPr>
              <p14:xfrm>
                <a:off x="8727133" y="784992"/>
                <a:ext cx="100440" cy="92160"/>
              </p14:xfrm>
            </p:contentPart>
          </mc:Choice>
          <mc:Fallback>
            <p:pic>
              <p:nvPicPr>
                <p:cNvPr id="46" name="Freihand 45">
                  <a:extLst>
                    <a:ext uri="{FF2B5EF4-FFF2-40B4-BE49-F238E27FC236}">
                      <a16:creationId xmlns:a16="http://schemas.microsoft.com/office/drawing/2014/main" id="{4C1A95BD-E08F-413C-8CDC-D4C11B7C4817}"/>
                    </a:ext>
                  </a:extLst>
                </p:cNvPr>
                <p:cNvPicPr/>
                <p:nvPr/>
              </p:nvPicPr>
              <p:blipFill>
                <a:blip r:embed="rId76"/>
                <a:stretch>
                  <a:fillRect/>
                </a:stretch>
              </p:blipFill>
              <p:spPr>
                <a:xfrm>
                  <a:off x="8722813" y="780672"/>
                  <a:ext cx="109080" cy="100800"/>
                </a:xfrm>
                <a:prstGeom prst="rect">
                  <a:avLst/>
                </a:prstGeom>
              </p:spPr>
            </p:pic>
          </mc:Fallback>
        </mc:AlternateContent>
      </p:grpSp>
      <p:grpSp>
        <p:nvGrpSpPr>
          <p:cNvPr id="49" name="Gruppieren 48">
            <a:extLst>
              <a:ext uri="{FF2B5EF4-FFF2-40B4-BE49-F238E27FC236}">
                <a16:creationId xmlns:a16="http://schemas.microsoft.com/office/drawing/2014/main" id="{226FA27F-B0CA-4135-9E51-BE3520E8C9A9}"/>
              </a:ext>
            </a:extLst>
          </p:cNvPr>
          <p:cNvGrpSpPr/>
          <p:nvPr/>
        </p:nvGrpSpPr>
        <p:grpSpPr>
          <a:xfrm>
            <a:off x="9080653" y="671232"/>
            <a:ext cx="284760" cy="230040"/>
            <a:chOff x="9080653" y="671232"/>
            <a:chExt cx="284760" cy="230040"/>
          </a:xfrm>
        </p:grpSpPr>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F9C462E1-EC93-45A0-AA66-23C27604B802}"/>
                    </a:ext>
                  </a:extLst>
                </p14:cNvPr>
                <p14:cNvContentPartPr/>
                <p14:nvPr/>
              </p14:nvContentPartPr>
              <p14:xfrm>
                <a:off x="9080653" y="685992"/>
                <a:ext cx="284760" cy="215280"/>
              </p14:xfrm>
            </p:contentPart>
          </mc:Choice>
          <mc:Fallback>
            <p:pic>
              <p:nvPicPr>
                <p:cNvPr id="47" name="Freihand 46">
                  <a:extLst>
                    <a:ext uri="{FF2B5EF4-FFF2-40B4-BE49-F238E27FC236}">
                      <a16:creationId xmlns:a16="http://schemas.microsoft.com/office/drawing/2014/main" id="{F9C462E1-EC93-45A0-AA66-23C27604B802}"/>
                    </a:ext>
                  </a:extLst>
                </p:cNvPr>
                <p:cNvPicPr/>
                <p:nvPr/>
              </p:nvPicPr>
              <p:blipFill>
                <a:blip r:embed="rId78"/>
                <a:stretch>
                  <a:fillRect/>
                </a:stretch>
              </p:blipFill>
              <p:spPr>
                <a:xfrm>
                  <a:off x="9076333" y="681672"/>
                  <a:ext cx="2934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BDBB0B7B-9D00-48FD-9710-5CEEE1CA0CF2}"/>
                    </a:ext>
                  </a:extLst>
                </p14:cNvPr>
                <p14:cNvContentPartPr/>
                <p14:nvPr/>
              </p14:nvContentPartPr>
              <p14:xfrm>
                <a:off x="9309973" y="671232"/>
                <a:ext cx="47880" cy="3600"/>
              </p14:xfrm>
            </p:contentPart>
          </mc:Choice>
          <mc:Fallback>
            <p:pic>
              <p:nvPicPr>
                <p:cNvPr id="48" name="Freihand 47">
                  <a:extLst>
                    <a:ext uri="{FF2B5EF4-FFF2-40B4-BE49-F238E27FC236}">
                      <a16:creationId xmlns:a16="http://schemas.microsoft.com/office/drawing/2014/main" id="{BDBB0B7B-9D00-48FD-9710-5CEEE1CA0CF2}"/>
                    </a:ext>
                  </a:extLst>
                </p:cNvPr>
                <p:cNvPicPr/>
                <p:nvPr/>
              </p:nvPicPr>
              <p:blipFill>
                <a:blip r:embed="rId80"/>
                <a:stretch>
                  <a:fillRect/>
                </a:stretch>
              </p:blipFill>
              <p:spPr>
                <a:xfrm>
                  <a:off x="9305653" y="666912"/>
                  <a:ext cx="56520" cy="1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F17CD48E-6AFB-495D-8E74-F3027685802E}"/>
                  </a:ext>
                </a:extLst>
              </p14:cNvPr>
              <p14:cNvContentPartPr/>
              <p14:nvPr/>
            </p14:nvContentPartPr>
            <p14:xfrm>
              <a:off x="10196293" y="748272"/>
              <a:ext cx="149760" cy="86760"/>
            </p14:xfrm>
          </p:contentPart>
        </mc:Choice>
        <mc:Fallback>
          <p:pic>
            <p:nvPicPr>
              <p:cNvPr id="51" name="Freihand 50">
                <a:extLst>
                  <a:ext uri="{FF2B5EF4-FFF2-40B4-BE49-F238E27FC236}">
                    <a16:creationId xmlns:a16="http://schemas.microsoft.com/office/drawing/2014/main" id="{F17CD48E-6AFB-495D-8E74-F3027685802E}"/>
                  </a:ext>
                </a:extLst>
              </p:cNvPr>
              <p:cNvPicPr/>
              <p:nvPr/>
            </p:nvPicPr>
            <p:blipFill>
              <a:blip r:embed="rId82"/>
              <a:stretch>
                <a:fillRect/>
              </a:stretch>
            </p:blipFill>
            <p:spPr>
              <a:xfrm>
                <a:off x="10191973" y="743952"/>
                <a:ext cx="158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DED7C5B2-19BE-44C9-8F4C-CAEB95B4D30F}"/>
                  </a:ext>
                </a:extLst>
              </p14:cNvPr>
              <p14:cNvContentPartPr/>
              <p14:nvPr/>
            </p14:nvContentPartPr>
            <p14:xfrm>
              <a:off x="10528573" y="706872"/>
              <a:ext cx="114120" cy="138240"/>
            </p14:xfrm>
          </p:contentPart>
        </mc:Choice>
        <mc:Fallback>
          <p:pic>
            <p:nvPicPr>
              <p:cNvPr id="52" name="Freihand 51">
                <a:extLst>
                  <a:ext uri="{FF2B5EF4-FFF2-40B4-BE49-F238E27FC236}">
                    <a16:creationId xmlns:a16="http://schemas.microsoft.com/office/drawing/2014/main" id="{DED7C5B2-19BE-44C9-8F4C-CAEB95B4D30F}"/>
                  </a:ext>
                </a:extLst>
              </p:cNvPr>
              <p:cNvPicPr/>
              <p:nvPr/>
            </p:nvPicPr>
            <p:blipFill>
              <a:blip r:embed="rId84"/>
              <a:stretch>
                <a:fillRect/>
              </a:stretch>
            </p:blipFill>
            <p:spPr>
              <a:xfrm>
                <a:off x="10524253" y="702552"/>
                <a:ext cx="122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8E4B2252-AC60-49C3-9CC1-C2DE68C69123}"/>
                  </a:ext>
                </a:extLst>
              </p14:cNvPr>
              <p14:cNvContentPartPr/>
              <p14:nvPr/>
            </p14:nvContentPartPr>
            <p14:xfrm>
              <a:off x="9882373" y="778512"/>
              <a:ext cx="127440" cy="74520"/>
            </p14:xfrm>
          </p:contentPart>
        </mc:Choice>
        <mc:Fallback>
          <p:pic>
            <p:nvPicPr>
              <p:cNvPr id="53" name="Freihand 52">
                <a:extLst>
                  <a:ext uri="{FF2B5EF4-FFF2-40B4-BE49-F238E27FC236}">
                    <a16:creationId xmlns:a16="http://schemas.microsoft.com/office/drawing/2014/main" id="{8E4B2252-AC60-49C3-9CC1-C2DE68C69123}"/>
                  </a:ext>
                </a:extLst>
              </p:cNvPr>
              <p:cNvPicPr/>
              <p:nvPr/>
            </p:nvPicPr>
            <p:blipFill>
              <a:blip r:embed="rId86"/>
              <a:stretch>
                <a:fillRect/>
              </a:stretch>
            </p:blipFill>
            <p:spPr>
              <a:xfrm>
                <a:off x="9878053" y="774192"/>
                <a:ext cx="136080" cy="83160"/>
              </a:xfrm>
              <a:prstGeom prst="rect">
                <a:avLst/>
              </a:prstGeom>
            </p:spPr>
          </p:pic>
        </mc:Fallback>
      </mc:AlternateContent>
      <p:grpSp>
        <p:nvGrpSpPr>
          <p:cNvPr id="71" name="Gruppieren 70">
            <a:extLst>
              <a:ext uri="{FF2B5EF4-FFF2-40B4-BE49-F238E27FC236}">
                <a16:creationId xmlns:a16="http://schemas.microsoft.com/office/drawing/2014/main" id="{CF875E5C-7660-4270-8293-0AF59C861A10}"/>
              </a:ext>
            </a:extLst>
          </p:cNvPr>
          <p:cNvGrpSpPr/>
          <p:nvPr/>
        </p:nvGrpSpPr>
        <p:grpSpPr>
          <a:xfrm>
            <a:off x="7977613" y="1042392"/>
            <a:ext cx="1783080" cy="218160"/>
            <a:chOff x="7977613" y="1042392"/>
            <a:chExt cx="1783080" cy="218160"/>
          </a:xfrm>
        </p:grpSpPr>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CAB05410-DB4C-4D21-BA28-57B69442BFA6}"/>
                    </a:ext>
                  </a:extLst>
                </p14:cNvPr>
                <p14:cNvContentPartPr/>
                <p14:nvPr/>
              </p14:nvContentPartPr>
              <p14:xfrm>
                <a:off x="8022253" y="1121952"/>
                <a:ext cx="40320" cy="138600"/>
              </p14:xfrm>
            </p:contentPart>
          </mc:Choice>
          <mc:Fallback>
            <p:pic>
              <p:nvPicPr>
                <p:cNvPr id="54" name="Freihand 53">
                  <a:extLst>
                    <a:ext uri="{FF2B5EF4-FFF2-40B4-BE49-F238E27FC236}">
                      <a16:creationId xmlns:a16="http://schemas.microsoft.com/office/drawing/2014/main" id="{CAB05410-DB4C-4D21-BA28-57B69442BFA6}"/>
                    </a:ext>
                  </a:extLst>
                </p:cNvPr>
                <p:cNvPicPr/>
                <p:nvPr/>
              </p:nvPicPr>
              <p:blipFill>
                <a:blip r:embed="rId88"/>
                <a:stretch>
                  <a:fillRect/>
                </a:stretch>
              </p:blipFill>
              <p:spPr>
                <a:xfrm>
                  <a:off x="8017933" y="1117632"/>
                  <a:ext cx="48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A99E5EAB-D090-42E7-85B3-0BE1B2116CC8}"/>
                    </a:ext>
                  </a:extLst>
                </p14:cNvPr>
                <p14:cNvContentPartPr/>
                <p14:nvPr/>
              </p14:nvContentPartPr>
              <p14:xfrm>
                <a:off x="7977613" y="1110072"/>
                <a:ext cx="151200" cy="8640"/>
              </p14:xfrm>
            </p:contentPart>
          </mc:Choice>
          <mc:Fallback>
            <p:pic>
              <p:nvPicPr>
                <p:cNvPr id="55" name="Freihand 54">
                  <a:extLst>
                    <a:ext uri="{FF2B5EF4-FFF2-40B4-BE49-F238E27FC236}">
                      <a16:creationId xmlns:a16="http://schemas.microsoft.com/office/drawing/2014/main" id="{A99E5EAB-D090-42E7-85B3-0BE1B2116CC8}"/>
                    </a:ext>
                  </a:extLst>
                </p:cNvPr>
                <p:cNvPicPr/>
                <p:nvPr/>
              </p:nvPicPr>
              <p:blipFill>
                <a:blip r:embed="rId90"/>
                <a:stretch>
                  <a:fillRect/>
                </a:stretch>
              </p:blipFill>
              <p:spPr>
                <a:xfrm>
                  <a:off x="7973293" y="1105752"/>
                  <a:ext cx="1598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A8D51CC7-A700-4DA1-9ED0-76D0AFC82997}"/>
                    </a:ext>
                  </a:extLst>
                </p14:cNvPr>
                <p14:cNvContentPartPr/>
                <p14:nvPr/>
              </p14:nvContentPartPr>
              <p14:xfrm>
                <a:off x="8119453" y="1163352"/>
                <a:ext cx="88200" cy="69120"/>
              </p14:xfrm>
            </p:contentPart>
          </mc:Choice>
          <mc:Fallback>
            <p:pic>
              <p:nvPicPr>
                <p:cNvPr id="56" name="Freihand 55">
                  <a:extLst>
                    <a:ext uri="{FF2B5EF4-FFF2-40B4-BE49-F238E27FC236}">
                      <a16:creationId xmlns:a16="http://schemas.microsoft.com/office/drawing/2014/main" id="{A8D51CC7-A700-4DA1-9ED0-76D0AFC82997}"/>
                    </a:ext>
                  </a:extLst>
                </p:cNvPr>
                <p:cNvPicPr/>
                <p:nvPr/>
              </p:nvPicPr>
              <p:blipFill>
                <a:blip r:embed="rId92"/>
                <a:stretch>
                  <a:fillRect/>
                </a:stretch>
              </p:blipFill>
              <p:spPr>
                <a:xfrm>
                  <a:off x="8115133" y="1159032"/>
                  <a:ext cx="96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DA34A487-20E3-4289-A0D2-FBF711144F7D}"/>
                    </a:ext>
                  </a:extLst>
                </p14:cNvPr>
                <p14:cNvContentPartPr/>
                <p14:nvPr/>
              </p14:nvContentPartPr>
              <p14:xfrm>
                <a:off x="8181373" y="1141392"/>
                <a:ext cx="115560" cy="77400"/>
              </p14:xfrm>
            </p:contentPart>
          </mc:Choice>
          <mc:Fallback>
            <p:pic>
              <p:nvPicPr>
                <p:cNvPr id="57" name="Freihand 56">
                  <a:extLst>
                    <a:ext uri="{FF2B5EF4-FFF2-40B4-BE49-F238E27FC236}">
                      <a16:creationId xmlns:a16="http://schemas.microsoft.com/office/drawing/2014/main" id="{DA34A487-20E3-4289-A0D2-FBF711144F7D}"/>
                    </a:ext>
                  </a:extLst>
                </p:cNvPr>
                <p:cNvPicPr/>
                <p:nvPr/>
              </p:nvPicPr>
              <p:blipFill>
                <a:blip r:embed="rId94"/>
                <a:stretch>
                  <a:fillRect/>
                </a:stretch>
              </p:blipFill>
              <p:spPr>
                <a:xfrm>
                  <a:off x="8177053" y="1137072"/>
                  <a:ext cx="124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C87C9F9A-A583-46D9-B49B-164A7783A46E}"/>
                    </a:ext>
                  </a:extLst>
                </p14:cNvPr>
                <p14:cNvContentPartPr/>
                <p14:nvPr/>
              </p14:nvContentPartPr>
              <p14:xfrm>
                <a:off x="8300173" y="1068312"/>
                <a:ext cx="254520" cy="182520"/>
              </p14:xfrm>
            </p:contentPart>
          </mc:Choice>
          <mc:Fallback>
            <p:pic>
              <p:nvPicPr>
                <p:cNvPr id="58" name="Freihand 57">
                  <a:extLst>
                    <a:ext uri="{FF2B5EF4-FFF2-40B4-BE49-F238E27FC236}">
                      <a16:creationId xmlns:a16="http://schemas.microsoft.com/office/drawing/2014/main" id="{C87C9F9A-A583-46D9-B49B-164A7783A46E}"/>
                    </a:ext>
                  </a:extLst>
                </p:cNvPr>
                <p:cNvPicPr/>
                <p:nvPr/>
              </p:nvPicPr>
              <p:blipFill>
                <a:blip r:embed="rId96"/>
                <a:stretch>
                  <a:fillRect/>
                </a:stretch>
              </p:blipFill>
              <p:spPr>
                <a:xfrm>
                  <a:off x="8295853" y="1063992"/>
                  <a:ext cx="263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F04C13B3-0923-461A-B08E-76B2826AD118}"/>
                    </a:ext>
                  </a:extLst>
                </p14:cNvPr>
                <p14:cNvContentPartPr/>
                <p14:nvPr/>
              </p14:nvContentPartPr>
              <p14:xfrm>
                <a:off x="8706613" y="1169472"/>
                <a:ext cx="360" cy="360"/>
              </p14:xfrm>
            </p:contentPart>
          </mc:Choice>
          <mc:Fallback>
            <p:pic>
              <p:nvPicPr>
                <p:cNvPr id="59" name="Freihand 58">
                  <a:extLst>
                    <a:ext uri="{FF2B5EF4-FFF2-40B4-BE49-F238E27FC236}">
                      <a16:creationId xmlns:a16="http://schemas.microsoft.com/office/drawing/2014/main" id="{F04C13B3-0923-461A-B08E-76B2826AD118}"/>
                    </a:ext>
                  </a:extLst>
                </p:cNvPr>
                <p:cNvPicPr/>
                <p:nvPr/>
              </p:nvPicPr>
              <p:blipFill>
                <a:blip r:embed="rId28"/>
                <a:stretch>
                  <a:fillRect/>
                </a:stretch>
              </p:blipFill>
              <p:spPr>
                <a:xfrm>
                  <a:off x="8702293" y="1165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229AB408-9FE0-4301-8979-58A736FFDAA4}"/>
                    </a:ext>
                  </a:extLst>
                </p14:cNvPr>
                <p14:cNvContentPartPr/>
                <p14:nvPr/>
              </p14:nvContentPartPr>
              <p14:xfrm>
                <a:off x="8744413" y="1117992"/>
                <a:ext cx="99720" cy="100080"/>
              </p14:xfrm>
            </p:contentPart>
          </mc:Choice>
          <mc:Fallback>
            <p:pic>
              <p:nvPicPr>
                <p:cNvPr id="60" name="Freihand 59">
                  <a:extLst>
                    <a:ext uri="{FF2B5EF4-FFF2-40B4-BE49-F238E27FC236}">
                      <a16:creationId xmlns:a16="http://schemas.microsoft.com/office/drawing/2014/main" id="{229AB408-9FE0-4301-8979-58A736FFDAA4}"/>
                    </a:ext>
                  </a:extLst>
                </p:cNvPr>
                <p:cNvPicPr/>
                <p:nvPr/>
              </p:nvPicPr>
              <p:blipFill>
                <a:blip r:embed="rId99"/>
                <a:stretch>
                  <a:fillRect/>
                </a:stretch>
              </p:blipFill>
              <p:spPr>
                <a:xfrm>
                  <a:off x="8740093" y="1113672"/>
                  <a:ext cx="108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FAB2664A-A97B-4D2D-8FD7-0578356B5E88}"/>
                    </a:ext>
                  </a:extLst>
                </p14:cNvPr>
                <p14:cNvContentPartPr/>
                <p14:nvPr/>
              </p14:nvContentPartPr>
              <p14:xfrm>
                <a:off x="8897773" y="1071912"/>
                <a:ext cx="35640" cy="115560"/>
              </p14:xfrm>
            </p:contentPart>
          </mc:Choice>
          <mc:Fallback>
            <p:pic>
              <p:nvPicPr>
                <p:cNvPr id="61" name="Freihand 60">
                  <a:extLst>
                    <a:ext uri="{FF2B5EF4-FFF2-40B4-BE49-F238E27FC236}">
                      <a16:creationId xmlns:a16="http://schemas.microsoft.com/office/drawing/2014/main" id="{FAB2664A-A97B-4D2D-8FD7-0578356B5E88}"/>
                    </a:ext>
                  </a:extLst>
                </p:cNvPr>
                <p:cNvPicPr/>
                <p:nvPr/>
              </p:nvPicPr>
              <p:blipFill>
                <a:blip r:embed="rId101"/>
                <a:stretch>
                  <a:fillRect/>
                </a:stretch>
              </p:blipFill>
              <p:spPr>
                <a:xfrm>
                  <a:off x="8893453" y="1067592"/>
                  <a:ext cx="44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F8949AFF-7070-4A70-96D6-DDC221C5439D}"/>
                    </a:ext>
                  </a:extLst>
                </p14:cNvPr>
                <p14:cNvContentPartPr/>
                <p14:nvPr/>
              </p14:nvContentPartPr>
              <p14:xfrm>
                <a:off x="8982013" y="1042392"/>
                <a:ext cx="136080" cy="141120"/>
              </p14:xfrm>
            </p:contentPart>
          </mc:Choice>
          <mc:Fallback>
            <p:pic>
              <p:nvPicPr>
                <p:cNvPr id="62" name="Freihand 61">
                  <a:extLst>
                    <a:ext uri="{FF2B5EF4-FFF2-40B4-BE49-F238E27FC236}">
                      <a16:creationId xmlns:a16="http://schemas.microsoft.com/office/drawing/2014/main" id="{F8949AFF-7070-4A70-96D6-DDC221C5439D}"/>
                    </a:ext>
                  </a:extLst>
                </p:cNvPr>
                <p:cNvPicPr/>
                <p:nvPr/>
              </p:nvPicPr>
              <p:blipFill>
                <a:blip r:embed="rId103"/>
                <a:stretch>
                  <a:fillRect/>
                </a:stretch>
              </p:blipFill>
              <p:spPr>
                <a:xfrm>
                  <a:off x="8977693" y="1038072"/>
                  <a:ext cx="144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63ED7534-757B-42A9-9B60-B194DAB609D8}"/>
                    </a:ext>
                  </a:extLst>
                </p14:cNvPr>
                <p14:cNvContentPartPr/>
                <p14:nvPr/>
              </p14:nvContentPartPr>
              <p14:xfrm>
                <a:off x="9264613" y="1099632"/>
                <a:ext cx="496080" cy="109800"/>
              </p14:xfrm>
            </p:contentPart>
          </mc:Choice>
          <mc:Fallback>
            <p:pic>
              <p:nvPicPr>
                <p:cNvPr id="63" name="Freihand 62">
                  <a:extLst>
                    <a:ext uri="{FF2B5EF4-FFF2-40B4-BE49-F238E27FC236}">
                      <a16:creationId xmlns:a16="http://schemas.microsoft.com/office/drawing/2014/main" id="{63ED7534-757B-42A9-9B60-B194DAB609D8}"/>
                    </a:ext>
                  </a:extLst>
                </p:cNvPr>
                <p:cNvPicPr/>
                <p:nvPr/>
              </p:nvPicPr>
              <p:blipFill>
                <a:blip r:embed="rId105"/>
                <a:stretch>
                  <a:fillRect/>
                </a:stretch>
              </p:blipFill>
              <p:spPr>
                <a:xfrm>
                  <a:off x="9260293" y="1095312"/>
                  <a:ext cx="504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A0940F99-6036-48C2-8727-3FF02AEAD468}"/>
                    </a:ext>
                  </a:extLst>
                </p14:cNvPr>
                <p14:cNvContentPartPr/>
                <p14:nvPr/>
              </p14:nvContentPartPr>
              <p14:xfrm>
                <a:off x="9727213" y="1048872"/>
                <a:ext cx="4680" cy="2160"/>
              </p14:xfrm>
            </p:contentPart>
          </mc:Choice>
          <mc:Fallback>
            <p:pic>
              <p:nvPicPr>
                <p:cNvPr id="64" name="Freihand 63">
                  <a:extLst>
                    <a:ext uri="{FF2B5EF4-FFF2-40B4-BE49-F238E27FC236}">
                      <a16:creationId xmlns:a16="http://schemas.microsoft.com/office/drawing/2014/main" id="{A0940F99-6036-48C2-8727-3FF02AEAD468}"/>
                    </a:ext>
                  </a:extLst>
                </p:cNvPr>
                <p:cNvPicPr/>
                <p:nvPr/>
              </p:nvPicPr>
              <p:blipFill>
                <a:blip r:embed="rId107"/>
                <a:stretch>
                  <a:fillRect/>
                </a:stretch>
              </p:blipFill>
              <p:spPr>
                <a:xfrm>
                  <a:off x="9722893" y="1044552"/>
                  <a:ext cx="13320" cy="10800"/>
                </a:xfrm>
                <a:prstGeom prst="rect">
                  <a:avLst/>
                </a:prstGeom>
              </p:spPr>
            </p:pic>
          </mc:Fallback>
        </mc:AlternateContent>
      </p:grpSp>
      <p:grpSp>
        <p:nvGrpSpPr>
          <p:cNvPr id="76" name="Gruppieren 75">
            <a:extLst>
              <a:ext uri="{FF2B5EF4-FFF2-40B4-BE49-F238E27FC236}">
                <a16:creationId xmlns:a16="http://schemas.microsoft.com/office/drawing/2014/main" id="{646DAC71-9C30-4E22-AF26-8FC582CB46A6}"/>
              </a:ext>
            </a:extLst>
          </p:cNvPr>
          <p:cNvGrpSpPr/>
          <p:nvPr/>
        </p:nvGrpSpPr>
        <p:grpSpPr>
          <a:xfrm>
            <a:off x="9954733" y="989832"/>
            <a:ext cx="1401120" cy="223560"/>
            <a:chOff x="9954733" y="989832"/>
            <a:chExt cx="1401120" cy="223560"/>
          </a:xfrm>
        </p:grpSpPr>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EB6F786A-F570-4109-B352-5C34AD4B6D9F}"/>
                    </a:ext>
                  </a:extLst>
                </p14:cNvPr>
                <p14:cNvContentPartPr/>
                <p14:nvPr/>
              </p14:nvContentPartPr>
              <p14:xfrm>
                <a:off x="10027813" y="1055712"/>
                <a:ext cx="18360" cy="157680"/>
              </p14:xfrm>
            </p:contentPart>
          </mc:Choice>
          <mc:Fallback>
            <p:pic>
              <p:nvPicPr>
                <p:cNvPr id="65" name="Freihand 64">
                  <a:extLst>
                    <a:ext uri="{FF2B5EF4-FFF2-40B4-BE49-F238E27FC236}">
                      <a16:creationId xmlns:a16="http://schemas.microsoft.com/office/drawing/2014/main" id="{EB6F786A-F570-4109-B352-5C34AD4B6D9F}"/>
                    </a:ext>
                  </a:extLst>
                </p:cNvPr>
                <p:cNvPicPr/>
                <p:nvPr/>
              </p:nvPicPr>
              <p:blipFill>
                <a:blip r:embed="rId109"/>
                <a:stretch>
                  <a:fillRect/>
                </a:stretch>
              </p:blipFill>
              <p:spPr>
                <a:xfrm>
                  <a:off x="10023493" y="1051392"/>
                  <a:ext cx="27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EC10B1E9-720B-44C7-9A94-C9E2164ED66F}"/>
                    </a:ext>
                  </a:extLst>
                </p14:cNvPr>
                <p14:cNvContentPartPr/>
                <p14:nvPr/>
              </p14:nvContentPartPr>
              <p14:xfrm>
                <a:off x="9954733" y="1049232"/>
                <a:ext cx="177840" cy="159480"/>
              </p14:xfrm>
            </p:contentPart>
          </mc:Choice>
          <mc:Fallback>
            <p:pic>
              <p:nvPicPr>
                <p:cNvPr id="66" name="Freihand 65">
                  <a:extLst>
                    <a:ext uri="{FF2B5EF4-FFF2-40B4-BE49-F238E27FC236}">
                      <a16:creationId xmlns:a16="http://schemas.microsoft.com/office/drawing/2014/main" id="{EC10B1E9-720B-44C7-9A94-C9E2164ED66F}"/>
                    </a:ext>
                  </a:extLst>
                </p:cNvPr>
                <p:cNvPicPr/>
                <p:nvPr/>
              </p:nvPicPr>
              <p:blipFill>
                <a:blip r:embed="rId111"/>
                <a:stretch>
                  <a:fillRect/>
                </a:stretch>
              </p:blipFill>
              <p:spPr>
                <a:xfrm>
                  <a:off x="9950413" y="1044912"/>
                  <a:ext cx="186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22B5DB68-1C6E-4AA2-9E16-17DBCF328BAC}"/>
                    </a:ext>
                  </a:extLst>
                </p14:cNvPr>
                <p14:cNvContentPartPr/>
                <p14:nvPr/>
              </p14:nvContentPartPr>
              <p14:xfrm>
                <a:off x="10118173" y="1100352"/>
                <a:ext cx="137160" cy="77760"/>
              </p14:xfrm>
            </p:contentPart>
          </mc:Choice>
          <mc:Fallback>
            <p:pic>
              <p:nvPicPr>
                <p:cNvPr id="67" name="Freihand 66">
                  <a:extLst>
                    <a:ext uri="{FF2B5EF4-FFF2-40B4-BE49-F238E27FC236}">
                      <a16:creationId xmlns:a16="http://schemas.microsoft.com/office/drawing/2014/main" id="{22B5DB68-1C6E-4AA2-9E16-17DBCF328BAC}"/>
                    </a:ext>
                  </a:extLst>
                </p:cNvPr>
                <p:cNvPicPr/>
                <p:nvPr/>
              </p:nvPicPr>
              <p:blipFill>
                <a:blip r:embed="rId113"/>
                <a:stretch>
                  <a:fillRect/>
                </a:stretch>
              </p:blipFill>
              <p:spPr>
                <a:xfrm>
                  <a:off x="10113853" y="1096032"/>
                  <a:ext cx="145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C1BB50E1-083B-4FBE-AC52-A82CBDA81A41}"/>
                    </a:ext>
                  </a:extLst>
                </p14:cNvPr>
                <p14:cNvContentPartPr/>
                <p14:nvPr/>
              </p14:nvContentPartPr>
              <p14:xfrm>
                <a:off x="10292413" y="1051032"/>
                <a:ext cx="205560" cy="132480"/>
              </p14:xfrm>
            </p:contentPart>
          </mc:Choice>
          <mc:Fallback>
            <p:pic>
              <p:nvPicPr>
                <p:cNvPr id="68" name="Freihand 67">
                  <a:extLst>
                    <a:ext uri="{FF2B5EF4-FFF2-40B4-BE49-F238E27FC236}">
                      <a16:creationId xmlns:a16="http://schemas.microsoft.com/office/drawing/2014/main" id="{C1BB50E1-083B-4FBE-AC52-A82CBDA81A41}"/>
                    </a:ext>
                  </a:extLst>
                </p:cNvPr>
                <p:cNvPicPr/>
                <p:nvPr/>
              </p:nvPicPr>
              <p:blipFill>
                <a:blip r:embed="rId115"/>
                <a:stretch>
                  <a:fillRect/>
                </a:stretch>
              </p:blipFill>
              <p:spPr>
                <a:xfrm>
                  <a:off x="10288093" y="1046712"/>
                  <a:ext cx="214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5D98A7A1-3E04-498E-9CDE-B19AA21B0C72}"/>
                    </a:ext>
                  </a:extLst>
                </p14:cNvPr>
                <p14:cNvContentPartPr/>
                <p14:nvPr/>
              </p14:nvContentPartPr>
              <p14:xfrm>
                <a:off x="10483933" y="1033392"/>
                <a:ext cx="360" cy="360"/>
              </p14:xfrm>
            </p:contentPart>
          </mc:Choice>
          <mc:Fallback>
            <p:pic>
              <p:nvPicPr>
                <p:cNvPr id="69" name="Freihand 68">
                  <a:extLst>
                    <a:ext uri="{FF2B5EF4-FFF2-40B4-BE49-F238E27FC236}">
                      <a16:creationId xmlns:a16="http://schemas.microsoft.com/office/drawing/2014/main" id="{5D98A7A1-3E04-498E-9CDE-B19AA21B0C72}"/>
                    </a:ext>
                  </a:extLst>
                </p:cNvPr>
                <p:cNvPicPr/>
                <p:nvPr/>
              </p:nvPicPr>
              <p:blipFill>
                <a:blip r:embed="rId28"/>
                <a:stretch>
                  <a:fillRect/>
                </a:stretch>
              </p:blipFill>
              <p:spPr>
                <a:xfrm>
                  <a:off x="10479613" y="1029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4C311E64-2760-495A-9007-1A9369C668F4}"/>
                    </a:ext>
                  </a:extLst>
                </p14:cNvPr>
                <p14:cNvContentPartPr/>
                <p14:nvPr/>
              </p14:nvContentPartPr>
              <p14:xfrm>
                <a:off x="10520653" y="1057512"/>
                <a:ext cx="191160" cy="121320"/>
              </p14:xfrm>
            </p:contentPart>
          </mc:Choice>
          <mc:Fallback>
            <p:pic>
              <p:nvPicPr>
                <p:cNvPr id="72" name="Freihand 71">
                  <a:extLst>
                    <a:ext uri="{FF2B5EF4-FFF2-40B4-BE49-F238E27FC236}">
                      <a16:creationId xmlns:a16="http://schemas.microsoft.com/office/drawing/2014/main" id="{4C311E64-2760-495A-9007-1A9369C668F4}"/>
                    </a:ext>
                  </a:extLst>
                </p:cNvPr>
                <p:cNvPicPr/>
                <p:nvPr/>
              </p:nvPicPr>
              <p:blipFill>
                <a:blip r:embed="rId118"/>
                <a:stretch>
                  <a:fillRect/>
                </a:stretch>
              </p:blipFill>
              <p:spPr>
                <a:xfrm>
                  <a:off x="10516333" y="1053192"/>
                  <a:ext cx="199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69301022-333A-4474-B79B-86C0B92CA462}"/>
                    </a:ext>
                  </a:extLst>
                </p14:cNvPr>
                <p14:cNvContentPartPr/>
                <p14:nvPr/>
              </p14:nvContentPartPr>
              <p14:xfrm>
                <a:off x="10709293" y="1016472"/>
                <a:ext cx="36360" cy="27360"/>
              </p14:xfrm>
            </p:contentPart>
          </mc:Choice>
          <mc:Fallback>
            <p:pic>
              <p:nvPicPr>
                <p:cNvPr id="73" name="Freihand 72">
                  <a:extLst>
                    <a:ext uri="{FF2B5EF4-FFF2-40B4-BE49-F238E27FC236}">
                      <a16:creationId xmlns:a16="http://schemas.microsoft.com/office/drawing/2014/main" id="{69301022-333A-4474-B79B-86C0B92CA462}"/>
                    </a:ext>
                  </a:extLst>
                </p:cNvPr>
                <p:cNvPicPr/>
                <p:nvPr/>
              </p:nvPicPr>
              <p:blipFill>
                <a:blip r:embed="rId120"/>
                <a:stretch>
                  <a:fillRect/>
                </a:stretch>
              </p:blipFill>
              <p:spPr>
                <a:xfrm>
                  <a:off x="10704973" y="1012152"/>
                  <a:ext cx="45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4382C8E9-2532-462A-89D3-E7A36A735FBE}"/>
                    </a:ext>
                  </a:extLst>
                </p14:cNvPr>
                <p14:cNvContentPartPr/>
                <p14:nvPr/>
              </p14:nvContentPartPr>
              <p14:xfrm>
                <a:off x="10765813" y="989832"/>
                <a:ext cx="273600" cy="145800"/>
              </p14:xfrm>
            </p:contentPart>
          </mc:Choice>
          <mc:Fallback>
            <p:pic>
              <p:nvPicPr>
                <p:cNvPr id="74" name="Freihand 73">
                  <a:extLst>
                    <a:ext uri="{FF2B5EF4-FFF2-40B4-BE49-F238E27FC236}">
                      <a16:creationId xmlns:a16="http://schemas.microsoft.com/office/drawing/2014/main" id="{4382C8E9-2532-462A-89D3-E7A36A735FBE}"/>
                    </a:ext>
                  </a:extLst>
                </p:cNvPr>
                <p:cNvPicPr/>
                <p:nvPr/>
              </p:nvPicPr>
              <p:blipFill>
                <a:blip r:embed="rId122"/>
                <a:stretch>
                  <a:fillRect/>
                </a:stretch>
              </p:blipFill>
              <p:spPr>
                <a:xfrm>
                  <a:off x="10761493" y="985512"/>
                  <a:ext cx="282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5D7E29F6-8D32-4A00-8FB7-E9F4CA73D64F}"/>
                    </a:ext>
                  </a:extLst>
                </p14:cNvPr>
                <p14:cNvContentPartPr/>
                <p14:nvPr/>
              </p14:nvContentPartPr>
              <p14:xfrm>
                <a:off x="11058493" y="1029072"/>
                <a:ext cx="297360" cy="120600"/>
              </p14:xfrm>
            </p:contentPart>
          </mc:Choice>
          <mc:Fallback>
            <p:pic>
              <p:nvPicPr>
                <p:cNvPr id="75" name="Freihand 74">
                  <a:extLst>
                    <a:ext uri="{FF2B5EF4-FFF2-40B4-BE49-F238E27FC236}">
                      <a16:creationId xmlns:a16="http://schemas.microsoft.com/office/drawing/2014/main" id="{5D7E29F6-8D32-4A00-8FB7-E9F4CA73D64F}"/>
                    </a:ext>
                  </a:extLst>
                </p:cNvPr>
                <p:cNvPicPr/>
                <p:nvPr/>
              </p:nvPicPr>
              <p:blipFill>
                <a:blip r:embed="rId124"/>
                <a:stretch>
                  <a:fillRect/>
                </a:stretch>
              </p:blipFill>
              <p:spPr>
                <a:xfrm>
                  <a:off x="11054173" y="1024752"/>
                  <a:ext cx="306000" cy="129240"/>
                </a:xfrm>
                <a:prstGeom prst="rect">
                  <a:avLst/>
                </a:prstGeom>
              </p:spPr>
            </p:pic>
          </mc:Fallback>
        </mc:AlternateContent>
      </p:grpSp>
      <p:grpSp>
        <p:nvGrpSpPr>
          <p:cNvPr id="95" name="Gruppieren 94">
            <a:extLst>
              <a:ext uri="{FF2B5EF4-FFF2-40B4-BE49-F238E27FC236}">
                <a16:creationId xmlns:a16="http://schemas.microsoft.com/office/drawing/2014/main" id="{505F0EDB-6841-41FB-93C9-886B17157757}"/>
              </a:ext>
            </a:extLst>
          </p:cNvPr>
          <p:cNvGrpSpPr/>
          <p:nvPr/>
        </p:nvGrpSpPr>
        <p:grpSpPr>
          <a:xfrm>
            <a:off x="7964653" y="1343712"/>
            <a:ext cx="1364040" cy="192960"/>
            <a:chOff x="7964653" y="1343712"/>
            <a:chExt cx="1364040" cy="192960"/>
          </a:xfrm>
        </p:grpSpPr>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CBFA78CC-569B-4A7F-B496-99793B328FD6}"/>
                    </a:ext>
                  </a:extLst>
                </p14:cNvPr>
                <p14:cNvContentPartPr/>
                <p14:nvPr/>
              </p14:nvContentPartPr>
              <p14:xfrm>
                <a:off x="7964653" y="1368912"/>
                <a:ext cx="108360" cy="167760"/>
              </p14:xfrm>
            </p:contentPart>
          </mc:Choice>
          <mc:Fallback>
            <p:pic>
              <p:nvPicPr>
                <p:cNvPr id="77" name="Freihand 76">
                  <a:extLst>
                    <a:ext uri="{FF2B5EF4-FFF2-40B4-BE49-F238E27FC236}">
                      <a16:creationId xmlns:a16="http://schemas.microsoft.com/office/drawing/2014/main" id="{CBFA78CC-569B-4A7F-B496-99793B328FD6}"/>
                    </a:ext>
                  </a:extLst>
                </p:cNvPr>
                <p:cNvPicPr/>
                <p:nvPr/>
              </p:nvPicPr>
              <p:blipFill>
                <a:blip r:embed="rId126"/>
                <a:stretch>
                  <a:fillRect/>
                </a:stretch>
              </p:blipFill>
              <p:spPr>
                <a:xfrm>
                  <a:off x="7960333" y="1364592"/>
                  <a:ext cx="117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8C7F455B-31F4-4006-A9B1-D4779C1AF3CA}"/>
                    </a:ext>
                  </a:extLst>
                </p14:cNvPr>
                <p14:cNvContentPartPr/>
                <p14:nvPr/>
              </p14:nvContentPartPr>
              <p14:xfrm>
                <a:off x="8026933" y="1343712"/>
                <a:ext cx="1012320" cy="159480"/>
              </p14:xfrm>
            </p:contentPart>
          </mc:Choice>
          <mc:Fallback>
            <p:pic>
              <p:nvPicPr>
                <p:cNvPr id="78" name="Freihand 77">
                  <a:extLst>
                    <a:ext uri="{FF2B5EF4-FFF2-40B4-BE49-F238E27FC236}">
                      <a16:creationId xmlns:a16="http://schemas.microsoft.com/office/drawing/2014/main" id="{8C7F455B-31F4-4006-A9B1-D4779C1AF3CA}"/>
                    </a:ext>
                  </a:extLst>
                </p:cNvPr>
                <p:cNvPicPr/>
                <p:nvPr/>
              </p:nvPicPr>
              <p:blipFill>
                <a:blip r:embed="rId128"/>
                <a:stretch>
                  <a:fillRect/>
                </a:stretch>
              </p:blipFill>
              <p:spPr>
                <a:xfrm>
                  <a:off x="8022613" y="1339392"/>
                  <a:ext cx="1020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3A825595-E8E7-4693-96CD-73A72F773019}"/>
                    </a:ext>
                  </a:extLst>
                </p14:cNvPr>
                <p14:cNvContentPartPr/>
                <p14:nvPr/>
              </p14:nvContentPartPr>
              <p14:xfrm>
                <a:off x="9045733" y="1413192"/>
                <a:ext cx="282960" cy="83160"/>
              </p14:xfrm>
            </p:contentPart>
          </mc:Choice>
          <mc:Fallback>
            <p:pic>
              <p:nvPicPr>
                <p:cNvPr id="79" name="Freihand 78">
                  <a:extLst>
                    <a:ext uri="{FF2B5EF4-FFF2-40B4-BE49-F238E27FC236}">
                      <a16:creationId xmlns:a16="http://schemas.microsoft.com/office/drawing/2014/main" id="{3A825595-E8E7-4693-96CD-73A72F773019}"/>
                    </a:ext>
                  </a:extLst>
                </p:cNvPr>
                <p:cNvPicPr/>
                <p:nvPr/>
              </p:nvPicPr>
              <p:blipFill>
                <a:blip r:embed="rId130"/>
                <a:stretch>
                  <a:fillRect/>
                </a:stretch>
              </p:blipFill>
              <p:spPr>
                <a:xfrm>
                  <a:off x="9041413" y="1408872"/>
                  <a:ext cx="291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D09BB7D1-38ED-4B61-A827-670F1B17A21A}"/>
                    </a:ext>
                  </a:extLst>
                </p14:cNvPr>
                <p14:cNvContentPartPr/>
                <p14:nvPr/>
              </p14:nvContentPartPr>
              <p14:xfrm>
                <a:off x="9270733" y="1386912"/>
                <a:ext cx="19440" cy="1080"/>
              </p14:xfrm>
            </p:contentPart>
          </mc:Choice>
          <mc:Fallback>
            <p:pic>
              <p:nvPicPr>
                <p:cNvPr id="80" name="Freihand 79">
                  <a:extLst>
                    <a:ext uri="{FF2B5EF4-FFF2-40B4-BE49-F238E27FC236}">
                      <a16:creationId xmlns:a16="http://schemas.microsoft.com/office/drawing/2014/main" id="{D09BB7D1-38ED-4B61-A827-670F1B17A21A}"/>
                    </a:ext>
                  </a:extLst>
                </p:cNvPr>
                <p:cNvPicPr/>
                <p:nvPr/>
              </p:nvPicPr>
              <p:blipFill>
                <a:blip r:embed="rId132"/>
                <a:stretch>
                  <a:fillRect/>
                </a:stretch>
              </p:blipFill>
              <p:spPr>
                <a:xfrm>
                  <a:off x="9266413" y="1382592"/>
                  <a:ext cx="28080" cy="9720"/>
                </a:xfrm>
                <a:prstGeom prst="rect">
                  <a:avLst/>
                </a:prstGeom>
              </p:spPr>
            </p:pic>
          </mc:Fallback>
        </mc:AlternateContent>
      </p:grpSp>
      <p:grpSp>
        <p:nvGrpSpPr>
          <p:cNvPr id="94" name="Gruppieren 93">
            <a:extLst>
              <a:ext uri="{FF2B5EF4-FFF2-40B4-BE49-F238E27FC236}">
                <a16:creationId xmlns:a16="http://schemas.microsoft.com/office/drawing/2014/main" id="{7D215D87-A8FD-4349-8D51-75ABE274CBF8}"/>
              </a:ext>
            </a:extLst>
          </p:cNvPr>
          <p:cNvGrpSpPr/>
          <p:nvPr/>
        </p:nvGrpSpPr>
        <p:grpSpPr>
          <a:xfrm>
            <a:off x="9580333" y="1277472"/>
            <a:ext cx="2332800" cy="231480"/>
            <a:chOff x="9580333" y="1277472"/>
            <a:chExt cx="2332800" cy="231480"/>
          </a:xfrm>
        </p:grpSpPr>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833C8CEE-DE01-4710-9957-CA3B57180C75}"/>
                    </a:ext>
                  </a:extLst>
                </p14:cNvPr>
                <p14:cNvContentPartPr/>
                <p14:nvPr/>
              </p14:nvContentPartPr>
              <p14:xfrm>
                <a:off x="9580333" y="1368192"/>
                <a:ext cx="181080" cy="140760"/>
              </p14:xfrm>
            </p:contentPart>
          </mc:Choice>
          <mc:Fallback>
            <p:pic>
              <p:nvPicPr>
                <p:cNvPr id="81" name="Freihand 80">
                  <a:extLst>
                    <a:ext uri="{FF2B5EF4-FFF2-40B4-BE49-F238E27FC236}">
                      <a16:creationId xmlns:a16="http://schemas.microsoft.com/office/drawing/2014/main" id="{833C8CEE-DE01-4710-9957-CA3B57180C75}"/>
                    </a:ext>
                  </a:extLst>
                </p:cNvPr>
                <p:cNvPicPr/>
                <p:nvPr/>
              </p:nvPicPr>
              <p:blipFill>
                <a:blip r:embed="rId134"/>
                <a:stretch>
                  <a:fillRect/>
                </a:stretch>
              </p:blipFill>
              <p:spPr>
                <a:xfrm>
                  <a:off x="9576013" y="1363872"/>
                  <a:ext cx="189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756A5613-48C3-40EB-BBCD-43D8362DA36E}"/>
                    </a:ext>
                  </a:extLst>
                </p14:cNvPr>
                <p14:cNvContentPartPr/>
                <p14:nvPr/>
              </p14:nvContentPartPr>
              <p14:xfrm>
                <a:off x="9769693" y="1416072"/>
                <a:ext cx="68040" cy="77760"/>
              </p14:xfrm>
            </p:contentPart>
          </mc:Choice>
          <mc:Fallback>
            <p:pic>
              <p:nvPicPr>
                <p:cNvPr id="82" name="Freihand 81">
                  <a:extLst>
                    <a:ext uri="{FF2B5EF4-FFF2-40B4-BE49-F238E27FC236}">
                      <a16:creationId xmlns:a16="http://schemas.microsoft.com/office/drawing/2014/main" id="{756A5613-48C3-40EB-BBCD-43D8362DA36E}"/>
                    </a:ext>
                  </a:extLst>
                </p:cNvPr>
                <p:cNvPicPr/>
                <p:nvPr/>
              </p:nvPicPr>
              <p:blipFill>
                <a:blip r:embed="rId136"/>
                <a:stretch>
                  <a:fillRect/>
                </a:stretch>
              </p:blipFill>
              <p:spPr>
                <a:xfrm>
                  <a:off x="9765373" y="1411752"/>
                  <a:ext cx="76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0D609C70-8AEF-4520-A285-680DEE533619}"/>
                    </a:ext>
                  </a:extLst>
                </p14:cNvPr>
                <p14:cNvContentPartPr/>
                <p14:nvPr/>
              </p14:nvContentPartPr>
              <p14:xfrm>
                <a:off x="9876973" y="1331112"/>
                <a:ext cx="222480" cy="152280"/>
              </p14:xfrm>
            </p:contentPart>
          </mc:Choice>
          <mc:Fallback>
            <p:pic>
              <p:nvPicPr>
                <p:cNvPr id="83" name="Freihand 82">
                  <a:extLst>
                    <a:ext uri="{FF2B5EF4-FFF2-40B4-BE49-F238E27FC236}">
                      <a16:creationId xmlns:a16="http://schemas.microsoft.com/office/drawing/2014/main" id="{0D609C70-8AEF-4520-A285-680DEE533619}"/>
                    </a:ext>
                  </a:extLst>
                </p:cNvPr>
                <p:cNvPicPr/>
                <p:nvPr/>
              </p:nvPicPr>
              <p:blipFill>
                <a:blip r:embed="rId138"/>
                <a:stretch>
                  <a:fillRect/>
                </a:stretch>
              </p:blipFill>
              <p:spPr>
                <a:xfrm>
                  <a:off x="9872653" y="1326792"/>
                  <a:ext cx="231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0DA881B8-36E4-4E8F-B49B-A71E41A3874A}"/>
                    </a:ext>
                  </a:extLst>
                </p14:cNvPr>
                <p14:cNvContentPartPr/>
                <p14:nvPr/>
              </p14:nvContentPartPr>
              <p14:xfrm>
                <a:off x="10108453" y="1342992"/>
                <a:ext cx="162720" cy="140760"/>
              </p14:xfrm>
            </p:contentPart>
          </mc:Choice>
          <mc:Fallback>
            <p:pic>
              <p:nvPicPr>
                <p:cNvPr id="84" name="Freihand 83">
                  <a:extLst>
                    <a:ext uri="{FF2B5EF4-FFF2-40B4-BE49-F238E27FC236}">
                      <a16:creationId xmlns:a16="http://schemas.microsoft.com/office/drawing/2014/main" id="{0DA881B8-36E4-4E8F-B49B-A71E41A3874A}"/>
                    </a:ext>
                  </a:extLst>
                </p:cNvPr>
                <p:cNvPicPr/>
                <p:nvPr/>
              </p:nvPicPr>
              <p:blipFill>
                <a:blip r:embed="rId140"/>
                <a:stretch>
                  <a:fillRect/>
                </a:stretch>
              </p:blipFill>
              <p:spPr>
                <a:xfrm>
                  <a:off x="10104133" y="1338672"/>
                  <a:ext cx="171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D5514FBC-4ADB-4526-B470-94BD92659398}"/>
                    </a:ext>
                  </a:extLst>
                </p14:cNvPr>
                <p14:cNvContentPartPr/>
                <p14:nvPr/>
              </p14:nvContentPartPr>
              <p14:xfrm>
                <a:off x="10215373" y="1375392"/>
                <a:ext cx="271080" cy="81720"/>
              </p14:xfrm>
            </p:contentPart>
          </mc:Choice>
          <mc:Fallback>
            <p:pic>
              <p:nvPicPr>
                <p:cNvPr id="85" name="Freihand 84">
                  <a:extLst>
                    <a:ext uri="{FF2B5EF4-FFF2-40B4-BE49-F238E27FC236}">
                      <a16:creationId xmlns:a16="http://schemas.microsoft.com/office/drawing/2014/main" id="{D5514FBC-4ADB-4526-B470-94BD92659398}"/>
                    </a:ext>
                  </a:extLst>
                </p:cNvPr>
                <p:cNvPicPr/>
                <p:nvPr/>
              </p:nvPicPr>
              <p:blipFill>
                <a:blip r:embed="rId142"/>
                <a:stretch>
                  <a:fillRect/>
                </a:stretch>
              </p:blipFill>
              <p:spPr>
                <a:xfrm>
                  <a:off x="10211053" y="1371072"/>
                  <a:ext cx="279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4E502A6E-36C2-4B5A-83BC-A130DE8FC641}"/>
                    </a:ext>
                  </a:extLst>
                </p14:cNvPr>
                <p14:cNvContentPartPr/>
                <p14:nvPr/>
              </p14:nvContentPartPr>
              <p14:xfrm>
                <a:off x="10512373" y="1375032"/>
                <a:ext cx="68040" cy="80640"/>
              </p14:xfrm>
            </p:contentPart>
          </mc:Choice>
          <mc:Fallback>
            <p:pic>
              <p:nvPicPr>
                <p:cNvPr id="86" name="Freihand 85">
                  <a:extLst>
                    <a:ext uri="{FF2B5EF4-FFF2-40B4-BE49-F238E27FC236}">
                      <a16:creationId xmlns:a16="http://schemas.microsoft.com/office/drawing/2014/main" id="{4E502A6E-36C2-4B5A-83BC-A130DE8FC641}"/>
                    </a:ext>
                  </a:extLst>
                </p:cNvPr>
                <p:cNvPicPr/>
                <p:nvPr/>
              </p:nvPicPr>
              <p:blipFill>
                <a:blip r:embed="rId144"/>
                <a:stretch>
                  <a:fillRect/>
                </a:stretch>
              </p:blipFill>
              <p:spPr>
                <a:xfrm>
                  <a:off x="10508053" y="1370712"/>
                  <a:ext cx="76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436456BC-E737-4223-AB38-ADA715CB93D2}"/>
                    </a:ext>
                  </a:extLst>
                </p14:cNvPr>
                <p14:cNvContentPartPr/>
                <p14:nvPr/>
              </p14:nvContentPartPr>
              <p14:xfrm>
                <a:off x="10612093" y="1308432"/>
                <a:ext cx="152640" cy="117000"/>
              </p14:xfrm>
            </p:contentPart>
          </mc:Choice>
          <mc:Fallback>
            <p:pic>
              <p:nvPicPr>
                <p:cNvPr id="87" name="Freihand 86">
                  <a:extLst>
                    <a:ext uri="{FF2B5EF4-FFF2-40B4-BE49-F238E27FC236}">
                      <a16:creationId xmlns:a16="http://schemas.microsoft.com/office/drawing/2014/main" id="{436456BC-E737-4223-AB38-ADA715CB93D2}"/>
                    </a:ext>
                  </a:extLst>
                </p:cNvPr>
                <p:cNvPicPr/>
                <p:nvPr/>
              </p:nvPicPr>
              <p:blipFill>
                <a:blip r:embed="rId146"/>
                <a:stretch>
                  <a:fillRect/>
                </a:stretch>
              </p:blipFill>
              <p:spPr>
                <a:xfrm>
                  <a:off x="10607773" y="1304112"/>
                  <a:ext cx="161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5613171F-3AF0-475E-8E56-5A9012A1A27A}"/>
                    </a:ext>
                  </a:extLst>
                </p14:cNvPr>
                <p14:cNvContentPartPr/>
                <p14:nvPr/>
              </p14:nvContentPartPr>
              <p14:xfrm>
                <a:off x="10893973" y="1360632"/>
                <a:ext cx="217440" cy="77040"/>
              </p14:xfrm>
            </p:contentPart>
          </mc:Choice>
          <mc:Fallback>
            <p:pic>
              <p:nvPicPr>
                <p:cNvPr id="88" name="Freihand 87">
                  <a:extLst>
                    <a:ext uri="{FF2B5EF4-FFF2-40B4-BE49-F238E27FC236}">
                      <a16:creationId xmlns:a16="http://schemas.microsoft.com/office/drawing/2014/main" id="{5613171F-3AF0-475E-8E56-5A9012A1A27A}"/>
                    </a:ext>
                  </a:extLst>
                </p:cNvPr>
                <p:cNvPicPr/>
                <p:nvPr/>
              </p:nvPicPr>
              <p:blipFill>
                <a:blip r:embed="rId148"/>
                <a:stretch>
                  <a:fillRect/>
                </a:stretch>
              </p:blipFill>
              <p:spPr>
                <a:xfrm>
                  <a:off x="10889653" y="1356312"/>
                  <a:ext cx="226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1817B938-29F6-4DDB-BE83-626315494212}"/>
                    </a:ext>
                  </a:extLst>
                </p14:cNvPr>
                <p14:cNvContentPartPr/>
                <p14:nvPr/>
              </p14:nvContentPartPr>
              <p14:xfrm>
                <a:off x="11131573" y="1366392"/>
                <a:ext cx="79560" cy="78840"/>
              </p14:xfrm>
            </p:contentPart>
          </mc:Choice>
          <mc:Fallback>
            <p:pic>
              <p:nvPicPr>
                <p:cNvPr id="89" name="Freihand 88">
                  <a:extLst>
                    <a:ext uri="{FF2B5EF4-FFF2-40B4-BE49-F238E27FC236}">
                      <a16:creationId xmlns:a16="http://schemas.microsoft.com/office/drawing/2014/main" id="{1817B938-29F6-4DDB-BE83-626315494212}"/>
                    </a:ext>
                  </a:extLst>
                </p:cNvPr>
                <p:cNvPicPr/>
                <p:nvPr/>
              </p:nvPicPr>
              <p:blipFill>
                <a:blip r:embed="rId150"/>
                <a:stretch>
                  <a:fillRect/>
                </a:stretch>
              </p:blipFill>
              <p:spPr>
                <a:xfrm>
                  <a:off x="11127253" y="1362072"/>
                  <a:ext cx="88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7A874A4A-8671-4E12-82DF-A30C95181169}"/>
                    </a:ext>
                  </a:extLst>
                </p14:cNvPr>
                <p14:cNvContentPartPr/>
                <p14:nvPr/>
              </p14:nvContentPartPr>
              <p14:xfrm>
                <a:off x="11225893" y="1277472"/>
                <a:ext cx="112680" cy="148680"/>
              </p14:xfrm>
            </p:contentPart>
          </mc:Choice>
          <mc:Fallback>
            <p:pic>
              <p:nvPicPr>
                <p:cNvPr id="90" name="Freihand 89">
                  <a:extLst>
                    <a:ext uri="{FF2B5EF4-FFF2-40B4-BE49-F238E27FC236}">
                      <a16:creationId xmlns:a16="http://schemas.microsoft.com/office/drawing/2014/main" id="{7A874A4A-8671-4E12-82DF-A30C95181169}"/>
                    </a:ext>
                  </a:extLst>
                </p:cNvPr>
                <p:cNvPicPr/>
                <p:nvPr/>
              </p:nvPicPr>
              <p:blipFill>
                <a:blip r:embed="rId152"/>
                <a:stretch>
                  <a:fillRect/>
                </a:stretch>
              </p:blipFill>
              <p:spPr>
                <a:xfrm>
                  <a:off x="11221573" y="1273152"/>
                  <a:ext cx="121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5127E9B1-A76A-420B-9C03-9F37C2A8C506}"/>
                    </a:ext>
                  </a:extLst>
                </p14:cNvPr>
                <p14:cNvContentPartPr/>
                <p14:nvPr/>
              </p14:nvContentPartPr>
              <p14:xfrm>
                <a:off x="11308693" y="1348752"/>
                <a:ext cx="308520" cy="62640"/>
              </p14:xfrm>
            </p:contentPart>
          </mc:Choice>
          <mc:Fallback>
            <p:pic>
              <p:nvPicPr>
                <p:cNvPr id="91" name="Freihand 90">
                  <a:extLst>
                    <a:ext uri="{FF2B5EF4-FFF2-40B4-BE49-F238E27FC236}">
                      <a16:creationId xmlns:a16="http://schemas.microsoft.com/office/drawing/2014/main" id="{5127E9B1-A76A-420B-9C03-9F37C2A8C506}"/>
                    </a:ext>
                  </a:extLst>
                </p:cNvPr>
                <p:cNvPicPr/>
                <p:nvPr/>
              </p:nvPicPr>
              <p:blipFill>
                <a:blip r:embed="rId154"/>
                <a:stretch>
                  <a:fillRect/>
                </a:stretch>
              </p:blipFill>
              <p:spPr>
                <a:xfrm>
                  <a:off x="11304373" y="1344432"/>
                  <a:ext cx="317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9406ABD7-543A-46F2-9A44-111351AAC370}"/>
                    </a:ext>
                  </a:extLst>
                </p14:cNvPr>
                <p14:cNvContentPartPr/>
                <p14:nvPr/>
              </p14:nvContentPartPr>
              <p14:xfrm>
                <a:off x="11649253" y="1298352"/>
                <a:ext cx="117720" cy="99720"/>
              </p14:xfrm>
            </p:contentPart>
          </mc:Choice>
          <mc:Fallback>
            <p:pic>
              <p:nvPicPr>
                <p:cNvPr id="92" name="Freihand 91">
                  <a:extLst>
                    <a:ext uri="{FF2B5EF4-FFF2-40B4-BE49-F238E27FC236}">
                      <a16:creationId xmlns:a16="http://schemas.microsoft.com/office/drawing/2014/main" id="{9406ABD7-543A-46F2-9A44-111351AAC370}"/>
                    </a:ext>
                  </a:extLst>
                </p:cNvPr>
                <p:cNvPicPr/>
                <p:nvPr/>
              </p:nvPicPr>
              <p:blipFill>
                <a:blip r:embed="rId156"/>
                <a:stretch>
                  <a:fillRect/>
                </a:stretch>
              </p:blipFill>
              <p:spPr>
                <a:xfrm>
                  <a:off x="11644933" y="1294032"/>
                  <a:ext cx="126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15A0B287-6D93-4F83-8729-897C1605ACC7}"/>
                    </a:ext>
                  </a:extLst>
                </p14:cNvPr>
                <p14:cNvContentPartPr/>
                <p14:nvPr/>
              </p14:nvContentPartPr>
              <p14:xfrm>
                <a:off x="11785693" y="1332192"/>
                <a:ext cx="127440" cy="94320"/>
              </p14:xfrm>
            </p:contentPart>
          </mc:Choice>
          <mc:Fallback>
            <p:pic>
              <p:nvPicPr>
                <p:cNvPr id="93" name="Freihand 92">
                  <a:extLst>
                    <a:ext uri="{FF2B5EF4-FFF2-40B4-BE49-F238E27FC236}">
                      <a16:creationId xmlns:a16="http://schemas.microsoft.com/office/drawing/2014/main" id="{15A0B287-6D93-4F83-8729-897C1605ACC7}"/>
                    </a:ext>
                  </a:extLst>
                </p:cNvPr>
                <p:cNvPicPr/>
                <p:nvPr/>
              </p:nvPicPr>
              <p:blipFill>
                <a:blip r:embed="rId158"/>
                <a:stretch>
                  <a:fillRect/>
                </a:stretch>
              </p:blipFill>
              <p:spPr>
                <a:xfrm>
                  <a:off x="11781373" y="1327872"/>
                  <a:ext cx="136080" cy="102960"/>
                </a:xfrm>
                <a:prstGeom prst="rect">
                  <a:avLst/>
                </a:prstGeom>
              </p:spPr>
            </p:pic>
          </mc:Fallback>
        </mc:AlternateContent>
      </p:grpSp>
      <p:grpSp>
        <p:nvGrpSpPr>
          <p:cNvPr id="105" name="Gruppieren 104">
            <a:extLst>
              <a:ext uri="{FF2B5EF4-FFF2-40B4-BE49-F238E27FC236}">
                <a16:creationId xmlns:a16="http://schemas.microsoft.com/office/drawing/2014/main" id="{DB94EF73-6141-42EB-A2BE-607AF6025C4F}"/>
              </a:ext>
            </a:extLst>
          </p:cNvPr>
          <p:cNvGrpSpPr/>
          <p:nvPr/>
        </p:nvGrpSpPr>
        <p:grpSpPr>
          <a:xfrm>
            <a:off x="7615813" y="1652592"/>
            <a:ext cx="947520" cy="271080"/>
            <a:chOff x="7615813" y="1652592"/>
            <a:chExt cx="947520" cy="271080"/>
          </a:xfrm>
        </p:grpSpPr>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2750CC08-65B7-4E7B-A71B-4E35332F300F}"/>
                    </a:ext>
                  </a:extLst>
                </p14:cNvPr>
                <p14:cNvContentPartPr/>
                <p14:nvPr/>
              </p14:nvContentPartPr>
              <p14:xfrm>
                <a:off x="7983733" y="1702992"/>
                <a:ext cx="17280" cy="147960"/>
              </p14:xfrm>
            </p:contentPart>
          </mc:Choice>
          <mc:Fallback>
            <p:pic>
              <p:nvPicPr>
                <p:cNvPr id="96" name="Freihand 95">
                  <a:extLst>
                    <a:ext uri="{FF2B5EF4-FFF2-40B4-BE49-F238E27FC236}">
                      <a16:creationId xmlns:a16="http://schemas.microsoft.com/office/drawing/2014/main" id="{2750CC08-65B7-4E7B-A71B-4E35332F300F}"/>
                    </a:ext>
                  </a:extLst>
                </p:cNvPr>
                <p:cNvPicPr/>
                <p:nvPr/>
              </p:nvPicPr>
              <p:blipFill>
                <a:blip r:embed="rId160"/>
                <a:stretch>
                  <a:fillRect/>
                </a:stretch>
              </p:blipFill>
              <p:spPr>
                <a:xfrm>
                  <a:off x="7979413" y="1698672"/>
                  <a:ext cx="25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799EE4A0-B603-4C6F-AF4B-C0B40ED78EC8}"/>
                    </a:ext>
                  </a:extLst>
                </p14:cNvPr>
                <p14:cNvContentPartPr/>
                <p14:nvPr/>
              </p14:nvContentPartPr>
              <p14:xfrm>
                <a:off x="7893733" y="1715592"/>
                <a:ext cx="151200" cy="164520"/>
              </p14:xfrm>
            </p:contentPart>
          </mc:Choice>
          <mc:Fallback>
            <p:pic>
              <p:nvPicPr>
                <p:cNvPr id="97" name="Freihand 96">
                  <a:extLst>
                    <a:ext uri="{FF2B5EF4-FFF2-40B4-BE49-F238E27FC236}">
                      <a16:creationId xmlns:a16="http://schemas.microsoft.com/office/drawing/2014/main" id="{799EE4A0-B603-4C6F-AF4B-C0B40ED78EC8}"/>
                    </a:ext>
                  </a:extLst>
                </p:cNvPr>
                <p:cNvPicPr/>
                <p:nvPr/>
              </p:nvPicPr>
              <p:blipFill>
                <a:blip r:embed="rId162"/>
                <a:stretch>
                  <a:fillRect/>
                </a:stretch>
              </p:blipFill>
              <p:spPr>
                <a:xfrm>
                  <a:off x="7889413" y="1711272"/>
                  <a:ext cx="159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F247A855-92F2-410C-A2A3-3AAC1E98957E}"/>
                    </a:ext>
                  </a:extLst>
                </p14:cNvPr>
                <p14:cNvContentPartPr/>
                <p14:nvPr/>
              </p14:nvContentPartPr>
              <p14:xfrm>
                <a:off x="8085973" y="1670592"/>
                <a:ext cx="477360" cy="178200"/>
              </p14:xfrm>
            </p:contentPart>
          </mc:Choice>
          <mc:Fallback>
            <p:pic>
              <p:nvPicPr>
                <p:cNvPr id="98" name="Freihand 97">
                  <a:extLst>
                    <a:ext uri="{FF2B5EF4-FFF2-40B4-BE49-F238E27FC236}">
                      <a16:creationId xmlns:a16="http://schemas.microsoft.com/office/drawing/2014/main" id="{F247A855-92F2-410C-A2A3-3AAC1E98957E}"/>
                    </a:ext>
                  </a:extLst>
                </p:cNvPr>
                <p:cNvPicPr/>
                <p:nvPr/>
              </p:nvPicPr>
              <p:blipFill>
                <a:blip r:embed="rId164"/>
                <a:stretch>
                  <a:fillRect/>
                </a:stretch>
              </p:blipFill>
              <p:spPr>
                <a:xfrm>
                  <a:off x="8081653" y="1666272"/>
                  <a:ext cx="486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C6B68E4B-659B-4B1D-9694-1184088E7244}"/>
                    </a:ext>
                  </a:extLst>
                </p14:cNvPr>
                <p14:cNvContentPartPr/>
                <p14:nvPr/>
              </p14:nvContentPartPr>
              <p14:xfrm>
                <a:off x="8434813" y="1652592"/>
                <a:ext cx="81000" cy="18720"/>
              </p14:xfrm>
            </p:contentPart>
          </mc:Choice>
          <mc:Fallback>
            <p:pic>
              <p:nvPicPr>
                <p:cNvPr id="99" name="Freihand 98">
                  <a:extLst>
                    <a:ext uri="{FF2B5EF4-FFF2-40B4-BE49-F238E27FC236}">
                      <a16:creationId xmlns:a16="http://schemas.microsoft.com/office/drawing/2014/main" id="{C6B68E4B-659B-4B1D-9694-1184088E7244}"/>
                    </a:ext>
                  </a:extLst>
                </p:cNvPr>
                <p:cNvPicPr/>
                <p:nvPr/>
              </p:nvPicPr>
              <p:blipFill>
                <a:blip r:embed="rId166"/>
                <a:stretch>
                  <a:fillRect/>
                </a:stretch>
              </p:blipFill>
              <p:spPr>
                <a:xfrm>
                  <a:off x="8430493" y="1648272"/>
                  <a:ext cx="89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C8E05D72-0125-4E1F-A0E2-64AB2C5093D5}"/>
                    </a:ext>
                  </a:extLst>
                </p14:cNvPr>
                <p14:cNvContentPartPr/>
                <p14:nvPr/>
              </p14:nvContentPartPr>
              <p14:xfrm>
                <a:off x="7615813" y="1800552"/>
                <a:ext cx="95400" cy="1080"/>
              </p14:xfrm>
            </p:contentPart>
          </mc:Choice>
          <mc:Fallback>
            <p:pic>
              <p:nvPicPr>
                <p:cNvPr id="100" name="Freihand 99">
                  <a:extLst>
                    <a:ext uri="{FF2B5EF4-FFF2-40B4-BE49-F238E27FC236}">
                      <a16:creationId xmlns:a16="http://schemas.microsoft.com/office/drawing/2014/main" id="{C8E05D72-0125-4E1F-A0E2-64AB2C5093D5}"/>
                    </a:ext>
                  </a:extLst>
                </p:cNvPr>
                <p:cNvPicPr/>
                <p:nvPr/>
              </p:nvPicPr>
              <p:blipFill>
                <a:blip r:embed="rId168"/>
                <a:stretch>
                  <a:fillRect/>
                </a:stretch>
              </p:blipFill>
              <p:spPr>
                <a:xfrm>
                  <a:off x="7611493" y="1796232"/>
                  <a:ext cx="1040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F33AA75B-9FD9-4021-8698-E828C21E3A73}"/>
                    </a:ext>
                  </a:extLst>
                </p14:cNvPr>
                <p14:cNvContentPartPr/>
                <p14:nvPr/>
              </p14:nvContentPartPr>
              <p14:xfrm>
                <a:off x="7626253" y="1741512"/>
                <a:ext cx="201240" cy="182160"/>
              </p14:xfrm>
            </p:contentPart>
          </mc:Choice>
          <mc:Fallback>
            <p:pic>
              <p:nvPicPr>
                <p:cNvPr id="101" name="Freihand 100">
                  <a:extLst>
                    <a:ext uri="{FF2B5EF4-FFF2-40B4-BE49-F238E27FC236}">
                      <a16:creationId xmlns:a16="http://schemas.microsoft.com/office/drawing/2014/main" id="{F33AA75B-9FD9-4021-8698-E828C21E3A73}"/>
                    </a:ext>
                  </a:extLst>
                </p:cNvPr>
                <p:cNvPicPr/>
                <p:nvPr/>
              </p:nvPicPr>
              <p:blipFill>
                <a:blip r:embed="rId170"/>
                <a:stretch>
                  <a:fillRect/>
                </a:stretch>
              </p:blipFill>
              <p:spPr>
                <a:xfrm>
                  <a:off x="7621933" y="1737192"/>
                  <a:ext cx="209880" cy="190800"/>
                </a:xfrm>
                <a:prstGeom prst="rect">
                  <a:avLst/>
                </a:prstGeom>
              </p:spPr>
            </p:pic>
          </mc:Fallback>
        </mc:AlternateContent>
      </p:grpSp>
      <p:grpSp>
        <p:nvGrpSpPr>
          <p:cNvPr id="104" name="Gruppieren 103">
            <a:extLst>
              <a:ext uri="{FF2B5EF4-FFF2-40B4-BE49-F238E27FC236}">
                <a16:creationId xmlns:a16="http://schemas.microsoft.com/office/drawing/2014/main" id="{0996B72F-2DBA-4149-A5B7-6A7FBA3B64A1}"/>
              </a:ext>
            </a:extLst>
          </p:cNvPr>
          <p:cNvGrpSpPr/>
          <p:nvPr/>
        </p:nvGrpSpPr>
        <p:grpSpPr>
          <a:xfrm>
            <a:off x="8812813" y="1772832"/>
            <a:ext cx="608400" cy="104040"/>
            <a:chOff x="8812813" y="1772832"/>
            <a:chExt cx="608400" cy="104040"/>
          </a:xfrm>
        </p:grpSpPr>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B86BA6CC-5025-4B5A-B557-85231D9F340D}"/>
                    </a:ext>
                  </a:extLst>
                </p14:cNvPr>
                <p14:cNvContentPartPr/>
                <p14:nvPr/>
              </p14:nvContentPartPr>
              <p14:xfrm>
                <a:off x="8812813" y="1772832"/>
                <a:ext cx="394200" cy="101520"/>
              </p14:xfrm>
            </p:contentPart>
          </mc:Choice>
          <mc:Fallback>
            <p:pic>
              <p:nvPicPr>
                <p:cNvPr id="102" name="Freihand 101">
                  <a:extLst>
                    <a:ext uri="{FF2B5EF4-FFF2-40B4-BE49-F238E27FC236}">
                      <a16:creationId xmlns:a16="http://schemas.microsoft.com/office/drawing/2014/main" id="{B86BA6CC-5025-4B5A-B557-85231D9F340D}"/>
                    </a:ext>
                  </a:extLst>
                </p:cNvPr>
                <p:cNvPicPr/>
                <p:nvPr/>
              </p:nvPicPr>
              <p:blipFill>
                <a:blip r:embed="rId172"/>
                <a:stretch>
                  <a:fillRect/>
                </a:stretch>
              </p:blipFill>
              <p:spPr>
                <a:xfrm>
                  <a:off x="8808493" y="1768512"/>
                  <a:ext cx="402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D9DA4E5F-AB2F-47DC-B1D0-740E01E27914}"/>
                    </a:ext>
                  </a:extLst>
                </p14:cNvPr>
                <p14:cNvContentPartPr/>
                <p14:nvPr/>
              </p14:nvContentPartPr>
              <p14:xfrm>
                <a:off x="9179293" y="1801272"/>
                <a:ext cx="241920" cy="75600"/>
              </p14:xfrm>
            </p:contentPart>
          </mc:Choice>
          <mc:Fallback>
            <p:pic>
              <p:nvPicPr>
                <p:cNvPr id="103" name="Freihand 102">
                  <a:extLst>
                    <a:ext uri="{FF2B5EF4-FFF2-40B4-BE49-F238E27FC236}">
                      <a16:creationId xmlns:a16="http://schemas.microsoft.com/office/drawing/2014/main" id="{D9DA4E5F-AB2F-47DC-B1D0-740E01E27914}"/>
                    </a:ext>
                  </a:extLst>
                </p:cNvPr>
                <p:cNvPicPr/>
                <p:nvPr/>
              </p:nvPicPr>
              <p:blipFill>
                <a:blip r:embed="rId174"/>
                <a:stretch>
                  <a:fillRect/>
                </a:stretch>
              </p:blipFill>
              <p:spPr>
                <a:xfrm>
                  <a:off x="9174973" y="1796952"/>
                  <a:ext cx="250560" cy="84240"/>
                </a:xfrm>
                <a:prstGeom prst="rect">
                  <a:avLst/>
                </a:prstGeom>
              </p:spPr>
            </p:pic>
          </mc:Fallback>
        </mc:AlternateContent>
      </p:grpSp>
      <p:grpSp>
        <p:nvGrpSpPr>
          <p:cNvPr id="116" name="Gruppieren 115">
            <a:extLst>
              <a:ext uri="{FF2B5EF4-FFF2-40B4-BE49-F238E27FC236}">
                <a16:creationId xmlns:a16="http://schemas.microsoft.com/office/drawing/2014/main" id="{764255FF-3C6B-4B25-A322-EB083874B8B3}"/>
              </a:ext>
            </a:extLst>
          </p:cNvPr>
          <p:cNvGrpSpPr/>
          <p:nvPr/>
        </p:nvGrpSpPr>
        <p:grpSpPr>
          <a:xfrm>
            <a:off x="9666733" y="1664472"/>
            <a:ext cx="1106640" cy="192240"/>
            <a:chOff x="9666733" y="1664472"/>
            <a:chExt cx="1106640" cy="192240"/>
          </a:xfrm>
        </p:grpSpPr>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EF4D5535-5858-4E0E-BB6A-DA1358F51A64}"/>
                    </a:ext>
                  </a:extLst>
                </p14:cNvPr>
                <p14:cNvContentPartPr/>
                <p14:nvPr/>
              </p14:nvContentPartPr>
              <p14:xfrm>
                <a:off x="9697693" y="1735032"/>
                <a:ext cx="30600" cy="121680"/>
              </p14:xfrm>
            </p:contentPart>
          </mc:Choice>
          <mc:Fallback>
            <p:pic>
              <p:nvPicPr>
                <p:cNvPr id="106" name="Freihand 105">
                  <a:extLst>
                    <a:ext uri="{FF2B5EF4-FFF2-40B4-BE49-F238E27FC236}">
                      <a16:creationId xmlns:a16="http://schemas.microsoft.com/office/drawing/2014/main" id="{EF4D5535-5858-4E0E-BB6A-DA1358F51A64}"/>
                    </a:ext>
                  </a:extLst>
                </p:cNvPr>
                <p:cNvPicPr/>
                <p:nvPr/>
              </p:nvPicPr>
              <p:blipFill>
                <a:blip r:embed="rId176"/>
                <a:stretch>
                  <a:fillRect/>
                </a:stretch>
              </p:blipFill>
              <p:spPr>
                <a:xfrm>
                  <a:off x="9693373" y="1730712"/>
                  <a:ext cx="39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DA78F131-2800-4879-A441-151F9ACAAAEC}"/>
                    </a:ext>
                  </a:extLst>
                </p14:cNvPr>
                <p14:cNvContentPartPr/>
                <p14:nvPr/>
              </p14:nvContentPartPr>
              <p14:xfrm>
                <a:off x="9666733" y="1712352"/>
                <a:ext cx="155520" cy="135720"/>
              </p14:xfrm>
            </p:contentPart>
          </mc:Choice>
          <mc:Fallback>
            <p:pic>
              <p:nvPicPr>
                <p:cNvPr id="107" name="Freihand 106">
                  <a:extLst>
                    <a:ext uri="{FF2B5EF4-FFF2-40B4-BE49-F238E27FC236}">
                      <a16:creationId xmlns:a16="http://schemas.microsoft.com/office/drawing/2014/main" id="{DA78F131-2800-4879-A441-151F9ACAAAEC}"/>
                    </a:ext>
                  </a:extLst>
                </p:cNvPr>
                <p:cNvPicPr/>
                <p:nvPr/>
              </p:nvPicPr>
              <p:blipFill>
                <a:blip r:embed="rId178"/>
                <a:stretch>
                  <a:fillRect/>
                </a:stretch>
              </p:blipFill>
              <p:spPr>
                <a:xfrm>
                  <a:off x="9662413" y="1708032"/>
                  <a:ext cx="164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FD9825E5-A98E-454B-AFD6-EFFC9F2E6FA8}"/>
                    </a:ext>
                  </a:extLst>
                </p14:cNvPr>
                <p14:cNvContentPartPr/>
                <p14:nvPr/>
              </p14:nvContentPartPr>
              <p14:xfrm>
                <a:off x="9829453" y="1782912"/>
                <a:ext cx="51840" cy="61920"/>
              </p14:xfrm>
            </p:contentPart>
          </mc:Choice>
          <mc:Fallback>
            <p:pic>
              <p:nvPicPr>
                <p:cNvPr id="108" name="Freihand 107">
                  <a:extLst>
                    <a:ext uri="{FF2B5EF4-FFF2-40B4-BE49-F238E27FC236}">
                      <a16:creationId xmlns:a16="http://schemas.microsoft.com/office/drawing/2014/main" id="{FD9825E5-A98E-454B-AFD6-EFFC9F2E6FA8}"/>
                    </a:ext>
                  </a:extLst>
                </p:cNvPr>
                <p:cNvPicPr/>
                <p:nvPr/>
              </p:nvPicPr>
              <p:blipFill>
                <a:blip r:embed="rId180"/>
                <a:stretch>
                  <a:fillRect/>
                </a:stretch>
              </p:blipFill>
              <p:spPr>
                <a:xfrm>
                  <a:off x="9825133" y="1778592"/>
                  <a:ext cx="60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0AF19F1E-0B39-46A7-8D32-A38F60C941EA}"/>
                    </a:ext>
                  </a:extLst>
                </p14:cNvPr>
                <p14:cNvContentPartPr/>
                <p14:nvPr/>
              </p14:nvContentPartPr>
              <p14:xfrm>
                <a:off x="9893893" y="1706232"/>
                <a:ext cx="255600" cy="131400"/>
              </p14:xfrm>
            </p:contentPart>
          </mc:Choice>
          <mc:Fallback>
            <p:pic>
              <p:nvPicPr>
                <p:cNvPr id="109" name="Freihand 108">
                  <a:extLst>
                    <a:ext uri="{FF2B5EF4-FFF2-40B4-BE49-F238E27FC236}">
                      <a16:creationId xmlns:a16="http://schemas.microsoft.com/office/drawing/2014/main" id="{0AF19F1E-0B39-46A7-8D32-A38F60C941EA}"/>
                    </a:ext>
                  </a:extLst>
                </p:cNvPr>
                <p:cNvPicPr/>
                <p:nvPr/>
              </p:nvPicPr>
              <p:blipFill>
                <a:blip r:embed="rId182"/>
                <a:stretch>
                  <a:fillRect/>
                </a:stretch>
              </p:blipFill>
              <p:spPr>
                <a:xfrm>
                  <a:off x="9889573" y="1701912"/>
                  <a:ext cx="264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C1338D21-192D-4081-88EC-74E0B6E93AFB}"/>
                    </a:ext>
                  </a:extLst>
                </p14:cNvPr>
                <p14:cNvContentPartPr/>
                <p14:nvPr/>
              </p14:nvContentPartPr>
              <p14:xfrm>
                <a:off x="10149853" y="1698672"/>
                <a:ext cx="376560" cy="133560"/>
              </p14:xfrm>
            </p:contentPart>
          </mc:Choice>
          <mc:Fallback>
            <p:pic>
              <p:nvPicPr>
                <p:cNvPr id="110" name="Freihand 109">
                  <a:extLst>
                    <a:ext uri="{FF2B5EF4-FFF2-40B4-BE49-F238E27FC236}">
                      <a16:creationId xmlns:a16="http://schemas.microsoft.com/office/drawing/2014/main" id="{C1338D21-192D-4081-88EC-74E0B6E93AFB}"/>
                    </a:ext>
                  </a:extLst>
                </p:cNvPr>
                <p:cNvPicPr/>
                <p:nvPr/>
              </p:nvPicPr>
              <p:blipFill>
                <a:blip r:embed="rId184"/>
                <a:stretch>
                  <a:fillRect/>
                </a:stretch>
              </p:blipFill>
              <p:spPr>
                <a:xfrm>
                  <a:off x="10145533" y="1694352"/>
                  <a:ext cx="385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2E4B827B-BA97-4EFB-A9F9-988DCB56F2E8}"/>
                    </a:ext>
                  </a:extLst>
                </p14:cNvPr>
                <p14:cNvContentPartPr/>
                <p14:nvPr/>
              </p14:nvContentPartPr>
              <p14:xfrm>
                <a:off x="10531813" y="1742952"/>
                <a:ext cx="72720" cy="71280"/>
              </p14:xfrm>
            </p:contentPart>
          </mc:Choice>
          <mc:Fallback>
            <p:pic>
              <p:nvPicPr>
                <p:cNvPr id="111" name="Freihand 110">
                  <a:extLst>
                    <a:ext uri="{FF2B5EF4-FFF2-40B4-BE49-F238E27FC236}">
                      <a16:creationId xmlns:a16="http://schemas.microsoft.com/office/drawing/2014/main" id="{2E4B827B-BA97-4EFB-A9F9-988DCB56F2E8}"/>
                    </a:ext>
                  </a:extLst>
                </p:cNvPr>
                <p:cNvPicPr/>
                <p:nvPr/>
              </p:nvPicPr>
              <p:blipFill>
                <a:blip r:embed="rId186"/>
                <a:stretch>
                  <a:fillRect/>
                </a:stretch>
              </p:blipFill>
              <p:spPr>
                <a:xfrm>
                  <a:off x="10527493" y="1738632"/>
                  <a:ext cx="81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647B33AA-11FA-49CF-99F4-27C231571A93}"/>
                    </a:ext>
                  </a:extLst>
                </p14:cNvPr>
                <p14:cNvContentPartPr/>
                <p14:nvPr/>
              </p14:nvContentPartPr>
              <p14:xfrm>
                <a:off x="10647733" y="1664472"/>
                <a:ext cx="125640" cy="146160"/>
              </p14:xfrm>
            </p:contentPart>
          </mc:Choice>
          <mc:Fallback>
            <p:pic>
              <p:nvPicPr>
                <p:cNvPr id="112" name="Freihand 111">
                  <a:extLst>
                    <a:ext uri="{FF2B5EF4-FFF2-40B4-BE49-F238E27FC236}">
                      <a16:creationId xmlns:a16="http://schemas.microsoft.com/office/drawing/2014/main" id="{647B33AA-11FA-49CF-99F4-27C231571A93}"/>
                    </a:ext>
                  </a:extLst>
                </p:cNvPr>
                <p:cNvPicPr/>
                <p:nvPr/>
              </p:nvPicPr>
              <p:blipFill>
                <a:blip r:embed="rId188"/>
                <a:stretch>
                  <a:fillRect/>
                </a:stretch>
              </p:blipFill>
              <p:spPr>
                <a:xfrm>
                  <a:off x="10643413" y="1660152"/>
                  <a:ext cx="134280" cy="154800"/>
                </a:xfrm>
                <a:prstGeom prst="rect">
                  <a:avLst/>
                </a:prstGeom>
              </p:spPr>
            </p:pic>
          </mc:Fallback>
        </mc:AlternateContent>
      </p:grpSp>
      <p:grpSp>
        <p:nvGrpSpPr>
          <p:cNvPr id="118" name="Gruppieren 117">
            <a:extLst>
              <a:ext uri="{FF2B5EF4-FFF2-40B4-BE49-F238E27FC236}">
                <a16:creationId xmlns:a16="http://schemas.microsoft.com/office/drawing/2014/main" id="{21A09DFA-BE96-4AE1-9E7A-3757A047E1AC}"/>
              </a:ext>
            </a:extLst>
          </p:cNvPr>
          <p:cNvGrpSpPr/>
          <p:nvPr/>
        </p:nvGrpSpPr>
        <p:grpSpPr>
          <a:xfrm>
            <a:off x="10958413" y="1615152"/>
            <a:ext cx="982080" cy="183960"/>
            <a:chOff x="10958413" y="1615152"/>
            <a:chExt cx="982080" cy="183960"/>
          </a:xfrm>
        </p:grpSpPr>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5F2ACD64-79A7-4F04-8893-EF1806DF967E}"/>
                    </a:ext>
                  </a:extLst>
                </p14:cNvPr>
                <p14:cNvContentPartPr/>
                <p14:nvPr/>
              </p14:nvContentPartPr>
              <p14:xfrm>
                <a:off x="10958413" y="1615152"/>
                <a:ext cx="211320" cy="165240"/>
              </p14:xfrm>
            </p:contentPart>
          </mc:Choice>
          <mc:Fallback>
            <p:pic>
              <p:nvPicPr>
                <p:cNvPr id="113" name="Freihand 112">
                  <a:extLst>
                    <a:ext uri="{FF2B5EF4-FFF2-40B4-BE49-F238E27FC236}">
                      <a16:creationId xmlns:a16="http://schemas.microsoft.com/office/drawing/2014/main" id="{5F2ACD64-79A7-4F04-8893-EF1806DF967E}"/>
                    </a:ext>
                  </a:extLst>
                </p:cNvPr>
                <p:cNvPicPr/>
                <p:nvPr/>
              </p:nvPicPr>
              <p:blipFill>
                <a:blip r:embed="rId190"/>
                <a:stretch>
                  <a:fillRect/>
                </a:stretch>
              </p:blipFill>
              <p:spPr>
                <a:xfrm>
                  <a:off x="10954093" y="1610832"/>
                  <a:ext cx="219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Freihand 113">
                  <a:extLst>
                    <a:ext uri="{FF2B5EF4-FFF2-40B4-BE49-F238E27FC236}">
                      <a16:creationId xmlns:a16="http://schemas.microsoft.com/office/drawing/2014/main" id="{9F0B912C-46C3-4B4A-AC3D-F7C21C8E84A7}"/>
                    </a:ext>
                  </a:extLst>
                </p14:cNvPr>
                <p14:cNvContentPartPr/>
                <p14:nvPr/>
              </p14:nvContentPartPr>
              <p14:xfrm>
                <a:off x="11060293" y="1723872"/>
                <a:ext cx="496800" cy="64080"/>
              </p14:xfrm>
            </p:contentPart>
          </mc:Choice>
          <mc:Fallback>
            <p:pic>
              <p:nvPicPr>
                <p:cNvPr id="114" name="Freihand 113">
                  <a:extLst>
                    <a:ext uri="{FF2B5EF4-FFF2-40B4-BE49-F238E27FC236}">
                      <a16:creationId xmlns:a16="http://schemas.microsoft.com/office/drawing/2014/main" id="{9F0B912C-46C3-4B4A-AC3D-F7C21C8E84A7}"/>
                    </a:ext>
                  </a:extLst>
                </p:cNvPr>
                <p:cNvPicPr/>
                <p:nvPr/>
              </p:nvPicPr>
              <p:blipFill>
                <a:blip r:embed="rId192"/>
                <a:stretch>
                  <a:fillRect/>
                </a:stretch>
              </p:blipFill>
              <p:spPr>
                <a:xfrm>
                  <a:off x="11055973" y="1719552"/>
                  <a:ext cx="505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11DB642A-4A80-4A9E-B448-ECBA4C7FEF94}"/>
                    </a:ext>
                  </a:extLst>
                </p14:cNvPr>
                <p14:cNvContentPartPr/>
                <p14:nvPr/>
              </p14:nvContentPartPr>
              <p14:xfrm>
                <a:off x="11585533" y="1724952"/>
                <a:ext cx="354960" cy="74160"/>
              </p14:xfrm>
            </p:contentPart>
          </mc:Choice>
          <mc:Fallback>
            <p:pic>
              <p:nvPicPr>
                <p:cNvPr id="117" name="Freihand 116">
                  <a:extLst>
                    <a:ext uri="{FF2B5EF4-FFF2-40B4-BE49-F238E27FC236}">
                      <a16:creationId xmlns:a16="http://schemas.microsoft.com/office/drawing/2014/main" id="{11DB642A-4A80-4A9E-B448-ECBA4C7FEF94}"/>
                    </a:ext>
                  </a:extLst>
                </p:cNvPr>
                <p:cNvPicPr/>
                <p:nvPr/>
              </p:nvPicPr>
              <p:blipFill>
                <a:blip r:embed="rId194"/>
                <a:stretch>
                  <a:fillRect/>
                </a:stretch>
              </p:blipFill>
              <p:spPr>
                <a:xfrm>
                  <a:off x="11581213" y="1720632"/>
                  <a:ext cx="363600" cy="82800"/>
                </a:xfrm>
                <a:prstGeom prst="rect">
                  <a:avLst/>
                </a:prstGeom>
              </p:spPr>
            </p:pic>
          </mc:Fallback>
        </mc:AlternateContent>
      </p:grpSp>
      <p:grpSp>
        <p:nvGrpSpPr>
          <p:cNvPr id="136" name="Gruppieren 135">
            <a:extLst>
              <a:ext uri="{FF2B5EF4-FFF2-40B4-BE49-F238E27FC236}">
                <a16:creationId xmlns:a16="http://schemas.microsoft.com/office/drawing/2014/main" id="{1736F5FE-1BF6-40DF-B095-3EFED6F9772C}"/>
              </a:ext>
            </a:extLst>
          </p:cNvPr>
          <p:cNvGrpSpPr/>
          <p:nvPr/>
        </p:nvGrpSpPr>
        <p:grpSpPr>
          <a:xfrm>
            <a:off x="7962493" y="1981272"/>
            <a:ext cx="643680" cy="168120"/>
            <a:chOff x="7962493" y="1981272"/>
            <a:chExt cx="643680" cy="168120"/>
          </a:xfrm>
        </p:grpSpPr>
        <mc:AlternateContent xmlns:mc="http://schemas.openxmlformats.org/markup-compatibility/2006">
          <mc:Choice xmlns:p14="http://schemas.microsoft.com/office/powerpoint/2010/main" Requires="p14">
            <p:contentPart p14:bwMode="auto" r:id="rId195">
              <p14:nvContentPartPr>
                <p14:cNvPr id="119" name="Freihand 118">
                  <a:extLst>
                    <a:ext uri="{FF2B5EF4-FFF2-40B4-BE49-F238E27FC236}">
                      <a16:creationId xmlns:a16="http://schemas.microsoft.com/office/drawing/2014/main" id="{819F1B20-120C-4C2D-8732-6A358EE597FC}"/>
                    </a:ext>
                  </a:extLst>
                </p14:cNvPr>
                <p14:cNvContentPartPr/>
                <p14:nvPr/>
              </p14:nvContentPartPr>
              <p14:xfrm>
                <a:off x="7962493" y="1981272"/>
                <a:ext cx="149400" cy="168120"/>
              </p14:xfrm>
            </p:contentPart>
          </mc:Choice>
          <mc:Fallback>
            <p:pic>
              <p:nvPicPr>
                <p:cNvPr id="119" name="Freihand 118">
                  <a:extLst>
                    <a:ext uri="{FF2B5EF4-FFF2-40B4-BE49-F238E27FC236}">
                      <a16:creationId xmlns:a16="http://schemas.microsoft.com/office/drawing/2014/main" id="{819F1B20-120C-4C2D-8732-6A358EE597FC}"/>
                    </a:ext>
                  </a:extLst>
                </p:cNvPr>
                <p:cNvPicPr/>
                <p:nvPr/>
              </p:nvPicPr>
              <p:blipFill>
                <a:blip r:embed="rId196"/>
                <a:stretch>
                  <a:fillRect/>
                </a:stretch>
              </p:blipFill>
              <p:spPr>
                <a:xfrm>
                  <a:off x="7958173" y="1976952"/>
                  <a:ext cx="158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0" name="Freihand 119">
                  <a:extLst>
                    <a:ext uri="{FF2B5EF4-FFF2-40B4-BE49-F238E27FC236}">
                      <a16:creationId xmlns:a16="http://schemas.microsoft.com/office/drawing/2014/main" id="{A69F291F-E166-4DDC-95D6-D2B2A0237114}"/>
                    </a:ext>
                  </a:extLst>
                </p14:cNvPr>
                <p14:cNvContentPartPr/>
                <p14:nvPr/>
              </p14:nvContentPartPr>
              <p14:xfrm>
                <a:off x="8039533" y="2055072"/>
                <a:ext cx="430920" cy="66600"/>
              </p14:xfrm>
            </p:contentPart>
          </mc:Choice>
          <mc:Fallback>
            <p:pic>
              <p:nvPicPr>
                <p:cNvPr id="120" name="Freihand 119">
                  <a:extLst>
                    <a:ext uri="{FF2B5EF4-FFF2-40B4-BE49-F238E27FC236}">
                      <a16:creationId xmlns:a16="http://schemas.microsoft.com/office/drawing/2014/main" id="{A69F291F-E166-4DDC-95D6-D2B2A0237114}"/>
                    </a:ext>
                  </a:extLst>
                </p:cNvPr>
                <p:cNvPicPr/>
                <p:nvPr/>
              </p:nvPicPr>
              <p:blipFill>
                <a:blip r:embed="rId198"/>
                <a:stretch>
                  <a:fillRect/>
                </a:stretch>
              </p:blipFill>
              <p:spPr>
                <a:xfrm>
                  <a:off x="8035213" y="2050752"/>
                  <a:ext cx="439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1" name="Freihand 120">
                  <a:extLst>
                    <a:ext uri="{FF2B5EF4-FFF2-40B4-BE49-F238E27FC236}">
                      <a16:creationId xmlns:a16="http://schemas.microsoft.com/office/drawing/2014/main" id="{B5FDFF42-18CB-4820-AF80-4B09BC22F8D2}"/>
                    </a:ext>
                  </a:extLst>
                </p14:cNvPr>
                <p14:cNvContentPartPr/>
                <p14:nvPr/>
              </p14:nvContentPartPr>
              <p14:xfrm>
                <a:off x="8521933" y="2061912"/>
                <a:ext cx="84240" cy="55080"/>
              </p14:xfrm>
            </p:contentPart>
          </mc:Choice>
          <mc:Fallback>
            <p:pic>
              <p:nvPicPr>
                <p:cNvPr id="121" name="Freihand 120">
                  <a:extLst>
                    <a:ext uri="{FF2B5EF4-FFF2-40B4-BE49-F238E27FC236}">
                      <a16:creationId xmlns:a16="http://schemas.microsoft.com/office/drawing/2014/main" id="{B5FDFF42-18CB-4820-AF80-4B09BC22F8D2}"/>
                    </a:ext>
                  </a:extLst>
                </p:cNvPr>
                <p:cNvPicPr/>
                <p:nvPr/>
              </p:nvPicPr>
              <p:blipFill>
                <a:blip r:embed="rId200"/>
                <a:stretch>
                  <a:fillRect/>
                </a:stretch>
              </p:blipFill>
              <p:spPr>
                <a:xfrm>
                  <a:off x="8517613" y="2057592"/>
                  <a:ext cx="92880" cy="63720"/>
                </a:xfrm>
                <a:prstGeom prst="rect">
                  <a:avLst/>
                </a:prstGeom>
              </p:spPr>
            </p:pic>
          </mc:Fallback>
        </mc:AlternateContent>
      </p:grpSp>
      <p:grpSp>
        <p:nvGrpSpPr>
          <p:cNvPr id="135" name="Gruppieren 134">
            <a:extLst>
              <a:ext uri="{FF2B5EF4-FFF2-40B4-BE49-F238E27FC236}">
                <a16:creationId xmlns:a16="http://schemas.microsoft.com/office/drawing/2014/main" id="{68AEF7C6-2106-4B8B-A537-5E84EF1D1A11}"/>
              </a:ext>
            </a:extLst>
          </p:cNvPr>
          <p:cNvGrpSpPr/>
          <p:nvPr/>
        </p:nvGrpSpPr>
        <p:grpSpPr>
          <a:xfrm>
            <a:off x="8908933" y="1947432"/>
            <a:ext cx="1357560" cy="195840"/>
            <a:chOff x="8908933" y="1947432"/>
            <a:chExt cx="1357560" cy="195840"/>
          </a:xfrm>
        </p:grpSpPr>
        <mc:AlternateContent xmlns:mc="http://schemas.openxmlformats.org/markup-compatibility/2006">
          <mc:Choice xmlns:p14="http://schemas.microsoft.com/office/powerpoint/2010/main" Requires="p14">
            <p:contentPart p14:bwMode="auto" r:id="rId201">
              <p14:nvContentPartPr>
                <p14:cNvPr id="122" name="Freihand 121">
                  <a:extLst>
                    <a:ext uri="{FF2B5EF4-FFF2-40B4-BE49-F238E27FC236}">
                      <a16:creationId xmlns:a16="http://schemas.microsoft.com/office/drawing/2014/main" id="{AB44EDBA-7A6E-43F6-821D-C251D33D4D44}"/>
                    </a:ext>
                  </a:extLst>
                </p14:cNvPr>
                <p14:cNvContentPartPr/>
                <p14:nvPr/>
              </p14:nvContentPartPr>
              <p14:xfrm>
                <a:off x="8908933" y="2066952"/>
                <a:ext cx="352080" cy="76320"/>
              </p14:xfrm>
            </p:contentPart>
          </mc:Choice>
          <mc:Fallback>
            <p:pic>
              <p:nvPicPr>
                <p:cNvPr id="122" name="Freihand 121">
                  <a:extLst>
                    <a:ext uri="{FF2B5EF4-FFF2-40B4-BE49-F238E27FC236}">
                      <a16:creationId xmlns:a16="http://schemas.microsoft.com/office/drawing/2014/main" id="{AB44EDBA-7A6E-43F6-821D-C251D33D4D44}"/>
                    </a:ext>
                  </a:extLst>
                </p:cNvPr>
                <p:cNvPicPr/>
                <p:nvPr/>
              </p:nvPicPr>
              <p:blipFill>
                <a:blip r:embed="rId202"/>
                <a:stretch>
                  <a:fillRect/>
                </a:stretch>
              </p:blipFill>
              <p:spPr>
                <a:xfrm>
                  <a:off x="8904613" y="2062632"/>
                  <a:ext cx="360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3" name="Freihand 122">
                  <a:extLst>
                    <a:ext uri="{FF2B5EF4-FFF2-40B4-BE49-F238E27FC236}">
                      <a16:creationId xmlns:a16="http://schemas.microsoft.com/office/drawing/2014/main" id="{42395CBF-BA0A-4ACC-AA37-A9B1703F4764}"/>
                    </a:ext>
                  </a:extLst>
                </p14:cNvPr>
                <p14:cNvContentPartPr/>
                <p14:nvPr/>
              </p14:nvContentPartPr>
              <p14:xfrm>
                <a:off x="9314653" y="2051832"/>
                <a:ext cx="104040" cy="79200"/>
              </p14:xfrm>
            </p:contentPart>
          </mc:Choice>
          <mc:Fallback>
            <p:pic>
              <p:nvPicPr>
                <p:cNvPr id="123" name="Freihand 122">
                  <a:extLst>
                    <a:ext uri="{FF2B5EF4-FFF2-40B4-BE49-F238E27FC236}">
                      <a16:creationId xmlns:a16="http://schemas.microsoft.com/office/drawing/2014/main" id="{42395CBF-BA0A-4ACC-AA37-A9B1703F4764}"/>
                    </a:ext>
                  </a:extLst>
                </p:cNvPr>
                <p:cNvPicPr/>
                <p:nvPr/>
              </p:nvPicPr>
              <p:blipFill>
                <a:blip r:embed="rId204"/>
                <a:stretch>
                  <a:fillRect/>
                </a:stretch>
              </p:blipFill>
              <p:spPr>
                <a:xfrm>
                  <a:off x="9310333" y="2047512"/>
                  <a:ext cx="112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4" name="Freihand 123">
                  <a:extLst>
                    <a:ext uri="{FF2B5EF4-FFF2-40B4-BE49-F238E27FC236}">
                      <a16:creationId xmlns:a16="http://schemas.microsoft.com/office/drawing/2014/main" id="{81D4C580-E545-44C7-916B-E55A206AADBE}"/>
                    </a:ext>
                  </a:extLst>
                </p14:cNvPr>
                <p14:cNvContentPartPr/>
                <p14:nvPr/>
              </p14:nvContentPartPr>
              <p14:xfrm>
                <a:off x="9416893" y="2047872"/>
                <a:ext cx="87840" cy="74880"/>
              </p14:xfrm>
            </p:contentPart>
          </mc:Choice>
          <mc:Fallback>
            <p:pic>
              <p:nvPicPr>
                <p:cNvPr id="124" name="Freihand 123">
                  <a:extLst>
                    <a:ext uri="{FF2B5EF4-FFF2-40B4-BE49-F238E27FC236}">
                      <a16:creationId xmlns:a16="http://schemas.microsoft.com/office/drawing/2014/main" id="{81D4C580-E545-44C7-916B-E55A206AADBE}"/>
                    </a:ext>
                  </a:extLst>
                </p:cNvPr>
                <p:cNvPicPr/>
                <p:nvPr/>
              </p:nvPicPr>
              <p:blipFill>
                <a:blip r:embed="rId206"/>
                <a:stretch>
                  <a:fillRect/>
                </a:stretch>
              </p:blipFill>
              <p:spPr>
                <a:xfrm>
                  <a:off x="9412573" y="2043552"/>
                  <a:ext cx="96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5" name="Freihand 124">
                  <a:extLst>
                    <a:ext uri="{FF2B5EF4-FFF2-40B4-BE49-F238E27FC236}">
                      <a16:creationId xmlns:a16="http://schemas.microsoft.com/office/drawing/2014/main" id="{8D53F0D0-5DE9-4534-A8E4-1831531F22B1}"/>
                    </a:ext>
                  </a:extLst>
                </p14:cNvPr>
                <p14:cNvContentPartPr/>
                <p14:nvPr/>
              </p14:nvContentPartPr>
              <p14:xfrm>
                <a:off x="9516613" y="2067672"/>
                <a:ext cx="186480" cy="29880"/>
              </p14:xfrm>
            </p:contentPart>
          </mc:Choice>
          <mc:Fallback>
            <p:pic>
              <p:nvPicPr>
                <p:cNvPr id="125" name="Freihand 124">
                  <a:extLst>
                    <a:ext uri="{FF2B5EF4-FFF2-40B4-BE49-F238E27FC236}">
                      <a16:creationId xmlns:a16="http://schemas.microsoft.com/office/drawing/2014/main" id="{8D53F0D0-5DE9-4534-A8E4-1831531F22B1}"/>
                    </a:ext>
                  </a:extLst>
                </p:cNvPr>
                <p:cNvPicPr/>
                <p:nvPr/>
              </p:nvPicPr>
              <p:blipFill>
                <a:blip r:embed="rId208"/>
                <a:stretch>
                  <a:fillRect/>
                </a:stretch>
              </p:blipFill>
              <p:spPr>
                <a:xfrm>
                  <a:off x="9512293" y="2063352"/>
                  <a:ext cx="195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6" name="Freihand 125">
                  <a:extLst>
                    <a:ext uri="{FF2B5EF4-FFF2-40B4-BE49-F238E27FC236}">
                      <a16:creationId xmlns:a16="http://schemas.microsoft.com/office/drawing/2014/main" id="{85106B67-D98D-416C-A272-3870E0F572C6}"/>
                    </a:ext>
                  </a:extLst>
                </p14:cNvPr>
                <p14:cNvContentPartPr/>
                <p14:nvPr/>
              </p14:nvContentPartPr>
              <p14:xfrm>
                <a:off x="9213853" y="1995672"/>
                <a:ext cx="145440" cy="6480"/>
              </p14:xfrm>
            </p:contentPart>
          </mc:Choice>
          <mc:Fallback>
            <p:pic>
              <p:nvPicPr>
                <p:cNvPr id="126" name="Freihand 125">
                  <a:extLst>
                    <a:ext uri="{FF2B5EF4-FFF2-40B4-BE49-F238E27FC236}">
                      <a16:creationId xmlns:a16="http://schemas.microsoft.com/office/drawing/2014/main" id="{85106B67-D98D-416C-A272-3870E0F572C6}"/>
                    </a:ext>
                  </a:extLst>
                </p:cNvPr>
                <p:cNvPicPr/>
                <p:nvPr/>
              </p:nvPicPr>
              <p:blipFill>
                <a:blip r:embed="rId210"/>
                <a:stretch>
                  <a:fillRect/>
                </a:stretch>
              </p:blipFill>
              <p:spPr>
                <a:xfrm>
                  <a:off x="9209533" y="1991352"/>
                  <a:ext cx="154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7" name="Freihand 126">
                  <a:extLst>
                    <a:ext uri="{FF2B5EF4-FFF2-40B4-BE49-F238E27FC236}">
                      <a16:creationId xmlns:a16="http://schemas.microsoft.com/office/drawing/2014/main" id="{7493F8AF-F232-4393-9864-B5DAD23A6046}"/>
                    </a:ext>
                  </a:extLst>
                </p14:cNvPr>
                <p14:cNvContentPartPr/>
                <p14:nvPr/>
              </p14:nvContentPartPr>
              <p14:xfrm>
                <a:off x="9875173" y="2024832"/>
                <a:ext cx="180000" cy="114120"/>
              </p14:xfrm>
            </p:contentPart>
          </mc:Choice>
          <mc:Fallback>
            <p:pic>
              <p:nvPicPr>
                <p:cNvPr id="127" name="Freihand 126">
                  <a:extLst>
                    <a:ext uri="{FF2B5EF4-FFF2-40B4-BE49-F238E27FC236}">
                      <a16:creationId xmlns:a16="http://schemas.microsoft.com/office/drawing/2014/main" id="{7493F8AF-F232-4393-9864-B5DAD23A6046}"/>
                    </a:ext>
                  </a:extLst>
                </p:cNvPr>
                <p:cNvPicPr/>
                <p:nvPr/>
              </p:nvPicPr>
              <p:blipFill>
                <a:blip r:embed="rId212"/>
                <a:stretch>
                  <a:fillRect/>
                </a:stretch>
              </p:blipFill>
              <p:spPr>
                <a:xfrm>
                  <a:off x="9870853" y="2020512"/>
                  <a:ext cx="188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8" name="Freihand 127">
                  <a:extLst>
                    <a:ext uri="{FF2B5EF4-FFF2-40B4-BE49-F238E27FC236}">
                      <a16:creationId xmlns:a16="http://schemas.microsoft.com/office/drawing/2014/main" id="{4A66FA1F-DEAB-4ABD-86BF-D7A00083BA31}"/>
                    </a:ext>
                  </a:extLst>
                </p14:cNvPr>
                <p14:cNvContentPartPr/>
                <p14:nvPr/>
              </p14:nvContentPartPr>
              <p14:xfrm>
                <a:off x="10028893" y="1985592"/>
                <a:ext cx="70560" cy="42480"/>
              </p14:xfrm>
            </p:contentPart>
          </mc:Choice>
          <mc:Fallback>
            <p:pic>
              <p:nvPicPr>
                <p:cNvPr id="128" name="Freihand 127">
                  <a:extLst>
                    <a:ext uri="{FF2B5EF4-FFF2-40B4-BE49-F238E27FC236}">
                      <a16:creationId xmlns:a16="http://schemas.microsoft.com/office/drawing/2014/main" id="{4A66FA1F-DEAB-4ABD-86BF-D7A00083BA31}"/>
                    </a:ext>
                  </a:extLst>
                </p:cNvPr>
                <p:cNvPicPr/>
                <p:nvPr/>
              </p:nvPicPr>
              <p:blipFill>
                <a:blip r:embed="rId214"/>
                <a:stretch>
                  <a:fillRect/>
                </a:stretch>
              </p:blipFill>
              <p:spPr>
                <a:xfrm>
                  <a:off x="10024573" y="1981272"/>
                  <a:ext cx="79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9" name="Freihand 128">
                  <a:extLst>
                    <a:ext uri="{FF2B5EF4-FFF2-40B4-BE49-F238E27FC236}">
                      <a16:creationId xmlns:a16="http://schemas.microsoft.com/office/drawing/2014/main" id="{0E2F6DCA-2848-4FBA-B8AC-4FE4CEB25A80}"/>
                    </a:ext>
                  </a:extLst>
                </p14:cNvPr>
                <p14:cNvContentPartPr/>
                <p14:nvPr/>
              </p14:nvContentPartPr>
              <p14:xfrm>
                <a:off x="10167133" y="1947432"/>
                <a:ext cx="99360" cy="148320"/>
              </p14:xfrm>
            </p:contentPart>
          </mc:Choice>
          <mc:Fallback>
            <p:pic>
              <p:nvPicPr>
                <p:cNvPr id="129" name="Freihand 128">
                  <a:extLst>
                    <a:ext uri="{FF2B5EF4-FFF2-40B4-BE49-F238E27FC236}">
                      <a16:creationId xmlns:a16="http://schemas.microsoft.com/office/drawing/2014/main" id="{0E2F6DCA-2848-4FBA-B8AC-4FE4CEB25A80}"/>
                    </a:ext>
                  </a:extLst>
                </p:cNvPr>
                <p:cNvPicPr/>
                <p:nvPr/>
              </p:nvPicPr>
              <p:blipFill>
                <a:blip r:embed="rId216"/>
                <a:stretch>
                  <a:fillRect/>
                </a:stretch>
              </p:blipFill>
              <p:spPr>
                <a:xfrm>
                  <a:off x="10162813" y="1943112"/>
                  <a:ext cx="108000" cy="156960"/>
                </a:xfrm>
                <a:prstGeom prst="rect">
                  <a:avLst/>
                </a:prstGeom>
              </p:spPr>
            </p:pic>
          </mc:Fallback>
        </mc:AlternateContent>
      </p:grpSp>
      <p:grpSp>
        <p:nvGrpSpPr>
          <p:cNvPr id="146" name="Gruppieren 145">
            <a:extLst>
              <a:ext uri="{FF2B5EF4-FFF2-40B4-BE49-F238E27FC236}">
                <a16:creationId xmlns:a16="http://schemas.microsoft.com/office/drawing/2014/main" id="{13359C0A-BBED-4D67-9918-455FE866ADAF}"/>
              </a:ext>
            </a:extLst>
          </p:cNvPr>
          <p:cNvGrpSpPr/>
          <p:nvPr/>
        </p:nvGrpSpPr>
        <p:grpSpPr>
          <a:xfrm>
            <a:off x="10474213" y="1914312"/>
            <a:ext cx="1592640" cy="349560"/>
            <a:chOff x="10474213" y="1914312"/>
            <a:chExt cx="1592640" cy="349560"/>
          </a:xfrm>
        </p:grpSpPr>
        <mc:AlternateContent xmlns:mc="http://schemas.openxmlformats.org/markup-compatibility/2006">
          <mc:Choice xmlns:p14="http://schemas.microsoft.com/office/powerpoint/2010/main" Requires="p14">
            <p:contentPart p14:bwMode="auto" r:id="rId217">
              <p14:nvContentPartPr>
                <p14:cNvPr id="130" name="Freihand 129">
                  <a:extLst>
                    <a:ext uri="{FF2B5EF4-FFF2-40B4-BE49-F238E27FC236}">
                      <a16:creationId xmlns:a16="http://schemas.microsoft.com/office/drawing/2014/main" id="{506FB60B-A539-4D27-A403-3243B0ADEEA6}"/>
                    </a:ext>
                  </a:extLst>
                </p14:cNvPr>
                <p14:cNvContentPartPr/>
                <p14:nvPr/>
              </p14:nvContentPartPr>
              <p14:xfrm>
                <a:off x="10474213" y="2003952"/>
                <a:ext cx="183960" cy="104040"/>
              </p14:xfrm>
            </p:contentPart>
          </mc:Choice>
          <mc:Fallback>
            <p:pic>
              <p:nvPicPr>
                <p:cNvPr id="130" name="Freihand 129">
                  <a:extLst>
                    <a:ext uri="{FF2B5EF4-FFF2-40B4-BE49-F238E27FC236}">
                      <a16:creationId xmlns:a16="http://schemas.microsoft.com/office/drawing/2014/main" id="{506FB60B-A539-4D27-A403-3243B0ADEEA6}"/>
                    </a:ext>
                  </a:extLst>
                </p:cNvPr>
                <p:cNvPicPr/>
                <p:nvPr/>
              </p:nvPicPr>
              <p:blipFill>
                <a:blip r:embed="rId218"/>
                <a:stretch>
                  <a:fillRect/>
                </a:stretch>
              </p:blipFill>
              <p:spPr>
                <a:xfrm>
                  <a:off x="10469893" y="1999632"/>
                  <a:ext cx="192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1" name="Freihand 130">
                  <a:extLst>
                    <a:ext uri="{FF2B5EF4-FFF2-40B4-BE49-F238E27FC236}">
                      <a16:creationId xmlns:a16="http://schemas.microsoft.com/office/drawing/2014/main" id="{29983869-09AB-47C8-8AD3-32161E7FEE28}"/>
                    </a:ext>
                  </a:extLst>
                </p14:cNvPr>
                <p14:cNvContentPartPr/>
                <p14:nvPr/>
              </p14:nvContentPartPr>
              <p14:xfrm>
                <a:off x="10664653" y="1940592"/>
                <a:ext cx="83520" cy="162360"/>
              </p14:xfrm>
            </p:contentPart>
          </mc:Choice>
          <mc:Fallback>
            <p:pic>
              <p:nvPicPr>
                <p:cNvPr id="131" name="Freihand 130">
                  <a:extLst>
                    <a:ext uri="{FF2B5EF4-FFF2-40B4-BE49-F238E27FC236}">
                      <a16:creationId xmlns:a16="http://schemas.microsoft.com/office/drawing/2014/main" id="{29983869-09AB-47C8-8AD3-32161E7FEE28}"/>
                    </a:ext>
                  </a:extLst>
                </p:cNvPr>
                <p:cNvPicPr/>
                <p:nvPr/>
              </p:nvPicPr>
              <p:blipFill>
                <a:blip r:embed="rId220"/>
                <a:stretch>
                  <a:fillRect/>
                </a:stretch>
              </p:blipFill>
              <p:spPr>
                <a:xfrm>
                  <a:off x="10660333" y="1936272"/>
                  <a:ext cx="92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2" name="Freihand 131">
                  <a:extLst>
                    <a:ext uri="{FF2B5EF4-FFF2-40B4-BE49-F238E27FC236}">
                      <a16:creationId xmlns:a16="http://schemas.microsoft.com/office/drawing/2014/main" id="{B739F75F-B2BC-4D4F-8C60-F6A768B27A4C}"/>
                    </a:ext>
                  </a:extLst>
                </p14:cNvPr>
                <p14:cNvContentPartPr/>
                <p14:nvPr/>
              </p14:nvContentPartPr>
              <p14:xfrm>
                <a:off x="10764013" y="2007552"/>
                <a:ext cx="72360" cy="90000"/>
              </p14:xfrm>
            </p:contentPart>
          </mc:Choice>
          <mc:Fallback>
            <p:pic>
              <p:nvPicPr>
                <p:cNvPr id="132" name="Freihand 131">
                  <a:extLst>
                    <a:ext uri="{FF2B5EF4-FFF2-40B4-BE49-F238E27FC236}">
                      <a16:creationId xmlns:a16="http://schemas.microsoft.com/office/drawing/2014/main" id="{B739F75F-B2BC-4D4F-8C60-F6A768B27A4C}"/>
                    </a:ext>
                  </a:extLst>
                </p:cNvPr>
                <p:cNvPicPr/>
                <p:nvPr/>
              </p:nvPicPr>
              <p:blipFill>
                <a:blip r:embed="rId222"/>
                <a:stretch>
                  <a:fillRect/>
                </a:stretch>
              </p:blipFill>
              <p:spPr>
                <a:xfrm>
                  <a:off x="10759693" y="2003232"/>
                  <a:ext cx="81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3" name="Freihand 132">
                  <a:extLst>
                    <a:ext uri="{FF2B5EF4-FFF2-40B4-BE49-F238E27FC236}">
                      <a16:creationId xmlns:a16="http://schemas.microsoft.com/office/drawing/2014/main" id="{F7A04C80-CD73-4994-9244-7824F0865532}"/>
                    </a:ext>
                  </a:extLst>
                </p14:cNvPr>
                <p14:cNvContentPartPr/>
                <p14:nvPr/>
              </p14:nvContentPartPr>
              <p14:xfrm>
                <a:off x="10994773" y="1977672"/>
                <a:ext cx="142200" cy="136440"/>
              </p14:xfrm>
            </p:contentPart>
          </mc:Choice>
          <mc:Fallback>
            <p:pic>
              <p:nvPicPr>
                <p:cNvPr id="133" name="Freihand 132">
                  <a:extLst>
                    <a:ext uri="{FF2B5EF4-FFF2-40B4-BE49-F238E27FC236}">
                      <a16:creationId xmlns:a16="http://schemas.microsoft.com/office/drawing/2014/main" id="{F7A04C80-CD73-4994-9244-7824F0865532}"/>
                    </a:ext>
                  </a:extLst>
                </p:cNvPr>
                <p:cNvPicPr/>
                <p:nvPr/>
              </p:nvPicPr>
              <p:blipFill>
                <a:blip r:embed="rId224"/>
                <a:stretch>
                  <a:fillRect/>
                </a:stretch>
              </p:blipFill>
              <p:spPr>
                <a:xfrm>
                  <a:off x="10990453" y="1973352"/>
                  <a:ext cx="150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 name="Freihand 136">
                  <a:extLst>
                    <a:ext uri="{FF2B5EF4-FFF2-40B4-BE49-F238E27FC236}">
                      <a16:creationId xmlns:a16="http://schemas.microsoft.com/office/drawing/2014/main" id="{4D7B126F-AA11-467E-AC50-85AB57EE1830}"/>
                    </a:ext>
                  </a:extLst>
                </p14:cNvPr>
                <p14:cNvContentPartPr/>
                <p14:nvPr/>
              </p14:nvContentPartPr>
              <p14:xfrm>
                <a:off x="11221213" y="1970112"/>
                <a:ext cx="293040" cy="293760"/>
              </p14:xfrm>
            </p:contentPart>
          </mc:Choice>
          <mc:Fallback>
            <p:pic>
              <p:nvPicPr>
                <p:cNvPr id="137" name="Freihand 136">
                  <a:extLst>
                    <a:ext uri="{FF2B5EF4-FFF2-40B4-BE49-F238E27FC236}">
                      <a16:creationId xmlns:a16="http://schemas.microsoft.com/office/drawing/2014/main" id="{4D7B126F-AA11-467E-AC50-85AB57EE1830}"/>
                    </a:ext>
                  </a:extLst>
                </p:cNvPr>
                <p:cNvPicPr/>
                <p:nvPr/>
              </p:nvPicPr>
              <p:blipFill>
                <a:blip r:embed="rId226"/>
                <a:stretch>
                  <a:fillRect/>
                </a:stretch>
              </p:blipFill>
              <p:spPr>
                <a:xfrm>
                  <a:off x="11216893" y="1965792"/>
                  <a:ext cx="3016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 name="Freihand 137">
                  <a:extLst>
                    <a:ext uri="{FF2B5EF4-FFF2-40B4-BE49-F238E27FC236}">
                      <a16:creationId xmlns:a16="http://schemas.microsoft.com/office/drawing/2014/main" id="{E76BC9EA-DA0C-409E-8EC4-DCA8628AF853}"/>
                    </a:ext>
                  </a:extLst>
                </p14:cNvPr>
                <p14:cNvContentPartPr/>
                <p14:nvPr/>
              </p14:nvContentPartPr>
              <p14:xfrm>
                <a:off x="11523613" y="1976592"/>
                <a:ext cx="28440" cy="42120"/>
              </p14:xfrm>
            </p:contentPart>
          </mc:Choice>
          <mc:Fallback>
            <p:pic>
              <p:nvPicPr>
                <p:cNvPr id="138" name="Freihand 137">
                  <a:extLst>
                    <a:ext uri="{FF2B5EF4-FFF2-40B4-BE49-F238E27FC236}">
                      <a16:creationId xmlns:a16="http://schemas.microsoft.com/office/drawing/2014/main" id="{E76BC9EA-DA0C-409E-8EC4-DCA8628AF853}"/>
                    </a:ext>
                  </a:extLst>
                </p:cNvPr>
                <p:cNvPicPr/>
                <p:nvPr/>
              </p:nvPicPr>
              <p:blipFill>
                <a:blip r:embed="rId228"/>
                <a:stretch>
                  <a:fillRect/>
                </a:stretch>
              </p:blipFill>
              <p:spPr>
                <a:xfrm>
                  <a:off x="11519293" y="1972272"/>
                  <a:ext cx="37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9" name="Freihand 138">
                  <a:extLst>
                    <a:ext uri="{FF2B5EF4-FFF2-40B4-BE49-F238E27FC236}">
                      <a16:creationId xmlns:a16="http://schemas.microsoft.com/office/drawing/2014/main" id="{693432ED-0A76-4110-BEB1-43641D2B1724}"/>
                    </a:ext>
                  </a:extLst>
                </p14:cNvPr>
                <p14:cNvContentPartPr/>
                <p14:nvPr/>
              </p14:nvContentPartPr>
              <p14:xfrm>
                <a:off x="11571133" y="1914312"/>
                <a:ext cx="96120" cy="175680"/>
              </p14:xfrm>
            </p:contentPart>
          </mc:Choice>
          <mc:Fallback>
            <p:pic>
              <p:nvPicPr>
                <p:cNvPr id="139" name="Freihand 138">
                  <a:extLst>
                    <a:ext uri="{FF2B5EF4-FFF2-40B4-BE49-F238E27FC236}">
                      <a16:creationId xmlns:a16="http://schemas.microsoft.com/office/drawing/2014/main" id="{693432ED-0A76-4110-BEB1-43641D2B1724}"/>
                    </a:ext>
                  </a:extLst>
                </p:cNvPr>
                <p:cNvPicPr/>
                <p:nvPr/>
              </p:nvPicPr>
              <p:blipFill>
                <a:blip r:embed="rId230"/>
                <a:stretch>
                  <a:fillRect/>
                </a:stretch>
              </p:blipFill>
              <p:spPr>
                <a:xfrm>
                  <a:off x="11566813" y="1909992"/>
                  <a:ext cx="104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0" name="Freihand 139">
                  <a:extLst>
                    <a:ext uri="{FF2B5EF4-FFF2-40B4-BE49-F238E27FC236}">
                      <a16:creationId xmlns:a16="http://schemas.microsoft.com/office/drawing/2014/main" id="{F3DBE8D2-947B-4E2F-A044-BB8DAE107677}"/>
                    </a:ext>
                  </a:extLst>
                </p14:cNvPr>
                <p14:cNvContentPartPr/>
                <p14:nvPr/>
              </p14:nvContentPartPr>
              <p14:xfrm>
                <a:off x="11666893" y="2006472"/>
                <a:ext cx="124560" cy="96120"/>
              </p14:xfrm>
            </p:contentPart>
          </mc:Choice>
          <mc:Fallback>
            <p:pic>
              <p:nvPicPr>
                <p:cNvPr id="140" name="Freihand 139">
                  <a:extLst>
                    <a:ext uri="{FF2B5EF4-FFF2-40B4-BE49-F238E27FC236}">
                      <a16:creationId xmlns:a16="http://schemas.microsoft.com/office/drawing/2014/main" id="{F3DBE8D2-947B-4E2F-A044-BB8DAE107677}"/>
                    </a:ext>
                  </a:extLst>
                </p:cNvPr>
                <p:cNvPicPr/>
                <p:nvPr/>
              </p:nvPicPr>
              <p:blipFill>
                <a:blip r:embed="rId232"/>
                <a:stretch>
                  <a:fillRect/>
                </a:stretch>
              </p:blipFill>
              <p:spPr>
                <a:xfrm>
                  <a:off x="11662573" y="2002152"/>
                  <a:ext cx="133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1" name="Freihand 140">
                  <a:extLst>
                    <a:ext uri="{FF2B5EF4-FFF2-40B4-BE49-F238E27FC236}">
                      <a16:creationId xmlns:a16="http://schemas.microsoft.com/office/drawing/2014/main" id="{15A881C2-FDD8-48CE-9AF9-ACCFCBCD351A}"/>
                    </a:ext>
                  </a:extLst>
                </p14:cNvPr>
                <p14:cNvContentPartPr/>
                <p14:nvPr/>
              </p14:nvContentPartPr>
              <p14:xfrm>
                <a:off x="11663653" y="2048952"/>
                <a:ext cx="114480" cy="17280"/>
              </p14:xfrm>
            </p:contentPart>
          </mc:Choice>
          <mc:Fallback>
            <p:pic>
              <p:nvPicPr>
                <p:cNvPr id="141" name="Freihand 140">
                  <a:extLst>
                    <a:ext uri="{FF2B5EF4-FFF2-40B4-BE49-F238E27FC236}">
                      <a16:creationId xmlns:a16="http://schemas.microsoft.com/office/drawing/2014/main" id="{15A881C2-FDD8-48CE-9AF9-ACCFCBCD351A}"/>
                    </a:ext>
                  </a:extLst>
                </p:cNvPr>
                <p:cNvPicPr/>
                <p:nvPr/>
              </p:nvPicPr>
              <p:blipFill>
                <a:blip r:embed="rId234"/>
                <a:stretch>
                  <a:fillRect/>
                </a:stretch>
              </p:blipFill>
              <p:spPr>
                <a:xfrm>
                  <a:off x="11659333" y="2044632"/>
                  <a:ext cx="123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2" name="Freihand 141">
                  <a:extLst>
                    <a:ext uri="{FF2B5EF4-FFF2-40B4-BE49-F238E27FC236}">
                      <a16:creationId xmlns:a16="http://schemas.microsoft.com/office/drawing/2014/main" id="{A835650A-3B70-46C8-A96F-52CE8B54CBD3}"/>
                    </a:ext>
                  </a:extLst>
                </p14:cNvPr>
                <p14:cNvContentPartPr/>
                <p14:nvPr/>
              </p14:nvContentPartPr>
              <p14:xfrm>
                <a:off x="11780653" y="1918992"/>
                <a:ext cx="200520" cy="182520"/>
              </p14:xfrm>
            </p:contentPart>
          </mc:Choice>
          <mc:Fallback>
            <p:pic>
              <p:nvPicPr>
                <p:cNvPr id="142" name="Freihand 141">
                  <a:extLst>
                    <a:ext uri="{FF2B5EF4-FFF2-40B4-BE49-F238E27FC236}">
                      <a16:creationId xmlns:a16="http://schemas.microsoft.com/office/drawing/2014/main" id="{A835650A-3B70-46C8-A96F-52CE8B54CBD3}"/>
                    </a:ext>
                  </a:extLst>
                </p:cNvPr>
                <p:cNvPicPr/>
                <p:nvPr/>
              </p:nvPicPr>
              <p:blipFill>
                <a:blip r:embed="rId236"/>
                <a:stretch>
                  <a:fillRect/>
                </a:stretch>
              </p:blipFill>
              <p:spPr>
                <a:xfrm>
                  <a:off x="11776333" y="1914672"/>
                  <a:ext cx="209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3" name="Freihand 142">
                  <a:extLst>
                    <a:ext uri="{FF2B5EF4-FFF2-40B4-BE49-F238E27FC236}">
                      <a16:creationId xmlns:a16="http://schemas.microsoft.com/office/drawing/2014/main" id="{DDFE1B49-B3E4-4B3A-BB17-6E182F1C59FE}"/>
                    </a:ext>
                  </a:extLst>
                </p14:cNvPr>
                <p14:cNvContentPartPr/>
                <p14:nvPr/>
              </p14:nvContentPartPr>
              <p14:xfrm>
                <a:off x="11900533" y="1945272"/>
                <a:ext cx="15840" cy="23760"/>
              </p14:xfrm>
            </p:contentPart>
          </mc:Choice>
          <mc:Fallback>
            <p:pic>
              <p:nvPicPr>
                <p:cNvPr id="143" name="Freihand 142">
                  <a:extLst>
                    <a:ext uri="{FF2B5EF4-FFF2-40B4-BE49-F238E27FC236}">
                      <a16:creationId xmlns:a16="http://schemas.microsoft.com/office/drawing/2014/main" id="{DDFE1B49-B3E4-4B3A-BB17-6E182F1C59FE}"/>
                    </a:ext>
                  </a:extLst>
                </p:cNvPr>
                <p:cNvPicPr/>
                <p:nvPr/>
              </p:nvPicPr>
              <p:blipFill>
                <a:blip r:embed="rId238"/>
                <a:stretch>
                  <a:fillRect/>
                </a:stretch>
              </p:blipFill>
              <p:spPr>
                <a:xfrm>
                  <a:off x="11896213" y="1940952"/>
                  <a:ext cx="244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4" name="Freihand 143">
                  <a:extLst>
                    <a:ext uri="{FF2B5EF4-FFF2-40B4-BE49-F238E27FC236}">
                      <a16:creationId xmlns:a16="http://schemas.microsoft.com/office/drawing/2014/main" id="{1D62A121-6487-4B7E-8579-8A83019F00C0}"/>
                    </a:ext>
                  </a:extLst>
                </p14:cNvPr>
                <p14:cNvContentPartPr/>
                <p14:nvPr/>
              </p14:nvContentPartPr>
              <p14:xfrm>
                <a:off x="11967133" y="1962192"/>
                <a:ext cx="48240" cy="105480"/>
              </p14:xfrm>
            </p:contentPart>
          </mc:Choice>
          <mc:Fallback>
            <p:pic>
              <p:nvPicPr>
                <p:cNvPr id="144" name="Freihand 143">
                  <a:extLst>
                    <a:ext uri="{FF2B5EF4-FFF2-40B4-BE49-F238E27FC236}">
                      <a16:creationId xmlns:a16="http://schemas.microsoft.com/office/drawing/2014/main" id="{1D62A121-6487-4B7E-8579-8A83019F00C0}"/>
                    </a:ext>
                  </a:extLst>
                </p:cNvPr>
                <p:cNvPicPr/>
                <p:nvPr/>
              </p:nvPicPr>
              <p:blipFill>
                <a:blip r:embed="rId240"/>
                <a:stretch>
                  <a:fillRect/>
                </a:stretch>
              </p:blipFill>
              <p:spPr>
                <a:xfrm>
                  <a:off x="11962813" y="1957872"/>
                  <a:ext cx="56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5" name="Freihand 144">
                  <a:extLst>
                    <a:ext uri="{FF2B5EF4-FFF2-40B4-BE49-F238E27FC236}">
                      <a16:creationId xmlns:a16="http://schemas.microsoft.com/office/drawing/2014/main" id="{85B1302E-46A4-42C5-9473-AA2C907177D8}"/>
                    </a:ext>
                  </a:extLst>
                </p14:cNvPr>
                <p14:cNvContentPartPr/>
                <p14:nvPr/>
              </p14:nvContentPartPr>
              <p14:xfrm>
                <a:off x="11957053" y="2001432"/>
                <a:ext cx="109800" cy="221760"/>
              </p14:xfrm>
            </p:contentPart>
          </mc:Choice>
          <mc:Fallback>
            <p:pic>
              <p:nvPicPr>
                <p:cNvPr id="145" name="Freihand 144">
                  <a:extLst>
                    <a:ext uri="{FF2B5EF4-FFF2-40B4-BE49-F238E27FC236}">
                      <a16:creationId xmlns:a16="http://schemas.microsoft.com/office/drawing/2014/main" id="{85B1302E-46A4-42C5-9473-AA2C907177D8}"/>
                    </a:ext>
                  </a:extLst>
                </p:cNvPr>
                <p:cNvPicPr/>
                <p:nvPr/>
              </p:nvPicPr>
              <p:blipFill>
                <a:blip r:embed="rId242"/>
                <a:stretch>
                  <a:fillRect/>
                </a:stretch>
              </p:blipFill>
              <p:spPr>
                <a:xfrm>
                  <a:off x="11952733" y="1997112"/>
                  <a:ext cx="118440" cy="23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3">
            <p14:nvContentPartPr>
              <p14:cNvPr id="147" name="Freihand 146">
                <a:extLst>
                  <a:ext uri="{FF2B5EF4-FFF2-40B4-BE49-F238E27FC236}">
                    <a16:creationId xmlns:a16="http://schemas.microsoft.com/office/drawing/2014/main" id="{5F47B5ED-1F6B-4142-A3E2-F1DFD140C152}"/>
                  </a:ext>
                </a:extLst>
              </p14:cNvPr>
              <p14:cNvContentPartPr/>
              <p14:nvPr/>
            </p14:nvContentPartPr>
            <p14:xfrm>
              <a:off x="7997413" y="2331552"/>
              <a:ext cx="374760" cy="122760"/>
            </p14:xfrm>
          </p:contentPart>
        </mc:Choice>
        <mc:Fallback>
          <p:pic>
            <p:nvPicPr>
              <p:cNvPr id="147" name="Freihand 146">
                <a:extLst>
                  <a:ext uri="{FF2B5EF4-FFF2-40B4-BE49-F238E27FC236}">
                    <a16:creationId xmlns:a16="http://schemas.microsoft.com/office/drawing/2014/main" id="{5F47B5ED-1F6B-4142-A3E2-F1DFD140C152}"/>
                  </a:ext>
                </a:extLst>
              </p:cNvPr>
              <p:cNvPicPr/>
              <p:nvPr/>
            </p:nvPicPr>
            <p:blipFill>
              <a:blip r:embed="rId244"/>
              <a:stretch>
                <a:fillRect/>
              </a:stretch>
            </p:blipFill>
            <p:spPr>
              <a:xfrm>
                <a:off x="7993093" y="2327232"/>
                <a:ext cx="383400" cy="131400"/>
              </a:xfrm>
              <a:prstGeom prst="rect">
                <a:avLst/>
              </a:prstGeom>
            </p:spPr>
          </p:pic>
        </mc:Fallback>
      </mc:AlternateContent>
      <p:grpSp>
        <p:nvGrpSpPr>
          <p:cNvPr id="164" name="Gruppieren 163">
            <a:extLst>
              <a:ext uri="{FF2B5EF4-FFF2-40B4-BE49-F238E27FC236}">
                <a16:creationId xmlns:a16="http://schemas.microsoft.com/office/drawing/2014/main" id="{2141C6D5-5F2C-4C92-B612-8C7A82BABDF7}"/>
              </a:ext>
            </a:extLst>
          </p:cNvPr>
          <p:cNvGrpSpPr/>
          <p:nvPr/>
        </p:nvGrpSpPr>
        <p:grpSpPr>
          <a:xfrm>
            <a:off x="8649013" y="2309952"/>
            <a:ext cx="976680" cy="412920"/>
            <a:chOff x="8649013" y="2309952"/>
            <a:chExt cx="976680" cy="412920"/>
          </a:xfrm>
        </p:grpSpPr>
        <mc:AlternateContent xmlns:mc="http://schemas.openxmlformats.org/markup-compatibility/2006">
          <mc:Choice xmlns:p14="http://schemas.microsoft.com/office/powerpoint/2010/main" Requires="p14">
            <p:contentPart p14:bwMode="auto" r:id="rId245">
              <p14:nvContentPartPr>
                <p14:cNvPr id="148" name="Freihand 147">
                  <a:extLst>
                    <a:ext uri="{FF2B5EF4-FFF2-40B4-BE49-F238E27FC236}">
                      <a16:creationId xmlns:a16="http://schemas.microsoft.com/office/drawing/2014/main" id="{50D847F0-DBAF-4B4C-9EFA-D32C665FFDAF}"/>
                    </a:ext>
                  </a:extLst>
                </p14:cNvPr>
                <p14:cNvContentPartPr/>
                <p14:nvPr/>
              </p14:nvContentPartPr>
              <p14:xfrm>
                <a:off x="8650093" y="2321112"/>
                <a:ext cx="139680" cy="174960"/>
              </p14:xfrm>
            </p:contentPart>
          </mc:Choice>
          <mc:Fallback>
            <p:pic>
              <p:nvPicPr>
                <p:cNvPr id="148" name="Freihand 147">
                  <a:extLst>
                    <a:ext uri="{FF2B5EF4-FFF2-40B4-BE49-F238E27FC236}">
                      <a16:creationId xmlns:a16="http://schemas.microsoft.com/office/drawing/2014/main" id="{50D847F0-DBAF-4B4C-9EFA-D32C665FFDAF}"/>
                    </a:ext>
                  </a:extLst>
                </p:cNvPr>
                <p:cNvPicPr/>
                <p:nvPr/>
              </p:nvPicPr>
              <p:blipFill>
                <a:blip r:embed="rId246"/>
                <a:stretch>
                  <a:fillRect/>
                </a:stretch>
              </p:blipFill>
              <p:spPr>
                <a:xfrm>
                  <a:off x="8645773" y="2316792"/>
                  <a:ext cx="148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9" name="Freihand 148">
                  <a:extLst>
                    <a:ext uri="{FF2B5EF4-FFF2-40B4-BE49-F238E27FC236}">
                      <a16:creationId xmlns:a16="http://schemas.microsoft.com/office/drawing/2014/main" id="{5A559357-E934-4D07-8722-0A3642E58769}"/>
                    </a:ext>
                  </a:extLst>
                </p14:cNvPr>
                <p14:cNvContentPartPr/>
                <p14:nvPr/>
              </p14:nvContentPartPr>
              <p14:xfrm>
                <a:off x="8883733" y="2313912"/>
                <a:ext cx="15840" cy="151560"/>
              </p14:xfrm>
            </p:contentPart>
          </mc:Choice>
          <mc:Fallback>
            <p:pic>
              <p:nvPicPr>
                <p:cNvPr id="149" name="Freihand 148">
                  <a:extLst>
                    <a:ext uri="{FF2B5EF4-FFF2-40B4-BE49-F238E27FC236}">
                      <a16:creationId xmlns:a16="http://schemas.microsoft.com/office/drawing/2014/main" id="{5A559357-E934-4D07-8722-0A3642E58769}"/>
                    </a:ext>
                  </a:extLst>
                </p:cNvPr>
                <p:cNvPicPr/>
                <p:nvPr/>
              </p:nvPicPr>
              <p:blipFill>
                <a:blip r:embed="rId248"/>
                <a:stretch>
                  <a:fillRect/>
                </a:stretch>
              </p:blipFill>
              <p:spPr>
                <a:xfrm>
                  <a:off x="8879413" y="2309592"/>
                  <a:ext cx="24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0" name="Freihand 149">
                  <a:extLst>
                    <a:ext uri="{FF2B5EF4-FFF2-40B4-BE49-F238E27FC236}">
                      <a16:creationId xmlns:a16="http://schemas.microsoft.com/office/drawing/2014/main" id="{2D9EFAD8-0B58-40B6-8636-2E542278D63C}"/>
                    </a:ext>
                  </a:extLst>
                </p14:cNvPr>
                <p14:cNvContentPartPr/>
                <p14:nvPr/>
              </p14:nvContentPartPr>
              <p14:xfrm>
                <a:off x="8925853" y="2365752"/>
                <a:ext cx="136080" cy="113400"/>
              </p14:xfrm>
            </p:contentPart>
          </mc:Choice>
          <mc:Fallback>
            <p:pic>
              <p:nvPicPr>
                <p:cNvPr id="150" name="Freihand 149">
                  <a:extLst>
                    <a:ext uri="{FF2B5EF4-FFF2-40B4-BE49-F238E27FC236}">
                      <a16:creationId xmlns:a16="http://schemas.microsoft.com/office/drawing/2014/main" id="{2D9EFAD8-0B58-40B6-8636-2E542278D63C}"/>
                    </a:ext>
                  </a:extLst>
                </p:cNvPr>
                <p:cNvPicPr/>
                <p:nvPr/>
              </p:nvPicPr>
              <p:blipFill>
                <a:blip r:embed="rId250"/>
                <a:stretch>
                  <a:fillRect/>
                </a:stretch>
              </p:blipFill>
              <p:spPr>
                <a:xfrm>
                  <a:off x="8921533" y="2361432"/>
                  <a:ext cx="144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1" name="Freihand 150">
                  <a:extLst>
                    <a:ext uri="{FF2B5EF4-FFF2-40B4-BE49-F238E27FC236}">
                      <a16:creationId xmlns:a16="http://schemas.microsoft.com/office/drawing/2014/main" id="{4D21B9A3-1FF3-45E1-8F69-6F2DA41969D0}"/>
                    </a:ext>
                  </a:extLst>
                </p14:cNvPr>
                <p14:cNvContentPartPr/>
                <p14:nvPr/>
              </p14:nvContentPartPr>
              <p14:xfrm>
                <a:off x="9042493" y="2331552"/>
                <a:ext cx="23400" cy="13320"/>
              </p14:xfrm>
            </p:contentPart>
          </mc:Choice>
          <mc:Fallback>
            <p:pic>
              <p:nvPicPr>
                <p:cNvPr id="151" name="Freihand 150">
                  <a:extLst>
                    <a:ext uri="{FF2B5EF4-FFF2-40B4-BE49-F238E27FC236}">
                      <a16:creationId xmlns:a16="http://schemas.microsoft.com/office/drawing/2014/main" id="{4D21B9A3-1FF3-45E1-8F69-6F2DA41969D0}"/>
                    </a:ext>
                  </a:extLst>
                </p:cNvPr>
                <p:cNvPicPr/>
                <p:nvPr/>
              </p:nvPicPr>
              <p:blipFill>
                <a:blip r:embed="rId252"/>
                <a:stretch>
                  <a:fillRect/>
                </a:stretch>
              </p:blipFill>
              <p:spPr>
                <a:xfrm>
                  <a:off x="9038173" y="2327232"/>
                  <a:ext cx="32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3" name="Freihand 152">
                  <a:extLst>
                    <a:ext uri="{FF2B5EF4-FFF2-40B4-BE49-F238E27FC236}">
                      <a16:creationId xmlns:a16="http://schemas.microsoft.com/office/drawing/2014/main" id="{592FAA7F-DA33-42E1-8FEA-042E6FA0C4BC}"/>
                    </a:ext>
                  </a:extLst>
                </p14:cNvPr>
                <p14:cNvContentPartPr/>
                <p14:nvPr/>
              </p14:nvContentPartPr>
              <p14:xfrm>
                <a:off x="8649013" y="2391312"/>
                <a:ext cx="160200" cy="331560"/>
              </p14:xfrm>
            </p:contentPart>
          </mc:Choice>
          <mc:Fallback>
            <p:pic>
              <p:nvPicPr>
                <p:cNvPr id="153" name="Freihand 152">
                  <a:extLst>
                    <a:ext uri="{FF2B5EF4-FFF2-40B4-BE49-F238E27FC236}">
                      <a16:creationId xmlns:a16="http://schemas.microsoft.com/office/drawing/2014/main" id="{592FAA7F-DA33-42E1-8FEA-042E6FA0C4BC}"/>
                    </a:ext>
                  </a:extLst>
                </p:cNvPr>
                <p:cNvPicPr/>
                <p:nvPr/>
              </p:nvPicPr>
              <p:blipFill>
                <a:blip r:embed="rId254"/>
                <a:stretch>
                  <a:fillRect/>
                </a:stretch>
              </p:blipFill>
              <p:spPr>
                <a:xfrm>
                  <a:off x="8644693" y="2386992"/>
                  <a:ext cx="16884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4" name="Freihand 153">
                  <a:extLst>
                    <a:ext uri="{FF2B5EF4-FFF2-40B4-BE49-F238E27FC236}">
                      <a16:creationId xmlns:a16="http://schemas.microsoft.com/office/drawing/2014/main" id="{9169675C-6250-4440-91D5-BBE964822421}"/>
                    </a:ext>
                  </a:extLst>
                </p14:cNvPr>
                <p14:cNvContentPartPr/>
                <p14:nvPr/>
              </p14:nvContentPartPr>
              <p14:xfrm>
                <a:off x="9122773" y="2415072"/>
                <a:ext cx="152640" cy="80640"/>
              </p14:xfrm>
            </p:contentPart>
          </mc:Choice>
          <mc:Fallback>
            <p:pic>
              <p:nvPicPr>
                <p:cNvPr id="154" name="Freihand 153">
                  <a:extLst>
                    <a:ext uri="{FF2B5EF4-FFF2-40B4-BE49-F238E27FC236}">
                      <a16:creationId xmlns:a16="http://schemas.microsoft.com/office/drawing/2014/main" id="{9169675C-6250-4440-91D5-BBE964822421}"/>
                    </a:ext>
                  </a:extLst>
                </p:cNvPr>
                <p:cNvPicPr/>
                <p:nvPr/>
              </p:nvPicPr>
              <p:blipFill>
                <a:blip r:embed="rId256"/>
                <a:stretch>
                  <a:fillRect/>
                </a:stretch>
              </p:blipFill>
              <p:spPr>
                <a:xfrm>
                  <a:off x="9118453" y="2410752"/>
                  <a:ext cx="161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5" name="Freihand 154">
                  <a:extLst>
                    <a:ext uri="{FF2B5EF4-FFF2-40B4-BE49-F238E27FC236}">
                      <a16:creationId xmlns:a16="http://schemas.microsoft.com/office/drawing/2014/main" id="{EB1FEED1-D57A-4D90-9F63-BF4BFCE43A00}"/>
                    </a:ext>
                  </a:extLst>
                </p14:cNvPr>
                <p14:cNvContentPartPr/>
                <p14:nvPr/>
              </p14:nvContentPartPr>
              <p14:xfrm>
                <a:off x="9213133" y="2309952"/>
                <a:ext cx="119520" cy="170640"/>
              </p14:xfrm>
            </p:contentPart>
          </mc:Choice>
          <mc:Fallback>
            <p:pic>
              <p:nvPicPr>
                <p:cNvPr id="155" name="Freihand 154">
                  <a:extLst>
                    <a:ext uri="{FF2B5EF4-FFF2-40B4-BE49-F238E27FC236}">
                      <a16:creationId xmlns:a16="http://schemas.microsoft.com/office/drawing/2014/main" id="{EB1FEED1-D57A-4D90-9F63-BF4BFCE43A00}"/>
                    </a:ext>
                  </a:extLst>
                </p:cNvPr>
                <p:cNvPicPr/>
                <p:nvPr/>
              </p:nvPicPr>
              <p:blipFill>
                <a:blip r:embed="rId258"/>
                <a:stretch>
                  <a:fillRect/>
                </a:stretch>
              </p:blipFill>
              <p:spPr>
                <a:xfrm>
                  <a:off x="9208813" y="2305632"/>
                  <a:ext cx="128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6" name="Freihand 155">
                  <a:extLst>
                    <a:ext uri="{FF2B5EF4-FFF2-40B4-BE49-F238E27FC236}">
                      <a16:creationId xmlns:a16="http://schemas.microsoft.com/office/drawing/2014/main" id="{C5E28C43-D190-4473-812D-32928E2ACA4F}"/>
                    </a:ext>
                  </a:extLst>
                </p14:cNvPr>
                <p14:cNvContentPartPr/>
                <p14:nvPr/>
              </p14:nvContentPartPr>
              <p14:xfrm>
                <a:off x="9379453" y="2379072"/>
                <a:ext cx="246240" cy="88920"/>
              </p14:xfrm>
            </p:contentPart>
          </mc:Choice>
          <mc:Fallback>
            <p:pic>
              <p:nvPicPr>
                <p:cNvPr id="156" name="Freihand 155">
                  <a:extLst>
                    <a:ext uri="{FF2B5EF4-FFF2-40B4-BE49-F238E27FC236}">
                      <a16:creationId xmlns:a16="http://schemas.microsoft.com/office/drawing/2014/main" id="{C5E28C43-D190-4473-812D-32928E2ACA4F}"/>
                    </a:ext>
                  </a:extLst>
                </p:cNvPr>
                <p:cNvPicPr/>
                <p:nvPr/>
              </p:nvPicPr>
              <p:blipFill>
                <a:blip r:embed="rId260"/>
                <a:stretch>
                  <a:fillRect/>
                </a:stretch>
              </p:blipFill>
              <p:spPr>
                <a:xfrm>
                  <a:off x="9375133" y="2374752"/>
                  <a:ext cx="254880" cy="97560"/>
                </a:xfrm>
                <a:prstGeom prst="rect">
                  <a:avLst/>
                </a:prstGeom>
              </p:spPr>
            </p:pic>
          </mc:Fallback>
        </mc:AlternateContent>
      </p:grpSp>
      <p:grpSp>
        <p:nvGrpSpPr>
          <p:cNvPr id="163" name="Gruppieren 162">
            <a:extLst>
              <a:ext uri="{FF2B5EF4-FFF2-40B4-BE49-F238E27FC236}">
                <a16:creationId xmlns:a16="http://schemas.microsoft.com/office/drawing/2014/main" id="{C04BB55A-C603-4023-AE54-2C6106AC478D}"/>
              </a:ext>
            </a:extLst>
          </p:cNvPr>
          <p:cNvGrpSpPr/>
          <p:nvPr/>
        </p:nvGrpSpPr>
        <p:grpSpPr>
          <a:xfrm>
            <a:off x="9818653" y="2222472"/>
            <a:ext cx="1298880" cy="285480"/>
            <a:chOff x="9818653" y="2222472"/>
            <a:chExt cx="1298880" cy="285480"/>
          </a:xfrm>
        </p:grpSpPr>
        <mc:AlternateContent xmlns:mc="http://schemas.openxmlformats.org/markup-compatibility/2006">
          <mc:Choice xmlns:p14="http://schemas.microsoft.com/office/powerpoint/2010/main" Requires="p14">
            <p:contentPart p14:bwMode="auto" r:id="rId261">
              <p14:nvContentPartPr>
                <p14:cNvPr id="157" name="Freihand 156">
                  <a:extLst>
                    <a:ext uri="{FF2B5EF4-FFF2-40B4-BE49-F238E27FC236}">
                      <a16:creationId xmlns:a16="http://schemas.microsoft.com/office/drawing/2014/main" id="{83B56D39-1D28-40FE-A5F6-169E59BE9BCB}"/>
                    </a:ext>
                  </a:extLst>
                </p14:cNvPr>
                <p14:cNvContentPartPr/>
                <p14:nvPr/>
              </p14:nvContentPartPr>
              <p14:xfrm>
                <a:off x="9818653" y="2309232"/>
                <a:ext cx="165240" cy="146160"/>
              </p14:xfrm>
            </p:contentPart>
          </mc:Choice>
          <mc:Fallback>
            <p:pic>
              <p:nvPicPr>
                <p:cNvPr id="157" name="Freihand 156">
                  <a:extLst>
                    <a:ext uri="{FF2B5EF4-FFF2-40B4-BE49-F238E27FC236}">
                      <a16:creationId xmlns:a16="http://schemas.microsoft.com/office/drawing/2014/main" id="{83B56D39-1D28-40FE-A5F6-169E59BE9BCB}"/>
                    </a:ext>
                  </a:extLst>
                </p:cNvPr>
                <p:cNvPicPr/>
                <p:nvPr/>
              </p:nvPicPr>
              <p:blipFill>
                <a:blip r:embed="rId262"/>
                <a:stretch>
                  <a:fillRect/>
                </a:stretch>
              </p:blipFill>
              <p:spPr>
                <a:xfrm>
                  <a:off x="9814333" y="2304912"/>
                  <a:ext cx="173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8" name="Freihand 157">
                  <a:extLst>
                    <a:ext uri="{FF2B5EF4-FFF2-40B4-BE49-F238E27FC236}">
                      <a16:creationId xmlns:a16="http://schemas.microsoft.com/office/drawing/2014/main" id="{A48E60B6-F106-4232-8E3F-8626536CD2D7}"/>
                    </a:ext>
                  </a:extLst>
                </p14:cNvPr>
                <p14:cNvContentPartPr/>
                <p14:nvPr/>
              </p14:nvContentPartPr>
              <p14:xfrm>
                <a:off x="9994333" y="2291952"/>
                <a:ext cx="223560" cy="157320"/>
              </p14:xfrm>
            </p:contentPart>
          </mc:Choice>
          <mc:Fallback>
            <p:pic>
              <p:nvPicPr>
                <p:cNvPr id="158" name="Freihand 157">
                  <a:extLst>
                    <a:ext uri="{FF2B5EF4-FFF2-40B4-BE49-F238E27FC236}">
                      <a16:creationId xmlns:a16="http://schemas.microsoft.com/office/drawing/2014/main" id="{A48E60B6-F106-4232-8E3F-8626536CD2D7}"/>
                    </a:ext>
                  </a:extLst>
                </p:cNvPr>
                <p:cNvPicPr/>
                <p:nvPr/>
              </p:nvPicPr>
              <p:blipFill>
                <a:blip r:embed="rId264"/>
                <a:stretch>
                  <a:fillRect/>
                </a:stretch>
              </p:blipFill>
              <p:spPr>
                <a:xfrm>
                  <a:off x="9990013" y="2287632"/>
                  <a:ext cx="232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9" name="Freihand 158">
                  <a:extLst>
                    <a:ext uri="{FF2B5EF4-FFF2-40B4-BE49-F238E27FC236}">
                      <a16:creationId xmlns:a16="http://schemas.microsoft.com/office/drawing/2014/main" id="{72CEA115-C6E4-4D3A-A14B-7503A2E772F5}"/>
                    </a:ext>
                  </a:extLst>
                </p14:cNvPr>
                <p14:cNvContentPartPr/>
                <p14:nvPr/>
              </p14:nvContentPartPr>
              <p14:xfrm>
                <a:off x="10360453" y="2268912"/>
                <a:ext cx="306720" cy="182880"/>
              </p14:xfrm>
            </p:contentPart>
          </mc:Choice>
          <mc:Fallback>
            <p:pic>
              <p:nvPicPr>
                <p:cNvPr id="159" name="Freihand 158">
                  <a:extLst>
                    <a:ext uri="{FF2B5EF4-FFF2-40B4-BE49-F238E27FC236}">
                      <a16:creationId xmlns:a16="http://schemas.microsoft.com/office/drawing/2014/main" id="{72CEA115-C6E4-4D3A-A14B-7503A2E772F5}"/>
                    </a:ext>
                  </a:extLst>
                </p:cNvPr>
                <p:cNvPicPr/>
                <p:nvPr/>
              </p:nvPicPr>
              <p:blipFill>
                <a:blip r:embed="rId266"/>
                <a:stretch>
                  <a:fillRect/>
                </a:stretch>
              </p:blipFill>
              <p:spPr>
                <a:xfrm>
                  <a:off x="10356133" y="2264592"/>
                  <a:ext cx="315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0" name="Freihand 159">
                  <a:extLst>
                    <a:ext uri="{FF2B5EF4-FFF2-40B4-BE49-F238E27FC236}">
                      <a16:creationId xmlns:a16="http://schemas.microsoft.com/office/drawing/2014/main" id="{256C627C-BD5D-4A04-A132-80A647881D7F}"/>
                    </a:ext>
                  </a:extLst>
                </p14:cNvPr>
                <p14:cNvContentPartPr/>
                <p14:nvPr/>
              </p14:nvContentPartPr>
              <p14:xfrm>
                <a:off x="10613893" y="2249472"/>
                <a:ext cx="389520" cy="258480"/>
              </p14:xfrm>
            </p:contentPart>
          </mc:Choice>
          <mc:Fallback>
            <p:pic>
              <p:nvPicPr>
                <p:cNvPr id="160" name="Freihand 159">
                  <a:extLst>
                    <a:ext uri="{FF2B5EF4-FFF2-40B4-BE49-F238E27FC236}">
                      <a16:creationId xmlns:a16="http://schemas.microsoft.com/office/drawing/2014/main" id="{256C627C-BD5D-4A04-A132-80A647881D7F}"/>
                    </a:ext>
                  </a:extLst>
                </p:cNvPr>
                <p:cNvPicPr/>
                <p:nvPr/>
              </p:nvPicPr>
              <p:blipFill>
                <a:blip r:embed="rId268"/>
                <a:stretch>
                  <a:fillRect/>
                </a:stretch>
              </p:blipFill>
              <p:spPr>
                <a:xfrm>
                  <a:off x="10609573" y="2245152"/>
                  <a:ext cx="3981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1" name="Freihand 160">
                  <a:extLst>
                    <a:ext uri="{FF2B5EF4-FFF2-40B4-BE49-F238E27FC236}">
                      <a16:creationId xmlns:a16="http://schemas.microsoft.com/office/drawing/2014/main" id="{6E3A0A83-800E-4FEA-93A9-1AA11D99DEF0}"/>
                    </a:ext>
                  </a:extLst>
                </p14:cNvPr>
                <p14:cNvContentPartPr/>
                <p14:nvPr/>
              </p14:nvContentPartPr>
              <p14:xfrm>
                <a:off x="11084413" y="2222472"/>
                <a:ext cx="25560" cy="96840"/>
              </p14:xfrm>
            </p:contentPart>
          </mc:Choice>
          <mc:Fallback>
            <p:pic>
              <p:nvPicPr>
                <p:cNvPr id="161" name="Freihand 160">
                  <a:extLst>
                    <a:ext uri="{FF2B5EF4-FFF2-40B4-BE49-F238E27FC236}">
                      <a16:creationId xmlns:a16="http://schemas.microsoft.com/office/drawing/2014/main" id="{6E3A0A83-800E-4FEA-93A9-1AA11D99DEF0}"/>
                    </a:ext>
                  </a:extLst>
                </p:cNvPr>
                <p:cNvPicPr/>
                <p:nvPr/>
              </p:nvPicPr>
              <p:blipFill>
                <a:blip r:embed="rId270"/>
                <a:stretch>
                  <a:fillRect/>
                </a:stretch>
              </p:blipFill>
              <p:spPr>
                <a:xfrm>
                  <a:off x="11080093" y="2218152"/>
                  <a:ext cx="34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2" name="Freihand 161">
                  <a:extLst>
                    <a:ext uri="{FF2B5EF4-FFF2-40B4-BE49-F238E27FC236}">
                      <a16:creationId xmlns:a16="http://schemas.microsoft.com/office/drawing/2014/main" id="{0B79D9A7-0800-4D6F-9351-B63D5A52E3A1}"/>
                    </a:ext>
                  </a:extLst>
                </p14:cNvPr>
                <p14:cNvContentPartPr/>
                <p14:nvPr/>
              </p14:nvContentPartPr>
              <p14:xfrm>
                <a:off x="11106733" y="2422992"/>
                <a:ext cx="10800" cy="20160"/>
              </p14:xfrm>
            </p:contentPart>
          </mc:Choice>
          <mc:Fallback>
            <p:pic>
              <p:nvPicPr>
                <p:cNvPr id="162" name="Freihand 161">
                  <a:extLst>
                    <a:ext uri="{FF2B5EF4-FFF2-40B4-BE49-F238E27FC236}">
                      <a16:creationId xmlns:a16="http://schemas.microsoft.com/office/drawing/2014/main" id="{0B79D9A7-0800-4D6F-9351-B63D5A52E3A1}"/>
                    </a:ext>
                  </a:extLst>
                </p:cNvPr>
                <p:cNvPicPr/>
                <p:nvPr/>
              </p:nvPicPr>
              <p:blipFill>
                <a:blip r:embed="rId272"/>
                <a:stretch>
                  <a:fillRect/>
                </a:stretch>
              </p:blipFill>
              <p:spPr>
                <a:xfrm>
                  <a:off x="11102413" y="2418672"/>
                  <a:ext cx="19440" cy="28800"/>
                </a:xfrm>
                <a:prstGeom prst="rect">
                  <a:avLst/>
                </a:prstGeom>
              </p:spPr>
            </p:pic>
          </mc:Fallback>
        </mc:AlternateContent>
      </p:grpSp>
      <p:grpSp>
        <p:nvGrpSpPr>
          <p:cNvPr id="319" name="Gruppieren 318">
            <a:extLst>
              <a:ext uri="{FF2B5EF4-FFF2-40B4-BE49-F238E27FC236}">
                <a16:creationId xmlns:a16="http://schemas.microsoft.com/office/drawing/2014/main" id="{12DF213C-F2A6-4AE6-B221-466F980722EB}"/>
              </a:ext>
            </a:extLst>
          </p:cNvPr>
          <p:cNvGrpSpPr/>
          <p:nvPr/>
        </p:nvGrpSpPr>
        <p:grpSpPr>
          <a:xfrm>
            <a:off x="2686333" y="4200672"/>
            <a:ext cx="5868360" cy="2507040"/>
            <a:chOff x="2686333" y="4200672"/>
            <a:chExt cx="5868360" cy="2507040"/>
          </a:xfrm>
        </p:grpSpPr>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542FEC30-4F71-4F40-B471-AE076A62AD61}"/>
                    </a:ext>
                  </a:extLst>
                </p14:cNvPr>
                <p14:cNvContentPartPr/>
                <p14:nvPr/>
              </p14:nvContentPartPr>
              <p14:xfrm>
                <a:off x="4203733" y="4345392"/>
                <a:ext cx="208440" cy="94320"/>
              </p14:xfrm>
            </p:contentPart>
          </mc:Choice>
          <mc:Fallback>
            <p:pic>
              <p:nvPicPr>
                <p:cNvPr id="165" name="Freihand 164">
                  <a:extLst>
                    <a:ext uri="{FF2B5EF4-FFF2-40B4-BE49-F238E27FC236}">
                      <a16:creationId xmlns:a16="http://schemas.microsoft.com/office/drawing/2014/main" id="{542FEC30-4F71-4F40-B471-AE076A62AD61}"/>
                    </a:ext>
                  </a:extLst>
                </p:cNvPr>
                <p:cNvPicPr/>
                <p:nvPr/>
              </p:nvPicPr>
              <p:blipFill>
                <a:blip r:embed="rId274"/>
                <a:stretch>
                  <a:fillRect/>
                </a:stretch>
              </p:blipFill>
              <p:spPr>
                <a:xfrm>
                  <a:off x="4199413" y="4341072"/>
                  <a:ext cx="217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8A0DD816-E8C4-4B8B-BE7E-E5E4B004CCBF}"/>
                    </a:ext>
                  </a:extLst>
                </p14:cNvPr>
                <p14:cNvContentPartPr/>
                <p14:nvPr/>
              </p14:nvContentPartPr>
              <p14:xfrm>
                <a:off x="4400653" y="4337472"/>
                <a:ext cx="23760" cy="104040"/>
              </p14:xfrm>
            </p:contentPart>
          </mc:Choice>
          <mc:Fallback>
            <p:pic>
              <p:nvPicPr>
                <p:cNvPr id="166" name="Freihand 165">
                  <a:extLst>
                    <a:ext uri="{FF2B5EF4-FFF2-40B4-BE49-F238E27FC236}">
                      <a16:creationId xmlns:a16="http://schemas.microsoft.com/office/drawing/2014/main" id="{8A0DD816-E8C4-4B8B-BE7E-E5E4B004CCBF}"/>
                    </a:ext>
                  </a:extLst>
                </p:cNvPr>
                <p:cNvPicPr/>
                <p:nvPr/>
              </p:nvPicPr>
              <p:blipFill>
                <a:blip r:embed="rId276"/>
                <a:stretch>
                  <a:fillRect/>
                </a:stretch>
              </p:blipFill>
              <p:spPr>
                <a:xfrm>
                  <a:off x="4396333" y="4333152"/>
                  <a:ext cx="32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7" name="Freihand 166">
                  <a:extLst>
                    <a:ext uri="{FF2B5EF4-FFF2-40B4-BE49-F238E27FC236}">
                      <a16:creationId xmlns:a16="http://schemas.microsoft.com/office/drawing/2014/main" id="{CD42502D-5331-4AEB-B5B7-6EB8EEACE8C4}"/>
                    </a:ext>
                  </a:extLst>
                </p14:cNvPr>
                <p14:cNvContentPartPr/>
                <p14:nvPr/>
              </p14:nvContentPartPr>
              <p14:xfrm>
                <a:off x="4427293" y="4279152"/>
                <a:ext cx="90720" cy="150480"/>
              </p14:xfrm>
            </p:contentPart>
          </mc:Choice>
          <mc:Fallback>
            <p:pic>
              <p:nvPicPr>
                <p:cNvPr id="167" name="Freihand 166">
                  <a:extLst>
                    <a:ext uri="{FF2B5EF4-FFF2-40B4-BE49-F238E27FC236}">
                      <a16:creationId xmlns:a16="http://schemas.microsoft.com/office/drawing/2014/main" id="{CD42502D-5331-4AEB-B5B7-6EB8EEACE8C4}"/>
                    </a:ext>
                  </a:extLst>
                </p:cNvPr>
                <p:cNvPicPr/>
                <p:nvPr/>
              </p:nvPicPr>
              <p:blipFill>
                <a:blip r:embed="rId278"/>
                <a:stretch>
                  <a:fillRect/>
                </a:stretch>
              </p:blipFill>
              <p:spPr>
                <a:xfrm>
                  <a:off x="4422973" y="4274832"/>
                  <a:ext cx="99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Freihand 167">
                  <a:extLst>
                    <a:ext uri="{FF2B5EF4-FFF2-40B4-BE49-F238E27FC236}">
                      <a16:creationId xmlns:a16="http://schemas.microsoft.com/office/drawing/2014/main" id="{2F84D682-5DA4-4EE3-A61E-ACA10309CDCD}"/>
                    </a:ext>
                  </a:extLst>
                </p14:cNvPr>
                <p14:cNvContentPartPr/>
                <p14:nvPr/>
              </p14:nvContentPartPr>
              <p14:xfrm>
                <a:off x="4382293" y="4249992"/>
                <a:ext cx="36720" cy="11880"/>
              </p14:xfrm>
            </p:contentPart>
          </mc:Choice>
          <mc:Fallback>
            <p:pic>
              <p:nvPicPr>
                <p:cNvPr id="168" name="Freihand 167">
                  <a:extLst>
                    <a:ext uri="{FF2B5EF4-FFF2-40B4-BE49-F238E27FC236}">
                      <a16:creationId xmlns:a16="http://schemas.microsoft.com/office/drawing/2014/main" id="{2F84D682-5DA4-4EE3-A61E-ACA10309CDCD}"/>
                    </a:ext>
                  </a:extLst>
                </p:cNvPr>
                <p:cNvPicPr/>
                <p:nvPr/>
              </p:nvPicPr>
              <p:blipFill>
                <a:blip r:embed="rId280"/>
                <a:stretch>
                  <a:fillRect/>
                </a:stretch>
              </p:blipFill>
              <p:spPr>
                <a:xfrm>
                  <a:off x="4377973" y="4245672"/>
                  <a:ext cx="45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9" name="Freihand 168">
                  <a:extLst>
                    <a:ext uri="{FF2B5EF4-FFF2-40B4-BE49-F238E27FC236}">
                      <a16:creationId xmlns:a16="http://schemas.microsoft.com/office/drawing/2014/main" id="{9BCAD0A3-4573-4160-9BA1-2E635E24333C}"/>
                    </a:ext>
                  </a:extLst>
                </p14:cNvPr>
                <p14:cNvContentPartPr/>
                <p14:nvPr/>
              </p14:nvContentPartPr>
              <p14:xfrm>
                <a:off x="4722493" y="4245312"/>
                <a:ext cx="164160" cy="190440"/>
              </p14:xfrm>
            </p:contentPart>
          </mc:Choice>
          <mc:Fallback>
            <p:pic>
              <p:nvPicPr>
                <p:cNvPr id="169" name="Freihand 168">
                  <a:extLst>
                    <a:ext uri="{FF2B5EF4-FFF2-40B4-BE49-F238E27FC236}">
                      <a16:creationId xmlns:a16="http://schemas.microsoft.com/office/drawing/2014/main" id="{9BCAD0A3-4573-4160-9BA1-2E635E24333C}"/>
                    </a:ext>
                  </a:extLst>
                </p:cNvPr>
                <p:cNvPicPr/>
                <p:nvPr/>
              </p:nvPicPr>
              <p:blipFill>
                <a:blip r:embed="rId282"/>
                <a:stretch>
                  <a:fillRect/>
                </a:stretch>
              </p:blipFill>
              <p:spPr>
                <a:xfrm>
                  <a:off x="4718173" y="4240992"/>
                  <a:ext cx="172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0" name="Freihand 169">
                  <a:extLst>
                    <a:ext uri="{FF2B5EF4-FFF2-40B4-BE49-F238E27FC236}">
                      <a16:creationId xmlns:a16="http://schemas.microsoft.com/office/drawing/2014/main" id="{0B633BC9-02F2-411C-AFF6-3B48353561B1}"/>
                    </a:ext>
                  </a:extLst>
                </p14:cNvPr>
                <p14:cNvContentPartPr/>
                <p14:nvPr/>
              </p14:nvContentPartPr>
              <p14:xfrm>
                <a:off x="4901413" y="4304712"/>
                <a:ext cx="110520" cy="86400"/>
              </p14:xfrm>
            </p:contentPart>
          </mc:Choice>
          <mc:Fallback>
            <p:pic>
              <p:nvPicPr>
                <p:cNvPr id="170" name="Freihand 169">
                  <a:extLst>
                    <a:ext uri="{FF2B5EF4-FFF2-40B4-BE49-F238E27FC236}">
                      <a16:creationId xmlns:a16="http://schemas.microsoft.com/office/drawing/2014/main" id="{0B633BC9-02F2-411C-AFF6-3B48353561B1}"/>
                    </a:ext>
                  </a:extLst>
                </p:cNvPr>
                <p:cNvPicPr/>
                <p:nvPr/>
              </p:nvPicPr>
              <p:blipFill>
                <a:blip r:embed="rId284"/>
                <a:stretch>
                  <a:fillRect/>
                </a:stretch>
              </p:blipFill>
              <p:spPr>
                <a:xfrm>
                  <a:off x="4897093" y="4300392"/>
                  <a:ext cx="119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1" name="Freihand 170">
                  <a:extLst>
                    <a:ext uri="{FF2B5EF4-FFF2-40B4-BE49-F238E27FC236}">
                      <a16:creationId xmlns:a16="http://schemas.microsoft.com/office/drawing/2014/main" id="{6A439C61-0F4C-42D9-9126-E16D922D74BA}"/>
                    </a:ext>
                  </a:extLst>
                </p14:cNvPr>
                <p14:cNvContentPartPr/>
                <p14:nvPr/>
              </p14:nvContentPartPr>
              <p14:xfrm>
                <a:off x="5038573" y="4200672"/>
                <a:ext cx="50400" cy="218520"/>
              </p14:xfrm>
            </p:contentPart>
          </mc:Choice>
          <mc:Fallback>
            <p:pic>
              <p:nvPicPr>
                <p:cNvPr id="171" name="Freihand 170">
                  <a:extLst>
                    <a:ext uri="{FF2B5EF4-FFF2-40B4-BE49-F238E27FC236}">
                      <a16:creationId xmlns:a16="http://schemas.microsoft.com/office/drawing/2014/main" id="{6A439C61-0F4C-42D9-9126-E16D922D74BA}"/>
                    </a:ext>
                  </a:extLst>
                </p:cNvPr>
                <p:cNvPicPr/>
                <p:nvPr/>
              </p:nvPicPr>
              <p:blipFill>
                <a:blip r:embed="rId286"/>
                <a:stretch>
                  <a:fillRect/>
                </a:stretch>
              </p:blipFill>
              <p:spPr>
                <a:xfrm>
                  <a:off x="5034253" y="4196352"/>
                  <a:ext cx="59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2" name="Freihand 171">
                  <a:extLst>
                    <a:ext uri="{FF2B5EF4-FFF2-40B4-BE49-F238E27FC236}">
                      <a16:creationId xmlns:a16="http://schemas.microsoft.com/office/drawing/2014/main" id="{55B8E5F4-6CE8-43B9-B4CA-7B7E1EA36168}"/>
                    </a:ext>
                  </a:extLst>
                </p14:cNvPr>
                <p14:cNvContentPartPr/>
                <p14:nvPr/>
              </p14:nvContentPartPr>
              <p14:xfrm>
                <a:off x="5117053" y="4215432"/>
                <a:ext cx="103320" cy="173520"/>
              </p14:xfrm>
            </p:contentPart>
          </mc:Choice>
          <mc:Fallback>
            <p:pic>
              <p:nvPicPr>
                <p:cNvPr id="172" name="Freihand 171">
                  <a:extLst>
                    <a:ext uri="{FF2B5EF4-FFF2-40B4-BE49-F238E27FC236}">
                      <a16:creationId xmlns:a16="http://schemas.microsoft.com/office/drawing/2014/main" id="{55B8E5F4-6CE8-43B9-B4CA-7B7E1EA36168}"/>
                    </a:ext>
                  </a:extLst>
                </p:cNvPr>
                <p:cNvPicPr/>
                <p:nvPr/>
              </p:nvPicPr>
              <p:blipFill>
                <a:blip r:embed="rId288"/>
                <a:stretch>
                  <a:fillRect/>
                </a:stretch>
              </p:blipFill>
              <p:spPr>
                <a:xfrm>
                  <a:off x="5112733" y="4211112"/>
                  <a:ext cx="111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5" name="Freihand 174">
                  <a:extLst>
                    <a:ext uri="{FF2B5EF4-FFF2-40B4-BE49-F238E27FC236}">
                      <a16:creationId xmlns:a16="http://schemas.microsoft.com/office/drawing/2014/main" id="{7A848D8F-7EF8-42E1-9073-208A26DF3FE3}"/>
                    </a:ext>
                  </a:extLst>
                </p14:cNvPr>
                <p14:cNvContentPartPr/>
                <p14:nvPr/>
              </p14:nvContentPartPr>
              <p14:xfrm>
                <a:off x="3940573" y="4724832"/>
                <a:ext cx="170280" cy="201240"/>
              </p14:xfrm>
            </p:contentPart>
          </mc:Choice>
          <mc:Fallback>
            <p:pic>
              <p:nvPicPr>
                <p:cNvPr id="175" name="Freihand 174">
                  <a:extLst>
                    <a:ext uri="{FF2B5EF4-FFF2-40B4-BE49-F238E27FC236}">
                      <a16:creationId xmlns:a16="http://schemas.microsoft.com/office/drawing/2014/main" id="{7A848D8F-7EF8-42E1-9073-208A26DF3FE3}"/>
                    </a:ext>
                  </a:extLst>
                </p:cNvPr>
                <p:cNvPicPr/>
                <p:nvPr/>
              </p:nvPicPr>
              <p:blipFill>
                <a:blip r:embed="rId290"/>
                <a:stretch>
                  <a:fillRect/>
                </a:stretch>
              </p:blipFill>
              <p:spPr>
                <a:xfrm>
                  <a:off x="3936253" y="4720512"/>
                  <a:ext cx="178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6" name="Freihand 175">
                  <a:extLst>
                    <a:ext uri="{FF2B5EF4-FFF2-40B4-BE49-F238E27FC236}">
                      <a16:creationId xmlns:a16="http://schemas.microsoft.com/office/drawing/2014/main" id="{6711E11C-7542-4B63-AD94-41BF11F7319E}"/>
                    </a:ext>
                  </a:extLst>
                </p14:cNvPr>
                <p14:cNvContentPartPr/>
                <p14:nvPr/>
              </p14:nvContentPartPr>
              <p14:xfrm>
                <a:off x="4057213" y="4716552"/>
                <a:ext cx="70560" cy="215280"/>
              </p14:xfrm>
            </p:contentPart>
          </mc:Choice>
          <mc:Fallback>
            <p:pic>
              <p:nvPicPr>
                <p:cNvPr id="176" name="Freihand 175">
                  <a:extLst>
                    <a:ext uri="{FF2B5EF4-FFF2-40B4-BE49-F238E27FC236}">
                      <a16:creationId xmlns:a16="http://schemas.microsoft.com/office/drawing/2014/main" id="{6711E11C-7542-4B63-AD94-41BF11F7319E}"/>
                    </a:ext>
                  </a:extLst>
                </p:cNvPr>
                <p:cNvPicPr/>
                <p:nvPr/>
              </p:nvPicPr>
              <p:blipFill>
                <a:blip r:embed="rId292"/>
                <a:stretch>
                  <a:fillRect/>
                </a:stretch>
              </p:blipFill>
              <p:spPr>
                <a:xfrm>
                  <a:off x="4052893" y="4712232"/>
                  <a:ext cx="792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7" name="Freihand 176">
                  <a:extLst>
                    <a:ext uri="{FF2B5EF4-FFF2-40B4-BE49-F238E27FC236}">
                      <a16:creationId xmlns:a16="http://schemas.microsoft.com/office/drawing/2014/main" id="{AA7A1471-3A5A-4667-AE8F-C50C261C44CB}"/>
                    </a:ext>
                  </a:extLst>
                </p14:cNvPr>
                <p14:cNvContentPartPr/>
                <p14:nvPr/>
              </p14:nvContentPartPr>
              <p14:xfrm>
                <a:off x="3988453" y="4849032"/>
                <a:ext cx="132840" cy="34920"/>
              </p14:xfrm>
            </p:contentPart>
          </mc:Choice>
          <mc:Fallback>
            <p:pic>
              <p:nvPicPr>
                <p:cNvPr id="177" name="Freihand 176">
                  <a:extLst>
                    <a:ext uri="{FF2B5EF4-FFF2-40B4-BE49-F238E27FC236}">
                      <a16:creationId xmlns:a16="http://schemas.microsoft.com/office/drawing/2014/main" id="{AA7A1471-3A5A-4667-AE8F-C50C261C44CB}"/>
                    </a:ext>
                  </a:extLst>
                </p:cNvPr>
                <p:cNvPicPr/>
                <p:nvPr/>
              </p:nvPicPr>
              <p:blipFill>
                <a:blip r:embed="rId294"/>
                <a:stretch>
                  <a:fillRect/>
                </a:stretch>
              </p:blipFill>
              <p:spPr>
                <a:xfrm>
                  <a:off x="3984133" y="4844712"/>
                  <a:ext cx="1414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8" name="Freihand 177">
                  <a:extLst>
                    <a:ext uri="{FF2B5EF4-FFF2-40B4-BE49-F238E27FC236}">
                      <a16:creationId xmlns:a16="http://schemas.microsoft.com/office/drawing/2014/main" id="{1410B11D-6F27-4968-B40C-D4D4E300737A}"/>
                    </a:ext>
                  </a:extLst>
                </p14:cNvPr>
                <p14:cNvContentPartPr/>
                <p14:nvPr/>
              </p14:nvContentPartPr>
              <p14:xfrm>
                <a:off x="5075653" y="5856312"/>
                <a:ext cx="28080" cy="153360"/>
              </p14:xfrm>
            </p:contentPart>
          </mc:Choice>
          <mc:Fallback>
            <p:pic>
              <p:nvPicPr>
                <p:cNvPr id="178" name="Freihand 177">
                  <a:extLst>
                    <a:ext uri="{FF2B5EF4-FFF2-40B4-BE49-F238E27FC236}">
                      <a16:creationId xmlns:a16="http://schemas.microsoft.com/office/drawing/2014/main" id="{1410B11D-6F27-4968-B40C-D4D4E300737A}"/>
                    </a:ext>
                  </a:extLst>
                </p:cNvPr>
                <p:cNvPicPr/>
                <p:nvPr/>
              </p:nvPicPr>
              <p:blipFill>
                <a:blip r:embed="rId296"/>
                <a:stretch>
                  <a:fillRect/>
                </a:stretch>
              </p:blipFill>
              <p:spPr>
                <a:xfrm>
                  <a:off x="5071333" y="5851992"/>
                  <a:ext cx="36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9" name="Freihand 178">
                  <a:extLst>
                    <a:ext uri="{FF2B5EF4-FFF2-40B4-BE49-F238E27FC236}">
                      <a16:creationId xmlns:a16="http://schemas.microsoft.com/office/drawing/2014/main" id="{D755852C-3522-40DD-AE56-F116D10960C7}"/>
                    </a:ext>
                  </a:extLst>
                </p14:cNvPr>
                <p14:cNvContentPartPr/>
                <p14:nvPr/>
              </p14:nvContentPartPr>
              <p14:xfrm>
                <a:off x="4990333" y="5801952"/>
                <a:ext cx="205920" cy="249120"/>
              </p14:xfrm>
            </p:contentPart>
          </mc:Choice>
          <mc:Fallback>
            <p:pic>
              <p:nvPicPr>
                <p:cNvPr id="179" name="Freihand 178">
                  <a:extLst>
                    <a:ext uri="{FF2B5EF4-FFF2-40B4-BE49-F238E27FC236}">
                      <a16:creationId xmlns:a16="http://schemas.microsoft.com/office/drawing/2014/main" id="{D755852C-3522-40DD-AE56-F116D10960C7}"/>
                    </a:ext>
                  </a:extLst>
                </p:cNvPr>
                <p:cNvPicPr/>
                <p:nvPr/>
              </p:nvPicPr>
              <p:blipFill>
                <a:blip r:embed="rId298"/>
                <a:stretch>
                  <a:fillRect/>
                </a:stretch>
              </p:blipFill>
              <p:spPr>
                <a:xfrm>
                  <a:off x="4986013" y="5797632"/>
                  <a:ext cx="2145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2" name="Freihand 181">
                  <a:extLst>
                    <a:ext uri="{FF2B5EF4-FFF2-40B4-BE49-F238E27FC236}">
                      <a16:creationId xmlns:a16="http://schemas.microsoft.com/office/drawing/2014/main" id="{F8AE871B-ECD8-4B22-8D37-3292D0B176E7}"/>
                    </a:ext>
                  </a:extLst>
                </p14:cNvPr>
                <p14:cNvContentPartPr/>
                <p14:nvPr/>
              </p14:nvContentPartPr>
              <p14:xfrm>
                <a:off x="4162693" y="4982952"/>
                <a:ext cx="612000" cy="720720"/>
              </p14:xfrm>
            </p:contentPart>
          </mc:Choice>
          <mc:Fallback>
            <p:pic>
              <p:nvPicPr>
                <p:cNvPr id="182" name="Freihand 181">
                  <a:extLst>
                    <a:ext uri="{FF2B5EF4-FFF2-40B4-BE49-F238E27FC236}">
                      <a16:creationId xmlns:a16="http://schemas.microsoft.com/office/drawing/2014/main" id="{F8AE871B-ECD8-4B22-8D37-3292D0B176E7}"/>
                    </a:ext>
                  </a:extLst>
                </p:cNvPr>
                <p:cNvPicPr/>
                <p:nvPr/>
              </p:nvPicPr>
              <p:blipFill>
                <a:blip r:embed="rId300"/>
                <a:stretch>
                  <a:fillRect/>
                </a:stretch>
              </p:blipFill>
              <p:spPr>
                <a:xfrm>
                  <a:off x="4158373" y="4978632"/>
                  <a:ext cx="620640" cy="729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3" name="Freihand 182">
                  <a:extLst>
                    <a:ext uri="{FF2B5EF4-FFF2-40B4-BE49-F238E27FC236}">
                      <a16:creationId xmlns:a16="http://schemas.microsoft.com/office/drawing/2014/main" id="{1984F70E-8E74-4E3E-BF54-37B06D24242C}"/>
                    </a:ext>
                  </a:extLst>
                </p14:cNvPr>
                <p14:cNvContentPartPr/>
                <p14:nvPr/>
              </p14:nvContentPartPr>
              <p14:xfrm>
                <a:off x="4644733" y="5574792"/>
                <a:ext cx="213840" cy="211320"/>
              </p14:xfrm>
            </p:contentPart>
          </mc:Choice>
          <mc:Fallback>
            <p:pic>
              <p:nvPicPr>
                <p:cNvPr id="183" name="Freihand 182">
                  <a:extLst>
                    <a:ext uri="{FF2B5EF4-FFF2-40B4-BE49-F238E27FC236}">
                      <a16:creationId xmlns:a16="http://schemas.microsoft.com/office/drawing/2014/main" id="{1984F70E-8E74-4E3E-BF54-37B06D24242C}"/>
                    </a:ext>
                  </a:extLst>
                </p:cNvPr>
                <p:cNvPicPr/>
                <p:nvPr/>
              </p:nvPicPr>
              <p:blipFill>
                <a:blip r:embed="rId302"/>
                <a:stretch>
                  <a:fillRect/>
                </a:stretch>
              </p:blipFill>
              <p:spPr>
                <a:xfrm>
                  <a:off x="4640413" y="5570472"/>
                  <a:ext cx="222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5" name="Freihand 184">
                  <a:extLst>
                    <a:ext uri="{FF2B5EF4-FFF2-40B4-BE49-F238E27FC236}">
                      <a16:creationId xmlns:a16="http://schemas.microsoft.com/office/drawing/2014/main" id="{FAF5FCF0-D7D0-4DEF-8FB1-F6405D155D6E}"/>
                    </a:ext>
                  </a:extLst>
                </p14:cNvPr>
                <p14:cNvContentPartPr/>
                <p14:nvPr/>
              </p14:nvContentPartPr>
              <p14:xfrm>
                <a:off x="4289773" y="5308032"/>
                <a:ext cx="116640" cy="127440"/>
              </p14:xfrm>
            </p:contentPart>
          </mc:Choice>
          <mc:Fallback>
            <p:pic>
              <p:nvPicPr>
                <p:cNvPr id="185" name="Freihand 184">
                  <a:extLst>
                    <a:ext uri="{FF2B5EF4-FFF2-40B4-BE49-F238E27FC236}">
                      <a16:creationId xmlns:a16="http://schemas.microsoft.com/office/drawing/2014/main" id="{FAF5FCF0-D7D0-4DEF-8FB1-F6405D155D6E}"/>
                    </a:ext>
                  </a:extLst>
                </p:cNvPr>
                <p:cNvPicPr/>
                <p:nvPr/>
              </p:nvPicPr>
              <p:blipFill>
                <a:blip r:embed="rId304"/>
                <a:stretch>
                  <a:fillRect/>
                </a:stretch>
              </p:blipFill>
              <p:spPr>
                <a:xfrm>
                  <a:off x="4285453" y="5303712"/>
                  <a:ext cx="125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7" name="Freihand 186">
                  <a:extLst>
                    <a:ext uri="{FF2B5EF4-FFF2-40B4-BE49-F238E27FC236}">
                      <a16:creationId xmlns:a16="http://schemas.microsoft.com/office/drawing/2014/main" id="{13366D4E-3E70-4F61-AAD0-5C7A117121C3}"/>
                    </a:ext>
                  </a:extLst>
                </p14:cNvPr>
                <p14:cNvContentPartPr/>
                <p14:nvPr/>
              </p14:nvContentPartPr>
              <p14:xfrm>
                <a:off x="4252333" y="4854792"/>
                <a:ext cx="798480" cy="847440"/>
              </p14:xfrm>
            </p:contentPart>
          </mc:Choice>
          <mc:Fallback>
            <p:pic>
              <p:nvPicPr>
                <p:cNvPr id="187" name="Freihand 186">
                  <a:extLst>
                    <a:ext uri="{FF2B5EF4-FFF2-40B4-BE49-F238E27FC236}">
                      <a16:creationId xmlns:a16="http://schemas.microsoft.com/office/drawing/2014/main" id="{13366D4E-3E70-4F61-AAD0-5C7A117121C3}"/>
                    </a:ext>
                  </a:extLst>
                </p:cNvPr>
                <p:cNvPicPr/>
                <p:nvPr/>
              </p:nvPicPr>
              <p:blipFill>
                <a:blip r:embed="rId306"/>
                <a:stretch>
                  <a:fillRect/>
                </a:stretch>
              </p:blipFill>
              <p:spPr>
                <a:xfrm>
                  <a:off x="4248013" y="4850472"/>
                  <a:ext cx="807120" cy="856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8" name="Freihand 187">
                  <a:extLst>
                    <a:ext uri="{FF2B5EF4-FFF2-40B4-BE49-F238E27FC236}">
                      <a16:creationId xmlns:a16="http://schemas.microsoft.com/office/drawing/2014/main" id="{28D060DA-FDF7-48E0-BFF8-C5D9371EAEA9}"/>
                    </a:ext>
                  </a:extLst>
                </p14:cNvPr>
                <p14:cNvContentPartPr/>
                <p14:nvPr/>
              </p14:nvContentPartPr>
              <p14:xfrm>
                <a:off x="4150453" y="4779912"/>
                <a:ext cx="213840" cy="196920"/>
              </p14:xfrm>
            </p:contentPart>
          </mc:Choice>
          <mc:Fallback>
            <p:pic>
              <p:nvPicPr>
                <p:cNvPr id="188" name="Freihand 187">
                  <a:extLst>
                    <a:ext uri="{FF2B5EF4-FFF2-40B4-BE49-F238E27FC236}">
                      <a16:creationId xmlns:a16="http://schemas.microsoft.com/office/drawing/2014/main" id="{28D060DA-FDF7-48E0-BFF8-C5D9371EAEA9}"/>
                    </a:ext>
                  </a:extLst>
                </p:cNvPr>
                <p:cNvPicPr/>
                <p:nvPr/>
              </p:nvPicPr>
              <p:blipFill>
                <a:blip r:embed="rId308"/>
                <a:stretch>
                  <a:fillRect/>
                </a:stretch>
              </p:blipFill>
              <p:spPr>
                <a:xfrm>
                  <a:off x="4146133" y="4775592"/>
                  <a:ext cx="2224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0" name="Freihand 189">
                  <a:extLst>
                    <a:ext uri="{FF2B5EF4-FFF2-40B4-BE49-F238E27FC236}">
                      <a16:creationId xmlns:a16="http://schemas.microsoft.com/office/drawing/2014/main" id="{D606742B-2392-4FE8-A2D2-2B422B55B970}"/>
                    </a:ext>
                  </a:extLst>
                </p14:cNvPr>
                <p14:cNvContentPartPr/>
                <p14:nvPr/>
              </p14:nvContentPartPr>
              <p14:xfrm>
                <a:off x="4825453" y="4821672"/>
                <a:ext cx="147600" cy="234360"/>
              </p14:xfrm>
            </p:contentPart>
          </mc:Choice>
          <mc:Fallback>
            <p:pic>
              <p:nvPicPr>
                <p:cNvPr id="190" name="Freihand 189">
                  <a:extLst>
                    <a:ext uri="{FF2B5EF4-FFF2-40B4-BE49-F238E27FC236}">
                      <a16:creationId xmlns:a16="http://schemas.microsoft.com/office/drawing/2014/main" id="{D606742B-2392-4FE8-A2D2-2B422B55B970}"/>
                    </a:ext>
                  </a:extLst>
                </p:cNvPr>
                <p:cNvPicPr/>
                <p:nvPr/>
              </p:nvPicPr>
              <p:blipFill>
                <a:blip r:embed="rId310"/>
                <a:stretch>
                  <a:fillRect/>
                </a:stretch>
              </p:blipFill>
              <p:spPr>
                <a:xfrm>
                  <a:off x="4821133" y="4817352"/>
                  <a:ext cx="1562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1" name="Freihand 190">
                  <a:extLst>
                    <a:ext uri="{FF2B5EF4-FFF2-40B4-BE49-F238E27FC236}">
                      <a16:creationId xmlns:a16="http://schemas.microsoft.com/office/drawing/2014/main" id="{CD098470-7960-4D07-BB6A-BAB0A0432EE3}"/>
                    </a:ext>
                  </a:extLst>
                </p14:cNvPr>
                <p14:cNvContentPartPr/>
                <p14:nvPr/>
              </p14:nvContentPartPr>
              <p14:xfrm>
                <a:off x="5006893" y="4915272"/>
                <a:ext cx="84240" cy="114120"/>
              </p14:xfrm>
            </p:contentPart>
          </mc:Choice>
          <mc:Fallback>
            <p:pic>
              <p:nvPicPr>
                <p:cNvPr id="191" name="Freihand 190">
                  <a:extLst>
                    <a:ext uri="{FF2B5EF4-FFF2-40B4-BE49-F238E27FC236}">
                      <a16:creationId xmlns:a16="http://schemas.microsoft.com/office/drawing/2014/main" id="{CD098470-7960-4D07-BB6A-BAB0A0432EE3}"/>
                    </a:ext>
                  </a:extLst>
                </p:cNvPr>
                <p:cNvPicPr/>
                <p:nvPr/>
              </p:nvPicPr>
              <p:blipFill>
                <a:blip r:embed="rId312"/>
                <a:stretch>
                  <a:fillRect/>
                </a:stretch>
              </p:blipFill>
              <p:spPr>
                <a:xfrm>
                  <a:off x="5002573" y="4910952"/>
                  <a:ext cx="92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2" name="Freihand 191">
                  <a:extLst>
                    <a:ext uri="{FF2B5EF4-FFF2-40B4-BE49-F238E27FC236}">
                      <a16:creationId xmlns:a16="http://schemas.microsoft.com/office/drawing/2014/main" id="{091C8995-0794-4D2E-821E-32761062E3E1}"/>
                    </a:ext>
                  </a:extLst>
                </p14:cNvPr>
                <p14:cNvContentPartPr/>
                <p14:nvPr/>
              </p14:nvContentPartPr>
              <p14:xfrm>
                <a:off x="5112013" y="4818072"/>
                <a:ext cx="36000" cy="214200"/>
              </p14:xfrm>
            </p:contentPart>
          </mc:Choice>
          <mc:Fallback>
            <p:pic>
              <p:nvPicPr>
                <p:cNvPr id="192" name="Freihand 191">
                  <a:extLst>
                    <a:ext uri="{FF2B5EF4-FFF2-40B4-BE49-F238E27FC236}">
                      <a16:creationId xmlns:a16="http://schemas.microsoft.com/office/drawing/2014/main" id="{091C8995-0794-4D2E-821E-32761062E3E1}"/>
                    </a:ext>
                  </a:extLst>
                </p:cNvPr>
                <p:cNvPicPr/>
                <p:nvPr/>
              </p:nvPicPr>
              <p:blipFill>
                <a:blip r:embed="rId314"/>
                <a:stretch>
                  <a:fillRect/>
                </a:stretch>
              </p:blipFill>
              <p:spPr>
                <a:xfrm>
                  <a:off x="5107693" y="4813752"/>
                  <a:ext cx="446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3" name="Freihand 192">
                  <a:extLst>
                    <a:ext uri="{FF2B5EF4-FFF2-40B4-BE49-F238E27FC236}">
                      <a16:creationId xmlns:a16="http://schemas.microsoft.com/office/drawing/2014/main" id="{623C76D7-6345-4D3F-99C7-C0E6E148624C}"/>
                    </a:ext>
                  </a:extLst>
                </p14:cNvPr>
                <p14:cNvContentPartPr/>
                <p14:nvPr/>
              </p14:nvContentPartPr>
              <p14:xfrm>
                <a:off x="5172493" y="4836792"/>
                <a:ext cx="110880" cy="194040"/>
              </p14:xfrm>
            </p:contentPart>
          </mc:Choice>
          <mc:Fallback>
            <p:pic>
              <p:nvPicPr>
                <p:cNvPr id="193" name="Freihand 192">
                  <a:extLst>
                    <a:ext uri="{FF2B5EF4-FFF2-40B4-BE49-F238E27FC236}">
                      <a16:creationId xmlns:a16="http://schemas.microsoft.com/office/drawing/2014/main" id="{623C76D7-6345-4D3F-99C7-C0E6E148624C}"/>
                    </a:ext>
                  </a:extLst>
                </p:cNvPr>
                <p:cNvPicPr/>
                <p:nvPr/>
              </p:nvPicPr>
              <p:blipFill>
                <a:blip r:embed="rId316"/>
                <a:stretch>
                  <a:fillRect/>
                </a:stretch>
              </p:blipFill>
              <p:spPr>
                <a:xfrm>
                  <a:off x="5168173" y="4832472"/>
                  <a:ext cx="119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5" name="Freihand 194">
                  <a:extLst>
                    <a:ext uri="{FF2B5EF4-FFF2-40B4-BE49-F238E27FC236}">
                      <a16:creationId xmlns:a16="http://schemas.microsoft.com/office/drawing/2014/main" id="{B47349F4-0004-4406-A19B-A7FC8660E5EA}"/>
                    </a:ext>
                  </a:extLst>
                </p14:cNvPr>
                <p14:cNvContentPartPr/>
                <p14:nvPr/>
              </p14:nvContentPartPr>
              <p14:xfrm>
                <a:off x="3609373" y="5848032"/>
                <a:ext cx="1194480" cy="89280"/>
              </p14:xfrm>
            </p:contentPart>
          </mc:Choice>
          <mc:Fallback>
            <p:pic>
              <p:nvPicPr>
                <p:cNvPr id="195" name="Freihand 194">
                  <a:extLst>
                    <a:ext uri="{FF2B5EF4-FFF2-40B4-BE49-F238E27FC236}">
                      <a16:creationId xmlns:a16="http://schemas.microsoft.com/office/drawing/2014/main" id="{B47349F4-0004-4406-A19B-A7FC8660E5EA}"/>
                    </a:ext>
                  </a:extLst>
                </p:cNvPr>
                <p:cNvPicPr/>
                <p:nvPr/>
              </p:nvPicPr>
              <p:blipFill>
                <a:blip r:embed="rId318"/>
                <a:stretch>
                  <a:fillRect/>
                </a:stretch>
              </p:blipFill>
              <p:spPr>
                <a:xfrm>
                  <a:off x="3605053" y="5843712"/>
                  <a:ext cx="1203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6" name="Freihand 195">
                  <a:extLst>
                    <a:ext uri="{FF2B5EF4-FFF2-40B4-BE49-F238E27FC236}">
                      <a16:creationId xmlns:a16="http://schemas.microsoft.com/office/drawing/2014/main" id="{61C3A50C-07CC-48E8-9DB8-62020AE40F45}"/>
                    </a:ext>
                  </a:extLst>
                </p14:cNvPr>
                <p14:cNvContentPartPr/>
                <p14:nvPr/>
              </p14:nvContentPartPr>
              <p14:xfrm>
                <a:off x="3442333" y="5746872"/>
                <a:ext cx="273600" cy="181440"/>
              </p14:xfrm>
            </p:contentPart>
          </mc:Choice>
          <mc:Fallback>
            <p:pic>
              <p:nvPicPr>
                <p:cNvPr id="196" name="Freihand 195">
                  <a:extLst>
                    <a:ext uri="{FF2B5EF4-FFF2-40B4-BE49-F238E27FC236}">
                      <a16:creationId xmlns:a16="http://schemas.microsoft.com/office/drawing/2014/main" id="{61C3A50C-07CC-48E8-9DB8-62020AE40F45}"/>
                    </a:ext>
                  </a:extLst>
                </p:cNvPr>
                <p:cNvPicPr/>
                <p:nvPr/>
              </p:nvPicPr>
              <p:blipFill>
                <a:blip r:embed="rId320"/>
                <a:stretch>
                  <a:fillRect/>
                </a:stretch>
              </p:blipFill>
              <p:spPr>
                <a:xfrm>
                  <a:off x="3438013" y="5742552"/>
                  <a:ext cx="2822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8" name="Freihand 197">
                  <a:extLst>
                    <a:ext uri="{FF2B5EF4-FFF2-40B4-BE49-F238E27FC236}">
                      <a16:creationId xmlns:a16="http://schemas.microsoft.com/office/drawing/2014/main" id="{098682D4-6EE4-4499-9D96-816CF528BDA8}"/>
                    </a:ext>
                  </a:extLst>
                </p14:cNvPr>
                <p14:cNvContentPartPr/>
                <p14:nvPr/>
              </p14:nvContentPartPr>
              <p14:xfrm>
                <a:off x="3061453" y="5810592"/>
                <a:ext cx="198000" cy="214920"/>
              </p14:xfrm>
            </p:contentPart>
          </mc:Choice>
          <mc:Fallback>
            <p:pic>
              <p:nvPicPr>
                <p:cNvPr id="198" name="Freihand 197">
                  <a:extLst>
                    <a:ext uri="{FF2B5EF4-FFF2-40B4-BE49-F238E27FC236}">
                      <a16:creationId xmlns:a16="http://schemas.microsoft.com/office/drawing/2014/main" id="{098682D4-6EE4-4499-9D96-816CF528BDA8}"/>
                    </a:ext>
                  </a:extLst>
                </p:cNvPr>
                <p:cNvPicPr/>
                <p:nvPr/>
              </p:nvPicPr>
              <p:blipFill>
                <a:blip r:embed="rId322"/>
                <a:stretch>
                  <a:fillRect/>
                </a:stretch>
              </p:blipFill>
              <p:spPr>
                <a:xfrm>
                  <a:off x="3057133" y="5806272"/>
                  <a:ext cx="2066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0" name="Freihand 199">
                  <a:extLst>
                    <a:ext uri="{FF2B5EF4-FFF2-40B4-BE49-F238E27FC236}">
                      <a16:creationId xmlns:a16="http://schemas.microsoft.com/office/drawing/2014/main" id="{98FD928B-095A-498A-A217-78B097388F9F}"/>
                    </a:ext>
                  </a:extLst>
                </p14:cNvPr>
                <p14:cNvContentPartPr/>
                <p14:nvPr/>
              </p14:nvContentPartPr>
              <p14:xfrm>
                <a:off x="4073773" y="5665152"/>
                <a:ext cx="140040" cy="122400"/>
              </p14:xfrm>
            </p:contentPart>
          </mc:Choice>
          <mc:Fallback>
            <p:pic>
              <p:nvPicPr>
                <p:cNvPr id="200" name="Freihand 199">
                  <a:extLst>
                    <a:ext uri="{FF2B5EF4-FFF2-40B4-BE49-F238E27FC236}">
                      <a16:creationId xmlns:a16="http://schemas.microsoft.com/office/drawing/2014/main" id="{98FD928B-095A-498A-A217-78B097388F9F}"/>
                    </a:ext>
                  </a:extLst>
                </p:cNvPr>
                <p:cNvPicPr/>
                <p:nvPr/>
              </p:nvPicPr>
              <p:blipFill>
                <a:blip r:embed="rId324"/>
                <a:stretch>
                  <a:fillRect/>
                </a:stretch>
              </p:blipFill>
              <p:spPr>
                <a:xfrm>
                  <a:off x="4069453" y="5660832"/>
                  <a:ext cx="148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2" name="Freihand 201">
                  <a:extLst>
                    <a:ext uri="{FF2B5EF4-FFF2-40B4-BE49-F238E27FC236}">
                      <a16:creationId xmlns:a16="http://schemas.microsoft.com/office/drawing/2014/main" id="{191046DB-09CE-439D-B381-E25E65D1DCED}"/>
                    </a:ext>
                  </a:extLst>
                </p14:cNvPr>
                <p14:cNvContentPartPr/>
                <p14:nvPr/>
              </p14:nvContentPartPr>
              <p14:xfrm>
                <a:off x="3235333" y="6085992"/>
                <a:ext cx="1571400" cy="252720"/>
              </p14:xfrm>
            </p:contentPart>
          </mc:Choice>
          <mc:Fallback>
            <p:pic>
              <p:nvPicPr>
                <p:cNvPr id="202" name="Freihand 201">
                  <a:extLst>
                    <a:ext uri="{FF2B5EF4-FFF2-40B4-BE49-F238E27FC236}">
                      <a16:creationId xmlns:a16="http://schemas.microsoft.com/office/drawing/2014/main" id="{191046DB-09CE-439D-B381-E25E65D1DCED}"/>
                    </a:ext>
                  </a:extLst>
                </p:cNvPr>
                <p:cNvPicPr/>
                <p:nvPr/>
              </p:nvPicPr>
              <p:blipFill>
                <a:blip r:embed="rId326"/>
                <a:stretch>
                  <a:fillRect/>
                </a:stretch>
              </p:blipFill>
              <p:spPr>
                <a:xfrm>
                  <a:off x="3231013" y="6081672"/>
                  <a:ext cx="15800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3" name="Freihand 202">
                  <a:extLst>
                    <a:ext uri="{FF2B5EF4-FFF2-40B4-BE49-F238E27FC236}">
                      <a16:creationId xmlns:a16="http://schemas.microsoft.com/office/drawing/2014/main" id="{050476CF-BB9B-4200-BACF-8BF9988DA0DD}"/>
                    </a:ext>
                  </a:extLst>
                </p14:cNvPr>
                <p14:cNvContentPartPr/>
                <p14:nvPr/>
              </p14:nvContentPartPr>
              <p14:xfrm>
                <a:off x="4742653" y="6112632"/>
                <a:ext cx="163800" cy="151560"/>
              </p14:xfrm>
            </p:contentPart>
          </mc:Choice>
          <mc:Fallback>
            <p:pic>
              <p:nvPicPr>
                <p:cNvPr id="203" name="Freihand 202">
                  <a:extLst>
                    <a:ext uri="{FF2B5EF4-FFF2-40B4-BE49-F238E27FC236}">
                      <a16:creationId xmlns:a16="http://schemas.microsoft.com/office/drawing/2014/main" id="{050476CF-BB9B-4200-BACF-8BF9988DA0DD}"/>
                    </a:ext>
                  </a:extLst>
                </p:cNvPr>
                <p:cNvPicPr/>
                <p:nvPr/>
              </p:nvPicPr>
              <p:blipFill>
                <a:blip r:embed="rId328"/>
                <a:stretch>
                  <a:fillRect/>
                </a:stretch>
              </p:blipFill>
              <p:spPr>
                <a:xfrm>
                  <a:off x="4738333" y="6108312"/>
                  <a:ext cx="172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4" name="Freihand 203">
                  <a:extLst>
                    <a:ext uri="{FF2B5EF4-FFF2-40B4-BE49-F238E27FC236}">
                      <a16:creationId xmlns:a16="http://schemas.microsoft.com/office/drawing/2014/main" id="{3254C114-200C-49C4-AA8B-748A1C1D8AF6}"/>
                    </a:ext>
                  </a:extLst>
                </p14:cNvPr>
                <p14:cNvContentPartPr/>
                <p14:nvPr/>
              </p14:nvContentPartPr>
              <p14:xfrm>
                <a:off x="3715933" y="6361032"/>
                <a:ext cx="204480" cy="185400"/>
              </p14:xfrm>
            </p:contentPart>
          </mc:Choice>
          <mc:Fallback>
            <p:pic>
              <p:nvPicPr>
                <p:cNvPr id="204" name="Freihand 203">
                  <a:extLst>
                    <a:ext uri="{FF2B5EF4-FFF2-40B4-BE49-F238E27FC236}">
                      <a16:creationId xmlns:a16="http://schemas.microsoft.com/office/drawing/2014/main" id="{3254C114-200C-49C4-AA8B-748A1C1D8AF6}"/>
                    </a:ext>
                  </a:extLst>
                </p:cNvPr>
                <p:cNvPicPr/>
                <p:nvPr/>
              </p:nvPicPr>
              <p:blipFill>
                <a:blip r:embed="rId330"/>
                <a:stretch>
                  <a:fillRect/>
                </a:stretch>
              </p:blipFill>
              <p:spPr>
                <a:xfrm>
                  <a:off x="3711613" y="6356712"/>
                  <a:ext cx="213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5" name="Freihand 204">
                  <a:extLst>
                    <a:ext uri="{FF2B5EF4-FFF2-40B4-BE49-F238E27FC236}">
                      <a16:creationId xmlns:a16="http://schemas.microsoft.com/office/drawing/2014/main" id="{A8C505E3-403B-4EDD-92D1-2A495EFB87F9}"/>
                    </a:ext>
                  </a:extLst>
                </p14:cNvPr>
                <p14:cNvContentPartPr/>
                <p14:nvPr/>
              </p14:nvContentPartPr>
              <p14:xfrm>
                <a:off x="3939133" y="6372552"/>
                <a:ext cx="529200" cy="165600"/>
              </p14:xfrm>
            </p:contentPart>
          </mc:Choice>
          <mc:Fallback>
            <p:pic>
              <p:nvPicPr>
                <p:cNvPr id="205" name="Freihand 204">
                  <a:extLst>
                    <a:ext uri="{FF2B5EF4-FFF2-40B4-BE49-F238E27FC236}">
                      <a16:creationId xmlns:a16="http://schemas.microsoft.com/office/drawing/2014/main" id="{A8C505E3-403B-4EDD-92D1-2A495EFB87F9}"/>
                    </a:ext>
                  </a:extLst>
                </p:cNvPr>
                <p:cNvPicPr/>
                <p:nvPr/>
              </p:nvPicPr>
              <p:blipFill>
                <a:blip r:embed="rId332"/>
                <a:stretch>
                  <a:fillRect/>
                </a:stretch>
              </p:blipFill>
              <p:spPr>
                <a:xfrm>
                  <a:off x="3934813" y="6368232"/>
                  <a:ext cx="537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7" name="Freihand 206">
                  <a:extLst>
                    <a:ext uri="{FF2B5EF4-FFF2-40B4-BE49-F238E27FC236}">
                      <a16:creationId xmlns:a16="http://schemas.microsoft.com/office/drawing/2014/main" id="{D7438717-036C-4188-9173-9917DB2556FA}"/>
                    </a:ext>
                  </a:extLst>
                </p14:cNvPr>
                <p14:cNvContentPartPr/>
                <p14:nvPr/>
              </p14:nvContentPartPr>
              <p14:xfrm>
                <a:off x="3278533" y="5018952"/>
                <a:ext cx="541080" cy="661320"/>
              </p14:xfrm>
            </p:contentPart>
          </mc:Choice>
          <mc:Fallback>
            <p:pic>
              <p:nvPicPr>
                <p:cNvPr id="207" name="Freihand 206">
                  <a:extLst>
                    <a:ext uri="{FF2B5EF4-FFF2-40B4-BE49-F238E27FC236}">
                      <a16:creationId xmlns:a16="http://schemas.microsoft.com/office/drawing/2014/main" id="{D7438717-036C-4188-9173-9917DB2556FA}"/>
                    </a:ext>
                  </a:extLst>
                </p:cNvPr>
                <p:cNvPicPr/>
                <p:nvPr/>
              </p:nvPicPr>
              <p:blipFill>
                <a:blip r:embed="rId334"/>
                <a:stretch>
                  <a:fillRect/>
                </a:stretch>
              </p:blipFill>
              <p:spPr>
                <a:xfrm>
                  <a:off x="3274213" y="5014632"/>
                  <a:ext cx="549720" cy="6699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8" name="Freihand 207">
                  <a:extLst>
                    <a:ext uri="{FF2B5EF4-FFF2-40B4-BE49-F238E27FC236}">
                      <a16:creationId xmlns:a16="http://schemas.microsoft.com/office/drawing/2014/main" id="{FFC750E1-7D7F-4360-A216-92BA5328845A}"/>
                    </a:ext>
                  </a:extLst>
                </p14:cNvPr>
                <p14:cNvContentPartPr/>
                <p14:nvPr/>
              </p14:nvContentPartPr>
              <p14:xfrm>
                <a:off x="3696493" y="4929672"/>
                <a:ext cx="155880" cy="151560"/>
              </p14:xfrm>
            </p:contentPart>
          </mc:Choice>
          <mc:Fallback>
            <p:pic>
              <p:nvPicPr>
                <p:cNvPr id="208" name="Freihand 207">
                  <a:extLst>
                    <a:ext uri="{FF2B5EF4-FFF2-40B4-BE49-F238E27FC236}">
                      <a16:creationId xmlns:a16="http://schemas.microsoft.com/office/drawing/2014/main" id="{FFC750E1-7D7F-4360-A216-92BA5328845A}"/>
                    </a:ext>
                  </a:extLst>
                </p:cNvPr>
                <p:cNvPicPr/>
                <p:nvPr/>
              </p:nvPicPr>
              <p:blipFill>
                <a:blip r:embed="rId336"/>
                <a:stretch>
                  <a:fillRect/>
                </a:stretch>
              </p:blipFill>
              <p:spPr>
                <a:xfrm>
                  <a:off x="3692173" y="4925352"/>
                  <a:ext cx="164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0" name="Freihand 209">
                  <a:extLst>
                    <a:ext uri="{FF2B5EF4-FFF2-40B4-BE49-F238E27FC236}">
                      <a16:creationId xmlns:a16="http://schemas.microsoft.com/office/drawing/2014/main" id="{E8B83741-DE28-4DA1-A262-9D1709838548}"/>
                    </a:ext>
                  </a:extLst>
                </p14:cNvPr>
                <p14:cNvContentPartPr/>
                <p14:nvPr/>
              </p14:nvContentPartPr>
              <p14:xfrm>
                <a:off x="3603973" y="5320272"/>
                <a:ext cx="138240" cy="133560"/>
              </p14:xfrm>
            </p:contentPart>
          </mc:Choice>
          <mc:Fallback>
            <p:pic>
              <p:nvPicPr>
                <p:cNvPr id="210" name="Freihand 209">
                  <a:extLst>
                    <a:ext uri="{FF2B5EF4-FFF2-40B4-BE49-F238E27FC236}">
                      <a16:creationId xmlns:a16="http://schemas.microsoft.com/office/drawing/2014/main" id="{E8B83741-DE28-4DA1-A262-9D1709838548}"/>
                    </a:ext>
                  </a:extLst>
                </p:cNvPr>
                <p:cNvPicPr/>
                <p:nvPr/>
              </p:nvPicPr>
              <p:blipFill>
                <a:blip r:embed="rId338"/>
                <a:stretch>
                  <a:fillRect/>
                </a:stretch>
              </p:blipFill>
              <p:spPr>
                <a:xfrm>
                  <a:off x="3599653" y="5315952"/>
                  <a:ext cx="146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2" name="Freihand 211">
                  <a:extLst>
                    <a:ext uri="{FF2B5EF4-FFF2-40B4-BE49-F238E27FC236}">
                      <a16:creationId xmlns:a16="http://schemas.microsoft.com/office/drawing/2014/main" id="{484DC02C-C2DA-4C30-B357-66C901AA1618}"/>
                    </a:ext>
                  </a:extLst>
                </p14:cNvPr>
                <p14:cNvContentPartPr/>
                <p14:nvPr/>
              </p14:nvContentPartPr>
              <p14:xfrm>
                <a:off x="2962093" y="4779912"/>
                <a:ext cx="788760" cy="811080"/>
              </p14:xfrm>
            </p:contentPart>
          </mc:Choice>
          <mc:Fallback>
            <p:pic>
              <p:nvPicPr>
                <p:cNvPr id="212" name="Freihand 211">
                  <a:extLst>
                    <a:ext uri="{FF2B5EF4-FFF2-40B4-BE49-F238E27FC236}">
                      <a16:creationId xmlns:a16="http://schemas.microsoft.com/office/drawing/2014/main" id="{484DC02C-C2DA-4C30-B357-66C901AA1618}"/>
                    </a:ext>
                  </a:extLst>
                </p:cNvPr>
                <p:cNvPicPr/>
                <p:nvPr/>
              </p:nvPicPr>
              <p:blipFill>
                <a:blip r:embed="rId340"/>
                <a:stretch>
                  <a:fillRect/>
                </a:stretch>
              </p:blipFill>
              <p:spPr>
                <a:xfrm>
                  <a:off x="2957773" y="4775592"/>
                  <a:ext cx="797400" cy="819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3" name="Freihand 212">
                  <a:extLst>
                    <a:ext uri="{FF2B5EF4-FFF2-40B4-BE49-F238E27FC236}">
                      <a16:creationId xmlns:a16="http://schemas.microsoft.com/office/drawing/2014/main" id="{83027C77-1284-4774-8FB8-00407BE40E33}"/>
                    </a:ext>
                  </a:extLst>
                </p14:cNvPr>
                <p14:cNvContentPartPr/>
                <p14:nvPr/>
              </p14:nvContentPartPr>
              <p14:xfrm>
                <a:off x="2870653" y="5459232"/>
                <a:ext cx="177840" cy="272520"/>
              </p14:xfrm>
            </p:contentPart>
          </mc:Choice>
          <mc:Fallback>
            <p:pic>
              <p:nvPicPr>
                <p:cNvPr id="213" name="Freihand 212">
                  <a:extLst>
                    <a:ext uri="{FF2B5EF4-FFF2-40B4-BE49-F238E27FC236}">
                      <a16:creationId xmlns:a16="http://schemas.microsoft.com/office/drawing/2014/main" id="{83027C77-1284-4774-8FB8-00407BE40E33}"/>
                    </a:ext>
                  </a:extLst>
                </p:cNvPr>
                <p:cNvPicPr/>
                <p:nvPr/>
              </p:nvPicPr>
              <p:blipFill>
                <a:blip r:embed="rId342"/>
                <a:stretch>
                  <a:fillRect/>
                </a:stretch>
              </p:blipFill>
              <p:spPr>
                <a:xfrm>
                  <a:off x="2866333" y="5454912"/>
                  <a:ext cx="1864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4" name="Freihand 213">
                  <a:extLst>
                    <a:ext uri="{FF2B5EF4-FFF2-40B4-BE49-F238E27FC236}">
                      <a16:creationId xmlns:a16="http://schemas.microsoft.com/office/drawing/2014/main" id="{F147C120-F91C-4775-BC38-D3F9F2EF1AE8}"/>
                    </a:ext>
                  </a:extLst>
                </p14:cNvPr>
                <p14:cNvContentPartPr/>
                <p14:nvPr/>
              </p14:nvContentPartPr>
              <p14:xfrm>
                <a:off x="2686333" y="4894752"/>
                <a:ext cx="174240" cy="236520"/>
              </p14:xfrm>
            </p:contentPart>
          </mc:Choice>
          <mc:Fallback>
            <p:pic>
              <p:nvPicPr>
                <p:cNvPr id="214" name="Freihand 213">
                  <a:extLst>
                    <a:ext uri="{FF2B5EF4-FFF2-40B4-BE49-F238E27FC236}">
                      <a16:creationId xmlns:a16="http://schemas.microsoft.com/office/drawing/2014/main" id="{F147C120-F91C-4775-BC38-D3F9F2EF1AE8}"/>
                    </a:ext>
                  </a:extLst>
                </p:cNvPr>
                <p:cNvPicPr/>
                <p:nvPr/>
              </p:nvPicPr>
              <p:blipFill>
                <a:blip r:embed="rId344"/>
                <a:stretch>
                  <a:fillRect/>
                </a:stretch>
              </p:blipFill>
              <p:spPr>
                <a:xfrm>
                  <a:off x="2682013" y="4890432"/>
                  <a:ext cx="1828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5" name="Freihand 214">
                  <a:extLst>
                    <a:ext uri="{FF2B5EF4-FFF2-40B4-BE49-F238E27FC236}">
                      <a16:creationId xmlns:a16="http://schemas.microsoft.com/office/drawing/2014/main" id="{86458616-8D32-4316-9369-32F0B0218D82}"/>
                    </a:ext>
                  </a:extLst>
                </p14:cNvPr>
                <p14:cNvContentPartPr/>
                <p14:nvPr/>
              </p14:nvContentPartPr>
              <p14:xfrm>
                <a:off x="2850493" y="4801512"/>
                <a:ext cx="122040" cy="146880"/>
              </p14:xfrm>
            </p:contentPart>
          </mc:Choice>
          <mc:Fallback>
            <p:pic>
              <p:nvPicPr>
                <p:cNvPr id="215" name="Freihand 214">
                  <a:extLst>
                    <a:ext uri="{FF2B5EF4-FFF2-40B4-BE49-F238E27FC236}">
                      <a16:creationId xmlns:a16="http://schemas.microsoft.com/office/drawing/2014/main" id="{86458616-8D32-4316-9369-32F0B0218D82}"/>
                    </a:ext>
                  </a:extLst>
                </p:cNvPr>
                <p:cNvPicPr/>
                <p:nvPr/>
              </p:nvPicPr>
              <p:blipFill>
                <a:blip r:embed="rId346"/>
                <a:stretch>
                  <a:fillRect/>
                </a:stretch>
              </p:blipFill>
              <p:spPr>
                <a:xfrm>
                  <a:off x="2846173" y="4797192"/>
                  <a:ext cx="130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6" name="Freihand 215">
                  <a:extLst>
                    <a:ext uri="{FF2B5EF4-FFF2-40B4-BE49-F238E27FC236}">
                      <a16:creationId xmlns:a16="http://schemas.microsoft.com/office/drawing/2014/main" id="{4A26B5EA-0655-445B-9C31-D63F3ED81570}"/>
                    </a:ext>
                  </a:extLst>
                </p14:cNvPr>
                <p14:cNvContentPartPr/>
                <p14:nvPr/>
              </p14:nvContentPartPr>
              <p14:xfrm>
                <a:off x="2913853" y="4634472"/>
                <a:ext cx="119880" cy="205920"/>
              </p14:xfrm>
            </p:contentPart>
          </mc:Choice>
          <mc:Fallback>
            <p:pic>
              <p:nvPicPr>
                <p:cNvPr id="216" name="Freihand 215">
                  <a:extLst>
                    <a:ext uri="{FF2B5EF4-FFF2-40B4-BE49-F238E27FC236}">
                      <a16:creationId xmlns:a16="http://schemas.microsoft.com/office/drawing/2014/main" id="{4A26B5EA-0655-445B-9C31-D63F3ED81570}"/>
                    </a:ext>
                  </a:extLst>
                </p:cNvPr>
                <p:cNvPicPr/>
                <p:nvPr/>
              </p:nvPicPr>
              <p:blipFill>
                <a:blip r:embed="rId348"/>
                <a:stretch>
                  <a:fillRect/>
                </a:stretch>
              </p:blipFill>
              <p:spPr>
                <a:xfrm>
                  <a:off x="2909533" y="4630152"/>
                  <a:ext cx="1285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7" name="Freihand 216">
                  <a:extLst>
                    <a:ext uri="{FF2B5EF4-FFF2-40B4-BE49-F238E27FC236}">
                      <a16:creationId xmlns:a16="http://schemas.microsoft.com/office/drawing/2014/main" id="{F06A63C1-C75C-4E5F-A758-4D2D7F16A21F}"/>
                    </a:ext>
                  </a:extLst>
                </p14:cNvPr>
                <p14:cNvContentPartPr/>
                <p14:nvPr/>
              </p14:nvContentPartPr>
              <p14:xfrm>
                <a:off x="3062533" y="4498752"/>
                <a:ext cx="176040" cy="257760"/>
              </p14:xfrm>
            </p:contentPart>
          </mc:Choice>
          <mc:Fallback>
            <p:pic>
              <p:nvPicPr>
                <p:cNvPr id="217" name="Freihand 216">
                  <a:extLst>
                    <a:ext uri="{FF2B5EF4-FFF2-40B4-BE49-F238E27FC236}">
                      <a16:creationId xmlns:a16="http://schemas.microsoft.com/office/drawing/2014/main" id="{F06A63C1-C75C-4E5F-A758-4D2D7F16A21F}"/>
                    </a:ext>
                  </a:extLst>
                </p:cNvPr>
                <p:cNvPicPr/>
                <p:nvPr/>
              </p:nvPicPr>
              <p:blipFill>
                <a:blip r:embed="rId350"/>
                <a:stretch>
                  <a:fillRect/>
                </a:stretch>
              </p:blipFill>
              <p:spPr>
                <a:xfrm>
                  <a:off x="3058213" y="4494432"/>
                  <a:ext cx="1846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9" name="Freihand 218">
                  <a:extLst>
                    <a:ext uri="{FF2B5EF4-FFF2-40B4-BE49-F238E27FC236}">
                      <a16:creationId xmlns:a16="http://schemas.microsoft.com/office/drawing/2014/main" id="{60F8BF66-DEE3-4495-84E9-183BA1244521}"/>
                    </a:ext>
                  </a:extLst>
                </p14:cNvPr>
                <p14:cNvContentPartPr/>
                <p14:nvPr/>
              </p14:nvContentPartPr>
              <p14:xfrm>
                <a:off x="5583613" y="4636992"/>
                <a:ext cx="195120" cy="21600"/>
              </p14:xfrm>
            </p:contentPart>
          </mc:Choice>
          <mc:Fallback>
            <p:pic>
              <p:nvPicPr>
                <p:cNvPr id="219" name="Freihand 218">
                  <a:extLst>
                    <a:ext uri="{FF2B5EF4-FFF2-40B4-BE49-F238E27FC236}">
                      <a16:creationId xmlns:a16="http://schemas.microsoft.com/office/drawing/2014/main" id="{60F8BF66-DEE3-4495-84E9-183BA1244521}"/>
                    </a:ext>
                  </a:extLst>
                </p:cNvPr>
                <p:cNvPicPr/>
                <p:nvPr/>
              </p:nvPicPr>
              <p:blipFill>
                <a:blip r:embed="rId352"/>
                <a:stretch>
                  <a:fillRect/>
                </a:stretch>
              </p:blipFill>
              <p:spPr>
                <a:xfrm>
                  <a:off x="5579293" y="4632672"/>
                  <a:ext cx="203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0" name="Freihand 219">
                  <a:extLst>
                    <a:ext uri="{FF2B5EF4-FFF2-40B4-BE49-F238E27FC236}">
                      <a16:creationId xmlns:a16="http://schemas.microsoft.com/office/drawing/2014/main" id="{867B1A5B-0479-4F38-BA68-251366F48663}"/>
                    </a:ext>
                  </a:extLst>
                </p14:cNvPr>
                <p14:cNvContentPartPr/>
                <p14:nvPr/>
              </p14:nvContentPartPr>
              <p14:xfrm>
                <a:off x="5593333" y="4692792"/>
                <a:ext cx="186480" cy="25560"/>
              </p14:xfrm>
            </p:contentPart>
          </mc:Choice>
          <mc:Fallback>
            <p:pic>
              <p:nvPicPr>
                <p:cNvPr id="220" name="Freihand 219">
                  <a:extLst>
                    <a:ext uri="{FF2B5EF4-FFF2-40B4-BE49-F238E27FC236}">
                      <a16:creationId xmlns:a16="http://schemas.microsoft.com/office/drawing/2014/main" id="{867B1A5B-0479-4F38-BA68-251366F48663}"/>
                    </a:ext>
                  </a:extLst>
                </p:cNvPr>
                <p:cNvPicPr/>
                <p:nvPr/>
              </p:nvPicPr>
              <p:blipFill>
                <a:blip r:embed="rId354"/>
                <a:stretch>
                  <a:fillRect/>
                </a:stretch>
              </p:blipFill>
              <p:spPr>
                <a:xfrm>
                  <a:off x="5589013" y="4688472"/>
                  <a:ext cx="195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1" name="Freihand 220">
                  <a:extLst>
                    <a:ext uri="{FF2B5EF4-FFF2-40B4-BE49-F238E27FC236}">
                      <a16:creationId xmlns:a16="http://schemas.microsoft.com/office/drawing/2014/main" id="{CBA3E9C1-0A6C-488D-AA4C-83A386C1B112}"/>
                    </a:ext>
                  </a:extLst>
                </p14:cNvPr>
                <p14:cNvContentPartPr/>
                <p14:nvPr/>
              </p14:nvContentPartPr>
              <p14:xfrm>
                <a:off x="5753533" y="4600632"/>
                <a:ext cx="118440" cy="165600"/>
              </p14:xfrm>
            </p:contentPart>
          </mc:Choice>
          <mc:Fallback>
            <p:pic>
              <p:nvPicPr>
                <p:cNvPr id="221" name="Freihand 220">
                  <a:extLst>
                    <a:ext uri="{FF2B5EF4-FFF2-40B4-BE49-F238E27FC236}">
                      <a16:creationId xmlns:a16="http://schemas.microsoft.com/office/drawing/2014/main" id="{CBA3E9C1-0A6C-488D-AA4C-83A386C1B112}"/>
                    </a:ext>
                  </a:extLst>
                </p:cNvPr>
                <p:cNvPicPr/>
                <p:nvPr/>
              </p:nvPicPr>
              <p:blipFill>
                <a:blip r:embed="rId356"/>
                <a:stretch>
                  <a:fillRect/>
                </a:stretch>
              </p:blipFill>
              <p:spPr>
                <a:xfrm>
                  <a:off x="5749213" y="4596312"/>
                  <a:ext cx="127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2" name="Freihand 221">
                  <a:extLst>
                    <a:ext uri="{FF2B5EF4-FFF2-40B4-BE49-F238E27FC236}">
                      <a16:creationId xmlns:a16="http://schemas.microsoft.com/office/drawing/2014/main" id="{31FF22EC-F32E-46B2-A395-384074A16482}"/>
                    </a:ext>
                  </a:extLst>
                </p14:cNvPr>
                <p14:cNvContentPartPr/>
                <p14:nvPr/>
              </p14:nvContentPartPr>
              <p14:xfrm>
                <a:off x="6068533" y="4588392"/>
                <a:ext cx="20160" cy="112680"/>
              </p14:xfrm>
            </p:contentPart>
          </mc:Choice>
          <mc:Fallback>
            <p:pic>
              <p:nvPicPr>
                <p:cNvPr id="222" name="Freihand 221">
                  <a:extLst>
                    <a:ext uri="{FF2B5EF4-FFF2-40B4-BE49-F238E27FC236}">
                      <a16:creationId xmlns:a16="http://schemas.microsoft.com/office/drawing/2014/main" id="{31FF22EC-F32E-46B2-A395-384074A16482}"/>
                    </a:ext>
                  </a:extLst>
                </p:cNvPr>
                <p:cNvPicPr/>
                <p:nvPr/>
              </p:nvPicPr>
              <p:blipFill>
                <a:blip r:embed="rId358"/>
                <a:stretch>
                  <a:fillRect/>
                </a:stretch>
              </p:blipFill>
              <p:spPr>
                <a:xfrm>
                  <a:off x="6064213" y="4584072"/>
                  <a:ext cx="28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3" name="Freihand 222">
                  <a:extLst>
                    <a:ext uri="{FF2B5EF4-FFF2-40B4-BE49-F238E27FC236}">
                      <a16:creationId xmlns:a16="http://schemas.microsoft.com/office/drawing/2014/main" id="{F61D31F4-C1A2-4FA6-B45E-992070DE9626}"/>
                    </a:ext>
                  </a:extLst>
                </p14:cNvPr>
                <p14:cNvContentPartPr/>
                <p14:nvPr/>
              </p14:nvContentPartPr>
              <p14:xfrm>
                <a:off x="6058453" y="4504872"/>
                <a:ext cx="50760" cy="59040"/>
              </p14:xfrm>
            </p:contentPart>
          </mc:Choice>
          <mc:Fallback>
            <p:pic>
              <p:nvPicPr>
                <p:cNvPr id="223" name="Freihand 222">
                  <a:extLst>
                    <a:ext uri="{FF2B5EF4-FFF2-40B4-BE49-F238E27FC236}">
                      <a16:creationId xmlns:a16="http://schemas.microsoft.com/office/drawing/2014/main" id="{F61D31F4-C1A2-4FA6-B45E-992070DE9626}"/>
                    </a:ext>
                  </a:extLst>
                </p:cNvPr>
                <p:cNvPicPr/>
                <p:nvPr/>
              </p:nvPicPr>
              <p:blipFill>
                <a:blip r:embed="rId360"/>
                <a:stretch>
                  <a:fillRect/>
                </a:stretch>
              </p:blipFill>
              <p:spPr>
                <a:xfrm>
                  <a:off x="6054133" y="4500552"/>
                  <a:ext cx="59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4" name="Freihand 223">
                  <a:extLst>
                    <a:ext uri="{FF2B5EF4-FFF2-40B4-BE49-F238E27FC236}">
                      <a16:creationId xmlns:a16="http://schemas.microsoft.com/office/drawing/2014/main" id="{55F5FF16-CC8F-4A40-BE85-4E5C65267750}"/>
                    </a:ext>
                  </a:extLst>
                </p14:cNvPr>
                <p14:cNvContentPartPr/>
                <p14:nvPr/>
              </p14:nvContentPartPr>
              <p14:xfrm>
                <a:off x="6126493" y="4563552"/>
                <a:ext cx="125280" cy="143280"/>
              </p14:xfrm>
            </p:contentPart>
          </mc:Choice>
          <mc:Fallback>
            <p:pic>
              <p:nvPicPr>
                <p:cNvPr id="224" name="Freihand 223">
                  <a:extLst>
                    <a:ext uri="{FF2B5EF4-FFF2-40B4-BE49-F238E27FC236}">
                      <a16:creationId xmlns:a16="http://schemas.microsoft.com/office/drawing/2014/main" id="{55F5FF16-CC8F-4A40-BE85-4E5C65267750}"/>
                    </a:ext>
                  </a:extLst>
                </p:cNvPr>
                <p:cNvPicPr/>
                <p:nvPr/>
              </p:nvPicPr>
              <p:blipFill>
                <a:blip r:embed="rId362"/>
                <a:stretch>
                  <a:fillRect/>
                </a:stretch>
              </p:blipFill>
              <p:spPr>
                <a:xfrm>
                  <a:off x="6122173" y="4559232"/>
                  <a:ext cx="133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5" name="Freihand 224">
                  <a:extLst>
                    <a:ext uri="{FF2B5EF4-FFF2-40B4-BE49-F238E27FC236}">
                      <a16:creationId xmlns:a16="http://schemas.microsoft.com/office/drawing/2014/main" id="{1868A713-0F07-4BF6-9759-277EE88C2623}"/>
                    </a:ext>
                  </a:extLst>
                </p14:cNvPr>
                <p14:cNvContentPartPr/>
                <p14:nvPr/>
              </p14:nvContentPartPr>
              <p14:xfrm>
                <a:off x="6216493" y="4475712"/>
                <a:ext cx="130680" cy="178200"/>
              </p14:xfrm>
            </p:contentPart>
          </mc:Choice>
          <mc:Fallback>
            <p:pic>
              <p:nvPicPr>
                <p:cNvPr id="225" name="Freihand 224">
                  <a:extLst>
                    <a:ext uri="{FF2B5EF4-FFF2-40B4-BE49-F238E27FC236}">
                      <a16:creationId xmlns:a16="http://schemas.microsoft.com/office/drawing/2014/main" id="{1868A713-0F07-4BF6-9759-277EE88C2623}"/>
                    </a:ext>
                  </a:extLst>
                </p:cNvPr>
                <p:cNvPicPr/>
                <p:nvPr/>
              </p:nvPicPr>
              <p:blipFill>
                <a:blip r:embed="rId364"/>
                <a:stretch>
                  <a:fillRect/>
                </a:stretch>
              </p:blipFill>
              <p:spPr>
                <a:xfrm>
                  <a:off x="6212173" y="4471392"/>
                  <a:ext cx="1393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6" name="Freihand 225">
                  <a:extLst>
                    <a:ext uri="{FF2B5EF4-FFF2-40B4-BE49-F238E27FC236}">
                      <a16:creationId xmlns:a16="http://schemas.microsoft.com/office/drawing/2014/main" id="{32B3AB14-1768-4AF5-83D4-484B4A40F4D9}"/>
                    </a:ext>
                  </a:extLst>
                </p14:cNvPr>
                <p14:cNvContentPartPr/>
                <p14:nvPr/>
              </p14:nvContentPartPr>
              <p14:xfrm>
                <a:off x="6463453" y="4436472"/>
                <a:ext cx="156960" cy="179640"/>
              </p14:xfrm>
            </p:contentPart>
          </mc:Choice>
          <mc:Fallback>
            <p:pic>
              <p:nvPicPr>
                <p:cNvPr id="226" name="Freihand 225">
                  <a:extLst>
                    <a:ext uri="{FF2B5EF4-FFF2-40B4-BE49-F238E27FC236}">
                      <a16:creationId xmlns:a16="http://schemas.microsoft.com/office/drawing/2014/main" id="{32B3AB14-1768-4AF5-83D4-484B4A40F4D9}"/>
                    </a:ext>
                  </a:extLst>
                </p:cNvPr>
                <p:cNvPicPr/>
                <p:nvPr/>
              </p:nvPicPr>
              <p:blipFill>
                <a:blip r:embed="rId366"/>
                <a:stretch>
                  <a:fillRect/>
                </a:stretch>
              </p:blipFill>
              <p:spPr>
                <a:xfrm>
                  <a:off x="6459133" y="4432152"/>
                  <a:ext cx="1656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7" name="Freihand 226">
                  <a:extLst>
                    <a:ext uri="{FF2B5EF4-FFF2-40B4-BE49-F238E27FC236}">
                      <a16:creationId xmlns:a16="http://schemas.microsoft.com/office/drawing/2014/main" id="{8FEDC900-2EDC-4ABC-9E29-7B3ED81085D5}"/>
                    </a:ext>
                  </a:extLst>
                </p14:cNvPr>
                <p14:cNvContentPartPr/>
                <p14:nvPr/>
              </p14:nvContentPartPr>
              <p14:xfrm>
                <a:off x="6553813" y="4549152"/>
                <a:ext cx="42480" cy="47880"/>
              </p14:xfrm>
            </p:contentPart>
          </mc:Choice>
          <mc:Fallback>
            <p:pic>
              <p:nvPicPr>
                <p:cNvPr id="227" name="Freihand 226">
                  <a:extLst>
                    <a:ext uri="{FF2B5EF4-FFF2-40B4-BE49-F238E27FC236}">
                      <a16:creationId xmlns:a16="http://schemas.microsoft.com/office/drawing/2014/main" id="{8FEDC900-2EDC-4ABC-9E29-7B3ED81085D5}"/>
                    </a:ext>
                  </a:extLst>
                </p:cNvPr>
                <p:cNvPicPr/>
                <p:nvPr/>
              </p:nvPicPr>
              <p:blipFill>
                <a:blip r:embed="rId368"/>
                <a:stretch>
                  <a:fillRect/>
                </a:stretch>
              </p:blipFill>
              <p:spPr>
                <a:xfrm>
                  <a:off x="6549493" y="4544832"/>
                  <a:ext cx="51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8" name="Freihand 227">
                  <a:extLst>
                    <a:ext uri="{FF2B5EF4-FFF2-40B4-BE49-F238E27FC236}">
                      <a16:creationId xmlns:a16="http://schemas.microsoft.com/office/drawing/2014/main" id="{28B0D038-F88A-48B4-A796-818C5CC339CD}"/>
                    </a:ext>
                  </a:extLst>
                </p14:cNvPr>
                <p14:cNvContentPartPr/>
                <p14:nvPr/>
              </p14:nvContentPartPr>
              <p14:xfrm>
                <a:off x="6647053" y="4526112"/>
                <a:ext cx="289080" cy="70560"/>
              </p14:xfrm>
            </p:contentPart>
          </mc:Choice>
          <mc:Fallback>
            <p:pic>
              <p:nvPicPr>
                <p:cNvPr id="228" name="Freihand 227">
                  <a:extLst>
                    <a:ext uri="{FF2B5EF4-FFF2-40B4-BE49-F238E27FC236}">
                      <a16:creationId xmlns:a16="http://schemas.microsoft.com/office/drawing/2014/main" id="{28B0D038-F88A-48B4-A796-818C5CC339CD}"/>
                    </a:ext>
                  </a:extLst>
                </p:cNvPr>
                <p:cNvPicPr/>
                <p:nvPr/>
              </p:nvPicPr>
              <p:blipFill>
                <a:blip r:embed="rId370"/>
                <a:stretch>
                  <a:fillRect/>
                </a:stretch>
              </p:blipFill>
              <p:spPr>
                <a:xfrm>
                  <a:off x="6642733" y="4521792"/>
                  <a:ext cx="297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9" name="Freihand 228">
                  <a:extLst>
                    <a:ext uri="{FF2B5EF4-FFF2-40B4-BE49-F238E27FC236}">
                      <a16:creationId xmlns:a16="http://schemas.microsoft.com/office/drawing/2014/main" id="{F0FC6166-AC54-487A-BA35-CB0320AF4AEE}"/>
                    </a:ext>
                  </a:extLst>
                </p14:cNvPr>
                <p14:cNvContentPartPr/>
                <p14:nvPr/>
              </p14:nvContentPartPr>
              <p14:xfrm>
                <a:off x="6874213" y="4475712"/>
                <a:ext cx="32400" cy="19080"/>
              </p14:xfrm>
            </p:contentPart>
          </mc:Choice>
          <mc:Fallback>
            <p:pic>
              <p:nvPicPr>
                <p:cNvPr id="229" name="Freihand 228">
                  <a:extLst>
                    <a:ext uri="{FF2B5EF4-FFF2-40B4-BE49-F238E27FC236}">
                      <a16:creationId xmlns:a16="http://schemas.microsoft.com/office/drawing/2014/main" id="{F0FC6166-AC54-487A-BA35-CB0320AF4AEE}"/>
                    </a:ext>
                  </a:extLst>
                </p:cNvPr>
                <p:cNvPicPr/>
                <p:nvPr/>
              </p:nvPicPr>
              <p:blipFill>
                <a:blip r:embed="rId372"/>
                <a:stretch>
                  <a:fillRect/>
                </a:stretch>
              </p:blipFill>
              <p:spPr>
                <a:xfrm>
                  <a:off x="6869893" y="4471392"/>
                  <a:ext cx="41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0" name="Freihand 229">
                  <a:extLst>
                    <a:ext uri="{FF2B5EF4-FFF2-40B4-BE49-F238E27FC236}">
                      <a16:creationId xmlns:a16="http://schemas.microsoft.com/office/drawing/2014/main" id="{F6CA284C-F07C-47D5-9876-F2BC3D530C1E}"/>
                    </a:ext>
                  </a:extLst>
                </p14:cNvPr>
                <p14:cNvContentPartPr/>
                <p14:nvPr/>
              </p14:nvContentPartPr>
              <p14:xfrm>
                <a:off x="6940093" y="4495872"/>
                <a:ext cx="110880" cy="98280"/>
              </p14:xfrm>
            </p:contentPart>
          </mc:Choice>
          <mc:Fallback>
            <p:pic>
              <p:nvPicPr>
                <p:cNvPr id="230" name="Freihand 229">
                  <a:extLst>
                    <a:ext uri="{FF2B5EF4-FFF2-40B4-BE49-F238E27FC236}">
                      <a16:creationId xmlns:a16="http://schemas.microsoft.com/office/drawing/2014/main" id="{F6CA284C-F07C-47D5-9876-F2BC3D530C1E}"/>
                    </a:ext>
                  </a:extLst>
                </p:cNvPr>
                <p:cNvPicPr/>
                <p:nvPr/>
              </p:nvPicPr>
              <p:blipFill>
                <a:blip r:embed="rId374"/>
                <a:stretch>
                  <a:fillRect/>
                </a:stretch>
              </p:blipFill>
              <p:spPr>
                <a:xfrm>
                  <a:off x="6935773" y="4491552"/>
                  <a:ext cx="119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2" name="Freihand 231">
                  <a:extLst>
                    <a:ext uri="{FF2B5EF4-FFF2-40B4-BE49-F238E27FC236}">
                      <a16:creationId xmlns:a16="http://schemas.microsoft.com/office/drawing/2014/main" id="{00F58BB6-0E22-41ED-A661-B4E794F96336}"/>
                    </a:ext>
                  </a:extLst>
                </p14:cNvPr>
                <p14:cNvContentPartPr/>
                <p14:nvPr/>
              </p14:nvContentPartPr>
              <p14:xfrm>
                <a:off x="6006253" y="4790712"/>
                <a:ext cx="131400" cy="173880"/>
              </p14:xfrm>
            </p:contentPart>
          </mc:Choice>
          <mc:Fallback>
            <p:pic>
              <p:nvPicPr>
                <p:cNvPr id="232" name="Freihand 231">
                  <a:extLst>
                    <a:ext uri="{FF2B5EF4-FFF2-40B4-BE49-F238E27FC236}">
                      <a16:creationId xmlns:a16="http://schemas.microsoft.com/office/drawing/2014/main" id="{00F58BB6-0E22-41ED-A661-B4E794F96336}"/>
                    </a:ext>
                  </a:extLst>
                </p:cNvPr>
                <p:cNvPicPr/>
                <p:nvPr/>
              </p:nvPicPr>
              <p:blipFill>
                <a:blip r:embed="rId376"/>
                <a:stretch>
                  <a:fillRect/>
                </a:stretch>
              </p:blipFill>
              <p:spPr>
                <a:xfrm>
                  <a:off x="6001933" y="4786392"/>
                  <a:ext cx="140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3" name="Freihand 232">
                  <a:extLst>
                    <a:ext uri="{FF2B5EF4-FFF2-40B4-BE49-F238E27FC236}">
                      <a16:creationId xmlns:a16="http://schemas.microsoft.com/office/drawing/2014/main" id="{0DDEC46A-87BF-4AA3-9016-1009A33B772D}"/>
                    </a:ext>
                  </a:extLst>
                </p14:cNvPr>
                <p14:cNvContentPartPr/>
                <p14:nvPr/>
              </p14:nvContentPartPr>
              <p14:xfrm>
                <a:off x="6050173" y="4862352"/>
                <a:ext cx="224640" cy="75960"/>
              </p14:xfrm>
            </p:contentPart>
          </mc:Choice>
          <mc:Fallback>
            <p:pic>
              <p:nvPicPr>
                <p:cNvPr id="233" name="Freihand 232">
                  <a:extLst>
                    <a:ext uri="{FF2B5EF4-FFF2-40B4-BE49-F238E27FC236}">
                      <a16:creationId xmlns:a16="http://schemas.microsoft.com/office/drawing/2014/main" id="{0DDEC46A-87BF-4AA3-9016-1009A33B772D}"/>
                    </a:ext>
                  </a:extLst>
                </p:cNvPr>
                <p:cNvPicPr/>
                <p:nvPr/>
              </p:nvPicPr>
              <p:blipFill>
                <a:blip r:embed="rId378"/>
                <a:stretch>
                  <a:fillRect/>
                </a:stretch>
              </p:blipFill>
              <p:spPr>
                <a:xfrm>
                  <a:off x="6045853" y="4858032"/>
                  <a:ext cx="233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4" name="Freihand 233">
                  <a:extLst>
                    <a:ext uri="{FF2B5EF4-FFF2-40B4-BE49-F238E27FC236}">
                      <a16:creationId xmlns:a16="http://schemas.microsoft.com/office/drawing/2014/main" id="{5808D52D-AD5B-48D4-AD40-CE90DEA2F0A8}"/>
                    </a:ext>
                  </a:extLst>
                </p14:cNvPr>
                <p14:cNvContentPartPr/>
                <p14:nvPr/>
              </p14:nvContentPartPr>
              <p14:xfrm>
                <a:off x="6278773" y="4864152"/>
                <a:ext cx="185760" cy="98280"/>
              </p14:xfrm>
            </p:contentPart>
          </mc:Choice>
          <mc:Fallback>
            <p:pic>
              <p:nvPicPr>
                <p:cNvPr id="234" name="Freihand 233">
                  <a:extLst>
                    <a:ext uri="{FF2B5EF4-FFF2-40B4-BE49-F238E27FC236}">
                      <a16:creationId xmlns:a16="http://schemas.microsoft.com/office/drawing/2014/main" id="{5808D52D-AD5B-48D4-AD40-CE90DEA2F0A8}"/>
                    </a:ext>
                  </a:extLst>
                </p:cNvPr>
                <p:cNvPicPr/>
                <p:nvPr/>
              </p:nvPicPr>
              <p:blipFill>
                <a:blip r:embed="rId380"/>
                <a:stretch>
                  <a:fillRect/>
                </a:stretch>
              </p:blipFill>
              <p:spPr>
                <a:xfrm>
                  <a:off x="6274453" y="4859832"/>
                  <a:ext cx="194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5" name="Freihand 234">
                  <a:extLst>
                    <a:ext uri="{FF2B5EF4-FFF2-40B4-BE49-F238E27FC236}">
                      <a16:creationId xmlns:a16="http://schemas.microsoft.com/office/drawing/2014/main" id="{4E2614DD-B82F-4EA3-A569-074D29294E84}"/>
                    </a:ext>
                  </a:extLst>
                </p14:cNvPr>
                <p14:cNvContentPartPr/>
                <p14:nvPr/>
              </p14:nvContentPartPr>
              <p14:xfrm>
                <a:off x="6424213" y="4792512"/>
                <a:ext cx="24120" cy="11520"/>
              </p14:xfrm>
            </p:contentPart>
          </mc:Choice>
          <mc:Fallback>
            <p:pic>
              <p:nvPicPr>
                <p:cNvPr id="235" name="Freihand 234">
                  <a:extLst>
                    <a:ext uri="{FF2B5EF4-FFF2-40B4-BE49-F238E27FC236}">
                      <a16:creationId xmlns:a16="http://schemas.microsoft.com/office/drawing/2014/main" id="{4E2614DD-B82F-4EA3-A569-074D29294E84}"/>
                    </a:ext>
                  </a:extLst>
                </p:cNvPr>
                <p:cNvPicPr/>
                <p:nvPr/>
              </p:nvPicPr>
              <p:blipFill>
                <a:blip r:embed="rId382"/>
                <a:stretch>
                  <a:fillRect/>
                </a:stretch>
              </p:blipFill>
              <p:spPr>
                <a:xfrm>
                  <a:off x="6419893" y="4788192"/>
                  <a:ext cx="32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6" name="Freihand 235">
                  <a:extLst>
                    <a:ext uri="{FF2B5EF4-FFF2-40B4-BE49-F238E27FC236}">
                      <a16:creationId xmlns:a16="http://schemas.microsoft.com/office/drawing/2014/main" id="{6D45D0CD-7714-4CD9-86CB-86EF56AC72D9}"/>
                    </a:ext>
                  </a:extLst>
                </p14:cNvPr>
                <p14:cNvContentPartPr/>
                <p14:nvPr/>
              </p14:nvContentPartPr>
              <p14:xfrm>
                <a:off x="6499093" y="4810152"/>
                <a:ext cx="103680" cy="106560"/>
              </p14:xfrm>
            </p:contentPart>
          </mc:Choice>
          <mc:Fallback>
            <p:pic>
              <p:nvPicPr>
                <p:cNvPr id="236" name="Freihand 235">
                  <a:extLst>
                    <a:ext uri="{FF2B5EF4-FFF2-40B4-BE49-F238E27FC236}">
                      <a16:creationId xmlns:a16="http://schemas.microsoft.com/office/drawing/2014/main" id="{6D45D0CD-7714-4CD9-86CB-86EF56AC72D9}"/>
                    </a:ext>
                  </a:extLst>
                </p:cNvPr>
                <p:cNvPicPr/>
                <p:nvPr/>
              </p:nvPicPr>
              <p:blipFill>
                <a:blip r:embed="rId384"/>
                <a:stretch>
                  <a:fillRect/>
                </a:stretch>
              </p:blipFill>
              <p:spPr>
                <a:xfrm>
                  <a:off x="6494773" y="4805832"/>
                  <a:ext cx="112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7" name="Freihand 236">
                  <a:extLst>
                    <a:ext uri="{FF2B5EF4-FFF2-40B4-BE49-F238E27FC236}">
                      <a16:creationId xmlns:a16="http://schemas.microsoft.com/office/drawing/2014/main" id="{CDB4CCFD-6DC1-4EE2-B476-9B28AA187D93}"/>
                    </a:ext>
                  </a:extLst>
                </p14:cNvPr>
                <p14:cNvContentPartPr/>
                <p14:nvPr/>
              </p14:nvContentPartPr>
              <p14:xfrm>
                <a:off x="6639853" y="4755792"/>
                <a:ext cx="36720" cy="162360"/>
              </p14:xfrm>
            </p:contentPart>
          </mc:Choice>
          <mc:Fallback>
            <p:pic>
              <p:nvPicPr>
                <p:cNvPr id="237" name="Freihand 236">
                  <a:extLst>
                    <a:ext uri="{FF2B5EF4-FFF2-40B4-BE49-F238E27FC236}">
                      <a16:creationId xmlns:a16="http://schemas.microsoft.com/office/drawing/2014/main" id="{CDB4CCFD-6DC1-4EE2-B476-9B28AA187D93}"/>
                    </a:ext>
                  </a:extLst>
                </p:cNvPr>
                <p:cNvPicPr/>
                <p:nvPr/>
              </p:nvPicPr>
              <p:blipFill>
                <a:blip r:embed="rId386"/>
                <a:stretch>
                  <a:fillRect/>
                </a:stretch>
              </p:blipFill>
              <p:spPr>
                <a:xfrm>
                  <a:off x="6635533" y="4751472"/>
                  <a:ext cx="45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8" name="Freihand 237">
                  <a:extLst>
                    <a:ext uri="{FF2B5EF4-FFF2-40B4-BE49-F238E27FC236}">
                      <a16:creationId xmlns:a16="http://schemas.microsoft.com/office/drawing/2014/main" id="{37E0D309-49ED-44F9-B4AB-126D330267C3}"/>
                    </a:ext>
                  </a:extLst>
                </p14:cNvPr>
                <p14:cNvContentPartPr/>
                <p14:nvPr/>
              </p14:nvContentPartPr>
              <p14:xfrm>
                <a:off x="6713653" y="4736712"/>
                <a:ext cx="130680" cy="156600"/>
              </p14:xfrm>
            </p:contentPart>
          </mc:Choice>
          <mc:Fallback>
            <p:pic>
              <p:nvPicPr>
                <p:cNvPr id="238" name="Freihand 237">
                  <a:extLst>
                    <a:ext uri="{FF2B5EF4-FFF2-40B4-BE49-F238E27FC236}">
                      <a16:creationId xmlns:a16="http://schemas.microsoft.com/office/drawing/2014/main" id="{37E0D309-49ED-44F9-B4AB-126D330267C3}"/>
                    </a:ext>
                  </a:extLst>
                </p:cNvPr>
                <p:cNvPicPr/>
                <p:nvPr/>
              </p:nvPicPr>
              <p:blipFill>
                <a:blip r:embed="rId388"/>
                <a:stretch>
                  <a:fillRect/>
                </a:stretch>
              </p:blipFill>
              <p:spPr>
                <a:xfrm>
                  <a:off x="6709333" y="4732392"/>
                  <a:ext cx="139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9" name="Freihand 238">
                  <a:extLst>
                    <a:ext uri="{FF2B5EF4-FFF2-40B4-BE49-F238E27FC236}">
                      <a16:creationId xmlns:a16="http://schemas.microsoft.com/office/drawing/2014/main" id="{D0731EA4-529D-4AB9-8F27-3E8A068F1C4F}"/>
                    </a:ext>
                  </a:extLst>
                </p14:cNvPr>
                <p14:cNvContentPartPr/>
                <p14:nvPr/>
              </p14:nvContentPartPr>
              <p14:xfrm>
                <a:off x="6862693" y="4784952"/>
                <a:ext cx="266040" cy="78120"/>
              </p14:xfrm>
            </p:contentPart>
          </mc:Choice>
          <mc:Fallback>
            <p:pic>
              <p:nvPicPr>
                <p:cNvPr id="239" name="Freihand 238">
                  <a:extLst>
                    <a:ext uri="{FF2B5EF4-FFF2-40B4-BE49-F238E27FC236}">
                      <a16:creationId xmlns:a16="http://schemas.microsoft.com/office/drawing/2014/main" id="{D0731EA4-529D-4AB9-8F27-3E8A068F1C4F}"/>
                    </a:ext>
                  </a:extLst>
                </p:cNvPr>
                <p:cNvPicPr/>
                <p:nvPr/>
              </p:nvPicPr>
              <p:blipFill>
                <a:blip r:embed="rId390"/>
                <a:stretch>
                  <a:fillRect/>
                </a:stretch>
              </p:blipFill>
              <p:spPr>
                <a:xfrm>
                  <a:off x="6858373" y="4780632"/>
                  <a:ext cx="274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0" name="Freihand 239">
                  <a:extLst>
                    <a:ext uri="{FF2B5EF4-FFF2-40B4-BE49-F238E27FC236}">
                      <a16:creationId xmlns:a16="http://schemas.microsoft.com/office/drawing/2014/main" id="{7A12EA61-E86E-4B09-ABD4-EBE17D842AD3}"/>
                    </a:ext>
                  </a:extLst>
                </p14:cNvPr>
                <p14:cNvContentPartPr/>
                <p14:nvPr/>
              </p14:nvContentPartPr>
              <p14:xfrm>
                <a:off x="7133773" y="4743192"/>
                <a:ext cx="158760" cy="111960"/>
              </p14:xfrm>
            </p:contentPart>
          </mc:Choice>
          <mc:Fallback>
            <p:pic>
              <p:nvPicPr>
                <p:cNvPr id="240" name="Freihand 239">
                  <a:extLst>
                    <a:ext uri="{FF2B5EF4-FFF2-40B4-BE49-F238E27FC236}">
                      <a16:creationId xmlns:a16="http://schemas.microsoft.com/office/drawing/2014/main" id="{7A12EA61-E86E-4B09-ABD4-EBE17D842AD3}"/>
                    </a:ext>
                  </a:extLst>
                </p:cNvPr>
                <p:cNvPicPr/>
                <p:nvPr/>
              </p:nvPicPr>
              <p:blipFill>
                <a:blip r:embed="rId392"/>
                <a:stretch>
                  <a:fillRect/>
                </a:stretch>
              </p:blipFill>
              <p:spPr>
                <a:xfrm>
                  <a:off x="7129453" y="4738872"/>
                  <a:ext cx="167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2" name="Freihand 241">
                  <a:extLst>
                    <a:ext uri="{FF2B5EF4-FFF2-40B4-BE49-F238E27FC236}">
                      <a16:creationId xmlns:a16="http://schemas.microsoft.com/office/drawing/2014/main" id="{934165CC-F350-4DD7-8FC6-BB7C17AF5154}"/>
                    </a:ext>
                  </a:extLst>
                </p14:cNvPr>
                <p14:cNvContentPartPr/>
                <p14:nvPr/>
              </p14:nvContentPartPr>
              <p14:xfrm>
                <a:off x="7415653" y="4682352"/>
                <a:ext cx="162360" cy="135720"/>
              </p14:xfrm>
            </p:contentPart>
          </mc:Choice>
          <mc:Fallback>
            <p:pic>
              <p:nvPicPr>
                <p:cNvPr id="242" name="Freihand 241">
                  <a:extLst>
                    <a:ext uri="{FF2B5EF4-FFF2-40B4-BE49-F238E27FC236}">
                      <a16:creationId xmlns:a16="http://schemas.microsoft.com/office/drawing/2014/main" id="{934165CC-F350-4DD7-8FC6-BB7C17AF5154}"/>
                    </a:ext>
                  </a:extLst>
                </p:cNvPr>
                <p:cNvPicPr/>
                <p:nvPr/>
              </p:nvPicPr>
              <p:blipFill>
                <a:blip r:embed="rId394"/>
                <a:stretch>
                  <a:fillRect/>
                </a:stretch>
              </p:blipFill>
              <p:spPr>
                <a:xfrm>
                  <a:off x="7411333" y="4678032"/>
                  <a:ext cx="171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3" name="Freihand 242">
                  <a:extLst>
                    <a:ext uri="{FF2B5EF4-FFF2-40B4-BE49-F238E27FC236}">
                      <a16:creationId xmlns:a16="http://schemas.microsoft.com/office/drawing/2014/main" id="{CB881546-0AD7-445F-9FE6-27045D799CC4}"/>
                    </a:ext>
                  </a:extLst>
                </p14:cNvPr>
                <p14:cNvContentPartPr/>
                <p14:nvPr/>
              </p14:nvContentPartPr>
              <p14:xfrm>
                <a:off x="7578733" y="4719432"/>
                <a:ext cx="241920" cy="84240"/>
              </p14:xfrm>
            </p:contentPart>
          </mc:Choice>
          <mc:Fallback>
            <p:pic>
              <p:nvPicPr>
                <p:cNvPr id="243" name="Freihand 242">
                  <a:extLst>
                    <a:ext uri="{FF2B5EF4-FFF2-40B4-BE49-F238E27FC236}">
                      <a16:creationId xmlns:a16="http://schemas.microsoft.com/office/drawing/2014/main" id="{CB881546-0AD7-445F-9FE6-27045D799CC4}"/>
                    </a:ext>
                  </a:extLst>
                </p:cNvPr>
                <p:cNvPicPr/>
                <p:nvPr/>
              </p:nvPicPr>
              <p:blipFill>
                <a:blip r:embed="rId396"/>
                <a:stretch>
                  <a:fillRect/>
                </a:stretch>
              </p:blipFill>
              <p:spPr>
                <a:xfrm>
                  <a:off x="7574413" y="4715112"/>
                  <a:ext cx="250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5" name="Freihand 244">
                  <a:extLst>
                    <a:ext uri="{FF2B5EF4-FFF2-40B4-BE49-F238E27FC236}">
                      <a16:creationId xmlns:a16="http://schemas.microsoft.com/office/drawing/2014/main" id="{429D9E0D-36EE-4D30-8EDE-729049ECDFE8}"/>
                    </a:ext>
                  </a:extLst>
                </p14:cNvPr>
                <p14:cNvContentPartPr/>
                <p14:nvPr/>
              </p14:nvContentPartPr>
              <p14:xfrm>
                <a:off x="6002653" y="5123352"/>
                <a:ext cx="10440" cy="118440"/>
              </p14:xfrm>
            </p:contentPart>
          </mc:Choice>
          <mc:Fallback>
            <p:pic>
              <p:nvPicPr>
                <p:cNvPr id="245" name="Freihand 244">
                  <a:extLst>
                    <a:ext uri="{FF2B5EF4-FFF2-40B4-BE49-F238E27FC236}">
                      <a16:creationId xmlns:a16="http://schemas.microsoft.com/office/drawing/2014/main" id="{429D9E0D-36EE-4D30-8EDE-729049ECDFE8}"/>
                    </a:ext>
                  </a:extLst>
                </p:cNvPr>
                <p:cNvPicPr/>
                <p:nvPr/>
              </p:nvPicPr>
              <p:blipFill>
                <a:blip r:embed="rId398"/>
                <a:stretch>
                  <a:fillRect/>
                </a:stretch>
              </p:blipFill>
              <p:spPr>
                <a:xfrm>
                  <a:off x="5998333" y="5119032"/>
                  <a:ext cx="19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6" name="Freihand 245">
                  <a:extLst>
                    <a:ext uri="{FF2B5EF4-FFF2-40B4-BE49-F238E27FC236}">
                      <a16:creationId xmlns:a16="http://schemas.microsoft.com/office/drawing/2014/main" id="{7163A2EB-8257-4B1D-93E7-CECE5530D3E9}"/>
                    </a:ext>
                  </a:extLst>
                </p14:cNvPr>
                <p14:cNvContentPartPr/>
                <p14:nvPr/>
              </p14:nvContentPartPr>
              <p14:xfrm>
                <a:off x="5915893" y="5083392"/>
                <a:ext cx="190800" cy="86760"/>
              </p14:xfrm>
            </p:contentPart>
          </mc:Choice>
          <mc:Fallback>
            <p:pic>
              <p:nvPicPr>
                <p:cNvPr id="246" name="Freihand 245">
                  <a:extLst>
                    <a:ext uri="{FF2B5EF4-FFF2-40B4-BE49-F238E27FC236}">
                      <a16:creationId xmlns:a16="http://schemas.microsoft.com/office/drawing/2014/main" id="{7163A2EB-8257-4B1D-93E7-CECE5530D3E9}"/>
                    </a:ext>
                  </a:extLst>
                </p:cNvPr>
                <p:cNvPicPr/>
                <p:nvPr/>
              </p:nvPicPr>
              <p:blipFill>
                <a:blip r:embed="rId400"/>
                <a:stretch>
                  <a:fillRect/>
                </a:stretch>
              </p:blipFill>
              <p:spPr>
                <a:xfrm>
                  <a:off x="5911573" y="5079072"/>
                  <a:ext cx="199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7" name="Freihand 246">
                  <a:extLst>
                    <a:ext uri="{FF2B5EF4-FFF2-40B4-BE49-F238E27FC236}">
                      <a16:creationId xmlns:a16="http://schemas.microsoft.com/office/drawing/2014/main" id="{1A1CA2CE-0349-4827-BD3D-CD763F0EAF0B}"/>
                    </a:ext>
                  </a:extLst>
                </p14:cNvPr>
                <p14:cNvContentPartPr/>
                <p14:nvPr/>
              </p14:nvContentPartPr>
              <p14:xfrm>
                <a:off x="6117853" y="5137752"/>
                <a:ext cx="110160" cy="62640"/>
              </p14:xfrm>
            </p:contentPart>
          </mc:Choice>
          <mc:Fallback>
            <p:pic>
              <p:nvPicPr>
                <p:cNvPr id="247" name="Freihand 246">
                  <a:extLst>
                    <a:ext uri="{FF2B5EF4-FFF2-40B4-BE49-F238E27FC236}">
                      <a16:creationId xmlns:a16="http://schemas.microsoft.com/office/drawing/2014/main" id="{1A1CA2CE-0349-4827-BD3D-CD763F0EAF0B}"/>
                    </a:ext>
                  </a:extLst>
                </p:cNvPr>
                <p:cNvPicPr/>
                <p:nvPr/>
              </p:nvPicPr>
              <p:blipFill>
                <a:blip r:embed="rId402"/>
                <a:stretch>
                  <a:fillRect/>
                </a:stretch>
              </p:blipFill>
              <p:spPr>
                <a:xfrm>
                  <a:off x="6113533" y="5133432"/>
                  <a:ext cx="118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8" name="Freihand 247">
                  <a:extLst>
                    <a:ext uri="{FF2B5EF4-FFF2-40B4-BE49-F238E27FC236}">
                      <a16:creationId xmlns:a16="http://schemas.microsoft.com/office/drawing/2014/main" id="{47E2197E-79BF-4F1F-BA47-A03F7255AFA3}"/>
                    </a:ext>
                  </a:extLst>
                </p14:cNvPr>
                <p14:cNvContentPartPr/>
                <p14:nvPr/>
              </p14:nvContentPartPr>
              <p14:xfrm>
                <a:off x="6187333" y="5125872"/>
                <a:ext cx="104400" cy="67680"/>
              </p14:xfrm>
            </p:contentPart>
          </mc:Choice>
          <mc:Fallback>
            <p:pic>
              <p:nvPicPr>
                <p:cNvPr id="248" name="Freihand 247">
                  <a:extLst>
                    <a:ext uri="{FF2B5EF4-FFF2-40B4-BE49-F238E27FC236}">
                      <a16:creationId xmlns:a16="http://schemas.microsoft.com/office/drawing/2014/main" id="{47E2197E-79BF-4F1F-BA47-A03F7255AFA3}"/>
                    </a:ext>
                  </a:extLst>
                </p:cNvPr>
                <p:cNvPicPr/>
                <p:nvPr/>
              </p:nvPicPr>
              <p:blipFill>
                <a:blip r:embed="rId404"/>
                <a:stretch>
                  <a:fillRect/>
                </a:stretch>
              </p:blipFill>
              <p:spPr>
                <a:xfrm>
                  <a:off x="6183013" y="5121552"/>
                  <a:ext cx="113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0" name="Freihand 249">
                  <a:extLst>
                    <a:ext uri="{FF2B5EF4-FFF2-40B4-BE49-F238E27FC236}">
                      <a16:creationId xmlns:a16="http://schemas.microsoft.com/office/drawing/2014/main" id="{2CF569AA-543D-4638-9F2C-E4FF4248D535}"/>
                    </a:ext>
                  </a:extLst>
                </p14:cNvPr>
                <p14:cNvContentPartPr/>
                <p14:nvPr/>
              </p14:nvContentPartPr>
              <p14:xfrm>
                <a:off x="6278773" y="5062512"/>
                <a:ext cx="102600" cy="183240"/>
              </p14:xfrm>
            </p:contentPart>
          </mc:Choice>
          <mc:Fallback>
            <p:pic>
              <p:nvPicPr>
                <p:cNvPr id="250" name="Freihand 249">
                  <a:extLst>
                    <a:ext uri="{FF2B5EF4-FFF2-40B4-BE49-F238E27FC236}">
                      <a16:creationId xmlns:a16="http://schemas.microsoft.com/office/drawing/2014/main" id="{2CF569AA-543D-4638-9F2C-E4FF4248D535}"/>
                    </a:ext>
                  </a:extLst>
                </p:cNvPr>
                <p:cNvPicPr/>
                <p:nvPr/>
              </p:nvPicPr>
              <p:blipFill>
                <a:blip r:embed="rId406"/>
                <a:stretch>
                  <a:fillRect/>
                </a:stretch>
              </p:blipFill>
              <p:spPr>
                <a:xfrm>
                  <a:off x="6274453" y="5058192"/>
                  <a:ext cx="1112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2" name="Freihand 251">
                  <a:extLst>
                    <a:ext uri="{FF2B5EF4-FFF2-40B4-BE49-F238E27FC236}">
                      <a16:creationId xmlns:a16="http://schemas.microsoft.com/office/drawing/2014/main" id="{11C9E5D8-C825-49C7-B935-8E49DF157182}"/>
                    </a:ext>
                  </a:extLst>
                </p14:cNvPr>
                <p14:cNvContentPartPr/>
                <p14:nvPr/>
              </p14:nvContentPartPr>
              <p14:xfrm>
                <a:off x="6203173" y="5033352"/>
                <a:ext cx="38520" cy="42120"/>
              </p14:xfrm>
            </p:contentPart>
          </mc:Choice>
          <mc:Fallback>
            <p:pic>
              <p:nvPicPr>
                <p:cNvPr id="252" name="Freihand 251">
                  <a:extLst>
                    <a:ext uri="{FF2B5EF4-FFF2-40B4-BE49-F238E27FC236}">
                      <a16:creationId xmlns:a16="http://schemas.microsoft.com/office/drawing/2014/main" id="{11C9E5D8-C825-49C7-B935-8E49DF157182}"/>
                    </a:ext>
                  </a:extLst>
                </p:cNvPr>
                <p:cNvPicPr/>
                <p:nvPr/>
              </p:nvPicPr>
              <p:blipFill>
                <a:blip r:embed="rId408"/>
                <a:stretch>
                  <a:fillRect/>
                </a:stretch>
              </p:blipFill>
              <p:spPr>
                <a:xfrm>
                  <a:off x="6198853" y="5029032"/>
                  <a:ext cx="47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3" name="Freihand 252">
                  <a:extLst>
                    <a:ext uri="{FF2B5EF4-FFF2-40B4-BE49-F238E27FC236}">
                      <a16:creationId xmlns:a16="http://schemas.microsoft.com/office/drawing/2014/main" id="{D5A4B351-2821-4322-8AEF-7A16235F5095}"/>
                    </a:ext>
                  </a:extLst>
                </p14:cNvPr>
                <p14:cNvContentPartPr/>
                <p14:nvPr/>
              </p14:nvContentPartPr>
              <p14:xfrm>
                <a:off x="6371653" y="5094192"/>
                <a:ext cx="137520" cy="86760"/>
              </p14:xfrm>
            </p:contentPart>
          </mc:Choice>
          <mc:Fallback>
            <p:pic>
              <p:nvPicPr>
                <p:cNvPr id="253" name="Freihand 252">
                  <a:extLst>
                    <a:ext uri="{FF2B5EF4-FFF2-40B4-BE49-F238E27FC236}">
                      <a16:creationId xmlns:a16="http://schemas.microsoft.com/office/drawing/2014/main" id="{D5A4B351-2821-4322-8AEF-7A16235F5095}"/>
                    </a:ext>
                  </a:extLst>
                </p:cNvPr>
                <p:cNvPicPr/>
                <p:nvPr/>
              </p:nvPicPr>
              <p:blipFill>
                <a:blip r:embed="rId410"/>
                <a:stretch>
                  <a:fillRect/>
                </a:stretch>
              </p:blipFill>
              <p:spPr>
                <a:xfrm>
                  <a:off x="6367333" y="5089872"/>
                  <a:ext cx="146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4" name="Freihand 253">
                  <a:extLst>
                    <a:ext uri="{FF2B5EF4-FFF2-40B4-BE49-F238E27FC236}">
                      <a16:creationId xmlns:a16="http://schemas.microsoft.com/office/drawing/2014/main" id="{7E9F0402-FCC0-46E6-BADD-D845C23BB429}"/>
                    </a:ext>
                  </a:extLst>
                </p14:cNvPr>
                <p14:cNvContentPartPr/>
                <p14:nvPr/>
              </p14:nvContentPartPr>
              <p14:xfrm>
                <a:off x="6548413" y="5074032"/>
                <a:ext cx="255960" cy="90720"/>
              </p14:xfrm>
            </p:contentPart>
          </mc:Choice>
          <mc:Fallback>
            <p:pic>
              <p:nvPicPr>
                <p:cNvPr id="254" name="Freihand 253">
                  <a:extLst>
                    <a:ext uri="{FF2B5EF4-FFF2-40B4-BE49-F238E27FC236}">
                      <a16:creationId xmlns:a16="http://schemas.microsoft.com/office/drawing/2014/main" id="{7E9F0402-FCC0-46E6-BADD-D845C23BB429}"/>
                    </a:ext>
                  </a:extLst>
                </p:cNvPr>
                <p:cNvPicPr/>
                <p:nvPr/>
              </p:nvPicPr>
              <p:blipFill>
                <a:blip r:embed="rId412"/>
                <a:stretch>
                  <a:fillRect/>
                </a:stretch>
              </p:blipFill>
              <p:spPr>
                <a:xfrm>
                  <a:off x="6544093" y="5069712"/>
                  <a:ext cx="264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5" name="Freihand 254">
                  <a:extLst>
                    <a:ext uri="{FF2B5EF4-FFF2-40B4-BE49-F238E27FC236}">
                      <a16:creationId xmlns:a16="http://schemas.microsoft.com/office/drawing/2014/main" id="{395C2807-9C88-40DA-82AC-B3FC903A497C}"/>
                    </a:ext>
                  </a:extLst>
                </p14:cNvPr>
                <p14:cNvContentPartPr/>
                <p14:nvPr/>
              </p14:nvContentPartPr>
              <p14:xfrm>
                <a:off x="6845773" y="5052792"/>
                <a:ext cx="102960" cy="114480"/>
              </p14:xfrm>
            </p:contentPart>
          </mc:Choice>
          <mc:Fallback>
            <p:pic>
              <p:nvPicPr>
                <p:cNvPr id="255" name="Freihand 254">
                  <a:extLst>
                    <a:ext uri="{FF2B5EF4-FFF2-40B4-BE49-F238E27FC236}">
                      <a16:creationId xmlns:a16="http://schemas.microsoft.com/office/drawing/2014/main" id="{395C2807-9C88-40DA-82AC-B3FC903A497C}"/>
                    </a:ext>
                  </a:extLst>
                </p:cNvPr>
                <p:cNvPicPr/>
                <p:nvPr/>
              </p:nvPicPr>
              <p:blipFill>
                <a:blip r:embed="rId414"/>
                <a:stretch>
                  <a:fillRect/>
                </a:stretch>
              </p:blipFill>
              <p:spPr>
                <a:xfrm>
                  <a:off x="6841453" y="5048472"/>
                  <a:ext cx="111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6" name="Freihand 255">
                  <a:extLst>
                    <a:ext uri="{FF2B5EF4-FFF2-40B4-BE49-F238E27FC236}">
                      <a16:creationId xmlns:a16="http://schemas.microsoft.com/office/drawing/2014/main" id="{275F424B-BF45-401A-833C-16DAEA40FDF8}"/>
                    </a:ext>
                  </a:extLst>
                </p14:cNvPr>
                <p14:cNvContentPartPr/>
                <p14:nvPr/>
              </p14:nvContentPartPr>
              <p14:xfrm>
                <a:off x="6819133" y="5088432"/>
                <a:ext cx="128520" cy="19440"/>
              </p14:xfrm>
            </p:contentPart>
          </mc:Choice>
          <mc:Fallback>
            <p:pic>
              <p:nvPicPr>
                <p:cNvPr id="256" name="Freihand 255">
                  <a:extLst>
                    <a:ext uri="{FF2B5EF4-FFF2-40B4-BE49-F238E27FC236}">
                      <a16:creationId xmlns:a16="http://schemas.microsoft.com/office/drawing/2014/main" id="{275F424B-BF45-401A-833C-16DAEA40FDF8}"/>
                    </a:ext>
                  </a:extLst>
                </p:cNvPr>
                <p:cNvPicPr/>
                <p:nvPr/>
              </p:nvPicPr>
              <p:blipFill>
                <a:blip r:embed="rId416"/>
                <a:stretch>
                  <a:fillRect/>
                </a:stretch>
              </p:blipFill>
              <p:spPr>
                <a:xfrm>
                  <a:off x="6814813" y="5084112"/>
                  <a:ext cx="137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7" name="Freihand 256">
                  <a:extLst>
                    <a:ext uri="{FF2B5EF4-FFF2-40B4-BE49-F238E27FC236}">
                      <a16:creationId xmlns:a16="http://schemas.microsoft.com/office/drawing/2014/main" id="{6C15C7EE-4FE8-4D7C-A48E-88034BBD8640}"/>
                    </a:ext>
                  </a:extLst>
                </p14:cNvPr>
                <p14:cNvContentPartPr/>
                <p14:nvPr/>
              </p14:nvContentPartPr>
              <p14:xfrm>
                <a:off x="6990133" y="5053872"/>
                <a:ext cx="229320" cy="83520"/>
              </p14:xfrm>
            </p:contentPart>
          </mc:Choice>
          <mc:Fallback>
            <p:pic>
              <p:nvPicPr>
                <p:cNvPr id="257" name="Freihand 256">
                  <a:extLst>
                    <a:ext uri="{FF2B5EF4-FFF2-40B4-BE49-F238E27FC236}">
                      <a16:creationId xmlns:a16="http://schemas.microsoft.com/office/drawing/2014/main" id="{6C15C7EE-4FE8-4D7C-A48E-88034BBD8640}"/>
                    </a:ext>
                  </a:extLst>
                </p:cNvPr>
                <p:cNvPicPr/>
                <p:nvPr/>
              </p:nvPicPr>
              <p:blipFill>
                <a:blip r:embed="rId418"/>
                <a:stretch>
                  <a:fillRect/>
                </a:stretch>
              </p:blipFill>
              <p:spPr>
                <a:xfrm>
                  <a:off x="6985813" y="5049552"/>
                  <a:ext cx="237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8" name="Freihand 257">
                  <a:extLst>
                    <a:ext uri="{FF2B5EF4-FFF2-40B4-BE49-F238E27FC236}">
                      <a16:creationId xmlns:a16="http://schemas.microsoft.com/office/drawing/2014/main" id="{46C766C2-B535-47E0-B2B6-A217DA17E1CB}"/>
                    </a:ext>
                  </a:extLst>
                </p14:cNvPr>
                <p14:cNvContentPartPr/>
                <p14:nvPr/>
              </p14:nvContentPartPr>
              <p14:xfrm>
                <a:off x="7385413" y="5070432"/>
                <a:ext cx="226080" cy="47160"/>
              </p14:xfrm>
            </p:contentPart>
          </mc:Choice>
          <mc:Fallback>
            <p:pic>
              <p:nvPicPr>
                <p:cNvPr id="258" name="Freihand 257">
                  <a:extLst>
                    <a:ext uri="{FF2B5EF4-FFF2-40B4-BE49-F238E27FC236}">
                      <a16:creationId xmlns:a16="http://schemas.microsoft.com/office/drawing/2014/main" id="{46C766C2-B535-47E0-B2B6-A217DA17E1CB}"/>
                    </a:ext>
                  </a:extLst>
                </p:cNvPr>
                <p:cNvPicPr/>
                <p:nvPr/>
              </p:nvPicPr>
              <p:blipFill>
                <a:blip r:embed="rId420"/>
                <a:stretch>
                  <a:fillRect/>
                </a:stretch>
              </p:blipFill>
              <p:spPr>
                <a:xfrm>
                  <a:off x="7381093" y="5066112"/>
                  <a:ext cx="234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9" name="Freihand 258">
                  <a:extLst>
                    <a:ext uri="{FF2B5EF4-FFF2-40B4-BE49-F238E27FC236}">
                      <a16:creationId xmlns:a16="http://schemas.microsoft.com/office/drawing/2014/main" id="{EB943860-C1C6-4EEB-B5E2-A89B6B9F3524}"/>
                    </a:ext>
                  </a:extLst>
                </p14:cNvPr>
                <p14:cNvContentPartPr/>
                <p14:nvPr/>
              </p14:nvContentPartPr>
              <p14:xfrm>
                <a:off x="7664773" y="4964952"/>
                <a:ext cx="230040" cy="123480"/>
              </p14:xfrm>
            </p:contentPart>
          </mc:Choice>
          <mc:Fallback>
            <p:pic>
              <p:nvPicPr>
                <p:cNvPr id="259" name="Freihand 258">
                  <a:extLst>
                    <a:ext uri="{FF2B5EF4-FFF2-40B4-BE49-F238E27FC236}">
                      <a16:creationId xmlns:a16="http://schemas.microsoft.com/office/drawing/2014/main" id="{EB943860-C1C6-4EEB-B5E2-A89B6B9F3524}"/>
                    </a:ext>
                  </a:extLst>
                </p:cNvPr>
                <p:cNvPicPr/>
                <p:nvPr/>
              </p:nvPicPr>
              <p:blipFill>
                <a:blip r:embed="rId422"/>
                <a:stretch>
                  <a:fillRect/>
                </a:stretch>
              </p:blipFill>
              <p:spPr>
                <a:xfrm>
                  <a:off x="7660453" y="4960632"/>
                  <a:ext cx="238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0" name="Freihand 259">
                  <a:extLst>
                    <a:ext uri="{FF2B5EF4-FFF2-40B4-BE49-F238E27FC236}">
                      <a16:creationId xmlns:a16="http://schemas.microsoft.com/office/drawing/2014/main" id="{BC2EF057-F297-4690-80A2-95128CB4548C}"/>
                    </a:ext>
                  </a:extLst>
                </p14:cNvPr>
                <p14:cNvContentPartPr/>
                <p14:nvPr/>
              </p14:nvContentPartPr>
              <p14:xfrm>
                <a:off x="5981773" y="5351232"/>
                <a:ext cx="128160" cy="222120"/>
              </p14:xfrm>
            </p:contentPart>
          </mc:Choice>
          <mc:Fallback>
            <p:pic>
              <p:nvPicPr>
                <p:cNvPr id="260" name="Freihand 259">
                  <a:extLst>
                    <a:ext uri="{FF2B5EF4-FFF2-40B4-BE49-F238E27FC236}">
                      <a16:creationId xmlns:a16="http://schemas.microsoft.com/office/drawing/2014/main" id="{BC2EF057-F297-4690-80A2-95128CB4548C}"/>
                    </a:ext>
                  </a:extLst>
                </p:cNvPr>
                <p:cNvPicPr/>
                <p:nvPr/>
              </p:nvPicPr>
              <p:blipFill>
                <a:blip r:embed="rId424"/>
                <a:stretch>
                  <a:fillRect/>
                </a:stretch>
              </p:blipFill>
              <p:spPr>
                <a:xfrm>
                  <a:off x="5977453" y="5346912"/>
                  <a:ext cx="1368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1" name="Freihand 260">
                  <a:extLst>
                    <a:ext uri="{FF2B5EF4-FFF2-40B4-BE49-F238E27FC236}">
                      <a16:creationId xmlns:a16="http://schemas.microsoft.com/office/drawing/2014/main" id="{694C3487-7B3F-49FB-99A2-EAAEDAEC9860}"/>
                    </a:ext>
                  </a:extLst>
                </p14:cNvPr>
                <p14:cNvContentPartPr/>
                <p14:nvPr/>
              </p14:nvContentPartPr>
              <p14:xfrm>
                <a:off x="6140173" y="5360952"/>
                <a:ext cx="100800" cy="87120"/>
              </p14:xfrm>
            </p:contentPart>
          </mc:Choice>
          <mc:Fallback>
            <p:pic>
              <p:nvPicPr>
                <p:cNvPr id="261" name="Freihand 260">
                  <a:extLst>
                    <a:ext uri="{FF2B5EF4-FFF2-40B4-BE49-F238E27FC236}">
                      <a16:creationId xmlns:a16="http://schemas.microsoft.com/office/drawing/2014/main" id="{694C3487-7B3F-49FB-99A2-EAAEDAEC9860}"/>
                    </a:ext>
                  </a:extLst>
                </p:cNvPr>
                <p:cNvPicPr/>
                <p:nvPr/>
              </p:nvPicPr>
              <p:blipFill>
                <a:blip r:embed="rId426"/>
                <a:stretch>
                  <a:fillRect/>
                </a:stretch>
              </p:blipFill>
              <p:spPr>
                <a:xfrm>
                  <a:off x="6135853" y="5356632"/>
                  <a:ext cx="109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2" name="Freihand 261">
                  <a:extLst>
                    <a:ext uri="{FF2B5EF4-FFF2-40B4-BE49-F238E27FC236}">
                      <a16:creationId xmlns:a16="http://schemas.microsoft.com/office/drawing/2014/main" id="{AA66BEB8-C956-49C6-B910-7AA55F581890}"/>
                    </a:ext>
                  </a:extLst>
                </p14:cNvPr>
                <p14:cNvContentPartPr/>
                <p14:nvPr/>
              </p14:nvContentPartPr>
              <p14:xfrm>
                <a:off x="6241693" y="5348712"/>
                <a:ext cx="67680" cy="86760"/>
              </p14:xfrm>
            </p:contentPart>
          </mc:Choice>
          <mc:Fallback>
            <p:pic>
              <p:nvPicPr>
                <p:cNvPr id="262" name="Freihand 261">
                  <a:extLst>
                    <a:ext uri="{FF2B5EF4-FFF2-40B4-BE49-F238E27FC236}">
                      <a16:creationId xmlns:a16="http://schemas.microsoft.com/office/drawing/2014/main" id="{AA66BEB8-C956-49C6-B910-7AA55F581890}"/>
                    </a:ext>
                  </a:extLst>
                </p:cNvPr>
                <p:cNvPicPr/>
                <p:nvPr/>
              </p:nvPicPr>
              <p:blipFill>
                <a:blip r:embed="rId428"/>
                <a:stretch>
                  <a:fillRect/>
                </a:stretch>
              </p:blipFill>
              <p:spPr>
                <a:xfrm>
                  <a:off x="6237373" y="5344392"/>
                  <a:ext cx="76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3" name="Freihand 262">
                  <a:extLst>
                    <a:ext uri="{FF2B5EF4-FFF2-40B4-BE49-F238E27FC236}">
                      <a16:creationId xmlns:a16="http://schemas.microsoft.com/office/drawing/2014/main" id="{F795896F-A997-453D-8873-52DA8FA7E3A2}"/>
                    </a:ext>
                  </a:extLst>
                </p14:cNvPr>
                <p14:cNvContentPartPr/>
                <p14:nvPr/>
              </p14:nvContentPartPr>
              <p14:xfrm>
                <a:off x="6336733" y="5297592"/>
                <a:ext cx="262800" cy="124920"/>
              </p14:xfrm>
            </p:contentPart>
          </mc:Choice>
          <mc:Fallback>
            <p:pic>
              <p:nvPicPr>
                <p:cNvPr id="263" name="Freihand 262">
                  <a:extLst>
                    <a:ext uri="{FF2B5EF4-FFF2-40B4-BE49-F238E27FC236}">
                      <a16:creationId xmlns:a16="http://schemas.microsoft.com/office/drawing/2014/main" id="{F795896F-A997-453D-8873-52DA8FA7E3A2}"/>
                    </a:ext>
                  </a:extLst>
                </p:cNvPr>
                <p:cNvPicPr/>
                <p:nvPr/>
              </p:nvPicPr>
              <p:blipFill>
                <a:blip r:embed="rId430"/>
                <a:stretch>
                  <a:fillRect/>
                </a:stretch>
              </p:blipFill>
              <p:spPr>
                <a:xfrm>
                  <a:off x="6332413" y="5293272"/>
                  <a:ext cx="271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4" name="Freihand 263">
                  <a:extLst>
                    <a:ext uri="{FF2B5EF4-FFF2-40B4-BE49-F238E27FC236}">
                      <a16:creationId xmlns:a16="http://schemas.microsoft.com/office/drawing/2014/main" id="{4F41B8F5-6064-41BD-ACA1-7683348B6145}"/>
                    </a:ext>
                  </a:extLst>
                </p14:cNvPr>
                <p14:cNvContentPartPr/>
                <p14:nvPr/>
              </p14:nvContentPartPr>
              <p14:xfrm>
                <a:off x="6626533" y="5320992"/>
                <a:ext cx="140040" cy="97200"/>
              </p14:xfrm>
            </p:contentPart>
          </mc:Choice>
          <mc:Fallback>
            <p:pic>
              <p:nvPicPr>
                <p:cNvPr id="264" name="Freihand 263">
                  <a:extLst>
                    <a:ext uri="{FF2B5EF4-FFF2-40B4-BE49-F238E27FC236}">
                      <a16:creationId xmlns:a16="http://schemas.microsoft.com/office/drawing/2014/main" id="{4F41B8F5-6064-41BD-ACA1-7683348B6145}"/>
                    </a:ext>
                  </a:extLst>
                </p:cNvPr>
                <p:cNvPicPr/>
                <p:nvPr/>
              </p:nvPicPr>
              <p:blipFill>
                <a:blip r:embed="rId432"/>
                <a:stretch>
                  <a:fillRect/>
                </a:stretch>
              </p:blipFill>
              <p:spPr>
                <a:xfrm>
                  <a:off x="6622213" y="5316672"/>
                  <a:ext cx="148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5" name="Freihand 264">
                  <a:extLst>
                    <a:ext uri="{FF2B5EF4-FFF2-40B4-BE49-F238E27FC236}">
                      <a16:creationId xmlns:a16="http://schemas.microsoft.com/office/drawing/2014/main" id="{F49755E9-D1DE-4673-989D-0CB2A9B18FA0}"/>
                    </a:ext>
                  </a:extLst>
                </p14:cNvPr>
                <p14:cNvContentPartPr/>
                <p14:nvPr/>
              </p14:nvContentPartPr>
              <p14:xfrm>
                <a:off x="6642733" y="5362032"/>
                <a:ext cx="119520" cy="13320"/>
              </p14:xfrm>
            </p:contentPart>
          </mc:Choice>
          <mc:Fallback>
            <p:pic>
              <p:nvPicPr>
                <p:cNvPr id="265" name="Freihand 264">
                  <a:extLst>
                    <a:ext uri="{FF2B5EF4-FFF2-40B4-BE49-F238E27FC236}">
                      <a16:creationId xmlns:a16="http://schemas.microsoft.com/office/drawing/2014/main" id="{F49755E9-D1DE-4673-989D-0CB2A9B18FA0}"/>
                    </a:ext>
                  </a:extLst>
                </p:cNvPr>
                <p:cNvPicPr/>
                <p:nvPr/>
              </p:nvPicPr>
              <p:blipFill>
                <a:blip r:embed="rId434"/>
                <a:stretch>
                  <a:fillRect/>
                </a:stretch>
              </p:blipFill>
              <p:spPr>
                <a:xfrm>
                  <a:off x="6638413" y="5357712"/>
                  <a:ext cx="128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6" name="Freihand 265">
                  <a:extLst>
                    <a:ext uri="{FF2B5EF4-FFF2-40B4-BE49-F238E27FC236}">
                      <a16:creationId xmlns:a16="http://schemas.microsoft.com/office/drawing/2014/main" id="{60A8B97E-0E98-4E3B-A507-1E614D880C9C}"/>
                    </a:ext>
                  </a:extLst>
                </p14:cNvPr>
                <p14:cNvContentPartPr/>
                <p14:nvPr/>
              </p14:nvContentPartPr>
              <p14:xfrm>
                <a:off x="6773413" y="5310192"/>
                <a:ext cx="50040" cy="102240"/>
              </p14:xfrm>
            </p:contentPart>
          </mc:Choice>
          <mc:Fallback>
            <p:pic>
              <p:nvPicPr>
                <p:cNvPr id="266" name="Freihand 265">
                  <a:extLst>
                    <a:ext uri="{FF2B5EF4-FFF2-40B4-BE49-F238E27FC236}">
                      <a16:creationId xmlns:a16="http://schemas.microsoft.com/office/drawing/2014/main" id="{60A8B97E-0E98-4E3B-A507-1E614D880C9C}"/>
                    </a:ext>
                  </a:extLst>
                </p:cNvPr>
                <p:cNvPicPr/>
                <p:nvPr/>
              </p:nvPicPr>
              <p:blipFill>
                <a:blip r:embed="rId436"/>
                <a:stretch>
                  <a:fillRect/>
                </a:stretch>
              </p:blipFill>
              <p:spPr>
                <a:xfrm>
                  <a:off x="6769093" y="5305872"/>
                  <a:ext cx="58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7" name="Freihand 266">
                  <a:extLst>
                    <a:ext uri="{FF2B5EF4-FFF2-40B4-BE49-F238E27FC236}">
                      <a16:creationId xmlns:a16="http://schemas.microsoft.com/office/drawing/2014/main" id="{0319802D-80D6-4C6E-9A98-5EB22C912427}"/>
                    </a:ext>
                  </a:extLst>
                </p14:cNvPr>
                <p14:cNvContentPartPr/>
                <p14:nvPr/>
              </p14:nvContentPartPr>
              <p14:xfrm>
                <a:off x="6821653" y="5234592"/>
                <a:ext cx="345960" cy="152280"/>
              </p14:xfrm>
            </p:contentPart>
          </mc:Choice>
          <mc:Fallback>
            <p:pic>
              <p:nvPicPr>
                <p:cNvPr id="267" name="Freihand 266">
                  <a:extLst>
                    <a:ext uri="{FF2B5EF4-FFF2-40B4-BE49-F238E27FC236}">
                      <a16:creationId xmlns:a16="http://schemas.microsoft.com/office/drawing/2014/main" id="{0319802D-80D6-4C6E-9A98-5EB22C912427}"/>
                    </a:ext>
                  </a:extLst>
                </p:cNvPr>
                <p:cNvPicPr/>
                <p:nvPr/>
              </p:nvPicPr>
              <p:blipFill>
                <a:blip r:embed="rId438"/>
                <a:stretch>
                  <a:fillRect/>
                </a:stretch>
              </p:blipFill>
              <p:spPr>
                <a:xfrm>
                  <a:off x="6817333" y="5230272"/>
                  <a:ext cx="354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8" name="Freihand 267">
                  <a:extLst>
                    <a:ext uri="{FF2B5EF4-FFF2-40B4-BE49-F238E27FC236}">
                      <a16:creationId xmlns:a16="http://schemas.microsoft.com/office/drawing/2014/main" id="{997ECFA8-2EEE-4408-88EF-6CC7BB7EC9CA}"/>
                    </a:ext>
                  </a:extLst>
                </p14:cNvPr>
                <p14:cNvContentPartPr/>
                <p14:nvPr/>
              </p14:nvContentPartPr>
              <p14:xfrm>
                <a:off x="6872053" y="5213352"/>
                <a:ext cx="63000" cy="19440"/>
              </p14:xfrm>
            </p:contentPart>
          </mc:Choice>
          <mc:Fallback>
            <p:pic>
              <p:nvPicPr>
                <p:cNvPr id="268" name="Freihand 267">
                  <a:extLst>
                    <a:ext uri="{FF2B5EF4-FFF2-40B4-BE49-F238E27FC236}">
                      <a16:creationId xmlns:a16="http://schemas.microsoft.com/office/drawing/2014/main" id="{997ECFA8-2EEE-4408-88EF-6CC7BB7EC9CA}"/>
                    </a:ext>
                  </a:extLst>
                </p:cNvPr>
                <p:cNvPicPr/>
                <p:nvPr/>
              </p:nvPicPr>
              <p:blipFill>
                <a:blip r:embed="rId440"/>
                <a:stretch>
                  <a:fillRect/>
                </a:stretch>
              </p:blipFill>
              <p:spPr>
                <a:xfrm>
                  <a:off x="6867733" y="5209032"/>
                  <a:ext cx="71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9" name="Freihand 268">
                  <a:extLst>
                    <a:ext uri="{FF2B5EF4-FFF2-40B4-BE49-F238E27FC236}">
                      <a16:creationId xmlns:a16="http://schemas.microsoft.com/office/drawing/2014/main" id="{F517AD4B-ACEA-4863-96F3-0E16AACE87A0}"/>
                    </a:ext>
                  </a:extLst>
                </p14:cNvPr>
                <p14:cNvContentPartPr/>
                <p14:nvPr/>
              </p14:nvContentPartPr>
              <p14:xfrm>
                <a:off x="7324933" y="5199312"/>
                <a:ext cx="55080" cy="131040"/>
              </p14:xfrm>
            </p:contentPart>
          </mc:Choice>
          <mc:Fallback>
            <p:pic>
              <p:nvPicPr>
                <p:cNvPr id="269" name="Freihand 268">
                  <a:extLst>
                    <a:ext uri="{FF2B5EF4-FFF2-40B4-BE49-F238E27FC236}">
                      <a16:creationId xmlns:a16="http://schemas.microsoft.com/office/drawing/2014/main" id="{F517AD4B-ACEA-4863-96F3-0E16AACE87A0}"/>
                    </a:ext>
                  </a:extLst>
                </p:cNvPr>
                <p:cNvPicPr/>
                <p:nvPr/>
              </p:nvPicPr>
              <p:blipFill>
                <a:blip r:embed="rId442"/>
                <a:stretch>
                  <a:fillRect/>
                </a:stretch>
              </p:blipFill>
              <p:spPr>
                <a:xfrm>
                  <a:off x="7320613" y="5194992"/>
                  <a:ext cx="63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0" name="Freihand 269">
                  <a:extLst>
                    <a:ext uri="{FF2B5EF4-FFF2-40B4-BE49-F238E27FC236}">
                      <a16:creationId xmlns:a16="http://schemas.microsoft.com/office/drawing/2014/main" id="{E42A62C1-39FC-4073-9823-C6560CE9F96D}"/>
                    </a:ext>
                  </a:extLst>
                </p14:cNvPr>
                <p14:cNvContentPartPr/>
                <p14:nvPr/>
              </p14:nvContentPartPr>
              <p14:xfrm>
                <a:off x="7322413" y="5172312"/>
                <a:ext cx="193680" cy="200880"/>
              </p14:xfrm>
            </p:contentPart>
          </mc:Choice>
          <mc:Fallback>
            <p:pic>
              <p:nvPicPr>
                <p:cNvPr id="270" name="Freihand 269">
                  <a:extLst>
                    <a:ext uri="{FF2B5EF4-FFF2-40B4-BE49-F238E27FC236}">
                      <a16:creationId xmlns:a16="http://schemas.microsoft.com/office/drawing/2014/main" id="{E42A62C1-39FC-4073-9823-C6560CE9F96D}"/>
                    </a:ext>
                  </a:extLst>
                </p:cNvPr>
                <p:cNvPicPr/>
                <p:nvPr/>
              </p:nvPicPr>
              <p:blipFill>
                <a:blip r:embed="rId444"/>
                <a:stretch>
                  <a:fillRect/>
                </a:stretch>
              </p:blipFill>
              <p:spPr>
                <a:xfrm>
                  <a:off x="7318093" y="5167992"/>
                  <a:ext cx="202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1" name="Freihand 270">
                  <a:extLst>
                    <a:ext uri="{FF2B5EF4-FFF2-40B4-BE49-F238E27FC236}">
                      <a16:creationId xmlns:a16="http://schemas.microsoft.com/office/drawing/2014/main" id="{717D9691-13DE-4A30-BD1A-AB6F489FD866}"/>
                    </a:ext>
                  </a:extLst>
                </p14:cNvPr>
                <p14:cNvContentPartPr/>
                <p14:nvPr/>
              </p14:nvContentPartPr>
              <p14:xfrm>
                <a:off x="7542733" y="5187792"/>
                <a:ext cx="354960" cy="163080"/>
              </p14:xfrm>
            </p:contentPart>
          </mc:Choice>
          <mc:Fallback>
            <p:pic>
              <p:nvPicPr>
                <p:cNvPr id="271" name="Freihand 270">
                  <a:extLst>
                    <a:ext uri="{FF2B5EF4-FFF2-40B4-BE49-F238E27FC236}">
                      <a16:creationId xmlns:a16="http://schemas.microsoft.com/office/drawing/2014/main" id="{717D9691-13DE-4A30-BD1A-AB6F489FD866}"/>
                    </a:ext>
                  </a:extLst>
                </p:cNvPr>
                <p:cNvPicPr/>
                <p:nvPr/>
              </p:nvPicPr>
              <p:blipFill>
                <a:blip r:embed="rId446"/>
                <a:stretch>
                  <a:fillRect/>
                </a:stretch>
              </p:blipFill>
              <p:spPr>
                <a:xfrm>
                  <a:off x="7538413" y="5183472"/>
                  <a:ext cx="363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2" name="Freihand 271">
                  <a:extLst>
                    <a:ext uri="{FF2B5EF4-FFF2-40B4-BE49-F238E27FC236}">
                      <a16:creationId xmlns:a16="http://schemas.microsoft.com/office/drawing/2014/main" id="{40CB583F-9866-4591-B52C-7BBB69F08665}"/>
                    </a:ext>
                  </a:extLst>
                </p14:cNvPr>
                <p14:cNvContentPartPr/>
                <p14:nvPr/>
              </p14:nvContentPartPr>
              <p14:xfrm>
                <a:off x="7569373" y="5182392"/>
                <a:ext cx="131040" cy="9000"/>
              </p14:xfrm>
            </p:contentPart>
          </mc:Choice>
          <mc:Fallback>
            <p:pic>
              <p:nvPicPr>
                <p:cNvPr id="272" name="Freihand 271">
                  <a:extLst>
                    <a:ext uri="{FF2B5EF4-FFF2-40B4-BE49-F238E27FC236}">
                      <a16:creationId xmlns:a16="http://schemas.microsoft.com/office/drawing/2014/main" id="{40CB583F-9866-4591-B52C-7BBB69F08665}"/>
                    </a:ext>
                  </a:extLst>
                </p:cNvPr>
                <p:cNvPicPr/>
                <p:nvPr/>
              </p:nvPicPr>
              <p:blipFill>
                <a:blip r:embed="rId448"/>
                <a:stretch>
                  <a:fillRect/>
                </a:stretch>
              </p:blipFill>
              <p:spPr>
                <a:xfrm>
                  <a:off x="7565053" y="5178072"/>
                  <a:ext cx="1396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3" name="Freihand 272">
                  <a:extLst>
                    <a:ext uri="{FF2B5EF4-FFF2-40B4-BE49-F238E27FC236}">
                      <a16:creationId xmlns:a16="http://schemas.microsoft.com/office/drawing/2014/main" id="{9BC33638-AEE7-4587-859B-0744AEDE93A4}"/>
                    </a:ext>
                  </a:extLst>
                </p14:cNvPr>
                <p14:cNvContentPartPr/>
                <p14:nvPr/>
              </p14:nvContentPartPr>
              <p14:xfrm>
                <a:off x="6033973" y="5648952"/>
                <a:ext cx="207360" cy="106920"/>
              </p14:xfrm>
            </p:contentPart>
          </mc:Choice>
          <mc:Fallback>
            <p:pic>
              <p:nvPicPr>
                <p:cNvPr id="273" name="Freihand 272">
                  <a:extLst>
                    <a:ext uri="{FF2B5EF4-FFF2-40B4-BE49-F238E27FC236}">
                      <a16:creationId xmlns:a16="http://schemas.microsoft.com/office/drawing/2014/main" id="{9BC33638-AEE7-4587-859B-0744AEDE93A4}"/>
                    </a:ext>
                  </a:extLst>
                </p:cNvPr>
                <p:cNvPicPr/>
                <p:nvPr/>
              </p:nvPicPr>
              <p:blipFill>
                <a:blip r:embed="rId450"/>
                <a:stretch>
                  <a:fillRect/>
                </a:stretch>
              </p:blipFill>
              <p:spPr>
                <a:xfrm>
                  <a:off x="6029653" y="5644632"/>
                  <a:ext cx="216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4" name="Freihand 273">
                  <a:extLst>
                    <a:ext uri="{FF2B5EF4-FFF2-40B4-BE49-F238E27FC236}">
                      <a16:creationId xmlns:a16="http://schemas.microsoft.com/office/drawing/2014/main" id="{A5298289-9D65-43E2-A5D8-461E256E7CFB}"/>
                    </a:ext>
                  </a:extLst>
                </p14:cNvPr>
                <p14:cNvContentPartPr/>
                <p14:nvPr/>
              </p14:nvContentPartPr>
              <p14:xfrm>
                <a:off x="6243853" y="5588832"/>
                <a:ext cx="6840" cy="38160"/>
              </p14:xfrm>
            </p:contentPart>
          </mc:Choice>
          <mc:Fallback>
            <p:pic>
              <p:nvPicPr>
                <p:cNvPr id="274" name="Freihand 273">
                  <a:extLst>
                    <a:ext uri="{FF2B5EF4-FFF2-40B4-BE49-F238E27FC236}">
                      <a16:creationId xmlns:a16="http://schemas.microsoft.com/office/drawing/2014/main" id="{A5298289-9D65-43E2-A5D8-461E256E7CFB}"/>
                    </a:ext>
                  </a:extLst>
                </p:cNvPr>
                <p:cNvPicPr/>
                <p:nvPr/>
              </p:nvPicPr>
              <p:blipFill>
                <a:blip r:embed="rId452"/>
                <a:stretch>
                  <a:fillRect/>
                </a:stretch>
              </p:blipFill>
              <p:spPr>
                <a:xfrm>
                  <a:off x="6239533" y="5584512"/>
                  <a:ext cx="15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5" name="Freihand 274">
                  <a:extLst>
                    <a:ext uri="{FF2B5EF4-FFF2-40B4-BE49-F238E27FC236}">
                      <a16:creationId xmlns:a16="http://schemas.microsoft.com/office/drawing/2014/main" id="{0DFF89FE-B832-445B-A676-BA51813362D2}"/>
                    </a:ext>
                  </a:extLst>
                </p14:cNvPr>
                <p14:cNvContentPartPr/>
                <p14:nvPr/>
              </p14:nvContentPartPr>
              <p14:xfrm>
                <a:off x="6336373" y="5589552"/>
                <a:ext cx="149760" cy="136080"/>
              </p14:xfrm>
            </p:contentPart>
          </mc:Choice>
          <mc:Fallback>
            <p:pic>
              <p:nvPicPr>
                <p:cNvPr id="275" name="Freihand 274">
                  <a:extLst>
                    <a:ext uri="{FF2B5EF4-FFF2-40B4-BE49-F238E27FC236}">
                      <a16:creationId xmlns:a16="http://schemas.microsoft.com/office/drawing/2014/main" id="{0DFF89FE-B832-445B-A676-BA51813362D2}"/>
                    </a:ext>
                  </a:extLst>
                </p:cNvPr>
                <p:cNvPicPr/>
                <p:nvPr/>
              </p:nvPicPr>
              <p:blipFill>
                <a:blip r:embed="rId454"/>
                <a:stretch>
                  <a:fillRect/>
                </a:stretch>
              </p:blipFill>
              <p:spPr>
                <a:xfrm>
                  <a:off x="6332053" y="5585232"/>
                  <a:ext cx="158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6" name="Freihand 275">
                  <a:extLst>
                    <a:ext uri="{FF2B5EF4-FFF2-40B4-BE49-F238E27FC236}">
                      <a16:creationId xmlns:a16="http://schemas.microsoft.com/office/drawing/2014/main" id="{263980F1-D6FE-4260-8533-0ED79F9F690E}"/>
                    </a:ext>
                  </a:extLst>
                </p14:cNvPr>
                <p14:cNvContentPartPr/>
                <p14:nvPr/>
              </p14:nvContentPartPr>
              <p14:xfrm>
                <a:off x="6503053" y="5557512"/>
                <a:ext cx="249840" cy="152640"/>
              </p14:xfrm>
            </p:contentPart>
          </mc:Choice>
          <mc:Fallback>
            <p:pic>
              <p:nvPicPr>
                <p:cNvPr id="276" name="Freihand 275">
                  <a:extLst>
                    <a:ext uri="{FF2B5EF4-FFF2-40B4-BE49-F238E27FC236}">
                      <a16:creationId xmlns:a16="http://schemas.microsoft.com/office/drawing/2014/main" id="{263980F1-D6FE-4260-8533-0ED79F9F690E}"/>
                    </a:ext>
                  </a:extLst>
                </p:cNvPr>
                <p:cNvPicPr/>
                <p:nvPr/>
              </p:nvPicPr>
              <p:blipFill>
                <a:blip r:embed="rId456"/>
                <a:stretch>
                  <a:fillRect/>
                </a:stretch>
              </p:blipFill>
              <p:spPr>
                <a:xfrm>
                  <a:off x="6498733" y="5553192"/>
                  <a:ext cx="258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7" name="Freihand 276">
                  <a:extLst>
                    <a:ext uri="{FF2B5EF4-FFF2-40B4-BE49-F238E27FC236}">
                      <a16:creationId xmlns:a16="http://schemas.microsoft.com/office/drawing/2014/main" id="{44690A99-EC4B-4DE8-BB80-569B9CDECDFE}"/>
                    </a:ext>
                  </a:extLst>
                </p14:cNvPr>
                <p14:cNvContentPartPr/>
                <p14:nvPr/>
              </p14:nvContentPartPr>
              <p14:xfrm>
                <a:off x="6860533" y="5593872"/>
                <a:ext cx="219240" cy="86040"/>
              </p14:xfrm>
            </p:contentPart>
          </mc:Choice>
          <mc:Fallback>
            <p:pic>
              <p:nvPicPr>
                <p:cNvPr id="277" name="Freihand 276">
                  <a:extLst>
                    <a:ext uri="{FF2B5EF4-FFF2-40B4-BE49-F238E27FC236}">
                      <a16:creationId xmlns:a16="http://schemas.microsoft.com/office/drawing/2014/main" id="{44690A99-EC4B-4DE8-BB80-569B9CDECDFE}"/>
                    </a:ext>
                  </a:extLst>
                </p:cNvPr>
                <p:cNvPicPr/>
                <p:nvPr/>
              </p:nvPicPr>
              <p:blipFill>
                <a:blip r:embed="rId458"/>
                <a:stretch>
                  <a:fillRect/>
                </a:stretch>
              </p:blipFill>
              <p:spPr>
                <a:xfrm>
                  <a:off x="6856213" y="5589552"/>
                  <a:ext cx="227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8" name="Freihand 277">
                  <a:extLst>
                    <a:ext uri="{FF2B5EF4-FFF2-40B4-BE49-F238E27FC236}">
                      <a16:creationId xmlns:a16="http://schemas.microsoft.com/office/drawing/2014/main" id="{0C38A6AD-A093-4E29-BF03-A5032A6452C2}"/>
                    </a:ext>
                  </a:extLst>
                </p14:cNvPr>
                <p14:cNvContentPartPr/>
                <p14:nvPr/>
              </p14:nvContentPartPr>
              <p14:xfrm>
                <a:off x="7117213" y="5540952"/>
                <a:ext cx="160200" cy="132120"/>
              </p14:xfrm>
            </p:contentPart>
          </mc:Choice>
          <mc:Fallback>
            <p:pic>
              <p:nvPicPr>
                <p:cNvPr id="278" name="Freihand 277">
                  <a:extLst>
                    <a:ext uri="{FF2B5EF4-FFF2-40B4-BE49-F238E27FC236}">
                      <a16:creationId xmlns:a16="http://schemas.microsoft.com/office/drawing/2014/main" id="{0C38A6AD-A093-4E29-BF03-A5032A6452C2}"/>
                    </a:ext>
                  </a:extLst>
                </p:cNvPr>
                <p:cNvPicPr/>
                <p:nvPr/>
              </p:nvPicPr>
              <p:blipFill>
                <a:blip r:embed="rId460"/>
                <a:stretch>
                  <a:fillRect/>
                </a:stretch>
              </p:blipFill>
              <p:spPr>
                <a:xfrm>
                  <a:off x="7112893" y="5536632"/>
                  <a:ext cx="168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9" name="Freihand 278">
                  <a:extLst>
                    <a:ext uri="{FF2B5EF4-FFF2-40B4-BE49-F238E27FC236}">
                      <a16:creationId xmlns:a16="http://schemas.microsoft.com/office/drawing/2014/main" id="{E4D34A0C-F781-4EB7-9C6F-8D401F6D574E}"/>
                    </a:ext>
                  </a:extLst>
                </p14:cNvPr>
                <p14:cNvContentPartPr/>
                <p14:nvPr/>
              </p14:nvContentPartPr>
              <p14:xfrm>
                <a:off x="7457053" y="5524392"/>
                <a:ext cx="143280" cy="168840"/>
              </p14:xfrm>
            </p:contentPart>
          </mc:Choice>
          <mc:Fallback>
            <p:pic>
              <p:nvPicPr>
                <p:cNvPr id="279" name="Freihand 278">
                  <a:extLst>
                    <a:ext uri="{FF2B5EF4-FFF2-40B4-BE49-F238E27FC236}">
                      <a16:creationId xmlns:a16="http://schemas.microsoft.com/office/drawing/2014/main" id="{E4D34A0C-F781-4EB7-9C6F-8D401F6D574E}"/>
                    </a:ext>
                  </a:extLst>
                </p:cNvPr>
                <p:cNvPicPr/>
                <p:nvPr/>
              </p:nvPicPr>
              <p:blipFill>
                <a:blip r:embed="rId462"/>
                <a:stretch>
                  <a:fillRect/>
                </a:stretch>
              </p:blipFill>
              <p:spPr>
                <a:xfrm>
                  <a:off x="7452733" y="5520072"/>
                  <a:ext cx="151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0" name="Freihand 279">
                  <a:extLst>
                    <a:ext uri="{FF2B5EF4-FFF2-40B4-BE49-F238E27FC236}">
                      <a16:creationId xmlns:a16="http://schemas.microsoft.com/office/drawing/2014/main" id="{21E07788-0DC1-4405-9E7A-3C4BD6D48F5A}"/>
                    </a:ext>
                  </a:extLst>
                </p14:cNvPr>
                <p14:cNvContentPartPr/>
                <p14:nvPr/>
              </p14:nvContentPartPr>
              <p14:xfrm>
                <a:off x="7431853" y="5607192"/>
                <a:ext cx="171720" cy="13320"/>
              </p14:xfrm>
            </p:contentPart>
          </mc:Choice>
          <mc:Fallback>
            <p:pic>
              <p:nvPicPr>
                <p:cNvPr id="280" name="Freihand 279">
                  <a:extLst>
                    <a:ext uri="{FF2B5EF4-FFF2-40B4-BE49-F238E27FC236}">
                      <a16:creationId xmlns:a16="http://schemas.microsoft.com/office/drawing/2014/main" id="{21E07788-0DC1-4405-9E7A-3C4BD6D48F5A}"/>
                    </a:ext>
                  </a:extLst>
                </p:cNvPr>
                <p:cNvPicPr/>
                <p:nvPr/>
              </p:nvPicPr>
              <p:blipFill>
                <a:blip r:embed="rId464"/>
                <a:stretch>
                  <a:fillRect/>
                </a:stretch>
              </p:blipFill>
              <p:spPr>
                <a:xfrm>
                  <a:off x="7427533" y="5602872"/>
                  <a:ext cx="180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1" name="Freihand 280">
                  <a:extLst>
                    <a:ext uri="{FF2B5EF4-FFF2-40B4-BE49-F238E27FC236}">
                      <a16:creationId xmlns:a16="http://schemas.microsoft.com/office/drawing/2014/main" id="{2B83030D-CBDB-4799-909F-C86FD2E404D4}"/>
                    </a:ext>
                  </a:extLst>
                </p14:cNvPr>
                <p14:cNvContentPartPr/>
                <p14:nvPr/>
              </p14:nvContentPartPr>
              <p14:xfrm>
                <a:off x="7604653" y="5455632"/>
                <a:ext cx="336960" cy="204840"/>
              </p14:xfrm>
            </p:contentPart>
          </mc:Choice>
          <mc:Fallback>
            <p:pic>
              <p:nvPicPr>
                <p:cNvPr id="281" name="Freihand 280">
                  <a:extLst>
                    <a:ext uri="{FF2B5EF4-FFF2-40B4-BE49-F238E27FC236}">
                      <a16:creationId xmlns:a16="http://schemas.microsoft.com/office/drawing/2014/main" id="{2B83030D-CBDB-4799-909F-C86FD2E404D4}"/>
                    </a:ext>
                  </a:extLst>
                </p:cNvPr>
                <p:cNvPicPr/>
                <p:nvPr/>
              </p:nvPicPr>
              <p:blipFill>
                <a:blip r:embed="rId466"/>
                <a:stretch>
                  <a:fillRect/>
                </a:stretch>
              </p:blipFill>
              <p:spPr>
                <a:xfrm>
                  <a:off x="7600333" y="5451312"/>
                  <a:ext cx="345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2" name="Freihand 281">
                  <a:extLst>
                    <a:ext uri="{FF2B5EF4-FFF2-40B4-BE49-F238E27FC236}">
                      <a16:creationId xmlns:a16="http://schemas.microsoft.com/office/drawing/2014/main" id="{055AE3BC-1F51-40F8-895C-349C03FDB9F4}"/>
                    </a:ext>
                  </a:extLst>
                </p14:cNvPr>
                <p14:cNvContentPartPr/>
                <p14:nvPr/>
              </p14:nvContentPartPr>
              <p14:xfrm>
                <a:off x="7828933" y="5447352"/>
                <a:ext cx="21600" cy="25200"/>
              </p14:xfrm>
            </p:contentPart>
          </mc:Choice>
          <mc:Fallback>
            <p:pic>
              <p:nvPicPr>
                <p:cNvPr id="282" name="Freihand 281">
                  <a:extLst>
                    <a:ext uri="{FF2B5EF4-FFF2-40B4-BE49-F238E27FC236}">
                      <a16:creationId xmlns:a16="http://schemas.microsoft.com/office/drawing/2014/main" id="{055AE3BC-1F51-40F8-895C-349C03FDB9F4}"/>
                    </a:ext>
                  </a:extLst>
                </p:cNvPr>
                <p:cNvPicPr/>
                <p:nvPr/>
              </p:nvPicPr>
              <p:blipFill>
                <a:blip r:embed="rId468"/>
                <a:stretch>
                  <a:fillRect/>
                </a:stretch>
              </p:blipFill>
              <p:spPr>
                <a:xfrm>
                  <a:off x="7824613" y="5443032"/>
                  <a:ext cx="30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3" name="Freihand 282">
                  <a:extLst>
                    <a:ext uri="{FF2B5EF4-FFF2-40B4-BE49-F238E27FC236}">
                      <a16:creationId xmlns:a16="http://schemas.microsoft.com/office/drawing/2014/main" id="{847D0E24-7420-4C12-BBD5-B19E6410725D}"/>
                    </a:ext>
                  </a:extLst>
                </p14:cNvPr>
                <p14:cNvContentPartPr/>
                <p14:nvPr/>
              </p14:nvContentPartPr>
              <p14:xfrm>
                <a:off x="5939653" y="5946672"/>
                <a:ext cx="197640" cy="123840"/>
              </p14:xfrm>
            </p:contentPart>
          </mc:Choice>
          <mc:Fallback>
            <p:pic>
              <p:nvPicPr>
                <p:cNvPr id="283" name="Freihand 282">
                  <a:extLst>
                    <a:ext uri="{FF2B5EF4-FFF2-40B4-BE49-F238E27FC236}">
                      <a16:creationId xmlns:a16="http://schemas.microsoft.com/office/drawing/2014/main" id="{847D0E24-7420-4C12-BBD5-B19E6410725D}"/>
                    </a:ext>
                  </a:extLst>
                </p:cNvPr>
                <p:cNvPicPr/>
                <p:nvPr/>
              </p:nvPicPr>
              <p:blipFill>
                <a:blip r:embed="rId470"/>
                <a:stretch>
                  <a:fillRect/>
                </a:stretch>
              </p:blipFill>
              <p:spPr>
                <a:xfrm>
                  <a:off x="5935333" y="5942352"/>
                  <a:ext cx="206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4" name="Freihand 283">
                  <a:extLst>
                    <a:ext uri="{FF2B5EF4-FFF2-40B4-BE49-F238E27FC236}">
                      <a16:creationId xmlns:a16="http://schemas.microsoft.com/office/drawing/2014/main" id="{1B12F7FB-8612-4430-A1A5-47C0EE5C5F6B}"/>
                    </a:ext>
                  </a:extLst>
                </p14:cNvPr>
                <p14:cNvContentPartPr/>
                <p14:nvPr/>
              </p14:nvContentPartPr>
              <p14:xfrm>
                <a:off x="6189853" y="5881152"/>
                <a:ext cx="295560" cy="198360"/>
              </p14:xfrm>
            </p:contentPart>
          </mc:Choice>
          <mc:Fallback>
            <p:pic>
              <p:nvPicPr>
                <p:cNvPr id="284" name="Freihand 283">
                  <a:extLst>
                    <a:ext uri="{FF2B5EF4-FFF2-40B4-BE49-F238E27FC236}">
                      <a16:creationId xmlns:a16="http://schemas.microsoft.com/office/drawing/2014/main" id="{1B12F7FB-8612-4430-A1A5-47C0EE5C5F6B}"/>
                    </a:ext>
                  </a:extLst>
                </p:cNvPr>
                <p:cNvPicPr/>
                <p:nvPr/>
              </p:nvPicPr>
              <p:blipFill>
                <a:blip r:embed="rId472"/>
                <a:stretch>
                  <a:fillRect/>
                </a:stretch>
              </p:blipFill>
              <p:spPr>
                <a:xfrm>
                  <a:off x="6185533" y="5876832"/>
                  <a:ext cx="304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5" name="Freihand 284">
                  <a:extLst>
                    <a:ext uri="{FF2B5EF4-FFF2-40B4-BE49-F238E27FC236}">
                      <a16:creationId xmlns:a16="http://schemas.microsoft.com/office/drawing/2014/main" id="{772B5723-41D8-4FD7-AA6F-EE77A5AD6628}"/>
                    </a:ext>
                  </a:extLst>
                </p14:cNvPr>
                <p14:cNvContentPartPr/>
                <p14:nvPr/>
              </p14:nvContentPartPr>
              <p14:xfrm>
                <a:off x="6636253" y="5944872"/>
                <a:ext cx="185040" cy="83880"/>
              </p14:xfrm>
            </p:contentPart>
          </mc:Choice>
          <mc:Fallback>
            <p:pic>
              <p:nvPicPr>
                <p:cNvPr id="285" name="Freihand 284">
                  <a:extLst>
                    <a:ext uri="{FF2B5EF4-FFF2-40B4-BE49-F238E27FC236}">
                      <a16:creationId xmlns:a16="http://schemas.microsoft.com/office/drawing/2014/main" id="{772B5723-41D8-4FD7-AA6F-EE77A5AD6628}"/>
                    </a:ext>
                  </a:extLst>
                </p:cNvPr>
                <p:cNvPicPr/>
                <p:nvPr/>
              </p:nvPicPr>
              <p:blipFill>
                <a:blip r:embed="rId474"/>
                <a:stretch>
                  <a:fillRect/>
                </a:stretch>
              </p:blipFill>
              <p:spPr>
                <a:xfrm>
                  <a:off x="6631933" y="5940552"/>
                  <a:ext cx="193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6" name="Freihand 285">
                  <a:extLst>
                    <a:ext uri="{FF2B5EF4-FFF2-40B4-BE49-F238E27FC236}">
                      <a16:creationId xmlns:a16="http://schemas.microsoft.com/office/drawing/2014/main" id="{73452919-638B-49EE-9A52-5779CECEA7A9}"/>
                    </a:ext>
                  </a:extLst>
                </p14:cNvPr>
                <p14:cNvContentPartPr/>
                <p14:nvPr/>
              </p14:nvContentPartPr>
              <p14:xfrm>
                <a:off x="6812653" y="5800872"/>
                <a:ext cx="353880" cy="215640"/>
              </p14:xfrm>
            </p:contentPart>
          </mc:Choice>
          <mc:Fallback>
            <p:pic>
              <p:nvPicPr>
                <p:cNvPr id="286" name="Freihand 285">
                  <a:extLst>
                    <a:ext uri="{FF2B5EF4-FFF2-40B4-BE49-F238E27FC236}">
                      <a16:creationId xmlns:a16="http://schemas.microsoft.com/office/drawing/2014/main" id="{73452919-638B-49EE-9A52-5779CECEA7A9}"/>
                    </a:ext>
                  </a:extLst>
                </p:cNvPr>
                <p:cNvPicPr/>
                <p:nvPr/>
              </p:nvPicPr>
              <p:blipFill>
                <a:blip r:embed="rId476"/>
                <a:stretch>
                  <a:fillRect/>
                </a:stretch>
              </p:blipFill>
              <p:spPr>
                <a:xfrm>
                  <a:off x="6808333" y="5796552"/>
                  <a:ext cx="3625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7" name="Freihand 286">
                  <a:extLst>
                    <a:ext uri="{FF2B5EF4-FFF2-40B4-BE49-F238E27FC236}">
                      <a16:creationId xmlns:a16="http://schemas.microsoft.com/office/drawing/2014/main" id="{37641604-B186-4E8A-A796-6D3E9AF7D304}"/>
                    </a:ext>
                  </a:extLst>
                </p14:cNvPr>
                <p14:cNvContentPartPr/>
                <p14:nvPr/>
              </p14:nvContentPartPr>
              <p14:xfrm>
                <a:off x="7156453" y="5828952"/>
                <a:ext cx="15120" cy="47160"/>
              </p14:xfrm>
            </p:contentPart>
          </mc:Choice>
          <mc:Fallback>
            <p:pic>
              <p:nvPicPr>
                <p:cNvPr id="287" name="Freihand 286">
                  <a:extLst>
                    <a:ext uri="{FF2B5EF4-FFF2-40B4-BE49-F238E27FC236}">
                      <a16:creationId xmlns:a16="http://schemas.microsoft.com/office/drawing/2014/main" id="{37641604-B186-4E8A-A796-6D3E9AF7D304}"/>
                    </a:ext>
                  </a:extLst>
                </p:cNvPr>
                <p:cNvPicPr/>
                <p:nvPr/>
              </p:nvPicPr>
              <p:blipFill>
                <a:blip r:embed="rId478"/>
                <a:stretch>
                  <a:fillRect/>
                </a:stretch>
              </p:blipFill>
              <p:spPr>
                <a:xfrm>
                  <a:off x="7152133" y="5824632"/>
                  <a:ext cx="23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8" name="Freihand 287">
                  <a:extLst>
                    <a:ext uri="{FF2B5EF4-FFF2-40B4-BE49-F238E27FC236}">
                      <a16:creationId xmlns:a16="http://schemas.microsoft.com/office/drawing/2014/main" id="{3BBA8083-6424-425A-8816-EA354200FBF5}"/>
                    </a:ext>
                  </a:extLst>
                </p14:cNvPr>
                <p14:cNvContentPartPr/>
                <p14:nvPr/>
              </p14:nvContentPartPr>
              <p14:xfrm>
                <a:off x="7188133" y="5908512"/>
                <a:ext cx="103320" cy="176760"/>
              </p14:xfrm>
            </p:contentPart>
          </mc:Choice>
          <mc:Fallback>
            <p:pic>
              <p:nvPicPr>
                <p:cNvPr id="288" name="Freihand 287">
                  <a:extLst>
                    <a:ext uri="{FF2B5EF4-FFF2-40B4-BE49-F238E27FC236}">
                      <a16:creationId xmlns:a16="http://schemas.microsoft.com/office/drawing/2014/main" id="{3BBA8083-6424-425A-8816-EA354200FBF5}"/>
                    </a:ext>
                  </a:extLst>
                </p:cNvPr>
                <p:cNvPicPr/>
                <p:nvPr/>
              </p:nvPicPr>
              <p:blipFill>
                <a:blip r:embed="rId480"/>
                <a:stretch>
                  <a:fillRect/>
                </a:stretch>
              </p:blipFill>
              <p:spPr>
                <a:xfrm>
                  <a:off x="7183813" y="5904192"/>
                  <a:ext cx="111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9" name="Freihand 288">
                  <a:extLst>
                    <a:ext uri="{FF2B5EF4-FFF2-40B4-BE49-F238E27FC236}">
                      <a16:creationId xmlns:a16="http://schemas.microsoft.com/office/drawing/2014/main" id="{20BA315D-5ABF-4296-8C15-D7114AA78C75}"/>
                    </a:ext>
                  </a:extLst>
                </p14:cNvPr>
                <p14:cNvContentPartPr/>
                <p14:nvPr/>
              </p14:nvContentPartPr>
              <p14:xfrm>
                <a:off x="6836413" y="5798712"/>
                <a:ext cx="140760" cy="43920"/>
              </p14:xfrm>
            </p:contentPart>
          </mc:Choice>
          <mc:Fallback>
            <p:pic>
              <p:nvPicPr>
                <p:cNvPr id="289" name="Freihand 288">
                  <a:extLst>
                    <a:ext uri="{FF2B5EF4-FFF2-40B4-BE49-F238E27FC236}">
                      <a16:creationId xmlns:a16="http://schemas.microsoft.com/office/drawing/2014/main" id="{20BA315D-5ABF-4296-8C15-D7114AA78C75}"/>
                    </a:ext>
                  </a:extLst>
                </p:cNvPr>
                <p:cNvPicPr/>
                <p:nvPr/>
              </p:nvPicPr>
              <p:blipFill>
                <a:blip r:embed="rId482"/>
                <a:stretch>
                  <a:fillRect/>
                </a:stretch>
              </p:blipFill>
              <p:spPr>
                <a:xfrm>
                  <a:off x="6832093" y="5794392"/>
                  <a:ext cx="149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1" name="Freihand 290">
                  <a:extLst>
                    <a:ext uri="{FF2B5EF4-FFF2-40B4-BE49-F238E27FC236}">
                      <a16:creationId xmlns:a16="http://schemas.microsoft.com/office/drawing/2014/main" id="{32FC7E70-AEAA-4E9C-A527-1B406C966992}"/>
                    </a:ext>
                  </a:extLst>
                </p14:cNvPr>
                <p14:cNvContentPartPr/>
                <p14:nvPr/>
              </p14:nvContentPartPr>
              <p14:xfrm>
                <a:off x="5378413" y="6444192"/>
                <a:ext cx="396000" cy="25200"/>
              </p14:xfrm>
            </p:contentPart>
          </mc:Choice>
          <mc:Fallback>
            <p:pic>
              <p:nvPicPr>
                <p:cNvPr id="291" name="Freihand 290">
                  <a:extLst>
                    <a:ext uri="{FF2B5EF4-FFF2-40B4-BE49-F238E27FC236}">
                      <a16:creationId xmlns:a16="http://schemas.microsoft.com/office/drawing/2014/main" id="{32FC7E70-AEAA-4E9C-A527-1B406C966992}"/>
                    </a:ext>
                  </a:extLst>
                </p:cNvPr>
                <p:cNvPicPr/>
                <p:nvPr/>
              </p:nvPicPr>
              <p:blipFill>
                <a:blip r:embed="rId484"/>
                <a:stretch>
                  <a:fillRect/>
                </a:stretch>
              </p:blipFill>
              <p:spPr>
                <a:xfrm>
                  <a:off x="5374093" y="6439872"/>
                  <a:ext cx="404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2" name="Freihand 291">
                  <a:extLst>
                    <a:ext uri="{FF2B5EF4-FFF2-40B4-BE49-F238E27FC236}">
                      <a16:creationId xmlns:a16="http://schemas.microsoft.com/office/drawing/2014/main" id="{88047814-8F91-4518-8B8B-9B3FF9EE91D3}"/>
                    </a:ext>
                  </a:extLst>
                </p14:cNvPr>
                <p14:cNvContentPartPr/>
                <p14:nvPr/>
              </p14:nvContentPartPr>
              <p14:xfrm>
                <a:off x="5724013" y="6349872"/>
                <a:ext cx="127440" cy="206640"/>
              </p14:xfrm>
            </p:contentPart>
          </mc:Choice>
          <mc:Fallback>
            <p:pic>
              <p:nvPicPr>
                <p:cNvPr id="292" name="Freihand 291">
                  <a:extLst>
                    <a:ext uri="{FF2B5EF4-FFF2-40B4-BE49-F238E27FC236}">
                      <a16:creationId xmlns:a16="http://schemas.microsoft.com/office/drawing/2014/main" id="{88047814-8F91-4518-8B8B-9B3FF9EE91D3}"/>
                    </a:ext>
                  </a:extLst>
                </p:cNvPr>
                <p:cNvPicPr/>
                <p:nvPr/>
              </p:nvPicPr>
              <p:blipFill>
                <a:blip r:embed="rId486"/>
                <a:stretch>
                  <a:fillRect/>
                </a:stretch>
              </p:blipFill>
              <p:spPr>
                <a:xfrm>
                  <a:off x="5719693" y="6345552"/>
                  <a:ext cx="136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4" name="Freihand 293">
                  <a:extLst>
                    <a:ext uri="{FF2B5EF4-FFF2-40B4-BE49-F238E27FC236}">
                      <a16:creationId xmlns:a16="http://schemas.microsoft.com/office/drawing/2014/main" id="{29196B44-87E4-4F12-84B1-4099F0298821}"/>
                    </a:ext>
                  </a:extLst>
                </p14:cNvPr>
                <p14:cNvContentPartPr/>
                <p14:nvPr/>
              </p14:nvContentPartPr>
              <p14:xfrm>
                <a:off x="5982493" y="6340872"/>
                <a:ext cx="153360" cy="149040"/>
              </p14:xfrm>
            </p:contentPart>
          </mc:Choice>
          <mc:Fallback>
            <p:pic>
              <p:nvPicPr>
                <p:cNvPr id="294" name="Freihand 293">
                  <a:extLst>
                    <a:ext uri="{FF2B5EF4-FFF2-40B4-BE49-F238E27FC236}">
                      <a16:creationId xmlns:a16="http://schemas.microsoft.com/office/drawing/2014/main" id="{29196B44-87E4-4F12-84B1-4099F0298821}"/>
                    </a:ext>
                  </a:extLst>
                </p:cNvPr>
                <p:cNvPicPr/>
                <p:nvPr/>
              </p:nvPicPr>
              <p:blipFill>
                <a:blip r:embed="rId488"/>
                <a:stretch>
                  <a:fillRect/>
                </a:stretch>
              </p:blipFill>
              <p:spPr>
                <a:xfrm>
                  <a:off x="5978173" y="6336552"/>
                  <a:ext cx="162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5" name="Freihand 294">
                  <a:extLst>
                    <a:ext uri="{FF2B5EF4-FFF2-40B4-BE49-F238E27FC236}">
                      <a16:creationId xmlns:a16="http://schemas.microsoft.com/office/drawing/2014/main" id="{47BA8D88-A309-4996-BD18-1A9A271816F0}"/>
                    </a:ext>
                  </a:extLst>
                </p14:cNvPr>
                <p14:cNvContentPartPr/>
                <p14:nvPr/>
              </p14:nvContentPartPr>
              <p14:xfrm>
                <a:off x="6170053" y="6330792"/>
                <a:ext cx="287640" cy="124560"/>
              </p14:xfrm>
            </p:contentPart>
          </mc:Choice>
          <mc:Fallback>
            <p:pic>
              <p:nvPicPr>
                <p:cNvPr id="295" name="Freihand 294">
                  <a:extLst>
                    <a:ext uri="{FF2B5EF4-FFF2-40B4-BE49-F238E27FC236}">
                      <a16:creationId xmlns:a16="http://schemas.microsoft.com/office/drawing/2014/main" id="{47BA8D88-A309-4996-BD18-1A9A271816F0}"/>
                    </a:ext>
                  </a:extLst>
                </p:cNvPr>
                <p:cNvPicPr/>
                <p:nvPr/>
              </p:nvPicPr>
              <p:blipFill>
                <a:blip r:embed="rId490"/>
                <a:stretch>
                  <a:fillRect/>
                </a:stretch>
              </p:blipFill>
              <p:spPr>
                <a:xfrm>
                  <a:off x="6165733" y="6326472"/>
                  <a:ext cx="296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6" name="Freihand 295">
                  <a:extLst>
                    <a:ext uri="{FF2B5EF4-FFF2-40B4-BE49-F238E27FC236}">
                      <a16:creationId xmlns:a16="http://schemas.microsoft.com/office/drawing/2014/main" id="{1EC27B92-03D3-4692-B40B-0C40196DB340}"/>
                    </a:ext>
                  </a:extLst>
                </p14:cNvPr>
                <p14:cNvContentPartPr/>
                <p14:nvPr/>
              </p14:nvContentPartPr>
              <p14:xfrm>
                <a:off x="6472813" y="6253032"/>
                <a:ext cx="194040" cy="161280"/>
              </p14:xfrm>
            </p:contentPart>
          </mc:Choice>
          <mc:Fallback>
            <p:pic>
              <p:nvPicPr>
                <p:cNvPr id="296" name="Freihand 295">
                  <a:extLst>
                    <a:ext uri="{FF2B5EF4-FFF2-40B4-BE49-F238E27FC236}">
                      <a16:creationId xmlns:a16="http://schemas.microsoft.com/office/drawing/2014/main" id="{1EC27B92-03D3-4692-B40B-0C40196DB340}"/>
                    </a:ext>
                  </a:extLst>
                </p:cNvPr>
                <p:cNvPicPr/>
                <p:nvPr/>
              </p:nvPicPr>
              <p:blipFill>
                <a:blip r:embed="rId492"/>
                <a:stretch>
                  <a:fillRect/>
                </a:stretch>
              </p:blipFill>
              <p:spPr>
                <a:xfrm>
                  <a:off x="6468493" y="6248712"/>
                  <a:ext cx="202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8" name="Freihand 297">
                  <a:extLst>
                    <a:ext uri="{FF2B5EF4-FFF2-40B4-BE49-F238E27FC236}">
                      <a16:creationId xmlns:a16="http://schemas.microsoft.com/office/drawing/2014/main" id="{4D06F3C0-A3D5-473B-B7A3-A7454B859A97}"/>
                    </a:ext>
                  </a:extLst>
                </p14:cNvPr>
                <p14:cNvContentPartPr/>
                <p14:nvPr/>
              </p14:nvContentPartPr>
              <p14:xfrm>
                <a:off x="6830653" y="6182112"/>
                <a:ext cx="15480" cy="133920"/>
              </p14:xfrm>
            </p:contentPart>
          </mc:Choice>
          <mc:Fallback>
            <p:pic>
              <p:nvPicPr>
                <p:cNvPr id="298" name="Freihand 297">
                  <a:extLst>
                    <a:ext uri="{FF2B5EF4-FFF2-40B4-BE49-F238E27FC236}">
                      <a16:creationId xmlns:a16="http://schemas.microsoft.com/office/drawing/2014/main" id="{4D06F3C0-A3D5-473B-B7A3-A7454B859A97}"/>
                    </a:ext>
                  </a:extLst>
                </p:cNvPr>
                <p:cNvPicPr/>
                <p:nvPr/>
              </p:nvPicPr>
              <p:blipFill>
                <a:blip r:embed="rId494"/>
                <a:stretch>
                  <a:fillRect/>
                </a:stretch>
              </p:blipFill>
              <p:spPr>
                <a:xfrm>
                  <a:off x="6826333" y="6177792"/>
                  <a:ext cx="24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9" name="Freihand 298">
                  <a:extLst>
                    <a:ext uri="{FF2B5EF4-FFF2-40B4-BE49-F238E27FC236}">
                      <a16:creationId xmlns:a16="http://schemas.microsoft.com/office/drawing/2014/main" id="{828D1984-3AAA-4FBE-987E-3333EC2C17C0}"/>
                    </a:ext>
                  </a:extLst>
                </p14:cNvPr>
                <p14:cNvContentPartPr/>
                <p14:nvPr/>
              </p14:nvContentPartPr>
              <p14:xfrm>
                <a:off x="6727693" y="6167352"/>
                <a:ext cx="173160" cy="38160"/>
              </p14:xfrm>
            </p:contentPart>
          </mc:Choice>
          <mc:Fallback>
            <p:pic>
              <p:nvPicPr>
                <p:cNvPr id="299" name="Freihand 298">
                  <a:extLst>
                    <a:ext uri="{FF2B5EF4-FFF2-40B4-BE49-F238E27FC236}">
                      <a16:creationId xmlns:a16="http://schemas.microsoft.com/office/drawing/2014/main" id="{828D1984-3AAA-4FBE-987E-3333EC2C17C0}"/>
                    </a:ext>
                  </a:extLst>
                </p:cNvPr>
                <p:cNvPicPr/>
                <p:nvPr/>
              </p:nvPicPr>
              <p:blipFill>
                <a:blip r:embed="rId496"/>
                <a:stretch>
                  <a:fillRect/>
                </a:stretch>
              </p:blipFill>
              <p:spPr>
                <a:xfrm>
                  <a:off x="6723373" y="6163032"/>
                  <a:ext cx="181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0" name="Freihand 299">
                  <a:extLst>
                    <a:ext uri="{FF2B5EF4-FFF2-40B4-BE49-F238E27FC236}">
                      <a16:creationId xmlns:a16="http://schemas.microsoft.com/office/drawing/2014/main" id="{A93F3E85-7CC1-4562-BBC0-4DBF1AD4E67F}"/>
                    </a:ext>
                  </a:extLst>
                </p14:cNvPr>
                <p14:cNvContentPartPr/>
                <p14:nvPr/>
              </p14:nvContentPartPr>
              <p14:xfrm>
                <a:off x="6914533" y="6203352"/>
                <a:ext cx="102240" cy="91080"/>
              </p14:xfrm>
            </p:contentPart>
          </mc:Choice>
          <mc:Fallback>
            <p:pic>
              <p:nvPicPr>
                <p:cNvPr id="300" name="Freihand 299">
                  <a:extLst>
                    <a:ext uri="{FF2B5EF4-FFF2-40B4-BE49-F238E27FC236}">
                      <a16:creationId xmlns:a16="http://schemas.microsoft.com/office/drawing/2014/main" id="{A93F3E85-7CC1-4562-BBC0-4DBF1AD4E67F}"/>
                    </a:ext>
                  </a:extLst>
                </p:cNvPr>
                <p:cNvPicPr/>
                <p:nvPr/>
              </p:nvPicPr>
              <p:blipFill>
                <a:blip r:embed="rId498"/>
                <a:stretch>
                  <a:fillRect/>
                </a:stretch>
              </p:blipFill>
              <p:spPr>
                <a:xfrm>
                  <a:off x="6910213" y="6199032"/>
                  <a:ext cx="110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1" name="Freihand 300">
                  <a:extLst>
                    <a:ext uri="{FF2B5EF4-FFF2-40B4-BE49-F238E27FC236}">
                      <a16:creationId xmlns:a16="http://schemas.microsoft.com/office/drawing/2014/main" id="{67A0CB45-2F3C-4D95-BF3A-4E34DDEE61B6}"/>
                    </a:ext>
                  </a:extLst>
                </p14:cNvPr>
                <p14:cNvContentPartPr/>
                <p14:nvPr/>
              </p14:nvContentPartPr>
              <p14:xfrm>
                <a:off x="7030453" y="6201912"/>
                <a:ext cx="200880" cy="63000"/>
              </p14:xfrm>
            </p:contentPart>
          </mc:Choice>
          <mc:Fallback>
            <p:pic>
              <p:nvPicPr>
                <p:cNvPr id="301" name="Freihand 300">
                  <a:extLst>
                    <a:ext uri="{FF2B5EF4-FFF2-40B4-BE49-F238E27FC236}">
                      <a16:creationId xmlns:a16="http://schemas.microsoft.com/office/drawing/2014/main" id="{67A0CB45-2F3C-4D95-BF3A-4E34DDEE61B6}"/>
                    </a:ext>
                  </a:extLst>
                </p:cNvPr>
                <p:cNvPicPr/>
                <p:nvPr/>
              </p:nvPicPr>
              <p:blipFill>
                <a:blip r:embed="rId500"/>
                <a:stretch>
                  <a:fillRect/>
                </a:stretch>
              </p:blipFill>
              <p:spPr>
                <a:xfrm>
                  <a:off x="7026133" y="6197592"/>
                  <a:ext cx="209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2" name="Freihand 301">
                  <a:extLst>
                    <a:ext uri="{FF2B5EF4-FFF2-40B4-BE49-F238E27FC236}">
                      <a16:creationId xmlns:a16="http://schemas.microsoft.com/office/drawing/2014/main" id="{01179D15-AB95-40B3-BAF1-D921F0CE2F71}"/>
                    </a:ext>
                  </a:extLst>
                </p14:cNvPr>
                <p14:cNvContentPartPr/>
                <p14:nvPr/>
              </p14:nvContentPartPr>
              <p14:xfrm>
                <a:off x="7236373" y="6160152"/>
                <a:ext cx="85680" cy="90000"/>
              </p14:xfrm>
            </p:contentPart>
          </mc:Choice>
          <mc:Fallback>
            <p:pic>
              <p:nvPicPr>
                <p:cNvPr id="302" name="Freihand 301">
                  <a:extLst>
                    <a:ext uri="{FF2B5EF4-FFF2-40B4-BE49-F238E27FC236}">
                      <a16:creationId xmlns:a16="http://schemas.microsoft.com/office/drawing/2014/main" id="{01179D15-AB95-40B3-BAF1-D921F0CE2F71}"/>
                    </a:ext>
                  </a:extLst>
                </p:cNvPr>
                <p:cNvPicPr/>
                <p:nvPr/>
              </p:nvPicPr>
              <p:blipFill>
                <a:blip r:embed="rId502"/>
                <a:stretch>
                  <a:fillRect/>
                </a:stretch>
              </p:blipFill>
              <p:spPr>
                <a:xfrm>
                  <a:off x="7232053" y="6155832"/>
                  <a:ext cx="94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3" name="Freihand 302">
                  <a:extLst>
                    <a:ext uri="{FF2B5EF4-FFF2-40B4-BE49-F238E27FC236}">
                      <a16:creationId xmlns:a16="http://schemas.microsoft.com/office/drawing/2014/main" id="{B5CEAC6C-E5DC-4DCD-9023-DC16BD907A5A}"/>
                    </a:ext>
                  </a:extLst>
                </p14:cNvPr>
                <p14:cNvContentPartPr/>
                <p14:nvPr/>
              </p14:nvContentPartPr>
              <p14:xfrm>
                <a:off x="7319173" y="6147912"/>
                <a:ext cx="114480" cy="83880"/>
              </p14:xfrm>
            </p:contentPart>
          </mc:Choice>
          <mc:Fallback>
            <p:pic>
              <p:nvPicPr>
                <p:cNvPr id="303" name="Freihand 302">
                  <a:extLst>
                    <a:ext uri="{FF2B5EF4-FFF2-40B4-BE49-F238E27FC236}">
                      <a16:creationId xmlns:a16="http://schemas.microsoft.com/office/drawing/2014/main" id="{B5CEAC6C-E5DC-4DCD-9023-DC16BD907A5A}"/>
                    </a:ext>
                  </a:extLst>
                </p:cNvPr>
                <p:cNvPicPr/>
                <p:nvPr/>
              </p:nvPicPr>
              <p:blipFill>
                <a:blip r:embed="rId504"/>
                <a:stretch>
                  <a:fillRect/>
                </a:stretch>
              </p:blipFill>
              <p:spPr>
                <a:xfrm>
                  <a:off x="7314853" y="6143592"/>
                  <a:ext cx="123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4" name="Freihand 303">
                  <a:extLst>
                    <a:ext uri="{FF2B5EF4-FFF2-40B4-BE49-F238E27FC236}">
                      <a16:creationId xmlns:a16="http://schemas.microsoft.com/office/drawing/2014/main" id="{8CAFE4AC-AA8F-49E6-9238-866D82639557}"/>
                    </a:ext>
                  </a:extLst>
                </p14:cNvPr>
                <p14:cNvContentPartPr/>
                <p14:nvPr/>
              </p14:nvContentPartPr>
              <p14:xfrm>
                <a:off x="7482973" y="6042432"/>
                <a:ext cx="245160" cy="159120"/>
              </p14:xfrm>
            </p:contentPart>
          </mc:Choice>
          <mc:Fallback>
            <p:pic>
              <p:nvPicPr>
                <p:cNvPr id="304" name="Freihand 303">
                  <a:extLst>
                    <a:ext uri="{FF2B5EF4-FFF2-40B4-BE49-F238E27FC236}">
                      <a16:creationId xmlns:a16="http://schemas.microsoft.com/office/drawing/2014/main" id="{8CAFE4AC-AA8F-49E6-9238-866D82639557}"/>
                    </a:ext>
                  </a:extLst>
                </p:cNvPr>
                <p:cNvPicPr/>
                <p:nvPr/>
              </p:nvPicPr>
              <p:blipFill>
                <a:blip r:embed="rId506"/>
                <a:stretch>
                  <a:fillRect/>
                </a:stretch>
              </p:blipFill>
              <p:spPr>
                <a:xfrm>
                  <a:off x="7478653" y="6038112"/>
                  <a:ext cx="253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5" name="Freihand 304">
                  <a:extLst>
                    <a:ext uri="{FF2B5EF4-FFF2-40B4-BE49-F238E27FC236}">
                      <a16:creationId xmlns:a16="http://schemas.microsoft.com/office/drawing/2014/main" id="{97594B93-6A66-4330-915A-F5B5B5C20206}"/>
                    </a:ext>
                  </a:extLst>
                </p14:cNvPr>
                <p14:cNvContentPartPr/>
                <p14:nvPr/>
              </p14:nvContentPartPr>
              <p14:xfrm>
                <a:off x="7716973" y="6049272"/>
                <a:ext cx="241200" cy="121680"/>
              </p14:xfrm>
            </p:contentPart>
          </mc:Choice>
          <mc:Fallback>
            <p:pic>
              <p:nvPicPr>
                <p:cNvPr id="305" name="Freihand 304">
                  <a:extLst>
                    <a:ext uri="{FF2B5EF4-FFF2-40B4-BE49-F238E27FC236}">
                      <a16:creationId xmlns:a16="http://schemas.microsoft.com/office/drawing/2014/main" id="{97594B93-6A66-4330-915A-F5B5B5C20206}"/>
                    </a:ext>
                  </a:extLst>
                </p:cNvPr>
                <p:cNvPicPr/>
                <p:nvPr/>
              </p:nvPicPr>
              <p:blipFill>
                <a:blip r:embed="rId508"/>
                <a:stretch>
                  <a:fillRect/>
                </a:stretch>
              </p:blipFill>
              <p:spPr>
                <a:xfrm>
                  <a:off x="7712653" y="6044952"/>
                  <a:ext cx="249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6" name="Freihand 305">
                  <a:extLst>
                    <a:ext uri="{FF2B5EF4-FFF2-40B4-BE49-F238E27FC236}">
                      <a16:creationId xmlns:a16="http://schemas.microsoft.com/office/drawing/2014/main" id="{34CE73A9-846A-4E32-8EEB-AA098D70922C}"/>
                    </a:ext>
                  </a:extLst>
                </p14:cNvPr>
                <p14:cNvContentPartPr/>
                <p14:nvPr/>
              </p14:nvContentPartPr>
              <p14:xfrm>
                <a:off x="8018653" y="5946672"/>
                <a:ext cx="154440" cy="160200"/>
              </p14:xfrm>
            </p:contentPart>
          </mc:Choice>
          <mc:Fallback>
            <p:pic>
              <p:nvPicPr>
                <p:cNvPr id="306" name="Freihand 305">
                  <a:extLst>
                    <a:ext uri="{FF2B5EF4-FFF2-40B4-BE49-F238E27FC236}">
                      <a16:creationId xmlns:a16="http://schemas.microsoft.com/office/drawing/2014/main" id="{34CE73A9-846A-4E32-8EEB-AA098D70922C}"/>
                    </a:ext>
                  </a:extLst>
                </p:cNvPr>
                <p:cNvPicPr/>
                <p:nvPr/>
              </p:nvPicPr>
              <p:blipFill>
                <a:blip r:embed="rId510"/>
                <a:stretch>
                  <a:fillRect/>
                </a:stretch>
              </p:blipFill>
              <p:spPr>
                <a:xfrm>
                  <a:off x="8014333" y="5942352"/>
                  <a:ext cx="163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7" name="Freihand 306">
                  <a:extLst>
                    <a:ext uri="{FF2B5EF4-FFF2-40B4-BE49-F238E27FC236}">
                      <a16:creationId xmlns:a16="http://schemas.microsoft.com/office/drawing/2014/main" id="{9FF00697-241B-4EC5-B7D1-E25BD42AEA7F}"/>
                    </a:ext>
                  </a:extLst>
                </p14:cNvPr>
                <p14:cNvContentPartPr/>
                <p14:nvPr/>
              </p14:nvContentPartPr>
              <p14:xfrm>
                <a:off x="8084893" y="6088512"/>
                <a:ext cx="107640" cy="16560"/>
              </p14:xfrm>
            </p:contentPart>
          </mc:Choice>
          <mc:Fallback>
            <p:pic>
              <p:nvPicPr>
                <p:cNvPr id="307" name="Freihand 306">
                  <a:extLst>
                    <a:ext uri="{FF2B5EF4-FFF2-40B4-BE49-F238E27FC236}">
                      <a16:creationId xmlns:a16="http://schemas.microsoft.com/office/drawing/2014/main" id="{9FF00697-241B-4EC5-B7D1-E25BD42AEA7F}"/>
                    </a:ext>
                  </a:extLst>
                </p:cNvPr>
                <p:cNvPicPr/>
                <p:nvPr/>
              </p:nvPicPr>
              <p:blipFill>
                <a:blip r:embed="rId512"/>
                <a:stretch>
                  <a:fillRect/>
                </a:stretch>
              </p:blipFill>
              <p:spPr>
                <a:xfrm>
                  <a:off x="8080573" y="6084192"/>
                  <a:ext cx="116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8" name="Freihand 307">
                  <a:extLst>
                    <a:ext uri="{FF2B5EF4-FFF2-40B4-BE49-F238E27FC236}">
                      <a16:creationId xmlns:a16="http://schemas.microsoft.com/office/drawing/2014/main" id="{F76FD34C-5107-42F9-B2F6-8F1BB0C0F3DE}"/>
                    </a:ext>
                  </a:extLst>
                </p14:cNvPr>
                <p14:cNvContentPartPr/>
                <p14:nvPr/>
              </p14:nvContentPartPr>
              <p14:xfrm>
                <a:off x="8153293" y="6032352"/>
                <a:ext cx="171000" cy="99000"/>
              </p14:xfrm>
            </p:contentPart>
          </mc:Choice>
          <mc:Fallback>
            <p:pic>
              <p:nvPicPr>
                <p:cNvPr id="308" name="Freihand 307">
                  <a:extLst>
                    <a:ext uri="{FF2B5EF4-FFF2-40B4-BE49-F238E27FC236}">
                      <a16:creationId xmlns:a16="http://schemas.microsoft.com/office/drawing/2014/main" id="{F76FD34C-5107-42F9-B2F6-8F1BB0C0F3DE}"/>
                    </a:ext>
                  </a:extLst>
                </p:cNvPr>
                <p:cNvPicPr/>
                <p:nvPr/>
              </p:nvPicPr>
              <p:blipFill>
                <a:blip r:embed="rId514"/>
                <a:stretch>
                  <a:fillRect/>
                </a:stretch>
              </p:blipFill>
              <p:spPr>
                <a:xfrm>
                  <a:off x="8148973" y="6028032"/>
                  <a:ext cx="179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9" name="Freihand 308">
                  <a:extLst>
                    <a:ext uri="{FF2B5EF4-FFF2-40B4-BE49-F238E27FC236}">
                      <a16:creationId xmlns:a16="http://schemas.microsoft.com/office/drawing/2014/main" id="{E52C81A5-2DE4-4534-B1BC-78E6766D82E0}"/>
                    </a:ext>
                  </a:extLst>
                </p14:cNvPr>
                <p14:cNvContentPartPr/>
                <p14:nvPr/>
              </p14:nvContentPartPr>
              <p14:xfrm>
                <a:off x="8326813" y="5936952"/>
                <a:ext cx="227880" cy="151920"/>
              </p14:xfrm>
            </p:contentPart>
          </mc:Choice>
          <mc:Fallback>
            <p:pic>
              <p:nvPicPr>
                <p:cNvPr id="309" name="Freihand 308">
                  <a:extLst>
                    <a:ext uri="{FF2B5EF4-FFF2-40B4-BE49-F238E27FC236}">
                      <a16:creationId xmlns:a16="http://schemas.microsoft.com/office/drawing/2014/main" id="{E52C81A5-2DE4-4534-B1BC-78E6766D82E0}"/>
                    </a:ext>
                  </a:extLst>
                </p:cNvPr>
                <p:cNvPicPr/>
                <p:nvPr/>
              </p:nvPicPr>
              <p:blipFill>
                <a:blip r:embed="rId516"/>
                <a:stretch>
                  <a:fillRect/>
                </a:stretch>
              </p:blipFill>
              <p:spPr>
                <a:xfrm>
                  <a:off x="8322493" y="5932632"/>
                  <a:ext cx="236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0" name="Freihand 309">
                  <a:extLst>
                    <a:ext uri="{FF2B5EF4-FFF2-40B4-BE49-F238E27FC236}">
                      <a16:creationId xmlns:a16="http://schemas.microsoft.com/office/drawing/2014/main" id="{53012E0B-BD3C-4506-9B20-17DADBF7FEFF}"/>
                    </a:ext>
                  </a:extLst>
                </p14:cNvPr>
                <p14:cNvContentPartPr/>
                <p14:nvPr/>
              </p14:nvContentPartPr>
              <p14:xfrm>
                <a:off x="6807253" y="6407832"/>
                <a:ext cx="306360" cy="248760"/>
              </p14:xfrm>
            </p:contentPart>
          </mc:Choice>
          <mc:Fallback>
            <p:pic>
              <p:nvPicPr>
                <p:cNvPr id="310" name="Freihand 309">
                  <a:extLst>
                    <a:ext uri="{FF2B5EF4-FFF2-40B4-BE49-F238E27FC236}">
                      <a16:creationId xmlns:a16="http://schemas.microsoft.com/office/drawing/2014/main" id="{53012E0B-BD3C-4506-9B20-17DADBF7FEFF}"/>
                    </a:ext>
                  </a:extLst>
                </p:cNvPr>
                <p:cNvPicPr/>
                <p:nvPr/>
              </p:nvPicPr>
              <p:blipFill>
                <a:blip r:embed="rId518"/>
                <a:stretch>
                  <a:fillRect/>
                </a:stretch>
              </p:blipFill>
              <p:spPr>
                <a:xfrm>
                  <a:off x="6802933" y="6403512"/>
                  <a:ext cx="3150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1" name="Freihand 310">
                  <a:extLst>
                    <a:ext uri="{FF2B5EF4-FFF2-40B4-BE49-F238E27FC236}">
                      <a16:creationId xmlns:a16="http://schemas.microsoft.com/office/drawing/2014/main" id="{B31C7295-5BA6-4BF5-BDF1-B46D797D86A4}"/>
                    </a:ext>
                  </a:extLst>
                </p14:cNvPr>
                <p14:cNvContentPartPr/>
                <p14:nvPr/>
              </p14:nvContentPartPr>
              <p14:xfrm>
                <a:off x="6955213" y="6383712"/>
                <a:ext cx="114480" cy="5040"/>
              </p14:xfrm>
            </p:contentPart>
          </mc:Choice>
          <mc:Fallback>
            <p:pic>
              <p:nvPicPr>
                <p:cNvPr id="311" name="Freihand 310">
                  <a:extLst>
                    <a:ext uri="{FF2B5EF4-FFF2-40B4-BE49-F238E27FC236}">
                      <a16:creationId xmlns:a16="http://schemas.microsoft.com/office/drawing/2014/main" id="{B31C7295-5BA6-4BF5-BDF1-B46D797D86A4}"/>
                    </a:ext>
                  </a:extLst>
                </p:cNvPr>
                <p:cNvPicPr/>
                <p:nvPr/>
              </p:nvPicPr>
              <p:blipFill>
                <a:blip r:embed="rId520"/>
                <a:stretch>
                  <a:fillRect/>
                </a:stretch>
              </p:blipFill>
              <p:spPr>
                <a:xfrm>
                  <a:off x="6950893" y="6379392"/>
                  <a:ext cx="123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2" name="Freihand 311">
                  <a:extLst>
                    <a:ext uri="{FF2B5EF4-FFF2-40B4-BE49-F238E27FC236}">
                      <a16:creationId xmlns:a16="http://schemas.microsoft.com/office/drawing/2014/main" id="{EC117882-92EC-4EE9-A947-C463978E564F}"/>
                    </a:ext>
                  </a:extLst>
                </p14:cNvPr>
                <p14:cNvContentPartPr/>
                <p14:nvPr/>
              </p14:nvContentPartPr>
              <p14:xfrm>
                <a:off x="7246093" y="6388392"/>
                <a:ext cx="121320" cy="165600"/>
              </p14:xfrm>
            </p:contentPart>
          </mc:Choice>
          <mc:Fallback>
            <p:pic>
              <p:nvPicPr>
                <p:cNvPr id="312" name="Freihand 311">
                  <a:extLst>
                    <a:ext uri="{FF2B5EF4-FFF2-40B4-BE49-F238E27FC236}">
                      <a16:creationId xmlns:a16="http://schemas.microsoft.com/office/drawing/2014/main" id="{EC117882-92EC-4EE9-A947-C463978E564F}"/>
                    </a:ext>
                  </a:extLst>
                </p:cNvPr>
                <p:cNvPicPr/>
                <p:nvPr/>
              </p:nvPicPr>
              <p:blipFill>
                <a:blip r:embed="rId522"/>
                <a:stretch>
                  <a:fillRect/>
                </a:stretch>
              </p:blipFill>
              <p:spPr>
                <a:xfrm>
                  <a:off x="7241773" y="6384072"/>
                  <a:ext cx="129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3" name="Freihand 312">
                  <a:extLst>
                    <a:ext uri="{FF2B5EF4-FFF2-40B4-BE49-F238E27FC236}">
                      <a16:creationId xmlns:a16="http://schemas.microsoft.com/office/drawing/2014/main" id="{105EF074-F4E4-423C-9BE1-C6ECF048554A}"/>
                    </a:ext>
                  </a:extLst>
                </p14:cNvPr>
                <p14:cNvContentPartPr/>
                <p14:nvPr/>
              </p14:nvContentPartPr>
              <p14:xfrm>
                <a:off x="7401613" y="6435192"/>
                <a:ext cx="252720" cy="97560"/>
              </p14:xfrm>
            </p:contentPart>
          </mc:Choice>
          <mc:Fallback>
            <p:pic>
              <p:nvPicPr>
                <p:cNvPr id="313" name="Freihand 312">
                  <a:extLst>
                    <a:ext uri="{FF2B5EF4-FFF2-40B4-BE49-F238E27FC236}">
                      <a16:creationId xmlns:a16="http://schemas.microsoft.com/office/drawing/2014/main" id="{105EF074-F4E4-423C-9BE1-C6ECF048554A}"/>
                    </a:ext>
                  </a:extLst>
                </p:cNvPr>
                <p:cNvPicPr/>
                <p:nvPr/>
              </p:nvPicPr>
              <p:blipFill>
                <a:blip r:embed="rId524"/>
                <a:stretch>
                  <a:fillRect/>
                </a:stretch>
              </p:blipFill>
              <p:spPr>
                <a:xfrm>
                  <a:off x="7397293" y="6430872"/>
                  <a:ext cx="261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4" name="Freihand 313">
                  <a:extLst>
                    <a:ext uri="{FF2B5EF4-FFF2-40B4-BE49-F238E27FC236}">
                      <a16:creationId xmlns:a16="http://schemas.microsoft.com/office/drawing/2014/main" id="{B4C38882-436B-44D2-983E-86E3101362BE}"/>
                    </a:ext>
                  </a:extLst>
                </p14:cNvPr>
                <p14:cNvContentPartPr/>
                <p14:nvPr/>
              </p14:nvContentPartPr>
              <p14:xfrm>
                <a:off x="7802293" y="6365352"/>
                <a:ext cx="28440" cy="175680"/>
              </p14:xfrm>
            </p:contentPart>
          </mc:Choice>
          <mc:Fallback>
            <p:pic>
              <p:nvPicPr>
                <p:cNvPr id="314" name="Freihand 313">
                  <a:extLst>
                    <a:ext uri="{FF2B5EF4-FFF2-40B4-BE49-F238E27FC236}">
                      <a16:creationId xmlns:a16="http://schemas.microsoft.com/office/drawing/2014/main" id="{B4C38882-436B-44D2-983E-86E3101362BE}"/>
                    </a:ext>
                  </a:extLst>
                </p:cNvPr>
                <p:cNvPicPr/>
                <p:nvPr/>
              </p:nvPicPr>
              <p:blipFill>
                <a:blip r:embed="rId526"/>
                <a:stretch>
                  <a:fillRect/>
                </a:stretch>
              </p:blipFill>
              <p:spPr>
                <a:xfrm>
                  <a:off x="7797973" y="6361032"/>
                  <a:ext cx="37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5" name="Freihand 314">
                  <a:extLst>
                    <a:ext uri="{FF2B5EF4-FFF2-40B4-BE49-F238E27FC236}">
                      <a16:creationId xmlns:a16="http://schemas.microsoft.com/office/drawing/2014/main" id="{0C7D99B7-CD48-4DC9-9086-FE93576B3118}"/>
                    </a:ext>
                  </a:extLst>
                </p14:cNvPr>
                <p14:cNvContentPartPr/>
                <p14:nvPr/>
              </p14:nvContentPartPr>
              <p14:xfrm>
                <a:off x="7668013" y="6307032"/>
                <a:ext cx="240840" cy="55800"/>
              </p14:xfrm>
            </p:contentPart>
          </mc:Choice>
          <mc:Fallback>
            <p:pic>
              <p:nvPicPr>
                <p:cNvPr id="315" name="Freihand 314">
                  <a:extLst>
                    <a:ext uri="{FF2B5EF4-FFF2-40B4-BE49-F238E27FC236}">
                      <a16:creationId xmlns:a16="http://schemas.microsoft.com/office/drawing/2014/main" id="{0C7D99B7-CD48-4DC9-9086-FE93576B3118}"/>
                    </a:ext>
                  </a:extLst>
                </p:cNvPr>
                <p:cNvPicPr/>
                <p:nvPr/>
              </p:nvPicPr>
              <p:blipFill>
                <a:blip r:embed="rId528"/>
                <a:stretch>
                  <a:fillRect/>
                </a:stretch>
              </p:blipFill>
              <p:spPr>
                <a:xfrm>
                  <a:off x="7663693" y="6302712"/>
                  <a:ext cx="249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6" name="Freihand 315">
                  <a:extLst>
                    <a:ext uri="{FF2B5EF4-FFF2-40B4-BE49-F238E27FC236}">
                      <a16:creationId xmlns:a16="http://schemas.microsoft.com/office/drawing/2014/main" id="{C16EA2F9-EA42-4FD1-B640-515C47E51334}"/>
                    </a:ext>
                  </a:extLst>
                </p14:cNvPr>
                <p14:cNvContentPartPr/>
                <p14:nvPr/>
              </p14:nvContentPartPr>
              <p14:xfrm>
                <a:off x="7891573" y="6377592"/>
                <a:ext cx="381600" cy="133560"/>
              </p14:xfrm>
            </p:contentPart>
          </mc:Choice>
          <mc:Fallback>
            <p:pic>
              <p:nvPicPr>
                <p:cNvPr id="316" name="Freihand 315">
                  <a:extLst>
                    <a:ext uri="{FF2B5EF4-FFF2-40B4-BE49-F238E27FC236}">
                      <a16:creationId xmlns:a16="http://schemas.microsoft.com/office/drawing/2014/main" id="{C16EA2F9-EA42-4FD1-B640-515C47E51334}"/>
                    </a:ext>
                  </a:extLst>
                </p:cNvPr>
                <p:cNvPicPr/>
                <p:nvPr/>
              </p:nvPicPr>
              <p:blipFill>
                <a:blip r:embed="rId530"/>
                <a:stretch>
                  <a:fillRect/>
                </a:stretch>
              </p:blipFill>
              <p:spPr>
                <a:xfrm>
                  <a:off x="7887253" y="6373272"/>
                  <a:ext cx="390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7" name="Freihand 316">
                  <a:extLst>
                    <a:ext uri="{FF2B5EF4-FFF2-40B4-BE49-F238E27FC236}">
                      <a16:creationId xmlns:a16="http://schemas.microsoft.com/office/drawing/2014/main" id="{D3852319-4D2C-49DA-AD78-3E5F1BAD7C0C}"/>
                    </a:ext>
                  </a:extLst>
                </p14:cNvPr>
                <p14:cNvContentPartPr/>
                <p14:nvPr/>
              </p14:nvContentPartPr>
              <p14:xfrm>
                <a:off x="8276773" y="6285072"/>
                <a:ext cx="176760" cy="180000"/>
              </p14:xfrm>
            </p:contentPart>
          </mc:Choice>
          <mc:Fallback>
            <p:pic>
              <p:nvPicPr>
                <p:cNvPr id="317" name="Freihand 316">
                  <a:extLst>
                    <a:ext uri="{FF2B5EF4-FFF2-40B4-BE49-F238E27FC236}">
                      <a16:creationId xmlns:a16="http://schemas.microsoft.com/office/drawing/2014/main" id="{D3852319-4D2C-49DA-AD78-3E5F1BAD7C0C}"/>
                    </a:ext>
                  </a:extLst>
                </p:cNvPr>
                <p:cNvPicPr/>
                <p:nvPr/>
              </p:nvPicPr>
              <p:blipFill>
                <a:blip r:embed="rId532"/>
                <a:stretch>
                  <a:fillRect/>
                </a:stretch>
              </p:blipFill>
              <p:spPr>
                <a:xfrm>
                  <a:off x="8272453" y="6280752"/>
                  <a:ext cx="185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8" name="Freihand 317">
                  <a:extLst>
                    <a:ext uri="{FF2B5EF4-FFF2-40B4-BE49-F238E27FC236}">
                      <a16:creationId xmlns:a16="http://schemas.microsoft.com/office/drawing/2014/main" id="{BE3894AC-6A60-4C28-B817-BA4D3A8923D3}"/>
                    </a:ext>
                  </a:extLst>
                </p14:cNvPr>
                <p14:cNvContentPartPr/>
                <p14:nvPr/>
              </p14:nvContentPartPr>
              <p14:xfrm>
                <a:off x="7522213" y="6522672"/>
                <a:ext cx="992880" cy="185040"/>
              </p14:xfrm>
            </p:contentPart>
          </mc:Choice>
          <mc:Fallback>
            <p:pic>
              <p:nvPicPr>
                <p:cNvPr id="318" name="Freihand 317">
                  <a:extLst>
                    <a:ext uri="{FF2B5EF4-FFF2-40B4-BE49-F238E27FC236}">
                      <a16:creationId xmlns:a16="http://schemas.microsoft.com/office/drawing/2014/main" id="{BE3894AC-6A60-4C28-B817-BA4D3A8923D3}"/>
                    </a:ext>
                  </a:extLst>
                </p:cNvPr>
                <p:cNvPicPr/>
                <p:nvPr/>
              </p:nvPicPr>
              <p:blipFill>
                <a:blip r:embed="rId534"/>
                <a:stretch>
                  <a:fillRect/>
                </a:stretch>
              </p:blipFill>
              <p:spPr>
                <a:xfrm>
                  <a:off x="7517893" y="6518352"/>
                  <a:ext cx="1001520" cy="19368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2B33C56-B8F3-4202-8256-0A12BCD3ECF2}"/>
                  </a:ext>
                </a:extLst>
              </p14:cNvPr>
              <p14:cNvContentPartPr/>
              <p14:nvPr/>
            </p14:nvContentPartPr>
            <p14:xfrm>
              <a:off x="2643853" y="1529112"/>
              <a:ext cx="6464160" cy="116640"/>
            </p14:xfrm>
          </p:contentPart>
        </mc:Choice>
        <mc:Fallback>
          <p:pic>
            <p:nvPicPr>
              <p:cNvPr id="2" name="Freihand 1">
                <a:extLst>
                  <a:ext uri="{FF2B5EF4-FFF2-40B4-BE49-F238E27FC236}">
                    <a16:creationId xmlns:a16="http://schemas.microsoft.com/office/drawing/2014/main" id="{52B33C56-B8F3-4202-8256-0A12BCD3ECF2}"/>
                  </a:ext>
                </a:extLst>
              </p:cNvPr>
              <p:cNvPicPr/>
              <p:nvPr/>
            </p:nvPicPr>
            <p:blipFill>
              <a:blip r:embed="rId4"/>
              <a:stretch>
                <a:fillRect/>
              </a:stretch>
            </p:blipFill>
            <p:spPr>
              <a:xfrm>
                <a:off x="2639533" y="1524792"/>
                <a:ext cx="6472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213CC1BF-55B0-4A37-B1AB-12426B55F302}"/>
                  </a:ext>
                </a:extLst>
              </p14:cNvPr>
              <p14:cNvContentPartPr/>
              <p14:nvPr/>
            </p14:nvContentPartPr>
            <p14:xfrm>
              <a:off x="2328493" y="2743032"/>
              <a:ext cx="4359960" cy="102600"/>
            </p14:xfrm>
          </p:contentPart>
        </mc:Choice>
        <mc:Fallback>
          <p:pic>
            <p:nvPicPr>
              <p:cNvPr id="6" name="Freihand 5">
                <a:extLst>
                  <a:ext uri="{FF2B5EF4-FFF2-40B4-BE49-F238E27FC236}">
                    <a16:creationId xmlns:a16="http://schemas.microsoft.com/office/drawing/2014/main" id="{213CC1BF-55B0-4A37-B1AB-12426B55F302}"/>
                  </a:ext>
                </a:extLst>
              </p:cNvPr>
              <p:cNvPicPr/>
              <p:nvPr/>
            </p:nvPicPr>
            <p:blipFill>
              <a:blip r:embed="rId6"/>
              <a:stretch>
                <a:fillRect/>
              </a:stretch>
            </p:blipFill>
            <p:spPr>
              <a:xfrm>
                <a:off x="2324173" y="2738712"/>
                <a:ext cx="4368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910536FA-1DAC-4F6F-A229-273D1168B237}"/>
                  </a:ext>
                </a:extLst>
              </p14:cNvPr>
              <p14:cNvContentPartPr/>
              <p14:nvPr/>
            </p14:nvContentPartPr>
            <p14:xfrm>
              <a:off x="2854093" y="4159992"/>
              <a:ext cx="2418840" cy="117720"/>
            </p14:xfrm>
          </p:contentPart>
        </mc:Choice>
        <mc:Fallback>
          <p:pic>
            <p:nvPicPr>
              <p:cNvPr id="7" name="Freihand 6">
                <a:extLst>
                  <a:ext uri="{FF2B5EF4-FFF2-40B4-BE49-F238E27FC236}">
                    <a16:creationId xmlns:a16="http://schemas.microsoft.com/office/drawing/2014/main" id="{910536FA-1DAC-4F6F-A229-273D1168B237}"/>
                  </a:ext>
                </a:extLst>
              </p:cNvPr>
              <p:cNvPicPr/>
              <p:nvPr/>
            </p:nvPicPr>
            <p:blipFill>
              <a:blip r:embed="rId8"/>
              <a:stretch>
                <a:fillRect/>
              </a:stretch>
            </p:blipFill>
            <p:spPr>
              <a:xfrm>
                <a:off x="2849773" y="4155672"/>
                <a:ext cx="2427480" cy="126360"/>
              </a:xfrm>
              <a:prstGeom prst="rect">
                <a:avLst/>
              </a:prstGeom>
            </p:spPr>
          </p:pic>
        </mc:Fallback>
      </mc:AlternateContent>
      <p:grpSp>
        <p:nvGrpSpPr>
          <p:cNvPr id="12" name="Gruppieren 11">
            <a:extLst>
              <a:ext uri="{FF2B5EF4-FFF2-40B4-BE49-F238E27FC236}">
                <a16:creationId xmlns:a16="http://schemas.microsoft.com/office/drawing/2014/main" id="{ADEE4576-D2CE-464F-9CA2-0DDC5118D417}"/>
              </a:ext>
            </a:extLst>
          </p:cNvPr>
          <p:cNvGrpSpPr/>
          <p:nvPr/>
        </p:nvGrpSpPr>
        <p:grpSpPr>
          <a:xfrm>
            <a:off x="2717293" y="4172232"/>
            <a:ext cx="2435040" cy="159120"/>
            <a:chOff x="2717293" y="4172232"/>
            <a:chExt cx="2435040" cy="15912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449B2A1-AD40-4C89-84CD-E9AA494072E9}"/>
                    </a:ext>
                  </a:extLst>
                </p14:cNvPr>
                <p14:cNvContentPartPr/>
                <p14:nvPr/>
              </p14:nvContentPartPr>
              <p14:xfrm>
                <a:off x="2751853" y="4316592"/>
                <a:ext cx="43560" cy="14760"/>
              </p14:xfrm>
            </p:contentPart>
          </mc:Choice>
          <mc:Fallback>
            <p:pic>
              <p:nvPicPr>
                <p:cNvPr id="8" name="Freihand 7">
                  <a:extLst>
                    <a:ext uri="{FF2B5EF4-FFF2-40B4-BE49-F238E27FC236}">
                      <a16:creationId xmlns:a16="http://schemas.microsoft.com/office/drawing/2014/main" id="{2449B2A1-AD40-4C89-84CD-E9AA494072E9}"/>
                    </a:ext>
                  </a:extLst>
                </p:cNvPr>
                <p:cNvPicPr/>
                <p:nvPr/>
              </p:nvPicPr>
              <p:blipFill>
                <a:blip r:embed="rId10"/>
                <a:stretch>
                  <a:fillRect/>
                </a:stretch>
              </p:blipFill>
              <p:spPr>
                <a:xfrm>
                  <a:off x="2747533" y="4312272"/>
                  <a:ext cx="522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E7425C7-4FFD-417C-859F-05C1F41B3421}"/>
                    </a:ext>
                  </a:extLst>
                </p14:cNvPr>
                <p14:cNvContentPartPr/>
                <p14:nvPr/>
              </p14:nvContentPartPr>
              <p14:xfrm>
                <a:off x="2717293" y="4180152"/>
                <a:ext cx="875880" cy="83520"/>
              </p14:xfrm>
            </p:contentPart>
          </mc:Choice>
          <mc:Fallback>
            <p:pic>
              <p:nvPicPr>
                <p:cNvPr id="9" name="Freihand 8">
                  <a:extLst>
                    <a:ext uri="{FF2B5EF4-FFF2-40B4-BE49-F238E27FC236}">
                      <a16:creationId xmlns:a16="http://schemas.microsoft.com/office/drawing/2014/main" id="{9E7425C7-4FFD-417C-859F-05C1F41B3421}"/>
                    </a:ext>
                  </a:extLst>
                </p:cNvPr>
                <p:cNvPicPr/>
                <p:nvPr/>
              </p:nvPicPr>
              <p:blipFill>
                <a:blip r:embed="rId12"/>
                <a:stretch>
                  <a:fillRect/>
                </a:stretch>
              </p:blipFill>
              <p:spPr>
                <a:xfrm>
                  <a:off x="2712973" y="4175832"/>
                  <a:ext cx="884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707668E-20E0-40E7-B311-D19E2806799B}"/>
                    </a:ext>
                  </a:extLst>
                </p14:cNvPr>
                <p14:cNvContentPartPr/>
                <p14:nvPr/>
              </p14:nvContentPartPr>
              <p14:xfrm>
                <a:off x="3814573" y="4172232"/>
                <a:ext cx="1337760" cy="100440"/>
              </p14:xfrm>
            </p:contentPart>
          </mc:Choice>
          <mc:Fallback>
            <p:pic>
              <p:nvPicPr>
                <p:cNvPr id="11" name="Freihand 10">
                  <a:extLst>
                    <a:ext uri="{FF2B5EF4-FFF2-40B4-BE49-F238E27FC236}">
                      <a16:creationId xmlns:a16="http://schemas.microsoft.com/office/drawing/2014/main" id="{2707668E-20E0-40E7-B311-D19E2806799B}"/>
                    </a:ext>
                  </a:extLst>
                </p:cNvPr>
                <p:cNvPicPr/>
                <p:nvPr/>
              </p:nvPicPr>
              <p:blipFill>
                <a:blip r:embed="rId14"/>
                <a:stretch>
                  <a:fillRect/>
                </a:stretch>
              </p:blipFill>
              <p:spPr>
                <a:xfrm>
                  <a:off x="3810253" y="4167912"/>
                  <a:ext cx="134640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1AD4E5E6-A312-46C4-9471-317C832A93D4}"/>
                  </a:ext>
                </a:extLst>
              </p14:cNvPr>
              <p14:cNvContentPartPr/>
              <p14:nvPr/>
            </p14:nvContentPartPr>
            <p14:xfrm>
              <a:off x="5623933" y="4220472"/>
              <a:ext cx="619200" cy="84960"/>
            </p14:xfrm>
          </p:contentPart>
        </mc:Choice>
        <mc:Fallback>
          <p:pic>
            <p:nvPicPr>
              <p:cNvPr id="13" name="Freihand 12">
                <a:extLst>
                  <a:ext uri="{FF2B5EF4-FFF2-40B4-BE49-F238E27FC236}">
                    <a16:creationId xmlns:a16="http://schemas.microsoft.com/office/drawing/2014/main" id="{1AD4E5E6-A312-46C4-9471-317C832A93D4}"/>
                  </a:ext>
                </a:extLst>
              </p:cNvPr>
              <p:cNvPicPr/>
              <p:nvPr/>
            </p:nvPicPr>
            <p:blipFill>
              <a:blip r:embed="rId16"/>
              <a:stretch>
                <a:fillRect/>
              </a:stretch>
            </p:blipFill>
            <p:spPr>
              <a:xfrm>
                <a:off x="5619613" y="4216152"/>
                <a:ext cx="627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4B9A1CA7-B673-4778-967D-E8AE74FDAB7B}"/>
                  </a:ext>
                </a:extLst>
              </p14:cNvPr>
              <p14:cNvContentPartPr/>
              <p14:nvPr/>
            </p14:nvContentPartPr>
            <p14:xfrm>
              <a:off x="3552853" y="4658232"/>
              <a:ext cx="3228120" cy="189360"/>
            </p14:xfrm>
          </p:contentPart>
        </mc:Choice>
        <mc:Fallback>
          <p:pic>
            <p:nvPicPr>
              <p:cNvPr id="14" name="Freihand 13">
                <a:extLst>
                  <a:ext uri="{FF2B5EF4-FFF2-40B4-BE49-F238E27FC236}">
                    <a16:creationId xmlns:a16="http://schemas.microsoft.com/office/drawing/2014/main" id="{4B9A1CA7-B673-4778-967D-E8AE74FDAB7B}"/>
                  </a:ext>
                </a:extLst>
              </p:cNvPr>
              <p:cNvPicPr/>
              <p:nvPr/>
            </p:nvPicPr>
            <p:blipFill>
              <a:blip r:embed="rId18"/>
              <a:stretch>
                <a:fillRect/>
              </a:stretch>
            </p:blipFill>
            <p:spPr>
              <a:xfrm>
                <a:off x="3548533" y="4653912"/>
                <a:ext cx="3236760" cy="1980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F80DCB8-AC72-425D-A87E-F5AFA3DE8271}"/>
                  </a:ext>
                </a:extLst>
              </p14:cNvPr>
              <p14:cNvContentPartPr/>
              <p14:nvPr/>
            </p14:nvContentPartPr>
            <p14:xfrm>
              <a:off x="2124013" y="1566192"/>
              <a:ext cx="4214880" cy="52560"/>
            </p14:xfrm>
          </p:contentPart>
        </mc:Choice>
        <mc:Fallback>
          <p:pic>
            <p:nvPicPr>
              <p:cNvPr id="2" name="Freihand 1">
                <a:extLst>
                  <a:ext uri="{FF2B5EF4-FFF2-40B4-BE49-F238E27FC236}">
                    <a16:creationId xmlns:a16="http://schemas.microsoft.com/office/drawing/2014/main" id="{DF80DCB8-AC72-425D-A87E-F5AFA3DE8271}"/>
                  </a:ext>
                </a:extLst>
              </p:cNvPr>
              <p:cNvPicPr/>
              <p:nvPr/>
            </p:nvPicPr>
            <p:blipFill>
              <a:blip r:embed="rId4"/>
              <a:stretch>
                <a:fillRect/>
              </a:stretch>
            </p:blipFill>
            <p:spPr>
              <a:xfrm>
                <a:off x="2119693" y="1561872"/>
                <a:ext cx="4223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5003096-71C4-4895-B2C3-6D656F37D98B}"/>
                  </a:ext>
                </a:extLst>
              </p14:cNvPr>
              <p14:cNvContentPartPr/>
              <p14:nvPr/>
            </p14:nvContentPartPr>
            <p14:xfrm>
              <a:off x="2702533" y="2631792"/>
              <a:ext cx="3553560" cy="70200"/>
            </p14:xfrm>
          </p:contentPart>
        </mc:Choice>
        <mc:Fallback>
          <p:pic>
            <p:nvPicPr>
              <p:cNvPr id="6" name="Freihand 5">
                <a:extLst>
                  <a:ext uri="{FF2B5EF4-FFF2-40B4-BE49-F238E27FC236}">
                    <a16:creationId xmlns:a16="http://schemas.microsoft.com/office/drawing/2014/main" id="{A5003096-71C4-4895-B2C3-6D656F37D98B}"/>
                  </a:ext>
                </a:extLst>
              </p:cNvPr>
              <p:cNvPicPr/>
              <p:nvPr/>
            </p:nvPicPr>
            <p:blipFill>
              <a:blip r:embed="rId6"/>
              <a:stretch>
                <a:fillRect/>
              </a:stretch>
            </p:blipFill>
            <p:spPr>
              <a:xfrm>
                <a:off x="2698213" y="2627472"/>
                <a:ext cx="3562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D9144827-C98A-4532-BAB9-350884E6FBBD}"/>
                  </a:ext>
                </a:extLst>
              </p14:cNvPr>
              <p14:cNvContentPartPr/>
              <p14:nvPr/>
            </p14:nvContentPartPr>
            <p14:xfrm>
              <a:off x="3394813" y="4172232"/>
              <a:ext cx="6262560" cy="226440"/>
            </p14:xfrm>
          </p:contentPart>
        </mc:Choice>
        <mc:Fallback>
          <p:pic>
            <p:nvPicPr>
              <p:cNvPr id="7" name="Freihand 6">
                <a:extLst>
                  <a:ext uri="{FF2B5EF4-FFF2-40B4-BE49-F238E27FC236}">
                    <a16:creationId xmlns:a16="http://schemas.microsoft.com/office/drawing/2014/main" id="{D9144827-C98A-4532-BAB9-350884E6FBBD}"/>
                  </a:ext>
                </a:extLst>
              </p:cNvPr>
              <p:cNvPicPr/>
              <p:nvPr/>
            </p:nvPicPr>
            <p:blipFill>
              <a:blip r:embed="rId8"/>
              <a:stretch>
                <a:fillRect/>
              </a:stretch>
            </p:blipFill>
            <p:spPr>
              <a:xfrm>
                <a:off x="3390493" y="4167912"/>
                <a:ext cx="62712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EBD168E-5700-4270-B12A-019009C26DF8}"/>
                  </a:ext>
                </a:extLst>
              </p14:cNvPr>
              <p14:cNvContentPartPr/>
              <p14:nvPr/>
            </p14:nvContentPartPr>
            <p14:xfrm>
              <a:off x="4296253" y="4632672"/>
              <a:ext cx="2604600" cy="75240"/>
            </p14:xfrm>
          </p:contentPart>
        </mc:Choice>
        <mc:Fallback>
          <p:pic>
            <p:nvPicPr>
              <p:cNvPr id="8" name="Freihand 7">
                <a:extLst>
                  <a:ext uri="{FF2B5EF4-FFF2-40B4-BE49-F238E27FC236}">
                    <a16:creationId xmlns:a16="http://schemas.microsoft.com/office/drawing/2014/main" id="{3EBD168E-5700-4270-B12A-019009C26DF8}"/>
                  </a:ext>
                </a:extLst>
              </p:cNvPr>
              <p:cNvPicPr/>
              <p:nvPr/>
            </p:nvPicPr>
            <p:blipFill>
              <a:blip r:embed="rId10"/>
              <a:stretch>
                <a:fillRect/>
              </a:stretch>
            </p:blipFill>
            <p:spPr>
              <a:xfrm>
                <a:off x="4291933" y="4628352"/>
                <a:ext cx="2613240" cy="83880"/>
              </a:xfrm>
              <a:prstGeom prst="rect">
                <a:avLst/>
              </a:prstGeom>
            </p:spPr>
          </p:pic>
        </mc:Fallback>
      </mc:AlternateContent>
      <p:grpSp>
        <p:nvGrpSpPr>
          <p:cNvPr id="11" name="Gruppieren 10">
            <a:extLst>
              <a:ext uri="{FF2B5EF4-FFF2-40B4-BE49-F238E27FC236}">
                <a16:creationId xmlns:a16="http://schemas.microsoft.com/office/drawing/2014/main" id="{2458C7B0-C2CA-4276-81E3-C49156DC4F7B}"/>
              </a:ext>
            </a:extLst>
          </p:cNvPr>
          <p:cNvGrpSpPr/>
          <p:nvPr/>
        </p:nvGrpSpPr>
        <p:grpSpPr>
          <a:xfrm>
            <a:off x="5547973" y="3551952"/>
            <a:ext cx="729720" cy="850680"/>
            <a:chOff x="5547973" y="3551952"/>
            <a:chExt cx="729720" cy="85068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0114A9C-DDF5-43F1-88B9-F7908840B460}"/>
                    </a:ext>
                  </a:extLst>
                </p14:cNvPr>
                <p14:cNvContentPartPr/>
                <p14:nvPr/>
              </p14:nvContentPartPr>
              <p14:xfrm>
                <a:off x="5671453" y="3551952"/>
                <a:ext cx="606240" cy="776160"/>
              </p14:xfrm>
            </p:contentPart>
          </mc:Choice>
          <mc:Fallback>
            <p:pic>
              <p:nvPicPr>
                <p:cNvPr id="9" name="Freihand 8">
                  <a:extLst>
                    <a:ext uri="{FF2B5EF4-FFF2-40B4-BE49-F238E27FC236}">
                      <a16:creationId xmlns:a16="http://schemas.microsoft.com/office/drawing/2014/main" id="{E0114A9C-DDF5-43F1-88B9-F7908840B460}"/>
                    </a:ext>
                  </a:extLst>
                </p:cNvPr>
                <p:cNvPicPr/>
                <p:nvPr/>
              </p:nvPicPr>
              <p:blipFill>
                <a:blip r:embed="rId12"/>
                <a:stretch>
                  <a:fillRect/>
                </a:stretch>
              </p:blipFill>
              <p:spPr>
                <a:xfrm>
                  <a:off x="5667133" y="3547632"/>
                  <a:ext cx="614880" cy="784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4519B7C-FD1C-40DA-ADF5-F785E5A14380}"/>
                    </a:ext>
                  </a:extLst>
                </p14:cNvPr>
                <p14:cNvContentPartPr/>
                <p14:nvPr/>
              </p14:nvContentPartPr>
              <p14:xfrm>
                <a:off x="5547973" y="4133712"/>
                <a:ext cx="397440" cy="268920"/>
              </p14:xfrm>
            </p:contentPart>
          </mc:Choice>
          <mc:Fallback>
            <p:pic>
              <p:nvPicPr>
                <p:cNvPr id="10" name="Freihand 9">
                  <a:extLst>
                    <a:ext uri="{FF2B5EF4-FFF2-40B4-BE49-F238E27FC236}">
                      <a16:creationId xmlns:a16="http://schemas.microsoft.com/office/drawing/2014/main" id="{84519B7C-FD1C-40DA-ADF5-F785E5A14380}"/>
                    </a:ext>
                  </a:extLst>
                </p:cNvPr>
                <p:cNvPicPr/>
                <p:nvPr/>
              </p:nvPicPr>
              <p:blipFill>
                <a:blip r:embed="rId14"/>
                <a:stretch>
                  <a:fillRect/>
                </a:stretch>
              </p:blipFill>
              <p:spPr>
                <a:xfrm>
                  <a:off x="5543653" y="4129392"/>
                  <a:ext cx="406080" cy="277560"/>
                </a:xfrm>
                <a:prstGeom prst="rect">
                  <a:avLst/>
                </a:prstGeom>
              </p:spPr>
            </p:pic>
          </mc:Fallback>
        </mc:AlternateContent>
      </p:grpSp>
      <p:grpSp>
        <p:nvGrpSpPr>
          <p:cNvPr id="32" name="Gruppieren 31">
            <a:extLst>
              <a:ext uri="{FF2B5EF4-FFF2-40B4-BE49-F238E27FC236}">
                <a16:creationId xmlns:a16="http://schemas.microsoft.com/office/drawing/2014/main" id="{B164A094-FA50-4A36-B551-21BBB0B89D2D}"/>
              </a:ext>
            </a:extLst>
          </p:cNvPr>
          <p:cNvGrpSpPr/>
          <p:nvPr/>
        </p:nvGrpSpPr>
        <p:grpSpPr>
          <a:xfrm>
            <a:off x="6063853" y="2857152"/>
            <a:ext cx="3771720" cy="586080"/>
            <a:chOff x="6063853" y="2857152"/>
            <a:chExt cx="3771720" cy="58608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7265EBB-FF20-4404-8547-10760AB19F7B}"/>
                    </a:ext>
                  </a:extLst>
                </p14:cNvPr>
                <p14:cNvContentPartPr/>
                <p14:nvPr/>
              </p14:nvContentPartPr>
              <p14:xfrm>
                <a:off x="6063853" y="3253512"/>
                <a:ext cx="310320" cy="189720"/>
              </p14:xfrm>
            </p:contentPart>
          </mc:Choice>
          <mc:Fallback>
            <p:pic>
              <p:nvPicPr>
                <p:cNvPr id="12" name="Freihand 11">
                  <a:extLst>
                    <a:ext uri="{FF2B5EF4-FFF2-40B4-BE49-F238E27FC236}">
                      <a16:creationId xmlns:a16="http://schemas.microsoft.com/office/drawing/2014/main" id="{87265EBB-FF20-4404-8547-10760AB19F7B}"/>
                    </a:ext>
                  </a:extLst>
                </p:cNvPr>
                <p:cNvPicPr/>
                <p:nvPr/>
              </p:nvPicPr>
              <p:blipFill>
                <a:blip r:embed="rId16"/>
                <a:stretch>
                  <a:fillRect/>
                </a:stretch>
              </p:blipFill>
              <p:spPr>
                <a:xfrm>
                  <a:off x="6059533" y="3249192"/>
                  <a:ext cx="318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7E54D39-7D48-4F04-B688-4FD994160981}"/>
                    </a:ext>
                  </a:extLst>
                </p14:cNvPr>
                <p14:cNvContentPartPr/>
                <p14:nvPr/>
              </p14:nvContentPartPr>
              <p14:xfrm>
                <a:off x="6384253" y="3227952"/>
                <a:ext cx="59400" cy="119880"/>
              </p14:xfrm>
            </p:contentPart>
          </mc:Choice>
          <mc:Fallback>
            <p:pic>
              <p:nvPicPr>
                <p:cNvPr id="13" name="Freihand 12">
                  <a:extLst>
                    <a:ext uri="{FF2B5EF4-FFF2-40B4-BE49-F238E27FC236}">
                      <a16:creationId xmlns:a16="http://schemas.microsoft.com/office/drawing/2014/main" id="{17E54D39-7D48-4F04-B688-4FD994160981}"/>
                    </a:ext>
                  </a:extLst>
                </p:cNvPr>
                <p:cNvPicPr/>
                <p:nvPr/>
              </p:nvPicPr>
              <p:blipFill>
                <a:blip r:embed="rId18"/>
                <a:stretch>
                  <a:fillRect/>
                </a:stretch>
              </p:blipFill>
              <p:spPr>
                <a:xfrm>
                  <a:off x="6379933" y="3223632"/>
                  <a:ext cx="68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D2033DB-4E4C-4653-9A3E-8AEEB41F24AA}"/>
                    </a:ext>
                  </a:extLst>
                </p14:cNvPr>
                <p14:cNvContentPartPr/>
                <p14:nvPr/>
              </p14:nvContentPartPr>
              <p14:xfrm>
                <a:off x="6415933" y="3303912"/>
                <a:ext cx="52560" cy="39600"/>
              </p14:xfrm>
            </p:contentPart>
          </mc:Choice>
          <mc:Fallback>
            <p:pic>
              <p:nvPicPr>
                <p:cNvPr id="14" name="Freihand 13">
                  <a:extLst>
                    <a:ext uri="{FF2B5EF4-FFF2-40B4-BE49-F238E27FC236}">
                      <a16:creationId xmlns:a16="http://schemas.microsoft.com/office/drawing/2014/main" id="{5D2033DB-4E4C-4653-9A3E-8AEEB41F24AA}"/>
                    </a:ext>
                  </a:extLst>
                </p:cNvPr>
                <p:cNvPicPr/>
                <p:nvPr/>
              </p:nvPicPr>
              <p:blipFill>
                <a:blip r:embed="rId20"/>
                <a:stretch>
                  <a:fillRect/>
                </a:stretch>
              </p:blipFill>
              <p:spPr>
                <a:xfrm>
                  <a:off x="6411613" y="3299592"/>
                  <a:ext cx="61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A3D11481-3D48-4472-A5C9-485FB09BA47F}"/>
                    </a:ext>
                  </a:extLst>
                </p14:cNvPr>
                <p14:cNvContentPartPr/>
                <p14:nvPr/>
              </p14:nvContentPartPr>
              <p14:xfrm>
                <a:off x="6465613" y="3186912"/>
                <a:ext cx="137880" cy="172080"/>
              </p14:xfrm>
            </p:contentPart>
          </mc:Choice>
          <mc:Fallback>
            <p:pic>
              <p:nvPicPr>
                <p:cNvPr id="15" name="Freihand 14">
                  <a:extLst>
                    <a:ext uri="{FF2B5EF4-FFF2-40B4-BE49-F238E27FC236}">
                      <a16:creationId xmlns:a16="http://schemas.microsoft.com/office/drawing/2014/main" id="{A3D11481-3D48-4472-A5C9-485FB09BA47F}"/>
                    </a:ext>
                  </a:extLst>
                </p:cNvPr>
                <p:cNvPicPr/>
                <p:nvPr/>
              </p:nvPicPr>
              <p:blipFill>
                <a:blip r:embed="rId22"/>
                <a:stretch>
                  <a:fillRect/>
                </a:stretch>
              </p:blipFill>
              <p:spPr>
                <a:xfrm>
                  <a:off x="6461293" y="3182592"/>
                  <a:ext cx="146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DB2FD4F4-8547-4146-98FF-CBAE382AF8E3}"/>
                    </a:ext>
                  </a:extLst>
                </p14:cNvPr>
                <p14:cNvContentPartPr/>
                <p14:nvPr/>
              </p14:nvContentPartPr>
              <p14:xfrm>
                <a:off x="6706093" y="3241992"/>
                <a:ext cx="183240" cy="98640"/>
              </p14:xfrm>
            </p:contentPart>
          </mc:Choice>
          <mc:Fallback>
            <p:pic>
              <p:nvPicPr>
                <p:cNvPr id="16" name="Freihand 15">
                  <a:extLst>
                    <a:ext uri="{FF2B5EF4-FFF2-40B4-BE49-F238E27FC236}">
                      <a16:creationId xmlns:a16="http://schemas.microsoft.com/office/drawing/2014/main" id="{DB2FD4F4-8547-4146-98FF-CBAE382AF8E3}"/>
                    </a:ext>
                  </a:extLst>
                </p:cNvPr>
                <p:cNvPicPr/>
                <p:nvPr/>
              </p:nvPicPr>
              <p:blipFill>
                <a:blip r:embed="rId24"/>
                <a:stretch>
                  <a:fillRect/>
                </a:stretch>
              </p:blipFill>
              <p:spPr>
                <a:xfrm>
                  <a:off x="6701773" y="3237672"/>
                  <a:ext cx="191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CEB0A943-1932-435C-BB34-EC1C3BB8F5E8}"/>
                    </a:ext>
                  </a:extLst>
                </p14:cNvPr>
                <p14:cNvContentPartPr/>
                <p14:nvPr/>
              </p14:nvContentPartPr>
              <p14:xfrm>
                <a:off x="6894373" y="3151992"/>
                <a:ext cx="268920" cy="146520"/>
              </p14:xfrm>
            </p:contentPart>
          </mc:Choice>
          <mc:Fallback>
            <p:pic>
              <p:nvPicPr>
                <p:cNvPr id="17" name="Freihand 16">
                  <a:extLst>
                    <a:ext uri="{FF2B5EF4-FFF2-40B4-BE49-F238E27FC236}">
                      <a16:creationId xmlns:a16="http://schemas.microsoft.com/office/drawing/2014/main" id="{CEB0A943-1932-435C-BB34-EC1C3BB8F5E8}"/>
                    </a:ext>
                  </a:extLst>
                </p:cNvPr>
                <p:cNvPicPr/>
                <p:nvPr/>
              </p:nvPicPr>
              <p:blipFill>
                <a:blip r:embed="rId26"/>
                <a:stretch>
                  <a:fillRect/>
                </a:stretch>
              </p:blipFill>
              <p:spPr>
                <a:xfrm>
                  <a:off x="6890053" y="3147672"/>
                  <a:ext cx="277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1E95CC97-093B-4285-A98B-AF769391ED23}"/>
                    </a:ext>
                  </a:extLst>
                </p14:cNvPr>
                <p14:cNvContentPartPr/>
                <p14:nvPr/>
              </p14:nvContentPartPr>
              <p14:xfrm>
                <a:off x="7327813" y="3090432"/>
                <a:ext cx="237600" cy="155160"/>
              </p14:xfrm>
            </p:contentPart>
          </mc:Choice>
          <mc:Fallback>
            <p:pic>
              <p:nvPicPr>
                <p:cNvPr id="18" name="Freihand 17">
                  <a:extLst>
                    <a:ext uri="{FF2B5EF4-FFF2-40B4-BE49-F238E27FC236}">
                      <a16:creationId xmlns:a16="http://schemas.microsoft.com/office/drawing/2014/main" id="{1E95CC97-093B-4285-A98B-AF769391ED23}"/>
                    </a:ext>
                  </a:extLst>
                </p:cNvPr>
                <p:cNvPicPr/>
                <p:nvPr/>
              </p:nvPicPr>
              <p:blipFill>
                <a:blip r:embed="rId28"/>
                <a:stretch>
                  <a:fillRect/>
                </a:stretch>
              </p:blipFill>
              <p:spPr>
                <a:xfrm>
                  <a:off x="7323493" y="3086112"/>
                  <a:ext cx="246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A571099-0CCD-45A8-BDE9-9F7C8AC92E6F}"/>
                    </a:ext>
                  </a:extLst>
                </p14:cNvPr>
                <p14:cNvContentPartPr/>
                <p14:nvPr/>
              </p14:nvContentPartPr>
              <p14:xfrm>
                <a:off x="7584493" y="3153432"/>
                <a:ext cx="151920" cy="61200"/>
              </p14:xfrm>
            </p:contentPart>
          </mc:Choice>
          <mc:Fallback>
            <p:pic>
              <p:nvPicPr>
                <p:cNvPr id="19" name="Freihand 18">
                  <a:extLst>
                    <a:ext uri="{FF2B5EF4-FFF2-40B4-BE49-F238E27FC236}">
                      <a16:creationId xmlns:a16="http://schemas.microsoft.com/office/drawing/2014/main" id="{8A571099-0CCD-45A8-BDE9-9F7C8AC92E6F}"/>
                    </a:ext>
                  </a:extLst>
                </p:cNvPr>
                <p:cNvPicPr/>
                <p:nvPr/>
              </p:nvPicPr>
              <p:blipFill>
                <a:blip r:embed="rId30"/>
                <a:stretch>
                  <a:fillRect/>
                </a:stretch>
              </p:blipFill>
              <p:spPr>
                <a:xfrm>
                  <a:off x="7580173" y="3149112"/>
                  <a:ext cx="160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8D74AFC4-8BD5-42D1-A8F8-C9C19998AB57}"/>
                    </a:ext>
                  </a:extLst>
                </p14:cNvPr>
                <p14:cNvContentPartPr/>
                <p14:nvPr/>
              </p14:nvContentPartPr>
              <p14:xfrm>
                <a:off x="7769533" y="3146592"/>
                <a:ext cx="166320" cy="50040"/>
              </p14:xfrm>
            </p:contentPart>
          </mc:Choice>
          <mc:Fallback>
            <p:pic>
              <p:nvPicPr>
                <p:cNvPr id="20" name="Freihand 19">
                  <a:extLst>
                    <a:ext uri="{FF2B5EF4-FFF2-40B4-BE49-F238E27FC236}">
                      <a16:creationId xmlns:a16="http://schemas.microsoft.com/office/drawing/2014/main" id="{8D74AFC4-8BD5-42D1-A8F8-C9C19998AB57}"/>
                    </a:ext>
                  </a:extLst>
                </p:cNvPr>
                <p:cNvPicPr/>
                <p:nvPr/>
              </p:nvPicPr>
              <p:blipFill>
                <a:blip r:embed="rId32"/>
                <a:stretch>
                  <a:fillRect/>
                </a:stretch>
              </p:blipFill>
              <p:spPr>
                <a:xfrm>
                  <a:off x="7765213" y="3142272"/>
                  <a:ext cx="174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1A538965-866F-48A3-A219-D7123F72120A}"/>
                    </a:ext>
                  </a:extLst>
                </p14:cNvPr>
                <p14:cNvContentPartPr/>
                <p14:nvPr/>
              </p14:nvContentPartPr>
              <p14:xfrm>
                <a:off x="8079493" y="3128232"/>
                <a:ext cx="132120" cy="50400"/>
              </p14:xfrm>
            </p:contentPart>
          </mc:Choice>
          <mc:Fallback>
            <p:pic>
              <p:nvPicPr>
                <p:cNvPr id="21" name="Freihand 20">
                  <a:extLst>
                    <a:ext uri="{FF2B5EF4-FFF2-40B4-BE49-F238E27FC236}">
                      <a16:creationId xmlns:a16="http://schemas.microsoft.com/office/drawing/2014/main" id="{1A538965-866F-48A3-A219-D7123F72120A}"/>
                    </a:ext>
                  </a:extLst>
                </p:cNvPr>
                <p:cNvPicPr/>
                <p:nvPr/>
              </p:nvPicPr>
              <p:blipFill>
                <a:blip r:embed="rId34"/>
                <a:stretch>
                  <a:fillRect/>
                </a:stretch>
              </p:blipFill>
              <p:spPr>
                <a:xfrm>
                  <a:off x="8075173" y="3123912"/>
                  <a:ext cx="140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CE2958A1-48A6-4597-8B29-78253AFBDE94}"/>
                    </a:ext>
                  </a:extLst>
                </p14:cNvPr>
                <p14:cNvContentPartPr/>
                <p14:nvPr/>
              </p14:nvContentPartPr>
              <p14:xfrm>
                <a:off x="8287213" y="3030312"/>
                <a:ext cx="142200" cy="131400"/>
              </p14:xfrm>
            </p:contentPart>
          </mc:Choice>
          <mc:Fallback>
            <p:pic>
              <p:nvPicPr>
                <p:cNvPr id="22" name="Freihand 21">
                  <a:extLst>
                    <a:ext uri="{FF2B5EF4-FFF2-40B4-BE49-F238E27FC236}">
                      <a16:creationId xmlns:a16="http://schemas.microsoft.com/office/drawing/2014/main" id="{CE2958A1-48A6-4597-8B29-78253AFBDE94}"/>
                    </a:ext>
                  </a:extLst>
                </p:cNvPr>
                <p:cNvPicPr/>
                <p:nvPr/>
              </p:nvPicPr>
              <p:blipFill>
                <a:blip r:embed="rId36"/>
                <a:stretch>
                  <a:fillRect/>
                </a:stretch>
              </p:blipFill>
              <p:spPr>
                <a:xfrm>
                  <a:off x="8282893" y="3025992"/>
                  <a:ext cx="150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132FDC32-80DC-45AC-8892-196E8932BDA0}"/>
                    </a:ext>
                  </a:extLst>
                </p14:cNvPr>
                <p14:cNvContentPartPr/>
                <p14:nvPr/>
              </p14:nvContentPartPr>
              <p14:xfrm>
                <a:off x="8672413" y="2996472"/>
                <a:ext cx="20880" cy="154800"/>
              </p14:xfrm>
            </p:contentPart>
          </mc:Choice>
          <mc:Fallback>
            <p:pic>
              <p:nvPicPr>
                <p:cNvPr id="23" name="Freihand 22">
                  <a:extLst>
                    <a:ext uri="{FF2B5EF4-FFF2-40B4-BE49-F238E27FC236}">
                      <a16:creationId xmlns:a16="http://schemas.microsoft.com/office/drawing/2014/main" id="{132FDC32-80DC-45AC-8892-196E8932BDA0}"/>
                    </a:ext>
                  </a:extLst>
                </p:cNvPr>
                <p:cNvPicPr/>
                <p:nvPr/>
              </p:nvPicPr>
              <p:blipFill>
                <a:blip r:embed="rId38"/>
                <a:stretch>
                  <a:fillRect/>
                </a:stretch>
              </p:blipFill>
              <p:spPr>
                <a:xfrm>
                  <a:off x="8668093" y="2992152"/>
                  <a:ext cx="29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89B236B5-17F6-4404-9D93-A1279C7D4FDA}"/>
                    </a:ext>
                  </a:extLst>
                </p14:cNvPr>
                <p14:cNvContentPartPr/>
                <p14:nvPr/>
              </p14:nvContentPartPr>
              <p14:xfrm>
                <a:off x="8544973" y="3014472"/>
                <a:ext cx="202320" cy="119520"/>
              </p14:xfrm>
            </p:contentPart>
          </mc:Choice>
          <mc:Fallback>
            <p:pic>
              <p:nvPicPr>
                <p:cNvPr id="24" name="Freihand 23">
                  <a:extLst>
                    <a:ext uri="{FF2B5EF4-FFF2-40B4-BE49-F238E27FC236}">
                      <a16:creationId xmlns:a16="http://schemas.microsoft.com/office/drawing/2014/main" id="{89B236B5-17F6-4404-9D93-A1279C7D4FDA}"/>
                    </a:ext>
                  </a:extLst>
                </p:cNvPr>
                <p:cNvPicPr/>
                <p:nvPr/>
              </p:nvPicPr>
              <p:blipFill>
                <a:blip r:embed="rId40"/>
                <a:stretch>
                  <a:fillRect/>
                </a:stretch>
              </p:blipFill>
              <p:spPr>
                <a:xfrm>
                  <a:off x="8540653" y="3010152"/>
                  <a:ext cx="210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38261A31-80DB-41EA-A51C-9C2AD5316FBF}"/>
                    </a:ext>
                  </a:extLst>
                </p14:cNvPr>
                <p14:cNvContentPartPr/>
                <p14:nvPr/>
              </p14:nvContentPartPr>
              <p14:xfrm>
                <a:off x="8798053" y="3041472"/>
                <a:ext cx="34920" cy="77760"/>
              </p14:xfrm>
            </p:contentPart>
          </mc:Choice>
          <mc:Fallback>
            <p:pic>
              <p:nvPicPr>
                <p:cNvPr id="25" name="Freihand 24">
                  <a:extLst>
                    <a:ext uri="{FF2B5EF4-FFF2-40B4-BE49-F238E27FC236}">
                      <a16:creationId xmlns:a16="http://schemas.microsoft.com/office/drawing/2014/main" id="{38261A31-80DB-41EA-A51C-9C2AD5316FBF}"/>
                    </a:ext>
                  </a:extLst>
                </p:cNvPr>
                <p:cNvPicPr/>
                <p:nvPr/>
              </p:nvPicPr>
              <p:blipFill>
                <a:blip r:embed="rId42"/>
                <a:stretch>
                  <a:fillRect/>
                </a:stretch>
              </p:blipFill>
              <p:spPr>
                <a:xfrm>
                  <a:off x="8793733" y="3037152"/>
                  <a:ext cx="43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7E60A691-B0BF-4FCB-9184-B0D23DB4F325}"/>
                    </a:ext>
                  </a:extLst>
                </p14:cNvPr>
                <p14:cNvContentPartPr/>
                <p14:nvPr/>
              </p14:nvContentPartPr>
              <p14:xfrm>
                <a:off x="8858173" y="2996832"/>
                <a:ext cx="145440" cy="88920"/>
              </p14:xfrm>
            </p:contentPart>
          </mc:Choice>
          <mc:Fallback>
            <p:pic>
              <p:nvPicPr>
                <p:cNvPr id="26" name="Freihand 25">
                  <a:extLst>
                    <a:ext uri="{FF2B5EF4-FFF2-40B4-BE49-F238E27FC236}">
                      <a16:creationId xmlns:a16="http://schemas.microsoft.com/office/drawing/2014/main" id="{7E60A691-B0BF-4FCB-9184-B0D23DB4F325}"/>
                    </a:ext>
                  </a:extLst>
                </p:cNvPr>
                <p:cNvPicPr/>
                <p:nvPr/>
              </p:nvPicPr>
              <p:blipFill>
                <a:blip r:embed="rId44"/>
                <a:stretch>
                  <a:fillRect/>
                </a:stretch>
              </p:blipFill>
              <p:spPr>
                <a:xfrm>
                  <a:off x="8853853" y="2992512"/>
                  <a:ext cx="154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FA9FF074-8C8F-4291-BBE1-E7CEC84151D5}"/>
                    </a:ext>
                  </a:extLst>
                </p14:cNvPr>
                <p14:cNvContentPartPr/>
                <p14:nvPr/>
              </p14:nvContentPartPr>
              <p14:xfrm>
                <a:off x="9000013" y="2958312"/>
                <a:ext cx="98280" cy="133920"/>
              </p14:xfrm>
            </p:contentPart>
          </mc:Choice>
          <mc:Fallback>
            <p:pic>
              <p:nvPicPr>
                <p:cNvPr id="27" name="Freihand 26">
                  <a:extLst>
                    <a:ext uri="{FF2B5EF4-FFF2-40B4-BE49-F238E27FC236}">
                      <a16:creationId xmlns:a16="http://schemas.microsoft.com/office/drawing/2014/main" id="{FA9FF074-8C8F-4291-BBE1-E7CEC84151D5}"/>
                    </a:ext>
                  </a:extLst>
                </p:cNvPr>
                <p:cNvPicPr/>
                <p:nvPr/>
              </p:nvPicPr>
              <p:blipFill>
                <a:blip r:embed="rId46"/>
                <a:stretch>
                  <a:fillRect/>
                </a:stretch>
              </p:blipFill>
              <p:spPr>
                <a:xfrm>
                  <a:off x="8995693" y="2953992"/>
                  <a:ext cx="106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326E4161-29B2-47D2-B0EF-49E90CB561A8}"/>
                    </a:ext>
                  </a:extLst>
                </p14:cNvPr>
                <p14:cNvContentPartPr/>
                <p14:nvPr/>
              </p14:nvContentPartPr>
              <p14:xfrm>
                <a:off x="9120973" y="2885232"/>
                <a:ext cx="258840" cy="187200"/>
              </p14:xfrm>
            </p:contentPart>
          </mc:Choice>
          <mc:Fallback>
            <p:pic>
              <p:nvPicPr>
                <p:cNvPr id="28" name="Freihand 27">
                  <a:extLst>
                    <a:ext uri="{FF2B5EF4-FFF2-40B4-BE49-F238E27FC236}">
                      <a16:creationId xmlns:a16="http://schemas.microsoft.com/office/drawing/2014/main" id="{326E4161-29B2-47D2-B0EF-49E90CB561A8}"/>
                    </a:ext>
                  </a:extLst>
                </p:cNvPr>
                <p:cNvPicPr/>
                <p:nvPr/>
              </p:nvPicPr>
              <p:blipFill>
                <a:blip r:embed="rId48"/>
                <a:stretch>
                  <a:fillRect/>
                </a:stretch>
              </p:blipFill>
              <p:spPr>
                <a:xfrm>
                  <a:off x="9116653" y="2880912"/>
                  <a:ext cx="267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A938ACC2-BD86-4F58-A26D-CD61E4F1C21C}"/>
                    </a:ext>
                  </a:extLst>
                </p14:cNvPr>
                <p14:cNvContentPartPr/>
                <p14:nvPr/>
              </p14:nvContentPartPr>
              <p14:xfrm>
                <a:off x="9370093" y="2908632"/>
                <a:ext cx="33840" cy="38880"/>
              </p14:xfrm>
            </p:contentPart>
          </mc:Choice>
          <mc:Fallback>
            <p:pic>
              <p:nvPicPr>
                <p:cNvPr id="29" name="Freihand 28">
                  <a:extLst>
                    <a:ext uri="{FF2B5EF4-FFF2-40B4-BE49-F238E27FC236}">
                      <a16:creationId xmlns:a16="http://schemas.microsoft.com/office/drawing/2014/main" id="{A938ACC2-BD86-4F58-A26D-CD61E4F1C21C}"/>
                    </a:ext>
                  </a:extLst>
                </p:cNvPr>
                <p:cNvPicPr/>
                <p:nvPr/>
              </p:nvPicPr>
              <p:blipFill>
                <a:blip r:embed="rId50"/>
                <a:stretch>
                  <a:fillRect/>
                </a:stretch>
              </p:blipFill>
              <p:spPr>
                <a:xfrm>
                  <a:off x="9365773" y="2904312"/>
                  <a:ext cx="42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57B08A6A-45C1-4797-95D4-6ADD83CC3442}"/>
                    </a:ext>
                  </a:extLst>
                </p14:cNvPr>
                <p14:cNvContentPartPr/>
                <p14:nvPr/>
              </p14:nvContentPartPr>
              <p14:xfrm>
                <a:off x="9396373" y="2950032"/>
                <a:ext cx="79200" cy="98640"/>
              </p14:xfrm>
            </p:contentPart>
          </mc:Choice>
          <mc:Fallback>
            <p:pic>
              <p:nvPicPr>
                <p:cNvPr id="30" name="Freihand 29">
                  <a:extLst>
                    <a:ext uri="{FF2B5EF4-FFF2-40B4-BE49-F238E27FC236}">
                      <a16:creationId xmlns:a16="http://schemas.microsoft.com/office/drawing/2014/main" id="{57B08A6A-45C1-4797-95D4-6ADD83CC3442}"/>
                    </a:ext>
                  </a:extLst>
                </p:cNvPr>
                <p:cNvPicPr/>
                <p:nvPr/>
              </p:nvPicPr>
              <p:blipFill>
                <a:blip r:embed="rId52"/>
                <a:stretch>
                  <a:fillRect/>
                </a:stretch>
              </p:blipFill>
              <p:spPr>
                <a:xfrm>
                  <a:off x="9392053" y="2945712"/>
                  <a:ext cx="87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2F639E15-9E51-4770-96E5-E556CDBF5963}"/>
                    </a:ext>
                  </a:extLst>
                </p14:cNvPr>
                <p14:cNvContentPartPr/>
                <p14:nvPr/>
              </p14:nvContentPartPr>
              <p14:xfrm>
                <a:off x="9489253" y="2857152"/>
                <a:ext cx="346320" cy="171360"/>
              </p14:xfrm>
            </p:contentPart>
          </mc:Choice>
          <mc:Fallback>
            <p:pic>
              <p:nvPicPr>
                <p:cNvPr id="31" name="Freihand 30">
                  <a:extLst>
                    <a:ext uri="{FF2B5EF4-FFF2-40B4-BE49-F238E27FC236}">
                      <a16:creationId xmlns:a16="http://schemas.microsoft.com/office/drawing/2014/main" id="{2F639E15-9E51-4770-96E5-E556CDBF5963}"/>
                    </a:ext>
                  </a:extLst>
                </p:cNvPr>
                <p:cNvPicPr/>
                <p:nvPr/>
              </p:nvPicPr>
              <p:blipFill>
                <a:blip r:embed="rId54"/>
                <a:stretch>
                  <a:fillRect/>
                </a:stretch>
              </p:blipFill>
              <p:spPr>
                <a:xfrm>
                  <a:off x="9484933" y="2852832"/>
                  <a:ext cx="354960" cy="18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0918F165-CD64-4419-A0F4-C4A44487953F}"/>
                  </a:ext>
                </a:extLst>
              </p14:cNvPr>
              <p14:cNvContentPartPr/>
              <p14:nvPr/>
            </p14:nvContentPartPr>
            <p14:xfrm>
              <a:off x="10051573" y="3105552"/>
              <a:ext cx="360" cy="360"/>
            </p14:xfrm>
          </p:contentPart>
        </mc:Choice>
        <mc:Fallback>
          <p:pic>
            <p:nvPicPr>
              <p:cNvPr id="33" name="Freihand 32">
                <a:extLst>
                  <a:ext uri="{FF2B5EF4-FFF2-40B4-BE49-F238E27FC236}">
                    <a16:creationId xmlns:a16="http://schemas.microsoft.com/office/drawing/2014/main" id="{0918F165-CD64-4419-A0F4-C4A44487953F}"/>
                  </a:ext>
                </a:extLst>
              </p:cNvPr>
              <p:cNvPicPr/>
              <p:nvPr/>
            </p:nvPicPr>
            <p:blipFill>
              <a:blip r:embed="rId56"/>
              <a:stretch>
                <a:fillRect/>
              </a:stretch>
            </p:blipFill>
            <p:spPr>
              <a:xfrm>
                <a:off x="10047253" y="3101232"/>
                <a:ext cx="9000" cy="9000"/>
              </a:xfrm>
              <a:prstGeom prst="rect">
                <a:avLst/>
              </a:prstGeom>
            </p:spPr>
          </p:pic>
        </mc:Fallback>
      </mc:AlternateContent>
      <p:grpSp>
        <p:nvGrpSpPr>
          <p:cNvPr id="36" name="Gruppieren 35">
            <a:extLst>
              <a:ext uri="{FF2B5EF4-FFF2-40B4-BE49-F238E27FC236}">
                <a16:creationId xmlns:a16="http://schemas.microsoft.com/office/drawing/2014/main" id="{F7B26DC0-43DC-40ED-B870-C8700E11CC34}"/>
              </a:ext>
            </a:extLst>
          </p:cNvPr>
          <p:cNvGrpSpPr/>
          <p:nvPr/>
        </p:nvGrpSpPr>
        <p:grpSpPr>
          <a:xfrm>
            <a:off x="10311493" y="3017712"/>
            <a:ext cx="464760" cy="77040"/>
            <a:chOff x="10311493" y="3017712"/>
            <a:chExt cx="464760" cy="77040"/>
          </a:xfrm>
        </p:grpSpPr>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224857D3-D1DF-4144-9594-0A591039C0C6}"/>
                    </a:ext>
                  </a:extLst>
                </p14:cNvPr>
                <p14:cNvContentPartPr/>
                <p14:nvPr/>
              </p14:nvContentPartPr>
              <p14:xfrm>
                <a:off x="10311493" y="3071352"/>
                <a:ext cx="42120" cy="21600"/>
              </p14:xfrm>
            </p:contentPart>
          </mc:Choice>
          <mc:Fallback>
            <p:pic>
              <p:nvPicPr>
                <p:cNvPr id="34" name="Freihand 33">
                  <a:extLst>
                    <a:ext uri="{FF2B5EF4-FFF2-40B4-BE49-F238E27FC236}">
                      <a16:creationId xmlns:a16="http://schemas.microsoft.com/office/drawing/2014/main" id="{224857D3-D1DF-4144-9594-0A591039C0C6}"/>
                    </a:ext>
                  </a:extLst>
                </p:cNvPr>
                <p:cNvPicPr/>
                <p:nvPr/>
              </p:nvPicPr>
              <p:blipFill>
                <a:blip r:embed="rId58"/>
                <a:stretch>
                  <a:fillRect/>
                </a:stretch>
              </p:blipFill>
              <p:spPr>
                <a:xfrm>
                  <a:off x="10307173" y="3067032"/>
                  <a:ext cx="50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60027BF9-8BAB-4E6F-A45E-8CD1DCC4A596}"/>
                    </a:ext>
                  </a:extLst>
                </p14:cNvPr>
                <p14:cNvContentPartPr/>
                <p14:nvPr/>
              </p14:nvContentPartPr>
              <p14:xfrm>
                <a:off x="10506253" y="3017712"/>
                <a:ext cx="270000" cy="77040"/>
              </p14:xfrm>
            </p:contentPart>
          </mc:Choice>
          <mc:Fallback>
            <p:pic>
              <p:nvPicPr>
                <p:cNvPr id="35" name="Freihand 34">
                  <a:extLst>
                    <a:ext uri="{FF2B5EF4-FFF2-40B4-BE49-F238E27FC236}">
                      <a16:creationId xmlns:a16="http://schemas.microsoft.com/office/drawing/2014/main" id="{60027BF9-8BAB-4E6F-A45E-8CD1DCC4A596}"/>
                    </a:ext>
                  </a:extLst>
                </p:cNvPr>
                <p:cNvPicPr/>
                <p:nvPr/>
              </p:nvPicPr>
              <p:blipFill>
                <a:blip r:embed="rId60"/>
                <a:stretch>
                  <a:fillRect/>
                </a:stretch>
              </p:blipFill>
              <p:spPr>
                <a:xfrm>
                  <a:off x="10501933" y="3013392"/>
                  <a:ext cx="278640" cy="8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6BC62750-5A87-4542-9ED5-E05662877B7C}"/>
                  </a:ext>
                </a:extLst>
              </p14:cNvPr>
              <p14:cNvContentPartPr/>
              <p14:nvPr/>
            </p14:nvContentPartPr>
            <p14:xfrm>
              <a:off x="1784893" y="5085552"/>
              <a:ext cx="33120" cy="207000"/>
            </p14:xfrm>
          </p:contentPart>
        </mc:Choice>
        <mc:Fallback>
          <p:pic>
            <p:nvPicPr>
              <p:cNvPr id="37" name="Freihand 36">
                <a:extLst>
                  <a:ext uri="{FF2B5EF4-FFF2-40B4-BE49-F238E27FC236}">
                    <a16:creationId xmlns:a16="http://schemas.microsoft.com/office/drawing/2014/main" id="{6BC62750-5A87-4542-9ED5-E05662877B7C}"/>
                  </a:ext>
                </a:extLst>
              </p:cNvPr>
              <p:cNvPicPr/>
              <p:nvPr/>
            </p:nvPicPr>
            <p:blipFill>
              <a:blip r:embed="rId62"/>
              <a:stretch>
                <a:fillRect/>
              </a:stretch>
            </p:blipFill>
            <p:spPr>
              <a:xfrm>
                <a:off x="1780573" y="5081232"/>
                <a:ext cx="417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673C349C-EF59-46F6-8640-024B5EBAA81E}"/>
                  </a:ext>
                </a:extLst>
              </p14:cNvPr>
              <p14:cNvContentPartPr/>
              <p14:nvPr/>
            </p14:nvContentPartPr>
            <p14:xfrm>
              <a:off x="1688773" y="5085192"/>
              <a:ext cx="185400" cy="214560"/>
            </p14:xfrm>
          </p:contentPart>
        </mc:Choice>
        <mc:Fallback>
          <p:pic>
            <p:nvPicPr>
              <p:cNvPr id="38" name="Freihand 37">
                <a:extLst>
                  <a:ext uri="{FF2B5EF4-FFF2-40B4-BE49-F238E27FC236}">
                    <a16:creationId xmlns:a16="http://schemas.microsoft.com/office/drawing/2014/main" id="{673C349C-EF59-46F6-8640-024B5EBAA81E}"/>
                  </a:ext>
                </a:extLst>
              </p:cNvPr>
              <p:cNvPicPr/>
              <p:nvPr/>
            </p:nvPicPr>
            <p:blipFill>
              <a:blip r:embed="rId64"/>
              <a:stretch>
                <a:fillRect/>
              </a:stretch>
            </p:blipFill>
            <p:spPr>
              <a:xfrm>
                <a:off x="1684453" y="5080872"/>
                <a:ext cx="1940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E31BC4BE-9B88-4945-A936-00B3A78C7A07}"/>
                  </a:ext>
                </a:extLst>
              </p14:cNvPr>
              <p14:cNvContentPartPr/>
              <p14:nvPr/>
            </p14:nvContentPartPr>
            <p14:xfrm>
              <a:off x="2001253" y="5120472"/>
              <a:ext cx="21960" cy="146520"/>
            </p14:xfrm>
          </p:contentPart>
        </mc:Choice>
        <mc:Fallback>
          <p:pic>
            <p:nvPicPr>
              <p:cNvPr id="39" name="Freihand 38">
                <a:extLst>
                  <a:ext uri="{FF2B5EF4-FFF2-40B4-BE49-F238E27FC236}">
                    <a16:creationId xmlns:a16="http://schemas.microsoft.com/office/drawing/2014/main" id="{E31BC4BE-9B88-4945-A936-00B3A78C7A07}"/>
                  </a:ext>
                </a:extLst>
              </p:cNvPr>
              <p:cNvPicPr/>
              <p:nvPr/>
            </p:nvPicPr>
            <p:blipFill>
              <a:blip r:embed="rId66"/>
              <a:stretch>
                <a:fillRect/>
              </a:stretch>
            </p:blipFill>
            <p:spPr>
              <a:xfrm>
                <a:off x="1996933" y="5116152"/>
                <a:ext cx="30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6114EE54-4D6A-47EE-8D77-9A9E612B27A3}"/>
                  </a:ext>
                </a:extLst>
              </p14:cNvPr>
              <p14:cNvContentPartPr/>
              <p14:nvPr/>
            </p14:nvContentPartPr>
            <p14:xfrm>
              <a:off x="2116093" y="5130552"/>
              <a:ext cx="9720" cy="156960"/>
            </p14:xfrm>
          </p:contentPart>
        </mc:Choice>
        <mc:Fallback>
          <p:pic>
            <p:nvPicPr>
              <p:cNvPr id="40" name="Freihand 39">
                <a:extLst>
                  <a:ext uri="{FF2B5EF4-FFF2-40B4-BE49-F238E27FC236}">
                    <a16:creationId xmlns:a16="http://schemas.microsoft.com/office/drawing/2014/main" id="{6114EE54-4D6A-47EE-8D77-9A9E612B27A3}"/>
                  </a:ext>
                </a:extLst>
              </p:cNvPr>
              <p:cNvPicPr/>
              <p:nvPr/>
            </p:nvPicPr>
            <p:blipFill>
              <a:blip r:embed="rId68"/>
              <a:stretch>
                <a:fillRect/>
              </a:stretch>
            </p:blipFill>
            <p:spPr>
              <a:xfrm>
                <a:off x="2111773" y="5126232"/>
                <a:ext cx="18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DF5643A5-0164-4F22-9AC9-6FDDA1B1F4B7}"/>
                  </a:ext>
                </a:extLst>
              </p14:cNvPr>
              <p14:cNvContentPartPr/>
              <p14:nvPr/>
            </p14:nvContentPartPr>
            <p14:xfrm>
              <a:off x="2026813" y="5096352"/>
              <a:ext cx="182160" cy="88920"/>
            </p14:xfrm>
          </p:contentPart>
        </mc:Choice>
        <mc:Fallback>
          <p:pic>
            <p:nvPicPr>
              <p:cNvPr id="41" name="Freihand 40">
                <a:extLst>
                  <a:ext uri="{FF2B5EF4-FFF2-40B4-BE49-F238E27FC236}">
                    <a16:creationId xmlns:a16="http://schemas.microsoft.com/office/drawing/2014/main" id="{DF5643A5-0164-4F22-9AC9-6FDDA1B1F4B7}"/>
                  </a:ext>
                </a:extLst>
              </p:cNvPr>
              <p:cNvPicPr/>
              <p:nvPr/>
            </p:nvPicPr>
            <p:blipFill>
              <a:blip r:embed="rId70"/>
              <a:stretch>
                <a:fillRect/>
              </a:stretch>
            </p:blipFill>
            <p:spPr>
              <a:xfrm>
                <a:off x="2022493" y="5092032"/>
                <a:ext cx="190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FA9CB55E-E2FB-4B25-AF25-086BE97CA94A}"/>
                  </a:ext>
                </a:extLst>
              </p14:cNvPr>
              <p14:cNvContentPartPr/>
              <p14:nvPr/>
            </p14:nvContentPartPr>
            <p14:xfrm>
              <a:off x="2329573" y="5163672"/>
              <a:ext cx="191880" cy="54720"/>
            </p14:xfrm>
          </p:contentPart>
        </mc:Choice>
        <mc:Fallback>
          <p:pic>
            <p:nvPicPr>
              <p:cNvPr id="42" name="Freihand 41">
                <a:extLst>
                  <a:ext uri="{FF2B5EF4-FFF2-40B4-BE49-F238E27FC236}">
                    <a16:creationId xmlns:a16="http://schemas.microsoft.com/office/drawing/2014/main" id="{FA9CB55E-E2FB-4B25-AF25-086BE97CA94A}"/>
                  </a:ext>
                </a:extLst>
              </p:cNvPr>
              <p:cNvPicPr/>
              <p:nvPr/>
            </p:nvPicPr>
            <p:blipFill>
              <a:blip r:embed="rId72"/>
              <a:stretch>
                <a:fillRect/>
              </a:stretch>
            </p:blipFill>
            <p:spPr>
              <a:xfrm>
                <a:off x="2325253" y="5159352"/>
                <a:ext cx="200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563BEB16-875E-452C-839E-3C69CEC94B87}"/>
                  </a:ext>
                </a:extLst>
              </p14:cNvPr>
              <p14:cNvContentPartPr/>
              <p14:nvPr/>
            </p14:nvContentPartPr>
            <p14:xfrm>
              <a:off x="2869213" y="5107152"/>
              <a:ext cx="18360" cy="144360"/>
            </p14:xfrm>
          </p:contentPart>
        </mc:Choice>
        <mc:Fallback>
          <p:pic>
            <p:nvPicPr>
              <p:cNvPr id="43" name="Freihand 42">
                <a:extLst>
                  <a:ext uri="{FF2B5EF4-FFF2-40B4-BE49-F238E27FC236}">
                    <a16:creationId xmlns:a16="http://schemas.microsoft.com/office/drawing/2014/main" id="{563BEB16-875E-452C-839E-3C69CEC94B87}"/>
                  </a:ext>
                </a:extLst>
              </p:cNvPr>
              <p:cNvPicPr/>
              <p:nvPr/>
            </p:nvPicPr>
            <p:blipFill>
              <a:blip r:embed="rId74"/>
              <a:stretch>
                <a:fillRect/>
              </a:stretch>
            </p:blipFill>
            <p:spPr>
              <a:xfrm>
                <a:off x="2864893" y="5102832"/>
                <a:ext cx="27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710660CC-D230-47FA-B465-E596D8893186}"/>
                  </a:ext>
                </a:extLst>
              </p14:cNvPr>
              <p14:cNvContentPartPr/>
              <p14:nvPr/>
            </p14:nvContentPartPr>
            <p14:xfrm>
              <a:off x="2753653" y="5059992"/>
              <a:ext cx="236160" cy="92880"/>
            </p14:xfrm>
          </p:contentPart>
        </mc:Choice>
        <mc:Fallback>
          <p:pic>
            <p:nvPicPr>
              <p:cNvPr id="44" name="Freihand 43">
                <a:extLst>
                  <a:ext uri="{FF2B5EF4-FFF2-40B4-BE49-F238E27FC236}">
                    <a16:creationId xmlns:a16="http://schemas.microsoft.com/office/drawing/2014/main" id="{710660CC-D230-47FA-B465-E596D8893186}"/>
                  </a:ext>
                </a:extLst>
              </p:cNvPr>
              <p:cNvPicPr/>
              <p:nvPr/>
            </p:nvPicPr>
            <p:blipFill>
              <a:blip r:embed="rId76"/>
              <a:stretch>
                <a:fillRect/>
              </a:stretch>
            </p:blipFill>
            <p:spPr>
              <a:xfrm>
                <a:off x="2749333" y="5055672"/>
                <a:ext cx="244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2C3584A0-879F-4C1D-991C-785BE47C5FF6}"/>
                  </a:ext>
                </a:extLst>
              </p14:cNvPr>
              <p14:cNvContentPartPr/>
              <p14:nvPr/>
            </p14:nvContentPartPr>
            <p14:xfrm>
              <a:off x="2989093" y="5245392"/>
              <a:ext cx="167400" cy="60120"/>
            </p14:xfrm>
          </p:contentPart>
        </mc:Choice>
        <mc:Fallback>
          <p:pic>
            <p:nvPicPr>
              <p:cNvPr id="45" name="Freihand 44">
                <a:extLst>
                  <a:ext uri="{FF2B5EF4-FFF2-40B4-BE49-F238E27FC236}">
                    <a16:creationId xmlns:a16="http://schemas.microsoft.com/office/drawing/2014/main" id="{2C3584A0-879F-4C1D-991C-785BE47C5FF6}"/>
                  </a:ext>
                </a:extLst>
              </p:cNvPr>
              <p:cNvPicPr/>
              <p:nvPr/>
            </p:nvPicPr>
            <p:blipFill>
              <a:blip r:embed="rId78"/>
              <a:stretch>
                <a:fillRect/>
              </a:stretch>
            </p:blipFill>
            <p:spPr>
              <a:xfrm>
                <a:off x="2984773" y="5241072"/>
                <a:ext cx="176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316564D8-10A5-4E34-8C5C-263155C7B867}"/>
                  </a:ext>
                </a:extLst>
              </p14:cNvPr>
              <p14:cNvContentPartPr/>
              <p14:nvPr/>
            </p14:nvContentPartPr>
            <p14:xfrm>
              <a:off x="3204373" y="5166192"/>
              <a:ext cx="43560" cy="13320"/>
            </p14:xfrm>
          </p:contentPart>
        </mc:Choice>
        <mc:Fallback>
          <p:pic>
            <p:nvPicPr>
              <p:cNvPr id="46" name="Freihand 45">
                <a:extLst>
                  <a:ext uri="{FF2B5EF4-FFF2-40B4-BE49-F238E27FC236}">
                    <a16:creationId xmlns:a16="http://schemas.microsoft.com/office/drawing/2014/main" id="{316564D8-10A5-4E34-8C5C-263155C7B867}"/>
                  </a:ext>
                </a:extLst>
              </p:cNvPr>
              <p:cNvPicPr/>
              <p:nvPr/>
            </p:nvPicPr>
            <p:blipFill>
              <a:blip r:embed="rId80"/>
              <a:stretch>
                <a:fillRect/>
              </a:stretch>
            </p:blipFill>
            <p:spPr>
              <a:xfrm>
                <a:off x="3200053" y="5161872"/>
                <a:ext cx="52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575D8038-F135-4D34-B72C-DC595D4CDDDF}"/>
                  </a:ext>
                </a:extLst>
              </p14:cNvPr>
              <p14:cNvContentPartPr/>
              <p14:nvPr/>
            </p14:nvContentPartPr>
            <p14:xfrm>
              <a:off x="3368893" y="5090232"/>
              <a:ext cx="190080" cy="140040"/>
            </p14:xfrm>
          </p:contentPart>
        </mc:Choice>
        <mc:Fallback>
          <p:pic>
            <p:nvPicPr>
              <p:cNvPr id="47" name="Freihand 46">
                <a:extLst>
                  <a:ext uri="{FF2B5EF4-FFF2-40B4-BE49-F238E27FC236}">
                    <a16:creationId xmlns:a16="http://schemas.microsoft.com/office/drawing/2014/main" id="{575D8038-F135-4D34-B72C-DC595D4CDDDF}"/>
                  </a:ext>
                </a:extLst>
              </p:cNvPr>
              <p:cNvPicPr/>
              <p:nvPr/>
            </p:nvPicPr>
            <p:blipFill>
              <a:blip r:embed="rId82"/>
              <a:stretch>
                <a:fillRect/>
              </a:stretch>
            </p:blipFill>
            <p:spPr>
              <a:xfrm>
                <a:off x="3364573" y="5085912"/>
                <a:ext cx="198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5209099E-2A33-4BFD-B35B-FCB5C0643621}"/>
                  </a:ext>
                </a:extLst>
              </p14:cNvPr>
              <p14:cNvContentPartPr/>
              <p14:nvPr/>
            </p14:nvContentPartPr>
            <p14:xfrm>
              <a:off x="3890173" y="5126232"/>
              <a:ext cx="15120" cy="115920"/>
            </p14:xfrm>
          </p:contentPart>
        </mc:Choice>
        <mc:Fallback>
          <p:pic>
            <p:nvPicPr>
              <p:cNvPr id="49" name="Freihand 48">
                <a:extLst>
                  <a:ext uri="{FF2B5EF4-FFF2-40B4-BE49-F238E27FC236}">
                    <a16:creationId xmlns:a16="http://schemas.microsoft.com/office/drawing/2014/main" id="{5209099E-2A33-4BFD-B35B-FCB5C0643621}"/>
                  </a:ext>
                </a:extLst>
              </p:cNvPr>
              <p:cNvPicPr/>
              <p:nvPr/>
            </p:nvPicPr>
            <p:blipFill>
              <a:blip r:embed="rId84"/>
              <a:stretch>
                <a:fillRect/>
              </a:stretch>
            </p:blipFill>
            <p:spPr>
              <a:xfrm>
                <a:off x="3885853" y="5121912"/>
                <a:ext cx="23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32DCAC79-711F-40EF-BF54-7458C2CCE3D7}"/>
                  </a:ext>
                </a:extLst>
              </p14:cNvPr>
              <p14:cNvContentPartPr/>
              <p14:nvPr/>
            </p14:nvContentPartPr>
            <p14:xfrm>
              <a:off x="3832933" y="5148552"/>
              <a:ext cx="144000" cy="21960"/>
            </p14:xfrm>
          </p:contentPart>
        </mc:Choice>
        <mc:Fallback>
          <p:pic>
            <p:nvPicPr>
              <p:cNvPr id="50" name="Freihand 49">
                <a:extLst>
                  <a:ext uri="{FF2B5EF4-FFF2-40B4-BE49-F238E27FC236}">
                    <a16:creationId xmlns:a16="http://schemas.microsoft.com/office/drawing/2014/main" id="{32DCAC79-711F-40EF-BF54-7458C2CCE3D7}"/>
                  </a:ext>
                </a:extLst>
              </p:cNvPr>
              <p:cNvPicPr/>
              <p:nvPr/>
            </p:nvPicPr>
            <p:blipFill>
              <a:blip r:embed="rId86"/>
              <a:stretch>
                <a:fillRect/>
              </a:stretch>
            </p:blipFill>
            <p:spPr>
              <a:xfrm>
                <a:off x="3828613" y="5144232"/>
                <a:ext cx="152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BFE5BCB7-1990-4CF1-802D-30CEE850D1D3}"/>
                  </a:ext>
                </a:extLst>
              </p14:cNvPr>
              <p14:cNvContentPartPr/>
              <p14:nvPr/>
            </p14:nvContentPartPr>
            <p14:xfrm>
              <a:off x="4186093" y="5076552"/>
              <a:ext cx="16560" cy="143280"/>
            </p14:xfrm>
          </p:contentPart>
        </mc:Choice>
        <mc:Fallback>
          <p:pic>
            <p:nvPicPr>
              <p:cNvPr id="51" name="Freihand 50">
                <a:extLst>
                  <a:ext uri="{FF2B5EF4-FFF2-40B4-BE49-F238E27FC236}">
                    <a16:creationId xmlns:a16="http://schemas.microsoft.com/office/drawing/2014/main" id="{BFE5BCB7-1990-4CF1-802D-30CEE850D1D3}"/>
                  </a:ext>
                </a:extLst>
              </p:cNvPr>
              <p:cNvPicPr/>
              <p:nvPr/>
            </p:nvPicPr>
            <p:blipFill>
              <a:blip r:embed="rId88"/>
              <a:stretch>
                <a:fillRect/>
              </a:stretch>
            </p:blipFill>
            <p:spPr>
              <a:xfrm>
                <a:off x="4181773" y="5072232"/>
                <a:ext cx="25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EA153C3B-B7DF-43B5-BD6E-65336D6328C6}"/>
                  </a:ext>
                </a:extLst>
              </p14:cNvPr>
              <p14:cNvContentPartPr/>
              <p14:nvPr/>
            </p14:nvContentPartPr>
            <p14:xfrm>
              <a:off x="4095013" y="5060352"/>
              <a:ext cx="197640" cy="113400"/>
            </p14:xfrm>
          </p:contentPart>
        </mc:Choice>
        <mc:Fallback>
          <p:pic>
            <p:nvPicPr>
              <p:cNvPr id="52" name="Freihand 51">
                <a:extLst>
                  <a:ext uri="{FF2B5EF4-FFF2-40B4-BE49-F238E27FC236}">
                    <a16:creationId xmlns:a16="http://schemas.microsoft.com/office/drawing/2014/main" id="{EA153C3B-B7DF-43B5-BD6E-65336D6328C6}"/>
                  </a:ext>
                </a:extLst>
              </p:cNvPr>
              <p:cNvPicPr/>
              <p:nvPr/>
            </p:nvPicPr>
            <p:blipFill>
              <a:blip r:embed="rId90"/>
              <a:stretch>
                <a:fillRect/>
              </a:stretch>
            </p:blipFill>
            <p:spPr>
              <a:xfrm>
                <a:off x="4090693" y="5056032"/>
                <a:ext cx="206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97BA2460-1E37-4B53-BACD-9E9DFEF59F1B}"/>
                  </a:ext>
                </a:extLst>
              </p14:cNvPr>
              <p14:cNvContentPartPr/>
              <p14:nvPr/>
            </p14:nvContentPartPr>
            <p14:xfrm>
              <a:off x="4245133" y="5203992"/>
              <a:ext cx="120600" cy="117360"/>
            </p14:xfrm>
          </p:contentPart>
        </mc:Choice>
        <mc:Fallback>
          <p:pic>
            <p:nvPicPr>
              <p:cNvPr id="53" name="Freihand 52">
                <a:extLst>
                  <a:ext uri="{FF2B5EF4-FFF2-40B4-BE49-F238E27FC236}">
                    <a16:creationId xmlns:a16="http://schemas.microsoft.com/office/drawing/2014/main" id="{97BA2460-1E37-4B53-BACD-9E9DFEF59F1B}"/>
                  </a:ext>
                </a:extLst>
              </p:cNvPr>
              <p:cNvPicPr/>
              <p:nvPr/>
            </p:nvPicPr>
            <p:blipFill>
              <a:blip r:embed="rId92"/>
              <a:stretch>
                <a:fillRect/>
              </a:stretch>
            </p:blipFill>
            <p:spPr>
              <a:xfrm>
                <a:off x="4240813" y="5199672"/>
                <a:ext cx="129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90728E8D-3071-4B80-8D5F-AC928E6C9E26}"/>
                  </a:ext>
                </a:extLst>
              </p14:cNvPr>
              <p14:cNvContentPartPr/>
              <p14:nvPr/>
            </p14:nvContentPartPr>
            <p14:xfrm>
              <a:off x="4236133" y="5199672"/>
              <a:ext cx="147600" cy="11880"/>
            </p14:xfrm>
          </p:contentPart>
        </mc:Choice>
        <mc:Fallback>
          <p:pic>
            <p:nvPicPr>
              <p:cNvPr id="54" name="Freihand 53">
                <a:extLst>
                  <a:ext uri="{FF2B5EF4-FFF2-40B4-BE49-F238E27FC236}">
                    <a16:creationId xmlns:a16="http://schemas.microsoft.com/office/drawing/2014/main" id="{90728E8D-3071-4B80-8D5F-AC928E6C9E26}"/>
                  </a:ext>
                </a:extLst>
              </p:cNvPr>
              <p:cNvPicPr/>
              <p:nvPr/>
            </p:nvPicPr>
            <p:blipFill>
              <a:blip r:embed="rId94"/>
              <a:stretch>
                <a:fillRect/>
              </a:stretch>
            </p:blipFill>
            <p:spPr>
              <a:xfrm>
                <a:off x="4231813" y="5195352"/>
                <a:ext cx="156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51887187-C29D-4EDD-B59D-D462FF963B6A}"/>
                  </a:ext>
                </a:extLst>
              </p14:cNvPr>
              <p14:cNvContentPartPr/>
              <p14:nvPr/>
            </p14:nvContentPartPr>
            <p14:xfrm>
              <a:off x="4567693" y="5148552"/>
              <a:ext cx="60480" cy="16560"/>
            </p14:xfrm>
          </p:contentPart>
        </mc:Choice>
        <mc:Fallback>
          <p:pic>
            <p:nvPicPr>
              <p:cNvPr id="55" name="Freihand 54">
                <a:extLst>
                  <a:ext uri="{FF2B5EF4-FFF2-40B4-BE49-F238E27FC236}">
                    <a16:creationId xmlns:a16="http://schemas.microsoft.com/office/drawing/2014/main" id="{51887187-C29D-4EDD-B59D-D462FF963B6A}"/>
                  </a:ext>
                </a:extLst>
              </p:cNvPr>
              <p:cNvPicPr/>
              <p:nvPr/>
            </p:nvPicPr>
            <p:blipFill>
              <a:blip r:embed="rId96"/>
              <a:stretch>
                <a:fillRect/>
              </a:stretch>
            </p:blipFill>
            <p:spPr>
              <a:xfrm>
                <a:off x="4563373" y="5144232"/>
                <a:ext cx="69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2402432C-A335-4629-8EBF-E6EA4E66FB93}"/>
                  </a:ext>
                </a:extLst>
              </p14:cNvPr>
              <p14:cNvContentPartPr/>
              <p14:nvPr/>
            </p14:nvContentPartPr>
            <p14:xfrm>
              <a:off x="4614493" y="5094552"/>
              <a:ext cx="238320" cy="127080"/>
            </p14:xfrm>
          </p:contentPart>
        </mc:Choice>
        <mc:Fallback>
          <p:pic>
            <p:nvPicPr>
              <p:cNvPr id="56" name="Freihand 55">
                <a:extLst>
                  <a:ext uri="{FF2B5EF4-FFF2-40B4-BE49-F238E27FC236}">
                    <a16:creationId xmlns:a16="http://schemas.microsoft.com/office/drawing/2014/main" id="{2402432C-A335-4629-8EBF-E6EA4E66FB93}"/>
                  </a:ext>
                </a:extLst>
              </p:cNvPr>
              <p:cNvPicPr/>
              <p:nvPr/>
            </p:nvPicPr>
            <p:blipFill>
              <a:blip r:embed="rId98"/>
              <a:stretch>
                <a:fillRect/>
              </a:stretch>
            </p:blipFill>
            <p:spPr>
              <a:xfrm>
                <a:off x="4610173" y="5090232"/>
                <a:ext cx="246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A9415B2C-C060-4930-9135-43CF2AB1F703}"/>
                  </a:ext>
                </a:extLst>
              </p14:cNvPr>
              <p14:cNvContentPartPr/>
              <p14:nvPr/>
            </p14:nvContentPartPr>
            <p14:xfrm>
              <a:off x="4660213" y="5048832"/>
              <a:ext cx="198000" cy="18000"/>
            </p14:xfrm>
          </p:contentPart>
        </mc:Choice>
        <mc:Fallback>
          <p:pic>
            <p:nvPicPr>
              <p:cNvPr id="57" name="Freihand 56">
                <a:extLst>
                  <a:ext uri="{FF2B5EF4-FFF2-40B4-BE49-F238E27FC236}">
                    <a16:creationId xmlns:a16="http://schemas.microsoft.com/office/drawing/2014/main" id="{A9415B2C-C060-4930-9135-43CF2AB1F703}"/>
                  </a:ext>
                </a:extLst>
              </p:cNvPr>
              <p:cNvPicPr/>
              <p:nvPr/>
            </p:nvPicPr>
            <p:blipFill>
              <a:blip r:embed="rId100"/>
              <a:stretch>
                <a:fillRect/>
              </a:stretch>
            </p:blipFill>
            <p:spPr>
              <a:xfrm>
                <a:off x="4655893" y="5044512"/>
                <a:ext cx="206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14077B8A-EFB0-4770-9730-45EA2BFC9786}"/>
                  </a:ext>
                </a:extLst>
              </p14:cNvPr>
              <p14:cNvContentPartPr/>
              <p14:nvPr/>
            </p14:nvContentPartPr>
            <p14:xfrm>
              <a:off x="5109493" y="5115432"/>
              <a:ext cx="22680" cy="115920"/>
            </p14:xfrm>
          </p:contentPart>
        </mc:Choice>
        <mc:Fallback>
          <p:pic>
            <p:nvPicPr>
              <p:cNvPr id="59" name="Freihand 58">
                <a:extLst>
                  <a:ext uri="{FF2B5EF4-FFF2-40B4-BE49-F238E27FC236}">
                    <a16:creationId xmlns:a16="http://schemas.microsoft.com/office/drawing/2014/main" id="{14077B8A-EFB0-4770-9730-45EA2BFC9786}"/>
                  </a:ext>
                </a:extLst>
              </p:cNvPr>
              <p:cNvPicPr/>
              <p:nvPr/>
            </p:nvPicPr>
            <p:blipFill>
              <a:blip r:embed="rId102"/>
              <a:stretch>
                <a:fillRect/>
              </a:stretch>
            </p:blipFill>
            <p:spPr>
              <a:xfrm>
                <a:off x="5105173" y="5111112"/>
                <a:ext cx="31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5E618AEC-700A-47B9-8B43-3AF3FB67F06B}"/>
                  </a:ext>
                </a:extLst>
              </p14:cNvPr>
              <p14:cNvContentPartPr/>
              <p14:nvPr/>
            </p14:nvContentPartPr>
            <p14:xfrm>
              <a:off x="5036053" y="5159712"/>
              <a:ext cx="157680" cy="5760"/>
            </p14:xfrm>
          </p:contentPart>
        </mc:Choice>
        <mc:Fallback>
          <p:pic>
            <p:nvPicPr>
              <p:cNvPr id="60" name="Freihand 59">
                <a:extLst>
                  <a:ext uri="{FF2B5EF4-FFF2-40B4-BE49-F238E27FC236}">
                    <a16:creationId xmlns:a16="http://schemas.microsoft.com/office/drawing/2014/main" id="{5E618AEC-700A-47B9-8B43-3AF3FB67F06B}"/>
                  </a:ext>
                </a:extLst>
              </p:cNvPr>
              <p:cNvPicPr/>
              <p:nvPr/>
            </p:nvPicPr>
            <p:blipFill>
              <a:blip r:embed="rId104"/>
              <a:stretch>
                <a:fillRect/>
              </a:stretch>
            </p:blipFill>
            <p:spPr>
              <a:xfrm>
                <a:off x="5031733" y="5155392"/>
                <a:ext cx="166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03C93046-D156-4E29-9323-A3121A0F3D2F}"/>
                  </a:ext>
                </a:extLst>
              </p14:cNvPr>
              <p14:cNvContentPartPr/>
              <p14:nvPr/>
            </p14:nvContentPartPr>
            <p14:xfrm>
              <a:off x="5419093" y="5056032"/>
              <a:ext cx="29520" cy="143640"/>
            </p14:xfrm>
          </p:contentPart>
        </mc:Choice>
        <mc:Fallback>
          <p:pic>
            <p:nvPicPr>
              <p:cNvPr id="61" name="Freihand 60">
                <a:extLst>
                  <a:ext uri="{FF2B5EF4-FFF2-40B4-BE49-F238E27FC236}">
                    <a16:creationId xmlns:a16="http://schemas.microsoft.com/office/drawing/2014/main" id="{03C93046-D156-4E29-9323-A3121A0F3D2F}"/>
                  </a:ext>
                </a:extLst>
              </p:cNvPr>
              <p:cNvPicPr/>
              <p:nvPr/>
            </p:nvPicPr>
            <p:blipFill>
              <a:blip r:embed="rId106"/>
              <a:stretch>
                <a:fillRect/>
              </a:stretch>
            </p:blipFill>
            <p:spPr>
              <a:xfrm>
                <a:off x="5414773" y="5051712"/>
                <a:ext cx="38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79A7117F-20F9-4FF4-BA80-53A36A78246B}"/>
                  </a:ext>
                </a:extLst>
              </p14:cNvPr>
              <p14:cNvContentPartPr/>
              <p14:nvPr/>
            </p14:nvContentPartPr>
            <p14:xfrm>
              <a:off x="5312533" y="5041272"/>
              <a:ext cx="199800" cy="64800"/>
            </p14:xfrm>
          </p:contentPart>
        </mc:Choice>
        <mc:Fallback>
          <p:pic>
            <p:nvPicPr>
              <p:cNvPr id="62" name="Freihand 61">
                <a:extLst>
                  <a:ext uri="{FF2B5EF4-FFF2-40B4-BE49-F238E27FC236}">
                    <a16:creationId xmlns:a16="http://schemas.microsoft.com/office/drawing/2014/main" id="{79A7117F-20F9-4FF4-BA80-53A36A78246B}"/>
                  </a:ext>
                </a:extLst>
              </p:cNvPr>
              <p:cNvPicPr/>
              <p:nvPr/>
            </p:nvPicPr>
            <p:blipFill>
              <a:blip r:embed="rId108"/>
              <a:stretch>
                <a:fillRect/>
              </a:stretch>
            </p:blipFill>
            <p:spPr>
              <a:xfrm>
                <a:off x="5308213" y="5036952"/>
                <a:ext cx="208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3DFB62B7-965B-470C-A2A3-2182EBAF24E6}"/>
                  </a:ext>
                </a:extLst>
              </p14:cNvPr>
              <p14:cNvContentPartPr/>
              <p14:nvPr/>
            </p14:nvContentPartPr>
            <p14:xfrm>
              <a:off x="5451133" y="5187432"/>
              <a:ext cx="81000" cy="81000"/>
            </p14:xfrm>
          </p:contentPart>
        </mc:Choice>
        <mc:Fallback>
          <p:pic>
            <p:nvPicPr>
              <p:cNvPr id="64" name="Freihand 63">
                <a:extLst>
                  <a:ext uri="{FF2B5EF4-FFF2-40B4-BE49-F238E27FC236}">
                    <a16:creationId xmlns:a16="http://schemas.microsoft.com/office/drawing/2014/main" id="{3DFB62B7-965B-470C-A2A3-2182EBAF24E6}"/>
                  </a:ext>
                </a:extLst>
              </p:cNvPr>
              <p:cNvPicPr/>
              <p:nvPr/>
            </p:nvPicPr>
            <p:blipFill>
              <a:blip r:embed="rId110"/>
              <a:stretch>
                <a:fillRect/>
              </a:stretch>
            </p:blipFill>
            <p:spPr>
              <a:xfrm>
                <a:off x="5446813" y="5183112"/>
                <a:ext cx="89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26F03011-C053-4463-9829-D43C75502D63}"/>
                  </a:ext>
                </a:extLst>
              </p14:cNvPr>
              <p14:cNvContentPartPr/>
              <p14:nvPr/>
            </p14:nvContentPartPr>
            <p14:xfrm>
              <a:off x="5537173" y="5184552"/>
              <a:ext cx="87480" cy="108360"/>
            </p14:xfrm>
          </p:contentPart>
        </mc:Choice>
        <mc:Fallback>
          <p:pic>
            <p:nvPicPr>
              <p:cNvPr id="65" name="Freihand 64">
                <a:extLst>
                  <a:ext uri="{FF2B5EF4-FFF2-40B4-BE49-F238E27FC236}">
                    <a16:creationId xmlns:a16="http://schemas.microsoft.com/office/drawing/2014/main" id="{26F03011-C053-4463-9829-D43C75502D63}"/>
                  </a:ext>
                </a:extLst>
              </p:cNvPr>
              <p:cNvPicPr/>
              <p:nvPr/>
            </p:nvPicPr>
            <p:blipFill>
              <a:blip r:embed="rId112"/>
              <a:stretch>
                <a:fillRect/>
              </a:stretch>
            </p:blipFill>
            <p:spPr>
              <a:xfrm>
                <a:off x="5532853" y="5180232"/>
                <a:ext cx="96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7F9DF791-27DF-4818-B4BA-E816602BE463}"/>
                  </a:ext>
                </a:extLst>
              </p14:cNvPr>
              <p14:cNvContentPartPr/>
              <p14:nvPr/>
            </p14:nvContentPartPr>
            <p14:xfrm>
              <a:off x="5646973" y="5130192"/>
              <a:ext cx="360" cy="360"/>
            </p14:xfrm>
          </p:contentPart>
        </mc:Choice>
        <mc:Fallback>
          <p:pic>
            <p:nvPicPr>
              <p:cNvPr id="66" name="Freihand 65">
                <a:extLst>
                  <a:ext uri="{FF2B5EF4-FFF2-40B4-BE49-F238E27FC236}">
                    <a16:creationId xmlns:a16="http://schemas.microsoft.com/office/drawing/2014/main" id="{7F9DF791-27DF-4818-B4BA-E816602BE463}"/>
                  </a:ext>
                </a:extLst>
              </p:cNvPr>
              <p:cNvPicPr/>
              <p:nvPr/>
            </p:nvPicPr>
            <p:blipFill>
              <a:blip r:embed="rId56"/>
              <a:stretch>
                <a:fillRect/>
              </a:stretch>
            </p:blipFill>
            <p:spPr>
              <a:xfrm>
                <a:off x="5642653" y="5125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E8CF9573-4CA5-426B-862F-EC77D960C3BC}"/>
                  </a:ext>
                </a:extLst>
              </p14:cNvPr>
              <p14:cNvContentPartPr/>
              <p14:nvPr/>
            </p14:nvContentPartPr>
            <p14:xfrm>
              <a:off x="5732653" y="5043792"/>
              <a:ext cx="120600" cy="135720"/>
            </p14:xfrm>
          </p:contentPart>
        </mc:Choice>
        <mc:Fallback>
          <p:pic>
            <p:nvPicPr>
              <p:cNvPr id="67" name="Freihand 66">
                <a:extLst>
                  <a:ext uri="{FF2B5EF4-FFF2-40B4-BE49-F238E27FC236}">
                    <a16:creationId xmlns:a16="http://schemas.microsoft.com/office/drawing/2014/main" id="{E8CF9573-4CA5-426B-862F-EC77D960C3BC}"/>
                  </a:ext>
                </a:extLst>
              </p:cNvPr>
              <p:cNvPicPr/>
              <p:nvPr/>
            </p:nvPicPr>
            <p:blipFill>
              <a:blip r:embed="rId115"/>
              <a:stretch>
                <a:fillRect/>
              </a:stretch>
            </p:blipFill>
            <p:spPr>
              <a:xfrm>
                <a:off x="5728333" y="5039472"/>
                <a:ext cx="129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87C2B1A3-5EC3-430D-AF5F-35CF1ABA9BBC}"/>
                  </a:ext>
                </a:extLst>
              </p14:cNvPr>
              <p14:cNvContentPartPr/>
              <p14:nvPr/>
            </p14:nvContentPartPr>
            <p14:xfrm>
              <a:off x="5852173" y="5040912"/>
              <a:ext cx="93240" cy="130320"/>
            </p14:xfrm>
          </p:contentPart>
        </mc:Choice>
        <mc:Fallback>
          <p:pic>
            <p:nvPicPr>
              <p:cNvPr id="68" name="Freihand 67">
                <a:extLst>
                  <a:ext uri="{FF2B5EF4-FFF2-40B4-BE49-F238E27FC236}">
                    <a16:creationId xmlns:a16="http://schemas.microsoft.com/office/drawing/2014/main" id="{87C2B1A3-5EC3-430D-AF5F-35CF1ABA9BBC}"/>
                  </a:ext>
                </a:extLst>
              </p:cNvPr>
              <p:cNvPicPr/>
              <p:nvPr/>
            </p:nvPicPr>
            <p:blipFill>
              <a:blip r:embed="rId117"/>
              <a:stretch>
                <a:fillRect/>
              </a:stretch>
            </p:blipFill>
            <p:spPr>
              <a:xfrm>
                <a:off x="5847853" y="5036592"/>
                <a:ext cx="101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A8573A92-3155-4BF6-83C8-B76BF2526913}"/>
                  </a:ext>
                </a:extLst>
              </p14:cNvPr>
              <p14:cNvContentPartPr/>
              <p14:nvPr/>
            </p14:nvContentPartPr>
            <p14:xfrm>
              <a:off x="6202093" y="5055672"/>
              <a:ext cx="28440" cy="144000"/>
            </p14:xfrm>
          </p:contentPart>
        </mc:Choice>
        <mc:Fallback>
          <p:pic>
            <p:nvPicPr>
              <p:cNvPr id="70" name="Freihand 69">
                <a:extLst>
                  <a:ext uri="{FF2B5EF4-FFF2-40B4-BE49-F238E27FC236}">
                    <a16:creationId xmlns:a16="http://schemas.microsoft.com/office/drawing/2014/main" id="{A8573A92-3155-4BF6-83C8-B76BF2526913}"/>
                  </a:ext>
                </a:extLst>
              </p:cNvPr>
              <p:cNvPicPr/>
              <p:nvPr/>
            </p:nvPicPr>
            <p:blipFill>
              <a:blip r:embed="rId119"/>
              <a:stretch>
                <a:fillRect/>
              </a:stretch>
            </p:blipFill>
            <p:spPr>
              <a:xfrm>
                <a:off x="6197773" y="5051352"/>
                <a:ext cx="37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F7E6B961-562A-4E31-98E7-A4A91A3C4E2A}"/>
                  </a:ext>
                </a:extLst>
              </p14:cNvPr>
              <p14:cNvContentPartPr/>
              <p14:nvPr/>
            </p14:nvContentPartPr>
            <p14:xfrm>
              <a:off x="6149893" y="5095992"/>
              <a:ext cx="120600" cy="25560"/>
            </p14:xfrm>
          </p:contentPart>
        </mc:Choice>
        <mc:Fallback>
          <p:pic>
            <p:nvPicPr>
              <p:cNvPr id="71" name="Freihand 70">
                <a:extLst>
                  <a:ext uri="{FF2B5EF4-FFF2-40B4-BE49-F238E27FC236}">
                    <a16:creationId xmlns:a16="http://schemas.microsoft.com/office/drawing/2014/main" id="{F7E6B961-562A-4E31-98E7-A4A91A3C4E2A}"/>
                  </a:ext>
                </a:extLst>
              </p:cNvPr>
              <p:cNvPicPr/>
              <p:nvPr/>
            </p:nvPicPr>
            <p:blipFill>
              <a:blip r:embed="rId121"/>
              <a:stretch>
                <a:fillRect/>
              </a:stretch>
            </p:blipFill>
            <p:spPr>
              <a:xfrm>
                <a:off x="6145573" y="5091672"/>
                <a:ext cx="1292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66508596-C60F-40AB-9A19-AD858B9F8D28}"/>
                  </a:ext>
                </a:extLst>
              </p14:cNvPr>
              <p14:cNvContentPartPr/>
              <p14:nvPr/>
            </p14:nvContentPartPr>
            <p14:xfrm>
              <a:off x="6413053" y="5025792"/>
              <a:ext cx="27720" cy="165960"/>
            </p14:xfrm>
          </p:contentPart>
        </mc:Choice>
        <mc:Fallback>
          <p:pic>
            <p:nvPicPr>
              <p:cNvPr id="73" name="Freihand 72">
                <a:extLst>
                  <a:ext uri="{FF2B5EF4-FFF2-40B4-BE49-F238E27FC236}">
                    <a16:creationId xmlns:a16="http://schemas.microsoft.com/office/drawing/2014/main" id="{66508596-C60F-40AB-9A19-AD858B9F8D28}"/>
                  </a:ext>
                </a:extLst>
              </p:cNvPr>
              <p:cNvPicPr/>
              <p:nvPr/>
            </p:nvPicPr>
            <p:blipFill>
              <a:blip r:embed="rId123"/>
              <a:stretch>
                <a:fillRect/>
              </a:stretch>
            </p:blipFill>
            <p:spPr>
              <a:xfrm>
                <a:off x="6408733" y="5021472"/>
                <a:ext cx="36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2222D98C-6EC3-4A77-A4BB-A77844469DF7}"/>
                  </a:ext>
                </a:extLst>
              </p14:cNvPr>
              <p14:cNvContentPartPr/>
              <p14:nvPr/>
            </p14:nvContentPartPr>
            <p14:xfrm>
              <a:off x="6323413" y="5008512"/>
              <a:ext cx="217440" cy="105480"/>
            </p14:xfrm>
          </p:contentPart>
        </mc:Choice>
        <mc:Fallback>
          <p:pic>
            <p:nvPicPr>
              <p:cNvPr id="74" name="Freihand 73">
                <a:extLst>
                  <a:ext uri="{FF2B5EF4-FFF2-40B4-BE49-F238E27FC236}">
                    <a16:creationId xmlns:a16="http://schemas.microsoft.com/office/drawing/2014/main" id="{2222D98C-6EC3-4A77-A4BB-A77844469DF7}"/>
                  </a:ext>
                </a:extLst>
              </p:cNvPr>
              <p:cNvPicPr/>
              <p:nvPr/>
            </p:nvPicPr>
            <p:blipFill>
              <a:blip r:embed="rId125"/>
              <a:stretch>
                <a:fillRect/>
              </a:stretch>
            </p:blipFill>
            <p:spPr>
              <a:xfrm>
                <a:off x="6319093" y="5004192"/>
                <a:ext cx="226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D35BBE10-00F5-410E-AA9C-0F31B55FC822}"/>
                  </a:ext>
                </a:extLst>
              </p14:cNvPr>
              <p14:cNvContentPartPr/>
              <p14:nvPr/>
            </p14:nvContentPartPr>
            <p14:xfrm>
              <a:off x="6512053" y="5131992"/>
              <a:ext cx="101880" cy="93600"/>
            </p14:xfrm>
          </p:contentPart>
        </mc:Choice>
        <mc:Fallback>
          <p:pic>
            <p:nvPicPr>
              <p:cNvPr id="75" name="Freihand 74">
                <a:extLst>
                  <a:ext uri="{FF2B5EF4-FFF2-40B4-BE49-F238E27FC236}">
                    <a16:creationId xmlns:a16="http://schemas.microsoft.com/office/drawing/2014/main" id="{D35BBE10-00F5-410E-AA9C-0F31B55FC822}"/>
                  </a:ext>
                </a:extLst>
              </p:cNvPr>
              <p:cNvPicPr/>
              <p:nvPr/>
            </p:nvPicPr>
            <p:blipFill>
              <a:blip r:embed="rId127"/>
              <a:stretch>
                <a:fillRect/>
              </a:stretch>
            </p:blipFill>
            <p:spPr>
              <a:xfrm>
                <a:off x="6507733" y="5127672"/>
                <a:ext cx="110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FF4A18CF-5459-4610-94DF-242BD532F435}"/>
                  </a:ext>
                </a:extLst>
              </p14:cNvPr>
              <p14:cNvContentPartPr/>
              <p14:nvPr/>
            </p14:nvContentPartPr>
            <p14:xfrm>
              <a:off x="6490093" y="5165472"/>
              <a:ext cx="122040" cy="64440"/>
            </p14:xfrm>
          </p:contentPart>
        </mc:Choice>
        <mc:Fallback>
          <p:pic>
            <p:nvPicPr>
              <p:cNvPr id="76" name="Freihand 75">
                <a:extLst>
                  <a:ext uri="{FF2B5EF4-FFF2-40B4-BE49-F238E27FC236}">
                    <a16:creationId xmlns:a16="http://schemas.microsoft.com/office/drawing/2014/main" id="{FF4A18CF-5459-4610-94DF-242BD532F435}"/>
                  </a:ext>
                </a:extLst>
              </p:cNvPr>
              <p:cNvPicPr/>
              <p:nvPr/>
            </p:nvPicPr>
            <p:blipFill>
              <a:blip r:embed="rId129"/>
              <a:stretch>
                <a:fillRect/>
              </a:stretch>
            </p:blipFill>
            <p:spPr>
              <a:xfrm>
                <a:off x="6485773" y="5161152"/>
                <a:ext cx="130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B4DFA495-49A9-4565-9969-BB05942B0449}"/>
                  </a:ext>
                </a:extLst>
              </p14:cNvPr>
              <p14:cNvContentPartPr/>
              <p14:nvPr/>
            </p14:nvContentPartPr>
            <p14:xfrm>
              <a:off x="6614653" y="5146032"/>
              <a:ext cx="87840" cy="96120"/>
            </p14:xfrm>
          </p:contentPart>
        </mc:Choice>
        <mc:Fallback>
          <p:pic>
            <p:nvPicPr>
              <p:cNvPr id="77" name="Freihand 76">
                <a:extLst>
                  <a:ext uri="{FF2B5EF4-FFF2-40B4-BE49-F238E27FC236}">
                    <a16:creationId xmlns:a16="http://schemas.microsoft.com/office/drawing/2014/main" id="{B4DFA495-49A9-4565-9969-BB05942B0449}"/>
                  </a:ext>
                </a:extLst>
              </p:cNvPr>
              <p:cNvPicPr/>
              <p:nvPr/>
            </p:nvPicPr>
            <p:blipFill>
              <a:blip r:embed="rId131"/>
              <a:stretch>
                <a:fillRect/>
              </a:stretch>
            </p:blipFill>
            <p:spPr>
              <a:xfrm>
                <a:off x="6610333" y="5141712"/>
                <a:ext cx="96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834F8FCB-4913-4A0A-A5DE-3CEF17D91CAE}"/>
                  </a:ext>
                </a:extLst>
              </p14:cNvPr>
              <p14:cNvContentPartPr/>
              <p14:nvPr/>
            </p14:nvContentPartPr>
            <p14:xfrm>
              <a:off x="6619693" y="5161512"/>
              <a:ext cx="81720" cy="61200"/>
            </p14:xfrm>
          </p:contentPart>
        </mc:Choice>
        <mc:Fallback>
          <p:pic>
            <p:nvPicPr>
              <p:cNvPr id="78" name="Freihand 77">
                <a:extLst>
                  <a:ext uri="{FF2B5EF4-FFF2-40B4-BE49-F238E27FC236}">
                    <a16:creationId xmlns:a16="http://schemas.microsoft.com/office/drawing/2014/main" id="{834F8FCB-4913-4A0A-A5DE-3CEF17D91CAE}"/>
                  </a:ext>
                </a:extLst>
              </p:cNvPr>
              <p:cNvPicPr/>
              <p:nvPr/>
            </p:nvPicPr>
            <p:blipFill>
              <a:blip r:embed="rId133"/>
              <a:stretch>
                <a:fillRect/>
              </a:stretch>
            </p:blipFill>
            <p:spPr>
              <a:xfrm>
                <a:off x="6615373" y="5157192"/>
                <a:ext cx="90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7FA56691-DDA1-47FB-874E-C8B7952C0487}"/>
                  </a:ext>
                </a:extLst>
              </p14:cNvPr>
              <p14:cNvContentPartPr/>
              <p14:nvPr/>
            </p14:nvContentPartPr>
            <p14:xfrm>
              <a:off x="6750733" y="4997712"/>
              <a:ext cx="23040" cy="141840"/>
            </p14:xfrm>
          </p:contentPart>
        </mc:Choice>
        <mc:Fallback>
          <p:pic>
            <p:nvPicPr>
              <p:cNvPr id="79" name="Freihand 78">
                <a:extLst>
                  <a:ext uri="{FF2B5EF4-FFF2-40B4-BE49-F238E27FC236}">
                    <a16:creationId xmlns:a16="http://schemas.microsoft.com/office/drawing/2014/main" id="{7FA56691-DDA1-47FB-874E-C8B7952C0487}"/>
                  </a:ext>
                </a:extLst>
              </p:cNvPr>
              <p:cNvPicPr/>
              <p:nvPr/>
            </p:nvPicPr>
            <p:blipFill>
              <a:blip r:embed="rId135"/>
              <a:stretch>
                <a:fillRect/>
              </a:stretch>
            </p:blipFill>
            <p:spPr>
              <a:xfrm>
                <a:off x="6746413" y="4993392"/>
                <a:ext cx="31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BEAEAD0E-841B-4C98-AA00-DF47FDC2D4DE}"/>
                  </a:ext>
                </a:extLst>
              </p14:cNvPr>
              <p14:cNvContentPartPr/>
              <p14:nvPr/>
            </p14:nvContentPartPr>
            <p14:xfrm>
              <a:off x="6727693" y="5007792"/>
              <a:ext cx="132120" cy="6480"/>
            </p14:xfrm>
          </p:contentPart>
        </mc:Choice>
        <mc:Fallback>
          <p:pic>
            <p:nvPicPr>
              <p:cNvPr id="80" name="Freihand 79">
                <a:extLst>
                  <a:ext uri="{FF2B5EF4-FFF2-40B4-BE49-F238E27FC236}">
                    <a16:creationId xmlns:a16="http://schemas.microsoft.com/office/drawing/2014/main" id="{BEAEAD0E-841B-4C98-AA00-DF47FDC2D4DE}"/>
                  </a:ext>
                </a:extLst>
              </p:cNvPr>
              <p:cNvPicPr/>
              <p:nvPr/>
            </p:nvPicPr>
            <p:blipFill>
              <a:blip r:embed="rId137"/>
              <a:stretch>
                <a:fillRect/>
              </a:stretch>
            </p:blipFill>
            <p:spPr>
              <a:xfrm>
                <a:off x="6723373" y="5003472"/>
                <a:ext cx="1407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702149EB-7B49-424B-A9EF-C7800A9830FE}"/>
                  </a:ext>
                </a:extLst>
              </p14:cNvPr>
              <p14:cNvContentPartPr/>
              <p14:nvPr/>
            </p14:nvContentPartPr>
            <p14:xfrm>
              <a:off x="6703213" y="5065392"/>
              <a:ext cx="180720" cy="71640"/>
            </p14:xfrm>
          </p:contentPart>
        </mc:Choice>
        <mc:Fallback>
          <p:pic>
            <p:nvPicPr>
              <p:cNvPr id="81" name="Freihand 80">
                <a:extLst>
                  <a:ext uri="{FF2B5EF4-FFF2-40B4-BE49-F238E27FC236}">
                    <a16:creationId xmlns:a16="http://schemas.microsoft.com/office/drawing/2014/main" id="{702149EB-7B49-424B-A9EF-C7800A9830FE}"/>
                  </a:ext>
                </a:extLst>
              </p:cNvPr>
              <p:cNvPicPr/>
              <p:nvPr/>
            </p:nvPicPr>
            <p:blipFill>
              <a:blip r:embed="rId139"/>
              <a:stretch>
                <a:fillRect/>
              </a:stretch>
            </p:blipFill>
            <p:spPr>
              <a:xfrm>
                <a:off x="6698893" y="5061072"/>
                <a:ext cx="189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4380F78C-87F8-4673-A4A1-5644FC1AFBF2}"/>
                  </a:ext>
                </a:extLst>
              </p14:cNvPr>
              <p14:cNvContentPartPr/>
              <p14:nvPr/>
            </p14:nvContentPartPr>
            <p14:xfrm>
              <a:off x="6883573" y="5063952"/>
              <a:ext cx="95040" cy="86760"/>
            </p14:xfrm>
          </p:contentPart>
        </mc:Choice>
        <mc:Fallback>
          <p:pic>
            <p:nvPicPr>
              <p:cNvPr id="82" name="Freihand 81">
                <a:extLst>
                  <a:ext uri="{FF2B5EF4-FFF2-40B4-BE49-F238E27FC236}">
                    <a16:creationId xmlns:a16="http://schemas.microsoft.com/office/drawing/2014/main" id="{4380F78C-87F8-4673-A4A1-5644FC1AFBF2}"/>
                  </a:ext>
                </a:extLst>
              </p:cNvPr>
              <p:cNvPicPr/>
              <p:nvPr/>
            </p:nvPicPr>
            <p:blipFill>
              <a:blip r:embed="rId141"/>
              <a:stretch>
                <a:fillRect/>
              </a:stretch>
            </p:blipFill>
            <p:spPr>
              <a:xfrm>
                <a:off x="6879253" y="5059632"/>
                <a:ext cx="103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1EABF13F-0EB6-4735-9AED-1F7E1CD3704C}"/>
                  </a:ext>
                </a:extLst>
              </p14:cNvPr>
              <p14:cNvContentPartPr/>
              <p14:nvPr/>
            </p14:nvContentPartPr>
            <p14:xfrm>
              <a:off x="7103533" y="5065032"/>
              <a:ext cx="169920" cy="12240"/>
            </p14:xfrm>
          </p:contentPart>
        </mc:Choice>
        <mc:Fallback>
          <p:pic>
            <p:nvPicPr>
              <p:cNvPr id="83" name="Freihand 82">
                <a:extLst>
                  <a:ext uri="{FF2B5EF4-FFF2-40B4-BE49-F238E27FC236}">
                    <a16:creationId xmlns:a16="http://schemas.microsoft.com/office/drawing/2014/main" id="{1EABF13F-0EB6-4735-9AED-1F7E1CD3704C}"/>
                  </a:ext>
                </a:extLst>
              </p:cNvPr>
              <p:cNvPicPr/>
              <p:nvPr/>
            </p:nvPicPr>
            <p:blipFill>
              <a:blip r:embed="rId143"/>
              <a:stretch>
                <a:fillRect/>
              </a:stretch>
            </p:blipFill>
            <p:spPr>
              <a:xfrm>
                <a:off x="7099213" y="5060712"/>
                <a:ext cx="178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243C57CD-C2C2-4CAD-9508-C594E63710D0}"/>
                  </a:ext>
                </a:extLst>
              </p14:cNvPr>
              <p14:cNvContentPartPr/>
              <p14:nvPr/>
            </p14:nvContentPartPr>
            <p14:xfrm>
              <a:off x="7387213" y="4978632"/>
              <a:ext cx="29520" cy="135000"/>
            </p14:xfrm>
          </p:contentPart>
        </mc:Choice>
        <mc:Fallback>
          <p:pic>
            <p:nvPicPr>
              <p:cNvPr id="84" name="Freihand 83">
                <a:extLst>
                  <a:ext uri="{FF2B5EF4-FFF2-40B4-BE49-F238E27FC236}">
                    <a16:creationId xmlns:a16="http://schemas.microsoft.com/office/drawing/2014/main" id="{243C57CD-C2C2-4CAD-9508-C594E63710D0}"/>
                  </a:ext>
                </a:extLst>
              </p:cNvPr>
              <p:cNvPicPr/>
              <p:nvPr/>
            </p:nvPicPr>
            <p:blipFill>
              <a:blip r:embed="rId145"/>
              <a:stretch>
                <a:fillRect/>
              </a:stretch>
            </p:blipFill>
            <p:spPr>
              <a:xfrm>
                <a:off x="7382893" y="4974312"/>
                <a:ext cx="38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Freihand 84">
                <a:extLst>
                  <a:ext uri="{FF2B5EF4-FFF2-40B4-BE49-F238E27FC236}">
                    <a16:creationId xmlns:a16="http://schemas.microsoft.com/office/drawing/2014/main" id="{9C3E8F5D-F504-4A0B-8841-B0FA19D5CCB8}"/>
                  </a:ext>
                </a:extLst>
              </p14:cNvPr>
              <p14:cNvContentPartPr/>
              <p14:nvPr/>
            </p14:nvContentPartPr>
            <p14:xfrm>
              <a:off x="7256533" y="4953072"/>
              <a:ext cx="268560" cy="79200"/>
            </p14:xfrm>
          </p:contentPart>
        </mc:Choice>
        <mc:Fallback>
          <p:pic>
            <p:nvPicPr>
              <p:cNvPr id="85" name="Freihand 84">
                <a:extLst>
                  <a:ext uri="{FF2B5EF4-FFF2-40B4-BE49-F238E27FC236}">
                    <a16:creationId xmlns:a16="http://schemas.microsoft.com/office/drawing/2014/main" id="{9C3E8F5D-F504-4A0B-8841-B0FA19D5CCB8}"/>
                  </a:ext>
                </a:extLst>
              </p:cNvPr>
              <p:cNvPicPr/>
              <p:nvPr/>
            </p:nvPicPr>
            <p:blipFill>
              <a:blip r:embed="rId147"/>
              <a:stretch>
                <a:fillRect/>
              </a:stretch>
            </p:blipFill>
            <p:spPr>
              <a:xfrm>
                <a:off x="7252213" y="4948752"/>
                <a:ext cx="277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3ABE5562-F831-4BD3-9B9E-DB76C722EE56}"/>
                  </a:ext>
                </a:extLst>
              </p14:cNvPr>
              <p14:cNvContentPartPr/>
              <p14:nvPr/>
            </p14:nvContentPartPr>
            <p14:xfrm>
              <a:off x="7497733" y="5110752"/>
              <a:ext cx="20880" cy="107640"/>
            </p14:xfrm>
          </p:contentPart>
        </mc:Choice>
        <mc:Fallback>
          <p:pic>
            <p:nvPicPr>
              <p:cNvPr id="86" name="Freihand 85">
                <a:extLst>
                  <a:ext uri="{FF2B5EF4-FFF2-40B4-BE49-F238E27FC236}">
                    <a16:creationId xmlns:a16="http://schemas.microsoft.com/office/drawing/2014/main" id="{3ABE5562-F831-4BD3-9B9E-DB76C722EE56}"/>
                  </a:ext>
                </a:extLst>
              </p:cNvPr>
              <p:cNvPicPr/>
              <p:nvPr/>
            </p:nvPicPr>
            <p:blipFill>
              <a:blip r:embed="rId149"/>
              <a:stretch>
                <a:fillRect/>
              </a:stretch>
            </p:blipFill>
            <p:spPr>
              <a:xfrm>
                <a:off x="7493413" y="5106432"/>
                <a:ext cx="29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Freihand 86">
                <a:extLst>
                  <a:ext uri="{FF2B5EF4-FFF2-40B4-BE49-F238E27FC236}">
                    <a16:creationId xmlns:a16="http://schemas.microsoft.com/office/drawing/2014/main" id="{4CCC2A0F-F955-40B3-A01F-213860F21D56}"/>
                  </a:ext>
                </a:extLst>
              </p14:cNvPr>
              <p14:cNvContentPartPr/>
              <p14:nvPr/>
            </p14:nvContentPartPr>
            <p14:xfrm>
              <a:off x="7433653" y="5113992"/>
              <a:ext cx="148680" cy="82800"/>
            </p14:xfrm>
          </p:contentPart>
        </mc:Choice>
        <mc:Fallback>
          <p:pic>
            <p:nvPicPr>
              <p:cNvPr id="87" name="Freihand 86">
                <a:extLst>
                  <a:ext uri="{FF2B5EF4-FFF2-40B4-BE49-F238E27FC236}">
                    <a16:creationId xmlns:a16="http://schemas.microsoft.com/office/drawing/2014/main" id="{4CCC2A0F-F955-40B3-A01F-213860F21D56}"/>
                  </a:ext>
                </a:extLst>
              </p:cNvPr>
              <p:cNvPicPr/>
              <p:nvPr/>
            </p:nvPicPr>
            <p:blipFill>
              <a:blip r:embed="rId151"/>
              <a:stretch>
                <a:fillRect/>
              </a:stretch>
            </p:blipFill>
            <p:spPr>
              <a:xfrm>
                <a:off x="7429333" y="5109672"/>
                <a:ext cx="157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9" name="Freihand 88">
                <a:extLst>
                  <a:ext uri="{FF2B5EF4-FFF2-40B4-BE49-F238E27FC236}">
                    <a16:creationId xmlns:a16="http://schemas.microsoft.com/office/drawing/2014/main" id="{A68E2BC2-B0FF-495F-86DC-3FE3FE0294C9}"/>
                  </a:ext>
                </a:extLst>
              </p14:cNvPr>
              <p14:cNvContentPartPr/>
              <p14:nvPr/>
            </p14:nvContentPartPr>
            <p14:xfrm>
              <a:off x="7586293" y="5145672"/>
              <a:ext cx="141120" cy="64080"/>
            </p14:xfrm>
          </p:contentPart>
        </mc:Choice>
        <mc:Fallback>
          <p:pic>
            <p:nvPicPr>
              <p:cNvPr id="89" name="Freihand 88">
                <a:extLst>
                  <a:ext uri="{FF2B5EF4-FFF2-40B4-BE49-F238E27FC236}">
                    <a16:creationId xmlns:a16="http://schemas.microsoft.com/office/drawing/2014/main" id="{A68E2BC2-B0FF-495F-86DC-3FE3FE0294C9}"/>
                  </a:ext>
                </a:extLst>
              </p:cNvPr>
              <p:cNvPicPr/>
              <p:nvPr/>
            </p:nvPicPr>
            <p:blipFill>
              <a:blip r:embed="rId153"/>
              <a:stretch>
                <a:fillRect/>
              </a:stretch>
            </p:blipFill>
            <p:spPr>
              <a:xfrm>
                <a:off x="7581973" y="5141352"/>
                <a:ext cx="149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0" name="Freihand 89">
                <a:extLst>
                  <a:ext uri="{FF2B5EF4-FFF2-40B4-BE49-F238E27FC236}">
                    <a16:creationId xmlns:a16="http://schemas.microsoft.com/office/drawing/2014/main" id="{A9E13C48-00C2-4738-B4ED-86DDF8796F94}"/>
                  </a:ext>
                </a:extLst>
              </p14:cNvPr>
              <p14:cNvContentPartPr/>
              <p14:nvPr/>
            </p14:nvContentPartPr>
            <p14:xfrm>
              <a:off x="7742893" y="5073672"/>
              <a:ext cx="31320" cy="1440"/>
            </p14:xfrm>
          </p:contentPart>
        </mc:Choice>
        <mc:Fallback>
          <p:pic>
            <p:nvPicPr>
              <p:cNvPr id="90" name="Freihand 89">
                <a:extLst>
                  <a:ext uri="{FF2B5EF4-FFF2-40B4-BE49-F238E27FC236}">
                    <a16:creationId xmlns:a16="http://schemas.microsoft.com/office/drawing/2014/main" id="{A9E13C48-00C2-4738-B4ED-86DDF8796F94}"/>
                  </a:ext>
                </a:extLst>
              </p:cNvPr>
              <p:cNvPicPr/>
              <p:nvPr/>
            </p:nvPicPr>
            <p:blipFill>
              <a:blip r:embed="rId155"/>
              <a:stretch>
                <a:fillRect/>
              </a:stretch>
            </p:blipFill>
            <p:spPr>
              <a:xfrm>
                <a:off x="7738573" y="5069352"/>
                <a:ext cx="399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1" name="Freihand 90">
                <a:extLst>
                  <a:ext uri="{FF2B5EF4-FFF2-40B4-BE49-F238E27FC236}">
                    <a16:creationId xmlns:a16="http://schemas.microsoft.com/office/drawing/2014/main" id="{CFA54EAF-C55A-49F3-B822-7D1C5ADA2285}"/>
                  </a:ext>
                </a:extLst>
              </p14:cNvPr>
              <p14:cNvContentPartPr/>
              <p14:nvPr/>
            </p14:nvContentPartPr>
            <p14:xfrm>
              <a:off x="7808413" y="4968912"/>
              <a:ext cx="196200" cy="137160"/>
            </p14:xfrm>
          </p:contentPart>
        </mc:Choice>
        <mc:Fallback>
          <p:pic>
            <p:nvPicPr>
              <p:cNvPr id="91" name="Freihand 90">
                <a:extLst>
                  <a:ext uri="{FF2B5EF4-FFF2-40B4-BE49-F238E27FC236}">
                    <a16:creationId xmlns:a16="http://schemas.microsoft.com/office/drawing/2014/main" id="{CFA54EAF-C55A-49F3-B822-7D1C5ADA2285}"/>
                  </a:ext>
                </a:extLst>
              </p:cNvPr>
              <p:cNvPicPr/>
              <p:nvPr/>
            </p:nvPicPr>
            <p:blipFill>
              <a:blip r:embed="rId157"/>
              <a:stretch>
                <a:fillRect/>
              </a:stretch>
            </p:blipFill>
            <p:spPr>
              <a:xfrm>
                <a:off x="7804093" y="4964592"/>
                <a:ext cx="204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2" name="Freihand 91">
                <a:extLst>
                  <a:ext uri="{FF2B5EF4-FFF2-40B4-BE49-F238E27FC236}">
                    <a16:creationId xmlns:a16="http://schemas.microsoft.com/office/drawing/2014/main" id="{3BC49CFD-EAD3-410B-88A4-142C2C01C246}"/>
                  </a:ext>
                </a:extLst>
              </p14:cNvPr>
              <p14:cNvContentPartPr/>
              <p14:nvPr/>
            </p14:nvContentPartPr>
            <p14:xfrm>
              <a:off x="7833973" y="4935792"/>
              <a:ext cx="191520" cy="6840"/>
            </p14:xfrm>
          </p:contentPart>
        </mc:Choice>
        <mc:Fallback>
          <p:pic>
            <p:nvPicPr>
              <p:cNvPr id="92" name="Freihand 91">
                <a:extLst>
                  <a:ext uri="{FF2B5EF4-FFF2-40B4-BE49-F238E27FC236}">
                    <a16:creationId xmlns:a16="http://schemas.microsoft.com/office/drawing/2014/main" id="{3BC49CFD-EAD3-410B-88A4-142C2C01C246}"/>
                  </a:ext>
                </a:extLst>
              </p:cNvPr>
              <p:cNvPicPr/>
              <p:nvPr/>
            </p:nvPicPr>
            <p:blipFill>
              <a:blip r:embed="rId159"/>
              <a:stretch>
                <a:fillRect/>
              </a:stretch>
            </p:blipFill>
            <p:spPr>
              <a:xfrm>
                <a:off x="7829653" y="4931472"/>
                <a:ext cx="200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3" name="Freihand 92">
                <a:extLst>
                  <a:ext uri="{FF2B5EF4-FFF2-40B4-BE49-F238E27FC236}">
                    <a16:creationId xmlns:a16="http://schemas.microsoft.com/office/drawing/2014/main" id="{F41CE52C-F28F-4DB5-9072-10E097E1FEA3}"/>
                  </a:ext>
                </a:extLst>
              </p14:cNvPr>
              <p14:cNvContentPartPr/>
              <p14:nvPr/>
            </p14:nvContentPartPr>
            <p14:xfrm>
              <a:off x="7999933" y="5014272"/>
              <a:ext cx="204840" cy="83160"/>
            </p14:xfrm>
          </p:contentPart>
        </mc:Choice>
        <mc:Fallback>
          <p:pic>
            <p:nvPicPr>
              <p:cNvPr id="93" name="Freihand 92">
                <a:extLst>
                  <a:ext uri="{FF2B5EF4-FFF2-40B4-BE49-F238E27FC236}">
                    <a16:creationId xmlns:a16="http://schemas.microsoft.com/office/drawing/2014/main" id="{F41CE52C-F28F-4DB5-9072-10E097E1FEA3}"/>
                  </a:ext>
                </a:extLst>
              </p:cNvPr>
              <p:cNvPicPr/>
              <p:nvPr/>
            </p:nvPicPr>
            <p:blipFill>
              <a:blip r:embed="rId161"/>
              <a:stretch>
                <a:fillRect/>
              </a:stretch>
            </p:blipFill>
            <p:spPr>
              <a:xfrm>
                <a:off x="7995613" y="5009952"/>
                <a:ext cx="213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CC0A6737-7A8B-46DB-83D3-28BF7FD51C4E}"/>
                  </a:ext>
                </a:extLst>
              </p14:cNvPr>
              <p14:cNvContentPartPr/>
              <p14:nvPr/>
            </p14:nvContentPartPr>
            <p14:xfrm>
              <a:off x="2927173" y="5495952"/>
              <a:ext cx="325800" cy="155520"/>
            </p14:xfrm>
          </p:contentPart>
        </mc:Choice>
        <mc:Fallback>
          <p:pic>
            <p:nvPicPr>
              <p:cNvPr id="95" name="Freihand 94">
                <a:extLst>
                  <a:ext uri="{FF2B5EF4-FFF2-40B4-BE49-F238E27FC236}">
                    <a16:creationId xmlns:a16="http://schemas.microsoft.com/office/drawing/2014/main" id="{CC0A6737-7A8B-46DB-83D3-28BF7FD51C4E}"/>
                  </a:ext>
                </a:extLst>
              </p:cNvPr>
              <p:cNvPicPr/>
              <p:nvPr/>
            </p:nvPicPr>
            <p:blipFill>
              <a:blip r:embed="rId163"/>
              <a:stretch>
                <a:fillRect/>
              </a:stretch>
            </p:blipFill>
            <p:spPr>
              <a:xfrm>
                <a:off x="2922853" y="5491632"/>
                <a:ext cx="334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4F2F4588-0110-463E-BE11-4A8C71C27B43}"/>
                  </a:ext>
                </a:extLst>
              </p14:cNvPr>
              <p14:cNvContentPartPr/>
              <p14:nvPr/>
            </p14:nvContentPartPr>
            <p14:xfrm>
              <a:off x="3690733" y="5363472"/>
              <a:ext cx="532080" cy="334080"/>
            </p14:xfrm>
          </p:contentPart>
        </mc:Choice>
        <mc:Fallback>
          <p:pic>
            <p:nvPicPr>
              <p:cNvPr id="96" name="Freihand 95">
                <a:extLst>
                  <a:ext uri="{FF2B5EF4-FFF2-40B4-BE49-F238E27FC236}">
                    <a16:creationId xmlns:a16="http://schemas.microsoft.com/office/drawing/2014/main" id="{4F2F4588-0110-463E-BE11-4A8C71C27B43}"/>
                  </a:ext>
                </a:extLst>
              </p:cNvPr>
              <p:cNvPicPr/>
              <p:nvPr/>
            </p:nvPicPr>
            <p:blipFill>
              <a:blip r:embed="rId165"/>
              <a:stretch>
                <a:fillRect/>
              </a:stretch>
            </p:blipFill>
            <p:spPr>
              <a:xfrm>
                <a:off x="3686413" y="5359152"/>
                <a:ext cx="5407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7" name="Freihand 96">
                <a:extLst>
                  <a:ext uri="{FF2B5EF4-FFF2-40B4-BE49-F238E27FC236}">
                    <a16:creationId xmlns:a16="http://schemas.microsoft.com/office/drawing/2014/main" id="{FCEE8C23-09B4-4441-B902-6E6DCD34C3EC}"/>
                  </a:ext>
                </a:extLst>
              </p14:cNvPr>
              <p14:cNvContentPartPr/>
              <p14:nvPr/>
            </p14:nvContentPartPr>
            <p14:xfrm>
              <a:off x="4470853" y="5441592"/>
              <a:ext cx="696240" cy="186480"/>
            </p14:xfrm>
          </p:contentPart>
        </mc:Choice>
        <mc:Fallback>
          <p:pic>
            <p:nvPicPr>
              <p:cNvPr id="97" name="Freihand 96">
                <a:extLst>
                  <a:ext uri="{FF2B5EF4-FFF2-40B4-BE49-F238E27FC236}">
                    <a16:creationId xmlns:a16="http://schemas.microsoft.com/office/drawing/2014/main" id="{FCEE8C23-09B4-4441-B902-6E6DCD34C3EC}"/>
                  </a:ext>
                </a:extLst>
              </p:cNvPr>
              <p:cNvPicPr/>
              <p:nvPr/>
            </p:nvPicPr>
            <p:blipFill>
              <a:blip r:embed="rId167"/>
              <a:stretch>
                <a:fillRect/>
              </a:stretch>
            </p:blipFill>
            <p:spPr>
              <a:xfrm>
                <a:off x="4466533" y="5437272"/>
                <a:ext cx="704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8" name="Freihand 97">
                <a:extLst>
                  <a:ext uri="{FF2B5EF4-FFF2-40B4-BE49-F238E27FC236}">
                    <a16:creationId xmlns:a16="http://schemas.microsoft.com/office/drawing/2014/main" id="{A22B3B3C-499F-46B2-BC15-25EDD5968791}"/>
                  </a:ext>
                </a:extLst>
              </p14:cNvPr>
              <p14:cNvContentPartPr/>
              <p14:nvPr/>
            </p14:nvContentPartPr>
            <p14:xfrm>
              <a:off x="5198053" y="5330352"/>
              <a:ext cx="247680" cy="262440"/>
            </p14:xfrm>
          </p:contentPart>
        </mc:Choice>
        <mc:Fallback>
          <p:pic>
            <p:nvPicPr>
              <p:cNvPr id="98" name="Freihand 97">
                <a:extLst>
                  <a:ext uri="{FF2B5EF4-FFF2-40B4-BE49-F238E27FC236}">
                    <a16:creationId xmlns:a16="http://schemas.microsoft.com/office/drawing/2014/main" id="{A22B3B3C-499F-46B2-BC15-25EDD5968791}"/>
                  </a:ext>
                </a:extLst>
              </p:cNvPr>
              <p:cNvPicPr/>
              <p:nvPr/>
            </p:nvPicPr>
            <p:blipFill>
              <a:blip r:embed="rId169"/>
              <a:stretch>
                <a:fillRect/>
              </a:stretch>
            </p:blipFill>
            <p:spPr>
              <a:xfrm>
                <a:off x="5193733" y="5326032"/>
                <a:ext cx="2563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9" name="Freihand 98">
                <a:extLst>
                  <a:ext uri="{FF2B5EF4-FFF2-40B4-BE49-F238E27FC236}">
                    <a16:creationId xmlns:a16="http://schemas.microsoft.com/office/drawing/2014/main" id="{E5F5375E-E8B1-45D0-9765-6E7235991B1F}"/>
                  </a:ext>
                </a:extLst>
              </p14:cNvPr>
              <p14:cNvContentPartPr/>
              <p14:nvPr/>
            </p14:nvContentPartPr>
            <p14:xfrm>
              <a:off x="5531773" y="5383992"/>
              <a:ext cx="529560" cy="234720"/>
            </p14:xfrm>
          </p:contentPart>
        </mc:Choice>
        <mc:Fallback>
          <p:pic>
            <p:nvPicPr>
              <p:cNvPr id="99" name="Freihand 98">
                <a:extLst>
                  <a:ext uri="{FF2B5EF4-FFF2-40B4-BE49-F238E27FC236}">
                    <a16:creationId xmlns:a16="http://schemas.microsoft.com/office/drawing/2014/main" id="{E5F5375E-E8B1-45D0-9765-6E7235991B1F}"/>
                  </a:ext>
                </a:extLst>
              </p:cNvPr>
              <p:cNvPicPr/>
              <p:nvPr/>
            </p:nvPicPr>
            <p:blipFill>
              <a:blip r:embed="rId171"/>
              <a:stretch>
                <a:fillRect/>
              </a:stretch>
            </p:blipFill>
            <p:spPr>
              <a:xfrm>
                <a:off x="5527453" y="5379672"/>
                <a:ext cx="5382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0" name="Freihand 99">
                <a:extLst>
                  <a:ext uri="{FF2B5EF4-FFF2-40B4-BE49-F238E27FC236}">
                    <a16:creationId xmlns:a16="http://schemas.microsoft.com/office/drawing/2014/main" id="{F6D885AC-5D7E-4384-85DF-5359ED746390}"/>
                  </a:ext>
                </a:extLst>
              </p14:cNvPr>
              <p14:cNvContentPartPr/>
              <p14:nvPr/>
            </p14:nvContentPartPr>
            <p14:xfrm>
              <a:off x="6130093" y="5356992"/>
              <a:ext cx="303480" cy="244080"/>
            </p14:xfrm>
          </p:contentPart>
        </mc:Choice>
        <mc:Fallback>
          <p:pic>
            <p:nvPicPr>
              <p:cNvPr id="100" name="Freihand 99">
                <a:extLst>
                  <a:ext uri="{FF2B5EF4-FFF2-40B4-BE49-F238E27FC236}">
                    <a16:creationId xmlns:a16="http://schemas.microsoft.com/office/drawing/2014/main" id="{F6D885AC-5D7E-4384-85DF-5359ED746390}"/>
                  </a:ext>
                </a:extLst>
              </p:cNvPr>
              <p:cNvPicPr/>
              <p:nvPr/>
            </p:nvPicPr>
            <p:blipFill>
              <a:blip r:embed="rId173"/>
              <a:stretch>
                <a:fillRect/>
              </a:stretch>
            </p:blipFill>
            <p:spPr>
              <a:xfrm>
                <a:off x="6125773" y="5352672"/>
                <a:ext cx="3121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1" name="Freihand 100">
                <a:extLst>
                  <a:ext uri="{FF2B5EF4-FFF2-40B4-BE49-F238E27FC236}">
                    <a16:creationId xmlns:a16="http://schemas.microsoft.com/office/drawing/2014/main" id="{85ACF26E-D14A-4BE1-9098-82BC38B7744B}"/>
                  </a:ext>
                </a:extLst>
              </p14:cNvPr>
              <p14:cNvContentPartPr/>
              <p14:nvPr/>
            </p14:nvContentPartPr>
            <p14:xfrm>
              <a:off x="6503773" y="5394432"/>
              <a:ext cx="417240" cy="221040"/>
            </p14:xfrm>
          </p:contentPart>
        </mc:Choice>
        <mc:Fallback>
          <p:pic>
            <p:nvPicPr>
              <p:cNvPr id="101" name="Freihand 100">
                <a:extLst>
                  <a:ext uri="{FF2B5EF4-FFF2-40B4-BE49-F238E27FC236}">
                    <a16:creationId xmlns:a16="http://schemas.microsoft.com/office/drawing/2014/main" id="{85ACF26E-D14A-4BE1-9098-82BC38B7744B}"/>
                  </a:ext>
                </a:extLst>
              </p:cNvPr>
              <p:cNvPicPr/>
              <p:nvPr/>
            </p:nvPicPr>
            <p:blipFill>
              <a:blip r:embed="rId175"/>
              <a:stretch>
                <a:fillRect/>
              </a:stretch>
            </p:blipFill>
            <p:spPr>
              <a:xfrm>
                <a:off x="6499453" y="5390112"/>
                <a:ext cx="425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2" name="Freihand 101">
                <a:extLst>
                  <a:ext uri="{FF2B5EF4-FFF2-40B4-BE49-F238E27FC236}">
                    <a16:creationId xmlns:a16="http://schemas.microsoft.com/office/drawing/2014/main" id="{1093E211-68C3-4C24-944D-2A897B2CE9BB}"/>
                  </a:ext>
                </a:extLst>
              </p14:cNvPr>
              <p14:cNvContentPartPr/>
              <p14:nvPr/>
            </p14:nvContentPartPr>
            <p14:xfrm>
              <a:off x="7065373" y="5295432"/>
              <a:ext cx="349560" cy="313200"/>
            </p14:xfrm>
          </p:contentPart>
        </mc:Choice>
        <mc:Fallback>
          <p:pic>
            <p:nvPicPr>
              <p:cNvPr id="102" name="Freihand 101">
                <a:extLst>
                  <a:ext uri="{FF2B5EF4-FFF2-40B4-BE49-F238E27FC236}">
                    <a16:creationId xmlns:a16="http://schemas.microsoft.com/office/drawing/2014/main" id="{1093E211-68C3-4C24-944D-2A897B2CE9BB}"/>
                  </a:ext>
                </a:extLst>
              </p:cNvPr>
              <p:cNvPicPr/>
              <p:nvPr/>
            </p:nvPicPr>
            <p:blipFill>
              <a:blip r:embed="rId177"/>
              <a:stretch>
                <a:fillRect/>
              </a:stretch>
            </p:blipFill>
            <p:spPr>
              <a:xfrm>
                <a:off x="7061053" y="5291112"/>
                <a:ext cx="358200" cy="321840"/>
              </a:xfrm>
              <a:prstGeom prst="rect">
                <a:avLst/>
              </a:prstGeom>
            </p:spPr>
          </p:pic>
        </mc:Fallback>
      </mc:AlternateContent>
      <p:grpSp>
        <p:nvGrpSpPr>
          <p:cNvPr id="142" name="Gruppieren 141">
            <a:extLst>
              <a:ext uri="{FF2B5EF4-FFF2-40B4-BE49-F238E27FC236}">
                <a16:creationId xmlns:a16="http://schemas.microsoft.com/office/drawing/2014/main" id="{AF554D3C-9CE3-4E24-82B1-EE5870D73D1A}"/>
              </a:ext>
            </a:extLst>
          </p:cNvPr>
          <p:cNvGrpSpPr/>
          <p:nvPr/>
        </p:nvGrpSpPr>
        <p:grpSpPr>
          <a:xfrm>
            <a:off x="4144693" y="5743272"/>
            <a:ext cx="4222800" cy="786240"/>
            <a:chOff x="4144693" y="5743272"/>
            <a:chExt cx="4222800" cy="786240"/>
          </a:xfrm>
        </p:grpSpPr>
        <mc:AlternateContent xmlns:mc="http://schemas.openxmlformats.org/markup-compatibility/2006">
          <mc:Choice xmlns:p14="http://schemas.microsoft.com/office/powerpoint/2010/main" Requires="p14">
            <p:contentPart p14:bwMode="auto" r:id="rId178">
              <p14:nvContentPartPr>
                <p14:cNvPr id="103" name="Freihand 102">
                  <a:extLst>
                    <a:ext uri="{FF2B5EF4-FFF2-40B4-BE49-F238E27FC236}">
                      <a16:creationId xmlns:a16="http://schemas.microsoft.com/office/drawing/2014/main" id="{AA08E3CF-CEDD-4049-9F4E-CB0DD76A9402}"/>
                    </a:ext>
                  </a:extLst>
                </p14:cNvPr>
                <p14:cNvContentPartPr/>
                <p14:nvPr/>
              </p14:nvContentPartPr>
              <p14:xfrm>
                <a:off x="4144693" y="5912112"/>
                <a:ext cx="1127520" cy="91080"/>
              </p14:xfrm>
            </p:contentPart>
          </mc:Choice>
          <mc:Fallback>
            <p:pic>
              <p:nvPicPr>
                <p:cNvPr id="103" name="Freihand 102">
                  <a:extLst>
                    <a:ext uri="{FF2B5EF4-FFF2-40B4-BE49-F238E27FC236}">
                      <a16:creationId xmlns:a16="http://schemas.microsoft.com/office/drawing/2014/main" id="{AA08E3CF-CEDD-4049-9F4E-CB0DD76A9402}"/>
                    </a:ext>
                  </a:extLst>
                </p:cNvPr>
                <p:cNvPicPr/>
                <p:nvPr/>
              </p:nvPicPr>
              <p:blipFill>
                <a:blip r:embed="rId179"/>
                <a:stretch>
                  <a:fillRect/>
                </a:stretch>
              </p:blipFill>
              <p:spPr>
                <a:xfrm>
                  <a:off x="4140373" y="5907792"/>
                  <a:ext cx="1136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4" name="Freihand 103">
                  <a:extLst>
                    <a:ext uri="{FF2B5EF4-FFF2-40B4-BE49-F238E27FC236}">
                      <a16:creationId xmlns:a16="http://schemas.microsoft.com/office/drawing/2014/main" id="{A4B60A24-B3DC-4D29-AD61-663A61CD050C}"/>
                    </a:ext>
                  </a:extLst>
                </p14:cNvPr>
                <p14:cNvContentPartPr/>
                <p14:nvPr/>
              </p14:nvContentPartPr>
              <p14:xfrm>
                <a:off x="5157733" y="5811312"/>
                <a:ext cx="360" cy="360"/>
              </p14:xfrm>
            </p:contentPart>
          </mc:Choice>
          <mc:Fallback>
            <p:pic>
              <p:nvPicPr>
                <p:cNvPr id="104" name="Freihand 103">
                  <a:extLst>
                    <a:ext uri="{FF2B5EF4-FFF2-40B4-BE49-F238E27FC236}">
                      <a16:creationId xmlns:a16="http://schemas.microsoft.com/office/drawing/2014/main" id="{A4B60A24-B3DC-4D29-AD61-663A61CD050C}"/>
                    </a:ext>
                  </a:extLst>
                </p:cNvPr>
                <p:cNvPicPr/>
                <p:nvPr/>
              </p:nvPicPr>
              <p:blipFill>
                <a:blip r:embed="rId56"/>
                <a:stretch>
                  <a:fillRect/>
                </a:stretch>
              </p:blipFill>
              <p:spPr>
                <a:xfrm>
                  <a:off x="5153413" y="5806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CE26C394-6FFC-4E9E-BBD1-3FC6812B8D2B}"/>
                    </a:ext>
                  </a:extLst>
                </p14:cNvPr>
                <p14:cNvContentPartPr/>
                <p14:nvPr/>
              </p14:nvContentPartPr>
              <p14:xfrm>
                <a:off x="5314693" y="5804112"/>
                <a:ext cx="53640" cy="223920"/>
              </p14:xfrm>
            </p:contentPart>
          </mc:Choice>
          <mc:Fallback>
            <p:pic>
              <p:nvPicPr>
                <p:cNvPr id="105" name="Freihand 104">
                  <a:extLst>
                    <a:ext uri="{FF2B5EF4-FFF2-40B4-BE49-F238E27FC236}">
                      <a16:creationId xmlns:a16="http://schemas.microsoft.com/office/drawing/2014/main" id="{CE26C394-6FFC-4E9E-BBD1-3FC6812B8D2B}"/>
                    </a:ext>
                  </a:extLst>
                </p:cNvPr>
                <p:cNvPicPr/>
                <p:nvPr/>
              </p:nvPicPr>
              <p:blipFill>
                <a:blip r:embed="rId182"/>
                <a:stretch>
                  <a:fillRect/>
                </a:stretch>
              </p:blipFill>
              <p:spPr>
                <a:xfrm>
                  <a:off x="5310373" y="5799792"/>
                  <a:ext cx="622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9CFEF0CB-F83C-4300-B9D7-197517C59050}"/>
                    </a:ext>
                  </a:extLst>
                </p14:cNvPr>
                <p14:cNvContentPartPr/>
                <p14:nvPr/>
              </p14:nvContentPartPr>
              <p14:xfrm>
                <a:off x="5216773" y="5798712"/>
                <a:ext cx="221040" cy="100440"/>
              </p14:xfrm>
            </p:contentPart>
          </mc:Choice>
          <mc:Fallback>
            <p:pic>
              <p:nvPicPr>
                <p:cNvPr id="106" name="Freihand 105">
                  <a:extLst>
                    <a:ext uri="{FF2B5EF4-FFF2-40B4-BE49-F238E27FC236}">
                      <a16:creationId xmlns:a16="http://schemas.microsoft.com/office/drawing/2014/main" id="{9CFEF0CB-F83C-4300-B9D7-197517C59050}"/>
                    </a:ext>
                  </a:extLst>
                </p:cNvPr>
                <p:cNvPicPr/>
                <p:nvPr/>
              </p:nvPicPr>
              <p:blipFill>
                <a:blip r:embed="rId184"/>
                <a:stretch>
                  <a:fillRect/>
                </a:stretch>
              </p:blipFill>
              <p:spPr>
                <a:xfrm>
                  <a:off x="5212453" y="5794392"/>
                  <a:ext cx="229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FEF5F8D5-4487-4341-86A8-B96035C112F4}"/>
                    </a:ext>
                  </a:extLst>
                </p14:cNvPr>
                <p14:cNvContentPartPr/>
                <p14:nvPr/>
              </p14:nvContentPartPr>
              <p14:xfrm>
                <a:off x="5441053" y="5869992"/>
                <a:ext cx="226080" cy="114120"/>
              </p14:xfrm>
            </p:contentPart>
          </mc:Choice>
          <mc:Fallback>
            <p:pic>
              <p:nvPicPr>
                <p:cNvPr id="107" name="Freihand 106">
                  <a:extLst>
                    <a:ext uri="{FF2B5EF4-FFF2-40B4-BE49-F238E27FC236}">
                      <a16:creationId xmlns:a16="http://schemas.microsoft.com/office/drawing/2014/main" id="{FEF5F8D5-4487-4341-86A8-B96035C112F4}"/>
                    </a:ext>
                  </a:extLst>
                </p:cNvPr>
                <p:cNvPicPr/>
                <p:nvPr/>
              </p:nvPicPr>
              <p:blipFill>
                <a:blip r:embed="rId186"/>
                <a:stretch>
                  <a:fillRect/>
                </a:stretch>
              </p:blipFill>
              <p:spPr>
                <a:xfrm>
                  <a:off x="5436733" y="5865672"/>
                  <a:ext cx="234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01AFE6BF-8283-4E9B-93DA-404FAACB6978}"/>
                    </a:ext>
                  </a:extLst>
                </p14:cNvPr>
                <p14:cNvContentPartPr/>
                <p14:nvPr/>
              </p14:nvContentPartPr>
              <p14:xfrm>
                <a:off x="5645533" y="5809152"/>
                <a:ext cx="188640" cy="158040"/>
              </p14:xfrm>
            </p:contentPart>
          </mc:Choice>
          <mc:Fallback>
            <p:pic>
              <p:nvPicPr>
                <p:cNvPr id="108" name="Freihand 107">
                  <a:extLst>
                    <a:ext uri="{FF2B5EF4-FFF2-40B4-BE49-F238E27FC236}">
                      <a16:creationId xmlns:a16="http://schemas.microsoft.com/office/drawing/2014/main" id="{01AFE6BF-8283-4E9B-93DA-404FAACB6978}"/>
                    </a:ext>
                  </a:extLst>
                </p:cNvPr>
                <p:cNvPicPr/>
                <p:nvPr/>
              </p:nvPicPr>
              <p:blipFill>
                <a:blip r:embed="rId188"/>
                <a:stretch>
                  <a:fillRect/>
                </a:stretch>
              </p:blipFill>
              <p:spPr>
                <a:xfrm>
                  <a:off x="5641213" y="5804832"/>
                  <a:ext cx="197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84C7F4A6-1836-4FCD-9179-9109C4C012DC}"/>
                    </a:ext>
                  </a:extLst>
                </p14:cNvPr>
                <p14:cNvContentPartPr/>
                <p14:nvPr/>
              </p14:nvContentPartPr>
              <p14:xfrm>
                <a:off x="5804653" y="5830032"/>
                <a:ext cx="140040" cy="129240"/>
              </p14:xfrm>
            </p:contentPart>
          </mc:Choice>
          <mc:Fallback>
            <p:pic>
              <p:nvPicPr>
                <p:cNvPr id="109" name="Freihand 108">
                  <a:extLst>
                    <a:ext uri="{FF2B5EF4-FFF2-40B4-BE49-F238E27FC236}">
                      <a16:creationId xmlns:a16="http://schemas.microsoft.com/office/drawing/2014/main" id="{84C7F4A6-1836-4FCD-9179-9109C4C012DC}"/>
                    </a:ext>
                  </a:extLst>
                </p:cNvPr>
                <p:cNvPicPr/>
                <p:nvPr/>
              </p:nvPicPr>
              <p:blipFill>
                <a:blip r:embed="rId190"/>
                <a:stretch>
                  <a:fillRect/>
                </a:stretch>
              </p:blipFill>
              <p:spPr>
                <a:xfrm>
                  <a:off x="5800333" y="5825712"/>
                  <a:ext cx="148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CF2E8A9D-6D2E-4B4D-AAEA-9851A2D3A82B}"/>
                    </a:ext>
                  </a:extLst>
                </p14:cNvPr>
                <p14:cNvContentPartPr/>
                <p14:nvPr/>
              </p14:nvContentPartPr>
              <p14:xfrm>
                <a:off x="6063853" y="5790432"/>
                <a:ext cx="358200" cy="146520"/>
              </p14:xfrm>
            </p:contentPart>
          </mc:Choice>
          <mc:Fallback>
            <p:pic>
              <p:nvPicPr>
                <p:cNvPr id="110" name="Freihand 109">
                  <a:extLst>
                    <a:ext uri="{FF2B5EF4-FFF2-40B4-BE49-F238E27FC236}">
                      <a16:creationId xmlns:a16="http://schemas.microsoft.com/office/drawing/2014/main" id="{CF2E8A9D-6D2E-4B4D-AAEA-9851A2D3A82B}"/>
                    </a:ext>
                  </a:extLst>
                </p:cNvPr>
                <p:cNvPicPr/>
                <p:nvPr/>
              </p:nvPicPr>
              <p:blipFill>
                <a:blip r:embed="rId192"/>
                <a:stretch>
                  <a:fillRect/>
                </a:stretch>
              </p:blipFill>
              <p:spPr>
                <a:xfrm>
                  <a:off x="6059533" y="5786112"/>
                  <a:ext cx="366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9930AC95-E0B9-4E1D-B887-06589B2CF1C3}"/>
                    </a:ext>
                  </a:extLst>
                </p14:cNvPr>
                <p14:cNvContentPartPr/>
                <p14:nvPr/>
              </p14:nvContentPartPr>
              <p14:xfrm>
                <a:off x="6588013" y="5765232"/>
                <a:ext cx="163800" cy="150120"/>
              </p14:xfrm>
            </p:contentPart>
          </mc:Choice>
          <mc:Fallback>
            <p:pic>
              <p:nvPicPr>
                <p:cNvPr id="111" name="Freihand 110">
                  <a:extLst>
                    <a:ext uri="{FF2B5EF4-FFF2-40B4-BE49-F238E27FC236}">
                      <a16:creationId xmlns:a16="http://schemas.microsoft.com/office/drawing/2014/main" id="{9930AC95-E0B9-4E1D-B887-06589B2CF1C3}"/>
                    </a:ext>
                  </a:extLst>
                </p:cNvPr>
                <p:cNvPicPr/>
                <p:nvPr/>
              </p:nvPicPr>
              <p:blipFill>
                <a:blip r:embed="rId194"/>
                <a:stretch>
                  <a:fillRect/>
                </a:stretch>
              </p:blipFill>
              <p:spPr>
                <a:xfrm>
                  <a:off x="6583693" y="5760912"/>
                  <a:ext cx="172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C1FC8C0F-1C3E-472E-ABDD-13E242E21770}"/>
                    </a:ext>
                  </a:extLst>
                </p14:cNvPr>
                <p14:cNvContentPartPr/>
                <p14:nvPr/>
              </p14:nvContentPartPr>
              <p14:xfrm>
                <a:off x="6689893" y="5818152"/>
                <a:ext cx="214560" cy="95040"/>
              </p14:xfrm>
            </p:contentPart>
          </mc:Choice>
          <mc:Fallback>
            <p:pic>
              <p:nvPicPr>
                <p:cNvPr id="112" name="Freihand 111">
                  <a:extLst>
                    <a:ext uri="{FF2B5EF4-FFF2-40B4-BE49-F238E27FC236}">
                      <a16:creationId xmlns:a16="http://schemas.microsoft.com/office/drawing/2014/main" id="{C1FC8C0F-1C3E-472E-ABDD-13E242E21770}"/>
                    </a:ext>
                  </a:extLst>
                </p:cNvPr>
                <p:cNvPicPr/>
                <p:nvPr/>
              </p:nvPicPr>
              <p:blipFill>
                <a:blip r:embed="rId196"/>
                <a:stretch>
                  <a:fillRect/>
                </a:stretch>
              </p:blipFill>
              <p:spPr>
                <a:xfrm>
                  <a:off x="6685573" y="5813832"/>
                  <a:ext cx="223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21739447-503A-418E-A03F-7B5FFF07413F}"/>
                    </a:ext>
                  </a:extLst>
                </p14:cNvPr>
                <p14:cNvContentPartPr/>
                <p14:nvPr/>
              </p14:nvContentPartPr>
              <p14:xfrm>
                <a:off x="6952333" y="5815632"/>
                <a:ext cx="399960" cy="91080"/>
              </p14:xfrm>
            </p:contentPart>
          </mc:Choice>
          <mc:Fallback>
            <p:pic>
              <p:nvPicPr>
                <p:cNvPr id="115" name="Freihand 114">
                  <a:extLst>
                    <a:ext uri="{FF2B5EF4-FFF2-40B4-BE49-F238E27FC236}">
                      <a16:creationId xmlns:a16="http://schemas.microsoft.com/office/drawing/2014/main" id="{21739447-503A-418E-A03F-7B5FFF07413F}"/>
                    </a:ext>
                  </a:extLst>
                </p:cNvPr>
                <p:cNvPicPr/>
                <p:nvPr/>
              </p:nvPicPr>
              <p:blipFill>
                <a:blip r:embed="rId198"/>
                <a:stretch>
                  <a:fillRect/>
                </a:stretch>
              </p:blipFill>
              <p:spPr>
                <a:xfrm>
                  <a:off x="6948013" y="5811312"/>
                  <a:ext cx="408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F194040D-0774-4009-9187-7D1370779CB8}"/>
                    </a:ext>
                  </a:extLst>
                </p14:cNvPr>
                <p14:cNvContentPartPr/>
                <p14:nvPr/>
              </p14:nvContentPartPr>
              <p14:xfrm>
                <a:off x="7377133" y="5743272"/>
                <a:ext cx="286200" cy="113400"/>
              </p14:xfrm>
            </p:contentPart>
          </mc:Choice>
          <mc:Fallback>
            <p:pic>
              <p:nvPicPr>
                <p:cNvPr id="116" name="Freihand 115">
                  <a:extLst>
                    <a:ext uri="{FF2B5EF4-FFF2-40B4-BE49-F238E27FC236}">
                      <a16:creationId xmlns:a16="http://schemas.microsoft.com/office/drawing/2014/main" id="{F194040D-0774-4009-9187-7D1370779CB8}"/>
                    </a:ext>
                  </a:extLst>
                </p:cNvPr>
                <p:cNvPicPr/>
                <p:nvPr/>
              </p:nvPicPr>
              <p:blipFill>
                <a:blip r:embed="rId200"/>
                <a:stretch>
                  <a:fillRect/>
                </a:stretch>
              </p:blipFill>
              <p:spPr>
                <a:xfrm>
                  <a:off x="7372813" y="5738952"/>
                  <a:ext cx="294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43A13FA5-00FF-44CC-9ADD-3893FB5E8FCF}"/>
                    </a:ext>
                  </a:extLst>
                </p14:cNvPr>
                <p14:cNvContentPartPr/>
                <p14:nvPr/>
              </p14:nvContentPartPr>
              <p14:xfrm>
                <a:off x="7687453" y="5783232"/>
                <a:ext cx="91800" cy="74880"/>
              </p14:xfrm>
            </p:contentPart>
          </mc:Choice>
          <mc:Fallback>
            <p:pic>
              <p:nvPicPr>
                <p:cNvPr id="117" name="Freihand 116">
                  <a:extLst>
                    <a:ext uri="{FF2B5EF4-FFF2-40B4-BE49-F238E27FC236}">
                      <a16:creationId xmlns:a16="http://schemas.microsoft.com/office/drawing/2014/main" id="{43A13FA5-00FF-44CC-9ADD-3893FB5E8FCF}"/>
                    </a:ext>
                  </a:extLst>
                </p:cNvPr>
                <p:cNvPicPr/>
                <p:nvPr/>
              </p:nvPicPr>
              <p:blipFill>
                <a:blip r:embed="rId202"/>
                <a:stretch>
                  <a:fillRect/>
                </a:stretch>
              </p:blipFill>
              <p:spPr>
                <a:xfrm>
                  <a:off x="7683133" y="5778912"/>
                  <a:ext cx="100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8" name="Freihand 117">
                  <a:extLst>
                    <a:ext uri="{FF2B5EF4-FFF2-40B4-BE49-F238E27FC236}">
                      <a16:creationId xmlns:a16="http://schemas.microsoft.com/office/drawing/2014/main" id="{21F0D71E-EAEC-4BCB-BBD3-5FBE767229AC}"/>
                    </a:ext>
                  </a:extLst>
                </p14:cNvPr>
                <p14:cNvContentPartPr/>
                <p14:nvPr/>
              </p14:nvContentPartPr>
              <p14:xfrm>
                <a:off x="7650733" y="5780712"/>
                <a:ext cx="163440" cy="219960"/>
              </p14:xfrm>
            </p:contentPart>
          </mc:Choice>
          <mc:Fallback>
            <p:pic>
              <p:nvPicPr>
                <p:cNvPr id="118" name="Freihand 117">
                  <a:extLst>
                    <a:ext uri="{FF2B5EF4-FFF2-40B4-BE49-F238E27FC236}">
                      <a16:creationId xmlns:a16="http://schemas.microsoft.com/office/drawing/2014/main" id="{21F0D71E-EAEC-4BCB-BBD3-5FBE767229AC}"/>
                    </a:ext>
                  </a:extLst>
                </p:cNvPr>
                <p:cNvPicPr/>
                <p:nvPr/>
              </p:nvPicPr>
              <p:blipFill>
                <a:blip r:embed="rId204"/>
                <a:stretch>
                  <a:fillRect/>
                </a:stretch>
              </p:blipFill>
              <p:spPr>
                <a:xfrm>
                  <a:off x="7646413" y="5776392"/>
                  <a:ext cx="1720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F5514298-3ABF-4B65-9087-20AF024110C9}"/>
                    </a:ext>
                  </a:extLst>
                </p14:cNvPr>
                <p14:cNvContentPartPr/>
                <p14:nvPr/>
              </p14:nvContentPartPr>
              <p14:xfrm>
                <a:off x="7808773" y="5772792"/>
                <a:ext cx="86760" cy="82440"/>
              </p14:xfrm>
            </p:contentPart>
          </mc:Choice>
          <mc:Fallback>
            <p:pic>
              <p:nvPicPr>
                <p:cNvPr id="119" name="Freihand 118">
                  <a:extLst>
                    <a:ext uri="{FF2B5EF4-FFF2-40B4-BE49-F238E27FC236}">
                      <a16:creationId xmlns:a16="http://schemas.microsoft.com/office/drawing/2014/main" id="{F5514298-3ABF-4B65-9087-20AF024110C9}"/>
                    </a:ext>
                  </a:extLst>
                </p:cNvPr>
                <p:cNvPicPr/>
                <p:nvPr/>
              </p:nvPicPr>
              <p:blipFill>
                <a:blip r:embed="rId206"/>
                <a:stretch>
                  <a:fillRect/>
                </a:stretch>
              </p:blipFill>
              <p:spPr>
                <a:xfrm>
                  <a:off x="7804453" y="5768472"/>
                  <a:ext cx="95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Freihand 119">
                  <a:extLst>
                    <a:ext uri="{FF2B5EF4-FFF2-40B4-BE49-F238E27FC236}">
                      <a16:creationId xmlns:a16="http://schemas.microsoft.com/office/drawing/2014/main" id="{F7B7E017-7288-4D12-BDB5-C31AD0376691}"/>
                    </a:ext>
                  </a:extLst>
                </p14:cNvPr>
                <p14:cNvContentPartPr/>
                <p14:nvPr/>
              </p14:nvContentPartPr>
              <p14:xfrm>
                <a:off x="7921093" y="5799432"/>
                <a:ext cx="47160" cy="2520"/>
              </p14:xfrm>
            </p:contentPart>
          </mc:Choice>
          <mc:Fallback>
            <p:pic>
              <p:nvPicPr>
                <p:cNvPr id="120" name="Freihand 119">
                  <a:extLst>
                    <a:ext uri="{FF2B5EF4-FFF2-40B4-BE49-F238E27FC236}">
                      <a16:creationId xmlns:a16="http://schemas.microsoft.com/office/drawing/2014/main" id="{F7B7E017-7288-4D12-BDB5-C31AD0376691}"/>
                    </a:ext>
                  </a:extLst>
                </p:cNvPr>
                <p:cNvPicPr/>
                <p:nvPr/>
              </p:nvPicPr>
              <p:blipFill>
                <a:blip r:embed="rId208"/>
                <a:stretch>
                  <a:fillRect/>
                </a:stretch>
              </p:blipFill>
              <p:spPr>
                <a:xfrm>
                  <a:off x="7916773" y="5795112"/>
                  <a:ext cx="55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6BDA3023-79AF-47AB-8F8E-EA6977FF6EA8}"/>
                    </a:ext>
                  </a:extLst>
                </p14:cNvPr>
                <p14:cNvContentPartPr/>
                <p14:nvPr/>
              </p14:nvContentPartPr>
              <p14:xfrm>
                <a:off x="6008053" y="6114432"/>
                <a:ext cx="160560" cy="126000"/>
              </p14:xfrm>
            </p:contentPart>
          </mc:Choice>
          <mc:Fallback>
            <p:pic>
              <p:nvPicPr>
                <p:cNvPr id="121" name="Freihand 120">
                  <a:extLst>
                    <a:ext uri="{FF2B5EF4-FFF2-40B4-BE49-F238E27FC236}">
                      <a16:creationId xmlns:a16="http://schemas.microsoft.com/office/drawing/2014/main" id="{6BDA3023-79AF-47AB-8F8E-EA6977FF6EA8}"/>
                    </a:ext>
                  </a:extLst>
                </p:cNvPr>
                <p:cNvPicPr/>
                <p:nvPr/>
              </p:nvPicPr>
              <p:blipFill>
                <a:blip r:embed="rId210"/>
                <a:stretch>
                  <a:fillRect/>
                </a:stretch>
              </p:blipFill>
              <p:spPr>
                <a:xfrm>
                  <a:off x="6003733" y="6110112"/>
                  <a:ext cx="169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583EC01E-8935-4DE9-89CD-FB80CAF14A32}"/>
                    </a:ext>
                  </a:extLst>
                </p14:cNvPr>
                <p14:cNvContentPartPr/>
                <p14:nvPr/>
              </p14:nvContentPartPr>
              <p14:xfrm>
                <a:off x="6106693" y="6161232"/>
                <a:ext cx="399960" cy="64800"/>
              </p14:xfrm>
            </p:contentPart>
          </mc:Choice>
          <mc:Fallback>
            <p:pic>
              <p:nvPicPr>
                <p:cNvPr id="123" name="Freihand 122">
                  <a:extLst>
                    <a:ext uri="{FF2B5EF4-FFF2-40B4-BE49-F238E27FC236}">
                      <a16:creationId xmlns:a16="http://schemas.microsoft.com/office/drawing/2014/main" id="{583EC01E-8935-4DE9-89CD-FB80CAF14A32}"/>
                    </a:ext>
                  </a:extLst>
                </p:cNvPr>
                <p:cNvPicPr/>
                <p:nvPr/>
              </p:nvPicPr>
              <p:blipFill>
                <a:blip r:embed="rId212"/>
                <a:stretch>
                  <a:fillRect/>
                </a:stretch>
              </p:blipFill>
              <p:spPr>
                <a:xfrm>
                  <a:off x="6102373" y="6156912"/>
                  <a:ext cx="408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BCD50217-ED59-4466-A760-5BAAC80D8001}"/>
                    </a:ext>
                  </a:extLst>
                </p14:cNvPr>
                <p14:cNvContentPartPr/>
                <p14:nvPr/>
              </p14:nvContentPartPr>
              <p14:xfrm>
                <a:off x="6499093" y="6140712"/>
                <a:ext cx="101160" cy="191160"/>
              </p14:xfrm>
            </p:contentPart>
          </mc:Choice>
          <mc:Fallback>
            <p:pic>
              <p:nvPicPr>
                <p:cNvPr id="124" name="Freihand 123">
                  <a:extLst>
                    <a:ext uri="{FF2B5EF4-FFF2-40B4-BE49-F238E27FC236}">
                      <a16:creationId xmlns:a16="http://schemas.microsoft.com/office/drawing/2014/main" id="{BCD50217-ED59-4466-A760-5BAAC80D8001}"/>
                    </a:ext>
                  </a:extLst>
                </p:cNvPr>
                <p:cNvPicPr/>
                <p:nvPr/>
              </p:nvPicPr>
              <p:blipFill>
                <a:blip r:embed="rId214"/>
                <a:stretch>
                  <a:fillRect/>
                </a:stretch>
              </p:blipFill>
              <p:spPr>
                <a:xfrm>
                  <a:off x="6494773" y="6136392"/>
                  <a:ext cx="109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5F488F0F-54DC-4BCA-8565-C5E3C7AA9640}"/>
                    </a:ext>
                  </a:extLst>
                </p14:cNvPr>
                <p14:cNvContentPartPr/>
                <p14:nvPr/>
              </p14:nvContentPartPr>
              <p14:xfrm>
                <a:off x="6616813" y="6073032"/>
                <a:ext cx="803160" cy="136440"/>
              </p14:xfrm>
            </p:contentPart>
          </mc:Choice>
          <mc:Fallback>
            <p:pic>
              <p:nvPicPr>
                <p:cNvPr id="126" name="Freihand 125">
                  <a:extLst>
                    <a:ext uri="{FF2B5EF4-FFF2-40B4-BE49-F238E27FC236}">
                      <a16:creationId xmlns:a16="http://schemas.microsoft.com/office/drawing/2014/main" id="{5F488F0F-54DC-4BCA-8565-C5E3C7AA9640}"/>
                    </a:ext>
                  </a:extLst>
                </p:cNvPr>
                <p:cNvPicPr/>
                <p:nvPr/>
              </p:nvPicPr>
              <p:blipFill>
                <a:blip r:embed="rId216"/>
                <a:stretch>
                  <a:fillRect/>
                </a:stretch>
              </p:blipFill>
              <p:spPr>
                <a:xfrm>
                  <a:off x="6612493" y="6068712"/>
                  <a:ext cx="811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E9807885-7FA0-4EDB-A1D4-944305D577E7}"/>
                    </a:ext>
                  </a:extLst>
                </p14:cNvPr>
                <p14:cNvContentPartPr/>
                <p14:nvPr/>
              </p14:nvContentPartPr>
              <p14:xfrm>
                <a:off x="7509253" y="6031992"/>
                <a:ext cx="127080" cy="137880"/>
              </p14:xfrm>
            </p:contentPart>
          </mc:Choice>
          <mc:Fallback>
            <p:pic>
              <p:nvPicPr>
                <p:cNvPr id="128" name="Freihand 127">
                  <a:extLst>
                    <a:ext uri="{FF2B5EF4-FFF2-40B4-BE49-F238E27FC236}">
                      <a16:creationId xmlns:a16="http://schemas.microsoft.com/office/drawing/2014/main" id="{E9807885-7FA0-4EDB-A1D4-944305D577E7}"/>
                    </a:ext>
                  </a:extLst>
                </p:cNvPr>
                <p:cNvPicPr/>
                <p:nvPr/>
              </p:nvPicPr>
              <p:blipFill>
                <a:blip r:embed="rId218"/>
                <a:stretch>
                  <a:fillRect/>
                </a:stretch>
              </p:blipFill>
              <p:spPr>
                <a:xfrm>
                  <a:off x="7504933" y="6027672"/>
                  <a:ext cx="135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7BD9BA6B-4C90-433F-9CB4-08F470A89240}"/>
                    </a:ext>
                  </a:extLst>
                </p14:cNvPr>
                <p14:cNvContentPartPr/>
                <p14:nvPr/>
              </p14:nvContentPartPr>
              <p14:xfrm>
                <a:off x="7679893" y="6084552"/>
                <a:ext cx="96840" cy="115200"/>
              </p14:xfrm>
            </p:contentPart>
          </mc:Choice>
          <mc:Fallback>
            <p:pic>
              <p:nvPicPr>
                <p:cNvPr id="129" name="Freihand 128">
                  <a:extLst>
                    <a:ext uri="{FF2B5EF4-FFF2-40B4-BE49-F238E27FC236}">
                      <a16:creationId xmlns:a16="http://schemas.microsoft.com/office/drawing/2014/main" id="{7BD9BA6B-4C90-433F-9CB4-08F470A89240}"/>
                    </a:ext>
                  </a:extLst>
                </p:cNvPr>
                <p:cNvPicPr/>
                <p:nvPr/>
              </p:nvPicPr>
              <p:blipFill>
                <a:blip r:embed="rId220"/>
                <a:stretch>
                  <a:fillRect/>
                </a:stretch>
              </p:blipFill>
              <p:spPr>
                <a:xfrm>
                  <a:off x="7675573" y="6080232"/>
                  <a:ext cx="105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633B25E5-0EC5-41ED-8F5D-9F5F4B058A9E}"/>
                    </a:ext>
                  </a:extLst>
                </p14:cNvPr>
                <p14:cNvContentPartPr/>
                <p14:nvPr/>
              </p14:nvContentPartPr>
              <p14:xfrm>
                <a:off x="7796893" y="6001392"/>
                <a:ext cx="570600" cy="178560"/>
              </p14:xfrm>
            </p:contentPart>
          </mc:Choice>
          <mc:Fallback>
            <p:pic>
              <p:nvPicPr>
                <p:cNvPr id="130" name="Freihand 129">
                  <a:extLst>
                    <a:ext uri="{FF2B5EF4-FFF2-40B4-BE49-F238E27FC236}">
                      <a16:creationId xmlns:a16="http://schemas.microsoft.com/office/drawing/2014/main" id="{633B25E5-0EC5-41ED-8F5D-9F5F4B058A9E}"/>
                    </a:ext>
                  </a:extLst>
                </p:cNvPr>
                <p:cNvPicPr/>
                <p:nvPr/>
              </p:nvPicPr>
              <p:blipFill>
                <a:blip r:embed="rId222"/>
                <a:stretch>
                  <a:fillRect/>
                </a:stretch>
              </p:blipFill>
              <p:spPr>
                <a:xfrm>
                  <a:off x="7792573" y="5997072"/>
                  <a:ext cx="579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4E8A04B0-FC99-476C-A0F6-64CD0FE119F2}"/>
                    </a:ext>
                  </a:extLst>
                </p14:cNvPr>
                <p14:cNvContentPartPr/>
                <p14:nvPr/>
              </p14:nvContentPartPr>
              <p14:xfrm>
                <a:off x="6204253" y="6463992"/>
                <a:ext cx="219960" cy="65520"/>
              </p14:xfrm>
            </p:contentPart>
          </mc:Choice>
          <mc:Fallback>
            <p:pic>
              <p:nvPicPr>
                <p:cNvPr id="131" name="Freihand 130">
                  <a:extLst>
                    <a:ext uri="{FF2B5EF4-FFF2-40B4-BE49-F238E27FC236}">
                      <a16:creationId xmlns:a16="http://schemas.microsoft.com/office/drawing/2014/main" id="{4E8A04B0-FC99-476C-A0F6-64CD0FE119F2}"/>
                    </a:ext>
                  </a:extLst>
                </p:cNvPr>
                <p:cNvPicPr/>
                <p:nvPr/>
              </p:nvPicPr>
              <p:blipFill>
                <a:blip r:embed="rId224"/>
                <a:stretch>
                  <a:fillRect/>
                </a:stretch>
              </p:blipFill>
              <p:spPr>
                <a:xfrm>
                  <a:off x="6199933" y="6459672"/>
                  <a:ext cx="228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0642E024-670A-4FB1-8421-3361AA76DBAE}"/>
                    </a:ext>
                  </a:extLst>
                </p14:cNvPr>
                <p14:cNvContentPartPr/>
                <p14:nvPr/>
              </p14:nvContentPartPr>
              <p14:xfrm>
                <a:off x="6339973" y="6379752"/>
                <a:ext cx="29520" cy="12240"/>
              </p14:xfrm>
            </p:contentPart>
          </mc:Choice>
          <mc:Fallback>
            <p:pic>
              <p:nvPicPr>
                <p:cNvPr id="132" name="Freihand 131">
                  <a:extLst>
                    <a:ext uri="{FF2B5EF4-FFF2-40B4-BE49-F238E27FC236}">
                      <a16:creationId xmlns:a16="http://schemas.microsoft.com/office/drawing/2014/main" id="{0642E024-670A-4FB1-8421-3361AA76DBAE}"/>
                    </a:ext>
                  </a:extLst>
                </p:cNvPr>
                <p:cNvPicPr/>
                <p:nvPr/>
              </p:nvPicPr>
              <p:blipFill>
                <a:blip r:embed="rId226"/>
                <a:stretch>
                  <a:fillRect/>
                </a:stretch>
              </p:blipFill>
              <p:spPr>
                <a:xfrm>
                  <a:off x="6335653" y="6375432"/>
                  <a:ext cx="38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5DC397F7-7551-4C22-919C-48521CA3D085}"/>
                    </a:ext>
                  </a:extLst>
                </p14:cNvPr>
                <p14:cNvContentPartPr/>
                <p14:nvPr/>
              </p14:nvContentPartPr>
              <p14:xfrm>
                <a:off x="6532573" y="6360312"/>
                <a:ext cx="187920" cy="150480"/>
              </p14:xfrm>
            </p:contentPart>
          </mc:Choice>
          <mc:Fallback>
            <p:pic>
              <p:nvPicPr>
                <p:cNvPr id="133" name="Freihand 132">
                  <a:extLst>
                    <a:ext uri="{FF2B5EF4-FFF2-40B4-BE49-F238E27FC236}">
                      <a16:creationId xmlns:a16="http://schemas.microsoft.com/office/drawing/2014/main" id="{5DC397F7-7551-4C22-919C-48521CA3D085}"/>
                    </a:ext>
                  </a:extLst>
                </p:cNvPr>
                <p:cNvPicPr/>
                <p:nvPr/>
              </p:nvPicPr>
              <p:blipFill>
                <a:blip r:embed="rId228"/>
                <a:stretch>
                  <a:fillRect/>
                </a:stretch>
              </p:blipFill>
              <p:spPr>
                <a:xfrm>
                  <a:off x="6528253" y="6355992"/>
                  <a:ext cx="196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AE4FDF10-ED05-4A1F-8211-9E45E1E8C8C3}"/>
                    </a:ext>
                  </a:extLst>
                </p14:cNvPr>
                <p14:cNvContentPartPr/>
                <p14:nvPr/>
              </p14:nvContentPartPr>
              <p14:xfrm>
                <a:off x="6795733" y="6396312"/>
                <a:ext cx="154800" cy="109440"/>
              </p14:xfrm>
            </p:contentPart>
          </mc:Choice>
          <mc:Fallback>
            <p:pic>
              <p:nvPicPr>
                <p:cNvPr id="134" name="Freihand 133">
                  <a:extLst>
                    <a:ext uri="{FF2B5EF4-FFF2-40B4-BE49-F238E27FC236}">
                      <a16:creationId xmlns:a16="http://schemas.microsoft.com/office/drawing/2014/main" id="{AE4FDF10-ED05-4A1F-8211-9E45E1E8C8C3}"/>
                    </a:ext>
                  </a:extLst>
                </p:cNvPr>
                <p:cNvPicPr/>
                <p:nvPr/>
              </p:nvPicPr>
              <p:blipFill>
                <a:blip r:embed="rId230"/>
                <a:stretch>
                  <a:fillRect/>
                </a:stretch>
              </p:blipFill>
              <p:spPr>
                <a:xfrm>
                  <a:off x="6791413" y="6391992"/>
                  <a:ext cx="163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CD098E67-CCD9-47EB-AEB1-A6FF5254D575}"/>
                    </a:ext>
                  </a:extLst>
                </p14:cNvPr>
                <p14:cNvContentPartPr/>
                <p14:nvPr/>
              </p14:nvContentPartPr>
              <p14:xfrm>
                <a:off x="6953053" y="6349512"/>
                <a:ext cx="155520" cy="125280"/>
              </p14:xfrm>
            </p:contentPart>
          </mc:Choice>
          <mc:Fallback>
            <p:pic>
              <p:nvPicPr>
                <p:cNvPr id="135" name="Freihand 134">
                  <a:extLst>
                    <a:ext uri="{FF2B5EF4-FFF2-40B4-BE49-F238E27FC236}">
                      <a16:creationId xmlns:a16="http://schemas.microsoft.com/office/drawing/2014/main" id="{CD098E67-CCD9-47EB-AEB1-A6FF5254D575}"/>
                    </a:ext>
                  </a:extLst>
                </p:cNvPr>
                <p:cNvPicPr/>
                <p:nvPr/>
              </p:nvPicPr>
              <p:blipFill>
                <a:blip r:embed="rId232"/>
                <a:stretch>
                  <a:fillRect/>
                </a:stretch>
              </p:blipFill>
              <p:spPr>
                <a:xfrm>
                  <a:off x="6948733" y="6345192"/>
                  <a:ext cx="164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609B77B9-C923-4657-9E66-ABBEBA970ABD}"/>
                    </a:ext>
                  </a:extLst>
                </p14:cNvPr>
                <p14:cNvContentPartPr/>
                <p14:nvPr/>
              </p14:nvContentPartPr>
              <p14:xfrm>
                <a:off x="6910213" y="6309912"/>
                <a:ext cx="29160" cy="200880"/>
              </p14:xfrm>
            </p:contentPart>
          </mc:Choice>
          <mc:Fallback>
            <p:pic>
              <p:nvPicPr>
                <p:cNvPr id="136" name="Freihand 135">
                  <a:extLst>
                    <a:ext uri="{FF2B5EF4-FFF2-40B4-BE49-F238E27FC236}">
                      <a16:creationId xmlns:a16="http://schemas.microsoft.com/office/drawing/2014/main" id="{609B77B9-C923-4657-9E66-ABBEBA970ABD}"/>
                    </a:ext>
                  </a:extLst>
                </p:cNvPr>
                <p:cNvPicPr/>
                <p:nvPr/>
              </p:nvPicPr>
              <p:blipFill>
                <a:blip r:embed="rId234"/>
                <a:stretch>
                  <a:fillRect/>
                </a:stretch>
              </p:blipFill>
              <p:spPr>
                <a:xfrm>
                  <a:off x="6905893" y="6305592"/>
                  <a:ext cx="37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94FF0487-40BB-41E7-BB32-A20D60D05724}"/>
                    </a:ext>
                  </a:extLst>
                </p14:cNvPr>
                <p14:cNvContentPartPr/>
                <p14:nvPr/>
              </p14:nvContentPartPr>
              <p14:xfrm>
                <a:off x="7243213" y="6344472"/>
                <a:ext cx="110160" cy="139680"/>
              </p14:xfrm>
            </p:contentPart>
          </mc:Choice>
          <mc:Fallback>
            <p:pic>
              <p:nvPicPr>
                <p:cNvPr id="137" name="Freihand 136">
                  <a:extLst>
                    <a:ext uri="{FF2B5EF4-FFF2-40B4-BE49-F238E27FC236}">
                      <a16:creationId xmlns:a16="http://schemas.microsoft.com/office/drawing/2014/main" id="{94FF0487-40BB-41E7-BB32-A20D60D05724}"/>
                    </a:ext>
                  </a:extLst>
                </p:cNvPr>
                <p:cNvPicPr/>
                <p:nvPr/>
              </p:nvPicPr>
              <p:blipFill>
                <a:blip r:embed="rId236"/>
                <a:stretch>
                  <a:fillRect/>
                </a:stretch>
              </p:blipFill>
              <p:spPr>
                <a:xfrm>
                  <a:off x="7238893" y="6340152"/>
                  <a:ext cx="118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3C01F5E5-6F03-4462-8B44-59A4316FA19A}"/>
                    </a:ext>
                  </a:extLst>
                </p14:cNvPr>
                <p14:cNvContentPartPr/>
                <p14:nvPr/>
              </p14:nvContentPartPr>
              <p14:xfrm>
                <a:off x="7360573" y="6391272"/>
                <a:ext cx="283320" cy="84600"/>
              </p14:xfrm>
            </p:contentPart>
          </mc:Choice>
          <mc:Fallback>
            <p:pic>
              <p:nvPicPr>
                <p:cNvPr id="138" name="Freihand 137">
                  <a:extLst>
                    <a:ext uri="{FF2B5EF4-FFF2-40B4-BE49-F238E27FC236}">
                      <a16:creationId xmlns:a16="http://schemas.microsoft.com/office/drawing/2014/main" id="{3C01F5E5-6F03-4462-8B44-59A4316FA19A}"/>
                    </a:ext>
                  </a:extLst>
                </p:cNvPr>
                <p:cNvPicPr/>
                <p:nvPr/>
              </p:nvPicPr>
              <p:blipFill>
                <a:blip r:embed="rId238"/>
                <a:stretch>
                  <a:fillRect/>
                </a:stretch>
              </p:blipFill>
              <p:spPr>
                <a:xfrm>
                  <a:off x="7356253" y="6386952"/>
                  <a:ext cx="291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6B6EF6F7-965F-4F42-B347-7C918FAFC07B}"/>
                    </a:ext>
                  </a:extLst>
                </p14:cNvPr>
                <p14:cNvContentPartPr/>
                <p14:nvPr/>
              </p14:nvContentPartPr>
              <p14:xfrm>
                <a:off x="7707253" y="6458232"/>
                <a:ext cx="18360" cy="9360"/>
              </p14:xfrm>
            </p:contentPart>
          </mc:Choice>
          <mc:Fallback>
            <p:pic>
              <p:nvPicPr>
                <p:cNvPr id="139" name="Freihand 138">
                  <a:extLst>
                    <a:ext uri="{FF2B5EF4-FFF2-40B4-BE49-F238E27FC236}">
                      <a16:creationId xmlns:a16="http://schemas.microsoft.com/office/drawing/2014/main" id="{6B6EF6F7-965F-4F42-B347-7C918FAFC07B}"/>
                    </a:ext>
                  </a:extLst>
                </p:cNvPr>
                <p:cNvPicPr/>
                <p:nvPr/>
              </p:nvPicPr>
              <p:blipFill>
                <a:blip r:embed="rId240"/>
                <a:stretch>
                  <a:fillRect/>
                </a:stretch>
              </p:blipFill>
              <p:spPr>
                <a:xfrm>
                  <a:off x="7702933" y="6453912"/>
                  <a:ext cx="27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6D18E551-8B89-4AC4-BFB5-21D9EF240B84}"/>
                    </a:ext>
                  </a:extLst>
                </p14:cNvPr>
                <p14:cNvContentPartPr/>
                <p14:nvPr/>
              </p14:nvContentPartPr>
              <p14:xfrm>
                <a:off x="7899133" y="6345552"/>
                <a:ext cx="182520" cy="95760"/>
              </p14:xfrm>
            </p:contentPart>
          </mc:Choice>
          <mc:Fallback>
            <p:pic>
              <p:nvPicPr>
                <p:cNvPr id="140" name="Freihand 139">
                  <a:extLst>
                    <a:ext uri="{FF2B5EF4-FFF2-40B4-BE49-F238E27FC236}">
                      <a16:creationId xmlns:a16="http://schemas.microsoft.com/office/drawing/2014/main" id="{6D18E551-8B89-4AC4-BFB5-21D9EF240B84}"/>
                    </a:ext>
                  </a:extLst>
                </p:cNvPr>
                <p:cNvPicPr/>
                <p:nvPr/>
              </p:nvPicPr>
              <p:blipFill>
                <a:blip r:embed="rId242"/>
                <a:stretch>
                  <a:fillRect/>
                </a:stretch>
              </p:blipFill>
              <p:spPr>
                <a:xfrm>
                  <a:off x="7894813" y="6341232"/>
                  <a:ext cx="191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445EFF40-ABA0-42EA-A520-58EF91C1DFC1}"/>
                    </a:ext>
                  </a:extLst>
                </p14:cNvPr>
                <p14:cNvContentPartPr/>
                <p14:nvPr/>
              </p14:nvContentPartPr>
              <p14:xfrm>
                <a:off x="7840453" y="6372912"/>
                <a:ext cx="262440" cy="45360"/>
              </p14:xfrm>
            </p:contentPart>
          </mc:Choice>
          <mc:Fallback>
            <p:pic>
              <p:nvPicPr>
                <p:cNvPr id="141" name="Freihand 140">
                  <a:extLst>
                    <a:ext uri="{FF2B5EF4-FFF2-40B4-BE49-F238E27FC236}">
                      <a16:creationId xmlns:a16="http://schemas.microsoft.com/office/drawing/2014/main" id="{445EFF40-ABA0-42EA-A520-58EF91C1DFC1}"/>
                    </a:ext>
                  </a:extLst>
                </p:cNvPr>
                <p:cNvPicPr/>
                <p:nvPr/>
              </p:nvPicPr>
              <p:blipFill>
                <a:blip r:embed="rId244"/>
                <a:stretch>
                  <a:fillRect/>
                </a:stretch>
              </p:blipFill>
              <p:spPr>
                <a:xfrm>
                  <a:off x="7836133" y="6368592"/>
                  <a:ext cx="271080" cy="5400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7C172D-8E02-44C5-B3E5-6FCD5FFD9311}"/>
                  </a:ext>
                </a:extLst>
              </p14:cNvPr>
              <p14:cNvContentPartPr/>
              <p14:nvPr/>
            </p14:nvContentPartPr>
            <p14:xfrm>
              <a:off x="2192773" y="620832"/>
              <a:ext cx="3335040" cy="100800"/>
            </p14:xfrm>
          </p:contentPart>
        </mc:Choice>
        <mc:Fallback xmlns="">
          <p:pic>
            <p:nvPicPr>
              <p:cNvPr id="2" name="Freihand 1">
                <a:extLst>
                  <a:ext uri="{FF2B5EF4-FFF2-40B4-BE49-F238E27FC236}">
                    <a16:creationId xmlns:a16="http://schemas.microsoft.com/office/drawing/2014/main" id="{2C7C172D-8E02-44C5-B3E5-6FCD5FFD9311}"/>
                  </a:ext>
                </a:extLst>
              </p:cNvPr>
              <p:cNvPicPr/>
              <p:nvPr/>
            </p:nvPicPr>
            <p:blipFill>
              <a:blip r:embed="rId4"/>
              <a:stretch>
                <a:fillRect/>
              </a:stretch>
            </p:blipFill>
            <p:spPr>
              <a:xfrm>
                <a:off x="2188453" y="616512"/>
                <a:ext cx="3343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8B6BF8C-89A8-4291-9D00-0E95E0FBFA80}"/>
                  </a:ext>
                </a:extLst>
              </p14:cNvPr>
              <p14:cNvContentPartPr/>
              <p14:nvPr/>
            </p14:nvContentPartPr>
            <p14:xfrm>
              <a:off x="2027893" y="638472"/>
              <a:ext cx="2993040" cy="63000"/>
            </p14:xfrm>
          </p:contentPart>
        </mc:Choice>
        <mc:Fallback xmlns="">
          <p:pic>
            <p:nvPicPr>
              <p:cNvPr id="3" name="Freihand 2">
                <a:extLst>
                  <a:ext uri="{FF2B5EF4-FFF2-40B4-BE49-F238E27FC236}">
                    <a16:creationId xmlns:a16="http://schemas.microsoft.com/office/drawing/2014/main" id="{68B6BF8C-89A8-4291-9D00-0E95E0FBFA80}"/>
                  </a:ext>
                </a:extLst>
              </p:cNvPr>
              <p:cNvPicPr/>
              <p:nvPr/>
            </p:nvPicPr>
            <p:blipFill>
              <a:blip r:embed="rId6"/>
              <a:stretch>
                <a:fillRect/>
              </a:stretch>
            </p:blipFill>
            <p:spPr>
              <a:xfrm>
                <a:off x="2023573" y="634152"/>
                <a:ext cx="3001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05A1BD3-3A16-4DFE-87B5-67C69FF22ABE}"/>
                  </a:ext>
                </a:extLst>
              </p14:cNvPr>
              <p14:cNvContentPartPr/>
              <p14:nvPr/>
            </p14:nvContentPartPr>
            <p14:xfrm>
              <a:off x="360013" y="2080992"/>
              <a:ext cx="2975400" cy="85680"/>
            </p14:xfrm>
          </p:contentPart>
        </mc:Choice>
        <mc:Fallback xmlns="">
          <p:pic>
            <p:nvPicPr>
              <p:cNvPr id="4" name="Freihand 3">
                <a:extLst>
                  <a:ext uri="{FF2B5EF4-FFF2-40B4-BE49-F238E27FC236}">
                    <a16:creationId xmlns:a16="http://schemas.microsoft.com/office/drawing/2014/main" id="{105A1BD3-3A16-4DFE-87B5-67C69FF22ABE}"/>
                  </a:ext>
                </a:extLst>
              </p:cNvPr>
              <p:cNvPicPr/>
              <p:nvPr/>
            </p:nvPicPr>
            <p:blipFill>
              <a:blip r:embed="rId8"/>
              <a:stretch>
                <a:fillRect/>
              </a:stretch>
            </p:blipFill>
            <p:spPr>
              <a:xfrm>
                <a:off x="355693" y="2076672"/>
                <a:ext cx="2984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9DABDF2-9069-407C-AEC2-9E36E0DFE138}"/>
                  </a:ext>
                </a:extLst>
              </p14:cNvPr>
              <p14:cNvContentPartPr/>
              <p14:nvPr/>
            </p14:nvContentPartPr>
            <p14:xfrm>
              <a:off x="192613" y="5468592"/>
              <a:ext cx="2782440" cy="108360"/>
            </p14:xfrm>
          </p:contentPart>
        </mc:Choice>
        <mc:Fallback xmlns="">
          <p:pic>
            <p:nvPicPr>
              <p:cNvPr id="5" name="Freihand 4">
                <a:extLst>
                  <a:ext uri="{FF2B5EF4-FFF2-40B4-BE49-F238E27FC236}">
                    <a16:creationId xmlns:a16="http://schemas.microsoft.com/office/drawing/2014/main" id="{99DABDF2-9069-407C-AEC2-9E36E0DFE138}"/>
                  </a:ext>
                </a:extLst>
              </p:cNvPr>
              <p:cNvPicPr/>
              <p:nvPr/>
            </p:nvPicPr>
            <p:blipFill>
              <a:blip r:embed="rId10"/>
              <a:stretch>
                <a:fillRect/>
              </a:stretch>
            </p:blipFill>
            <p:spPr>
              <a:xfrm>
                <a:off x="188293" y="5464272"/>
                <a:ext cx="2791080" cy="117000"/>
              </a:xfrm>
              <a:prstGeom prst="rect">
                <a:avLst/>
              </a:prstGeom>
            </p:spPr>
          </p:pic>
        </mc:Fallback>
      </mc:AlternateContent>
      <p:grpSp>
        <p:nvGrpSpPr>
          <p:cNvPr id="34" name="Gruppieren 33">
            <a:extLst>
              <a:ext uri="{FF2B5EF4-FFF2-40B4-BE49-F238E27FC236}">
                <a16:creationId xmlns:a16="http://schemas.microsoft.com/office/drawing/2014/main" id="{0E4BD472-1247-406F-9B47-952D8A4ECC23}"/>
              </a:ext>
            </a:extLst>
          </p:cNvPr>
          <p:cNvGrpSpPr/>
          <p:nvPr/>
        </p:nvGrpSpPr>
        <p:grpSpPr>
          <a:xfrm>
            <a:off x="9195133" y="528672"/>
            <a:ext cx="2291760" cy="2012760"/>
            <a:chOff x="9195133" y="528672"/>
            <a:chExt cx="2291760" cy="201276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CBC0FFE-A7D1-4D57-9141-68B63DE5369F}"/>
                    </a:ext>
                  </a:extLst>
                </p14:cNvPr>
                <p14:cNvContentPartPr/>
                <p14:nvPr/>
              </p14:nvContentPartPr>
              <p14:xfrm>
                <a:off x="9767533" y="836112"/>
                <a:ext cx="88920" cy="1361160"/>
              </p14:xfrm>
            </p:contentPart>
          </mc:Choice>
          <mc:Fallback xmlns="">
            <p:pic>
              <p:nvPicPr>
                <p:cNvPr id="6" name="Freihand 5">
                  <a:extLst>
                    <a:ext uri="{FF2B5EF4-FFF2-40B4-BE49-F238E27FC236}">
                      <a16:creationId xmlns:a16="http://schemas.microsoft.com/office/drawing/2014/main" id="{BCBC0FFE-A7D1-4D57-9141-68B63DE5369F}"/>
                    </a:ext>
                  </a:extLst>
                </p:cNvPr>
                <p:cNvPicPr/>
                <p:nvPr/>
              </p:nvPicPr>
              <p:blipFill>
                <a:blip r:embed="rId12"/>
                <a:stretch>
                  <a:fillRect/>
                </a:stretch>
              </p:blipFill>
              <p:spPr>
                <a:xfrm>
                  <a:off x="9763213" y="831792"/>
                  <a:ext cx="97560" cy="136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A7846E4F-B105-47C0-AC4B-827F5CD50524}"/>
                    </a:ext>
                  </a:extLst>
                </p14:cNvPr>
                <p14:cNvContentPartPr/>
                <p14:nvPr/>
              </p14:nvContentPartPr>
              <p14:xfrm>
                <a:off x="9612373" y="2115912"/>
                <a:ext cx="1690200" cy="66960"/>
              </p14:xfrm>
            </p:contentPart>
          </mc:Choice>
          <mc:Fallback xmlns="">
            <p:pic>
              <p:nvPicPr>
                <p:cNvPr id="7" name="Freihand 6">
                  <a:extLst>
                    <a:ext uri="{FF2B5EF4-FFF2-40B4-BE49-F238E27FC236}">
                      <a16:creationId xmlns:a16="http://schemas.microsoft.com/office/drawing/2014/main" id="{A7846E4F-B105-47C0-AC4B-827F5CD50524}"/>
                    </a:ext>
                  </a:extLst>
                </p:cNvPr>
                <p:cNvPicPr/>
                <p:nvPr/>
              </p:nvPicPr>
              <p:blipFill>
                <a:blip r:embed="rId14"/>
                <a:stretch>
                  <a:fillRect/>
                </a:stretch>
              </p:blipFill>
              <p:spPr>
                <a:xfrm>
                  <a:off x="9608053" y="2111592"/>
                  <a:ext cx="1698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04EDB7E-E030-4A9B-80B4-79A0D043A784}"/>
                    </a:ext>
                  </a:extLst>
                </p14:cNvPr>
                <p14:cNvContentPartPr/>
                <p14:nvPr/>
              </p14:nvContentPartPr>
              <p14:xfrm>
                <a:off x="11289253" y="2067672"/>
                <a:ext cx="117000" cy="203400"/>
              </p14:xfrm>
            </p:contentPart>
          </mc:Choice>
          <mc:Fallback xmlns="">
            <p:pic>
              <p:nvPicPr>
                <p:cNvPr id="9" name="Freihand 8">
                  <a:extLst>
                    <a:ext uri="{FF2B5EF4-FFF2-40B4-BE49-F238E27FC236}">
                      <a16:creationId xmlns:a16="http://schemas.microsoft.com/office/drawing/2014/main" id="{204EDB7E-E030-4A9B-80B4-79A0D043A784}"/>
                    </a:ext>
                  </a:extLst>
                </p:cNvPr>
                <p:cNvPicPr/>
                <p:nvPr/>
              </p:nvPicPr>
              <p:blipFill>
                <a:blip r:embed="rId16"/>
                <a:stretch>
                  <a:fillRect/>
                </a:stretch>
              </p:blipFill>
              <p:spPr>
                <a:xfrm>
                  <a:off x="11284933" y="2063352"/>
                  <a:ext cx="125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2A05FCE7-0464-46E0-85A4-E57E9A22A1E8}"/>
                    </a:ext>
                  </a:extLst>
                </p14:cNvPr>
                <p14:cNvContentPartPr/>
                <p14:nvPr/>
              </p14:nvContentPartPr>
              <p14:xfrm>
                <a:off x="9742693" y="659352"/>
                <a:ext cx="172800" cy="237600"/>
              </p14:xfrm>
            </p:contentPart>
          </mc:Choice>
          <mc:Fallback xmlns="">
            <p:pic>
              <p:nvPicPr>
                <p:cNvPr id="10" name="Freihand 9">
                  <a:extLst>
                    <a:ext uri="{FF2B5EF4-FFF2-40B4-BE49-F238E27FC236}">
                      <a16:creationId xmlns:a16="http://schemas.microsoft.com/office/drawing/2014/main" id="{2A05FCE7-0464-46E0-85A4-E57E9A22A1E8}"/>
                    </a:ext>
                  </a:extLst>
                </p:cNvPr>
                <p:cNvPicPr/>
                <p:nvPr/>
              </p:nvPicPr>
              <p:blipFill>
                <a:blip r:embed="rId18"/>
                <a:stretch>
                  <a:fillRect/>
                </a:stretch>
              </p:blipFill>
              <p:spPr>
                <a:xfrm>
                  <a:off x="9738373" y="655032"/>
                  <a:ext cx="181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A0DBFC4D-705E-4409-9C67-7DCC9EB45CE0}"/>
                    </a:ext>
                  </a:extLst>
                </p14:cNvPr>
                <p14:cNvContentPartPr/>
                <p14:nvPr/>
              </p14:nvContentPartPr>
              <p14:xfrm>
                <a:off x="9532093" y="590232"/>
                <a:ext cx="114480" cy="307800"/>
              </p14:xfrm>
            </p:contentPart>
          </mc:Choice>
          <mc:Fallback xmlns="">
            <p:pic>
              <p:nvPicPr>
                <p:cNvPr id="12" name="Freihand 11">
                  <a:extLst>
                    <a:ext uri="{FF2B5EF4-FFF2-40B4-BE49-F238E27FC236}">
                      <a16:creationId xmlns:a16="http://schemas.microsoft.com/office/drawing/2014/main" id="{A0DBFC4D-705E-4409-9C67-7DCC9EB45CE0}"/>
                    </a:ext>
                  </a:extLst>
                </p:cNvPr>
                <p:cNvPicPr/>
                <p:nvPr/>
              </p:nvPicPr>
              <p:blipFill>
                <a:blip r:embed="rId20"/>
                <a:stretch>
                  <a:fillRect/>
                </a:stretch>
              </p:blipFill>
              <p:spPr>
                <a:xfrm>
                  <a:off x="9527773" y="585912"/>
                  <a:ext cx="1231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E9ECB165-6F19-4BED-A71F-471CD855F8DB}"/>
                    </a:ext>
                  </a:extLst>
                </p14:cNvPr>
                <p14:cNvContentPartPr/>
                <p14:nvPr/>
              </p14:nvContentPartPr>
              <p14:xfrm>
                <a:off x="11250013" y="2311752"/>
                <a:ext cx="167760" cy="229680"/>
              </p14:xfrm>
            </p:contentPart>
          </mc:Choice>
          <mc:Fallback xmlns="">
            <p:pic>
              <p:nvPicPr>
                <p:cNvPr id="14" name="Freihand 13">
                  <a:extLst>
                    <a:ext uri="{FF2B5EF4-FFF2-40B4-BE49-F238E27FC236}">
                      <a16:creationId xmlns:a16="http://schemas.microsoft.com/office/drawing/2014/main" id="{E9ECB165-6F19-4BED-A71F-471CD855F8DB}"/>
                    </a:ext>
                  </a:extLst>
                </p:cNvPr>
                <p:cNvPicPr/>
                <p:nvPr/>
              </p:nvPicPr>
              <p:blipFill>
                <a:blip r:embed="rId22"/>
                <a:stretch>
                  <a:fillRect/>
                </a:stretch>
              </p:blipFill>
              <p:spPr>
                <a:xfrm>
                  <a:off x="11245693" y="2307432"/>
                  <a:ext cx="176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86EDA3B-03D7-4938-A85A-A364B6AC352E}"/>
                    </a:ext>
                  </a:extLst>
                </p14:cNvPr>
                <p14:cNvContentPartPr/>
                <p14:nvPr/>
              </p14:nvContentPartPr>
              <p14:xfrm>
                <a:off x="10193413" y="724512"/>
                <a:ext cx="974160" cy="1145520"/>
              </p14:xfrm>
            </p:contentPart>
          </mc:Choice>
          <mc:Fallback xmlns="">
            <p:pic>
              <p:nvPicPr>
                <p:cNvPr id="15" name="Freihand 14">
                  <a:extLst>
                    <a:ext uri="{FF2B5EF4-FFF2-40B4-BE49-F238E27FC236}">
                      <a16:creationId xmlns:a16="http://schemas.microsoft.com/office/drawing/2014/main" id="{386EDA3B-03D7-4938-A85A-A364B6AC352E}"/>
                    </a:ext>
                  </a:extLst>
                </p:cNvPr>
                <p:cNvPicPr/>
                <p:nvPr/>
              </p:nvPicPr>
              <p:blipFill>
                <a:blip r:embed="rId24"/>
                <a:stretch>
                  <a:fillRect/>
                </a:stretch>
              </p:blipFill>
              <p:spPr>
                <a:xfrm>
                  <a:off x="10189093" y="720192"/>
                  <a:ext cx="98280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3258981-A6D9-4B41-874B-8D1E5490DC91}"/>
                    </a:ext>
                  </a:extLst>
                </p14:cNvPr>
                <p14:cNvContentPartPr/>
                <p14:nvPr/>
              </p14:nvContentPartPr>
              <p14:xfrm>
                <a:off x="10300333" y="701112"/>
                <a:ext cx="930600" cy="1071360"/>
              </p14:xfrm>
            </p:contentPart>
          </mc:Choice>
          <mc:Fallback xmlns="">
            <p:pic>
              <p:nvPicPr>
                <p:cNvPr id="16" name="Freihand 15">
                  <a:extLst>
                    <a:ext uri="{FF2B5EF4-FFF2-40B4-BE49-F238E27FC236}">
                      <a16:creationId xmlns:a16="http://schemas.microsoft.com/office/drawing/2014/main" id="{73258981-A6D9-4B41-874B-8D1E5490DC91}"/>
                    </a:ext>
                  </a:extLst>
                </p:cNvPr>
                <p:cNvPicPr/>
                <p:nvPr/>
              </p:nvPicPr>
              <p:blipFill>
                <a:blip r:embed="rId26"/>
                <a:stretch>
                  <a:fillRect/>
                </a:stretch>
              </p:blipFill>
              <p:spPr>
                <a:xfrm>
                  <a:off x="10296013" y="696792"/>
                  <a:ext cx="939240" cy="108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F176951-2C10-4C64-9CC9-68A2884C0290}"/>
                    </a:ext>
                  </a:extLst>
                </p14:cNvPr>
                <p14:cNvContentPartPr/>
                <p14:nvPr/>
              </p14:nvContentPartPr>
              <p14:xfrm>
                <a:off x="11352613" y="1752672"/>
                <a:ext cx="32400" cy="166320"/>
              </p14:xfrm>
            </p:contentPart>
          </mc:Choice>
          <mc:Fallback xmlns="">
            <p:pic>
              <p:nvPicPr>
                <p:cNvPr id="18" name="Freihand 17">
                  <a:extLst>
                    <a:ext uri="{FF2B5EF4-FFF2-40B4-BE49-F238E27FC236}">
                      <a16:creationId xmlns:a16="http://schemas.microsoft.com/office/drawing/2014/main" id="{FF176951-2C10-4C64-9CC9-68A2884C0290}"/>
                    </a:ext>
                  </a:extLst>
                </p:cNvPr>
                <p:cNvPicPr/>
                <p:nvPr/>
              </p:nvPicPr>
              <p:blipFill>
                <a:blip r:embed="rId28"/>
                <a:stretch>
                  <a:fillRect/>
                </a:stretch>
              </p:blipFill>
              <p:spPr>
                <a:xfrm>
                  <a:off x="11348293" y="1748352"/>
                  <a:ext cx="41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9B530A5-6F9B-4940-953F-7EF803EECC67}"/>
                    </a:ext>
                  </a:extLst>
                </p14:cNvPr>
                <p14:cNvContentPartPr/>
                <p14:nvPr/>
              </p14:nvContentPartPr>
              <p14:xfrm>
                <a:off x="11358733" y="1647912"/>
                <a:ext cx="128160" cy="204120"/>
              </p14:xfrm>
            </p:contentPart>
          </mc:Choice>
          <mc:Fallback xmlns="">
            <p:pic>
              <p:nvPicPr>
                <p:cNvPr id="19" name="Freihand 18">
                  <a:extLst>
                    <a:ext uri="{FF2B5EF4-FFF2-40B4-BE49-F238E27FC236}">
                      <a16:creationId xmlns:a16="http://schemas.microsoft.com/office/drawing/2014/main" id="{29B530A5-6F9B-4940-953F-7EF803EECC67}"/>
                    </a:ext>
                  </a:extLst>
                </p:cNvPr>
                <p:cNvPicPr/>
                <p:nvPr/>
              </p:nvPicPr>
              <p:blipFill>
                <a:blip r:embed="rId30"/>
                <a:stretch>
                  <a:fillRect/>
                </a:stretch>
              </p:blipFill>
              <p:spPr>
                <a:xfrm>
                  <a:off x="11354413" y="1643592"/>
                  <a:ext cx="136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480BF0D2-A7F0-4E8E-B979-5E7B05C7CF5A}"/>
                    </a:ext>
                  </a:extLst>
                </p14:cNvPr>
                <p14:cNvContentPartPr/>
                <p14:nvPr/>
              </p14:nvContentPartPr>
              <p14:xfrm>
                <a:off x="11342173" y="567192"/>
                <a:ext cx="69480" cy="118440"/>
              </p14:xfrm>
            </p:contentPart>
          </mc:Choice>
          <mc:Fallback xmlns="">
            <p:pic>
              <p:nvPicPr>
                <p:cNvPr id="20" name="Freihand 19">
                  <a:extLst>
                    <a:ext uri="{FF2B5EF4-FFF2-40B4-BE49-F238E27FC236}">
                      <a16:creationId xmlns:a16="http://schemas.microsoft.com/office/drawing/2014/main" id="{480BF0D2-A7F0-4E8E-B979-5E7B05C7CF5A}"/>
                    </a:ext>
                  </a:extLst>
                </p:cNvPr>
                <p:cNvPicPr/>
                <p:nvPr/>
              </p:nvPicPr>
              <p:blipFill>
                <a:blip r:embed="rId32"/>
                <a:stretch>
                  <a:fillRect/>
                </a:stretch>
              </p:blipFill>
              <p:spPr>
                <a:xfrm>
                  <a:off x="11337853" y="562872"/>
                  <a:ext cx="78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58CED6A-340B-4156-9599-A20A9FCE8472}"/>
                    </a:ext>
                  </a:extLst>
                </p14:cNvPr>
                <p14:cNvContentPartPr/>
                <p14:nvPr/>
              </p14:nvContentPartPr>
              <p14:xfrm>
                <a:off x="11355493" y="528672"/>
                <a:ext cx="89640" cy="164160"/>
              </p14:xfrm>
            </p:contentPart>
          </mc:Choice>
          <mc:Fallback xmlns="">
            <p:pic>
              <p:nvPicPr>
                <p:cNvPr id="21" name="Freihand 20">
                  <a:extLst>
                    <a:ext uri="{FF2B5EF4-FFF2-40B4-BE49-F238E27FC236}">
                      <a16:creationId xmlns:a16="http://schemas.microsoft.com/office/drawing/2014/main" id="{658CED6A-340B-4156-9599-A20A9FCE8472}"/>
                    </a:ext>
                  </a:extLst>
                </p:cNvPr>
                <p:cNvPicPr/>
                <p:nvPr/>
              </p:nvPicPr>
              <p:blipFill>
                <a:blip r:embed="rId34"/>
                <a:stretch>
                  <a:fillRect/>
                </a:stretch>
              </p:blipFill>
              <p:spPr>
                <a:xfrm>
                  <a:off x="11351173" y="524352"/>
                  <a:ext cx="98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75E22264-54FB-4466-9070-8202BD2C2613}"/>
                    </a:ext>
                  </a:extLst>
                </p14:cNvPr>
                <p14:cNvContentPartPr/>
                <p14:nvPr/>
              </p14:nvContentPartPr>
              <p14:xfrm>
                <a:off x="9905773" y="1190712"/>
                <a:ext cx="222120" cy="30600"/>
              </p14:xfrm>
            </p:contentPart>
          </mc:Choice>
          <mc:Fallback xmlns="">
            <p:pic>
              <p:nvPicPr>
                <p:cNvPr id="22" name="Freihand 21">
                  <a:extLst>
                    <a:ext uri="{FF2B5EF4-FFF2-40B4-BE49-F238E27FC236}">
                      <a16:creationId xmlns:a16="http://schemas.microsoft.com/office/drawing/2014/main" id="{75E22264-54FB-4466-9070-8202BD2C2613}"/>
                    </a:ext>
                  </a:extLst>
                </p:cNvPr>
                <p:cNvPicPr/>
                <p:nvPr/>
              </p:nvPicPr>
              <p:blipFill>
                <a:blip r:embed="rId36"/>
                <a:stretch>
                  <a:fillRect/>
                </a:stretch>
              </p:blipFill>
              <p:spPr>
                <a:xfrm>
                  <a:off x="9901453" y="1186392"/>
                  <a:ext cx="230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20CAD2D-38D6-454E-8D74-026E20FC65B1}"/>
                    </a:ext>
                  </a:extLst>
                </p14:cNvPr>
                <p14:cNvContentPartPr/>
                <p14:nvPr/>
              </p14:nvContentPartPr>
              <p14:xfrm>
                <a:off x="10530733" y="1163352"/>
                <a:ext cx="203400" cy="52920"/>
              </p14:xfrm>
            </p:contentPart>
          </mc:Choice>
          <mc:Fallback xmlns="">
            <p:pic>
              <p:nvPicPr>
                <p:cNvPr id="23" name="Freihand 22">
                  <a:extLst>
                    <a:ext uri="{FF2B5EF4-FFF2-40B4-BE49-F238E27FC236}">
                      <a16:creationId xmlns:a16="http://schemas.microsoft.com/office/drawing/2014/main" id="{B20CAD2D-38D6-454E-8D74-026E20FC65B1}"/>
                    </a:ext>
                  </a:extLst>
                </p:cNvPr>
                <p:cNvPicPr/>
                <p:nvPr/>
              </p:nvPicPr>
              <p:blipFill>
                <a:blip r:embed="rId38"/>
                <a:stretch>
                  <a:fillRect/>
                </a:stretch>
              </p:blipFill>
              <p:spPr>
                <a:xfrm>
                  <a:off x="10526413" y="1159032"/>
                  <a:ext cx="212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32879CDE-A9B4-48CB-8866-AB430DEAFB8B}"/>
                    </a:ext>
                  </a:extLst>
                </p14:cNvPr>
                <p14:cNvContentPartPr/>
                <p14:nvPr/>
              </p14:nvContentPartPr>
              <p14:xfrm>
                <a:off x="10696333" y="1381872"/>
                <a:ext cx="9000" cy="274680"/>
              </p14:xfrm>
            </p:contentPart>
          </mc:Choice>
          <mc:Fallback xmlns="">
            <p:pic>
              <p:nvPicPr>
                <p:cNvPr id="24" name="Freihand 23">
                  <a:extLst>
                    <a:ext uri="{FF2B5EF4-FFF2-40B4-BE49-F238E27FC236}">
                      <a16:creationId xmlns:a16="http://schemas.microsoft.com/office/drawing/2014/main" id="{32879CDE-A9B4-48CB-8866-AB430DEAFB8B}"/>
                    </a:ext>
                  </a:extLst>
                </p:cNvPr>
                <p:cNvPicPr/>
                <p:nvPr/>
              </p:nvPicPr>
              <p:blipFill>
                <a:blip r:embed="rId40"/>
                <a:stretch>
                  <a:fillRect/>
                </a:stretch>
              </p:blipFill>
              <p:spPr>
                <a:xfrm>
                  <a:off x="10692013" y="1377552"/>
                  <a:ext cx="17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37FDF462-43D9-4899-86C5-5EE97708F424}"/>
                    </a:ext>
                  </a:extLst>
                </p14:cNvPr>
                <p14:cNvContentPartPr/>
                <p14:nvPr/>
              </p14:nvContentPartPr>
              <p14:xfrm>
                <a:off x="10692733" y="1871472"/>
                <a:ext cx="33480" cy="241920"/>
              </p14:xfrm>
            </p:contentPart>
          </mc:Choice>
          <mc:Fallback xmlns="">
            <p:pic>
              <p:nvPicPr>
                <p:cNvPr id="25" name="Freihand 24">
                  <a:extLst>
                    <a:ext uri="{FF2B5EF4-FFF2-40B4-BE49-F238E27FC236}">
                      <a16:creationId xmlns:a16="http://schemas.microsoft.com/office/drawing/2014/main" id="{37FDF462-43D9-4899-86C5-5EE97708F424}"/>
                    </a:ext>
                  </a:extLst>
                </p:cNvPr>
                <p:cNvPicPr/>
                <p:nvPr/>
              </p:nvPicPr>
              <p:blipFill>
                <a:blip r:embed="rId42"/>
                <a:stretch>
                  <a:fillRect/>
                </a:stretch>
              </p:blipFill>
              <p:spPr>
                <a:xfrm>
                  <a:off x="10688413" y="1867152"/>
                  <a:ext cx="42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E20E692-7C3F-45D8-B4E6-E6FE28A20181}"/>
                    </a:ext>
                  </a:extLst>
                </p14:cNvPr>
                <p14:cNvContentPartPr/>
                <p14:nvPr/>
              </p14:nvContentPartPr>
              <p14:xfrm>
                <a:off x="9441013" y="1203312"/>
                <a:ext cx="101880" cy="230040"/>
              </p14:xfrm>
            </p:contentPart>
          </mc:Choice>
          <mc:Fallback xmlns="">
            <p:pic>
              <p:nvPicPr>
                <p:cNvPr id="26" name="Freihand 25">
                  <a:extLst>
                    <a:ext uri="{FF2B5EF4-FFF2-40B4-BE49-F238E27FC236}">
                      <a16:creationId xmlns:a16="http://schemas.microsoft.com/office/drawing/2014/main" id="{0E20E692-7C3F-45D8-B4E6-E6FE28A20181}"/>
                    </a:ext>
                  </a:extLst>
                </p:cNvPr>
                <p:cNvPicPr/>
                <p:nvPr/>
              </p:nvPicPr>
              <p:blipFill>
                <a:blip r:embed="rId44"/>
                <a:stretch>
                  <a:fillRect/>
                </a:stretch>
              </p:blipFill>
              <p:spPr>
                <a:xfrm>
                  <a:off x="9436693" y="1198992"/>
                  <a:ext cx="1105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EFDF8CFF-FF9C-4219-9F23-604D3ADF5C44}"/>
                    </a:ext>
                  </a:extLst>
                </p14:cNvPr>
                <p14:cNvContentPartPr/>
                <p14:nvPr/>
              </p14:nvContentPartPr>
              <p14:xfrm>
                <a:off x="9568093" y="1095672"/>
                <a:ext cx="67680" cy="146880"/>
              </p14:xfrm>
            </p:contentPart>
          </mc:Choice>
          <mc:Fallback xmlns="">
            <p:pic>
              <p:nvPicPr>
                <p:cNvPr id="27" name="Freihand 26">
                  <a:extLst>
                    <a:ext uri="{FF2B5EF4-FFF2-40B4-BE49-F238E27FC236}">
                      <a16:creationId xmlns:a16="http://schemas.microsoft.com/office/drawing/2014/main" id="{EFDF8CFF-FF9C-4219-9F23-604D3ADF5C44}"/>
                    </a:ext>
                  </a:extLst>
                </p:cNvPr>
                <p:cNvPicPr/>
                <p:nvPr/>
              </p:nvPicPr>
              <p:blipFill>
                <a:blip r:embed="rId46"/>
                <a:stretch>
                  <a:fillRect/>
                </a:stretch>
              </p:blipFill>
              <p:spPr>
                <a:xfrm>
                  <a:off x="9563773" y="1091352"/>
                  <a:ext cx="76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961CBA0-A1C8-4BC1-A82B-247733B50955}"/>
                    </a:ext>
                  </a:extLst>
                </p14:cNvPr>
                <p14:cNvContentPartPr/>
                <p14:nvPr/>
              </p14:nvContentPartPr>
              <p14:xfrm>
                <a:off x="10609573" y="2450352"/>
                <a:ext cx="103320" cy="72720"/>
              </p14:xfrm>
            </p:contentPart>
          </mc:Choice>
          <mc:Fallback xmlns="">
            <p:pic>
              <p:nvPicPr>
                <p:cNvPr id="29" name="Freihand 28">
                  <a:extLst>
                    <a:ext uri="{FF2B5EF4-FFF2-40B4-BE49-F238E27FC236}">
                      <a16:creationId xmlns:a16="http://schemas.microsoft.com/office/drawing/2014/main" id="{D961CBA0-A1C8-4BC1-A82B-247733B50955}"/>
                    </a:ext>
                  </a:extLst>
                </p:cNvPr>
                <p:cNvPicPr/>
                <p:nvPr/>
              </p:nvPicPr>
              <p:blipFill>
                <a:blip r:embed="rId48"/>
                <a:stretch>
                  <a:fillRect/>
                </a:stretch>
              </p:blipFill>
              <p:spPr>
                <a:xfrm>
                  <a:off x="10605253" y="2446032"/>
                  <a:ext cx="111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CA5A00B9-D76A-4441-BE6E-B5A151B1126D}"/>
                    </a:ext>
                  </a:extLst>
                </p14:cNvPr>
                <p14:cNvContentPartPr/>
                <p14:nvPr/>
              </p14:nvContentPartPr>
              <p14:xfrm>
                <a:off x="10585453" y="2390232"/>
                <a:ext cx="166680" cy="146520"/>
              </p14:xfrm>
            </p:contentPart>
          </mc:Choice>
          <mc:Fallback xmlns="">
            <p:pic>
              <p:nvPicPr>
                <p:cNvPr id="30" name="Freihand 29">
                  <a:extLst>
                    <a:ext uri="{FF2B5EF4-FFF2-40B4-BE49-F238E27FC236}">
                      <a16:creationId xmlns:a16="http://schemas.microsoft.com/office/drawing/2014/main" id="{CA5A00B9-D76A-4441-BE6E-B5A151B1126D}"/>
                    </a:ext>
                  </a:extLst>
                </p:cNvPr>
                <p:cNvPicPr/>
                <p:nvPr/>
              </p:nvPicPr>
              <p:blipFill>
                <a:blip r:embed="rId50"/>
                <a:stretch>
                  <a:fillRect/>
                </a:stretch>
              </p:blipFill>
              <p:spPr>
                <a:xfrm>
                  <a:off x="10581133" y="2385912"/>
                  <a:ext cx="175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19BE76D1-73FF-490F-B987-6EF1BF9ABFA2}"/>
                    </a:ext>
                  </a:extLst>
                </p14:cNvPr>
                <p14:cNvContentPartPr/>
                <p14:nvPr/>
              </p14:nvContentPartPr>
              <p14:xfrm>
                <a:off x="10771933" y="2318232"/>
                <a:ext cx="155520" cy="137160"/>
              </p14:xfrm>
            </p:contentPart>
          </mc:Choice>
          <mc:Fallback xmlns="">
            <p:pic>
              <p:nvPicPr>
                <p:cNvPr id="31" name="Freihand 30">
                  <a:extLst>
                    <a:ext uri="{FF2B5EF4-FFF2-40B4-BE49-F238E27FC236}">
                      <a16:creationId xmlns:a16="http://schemas.microsoft.com/office/drawing/2014/main" id="{19BE76D1-73FF-490F-B987-6EF1BF9ABFA2}"/>
                    </a:ext>
                  </a:extLst>
                </p:cNvPr>
                <p:cNvPicPr/>
                <p:nvPr/>
              </p:nvPicPr>
              <p:blipFill>
                <a:blip r:embed="rId52"/>
                <a:stretch>
                  <a:fillRect/>
                </a:stretch>
              </p:blipFill>
              <p:spPr>
                <a:xfrm>
                  <a:off x="10767613" y="2313912"/>
                  <a:ext cx="16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1CFE3CCE-E615-4E40-B1B5-188B46874BE8}"/>
                    </a:ext>
                  </a:extLst>
                </p14:cNvPr>
                <p14:cNvContentPartPr/>
                <p14:nvPr/>
              </p14:nvContentPartPr>
              <p14:xfrm>
                <a:off x="9195133" y="1027272"/>
                <a:ext cx="488160" cy="563040"/>
              </p14:xfrm>
            </p:contentPart>
          </mc:Choice>
          <mc:Fallback xmlns="">
            <p:pic>
              <p:nvPicPr>
                <p:cNvPr id="33" name="Freihand 32">
                  <a:extLst>
                    <a:ext uri="{FF2B5EF4-FFF2-40B4-BE49-F238E27FC236}">
                      <a16:creationId xmlns:a16="http://schemas.microsoft.com/office/drawing/2014/main" id="{1CFE3CCE-E615-4E40-B1B5-188B46874BE8}"/>
                    </a:ext>
                  </a:extLst>
                </p:cNvPr>
                <p:cNvPicPr/>
                <p:nvPr/>
              </p:nvPicPr>
              <p:blipFill>
                <a:blip r:embed="rId54"/>
                <a:stretch>
                  <a:fillRect/>
                </a:stretch>
              </p:blipFill>
              <p:spPr>
                <a:xfrm>
                  <a:off x="9190813" y="1022952"/>
                  <a:ext cx="49680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9050C39A-856D-4A3F-82C7-04A90A50095E}"/>
                  </a:ext>
                </a:extLst>
              </p14:cNvPr>
              <p14:cNvContentPartPr/>
              <p14:nvPr/>
            </p14:nvContentPartPr>
            <p14:xfrm>
              <a:off x="9161653" y="1415352"/>
              <a:ext cx="643680" cy="161280"/>
            </p14:xfrm>
          </p:contentPart>
        </mc:Choice>
        <mc:Fallback xmlns="">
          <p:pic>
            <p:nvPicPr>
              <p:cNvPr id="35" name="Freihand 34">
                <a:extLst>
                  <a:ext uri="{FF2B5EF4-FFF2-40B4-BE49-F238E27FC236}">
                    <a16:creationId xmlns:a16="http://schemas.microsoft.com/office/drawing/2014/main" id="{9050C39A-856D-4A3F-82C7-04A90A50095E}"/>
                  </a:ext>
                </a:extLst>
              </p:cNvPr>
              <p:cNvPicPr/>
              <p:nvPr/>
            </p:nvPicPr>
            <p:blipFill>
              <a:blip r:embed="rId56"/>
              <a:stretch>
                <a:fillRect/>
              </a:stretch>
            </p:blipFill>
            <p:spPr>
              <a:xfrm>
                <a:off x="9157333" y="1411032"/>
                <a:ext cx="652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EDC94927-76B0-4503-A718-F0364357BADA}"/>
                  </a:ext>
                </a:extLst>
              </p14:cNvPr>
              <p14:cNvContentPartPr/>
              <p14:nvPr/>
            </p14:nvContentPartPr>
            <p14:xfrm>
              <a:off x="332653" y="2049672"/>
              <a:ext cx="2314440" cy="142200"/>
            </p14:xfrm>
          </p:contentPart>
        </mc:Choice>
        <mc:Fallback xmlns="">
          <p:pic>
            <p:nvPicPr>
              <p:cNvPr id="36" name="Freihand 35">
                <a:extLst>
                  <a:ext uri="{FF2B5EF4-FFF2-40B4-BE49-F238E27FC236}">
                    <a16:creationId xmlns:a16="http://schemas.microsoft.com/office/drawing/2014/main" id="{EDC94927-76B0-4503-A718-F0364357BADA}"/>
                  </a:ext>
                </a:extLst>
              </p:cNvPr>
              <p:cNvPicPr/>
              <p:nvPr/>
            </p:nvPicPr>
            <p:blipFill>
              <a:blip r:embed="rId58"/>
              <a:stretch>
                <a:fillRect/>
              </a:stretch>
            </p:blipFill>
            <p:spPr>
              <a:xfrm>
                <a:off x="328333" y="2045352"/>
                <a:ext cx="2323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91BA2385-CF04-47E4-8005-68750D8597EF}"/>
                  </a:ext>
                </a:extLst>
              </p14:cNvPr>
              <p14:cNvContentPartPr/>
              <p14:nvPr/>
            </p14:nvContentPartPr>
            <p14:xfrm>
              <a:off x="4958653" y="5680632"/>
              <a:ext cx="3485880" cy="153720"/>
            </p14:xfrm>
          </p:contentPart>
        </mc:Choice>
        <mc:Fallback xmlns="">
          <p:pic>
            <p:nvPicPr>
              <p:cNvPr id="37" name="Freihand 36">
                <a:extLst>
                  <a:ext uri="{FF2B5EF4-FFF2-40B4-BE49-F238E27FC236}">
                    <a16:creationId xmlns:a16="http://schemas.microsoft.com/office/drawing/2014/main" id="{91BA2385-CF04-47E4-8005-68750D8597EF}"/>
                  </a:ext>
                </a:extLst>
              </p:cNvPr>
              <p:cNvPicPr/>
              <p:nvPr/>
            </p:nvPicPr>
            <p:blipFill>
              <a:blip r:embed="rId60"/>
              <a:stretch>
                <a:fillRect/>
              </a:stretch>
            </p:blipFill>
            <p:spPr>
              <a:xfrm>
                <a:off x="4954333" y="5676312"/>
                <a:ext cx="3494520" cy="162360"/>
              </a:xfrm>
              <a:prstGeom prst="rect">
                <a:avLst/>
              </a:prstGeom>
            </p:spPr>
          </p:pic>
        </mc:Fallback>
      </mc:AlternateContent>
      <p:grpSp>
        <p:nvGrpSpPr>
          <p:cNvPr id="41" name="Gruppieren 40">
            <a:extLst>
              <a:ext uri="{FF2B5EF4-FFF2-40B4-BE49-F238E27FC236}">
                <a16:creationId xmlns:a16="http://schemas.microsoft.com/office/drawing/2014/main" id="{CC87B5DF-8088-4B48-AA89-058EE0854C9A}"/>
              </a:ext>
            </a:extLst>
          </p:cNvPr>
          <p:cNvGrpSpPr/>
          <p:nvPr/>
        </p:nvGrpSpPr>
        <p:grpSpPr>
          <a:xfrm>
            <a:off x="4901053" y="5723832"/>
            <a:ext cx="3060720" cy="209880"/>
            <a:chOff x="4901053" y="5723832"/>
            <a:chExt cx="3060720" cy="209880"/>
          </a:xfrm>
        </p:grpSpPr>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BE4A2BD9-2901-43C3-824B-B554F274A1EA}"/>
                    </a:ext>
                  </a:extLst>
                </p14:cNvPr>
                <p14:cNvContentPartPr/>
                <p14:nvPr/>
              </p14:nvContentPartPr>
              <p14:xfrm>
                <a:off x="5115613" y="5911032"/>
                <a:ext cx="82440" cy="22680"/>
              </p14:xfrm>
            </p:contentPart>
          </mc:Choice>
          <mc:Fallback xmlns="">
            <p:pic>
              <p:nvPicPr>
                <p:cNvPr id="38" name="Freihand 37">
                  <a:extLst>
                    <a:ext uri="{FF2B5EF4-FFF2-40B4-BE49-F238E27FC236}">
                      <a16:creationId xmlns:a16="http://schemas.microsoft.com/office/drawing/2014/main" id="{BE4A2BD9-2901-43C3-824B-B554F274A1EA}"/>
                    </a:ext>
                  </a:extLst>
                </p:cNvPr>
                <p:cNvPicPr/>
                <p:nvPr/>
              </p:nvPicPr>
              <p:blipFill>
                <a:blip r:embed="rId62"/>
                <a:stretch>
                  <a:fillRect/>
                </a:stretch>
              </p:blipFill>
              <p:spPr>
                <a:xfrm>
                  <a:off x="5111293" y="5906712"/>
                  <a:ext cx="91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A6EC016A-AEE3-4298-91A0-013ED62BEE56}"/>
                    </a:ext>
                  </a:extLst>
                </p14:cNvPr>
                <p14:cNvContentPartPr/>
                <p14:nvPr/>
              </p14:nvContentPartPr>
              <p14:xfrm>
                <a:off x="4901053" y="5723832"/>
                <a:ext cx="3060720" cy="154440"/>
              </p14:xfrm>
            </p:contentPart>
          </mc:Choice>
          <mc:Fallback xmlns="">
            <p:pic>
              <p:nvPicPr>
                <p:cNvPr id="39" name="Freihand 38">
                  <a:extLst>
                    <a:ext uri="{FF2B5EF4-FFF2-40B4-BE49-F238E27FC236}">
                      <a16:creationId xmlns:a16="http://schemas.microsoft.com/office/drawing/2014/main" id="{A6EC016A-AEE3-4298-91A0-013ED62BEE56}"/>
                    </a:ext>
                  </a:extLst>
                </p:cNvPr>
                <p:cNvPicPr/>
                <p:nvPr/>
              </p:nvPicPr>
              <p:blipFill>
                <a:blip r:embed="rId64"/>
                <a:stretch>
                  <a:fillRect/>
                </a:stretch>
              </p:blipFill>
              <p:spPr>
                <a:xfrm>
                  <a:off x="4896733" y="5719512"/>
                  <a:ext cx="306936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A1762A9-30C3-4459-992E-47DA13A5BFC6}"/>
                  </a:ext>
                </a:extLst>
              </p14:cNvPr>
              <p14:cNvContentPartPr/>
              <p14:nvPr/>
            </p14:nvContentPartPr>
            <p14:xfrm>
              <a:off x="5025973" y="1935552"/>
              <a:ext cx="3396960" cy="180720"/>
            </p14:xfrm>
          </p:contentPart>
        </mc:Choice>
        <mc:Fallback xmlns="">
          <p:pic>
            <p:nvPicPr>
              <p:cNvPr id="40" name="Freihand 39">
                <a:extLst>
                  <a:ext uri="{FF2B5EF4-FFF2-40B4-BE49-F238E27FC236}">
                    <a16:creationId xmlns:a16="http://schemas.microsoft.com/office/drawing/2014/main" id="{FA1762A9-30C3-4459-992E-47DA13A5BFC6}"/>
                  </a:ext>
                </a:extLst>
              </p:cNvPr>
              <p:cNvPicPr/>
              <p:nvPr/>
            </p:nvPicPr>
            <p:blipFill>
              <a:blip r:embed="rId66"/>
              <a:stretch>
                <a:fillRect/>
              </a:stretch>
            </p:blipFill>
            <p:spPr>
              <a:xfrm>
                <a:off x="5021653" y="1931232"/>
                <a:ext cx="3405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 name="Freihand 10">
                <a:extLst>
                  <a:ext uri="{FF2B5EF4-FFF2-40B4-BE49-F238E27FC236}">
                    <a16:creationId xmlns:a16="http://schemas.microsoft.com/office/drawing/2014/main" id="{61A238AE-92CB-4742-8598-BE13E9808D9A}"/>
                  </a:ext>
                </a:extLst>
              </p14:cNvPr>
              <p14:cNvContentPartPr/>
              <p14:nvPr/>
            </p14:nvContentPartPr>
            <p14:xfrm>
              <a:off x="2376013" y="210432"/>
              <a:ext cx="3095280" cy="754920"/>
            </p14:xfrm>
          </p:contentPart>
        </mc:Choice>
        <mc:Fallback xmlns="">
          <p:pic>
            <p:nvPicPr>
              <p:cNvPr id="11" name="Freihand 10">
                <a:extLst>
                  <a:ext uri="{FF2B5EF4-FFF2-40B4-BE49-F238E27FC236}">
                    <a16:creationId xmlns:a16="http://schemas.microsoft.com/office/drawing/2014/main" id="{61A238AE-92CB-4742-8598-BE13E9808D9A}"/>
                  </a:ext>
                </a:extLst>
              </p:cNvPr>
              <p:cNvPicPr/>
              <p:nvPr/>
            </p:nvPicPr>
            <p:blipFill>
              <a:blip r:embed="rId68"/>
              <a:stretch>
                <a:fillRect/>
              </a:stretch>
            </p:blipFill>
            <p:spPr>
              <a:xfrm>
                <a:off x="2371693" y="206112"/>
                <a:ext cx="310392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3365D492-E8DB-4176-BE13-957CCDCDB9CC}"/>
                  </a:ext>
                </a:extLst>
              </p14:cNvPr>
              <p14:cNvContentPartPr/>
              <p14:nvPr/>
            </p14:nvContentPartPr>
            <p14:xfrm>
              <a:off x="5228653" y="1193952"/>
              <a:ext cx="3179880" cy="958320"/>
            </p14:xfrm>
          </p:contentPart>
        </mc:Choice>
        <mc:Fallback xmlns="">
          <p:pic>
            <p:nvPicPr>
              <p:cNvPr id="47" name="Freihand 46">
                <a:extLst>
                  <a:ext uri="{FF2B5EF4-FFF2-40B4-BE49-F238E27FC236}">
                    <a16:creationId xmlns:a16="http://schemas.microsoft.com/office/drawing/2014/main" id="{3365D492-E8DB-4176-BE13-957CCDCDB9CC}"/>
                  </a:ext>
                </a:extLst>
              </p:cNvPr>
              <p:cNvPicPr/>
              <p:nvPr/>
            </p:nvPicPr>
            <p:blipFill>
              <a:blip r:embed="rId70"/>
              <a:stretch>
                <a:fillRect/>
              </a:stretch>
            </p:blipFill>
            <p:spPr>
              <a:xfrm>
                <a:off x="5224333" y="1189632"/>
                <a:ext cx="3188520" cy="966960"/>
              </a:xfrm>
              <a:prstGeom prst="rect">
                <a:avLst/>
              </a:prstGeom>
            </p:spPr>
          </p:pic>
        </mc:Fallback>
      </mc:AlternateContent>
      <p:grpSp>
        <p:nvGrpSpPr>
          <p:cNvPr id="49" name="Gruppieren 48">
            <a:extLst>
              <a:ext uri="{FF2B5EF4-FFF2-40B4-BE49-F238E27FC236}">
                <a16:creationId xmlns:a16="http://schemas.microsoft.com/office/drawing/2014/main" id="{3C51AEBE-39CE-4FBC-9497-0820CE0B63AF}"/>
              </a:ext>
            </a:extLst>
          </p:cNvPr>
          <p:cNvGrpSpPr/>
          <p:nvPr/>
        </p:nvGrpSpPr>
        <p:grpSpPr>
          <a:xfrm>
            <a:off x="167053" y="157152"/>
            <a:ext cx="8391600" cy="2216160"/>
            <a:chOff x="167053" y="157152"/>
            <a:chExt cx="8391600" cy="2216160"/>
          </a:xfrm>
        </p:grpSpPr>
        <mc:AlternateContent xmlns:mc="http://schemas.openxmlformats.org/markup-compatibility/2006" xmlns:p14="http://schemas.microsoft.com/office/powerpoint/2010/main">
          <mc:Choice Requires="p14">
            <p:contentPart p14:bwMode="auto" r:id="rId71">
              <p14:nvContentPartPr>
                <p14:cNvPr id="13" name="Freihand 12">
                  <a:extLst>
                    <a:ext uri="{FF2B5EF4-FFF2-40B4-BE49-F238E27FC236}">
                      <a16:creationId xmlns:a16="http://schemas.microsoft.com/office/drawing/2014/main" id="{5493CB16-EBAB-45DC-B621-5A5A2E30232E}"/>
                    </a:ext>
                  </a:extLst>
                </p14:cNvPr>
                <p14:cNvContentPartPr/>
                <p14:nvPr/>
              </p14:nvContentPartPr>
              <p14:xfrm>
                <a:off x="2355133" y="674112"/>
                <a:ext cx="38880" cy="31320"/>
              </p14:xfrm>
            </p:contentPart>
          </mc:Choice>
          <mc:Fallback xmlns="">
            <p:pic>
              <p:nvPicPr>
                <p:cNvPr id="13" name="Freihand 12">
                  <a:extLst>
                    <a:ext uri="{FF2B5EF4-FFF2-40B4-BE49-F238E27FC236}">
                      <a16:creationId xmlns:a16="http://schemas.microsoft.com/office/drawing/2014/main" id="{5493CB16-EBAB-45DC-B621-5A5A2E30232E}"/>
                    </a:ext>
                  </a:extLst>
                </p:cNvPr>
                <p:cNvPicPr/>
                <p:nvPr/>
              </p:nvPicPr>
              <p:blipFill>
                <a:blip r:embed="rId72"/>
                <a:stretch>
                  <a:fillRect/>
                </a:stretch>
              </p:blipFill>
              <p:spPr>
                <a:xfrm>
                  <a:off x="2350813" y="669792"/>
                  <a:ext cx="47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 name="Freihand 16">
                  <a:extLst>
                    <a:ext uri="{FF2B5EF4-FFF2-40B4-BE49-F238E27FC236}">
                      <a16:creationId xmlns:a16="http://schemas.microsoft.com/office/drawing/2014/main" id="{3762DA93-14CA-4705-B99D-801DBAA52EC3}"/>
                    </a:ext>
                  </a:extLst>
                </p14:cNvPr>
                <p14:cNvContentPartPr/>
                <p14:nvPr/>
              </p14:nvContentPartPr>
              <p14:xfrm>
                <a:off x="2315893" y="157152"/>
                <a:ext cx="3148920" cy="716040"/>
              </p14:xfrm>
            </p:contentPart>
          </mc:Choice>
          <mc:Fallback xmlns="">
            <p:pic>
              <p:nvPicPr>
                <p:cNvPr id="17" name="Freihand 16">
                  <a:extLst>
                    <a:ext uri="{FF2B5EF4-FFF2-40B4-BE49-F238E27FC236}">
                      <a16:creationId xmlns:a16="http://schemas.microsoft.com/office/drawing/2014/main" id="{3762DA93-14CA-4705-B99D-801DBAA52EC3}"/>
                    </a:ext>
                  </a:extLst>
                </p:cNvPr>
                <p:cNvPicPr/>
                <p:nvPr/>
              </p:nvPicPr>
              <p:blipFill>
                <a:blip r:embed="rId74"/>
                <a:stretch>
                  <a:fillRect/>
                </a:stretch>
              </p:blipFill>
              <p:spPr>
                <a:xfrm>
                  <a:off x="2311573" y="152832"/>
                  <a:ext cx="315756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2" name="Freihand 31">
                  <a:extLst>
                    <a:ext uri="{FF2B5EF4-FFF2-40B4-BE49-F238E27FC236}">
                      <a16:creationId xmlns:a16="http://schemas.microsoft.com/office/drawing/2014/main" id="{DDF577F1-6762-4B50-9939-C2E401F2CC68}"/>
                    </a:ext>
                  </a:extLst>
                </p14:cNvPr>
                <p14:cNvContentPartPr/>
                <p14:nvPr/>
              </p14:nvContentPartPr>
              <p14:xfrm>
                <a:off x="216373" y="1329312"/>
                <a:ext cx="360" cy="360"/>
              </p14:xfrm>
            </p:contentPart>
          </mc:Choice>
          <mc:Fallback xmlns="">
            <p:pic>
              <p:nvPicPr>
                <p:cNvPr id="32" name="Freihand 31">
                  <a:extLst>
                    <a:ext uri="{FF2B5EF4-FFF2-40B4-BE49-F238E27FC236}">
                      <a16:creationId xmlns:a16="http://schemas.microsoft.com/office/drawing/2014/main" id="{DDF577F1-6762-4B50-9939-C2E401F2CC68}"/>
                    </a:ext>
                  </a:extLst>
                </p:cNvPr>
                <p:cNvPicPr/>
                <p:nvPr/>
              </p:nvPicPr>
              <p:blipFill>
                <a:blip r:embed="rId76"/>
                <a:stretch>
                  <a:fillRect/>
                </a:stretch>
              </p:blipFill>
              <p:spPr>
                <a:xfrm>
                  <a:off x="212053" y="1324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26D76115-4FCE-40F3-A687-92AFDF3E8648}"/>
                    </a:ext>
                  </a:extLst>
                </p14:cNvPr>
                <p14:cNvContentPartPr/>
                <p14:nvPr/>
              </p14:nvContentPartPr>
              <p14:xfrm>
                <a:off x="167053" y="1177392"/>
                <a:ext cx="3133080" cy="1195920"/>
              </p14:xfrm>
            </p:contentPart>
          </mc:Choice>
          <mc:Fallback xmlns="">
            <p:pic>
              <p:nvPicPr>
                <p:cNvPr id="42" name="Freihand 41">
                  <a:extLst>
                    <a:ext uri="{FF2B5EF4-FFF2-40B4-BE49-F238E27FC236}">
                      <a16:creationId xmlns:a16="http://schemas.microsoft.com/office/drawing/2014/main" id="{26D76115-4FCE-40F3-A687-92AFDF3E8648}"/>
                    </a:ext>
                  </a:extLst>
                </p:cNvPr>
                <p:cNvPicPr/>
                <p:nvPr/>
              </p:nvPicPr>
              <p:blipFill>
                <a:blip r:embed="rId78"/>
                <a:stretch>
                  <a:fillRect/>
                </a:stretch>
              </p:blipFill>
              <p:spPr>
                <a:xfrm>
                  <a:off x="162733" y="1173072"/>
                  <a:ext cx="3141720" cy="1204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B0654E1-F367-4666-96A1-942BE7C375E3}"/>
                    </a:ext>
                  </a:extLst>
                </p14:cNvPr>
                <p14:cNvContentPartPr/>
                <p14:nvPr/>
              </p14:nvContentPartPr>
              <p14:xfrm>
                <a:off x="5033533" y="934752"/>
                <a:ext cx="3525120" cy="1347480"/>
              </p14:xfrm>
            </p:contentPart>
          </mc:Choice>
          <mc:Fallback xmlns="">
            <p:pic>
              <p:nvPicPr>
                <p:cNvPr id="48" name="Freihand 47">
                  <a:extLst>
                    <a:ext uri="{FF2B5EF4-FFF2-40B4-BE49-F238E27FC236}">
                      <a16:creationId xmlns:a16="http://schemas.microsoft.com/office/drawing/2014/main" id="{2B0654E1-F367-4666-96A1-942BE7C375E3}"/>
                    </a:ext>
                  </a:extLst>
                </p:cNvPr>
                <p:cNvPicPr/>
                <p:nvPr/>
              </p:nvPicPr>
              <p:blipFill>
                <a:blip r:embed="rId80"/>
                <a:stretch>
                  <a:fillRect/>
                </a:stretch>
              </p:blipFill>
              <p:spPr>
                <a:xfrm>
                  <a:off x="5029213" y="930432"/>
                  <a:ext cx="3533760" cy="1356120"/>
                </a:xfrm>
                <a:prstGeom prst="rect">
                  <a:avLst/>
                </a:prstGeom>
              </p:spPr>
            </p:pic>
          </mc:Fallback>
        </mc:AlternateContent>
      </p:grpSp>
      <p:grpSp>
        <p:nvGrpSpPr>
          <p:cNvPr id="51" name="Gruppieren 50">
            <a:extLst>
              <a:ext uri="{FF2B5EF4-FFF2-40B4-BE49-F238E27FC236}">
                <a16:creationId xmlns:a16="http://schemas.microsoft.com/office/drawing/2014/main" id="{3089D88E-9055-41E2-AB15-15525C8929F3}"/>
              </a:ext>
            </a:extLst>
          </p:cNvPr>
          <p:cNvGrpSpPr/>
          <p:nvPr/>
        </p:nvGrpSpPr>
        <p:grpSpPr>
          <a:xfrm>
            <a:off x="92173" y="4653552"/>
            <a:ext cx="8219160" cy="1296720"/>
            <a:chOff x="92173" y="4653552"/>
            <a:chExt cx="8219160" cy="1296720"/>
          </a:xfrm>
        </p:grpSpPr>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6A3C1C12-E456-46F7-924E-BADC4B4ED598}"/>
                    </a:ext>
                  </a:extLst>
                </p14:cNvPr>
                <p14:cNvContentPartPr/>
                <p14:nvPr/>
              </p14:nvContentPartPr>
              <p14:xfrm>
                <a:off x="120253" y="5013552"/>
                <a:ext cx="2864880" cy="775800"/>
              </p14:xfrm>
            </p:contentPart>
          </mc:Choice>
          <mc:Fallback xmlns="">
            <p:pic>
              <p:nvPicPr>
                <p:cNvPr id="44" name="Freihand 43">
                  <a:extLst>
                    <a:ext uri="{FF2B5EF4-FFF2-40B4-BE49-F238E27FC236}">
                      <a16:creationId xmlns:a16="http://schemas.microsoft.com/office/drawing/2014/main" id="{6A3C1C12-E456-46F7-924E-BADC4B4ED598}"/>
                    </a:ext>
                  </a:extLst>
                </p:cNvPr>
                <p:cNvPicPr/>
                <p:nvPr/>
              </p:nvPicPr>
              <p:blipFill>
                <a:blip r:embed="rId82"/>
                <a:stretch>
                  <a:fillRect/>
                </a:stretch>
              </p:blipFill>
              <p:spPr>
                <a:xfrm>
                  <a:off x="115933" y="5009232"/>
                  <a:ext cx="287352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380B84BB-28C9-4751-BA77-F07BA0A8D223}"/>
                    </a:ext>
                  </a:extLst>
                </p14:cNvPr>
                <p14:cNvContentPartPr/>
                <p14:nvPr/>
              </p14:nvContentPartPr>
              <p14:xfrm>
                <a:off x="4838773" y="5027232"/>
                <a:ext cx="3472560" cy="912600"/>
              </p14:xfrm>
            </p:contentPart>
          </mc:Choice>
          <mc:Fallback xmlns="">
            <p:pic>
              <p:nvPicPr>
                <p:cNvPr id="45" name="Freihand 44">
                  <a:extLst>
                    <a:ext uri="{FF2B5EF4-FFF2-40B4-BE49-F238E27FC236}">
                      <a16:creationId xmlns:a16="http://schemas.microsoft.com/office/drawing/2014/main" id="{380B84BB-28C9-4751-BA77-F07BA0A8D223}"/>
                    </a:ext>
                  </a:extLst>
                </p:cNvPr>
                <p:cNvPicPr/>
                <p:nvPr/>
              </p:nvPicPr>
              <p:blipFill>
                <a:blip r:embed="rId84"/>
                <a:stretch>
                  <a:fillRect/>
                </a:stretch>
              </p:blipFill>
              <p:spPr>
                <a:xfrm>
                  <a:off x="4834453" y="5022912"/>
                  <a:ext cx="3481200" cy="921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3B051987-F3EA-4CE3-98F9-71124483558A}"/>
                    </a:ext>
                  </a:extLst>
                </p14:cNvPr>
                <p14:cNvContentPartPr/>
                <p14:nvPr/>
              </p14:nvContentPartPr>
              <p14:xfrm>
                <a:off x="92173" y="4653552"/>
                <a:ext cx="2981520" cy="1296720"/>
              </p14:xfrm>
            </p:contentPart>
          </mc:Choice>
          <mc:Fallback xmlns="">
            <p:pic>
              <p:nvPicPr>
                <p:cNvPr id="50" name="Freihand 49">
                  <a:extLst>
                    <a:ext uri="{FF2B5EF4-FFF2-40B4-BE49-F238E27FC236}">
                      <a16:creationId xmlns:a16="http://schemas.microsoft.com/office/drawing/2014/main" id="{3B051987-F3EA-4CE3-98F9-71124483558A}"/>
                    </a:ext>
                  </a:extLst>
                </p:cNvPr>
                <p:cNvPicPr/>
                <p:nvPr/>
              </p:nvPicPr>
              <p:blipFill>
                <a:blip r:embed="rId86"/>
                <a:stretch>
                  <a:fillRect/>
                </a:stretch>
              </p:blipFill>
              <p:spPr>
                <a:xfrm>
                  <a:off x="87853" y="4649232"/>
                  <a:ext cx="2990160" cy="130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28" name="Freihand 27">
                <a:extLst>
                  <a:ext uri="{FF2B5EF4-FFF2-40B4-BE49-F238E27FC236}">
                    <a16:creationId xmlns:a16="http://schemas.microsoft.com/office/drawing/2014/main" id="{9BDAFEF7-B2FB-4E38-81FC-9645643A62C8}"/>
                  </a:ext>
                </a:extLst>
              </p14:cNvPr>
              <p14:cNvContentPartPr/>
              <p14:nvPr/>
            </p14:nvContentPartPr>
            <p14:xfrm>
              <a:off x="151933" y="1152912"/>
              <a:ext cx="3434040" cy="1219680"/>
            </p14:xfrm>
          </p:contentPart>
        </mc:Choice>
        <mc:Fallback xmlns="">
          <p:pic>
            <p:nvPicPr>
              <p:cNvPr id="28" name="Freihand 27">
                <a:extLst>
                  <a:ext uri="{FF2B5EF4-FFF2-40B4-BE49-F238E27FC236}">
                    <a16:creationId xmlns:a16="http://schemas.microsoft.com/office/drawing/2014/main" id="{9BDAFEF7-B2FB-4E38-81FC-9645643A62C8}"/>
                  </a:ext>
                </a:extLst>
              </p:cNvPr>
              <p:cNvPicPr/>
              <p:nvPr/>
            </p:nvPicPr>
            <p:blipFill>
              <a:blip r:embed="rId88"/>
              <a:stretch>
                <a:fillRect/>
              </a:stretch>
            </p:blipFill>
            <p:spPr>
              <a:xfrm>
                <a:off x="147613" y="1148592"/>
                <a:ext cx="3442680" cy="1228320"/>
              </a:xfrm>
              <a:prstGeom prst="rect">
                <a:avLst/>
              </a:prstGeom>
            </p:spPr>
          </p:pic>
        </mc:Fallback>
      </mc:AlternateContent>
      <p:grpSp>
        <p:nvGrpSpPr>
          <p:cNvPr id="53" name="Gruppieren 52">
            <a:extLst>
              <a:ext uri="{FF2B5EF4-FFF2-40B4-BE49-F238E27FC236}">
                <a16:creationId xmlns:a16="http://schemas.microsoft.com/office/drawing/2014/main" id="{CD1ADE3A-1F24-4EB4-A4D2-76DFED294795}"/>
              </a:ext>
            </a:extLst>
          </p:cNvPr>
          <p:cNvGrpSpPr/>
          <p:nvPr/>
        </p:nvGrpSpPr>
        <p:grpSpPr>
          <a:xfrm>
            <a:off x="83893" y="1084872"/>
            <a:ext cx="3232800" cy="1049760"/>
            <a:chOff x="83893" y="1084872"/>
            <a:chExt cx="3232800" cy="1049760"/>
          </a:xfrm>
        </p:grpSpPr>
        <mc:AlternateContent xmlns:mc="http://schemas.openxmlformats.org/markup-compatibility/2006" xmlns:p14="http://schemas.microsoft.com/office/powerpoint/2010/main">
          <mc:Choice Requires="p14">
            <p:contentPart p14:bwMode="auto" r:id="rId89">
              <p14:nvContentPartPr>
                <p14:cNvPr id="43" name="Freihand 42">
                  <a:extLst>
                    <a:ext uri="{FF2B5EF4-FFF2-40B4-BE49-F238E27FC236}">
                      <a16:creationId xmlns:a16="http://schemas.microsoft.com/office/drawing/2014/main" id="{A8236C40-32BB-4CD7-900F-43FEE6266BC2}"/>
                    </a:ext>
                  </a:extLst>
                </p14:cNvPr>
                <p14:cNvContentPartPr/>
                <p14:nvPr/>
              </p14:nvContentPartPr>
              <p14:xfrm>
                <a:off x="2223373" y="1233912"/>
                <a:ext cx="15840" cy="9720"/>
              </p14:xfrm>
            </p:contentPart>
          </mc:Choice>
          <mc:Fallback xmlns="">
            <p:pic>
              <p:nvPicPr>
                <p:cNvPr id="43" name="Freihand 42">
                  <a:extLst>
                    <a:ext uri="{FF2B5EF4-FFF2-40B4-BE49-F238E27FC236}">
                      <a16:creationId xmlns:a16="http://schemas.microsoft.com/office/drawing/2014/main" id="{A8236C40-32BB-4CD7-900F-43FEE6266BC2}"/>
                    </a:ext>
                  </a:extLst>
                </p:cNvPr>
                <p:cNvPicPr/>
                <p:nvPr/>
              </p:nvPicPr>
              <p:blipFill>
                <a:blip r:embed="rId90"/>
                <a:stretch>
                  <a:fillRect/>
                </a:stretch>
              </p:blipFill>
              <p:spPr>
                <a:xfrm>
                  <a:off x="2219053" y="1229592"/>
                  <a:ext cx="24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04F3AC90-7C4D-4956-A7E8-320A4C682A99}"/>
                    </a:ext>
                  </a:extLst>
                </p14:cNvPr>
                <p14:cNvContentPartPr/>
                <p14:nvPr/>
              </p14:nvContentPartPr>
              <p14:xfrm>
                <a:off x="1381333" y="1084872"/>
                <a:ext cx="809280" cy="131760"/>
              </p14:xfrm>
            </p:contentPart>
          </mc:Choice>
          <mc:Fallback xmlns="">
            <p:pic>
              <p:nvPicPr>
                <p:cNvPr id="46" name="Freihand 45">
                  <a:extLst>
                    <a:ext uri="{FF2B5EF4-FFF2-40B4-BE49-F238E27FC236}">
                      <a16:creationId xmlns:a16="http://schemas.microsoft.com/office/drawing/2014/main" id="{04F3AC90-7C4D-4956-A7E8-320A4C682A99}"/>
                    </a:ext>
                  </a:extLst>
                </p:cNvPr>
                <p:cNvPicPr/>
                <p:nvPr/>
              </p:nvPicPr>
              <p:blipFill>
                <a:blip r:embed="rId92"/>
                <a:stretch>
                  <a:fillRect/>
                </a:stretch>
              </p:blipFill>
              <p:spPr>
                <a:xfrm>
                  <a:off x="1377013" y="1080552"/>
                  <a:ext cx="817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BA3D9759-9B2B-4F85-A9AC-C06FB715EDA2}"/>
                    </a:ext>
                  </a:extLst>
                </p14:cNvPr>
                <p14:cNvContentPartPr/>
                <p14:nvPr/>
              </p14:nvContentPartPr>
              <p14:xfrm>
                <a:off x="83893" y="1145352"/>
                <a:ext cx="3232800" cy="989280"/>
              </p14:xfrm>
            </p:contentPart>
          </mc:Choice>
          <mc:Fallback xmlns="">
            <p:pic>
              <p:nvPicPr>
                <p:cNvPr id="52" name="Freihand 51">
                  <a:extLst>
                    <a:ext uri="{FF2B5EF4-FFF2-40B4-BE49-F238E27FC236}">
                      <a16:creationId xmlns:a16="http://schemas.microsoft.com/office/drawing/2014/main" id="{BA3D9759-9B2B-4F85-A9AC-C06FB715EDA2}"/>
                    </a:ext>
                  </a:extLst>
                </p:cNvPr>
                <p:cNvPicPr/>
                <p:nvPr/>
              </p:nvPicPr>
              <p:blipFill>
                <a:blip r:embed="rId94"/>
                <a:stretch>
                  <a:fillRect/>
                </a:stretch>
              </p:blipFill>
              <p:spPr>
                <a:xfrm>
                  <a:off x="79573" y="1141032"/>
                  <a:ext cx="3241440" cy="997920"/>
                </a:xfrm>
                <a:prstGeom prst="rect">
                  <a:avLst/>
                </a:prstGeom>
              </p:spPr>
            </p:pic>
          </mc:Fallback>
        </mc:AlternateContent>
      </p:grpSp>
      <p:grpSp>
        <p:nvGrpSpPr>
          <p:cNvPr id="58" name="Gruppieren 57">
            <a:extLst>
              <a:ext uri="{FF2B5EF4-FFF2-40B4-BE49-F238E27FC236}">
                <a16:creationId xmlns:a16="http://schemas.microsoft.com/office/drawing/2014/main" id="{E6061783-FF8F-4479-85DB-49BB0CA38073}"/>
              </a:ext>
            </a:extLst>
          </p:cNvPr>
          <p:cNvGrpSpPr/>
          <p:nvPr/>
        </p:nvGrpSpPr>
        <p:grpSpPr>
          <a:xfrm>
            <a:off x="78853" y="4700352"/>
            <a:ext cx="8412480" cy="1465560"/>
            <a:chOff x="78853" y="4700352"/>
            <a:chExt cx="8412480" cy="1465560"/>
          </a:xfrm>
        </p:grpSpPr>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1E7ED642-9480-400B-9B5E-4DB4A8F911C0}"/>
                    </a:ext>
                  </a:extLst>
                </p14:cNvPr>
                <p14:cNvContentPartPr/>
                <p14:nvPr/>
              </p14:nvContentPartPr>
              <p14:xfrm>
                <a:off x="116653" y="4831032"/>
                <a:ext cx="2932920" cy="1188000"/>
              </p14:xfrm>
            </p:contentPart>
          </mc:Choice>
          <mc:Fallback xmlns="">
            <p:pic>
              <p:nvPicPr>
                <p:cNvPr id="54" name="Freihand 53">
                  <a:extLst>
                    <a:ext uri="{FF2B5EF4-FFF2-40B4-BE49-F238E27FC236}">
                      <a16:creationId xmlns:a16="http://schemas.microsoft.com/office/drawing/2014/main" id="{1E7ED642-9480-400B-9B5E-4DB4A8F911C0}"/>
                    </a:ext>
                  </a:extLst>
                </p:cNvPr>
                <p:cNvPicPr/>
                <p:nvPr/>
              </p:nvPicPr>
              <p:blipFill>
                <a:blip r:embed="rId96"/>
                <a:stretch>
                  <a:fillRect/>
                </a:stretch>
              </p:blipFill>
              <p:spPr>
                <a:xfrm>
                  <a:off x="112333" y="4826712"/>
                  <a:ext cx="2941560" cy="119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6718FFBC-55D3-43CD-ADC2-8F3AA048C7D2}"/>
                    </a:ext>
                  </a:extLst>
                </p14:cNvPr>
                <p14:cNvContentPartPr/>
                <p14:nvPr/>
              </p14:nvContentPartPr>
              <p14:xfrm>
                <a:off x="4696213" y="4936872"/>
                <a:ext cx="3795120" cy="1229040"/>
              </p14:xfrm>
            </p:contentPart>
          </mc:Choice>
          <mc:Fallback xmlns="">
            <p:pic>
              <p:nvPicPr>
                <p:cNvPr id="55" name="Freihand 54">
                  <a:extLst>
                    <a:ext uri="{FF2B5EF4-FFF2-40B4-BE49-F238E27FC236}">
                      <a16:creationId xmlns:a16="http://schemas.microsoft.com/office/drawing/2014/main" id="{6718FFBC-55D3-43CD-ADC2-8F3AA048C7D2}"/>
                    </a:ext>
                  </a:extLst>
                </p:cNvPr>
                <p:cNvPicPr/>
                <p:nvPr/>
              </p:nvPicPr>
              <p:blipFill>
                <a:blip r:embed="rId98"/>
                <a:stretch>
                  <a:fillRect/>
                </a:stretch>
              </p:blipFill>
              <p:spPr>
                <a:xfrm>
                  <a:off x="4691893" y="4932552"/>
                  <a:ext cx="3803760" cy="1237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0AC5496F-4ED2-433F-B89C-F9DB9C7F1593}"/>
                    </a:ext>
                  </a:extLst>
                </p14:cNvPr>
                <p14:cNvContentPartPr/>
                <p14:nvPr/>
              </p14:nvContentPartPr>
              <p14:xfrm>
                <a:off x="78853" y="4700352"/>
                <a:ext cx="3013560" cy="1340640"/>
              </p14:xfrm>
            </p:contentPart>
          </mc:Choice>
          <mc:Fallback xmlns="">
            <p:pic>
              <p:nvPicPr>
                <p:cNvPr id="57" name="Freihand 56">
                  <a:extLst>
                    <a:ext uri="{FF2B5EF4-FFF2-40B4-BE49-F238E27FC236}">
                      <a16:creationId xmlns:a16="http://schemas.microsoft.com/office/drawing/2014/main" id="{0AC5496F-4ED2-433F-B89C-F9DB9C7F1593}"/>
                    </a:ext>
                  </a:extLst>
                </p:cNvPr>
                <p:cNvPicPr/>
                <p:nvPr/>
              </p:nvPicPr>
              <p:blipFill>
                <a:blip r:embed="rId100"/>
                <a:stretch>
                  <a:fillRect/>
                </a:stretch>
              </p:blipFill>
              <p:spPr>
                <a:xfrm>
                  <a:off x="74533" y="4696032"/>
                  <a:ext cx="3022200" cy="134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7AF45AB5-B746-4B44-9C28-322E264D26BB}"/>
                  </a:ext>
                </a:extLst>
              </p14:cNvPr>
              <p14:cNvContentPartPr/>
              <p14:nvPr/>
            </p14:nvContentPartPr>
            <p14:xfrm>
              <a:off x="25213" y="1172712"/>
              <a:ext cx="3538800" cy="1214640"/>
            </p14:xfrm>
          </p:contentPart>
        </mc:Choice>
        <mc:Fallback xmlns="">
          <p:pic>
            <p:nvPicPr>
              <p:cNvPr id="56" name="Freihand 55">
                <a:extLst>
                  <a:ext uri="{FF2B5EF4-FFF2-40B4-BE49-F238E27FC236}">
                    <a16:creationId xmlns:a16="http://schemas.microsoft.com/office/drawing/2014/main" id="{7AF45AB5-B746-4B44-9C28-322E264D26BB}"/>
                  </a:ext>
                </a:extLst>
              </p:cNvPr>
              <p:cNvPicPr/>
              <p:nvPr/>
            </p:nvPicPr>
            <p:blipFill>
              <a:blip r:embed="rId102"/>
              <a:stretch>
                <a:fillRect/>
              </a:stretch>
            </p:blipFill>
            <p:spPr>
              <a:xfrm>
                <a:off x="20893" y="1168392"/>
                <a:ext cx="3547440" cy="122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280A825F-B1D5-48E0-B26B-AECF342E011F}"/>
                  </a:ext>
                </a:extLst>
              </p14:cNvPr>
              <p14:cNvContentPartPr/>
              <p14:nvPr/>
            </p14:nvContentPartPr>
            <p14:xfrm>
              <a:off x="198013" y="4825992"/>
              <a:ext cx="2819880" cy="1155600"/>
            </p14:xfrm>
          </p:contentPart>
        </mc:Choice>
        <mc:Fallback xmlns="">
          <p:pic>
            <p:nvPicPr>
              <p:cNvPr id="59" name="Freihand 58">
                <a:extLst>
                  <a:ext uri="{FF2B5EF4-FFF2-40B4-BE49-F238E27FC236}">
                    <a16:creationId xmlns:a16="http://schemas.microsoft.com/office/drawing/2014/main" id="{280A825F-B1D5-48E0-B26B-AECF342E011F}"/>
                  </a:ext>
                </a:extLst>
              </p:cNvPr>
              <p:cNvPicPr/>
              <p:nvPr/>
            </p:nvPicPr>
            <p:blipFill>
              <a:blip r:embed="rId104"/>
              <a:stretch>
                <a:fillRect/>
              </a:stretch>
            </p:blipFill>
            <p:spPr>
              <a:xfrm>
                <a:off x="193693" y="4821672"/>
                <a:ext cx="2828520" cy="1164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3A4A4E07-5CA3-4734-B5F0-57736F992F90}"/>
                  </a:ext>
                </a:extLst>
              </p14:cNvPr>
              <p14:cNvContentPartPr/>
              <p14:nvPr/>
            </p14:nvContentPartPr>
            <p14:xfrm>
              <a:off x="4678213" y="4955232"/>
              <a:ext cx="3489480" cy="1004040"/>
            </p14:xfrm>
          </p:contentPart>
        </mc:Choice>
        <mc:Fallback xmlns="">
          <p:pic>
            <p:nvPicPr>
              <p:cNvPr id="60" name="Freihand 59">
                <a:extLst>
                  <a:ext uri="{FF2B5EF4-FFF2-40B4-BE49-F238E27FC236}">
                    <a16:creationId xmlns:a16="http://schemas.microsoft.com/office/drawing/2014/main" id="{3A4A4E07-5CA3-4734-B5F0-57736F992F90}"/>
                  </a:ext>
                </a:extLst>
              </p:cNvPr>
              <p:cNvPicPr/>
              <p:nvPr/>
            </p:nvPicPr>
            <p:blipFill>
              <a:blip r:embed="rId106"/>
              <a:stretch>
                <a:fillRect/>
              </a:stretch>
            </p:blipFill>
            <p:spPr>
              <a:xfrm>
                <a:off x="4673893" y="4950912"/>
                <a:ext cx="3498120" cy="1012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4C5B2498-2EB7-42F2-BCE3-044AF6A02BB7}"/>
                  </a:ext>
                </a:extLst>
              </p14:cNvPr>
              <p14:cNvContentPartPr/>
              <p14:nvPr/>
            </p14:nvContentPartPr>
            <p14:xfrm>
              <a:off x="5413" y="1157592"/>
              <a:ext cx="3243600" cy="1169280"/>
            </p14:xfrm>
          </p:contentPart>
        </mc:Choice>
        <mc:Fallback xmlns="">
          <p:pic>
            <p:nvPicPr>
              <p:cNvPr id="61" name="Freihand 60">
                <a:extLst>
                  <a:ext uri="{FF2B5EF4-FFF2-40B4-BE49-F238E27FC236}">
                    <a16:creationId xmlns:a16="http://schemas.microsoft.com/office/drawing/2014/main" id="{4C5B2498-2EB7-42F2-BCE3-044AF6A02BB7}"/>
                  </a:ext>
                </a:extLst>
              </p:cNvPr>
              <p:cNvPicPr/>
              <p:nvPr/>
            </p:nvPicPr>
            <p:blipFill>
              <a:blip r:embed="rId108"/>
              <a:stretch>
                <a:fillRect/>
              </a:stretch>
            </p:blipFill>
            <p:spPr>
              <a:xfrm>
                <a:off x="1093" y="1153272"/>
                <a:ext cx="3252240" cy="1177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BB752320-A0EC-466B-83E0-A9465DA85F21}"/>
                  </a:ext>
                </a:extLst>
              </p14:cNvPr>
              <p14:cNvContentPartPr/>
              <p14:nvPr/>
            </p14:nvContentPartPr>
            <p14:xfrm>
              <a:off x="192973" y="4773072"/>
              <a:ext cx="2963520" cy="1315080"/>
            </p14:xfrm>
          </p:contentPart>
        </mc:Choice>
        <mc:Fallback xmlns="">
          <p:pic>
            <p:nvPicPr>
              <p:cNvPr id="62" name="Freihand 61">
                <a:extLst>
                  <a:ext uri="{FF2B5EF4-FFF2-40B4-BE49-F238E27FC236}">
                    <a16:creationId xmlns:a16="http://schemas.microsoft.com/office/drawing/2014/main" id="{BB752320-A0EC-466B-83E0-A9465DA85F21}"/>
                  </a:ext>
                </a:extLst>
              </p:cNvPr>
              <p:cNvPicPr/>
              <p:nvPr/>
            </p:nvPicPr>
            <p:blipFill>
              <a:blip r:embed="rId110"/>
              <a:stretch>
                <a:fillRect/>
              </a:stretch>
            </p:blipFill>
            <p:spPr>
              <a:xfrm>
                <a:off x="188653" y="4768752"/>
                <a:ext cx="2972160" cy="1323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D81D74F4-40BA-46D9-B438-3BDD6F546396}"/>
                  </a:ext>
                </a:extLst>
              </p14:cNvPr>
              <p14:cNvContentPartPr/>
              <p14:nvPr/>
            </p14:nvContentPartPr>
            <p14:xfrm>
              <a:off x="4744093" y="4981512"/>
              <a:ext cx="3603240" cy="945360"/>
            </p14:xfrm>
          </p:contentPart>
        </mc:Choice>
        <mc:Fallback xmlns="">
          <p:pic>
            <p:nvPicPr>
              <p:cNvPr id="63" name="Freihand 62">
                <a:extLst>
                  <a:ext uri="{FF2B5EF4-FFF2-40B4-BE49-F238E27FC236}">
                    <a16:creationId xmlns:a16="http://schemas.microsoft.com/office/drawing/2014/main" id="{D81D74F4-40BA-46D9-B438-3BDD6F546396}"/>
                  </a:ext>
                </a:extLst>
              </p:cNvPr>
              <p:cNvPicPr/>
              <p:nvPr/>
            </p:nvPicPr>
            <p:blipFill>
              <a:blip r:embed="rId112"/>
              <a:stretch>
                <a:fillRect/>
              </a:stretch>
            </p:blipFill>
            <p:spPr>
              <a:xfrm>
                <a:off x="4739773" y="4977192"/>
                <a:ext cx="3611880" cy="954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2064" name="Freihand 472063">
                <a:extLst>
                  <a:ext uri="{FF2B5EF4-FFF2-40B4-BE49-F238E27FC236}">
                    <a16:creationId xmlns:a16="http://schemas.microsoft.com/office/drawing/2014/main" id="{E76A25A6-0E57-4DD2-A035-04CCD3B658D1}"/>
                  </a:ext>
                </a:extLst>
              </p14:cNvPr>
              <p14:cNvContentPartPr/>
              <p14:nvPr/>
            </p14:nvContentPartPr>
            <p14:xfrm>
              <a:off x="5091493" y="1149672"/>
              <a:ext cx="3416760" cy="949320"/>
            </p14:xfrm>
          </p:contentPart>
        </mc:Choice>
        <mc:Fallback xmlns="">
          <p:pic>
            <p:nvPicPr>
              <p:cNvPr id="472064" name="Freihand 472063">
                <a:extLst>
                  <a:ext uri="{FF2B5EF4-FFF2-40B4-BE49-F238E27FC236}">
                    <a16:creationId xmlns:a16="http://schemas.microsoft.com/office/drawing/2014/main" id="{E76A25A6-0E57-4DD2-A035-04CCD3B658D1}"/>
                  </a:ext>
                </a:extLst>
              </p:cNvPr>
              <p:cNvPicPr/>
              <p:nvPr/>
            </p:nvPicPr>
            <p:blipFill>
              <a:blip r:embed="rId114"/>
              <a:stretch>
                <a:fillRect/>
              </a:stretch>
            </p:blipFill>
            <p:spPr>
              <a:xfrm>
                <a:off x="5087173" y="1145352"/>
                <a:ext cx="3425400" cy="957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72065" name="Freihand 472064">
                <a:extLst>
                  <a:ext uri="{FF2B5EF4-FFF2-40B4-BE49-F238E27FC236}">
                    <a16:creationId xmlns:a16="http://schemas.microsoft.com/office/drawing/2014/main" id="{1DFCC2B0-862B-4866-ABB7-FC4E8261BAE8}"/>
                  </a:ext>
                </a:extLst>
              </p14:cNvPr>
              <p14:cNvContentPartPr/>
              <p14:nvPr/>
            </p14:nvContentPartPr>
            <p14:xfrm>
              <a:off x="2132293" y="701112"/>
              <a:ext cx="3245400" cy="84240"/>
            </p14:xfrm>
          </p:contentPart>
        </mc:Choice>
        <mc:Fallback xmlns="">
          <p:pic>
            <p:nvPicPr>
              <p:cNvPr id="472065" name="Freihand 472064">
                <a:extLst>
                  <a:ext uri="{FF2B5EF4-FFF2-40B4-BE49-F238E27FC236}">
                    <a16:creationId xmlns:a16="http://schemas.microsoft.com/office/drawing/2014/main" id="{1DFCC2B0-862B-4866-ABB7-FC4E8261BAE8}"/>
                  </a:ext>
                </a:extLst>
              </p:cNvPr>
              <p:cNvPicPr/>
              <p:nvPr/>
            </p:nvPicPr>
            <p:blipFill>
              <a:blip r:embed="rId116"/>
              <a:stretch>
                <a:fillRect/>
              </a:stretch>
            </p:blipFill>
            <p:spPr>
              <a:xfrm>
                <a:off x="2127973" y="696792"/>
                <a:ext cx="3254040" cy="9288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CE0D23B-A4F3-4B31-A8EA-B39F991DE8F3}"/>
                  </a:ext>
                </a:extLst>
              </p14:cNvPr>
              <p14:cNvContentPartPr/>
              <p14:nvPr/>
            </p14:nvContentPartPr>
            <p14:xfrm>
              <a:off x="108591" y="283152"/>
              <a:ext cx="1855800" cy="788040"/>
            </p14:xfrm>
          </p:contentPart>
        </mc:Choice>
        <mc:Fallback>
          <p:pic>
            <p:nvPicPr>
              <p:cNvPr id="2" name="Freihand 1">
                <a:extLst>
                  <a:ext uri="{FF2B5EF4-FFF2-40B4-BE49-F238E27FC236}">
                    <a16:creationId xmlns:a16="http://schemas.microsoft.com/office/drawing/2014/main" id="{3CE0D23B-A4F3-4B31-A8EA-B39F991DE8F3}"/>
                  </a:ext>
                </a:extLst>
              </p:cNvPr>
              <p:cNvPicPr/>
              <p:nvPr/>
            </p:nvPicPr>
            <p:blipFill>
              <a:blip r:embed="rId4"/>
              <a:stretch>
                <a:fillRect/>
              </a:stretch>
            </p:blipFill>
            <p:spPr>
              <a:xfrm>
                <a:off x="104271" y="278832"/>
                <a:ext cx="1864440" cy="796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6934A59D-BD03-4DA8-86E3-F7A592807929}"/>
                  </a:ext>
                </a:extLst>
              </p14:cNvPr>
              <p14:cNvContentPartPr/>
              <p14:nvPr/>
            </p14:nvContentPartPr>
            <p14:xfrm>
              <a:off x="83391" y="1789752"/>
              <a:ext cx="2013840" cy="691200"/>
            </p14:xfrm>
          </p:contentPart>
        </mc:Choice>
        <mc:Fallback>
          <p:pic>
            <p:nvPicPr>
              <p:cNvPr id="5" name="Freihand 4">
                <a:extLst>
                  <a:ext uri="{FF2B5EF4-FFF2-40B4-BE49-F238E27FC236}">
                    <a16:creationId xmlns:a16="http://schemas.microsoft.com/office/drawing/2014/main" id="{6934A59D-BD03-4DA8-86E3-F7A592807929}"/>
                  </a:ext>
                </a:extLst>
              </p:cNvPr>
              <p:cNvPicPr/>
              <p:nvPr/>
            </p:nvPicPr>
            <p:blipFill>
              <a:blip r:embed="rId6"/>
              <a:stretch>
                <a:fillRect/>
              </a:stretch>
            </p:blipFill>
            <p:spPr>
              <a:xfrm>
                <a:off x="79071" y="1785432"/>
                <a:ext cx="2022480" cy="699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6F07B58-63F3-47A6-8B53-A9B0E0074E64}"/>
                  </a:ext>
                </a:extLst>
              </p14:cNvPr>
              <p14:cNvContentPartPr/>
              <p14:nvPr/>
            </p14:nvContentPartPr>
            <p14:xfrm>
              <a:off x="4428951" y="2526312"/>
              <a:ext cx="181800" cy="24480"/>
            </p14:xfrm>
          </p:contentPart>
        </mc:Choice>
        <mc:Fallback>
          <p:pic>
            <p:nvPicPr>
              <p:cNvPr id="6" name="Freihand 5">
                <a:extLst>
                  <a:ext uri="{FF2B5EF4-FFF2-40B4-BE49-F238E27FC236}">
                    <a16:creationId xmlns:a16="http://schemas.microsoft.com/office/drawing/2014/main" id="{86F07B58-63F3-47A6-8B53-A9B0E0074E64}"/>
                  </a:ext>
                </a:extLst>
              </p:cNvPr>
              <p:cNvPicPr/>
              <p:nvPr/>
            </p:nvPicPr>
            <p:blipFill>
              <a:blip r:embed="rId8"/>
              <a:stretch>
                <a:fillRect/>
              </a:stretch>
            </p:blipFill>
            <p:spPr>
              <a:xfrm>
                <a:off x="4424631" y="2521992"/>
                <a:ext cx="190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C2B16CF9-EE41-4584-ACF9-85D8A5023123}"/>
                  </a:ext>
                </a:extLst>
              </p14:cNvPr>
              <p14:cNvContentPartPr/>
              <p14:nvPr/>
            </p14:nvContentPartPr>
            <p14:xfrm>
              <a:off x="4210791" y="2591472"/>
              <a:ext cx="2225520" cy="37440"/>
            </p14:xfrm>
          </p:contentPart>
        </mc:Choice>
        <mc:Fallback>
          <p:pic>
            <p:nvPicPr>
              <p:cNvPr id="7" name="Freihand 6">
                <a:extLst>
                  <a:ext uri="{FF2B5EF4-FFF2-40B4-BE49-F238E27FC236}">
                    <a16:creationId xmlns:a16="http://schemas.microsoft.com/office/drawing/2014/main" id="{C2B16CF9-EE41-4584-ACF9-85D8A5023123}"/>
                  </a:ext>
                </a:extLst>
              </p:cNvPr>
              <p:cNvPicPr/>
              <p:nvPr/>
            </p:nvPicPr>
            <p:blipFill>
              <a:blip r:embed="rId10"/>
              <a:stretch>
                <a:fillRect/>
              </a:stretch>
            </p:blipFill>
            <p:spPr>
              <a:xfrm>
                <a:off x="4206471" y="2587152"/>
                <a:ext cx="22341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A2BCAA00-8038-410A-9E42-E73158D641F8}"/>
                  </a:ext>
                </a:extLst>
              </p14:cNvPr>
              <p14:cNvContentPartPr/>
              <p14:nvPr/>
            </p14:nvContentPartPr>
            <p14:xfrm>
              <a:off x="138111" y="3843912"/>
              <a:ext cx="2042640" cy="42840"/>
            </p14:xfrm>
          </p:contentPart>
        </mc:Choice>
        <mc:Fallback>
          <p:pic>
            <p:nvPicPr>
              <p:cNvPr id="10" name="Freihand 9">
                <a:extLst>
                  <a:ext uri="{FF2B5EF4-FFF2-40B4-BE49-F238E27FC236}">
                    <a16:creationId xmlns:a16="http://schemas.microsoft.com/office/drawing/2014/main" id="{A2BCAA00-8038-410A-9E42-E73158D641F8}"/>
                  </a:ext>
                </a:extLst>
              </p:cNvPr>
              <p:cNvPicPr/>
              <p:nvPr/>
            </p:nvPicPr>
            <p:blipFill>
              <a:blip r:embed="rId12"/>
              <a:stretch>
                <a:fillRect/>
              </a:stretch>
            </p:blipFill>
            <p:spPr>
              <a:xfrm>
                <a:off x="133791" y="3839592"/>
                <a:ext cx="2051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E2E611C-F1A2-45C6-8138-DE8AEC4762BE}"/>
                  </a:ext>
                </a:extLst>
              </p14:cNvPr>
              <p14:cNvContentPartPr/>
              <p14:nvPr/>
            </p14:nvContentPartPr>
            <p14:xfrm>
              <a:off x="4266591" y="4373832"/>
              <a:ext cx="1740240" cy="70920"/>
            </p14:xfrm>
          </p:contentPart>
        </mc:Choice>
        <mc:Fallback>
          <p:pic>
            <p:nvPicPr>
              <p:cNvPr id="11" name="Freihand 10">
                <a:extLst>
                  <a:ext uri="{FF2B5EF4-FFF2-40B4-BE49-F238E27FC236}">
                    <a16:creationId xmlns:a16="http://schemas.microsoft.com/office/drawing/2014/main" id="{1E2E611C-F1A2-45C6-8138-DE8AEC4762BE}"/>
                  </a:ext>
                </a:extLst>
              </p:cNvPr>
              <p:cNvPicPr/>
              <p:nvPr/>
            </p:nvPicPr>
            <p:blipFill>
              <a:blip r:embed="rId14"/>
              <a:stretch>
                <a:fillRect/>
              </a:stretch>
            </p:blipFill>
            <p:spPr>
              <a:xfrm>
                <a:off x="4262271" y="4369512"/>
                <a:ext cx="1748880" cy="7956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DE48EA7-D4BE-4227-9C07-6C6FADA905A1}"/>
                  </a:ext>
                </a:extLst>
              </p14:cNvPr>
              <p14:cNvContentPartPr/>
              <p14:nvPr/>
            </p14:nvContentPartPr>
            <p14:xfrm>
              <a:off x="4942093" y="1096752"/>
              <a:ext cx="2180880" cy="190800"/>
            </p14:xfrm>
          </p:contentPart>
        </mc:Choice>
        <mc:Fallback>
          <p:pic>
            <p:nvPicPr>
              <p:cNvPr id="3" name="Freihand 2">
                <a:extLst>
                  <a:ext uri="{FF2B5EF4-FFF2-40B4-BE49-F238E27FC236}">
                    <a16:creationId xmlns:a16="http://schemas.microsoft.com/office/drawing/2014/main" id="{BDE48EA7-D4BE-4227-9C07-6C6FADA905A1}"/>
                  </a:ext>
                </a:extLst>
              </p:cNvPr>
              <p:cNvPicPr/>
              <p:nvPr/>
            </p:nvPicPr>
            <p:blipFill>
              <a:blip r:embed="rId5"/>
              <a:stretch>
                <a:fillRect/>
              </a:stretch>
            </p:blipFill>
            <p:spPr>
              <a:xfrm>
                <a:off x="4937773" y="1092432"/>
                <a:ext cx="2189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6702002-6AAD-4EF7-AA09-0FD4E0A33FF5}"/>
                  </a:ext>
                </a:extLst>
              </p14:cNvPr>
              <p14:cNvContentPartPr/>
              <p14:nvPr/>
            </p14:nvContentPartPr>
            <p14:xfrm>
              <a:off x="691573" y="2685432"/>
              <a:ext cx="2247840" cy="183600"/>
            </p14:xfrm>
          </p:contentPart>
        </mc:Choice>
        <mc:Fallback>
          <p:pic>
            <p:nvPicPr>
              <p:cNvPr id="4" name="Freihand 3">
                <a:extLst>
                  <a:ext uri="{FF2B5EF4-FFF2-40B4-BE49-F238E27FC236}">
                    <a16:creationId xmlns:a16="http://schemas.microsoft.com/office/drawing/2014/main" id="{86702002-6AAD-4EF7-AA09-0FD4E0A33FF5}"/>
                  </a:ext>
                </a:extLst>
              </p:cNvPr>
              <p:cNvPicPr/>
              <p:nvPr/>
            </p:nvPicPr>
            <p:blipFill>
              <a:blip r:embed="rId7"/>
              <a:stretch>
                <a:fillRect/>
              </a:stretch>
            </p:blipFill>
            <p:spPr>
              <a:xfrm>
                <a:off x="687253" y="2681112"/>
                <a:ext cx="225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BC52883-A65A-4D26-87A6-CA941DE9C7F3}"/>
                  </a:ext>
                </a:extLst>
              </p14:cNvPr>
              <p14:cNvContentPartPr/>
              <p14:nvPr/>
            </p14:nvContentPartPr>
            <p14:xfrm>
              <a:off x="1050133" y="2777952"/>
              <a:ext cx="2044440" cy="39600"/>
            </p14:xfrm>
          </p:contentPart>
        </mc:Choice>
        <mc:Fallback>
          <p:pic>
            <p:nvPicPr>
              <p:cNvPr id="5" name="Freihand 4">
                <a:extLst>
                  <a:ext uri="{FF2B5EF4-FFF2-40B4-BE49-F238E27FC236}">
                    <a16:creationId xmlns:a16="http://schemas.microsoft.com/office/drawing/2014/main" id="{7BC52883-A65A-4D26-87A6-CA941DE9C7F3}"/>
                  </a:ext>
                </a:extLst>
              </p:cNvPr>
              <p:cNvPicPr/>
              <p:nvPr/>
            </p:nvPicPr>
            <p:blipFill>
              <a:blip r:embed="rId9"/>
              <a:stretch>
                <a:fillRect/>
              </a:stretch>
            </p:blipFill>
            <p:spPr>
              <a:xfrm>
                <a:off x="1045813" y="2773632"/>
                <a:ext cx="20530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0D5101C-055F-4B08-8770-0F9C174D9545}"/>
                  </a:ext>
                </a:extLst>
              </p14:cNvPr>
              <p14:cNvContentPartPr/>
              <p14:nvPr/>
            </p14:nvContentPartPr>
            <p14:xfrm>
              <a:off x="1193413" y="4154232"/>
              <a:ext cx="2591640" cy="127440"/>
            </p14:xfrm>
          </p:contentPart>
        </mc:Choice>
        <mc:Fallback>
          <p:pic>
            <p:nvPicPr>
              <p:cNvPr id="9" name="Freihand 8">
                <a:extLst>
                  <a:ext uri="{FF2B5EF4-FFF2-40B4-BE49-F238E27FC236}">
                    <a16:creationId xmlns:a16="http://schemas.microsoft.com/office/drawing/2014/main" id="{80D5101C-055F-4B08-8770-0F9C174D9545}"/>
                  </a:ext>
                </a:extLst>
              </p:cNvPr>
              <p:cNvPicPr/>
              <p:nvPr/>
            </p:nvPicPr>
            <p:blipFill>
              <a:blip r:embed="rId11"/>
              <a:stretch>
                <a:fillRect/>
              </a:stretch>
            </p:blipFill>
            <p:spPr>
              <a:xfrm>
                <a:off x="1189093" y="4149912"/>
                <a:ext cx="2600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DAB8E02C-5E51-49D3-8D09-8C4DDE6DE6D1}"/>
                  </a:ext>
                </a:extLst>
              </p14:cNvPr>
              <p14:cNvContentPartPr/>
              <p14:nvPr/>
            </p14:nvContentPartPr>
            <p14:xfrm>
              <a:off x="1086133" y="4585872"/>
              <a:ext cx="2722680" cy="99720"/>
            </p14:xfrm>
          </p:contentPart>
        </mc:Choice>
        <mc:Fallback>
          <p:pic>
            <p:nvPicPr>
              <p:cNvPr id="10" name="Freihand 9">
                <a:extLst>
                  <a:ext uri="{FF2B5EF4-FFF2-40B4-BE49-F238E27FC236}">
                    <a16:creationId xmlns:a16="http://schemas.microsoft.com/office/drawing/2014/main" id="{DAB8E02C-5E51-49D3-8D09-8C4DDE6DE6D1}"/>
                  </a:ext>
                </a:extLst>
              </p:cNvPr>
              <p:cNvPicPr/>
              <p:nvPr/>
            </p:nvPicPr>
            <p:blipFill>
              <a:blip r:embed="rId13"/>
              <a:stretch>
                <a:fillRect/>
              </a:stretch>
            </p:blipFill>
            <p:spPr>
              <a:xfrm>
                <a:off x="1081813" y="4581552"/>
                <a:ext cx="2731320" cy="108360"/>
              </a:xfrm>
              <a:prstGeom prst="rect">
                <a:avLst/>
              </a:prstGeom>
            </p:spPr>
          </p:pic>
        </mc:Fallback>
      </mc:AlternateContent>
      <p:grpSp>
        <p:nvGrpSpPr>
          <p:cNvPr id="15" name="Gruppieren 14">
            <a:extLst>
              <a:ext uri="{FF2B5EF4-FFF2-40B4-BE49-F238E27FC236}">
                <a16:creationId xmlns:a16="http://schemas.microsoft.com/office/drawing/2014/main" id="{CA6BA473-5C68-42AD-90B3-59832D05A058}"/>
              </a:ext>
            </a:extLst>
          </p:cNvPr>
          <p:cNvGrpSpPr/>
          <p:nvPr/>
        </p:nvGrpSpPr>
        <p:grpSpPr>
          <a:xfrm>
            <a:off x="5602693" y="5289672"/>
            <a:ext cx="1119960" cy="144360"/>
            <a:chOff x="5602693" y="5289672"/>
            <a:chExt cx="1119960" cy="144360"/>
          </a:xfrm>
        </p:grpSpPr>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E1EBE6D2-331B-48B9-B1BA-9C09794B6DBD}"/>
                    </a:ext>
                  </a:extLst>
                </p14:cNvPr>
                <p14:cNvContentPartPr/>
                <p14:nvPr/>
              </p14:nvContentPartPr>
              <p14:xfrm>
                <a:off x="5867653" y="5305872"/>
                <a:ext cx="30240" cy="5400"/>
              </p14:xfrm>
            </p:contentPart>
          </mc:Choice>
          <mc:Fallback>
            <p:pic>
              <p:nvPicPr>
                <p:cNvPr id="11" name="Freihand 10">
                  <a:extLst>
                    <a:ext uri="{FF2B5EF4-FFF2-40B4-BE49-F238E27FC236}">
                      <a16:creationId xmlns:a16="http://schemas.microsoft.com/office/drawing/2014/main" id="{E1EBE6D2-331B-48B9-B1BA-9C09794B6DBD}"/>
                    </a:ext>
                  </a:extLst>
                </p:cNvPr>
                <p:cNvPicPr/>
                <p:nvPr/>
              </p:nvPicPr>
              <p:blipFill>
                <a:blip r:embed="rId15"/>
                <a:stretch>
                  <a:fillRect/>
                </a:stretch>
              </p:blipFill>
              <p:spPr>
                <a:xfrm>
                  <a:off x="5863333" y="5301552"/>
                  <a:ext cx="388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03DE536F-914B-4539-AEDE-F1362F4B8187}"/>
                    </a:ext>
                  </a:extLst>
                </p14:cNvPr>
                <p14:cNvContentPartPr/>
                <p14:nvPr/>
              </p14:nvContentPartPr>
              <p14:xfrm>
                <a:off x="5979973" y="5290032"/>
                <a:ext cx="32040" cy="3960"/>
              </p14:xfrm>
            </p:contentPart>
          </mc:Choice>
          <mc:Fallback>
            <p:pic>
              <p:nvPicPr>
                <p:cNvPr id="12" name="Freihand 11">
                  <a:extLst>
                    <a:ext uri="{FF2B5EF4-FFF2-40B4-BE49-F238E27FC236}">
                      <a16:creationId xmlns:a16="http://schemas.microsoft.com/office/drawing/2014/main" id="{03DE536F-914B-4539-AEDE-F1362F4B8187}"/>
                    </a:ext>
                  </a:extLst>
                </p:cNvPr>
                <p:cNvPicPr/>
                <p:nvPr/>
              </p:nvPicPr>
              <p:blipFill>
                <a:blip r:embed="rId17"/>
                <a:stretch>
                  <a:fillRect/>
                </a:stretch>
              </p:blipFill>
              <p:spPr>
                <a:xfrm>
                  <a:off x="5975653" y="5285712"/>
                  <a:ext cx="40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31010370-0DC6-4011-8247-AB3B2B85E916}"/>
                    </a:ext>
                  </a:extLst>
                </p14:cNvPr>
                <p14:cNvContentPartPr/>
                <p14:nvPr/>
              </p14:nvContentPartPr>
              <p14:xfrm>
                <a:off x="5602693" y="5289672"/>
                <a:ext cx="1119960" cy="144360"/>
              </p14:xfrm>
            </p:contentPart>
          </mc:Choice>
          <mc:Fallback>
            <p:pic>
              <p:nvPicPr>
                <p:cNvPr id="13" name="Freihand 12">
                  <a:extLst>
                    <a:ext uri="{FF2B5EF4-FFF2-40B4-BE49-F238E27FC236}">
                      <a16:creationId xmlns:a16="http://schemas.microsoft.com/office/drawing/2014/main" id="{31010370-0DC6-4011-8247-AB3B2B85E916}"/>
                    </a:ext>
                  </a:extLst>
                </p:cNvPr>
                <p:cNvPicPr/>
                <p:nvPr/>
              </p:nvPicPr>
              <p:blipFill>
                <a:blip r:embed="rId19"/>
                <a:stretch>
                  <a:fillRect/>
                </a:stretch>
              </p:blipFill>
              <p:spPr>
                <a:xfrm>
                  <a:off x="5598373" y="5285352"/>
                  <a:ext cx="1128600" cy="153000"/>
                </a:xfrm>
                <a:prstGeom prst="rect">
                  <a:avLst/>
                </a:prstGeom>
              </p:spPr>
            </p:pic>
          </mc:Fallback>
        </mc:AlternateContent>
      </p:grpSp>
      <p:grpSp>
        <p:nvGrpSpPr>
          <p:cNvPr id="47" name="Gruppieren 46">
            <a:extLst>
              <a:ext uri="{FF2B5EF4-FFF2-40B4-BE49-F238E27FC236}">
                <a16:creationId xmlns:a16="http://schemas.microsoft.com/office/drawing/2014/main" id="{B22EBEA5-871B-4816-8E02-984569F66BC2}"/>
              </a:ext>
            </a:extLst>
          </p:cNvPr>
          <p:cNvGrpSpPr/>
          <p:nvPr/>
        </p:nvGrpSpPr>
        <p:grpSpPr>
          <a:xfrm>
            <a:off x="5862613" y="4441872"/>
            <a:ext cx="2711520" cy="423720"/>
            <a:chOff x="5862613" y="4441872"/>
            <a:chExt cx="2711520" cy="423720"/>
          </a:xfrm>
        </p:grpSpPr>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12B9554A-A8C5-413E-AF80-7C453706208D}"/>
                    </a:ext>
                  </a:extLst>
                </p14:cNvPr>
                <p14:cNvContentPartPr/>
                <p14:nvPr/>
              </p14:nvContentPartPr>
              <p14:xfrm>
                <a:off x="5862613" y="4568592"/>
                <a:ext cx="79920" cy="160920"/>
              </p14:xfrm>
            </p:contentPart>
          </mc:Choice>
          <mc:Fallback>
            <p:pic>
              <p:nvPicPr>
                <p:cNvPr id="16" name="Freihand 15">
                  <a:extLst>
                    <a:ext uri="{FF2B5EF4-FFF2-40B4-BE49-F238E27FC236}">
                      <a16:creationId xmlns:a16="http://schemas.microsoft.com/office/drawing/2014/main" id="{12B9554A-A8C5-413E-AF80-7C453706208D}"/>
                    </a:ext>
                  </a:extLst>
                </p:cNvPr>
                <p:cNvPicPr/>
                <p:nvPr/>
              </p:nvPicPr>
              <p:blipFill>
                <a:blip r:embed="rId21"/>
                <a:stretch>
                  <a:fillRect/>
                </a:stretch>
              </p:blipFill>
              <p:spPr>
                <a:xfrm>
                  <a:off x="5858293" y="4564272"/>
                  <a:ext cx="88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2D6466F0-5CA2-4372-A77F-C86C08F744A2}"/>
                    </a:ext>
                  </a:extLst>
                </p14:cNvPr>
                <p14:cNvContentPartPr/>
                <p14:nvPr/>
              </p14:nvContentPartPr>
              <p14:xfrm>
                <a:off x="5965933" y="4568592"/>
                <a:ext cx="95040" cy="60480"/>
              </p14:xfrm>
            </p:contentPart>
          </mc:Choice>
          <mc:Fallback>
            <p:pic>
              <p:nvPicPr>
                <p:cNvPr id="17" name="Freihand 16">
                  <a:extLst>
                    <a:ext uri="{FF2B5EF4-FFF2-40B4-BE49-F238E27FC236}">
                      <a16:creationId xmlns:a16="http://schemas.microsoft.com/office/drawing/2014/main" id="{2D6466F0-5CA2-4372-A77F-C86C08F744A2}"/>
                    </a:ext>
                  </a:extLst>
                </p:cNvPr>
                <p:cNvPicPr/>
                <p:nvPr/>
              </p:nvPicPr>
              <p:blipFill>
                <a:blip r:embed="rId23"/>
                <a:stretch>
                  <a:fillRect/>
                </a:stretch>
              </p:blipFill>
              <p:spPr>
                <a:xfrm>
                  <a:off x="5961613" y="4564272"/>
                  <a:ext cx="103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D2858944-1E5C-460D-8489-3A52B53C65D2}"/>
                    </a:ext>
                  </a:extLst>
                </p14:cNvPr>
                <p14:cNvContentPartPr/>
                <p14:nvPr/>
              </p14:nvContentPartPr>
              <p14:xfrm>
                <a:off x="6055213" y="4547712"/>
                <a:ext cx="66960" cy="89280"/>
              </p14:xfrm>
            </p:contentPart>
          </mc:Choice>
          <mc:Fallback>
            <p:pic>
              <p:nvPicPr>
                <p:cNvPr id="18" name="Freihand 17">
                  <a:extLst>
                    <a:ext uri="{FF2B5EF4-FFF2-40B4-BE49-F238E27FC236}">
                      <a16:creationId xmlns:a16="http://schemas.microsoft.com/office/drawing/2014/main" id="{D2858944-1E5C-460D-8489-3A52B53C65D2}"/>
                    </a:ext>
                  </a:extLst>
                </p:cNvPr>
                <p:cNvPicPr/>
                <p:nvPr/>
              </p:nvPicPr>
              <p:blipFill>
                <a:blip r:embed="rId25"/>
                <a:stretch>
                  <a:fillRect/>
                </a:stretch>
              </p:blipFill>
              <p:spPr>
                <a:xfrm>
                  <a:off x="6050893" y="4543392"/>
                  <a:ext cx="75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29A3CE5F-BD8E-42E9-A233-37FCA1A714B0}"/>
                    </a:ext>
                  </a:extLst>
                </p14:cNvPr>
                <p14:cNvContentPartPr/>
                <p14:nvPr/>
              </p14:nvContentPartPr>
              <p14:xfrm>
                <a:off x="6151333" y="4561752"/>
                <a:ext cx="24480" cy="50040"/>
              </p14:xfrm>
            </p:contentPart>
          </mc:Choice>
          <mc:Fallback>
            <p:pic>
              <p:nvPicPr>
                <p:cNvPr id="19" name="Freihand 18">
                  <a:extLst>
                    <a:ext uri="{FF2B5EF4-FFF2-40B4-BE49-F238E27FC236}">
                      <a16:creationId xmlns:a16="http://schemas.microsoft.com/office/drawing/2014/main" id="{29A3CE5F-BD8E-42E9-A233-37FCA1A714B0}"/>
                    </a:ext>
                  </a:extLst>
                </p:cNvPr>
                <p:cNvPicPr/>
                <p:nvPr/>
              </p:nvPicPr>
              <p:blipFill>
                <a:blip r:embed="rId27"/>
                <a:stretch>
                  <a:fillRect/>
                </a:stretch>
              </p:blipFill>
              <p:spPr>
                <a:xfrm>
                  <a:off x="6147013" y="4557432"/>
                  <a:ext cx="33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F450BCC4-26C1-447E-A47E-7814FD956315}"/>
                    </a:ext>
                  </a:extLst>
                </p14:cNvPr>
                <p14:cNvContentPartPr/>
                <p14:nvPr/>
              </p14:nvContentPartPr>
              <p14:xfrm>
                <a:off x="6205333" y="4497312"/>
                <a:ext cx="214920" cy="118080"/>
              </p14:xfrm>
            </p:contentPart>
          </mc:Choice>
          <mc:Fallback>
            <p:pic>
              <p:nvPicPr>
                <p:cNvPr id="20" name="Freihand 19">
                  <a:extLst>
                    <a:ext uri="{FF2B5EF4-FFF2-40B4-BE49-F238E27FC236}">
                      <a16:creationId xmlns:a16="http://schemas.microsoft.com/office/drawing/2014/main" id="{F450BCC4-26C1-447E-A47E-7814FD956315}"/>
                    </a:ext>
                  </a:extLst>
                </p:cNvPr>
                <p:cNvPicPr/>
                <p:nvPr/>
              </p:nvPicPr>
              <p:blipFill>
                <a:blip r:embed="rId29"/>
                <a:stretch>
                  <a:fillRect/>
                </a:stretch>
              </p:blipFill>
              <p:spPr>
                <a:xfrm>
                  <a:off x="6201013" y="4492992"/>
                  <a:ext cx="223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67BEC042-ED10-48A8-BD2B-494C1DB2A764}"/>
                    </a:ext>
                  </a:extLst>
                </p14:cNvPr>
                <p14:cNvContentPartPr/>
                <p14:nvPr/>
              </p14:nvContentPartPr>
              <p14:xfrm>
                <a:off x="6216493" y="4477512"/>
                <a:ext cx="35280" cy="10080"/>
              </p14:xfrm>
            </p:contentPart>
          </mc:Choice>
          <mc:Fallback>
            <p:pic>
              <p:nvPicPr>
                <p:cNvPr id="21" name="Freihand 20">
                  <a:extLst>
                    <a:ext uri="{FF2B5EF4-FFF2-40B4-BE49-F238E27FC236}">
                      <a16:creationId xmlns:a16="http://schemas.microsoft.com/office/drawing/2014/main" id="{67BEC042-ED10-48A8-BD2B-494C1DB2A764}"/>
                    </a:ext>
                  </a:extLst>
                </p:cNvPr>
                <p:cNvPicPr/>
                <p:nvPr/>
              </p:nvPicPr>
              <p:blipFill>
                <a:blip r:embed="rId31"/>
                <a:stretch>
                  <a:fillRect/>
                </a:stretch>
              </p:blipFill>
              <p:spPr>
                <a:xfrm>
                  <a:off x="6212173" y="4473192"/>
                  <a:ext cx="43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B187C950-154A-4ADA-9AAA-47B542A90970}"/>
                    </a:ext>
                  </a:extLst>
                </p14:cNvPr>
                <p14:cNvContentPartPr/>
                <p14:nvPr/>
              </p14:nvContentPartPr>
              <p14:xfrm>
                <a:off x="6527173" y="4461312"/>
                <a:ext cx="103680" cy="135720"/>
              </p14:xfrm>
            </p:contentPart>
          </mc:Choice>
          <mc:Fallback>
            <p:pic>
              <p:nvPicPr>
                <p:cNvPr id="22" name="Freihand 21">
                  <a:extLst>
                    <a:ext uri="{FF2B5EF4-FFF2-40B4-BE49-F238E27FC236}">
                      <a16:creationId xmlns:a16="http://schemas.microsoft.com/office/drawing/2014/main" id="{B187C950-154A-4ADA-9AAA-47B542A90970}"/>
                    </a:ext>
                  </a:extLst>
                </p:cNvPr>
                <p:cNvPicPr/>
                <p:nvPr/>
              </p:nvPicPr>
              <p:blipFill>
                <a:blip r:embed="rId33"/>
                <a:stretch>
                  <a:fillRect/>
                </a:stretch>
              </p:blipFill>
              <p:spPr>
                <a:xfrm>
                  <a:off x="6522853" y="4456992"/>
                  <a:ext cx="112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A7AA6701-C862-4D31-8D54-E1D36451AD0C}"/>
                    </a:ext>
                  </a:extLst>
                </p14:cNvPr>
                <p14:cNvContentPartPr/>
                <p14:nvPr/>
              </p14:nvContentPartPr>
              <p14:xfrm>
                <a:off x="6621853" y="4470312"/>
                <a:ext cx="106920" cy="125280"/>
              </p14:xfrm>
            </p:contentPart>
          </mc:Choice>
          <mc:Fallback>
            <p:pic>
              <p:nvPicPr>
                <p:cNvPr id="23" name="Freihand 22">
                  <a:extLst>
                    <a:ext uri="{FF2B5EF4-FFF2-40B4-BE49-F238E27FC236}">
                      <a16:creationId xmlns:a16="http://schemas.microsoft.com/office/drawing/2014/main" id="{A7AA6701-C862-4D31-8D54-E1D36451AD0C}"/>
                    </a:ext>
                  </a:extLst>
                </p:cNvPr>
                <p:cNvPicPr/>
                <p:nvPr/>
              </p:nvPicPr>
              <p:blipFill>
                <a:blip r:embed="rId35"/>
                <a:stretch>
                  <a:fillRect/>
                </a:stretch>
              </p:blipFill>
              <p:spPr>
                <a:xfrm>
                  <a:off x="6617533" y="4465992"/>
                  <a:ext cx="115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60D5CD6C-CEFA-4159-8299-35971A48A28B}"/>
                    </a:ext>
                  </a:extLst>
                </p14:cNvPr>
                <p14:cNvContentPartPr/>
                <p14:nvPr/>
              </p14:nvContentPartPr>
              <p14:xfrm>
                <a:off x="6733093" y="4441872"/>
                <a:ext cx="253800" cy="186840"/>
              </p14:xfrm>
            </p:contentPart>
          </mc:Choice>
          <mc:Fallback>
            <p:pic>
              <p:nvPicPr>
                <p:cNvPr id="24" name="Freihand 23">
                  <a:extLst>
                    <a:ext uri="{FF2B5EF4-FFF2-40B4-BE49-F238E27FC236}">
                      <a16:creationId xmlns:a16="http://schemas.microsoft.com/office/drawing/2014/main" id="{60D5CD6C-CEFA-4159-8299-35971A48A28B}"/>
                    </a:ext>
                  </a:extLst>
                </p:cNvPr>
                <p:cNvPicPr/>
                <p:nvPr/>
              </p:nvPicPr>
              <p:blipFill>
                <a:blip r:embed="rId37"/>
                <a:stretch>
                  <a:fillRect/>
                </a:stretch>
              </p:blipFill>
              <p:spPr>
                <a:xfrm>
                  <a:off x="6728413" y="4437552"/>
                  <a:ext cx="2624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26772796-54B7-402D-A828-D6B799318CF0}"/>
                    </a:ext>
                  </a:extLst>
                </p14:cNvPr>
                <p14:cNvContentPartPr/>
                <p14:nvPr/>
              </p14:nvContentPartPr>
              <p14:xfrm>
                <a:off x="6986533" y="4497672"/>
                <a:ext cx="37080" cy="40320"/>
              </p14:xfrm>
            </p:contentPart>
          </mc:Choice>
          <mc:Fallback>
            <p:pic>
              <p:nvPicPr>
                <p:cNvPr id="25" name="Freihand 24">
                  <a:extLst>
                    <a:ext uri="{FF2B5EF4-FFF2-40B4-BE49-F238E27FC236}">
                      <a16:creationId xmlns:a16="http://schemas.microsoft.com/office/drawing/2014/main" id="{26772796-54B7-402D-A828-D6B799318CF0}"/>
                    </a:ext>
                  </a:extLst>
                </p:cNvPr>
                <p:cNvPicPr/>
                <p:nvPr/>
              </p:nvPicPr>
              <p:blipFill>
                <a:blip r:embed="rId39"/>
                <a:stretch>
                  <a:fillRect/>
                </a:stretch>
              </p:blipFill>
              <p:spPr>
                <a:xfrm>
                  <a:off x="6982213" y="4493352"/>
                  <a:ext cx="45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9B5CC80A-1805-4E6E-9F88-341D409314C2}"/>
                    </a:ext>
                  </a:extLst>
                </p14:cNvPr>
                <p14:cNvContentPartPr/>
                <p14:nvPr/>
              </p14:nvContentPartPr>
              <p14:xfrm>
                <a:off x="6987613" y="4448352"/>
                <a:ext cx="189000" cy="177840"/>
              </p14:xfrm>
            </p:contentPart>
          </mc:Choice>
          <mc:Fallback>
            <p:pic>
              <p:nvPicPr>
                <p:cNvPr id="26" name="Freihand 25">
                  <a:extLst>
                    <a:ext uri="{FF2B5EF4-FFF2-40B4-BE49-F238E27FC236}">
                      <a16:creationId xmlns:a16="http://schemas.microsoft.com/office/drawing/2014/main" id="{9B5CC80A-1805-4E6E-9F88-341D409314C2}"/>
                    </a:ext>
                  </a:extLst>
                </p:cNvPr>
                <p:cNvPicPr/>
                <p:nvPr/>
              </p:nvPicPr>
              <p:blipFill>
                <a:blip r:embed="rId41"/>
                <a:stretch>
                  <a:fillRect/>
                </a:stretch>
              </p:blipFill>
              <p:spPr>
                <a:xfrm>
                  <a:off x="6983293" y="4444032"/>
                  <a:ext cx="197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5F97DB3A-AB4C-4C77-BBEC-D2F272EA0988}"/>
                    </a:ext>
                  </a:extLst>
                </p14:cNvPr>
                <p14:cNvContentPartPr/>
                <p14:nvPr/>
              </p14:nvContentPartPr>
              <p14:xfrm>
                <a:off x="7128013" y="4554552"/>
                <a:ext cx="56880" cy="14040"/>
              </p14:xfrm>
            </p:contentPart>
          </mc:Choice>
          <mc:Fallback>
            <p:pic>
              <p:nvPicPr>
                <p:cNvPr id="27" name="Freihand 26">
                  <a:extLst>
                    <a:ext uri="{FF2B5EF4-FFF2-40B4-BE49-F238E27FC236}">
                      <a16:creationId xmlns:a16="http://schemas.microsoft.com/office/drawing/2014/main" id="{5F97DB3A-AB4C-4C77-BBEC-D2F272EA0988}"/>
                    </a:ext>
                  </a:extLst>
                </p:cNvPr>
                <p:cNvPicPr/>
                <p:nvPr/>
              </p:nvPicPr>
              <p:blipFill>
                <a:blip r:embed="rId43"/>
                <a:stretch>
                  <a:fillRect/>
                </a:stretch>
              </p:blipFill>
              <p:spPr>
                <a:xfrm>
                  <a:off x="7123693" y="4550232"/>
                  <a:ext cx="65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25645835-491C-49CA-9949-6DE9402A1D49}"/>
                    </a:ext>
                  </a:extLst>
                </p14:cNvPr>
                <p14:cNvContentPartPr/>
                <p14:nvPr/>
              </p14:nvContentPartPr>
              <p14:xfrm>
                <a:off x="7182733" y="4487952"/>
                <a:ext cx="174600" cy="72720"/>
              </p14:xfrm>
            </p:contentPart>
          </mc:Choice>
          <mc:Fallback>
            <p:pic>
              <p:nvPicPr>
                <p:cNvPr id="28" name="Freihand 27">
                  <a:extLst>
                    <a:ext uri="{FF2B5EF4-FFF2-40B4-BE49-F238E27FC236}">
                      <a16:creationId xmlns:a16="http://schemas.microsoft.com/office/drawing/2014/main" id="{25645835-491C-49CA-9949-6DE9402A1D49}"/>
                    </a:ext>
                  </a:extLst>
                </p:cNvPr>
                <p:cNvPicPr/>
                <p:nvPr/>
              </p:nvPicPr>
              <p:blipFill>
                <a:blip r:embed="rId45"/>
                <a:stretch>
                  <a:fillRect/>
                </a:stretch>
              </p:blipFill>
              <p:spPr>
                <a:xfrm>
                  <a:off x="7178413" y="4483632"/>
                  <a:ext cx="183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0B401B55-5FAD-4636-ACDE-8CB3F2AB0B08}"/>
                    </a:ext>
                  </a:extLst>
                </p14:cNvPr>
                <p14:cNvContentPartPr/>
                <p14:nvPr/>
              </p14:nvContentPartPr>
              <p14:xfrm>
                <a:off x="7304053" y="4456632"/>
                <a:ext cx="74160" cy="111240"/>
              </p14:xfrm>
            </p:contentPart>
          </mc:Choice>
          <mc:Fallback>
            <p:pic>
              <p:nvPicPr>
                <p:cNvPr id="29" name="Freihand 28">
                  <a:extLst>
                    <a:ext uri="{FF2B5EF4-FFF2-40B4-BE49-F238E27FC236}">
                      <a16:creationId xmlns:a16="http://schemas.microsoft.com/office/drawing/2014/main" id="{0B401B55-5FAD-4636-ACDE-8CB3F2AB0B08}"/>
                    </a:ext>
                  </a:extLst>
                </p:cNvPr>
                <p:cNvPicPr/>
                <p:nvPr/>
              </p:nvPicPr>
              <p:blipFill>
                <a:blip r:embed="rId47"/>
                <a:stretch>
                  <a:fillRect/>
                </a:stretch>
              </p:blipFill>
              <p:spPr>
                <a:xfrm>
                  <a:off x="7299733" y="4452312"/>
                  <a:ext cx="82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78C07A29-7A8B-434D-92BA-202D0E225E2C}"/>
                    </a:ext>
                  </a:extLst>
                </p14:cNvPr>
                <p14:cNvContentPartPr/>
                <p14:nvPr/>
              </p14:nvContentPartPr>
              <p14:xfrm>
                <a:off x="7473973" y="4487232"/>
                <a:ext cx="13680" cy="102600"/>
              </p14:xfrm>
            </p:contentPart>
          </mc:Choice>
          <mc:Fallback>
            <p:pic>
              <p:nvPicPr>
                <p:cNvPr id="31" name="Freihand 30">
                  <a:extLst>
                    <a:ext uri="{FF2B5EF4-FFF2-40B4-BE49-F238E27FC236}">
                      <a16:creationId xmlns:a16="http://schemas.microsoft.com/office/drawing/2014/main" id="{78C07A29-7A8B-434D-92BA-202D0E225E2C}"/>
                    </a:ext>
                  </a:extLst>
                </p:cNvPr>
                <p:cNvPicPr/>
                <p:nvPr/>
              </p:nvPicPr>
              <p:blipFill>
                <a:blip r:embed="rId49"/>
                <a:stretch>
                  <a:fillRect/>
                </a:stretch>
              </p:blipFill>
              <p:spPr>
                <a:xfrm>
                  <a:off x="7469653" y="4482912"/>
                  <a:ext cx="22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3267DFF9-18AD-46B8-88D8-FCFC2735B76A}"/>
                    </a:ext>
                  </a:extLst>
                </p14:cNvPr>
                <p14:cNvContentPartPr/>
                <p14:nvPr/>
              </p14:nvContentPartPr>
              <p14:xfrm>
                <a:off x="7473973" y="4488672"/>
                <a:ext cx="102240" cy="14400"/>
              </p14:xfrm>
            </p:contentPart>
          </mc:Choice>
          <mc:Fallback>
            <p:pic>
              <p:nvPicPr>
                <p:cNvPr id="32" name="Freihand 31">
                  <a:extLst>
                    <a:ext uri="{FF2B5EF4-FFF2-40B4-BE49-F238E27FC236}">
                      <a16:creationId xmlns:a16="http://schemas.microsoft.com/office/drawing/2014/main" id="{3267DFF9-18AD-46B8-88D8-FCFC2735B76A}"/>
                    </a:ext>
                  </a:extLst>
                </p:cNvPr>
                <p:cNvPicPr/>
                <p:nvPr/>
              </p:nvPicPr>
              <p:blipFill>
                <a:blip r:embed="rId51"/>
                <a:stretch>
                  <a:fillRect/>
                </a:stretch>
              </p:blipFill>
              <p:spPr>
                <a:xfrm>
                  <a:off x="7469653" y="4484352"/>
                  <a:ext cx="110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E23BF1A7-98AB-4C7C-91C3-C23BBAC537E3}"/>
                    </a:ext>
                  </a:extLst>
                </p14:cNvPr>
                <p14:cNvContentPartPr/>
                <p14:nvPr/>
              </p14:nvContentPartPr>
              <p14:xfrm>
                <a:off x="7464613" y="4518912"/>
                <a:ext cx="125280" cy="59400"/>
              </p14:xfrm>
            </p:contentPart>
          </mc:Choice>
          <mc:Fallback>
            <p:pic>
              <p:nvPicPr>
                <p:cNvPr id="33" name="Freihand 32">
                  <a:extLst>
                    <a:ext uri="{FF2B5EF4-FFF2-40B4-BE49-F238E27FC236}">
                      <a16:creationId xmlns:a16="http://schemas.microsoft.com/office/drawing/2014/main" id="{E23BF1A7-98AB-4C7C-91C3-C23BBAC537E3}"/>
                    </a:ext>
                  </a:extLst>
                </p:cNvPr>
                <p:cNvPicPr/>
                <p:nvPr/>
              </p:nvPicPr>
              <p:blipFill>
                <a:blip r:embed="rId53"/>
                <a:stretch>
                  <a:fillRect/>
                </a:stretch>
              </p:blipFill>
              <p:spPr>
                <a:xfrm>
                  <a:off x="7460293" y="4514592"/>
                  <a:ext cx="133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59C359C0-3E4B-4E08-BC6A-36865DEF3065}"/>
                    </a:ext>
                  </a:extLst>
                </p14:cNvPr>
                <p14:cNvContentPartPr/>
                <p14:nvPr/>
              </p14:nvContentPartPr>
              <p14:xfrm>
                <a:off x="7575493" y="4494072"/>
                <a:ext cx="164520" cy="106560"/>
              </p14:xfrm>
            </p:contentPart>
          </mc:Choice>
          <mc:Fallback>
            <p:pic>
              <p:nvPicPr>
                <p:cNvPr id="34" name="Freihand 33">
                  <a:extLst>
                    <a:ext uri="{FF2B5EF4-FFF2-40B4-BE49-F238E27FC236}">
                      <a16:creationId xmlns:a16="http://schemas.microsoft.com/office/drawing/2014/main" id="{59C359C0-3E4B-4E08-BC6A-36865DEF3065}"/>
                    </a:ext>
                  </a:extLst>
                </p:cNvPr>
                <p:cNvPicPr/>
                <p:nvPr/>
              </p:nvPicPr>
              <p:blipFill>
                <a:blip r:embed="rId55"/>
                <a:stretch>
                  <a:fillRect/>
                </a:stretch>
              </p:blipFill>
              <p:spPr>
                <a:xfrm>
                  <a:off x="7571173" y="4489752"/>
                  <a:ext cx="173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0BA6A912-F797-473B-BD07-F00ECB40F1D4}"/>
                    </a:ext>
                  </a:extLst>
                </p14:cNvPr>
                <p14:cNvContentPartPr/>
                <p14:nvPr/>
              </p14:nvContentPartPr>
              <p14:xfrm>
                <a:off x="7751893" y="4490112"/>
                <a:ext cx="86040" cy="110160"/>
              </p14:xfrm>
            </p:contentPart>
          </mc:Choice>
          <mc:Fallback>
            <p:pic>
              <p:nvPicPr>
                <p:cNvPr id="35" name="Freihand 34">
                  <a:extLst>
                    <a:ext uri="{FF2B5EF4-FFF2-40B4-BE49-F238E27FC236}">
                      <a16:creationId xmlns:a16="http://schemas.microsoft.com/office/drawing/2014/main" id="{0BA6A912-F797-473B-BD07-F00ECB40F1D4}"/>
                    </a:ext>
                  </a:extLst>
                </p:cNvPr>
                <p:cNvPicPr/>
                <p:nvPr/>
              </p:nvPicPr>
              <p:blipFill>
                <a:blip r:embed="rId57"/>
                <a:stretch>
                  <a:fillRect/>
                </a:stretch>
              </p:blipFill>
              <p:spPr>
                <a:xfrm>
                  <a:off x="7747573" y="4485792"/>
                  <a:ext cx="94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324FA909-3A48-446E-8C03-7ACC9012B8EE}"/>
                    </a:ext>
                  </a:extLst>
                </p14:cNvPr>
                <p14:cNvContentPartPr/>
                <p14:nvPr/>
              </p14:nvContentPartPr>
              <p14:xfrm>
                <a:off x="7806613" y="4563192"/>
                <a:ext cx="67320" cy="21960"/>
              </p14:xfrm>
            </p:contentPart>
          </mc:Choice>
          <mc:Fallback>
            <p:pic>
              <p:nvPicPr>
                <p:cNvPr id="36" name="Freihand 35">
                  <a:extLst>
                    <a:ext uri="{FF2B5EF4-FFF2-40B4-BE49-F238E27FC236}">
                      <a16:creationId xmlns:a16="http://schemas.microsoft.com/office/drawing/2014/main" id="{324FA909-3A48-446E-8C03-7ACC9012B8EE}"/>
                    </a:ext>
                  </a:extLst>
                </p:cNvPr>
                <p:cNvPicPr/>
                <p:nvPr/>
              </p:nvPicPr>
              <p:blipFill>
                <a:blip r:embed="rId59"/>
                <a:stretch>
                  <a:fillRect/>
                </a:stretch>
              </p:blipFill>
              <p:spPr>
                <a:xfrm>
                  <a:off x="7802293" y="4558872"/>
                  <a:ext cx="75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2EC2132A-26D6-43D4-B3C7-E3647451DF60}"/>
                    </a:ext>
                  </a:extLst>
                </p14:cNvPr>
                <p14:cNvContentPartPr/>
                <p14:nvPr/>
              </p14:nvContentPartPr>
              <p14:xfrm>
                <a:off x="7858093" y="4528992"/>
                <a:ext cx="284760" cy="40680"/>
              </p14:xfrm>
            </p:contentPart>
          </mc:Choice>
          <mc:Fallback>
            <p:pic>
              <p:nvPicPr>
                <p:cNvPr id="37" name="Freihand 36">
                  <a:extLst>
                    <a:ext uri="{FF2B5EF4-FFF2-40B4-BE49-F238E27FC236}">
                      <a16:creationId xmlns:a16="http://schemas.microsoft.com/office/drawing/2014/main" id="{2EC2132A-26D6-43D4-B3C7-E3647451DF60}"/>
                    </a:ext>
                  </a:extLst>
                </p:cNvPr>
                <p:cNvPicPr/>
                <p:nvPr/>
              </p:nvPicPr>
              <p:blipFill>
                <a:blip r:embed="rId61"/>
                <a:stretch>
                  <a:fillRect/>
                </a:stretch>
              </p:blipFill>
              <p:spPr>
                <a:xfrm>
                  <a:off x="7853773" y="4524672"/>
                  <a:ext cx="293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012E9FF3-4750-414D-9D03-19610C95F71D}"/>
                    </a:ext>
                  </a:extLst>
                </p14:cNvPr>
                <p14:cNvContentPartPr/>
                <p14:nvPr/>
              </p14:nvContentPartPr>
              <p14:xfrm>
                <a:off x="8165893" y="4519272"/>
                <a:ext cx="237240" cy="45720"/>
              </p14:xfrm>
            </p:contentPart>
          </mc:Choice>
          <mc:Fallback>
            <p:pic>
              <p:nvPicPr>
                <p:cNvPr id="38" name="Freihand 37">
                  <a:extLst>
                    <a:ext uri="{FF2B5EF4-FFF2-40B4-BE49-F238E27FC236}">
                      <a16:creationId xmlns:a16="http://schemas.microsoft.com/office/drawing/2014/main" id="{012E9FF3-4750-414D-9D03-19610C95F71D}"/>
                    </a:ext>
                  </a:extLst>
                </p:cNvPr>
                <p:cNvPicPr/>
                <p:nvPr/>
              </p:nvPicPr>
              <p:blipFill>
                <a:blip r:embed="rId63"/>
                <a:stretch>
                  <a:fillRect/>
                </a:stretch>
              </p:blipFill>
              <p:spPr>
                <a:xfrm>
                  <a:off x="8161573" y="4514952"/>
                  <a:ext cx="245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F8777130-76F5-404C-985B-2CFDA846F522}"/>
                    </a:ext>
                  </a:extLst>
                </p14:cNvPr>
                <p14:cNvContentPartPr/>
                <p14:nvPr/>
              </p14:nvContentPartPr>
              <p14:xfrm>
                <a:off x="8446333" y="4532952"/>
                <a:ext cx="127800" cy="173880"/>
              </p14:xfrm>
            </p:contentPart>
          </mc:Choice>
          <mc:Fallback>
            <p:pic>
              <p:nvPicPr>
                <p:cNvPr id="40" name="Freihand 39">
                  <a:extLst>
                    <a:ext uri="{FF2B5EF4-FFF2-40B4-BE49-F238E27FC236}">
                      <a16:creationId xmlns:a16="http://schemas.microsoft.com/office/drawing/2014/main" id="{F8777130-76F5-404C-985B-2CFDA846F522}"/>
                    </a:ext>
                  </a:extLst>
                </p:cNvPr>
                <p:cNvPicPr/>
                <p:nvPr/>
              </p:nvPicPr>
              <p:blipFill>
                <a:blip r:embed="rId65"/>
                <a:stretch>
                  <a:fillRect/>
                </a:stretch>
              </p:blipFill>
              <p:spPr>
                <a:xfrm>
                  <a:off x="8442013" y="4528632"/>
                  <a:ext cx="136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10269BBC-3DCE-429F-8C16-A6552155D964}"/>
                    </a:ext>
                  </a:extLst>
                </p14:cNvPr>
                <p14:cNvContentPartPr/>
                <p14:nvPr/>
              </p14:nvContentPartPr>
              <p14:xfrm>
                <a:off x="6208213" y="4675872"/>
                <a:ext cx="26280" cy="152280"/>
              </p14:xfrm>
            </p:contentPart>
          </mc:Choice>
          <mc:Fallback>
            <p:pic>
              <p:nvPicPr>
                <p:cNvPr id="42" name="Freihand 41">
                  <a:extLst>
                    <a:ext uri="{FF2B5EF4-FFF2-40B4-BE49-F238E27FC236}">
                      <a16:creationId xmlns:a16="http://schemas.microsoft.com/office/drawing/2014/main" id="{10269BBC-3DCE-429F-8C16-A6552155D964}"/>
                    </a:ext>
                  </a:extLst>
                </p:cNvPr>
                <p:cNvPicPr/>
                <p:nvPr/>
              </p:nvPicPr>
              <p:blipFill>
                <a:blip r:embed="rId67"/>
                <a:stretch>
                  <a:fillRect/>
                </a:stretch>
              </p:blipFill>
              <p:spPr>
                <a:xfrm>
                  <a:off x="6203893" y="4671552"/>
                  <a:ext cx="34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A4A2E4C7-E4CE-4366-A6AF-70BD1E0C9C3C}"/>
                    </a:ext>
                  </a:extLst>
                </p14:cNvPr>
                <p14:cNvContentPartPr/>
                <p14:nvPr/>
              </p14:nvContentPartPr>
              <p14:xfrm>
                <a:off x="6166813" y="4747512"/>
                <a:ext cx="171720" cy="118080"/>
              </p14:xfrm>
            </p:contentPart>
          </mc:Choice>
          <mc:Fallback>
            <p:pic>
              <p:nvPicPr>
                <p:cNvPr id="43" name="Freihand 42">
                  <a:extLst>
                    <a:ext uri="{FF2B5EF4-FFF2-40B4-BE49-F238E27FC236}">
                      <a16:creationId xmlns:a16="http://schemas.microsoft.com/office/drawing/2014/main" id="{A4A2E4C7-E4CE-4366-A6AF-70BD1E0C9C3C}"/>
                    </a:ext>
                  </a:extLst>
                </p:cNvPr>
                <p:cNvPicPr/>
                <p:nvPr/>
              </p:nvPicPr>
              <p:blipFill>
                <a:blip r:embed="rId69"/>
                <a:stretch>
                  <a:fillRect/>
                </a:stretch>
              </p:blipFill>
              <p:spPr>
                <a:xfrm>
                  <a:off x="6162493" y="4743192"/>
                  <a:ext cx="180360" cy="126720"/>
                </a:xfrm>
                <a:prstGeom prst="rect">
                  <a:avLst/>
                </a:prstGeom>
              </p:spPr>
            </p:pic>
          </mc:Fallback>
        </mc:AlternateContent>
      </p:grpSp>
      <p:grpSp>
        <p:nvGrpSpPr>
          <p:cNvPr id="68" name="Gruppieren 67">
            <a:extLst>
              <a:ext uri="{FF2B5EF4-FFF2-40B4-BE49-F238E27FC236}">
                <a16:creationId xmlns:a16="http://schemas.microsoft.com/office/drawing/2014/main" id="{E3E5055B-544D-46BF-8264-7779D1F25B22}"/>
              </a:ext>
            </a:extLst>
          </p:cNvPr>
          <p:cNvGrpSpPr/>
          <p:nvPr/>
        </p:nvGrpSpPr>
        <p:grpSpPr>
          <a:xfrm>
            <a:off x="6462373" y="5184552"/>
            <a:ext cx="2112840" cy="765000"/>
            <a:chOff x="6462373" y="5184552"/>
            <a:chExt cx="2112840" cy="765000"/>
          </a:xfrm>
        </p:grpSpPr>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BC586E8C-D16A-4E58-A8E0-B6650D16DC5A}"/>
                    </a:ext>
                  </a:extLst>
                </p14:cNvPr>
                <p14:cNvContentPartPr/>
                <p14:nvPr/>
              </p14:nvContentPartPr>
              <p14:xfrm>
                <a:off x="6519253" y="5355192"/>
                <a:ext cx="147600" cy="265320"/>
              </p14:xfrm>
            </p:contentPart>
          </mc:Choice>
          <mc:Fallback>
            <p:pic>
              <p:nvPicPr>
                <p:cNvPr id="44" name="Freihand 43">
                  <a:extLst>
                    <a:ext uri="{FF2B5EF4-FFF2-40B4-BE49-F238E27FC236}">
                      <a16:creationId xmlns:a16="http://schemas.microsoft.com/office/drawing/2014/main" id="{BC586E8C-D16A-4E58-A8E0-B6650D16DC5A}"/>
                    </a:ext>
                  </a:extLst>
                </p:cNvPr>
                <p:cNvPicPr/>
                <p:nvPr/>
              </p:nvPicPr>
              <p:blipFill>
                <a:blip r:embed="rId71"/>
                <a:stretch>
                  <a:fillRect/>
                </a:stretch>
              </p:blipFill>
              <p:spPr>
                <a:xfrm>
                  <a:off x="6514933" y="5350872"/>
                  <a:ext cx="1562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CEE2F714-2C74-463F-A3EB-AB4BDF6A8B9E}"/>
                    </a:ext>
                  </a:extLst>
                </p14:cNvPr>
                <p14:cNvContentPartPr/>
                <p14:nvPr/>
              </p14:nvContentPartPr>
              <p14:xfrm>
                <a:off x="6462373" y="5286432"/>
                <a:ext cx="186840" cy="191880"/>
              </p14:xfrm>
            </p:contentPart>
          </mc:Choice>
          <mc:Fallback>
            <p:pic>
              <p:nvPicPr>
                <p:cNvPr id="45" name="Freihand 44">
                  <a:extLst>
                    <a:ext uri="{FF2B5EF4-FFF2-40B4-BE49-F238E27FC236}">
                      <a16:creationId xmlns:a16="http://schemas.microsoft.com/office/drawing/2014/main" id="{CEE2F714-2C74-463F-A3EB-AB4BDF6A8B9E}"/>
                    </a:ext>
                  </a:extLst>
                </p:cNvPr>
                <p:cNvPicPr/>
                <p:nvPr/>
              </p:nvPicPr>
              <p:blipFill>
                <a:blip r:embed="rId73"/>
                <a:stretch>
                  <a:fillRect/>
                </a:stretch>
              </p:blipFill>
              <p:spPr>
                <a:xfrm>
                  <a:off x="6458053" y="5282112"/>
                  <a:ext cx="195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EAAA10C7-72C2-4C83-A168-3B2D852972A6}"/>
                    </a:ext>
                  </a:extLst>
                </p14:cNvPr>
                <p14:cNvContentPartPr/>
                <p14:nvPr/>
              </p14:nvContentPartPr>
              <p14:xfrm>
                <a:off x="6585853" y="5716632"/>
                <a:ext cx="134280" cy="218520"/>
              </p14:xfrm>
            </p:contentPart>
          </mc:Choice>
          <mc:Fallback>
            <p:pic>
              <p:nvPicPr>
                <p:cNvPr id="48" name="Freihand 47">
                  <a:extLst>
                    <a:ext uri="{FF2B5EF4-FFF2-40B4-BE49-F238E27FC236}">
                      <a16:creationId xmlns:a16="http://schemas.microsoft.com/office/drawing/2014/main" id="{EAAA10C7-72C2-4C83-A168-3B2D852972A6}"/>
                    </a:ext>
                  </a:extLst>
                </p:cNvPr>
                <p:cNvPicPr/>
                <p:nvPr/>
              </p:nvPicPr>
              <p:blipFill>
                <a:blip r:embed="rId75"/>
                <a:stretch>
                  <a:fillRect/>
                </a:stretch>
              </p:blipFill>
              <p:spPr>
                <a:xfrm>
                  <a:off x="6581533" y="5712312"/>
                  <a:ext cx="1429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25FFCB90-CE9D-4B23-969C-B8F821C5E7DA}"/>
                    </a:ext>
                  </a:extLst>
                </p14:cNvPr>
                <p14:cNvContentPartPr/>
                <p14:nvPr/>
              </p14:nvContentPartPr>
              <p14:xfrm>
                <a:off x="6764053" y="5733552"/>
                <a:ext cx="132840" cy="123840"/>
              </p14:xfrm>
            </p:contentPart>
          </mc:Choice>
          <mc:Fallback>
            <p:pic>
              <p:nvPicPr>
                <p:cNvPr id="49" name="Freihand 48">
                  <a:extLst>
                    <a:ext uri="{FF2B5EF4-FFF2-40B4-BE49-F238E27FC236}">
                      <a16:creationId xmlns:a16="http://schemas.microsoft.com/office/drawing/2014/main" id="{25FFCB90-CE9D-4B23-969C-B8F821C5E7DA}"/>
                    </a:ext>
                  </a:extLst>
                </p:cNvPr>
                <p:cNvPicPr/>
                <p:nvPr/>
              </p:nvPicPr>
              <p:blipFill>
                <a:blip r:embed="rId77"/>
                <a:stretch>
                  <a:fillRect/>
                </a:stretch>
              </p:blipFill>
              <p:spPr>
                <a:xfrm>
                  <a:off x="6759733" y="5729232"/>
                  <a:ext cx="141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CED4A262-5080-4709-B31A-79AB51475465}"/>
                    </a:ext>
                  </a:extLst>
                </p14:cNvPr>
                <p14:cNvContentPartPr/>
                <p14:nvPr/>
              </p14:nvContentPartPr>
              <p14:xfrm>
                <a:off x="6881053" y="5719512"/>
                <a:ext cx="77040" cy="230040"/>
              </p14:xfrm>
            </p:contentPart>
          </mc:Choice>
          <mc:Fallback>
            <p:pic>
              <p:nvPicPr>
                <p:cNvPr id="50" name="Freihand 49">
                  <a:extLst>
                    <a:ext uri="{FF2B5EF4-FFF2-40B4-BE49-F238E27FC236}">
                      <a16:creationId xmlns:a16="http://schemas.microsoft.com/office/drawing/2014/main" id="{CED4A262-5080-4709-B31A-79AB51475465}"/>
                    </a:ext>
                  </a:extLst>
                </p:cNvPr>
                <p:cNvPicPr/>
                <p:nvPr/>
              </p:nvPicPr>
              <p:blipFill>
                <a:blip r:embed="rId79"/>
                <a:stretch>
                  <a:fillRect/>
                </a:stretch>
              </p:blipFill>
              <p:spPr>
                <a:xfrm>
                  <a:off x="6876733" y="5715192"/>
                  <a:ext cx="856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BC3272D8-E803-4527-8777-A796EDB9884F}"/>
                    </a:ext>
                  </a:extLst>
                </p14:cNvPr>
                <p14:cNvContentPartPr/>
                <p14:nvPr/>
              </p14:nvContentPartPr>
              <p14:xfrm>
                <a:off x="6976093" y="5566512"/>
                <a:ext cx="411480" cy="207720"/>
              </p14:xfrm>
            </p:contentPart>
          </mc:Choice>
          <mc:Fallback>
            <p:pic>
              <p:nvPicPr>
                <p:cNvPr id="51" name="Freihand 50">
                  <a:extLst>
                    <a:ext uri="{FF2B5EF4-FFF2-40B4-BE49-F238E27FC236}">
                      <a16:creationId xmlns:a16="http://schemas.microsoft.com/office/drawing/2014/main" id="{BC3272D8-E803-4527-8777-A796EDB9884F}"/>
                    </a:ext>
                  </a:extLst>
                </p:cNvPr>
                <p:cNvPicPr/>
                <p:nvPr/>
              </p:nvPicPr>
              <p:blipFill>
                <a:blip r:embed="rId81"/>
                <a:stretch>
                  <a:fillRect/>
                </a:stretch>
              </p:blipFill>
              <p:spPr>
                <a:xfrm>
                  <a:off x="6971773" y="5562192"/>
                  <a:ext cx="420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4457DF74-4C3C-4660-B482-181C35E67E79}"/>
                    </a:ext>
                  </a:extLst>
                </p14:cNvPr>
                <p14:cNvContentPartPr/>
                <p14:nvPr/>
              </p14:nvContentPartPr>
              <p14:xfrm>
                <a:off x="7274533" y="5508552"/>
                <a:ext cx="29520" cy="15840"/>
              </p14:xfrm>
            </p:contentPart>
          </mc:Choice>
          <mc:Fallback>
            <p:pic>
              <p:nvPicPr>
                <p:cNvPr id="52" name="Freihand 51">
                  <a:extLst>
                    <a:ext uri="{FF2B5EF4-FFF2-40B4-BE49-F238E27FC236}">
                      <a16:creationId xmlns:a16="http://schemas.microsoft.com/office/drawing/2014/main" id="{4457DF74-4C3C-4660-B482-181C35E67E79}"/>
                    </a:ext>
                  </a:extLst>
                </p:cNvPr>
                <p:cNvPicPr/>
                <p:nvPr/>
              </p:nvPicPr>
              <p:blipFill>
                <a:blip r:embed="rId83"/>
                <a:stretch>
                  <a:fillRect/>
                </a:stretch>
              </p:blipFill>
              <p:spPr>
                <a:xfrm>
                  <a:off x="7270213" y="5504232"/>
                  <a:ext cx="381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67BF5101-5603-4CA2-A2C3-EDE5451EF7E0}"/>
                    </a:ext>
                  </a:extLst>
                </p14:cNvPr>
                <p14:cNvContentPartPr/>
                <p14:nvPr/>
              </p14:nvContentPartPr>
              <p14:xfrm>
                <a:off x="7530853" y="5427192"/>
                <a:ext cx="175680" cy="212040"/>
              </p14:xfrm>
            </p:contentPart>
          </mc:Choice>
          <mc:Fallback>
            <p:pic>
              <p:nvPicPr>
                <p:cNvPr id="53" name="Freihand 52">
                  <a:extLst>
                    <a:ext uri="{FF2B5EF4-FFF2-40B4-BE49-F238E27FC236}">
                      <a16:creationId xmlns:a16="http://schemas.microsoft.com/office/drawing/2014/main" id="{67BF5101-5603-4CA2-A2C3-EDE5451EF7E0}"/>
                    </a:ext>
                  </a:extLst>
                </p:cNvPr>
                <p:cNvPicPr/>
                <p:nvPr/>
              </p:nvPicPr>
              <p:blipFill>
                <a:blip r:embed="rId85"/>
                <a:stretch>
                  <a:fillRect/>
                </a:stretch>
              </p:blipFill>
              <p:spPr>
                <a:xfrm>
                  <a:off x="7526533" y="5422872"/>
                  <a:ext cx="184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E49F8777-B72A-404F-B381-D4D5E883646A}"/>
                    </a:ext>
                  </a:extLst>
                </p14:cNvPr>
                <p14:cNvContentPartPr/>
                <p14:nvPr/>
              </p14:nvContentPartPr>
              <p14:xfrm>
                <a:off x="7564333" y="5515392"/>
                <a:ext cx="109440" cy="35280"/>
              </p14:xfrm>
            </p:contentPart>
          </mc:Choice>
          <mc:Fallback>
            <p:pic>
              <p:nvPicPr>
                <p:cNvPr id="54" name="Freihand 53">
                  <a:extLst>
                    <a:ext uri="{FF2B5EF4-FFF2-40B4-BE49-F238E27FC236}">
                      <a16:creationId xmlns:a16="http://schemas.microsoft.com/office/drawing/2014/main" id="{E49F8777-B72A-404F-B381-D4D5E883646A}"/>
                    </a:ext>
                  </a:extLst>
                </p:cNvPr>
                <p:cNvPicPr/>
                <p:nvPr/>
              </p:nvPicPr>
              <p:blipFill>
                <a:blip r:embed="rId87"/>
                <a:stretch>
                  <a:fillRect/>
                </a:stretch>
              </p:blipFill>
              <p:spPr>
                <a:xfrm>
                  <a:off x="7560013" y="5511072"/>
                  <a:ext cx="118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076AC107-3AF5-4C21-8686-3906FF7F2DA8}"/>
                    </a:ext>
                  </a:extLst>
                </p14:cNvPr>
                <p14:cNvContentPartPr/>
                <p14:nvPr/>
              </p14:nvContentPartPr>
              <p14:xfrm>
                <a:off x="7688173" y="5418552"/>
                <a:ext cx="219240" cy="141480"/>
              </p14:xfrm>
            </p:contentPart>
          </mc:Choice>
          <mc:Fallback>
            <p:pic>
              <p:nvPicPr>
                <p:cNvPr id="55" name="Freihand 54">
                  <a:extLst>
                    <a:ext uri="{FF2B5EF4-FFF2-40B4-BE49-F238E27FC236}">
                      <a16:creationId xmlns:a16="http://schemas.microsoft.com/office/drawing/2014/main" id="{076AC107-3AF5-4C21-8686-3906FF7F2DA8}"/>
                    </a:ext>
                  </a:extLst>
                </p:cNvPr>
                <p:cNvPicPr/>
                <p:nvPr/>
              </p:nvPicPr>
              <p:blipFill>
                <a:blip r:embed="rId89"/>
                <a:stretch>
                  <a:fillRect/>
                </a:stretch>
              </p:blipFill>
              <p:spPr>
                <a:xfrm>
                  <a:off x="7683853" y="5414232"/>
                  <a:ext cx="227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0B0E595D-6CFD-45D5-AAA7-94AAC9B39EB7}"/>
                    </a:ext>
                  </a:extLst>
                </p14:cNvPr>
                <p14:cNvContentPartPr/>
                <p14:nvPr/>
              </p14:nvContentPartPr>
              <p14:xfrm>
                <a:off x="7888333" y="5418552"/>
                <a:ext cx="95400" cy="104040"/>
              </p14:xfrm>
            </p:contentPart>
          </mc:Choice>
          <mc:Fallback>
            <p:pic>
              <p:nvPicPr>
                <p:cNvPr id="56" name="Freihand 55">
                  <a:extLst>
                    <a:ext uri="{FF2B5EF4-FFF2-40B4-BE49-F238E27FC236}">
                      <a16:creationId xmlns:a16="http://schemas.microsoft.com/office/drawing/2014/main" id="{0B0E595D-6CFD-45D5-AAA7-94AAC9B39EB7}"/>
                    </a:ext>
                  </a:extLst>
                </p:cNvPr>
                <p:cNvPicPr/>
                <p:nvPr/>
              </p:nvPicPr>
              <p:blipFill>
                <a:blip r:embed="rId91"/>
                <a:stretch>
                  <a:fillRect/>
                </a:stretch>
              </p:blipFill>
              <p:spPr>
                <a:xfrm>
                  <a:off x="7884013" y="5414232"/>
                  <a:ext cx="104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E7103965-C0B5-49D2-BFF9-FD44E5804794}"/>
                    </a:ext>
                  </a:extLst>
                </p14:cNvPr>
                <p14:cNvContentPartPr/>
                <p14:nvPr/>
              </p14:nvContentPartPr>
              <p14:xfrm>
                <a:off x="7977973" y="5371392"/>
                <a:ext cx="227880" cy="111240"/>
              </p14:xfrm>
            </p:contentPart>
          </mc:Choice>
          <mc:Fallback>
            <p:pic>
              <p:nvPicPr>
                <p:cNvPr id="57" name="Freihand 56">
                  <a:extLst>
                    <a:ext uri="{FF2B5EF4-FFF2-40B4-BE49-F238E27FC236}">
                      <a16:creationId xmlns:a16="http://schemas.microsoft.com/office/drawing/2014/main" id="{E7103965-C0B5-49D2-BFF9-FD44E5804794}"/>
                    </a:ext>
                  </a:extLst>
                </p:cNvPr>
                <p:cNvPicPr/>
                <p:nvPr/>
              </p:nvPicPr>
              <p:blipFill>
                <a:blip r:embed="rId93"/>
                <a:stretch>
                  <a:fillRect/>
                </a:stretch>
              </p:blipFill>
              <p:spPr>
                <a:xfrm>
                  <a:off x="7973653" y="5367072"/>
                  <a:ext cx="236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F0B160F9-87C8-4F8A-AF97-A04CEA68912E}"/>
                    </a:ext>
                  </a:extLst>
                </p14:cNvPr>
                <p14:cNvContentPartPr/>
                <p14:nvPr/>
              </p14:nvContentPartPr>
              <p14:xfrm>
                <a:off x="8178133" y="5259432"/>
                <a:ext cx="84240" cy="155160"/>
              </p14:xfrm>
            </p:contentPart>
          </mc:Choice>
          <mc:Fallback>
            <p:pic>
              <p:nvPicPr>
                <p:cNvPr id="58" name="Freihand 57">
                  <a:extLst>
                    <a:ext uri="{FF2B5EF4-FFF2-40B4-BE49-F238E27FC236}">
                      <a16:creationId xmlns:a16="http://schemas.microsoft.com/office/drawing/2014/main" id="{F0B160F9-87C8-4F8A-AF97-A04CEA68912E}"/>
                    </a:ext>
                  </a:extLst>
                </p:cNvPr>
                <p:cNvPicPr/>
                <p:nvPr/>
              </p:nvPicPr>
              <p:blipFill>
                <a:blip r:embed="rId95"/>
                <a:stretch>
                  <a:fillRect/>
                </a:stretch>
              </p:blipFill>
              <p:spPr>
                <a:xfrm>
                  <a:off x="8173813" y="5255112"/>
                  <a:ext cx="92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EB10EAE4-9E6D-4B02-B1E2-8AF552BDCF47}"/>
                    </a:ext>
                  </a:extLst>
                </p14:cNvPr>
                <p14:cNvContentPartPr/>
                <p14:nvPr/>
              </p14:nvContentPartPr>
              <p14:xfrm>
                <a:off x="8230693" y="5218032"/>
                <a:ext cx="201960" cy="197640"/>
              </p14:xfrm>
            </p:contentPart>
          </mc:Choice>
          <mc:Fallback>
            <p:pic>
              <p:nvPicPr>
                <p:cNvPr id="60" name="Freihand 59">
                  <a:extLst>
                    <a:ext uri="{FF2B5EF4-FFF2-40B4-BE49-F238E27FC236}">
                      <a16:creationId xmlns:a16="http://schemas.microsoft.com/office/drawing/2014/main" id="{EB10EAE4-9E6D-4B02-B1E2-8AF552BDCF47}"/>
                    </a:ext>
                  </a:extLst>
                </p:cNvPr>
                <p:cNvPicPr/>
                <p:nvPr/>
              </p:nvPicPr>
              <p:blipFill>
                <a:blip r:embed="rId97"/>
                <a:stretch>
                  <a:fillRect/>
                </a:stretch>
              </p:blipFill>
              <p:spPr>
                <a:xfrm>
                  <a:off x="8226373" y="5213712"/>
                  <a:ext cx="210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D4D24018-A78C-4DD2-BB7D-AF2272C66C52}"/>
                    </a:ext>
                  </a:extLst>
                </p14:cNvPr>
                <p14:cNvContentPartPr/>
                <p14:nvPr/>
              </p14:nvContentPartPr>
              <p14:xfrm>
                <a:off x="8433373" y="5243232"/>
                <a:ext cx="28080" cy="64800"/>
              </p14:xfrm>
            </p:contentPart>
          </mc:Choice>
          <mc:Fallback>
            <p:pic>
              <p:nvPicPr>
                <p:cNvPr id="61" name="Freihand 60">
                  <a:extLst>
                    <a:ext uri="{FF2B5EF4-FFF2-40B4-BE49-F238E27FC236}">
                      <a16:creationId xmlns:a16="http://schemas.microsoft.com/office/drawing/2014/main" id="{D4D24018-A78C-4DD2-BB7D-AF2272C66C52}"/>
                    </a:ext>
                  </a:extLst>
                </p:cNvPr>
                <p:cNvPicPr/>
                <p:nvPr/>
              </p:nvPicPr>
              <p:blipFill>
                <a:blip r:embed="rId99"/>
                <a:stretch>
                  <a:fillRect/>
                </a:stretch>
              </p:blipFill>
              <p:spPr>
                <a:xfrm>
                  <a:off x="8429053" y="5238912"/>
                  <a:ext cx="36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8CC60196-E00F-43D5-A534-BCA7FD93DC06}"/>
                    </a:ext>
                  </a:extLst>
                </p14:cNvPr>
                <p14:cNvContentPartPr/>
                <p14:nvPr/>
              </p14:nvContentPartPr>
              <p14:xfrm>
                <a:off x="8420413" y="5184552"/>
                <a:ext cx="53280" cy="45000"/>
              </p14:xfrm>
            </p:contentPart>
          </mc:Choice>
          <mc:Fallback>
            <p:pic>
              <p:nvPicPr>
                <p:cNvPr id="62" name="Freihand 61">
                  <a:extLst>
                    <a:ext uri="{FF2B5EF4-FFF2-40B4-BE49-F238E27FC236}">
                      <a16:creationId xmlns:a16="http://schemas.microsoft.com/office/drawing/2014/main" id="{8CC60196-E00F-43D5-A534-BCA7FD93DC06}"/>
                    </a:ext>
                  </a:extLst>
                </p:cNvPr>
                <p:cNvPicPr/>
                <p:nvPr/>
              </p:nvPicPr>
              <p:blipFill>
                <a:blip r:embed="rId101"/>
                <a:stretch>
                  <a:fillRect/>
                </a:stretch>
              </p:blipFill>
              <p:spPr>
                <a:xfrm>
                  <a:off x="8416093" y="5180232"/>
                  <a:ext cx="61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8436F583-E031-4812-88B2-210B1B498A97}"/>
                    </a:ext>
                  </a:extLst>
                </p14:cNvPr>
                <p14:cNvContentPartPr/>
                <p14:nvPr/>
              </p14:nvContentPartPr>
              <p14:xfrm>
                <a:off x="8450293" y="5196792"/>
                <a:ext cx="124920" cy="190080"/>
              </p14:xfrm>
            </p:contentPart>
          </mc:Choice>
          <mc:Fallback>
            <p:pic>
              <p:nvPicPr>
                <p:cNvPr id="63" name="Freihand 62">
                  <a:extLst>
                    <a:ext uri="{FF2B5EF4-FFF2-40B4-BE49-F238E27FC236}">
                      <a16:creationId xmlns:a16="http://schemas.microsoft.com/office/drawing/2014/main" id="{8436F583-E031-4812-88B2-210B1B498A97}"/>
                    </a:ext>
                  </a:extLst>
                </p:cNvPr>
                <p:cNvPicPr/>
                <p:nvPr/>
              </p:nvPicPr>
              <p:blipFill>
                <a:blip r:embed="rId103"/>
                <a:stretch>
                  <a:fillRect/>
                </a:stretch>
              </p:blipFill>
              <p:spPr>
                <a:xfrm>
                  <a:off x="8445973" y="5192472"/>
                  <a:ext cx="133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932A4D9C-61FE-46F8-980B-39312F83013E}"/>
                    </a:ext>
                  </a:extLst>
                </p14:cNvPr>
                <p14:cNvContentPartPr/>
                <p14:nvPr/>
              </p14:nvContentPartPr>
              <p14:xfrm>
                <a:off x="7741813" y="5674152"/>
                <a:ext cx="129960" cy="156600"/>
              </p14:xfrm>
            </p:contentPart>
          </mc:Choice>
          <mc:Fallback>
            <p:pic>
              <p:nvPicPr>
                <p:cNvPr id="64" name="Freihand 63">
                  <a:extLst>
                    <a:ext uri="{FF2B5EF4-FFF2-40B4-BE49-F238E27FC236}">
                      <a16:creationId xmlns:a16="http://schemas.microsoft.com/office/drawing/2014/main" id="{932A4D9C-61FE-46F8-980B-39312F83013E}"/>
                    </a:ext>
                  </a:extLst>
                </p:cNvPr>
                <p:cNvPicPr/>
                <p:nvPr/>
              </p:nvPicPr>
              <p:blipFill>
                <a:blip r:embed="rId105"/>
                <a:stretch>
                  <a:fillRect/>
                </a:stretch>
              </p:blipFill>
              <p:spPr>
                <a:xfrm>
                  <a:off x="7737493" y="5669832"/>
                  <a:ext cx="138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39A06FC2-6F27-4BA1-9D59-62E8B2932E76}"/>
                    </a:ext>
                  </a:extLst>
                </p14:cNvPr>
                <p14:cNvContentPartPr/>
                <p14:nvPr/>
              </p14:nvContentPartPr>
              <p14:xfrm>
                <a:off x="7841533" y="5755872"/>
                <a:ext cx="64080" cy="44640"/>
              </p14:xfrm>
            </p:contentPart>
          </mc:Choice>
          <mc:Fallback>
            <p:pic>
              <p:nvPicPr>
                <p:cNvPr id="65" name="Freihand 64">
                  <a:extLst>
                    <a:ext uri="{FF2B5EF4-FFF2-40B4-BE49-F238E27FC236}">
                      <a16:creationId xmlns:a16="http://schemas.microsoft.com/office/drawing/2014/main" id="{39A06FC2-6F27-4BA1-9D59-62E8B2932E76}"/>
                    </a:ext>
                  </a:extLst>
                </p:cNvPr>
                <p:cNvPicPr/>
                <p:nvPr/>
              </p:nvPicPr>
              <p:blipFill>
                <a:blip r:embed="rId107"/>
                <a:stretch>
                  <a:fillRect/>
                </a:stretch>
              </p:blipFill>
              <p:spPr>
                <a:xfrm>
                  <a:off x="7837213" y="5751552"/>
                  <a:ext cx="72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2D8B9EB0-D524-45A2-8CFD-C6C90EE1D2F3}"/>
                    </a:ext>
                  </a:extLst>
                </p14:cNvPr>
                <p14:cNvContentPartPr/>
                <p14:nvPr/>
              </p14:nvContentPartPr>
              <p14:xfrm>
                <a:off x="7909933" y="5554272"/>
                <a:ext cx="245880" cy="232200"/>
              </p14:xfrm>
            </p:contentPart>
          </mc:Choice>
          <mc:Fallback>
            <p:pic>
              <p:nvPicPr>
                <p:cNvPr id="66" name="Freihand 65">
                  <a:extLst>
                    <a:ext uri="{FF2B5EF4-FFF2-40B4-BE49-F238E27FC236}">
                      <a16:creationId xmlns:a16="http://schemas.microsoft.com/office/drawing/2014/main" id="{2D8B9EB0-D524-45A2-8CFD-C6C90EE1D2F3}"/>
                    </a:ext>
                  </a:extLst>
                </p:cNvPr>
                <p:cNvPicPr/>
                <p:nvPr/>
              </p:nvPicPr>
              <p:blipFill>
                <a:blip r:embed="rId109"/>
                <a:stretch>
                  <a:fillRect/>
                </a:stretch>
              </p:blipFill>
              <p:spPr>
                <a:xfrm>
                  <a:off x="7905613" y="5549952"/>
                  <a:ext cx="2545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9F75A837-59BC-4BC6-8357-1C56A3AC67F9}"/>
                    </a:ext>
                  </a:extLst>
                </p14:cNvPr>
                <p14:cNvContentPartPr/>
                <p14:nvPr/>
              </p14:nvContentPartPr>
              <p14:xfrm>
                <a:off x="7940173" y="5606472"/>
                <a:ext cx="38520" cy="18720"/>
              </p14:xfrm>
            </p:contentPart>
          </mc:Choice>
          <mc:Fallback>
            <p:pic>
              <p:nvPicPr>
                <p:cNvPr id="67" name="Freihand 66">
                  <a:extLst>
                    <a:ext uri="{FF2B5EF4-FFF2-40B4-BE49-F238E27FC236}">
                      <a16:creationId xmlns:a16="http://schemas.microsoft.com/office/drawing/2014/main" id="{9F75A837-59BC-4BC6-8357-1C56A3AC67F9}"/>
                    </a:ext>
                  </a:extLst>
                </p:cNvPr>
                <p:cNvPicPr/>
                <p:nvPr/>
              </p:nvPicPr>
              <p:blipFill>
                <a:blip r:embed="rId111"/>
                <a:stretch>
                  <a:fillRect/>
                </a:stretch>
              </p:blipFill>
              <p:spPr>
                <a:xfrm>
                  <a:off x="7935853" y="5602152"/>
                  <a:ext cx="47160" cy="2736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52</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5" name="Grafik 4">
            <a:extLst>
              <a:ext uri="{FF2B5EF4-FFF2-40B4-BE49-F238E27FC236}">
                <a16:creationId xmlns:a16="http://schemas.microsoft.com/office/drawing/2014/main" id="{B1A4FAA5-445F-4843-8D09-C0DF6E87BAA2}"/>
              </a:ext>
            </a:extLst>
          </p:cNvPr>
          <p:cNvPicPr>
            <a:picLocks noChangeAspect="1"/>
          </p:cNvPicPr>
          <p:nvPr/>
        </p:nvPicPr>
        <p:blipFill>
          <a:blip r:embed="rId3"/>
          <a:stretch>
            <a:fillRect/>
          </a:stretch>
        </p:blipFill>
        <p:spPr>
          <a:xfrm>
            <a:off x="503865" y="604049"/>
            <a:ext cx="7085655" cy="4437086"/>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Bundesagentur für Arbeit.</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6003758" y="3063926"/>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D3ACAA8-1357-410E-A742-2AAC7D949596}"/>
                  </a:ext>
                </a:extLst>
              </p14:cNvPr>
              <p14:cNvContentPartPr/>
              <p14:nvPr/>
            </p14:nvContentPartPr>
            <p14:xfrm>
              <a:off x="4666333" y="1483392"/>
              <a:ext cx="2307600" cy="58320"/>
            </p14:xfrm>
          </p:contentPart>
        </mc:Choice>
        <mc:Fallback xmlns="">
          <p:pic>
            <p:nvPicPr>
              <p:cNvPr id="2" name="Freihand 1">
                <a:extLst>
                  <a:ext uri="{FF2B5EF4-FFF2-40B4-BE49-F238E27FC236}">
                    <a16:creationId xmlns:a16="http://schemas.microsoft.com/office/drawing/2014/main" id="{5D3ACAA8-1357-410E-A742-2AAC7D949596}"/>
                  </a:ext>
                </a:extLst>
              </p:cNvPr>
              <p:cNvPicPr/>
              <p:nvPr/>
            </p:nvPicPr>
            <p:blipFill>
              <a:blip r:embed="rId4"/>
              <a:stretch>
                <a:fillRect/>
              </a:stretch>
            </p:blipFill>
            <p:spPr>
              <a:xfrm>
                <a:off x="4662013" y="1479072"/>
                <a:ext cx="2316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804974E-5A42-49AC-ACC0-E6B30F797603}"/>
                  </a:ext>
                </a:extLst>
              </p14:cNvPr>
              <p14:cNvContentPartPr/>
              <p14:nvPr/>
            </p14:nvContentPartPr>
            <p14:xfrm>
              <a:off x="2354053" y="1464672"/>
              <a:ext cx="1963440" cy="559800"/>
            </p14:xfrm>
          </p:contentPart>
        </mc:Choice>
        <mc:Fallback xmlns="">
          <p:pic>
            <p:nvPicPr>
              <p:cNvPr id="3" name="Freihand 2">
                <a:extLst>
                  <a:ext uri="{FF2B5EF4-FFF2-40B4-BE49-F238E27FC236}">
                    <a16:creationId xmlns:a16="http://schemas.microsoft.com/office/drawing/2014/main" id="{0804974E-5A42-49AC-ACC0-E6B30F797603}"/>
                  </a:ext>
                </a:extLst>
              </p:cNvPr>
              <p:cNvPicPr/>
              <p:nvPr/>
            </p:nvPicPr>
            <p:blipFill>
              <a:blip r:embed="rId6"/>
              <a:stretch>
                <a:fillRect/>
              </a:stretch>
            </p:blipFill>
            <p:spPr>
              <a:xfrm>
                <a:off x="2349733" y="1460352"/>
                <a:ext cx="1972080" cy="568440"/>
              </a:xfrm>
              <a:prstGeom prst="rect">
                <a:avLst/>
              </a:prstGeom>
            </p:spPr>
          </p:pic>
        </mc:Fallback>
      </mc:AlternateContent>
      <p:grpSp>
        <p:nvGrpSpPr>
          <p:cNvPr id="7" name="Gruppieren 6">
            <a:extLst>
              <a:ext uri="{FF2B5EF4-FFF2-40B4-BE49-F238E27FC236}">
                <a16:creationId xmlns:a16="http://schemas.microsoft.com/office/drawing/2014/main" id="{6ADF92D5-0321-4DAA-BCDC-524922E5E333}"/>
              </a:ext>
            </a:extLst>
          </p:cNvPr>
          <p:cNvGrpSpPr/>
          <p:nvPr/>
        </p:nvGrpSpPr>
        <p:grpSpPr>
          <a:xfrm>
            <a:off x="5394613" y="2895312"/>
            <a:ext cx="2389680" cy="98280"/>
            <a:chOff x="5394613" y="2895312"/>
            <a:chExt cx="2389680" cy="9828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36E3A22-6F3A-44F7-A030-99EED7F10E7C}"/>
                    </a:ext>
                  </a:extLst>
                </p14:cNvPr>
                <p14:cNvContentPartPr/>
                <p14:nvPr/>
              </p14:nvContentPartPr>
              <p14:xfrm>
                <a:off x="5598373" y="2993232"/>
                <a:ext cx="360" cy="360"/>
              </p14:xfrm>
            </p:contentPart>
          </mc:Choice>
          <mc:Fallback xmlns="">
            <p:pic>
              <p:nvPicPr>
                <p:cNvPr id="5" name="Freihand 4">
                  <a:extLst>
                    <a:ext uri="{FF2B5EF4-FFF2-40B4-BE49-F238E27FC236}">
                      <a16:creationId xmlns:a16="http://schemas.microsoft.com/office/drawing/2014/main" id="{836E3A22-6F3A-44F7-A030-99EED7F10E7C}"/>
                    </a:ext>
                  </a:extLst>
                </p:cNvPr>
                <p:cNvPicPr/>
                <p:nvPr/>
              </p:nvPicPr>
              <p:blipFill>
                <a:blip r:embed="rId8"/>
                <a:stretch>
                  <a:fillRect/>
                </a:stretch>
              </p:blipFill>
              <p:spPr>
                <a:xfrm>
                  <a:off x="5594053" y="298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BBEC940-25D2-49E0-B544-4DBA991C2B8A}"/>
                    </a:ext>
                  </a:extLst>
                </p14:cNvPr>
                <p14:cNvContentPartPr/>
                <p14:nvPr/>
              </p14:nvContentPartPr>
              <p14:xfrm>
                <a:off x="5394613" y="2895312"/>
                <a:ext cx="2389680" cy="81720"/>
              </p14:xfrm>
            </p:contentPart>
          </mc:Choice>
          <mc:Fallback xmlns="">
            <p:pic>
              <p:nvPicPr>
                <p:cNvPr id="6" name="Freihand 5">
                  <a:extLst>
                    <a:ext uri="{FF2B5EF4-FFF2-40B4-BE49-F238E27FC236}">
                      <a16:creationId xmlns:a16="http://schemas.microsoft.com/office/drawing/2014/main" id="{EBBEC940-25D2-49E0-B544-4DBA991C2B8A}"/>
                    </a:ext>
                  </a:extLst>
                </p:cNvPr>
                <p:cNvPicPr/>
                <p:nvPr/>
              </p:nvPicPr>
              <p:blipFill>
                <a:blip r:embed="rId10"/>
                <a:stretch>
                  <a:fillRect/>
                </a:stretch>
              </p:blipFill>
              <p:spPr>
                <a:xfrm>
                  <a:off x="5390293" y="2890992"/>
                  <a:ext cx="239832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332B80E-93AD-4590-ABA6-2156108DE9E4}"/>
                  </a:ext>
                </a:extLst>
              </p14:cNvPr>
              <p14:cNvContentPartPr/>
              <p14:nvPr/>
            </p14:nvContentPartPr>
            <p14:xfrm>
              <a:off x="893893" y="4032912"/>
              <a:ext cx="1362240" cy="708840"/>
            </p14:xfrm>
          </p:contentPart>
        </mc:Choice>
        <mc:Fallback xmlns="">
          <p:pic>
            <p:nvPicPr>
              <p:cNvPr id="9" name="Freihand 8">
                <a:extLst>
                  <a:ext uri="{FF2B5EF4-FFF2-40B4-BE49-F238E27FC236}">
                    <a16:creationId xmlns:a16="http://schemas.microsoft.com/office/drawing/2014/main" id="{4332B80E-93AD-4590-ABA6-2156108DE9E4}"/>
                  </a:ext>
                </a:extLst>
              </p:cNvPr>
              <p:cNvPicPr/>
              <p:nvPr/>
            </p:nvPicPr>
            <p:blipFill>
              <a:blip r:embed="rId12"/>
              <a:stretch>
                <a:fillRect/>
              </a:stretch>
            </p:blipFill>
            <p:spPr>
              <a:xfrm>
                <a:off x="889573" y="4028592"/>
                <a:ext cx="137088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C628F1E-34C9-4953-BB9F-2A6A73260CAE}"/>
                  </a:ext>
                </a:extLst>
              </p14:cNvPr>
              <p14:cNvContentPartPr/>
              <p14:nvPr/>
            </p14:nvContentPartPr>
            <p14:xfrm>
              <a:off x="2231653" y="1492032"/>
              <a:ext cx="1920600" cy="574560"/>
            </p14:xfrm>
          </p:contentPart>
        </mc:Choice>
        <mc:Fallback xmlns="">
          <p:pic>
            <p:nvPicPr>
              <p:cNvPr id="10" name="Freihand 9">
                <a:extLst>
                  <a:ext uri="{FF2B5EF4-FFF2-40B4-BE49-F238E27FC236}">
                    <a16:creationId xmlns:a16="http://schemas.microsoft.com/office/drawing/2014/main" id="{6C628F1E-34C9-4953-BB9F-2A6A73260CAE}"/>
                  </a:ext>
                </a:extLst>
              </p:cNvPr>
              <p:cNvPicPr/>
              <p:nvPr/>
            </p:nvPicPr>
            <p:blipFill>
              <a:blip r:embed="rId14"/>
              <a:stretch>
                <a:fillRect/>
              </a:stretch>
            </p:blipFill>
            <p:spPr>
              <a:xfrm>
                <a:off x="2227333" y="1487712"/>
                <a:ext cx="192924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7B16C20-C0C8-46E5-8A4C-D92E5B26AC99}"/>
                  </a:ext>
                </a:extLst>
              </p14:cNvPr>
              <p14:cNvContentPartPr/>
              <p14:nvPr/>
            </p14:nvContentPartPr>
            <p14:xfrm>
              <a:off x="2094853" y="4690632"/>
              <a:ext cx="1048680" cy="264240"/>
            </p14:xfrm>
          </p:contentPart>
        </mc:Choice>
        <mc:Fallback xmlns="">
          <p:pic>
            <p:nvPicPr>
              <p:cNvPr id="11" name="Freihand 10">
                <a:extLst>
                  <a:ext uri="{FF2B5EF4-FFF2-40B4-BE49-F238E27FC236}">
                    <a16:creationId xmlns:a16="http://schemas.microsoft.com/office/drawing/2014/main" id="{17B16C20-C0C8-46E5-8A4C-D92E5B26AC99}"/>
                  </a:ext>
                </a:extLst>
              </p:cNvPr>
              <p:cNvPicPr/>
              <p:nvPr/>
            </p:nvPicPr>
            <p:blipFill>
              <a:blip r:embed="rId16"/>
              <a:stretch>
                <a:fillRect/>
              </a:stretch>
            </p:blipFill>
            <p:spPr>
              <a:xfrm>
                <a:off x="2090533" y="4686312"/>
                <a:ext cx="10573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FD09911-DFF7-480F-A5B9-7D0E9B0925AB}"/>
                  </a:ext>
                </a:extLst>
              </p14:cNvPr>
              <p14:cNvContentPartPr/>
              <p14:nvPr/>
            </p14:nvContentPartPr>
            <p14:xfrm>
              <a:off x="3026173" y="4849032"/>
              <a:ext cx="257040" cy="229680"/>
            </p14:xfrm>
          </p:contentPart>
        </mc:Choice>
        <mc:Fallback xmlns="">
          <p:pic>
            <p:nvPicPr>
              <p:cNvPr id="12" name="Freihand 11">
                <a:extLst>
                  <a:ext uri="{FF2B5EF4-FFF2-40B4-BE49-F238E27FC236}">
                    <a16:creationId xmlns:a16="http://schemas.microsoft.com/office/drawing/2014/main" id="{CFD09911-DFF7-480F-A5B9-7D0E9B0925AB}"/>
                  </a:ext>
                </a:extLst>
              </p:cNvPr>
              <p:cNvPicPr/>
              <p:nvPr/>
            </p:nvPicPr>
            <p:blipFill>
              <a:blip r:embed="rId18"/>
              <a:stretch>
                <a:fillRect/>
              </a:stretch>
            </p:blipFill>
            <p:spPr>
              <a:xfrm>
                <a:off x="3021853" y="4844712"/>
                <a:ext cx="265680" cy="238320"/>
              </a:xfrm>
              <a:prstGeom prst="rect">
                <a:avLst/>
              </a:prstGeom>
            </p:spPr>
          </p:pic>
        </mc:Fallback>
      </mc:AlternateContent>
      <p:grpSp>
        <p:nvGrpSpPr>
          <p:cNvPr id="486423" name="Gruppieren 486422">
            <a:extLst>
              <a:ext uri="{FF2B5EF4-FFF2-40B4-BE49-F238E27FC236}">
                <a16:creationId xmlns:a16="http://schemas.microsoft.com/office/drawing/2014/main" id="{131983F9-8BD4-42D3-B2D8-D7B042ABAD51}"/>
              </a:ext>
            </a:extLst>
          </p:cNvPr>
          <p:cNvGrpSpPr/>
          <p:nvPr/>
        </p:nvGrpSpPr>
        <p:grpSpPr>
          <a:xfrm>
            <a:off x="3558253" y="4792152"/>
            <a:ext cx="3778200" cy="1253880"/>
            <a:chOff x="3558253" y="4792152"/>
            <a:chExt cx="3778200" cy="1253880"/>
          </a:xfrm>
        </p:grpSpPr>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115BE347-57E9-4F92-A845-80D9B9EC161E}"/>
                    </a:ext>
                  </a:extLst>
                </p14:cNvPr>
                <p14:cNvContentPartPr/>
                <p14:nvPr/>
              </p14:nvContentPartPr>
              <p14:xfrm>
                <a:off x="3558253" y="4803312"/>
                <a:ext cx="329040" cy="344520"/>
              </p14:xfrm>
            </p:contentPart>
          </mc:Choice>
          <mc:Fallback xmlns="">
            <p:pic>
              <p:nvPicPr>
                <p:cNvPr id="17" name="Freihand 16">
                  <a:extLst>
                    <a:ext uri="{FF2B5EF4-FFF2-40B4-BE49-F238E27FC236}">
                      <a16:creationId xmlns:a16="http://schemas.microsoft.com/office/drawing/2014/main" id="{115BE347-57E9-4F92-A845-80D9B9EC161E}"/>
                    </a:ext>
                  </a:extLst>
                </p:cNvPr>
                <p:cNvPicPr/>
                <p:nvPr/>
              </p:nvPicPr>
              <p:blipFill>
                <a:blip r:embed="rId20"/>
                <a:stretch>
                  <a:fillRect/>
                </a:stretch>
              </p:blipFill>
              <p:spPr>
                <a:xfrm>
                  <a:off x="3553933" y="4798992"/>
                  <a:ext cx="3376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AB7E569A-2F40-4242-9777-0208723C0DA8}"/>
                    </a:ext>
                  </a:extLst>
                </p14:cNvPr>
                <p14:cNvContentPartPr/>
                <p14:nvPr/>
              </p14:nvContentPartPr>
              <p14:xfrm>
                <a:off x="3908173" y="4946952"/>
                <a:ext cx="115200" cy="92160"/>
              </p14:xfrm>
            </p:contentPart>
          </mc:Choice>
          <mc:Fallback xmlns="">
            <p:pic>
              <p:nvPicPr>
                <p:cNvPr id="18" name="Freihand 17">
                  <a:extLst>
                    <a:ext uri="{FF2B5EF4-FFF2-40B4-BE49-F238E27FC236}">
                      <a16:creationId xmlns:a16="http://schemas.microsoft.com/office/drawing/2014/main" id="{AB7E569A-2F40-4242-9777-0208723C0DA8}"/>
                    </a:ext>
                  </a:extLst>
                </p:cNvPr>
                <p:cNvPicPr/>
                <p:nvPr/>
              </p:nvPicPr>
              <p:blipFill>
                <a:blip r:embed="rId22"/>
                <a:stretch>
                  <a:fillRect/>
                </a:stretch>
              </p:blipFill>
              <p:spPr>
                <a:xfrm>
                  <a:off x="3903853" y="4942632"/>
                  <a:ext cx="123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0043EB3B-9C23-4BA3-ABAC-0A3BCFA5192D}"/>
                    </a:ext>
                  </a:extLst>
                </p14:cNvPr>
                <p14:cNvContentPartPr/>
                <p14:nvPr/>
              </p14:nvContentPartPr>
              <p14:xfrm>
                <a:off x="3906013" y="4829592"/>
                <a:ext cx="360" cy="360"/>
              </p14:xfrm>
            </p:contentPart>
          </mc:Choice>
          <mc:Fallback xmlns="">
            <p:pic>
              <p:nvPicPr>
                <p:cNvPr id="19" name="Freihand 18">
                  <a:extLst>
                    <a:ext uri="{FF2B5EF4-FFF2-40B4-BE49-F238E27FC236}">
                      <a16:creationId xmlns:a16="http://schemas.microsoft.com/office/drawing/2014/main" id="{0043EB3B-9C23-4BA3-ABAC-0A3BCFA5192D}"/>
                    </a:ext>
                  </a:extLst>
                </p:cNvPr>
                <p:cNvPicPr/>
                <p:nvPr/>
              </p:nvPicPr>
              <p:blipFill>
                <a:blip r:embed="rId8"/>
                <a:stretch>
                  <a:fillRect/>
                </a:stretch>
              </p:blipFill>
              <p:spPr>
                <a:xfrm>
                  <a:off x="3901693" y="4825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7D4F3DDD-A7E4-4864-AF6B-E374857D851B}"/>
                    </a:ext>
                  </a:extLst>
                </p14:cNvPr>
                <p14:cNvContentPartPr/>
                <p14:nvPr/>
              </p14:nvContentPartPr>
              <p14:xfrm>
                <a:off x="4247653" y="4874232"/>
                <a:ext cx="12600" cy="133560"/>
              </p14:xfrm>
            </p:contentPart>
          </mc:Choice>
          <mc:Fallback xmlns="">
            <p:pic>
              <p:nvPicPr>
                <p:cNvPr id="21" name="Freihand 20">
                  <a:extLst>
                    <a:ext uri="{FF2B5EF4-FFF2-40B4-BE49-F238E27FC236}">
                      <a16:creationId xmlns:a16="http://schemas.microsoft.com/office/drawing/2014/main" id="{7D4F3DDD-A7E4-4864-AF6B-E374857D851B}"/>
                    </a:ext>
                  </a:extLst>
                </p:cNvPr>
                <p:cNvPicPr/>
                <p:nvPr/>
              </p:nvPicPr>
              <p:blipFill>
                <a:blip r:embed="rId25"/>
                <a:stretch>
                  <a:fillRect/>
                </a:stretch>
              </p:blipFill>
              <p:spPr>
                <a:xfrm>
                  <a:off x="4243333" y="4869912"/>
                  <a:ext cx="21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90204566-EF59-456D-9AD2-3105C8D5C4BD}"/>
                    </a:ext>
                  </a:extLst>
                </p14:cNvPr>
                <p14:cNvContentPartPr/>
                <p14:nvPr/>
              </p14:nvContentPartPr>
              <p14:xfrm>
                <a:off x="4244053" y="4872072"/>
                <a:ext cx="107280" cy="10440"/>
              </p14:xfrm>
            </p:contentPart>
          </mc:Choice>
          <mc:Fallback xmlns="">
            <p:pic>
              <p:nvPicPr>
                <p:cNvPr id="22" name="Freihand 21">
                  <a:extLst>
                    <a:ext uri="{FF2B5EF4-FFF2-40B4-BE49-F238E27FC236}">
                      <a16:creationId xmlns:a16="http://schemas.microsoft.com/office/drawing/2014/main" id="{90204566-EF59-456D-9AD2-3105C8D5C4BD}"/>
                    </a:ext>
                  </a:extLst>
                </p:cNvPr>
                <p:cNvPicPr/>
                <p:nvPr/>
              </p:nvPicPr>
              <p:blipFill>
                <a:blip r:embed="rId27"/>
                <a:stretch>
                  <a:fillRect/>
                </a:stretch>
              </p:blipFill>
              <p:spPr>
                <a:xfrm>
                  <a:off x="4239733" y="4867752"/>
                  <a:ext cx="115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57C736ED-3176-4B08-A3A6-FC2C82915EDD}"/>
                    </a:ext>
                  </a:extLst>
                </p14:cNvPr>
                <p14:cNvContentPartPr/>
                <p14:nvPr/>
              </p14:nvContentPartPr>
              <p14:xfrm>
                <a:off x="4225333" y="4918152"/>
                <a:ext cx="152640" cy="117720"/>
              </p14:xfrm>
            </p:contentPart>
          </mc:Choice>
          <mc:Fallback xmlns="">
            <p:pic>
              <p:nvPicPr>
                <p:cNvPr id="23" name="Freihand 22">
                  <a:extLst>
                    <a:ext uri="{FF2B5EF4-FFF2-40B4-BE49-F238E27FC236}">
                      <a16:creationId xmlns:a16="http://schemas.microsoft.com/office/drawing/2014/main" id="{57C736ED-3176-4B08-A3A6-FC2C82915EDD}"/>
                    </a:ext>
                  </a:extLst>
                </p:cNvPr>
                <p:cNvPicPr/>
                <p:nvPr/>
              </p:nvPicPr>
              <p:blipFill>
                <a:blip r:embed="rId29"/>
                <a:stretch>
                  <a:fillRect/>
                </a:stretch>
              </p:blipFill>
              <p:spPr>
                <a:xfrm>
                  <a:off x="4221013" y="4913832"/>
                  <a:ext cx="161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7CBA82F5-A28B-4B19-AB44-98A41DCEEBDF}"/>
                    </a:ext>
                  </a:extLst>
                </p14:cNvPr>
                <p14:cNvContentPartPr/>
                <p14:nvPr/>
              </p14:nvContentPartPr>
              <p14:xfrm>
                <a:off x="4358533" y="4859472"/>
                <a:ext cx="330120" cy="182160"/>
              </p14:xfrm>
            </p:contentPart>
          </mc:Choice>
          <mc:Fallback xmlns="">
            <p:pic>
              <p:nvPicPr>
                <p:cNvPr id="24" name="Freihand 23">
                  <a:extLst>
                    <a:ext uri="{FF2B5EF4-FFF2-40B4-BE49-F238E27FC236}">
                      <a16:creationId xmlns:a16="http://schemas.microsoft.com/office/drawing/2014/main" id="{7CBA82F5-A28B-4B19-AB44-98A41DCEEBDF}"/>
                    </a:ext>
                  </a:extLst>
                </p:cNvPr>
                <p:cNvPicPr/>
                <p:nvPr/>
              </p:nvPicPr>
              <p:blipFill>
                <a:blip r:embed="rId31"/>
                <a:stretch>
                  <a:fillRect/>
                </a:stretch>
              </p:blipFill>
              <p:spPr>
                <a:xfrm>
                  <a:off x="4354213" y="4855152"/>
                  <a:ext cx="338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26E3D134-BEBE-47FA-8857-0065EEEB5CB9}"/>
                    </a:ext>
                  </a:extLst>
                </p14:cNvPr>
                <p14:cNvContentPartPr/>
                <p14:nvPr/>
              </p14:nvContentPartPr>
              <p14:xfrm>
                <a:off x="4716013" y="4816632"/>
                <a:ext cx="131760" cy="173160"/>
              </p14:xfrm>
            </p:contentPart>
          </mc:Choice>
          <mc:Fallback xmlns="">
            <p:pic>
              <p:nvPicPr>
                <p:cNvPr id="25" name="Freihand 24">
                  <a:extLst>
                    <a:ext uri="{FF2B5EF4-FFF2-40B4-BE49-F238E27FC236}">
                      <a16:creationId xmlns:a16="http://schemas.microsoft.com/office/drawing/2014/main" id="{26E3D134-BEBE-47FA-8857-0065EEEB5CB9}"/>
                    </a:ext>
                  </a:extLst>
                </p:cNvPr>
                <p:cNvPicPr/>
                <p:nvPr/>
              </p:nvPicPr>
              <p:blipFill>
                <a:blip r:embed="rId33"/>
                <a:stretch>
                  <a:fillRect/>
                </a:stretch>
              </p:blipFill>
              <p:spPr>
                <a:xfrm>
                  <a:off x="4711693" y="4812312"/>
                  <a:ext cx="140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770F099E-760F-4BF7-9954-32A62B84557E}"/>
                    </a:ext>
                  </a:extLst>
                </p14:cNvPr>
                <p14:cNvContentPartPr/>
                <p14:nvPr/>
              </p14:nvContentPartPr>
              <p14:xfrm>
                <a:off x="4892053" y="4888992"/>
                <a:ext cx="155520" cy="95040"/>
              </p14:xfrm>
            </p:contentPart>
          </mc:Choice>
          <mc:Fallback xmlns="">
            <p:pic>
              <p:nvPicPr>
                <p:cNvPr id="26" name="Freihand 25">
                  <a:extLst>
                    <a:ext uri="{FF2B5EF4-FFF2-40B4-BE49-F238E27FC236}">
                      <a16:creationId xmlns:a16="http://schemas.microsoft.com/office/drawing/2014/main" id="{770F099E-760F-4BF7-9954-32A62B84557E}"/>
                    </a:ext>
                  </a:extLst>
                </p:cNvPr>
                <p:cNvPicPr/>
                <p:nvPr/>
              </p:nvPicPr>
              <p:blipFill>
                <a:blip r:embed="rId35"/>
                <a:stretch>
                  <a:fillRect/>
                </a:stretch>
              </p:blipFill>
              <p:spPr>
                <a:xfrm>
                  <a:off x="4887733" y="4884672"/>
                  <a:ext cx="164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330EAD95-0026-45A3-91DB-D1C08767EB7E}"/>
                    </a:ext>
                  </a:extLst>
                </p14:cNvPr>
                <p14:cNvContentPartPr/>
                <p14:nvPr/>
              </p14:nvContentPartPr>
              <p14:xfrm>
                <a:off x="5041453" y="4836792"/>
                <a:ext cx="39600" cy="55080"/>
              </p14:xfrm>
            </p:contentPart>
          </mc:Choice>
          <mc:Fallback xmlns="">
            <p:pic>
              <p:nvPicPr>
                <p:cNvPr id="27" name="Freihand 26">
                  <a:extLst>
                    <a:ext uri="{FF2B5EF4-FFF2-40B4-BE49-F238E27FC236}">
                      <a16:creationId xmlns:a16="http://schemas.microsoft.com/office/drawing/2014/main" id="{330EAD95-0026-45A3-91DB-D1C08767EB7E}"/>
                    </a:ext>
                  </a:extLst>
                </p:cNvPr>
                <p:cNvPicPr/>
                <p:nvPr/>
              </p:nvPicPr>
              <p:blipFill>
                <a:blip r:embed="rId37"/>
                <a:stretch>
                  <a:fillRect/>
                </a:stretch>
              </p:blipFill>
              <p:spPr>
                <a:xfrm>
                  <a:off x="5037133" y="4832472"/>
                  <a:ext cx="48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AE70A463-B6FE-4577-90C4-58326DDA0661}"/>
                    </a:ext>
                  </a:extLst>
                </p14:cNvPr>
                <p14:cNvContentPartPr/>
                <p14:nvPr/>
              </p14:nvContentPartPr>
              <p14:xfrm>
                <a:off x="5090053" y="4828872"/>
                <a:ext cx="523800" cy="330480"/>
              </p14:xfrm>
            </p:contentPart>
          </mc:Choice>
          <mc:Fallback xmlns="">
            <p:pic>
              <p:nvPicPr>
                <p:cNvPr id="28" name="Freihand 27">
                  <a:extLst>
                    <a:ext uri="{FF2B5EF4-FFF2-40B4-BE49-F238E27FC236}">
                      <a16:creationId xmlns:a16="http://schemas.microsoft.com/office/drawing/2014/main" id="{AE70A463-B6FE-4577-90C4-58326DDA0661}"/>
                    </a:ext>
                  </a:extLst>
                </p:cNvPr>
                <p:cNvPicPr/>
                <p:nvPr/>
              </p:nvPicPr>
              <p:blipFill>
                <a:blip r:embed="rId39"/>
                <a:stretch>
                  <a:fillRect/>
                </a:stretch>
              </p:blipFill>
              <p:spPr>
                <a:xfrm>
                  <a:off x="5085733" y="4824552"/>
                  <a:ext cx="5324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2417364E-DA3B-45B2-9C58-17CBC5F2BDA6}"/>
                    </a:ext>
                  </a:extLst>
                </p14:cNvPr>
                <p14:cNvContentPartPr/>
                <p14:nvPr/>
              </p14:nvContentPartPr>
              <p14:xfrm>
                <a:off x="5729053" y="4886832"/>
                <a:ext cx="377280" cy="104040"/>
              </p14:xfrm>
            </p:contentPart>
          </mc:Choice>
          <mc:Fallback xmlns="">
            <p:pic>
              <p:nvPicPr>
                <p:cNvPr id="30" name="Freihand 29">
                  <a:extLst>
                    <a:ext uri="{FF2B5EF4-FFF2-40B4-BE49-F238E27FC236}">
                      <a16:creationId xmlns:a16="http://schemas.microsoft.com/office/drawing/2014/main" id="{2417364E-DA3B-45B2-9C58-17CBC5F2BDA6}"/>
                    </a:ext>
                  </a:extLst>
                </p:cNvPr>
                <p:cNvPicPr/>
                <p:nvPr/>
              </p:nvPicPr>
              <p:blipFill>
                <a:blip r:embed="rId41"/>
                <a:stretch>
                  <a:fillRect/>
                </a:stretch>
              </p:blipFill>
              <p:spPr>
                <a:xfrm>
                  <a:off x="5724733" y="4882512"/>
                  <a:ext cx="385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17233C1F-51AD-472B-87C0-D0457445218D}"/>
                    </a:ext>
                  </a:extLst>
                </p14:cNvPr>
                <p14:cNvContentPartPr/>
                <p14:nvPr/>
              </p14:nvContentPartPr>
              <p14:xfrm>
                <a:off x="6131533" y="4841472"/>
                <a:ext cx="31680" cy="15480"/>
              </p14:xfrm>
            </p:contentPart>
          </mc:Choice>
          <mc:Fallback xmlns="">
            <p:pic>
              <p:nvPicPr>
                <p:cNvPr id="31" name="Freihand 30">
                  <a:extLst>
                    <a:ext uri="{FF2B5EF4-FFF2-40B4-BE49-F238E27FC236}">
                      <a16:creationId xmlns:a16="http://schemas.microsoft.com/office/drawing/2014/main" id="{17233C1F-51AD-472B-87C0-D0457445218D}"/>
                    </a:ext>
                  </a:extLst>
                </p:cNvPr>
                <p:cNvPicPr/>
                <p:nvPr/>
              </p:nvPicPr>
              <p:blipFill>
                <a:blip r:embed="rId43"/>
                <a:stretch>
                  <a:fillRect/>
                </a:stretch>
              </p:blipFill>
              <p:spPr>
                <a:xfrm>
                  <a:off x="6127213" y="4837152"/>
                  <a:ext cx="40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5F4CDEF1-A592-47BE-9B67-6F71B96005EF}"/>
                    </a:ext>
                  </a:extLst>
                </p14:cNvPr>
                <p14:cNvContentPartPr/>
                <p14:nvPr/>
              </p14:nvContentPartPr>
              <p14:xfrm>
                <a:off x="6143413" y="4878912"/>
                <a:ext cx="110160" cy="102960"/>
              </p14:xfrm>
            </p:contentPart>
          </mc:Choice>
          <mc:Fallback xmlns="">
            <p:pic>
              <p:nvPicPr>
                <p:cNvPr id="32" name="Freihand 31">
                  <a:extLst>
                    <a:ext uri="{FF2B5EF4-FFF2-40B4-BE49-F238E27FC236}">
                      <a16:creationId xmlns:a16="http://schemas.microsoft.com/office/drawing/2014/main" id="{5F4CDEF1-A592-47BE-9B67-6F71B96005EF}"/>
                    </a:ext>
                  </a:extLst>
                </p:cNvPr>
                <p:cNvPicPr/>
                <p:nvPr/>
              </p:nvPicPr>
              <p:blipFill>
                <a:blip r:embed="rId45"/>
                <a:stretch>
                  <a:fillRect/>
                </a:stretch>
              </p:blipFill>
              <p:spPr>
                <a:xfrm>
                  <a:off x="6139093" y="4874592"/>
                  <a:ext cx="118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E93AE703-7E2E-4ACB-82BE-854AD67AD281}"/>
                    </a:ext>
                  </a:extLst>
                </p14:cNvPr>
                <p14:cNvContentPartPr/>
                <p14:nvPr/>
              </p14:nvContentPartPr>
              <p14:xfrm>
                <a:off x="6284173" y="4792152"/>
                <a:ext cx="177480" cy="171360"/>
              </p14:xfrm>
            </p:contentPart>
          </mc:Choice>
          <mc:Fallback xmlns="">
            <p:pic>
              <p:nvPicPr>
                <p:cNvPr id="33" name="Freihand 32">
                  <a:extLst>
                    <a:ext uri="{FF2B5EF4-FFF2-40B4-BE49-F238E27FC236}">
                      <a16:creationId xmlns:a16="http://schemas.microsoft.com/office/drawing/2014/main" id="{E93AE703-7E2E-4ACB-82BE-854AD67AD281}"/>
                    </a:ext>
                  </a:extLst>
                </p:cNvPr>
                <p:cNvPicPr/>
                <p:nvPr/>
              </p:nvPicPr>
              <p:blipFill>
                <a:blip r:embed="rId47"/>
                <a:stretch>
                  <a:fillRect/>
                </a:stretch>
              </p:blipFill>
              <p:spPr>
                <a:xfrm>
                  <a:off x="6279853" y="4787832"/>
                  <a:ext cx="186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64714200-4798-4516-BFAE-1EACBD8B1010}"/>
                    </a:ext>
                  </a:extLst>
                </p14:cNvPr>
                <p14:cNvContentPartPr/>
                <p14:nvPr/>
              </p14:nvContentPartPr>
              <p14:xfrm>
                <a:off x="6512773" y="4871352"/>
                <a:ext cx="270000" cy="86760"/>
              </p14:xfrm>
            </p:contentPart>
          </mc:Choice>
          <mc:Fallback xmlns="">
            <p:pic>
              <p:nvPicPr>
                <p:cNvPr id="34" name="Freihand 33">
                  <a:extLst>
                    <a:ext uri="{FF2B5EF4-FFF2-40B4-BE49-F238E27FC236}">
                      <a16:creationId xmlns:a16="http://schemas.microsoft.com/office/drawing/2014/main" id="{64714200-4798-4516-BFAE-1EACBD8B1010}"/>
                    </a:ext>
                  </a:extLst>
                </p:cNvPr>
                <p:cNvPicPr/>
                <p:nvPr/>
              </p:nvPicPr>
              <p:blipFill>
                <a:blip r:embed="rId49"/>
                <a:stretch>
                  <a:fillRect/>
                </a:stretch>
              </p:blipFill>
              <p:spPr>
                <a:xfrm>
                  <a:off x="6508453" y="4867032"/>
                  <a:ext cx="278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A20B224B-7D89-4E70-9B43-1A3E5C4774B8}"/>
                    </a:ext>
                  </a:extLst>
                </p14:cNvPr>
                <p14:cNvContentPartPr/>
                <p14:nvPr/>
              </p14:nvContentPartPr>
              <p14:xfrm>
                <a:off x="4106173" y="5224152"/>
                <a:ext cx="142920" cy="169920"/>
              </p14:xfrm>
            </p:contentPart>
          </mc:Choice>
          <mc:Fallback xmlns="">
            <p:pic>
              <p:nvPicPr>
                <p:cNvPr id="36" name="Freihand 35">
                  <a:extLst>
                    <a:ext uri="{FF2B5EF4-FFF2-40B4-BE49-F238E27FC236}">
                      <a16:creationId xmlns:a16="http://schemas.microsoft.com/office/drawing/2014/main" id="{A20B224B-7D89-4E70-9B43-1A3E5C4774B8}"/>
                    </a:ext>
                  </a:extLst>
                </p:cNvPr>
                <p:cNvPicPr/>
                <p:nvPr/>
              </p:nvPicPr>
              <p:blipFill>
                <a:blip r:embed="rId51"/>
                <a:stretch>
                  <a:fillRect/>
                </a:stretch>
              </p:blipFill>
              <p:spPr>
                <a:xfrm>
                  <a:off x="4101853" y="5219832"/>
                  <a:ext cx="151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9BA6BF90-81AB-45C7-B870-15D5CA859E91}"/>
                    </a:ext>
                  </a:extLst>
                </p14:cNvPr>
                <p14:cNvContentPartPr/>
                <p14:nvPr/>
              </p14:nvContentPartPr>
              <p14:xfrm>
                <a:off x="4255573" y="5306592"/>
                <a:ext cx="97200" cy="71280"/>
              </p14:xfrm>
            </p:contentPart>
          </mc:Choice>
          <mc:Fallback xmlns="">
            <p:pic>
              <p:nvPicPr>
                <p:cNvPr id="37" name="Freihand 36">
                  <a:extLst>
                    <a:ext uri="{FF2B5EF4-FFF2-40B4-BE49-F238E27FC236}">
                      <a16:creationId xmlns:a16="http://schemas.microsoft.com/office/drawing/2014/main" id="{9BA6BF90-81AB-45C7-B870-15D5CA859E91}"/>
                    </a:ext>
                  </a:extLst>
                </p:cNvPr>
                <p:cNvPicPr/>
                <p:nvPr/>
              </p:nvPicPr>
              <p:blipFill>
                <a:blip r:embed="rId53"/>
                <a:stretch>
                  <a:fillRect/>
                </a:stretch>
              </p:blipFill>
              <p:spPr>
                <a:xfrm>
                  <a:off x="4251253" y="5302272"/>
                  <a:ext cx="105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2C515B0C-BA35-4275-8FDF-249B1DDBB19C}"/>
                    </a:ext>
                  </a:extLst>
                </p14:cNvPr>
                <p14:cNvContentPartPr/>
                <p14:nvPr/>
              </p14:nvContentPartPr>
              <p14:xfrm>
                <a:off x="4362493" y="5279232"/>
                <a:ext cx="106560" cy="107640"/>
              </p14:xfrm>
            </p:contentPart>
          </mc:Choice>
          <mc:Fallback xmlns="">
            <p:pic>
              <p:nvPicPr>
                <p:cNvPr id="38" name="Freihand 37">
                  <a:extLst>
                    <a:ext uri="{FF2B5EF4-FFF2-40B4-BE49-F238E27FC236}">
                      <a16:creationId xmlns:a16="http://schemas.microsoft.com/office/drawing/2014/main" id="{2C515B0C-BA35-4275-8FDF-249B1DDBB19C}"/>
                    </a:ext>
                  </a:extLst>
                </p:cNvPr>
                <p:cNvPicPr/>
                <p:nvPr/>
              </p:nvPicPr>
              <p:blipFill>
                <a:blip r:embed="rId55"/>
                <a:stretch>
                  <a:fillRect/>
                </a:stretch>
              </p:blipFill>
              <p:spPr>
                <a:xfrm>
                  <a:off x="4358173" y="5274912"/>
                  <a:ext cx="115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2B7E3B0E-250C-4D1D-A2E1-96C5E2127B58}"/>
                    </a:ext>
                  </a:extLst>
                </p14:cNvPr>
                <p14:cNvContentPartPr/>
                <p14:nvPr/>
              </p14:nvContentPartPr>
              <p14:xfrm>
                <a:off x="4388053" y="5297592"/>
                <a:ext cx="172080" cy="64800"/>
              </p14:xfrm>
            </p:contentPart>
          </mc:Choice>
          <mc:Fallback xmlns="">
            <p:pic>
              <p:nvPicPr>
                <p:cNvPr id="39" name="Freihand 38">
                  <a:extLst>
                    <a:ext uri="{FF2B5EF4-FFF2-40B4-BE49-F238E27FC236}">
                      <a16:creationId xmlns:a16="http://schemas.microsoft.com/office/drawing/2014/main" id="{2B7E3B0E-250C-4D1D-A2E1-96C5E2127B58}"/>
                    </a:ext>
                  </a:extLst>
                </p:cNvPr>
                <p:cNvPicPr/>
                <p:nvPr/>
              </p:nvPicPr>
              <p:blipFill>
                <a:blip r:embed="rId57"/>
                <a:stretch>
                  <a:fillRect/>
                </a:stretch>
              </p:blipFill>
              <p:spPr>
                <a:xfrm>
                  <a:off x="4383733" y="5293272"/>
                  <a:ext cx="180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B3B5569B-B4B8-4691-A4DC-075784166BEE}"/>
                    </a:ext>
                  </a:extLst>
                </p14:cNvPr>
                <p14:cNvContentPartPr/>
                <p14:nvPr/>
              </p14:nvContentPartPr>
              <p14:xfrm>
                <a:off x="4525213" y="5269152"/>
                <a:ext cx="16560" cy="129240"/>
              </p14:xfrm>
            </p:contentPart>
          </mc:Choice>
          <mc:Fallback xmlns="">
            <p:pic>
              <p:nvPicPr>
                <p:cNvPr id="40" name="Freihand 39">
                  <a:extLst>
                    <a:ext uri="{FF2B5EF4-FFF2-40B4-BE49-F238E27FC236}">
                      <a16:creationId xmlns:a16="http://schemas.microsoft.com/office/drawing/2014/main" id="{B3B5569B-B4B8-4691-A4DC-075784166BEE}"/>
                    </a:ext>
                  </a:extLst>
                </p:cNvPr>
                <p:cNvPicPr/>
                <p:nvPr/>
              </p:nvPicPr>
              <p:blipFill>
                <a:blip r:embed="rId59"/>
                <a:stretch>
                  <a:fillRect/>
                </a:stretch>
              </p:blipFill>
              <p:spPr>
                <a:xfrm>
                  <a:off x="4520893" y="5264832"/>
                  <a:ext cx="25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859A15AC-D18B-4334-B37F-C1A0C240A69F}"/>
                    </a:ext>
                  </a:extLst>
                </p14:cNvPr>
                <p14:cNvContentPartPr/>
                <p14:nvPr/>
              </p14:nvContentPartPr>
              <p14:xfrm>
                <a:off x="4585693" y="5238192"/>
                <a:ext cx="222120" cy="141480"/>
              </p14:xfrm>
            </p:contentPart>
          </mc:Choice>
          <mc:Fallback xmlns="">
            <p:pic>
              <p:nvPicPr>
                <p:cNvPr id="41" name="Freihand 40">
                  <a:extLst>
                    <a:ext uri="{FF2B5EF4-FFF2-40B4-BE49-F238E27FC236}">
                      <a16:creationId xmlns:a16="http://schemas.microsoft.com/office/drawing/2014/main" id="{859A15AC-D18B-4334-B37F-C1A0C240A69F}"/>
                    </a:ext>
                  </a:extLst>
                </p:cNvPr>
                <p:cNvPicPr/>
                <p:nvPr/>
              </p:nvPicPr>
              <p:blipFill>
                <a:blip r:embed="rId61"/>
                <a:stretch>
                  <a:fillRect/>
                </a:stretch>
              </p:blipFill>
              <p:spPr>
                <a:xfrm>
                  <a:off x="4581373" y="5233872"/>
                  <a:ext cx="230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D2376C7B-70B8-4A1D-9C83-69CEE8D9251F}"/>
                    </a:ext>
                  </a:extLst>
                </p14:cNvPr>
                <p14:cNvContentPartPr/>
                <p14:nvPr/>
              </p14:nvContentPartPr>
              <p14:xfrm>
                <a:off x="4652653" y="5149992"/>
                <a:ext cx="23400" cy="11520"/>
              </p14:xfrm>
            </p:contentPart>
          </mc:Choice>
          <mc:Fallback xmlns="">
            <p:pic>
              <p:nvPicPr>
                <p:cNvPr id="42" name="Freihand 41">
                  <a:extLst>
                    <a:ext uri="{FF2B5EF4-FFF2-40B4-BE49-F238E27FC236}">
                      <a16:creationId xmlns:a16="http://schemas.microsoft.com/office/drawing/2014/main" id="{D2376C7B-70B8-4A1D-9C83-69CEE8D9251F}"/>
                    </a:ext>
                  </a:extLst>
                </p:cNvPr>
                <p:cNvPicPr/>
                <p:nvPr/>
              </p:nvPicPr>
              <p:blipFill>
                <a:blip r:embed="rId63"/>
                <a:stretch>
                  <a:fillRect/>
                </a:stretch>
              </p:blipFill>
              <p:spPr>
                <a:xfrm>
                  <a:off x="4648333" y="5145672"/>
                  <a:ext cx="32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54103E97-368E-46BE-87B4-DEBAF010B1D1}"/>
                    </a:ext>
                  </a:extLst>
                </p14:cNvPr>
                <p14:cNvContentPartPr/>
                <p14:nvPr/>
              </p14:nvContentPartPr>
              <p14:xfrm>
                <a:off x="4874413" y="5181312"/>
                <a:ext cx="156600" cy="171360"/>
              </p14:xfrm>
            </p:contentPart>
          </mc:Choice>
          <mc:Fallback xmlns="">
            <p:pic>
              <p:nvPicPr>
                <p:cNvPr id="43" name="Freihand 42">
                  <a:extLst>
                    <a:ext uri="{FF2B5EF4-FFF2-40B4-BE49-F238E27FC236}">
                      <a16:creationId xmlns:a16="http://schemas.microsoft.com/office/drawing/2014/main" id="{54103E97-368E-46BE-87B4-DEBAF010B1D1}"/>
                    </a:ext>
                  </a:extLst>
                </p:cNvPr>
                <p:cNvPicPr/>
                <p:nvPr/>
              </p:nvPicPr>
              <p:blipFill>
                <a:blip r:embed="rId65"/>
                <a:stretch>
                  <a:fillRect/>
                </a:stretch>
              </p:blipFill>
              <p:spPr>
                <a:xfrm>
                  <a:off x="4870093" y="5176992"/>
                  <a:ext cx="165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265C9093-6292-4AAB-A01E-19CB527DB750}"/>
                    </a:ext>
                  </a:extLst>
                </p14:cNvPr>
                <p14:cNvContentPartPr/>
                <p14:nvPr/>
              </p14:nvContentPartPr>
              <p14:xfrm>
                <a:off x="5043973" y="5274552"/>
                <a:ext cx="190080" cy="75240"/>
              </p14:xfrm>
            </p:contentPart>
          </mc:Choice>
          <mc:Fallback xmlns="">
            <p:pic>
              <p:nvPicPr>
                <p:cNvPr id="44" name="Freihand 43">
                  <a:extLst>
                    <a:ext uri="{FF2B5EF4-FFF2-40B4-BE49-F238E27FC236}">
                      <a16:creationId xmlns:a16="http://schemas.microsoft.com/office/drawing/2014/main" id="{265C9093-6292-4AAB-A01E-19CB527DB750}"/>
                    </a:ext>
                  </a:extLst>
                </p:cNvPr>
                <p:cNvPicPr/>
                <p:nvPr/>
              </p:nvPicPr>
              <p:blipFill>
                <a:blip r:embed="rId67"/>
                <a:stretch>
                  <a:fillRect/>
                </a:stretch>
              </p:blipFill>
              <p:spPr>
                <a:xfrm>
                  <a:off x="5039653" y="5270232"/>
                  <a:ext cx="198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FC0E70FE-1359-4433-AC8E-3A1679E5CCB3}"/>
                    </a:ext>
                  </a:extLst>
                </p14:cNvPr>
                <p14:cNvContentPartPr/>
                <p14:nvPr/>
              </p14:nvContentPartPr>
              <p14:xfrm>
                <a:off x="5255293" y="5281752"/>
                <a:ext cx="127800" cy="101880"/>
              </p14:xfrm>
            </p:contentPart>
          </mc:Choice>
          <mc:Fallback xmlns="">
            <p:pic>
              <p:nvPicPr>
                <p:cNvPr id="45" name="Freihand 44">
                  <a:extLst>
                    <a:ext uri="{FF2B5EF4-FFF2-40B4-BE49-F238E27FC236}">
                      <a16:creationId xmlns:a16="http://schemas.microsoft.com/office/drawing/2014/main" id="{FC0E70FE-1359-4433-AC8E-3A1679E5CCB3}"/>
                    </a:ext>
                  </a:extLst>
                </p:cNvPr>
                <p:cNvPicPr/>
                <p:nvPr/>
              </p:nvPicPr>
              <p:blipFill>
                <a:blip r:embed="rId69"/>
                <a:stretch>
                  <a:fillRect/>
                </a:stretch>
              </p:blipFill>
              <p:spPr>
                <a:xfrm>
                  <a:off x="5250973" y="5277432"/>
                  <a:ext cx="13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0E6511B0-A5D7-4725-8D05-24B60D6BD4E7}"/>
                    </a:ext>
                  </a:extLst>
                </p14:cNvPr>
                <p14:cNvContentPartPr/>
                <p14:nvPr/>
              </p14:nvContentPartPr>
              <p14:xfrm>
                <a:off x="4850293" y="5197152"/>
                <a:ext cx="164160" cy="30240"/>
              </p14:xfrm>
            </p:contentPart>
          </mc:Choice>
          <mc:Fallback xmlns="">
            <p:pic>
              <p:nvPicPr>
                <p:cNvPr id="46" name="Freihand 45">
                  <a:extLst>
                    <a:ext uri="{FF2B5EF4-FFF2-40B4-BE49-F238E27FC236}">
                      <a16:creationId xmlns:a16="http://schemas.microsoft.com/office/drawing/2014/main" id="{0E6511B0-A5D7-4725-8D05-24B60D6BD4E7}"/>
                    </a:ext>
                  </a:extLst>
                </p:cNvPr>
                <p:cNvPicPr/>
                <p:nvPr/>
              </p:nvPicPr>
              <p:blipFill>
                <a:blip r:embed="rId71"/>
                <a:stretch>
                  <a:fillRect/>
                </a:stretch>
              </p:blipFill>
              <p:spPr>
                <a:xfrm>
                  <a:off x="4845973" y="5192832"/>
                  <a:ext cx="172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73F49EF6-4C1A-4738-9C14-7ED39032A5E6}"/>
                    </a:ext>
                  </a:extLst>
                </p14:cNvPr>
                <p14:cNvContentPartPr/>
                <p14:nvPr/>
              </p14:nvContentPartPr>
              <p14:xfrm>
                <a:off x="5488573" y="5227392"/>
                <a:ext cx="210960" cy="160560"/>
              </p14:xfrm>
            </p:contentPart>
          </mc:Choice>
          <mc:Fallback xmlns="">
            <p:pic>
              <p:nvPicPr>
                <p:cNvPr id="47" name="Freihand 46">
                  <a:extLst>
                    <a:ext uri="{FF2B5EF4-FFF2-40B4-BE49-F238E27FC236}">
                      <a16:creationId xmlns:a16="http://schemas.microsoft.com/office/drawing/2014/main" id="{73F49EF6-4C1A-4738-9C14-7ED39032A5E6}"/>
                    </a:ext>
                  </a:extLst>
                </p:cNvPr>
                <p:cNvPicPr/>
                <p:nvPr/>
              </p:nvPicPr>
              <p:blipFill>
                <a:blip r:embed="rId73"/>
                <a:stretch>
                  <a:fillRect/>
                </a:stretch>
              </p:blipFill>
              <p:spPr>
                <a:xfrm>
                  <a:off x="5484253" y="5223072"/>
                  <a:ext cx="219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177C3D7D-77C1-4099-BBB3-E1B178F77B27}"/>
                    </a:ext>
                  </a:extLst>
                </p14:cNvPr>
                <p14:cNvContentPartPr/>
                <p14:nvPr/>
              </p14:nvContentPartPr>
              <p14:xfrm>
                <a:off x="5727253" y="5259432"/>
                <a:ext cx="136800" cy="117360"/>
              </p14:xfrm>
            </p:contentPart>
          </mc:Choice>
          <mc:Fallback xmlns="">
            <p:pic>
              <p:nvPicPr>
                <p:cNvPr id="48" name="Freihand 47">
                  <a:extLst>
                    <a:ext uri="{FF2B5EF4-FFF2-40B4-BE49-F238E27FC236}">
                      <a16:creationId xmlns:a16="http://schemas.microsoft.com/office/drawing/2014/main" id="{177C3D7D-77C1-4099-BBB3-E1B178F77B27}"/>
                    </a:ext>
                  </a:extLst>
                </p:cNvPr>
                <p:cNvPicPr/>
                <p:nvPr/>
              </p:nvPicPr>
              <p:blipFill>
                <a:blip r:embed="rId75"/>
                <a:stretch>
                  <a:fillRect/>
                </a:stretch>
              </p:blipFill>
              <p:spPr>
                <a:xfrm>
                  <a:off x="5722933" y="5255112"/>
                  <a:ext cx="145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BD724E8F-1DF3-4CE3-97F3-B9D510E0478B}"/>
                    </a:ext>
                  </a:extLst>
                </p14:cNvPr>
                <p14:cNvContentPartPr/>
                <p14:nvPr/>
              </p14:nvContentPartPr>
              <p14:xfrm>
                <a:off x="6076813" y="5298312"/>
                <a:ext cx="119160" cy="77760"/>
              </p14:xfrm>
            </p:contentPart>
          </mc:Choice>
          <mc:Fallback xmlns="">
            <p:pic>
              <p:nvPicPr>
                <p:cNvPr id="50" name="Freihand 49">
                  <a:extLst>
                    <a:ext uri="{FF2B5EF4-FFF2-40B4-BE49-F238E27FC236}">
                      <a16:creationId xmlns:a16="http://schemas.microsoft.com/office/drawing/2014/main" id="{BD724E8F-1DF3-4CE3-97F3-B9D510E0478B}"/>
                    </a:ext>
                  </a:extLst>
                </p:cNvPr>
                <p:cNvPicPr/>
                <p:nvPr/>
              </p:nvPicPr>
              <p:blipFill>
                <a:blip r:embed="rId77"/>
                <a:stretch>
                  <a:fillRect/>
                </a:stretch>
              </p:blipFill>
              <p:spPr>
                <a:xfrm>
                  <a:off x="6072493" y="5293992"/>
                  <a:ext cx="127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6EF0B031-7DE5-456D-97F4-90C87D36FB48}"/>
                    </a:ext>
                  </a:extLst>
                </p14:cNvPr>
                <p14:cNvContentPartPr/>
                <p14:nvPr/>
              </p14:nvContentPartPr>
              <p14:xfrm>
                <a:off x="6240613" y="5177712"/>
                <a:ext cx="236880" cy="167760"/>
              </p14:xfrm>
            </p:contentPart>
          </mc:Choice>
          <mc:Fallback xmlns="">
            <p:pic>
              <p:nvPicPr>
                <p:cNvPr id="51" name="Freihand 50">
                  <a:extLst>
                    <a:ext uri="{FF2B5EF4-FFF2-40B4-BE49-F238E27FC236}">
                      <a16:creationId xmlns:a16="http://schemas.microsoft.com/office/drawing/2014/main" id="{6EF0B031-7DE5-456D-97F4-90C87D36FB48}"/>
                    </a:ext>
                  </a:extLst>
                </p:cNvPr>
                <p:cNvPicPr/>
                <p:nvPr/>
              </p:nvPicPr>
              <p:blipFill>
                <a:blip r:embed="rId79"/>
                <a:stretch>
                  <a:fillRect/>
                </a:stretch>
              </p:blipFill>
              <p:spPr>
                <a:xfrm>
                  <a:off x="6236293" y="5173392"/>
                  <a:ext cx="245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7E156314-F390-4A83-86DE-496A6F253FD8}"/>
                    </a:ext>
                  </a:extLst>
                </p14:cNvPr>
                <p14:cNvContentPartPr/>
                <p14:nvPr/>
              </p14:nvContentPartPr>
              <p14:xfrm>
                <a:off x="6510973" y="5271312"/>
                <a:ext cx="111960" cy="72720"/>
              </p14:xfrm>
            </p:contentPart>
          </mc:Choice>
          <mc:Fallback xmlns="">
            <p:pic>
              <p:nvPicPr>
                <p:cNvPr id="52" name="Freihand 51">
                  <a:extLst>
                    <a:ext uri="{FF2B5EF4-FFF2-40B4-BE49-F238E27FC236}">
                      <a16:creationId xmlns:a16="http://schemas.microsoft.com/office/drawing/2014/main" id="{7E156314-F390-4A83-86DE-496A6F253FD8}"/>
                    </a:ext>
                  </a:extLst>
                </p:cNvPr>
                <p:cNvPicPr/>
                <p:nvPr/>
              </p:nvPicPr>
              <p:blipFill>
                <a:blip r:embed="rId81"/>
                <a:stretch>
                  <a:fillRect/>
                </a:stretch>
              </p:blipFill>
              <p:spPr>
                <a:xfrm>
                  <a:off x="6506653" y="5266992"/>
                  <a:ext cx="120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75F593CA-4619-4D29-9292-3AFA7CD24887}"/>
                    </a:ext>
                  </a:extLst>
                </p14:cNvPr>
                <p14:cNvContentPartPr/>
                <p14:nvPr/>
              </p14:nvContentPartPr>
              <p14:xfrm>
                <a:off x="6743533" y="5141712"/>
                <a:ext cx="518040" cy="197280"/>
              </p14:xfrm>
            </p:contentPart>
          </mc:Choice>
          <mc:Fallback xmlns="">
            <p:pic>
              <p:nvPicPr>
                <p:cNvPr id="54" name="Freihand 53">
                  <a:extLst>
                    <a:ext uri="{FF2B5EF4-FFF2-40B4-BE49-F238E27FC236}">
                      <a16:creationId xmlns:a16="http://schemas.microsoft.com/office/drawing/2014/main" id="{75F593CA-4619-4D29-9292-3AFA7CD24887}"/>
                    </a:ext>
                  </a:extLst>
                </p:cNvPr>
                <p:cNvPicPr/>
                <p:nvPr/>
              </p:nvPicPr>
              <p:blipFill>
                <a:blip r:embed="rId83"/>
                <a:stretch>
                  <a:fillRect/>
                </a:stretch>
              </p:blipFill>
              <p:spPr>
                <a:xfrm>
                  <a:off x="6739213" y="5137392"/>
                  <a:ext cx="526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67ACA1A0-E7C6-4E61-9471-367611015D2E}"/>
                    </a:ext>
                  </a:extLst>
                </p14:cNvPr>
                <p14:cNvContentPartPr/>
                <p14:nvPr/>
              </p14:nvContentPartPr>
              <p14:xfrm>
                <a:off x="7133773" y="5107512"/>
                <a:ext cx="44640" cy="20160"/>
              </p14:xfrm>
            </p:contentPart>
          </mc:Choice>
          <mc:Fallback xmlns="">
            <p:pic>
              <p:nvPicPr>
                <p:cNvPr id="55" name="Freihand 54">
                  <a:extLst>
                    <a:ext uri="{FF2B5EF4-FFF2-40B4-BE49-F238E27FC236}">
                      <a16:creationId xmlns:a16="http://schemas.microsoft.com/office/drawing/2014/main" id="{67ACA1A0-E7C6-4E61-9471-367611015D2E}"/>
                    </a:ext>
                  </a:extLst>
                </p:cNvPr>
                <p:cNvPicPr/>
                <p:nvPr/>
              </p:nvPicPr>
              <p:blipFill>
                <a:blip r:embed="rId85"/>
                <a:stretch>
                  <a:fillRect/>
                </a:stretch>
              </p:blipFill>
              <p:spPr>
                <a:xfrm>
                  <a:off x="7129453" y="5103192"/>
                  <a:ext cx="53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FF571648-D535-494B-B8AB-4B305C15F6CF}"/>
                    </a:ext>
                  </a:extLst>
                </p14:cNvPr>
                <p14:cNvContentPartPr/>
                <p14:nvPr/>
              </p14:nvContentPartPr>
              <p14:xfrm>
                <a:off x="5162053" y="5600352"/>
                <a:ext cx="293040" cy="87840"/>
              </p14:xfrm>
            </p:contentPart>
          </mc:Choice>
          <mc:Fallback xmlns="">
            <p:pic>
              <p:nvPicPr>
                <p:cNvPr id="57" name="Freihand 56">
                  <a:extLst>
                    <a:ext uri="{FF2B5EF4-FFF2-40B4-BE49-F238E27FC236}">
                      <a16:creationId xmlns:a16="http://schemas.microsoft.com/office/drawing/2014/main" id="{FF571648-D535-494B-B8AB-4B305C15F6CF}"/>
                    </a:ext>
                  </a:extLst>
                </p:cNvPr>
                <p:cNvPicPr/>
                <p:nvPr/>
              </p:nvPicPr>
              <p:blipFill>
                <a:blip r:embed="rId87"/>
                <a:stretch>
                  <a:fillRect/>
                </a:stretch>
              </p:blipFill>
              <p:spPr>
                <a:xfrm>
                  <a:off x="5157733" y="5596032"/>
                  <a:ext cx="301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E7F810F8-1A76-4595-94B9-662223536AC3}"/>
                    </a:ext>
                  </a:extLst>
                </p14:cNvPr>
                <p14:cNvContentPartPr/>
                <p14:nvPr/>
              </p14:nvContentPartPr>
              <p14:xfrm>
                <a:off x="5507293" y="5571912"/>
                <a:ext cx="126360" cy="112680"/>
              </p14:xfrm>
            </p:contentPart>
          </mc:Choice>
          <mc:Fallback xmlns="">
            <p:pic>
              <p:nvPicPr>
                <p:cNvPr id="58" name="Freihand 57">
                  <a:extLst>
                    <a:ext uri="{FF2B5EF4-FFF2-40B4-BE49-F238E27FC236}">
                      <a16:creationId xmlns:a16="http://schemas.microsoft.com/office/drawing/2014/main" id="{E7F810F8-1A76-4595-94B9-662223536AC3}"/>
                    </a:ext>
                  </a:extLst>
                </p:cNvPr>
                <p:cNvPicPr/>
                <p:nvPr/>
              </p:nvPicPr>
              <p:blipFill>
                <a:blip r:embed="rId89"/>
                <a:stretch>
                  <a:fillRect/>
                </a:stretch>
              </p:blipFill>
              <p:spPr>
                <a:xfrm>
                  <a:off x="5502973" y="5567592"/>
                  <a:ext cx="135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55F52688-C863-4E41-BE45-FD8E5CDECF26}"/>
                    </a:ext>
                  </a:extLst>
                </p14:cNvPr>
                <p14:cNvContentPartPr/>
                <p14:nvPr/>
              </p14:nvContentPartPr>
              <p14:xfrm>
                <a:off x="4154773" y="5863152"/>
                <a:ext cx="379080" cy="147600"/>
              </p14:xfrm>
            </p:contentPart>
          </mc:Choice>
          <mc:Fallback xmlns="">
            <p:pic>
              <p:nvPicPr>
                <p:cNvPr id="60" name="Freihand 59">
                  <a:extLst>
                    <a:ext uri="{FF2B5EF4-FFF2-40B4-BE49-F238E27FC236}">
                      <a16:creationId xmlns:a16="http://schemas.microsoft.com/office/drawing/2014/main" id="{55F52688-C863-4E41-BE45-FD8E5CDECF26}"/>
                    </a:ext>
                  </a:extLst>
                </p:cNvPr>
                <p:cNvPicPr/>
                <p:nvPr/>
              </p:nvPicPr>
              <p:blipFill>
                <a:blip r:embed="rId91"/>
                <a:stretch>
                  <a:fillRect/>
                </a:stretch>
              </p:blipFill>
              <p:spPr>
                <a:xfrm>
                  <a:off x="4150453" y="5858832"/>
                  <a:ext cx="387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98D82A8D-D24F-4AD9-83EA-4E5BE3455DEE}"/>
                    </a:ext>
                  </a:extLst>
                </p14:cNvPr>
                <p14:cNvContentPartPr/>
                <p14:nvPr/>
              </p14:nvContentPartPr>
              <p14:xfrm>
                <a:off x="4655173" y="5872872"/>
                <a:ext cx="239400" cy="140040"/>
              </p14:xfrm>
            </p:contentPart>
          </mc:Choice>
          <mc:Fallback xmlns="">
            <p:pic>
              <p:nvPicPr>
                <p:cNvPr id="61" name="Freihand 60">
                  <a:extLst>
                    <a:ext uri="{FF2B5EF4-FFF2-40B4-BE49-F238E27FC236}">
                      <a16:creationId xmlns:a16="http://schemas.microsoft.com/office/drawing/2014/main" id="{98D82A8D-D24F-4AD9-83EA-4E5BE3455DEE}"/>
                    </a:ext>
                  </a:extLst>
                </p:cNvPr>
                <p:cNvPicPr/>
                <p:nvPr/>
              </p:nvPicPr>
              <p:blipFill>
                <a:blip r:embed="rId93"/>
                <a:stretch>
                  <a:fillRect/>
                </a:stretch>
              </p:blipFill>
              <p:spPr>
                <a:xfrm>
                  <a:off x="4650853" y="5868552"/>
                  <a:ext cx="248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8B325EF6-DACF-4BAB-8469-A18295E1A997}"/>
                    </a:ext>
                  </a:extLst>
                </p14:cNvPr>
                <p14:cNvContentPartPr/>
                <p14:nvPr/>
              </p14:nvContentPartPr>
              <p14:xfrm>
                <a:off x="4944253" y="5843352"/>
                <a:ext cx="73440" cy="202680"/>
              </p14:xfrm>
            </p:contentPart>
          </mc:Choice>
          <mc:Fallback xmlns="">
            <p:pic>
              <p:nvPicPr>
                <p:cNvPr id="62" name="Freihand 61">
                  <a:extLst>
                    <a:ext uri="{FF2B5EF4-FFF2-40B4-BE49-F238E27FC236}">
                      <a16:creationId xmlns:a16="http://schemas.microsoft.com/office/drawing/2014/main" id="{8B325EF6-DACF-4BAB-8469-A18295E1A997}"/>
                    </a:ext>
                  </a:extLst>
                </p:cNvPr>
                <p:cNvPicPr/>
                <p:nvPr/>
              </p:nvPicPr>
              <p:blipFill>
                <a:blip r:embed="rId95"/>
                <a:stretch>
                  <a:fillRect/>
                </a:stretch>
              </p:blipFill>
              <p:spPr>
                <a:xfrm>
                  <a:off x="4939933" y="5839032"/>
                  <a:ext cx="82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8955293C-E1F3-4893-AB1A-E29726776028}"/>
                    </a:ext>
                  </a:extLst>
                </p14:cNvPr>
                <p14:cNvContentPartPr/>
                <p14:nvPr/>
              </p14:nvContentPartPr>
              <p14:xfrm>
                <a:off x="5063413" y="5900592"/>
                <a:ext cx="65160" cy="80640"/>
              </p14:xfrm>
            </p:contentPart>
          </mc:Choice>
          <mc:Fallback xmlns="">
            <p:pic>
              <p:nvPicPr>
                <p:cNvPr id="63" name="Freihand 62">
                  <a:extLst>
                    <a:ext uri="{FF2B5EF4-FFF2-40B4-BE49-F238E27FC236}">
                      <a16:creationId xmlns:a16="http://schemas.microsoft.com/office/drawing/2014/main" id="{8955293C-E1F3-4893-AB1A-E29726776028}"/>
                    </a:ext>
                  </a:extLst>
                </p:cNvPr>
                <p:cNvPicPr/>
                <p:nvPr/>
              </p:nvPicPr>
              <p:blipFill>
                <a:blip r:embed="rId97"/>
                <a:stretch>
                  <a:fillRect/>
                </a:stretch>
              </p:blipFill>
              <p:spPr>
                <a:xfrm>
                  <a:off x="5059093" y="5896272"/>
                  <a:ext cx="73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86400" name="Freihand 486399">
                  <a:extLst>
                    <a:ext uri="{FF2B5EF4-FFF2-40B4-BE49-F238E27FC236}">
                      <a16:creationId xmlns:a16="http://schemas.microsoft.com/office/drawing/2014/main" id="{DF3BD762-9109-447F-A6C0-EA8151D46690}"/>
                    </a:ext>
                  </a:extLst>
                </p14:cNvPr>
                <p14:cNvContentPartPr/>
                <p14:nvPr/>
              </p14:nvContentPartPr>
              <p14:xfrm>
                <a:off x="5147653" y="5920392"/>
                <a:ext cx="100800" cy="81360"/>
              </p14:xfrm>
            </p:contentPart>
          </mc:Choice>
          <mc:Fallback xmlns="">
            <p:pic>
              <p:nvPicPr>
                <p:cNvPr id="486400" name="Freihand 486399">
                  <a:extLst>
                    <a:ext uri="{FF2B5EF4-FFF2-40B4-BE49-F238E27FC236}">
                      <a16:creationId xmlns:a16="http://schemas.microsoft.com/office/drawing/2014/main" id="{DF3BD762-9109-447F-A6C0-EA8151D46690}"/>
                    </a:ext>
                  </a:extLst>
                </p:cNvPr>
                <p:cNvPicPr/>
                <p:nvPr/>
              </p:nvPicPr>
              <p:blipFill>
                <a:blip r:embed="rId99"/>
                <a:stretch>
                  <a:fillRect/>
                </a:stretch>
              </p:blipFill>
              <p:spPr>
                <a:xfrm>
                  <a:off x="5143333" y="5916072"/>
                  <a:ext cx="109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6401" name="Freihand 486400">
                  <a:extLst>
                    <a:ext uri="{FF2B5EF4-FFF2-40B4-BE49-F238E27FC236}">
                      <a16:creationId xmlns:a16="http://schemas.microsoft.com/office/drawing/2014/main" id="{E1793DAC-041D-42B7-B724-6060A4232266}"/>
                    </a:ext>
                  </a:extLst>
                </p14:cNvPr>
                <p14:cNvContentPartPr/>
                <p14:nvPr/>
              </p14:nvContentPartPr>
              <p14:xfrm>
                <a:off x="5266093" y="5847312"/>
                <a:ext cx="277920" cy="156240"/>
              </p14:xfrm>
            </p:contentPart>
          </mc:Choice>
          <mc:Fallback xmlns="">
            <p:pic>
              <p:nvPicPr>
                <p:cNvPr id="486401" name="Freihand 486400">
                  <a:extLst>
                    <a:ext uri="{FF2B5EF4-FFF2-40B4-BE49-F238E27FC236}">
                      <a16:creationId xmlns:a16="http://schemas.microsoft.com/office/drawing/2014/main" id="{E1793DAC-041D-42B7-B724-6060A4232266}"/>
                    </a:ext>
                  </a:extLst>
                </p:cNvPr>
                <p:cNvPicPr/>
                <p:nvPr/>
              </p:nvPicPr>
              <p:blipFill>
                <a:blip r:embed="rId101"/>
                <a:stretch>
                  <a:fillRect/>
                </a:stretch>
              </p:blipFill>
              <p:spPr>
                <a:xfrm>
                  <a:off x="5261773" y="5842992"/>
                  <a:ext cx="286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6404" name="Freihand 486403">
                  <a:extLst>
                    <a:ext uri="{FF2B5EF4-FFF2-40B4-BE49-F238E27FC236}">
                      <a16:creationId xmlns:a16="http://schemas.microsoft.com/office/drawing/2014/main" id="{54952C30-F3D0-4ABF-A773-DEF5B7CE0123}"/>
                    </a:ext>
                  </a:extLst>
                </p14:cNvPr>
                <p14:cNvContentPartPr/>
                <p14:nvPr/>
              </p14:nvContentPartPr>
              <p14:xfrm>
                <a:off x="5592613" y="5924712"/>
                <a:ext cx="149040" cy="98280"/>
              </p14:xfrm>
            </p:contentPart>
          </mc:Choice>
          <mc:Fallback xmlns="">
            <p:pic>
              <p:nvPicPr>
                <p:cNvPr id="486404" name="Freihand 486403">
                  <a:extLst>
                    <a:ext uri="{FF2B5EF4-FFF2-40B4-BE49-F238E27FC236}">
                      <a16:creationId xmlns:a16="http://schemas.microsoft.com/office/drawing/2014/main" id="{54952C30-F3D0-4ABF-A773-DEF5B7CE0123}"/>
                    </a:ext>
                  </a:extLst>
                </p:cNvPr>
                <p:cNvPicPr/>
                <p:nvPr/>
              </p:nvPicPr>
              <p:blipFill>
                <a:blip r:embed="rId103"/>
                <a:stretch>
                  <a:fillRect/>
                </a:stretch>
              </p:blipFill>
              <p:spPr>
                <a:xfrm>
                  <a:off x="5588293" y="5920392"/>
                  <a:ext cx="15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6405" name="Freihand 486404">
                  <a:extLst>
                    <a:ext uri="{FF2B5EF4-FFF2-40B4-BE49-F238E27FC236}">
                      <a16:creationId xmlns:a16="http://schemas.microsoft.com/office/drawing/2014/main" id="{CF52AA99-396D-4655-893C-145718326361}"/>
                    </a:ext>
                  </a:extLst>
                </p14:cNvPr>
                <p14:cNvContentPartPr/>
                <p14:nvPr/>
              </p14:nvContentPartPr>
              <p14:xfrm>
                <a:off x="5952253" y="5894472"/>
                <a:ext cx="333000" cy="95400"/>
              </p14:xfrm>
            </p:contentPart>
          </mc:Choice>
          <mc:Fallback xmlns="">
            <p:pic>
              <p:nvPicPr>
                <p:cNvPr id="486405" name="Freihand 486404">
                  <a:extLst>
                    <a:ext uri="{FF2B5EF4-FFF2-40B4-BE49-F238E27FC236}">
                      <a16:creationId xmlns:a16="http://schemas.microsoft.com/office/drawing/2014/main" id="{CF52AA99-396D-4655-893C-145718326361}"/>
                    </a:ext>
                  </a:extLst>
                </p:cNvPr>
                <p:cNvPicPr/>
                <p:nvPr/>
              </p:nvPicPr>
              <p:blipFill>
                <a:blip r:embed="rId105"/>
                <a:stretch>
                  <a:fillRect/>
                </a:stretch>
              </p:blipFill>
              <p:spPr>
                <a:xfrm>
                  <a:off x="5947933" y="5890152"/>
                  <a:ext cx="341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6406" name="Freihand 486405">
                  <a:extLst>
                    <a:ext uri="{FF2B5EF4-FFF2-40B4-BE49-F238E27FC236}">
                      <a16:creationId xmlns:a16="http://schemas.microsoft.com/office/drawing/2014/main" id="{6A87F478-4659-4A7D-A2E4-C6FAE1E4758B}"/>
                    </a:ext>
                  </a:extLst>
                </p14:cNvPr>
                <p14:cNvContentPartPr/>
                <p14:nvPr/>
              </p14:nvContentPartPr>
              <p14:xfrm>
                <a:off x="6294253" y="5848032"/>
                <a:ext cx="33120" cy="7200"/>
              </p14:xfrm>
            </p:contentPart>
          </mc:Choice>
          <mc:Fallback xmlns="">
            <p:pic>
              <p:nvPicPr>
                <p:cNvPr id="486406" name="Freihand 486405">
                  <a:extLst>
                    <a:ext uri="{FF2B5EF4-FFF2-40B4-BE49-F238E27FC236}">
                      <a16:creationId xmlns:a16="http://schemas.microsoft.com/office/drawing/2014/main" id="{6A87F478-4659-4A7D-A2E4-C6FAE1E4758B}"/>
                    </a:ext>
                  </a:extLst>
                </p:cNvPr>
                <p:cNvPicPr/>
                <p:nvPr/>
              </p:nvPicPr>
              <p:blipFill>
                <a:blip r:embed="rId107"/>
                <a:stretch>
                  <a:fillRect/>
                </a:stretch>
              </p:blipFill>
              <p:spPr>
                <a:xfrm>
                  <a:off x="6289933" y="5843712"/>
                  <a:ext cx="41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6407" name="Freihand 486406">
                  <a:extLst>
                    <a:ext uri="{FF2B5EF4-FFF2-40B4-BE49-F238E27FC236}">
                      <a16:creationId xmlns:a16="http://schemas.microsoft.com/office/drawing/2014/main" id="{E030B1A1-7A5B-46B9-8BCE-4C31EA07226C}"/>
                    </a:ext>
                  </a:extLst>
                </p14:cNvPr>
                <p14:cNvContentPartPr/>
                <p14:nvPr/>
              </p14:nvContentPartPr>
              <p14:xfrm>
                <a:off x="6377413" y="5902032"/>
                <a:ext cx="192240" cy="76320"/>
              </p14:xfrm>
            </p:contentPart>
          </mc:Choice>
          <mc:Fallback xmlns="">
            <p:pic>
              <p:nvPicPr>
                <p:cNvPr id="486407" name="Freihand 486406">
                  <a:extLst>
                    <a:ext uri="{FF2B5EF4-FFF2-40B4-BE49-F238E27FC236}">
                      <a16:creationId xmlns:a16="http://schemas.microsoft.com/office/drawing/2014/main" id="{E030B1A1-7A5B-46B9-8BCE-4C31EA07226C}"/>
                    </a:ext>
                  </a:extLst>
                </p:cNvPr>
                <p:cNvPicPr/>
                <p:nvPr/>
              </p:nvPicPr>
              <p:blipFill>
                <a:blip r:embed="rId109"/>
                <a:stretch>
                  <a:fillRect/>
                </a:stretch>
              </p:blipFill>
              <p:spPr>
                <a:xfrm>
                  <a:off x="6373093" y="5897712"/>
                  <a:ext cx="200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6408" name="Freihand 486407">
                  <a:extLst>
                    <a:ext uri="{FF2B5EF4-FFF2-40B4-BE49-F238E27FC236}">
                      <a16:creationId xmlns:a16="http://schemas.microsoft.com/office/drawing/2014/main" id="{C96491C3-93AE-49DC-A921-083A66BB2E0D}"/>
                    </a:ext>
                  </a:extLst>
                </p14:cNvPr>
                <p14:cNvContentPartPr/>
                <p14:nvPr/>
              </p14:nvContentPartPr>
              <p14:xfrm>
                <a:off x="6717613" y="5785032"/>
                <a:ext cx="209520" cy="172080"/>
              </p14:xfrm>
            </p:contentPart>
          </mc:Choice>
          <mc:Fallback xmlns="">
            <p:pic>
              <p:nvPicPr>
                <p:cNvPr id="486408" name="Freihand 486407">
                  <a:extLst>
                    <a:ext uri="{FF2B5EF4-FFF2-40B4-BE49-F238E27FC236}">
                      <a16:creationId xmlns:a16="http://schemas.microsoft.com/office/drawing/2014/main" id="{C96491C3-93AE-49DC-A921-083A66BB2E0D}"/>
                    </a:ext>
                  </a:extLst>
                </p:cNvPr>
                <p:cNvPicPr/>
                <p:nvPr/>
              </p:nvPicPr>
              <p:blipFill>
                <a:blip r:embed="rId111"/>
                <a:stretch>
                  <a:fillRect/>
                </a:stretch>
              </p:blipFill>
              <p:spPr>
                <a:xfrm>
                  <a:off x="6713293" y="5780712"/>
                  <a:ext cx="218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6409" name="Freihand 486408">
                  <a:extLst>
                    <a:ext uri="{FF2B5EF4-FFF2-40B4-BE49-F238E27FC236}">
                      <a16:creationId xmlns:a16="http://schemas.microsoft.com/office/drawing/2014/main" id="{01B8DD0E-6DBA-40F3-A2C2-100603B44CA7}"/>
                    </a:ext>
                  </a:extLst>
                </p14:cNvPr>
                <p14:cNvContentPartPr/>
                <p14:nvPr/>
              </p14:nvContentPartPr>
              <p14:xfrm>
                <a:off x="6924253" y="5781792"/>
                <a:ext cx="119160" cy="153720"/>
              </p14:xfrm>
            </p:contentPart>
          </mc:Choice>
          <mc:Fallback xmlns="">
            <p:pic>
              <p:nvPicPr>
                <p:cNvPr id="486409" name="Freihand 486408">
                  <a:extLst>
                    <a:ext uri="{FF2B5EF4-FFF2-40B4-BE49-F238E27FC236}">
                      <a16:creationId xmlns:a16="http://schemas.microsoft.com/office/drawing/2014/main" id="{01B8DD0E-6DBA-40F3-A2C2-100603B44CA7}"/>
                    </a:ext>
                  </a:extLst>
                </p:cNvPr>
                <p:cNvPicPr/>
                <p:nvPr/>
              </p:nvPicPr>
              <p:blipFill>
                <a:blip r:embed="rId113"/>
                <a:stretch>
                  <a:fillRect/>
                </a:stretch>
              </p:blipFill>
              <p:spPr>
                <a:xfrm>
                  <a:off x="6919933" y="5777472"/>
                  <a:ext cx="127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6410" name="Freihand 486409">
                  <a:extLst>
                    <a:ext uri="{FF2B5EF4-FFF2-40B4-BE49-F238E27FC236}">
                      <a16:creationId xmlns:a16="http://schemas.microsoft.com/office/drawing/2014/main" id="{19FFF5BC-0685-4DDA-8D8F-D6E1A0B462BD}"/>
                    </a:ext>
                  </a:extLst>
                </p14:cNvPr>
                <p14:cNvContentPartPr/>
                <p14:nvPr/>
              </p14:nvContentPartPr>
              <p14:xfrm>
                <a:off x="7107133" y="5816712"/>
                <a:ext cx="128880" cy="124920"/>
              </p14:xfrm>
            </p:contentPart>
          </mc:Choice>
          <mc:Fallback xmlns="">
            <p:pic>
              <p:nvPicPr>
                <p:cNvPr id="486410" name="Freihand 486409">
                  <a:extLst>
                    <a:ext uri="{FF2B5EF4-FFF2-40B4-BE49-F238E27FC236}">
                      <a16:creationId xmlns:a16="http://schemas.microsoft.com/office/drawing/2014/main" id="{19FFF5BC-0685-4DDA-8D8F-D6E1A0B462BD}"/>
                    </a:ext>
                  </a:extLst>
                </p:cNvPr>
                <p:cNvPicPr/>
                <p:nvPr/>
              </p:nvPicPr>
              <p:blipFill>
                <a:blip r:embed="rId115"/>
                <a:stretch>
                  <a:fillRect/>
                </a:stretch>
              </p:blipFill>
              <p:spPr>
                <a:xfrm>
                  <a:off x="7102813" y="5812392"/>
                  <a:ext cx="137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6411" name="Freihand 486410">
                  <a:extLst>
                    <a:ext uri="{FF2B5EF4-FFF2-40B4-BE49-F238E27FC236}">
                      <a16:creationId xmlns:a16="http://schemas.microsoft.com/office/drawing/2014/main" id="{81E08E2A-F83A-4513-974E-4D338CDAC877}"/>
                    </a:ext>
                  </a:extLst>
                </p14:cNvPr>
                <p14:cNvContentPartPr/>
                <p14:nvPr/>
              </p14:nvContentPartPr>
              <p14:xfrm>
                <a:off x="7234573" y="5748672"/>
                <a:ext cx="101880" cy="180720"/>
              </p14:xfrm>
            </p:contentPart>
          </mc:Choice>
          <mc:Fallback xmlns="">
            <p:pic>
              <p:nvPicPr>
                <p:cNvPr id="486411" name="Freihand 486410">
                  <a:extLst>
                    <a:ext uri="{FF2B5EF4-FFF2-40B4-BE49-F238E27FC236}">
                      <a16:creationId xmlns:a16="http://schemas.microsoft.com/office/drawing/2014/main" id="{81E08E2A-F83A-4513-974E-4D338CDAC877}"/>
                    </a:ext>
                  </a:extLst>
                </p:cNvPr>
                <p:cNvPicPr/>
                <p:nvPr/>
              </p:nvPicPr>
              <p:blipFill>
                <a:blip r:embed="rId117"/>
                <a:stretch>
                  <a:fillRect/>
                </a:stretch>
              </p:blipFill>
              <p:spPr>
                <a:xfrm>
                  <a:off x="7230253" y="5744352"/>
                  <a:ext cx="110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6413" name="Freihand 486412">
                  <a:extLst>
                    <a:ext uri="{FF2B5EF4-FFF2-40B4-BE49-F238E27FC236}">
                      <a16:creationId xmlns:a16="http://schemas.microsoft.com/office/drawing/2014/main" id="{04397189-CBB1-451D-A366-B3319D3AD862}"/>
                    </a:ext>
                  </a:extLst>
                </p14:cNvPr>
                <p14:cNvContentPartPr/>
                <p14:nvPr/>
              </p14:nvContentPartPr>
              <p14:xfrm>
                <a:off x="3963613" y="5436192"/>
                <a:ext cx="93600" cy="132480"/>
              </p14:xfrm>
            </p:contentPart>
          </mc:Choice>
          <mc:Fallback xmlns="">
            <p:pic>
              <p:nvPicPr>
                <p:cNvPr id="486413" name="Freihand 486412">
                  <a:extLst>
                    <a:ext uri="{FF2B5EF4-FFF2-40B4-BE49-F238E27FC236}">
                      <a16:creationId xmlns:a16="http://schemas.microsoft.com/office/drawing/2014/main" id="{04397189-CBB1-451D-A366-B3319D3AD862}"/>
                    </a:ext>
                  </a:extLst>
                </p:cNvPr>
                <p:cNvPicPr/>
                <p:nvPr/>
              </p:nvPicPr>
              <p:blipFill>
                <a:blip r:embed="rId119"/>
                <a:stretch>
                  <a:fillRect/>
                </a:stretch>
              </p:blipFill>
              <p:spPr>
                <a:xfrm>
                  <a:off x="3959293" y="5431872"/>
                  <a:ext cx="102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6414" name="Freihand 486413">
                  <a:extLst>
                    <a:ext uri="{FF2B5EF4-FFF2-40B4-BE49-F238E27FC236}">
                      <a16:creationId xmlns:a16="http://schemas.microsoft.com/office/drawing/2014/main" id="{B4741084-8F42-4226-9A9E-4C0EE5FE730F}"/>
                    </a:ext>
                  </a:extLst>
                </p14:cNvPr>
                <p14:cNvContentPartPr/>
                <p14:nvPr/>
              </p14:nvContentPartPr>
              <p14:xfrm>
                <a:off x="4147213" y="5456352"/>
                <a:ext cx="34200" cy="113040"/>
              </p14:xfrm>
            </p:contentPart>
          </mc:Choice>
          <mc:Fallback xmlns="">
            <p:pic>
              <p:nvPicPr>
                <p:cNvPr id="486414" name="Freihand 486413">
                  <a:extLst>
                    <a:ext uri="{FF2B5EF4-FFF2-40B4-BE49-F238E27FC236}">
                      <a16:creationId xmlns:a16="http://schemas.microsoft.com/office/drawing/2014/main" id="{B4741084-8F42-4226-9A9E-4C0EE5FE730F}"/>
                    </a:ext>
                  </a:extLst>
                </p:cNvPr>
                <p:cNvPicPr/>
                <p:nvPr/>
              </p:nvPicPr>
              <p:blipFill>
                <a:blip r:embed="rId121"/>
                <a:stretch>
                  <a:fillRect/>
                </a:stretch>
              </p:blipFill>
              <p:spPr>
                <a:xfrm>
                  <a:off x="4142893" y="5452032"/>
                  <a:ext cx="42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86415" name="Freihand 486414">
                  <a:extLst>
                    <a:ext uri="{FF2B5EF4-FFF2-40B4-BE49-F238E27FC236}">
                      <a16:creationId xmlns:a16="http://schemas.microsoft.com/office/drawing/2014/main" id="{07855777-3226-49C8-AFF5-DF73B8715797}"/>
                    </a:ext>
                  </a:extLst>
                </p14:cNvPr>
                <p14:cNvContentPartPr/>
                <p14:nvPr/>
              </p14:nvContentPartPr>
              <p14:xfrm>
                <a:off x="4108333" y="5455272"/>
                <a:ext cx="132480" cy="147960"/>
              </p14:xfrm>
            </p:contentPart>
          </mc:Choice>
          <mc:Fallback xmlns="">
            <p:pic>
              <p:nvPicPr>
                <p:cNvPr id="486415" name="Freihand 486414">
                  <a:extLst>
                    <a:ext uri="{FF2B5EF4-FFF2-40B4-BE49-F238E27FC236}">
                      <a16:creationId xmlns:a16="http://schemas.microsoft.com/office/drawing/2014/main" id="{07855777-3226-49C8-AFF5-DF73B8715797}"/>
                    </a:ext>
                  </a:extLst>
                </p:cNvPr>
                <p:cNvPicPr/>
                <p:nvPr/>
              </p:nvPicPr>
              <p:blipFill>
                <a:blip r:embed="rId123"/>
                <a:stretch>
                  <a:fillRect/>
                </a:stretch>
              </p:blipFill>
              <p:spPr>
                <a:xfrm>
                  <a:off x="4104013" y="5450952"/>
                  <a:ext cx="141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6416" name="Freihand 486415">
                  <a:extLst>
                    <a:ext uri="{FF2B5EF4-FFF2-40B4-BE49-F238E27FC236}">
                      <a16:creationId xmlns:a16="http://schemas.microsoft.com/office/drawing/2014/main" id="{DC6DFD80-F3EA-4D04-A1E2-CF13EBA7251D}"/>
                    </a:ext>
                  </a:extLst>
                </p14:cNvPr>
                <p14:cNvContentPartPr/>
                <p14:nvPr/>
              </p14:nvContentPartPr>
              <p14:xfrm>
                <a:off x="4268173" y="5518632"/>
                <a:ext cx="205920" cy="73800"/>
              </p14:xfrm>
            </p:contentPart>
          </mc:Choice>
          <mc:Fallback xmlns="">
            <p:pic>
              <p:nvPicPr>
                <p:cNvPr id="486416" name="Freihand 486415">
                  <a:extLst>
                    <a:ext uri="{FF2B5EF4-FFF2-40B4-BE49-F238E27FC236}">
                      <a16:creationId xmlns:a16="http://schemas.microsoft.com/office/drawing/2014/main" id="{DC6DFD80-F3EA-4D04-A1E2-CF13EBA7251D}"/>
                    </a:ext>
                  </a:extLst>
                </p:cNvPr>
                <p:cNvPicPr/>
                <p:nvPr/>
              </p:nvPicPr>
              <p:blipFill>
                <a:blip r:embed="rId125"/>
                <a:stretch>
                  <a:fillRect/>
                </a:stretch>
              </p:blipFill>
              <p:spPr>
                <a:xfrm>
                  <a:off x="4263853" y="5514312"/>
                  <a:ext cx="214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6417" name="Freihand 486416">
                  <a:extLst>
                    <a:ext uri="{FF2B5EF4-FFF2-40B4-BE49-F238E27FC236}">
                      <a16:creationId xmlns:a16="http://schemas.microsoft.com/office/drawing/2014/main" id="{F65E5A25-7D8C-473E-9412-F1F0EFF6010D}"/>
                    </a:ext>
                  </a:extLst>
                </p14:cNvPr>
                <p14:cNvContentPartPr/>
                <p14:nvPr/>
              </p14:nvContentPartPr>
              <p14:xfrm>
                <a:off x="4488493" y="5493432"/>
                <a:ext cx="229320" cy="174600"/>
              </p14:xfrm>
            </p:contentPart>
          </mc:Choice>
          <mc:Fallback xmlns="">
            <p:pic>
              <p:nvPicPr>
                <p:cNvPr id="486417" name="Freihand 486416">
                  <a:extLst>
                    <a:ext uri="{FF2B5EF4-FFF2-40B4-BE49-F238E27FC236}">
                      <a16:creationId xmlns:a16="http://schemas.microsoft.com/office/drawing/2014/main" id="{F65E5A25-7D8C-473E-9412-F1F0EFF6010D}"/>
                    </a:ext>
                  </a:extLst>
                </p:cNvPr>
                <p:cNvPicPr/>
                <p:nvPr/>
              </p:nvPicPr>
              <p:blipFill>
                <a:blip r:embed="rId127"/>
                <a:stretch>
                  <a:fillRect/>
                </a:stretch>
              </p:blipFill>
              <p:spPr>
                <a:xfrm>
                  <a:off x="4484173" y="5489112"/>
                  <a:ext cx="237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6419" name="Freihand 486418">
                  <a:extLst>
                    <a:ext uri="{FF2B5EF4-FFF2-40B4-BE49-F238E27FC236}">
                      <a16:creationId xmlns:a16="http://schemas.microsoft.com/office/drawing/2014/main" id="{82FA1430-33B5-465D-B28D-5E77660B3F33}"/>
                    </a:ext>
                  </a:extLst>
                </p14:cNvPr>
                <p14:cNvContentPartPr/>
                <p14:nvPr/>
              </p14:nvContentPartPr>
              <p14:xfrm>
                <a:off x="4297693" y="5434752"/>
                <a:ext cx="84240" cy="30960"/>
              </p14:xfrm>
            </p:contentPart>
          </mc:Choice>
          <mc:Fallback xmlns="">
            <p:pic>
              <p:nvPicPr>
                <p:cNvPr id="486419" name="Freihand 486418">
                  <a:extLst>
                    <a:ext uri="{FF2B5EF4-FFF2-40B4-BE49-F238E27FC236}">
                      <a16:creationId xmlns:a16="http://schemas.microsoft.com/office/drawing/2014/main" id="{82FA1430-33B5-465D-B28D-5E77660B3F33}"/>
                    </a:ext>
                  </a:extLst>
                </p:cNvPr>
                <p:cNvPicPr/>
                <p:nvPr/>
              </p:nvPicPr>
              <p:blipFill>
                <a:blip r:embed="rId129"/>
                <a:stretch>
                  <a:fillRect/>
                </a:stretch>
              </p:blipFill>
              <p:spPr>
                <a:xfrm>
                  <a:off x="4293373" y="5430432"/>
                  <a:ext cx="92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6420" name="Freihand 486419">
                  <a:extLst>
                    <a:ext uri="{FF2B5EF4-FFF2-40B4-BE49-F238E27FC236}">
                      <a16:creationId xmlns:a16="http://schemas.microsoft.com/office/drawing/2014/main" id="{BD607686-BF24-4482-A7B3-D38FF56511CB}"/>
                    </a:ext>
                  </a:extLst>
                </p14:cNvPr>
                <p14:cNvContentPartPr/>
                <p14:nvPr/>
              </p14:nvContentPartPr>
              <p14:xfrm>
                <a:off x="4737613" y="5445912"/>
                <a:ext cx="232200" cy="250200"/>
              </p14:xfrm>
            </p:contentPart>
          </mc:Choice>
          <mc:Fallback xmlns="">
            <p:pic>
              <p:nvPicPr>
                <p:cNvPr id="486420" name="Freihand 486419">
                  <a:extLst>
                    <a:ext uri="{FF2B5EF4-FFF2-40B4-BE49-F238E27FC236}">
                      <a16:creationId xmlns:a16="http://schemas.microsoft.com/office/drawing/2014/main" id="{BD607686-BF24-4482-A7B3-D38FF56511CB}"/>
                    </a:ext>
                  </a:extLst>
                </p:cNvPr>
                <p:cNvPicPr/>
                <p:nvPr/>
              </p:nvPicPr>
              <p:blipFill>
                <a:blip r:embed="rId131"/>
                <a:stretch>
                  <a:fillRect/>
                </a:stretch>
              </p:blipFill>
              <p:spPr>
                <a:xfrm>
                  <a:off x="4733293" y="5441592"/>
                  <a:ext cx="240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6421" name="Freihand 486420">
                  <a:extLst>
                    <a:ext uri="{FF2B5EF4-FFF2-40B4-BE49-F238E27FC236}">
                      <a16:creationId xmlns:a16="http://schemas.microsoft.com/office/drawing/2014/main" id="{E2200684-5DF4-4B04-B429-2B75C5EDEAF0}"/>
                    </a:ext>
                  </a:extLst>
                </p14:cNvPr>
                <p14:cNvContentPartPr/>
                <p14:nvPr/>
              </p14:nvContentPartPr>
              <p14:xfrm>
                <a:off x="4975573" y="5426832"/>
                <a:ext cx="118440" cy="139680"/>
              </p14:xfrm>
            </p:contentPart>
          </mc:Choice>
          <mc:Fallback xmlns="">
            <p:pic>
              <p:nvPicPr>
                <p:cNvPr id="486421" name="Freihand 486420">
                  <a:extLst>
                    <a:ext uri="{FF2B5EF4-FFF2-40B4-BE49-F238E27FC236}">
                      <a16:creationId xmlns:a16="http://schemas.microsoft.com/office/drawing/2014/main" id="{E2200684-5DF4-4B04-B429-2B75C5EDEAF0}"/>
                    </a:ext>
                  </a:extLst>
                </p:cNvPr>
                <p:cNvPicPr/>
                <p:nvPr/>
              </p:nvPicPr>
              <p:blipFill>
                <a:blip r:embed="rId133"/>
                <a:stretch>
                  <a:fillRect/>
                </a:stretch>
              </p:blipFill>
              <p:spPr>
                <a:xfrm>
                  <a:off x="4971253" y="5422512"/>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6422" name="Freihand 486421">
                  <a:extLst>
                    <a:ext uri="{FF2B5EF4-FFF2-40B4-BE49-F238E27FC236}">
                      <a16:creationId xmlns:a16="http://schemas.microsoft.com/office/drawing/2014/main" id="{AEB6B7A0-E982-4E61-9133-B510C109E013}"/>
                    </a:ext>
                  </a:extLst>
                </p14:cNvPr>
                <p14:cNvContentPartPr/>
                <p14:nvPr/>
              </p14:nvContentPartPr>
              <p14:xfrm>
                <a:off x="5006893" y="5392632"/>
                <a:ext cx="147960" cy="252000"/>
              </p14:xfrm>
            </p:contentPart>
          </mc:Choice>
          <mc:Fallback xmlns="">
            <p:pic>
              <p:nvPicPr>
                <p:cNvPr id="486422" name="Freihand 486421">
                  <a:extLst>
                    <a:ext uri="{FF2B5EF4-FFF2-40B4-BE49-F238E27FC236}">
                      <a16:creationId xmlns:a16="http://schemas.microsoft.com/office/drawing/2014/main" id="{AEB6B7A0-E982-4E61-9133-B510C109E013}"/>
                    </a:ext>
                  </a:extLst>
                </p:cNvPr>
                <p:cNvPicPr/>
                <p:nvPr/>
              </p:nvPicPr>
              <p:blipFill>
                <a:blip r:embed="rId135"/>
                <a:stretch>
                  <a:fillRect/>
                </a:stretch>
              </p:blipFill>
              <p:spPr>
                <a:xfrm>
                  <a:off x="5002573" y="5388312"/>
                  <a:ext cx="15660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486424" name="Freihand 486423">
                <a:extLst>
                  <a:ext uri="{FF2B5EF4-FFF2-40B4-BE49-F238E27FC236}">
                    <a16:creationId xmlns:a16="http://schemas.microsoft.com/office/drawing/2014/main" id="{F06AECDD-AB00-4470-918B-DC13066CCE1F}"/>
                  </a:ext>
                </a:extLst>
              </p14:cNvPr>
              <p14:cNvContentPartPr/>
              <p14:nvPr/>
            </p14:nvContentPartPr>
            <p14:xfrm>
              <a:off x="914053" y="4433232"/>
              <a:ext cx="1284120" cy="140760"/>
            </p14:xfrm>
          </p:contentPart>
        </mc:Choice>
        <mc:Fallback xmlns="">
          <p:pic>
            <p:nvPicPr>
              <p:cNvPr id="486424" name="Freihand 486423">
                <a:extLst>
                  <a:ext uri="{FF2B5EF4-FFF2-40B4-BE49-F238E27FC236}">
                    <a16:creationId xmlns:a16="http://schemas.microsoft.com/office/drawing/2014/main" id="{F06AECDD-AB00-4470-918B-DC13066CCE1F}"/>
                  </a:ext>
                </a:extLst>
              </p:cNvPr>
              <p:cNvPicPr/>
              <p:nvPr/>
            </p:nvPicPr>
            <p:blipFill>
              <a:blip r:embed="rId137"/>
              <a:stretch>
                <a:fillRect/>
              </a:stretch>
            </p:blipFill>
            <p:spPr>
              <a:xfrm>
                <a:off x="909733" y="4428912"/>
                <a:ext cx="1292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 name="Freihand 12">
                <a:extLst>
                  <a:ext uri="{FF2B5EF4-FFF2-40B4-BE49-F238E27FC236}">
                    <a16:creationId xmlns:a16="http://schemas.microsoft.com/office/drawing/2014/main" id="{0E8FA039-E7D5-4DE5-ADF2-5FD30BA029CB}"/>
                  </a:ext>
                </a:extLst>
              </p14:cNvPr>
              <p14:cNvContentPartPr/>
              <p14:nvPr/>
            </p14:nvContentPartPr>
            <p14:xfrm>
              <a:off x="783013" y="3866592"/>
              <a:ext cx="1382400" cy="913320"/>
            </p14:xfrm>
          </p:contentPart>
        </mc:Choice>
        <mc:Fallback xmlns="">
          <p:pic>
            <p:nvPicPr>
              <p:cNvPr id="13" name="Freihand 12">
                <a:extLst>
                  <a:ext uri="{FF2B5EF4-FFF2-40B4-BE49-F238E27FC236}">
                    <a16:creationId xmlns:a16="http://schemas.microsoft.com/office/drawing/2014/main" id="{0E8FA039-E7D5-4DE5-ADF2-5FD30BA029CB}"/>
                  </a:ext>
                </a:extLst>
              </p:cNvPr>
              <p:cNvPicPr/>
              <p:nvPr/>
            </p:nvPicPr>
            <p:blipFill>
              <a:blip r:embed="rId139"/>
              <a:stretch>
                <a:fillRect/>
              </a:stretch>
            </p:blipFill>
            <p:spPr>
              <a:xfrm>
                <a:off x="778693" y="3862272"/>
                <a:ext cx="1391040" cy="921960"/>
              </a:xfrm>
              <a:prstGeom prst="rect">
                <a:avLst/>
              </a:prstGeom>
            </p:spPr>
          </p:pic>
        </mc:Fallback>
      </mc:AlternateContent>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46FDC6CC-AE82-40B4-A486-D371A39C2839}"/>
                  </a:ext>
                </a:extLst>
              </p14:cNvPr>
              <p14:cNvContentPartPr/>
              <p14:nvPr/>
            </p14:nvContentPartPr>
            <p14:xfrm>
              <a:off x="2080813" y="1780032"/>
              <a:ext cx="1931760" cy="91440"/>
            </p14:xfrm>
          </p:contentPart>
        </mc:Choice>
        <mc:Fallback xmlns="">
          <p:pic>
            <p:nvPicPr>
              <p:cNvPr id="3" name="Freihand 2">
                <a:extLst>
                  <a:ext uri="{FF2B5EF4-FFF2-40B4-BE49-F238E27FC236}">
                    <a16:creationId xmlns:a16="http://schemas.microsoft.com/office/drawing/2014/main" id="{46FDC6CC-AE82-40B4-A486-D371A39C2839}"/>
                  </a:ext>
                </a:extLst>
              </p:cNvPr>
              <p:cNvPicPr/>
              <p:nvPr/>
            </p:nvPicPr>
            <p:blipFill>
              <a:blip r:embed="rId5"/>
              <a:stretch>
                <a:fillRect/>
              </a:stretch>
            </p:blipFill>
            <p:spPr>
              <a:xfrm>
                <a:off x="2076493" y="1775712"/>
                <a:ext cx="1940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CD37845-27BE-4D3C-894C-BD765BC995D1}"/>
                  </a:ext>
                </a:extLst>
              </p14:cNvPr>
              <p14:cNvContentPartPr/>
              <p14:nvPr/>
            </p14:nvContentPartPr>
            <p14:xfrm>
              <a:off x="3277813" y="1556832"/>
              <a:ext cx="665640" cy="480960"/>
            </p14:xfrm>
          </p:contentPart>
        </mc:Choice>
        <mc:Fallback xmlns="">
          <p:pic>
            <p:nvPicPr>
              <p:cNvPr id="4" name="Freihand 3">
                <a:extLst>
                  <a:ext uri="{FF2B5EF4-FFF2-40B4-BE49-F238E27FC236}">
                    <a16:creationId xmlns:a16="http://schemas.microsoft.com/office/drawing/2014/main" id="{FCD37845-27BE-4D3C-894C-BD765BC995D1}"/>
                  </a:ext>
                </a:extLst>
              </p:cNvPr>
              <p:cNvPicPr/>
              <p:nvPr/>
            </p:nvPicPr>
            <p:blipFill>
              <a:blip r:embed="rId7"/>
              <a:stretch>
                <a:fillRect/>
              </a:stretch>
            </p:blipFill>
            <p:spPr>
              <a:xfrm>
                <a:off x="3273493" y="1552512"/>
                <a:ext cx="67428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B3134C7-6F1A-4EA0-89DD-36FC2A4CFED9}"/>
                  </a:ext>
                </a:extLst>
              </p14:cNvPr>
              <p14:cNvContentPartPr/>
              <p14:nvPr/>
            </p14:nvContentPartPr>
            <p14:xfrm>
              <a:off x="2359453" y="1803072"/>
              <a:ext cx="1609560" cy="73440"/>
            </p14:xfrm>
          </p:contentPart>
        </mc:Choice>
        <mc:Fallback xmlns="">
          <p:pic>
            <p:nvPicPr>
              <p:cNvPr id="5" name="Freihand 4">
                <a:extLst>
                  <a:ext uri="{FF2B5EF4-FFF2-40B4-BE49-F238E27FC236}">
                    <a16:creationId xmlns:a16="http://schemas.microsoft.com/office/drawing/2014/main" id="{BB3134C7-6F1A-4EA0-89DD-36FC2A4CFED9}"/>
                  </a:ext>
                </a:extLst>
              </p:cNvPr>
              <p:cNvPicPr/>
              <p:nvPr/>
            </p:nvPicPr>
            <p:blipFill>
              <a:blip r:embed="rId9"/>
              <a:stretch>
                <a:fillRect/>
              </a:stretch>
            </p:blipFill>
            <p:spPr>
              <a:xfrm>
                <a:off x="2355133" y="1798752"/>
                <a:ext cx="161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Freihand 54">
                <a:extLst>
                  <a:ext uri="{FF2B5EF4-FFF2-40B4-BE49-F238E27FC236}">
                    <a16:creationId xmlns:a16="http://schemas.microsoft.com/office/drawing/2014/main" id="{EA5A4420-33A3-4BC9-A701-2746E9C9CC9D}"/>
                  </a:ext>
                </a:extLst>
              </p14:cNvPr>
              <p14:cNvContentPartPr/>
              <p14:nvPr/>
            </p14:nvContentPartPr>
            <p14:xfrm>
              <a:off x="3989893" y="1578792"/>
              <a:ext cx="2221560" cy="1329480"/>
            </p14:xfrm>
          </p:contentPart>
        </mc:Choice>
        <mc:Fallback xmlns="">
          <p:pic>
            <p:nvPicPr>
              <p:cNvPr id="55" name="Freihand 54">
                <a:extLst>
                  <a:ext uri="{FF2B5EF4-FFF2-40B4-BE49-F238E27FC236}">
                    <a16:creationId xmlns:a16="http://schemas.microsoft.com/office/drawing/2014/main" id="{EA5A4420-33A3-4BC9-A701-2746E9C9CC9D}"/>
                  </a:ext>
                </a:extLst>
              </p:cNvPr>
              <p:cNvPicPr/>
              <p:nvPr/>
            </p:nvPicPr>
            <p:blipFill>
              <a:blip r:embed="rId11"/>
              <a:stretch>
                <a:fillRect/>
              </a:stretch>
            </p:blipFill>
            <p:spPr>
              <a:xfrm>
                <a:off x="3985573" y="1574472"/>
                <a:ext cx="2230200" cy="133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Freihand 55">
                <a:extLst>
                  <a:ext uri="{FF2B5EF4-FFF2-40B4-BE49-F238E27FC236}">
                    <a16:creationId xmlns:a16="http://schemas.microsoft.com/office/drawing/2014/main" id="{8DED5F31-E27A-44FF-93D6-E6455A8BBB09}"/>
                  </a:ext>
                </a:extLst>
              </p14:cNvPr>
              <p14:cNvContentPartPr/>
              <p14:nvPr/>
            </p14:nvContentPartPr>
            <p14:xfrm>
              <a:off x="3978373" y="1508952"/>
              <a:ext cx="102600" cy="2369160"/>
            </p14:xfrm>
          </p:contentPart>
        </mc:Choice>
        <mc:Fallback xmlns="">
          <p:pic>
            <p:nvPicPr>
              <p:cNvPr id="56" name="Freihand 55">
                <a:extLst>
                  <a:ext uri="{FF2B5EF4-FFF2-40B4-BE49-F238E27FC236}">
                    <a16:creationId xmlns:a16="http://schemas.microsoft.com/office/drawing/2014/main" id="{8DED5F31-E27A-44FF-93D6-E6455A8BBB09}"/>
                  </a:ext>
                </a:extLst>
              </p:cNvPr>
              <p:cNvPicPr/>
              <p:nvPr/>
            </p:nvPicPr>
            <p:blipFill>
              <a:blip r:embed="rId13"/>
              <a:stretch>
                <a:fillRect/>
              </a:stretch>
            </p:blipFill>
            <p:spPr>
              <a:xfrm>
                <a:off x="3974053" y="1504632"/>
                <a:ext cx="111240" cy="2377800"/>
              </a:xfrm>
              <a:prstGeom prst="rect">
                <a:avLst/>
              </a:prstGeom>
            </p:spPr>
          </p:pic>
        </mc:Fallback>
      </mc:AlternateContent>
      <p:grpSp>
        <p:nvGrpSpPr>
          <p:cNvPr id="488625" name="Gruppieren 488624">
            <a:extLst>
              <a:ext uri="{FF2B5EF4-FFF2-40B4-BE49-F238E27FC236}">
                <a16:creationId xmlns:a16="http://schemas.microsoft.com/office/drawing/2014/main" id="{73AFA58C-5FA1-4281-95B2-3686E9EE9427}"/>
              </a:ext>
            </a:extLst>
          </p:cNvPr>
          <p:cNvGrpSpPr/>
          <p:nvPr/>
        </p:nvGrpSpPr>
        <p:grpSpPr>
          <a:xfrm>
            <a:off x="4128133" y="4270152"/>
            <a:ext cx="3487680" cy="974520"/>
            <a:chOff x="4128133" y="4270152"/>
            <a:chExt cx="3487680" cy="974520"/>
          </a:xfrm>
        </p:grpSpPr>
        <mc:AlternateContent xmlns:mc="http://schemas.openxmlformats.org/markup-compatibility/2006" xmlns:p14="http://schemas.microsoft.com/office/powerpoint/2010/main">
          <mc:Choice Requires="p14">
            <p:contentPart p14:bwMode="auto" r:id="rId14">
              <p14:nvContentPartPr>
                <p14:cNvPr id="488597" name="Freihand 488596">
                  <a:extLst>
                    <a:ext uri="{FF2B5EF4-FFF2-40B4-BE49-F238E27FC236}">
                      <a16:creationId xmlns:a16="http://schemas.microsoft.com/office/drawing/2014/main" id="{804ED8D4-455D-4BC5-8106-36044737C204}"/>
                    </a:ext>
                  </a:extLst>
                </p14:cNvPr>
                <p14:cNvContentPartPr/>
                <p14:nvPr/>
              </p14:nvContentPartPr>
              <p14:xfrm>
                <a:off x="5517013" y="4270152"/>
                <a:ext cx="203400" cy="749520"/>
              </p14:xfrm>
            </p:contentPart>
          </mc:Choice>
          <mc:Fallback xmlns="">
            <p:pic>
              <p:nvPicPr>
                <p:cNvPr id="488597" name="Freihand 488596">
                  <a:extLst>
                    <a:ext uri="{FF2B5EF4-FFF2-40B4-BE49-F238E27FC236}">
                      <a16:creationId xmlns:a16="http://schemas.microsoft.com/office/drawing/2014/main" id="{804ED8D4-455D-4BC5-8106-36044737C204}"/>
                    </a:ext>
                  </a:extLst>
                </p:cNvPr>
                <p:cNvPicPr/>
                <p:nvPr/>
              </p:nvPicPr>
              <p:blipFill>
                <a:blip r:embed="rId15"/>
                <a:stretch>
                  <a:fillRect/>
                </a:stretch>
              </p:blipFill>
              <p:spPr>
                <a:xfrm>
                  <a:off x="5512693" y="4265832"/>
                  <a:ext cx="21204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8598" name="Freihand 488597">
                  <a:extLst>
                    <a:ext uri="{FF2B5EF4-FFF2-40B4-BE49-F238E27FC236}">
                      <a16:creationId xmlns:a16="http://schemas.microsoft.com/office/drawing/2014/main" id="{FCEF8037-19BD-4FD3-A195-FE680EB5A6C9}"/>
                    </a:ext>
                  </a:extLst>
                </p14:cNvPr>
                <p14:cNvContentPartPr/>
                <p14:nvPr/>
              </p14:nvContentPartPr>
              <p14:xfrm>
                <a:off x="5223613" y="5107152"/>
                <a:ext cx="150480" cy="127440"/>
              </p14:xfrm>
            </p:contentPart>
          </mc:Choice>
          <mc:Fallback xmlns="">
            <p:pic>
              <p:nvPicPr>
                <p:cNvPr id="488598" name="Freihand 488597">
                  <a:extLst>
                    <a:ext uri="{FF2B5EF4-FFF2-40B4-BE49-F238E27FC236}">
                      <a16:creationId xmlns:a16="http://schemas.microsoft.com/office/drawing/2014/main" id="{FCEF8037-19BD-4FD3-A195-FE680EB5A6C9}"/>
                    </a:ext>
                  </a:extLst>
                </p:cNvPr>
                <p:cNvPicPr/>
                <p:nvPr/>
              </p:nvPicPr>
              <p:blipFill>
                <a:blip r:embed="rId17"/>
                <a:stretch>
                  <a:fillRect/>
                </a:stretch>
              </p:blipFill>
              <p:spPr>
                <a:xfrm>
                  <a:off x="5219293" y="5102832"/>
                  <a:ext cx="159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8599" name="Freihand 488598">
                  <a:extLst>
                    <a:ext uri="{FF2B5EF4-FFF2-40B4-BE49-F238E27FC236}">
                      <a16:creationId xmlns:a16="http://schemas.microsoft.com/office/drawing/2014/main" id="{830ABC68-AEE8-4981-87D1-300773637ABF}"/>
                    </a:ext>
                  </a:extLst>
                </p14:cNvPr>
                <p14:cNvContentPartPr/>
                <p14:nvPr/>
              </p14:nvContentPartPr>
              <p14:xfrm>
                <a:off x="5393173" y="5137392"/>
                <a:ext cx="111600" cy="73080"/>
              </p14:xfrm>
            </p:contentPart>
          </mc:Choice>
          <mc:Fallback xmlns="">
            <p:pic>
              <p:nvPicPr>
                <p:cNvPr id="488599" name="Freihand 488598">
                  <a:extLst>
                    <a:ext uri="{FF2B5EF4-FFF2-40B4-BE49-F238E27FC236}">
                      <a16:creationId xmlns:a16="http://schemas.microsoft.com/office/drawing/2014/main" id="{830ABC68-AEE8-4981-87D1-300773637ABF}"/>
                    </a:ext>
                  </a:extLst>
                </p:cNvPr>
                <p:cNvPicPr/>
                <p:nvPr/>
              </p:nvPicPr>
              <p:blipFill>
                <a:blip r:embed="rId19"/>
                <a:stretch>
                  <a:fillRect/>
                </a:stretch>
              </p:blipFill>
              <p:spPr>
                <a:xfrm>
                  <a:off x="5388853" y="5133072"/>
                  <a:ext cx="120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88600" name="Freihand 488599">
                  <a:extLst>
                    <a:ext uri="{FF2B5EF4-FFF2-40B4-BE49-F238E27FC236}">
                      <a16:creationId xmlns:a16="http://schemas.microsoft.com/office/drawing/2014/main" id="{FEA98A75-1F8B-42D1-94E8-C4EFC2B6A8CB}"/>
                    </a:ext>
                  </a:extLst>
                </p14:cNvPr>
                <p14:cNvContentPartPr/>
                <p14:nvPr/>
              </p14:nvContentPartPr>
              <p14:xfrm>
                <a:off x="5524933" y="5048832"/>
                <a:ext cx="81360" cy="158760"/>
              </p14:xfrm>
            </p:contentPart>
          </mc:Choice>
          <mc:Fallback xmlns="">
            <p:pic>
              <p:nvPicPr>
                <p:cNvPr id="488600" name="Freihand 488599">
                  <a:extLst>
                    <a:ext uri="{FF2B5EF4-FFF2-40B4-BE49-F238E27FC236}">
                      <a16:creationId xmlns:a16="http://schemas.microsoft.com/office/drawing/2014/main" id="{FEA98A75-1F8B-42D1-94E8-C4EFC2B6A8CB}"/>
                    </a:ext>
                  </a:extLst>
                </p:cNvPr>
                <p:cNvPicPr/>
                <p:nvPr/>
              </p:nvPicPr>
              <p:blipFill>
                <a:blip r:embed="rId21"/>
                <a:stretch>
                  <a:fillRect/>
                </a:stretch>
              </p:blipFill>
              <p:spPr>
                <a:xfrm>
                  <a:off x="5520613" y="5044512"/>
                  <a:ext cx="90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8601" name="Freihand 488600">
                  <a:extLst>
                    <a:ext uri="{FF2B5EF4-FFF2-40B4-BE49-F238E27FC236}">
                      <a16:creationId xmlns:a16="http://schemas.microsoft.com/office/drawing/2014/main" id="{37E58A69-A76A-4915-9290-0D4A0AA2C4B3}"/>
                    </a:ext>
                  </a:extLst>
                </p14:cNvPr>
                <p14:cNvContentPartPr/>
                <p14:nvPr/>
              </p14:nvContentPartPr>
              <p14:xfrm>
                <a:off x="5636893" y="5097432"/>
                <a:ext cx="127440" cy="97560"/>
              </p14:xfrm>
            </p:contentPart>
          </mc:Choice>
          <mc:Fallback xmlns="">
            <p:pic>
              <p:nvPicPr>
                <p:cNvPr id="488601" name="Freihand 488600">
                  <a:extLst>
                    <a:ext uri="{FF2B5EF4-FFF2-40B4-BE49-F238E27FC236}">
                      <a16:creationId xmlns:a16="http://schemas.microsoft.com/office/drawing/2014/main" id="{37E58A69-A76A-4915-9290-0D4A0AA2C4B3}"/>
                    </a:ext>
                  </a:extLst>
                </p:cNvPr>
                <p:cNvPicPr/>
                <p:nvPr/>
              </p:nvPicPr>
              <p:blipFill>
                <a:blip r:embed="rId23"/>
                <a:stretch>
                  <a:fillRect/>
                </a:stretch>
              </p:blipFill>
              <p:spPr>
                <a:xfrm>
                  <a:off x="5632573" y="5092752"/>
                  <a:ext cx="136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8603" name="Freihand 488602">
                  <a:extLst>
                    <a:ext uri="{FF2B5EF4-FFF2-40B4-BE49-F238E27FC236}">
                      <a16:creationId xmlns:a16="http://schemas.microsoft.com/office/drawing/2014/main" id="{ABEB0961-0E0B-4742-902C-3673D682021C}"/>
                    </a:ext>
                  </a:extLst>
                </p14:cNvPr>
                <p14:cNvContentPartPr/>
                <p14:nvPr/>
              </p14:nvContentPartPr>
              <p14:xfrm>
                <a:off x="4128133" y="5050992"/>
                <a:ext cx="106200" cy="171720"/>
              </p14:xfrm>
            </p:contentPart>
          </mc:Choice>
          <mc:Fallback xmlns="">
            <p:pic>
              <p:nvPicPr>
                <p:cNvPr id="488603" name="Freihand 488602">
                  <a:extLst>
                    <a:ext uri="{FF2B5EF4-FFF2-40B4-BE49-F238E27FC236}">
                      <a16:creationId xmlns:a16="http://schemas.microsoft.com/office/drawing/2014/main" id="{ABEB0961-0E0B-4742-902C-3673D682021C}"/>
                    </a:ext>
                  </a:extLst>
                </p:cNvPr>
                <p:cNvPicPr/>
                <p:nvPr/>
              </p:nvPicPr>
              <p:blipFill>
                <a:blip r:embed="rId25"/>
                <a:stretch>
                  <a:fillRect/>
                </a:stretch>
              </p:blipFill>
              <p:spPr>
                <a:xfrm>
                  <a:off x="4123813" y="5046672"/>
                  <a:ext cx="114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8604" name="Freihand 488603">
                  <a:extLst>
                    <a:ext uri="{FF2B5EF4-FFF2-40B4-BE49-F238E27FC236}">
                      <a16:creationId xmlns:a16="http://schemas.microsoft.com/office/drawing/2014/main" id="{E786D533-D830-406F-898B-DD655DDB0B86}"/>
                    </a:ext>
                  </a:extLst>
                </p14:cNvPr>
                <p14:cNvContentPartPr/>
                <p14:nvPr/>
              </p14:nvContentPartPr>
              <p14:xfrm>
                <a:off x="4188973" y="5138112"/>
                <a:ext cx="298080" cy="106560"/>
              </p14:xfrm>
            </p:contentPart>
          </mc:Choice>
          <mc:Fallback xmlns="">
            <p:pic>
              <p:nvPicPr>
                <p:cNvPr id="488604" name="Freihand 488603">
                  <a:extLst>
                    <a:ext uri="{FF2B5EF4-FFF2-40B4-BE49-F238E27FC236}">
                      <a16:creationId xmlns:a16="http://schemas.microsoft.com/office/drawing/2014/main" id="{E786D533-D830-406F-898B-DD655DDB0B86}"/>
                    </a:ext>
                  </a:extLst>
                </p:cNvPr>
                <p:cNvPicPr/>
                <p:nvPr/>
              </p:nvPicPr>
              <p:blipFill>
                <a:blip r:embed="rId27"/>
                <a:stretch>
                  <a:fillRect/>
                </a:stretch>
              </p:blipFill>
              <p:spPr>
                <a:xfrm>
                  <a:off x="4184653" y="5133792"/>
                  <a:ext cx="30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8605" name="Freihand 488604">
                  <a:extLst>
                    <a:ext uri="{FF2B5EF4-FFF2-40B4-BE49-F238E27FC236}">
                      <a16:creationId xmlns:a16="http://schemas.microsoft.com/office/drawing/2014/main" id="{2636D538-BE1C-4432-AB10-645DB6561AA0}"/>
                    </a:ext>
                  </a:extLst>
                </p14:cNvPr>
                <p14:cNvContentPartPr/>
                <p14:nvPr/>
              </p14:nvContentPartPr>
              <p14:xfrm>
                <a:off x="4431613" y="5182392"/>
                <a:ext cx="53640" cy="16200"/>
              </p14:xfrm>
            </p:contentPart>
          </mc:Choice>
          <mc:Fallback xmlns="">
            <p:pic>
              <p:nvPicPr>
                <p:cNvPr id="488605" name="Freihand 488604">
                  <a:extLst>
                    <a:ext uri="{FF2B5EF4-FFF2-40B4-BE49-F238E27FC236}">
                      <a16:creationId xmlns:a16="http://schemas.microsoft.com/office/drawing/2014/main" id="{2636D538-BE1C-4432-AB10-645DB6561AA0}"/>
                    </a:ext>
                  </a:extLst>
                </p:cNvPr>
                <p:cNvPicPr/>
                <p:nvPr/>
              </p:nvPicPr>
              <p:blipFill>
                <a:blip r:embed="rId29"/>
                <a:stretch>
                  <a:fillRect/>
                </a:stretch>
              </p:blipFill>
              <p:spPr>
                <a:xfrm>
                  <a:off x="4427293" y="5178072"/>
                  <a:ext cx="62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8606" name="Freihand 488605">
                  <a:extLst>
                    <a:ext uri="{FF2B5EF4-FFF2-40B4-BE49-F238E27FC236}">
                      <a16:creationId xmlns:a16="http://schemas.microsoft.com/office/drawing/2014/main" id="{B5342CB5-0D57-4387-A641-1CBACD37FC52}"/>
                    </a:ext>
                  </a:extLst>
                </p14:cNvPr>
                <p14:cNvContentPartPr/>
                <p14:nvPr/>
              </p14:nvContentPartPr>
              <p14:xfrm>
                <a:off x="4534933" y="5132712"/>
                <a:ext cx="53640" cy="91440"/>
              </p14:xfrm>
            </p:contentPart>
          </mc:Choice>
          <mc:Fallback xmlns="">
            <p:pic>
              <p:nvPicPr>
                <p:cNvPr id="488606" name="Freihand 488605">
                  <a:extLst>
                    <a:ext uri="{FF2B5EF4-FFF2-40B4-BE49-F238E27FC236}">
                      <a16:creationId xmlns:a16="http://schemas.microsoft.com/office/drawing/2014/main" id="{B5342CB5-0D57-4387-A641-1CBACD37FC52}"/>
                    </a:ext>
                  </a:extLst>
                </p:cNvPr>
                <p:cNvPicPr/>
                <p:nvPr/>
              </p:nvPicPr>
              <p:blipFill>
                <a:blip r:embed="rId31"/>
                <a:stretch>
                  <a:fillRect/>
                </a:stretch>
              </p:blipFill>
              <p:spPr>
                <a:xfrm>
                  <a:off x="4530613" y="5128392"/>
                  <a:ext cx="62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8607" name="Freihand 488606">
                  <a:extLst>
                    <a:ext uri="{FF2B5EF4-FFF2-40B4-BE49-F238E27FC236}">
                      <a16:creationId xmlns:a16="http://schemas.microsoft.com/office/drawing/2014/main" id="{512C3AFD-8280-4384-AE17-67F06680B5F2}"/>
                    </a:ext>
                  </a:extLst>
                </p14:cNvPr>
                <p14:cNvContentPartPr/>
                <p14:nvPr/>
              </p14:nvContentPartPr>
              <p14:xfrm>
                <a:off x="4597933" y="5134512"/>
                <a:ext cx="128160" cy="78480"/>
              </p14:xfrm>
            </p:contentPart>
          </mc:Choice>
          <mc:Fallback xmlns="">
            <p:pic>
              <p:nvPicPr>
                <p:cNvPr id="488607" name="Freihand 488606">
                  <a:extLst>
                    <a:ext uri="{FF2B5EF4-FFF2-40B4-BE49-F238E27FC236}">
                      <a16:creationId xmlns:a16="http://schemas.microsoft.com/office/drawing/2014/main" id="{512C3AFD-8280-4384-AE17-67F06680B5F2}"/>
                    </a:ext>
                  </a:extLst>
                </p:cNvPr>
                <p:cNvPicPr/>
                <p:nvPr/>
              </p:nvPicPr>
              <p:blipFill>
                <a:blip r:embed="rId33"/>
                <a:stretch>
                  <a:fillRect/>
                </a:stretch>
              </p:blipFill>
              <p:spPr>
                <a:xfrm>
                  <a:off x="4593613" y="5130192"/>
                  <a:ext cx="136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8608" name="Freihand 488607">
                  <a:extLst>
                    <a:ext uri="{FF2B5EF4-FFF2-40B4-BE49-F238E27FC236}">
                      <a16:creationId xmlns:a16="http://schemas.microsoft.com/office/drawing/2014/main" id="{EFFD3C6C-E374-4A9B-B1A9-2C8A78771204}"/>
                    </a:ext>
                  </a:extLst>
                </p14:cNvPr>
                <p14:cNvContentPartPr/>
                <p14:nvPr/>
              </p14:nvContentPartPr>
              <p14:xfrm>
                <a:off x="4755613" y="5058912"/>
                <a:ext cx="62280" cy="125280"/>
              </p14:xfrm>
            </p:contentPart>
          </mc:Choice>
          <mc:Fallback xmlns="">
            <p:pic>
              <p:nvPicPr>
                <p:cNvPr id="488608" name="Freihand 488607">
                  <a:extLst>
                    <a:ext uri="{FF2B5EF4-FFF2-40B4-BE49-F238E27FC236}">
                      <a16:creationId xmlns:a16="http://schemas.microsoft.com/office/drawing/2014/main" id="{EFFD3C6C-E374-4A9B-B1A9-2C8A78771204}"/>
                    </a:ext>
                  </a:extLst>
                </p:cNvPr>
                <p:cNvPicPr/>
                <p:nvPr/>
              </p:nvPicPr>
              <p:blipFill>
                <a:blip r:embed="rId35"/>
                <a:stretch>
                  <a:fillRect/>
                </a:stretch>
              </p:blipFill>
              <p:spPr>
                <a:xfrm>
                  <a:off x="4751293" y="5054592"/>
                  <a:ext cx="70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8609" name="Freihand 488608">
                  <a:extLst>
                    <a:ext uri="{FF2B5EF4-FFF2-40B4-BE49-F238E27FC236}">
                      <a16:creationId xmlns:a16="http://schemas.microsoft.com/office/drawing/2014/main" id="{A4394D28-CA90-49EC-8A00-B48789F92D96}"/>
                    </a:ext>
                  </a:extLst>
                </p14:cNvPr>
                <p14:cNvContentPartPr/>
                <p14:nvPr/>
              </p14:nvContentPartPr>
              <p14:xfrm>
                <a:off x="4795573" y="5146752"/>
                <a:ext cx="97560" cy="61920"/>
              </p14:xfrm>
            </p:contentPart>
          </mc:Choice>
          <mc:Fallback xmlns="">
            <p:pic>
              <p:nvPicPr>
                <p:cNvPr id="488609" name="Freihand 488608">
                  <a:extLst>
                    <a:ext uri="{FF2B5EF4-FFF2-40B4-BE49-F238E27FC236}">
                      <a16:creationId xmlns:a16="http://schemas.microsoft.com/office/drawing/2014/main" id="{A4394D28-CA90-49EC-8A00-B48789F92D96}"/>
                    </a:ext>
                  </a:extLst>
                </p:cNvPr>
                <p:cNvPicPr/>
                <p:nvPr/>
              </p:nvPicPr>
              <p:blipFill>
                <a:blip r:embed="rId37"/>
                <a:stretch>
                  <a:fillRect/>
                </a:stretch>
              </p:blipFill>
              <p:spPr>
                <a:xfrm>
                  <a:off x="4791253" y="5142432"/>
                  <a:ext cx="106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8610" name="Freihand 488609">
                  <a:extLst>
                    <a:ext uri="{FF2B5EF4-FFF2-40B4-BE49-F238E27FC236}">
                      <a16:creationId xmlns:a16="http://schemas.microsoft.com/office/drawing/2014/main" id="{D35922BE-C650-4C1D-9928-60F1509313E3}"/>
                    </a:ext>
                  </a:extLst>
                </p14:cNvPr>
                <p14:cNvContentPartPr/>
                <p14:nvPr/>
              </p14:nvContentPartPr>
              <p14:xfrm>
                <a:off x="4919053" y="5142792"/>
                <a:ext cx="216000" cy="84960"/>
              </p14:xfrm>
            </p:contentPart>
          </mc:Choice>
          <mc:Fallback xmlns="">
            <p:pic>
              <p:nvPicPr>
                <p:cNvPr id="488610" name="Freihand 488609">
                  <a:extLst>
                    <a:ext uri="{FF2B5EF4-FFF2-40B4-BE49-F238E27FC236}">
                      <a16:creationId xmlns:a16="http://schemas.microsoft.com/office/drawing/2014/main" id="{D35922BE-C650-4C1D-9928-60F1509313E3}"/>
                    </a:ext>
                  </a:extLst>
                </p:cNvPr>
                <p:cNvPicPr/>
                <p:nvPr/>
              </p:nvPicPr>
              <p:blipFill>
                <a:blip r:embed="rId39"/>
                <a:stretch>
                  <a:fillRect/>
                </a:stretch>
              </p:blipFill>
              <p:spPr>
                <a:xfrm>
                  <a:off x="4914733" y="5138472"/>
                  <a:ext cx="224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8612" name="Freihand 488611">
                  <a:extLst>
                    <a:ext uri="{FF2B5EF4-FFF2-40B4-BE49-F238E27FC236}">
                      <a16:creationId xmlns:a16="http://schemas.microsoft.com/office/drawing/2014/main" id="{17A54F17-14B5-45CC-AFAB-7D7C78B6976E}"/>
                    </a:ext>
                  </a:extLst>
                </p14:cNvPr>
                <p14:cNvContentPartPr/>
                <p14:nvPr/>
              </p14:nvContentPartPr>
              <p14:xfrm>
                <a:off x="5802493" y="5083752"/>
                <a:ext cx="200520" cy="91800"/>
              </p14:xfrm>
            </p:contentPart>
          </mc:Choice>
          <mc:Fallback xmlns="">
            <p:pic>
              <p:nvPicPr>
                <p:cNvPr id="488612" name="Freihand 488611">
                  <a:extLst>
                    <a:ext uri="{FF2B5EF4-FFF2-40B4-BE49-F238E27FC236}">
                      <a16:creationId xmlns:a16="http://schemas.microsoft.com/office/drawing/2014/main" id="{17A54F17-14B5-45CC-AFAB-7D7C78B6976E}"/>
                    </a:ext>
                  </a:extLst>
                </p:cNvPr>
                <p:cNvPicPr/>
                <p:nvPr/>
              </p:nvPicPr>
              <p:blipFill>
                <a:blip r:embed="rId41"/>
                <a:stretch>
                  <a:fillRect/>
                </a:stretch>
              </p:blipFill>
              <p:spPr>
                <a:xfrm>
                  <a:off x="5798173" y="5079432"/>
                  <a:ext cx="209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8613" name="Freihand 488612">
                  <a:extLst>
                    <a:ext uri="{FF2B5EF4-FFF2-40B4-BE49-F238E27FC236}">
                      <a16:creationId xmlns:a16="http://schemas.microsoft.com/office/drawing/2014/main" id="{575E9310-AA90-48DF-92AF-7881A99F3AEB}"/>
                    </a:ext>
                  </a:extLst>
                </p14:cNvPr>
                <p14:cNvContentPartPr/>
                <p14:nvPr/>
              </p14:nvContentPartPr>
              <p14:xfrm>
                <a:off x="6137653" y="4983672"/>
                <a:ext cx="139680" cy="163080"/>
              </p14:xfrm>
            </p:contentPart>
          </mc:Choice>
          <mc:Fallback xmlns="">
            <p:pic>
              <p:nvPicPr>
                <p:cNvPr id="488613" name="Freihand 488612">
                  <a:extLst>
                    <a:ext uri="{FF2B5EF4-FFF2-40B4-BE49-F238E27FC236}">
                      <a16:creationId xmlns:a16="http://schemas.microsoft.com/office/drawing/2014/main" id="{575E9310-AA90-48DF-92AF-7881A99F3AEB}"/>
                    </a:ext>
                  </a:extLst>
                </p:cNvPr>
                <p:cNvPicPr/>
                <p:nvPr/>
              </p:nvPicPr>
              <p:blipFill>
                <a:blip r:embed="rId43"/>
                <a:stretch>
                  <a:fillRect/>
                </a:stretch>
              </p:blipFill>
              <p:spPr>
                <a:xfrm>
                  <a:off x="6133333" y="4979352"/>
                  <a:ext cx="148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8614" name="Freihand 488613">
                  <a:extLst>
                    <a:ext uri="{FF2B5EF4-FFF2-40B4-BE49-F238E27FC236}">
                      <a16:creationId xmlns:a16="http://schemas.microsoft.com/office/drawing/2014/main" id="{26F2ECF5-102D-4479-9776-FEC2E239AD92}"/>
                    </a:ext>
                  </a:extLst>
                </p14:cNvPr>
                <p14:cNvContentPartPr/>
                <p14:nvPr/>
              </p14:nvContentPartPr>
              <p14:xfrm>
                <a:off x="6262933" y="5067192"/>
                <a:ext cx="75600" cy="82440"/>
              </p14:xfrm>
            </p:contentPart>
          </mc:Choice>
          <mc:Fallback xmlns="">
            <p:pic>
              <p:nvPicPr>
                <p:cNvPr id="488614" name="Freihand 488613">
                  <a:extLst>
                    <a:ext uri="{FF2B5EF4-FFF2-40B4-BE49-F238E27FC236}">
                      <a16:creationId xmlns:a16="http://schemas.microsoft.com/office/drawing/2014/main" id="{26F2ECF5-102D-4479-9776-FEC2E239AD92}"/>
                    </a:ext>
                  </a:extLst>
                </p:cNvPr>
                <p:cNvPicPr/>
                <p:nvPr/>
              </p:nvPicPr>
              <p:blipFill>
                <a:blip r:embed="rId45"/>
                <a:stretch>
                  <a:fillRect/>
                </a:stretch>
              </p:blipFill>
              <p:spPr>
                <a:xfrm>
                  <a:off x="6258613" y="5062872"/>
                  <a:ext cx="84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8615" name="Freihand 488614">
                  <a:extLst>
                    <a:ext uri="{FF2B5EF4-FFF2-40B4-BE49-F238E27FC236}">
                      <a16:creationId xmlns:a16="http://schemas.microsoft.com/office/drawing/2014/main" id="{836386E8-8CBF-48D5-875E-ED561E575A35}"/>
                    </a:ext>
                  </a:extLst>
                </p14:cNvPr>
                <p14:cNvContentPartPr/>
                <p14:nvPr/>
              </p14:nvContentPartPr>
              <p14:xfrm>
                <a:off x="6377773" y="4962072"/>
                <a:ext cx="114120" cy="134280"/>
              </p14:xfrm>
            </p:contentPart>
          </mc:Choice>
          <mc:Fallback xmlns="">
            <p:pic>
              <p:nvPicPr>
                <p:cNvPr id="488615" name="Freihand 488614">
                  <a:extLst>
                    <a:ext uri="{FF2B5EF4-FFF2-40B4-BE49-F238E27FC236}">
                      <a16:creationId xmlns:a16="http://schemas.microsoft.com/office/drawing/2014/main" id="{836386E8-8CBF-48D5-875E-ED561E575A35}"/>
                    </a:ext>
                  </a:extLst>
                </p:cNvPr>
                <p:cNvPicPr/>
                <p:nvPr/>
              </p:nvPicPr>
              <p:blipFill>
                <a:blip r:embed="rId47"/>
                <a:stretch>
                  <a:fillRect/>
                </a:stretch>
              </p:blipFill>
              <p:spPr>
                <a:xfrm>
                  <a:off x="6373453" y="4957752"/>
                  <a:ext cx="122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8617" name="Freihand 488616">
                  <a:extLst>
                    <a:ext uri="{FF2B5EF4-FFF2-40B4-BE49-F238E27FC236}">
                      <a16:creationId xmlns:a16="http://schemas.microsoft.com/office/drawing/2014/main" id="{86EF5606-EBFA-437F-808D-EB3ADE9C9E16}"/>
                    </a:ext>
                  </a:extLst>
                </p14:cNvPr>
                <p14:cNvContentPartPr/>
                <p14:nvPr/>
              </p14:nvContentPartPr>
              <p14:xfrm>
                <a:off x="6528973" y="4933992"/>
                <a:ext cx="73080" cy="169200"/>
              </p14:xfrm>
            </p:contentPart>
          </mc:Choice>
          <mc:Fallback xmlns="">
            <p:pic>
              <p:nvPicPr>
                <p:cNvPr id="488617" name="Freihand 488616">
                  <a:extLst>
                    <a:ext uri="{FF2B5EF4-FFF2-40B4-BE49-F238E27FC236}">
                      <a16:creationId xmlns:a16="http://schemas.microsoft.com/office/drawing/2014/main" id="{86EF5606-EBFA-437F-808D-EB3ADE9C9E16}"/>
                    </a:ext>
                  </a:extLst>
                </p:cNvPr>
                <p:cNvPicPr/>
                <p:nvPr/>
              </p:nvPicPr>
              <p:blipFill>
                <a:blip r:embed="rId49"/>
                <a:stretch>
                  <a:fillRect/>
                </a:stretch>
              </p:blipFill>
              <p:spPr>
                <a:xfrm>
                  <a:off x="6524293" y="4929672"/>
                  <a:ext cx="81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8618" name="Freihand 488617">
                  <a:extLst>
                    <a:ext uri="{FF2B5EF4-FFF2-40B4-BE49-F238E27FC236}">
                      <a16:creationId xmlns:a16="http://schemas.microsoft.com/office/drawing/2014/main" id="{939CEC13-689B-4A4E-A110-DA80C54DD446}"/>
                    </a:ext>
                  </a:extLst>
                </p14:cNvPr>
                <p14:cNvContentPartPr/>
                <p14:nvPr/>
              </p14:nvContentPartPr>
              <p14:xfrm>
                <a:off x="6623653" y="5002392"/>
                <a:ext cx="97200" cy="94680"/>
              </p14:xfrm>
            </p:contentPart>
          </mc:Choice>
          <mc:Fallback xmlns="">
            <p:pic>
              <p:nvPicPr>
                <p:cNvPr id="488618" name="Freihand 488617">
                  <a:extLst>
                    <a:ext uri="{FF2B5EF4-FFF2-40B4-BE49-F238E27FC236}">
                      <a16:creationId xmlns:a16="http://schemas.microsoft.com/office/drawing/2014/main" id="{939CEC13-689B-4A4E-A110-DA80C54DD446}"/>
                    </a:ext>
                  </a:extLst>
                </p:cNvPr>
                <p:cNvPicPr/>
                <p:nvPr/>
              </p:nvPicPr>
              <p:blipFill>
                <a:blip r:embed="rId51"/>
                <a:stretch>
                  <a:fillRect/>
                </a:stretch>
              </p:blipFill>
              <p:spPr>
                <a:xfrm>
                  <a:off x="6619333" y="4998072"/>
                  <a:ext cx="105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8619" name="Freihand 488618">
                  <a:extLst>
                    <a:ext uri="{FF2B5EF4-FFF2-40B4-BE49-F238E27FC236}">
                      <a16:creationId xmlns:a16="http://schemas.microsoft.com/office/drawing/2014/main" id="{C3505585-34BC-4470-943C-A96C130F0F85}"/>
                    </a:ext>
                  </a:extLst>
                </p14:cNvPr>
                <p14:cNvContentPartPr/>
                <p14:nvPr/>
              </p14:nvContentPartPr>
              <p14:xfrm>
                <a:off x="6700333" y="5010312"/>
                <a:ext cx="100080" cy="86760"/>
              </p14:xfrm>
            </p:contentPart>
          </mc:Choice>
          <mc:Fallback xmlns="">
            <p:pic>
              <p:nvPicPr>
                <p:cNvPr id="488619" name="Freihand 488618">
                  <a:extLst>
                    <a:ext uri="{FF2B5EF4-FFF2-40B4-BE49-F238E27FC236}">
                      <a16:creationId xmlns:a16="http://schemas.microsoft.com/office/drawing/2014/main" id="{C3505585-34BC-4470-943C-A96C130F0F85}"/>
                    </a:ext>
                  </a:extLst>
                </p:cNvPr>
                <p:cNvPicPr/>
                <p:nvPr/>
              </p:nvPicPr>
              <p:blipFill>
                <a:blip r:embed="rId53"/>
                <a:stretch>
                  <a:fillRect/>
                </a:stretch>
              </p:blipFill>
              <p:spPr>
                <a:xfrm>
                  <a:off x="6696013" y="5005992"/>
                  <a:ext cx="108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8620" name="Freihand 488619">
                  <a:extLst>
                    <a:ext uri="{FF2B5EF4-FFF2-40B4-BE49-F238E27FC236}">
                      <a16:creationId xmlns:a16="http://schemas.microsoft.com/office/drawing/2014/main" id="{2EFB2065-1B1E-4469-8C73-9FD9FE000AA4}"/>
                    </a:ext>
                  </a:extLst>
                </p14:cNvPr>
                <p14:cNvContentPartPr/>
                <p14:nvPr/>
              </p14:nvContentPartPr>
              <p14:xfrm>
                <a:off x="6793213" y="4905192"/>
                <a:ext cx="153360" cy="168480"/>
              </p14:xfrm>
            </p:contentPart>
          </mc:Choice>
          <mc:Fallback xmlns="">
            <p:pic>
              <p:nvPicPr>
                <p:cNvPr id="488620" name="Freihand 488619">
                  <a:extLst>
                    <a:ext uri="{FF2B5EF4-FFF2-40B4-BE49-F238E27FC236}">
                      <a16:creationId xmlns:a16="http://schemas.microsoft.com/office/drawing/2014/main" id="{2EFB2065-1B1E-4469-8C73-9FD9FE000AA4}"/>
                    </a:ext>
                  </a:extLst>
                </p:cNvPr>
                <p:cNvPicPr/>
                <p:nvPr/>
              </p:nvPicPr>
              <p:blipFill>
                <a:blip r:embed="rId55"/>
                <a:stretch>
                  <a:fillRect/>
                </a:stretch>
              </p:blipFill>
              <p:spPr>
                <a:xfrm>
                  <a:off x="6788893" y="4900872"/>
                  <a:ext cx="162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8621" name="Freihand 488620">
                  <a:extLst>
                    <a:ext uri="{FF2B5EF4-FFF2-40B4-BE49-F238E27FC236}">
                      <a16:creationId xmlns:a16="http://schemas.microsoft.com/office/drawing/2014/main" id="{6DA8FE03-D1D3-43E3-B037-6968E809B2B9}"/>
                    </a:ext>
                  </a:extLst>
                </p14:cNvPr>
                <p14:cNvContentPartPr/>
                <p14:nvPr/>
              </p14:nvContentPartPr>
              <p14:xfrm>
                <a:off x="6990853" y="4875312"/>
                <a:ext cx="325800" cy="241920"/>
              </p14:xfrm>
            </p:contentPart>
          </mc:Choice>
          <mc:Fallback xmlns="">
            <p:pic>
              <p:nvPicPr>
                <p:cNvPr id="488621" name="Freihand 488620">
                  <a:extLst>
                    <a:ext uri="{FF2B5EF4-FFF2-40B4-BE49-F238E27FC236}">
                      <a16:creationId xmlns:a16="http://schemas.microsoft.com/office/drawing/2014/main" id="{6DA8FE03-D1D3-43E3-B037-6968E809B2B9}"/>
                    </a:ext>
                  </a:extLst>
                </p:cNvPr>
                <p:cNvPicPr/>
                <p:nvPr/>
              </p:nvPicPr>
              <p:blipFill>
                <a:blip r:embed="rId57"/>
                <a:stretch>
                  <a:fillRect/>
                </a:stretch>
              </p:blipFill>
              <p:spPr>
                <a:xfrm>
                  <a:off x="6986533" y="4870992"/>
                  <a:ext cx="3344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8622" name="Freihand 488621">
                  <a:extLst>
                    <a:ext uri="{FF2B5EF4-FFF2-40B4-BE49-F238E27FC236}">
                      <a16:creationId xmlns:a16="http://schemas.microsoft.com/office/drawing/2014/main" id="{1CB8AEAC-C44C-4A49-B0BB-2EC958DBEB95}"/>
                    </a:ext>
                  </a:extLst>
                </p14:cNvPr>
                <p14:cNvContentPartPr/>
                <p14:nvPr/>
              </p14:nvContentPartPr>
              <p14:xfrm>
                <a:off x="7311253" y="4867392"/>
                <a:ext cx="38520" cy="47520"/>
              </p14:xfrm>
            </p:contentPart>
          </mc:Choice>
          <mc:Fallback xmlns="">
            <p:pic>
              <p:nvPicPr>
                <p:cNvPr id="488622" name="Freihand 488621">
                  <a:extLst>
                    <a:ext uri="{FF2B5EF4-FFF2-40B4-BE49-F238E27FC236}">
                      <a16:creationId xmlns:a16="http://schemas.microsoft.com/office/drawing/2014/main" id="{1CB8AEAC-C44C-4A49-B0BB-2EC958DBEB95}"/>
                    </a:ext>
                  </a:extLst>
                </p:cNvPr>
                <p:cNvPicPr/>
                <p:nvPr/>
              </p:nvPicPr>
              <p:blipFill>
                <a:blip r:embed="rId59"/>
                <a:stretch>
                  <a:fillRect/>
                </a:stretch>
              </p:blipFill>
              <p:spPr>
                <a:xfrm>
                  <a:off x="7306933" y="4863072"/>
                  <a:ext cx="47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8623" name="Freihand 488622">
                  <a:extLst>
                    <a:ext uri="{FF2B5EF4-FFF2-40B4-BE49-F238E27FC236}">
                      <a16:creationId xmlns:a16="http://schemas.microsoft.com/office/drawing/2014/main" id="{58C45EEB-A5F7-41C9-80B2-18D0AFBFF588}"/>
                    </a:ext>
                  </a:extLst>
                </p14:cNvPr>
                <p14:cNvContentPartPr/>
                <p14:nvPr/>
              </p14:nvContentPartPr>
              <p14:xfrm>
                <a:off x="7354453" y="4938312"/>
                <a:ext cx="261360" cy="265680"/>
              </p14:xfrm>
            </p:contentPart>
          </mc:Choice>
          <mc:Fallback xmlns="">
            <p:pic>
              <p:nvPicPr>
                <p:cNvPr id="488623" name="Freihand 488622">
                  <a:extLst>
                    <a:ext uri="{FF2B5EF4-FFF2-40B4-BE49-F238E27FC236}">
                      <a16:creationId xmlns:a16="http://schemas.microsoft.com/office/drawing/2014/main" id="{58C45EEB-A5F7-41C9-80B2-18D0AFBFF588}"/>
                    </a:ext>
                  </a:extLst>
                </p:cNvPr>
                <p:cNvPicPr/>
                <p:nvPr/>
              </p:nvPicPr>
              <p:blipFill>
                <a:blip r:embed="rId61"/>
                <a:stretch>
                  <a:fillRect/>
                </a:stretch>
              </p:blipFill>
              <p:spPr>
                <a:xfrm>
                  <a:off x="7350133" y="4933992"/>
                  <a:ext cx="2700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8624" name="Freihand 488623">
                  <a:extLst>
                    <a:ext uri="{FF2B5EF4-FFF2-40B4-BE49-F238E27FC236}">
                      <a16:creationId xmlns:a16="http://schemas.microsoft.com/office/drawing/2014/main" id="{F786E987-71C4-43AF-8851-213CBA55F0CF}"/>
                    </a:ext>
                  </a:extLst>
                </p14:cNvPr>
                <p14:cNvContentPartPr/>
                <p14:nvPr/>
              </p14:nvContentPartPr>
              <p14:xfrm>
                <a:off x="7004533" y="4821312"/>
                <a:ext cx="102960" cy="30600"/>
              </p14:xfrm>
            </p:contentPart>
          </mc:Choice>
          <mc:Fallback xmlns="">
            <p:pic>
              <p:nvPicPr>
                <p:cNvPr id="488624" name="Freihand 488623">
                  <a:extLst>
                    <a:ext uri="{FF2B5EF4-FFF2-40B4-BE49-F238E27FC236}">
                      <a16:creationId xmlns:a16="http://schemas.microsoft.com/office/drawing/2014/main" id="{F786E987-71C4-43AF-8851-213CBA55F0CF}"/>
                    </a:ext>
                  </a:extLst>
                </p:cNvPr>
                <p:cNvPicPr/>
                <p:nvPr/>
              </p:nvPicPr>
              <p:blipFill>
                <a:blip r:embed="rId63"/>
                <a:stretch>
                  <a:fillRect/>
                </a:stretch>
              </p:blipFill>
              <p:spPr>
                <a:xfrm>
                  <a:off x="7000213" y="4816992"/>
                  <a:ext cx="11160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88626" name="Freihand 488625">
                <a:extLst>
                  <a:ext uri="{FF2B5EF4-FFF2-40B4-BE49-F238E27FC236}">
                    <a16:creationId xmlns:a16="http://schemas.microsoft.com/office/drawing/2014/main" id="{3ABE6D63-01A7-419E-A22A-2B38B6CAE89D}"/>
                  </a:ext>
                </a:extLst>
              </p14:cNvPr>
              <p14:cNvContentPartPr/>
              <p14:nvPr/>
            </p14:nvContentPartPr>
            <p14:xfrm>
              <a:off x="8237893" y="2257032"/>
              <a:ext cx="3965400" cy="1286640"/>
            </p14:xfrm>
          </p:contentPart>
        </mc:Choice>
        <mc:Fallback xmlns="">
          <p:pic>
            <p:nvPicPr>
              <p:cNvPr id="488626" name="Freihand 488625">
                <a:extLst>
                  <a:ext uri="{FF2B5EF4-FFF2-40B4-BE49-F238E27FC236}">
                    <a16:creationId xmlns:a16="http://schemas.microsoft.com/office/drawing/2014/main" id="{3ABE6D63-01A7-419E-A22A-2B38B6CAE89D}"/>
                  </a:ext>
                </a:extLst>
              </p:cNvPr>
              <p:cNvPicPr/>
              <p:nvPr/>
            </p:nvPicPr>
            <p:blipFill>
              <a:blip r:embed="rId65"/>
              <a:stretch>
                <a:fillRect/>
              </a:stretch>
            </p:blipFill>
            <p:spPr>
              <a:xfrm>
                <a:off x="8233573" y="2252712"/>
                <a:ext cx="3974040" cy="1295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 name="Freihand 5">
                <a:extLst>
                  <a:ext uri="{FF2B5EF4-FFF2-40B4-BE49-F238E27FC236}">
                    <a16:creationId xmlns:a16="http://schemas.microsoft.com/office/drawing/2014/main" id="{8803B77E-6C5C-406A-AEC1-6B47EE816A11}"/>
                  </a:ext>
                </a:extLst>
              </p14:cNvPr>
              <p14:cNvContentPartPr/>
              <p14:nvPr/>
            </p14:nvContentPartPr>
            <p14:xfrm>
              <a:off x="3246133" y="2421192"/>
              <a:ext cx="16200" cy="78120"/>
            </p14:xfrm>
          </p:contentPart>
        </mc:Choice>
        <mc:Fallback xmlns="">
          <p:pic>
            <p:nvPicPr>
              <p:cNvPr id="6" name="Freihand 5">
                <a:extLst>
                  <a:ext uri="{FF2B5EF4-FFF2-40B4-BE49-F238E27FC236}">
                    <a16:creationId xmlns:a16="http://schemas.microsoft.com/office/drawing/2014/main" id="{8803B77E-6C5C-406A-AEC1-6B47EE816A11}"/>
                  </a:ext>
                </a:extLst>
              </p:cNvPr>
              <p:cNvPicPr/>
              <p:nvPr/>
            </p:nvPicPr>
            <p:blipFill>
              <a:blip r:embed="rId67"/>
              <a:stretch>
                <a:fillRect/>
              </a:stretch>
            </p:blipFill>
            <p:spPr>
              <a:xfrm>
                <a:off x="3241813" y="2416872"/>
                <a:ext cx="24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 name="Freihand 7">
                <a:extLst>
                  <a:ext uri="{FF2B5EF4-FFF2-40B4-BE49-F238E27FC236}">
                    <a16:creationId xmlns:a16="http://schemas.microsoft.com/office/drawing/2014/main" id="{3E2C8B6A-996F-4D41-A765-3D8298DD98D8}"/>
                  </a:ext>
                </a:extLst>
              </p14:cNvPr>
              <p14:cNvContentPartPr/>
              <p14:nvPr/>
            </p14:nvContentPartPr>
            <p14:xfrm>
              <a:off x="3115453" y="2355312"/>
              <a:ext cx="75240" cy="1754280"/>
            </p14:xfrm>
          </p:contentPart>
        </mc:Choice>
        <mc:Fallback xmlns="">
          <p:pic>
            <p:nvPicPr>
              <p:cNvPr id="8" name="Freihand 7">
                <a:extLst>
                  <a:ext uri="{FF2B5EF4-FFF2-40B4-BE49-F238E27FC236}">
                    <a16:creationId xmlns:a16="http://schemas.microsoft.com/office/drawing/2014/main" id="{3E2C8B6A-996F-4D41-A765-3D8298DD98D8}"/>
                  </a:ext>
                </a:extLst>
              </p:cNvPr>
              <p:cNvPicPr/>
              <p:nvPr/>
            </p:nvPicPr>
            <p:blipFill>
              <a:blip r:embed="rId69"/>
              <a:stretch>
                <a:fillRect/>
              </a:stretch>
            </p:blipFill>
            <p:spPr>
              <a:xfrm>
                <a:off x="3111133" y="2350992"/>
                <a:ext cx="83880" cy="1762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 name="Freihand 8">
                <a:extLst>
                  <a:ext uri="{FF2B5EF4-FFF2-40B4-BE49-F238E27FC236}">
                    <a16:creationId xmlns:a16="http://schemas.microsoft.com/office/drawing/2014/main" id="{09DC07C1-0B9C-42CA-8144-510EFE67D182}"/>
                  </a:ext>
                </a:extLst>
              </p14:cNvPr>
              <p14:cNvContentPartPr/>
              <p14:nvPr/>
            </p14:nvContentPartPr>
            <p14:xfrm>
              <a:off x="3079813" y="2397072"/>
              <a:ext cx="149760" cy="1908360"/>
            </p14:xfrm>
          </p:contentPart>
        </mc:Choice>
        <mc:Fallback xmlns="">
          <p:pic>
            <p:nvPicPr>
              <p:cNvPr id="9" name="Freihand 8">
                <a:extLst>
                  <a:ext uri="{FF2B5EF4-FFF2-40B4-BE49-F238E27FC236}">
                    <a16:creationId xmlns:a16="http://schemas.microsoft.com/office/drawing/2014/main" id="{09DC07C1-0B9C-42CA-8144-510EFE67D182}"/>
                  </a:ext>
                </a:extLst>
              </p:cNvPr>
              <p:cNvPicPr/>
              <p:nvPr/>
            </p:nvPicPr>
            <p:blipFill>
              <a:blip r:embed="rId71"/>
              <a:stretch>
                <a:fillRect/>
              </a:stretch>
            </p:blipFill>
            <p:spPr>
              <a:xfrm>
                <a:off x="3075493" y="2392752"/>
                <a:ext cx="158400" cy="191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Freihand 10">
                <a:extLst>
                  <a:ext uri="{FF2B5EF4-FFF2-40B4-BE49-F238E27FC236}">
                    <a16:creationId xmlns:a16="http://schemas.microsoft.com/office/drawing/2014/main" id="{AF442DAE-6213-43F5-8CBE-6724B1EB11BA}"/>
                  </a:ext>
                </a:extLst>
              </p14:cNvPr>
              <p14:cNvContentPartPr/>
              <p14:nvPr/>
            </p14:nvContentPartPr>
            <p14:xfrm>
              <a:off x="3228493" y="904152"/>
              <a:ext cx="49680" cy="627480"/>
            </p14:xfrm>
          </p:contentPart>
        </mc:Choice>
        <mc:Fallback xmlns="">
          <p:pic>
            <p:nvPicPr>
              <p:cNvPr id="11" name="Freihand 10">
                <a:extLst>
                  <a:ext uri="{FF2B5EF4-FFF2-40B4-BE49-F238E27FC236}">
                    <a16:creationId xmlns:a16="http://schemas.microsoft.com/office/drawing/2014/main" id="{AF442DAE-6213-43F5-8CBE-6724B1EB11BA}"/>
                  </a:ext>
                </a:extLst>
              </p:cNvPr>
              <p:cNvPicPr/>
              <p:nvPr/>
            </p:nvPicPr>
            <p:blipFill>
              <a:blip r:embed="rId73"/>
              <a:stretch>
                <a:fillRect/>
              </a:stretch>
            </p:blipFill>
            <p:spPr>
              <a:xfrm>
                <a:off x="3224173" y="899832"/>
                <a:ext cx="5832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 name="Freihand 11">
                <a:extLst>
                  <a:ext uri="{FF2B5EF4-FFF2-40B4-BE49-F238E27FC236}">
                    <a16:creationId xmlns:a16="http://schemas.microsoft.com/office/drawing/2014/main" id="{04AB70D5-0B65-4F5F-A2B9-63DF72AF00B4}"/>
                  </a:ext>
                </a:extLst>
              </p14:cNvPr>
              <p14:cNvContentPartPr/>
              <p14:nvPr/>
            </p14:nvContentPartPr>
            <p14:xfrm>
              <a:off x="3123013" y="1434432"/>
              <a:ext cx="196560" cy="214920"/>
            </p14:xfrm>
          </p:contentPart>
        </mc:Choice>
        <mc:Fallback xmlns="">
          <p:pic>
            <p:nvPicPr>
              <p:cNvPr id="12" name="Freihand 11">
                <a:extLst>
                  <a:ext uri="{FF2B5EF4-FFF2-40B4-BE49-F238E27FC236}">
                    <a16:creationId xmlns:a16="http://schemas.microsoft.com/office/drawing/2014/main" id="{04AB70D5-0B65-4F5F-A2B9-63DF72AF00B4}"/>
                  </a:ext>
                </a:extLst>
              </p:cNvPr>
              <p:cNvPicPr/>
              <p:nvPr/>
            </p:nvPicPr>
            <p:blipFill>
              <a:blip r:embed="rId75"/>
              <a:stretch>
                <a:fillRect/>
              </a:stretch>
            </p:blipFill>
            <p:spPr>
              <a:xfrm>
                <a:off x="3118693" y="1430112"/>
                <a:ext cx="205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 name="Freihand 12">
                <a:extLst>
                  <a:ext uri="{FF2B5EF4-FFF2-40B4-BE49-F238E27FC236}">
                    <a16:creationId xmlns:a16="http://schemas.microsoft.com/office/drawing/2014/main" id="{E001B4E7-A030-4924-B232-6CE34686311B}"/>
                  </a:ext>
                </a:extLst>
              </p14:cNvPr>
              <p14:cNvContentPartPr/>
              <p14:nvPr/>
            </p14:nvContentPartPr>
            <p14:xfrm>
              <a:off x="2943733" y="717672"/>
              <a:ext cx="110160" cy="199800"/>
            </p14:xfrm>
          </p:contentPart>
        </mc:Choice>
        <mc:Fallback xmlns="">
          <p:pic>
            <p:nvPicPr>
              <p:cNvPr id="13" name="Freihand 12">
                <a:extLst>
                  <a:ext uri="{FF2B5EF4-FFF2-40B4-BE49-F238E27FC236}">
                    <a16:creationId xmlns:a16="http://schemas.microsoft.com/office/drawing/2014/main" id="{E001B4E7-A030-4924-B232-6CE34686311B}"/>
                  </a:ext>
                </a:extLst>
              </p:cNvPr>
              <p:cNvPicPr/>
              <p:nvPr/>
            </p:nvPicPr>
            <p:blipFill>
              <a:blip r:embed="rId77"/>
              <a:stretch>
                <a:fillRect/>
              </a:stretch>
            </p:blipFill>
            <p:spPr>
              <a:xfrm>
                <a:off x="2939413" y="713352"/>
                <a:ext cx="118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 name="Freihand 13">
                <a:extLst>
                  <a:ext uri="{FF2B5EF4-FFF2-40B4-BE49-F238E27FC236}">
                    <a16:creationId xmlns:a16="http://schemas.microsoft.com/office/drawing/2014/main" id="{82134ACF-2624-4602-924E-A6CD36037FC6}"/>
                  </a:ext>
                </a:extLst>
              </p14:cNvPr>
              <p14:cNvContentPartPr/>
              <p14:nvPr/>
            </p14:nvContentPartPr>
            <p14:xfrm>
              <a:off x="3115813" y="745752"/>
              <a:ext cx="108360" cy="106200"/>
            </p14:xfrm>
          </p:contentPart>
        </mc:Choice>
        <mc:Fallback xmlns="">
          <p:pic>
            <p:nvPicPr>
              <p:cNvPr id="14" name="Freihand 13">
                <a:extLst>
                  <a:ext uri="{FF2B5EF4-FFF2-40B4-BE49-F238E27FC236}">
                    <a16:creationId xmlns:a16="http://schemas.microsoft.com/office/drawing/2014/main" id="{82134ACF-2624-4602-924E-A6CD36037FC6}"/>
                  </a:ext>
                </a:extLst>
              </p:cNvPr>
              <p:cNvPicPr/>
              <p:nvPr/>
            </p:nvPicPr>
            <p:blipFill>
              <a:blip r:embed="rId79"/>
              <a:stretch>
                <a:fillRect/>
              </a:stretch>
            </p:blipFill>
            <p:spPr>
              <a:xfrm>
                <a:off x="3111493" y="741432"/>
                <a:ext cx="117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 name="Freihand 14">
                <a:extLst>
                  <a:ext uri="{FF2B5EF4-FFF2-40B4-BE49-F238E27FC236}">
                    <a16:creationId xmlns:a16="http://schemas.microsoft.com/office/drawing/2014/main" id="{478BACF4-74AF-4C0D-98AF-FCB08598ADC6}"/>
                  </a:ext>
                </a:extLst>
              </p14:cNvPr>
              <p14:cNvContentPartPr/>
              <p14:nvPr/>
            </p14:nvContentPartPr>
            <p14:xfrm>
              <a:off x="3234613" y="661152"/>
              <a:ext cx="92160" cy="165240"/>
            </p14:xfrm>
          </p:contentPart>
        </mc:Choice>
        <mc:Fallback xmlns="">
          <p:pic>
            <p:nvPicPr>
              <p:cNvPr id="15" name="Freihand 14">
                <a:extLst>
                  <a:ext uri="{FF2B5EF4-FFF2-40B4-BE49-F238E27FC236}">
                    <a16:creationId xmlns:a16="http://schemas.microsoft.com/office/drawing/2014/main" id="{478BACF4-74AF-4C0D-98AF-FCB08598ADC6}"/>
                  </a:ext>
                </a:extLst>
              </p:cNvPr>
              <p:cNvPicPr/>
              <p:nvPr/>
            </p:nvPicPr>
            <p:blipFill>
              <a:blip r:embed="rId81"/>
              <a:stretch>
                <a:fillRect/>
              </a:stretch>
            </p:blipFill>
            <p:spPr>
              <a:xfrm>
                <a:off x="3230293" y="656832"/>
                <a:ext cx="100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 name="Freihand 15">
                <a:extLst>
                  <a:ext uri="{FF2B5EF4-FFF2-40B4-BE49-F238E27FC236}">
                    <a16:creationId xmlns:a16="http://schemas.microsoft.com/office/drawing/2014/main" id="{1A8CE16C-E413-42F5-B98C-8212AA822037}"/>
                  </a:ext>
                </a:extLst>
              </p14:cNvPr>
              <p14:cNvContentPartPr/>
              <p14:nvPr/>
            </p14:nvContentPartPr>
            <p14:xfrm>
              <a:off x="3400213" y="738912"/>
              <a:ext cx="79200" cy="95400"/>
            </p14:xfrm>
          </p:contentPart>
        </mc:Choice>
        <mc:Fallback xmlns="">
          <p:pic>
            <p:nvPicPr>
              <p:cNvPr id="16" name="Freihand 15">
                <a:extLst>
                  <a:ext uri="{FF2B5EF4-FFF2-40B4-BE49-F238E27FC236}">
                    <a16:creationId xmlns:a16="http://schemas.microsoft.com/office/drawing/2014/main" id="{1A8CE16C-E413-42F5-B98C-8212AA822037}"/>
                  </a:ext>
                </a:extLst>
              </p:cNvPr>
              <p:cNvPicPr/>
              <p:nvPr/>
            </p:nvPicPr>
            <p:blipFill>
              <a:blip r:embed="rId83"/>
              <a:stretch>
                <a:fillRect/>
              </a:stretch>
            </p:blipFill>
            <p:spPr>
              <a:xfrm>
                <a:off x="3395893" y="734592"/>
                <a:ext cx="87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 name="Freihand 16">
                <a:extLst>
                  <a:ext uri="{FF2B5EF4-FFF2-40B4-BE49-F238E27FC236}">
                    <a16:creationId xmlns:a16="http://schemas.microsoft.com/office/drawing/2014/main" id="{1B9B0152-7977-4C93-B2D3-97D18C254C9C}"/>
                  </a:ext>
                </a:extLst>
              </p14:cNvPr>
              <p14:cNvContentPartPr/>
              <p14:nvPr/>
            </p14:nvContentPartPr>
            <p14:xfrm>
              <a:off x="3622693" y="659712"/>
              <a:ext cx="110160" cy="165960"/>
            </p14:xfrm>
          </p:contentPart>
        </mc:Choice>
        <mc:Fallback xmlns="">
          <p:pic>
            <p:nvPicPr>
              <p:cNvPr id="17" name="Freihand 16">
                <a:extLst>
                  <a:ext uri="{FF2B5EF4-FFF2-40B4-BE49-F238E27FC236}">
                    <a16:creationId xmlns:a16="http://schemas.microsoft.com/office/drawing/2014/main" id="{1B9B0152-7977-4C93-B2D3-97D18C254C9C}"/>
                  </a:ext>
                </a:extLst>
              </p:cNvPr>
              <p:cNvPicPr/>
              <p:nvPr/>
            </p:nvPicPr>
            <p:blipFill>
              <a:blip r:embed="rId85"/>
              <a:stretch>
                <a:fillRect/>
              </a:stretch>
            </p:blipFill>
            <p:spPr>
              <a:xfrm>
                <a:off x="3618373" y="655392"/>
                <a:ext cx="118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 name="Freihand 17">
                <a:extLst>
                  <a:ext uri="{FF2B5EF4-FFF2-40B4-BE49-F238E27FC236}">
                    <a16:creationId xmlns:a16="http://schemas.microsoft.com/office/drawing/2014/main" id="{93FFD6B1-3032-402F-9D0B-C61E6686F485}"/>
                  </a:ext>
                </a:extLst>
              </p14:cNvPr>
              <p14:cNvContentPartPr/>
              <p14:nvPr/>
            </p14:nvContentPartPr>
            <p14:xfrm>
              <a:off x="3753373" y="739632"/>
              <a:ext cx="52920" cy="65880"/>
            </p14:xfrm>
          </p:contentPart>
        </mc:Choice>
        <mc:Fallback xmlns="">
          <p:pic>
            <p:nvPicPr>
              <p:cNvPr id="18" name="Freihand 17">
                <a:extLst>
                  <a:ext uri="{FF2B5EF4-FFF2-40B4-BE49-F238E27FC236}">
                    <a16:creationId xmlns:a16="http://schemas.microsoft.com/office/drawing/2014/main" id="{93FFD6B1-3032-402F-9D0B-C61E6686F485}"/>
                  </a:ext>
                </a:extLst>
              </p:cNvPr>
              <p:cNvPicPr/>
              <p:nvPr/>
            </p:nvPicPr>
            <p:blipFill>
              <a:blip r:embed="rId87"/>
              <a:stretch>
                <a:fillRect/>
              </a:stretch>
            </p:blipFill>
            <p:spPr>
              <a:xfrm>
                <a:off x="3749053" y="735312"/>
                <a:ext cx="61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9" name="Freihand 18">
                <a:extLst>
                  <a:ext uri="{FF2B5EF4-FFF2-40B4-BE49-F238E27FC236}">
                    <a16:creationId xmlns:a16="http://schemas.microsoft.com/office/drawing/2014/main" id="{6B650429-A785-4942-A84E-EA97473A43B4}"/>
                  </a:ext>
                </a:extLst>
              </p14:cNvPr>
              <p14:cNvContentPartPr/>
              <p14:nvPr/>
            </p14:nvContentPartPr>
            <p14:xfrm>
              <a:off x="3843013" y="680592"/>
              <a:ext cx="102600" cy="128520"/>
            </p14:xfrm>
          </p:contentPart>
        </mc:Choice>
        <mc:Fallback xmlns="">
          <p:pic>
            <p:nvPicPr>
              <p:cNvPr id="19" name="Freihand 18">
                <a:extLst>
                  <a:ext uri="{FF2B5EF4-FFF2-40B4-BE49-F238E27FC236}">
                    <a16:creationId xmlns:a16="http://schemas.microsoft.com/office/drawing/2014/main" id="{6B650429-A785-4942-A84E-EA97473A43B4}"/>
                  </a:ext>
                </a:extLst>
              </p:cNvPr>
              <p:cNvPicPr/>
              <p:nvPr/>
            </p:nvPicPr>
            <p:blipFill>
              <a:blip r:embed="rId89"/>
              <a:stretch>
                <a:fillRect/>
              </a:stretch>
            </p:blipFill>
            <p:spPr>
              <a:xfrm>
                <a:off x="3838693" y="676272"/>
                <a:ext cx="111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 name="Freihand 19">
                <a:extLst>
                  <a:ext uri="{FF2B5EF4-FFF2-40B4-BE49-F238E27FC236}">
                    <a16:creationId xmlns:a16="http://schemas.microsoft.com/office/drawing/2014/main" id="{6BA3CBD3-54F6-4083-A46A-2789737E69ED}"/>
                  </a:ext>
                </a:extLst>
              </p14:cNvPr>
              <p14:cNvContentPartPr/>
              <p14:nvPr/>
            </p14:nvContentPartPr>
            <p14:xfrm>
              <a:off x="3979093" y="727392"/>
              <a:ext cx="164880" cy="77400"/>
            </p14:xfrm>
          </p:contentPart>
        </mc:Choice>
        <mc:Fallback xmlns="">
          <p:pic>
            <p:nvPicPr>
              <p:cNvPr id="20" name="Freihand 19">
                <a:extLst>
                  <a:ext uri="{FF2B5EF4-FFF2-40B4-BE49-F238E27FC236}">
                    <a16:creationId xmlns:a16="http://schemas.microsoft.com/office/drawing/2014/main" id="{6BA3CBD3-54F6-4083-A46A-2789737E69ED}"/>
                  </a:ext>
                </a:extLst>
              </p:cNvPr>
              <p:cNvPicPr/>
              <p:nvPr/>
            </p:nvPicPr>
            <p:blipFill>
              <a:blip r:embed="rId91"/>
              <a:stretch>
                <a:fillRect/>
              </a:stretch>
            </p:blipFill>
            <p:spPr>
              <a:xfrm>
                <a:off x="3974773" y="723072"/>
                <a:ext cx="173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8476" name="Freihand 488475">
                <a:extLst>
                  <a:ext uri="{FF2B5EF4-FFF2-40B4-BE49-F238E27FC236}">
                    <a16:creationId xmlns:a16="http://schemas.microsoft.com/office/drawing/2014/main" id="{0CBBC4DE-BC5A-4939-8FAE-17F1762A5C2E}"/>
                  </a:ext>
                </a:extLst>
              </p14:cNvPr>
              <p14:cNvContentPartPr/>
              <p14:nvPr/>
            </p14:nvContentPartPr>
            <p14:xfrm>
              <a:off x="10776253" y="785352"/>
              <a:ext cx="25560" cy="160560"/>
            </p14:xfrm>
          </p:contentPart>
        </mc:Choice>
        <mc:Fallback xmlns="">
          <p:pic>
            <p:nvPicPr>
              <p:cNvPr id="488476" name="Freihand 488475">
                <a:extLst>
                  <a:ext uri="{FF2B5EF4-FFF2-40B4-BE49-F238E27FC236}">
                    <a16:creationId xmlns:a16="http://schemas.microsoft.com/office/drawing/2014/main" id="{0CBBC4DE-BC5A-4939-8FAE-17F1762A5C2E}"/>
                  </a:ext>
                </a:extLst>
              </p:cNvPr>
              <p:cNvPicPr/>
              <p:nvPr/>
            </p:nvPicPr>
            <p:blipFill>
              <a:blip r:embed="rId93"/>
              <a:stretch>
                <a:fillRect/>
              </a:stretch>
            </p:blipFill>
            <p:spPr>
              <a:xfrm>
                <a:off x="10771933" y="781032"/>
                <a:ext cx="34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88477" name="Freihand 488476">
                <a:extLst>
                  <a:ext uri="{FF2B5EF4-FFF2-40B4-BE49-F238E27FC236}">
                    <a16:creationId xmlns:a16="http://schemas.microsoft.com/office/drawing/2014/main" id="{F7205DD0-BF23-4FF8-8660-9891B7018C7C}"/>
                  </a:ext>
                </a:extLst>
              </p14:cNvPr>
              <p14:cNvContentPartPr/>
              <p14:nvPr/>
            </p14:nvContentPartPr>
            <p14:xfrm>
              <a:off x="10718653" y="738192"/>
              <a:ext cx="174960" cy="25200"/>
            </p14:xfrm>
          </p:contentPart>
        </mc:Choice>
        <mc:Fallback xmlns="">
          <p:pic>
            <p:nvPicPr>
              <p:cNvPr id="488477" name="Freihand 488476">
                <a:extLst>
                  <a:ext uri="{FF2B5EF4-FFF2-40B4-BE49-F238E27FC236}">
                    <a16:creationId xmlns:a16="http://schemas.microsoft.com/office/drawing/2014/main" id="{F7205DD0-BF23-4FF8-8660-9891B7018C7C}"/>
                  </a:ext>
                </a:extLst>
              </p:cNvPr>
              <p:cNvPicPr/>
              <p:nvPr/>
            </p:nvPicPr>
            <p:blipFill>
              <a:blip r:embed="rId95"/>
              <a:stretch>
                <a:fillRect/>
              </a:stretch>
            </p:blipFill>
            <p:spPr>
              <a:xfrm>
                <a:off x="10714333" y="733872"/>
                <a:ext cx="183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88478" name="Freihand 488477">
                <a:extLst>
                  <a:ext uri="{FF2B5EF4-FFF2-40B4-BE49-F238E27FC236}">
                    <a16:creationId xmlns:a16="http://schemas.microsoft.com/office/drawing/2014/main" id="{A73CCD1B-97E4-45DE-85A5-603D447810C1}"/>
                  </a:ext>
                </a:extLst>
              </p14:cNvPr>
              <p14:cNvContentPartPr/>
              <p14:nvPr/>
            </p14:nvContentPartPr>
            <p14:xfrm>
              <a:off x="10719733" y="822792"/>
              <a:ext cx="154440" cy="18720"/>
            </p14:xfrm>
          </p:contentPart>
        </mc:Choice>
        <mc:Fallback xmlns="">
          <p:pic>
            <p:nvPicPr>
              <p:cNvPr id="488478" name="Freihand 488477">
                <a:extLst>
                  <a:ext uri="{FF2B5EF4-FFF2-40B4-BE49-F238E27FC236}">
                    <a16:creationId xmlns:a16="http://schemas.microsoft.com/office/drawing/2014/main" id="{A73CCD1B-97E4-45DE-85A5-603D447810C1}"/>
                  </a:ext>
                </a:extLst>
              </p:cNvPr>
              <p:cNvPicPr/>
              <p:nvPr/>
            </p:nvPicPr>
            <p:blipFill>
              <a:blip r:embed="rId97"/>
              <a:stretch>
                <a:fillRect/>
              </a:stretch>
            </p:blipFill>
            <p:spPr>
              <a:xfrm>
                <a:off x="10715413" y="818472"/>
                <a:ext cx="163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88479" name="Freihand 488478">
                <a:extLst>
                  <a:ext uri="{FF2B5EF4-FFF2-40B4-BE49-F238E27FC236}">
                    <a16:creationId xmlns:a16="http://schemas.microsoft.com/office/drawing/2014/main" id="{3A5196CE-6844-4402-A739-9883044D4592}"/>
                  </a:ext>
                </a:extLst>
              </p14:cNvPr>
              <p14:cNvContentPartPr/>
              <p14:nvPr/>
            </p14:nvContentPartPr>
            <p14:xfrm>
              <a:off x="10890373" y="826032"/>
              <a:ext cx="175680" cy="86400"/>
            </p14:xfrm>
          </p:contentPart>
        </mc:Choice>
        <mc:Fallback xmlns="">
          <p:pic>
            <p:nvPicPr>
              <p:cNvPr id="488479" name="Freihand 488478">
                <a:extLst>
                  <a:ext uri="{FF2B5EF4-FFF2-40B4-BE49-F238E27FC236}">
                    <a16:creationId xmlns:a16="http://schemas.microsoft.com/office/drawing/2014/main" id="{3A5196CE-6844-4402-A739-9883044D4592}"/>
                  </a:ext>
                </a:extLst>
              </p:cNvPr>
              <p:cNvPicPr/>
              <p:nvPr/>
            </p:nvPicPr>
            <p:blipFill>
              <a:blip r:embed="rId99"/>
              <a:stretch>
                <a:fillRect/>
              </a:stretch>
            </p:blipFill>
            <p:spPr>
              <a:xfrm>
                <a:off x="10886053" y="821712"/>
                <a:ext cx="184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8480" name="Freihand 488479">
                <a:extLst>
                  <a:ext uri="{FF2B5EF4-FFF2-40B4-BE49-F238E27FC236}">
                    <a16:creationId xmlns:a16="http://schemas.microsoft.com/office/drawing/2014/main" id="{8996EF26-3362-4825-BCB4-E808E1BA8AFB}"/>
                  </a:ext>
                </a:extLst>
              </p14:cNvPr>
              <p14:cNvContentPartPr/>
              <p14:nvPr/>
            </p14:nvContentPartPr>
            <p14:xfrm>
              <a:off x="11049133" y="730632"/>
              <a:ext cx="100080" cy="180720"/>
            </p14:xfrm>
          </p:contentPart>
        </mc:Choice>
        <mc:Fallback xmlns="">
          <p:pic>
            <p:nvPicPr>
              <p:cNvPr id="488480" name="Freihand 488479">
                <a:extLst>
                  <a:ext uri="{FF2B5EF4-FFF2-40B4-BE49-F238E27FC236}">
                    <a16:creationId xmlns:a16="http://schemas.microsoft.com/office/drawing/2014/main" id="{8996EF26-3362-4825-BCB4-E808E1BA8AFB}"/>
                  </a:ext>
                </a:extLst>
              </p:cNvPr>
              <p:cNvPicPr/>
              <p:nvPr/>
            </p:nvPicPr>
            <p:blipFill>
              <a:blip r:embed="rId101"/>
              <a:stretch>
                <a:fillRect/>
              </a:stretch>
            </p:blipFill>
            <p:spPr>
              <a:xfrm>
                <a:off x="11044813" y="726312"/>
                <a:ext cx="108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 name="Freihand 20">
                <a:extLst>
                  <a:ext uri="{FF2B5EF4-FFF2-40B4-BE49-F238E27FC236}">
                    <a16:creationId xmlns:a16="http://schemas.microsoft.com/office/drawing/2014/main" id="{3C53F845-2CAD-43C6-8297-A0352502682A}"/>
                  </a:ext>
                </a:extLst>
              </p14:cNvPr>
              <p14:cNvContentPartPr/>
              <p14:nvPr/>
            </p14:nvContentPartPr>
            <p14:xfrm>
              <a:off x="4313533" y="666912"/>
              <a:ext cx="102960" cy="149760"/>
            </p14:xfrm>
          </p:contentPart>
        </mc:Choice>
        <mc:Fallback xmlns="">
          <p:pic>
            <p:nvPicPr>
              <p:cNvPr id="21" name="Freihand 20">
                <a:extLst>
                  <a:ext uri="{FF2B5EF4-FFF2-40B4-BE49-F238E27FC236}">
                    <a16:creationId xmlns:a16="http://schemas.microsoft.com/office/drawing/2014/main" id="{3C53F845-2CAD-43C6-8297-A0352502682A}"/>
                  </a:ext>
                </a:extLst>
              </p:cNvPr>
              <p:cNvPicPr/>
              <p:nvPr/>
            </p:nvPicPr>
            <p:blipFill>
              <a:blip r:embed="rId103"/>
              <a:stretch>
                <a:fillRect/>
              </a:stretch>
            </p:blipFill>
            <p:spPr>
              <a:xfrm>
                <a:off x="4309213" y="662592"/>
                <a:ext cx="111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2" name="Freihand 21">
                <a:extLst>
                  <a:ext uri="{FF2B5EF4-FFF2-40B4-BE49-F238E27FC236}">
                    <a16:creationId xmlns:a16="http://schemas.microsoft.com/office/drawing/2014/main" id="{7AA9FA8F-8871-4025-89B9-F5165D9F10B8}"/>
                  </a:ext>
                </a:extLst>
              </p14:cNvPr>
              <p14:cNvContentPartPr/>
              <p14:nvPr/>
            </p14:nvContentPartPr>
            <p14:xfrm>
              <a:off x="4462213" y="721992"/>
              <a:ext cx="54000" cy="96480"/>
            </p14:xfrm>
          </p:contentPart>
        </mc:Choice>
        <mc:Fallback xmlns="">
          <p:pic>
            <p:nvPicPr>
              <p:cNvPr id="22" name="Freihand 21">
                <a:extLst>
                  <a:ext uri="{FF2B5EF4-FFF2-40B4-BE49-F238E27FC236}">
                    <a16:creationId xmlns:a16="http://schemas.microsoft.com/office/drawing/2014/main" id="{7AA9FA8F-8871-4025-89B9-F5165D9F10B8}"/>
                  </a:ext>
                </a:extLst>
              </p:cNvPr>
              <p:cNvPicPr/>
              <p:nvPr/>
            </p:nvPicPr>
            <p:blipFill>
              <a:blip r:embed="rId105"/>
              <a:stretch>
                <a:fillRect/>
              </a:stretch>
            </p:blipFill>
            <p:spPr>
              <a:xfrm>
                <a:off x="4457893" y="717672"/>
                <a:ext cx="62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3" name="Freihand 22">
                <a:extLst>
                  <a:ext uri="{FF2B5EF4-FFF2-40B4-BE49-F238E27FC236}">
                    <a16:creationId xmlns:a16="http://schemas.microsoft.com/office/drawing/2014/main" id="{3C0E6FA2-9859-405C-BD82-93A94DA38221}"/>
                  </a:ext>
                </a:extLst>
              </p14:cNvPr>
              <p14:cNvContentPartPr/>
              <p14:nvPr/>
            </p14:nvContentPartPr>
            <p14:xfrm>
              <a:off x="4547173" y="670872"/>
              <a:ext cx="283320" cy="140760"/>
            </p14:xfrm>
          </p:contentPart>
        </mc:Choice>
        <mc:Fallback xmlns="">
          <p:pic>
            <p:nvPicPr>
              <p:cNvPr id="23" name="Freihand 22">
                <a:extLst>
                  <a:ext uri="{FF2B5EF4-FFF2-40B4-BE49-F238E27FC236}">
                    <a16:creationId xmlns:a16="http://schemas.microsoft.com/office/drawing/2014/main" id="{3C0E6FA2-9859-405C-BD82-93A94DA38221}"/>
                  </a:ext>
                </a:extLst>
              </p:cNvPr>
              <p:cNvPicPr/>
              <p:nvPr/>
            </p:nvPicPr>
            <p:blipFill>
              <a:blip r:embed="rId107"/>
              <a:stretch>
                <a:fillRect/>
              </a:stretch>
            </p:blipFill>
            <p:spPr>
              <a:xfrm>
                <a:off x="4542853" y="666552"/>
                <a:ext cx="291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4" name="Freihand 23">
                <a:extLst>
                  <a:ext uri="{FF2B5EF4-FFF2-40B4-BE49-F238E27FC236}">
                    <a16:creationId xmlns:a16="http://schemas.microsoft.com/office/drawing/2014/main" id="{5C5EDDEC-DB8E-4EE5-AF45-C513608BE73A}"/>
                  </a:ext>
                </a:extLst>
              </p14:cNvPr>
              <p14:cNvContentPartPr/>
              <p14:nvPr/>
            </p14:nvContentPartPr>
            <p14:xfrm>
              <a:off x="4933093" y="673392"/>
              <a:ext cx="236520" cy="111240"/>
            </p14:xfrm>
          </p:contentPart>
        </mc:Choice>
        <mc:Fallback xmlns="">
          <p:pic>
            <p:nvPicPr>
              <p:cNvPr id="24" name="Freihand 23">
                <a:extLst>
                  <a:ext uri="{FF2B5EF4-FFF2-40B4-BE49-F238E27FC236}">
                    <a16:creationId xmlns:a16="http://schemas.microsoft.com/office/drawing/2014/main" id="{5C5EDDEC-DB8E-4EE5-AF45-C513608BE73A}"/>
                  </a:ext>
                </a:extLst>
              </p:cNvPr>
              <p:cNvPicPr/>
              <p:nvPr/>
            </p:nvPicPr>
            <p:blipFill>
              <a:blip r:embed="rId109"/>
              <a:stretch>
                <a:fillRect/>
              </a:stretch>
            </p:blipFill>
            <p:spPr>
              <a:xfrm>
                <a:off x="4928773" y="669072"/>
                <a:ext cx="245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6" name="Freihand 25">
                <a:extLst>
                  <a:ext uri="{FF2B5EF4-FFF2-40B4-BE49-F238E27FC236}">
                    <a16:creationId xmlns:a16="http://schemas.microsoft.com/office/drawing/2014/main" id="{7754033E-24AE-467E-8603-D9E7A94733EF}"/>
                  </a:ext>
                </a:extLst>
              </p14:cNvPr>
              <p14:cNvContentPartPr/>
              <p14:nvPr/>
            </p14:nvContentPartPr>
            <p14:xfrm>
              <a:off x="5307853" y="612912"/>
              <a:ext cx="489960" cy="159120"/>
            </p14:xfrm>
          </p:contentPart>
        </mc:Choice>
        <mc:Fallback xmlns="">
          <p:pic>
            <p:nvPicPr>
              <p:cNvPr id="26" name="Freihand 25">
                <a:extLst>
                  <a:ext uri="{FF2B5EF4-FFF2-40B4-BE49-F238E27FC236}">
                    <a16:creationId xmlns:a16="http://schemas.microsoft.com/office/drawing/2014/main" id="{7754033E-24AE-467E-8603-D9E7A94733EF}"/>
                  </a:ext>
                </a:extLst>
              </p:cNvPr>
              <p:cNvPicPr/>
              <p:nvPr/>
            </p:nvPicPr>
            <p:blipFill>
              <a:blip r:embed="rId111"/>
              <a:stretch>
                <a:fillRect/>
              </a:stretch>
            </p:blipFill>
            <p:spPr>
              <a:xfrm>
                <a:off x="5303533" y="608592"/>
                <a:ext cx="498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7" name="Freihand 26">
                <a:extLst>
                  <a:ext uri="{FF2B5EF4-FFF2-40B4-BE49-F238E27FC236}">
                    <a16:creationId xmlns:a16="http://schemas.microsoft.com/office/drawing/2014/main" id="{080CE2D4-0F69-484C-A1D8-882102BE6C7B}"/>
                  </a:ext>
                </a:extLst>
              </p14:cNvPr>
              <p14:cNvContentPartPr/>
              <p14:nvPr/>
            </p14:nvContentPartPr>
            <p14:xfrm>
              <a:off x="5740213" y="640992"/>
              <a:ext cx="29880" cy="8280"/>
            </p14:xfrm>
          </p:contentPart>
        </mc:Choice>
        <mc:Fallback xmlns="">
          <p:pic>
            <p:nvPicPr>
              <p:cNvPr id="27" name="Freihand 26">
                <a:extLst>
                  <a:ext uri="{FF2B5EF4-FFF2-40B4-BE49-F238E27FC236}">
                    <a16:creationId xmlns:a16="http://schemas.microsoft.com/office/drawing/2014/main" id="{080CE2D4-0F69-484C-A1D8-882102BE6C7B}"/>
                  </a:ext>
                </a:extLst>
              </p:cNvPr>
              <p:cNvPicPr/>
              <p:nvPr/>
            </p:nvPicPr>
            <p:blipFill>
              <a:blip r:embed="rId113"/>
              <a:stretch>
                <a:fillRect/>
              </a:stretch>
            </p:blipFill>
            <p:spPr>
              <a:xfrm>
                <a:off x="5735893" y="636672"/>
                <a:ext cx="38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8" name="Freihand 27">
                <a:extLst>
                  <a:ext uri="{FF2B5EF4-FFF2-40B4-BE49-F238E27FC236}">
                    <a16:creationId xmlns:a16="http://schemas.microsoft.com/office/drawing/2014/main" id="{20E6B44A-B813-4D01-BE0C-2109539C3FEE}"/>
                  </a:ext>
                </a:extLst>
              </p14:cNvPr>
              <p14:cNvContentPartPr/>
              <p14:nvPr/>
            </p14:nvContentPartPr>
            <p14:xfrm>
              <a:off x="5801773" y="674112"/>
              <a:ext cx="71640" cy="72720"/>
            </p14:xfrm>
          </p:contentPart>
        </mc:Choice>
        <mc:Fallback xmlns="">
          <p:pic>
            <p:nvPicPr>
              <p:cNvPr id="28" name="Freihand 27">
                <a:extLst>
                  <a:ext uri="{FF2B5EF4-FFF2-40B4-BE49-F238E27FC236}">
                    <a16:creationId xmlns:a16="http://schemas.microsoft.com/office/drawing/2014/main" id="{20E6B44A-B813-4D01-BE0C-2109539C3FEE}"/>
                  </a:ext>
                </a:extLst>
              </p:cNvPr>
              <p:cNvPicPr/>
              <p:nvPr/>
            </p:nvPicPr>
            <p:blipFill>
              <a:blip r:embed="rId115"/>
              <a:stretch>
                <a:fillRect/>
              </a:stretch>
            </p:blipFill>
            <p:spPr>
              <a:xfrm>
                <a:off x="5797453" y="669792"/>
                <a:ext cx="80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 name="Freihand 28">
                <a:extLst>
                  <a:ext uri="{FF2B5EF4-FFF2-40B4-BE49-F238E27FC236}">
                    <a16:creationId xmlns:a16="http://schemas.microsoft.com/office/drawing/2014/main" id="{DEC7E679-E494-4EF2-88E4-FCDA2E1855B8}"/>
                  </a:ext>
                </a:extLst>
              </p14:cNvPr>
              <p14:cNvContentPartPr/>
              <p14:nvPr/>
            </p14:nvContentPartPr>
            <p14:xfrm>
              <a:off x="5898973" y="595632"/>
              <a:ext cx="45360" cy="111240"/>
            </p14:xfrm>
          </p:contentPart>
        </mc:Choice>
        <mc:Fallback xmlns="">
          <p:pic>
            <p:nvPicPr>
              <p:cNvPr id="29" name="Freihand 28">
                <a:extLst>
                  <a:ext uri="{FF2B5EF4-FFF2-40B4-BE49-F238E27FC236}">
                    <a16:creationId xmlns:a16="http://schemas.microsoft.com/office/drawing/2014/main" id="{DEC7E679-E494-4EF2-88E4-FCDA2E1855B8}"/>
                  </a:ext>
                </a:extLst>
              </p:cNvPr>
              <p:cNvPicPr/>
              <p:nvPr/>
            </p:nvPicPr>
            <p:blipFill>
              <a:blip r:embed="rId117"/>
              <a:stretch>
                <a:fillRect/>
              </a:stretch>
            </p:blipFill>
            <p:spPr>
              <a:xfrm>
                <a:off x="5894653" y="591312"/>
                <a:ext cx="54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0" name="Freihand 29">
                <a:extLst>
                  <a:ext uri="{FF2B5EF4-FFF2-40B4-BE49-F238E27FC236}">
                    <a16:creationId xmlns:a16="http://schemas.microsoft.com/office/drawing/2014/main" id="{F6F3D732-9300-4CD9-A071-E942365D6EE6}"/>
                  </a:ext>
                </a:extLst>
              </p14:cNvPr>
              <p14:cNvContentPartPr/>
              <p14:nvPr/>
            </p14:nvContentPartPr>
            <p14:xfrm>
              <a:off x="5957293" y="666192"/>
              <a:ext cx="100800" cy="59040"/>
            </p14:xfrm>
          </p:contentPart>
        </mc:Choice>
        <mc:Fallback xmlns="">
          <p:pic>
            <p:nvPicPr>
              <p:cNvPr id="30" name="Freihand 29">
                <a:extLst>
                  <a:ext uri="{FF2B5EF4-FFF2-40B4-BE49-F238E27FC236}">
                    <a16:creationId xmlns:a16="http://schemas.microsoft.com/office/drawing/2014/main" id="{F6F3D732-9300-4CD9-A071-E942365D6EE6}"/>
                  </a:ext>
                </a:extLst>
              </p:cNvPr>
              <p:cNvPicPr/>
              <p:nvPr/>
            </p:nvPicPr>
            <p:blipFill>
              <a:blip r:embed="rId119"/>
              <a:stretch>
                <a:fillRect/>
              </a:stretch>
            </p:blipFill>
            <p:spPr>
              <a:xfrm>
                <a:off x="5952973" y="661872"/>
                <a:ext cx="109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1" name="Freihand 30">
                <a:extLst>
                  <a:ext uri="{FF2B5EF4-FFF2-40B4-BE49-F238E27FC236}">
                    <a16:creationId xmlns:a16="http://schemas.microsoft.com/office/drawing/2014/main" id="{FB0E3786-C56D-4BF3-BF41-E773DABF58FF}"/>
                  </a:ext>
                </a:extLst>
              </p14:cNvPr>
              <p14:cNvContentPartPr/>
              <p14:nvPr/>
            </p14:nvContentPartPr>
            <p14:xfrm>
              <a:off x="6043693" y="666192"/>
              <a:ext cx="88560" cy="79200"/>
            </p14:xfrm>
          </p:contentPart>
        </mc:Choice>
        <mc:Fallback xmlns="">
          <p:pic>
            <p:nvPicPr>
              <p:cNvPr id="31" name="Freihand 30">
                <a:extLst>
                  <a:ext uri="{FF2B5EF4-FFF2-40B4-BE49-F238E27FC236}">
                    <a16:creationId xmlns:a16="http://schemas.microsoft.com/office/drawing/2014/main" id="{FB0E3786-C56D-4BF3-BF41-E773DABF58FF}"/>
                  </a:ext>
                </a:extLst>
              </p:cNvPr>
              <p:cNvPicPr/>
              <p:nvPr/>
            </p:nvPicPr>
            <p:blipFill>
              <a:blip r:embed="rId121"/>
              <a:stretch>
                <a:fillRect/>
              </a:stretch>
            </p:blipFill>
            <p:spPr>
              <a:xfrm>
                <a:off x="6039373" y="661872"/>
                <a:ext cx="97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2" name="Freihand 31">
                <a:extLst>
                  <a:ext uri="{FF2B5EF4-FFF2-40B4-BE49-F238E27FC236}">
                    <a16:creationId xmlns:a16="http://schemas.microsoft.com/office/drawing/2014/main" id="{8314F773-61F4-4BD0-9289-2F5D7E882B8F}"/>
                  </a:ext>
                </a:extLst>
              </p14:cNvPr>
              <p14:cNvContentPartPr/>
              <p14:nvPr/>
            </p14:nvContentPartPr>
            <p14:xfrm>
              <a:off x="6162853" y="617592"/>
              <a:ext cx="21960" cy="109800"/>
            </p14:xfrm>
          </p:contentPart>
        </mc:Choice>
        <mc:Fallback xmlns="">
          <p:pic>
            <p:nvPicPr>
              <p:cNvPr id="32" name="Freihand 31">
                <a:extLst>
                  <a:ext uri="{FF2B5EF4-FFF2-40B4-BE49-F238E27FC236}">
                    <a16:creationId xmlns:a16="http://schemas.microsoft.com/office/drawing/2014/main" id="{8314F773-61F4-4BD0-9289-2F5D7E882B8F}"/>
                  </a:ext>
                </a:extLst>
              </p:cNvPr>
              <p:cNvPicPr/>
              <p:nvPr/>
            </p:nvPicPr>
            <p:blipFill>
              <a:blip r:embed="rId123"/>
              <a:stretch>
                <a:fillRect/>
              </a:stretch>
            </p:blipFill>
            <p:spPr>
              <a:xfrm>
                <a:off x="6158533" y="613272"/>
                <a:ext cx="30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3" name="Freihand 32">
                <a:extLst>
                  <a:ext uri="{FF2B5EF4-FFF2-40B4-BE49-F238E27FC236}">
                    <a16:creationId xmlns:a16="http://schemas.microsoft.com/office/drawing/2014/main" id="{6B06C262-20F5-4818-A719-6FC5C71A1F51}"/>
                  </a:ext>
                </a:extLst>
              </p14:cNvPr>
              <p14:cNvContentPartPr/>
              <p14:nvPr/>
            </p14:nvContentPartPr>
            <p14:xfrm>
              <a:off x="6184453" y="671232"/>
              <a:ext cx="82800" cy="169920"/>
            </p14:xfrm>
          </p:contentPart>
        </mc:Choice>
        <mc:Fallback xmlns="">
          <p:pic>
            <p:nvPicPr>
              <p:cNvPr id="33" name="Freihand 32">
                <a:extLst>
                  <a:ext uri="{FF2B5EF4-FFF2-40B4-BE49-F238E27FC236}">
                    <a16:creationId xmlns:a16="http://schemas.microsoft.com/office/drawing/2014/main" id="{6B06C262-20F5-4818-A719-6FC5C71A1F51}"/>
                  </a:ext>
                </a:extLst>
              </p:cNvPr>
              <p:cNvPicPr/>
              <p:nvPr/>
            </p:nvPicPr>
            <p:blipFill>
              <a:blip r:embed="rId125"/>
              <a:stretch>
                <a:fillRect/>
              </a:stretch>
            </p:blipFill>
            <p:spPr>
              <a:xfrm>
                <a:off x="6180133" y="666912"/>
                <a:ext cx="91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4" name="Freihand 33">
                <a:extLst>
                  <a:ext uri="{FF2B5EF4-FFF2-40B4-BE49-F238E27FC236}">
                    <a16:creationId xmlns:a16="http://schemas.microsoft.com/office/drawing/2014/main" id="{8841E249-E341-4FFB-A625-407DBA26AC26}"/>
                  </a:ext>
                </a:extLst>
              </p14:cNvPr>
              <p14:cNvContentPartPr/>
              <p14:nvPr/>
            </p14:nvContentPartPr>
            <p14:xfrm>
              <a:off x="6294253" y="601752"/>
              <a:ext cx="97200" cy="143280"/>
            </p14:xfrm>
          </p:contentPart>
        </mc:Choice>
        <mc:Fallback xmlns="">
          <p:pic>
            <p:nvPicPr>
              <p:cNvPr id="34" name="Freihand 33">
                <a:extLst>
                  <a:ext uri="{FF2B5EF4-FFF2-40B4-BE49-F238E27FC236}">
                    <a16:creationId xmlns:a16="http://schemas.microsoft.com/office/drawing/2014/main" id="{8841E249-E341-4FFB-A625-407DBA26AC26}"/>
                  </a:ext>
                </a:extLst>
              </p:cNvPr>
              <p:cNvPicPr/>
              <p:nvPr/>
            </p:nvPicPr>
            <p:blipFill>
              <a:blip r:embed="rId127"/>
              <a:stretch>
                <a:fillRect/>
              </a:stretch>
            </p:blipFill>
            <p:spPr>
              <a:xfrm>
                <a:off x="6289933" y="597432"/>
                <a:ext cx="105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5" name="Freihand 34">
                <a:extLst>
                  <a:ext uri="{FF2B5EF4-FFF2-40B4-BE49-F238E27FC236}">
                    <a16:creationId xmlns:a16="http://schemas.microsoft.com/office/drawing/2014/main" id="{1998864C-CB1B-4817-A9A4-DDE5F9D6A9BC}"/>
                  </a:ext>
                </a:extLst>
              </p14:cNvPr>
              <p14:cNvContentPartPr/>
              <p14:nvPr/>
            </p14:nvContentPartPr>
            <p14:xfrm>
              <a:off x="6403693" y="595992"/>
              <a:ext cx="206280" cy="180000"/>
            </p14:xfrm>
          </p:contentPart>
        </mc:Choice>
        <mc:Fallback xmlns="">
          <p:pic>
            <p:nvPicPr>
              <p:cNvPr id="35" name="Freihand 34">
                <a:extLst>
                  <a:ext uri="{FF2B5EF4-FFF2-40B4-BE49-F238E27FC236}">
                    <a16:creationId xmlns:a16="http://schemas.microsoft.com/office/drawing/2014/main" id="{1998864C-CB1B-4817-A9A4-DDE5F9D6A9BC}"/>
                  </a:ext>
                </a:extLst>
              </p:cNvPr>
              <p:cNvPicPr/>
              <p:nvPr/>
            </p:nvPicPr>
            <p:blipFill>
              <a:blip r:embed="rId129"/>
              <a:stretch>
                <a:fillRect/>
              </a:stretch>
            </p:blipFill>
            <p:spPr>
              <a:xfrm>
                <a:off x="6399373" y="591672"/>
                <a:ext cx="214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6" name="Freihand 35">
                <a:extLst>
                  <a:ext uri="{FF2B5EF4-FFF2-40B4-BE49-F238E27FC236}">
                    <a16:creationId xmlns:a16="http://schemas.microsoft.com/office/drawing/2014/main" id="{DEC0FA3F-8331-49D4-865C-5F0B337CDAC9}"/>
                  </a:ext>
                </a:extLst>
              </p14:cNvPr>
              <p14:cNvContentPartPr/>
              <p14:nvPr/>
            </p14:nvContentPartPr>
            <p14:xfrm>
              <a:off x="6541213" y="631272"/>
              <a:ext cx="131040" cy="8280"/>
            </p14:xfrm>
          </p:contentPart>
        </mc:Choice>
        <mc:Fallback xmlns="">
          <p:pic>
            <p:nvPicPr>
              <p:cNvPr id="36" name="Freihand 35">
                <a:extLst>
                  <a:ext uri="{FF2B5EF4-FFF2-40B4-BE49-F238E27FC236}">
                    <a16:creationId xmlns:a16="http://schemas.microsoft.com/office/drawing/2014/main" id="{DEC0FA3F-8331-49D4-865C-5F0B337CDAC9}"/>
                  </a:ext>
                </a:extLst>
              </p:cNvPr>
              <p:cNvPicPr/>
              <p:nvPr/>
            </p:nvPicPr>
            <p:blipFill>
              <a:blip r:embed="rId131"/>
              <a:stretch>
                <a:fillRect/>
              </a:stretch>
            </p:blipFill>
            <p:spPr>
              <a:xfrm>
                <a:off x="6536893" y="626952"/>
                <a:ext cx="139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7" name="Freihand 36">
                <a:extLst>
                  <a:ext uri="{FF2B5EF4-FFF2-40B4-BE49-F238E27FC236}">
                    <a16:creationId xmlns:a16="http://schemas.microsoft.com/office/drawing/2014/main" id="{78BF7131-E3D8-4A1A-A7A6-D7E3FDA16F93}"/>
                  </a:ext>
                </a:extLst>
              </p14:cNvPr>
              <p14:cNvContentPartPr/>
              <p14:nvPr/>
            </p14:nvContentPartPr>
            <p14:xfrm>
              <a:off x="6548773" y="563232"/>
              <a:ext cx="360" cy="360"/>
            </p14:xfrm>
          </p:contentPart>
        </mc:Choice>
        <mc:Fallback xmlns="">
          <p:pic>
            <p:nvPicPr>
              <p:cNvPr id="37" name="Freihand 36">
                <a:extLst>
                  <a:ext uri="{FF2B5EF4-FFF2-40B4-BE49-F238E27FC236}">
                    <a16:creationId xmlns:a16="http://schemas.microsoft.com/office/drawing/2014/main" id="{78BF7131-E3D8-4A1A-A7A6-D7E3FDA16F93}"/>
                  </a:ext>
                </a:extLst>
              </p:cNvPr>
              <p:cNvPicPr/>
              <p:nvPr/>
            </p:nvPicPr>
            <p:blipFill>
              <a:blip r:embed="rId133"/>
              <a:stretch>
                <a:fillRect/>
              </a:stretch>
            </p:blipFill>
            <p:spPr>
              <a:xfrm>
                <a:off x="6544453" y="55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9" name="Freihand 38">
                <a:extLst>
                  <a:ext uri="{FF2B5EF4-FFF2-40B4-BE49-F238E27FC236}">
                    <a16:creationId xmlns:a16="http://schemas.microsoft.com/office/drawing/2014/main" id="{EFFC33A9-B22A-44F8-9FDC-5C980B6CDCE2}"/>
                  </a:ext>
                </a:extLst>
              </p14:cNvPr>
              <p14:cNvContentPartPr/>
              <p14:nvPr/>
            </p14:nvContentPartPr>
            <p14:xfrm>
              <a:off x="6823093" y="698592"/>
              <a:ext cx="168480" cy="34560"/>
            </p14:xfrm>
          </p:contentPart>
        </mc:Choice>
        <mc:Fallback xmlns="">
          <p:pic>
            <p:nvPicPr>
              <p:cNvPr id="39" name="Freihand 38">
                <a:extLst>
                  <a:ext uri="{FF2B5EF4-FFF2-40B4-BE49-F238E27FC236}">
                    <a16:creationId xmlns:a16="http://schemas.microsoft.com/office/drawing/2014/main" id="{EFFC33A9-B22A-44F8-9FDC-5C980B6CDCE2}"/>
                  </a:ext>
                </a:extLst>
              </p:cNvPr>
              <p:cNvPicPr/>
              <p:nvPr/>
            </p:nvPicPr>
            <p:blipFill>
              <a:blip r:embed="rId135"/>
              <a:stretch>
                <a:fillRect/>
              </a:stretch>
            </p:blipFill>
            <p:spPr>
              <a:xfrm>
                <a:off x="6818773" y="694272"/>
                <a:ext cx="177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0" name="Freihand 39">
                <a:extLst>
                  <a:ext uri="{FF2B5EF4-FFF2-40B4-BE49-F238E27FC236}">
                    <a16:creationId xmlns:a16="http://schemas.microsoft.com/office/drawing/2014/main" id="{4B13D292-996F-448E-A60F-B7C5D786042E}"/>
                  </a:ext>
                </a:extLst>
              </p14:cNvPr>
              <p14:cNvContentPartPr/>
              <p14:nvPr/>
            </p14:nvContentPartPr>
            <p14:xfrm>
              <a:off x="7092733" y="658992"/>
              <a:ext cx="76680" cy="129240"/>
            </p14:xfrm>
          </p:contentPart>
        </mc:Choice>
        <mc:Fallback xmlns="">
          <p:pic>
            <p:nvPicPr>
              <p:cNvPr id="40" name="Freihand 39">
                <a:extLst>
                  <a:ext uri="{FF2B5EF4-FFF2-40B4-BE49-F238E27FC236}">
                    <a16:creationId xmlns:a16="http://schemas.microsoft.com/office/drawing/2014/main" id="{4B13D292-996F-448E-A60F-B7C5D786042E}"/>
                  </a:ext>
                </a:extLst>
              </p:cNvPr>
              <p:cNvPicPr/>
              <p:nvPr/>
            </p:nvPicPr>
            <p:blipFill>
              <a:blip r:embed="rId137"/>
              <a:stretch>
                <a:fillRect/>
              </a:stretch>
            </p:blipFill>
            <p:spPr>
              <a:xfrm>
                <a:off x="7088413" y="654672"/>
                <a:ext cx="85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1" name="Freihand 40">
                <a:extLst>
                  <a:ext uri="{FF2B5EF4-FFF2-40B4-BE49-F238E27FC236}">
                    <a16:creationId xmlns:a16="http://schemas.microsoft.com/office/drawing/2014/main" id="{E297EA61-518E-4887-AD39-597307A5EA45}"/>
                  </a:ext>
                </a:extLst>
              </p14:cNvPr>
              <p14:cNvContentPartPr/>
              <p14:nvPr/>
            </p14:nvContentPartPr>
            <p14:xfrm>
              <a:off x="7100653" y="651072"/>
              <a:ext cx="111600" cy="8280"/>
            </p14:xfrm>
          </p:contentPart>
        </mc:Choice>
        <mc:Fallback xmlns="">
          <p:pic>
            <p:nvPicPr>
              <p:cNvPr id="41" name="Freihand 40">
                <a:extLst>
                  <a:ext uri="{FF2B5EF4-FFF2-40B4-BE49-F238E27FC236}">
                    <a16:creationId xmlns:a16="http://schemas.microsoft.com/office/drawing/2014/main" id="{E297EA61-518E-4887-AD39-597307A5EA45}"/>
                  </a:ext>
                </a:extLst>
              </p:cNvPr>
              <p:cNvPicPr/>
              <p:nvPr/>
            </p:nvPicPr>
            <p:blipFill>
              <a:blip r:embed="rId139"/>
              <a:stretch>
                <a:fillRect/>
              </a:stretch>
            </p:blipFill>
            <p:spPr>
              <a:xfrm>
                <a:off x="7096333" y="646752"/>
                <a:ext cx="120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3" name="Freihand 42">
                <a:extLst>
                  <a:ext uri="{FF2B5EF4-FFF2-40B4-BE49-F238E27FC236}">
                    <a16:creationId xmlns:a16="http://schemas.microsoft.com/office/drawing/2014/main" id="{FC25ED72-0473-4117-BDD6-94BC2FD44C38}"/>
                  </a:ext>
                </a:extLst>
              </p14:cNvPr>
              <p14:cNvContentPartPr/>
              <p14:nvPr/>
            </p14:nvContentPartPr>
            <p14:xfrm>
              <a:off x="7314133" y="638472"/>
              <a:ext cx="132840" cy="133560"/>
            </p14:xfrm>
          </p:contentPart>
        </mc:Choice>
        <mc:Fallback xmlns="">
          <p:pic>
            <p:nvPicPr>
              <p:cNvPr id="43" name="Freihand 42">
                <a:extLst>
                  <a:ext uri="{FF2B5EF4-FFF2-40B4-BE49-F238E27FC236}">
                    <a16:creationId xmlns:a16="http://schemas.microsoft.com/office/drawing/2014/main" id="{FC25ED72-0473-4117-BDD6-94BC2FD44C38}"/>
                  </a:ext>
                </a:extLst>
              </p:cNvPr>
              <p:cNvPicPr/>
              <p:nvPr/>
            </p:nvPicPr>
            <p:blipFill>
              <a:blip r:embed="rId141"/>
              <a:stretch>
                <a:fillRect/>
              </a:stretch>
            </p:blipFill>
            <p:spPr>
              <a:xfrm>
                <a:off x="7309813" y="634152"/>
                <a:ext cx="141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4" name="Freihand 43">
                <a:extLst>
                  <a:ext uri="{FF2B5EF4-FFF2-40B4-BE49-F238E27FC236}">
                    <a16:creationId xmlns:a16="http://schemas.microsoft.com/office/drawing/2014/main" id="{6CBCA639-7B67-43E7-A58F-59421BD8A5D6}"/>
                  </a:ext>
                </a:extLst>
              </p14:cNvPr>
              <p14:cNvContentPartPr/>
              <p14:nvPr/>
            </p14:nvContentPartPr>
            <p14:xfrm>
              <a:off x="7462093" y="716952"/>
              <a:ext cx="69120" cy="56160"/>
            </p14:xfrm>
          </p:contentPart>
        </mc:Choice>
        <mc:Fallback xmlns="">
          <p:pic>
            <p:nvPicPr>
              <p:cNvPr id="44" name="Freihand 43">
                <a:extLst>
                  <a:ext uri="{FF2B5EF4-FFF2-40B4-BE49-F238E27FC236}">
                    <a16:creationId xmlns:a16="http://schemas.microsoft.com/office/drawing/2014/main" id="{6CBCA639-7B67-43E7-A58F-59421BD8A5D6}"/>
                  </a:ext>
                </a:extLst>
              </p:cNvPr>
              <p:cNvPicPr/>
              <p:nvPr/>
            </p:nvPicPr>
            <p:blipFill>
              <a:blip r:embed="rId143"/>
              <a:stretch>
                <a:fillRect/>
              </a:stretch>
            </p:blipFill>
            <p:spPr>
              <a:xfrm>
                <a:off x="7457773" y="712632"/>
                <a:ext cx="77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5" name="Freihand 44">
                <a:extLst>
                  <a:ext uri="{FF2B5EF4-FFF2-40B4-BE49-F238E27FC236}">
                    <a16:creationId xmlns:a16="http://schemas.microsoft.com/office/drawing/2014/main" id="{62693AA2-9B4B-47DC-8EE1-D7C7C6A31544}"/>
                  </a:ext>
                </a:extLst>
              </p14:cNvPr>
              <p14:cNvContentPartPr/>
              <p14:nvPr/>
            </p14:nvContentPartPr>
            <p14:xfrm>
              <a:off x="7504933" y="637392"/>
              <a:ext cx="360" cy="360"/>
            </p14:xfrm>
          </p:contentPart>
        </mc:Choice>
        <mc:Fallback xmlns="">
          <p:pic>
            <p:nvPicPr>
              <p:cNvPr id="45" name="Freihand 44">
                <a:extLst>
                  <a:ext uri="{FF2B5EF4-FFF2-40B4-BE49-F238E27FC236}">
                    <a16:creationId xmlns:a16="http://schemas.microsoft.com/office/drawing/2014/main" id="{62693AA2-9B4B-47DC-8EE1-D7C7C6A31544}"/>
                  </a:ext>
                </a:extLst>
              </p:cNvPr>
              <p:cNvPicPr/>
              <p:nvPr/>
            </p:nvPicPr>
            <p:blipFill>
              <a:blip r:embed="rId133"/>
              <a:stretch>
                <a:fillRect/>
              </a:stretch>
            </p:blipFill>
            <p:spPr>
              <a:xfrm>
                <a:off x="7500253" y="633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6" name="Freihand 45">
                <a:extLst>
                  <a:ext uri="{FF2B5EF4-FFF2-40B4-BE49-F238E27FC236}">
                    <a16:creationId xmlns:a16="http://schemas.microsoft.com/office/drawing/2014/main" id="{4E7A9360-EAE3-4EB6-9CC2-93FE38589FED}"/>
                  </a:ext>
                </a:extLst>
              </p14:cNvPr>
              <p14:cNvContentPartPr/>
              <p14:nvPr/>
            </p14:nvContentPartPr>
            <p14:xfrm>
              <a:off x="7693933" y="592392"/>
              <a:ext cx="366480" cy="159120"/>
            </p14:xfrm>
          </p:contentPart>
        </mc:Choice>
        <mc:Fallback xmlns="">
          <p:pic>
            <p:nvPicPr>
              <p:cNvPr id="46" name="Freihand 45">
                <a:extLst>
                  <a:ext uri="{FF2B5EF4-FFF2-40B4-BE49-F238E27FC236}">
                    <a16:creationId xmlns:a16="http://schemas.microsoft.com/office/drawing/2014/main" id="{4E7A9360-EAE3-4EB6-9CC2-93FE38589FED}"/>
                  </a:ext>
                </a:extLst>
              </p:cNvPr>
              <p:cNvPicPr/>
              <p:nvPr/>
            </p:nvPicPr>
            <p:blipFill>
              <a:blip r:embed="rId146"/>
              <a:stretch>
                <a:fillRect/>
              </a:stretch>
            </p:blipFill>
            <p:spPr>
              <a:xfrm>
                <a:off x="7689613" y="588072"/>
                <a:ext cx="375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 name="Freihand 46">
                <a:extLst>
                  <a:ext uri="{FF2B5EF4-FFF2-40B4-BE49-F238E27FC236}">
                    <a16:creationId xmlns:a16="http://schemas.microsoft.com/office/drawing/2014/main" id="{C7CBD783-51CE-48D2-A892-5207425E937F}"/>
                  </a:ext>
                </a:extLst>
              </p14:cNvPr>
              <p14:cNvContentPartPr/>
              <p14:nvPr/>
            </p14:nvContentPartPr>
            <p14:xfrm>
              <a:off x="8019733" y="642072"/>
              <a:ext cx="15840" cy="15120"/>
            </p14:xfrm>
          </p:contentPart>
        </mc:Choice>
        <mc:Fallback xmlns="">
          <p:pic>
            <p:nvPicPr>
              <p:cNvPr id="47" name="Freihand 46">
                <a:extLst>
                  <a:ext uri="{FF2B5EF4-FFF2-40B4-BE49-F238E27FC236}">
                    <a16:creationId xmlns:a16="http://schemas.microsoft.com/office/drawing/2014/main" id="{C7CBD783-51CE-48D2-A892-5207425E937F}"/>
                  </a:ext>
                </a:extLst>
              </p:cNvPr>
              <p:cNvPicPr/>
              <p:nvPr/>
            </p:nvPicPr>
            <p:blipFill>
              <a:blip r:embed="rId148"/>
              <a:stretch>
                <a:fillRect/>
              </a:stretch>
            </p:blipFill>
            <p:spPr>
              <a:xfrm>
                <a:off x="8015413" y="637752"/>
                <a:ext cx="24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 name="Freihand 47">
                <a:extLst>
                  <a:ext uri="{FF2B5EF4-FFF2-40B4-BE49-F238E27FC236}">
                    <a16:creationId xmlns:a16="http://schemas.microsoft.com/office/drawing/2014/main" id="{B68E88EF-1D31-4C99-A1D1-683BCFF2880E}"/>
                  </a:ext>
                </a:extLst>
              </p14:cNvPr>
              <p14:cNvContentPartPr/>
              <p14:nvPr/>
            </p14:nvContentPartPr>
            <p14:xfrm>
              <a:off x="8071933" y="669792"/>
              <a:ext cx="61920" cy="48240"/>
            </p14:xfrm>
          </p:contentPart>
        </mc:Choice>
        <mc:Fallback xmlns="">
          <p:pic>
            <p:nvPicPr>
              <p:cNvPr id="48" name="Freihand 47">
                <a:extLst>
                  <a:ext uri="{FF2B5EF4-FFF2-40B4-BE49-F238E27FC236}">
                    <a16:creationId xmlns:a16="http://schemas.microsoft.com/office/drawing/2014/main" id="{B68E88EF-1D31-4C99-A1D1-683BCFF2880E}"/>
                  </a:ext>
                </a:extLst>
              </p:cNvPr>
              <p:cNvPicPr/>
              <p:nvPr/>
            </p:nvPicPr>
            <p:blipFill>
              <a:blip r:embed="rId150"/>
              <a:stretch>
                <a:fillRect/>
              </a:stretch>
            </p:blipFill>
            <p:spPr>
              <a:xfrm>
                <a:off x="8067613" y="665472"/>
                <a:ext cx="70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 name="Freihand 48">
                <a:extLst>
                  <a:ext uri="{FF2B5EF4-FFF2-40B4-BE49-F238E27FC236}">
                    <a16:creationId xmlns:a16="http://schemas.microsoft.com/office/drawing/2014/main" id="{296A2DAE-CBDD-4A1C-9370-4725DA9ACB37}"/>
                  </a:ext>
                </a:extLst>
              </p14:cNvPr>
              <p14:cNvContentPartPr/>
              <p14:nvPr/>
            </p14:nvContentPartPr>
            <p14:xfrm>
              <a:off x="8123053" y="606432"/>
              <a:ext cx="80280" cy="112680"/>
            </p14:xfrm>
          </p:contentPart>
        </mc:Choice>
        <mc:Fallback xmlns="">
          <p:pic>
            <p:nvPicPr>
              <p:cNvPr id="49" name="Freihand 48">
                <a:extLst>
                  <a:ext uri="{FF2B5EF4-FFF2-40B4-BE49-F238E27FC236}">
                    <a16:creationId xmlns:a16="http://schemas.microsoft.com/office/drawing/2014/main" id="{296A2DAE-CBDD-4A1C-9370-4725DA9ACB37}"/>
                  </a:ext>
                </a:extLst>
              </p:cNvPr>
              <p:cNvPicPr/>
              <p:nvPr/>
            </p:nvPicPr>
            <p:blipFill>
              <a:blip r:embed="rId152"/>
              <a:stretch>
                <a:fillRect/>
              </a:stretch>
            </p:blipFill>
            <p:spPr>
              <a:xfrm>
                <a:off x="8118733" y="602112"/>
                <a:ext cx="88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2" name="Freihand 51">
                <a:extLst>
                  <a:ext uri="{FF2B5EF4-FFF2-40B4-BE49-F238E27FC236}">
                    <a16:creationId xmlns:a16="http://schemas.microsoft.com/office/drawing/2014/main" id="{BB0FA6D6-C6ED-4E3B-9780-DE924753DA0F}"/>
                  </a:ext>
                </a:extLst>
              </p14:cNvPr>
              <p14:cNvContentPartPr/>
              <p14:nvPr/>
            </p14:nvContentPartPr>
            <p14:xfrm>
              <a:off x="8208373" y="638472"/>
              <a:ext cx="70200" cy="82800"/>
            </p14:xfrm>
          </p:contentPart>
        </mc:Choice>
        <mc:Fallback xmlns="">
          <p:pic>
            <p:nvPicPr>
              <p:cNvPr id="52" name="Freihand 51">
                <a:extLst>
                  <a:ext uri="{FF2B5EF4-FFF2-40B4-BE49-F238E27FC236}">
                    <a16:creationId xmlns:a16="http://schemas.microsoft.com/office/drawing/2014/main" id="{BB0FA6D6-C6ED-4E3B-9780-DE924753DA0F}"/>
                  </a:ext>
                </a:extLst>
              </p:cNvPr>
              <p:cNvPicPr/>
              <p:nvPr/>
            </p:nvPicPr>
            <p:blipFill>
              <a:blip r:embed="rId154"/>
              <a:stretch>
                <a:fillRect/>
              </a:stretch>
            </p:blipFill>
            <p:spPr>
              <a:xfrm>
                <a:off x="8204053" y="634152"/>
                <a:ext cx="78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3" name="Freihand 52">
                <a:extLst>
                  <a:ext uri="{FF2B5EF4-FFF2-40B4-BE49-F238E27FC236}">
                    <a16:creationId xmlns:a16="http://schemas.microsoft.com/office/drawing/2014/main" id="{A71FC3CF-4276-4638-83A8-E6C240070B94}"/>
                  </a:ext>
                </a:extLst>
              </p14:cNvPr>
              <p14:cNvContentPartPr/>
              <p14:nvPr/>
            </p14:nvContentPartPr>
            <p14:xfrm>
              <a:off x="8320693" y="634872"/>
              <a:ext cx="109080" cy="73800"/>
            </p14:xfrm>
          </p:contentPart>
        </mc:Choice>
        <mc:Fallback xmlns="">
          <p:pic>
            <p:nvPicPr>
              <p:cNvPr id="53" name="Freihand 52">
                <a:extLst>
                  <a:ext uri="{FF2B5EF4-FFF2-40B4-BE49-F238E27FC236}">
                    <a16:creationId xmlns:a16="http://schemas.microsoft.com/office/drawing/2014/main" id="{A71FC3CF-4276-4638-83A8-E6C240070B94}"/>
                  </a:ext>
                </a:extLst>
              </p:cNvPr>
              <p:cNvPicPr/>
              <p:nvPr/>
            </p:nvPicPr>
            <p:blipFill>
              <a:blip r:embed="rId156"/>
              <a:stretch>
                <a:fillRect/>
              </a:stretch>
            </p:blipFill>
            <p:spPr>
              <a:xfrm>
                <a:off x="8316373" y="630552"/>
                <a:ext cx="117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7" name="Freihand 56">
                <a:extLst>
                  <a:ext uri="{FF2B5EF4-FFF2-40B4-BE49-F238E27FC236}">
                    <a16:creationId xmlns:a16="http://schemas.microsoft.com/office/drawing/2014/main" id="{402D7CED-4420-4723-9459-E907FCE931DC}"/>
                  </a:ext>
                </a:extLst>
              </p14:cNvPr>
              <p14:cNvContentPartPr/>
              <p14:nvPr/>
            </p14:nvContentPartPr>
            <p14:xfrm>
              <a:off x="4880893" y="1030512"/>
              <a:ext cx="2120760" cy="856440"/>
            </p14:xfrm>
          </p:contentPart>
        </mc:Choice>
        <mc:Fallback xmlns="">
          <p:pic>
            <p:nvPicPr>
              <p:cNvPr id="57" name="Freihand 56">
                <a:extLst>
                  <a:ext uri="{FF2B5EF4-FFF2-40B4-BE49-F238E27FC236}">
                    <a16:creationId xmlns:a16="http://schemas.microsoft.com/office/drawing/2014/main" id="{402D7CED-4420-4723-9459-E907FCE931DC}"/>
                  </a:ext>
                </a:extLst>
              </p:cNvPr>
              <p:cNvPicPr/>
              <p:nvPr/>
            </p:nvPicPr>
            <p:blipFill>
              <a:blip r:embed="rId158"/>
              <a:stretch>
                <a:fillRect/>
              </a:stretch>
            </p:blipFill>
            <p:spPr>
              <a:xfrm>
                <a:off x="4876573" y="1026192"/>
                <a:ext cx="2129400" cy="865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8" name="Freihand 57">
                <a:extLst>
                  <a:ext uri="{FF2B5EF4-FFF2-40B4-BE49-F238E27FC236}">
                    <a16:creationId xmlns:a16="http://schemas.microsoft.com/office/drawing/2014/main" id="{5C43946E-CE61-4C15-B7C6-DCAC60726DC1}"/>
                  </a:ext>
                </a:extLst>
              </p14:cNvPr>
              <p14:cNvContentPartPr/>
              <p14:nvPr/>
            </p14:nvContentPartPr>
            <p14:xfrm>
              <a:off x="4780813" y="1653312"/>
              <a:ext cx="379800" cy="293760"/>
            </p14:xfrm>
          </p:contentPart>
        </mc:Choice>
        <mc:Fallback xmlns="">
          <p:pic>
            <p:nvPicPr>
              <p:cNvPr id="58" name="Freihand 57">
                <a:extLst>
                  <a:ext uri="{FF2B5EF4-FFF2-40B4-BE49-F238E27FC236}">
                    <a16:creationId xmlns:a16="http://schemas.microsoft.com/office/drawing/2014/main" id="{5C43946E-CE61-4C15-B7C6-DCAC60726DC1}"/>
                  </a:ext>
                </a:extLst>
              </p:cNvPr>
              <p:cNvPicPr/>
              <p:nvPr/>
            </p:nvPicPr>
            <p:blipFill>
              <a:blip r:embed="rId160"/>
              <a:stretch>
                <a:fillRect/>
              </a:stretch>
            </p:blipFill>
            <p:spPr>
              <a:xfrm>
                <a:off x="4776493" y="1648992"/>
                <a:ext cx="3884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0" name="Freihand 59">
                <a:extLst>
                  <a:ext uri="{FF2B5EF4-FFF2-40B4-BE49-F238E27FC236}">
                    <a16:creationId xmlns:a16="http://schemas.microsoft.com/office/drawing/2014/main" id="{541C7103-3DFD-4591-900A-4D55EB0E2E56}"/>
                  </a:ext>
                </a:extLst>
              </p14:cNvPr>
              <p14:cNvContentPartPr/>
              <p14:nvPr/>
            </p14:nvContentPartPr>
            <p14:xfrm>
              <a:off x="6957373" y="974352"/>
              <a:ext cx="309960" cy="71640"/>
            </p14:xfrm>
          </p:contentPart>
        </mc:Choice>
        <mc:Fallback xmlns="">
          <p:pic>
            <p:nvPicPr>
              <p:cNvPr id="60" name="Freihand 59">
                <a:extLst>
                  <a:ext uri="{FF2B5EF4-FFF2-40B4-BE49-F238E27FC236}">
                    <a16:creationId xmlns:a16="http://schemas.microsoft.com/office/drawing/2014/main" id="{541C7103-3DFD-4591-900A-4D55EB0E2E56}"/>
                  </a:ext>
                </a:extLst>
              </p:cNvPr>
              <p:cNvPicPr/>
              <p:nvPr/>
            </p:nvPicPr>
            <p:blipFill>
              <a:blip r:embed="rId162"/>
              <a:stretch>
                <a:fillRect/>
              </a:stretch>
            </p:blipFill>
            <p:spPr>
              <a:xfrm>
                <a:off x="6953053" y="970032"/>
                <a:ext cx="318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1" name="Freihand 60">
                <a:extLst>
                  <a:ext uri="{FF2B5EF4-FFF2-40B4-BE49-F238E27FC236}">
                    <a16:creationId xmlns:a16="http://schemas.microsoft.com/office/drawing/2014/main" id="{6CA6BCAE-6730-49CC-A6CA-A436FDFEABA1}"/>
                  </a:ext>
                </a:extLst>
              </p14:cNvPr>
              <p14:cNvContentPartPr/>
              <p14:nvPr/>
            </p14:nvContentPartPr>
            <p14:xfrm>
              <a:off x="7423213" y="925752"/>
              <a:ext cx="97560" cy="122400"/>
            </p14:xfrm>
          </p:contentPart>
        </mc:Choice>
        <mc:Fallback xmlns="">
          <p:pic>
            <p:nvPicPr>
              <p:cNvPr id="61" name="Freihand 60">
                <a:extLst>
                  <a:ext uri="{FF2B5EF4-FFF2-40B4-BE49-F238E27FC236}">
                    <a16:creationId xmlns:a16="http://schemas.microsoft.com/office/drawing/2014/main" id="{6CA6BCAE-6730-49CC-A6CA-A436FDFEABA1}"/>
                  </a:ext>
                </a:extLst>
              </p:cNvPr>
              <p:cNvPicPr/>
              <p:nvPr/>
            </p:nvPicPr>
            <p:blipFill>
              <a:blip r:embed="rId164"/>
              <a:stretch>
                <a:fillRect/>
              </a:stretch>
            </p:blipFill>
            <p:spPr>
              <a:xfrm>
                <a:off x="7418893" y="921432"/>
                <a:ext cx="106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2" name="Freihand 61">
                <a:extLst>
                  <a:ext uri="{FF2B5EF4-FFF2-40B4-BE49-F238E27FC236}">
                    <a16:creationId xmlns:a16="http://schemas.microsoft.com/office/drawing/2014/main" id="{77A3D571-E68A-4395-8F38-9C209F6B77FB}"/>
                  </a:ext>
                </a:extLst>
              </p14:cNvPr>
              <p14:cNvContentPartPr/>
              <p14:nvPr/>
            </p14:nvContentPartPr>
            <p14:xfrm>
              <a:off x="7536253" y="850512"/>
              <a:ext cx="249120" cy="191520"/>
            </p14:xfrm>
          </p:contentPart>
        </mc:Choice>
        <mc:Fallback xmlns="">
          <p:pic>
            <p:nvPicPr>
              <p:cNvPr id="62" name="Freihand 61">
                <a:extLst>
                  <a:ext uri="{FF2B5EF4-FFF2-40B4-BE49-F238E27FC236}">
                    <a16:creationId xmlns:a16="http://schemas.microsoft.com/office/drawing/2014/main" id="{77A3D571-E68A-4395-8F38-9C209F6B77FB}"/>
                  </a:ext>
                </a:extLst>
              </p:cNvPr>
              <p:cNvPicPr/>
              <p:nvPr/>
            </p:nvPicPr>
            <p:blipFill>
              <a:blip r:embed="rId166"/>
              <a:stretch>
                <a:fillRect/>
              </a:stretch>
            </p:blipFill>
            <p:spPr>
              <a:xfrm>
                <a:off x="7531933" y="846192"/>
                <a:ext cx="257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3" name="Freihand 62">
                <a:extLst>
                  <a:ext uri="{FF2B5EF4-FFF2-40B4-BE49-F238E27FC236}">
                    <a16:creationId xmlns:a16="http://schemas.microsoft.com/office/drawing/2014/main" id="{90F1C667-9DD8-46F7-A29E-1F04EF40266B}"/>
                  </a:ext>
                </a:extLst>
              </p14:cNvPr>
              <p14:cNvContentPartPr/>
              <p14:nvPr/>
            </p14:nvContentPartPr>
            <p14:xfrm>
              <a:off x="7690693" y="880392"/>
              <a:ext cx="360" cy="360"/>
            </p14:xfrm>
          </p:contentPart>
        </mc:Choice>
        <mc:Fallback xmlns="">
          <p:pic>
            <p:nvPicPr>
              <p:cNvPr id="63" name="Freihand 62">
                <a:extLst>
                  <a:ext uri="{FF2B5EF4-FFF2-40B4-BE49-F238E27FC236}">
                    <a16:creationId xmlns:a16="http://schemas.microsoft.com/office/drawing/2014/main" id="{90F1C667-9DD8-46F7-A29E-1F04EF40266B}"/>
                  </a:ext>
                </a:extLst>
              </p:cNvPr>
              <p:cNvPicPr/>
              <p:nvPr/>
            </p:nvPicPr>
            <p:blipFill>
              <a:blip r:embed="rId133"/>
              <a:stretch>
                <a:fillRect/>
              </a:stretch>
            </p:blipFill>
            <p:spPr>
              <a:xfrm>
                <a:off x="7686373" y="87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8448" name="Freihand 488447">
                <a:extLst>
                  <a:ext uri="{FF2B5EF4-FFF2-40B4-BE49-F238E27FC236}">
                    <a16:creationId xmlns:a16="http://schemas.microsoft.com/office/drawing/2014/main" id="{F817CBA8-1049-431D-8F8E-1A9033E088D2}"/>
                  </a:ext>
                </a:extLst>
              </p14:cNvPr>
              <p14:cNvContentPartPr/>
              <p14:nvPr/>
            </p14:nvContentPartPr>
            <p14:xfrm>
              <a:off x="7892293" y="930432"/>
              <a:ext cx="130320" cy="102960"/>
            </p14:xfrm>
          </p:contentPart>
        </mc:Choice>
        <mc:Fallback xmlns="">
          <p:pic>
            <p:nvPicPr>
              <p:cNvPr id="488448" name="Freihand 488447">
                <a:extLst>
                  <a:ext uri="{FF2B5EF4-FFF2-40B4-BE49-F238E27FC236}">
                    <a16:creationId xmlns:a16="http://schemas.microsoft.com/office/drawing/2014/main" id="{F817CBA8-1049-431D-8F8E-1A9033E088D2}"/>
                  </a:ext>
                </a:extLst>
              </p:cNvPr>
              <p:cNvPicPr/>
              <p:nvPr/>
            </p:nvPicPr>
            <p:blipFill>
              <a:blip r:embed="rId169"/>
              <a:stretch>
                <a:fillRect/>
              </a:stretch>
            </p:blipFill>
            <p:spPr>
              <a:xfrm>
                <a:off x="7887973" y="926112"/>
                <a:ext cx="138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8449" name="Freihand 488448">
                <a:extLst>
                  <a:ext uri="{FF2B5EF4-FFF2-40B4-BE49-F238E27FC236}">
                    <a16:creationId xmlns:a16="http://schemas.microsoft.com/office/drawing/2014/main" id="{8A180D9D-8DF5-4FC0-8F09-5BF2C83E004C}"/>
                  </a:ext>
                </a:extLst>
              </p14:cNvPr>
              <p14:cNvContentPartPr/>
              <p14:nvPr/>
            </p14:nvContentPartPr>
            <p14:xfrm>
              <a:off x="8023333" y="957792"/>
              <a:ext cx="106200" cy="71280"/>
            </p14:xfrm>
          </p:contentPart>
        </mc:Choice>
        <mc:Fallback xmlns="">
          <p:pic>
            <p:nvPicPr>
              <p:cNvPr id="488449" name="Freihand 488448">
                <a:extLst>
                  <a:ext uri="{FF2B5EF4-FFF2-40B4-BE49-F238E27FC236}">
                    <a16:creationId xmlns:a16="http://schemas.microsoft.com/office/drawing/2014/main" id="{8A180D9D-8DF5-4FC0-8F09-5BF2C83E004C}"/>
                  </a:ext>
                </a:extLst>
              </p:cNvPr>
              <p:cNvPicPr/>
              <p:nvPr/>
            </p:nvPicPr>
            <p:blipFill>
              <a:blip r:embed="rId171"/>
              <a:stretch>
                <a:fillRect/>
              </a:stretch>
            </p:blipFill>
            <p:spPr>
              <a:xfrm>
                <a:off x="8019013" y="953472"/>
                <a:ext cx="114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8451" name="Freihand 488450">
                <a:extLst>
                  <a:ext uri="{FF2B5EF4-FFF2-40B4-BE49-F238E27FC236}">
                    <a16:creationId xmlns:a16="http://schemas.microsoft.com/office/drawing/2014/main" id="{B6EE92DC-9A6F-42F7-A69D-01D25A18BDF1}"/>
                  </a:ext>
                </a:extLst>
              </p14:cNvPr>
              <p14:cNvContentPartPr/>
              <p14:nvPr/>
            </p14:nvContentPartPr>
            <p14:xfrm>
              <a:off x="8173453" y="1013232"/>
              <a:ext cx="43560" cy="25560"/>
            </p14:xfrm>
          </p:contentPart>
        </mc:Choice>
        <mc:Fallback xmlns="">
          <p:pic>
            <p:nvPicPr>
              <p:cNvPr id="488451" name="Freihand 488450">
                <a:extLst>
                  <a:ext uri="{FF2B5EF4-FFF2-40B4-BE49-F238E27FC236}">
                    <a16:creationId xmlns:a16="http://schemas.microsoft.com/office/drawing/2014/main" id="{B6EE92DC-9A6F-42F7-A69D-01D25A18BDF1}"/>
                  </a:ext>
                </a:extLst>
              </p:cNvPr>
              <p:cNvPicPr/>
              <p:nvPr/>
            </p:nvPicPr>
            <p:blipFill>
              <a:blip r:embed="rId173"/>
              <a:stretch>
                <a:fillRect/>
              </a:stretch>
            </p:blipFill>
            <p:spPr>
              <a:xfrm>
                <a:off x="8169133" y="1008912"/>
                <a:ext cx="52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8453" name="Freihand 488452">
                <a:extLst>
                  <a:ext uri="{FF2B5EF4-FFF2-40B4-BE49-F238E27FC236}">
                    <a16:creationId xmlns:a16="http://schemas.microsoft.com/office/drawing/2014/main" id="{81B4BF1D-E50F-474B-AD6E-AF389478B53C}"/>
                  </a:ext>
                </a:extLst>
              </p14:cNvPr>
              <p14:cNvContentPartPr/>
              <p14:nvPr/>
            </p14:nvContentPartPr>
            <p14:xfrm>
              <a:off x="8315293" y="909192"/>
              <a:ext cx="181080" cy="108720"/>
            </p14:xfrm>
          </p:contentPart>
        </mc:Choice>
        <mc:Fallback xmlns="">
          <p:pic>
            <p:nvPicPr>
              <p:cNvPr id="488453" name="Freihand 488452">
                <a:extLst>
                  <a:ext uri="{FF2B5EF4-FFF2-40B4-BE49-F238E27FC236}">
                    <a16:creationId xmlns:a16="http://schemas.microsoft.com/office/drawing/2014/main" id="{81B4BF1D-E50F-474B-AD6E-AF389478B53C}"/>
                  </a:ext>
                </a:extLst>
              </p:cNvPr>
              <p:cNvPicPr/>
              <p:nvPr/>
            </p:nvPicPr>
            <p:blipFill>
              <a:blip r:embed="rId175"/>
              <a:stretch>
                <a:fillRect/>
              </a:stretch>
            </p:blipFill>
            <p:spPr>
              <a:xfrm>
                <a:off x="8310973" y="904872"/>
                <a:ext cx="189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8454" name="Freihand 488453">
                <a:extLst>
                  <a:ext uri="{FF2B5EF4-FFF2-40B4-BE49-F238E27FC236}">
                    <a16:creationId xmlns:a16="http://schemas.microsoft.com/office/drawing/2014/main" id="{B1E51FBE-FFB3-4944-A2E5-0F3BED266EA9}"/>
                  </a:ext>
                </a:extLst>
              </p14:cNvPr>
              <p14:cNvContentPartPr/>
              <p14:nvPr/>
            </p14:nvContentPartPr>
            <p14:xfrm>
              <a:off x="8525533" y="922872"/>
              <a:ext cx="125280" cy="86040"/>
            </p14:xfrm>
          </p:contentPart>
        </mc:Choice>
        <mc:Fallback xmlns="">
          <p:pic>
            <p:nvPicPr>
              <p:cNvPr id="488454" name="Freihand 488453">
                <a:extLst>
                  <a:ext uri="{FF2B5EF4-FFF2-40B4-BE49-F238E27FC236}">
                    <a16:creationId xmlns:a16="http://schemas.microsoft.com/office/drawing/2014/main" id="{B1E51FBE-FFB3-4944-A2E5-0F3BED266EA9}"/>
                  </a:ext>
                </a:extLst>
              </p:cNvPr>
              <p:cNvPicPr/>
              <p:nvPr/>
            </p:nvPicPr>
            <p:blipFill>
              <a:blip r:embed="rId177"/>
              <a:stretch>
                <a:fillRect/>
              </a:stretch>
            </p:blipFill>
            <p:spPr>
              <a:xfrm>
                <a:off x="8521213" y="918552"/>
                <a:ext cx="133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8455" name="Freihand 488454">
                <a:extLst>
                  <a:ext uri="{FF2B5EF4-FFF2-40B4-BE49-F238E27FC236}">
                    <a16:creationId xmlns:a16="http://schemas.microsoft.com/office/drawing/2014/main" id="{23D2554C-1300-4434-93BA-F007B8E68C6E}"/>
                  </a:ext>
                </a:extLst>
              </p14:cNvPr>
              <p14:cNvContentPartPr/>
              <p14:nvPr/>
            </p14:nvContentPartPr>
            <p14:xfrm>
              <a:off x="8704453" y="886512"/>
              <a:ext cx="123120" cy="138240"/>
            </p14:xfrm>
          </p:contentPart>
        </mc:Choice>
        <mc:Fallback xmlns="">
          <p:pic>
            <p:nvPicPr>
              <p:cNvPr id="488455" name="Freihand 488454">
                <a:extLst>
                  <a:ext uri="{FF2B5EF4-FFF2-40B4-BE49-F238E27FC236}">
                    <a16:creationId xmlns:a16="http://schemas.microsoft.com/office/drawing/2014/main" id="{23D2554C-1300-4434-93BA-F007B8E68C6E}"/>
                  </a:ext>
                </a:extLst>
              </p:cNvPr>
              <p:cNvPicPr/>
              <p:nvPr/>
            </p:nvPicPr>
            <p:blipFill>
              <a:blip r:embed="rId179"/>
              <a:stretch>
                <a:fillRect/>
              </a:stretch>
            </p:blipFill>
            <p:spPr>
              <a:xfrm>
                <a:off x="8700133" y="882192"/>
                <a:ext cx="131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8458" name="Freihand 488457">
                <a:extLst>
                  <a:ext uri="{FF2B5EF4-FFF2-40B4-BE49-F238E27FC236}">
                    <a16:creationId xmlns:a16="http://schemas.microsoft.com/office/drawing/2014/main" id="{8679FE57-C670-4BBD-BBE0-6CE1ECC5D2C4}"/>
                  </a:ext>
                </a:extLst>
              </p14:cNvPr>
              <p14:cNvContentPartPr/>
              <p14:nvPr/>
            </p14:nvContentPartPr>
            <p14:xfrm>
              <a:off x="9030613" y="846912"/>
              <a:ext cx="124920" cy="157680"/>
            </p14:xfrm>
          </p:contentPart>
        </mc:Choice>
        <mc:Fallback xmlns="">
          <p:pic>
            <p:nvPicPr>
              <p:cNvPr id="488458" name="Freihand 488457">
                <a:extLst>
                  <a:ext uri="{FF2B5EF4-FFF2-40B4-BE49-F238E27FC236}">
                    <a16:creationId xmlns:a16="http://schemas.microsoft.com/office/drawing/2014/main" id="{8679FE57-C670-4BBD-BBE0-6CE1ECC5D2C4}"/>
                  </a:ext>
                </a:extLst>
              </p:cNvPr>
              <p:cNvPicPr/>
              <p:nvPr/>
            </p:nvPicPr>
            <p:blipFill>
              <a:blip r:embed="rId181"/>
              <a:stretch>
                <a:fillRect/>
              </a:stretch>
            </p:blipFill>
            <p:spPr>
              <a:xfrm>
                <a:off x="9026293" y="842592"/>
                <a:ext cx="133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8459" name="Freihand 488458">
                <a:extLst>
                  <a:ext uri="{FF2B5EF4-FFF2-40B4-BE49-F238E27FC236}">
                    <a16:creationId xmlns:a16="http://schemas.microsoft.com/office/drawing/2014/main" id="{580E1B81-0D03-4B47-99AA-D60276317E87}"/>
                  </a:ext>
                </a:extLst>
              </p14:cNvPr>
              <p14:cNvContentPartPr/>
              <p14:nvPr/>
            </p14:nvContentPartPr>
            <p14:xfrm>
              <a:off x="9089293" y="953832"/>
              <a:ext cx="83520" cy="38160"/>
            </p14:xfrm>
          </p:contentPart>
        </mc:Choice>
        <mc:Fallback xmlns="">
          <p:pic>
            <p:nvPicPr>
              <p:cNvPr id="488459" name="Freihand 488458">
                <a:extLst>
                  <a:ext uri="{FF2B5EF4-FFF2-40B4-BE49-F238E27FC236}">
                    <a16:creationId xmlns:a16="http://schemas.microsoft.com/office/drawing/2014/main" id="{580E1B81-0D03-4B47-99AA-D60276317E87}"/>
                  </a:ext>
                </a:extLst>
              </p:cNvPr>
              <p:cNvPicPr/>
              <p:nvPr/>
            </p:nvPicPr>
            <p:blipFill>
              <a:blip r:embed="rId183"/>
              <a:stretch>
                <a:fillRect/>
              </a:stretch>
            </p:blipFill>
            <p:spPr>
              <a:xfrm>
                <a:off x="9084973" y="949512"/>
                <a:ext cx="92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8460" name="Freihand 488459">
                <a:extLst>
                  <a:ext uri="{FF2B5EF4-FFF2-40B4-BE49-F238E27FC236}">
                    <a16:creationId xmlns:a16="http://schemas.microsoft.com/office/drawing/2014/main" id="{DB7F9E25-75FC-4AE3-95A7-C0D5636ED648}"/>
                  </a:ext>
                </a:extLst>
              </p14:cNvPr>
              <p14:cNvContentPartPr/>
              <p14:nvPr/>
            </p14:nvContentPartPr>
            <p14:xfrm>
              <a:off x="9175693" y="946632"/>
              <a:ext cx="169920" cy="58320"/>
            </p14:xfrm>
          </p:contentPart>
        </mc:Choice>
        <mc:Fallback xmlns="">
          <p:pic>
            <p:nvPicPr>
              <p:cNvPr id="488460" name="Freihand 488459">
                <a:extLst>
                  <a:ext uri="{FF2B5EF4-FFF2-40B4-BE49-F238E27FC236}">
                    <a16:creationId xmlns:a16="http://schemas.microsoft.com/office/drawing/2014/main" id="{DB7F9E25-75FC-4AE3-95A7-C0D5636ED648}"/>
                  </a:ext>
                </a:extLst>
              </p:cNvPr>
              <p:cNvPicPr/>
              <p:nvPr/>
            </p:nvPicPr>
            <p:blipFill>
              <a:blip r:embed="rId185"/>
              <a:stretch>
                <a:fillRect/>
              </a:stretch>
            </p:blipFill>
            <p:spPr>
              <a:xfrm>
                <a:off x="9171373" y="942312"/>
                <a:ext cx="178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8461" name="Freihand 488460">
                <a:extLst>
                  <a:ext uri="{FF2B5EF4-FFF2-40B4-BE49-F238E27FC236}">
                    <a16:creationId xmlns:a16="http://schemas.microsoft.com/office/drawing/2014/main" id="{5039B5F7-F1BF-48E8-83F6-2BA4C75CFB70}"/>
                  </a:ext>
                </a:extLst>
              </p14:cNvPr>
              <p14:cNvContentPartPr/>
              <p14:nvPr/>
            </p14:nvContentPartPr>
            <p14:xfrm>
              <a:off x="9401413" y="927912"/>
              <a:ext cx="19440" cy="68040"/>
            </p14:xfrm>
          </p:contentPart>
        </mc:Choice>
        <mc:Fallback xmlns="">
          <p:pic>
            <p:nvPicPr>
              <p:cNvPr id="488461" name="Freihand 488460">
                <a:extLst>
                  <a:ext uri="{FF2B5EF4-FFF2-40B4-BE49-F238E27FC236}">
                    <a16:creationId xmlns:a16="http://schemas.microsoft.com/office/drawing/2014/main" id="{5039B5F7-F1BF-48E8-83F6-2BA4C75CFB70}"/>
                  </a:ext>
                </a:extLst>
              </p:cNvPr>
              <p:cNvPicPr/>
              <p:nvPr/>
            </p:nvPicPr>
            <p:blipFill>
              <a:blip r:embed="rId187"/>
              <a:stretch>
                <a:fillRect/>
              </a:stretch>
            </p:blipFill>
            <p:spPr>
              <a:xfrm>
                <a:off x="9397093" y="923592"/>
                <a:ext cx="2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88462" name="Freihand 488461">
                <a:extLst>
                  <a:ext uri="{FF2B5EF4-FFF2-40B4-BE49-F238E27FC236}">
                    <a16:creationId xmlns:a16="http://schemas.microsoft.com/office/drawing/2014/main" id="{EBAFE84F-6992-4793-BC07-E99EA2B06C24}"/>
                  </a:ext>
                </a:extLst>
              </p14:cNvPr>
              <p14:cNvContentPartPr/>
              <p14:nvPr/>
            </p14:nvContentPartPr>
            <p14:xfrm>
              <a:off x="9464773" y="817032"/>
              <a:ext cx="88560" cy="188280"/>
            </p14:xfrm>
          </p:contentPart>
        </mc:Choice>
        <mc:Fallback xmlns="">
          <p:pic>
            <p:nvPicPr>
              <p:cNvPr id="488462" name="Freihand 488461">
                <a:extLst>
                  <a:ext uri="{FF2B5EF4-FFF2-40B4-BE49-F238E27FC236}">
                    <a16:creationId xmlns:a16="http://schemas.microsoft.com/office/drawing/2014/main" id="{EBAFE84F-6992-4793-BC07-E99EA2B06C24}"/>
                  </a:ext>
                </a:extLst>
              </p:cNvPr>
              <p:cNvPicPr/>
              <p:nvPr/>
            </p:nvPicPr>
            <p:blipFill>
              <a:blip r:embed="rId189"/>
              <a:stretch>
                <a:fillRect/>
              </a:stretch>
            </p:blipFill>
            <p:spPr>
              <a:xfrm>
                <a:off x="9460453" y="812712"/>
                <a:ext cx="97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88464" name="Freihand 488463">
                <a:extLst>
                  <a:ext uri="{FF2B5EF4-FFF2-40B4-BE49-F238E27FC236}">
                    <a16:creationId xmlns:a16="http://schemas.microsoft.com/office/drawing/2014/main" id="{A8EBF05D-B996-41DB-A17B-B9122225940D}"/>
                  </a:ext>
                </a:extLst>
              </p14:cNvPr>
              <p14:cNvContentPartPr/>
              <p14:nvPr/>
            </p14:nvContentPartPr>
            <p14:xfrm>
              <a:off x="9389173" y="781032"/>
              <a:ext cx="17640" cy="234000"/>
            </p14:xfrm>
          </p:contentPart>
        </mc:Choice>
        <mc:Fallback xmlns="">
          <p:pic>
            <p:nvPicPr>
              <p:cNvPr id="488464" name="Freihand 488463">
                <a:extLst>
                  <a:ext uri="{FF2B5EF4-FFF2-40B4-BE49-F238E27FC236}">
                    <a16:creationId xmlns:a16="http://schemas.microsoft.com/office/drawing/2014/main" id="{A8EBF05D-B996-41DB-A17B-B9122225940D}"/>
                  </a:ext>
                </a:extLst>
              </p:cNvPr>
              <p:cNvPicPr/>
              <p:nvPr/>
            </p:nvPicPr>
            <p:blipFill>
              <a:blip r:embed="rId191"/>
              <a:stretch>
                <a:fillRect/>
              </a:stretch>
            </p:blipFill>
            <p:spPr>
              <a:xfrm>
                <a:off x="9384853" y="776712"/>
                <a:ext cx="26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88465" name="Freihand 488464">
                <a:extLst>
                  <a:ext uri="{FF2B5EF4-FFF2-40B4-BE49-F238E27FC236}">
                    <a16:creationId xmlns:a16="http://schemas.microsoft.com/office/drawing/2014/main" id="{3D54DF38-704D-4811-B0C4-0731E56BC49B}"/>
                  </a:ext>
                </a:extLst>
              </p14:cNvPr>
              <p14:cNvContentPartPr/>
              <p14:nvPr/>
            </p14:nvContentPartPr>
            <p14:xfrm>
              <a:off x="9457933" y="846192"/>
              <a:ext cx="33120" cy="162720"/>
            </p14:xfrm>
          </p:contentPart>
        </mc:Choice>
        <mc:Fallback xmlns="">
          <p:pic>
            <p:nvPicPr>
              <p:cNvPr id="488465" name="Freihand 488464">
                <a:extLst>
                  <a:ext uri="{FF2B5EF4-FFF2-40B4-BE49-F238E27FC236}">
                    <a16:creationId xmlns:a16="http://schemas.microsoft.com/office/drawing/2014/main" id="{3D54DF38-704D-4811-B0C4-0731E56BC49B}"/>
                  </a:ext>
                </a:extLst>
              </p:cNvPr>
              <p:cNvPicPr/>
              <p:nvPr/>
            </p:nvPicPr>
            <p:blipFill>
              <a:blip r:embed="rId193"/>
              <a:stretch>
                <a:fillRect/>
              </a:stretch>
            </p:blipFill>
            <p:spPr>
              <a:xfrm>
                <a:off x="9453613" y="841872"/>
                <a:ext cx="41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8466" name="Freihand 488465">
                <a:extLst>
                  <a:ext uri="{FF2B5EF4-FFF2-40B4-BE49-F238E27FC236}">
                    <a16:creationId xmlns:a16="http://schemas.microsoft.com/office/drawing/2014/main" id="{D087BABF-C01D-4089-8ADC-EFD5B4D84D8E}"/>
                  </a:ext>
                </a:extLst>
              </p14:cNvPr>
              <p14:cNvContentPartPr/>
              <p14:nvPr/>
            </p14:nvContentPartPr>
            <p14:xfrm>
              <a:off x="9487093" y="785352"/>
              <a:ext cx="8640" cy="8640"/>
            </p14:xfrm>
          </p:contentPart>
        </mc:Choice>
        <mc:Fallback xmlns="">
          <p:pic>
            <p:nvPicPr>
              <p:cNvPr id="488466" name="Freihand 488465">
                <a:extLst>
                  <a:ext uri="{FF2B5EF4-FFF2-40B4-BE49-F238E27FC236}">
                    <a16:creationId xmlns:a16="http://schemas.microsoft.com/office/drawing/2014/main" id="{D087BABF-C01D-4089-8ADC-EFD5B4D84D8E}"/>
                  </a:ext>
                </a:extLst>
              </p:cNvPr>
              <p:cNvPicPr/>
              <p:nvPr/>
            </p:nvPicPr>
            <p:blipFill>
              <a:blip r:embed="rId195"/>
              <a:stretch>
                <a:fillRect/>
              </a:stretch>
            </p:blipFill>
            <p:spPr>
              <a:xfrm>
                <a:off x="9482773" y="781032"/>
                <a:ext cx="17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88467" name="Freihand 488466">
                <a:extLst>
                  <a:ext uri="{FF2B5EF4-FFF2-40B4-BE49-F238E27FC236}">
                    <a16:creationId xmlns:a16="http://schemas.microsoft.com/office/drawing/2014/main" id="{92DDB20D-9C09-467A-A753-BBCDB76CBC50}"/>
                  </a:ext>
                </a:extLst>
              </p14:cNvPr>
              <p14:cNvContentPartPr/>
              <p14:nvPr/>
            </p14:nvContentPartPr>
            <p14:xfrm>
              <a:off x="9520213" y="882192"/>
              <a:ext cx="180000" cy="108000"/>
            </p14:xfrm>
          </p:contentPart>
        </mc:Choice>
        <mc:Fallback xmlns="">
          <p:pic>
            <p:nvPicPr>
              <p:cNvPr id="488467" name="Freihand 488466">
                <a:extLst>
                  <a:ext uri="{FF2B5EF4-FFF2-40B4-BE49-F238E27FC236}">
                    <a16:creationId xmlns:a16="http://schemas.microsoft.com/office/drawing/2014/main" id="{92DDB20D-9C09-467A-A753-BBCDB76CBC50}"/>
                  </a:ext>
                </a:extLst>
              </p:cNvPr>
              <p:cNvPicPr/>
              <p:nvPr/>
            </p:nvPicPr>
            <p:blipFill>
              <a:blip r:embed="rId197"/>
              <a:stretch>
                <a:fillRect/>
              </a:stretch>
            </p:blipFill>
            <p:spPr>
              <a:xfrm>
                <a:off x="9515893" y="877872"/>
                <a:ext cx="188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88468" name="Freihand 488467">
                <a:extLst>
                  <a:ext uri="{FF2B5EF4-FFF2-40B4-BE49-F238E27FC236}">
                    <a16:creationId xmlns:a16="http://schemas.microsoft.com/office/drawing/2014/main" id="{25D6A795-3CBC-4368-B0A1-BE66C9880A5A}"/>
                  </a:ext>
                </a:extLst>
              </p14:cNvPr>
              <p14:cNvContentPartPr/>
              <p14:nvPr/>
            </p14:nvContentPartPr>
            <p14:xfrm>
              <a:off x="9657733" y="888672"/>
              <a:ext cx="45360" cy="118080"/>
            </p14:xfrm>
          </p:contentPart>
        </mc:Choice>
        <mc:Fallback xmlns="">
          <p:pic>
            <p:nvPicPr>
              <p:cNvPr id="488468" name="Freihand 488467">
                <a:extLst>
                  <a:ext uri="{FF2B5EF4-FFF2-40B4-BE49-F238E27FC236}">
                    <a16:creationId xmlns:a16="http://schemas.microsoft.com/office/drawing/2014/main" id="{25D6A795-3CBC-4368-B0A1-BE66C9880A5A}"/>
                  </a:ext>
                </a:extLst>
              </p:cNvPr>
              <p:cNvPicPr/>
              <p:nvPr/>
            </p:nvPicPr>
            <p:blipFill>
              <a:blip r:embed="rId199"/>
              <a:stretch>
                <a:fillRect/>
              </a:stretch>
            </p:blipFill>
            <p:spPr>
              <a:xfrm>
                <a:off x="9653413" y="884352"/>
                <a:ext cx="54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88469" name="Freihand 488468">
                <a:extLst>
                  <a:ext uri="{FF2B5EF4-FFF2-40B4-BE49-F238E27FC236}">
                    <a16:creationId xmlns:a16="http://schemas.microsoft.com/office/drawing/2014/main" id="{60E536DB-FF4B-4EA6-B6CC-A2FE1809BD9B}"/>
                  </a:ext>
                </a:extLst>
              </p14:cNvPr>
              <p14:cNvContentPartPr/>
              <p14:nvPr/>
            </p14:nvContentPartPr>
            <p14:xfrm>
              <a:off x="9754213" y="898032"/>
              <a:ext cx="33480" cy="103320"/>
            </p14:xfrm>
          </p:contentPart>
        </mc:Choice>
        <mc:Fallback xmlns="">
          <p:pic>
            <p:nvPicPr>
              <p:cNvPr id="488469" name="Freihand 488468">
                <a:extLst>
                  <a:ext uri="{FF2B5EF4-FFF2-40B4-BE49-F238E27FC236}">
                    <a16:creationId xmlns:a16="http://schemas.microsoft.com/office/drawing/2014/main" id="{60E536DB-FF4B-4EA6-B6CC-A2FE1809BD9B}"/>
                  </a:ext>
                </a:extLst>
              </p:cNvPr>
              <p:cNvPicPr/>
              <p:nvPr/>
            </p:nvPicPr>
            <p:blipFill>
              <a:blip r:embed="rId201"/>
              <a:stretch>
                <a:fillRect/>
              </a:stretch>
            </p:blipFill>
            <p:spPr>
              <a:xfrm>
                <a:off x="9749893" y="893712"/>
                <a:ext cx="42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88470" name="Freihand 488469">
                <a:extLst>
                  <a:ext uri="{FF2B5EF4-FFF2-40B4-BE49-F238E27FC236}">
                    <a16:creationId xmlns:a16="http://schemas.microsoft.com/office/drawing/2014/main" id="{660E6568-32CD-4881-A1F4-A815DEC981B8}"/>
                  </a:ext>
                </a:extLst>
              </p14:cNvPr>
              <p14:cNvContentPartPr/>
              <p14:nvPr/>
            </p14:nvContentPartPr>
            <p14:xfrm>
              <a:off x="9804613" y="905232"/>
              <a:ext cx="152280" cy="76320"/>
            </p14:xfrm>
          </p:contentPart>
        </mc:Choice>
        <mc:Fallback xmlns="">
          <p:pic>
            <p:nvPicPr>
              <p:cNvPr id="488470" name="Freihand 488469">
                <a:extLst>
                  <a:ext uri="{FF2B5EF4-FFF2-40B4-BE49-F238E27FC236}">
                    <a16:creationId xmlns:a16="http://schemas.microsoft.com/office/drawing/2014/main" id="{660E6568-32CD-4881-A1F4-A815DEC981B8}"/>
                  </a:ext>
                </a:extLst>
              </p:cNvPr>
              <p:cNvPicPr/>
              <p:nvPr/>
            </p:nvPicPr>
            <p:blipFill>
              <a:blip r:embed="rId203"/>
              <a:stretch>
                <a:fillRect/>
              </a:stretch>
            </p:blipFill>
            <p:spPr>
              <a:xfrm>
                <a:off x="9800293" y="900912"/>
                <a:ext cx="160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88471" name="Freihand 488470">
                <a:extLst>
                  <a:ext uri="{FF2B5EF4-FFF2-40B4-BE49-F238E27FC236}">
                    <a16:creationId xmlns:a16="http://schemas.microsoft.com/office/drawing/2014/main" id="{5C867DB4-2B8D-4294-92FB-6BDCBAA85D01}"/>
                  </a:ext>
                </a:extLst>
              </p14:cNvPr>
              <p14:cNvContentPartPr/>
              <p14:nvPr/>
            </p14:nvContentPartPr>
            <p14:xfrm>
              <a:off x="9853933" y="768072"/>
              <a:ext cx="3240" cy="22680"/>
            </p14:xfrm>
          </p:contentPart>
        </mc:Choice>
        <mc:Fallback xmlns="">
          <p:pic>
            <p:nvPicPr>
              <p:cNvPr id="488471" name="Freihand 488470">
                <a:extLst>
                  <a:ext uri="{FF2B5EF4-FFF2-40B4-BE49-F238E27FC236}">
                    <a16:creationId xmlns:a16="http://schemas.microsoft.com/office/drawing/2014/main" id="{5C867DB4-2B8D-4294-92FB-6BDCBAA85D01}"/>
                  </a:ext>
                </a:extLst>
              </p:cNvPr>
              <p:cNvPicPr/>
              <p:nvPr/>
            </p:nvPicPr>
            <p:blipFill>
              <a:blip r:embed="rId205"/>
              <a:stretch>
                <a:fillRect/>
              </a:stretch>
            </p:blipFill>
            <p:spPr>
              <a:xfrm>
                <a:off x="9849613" y="763752"/>
                <a:ext cx="11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88473" name="Freihand 488472">
                <a:extLst>
                  <a:ext uri="{FF2B5EF4-FFF2-40B4-BE49-F238E27FC236}">
                    <a16:creationId xmlns:a16="http://schemas.microsoft.com/office/drawing/2014/main" id="{ED519B1F-0B99-4170-BAC6-8350B2087D24}"/>
                  </a:ext>
                </a:extLst>
              </p14:cNvPr>
              <p14:cNvContentPartPr/>
              <p14:nvPr/>
            </p14:nvContentPartPr>
            <p14:xfrm>
              <a:off x="9990013" y="790392"/>
              <a:ext cx="155160" cy="186840"/>
            </p14:xfrm>
          </p:contentPart>
        </mc:Choice>
        <mc:Fallback xmlns="">
          <p:pic>
            <p:nvPicPr>
              <p:cNvPr id="488473" name="Freihand 488472">
                <a:extLst>
                  <a:ext uri="{FF2B5EF4-FFF2-40B4-BE49-F238E27FC236}">
                    <a16:creationId xmlns:a16="http://schemas.microsoft.com/office/drawing/2014/main" id="{ED519B1F-0B99-4170-BAC6-8350B2087D24}"/>
                  </a:ext>
                </a:extLst>
              </p:cNvPr>
              <p:cNvPicPr/>
              <p:nvPr/>
            </p:nvPicPr>
            <p:blipFill>
              <a:blip r:embed="rId207"/>
              <a:stretch>
                <a:fillRect/>
              </a:stretch>
            </p:blipFill>
            <p:spPr>
              <a:xfrm>
                <a:off x="9985693" y="786072"/>
                <a:ext cx="163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88474" name="Freihand 488473">
                <a:extLst>
                  <a:ext uri="{FF2B5EF4-FFF2-40B4-BE49-F238E27FC236}">
                    <a16:creationId xmlns:a16="http://schemas.microsoft.com/office/drawing/2014/main" id="{37B69ADF-3ADE-4F6D-8872-DE6ADDE70F96}"/>
                  </a:ext>
                </a:extLst>
              </p14:cNvPr>
              <p14:cNvContentPartPr/>
              <p14:nvPr/>
            </p14:nvContentPartPr>
            <p14:xfrm>
              <a:off x="10117453" y="772752"/>
              <a:ext cx="32040" cy="51480"/>
            </p14:xfrm>
          </p:contentPart>
        </mc:Choice>
        <mc:Fallback xmlns="">
          <p:pic>
            <p:nvPicPr>
              <p:cNvPr id="488474" name="Freihand 488473">
                <a:extLst>
                  <a:ext uri="{FF2B5EF4-FFF2-40B4-BE49-F238E27FC236}">
                    <a16:creationId xmlns:a16="http://schemas.microsoft.com/office/drawing/2014/main" id="{37B69ADF-3ADE-4F6D-8872-DE6ADDE70F96}"/>
                  </a:ext>
                </a:extLst>
              </p:cNvPr>
              <p:cNvPicPr/>
              <p:nvPr/>
            </p:nvPicPr>
            <p:blipFill>
              <a:blip r:embed="rId209"/>
              <a:stretch>
                <a:fillRect/>
              </a:stretch>
            </p:blipFill>
            <p:spPr>
              <a:xfrm>
                <a:off x="10113133" y="768432"/>
                <a:ext cx="40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88475" name="Freihand 488474">
                <a:extLst>
                  <a:ext uri="{FF2B5EF4-FFF2-40B4-BE49-F238E27FC236}">
                    <a16:creationId xmlns:a16="http://schemas.microsoft.com/office/drawing/2014/main" id="{EB8B55A1-8D07-4EAB-9355-119B954945B8}"/>
                  </a:ext>
                </a:extLst>
              </p14:cNvPr>
              <p14:cNvContentPartPr/>
              <p14:nvPr/>
            </p14:nvContentPartPr>
            <p14:xfrm>
              <a:off x="10200253" y="800472"/>
              <a:ext cx="310680" cy="161640"/>
            </p14:xfrm>
          </p:contentPart>
        </mc:Choice>
        <mc:Fallback xmlns="">
          <p:pic>
            <p:nvPicPr>
              <p:cNvPr id="488475" name="Freihand 488474">
                <a:extLst>
                  <a:ext uri="{FF2B5EF4-FFF2-40B4-BE49-F238E27FC236}">
                    <a16:creationId xmlns:a16="http://schemas.microsoft.com/office/drawing/2014/main" id="{EB8B55A1-8D07-4EAB-9355-119B954945B8}"/>
                  </a:ext>
                </a:extLst>
              </p:cNvPr>
              <p:cNvPicPr/>
              <p:nvPr/>
            </p:nvPicPr>
            <p:blipFill>
              <a:blip r:embed="rId211"/>
              <a:stretch>
                <a:fillRect/>
              </a:stretch>
            </p:blipFill>
            <p:spPr>
              <a:xfrm>
                <a:off x="10195933" y="796152"/>
                <a:ext cx="319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88481" name="Freihand 488480">
                <a:extLst>
                  <a:ext uri="{FF2B5EF4-FFF2-40B4-BE49-F238E27FC236}">
                    <a16:creationId xmlns:a16="http://schemas.microsoft.com/office/drawing/2014/main" id="{9ED0D345-C516-4489-B512-FCA751D8FBA2}"/>
                  </a:ext>
                </a:extLst>
              </p14:cNvPr>
              <p14:cNvContentPartPr/>
              <p14:nvPr/>
            </p14:nvContentPartPr>
            <p14:xfrm>
              <a:off x="7782853" y="1222392"/>
              <a:ext cx="283680" cy="126720"/>
            </p14:xfrm>
          </p:contentPart>
        </mc:Choice>
        <mc:Fallback xmlns="">
          <p:pic>
            <p:nvPicPr>
              <p:cNvPr id="488481" name="Freihand 488480">
                <a:extLst>
                  <a:ext uri="{FF2B5EF4-FFF2-40B4-BE49-F238E27FC236}">
                    <a16:creationId xmlns:a16="http://schemas.microsoft.com/office/drawing/2014/main" id="{9ED0D345-C516-4489-B512-FCA751D8FBA2}"/>
                  </a:ext>
                </a:extLst>
              </p:cNvPr>
              <p:cNvPicPr/>
              <p:nvPr/>
            </p:nvPicPr>
            <p:blipFill>
              <a:blip r:embed="rId213"/>
              <a:stretch>
                <a:fillRect/>
              </a:stretch>
            </p:blipFill>
            <p:spPr>
              <a:xfrm>
                <a:off x="7778533" y="1218072"/>
                <a:ext cx="292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88482" name="Freihand 488481">
                <a:extLst>
                  <a:ext uri="{FF2B5EF4-FFF2-40B4-BE49-F238E27FC236}">
                    <a16:creationId xmlns:a16="http://schemas.microsoft.com/office/drawing/2014/main" id="{B32EFA62-E5BB-4CA3-9211-ADD0B7A00C06}"/>
                  </a:ext>
                </a:extLst>
              </p14:cNvPr>
              <p14:cNvContentPartPr/>
              <p14:nvPr/>
            </p14:nvContentPartPr>
            <p14:xfrm>
              <a:off x="7877893" y="1161192"/>
              <a:ext cx="34920" cy="133920"/>
            </p14:xfrm>
          </p:contentPart>
        </mc:Choice>
        <mc:Fallback xmlns="">
          <p:pic>
            <p:nvPicPr>
              <p:cNvPr id="488482" name="Freihand 488481">
                <a:extLst>
                  <a:ext uri="{FF2B5EF4-FFF2-40B4-BE49-F238E27FC236}">
                    <a16:creationId xmlns:a16="http://schemas.microsoft.com/office/drawing/2014/main" id="{B32EFA62-E5BB-4CA3-9211-ADD0B7A00C06}"/>
                  </a:ext>
                </a:extLst>
              </p:cNvPr>
              <p:cNvPicPr/>
              <p:nvPr/>
            </p:nvPicPr>
            <p:blipFill>
              <a:blip r:embed="rId215"/>
              <a:stretch>
                <a:fillRect/>
              </a:stretch>
            </p:blipFill>
            <p:spPr>
              <a:xfrm>
                <a:off x="7873573" y="1156872"/>
                <a:ext cx="43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88486" name="Freihand 488485">
                <a:extLst>
                  <a:ext uri="{FF2B5EF4-FFF2-40B4-BE49-F238E27FC236}">
                    <a16:creationId xmlns:a16="http://schemas.microsoft.com/office/drawing/2014/main" id="{E44FF727-E54A-432C-8531-F9CC848F6751}"/>
                  </a:ext>
                </a:extLst>
              </p14:cNvPr>
              <p14:cNvContentPartPr/>
              <p14:nvPr/>
            </p14:nvContentPartPr>
            <p14:xfrm>
              <a:off x="8249053" y="1173072"/>
              <a:ext cx="191160" cy="155520"/>
            </p14:xfrm>
          </p:contentPart>
        </mc:Choice>
        <mc:Fallback xmlns="">
          <p:pic>
            <p:nvPicPr>
              <p:cNvPr id="488486" name="Freihand 488485">
                <a:extLst>
                  <a:ext uri="{FF2B5EF4-FFF2-40B4-BE49-F238E27FC236}">
                    <a16:creationId xmlns:a16="http://schemas.microsoft.com/office/drawing/2014/main" id="{E44FF727-E54A-432C-8531-F9CC848F6751}"/>
                  </a:ext>
                </a:extLst>
              </p:cNvPr>
              <p:cNvPicPr/>
              <p:nvPr/>
            </p:nvPicPr>
            <p:blipFill>
              <a:blip r:embed="rId217"/>
              <a:stretch>
                <a:fillRect/>
              </a:stretch>
            </p:blipFill>
            <p:spPr>
              <a:xfrm>
                <a:off x="8244733" y="1168752"/>
                <a:ext cx="199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8487" name="Freihand 488486">
                <a:extLst>
                  <a:ext uri="{FF2B5EF4-FFF2-40B4-BE49-F238E27FC236}">
                    <a16:creationId xmlns:a16="http://schemas.microsoft.com/office/drawing/2014/main" id="{FA6069CF-594C-4179-925D-73FE5F1F6171}"/>
                  </a:ext>
                </a:extLst>
              </p14:cNvPr>
              <p14:cNvContentPartPr/>
              <p14:nvPr/>
            </p14:nvContentPartPr>
            <p14:xfrm>
              <a:off x="8400973" y="1129512"/>
              <a:ext cx="165240" cy="173880"/>
            </p14:xfrm>
          </p:contentPart>
        </mc:Choice>
        <mc:Fallback xmlns="">
          <p:pic>
            <p:nvPicPr>
              <p:cNvPr id="488487" name="Freihand 488486">
                <a:extLst>
                  <a:ext uri="{FF2B5EF4-FFF2-40B4-BE49-F238E27FC236}">
                    <a16:creationId xmlns:a16="http://schemas.microsoft.com/office/drawing/2014/main" id="{FA6069CF-594C-4179-925D-73FE5F1F6171}"/>
                  </a:ext>
                </a:extLst>
              </p:cNvPr>
              <p:cNvPicPr/>
              <p:nvPr/>
            </p:nvPicPr>
            <p:blipFill>
              <a:blip r:embed="rId219"/>
              <a:stretch>
                <a:fillRect/>
              </a:stretch>
            </p:blipFill>
            <p:spPr>
              <a:xfrm>
                <a:off x="8396653" y="1125192"/>
                <a:ext cx="173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88488" name="Freihand 488487">
                <a:extLst>
                  <a:ext uri="{FF2B5EF4-FFF2-40B4-BE49-F238E27FC236}">
                    <a16:creationId xmlns:a16="http://schemas.microsoft.com/office/drawing/2014/main" id="{EB98F164-CF02-4648-B10D-2F8C62A24F94}"/>
                  </a:ext>
                </a:extLst>
              </p14:cNvPr>
              <p14:cNvContentPartPr/>
              <p14:nvPr/>
            </p14:nvContentPartPr>
            <p14:xfrm>
              <a:off x="8613013" y="1125192"/>
              <a:ext cx="186840" cy="152280"/>
            </p14:xfrm>
          </p:contentPart>
        </mc:Choice>
        <mc:Fallback xmlns="">
          <p:pic>
            <p:nvPicPr>
              <p:cNvPr id="488488" name="Freihand 488487">
                <a:extLst>
                  <a:ext uri="{FF2B5EF4-FFF2-40B4-BE49-F238E27FC236}">
                    <a16:creationId xmlns:a16="http://schemas.microsoft.com/office/drawing/2014/main" id="{EB98F164-CF02-4648-B10D-2F8C62A24F94}"/>
                  </a:ext>
                </a:extLst>
              </p:cNvPr>
              <p:cNvPicPr/>
              <p:nvPr/>
            </p:nvPicPr>
            <p:blipFill>
              <a:blip r:embed="rId221"/>
              <a:stretch>
                <a:fillRect/>
              </a:stretch>
            </p:blipFill>
            <p:spPr>
              <a:xfrm>
                <a:off x="8608693" y="1120872"/>
                <a:ext cx="195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88489" name="Freihand 488488">
                <a:extLst>
                  <a:ext uri="{FF2B5EF4-FFF2-40B4-BE49-F238E27FC236}">
                    <a16:creationId xmlns:a16="http://schemas.microsoft.com/office/drawing/2014/main" id="{110495D0-94D3-4B22-8FFE-54F598FA672A}"/>
                  </a:ext>
                </a:extLst>
              </p14:cNvPr>
              <p14:cNvContentPartPr/>
              <p14:nvPr/>
            </p14:nvContentPartPr>
            <p14:xfrm>
              <a:off x="8751253" y="1165872"/>
              <a:ext cx="35280" cy="15120"/>
            </p14:xfrm>
          </p:contentPart>
        </mc:Choice>
        <mc:Fallback xmlns="">
          <p:pic>
            <p:nvPicPr>
              <p:cNvPr id="488489" name="Freihand 488488">
                <a:extLst>
                  <a:ext uri="{FF2B5EF4-FFF2-40B4-BE49-F238E27FC236}">
                    <a16:creationId xmlns:a16="http://schemas.microsoft.com/office/drawing/2014/main" id="{110495D0-94D3-4B22-8FFE-54F598FA672A}"/>
                  </a:ext>
                </a:extLst>
              </p:cNvPr>
              <p:cNvPicPr/>
              <p:nvPr/>
            </p:nvPicPr>
            <p:blipFill>
              <a:blip r:embed="rId223"/>
              <a:stretch>
                <a:fillRect/>
              </a:stretch>
            </p:blipFill>
            <p:spPr>
              <a:xfrm>
                <a:off x="8746933" y="1161552"/>
                <a:ext cx="43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88490" name="Freihand 488489">
                <a:extLst>
                  <a:ext uri="{FF2B5EF4-FFF2-40B4-BE49-F238E27FC236}">
                    <a16:creationId xmlns:a16="http://schemas.microsoft.com/office/drawing/2014/main" id="{73CEC87C-D5FC-481E-9C58-8D89344E792D}"/>
                  </a:ext>
                </a:extLst>
              </p14:cNvPr>
              <p14:cNvContentPartPr/>
              <p14:nvPr/>
            </p14:nvContentPartPr>
            <p14:xfrm>
              <a:off x="8829013" y="1184232"/>
              <a:ext cx="63360" cy="101160"/>
            </p14:xfrm>
          </p:contentPart>
        </mc:Choice>
        <mc:Fallback xmlns="">
          <p:pic>
            <p:nvPicPr>
              <p:cNvPr id="488490" name="Freihand 488489">
                <a:extLst>
                  <a:ext uri="{FF2B5EF4-FFF2-40B4-BE49-F238E27FC236}">
                    <a16:creationId xmlns:a16="http://schemas.microsoft.com/office/drawing/2014/main" id="{73CEC87C-D5FC-481E-9C58-8D89344E792D}"/>
                  </a:ext>
                </a:extLst>
              </p:cNvPr>
              <p:cNvPicPr/>
              <p:nvPr/>
            </p:nvPicPr>
            <p:blipFill>
              <a:blip r:embed="rId225"/>
              <a:stretch>
                <a:fillRect/>
              </a:stretch>
            </p:blipFill>
            <p:spPr>
              <a:xfrm>
                <a:off x="8824693" y="1179912"/>
                <a:ext cx="72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88491" name="Freihand 488490">
                <a:extLst>
                  <a:ext uri="{FF2B5EF4-FFF2-40B4-BE49-F238E27FC236}">
                    <a16:creationId xmlns:a16="http://schemas.microsoft.com/office/drawing/2014/main" id="{C11C310D-AF2A-4A40-A0A1-66B048C1310E}"/>
                  </a:ext>
                </a:extLst>
              </p14:cNvPr>
              <p14:cNvContentPartPr/>
              <p14:nvPr/>
            </p14:nvContentPartPr>
            <p14:xfrm>
              <a:off x="8937733" y="1114392"/>
              <a:ext cx="69120" cy="159120"/>
            </p14:xfrm>
          </p:contentPart>
        </mc:Choice>
        <mc:Fallback xmlns="">
          <p:pic>
            <p:nvPicPr>
              <p:cNvPr id="488491" name="Freihand 488490">
                <a:extLst>
                  <a:ext uri="{FF2B5EF4-FFF2-40B4-BE49-F238E27FC236}">
                    <a16:creationId xmlns:a16="http://schemas.microsoft.com/office/drawing/2014/main" id="{C11C310D-AF2A-4A40-A0A1-66B048C1310E}"/>
                  </a:ext>
                </a:extLst>
              </p:cNvPr>
              <p:cNvPicPr/>
              <p:nvPr/>
            </p:nvPicPr>
            <p:blipFill>
              <a:blip r:embed="rId227"/>
              <a:stretch>
                <a:fillRect/>
              </a:stretch>
            </p:blipFill>
            <p:spPr>
              <a:xfrm>
                <a:off x="8933413" y="1110072"/>
                <a:ext cx="77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88492" name="Freihand 488491">
                <a:extLst>
                  <a:ext uri="{FF2B5EF4-FFF2-40B4-BE49-F238E27FC236}">
                    <a16:creationId xmlns:a16="http://schemas.microsoft.com/office/drawing/2014/main" id="{5BAB6D8E-F760-4316-A8DB-149681D9D57B}"/>
                  </a:ext>
                </a:extLst>
              </p14:cNvPr>
              <p14:cNvContentPartPr/>
              <p14:nvPr/>
            </p14:nvContentPartPr>
            <p14:xfrm>
              <a:off x="9010453" y="1196832"/>
              <a:ext cx="111600" cy="82080"/>
            </p14:xfrm>
          </p:contentPart>
        </mc:Choice>
        <mc:Fallback xmlns="">
          <p:pic>
            <p:nvPicPr>
              <p:cNvPr id="488492" name="Freihand 488491">
                <a:extLst>
                  <a:ext uri="{FF2B5EF4-FFF2-40B4-BE49-F238E27FC236}">
                    <a16:creationId xmlns:a16="http://schemas.microsoft.com/office/drawing/2014/main" id="{5BAB6D8E-F760-4316-A8DB-149681D9D57B}"/>
                  </a:ext>
                </a:extLst>
              </p:cNvPr>
              <p:cNvPicPr/>
              <p:nvPr/>
            </p:nvPicPr>
            <p:blipFill>
              <a:blip r:embed="rId229"/>
              <a:stretch>
                <a:fillRect/>
              </a:stretch>
            </p:blipFill>
            <p:spPr>
              <a:xfrm>
                <a:off x="9006133" y="1192512"/>
                <a:ext cx="120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88493" name="Freihand 488492">
                <a:extLst>
                  <a:ext uri="{FF2B5EF4-FFF2-40B4-BE49-F238E27FC236}">
                    <a16:creationId xmlns:a16="http://schemas.microsoft.com/office/drawing/2014/main" id="{C43D71E7-66E1-44AA-BEAD-AF2319CA0EB7}"/>
                  </a:ext>
                </a:extLst>
              </p14:cNvPr>
              <p14:cNvContentPartPr/>
              <p14:nvPr/>
            </p14:nvContentPartPr>
            <p14:xfrm>
              <a:off x="9100093" y="1198992"/>
              <a:ext cx="155520" cy="84600"/>
            </p14:xfrm>
          </p:contentPart>
        </mc:Choice>
        <mc:Fallback xmlns="">
          <p:pic>
            <p:nvPicPr>
              <p:cNvPr id="488493" name="Freihand 488492">
                <a:extLst>
                  <a:ext uri="{FF2B5EF4-FFF2-40B4-BE49-F238E27FC236}">
                    <a16:creationId xmlns:a16="http://schemas.microsoft.com/office/drawing/2014/main" id="{C43D71E7-66E1-44AA-BEAD-AF2319CA0EB7}"/>
                  </a:ext>
                </a:extLst>
              </p:cNvPr>
              <p:cNvPicPr/>
              <p:nvPr/>
            </p:nvPicPr>
            <p:blipFill>
              <a:blip r:embed="rId231"/>
              <a:stretch>
                <a:fillRect/>
              </a:stretch>
            </p:blipFill>
            <p:spPr>
              <a:xfrm>
                <a:off x="9095773" y="1194672"/>
                <a:ext cx="164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88494" name="Freihand 488493">
                <a:extLst>
                  <a:ext uri="{FF2B5EF4-FFF2-40B4-BE49-F238E27FC236}">
                    <a16:creationId xmlns:a16="http://schemas.microsoft.com/office/drawing/2014/main" id="{2979DE68-66F3-41D2-80F5-0EB2EA87B4B4}"/>
                  </a:ext>
                </a:extLst>
              </p14:cNvPr>
              <p14:cNvContentPartPr/>
              <p14:nvPr/>
            </p14:nvContentPartPr>
            <p14:xfrm>
              <a:off x="9263173" y="1149672"/>
              <a:ext cx="15840" cy="36000"/>
            </p14:xfrm>
          </p:contentPart>
        </mc:Choice>
        <mc:Fallback xmlns="">
          <p:pic>
            <p:nvPicPr>
              <p:cNvPr id="488494" name="Freihand 488493">
                <a:extLst>
                  <a:ext uri="{FF2B5EF4-FFF2-40B4-BE49-F238E27FC236}">
                    <a16:creationId xmlns:a16="http://schemas.microsoft.com/office/drawing/2014/main" id="{2979DE68-66F3-41D2-80F5-0EB2EA87B4B4}"/>
                  </a:ext>
                </a:extLst>
              </p:cNvPr>
              <p:cNvPicPr/>
              <p:nvPr/>
            </p:nvPicPr>
            <p:blipFill>
              <a:blip r:embed="rId233"/>
              <a:stretch>
                <a:fillRect/>
              </a:stretch>
            </p:blipFill>
            <p:spPr>
              <a:xfrm>
                <a:off x="9258853" y="1145352"/>
                <a:ext cx="24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88495" name="Freihand 488494">
                <a:extLst>
                  <a:ext uri="{FF2B5EF4-FFF2-40B4-BE49-F238E27FC236}">
                    <a16:creationId xmlns:a16="http://schemas.microsoft.com/office/drawing/2014/main" id="{D72AD474-D78C-4C2B-A849-EE7961744A46}"/>
                  </a:ext>
                </a:extLst>
              </p14:cNvPr>
              <p14:cNvContentPartPr/>
              <p14:nvPr/>
            </p14:nvContentPartPr>
            <p14:xfrm>
              <a:off x="9262453" y="1205112"/>
              <a:ext cx="76320" cy="207720"/>
            </p14:xfrm>
          </p:contentPart>
        </mc:Choice>
        <mc:Fallback xmlns="">
          <p:pic>
            <p:nvPicPr>
              <p:cNvPr id="488495" name="Freihand 488494">
                <a:extLst>
                  <a:ext uri="{FF2B5EF4-FFF2-40B4-BE49-F238E27FC236}">
                    <a16:creationId xmlns:a16="http://schemas.microsoft.com/office/drawing/2014/main" id="{D72AD474-D78C-4C2B-A849-EE7961744A46}"/>
                  </a:ext>
                </a:extLst>
              </p:cNvPr>
              <p:cNvPicPr/>
              <p:nvPr/>
            </p:nvPicPr>
            <p:blipFill>
              <a:blip r:embed="rId235"/>
              <a:stretch>
                <a:fillRect/>
              </a:stretch>
            </p:blipFill>
            <p:spPr>
              <a:xfrm>
                <a:off x="9258133" y="1200792"/>
                <a:ext cx="84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88496" name="Freihand 488495">
                <a:extLst>
                  <a:ext uri="{FF2B5EF4-FFF2-40B4-BE49-F238E27FC236}">
                    <a16:creationId xmlns:a16="http://schemas.microsoft.com/office/drawing/2014/main" id="{CFDEDD53-A5B2-4F9F-A487-651A3C5C8ED7}"/>
                  </a:ext>
                </a:extLst>
              </p14:cNvPr>
              <p14:cNvContentPartPr/>
              <p14:nvPr/>
            </p14:nvContentPartPr>
            <p14:xfrm>
              <a:off x="9393133" y="1116912"/>
              <a:ext cx="116280" cy="146520"/>
            </p14:xfrm>
          </p:contentPart>
        </mc:Choice>
        <mc:Fallback xmlns="">
          <p:pic>
            <p:nvPicPr>
              <p:cNvPr id="488496" name="Freihand 488495">
                <a:extLst>
                  <a:ext uri="{FF2B5EF4-FFF2-40B4-BE49-F238E27FC236}">
                    <a16:creationId xmlns:a16="http://schemas.microsoft.com/office/drawing/2014/main" id="{CFDEDD53-A5B2-4F9F-A487-651A3C5C8ED7}"/>
                  </a:ext>
                </a:extLst>
              </p:cNvPr>
              <p:cNvPicPr/>
              <p:nvPr/>
            </p:nvPicPr>
            <p:blipFill>
              <a:blip r:embed="rId237"/>
              <a:stretch>
                <a:fillRect/>
              </a:stretch>
            </p:blipFill>
            <p:spPr>
              <a:xfrm>
                <a:off x="9388813" y="1112592"/>
                <a:ext cx="124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88497" name="Freihand 488496">
                <a:extLst>
                  <a:ext uri="{FF2B5EF4-FFF2-40B4-BE49-F238E27FC236}">
                    <a16:creationId xmlns:a16="http://schemas.microsoft.com/office/drawing/2014/main" id="{C71EC682-2FF6-4411-8650-2EBF7199827A}"/>
                  </a:ext>
                </a:extLst>
              </p14:cNvPr>
              <p14:cNvContentPartPr/>
              <p14:nvPr/>
            </p14:nvContentPartPr>
            <p14:xfrm>
              <a:off x="9524173" y="1065072"/>
              <a:ext cx="261720" cy="210240"/>
            </p14:xfrm>
          </p:contentPart>
        </mc:Choice>
        <mc:Fallback xmlns="">
          <p:pic>
            <p:nvPicPr>
              <p:cNvPr id="488497" name="Freihand 488496">
                <a:extLst>
                  <a:ext uri="{FF2B5EF4-FFF2-40B4-BE49-F238E27FC236}">
                    <a16:creationId xmlns:a16="http://schemas.microsoft.com/office/drawing/2014/main" id="{C71EC682-2FF6-4411-8650-2EBF7199827A}"/>
                  </a:ext>
                </a:extLst>
              </p:cNvPr>
              <p:cNvPicPr/>
              <p:nvPr/>
            </p:nvPicPr>
            <p:blipFill>
              <a:blip r:embed="rId239"/>
              <a:stretch>
                <a:fillRect/>
              </a:stretch>
            </p:blipFill>
            <p:spPr>
              <a:xfrm>
                <a:off x="9519853" y="1060752"/>
                <a:ext cx="270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88498" name="Freihand 488497">
                <a:extLst>
                  <a:ext uri="{FF2B5EF4-FFF2-40B4-BE49-F238E27FC236}">
                    <a16:creationId xmlns:a16="http://schemas.microsoft.com/office/drawing/2014/main" id="{D7B1ED25-FA45-47CC-943F-C5E1B5800F67}"/>
                  </a:ext>
                </a:extLst>
              </p14:cNvPr>
              <p14:cNvContentPartPr/>
              <p14:nvPr/>
            </p14:nvContentPartPr>
            <p14:xfrm>
              <a:off x="9633253" y="1046352"/>
              <a:ext cx="8640" cy="360"/>
            </p14:xfrm>
          </p:contentPart>
        </mc:Choice>
        <mc:Fallback xmlns="">
          <p:pic>
            <p:nvPicPr>
              <p:cNvPr id="488498" name="Freihand 488497">
                <a:extLst>
                  <a:ext uri="{FF2B5EF4-FFF2-40B4-BE49-F238E27FC236}">
                    <a16:creationId xmlns:a16="http://schemas.microsoft.com/office/drawing/2014/main" id="{D7B1ED25-FA45-47CC-943F-C5E1B5800F67}"/>
                  </a:ext>
                </a:extLst>
              </p:cNvPr>
              <p:cNvPicPr/>
              <p:nvPr/>
            </p:nvPicPr>
            <p:blipFill>
              <a:blip r:embed="rId241"/>
              <a:stretch>
                <a:fillRect/>
              </a:stretch>
            </p:blipFill>
            <p:spPr>
              <a:xfrm>
                <a:off x="9628933" y="1042032"/>
                <a:ext cx="172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88500" name="Freihand 488499">
                <a:extLst>
                  <a:ext uri="{FF2B5EF4-FFF2-40B4-BE49-F238E27FC236}">
                    <a16:creationId xmlns:a16="http://schemas.microsoft.com/office/drawing/2014/main" id="{42452F68-4EA4-4D45-9645-5D3E0B7302E3}"/>
                  </a:ext>
                </a:extLst>
              </p14:cNvPr>
              <p14:cNvContentPartPr/>
              <p14:nvPr/>
            </p14:nvContentPartPr>
            <p14:xfrm>
              <a:off x="4516933" y="1996752"/>
              <a:ext cx="276120" cy="731880"/>
            </p14:xfrm>
          </p:contentPart>
        </mc:Choice>
        <mc:Fallback xmlns="">
          <p:pic>
            <p:nvPicPr>
              <p:cNvPr id="488500" name="Freihand 488499">
                <a:extLst>
                  <a:ext uri="{FF2B5EF4-FFF2-40B4-BE49-F238E27FC236}">
                    <a16:creationId xmlns:a16="http://schemas.microsoft.com/office/drawing/2014/main" id="{42452F68-4EA4-4D45-9645-5D3E0B7302E3}"/>
                  </a:ext>
                </a:extLst>
              </p:cNvPr>
              <p:cNvPicPr/>
              <p:nvPr/>
            </p:nvPicPr>
            <p:blipFill>
              <a:blip r:embed="rId243"/>
              <a:stretch>
                <a:fillRect/>
              </a:stretch>
            </p:blipFill>
            <p:spPr>
              <a:xfrm>
                <a:off x="4512613" y="1992432"/>
                <a:ext cx="28476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88501" name="Freihand 488500">
                <a:extLst>
                  <a:ext uri="{FF2B5EF4-FFF2-40B4-BE49-F238E27FC236}">
                    <a16:creationId xmlns:a16="http://schemas.microsoft.com/office/drawing/2014/main" id="{A325D344-7EFD-46DF-A4FA-7B451643D008}"/>
                  </a:ext>
                </a:extLst>
              </p14:cNvPr>
              <p14:cNvContentPartPr/>
              <p14:nvPr/>
            </p14:nvContentPartPr>
            <p14:xfrm>
              <a:off x="6309013" y="2489232"/>
              <a:ext cx="245520" cy="583200"/>
            </p14:xfrm>
          </p:contentPart>
        </mc:Choice>
        <mc:Fallback xmlns="">
          <p:pic>
            <p:nvPicPr>
              <p:cNvPr id="488501" name="Freihand 488500">
                <a:extLst>
                  <a:ext uri="{FF2B5EF4-FFF2-40B4-BE49-F238E27FC236}">
                    <a16:creationId xmlns:a16="http://schemas.microsoft.com/office/drawing/2014/main" id="{A325D344-7EFD-46DF-A4FA-7B451643D008}"/>
                  </a:ext>
                </a:extLst>
              </p:cNvPr>
              <p:cNvPicPr/>
              <p:nvPr/>
            </p:nvPicPr>
            <p:blipFill>
              <a:blip r:embed="rId245"/>
              <a:stretch>
                <a:fillRect/>
              </a:stretch>
            </p:blipFill>
            <p:spPr>
              <a:xfrm>
                <a:off x="6304693" y="2484912"/>
                <a:ext cx="25416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88503" name="Freihand 488502">
                <a:extLst>
                  <a:ext uri="{FF2B5EF4-FFF2-40B4-BE49-F238E27FC236}">
                    <a16:creationId xmlns:a16="http://schemas.microsoft.com/office/drawing/2014/main" id="{4930FE83-4BD5-4932-994C-CD2D50582F0F}"/>
                  </a:ext>
                </a:extLst>
              </p14:cNvPr>
              <p14:cNvContentPartPr/>
              <p14:nvPr/>
            </p14:nvContentPartPr>
            <p14:xfrm>
              <a:off x="4783693" y="1732152"/>
              <a:ext cx="1623960" cy="700920"/>
            </p14:xfrm>
          </p:contentPart>
        </mc:Choice>
        <mc:Fallback xmlns="">
          <p:pic>
            <p:nvPicPr>
              <p:cNvPr id="488503" name="Freihand 488502">
                <a:extLst>
                  <a:ext uri="{FF2B5EF4-FFF2-40B4-BE49-F238E27FC236}">
                    <a16:creationId xmlns:a16="http://schemas.microsoft.com/office/drawing/2014/main" id="{4930FE83-4BD5-4932-994C-CD2D50582F0F}"/>
                  </a:ext>
                </a:extLst>
              </p:cNvPr>
              <p:cNvPicPr/>
              <p:nvPr/>
            </p:nvPicPr>
            <p:blipFill>
              <a:blip r:embed="rId247"/>
              <a:stretch>
                <a:fillRect/>
              </a:stretch>
            </p:blipFill>
            <p:spPr>
              <a:xfrm>
                <a:off x="4779373" y="1727832"/>
                <a:ext cx="163260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8505" name="Freihand 488504">
                <a:extLst>
                  <a:ext uri="{FF2B5EF4-FFF2-40B4-BE49-F238E27FC236}">
                    <a16:creationId xmlns:a16="http://schemas.microsoft.com/office/drawing/2014/main" id="{FF54179F-0A0E-4626-8169-4110B32BDF42}"/>
                  </a:ext>
                </a:extLst>
              </p14:cNvPr>
              <p14:cNvContentPartPr/>
              <p14:nvPr/>
            </p14:nvContentPartPr>
            <p14:xfrm>
              <a:off x="6285973" y="1564752"/>
              <a:ext cx="1672560" cy="219960"/>
            </p14:xfrm>
          </p:contentPart>
        </mc:Choice>
        <mc:Fallback xmlns="">
          <p:pic>
            <p:nvPicPr>
              <p:cNvPr id="488505" name="Freihand 488504">
                <a:extLst>
                  <a:ext uri="{FF2B5EF4-FFF2-40B4-BE49-F238E27FC236}">
                    <a16:creationId xmlns:a16="http://schemas.microsoft.com/office/drawing/2014/main" id="{FF54179F-0A0E-4626-8169-4110B32BDF42}"/>
                  </a:ext>
                </a:extLst>
              </p:cNvPr>
              <p:cNvPicPr/>
              <p:nvPr/>
            </p:nvPicPr>
            <p:blipFill>
              <a:blip r:embed="rId249"/>
              <a:stretch>
                <a:fillRect/>
              </a:stretch>
            </p:blipFill>
            <p:spPr>
              <a:xfrm>
                <a:off x="6281653" y="1560432"/>
                <a:ext cx="1681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8507" name="Freihand 488506">
                <a:extLst>
                  <a:ext uri="{FF2B5EF4-FFF2-40B4-BE49-F238E27FC236}">
                    <a16:creationId xmlns:a16="http://schemas.microsoft.com/office/drawing/2014/main" id="{AD66D21A-4F30-441A-A649-B56853D4D719}"/>
                  </a:ext>
                </a:extLst>
              </p14:cNvPr>
              <p14:cNvContentPartPr/>
              <p14:nvPr/>
            </p14:nvContentPartPr>
            <p14:xfrm>
              <a:off x="8116573" y="1516152"/>
              <a:ext cx="263880" cy="85680"/>
            </p14:xfrm>
          </p:contentPart>
        </mc:Choice>
        <mc:Fallback xmlns="">
          <p:pic>
            <p:nvPicPr>
              <p:cNvPr id="488507" name="Freihand 488506">
                <a:extLst>
                  <a:ext uri="{FF2B5EF4-FFF2-40B4-BE49-F238E27FC236}">
                    <a16:creationId xmlns:a16="http://schemas.microsoft.com/office/drawing/2014/main" id="{AD66D21A-4F30-441A-A649-B56853D4D719}"/>
                  </a:ext>
                </a:extLst>
              </p:cNvPr>
              <p:cNvPicPr/>
              <p:nvPr/>
            </p:nvPicPr>
            <p:blipFill>
              <a:blip r:embed="rId251"/>
              <a:stretch>
                <a:fillRect/>
              </a:stretch>
            </p:blipFill>
            <p:spPr>
              <a:xfrm>
                <a:off x="8112253" y="1511832"/>
                <a:ext cx="272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88508" name="Freihand 488507">
                <a:extLst>
                  <a:ext uri="{FF2B5EF4-FFF2-40B4-BE49-F238E27FC236}">
                    <a16:creationId xmlns:a16="http://schemas.microsoft.com/office/drawing/2014/main" id="{72EDF90B-8C75-41B6-AE55-4179BA711188}"/>
                  </a:ext>
                </a:extLst>
              </p14:cNvPr>
              <p14:cNvContentPartPr/>
              <p14:nvPr/>
            </p14:nvContentPartPr>
            <p14:xfrm>
              <a:off x="8407453" y="1450632"/>
              <a:ext cx="151560" cy="128160"/>
            </p14:xfrm>
          </p:contentPart>
        </mc:Choice>
        <mc:Fallback xmlns="">
          <p:pic>
            <p:nvPicPr>
              <p:cNvPr id="488508" name="Freihand 488507">
                <a:extLst>
                  <a:ext uri="{FF2B5EF4-FFF2-40B4-BE49-F238E27FC236}">
                    <a16:creationId xmlns:a16="http://schemas.microsoft.com/office/drawing/2014/main" id="{72EDF90B-8C75-41B6-AE55-4179BA711188}"/>
                  </a:ext>
                </a:extLst>
              </p:cNvPr>
              <p:cNvPicPr/>
              <p:nvPr/>
            </p:nvPicPr>
            <p:blipFill>
              <a:blip r:embed="rId253"/>
              <a:stretch>
                <a:fillRect/>
              </a:stretch>
            </p:blipFill>
            <p:spPr>
              <a:xfrm>
                <a:off x="8403133" y="1446312"/>
                <a:ext cx="160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8509" name="Freihand 488508">
                <a:extLst>
                  <a:ext uri="{FF2B5EF4-FFF2-40B4-BE49-F238E27FC236}">
                    <a16:creationId xmlns:a16="http://schemas.microsoft.com/office/drawing/2014/main" id="{6FA1ACA5-BA0E-4F21-A25A-B7F735188C47}"/>
                  </a:ext>
                </a:extLst>
              </p14:cNvPr>
              <p14:cNvContentPartPr/>
              <p14:nvPr/>
            </p14:nvContentPartPr>
            <p14:xfrm>
              <a:off x="8709853" y="1524072"/>
              <a:ext cx="199800" cy="59040"/>
            </p14:xfrm>
          </p:contentPart>
        </mc:Choice>
        <mc:Fallback xmlns="">
          <p:pic>
            <p:nvPicPr>
              <p:cNvPr id="488509" name="Freihand 488508">
                <a:extLst>
                  <a:ext uri="{FF2B5EF4-FFF2-40B4-BE49-F238E27FC236}">
                    <a16:creationId xmlns:a16="http://schemas.microsoft.com/office/drawing/2014/main" id="{6FA1ACA5-BA0E-4F21-A25A-B7F735188C47}"/>
                  </a:ext>
                </a:extLst>
              </p:cNvPr>
              <p:cNvPicPr/>
              <p:nvPr/>
            </p:nvPicPr>
            <p:blipFill>
              <a:blip r:embed="rId255"/>
              <a:stretch>
                <a:fillRect/>
              </a:stretch>
            </p:blipFill>
            <p:spPr>
              <a:xfrm>
                <a:off x="8705533" y="1519752"/>
                <a:ext cx="208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8510" name="Freihand 488509">
                <a:extLst>
                  <a:ext uri="{FF2B5EF4-FFF2-40B4-BE49-F238E27FC236}">
                    <a16:creationId xmlns:a16="http://schemas.microsoft.com/office/drawing/2014/main" id="{E7AA68A1-002D-41B6-B074-F4F57D142795}"/>
                  </a:ext>
                </a:extLst>
              </p14:cNvPr>
              <p14:cNvContentPartPr/>
              <p14:nvPr/>
            </p14:nvContentPartPr>
            <p14:xfrm>
              <a:off x="8875813" y="1462512"/>
              <a:ext cx="360" cy="360"/>
            </p14:xfrm>
          </p:contentPart>
        </mc:Choice>
        <mc:Fallback xmlns="">
          <p:pic>
            <p:nvPicPr>
              <p:cNvPr id="488510" name="Freihand 488509">
                <a:extLst>
                  <a:ext uri="{FF2B5EF4-FFF2-40B4-BE49-F238E27FC236}">
                    <a16:creationId xmlns:a16="http://schemas.microsoft.com/office/drawing/2014/main" id="{E7AA68A1-002D-41B6-B074-F4F57D142795}"/>
                  </a:ext>
                </a:extLst>
              </p:cNvPr>
              <p:cNvPicPr/>
              <p:nvPr/>
            </p:nvPicPr>
            <p:blipFill>
              <a:blip r:embed="rId133"/>
              <a:stretch>
                <a:fillRect/>
              </a:stretch>
            </p:blipFill>
            <p:spPr>
              <a:xfrm>
                <a:off x="8871493" y="1458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8511" name="Freihand 488510">
                <a:extLst>
                  <a:ext uri="{FF2B5EF4-FFF2-40B4-BE49-F238E27FC236}">
                    <a16:creationId xmlns:a16="http://schemas.microsoft.com/office/drawing/2014/main" id="{134E7562-EE47-4B77-AA4A-1210A64EE25E}"/>
                  </a:ext>
                </a:extLst>
              </p14:cNvPr>
              <p14:cNvContentPartPr/>
              <p14:nvPr/>
            </p14:nvContentPartPr>
            <p14:xfrm>
              <a:off x="9089293" y="1453872"/>
              <a:ext cx="11160" cy="138960"/>
            </p14:xfrm>
          </p:contentPart>
        </mc:Choice>
        <mc:Fallback xmlns="">
          <p:pic>
            <p:nvPicPr>
              <p:cNvPr id="488511" name="Freihand 488510">
                <a:extLst>
                  <a:ext uri="{FF2B5EF4-FFF2-40B4-BE49-F238E27FC236}">
                    <a16:creationId xmlns:a16="http://schemas.microsoft.com/office/drawing/2014/main" id="{134E7562-EE47-4B77-AA4A-1210A64EE25E}"/>
                  </a:ext>
                </a:extLst>
              </p:cNvPr>
              <p:cNvPicPr/>
              <p:nvPr/>
            </p:nvPicPr>
            <p:blipFill>
              <a:blip r:embed="rId258"/>
              <a:stretch>
                <a:fillRect/>
              </a:stretch>
            </p:blipFill>
            <p:spPr>
              <a:xfrm>
                <a:off x="9084973" y="1449552"/>
                <a:ext cx="19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8512" name="Freihand 488511">
                <a:extLst>
                  <a:ext uri="{FF2B5EF4-FFF2-40B4-BE49-F238E27FC236}">
                    <a16:creationId xmlns:a16="http://schemas.microsoft.com/office/drawing/2014/main" id="{321276F6-C6F8-4372-A2AB-F9E1156A0604}"/>
                  </a:ext>
                </a:extLst>
              </p14:cNvPr>
              <p14:cNvContentPartPr/>
              <p14:nvPr/>
            </p14:nvContentPartPr>
            <p14:xfrm>
              <a:off x="9026293" y="1457472"/>
              <a:ext cx="143280" cy="77400"/>
            </p14:xfrm>
          </p:contentPart>
        </mc:Choice>
        <mc:Fallback xmlns="">
          <p:pic>
            <p:nvPicPr>
              <p:cNvPr id="488512" name="Freihand 488511">
                <a:extLst>
                  <a:ext uri="{FF2B5EF4-FFF2-40B4-BE49-F238E27FC236}">
                    <a16:creationId xmlns:a16="http://schemas.microsoft.com/office/drawing/2014/main" id="{321276F6-C6F8-4372-A2AB-F9E1156A0604}"/>
                  </a:ext>
                </a:extLst>
              </p:cNvPr>
              <p:cNvPicPr/>
              <p:nvPr/>
            </p:nvPicPr>
            <p:blipFill>
              <a:blip r:embed="rId260"/>
              <a:stretch>
                <a:fillRect/>
              </a:stretch>
            </p:blipFill>
            <p:spPr>
              <a:xfrm>
                <a:off x="9021973" y="1453152"/>
                <a:ext cx="151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8513" name="Freihand 488512">
                <a:extLst>
                  <a:ext uri="{FF2B5EF4-FFF2-40B4-BE49-F238E27FC236}">
                    <a16:creationId xmlns:a16="http://schemas.microsoft.com/office/drawing/2014/main" id="{56D0595E-CC74-4E33-889C-D034C982EACB}"/>
                  </a:ext>
                </a:extLst>
              </p14:cNvPr>
              <p14:cNvContentPartPr/>
              <p14:nvPr/>
            </p14:nvContentPartPr>
            <p14:xfrm>
              <a:off x="9156253" y="1515432"/>
              <a:ext cx="209520" cy="40320"/>
            </p14:xfrm>
          </p:contentPart>
        </mc:Choice>
        <mc:Fallback xmlns="">
          <p:pic>
            <p:nvPicPr>
              <p:cNvPr id="488513" name="Freihand 488512">
                <a:extLst>
                  <a:ext uri="{FF2B5EF4-FFF2-40B4-BE49-F238E27FC236}">
                    <a16:creationId xmlns:a16="http://schemas.microsoft.com/office/drawing/2014/main" id="{56D0595E-CC74-4E33-889C-D034C982EACB}"/>
                  </a:ext>
                </a:extLst>
              </p:cNvPr>
              <p:cNvPicPr/>
              <p:nvPr/>
            </p:nvPicPr>
            <p:blipFill>
              <a:blip r:embed="rId262"/>
              <a:stretch>
                <a:fillRect/>
              </a:stretch>
            </p:blipFill>
            <p:spPr>
              <a:xfrm>
                <a:off x="9151933" y="1511112"/>
                <a:ext cx="218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8514" name="Freihand 488513">
                <a:extLst>
                  <a:ext uri="{FF2B5EF4-FFF2-40B4-BE49-F238E27FC236}">
                    <a16:creationId xmlns:a16="http://schemas.microsoft.com/office/drawing/2014/main" id="{7F7429E2-EB73-43CD-B824-7FAFB0A3C3D8}"/>
                  </a:ext>
                </a:extLst>
              </p14:cNvPr>
              <p14:cNvContentPartPr/>
              <p14:nvPr/>
            </p14:nvContentPartPr>
            <p14:xfrm>
              <a:off x="9348493" y="1462512"/>
              <a:ext cx="28080" cy="9720"/>
            </p14:xfrm>
          </p:contentPart>
        </mc:Choice>
        <mc:Fallback xmlns="">
          <p:pic>
            <p:nvPicPr>
              <p:cNvPr id="488514" name="Freihand 488513">
                <a:extLst>
                  <a:ext uri="{FF2B5EF4-FFF2-40B4-BE49-F238E27FC236}">
                    <a16:creationId xmlns:a16="http://schemas.microsoft.com/office/drawing/2014/main" id="{7F7429E2-EB73-43CD-B824-7FAFB0A3C3D8}"/>
                  </a:ext>
                </a:extLst>
              </p:cNvPr>
              <p:cNvPicPr/>
              <p:nvPr/>
            </p:nvPicPr>
            <p:blipFill>
              <a:blip r:embed="rId264"/>
              <a:stretch>
                <a:fillRect/>
              </a:stretch>
            </p:blipFill>
            <p:spPr>
              <a:xfrm>
                <a:off x="9344173" y="1458192"/>
                <a:ext cx="36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8515" name="Freihand 488514">
                <a:extLst>
                  <a:ext uri="{FF2B5EF4-FFF2-40B4-BE49-F238E27FC236}">
                    <a16:creationId xmlns:a16="http://schemas.microsoft.com/office/drawing/2014/main" id="{4A62C6A1-8FE3-484F-A75E-DD56905A7A0F}"/>
                  </a:ext>
                </a:extLst>
              </p14:cNvPr>
              <p14:cNvContentPartPr/>
              <p14:nvPr/>
            </p14:nvContentPartPr>
            <p14:xfrm>
              <a:off x="9409333" y="1504992"/>
              <a:ext cx="191880" cy="52200"/>
            </p14:xfrm>
          </p:contentPart>
        </mc:Choice>
        <mc:Fallback xmlns="">
          <p:pic>
            <p:nvPicPr>
              <p:cNvPr id="488515" name="Freihand 488514">
                <a:extLst>
                  <a:ext uri="{FF2B5EF4-FFF2-40B4-BE49-F238E27FC236}">
                    <a16:creationId xmlns:a16="http://schemas.microsoft.com/office/drawing/2014/main" id="{4A62C6A1-8FE3-484F-A75E-DD56905A7A0F}"/>
                  </a:ext>
                </a:extLst>
              </p:cNvPr>
              <p:cNvPicPr/>
              <p:nvPr/>
            </p:nvPicPr>
            <p:blipFill>
              <a:blip r:embed="rId266"/>
              <a:stretch>
                <a:fillRect/>
              </a:stretch>
            </p:blipFill>
            <p:spPr>
              <a:xfrm>
                <a:off x="9405013" y="1500672"/>
                <a:ext cx="200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8516" name="Freihand 488515">
                <a:extLst>
                  <a:ext uri="{FF2B5EF4-FFF2-40B4-BE49-F238E27FC236}">
                    <a16:creationId xmlns:a16="http://schemas.microsoft.com/office/drawing/2014/main" id="{36A40E4B-DDD2-44B6-99C2-7BFCC89F6EA9}"/>
                  </a:ext>
                </a:extLst>
              </p14:cNvPr>
              <p14:cNvContentPartPr/>
              <p14:nvPr/>
            </p14:nvContentPartPr>
            <p14:xfrm>
              <a:off x="9644413" y="1486992"/>
              <a:ext cx="72360" cy="75240"/>
            </p14:xfrm>
          </p:contentPart>
        </mc:Choice>
        <mc:Fallback xmlns="">
          <p:pic>
            <p:nvPicPr>
              <p:cNvPr id="488516" name="Freihand 488515">
                <a:extLst>
                  <a:ext uri="{FF2B5EF4-FFF2-40B4-BE49-F238E27FC236}">
                    <a16:creationId xmlns:a16="http://schemas.microsoft.com/office/drawing/2014/main" id="{36A40E4B-DDD2-44B6-99C2-7BFCC89F6EA9}"/>
                  </a:ext>
                </a:extLst>
              </p:cNvPr>
              <p:cNvPicPr/>
              <p:nvPr/>
            </p:nvPicPr>
            <p:blipFill>
              <a:blip r:embed="rId268"/>
              <a:stretch>
                <a:fillRect/>
              </a:stretch>
            </p:blipFill>
            <p:spPr>
              <a:xfrm>
                <a:off x="9640093" y="1482672"/>
                <a:ext cx="81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8517" name="Freihand 488516">
                <a:extLst>
                  <a:ext uri="{FF2B5EF4-FFF2-40B4-BE49-F238E27FC236}">
                    <a16:creationId xmlns:a16="http://schemas.microsoft.com/office/drawing/2014/main" id="{79D6D550-9535-4C87-962B-021C80CF15AA}"/>
                  </a:ext>
                </a:extLst>
              </p14:cNvPr>
              <p14:cNvContentPartPr/>
              <p14:nvPr/>
            </p14:nvContentPartPr>
            <p14:xfrm>
              <a:off x="9625333" y="1521552"/>
              <a:ext cx="81000" cy="9360"/>
            </p14:xfrm>
          </p:contentPart>
        </mc:Choice>
        <mc:Fallback xmlns="">
          <p:pic>
            <p:nvPicPr>
              <p:cNvPr id="488517" name="Freihand 488516">
                <a:extLst>
                  <a:ext uri="{FF2B5EF4-FFF2-40B4-BE49-F238E27FC236}">
                    <a16:creationId xmlns:a16="http://schemas.microsoft.com/office/drawing/2014/main" id="{79D6D550-9535-4C87-962B-021C80CF15AA}"/>
                  </a:ext>
                </a:extLst>
              </p:cNvPr>
              <p:cNvPicPr/>
              <p:nvPr/>
            </p:nvPicPr>
            <p:blipFill>
              <a:blip r:embed="rId270"/>
              <a:stretch>
                <a:fillRect/>
              </a:stretch>
            </p:blipFill>
            <p:spPr>
              <a:xfrm>
                <a:off x="9621013" y="1517232"/>
                <a:ext cx="89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8518" name="Freihand 488517">
                <a:extLst>
                  <a:ext uri="{FF2B5EF4-FFF2-40B4-BE49-F238E27FC236}">
                    <a16:creationId xmlns:a16="http://schemas.microsoft.com/office/drawing/2014/main" id="{F871C0EA-C461-4F3E-A20D-1CC763AAF38F}"/>
                  </a:ext>
                </a:extLst>
              </p14:cNvPr>
              <p14:cNvContentPartPr/>
              <p14:nvPr/>
            </p14:nvContentPartPr>
            <p14:xfrm>
              <a:off x="9784093" y="1520112"/>
              <a:ext cx="108000" cy="16200"/>
            </p14:xfrm>
          </p:contentPart>
        </mc:Choice>
        <mc:Fallback xmlns="">
          <p:pic>
            <p:nvPicPr>
              <p:cNvPr id="488518" name="Freihand 488517">
                <a:extLst>
                  <a:ext uri="{FF2B5EF4-FFF2-40B4-BE49-F238E27FC236}">
                    <a16:creationId xmlns:a16="http://schemas.microsoft.com/office/drawing/2014/main" id="{F871C0EA-C461-4F3E-A20D-1CC763AAF38F}"/>
                  </a:ext>
                </a:extLst>
              </p:cNvPr>
              <p:cNvPicPr/>
              <p:nvPr/>
            </p:nvPicPr>
            <p:blipFill>
              <a:blip r:embed="rId272"/>
              <a:stretch>
                <a:fillRect/>
              </a:stretch>
            </p:blipFill>
            <p:spPr>
              <a:xfrm>
                <a:off x="9779773" y="1515792"/>
                <a:ext cx="11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8519" name="Freihand 488518">
                <a:extLst>
                  <a:ext uri="{FF2B5EF4-FFF2-40B4-BE49-F238E27FC236}">
                    <a16:creationId xmlns:a16="http://schemas.microsoft.com/office/drawing/2014/main" id="{C8138E71-2FF2-42D4-A22A-18FAD0EBD2E7}"/>
                  </a:ext>
                </a:extLst>
              </p14:cNvPr>
              <p14:cNvContentPartPr/>
              <p14:nvPr/>
            </p14:nvContentPartPr>
            <p14:xfrm>
              <a:off x="9932053" y="1491672"/>
              <a:ext cx="230400" cy="56520"/>
            </p14:xfrm>
          </p:contentPart>
        </mc:Choice>
        <mc:Fallback xmlns="">
          <p:pic>
            <p:nvPicPr>
              <p:cNvPr id="488519" name="Freihand 488518">
                <a:extLst>
                  <a:ext uri="{FF2B5EF4-FFF2-40B4-BE49-F238E27FC236}">
                    <a16:creationId xmlns:a16="http://schemas.microsoft.com/office/drawing/2014/main" id="{C8138E71-2FF2-42D4-A22A-18FAD0EBD2E7}"/>
                  </a:ext>
                </a:extLst>
              </p:cNvPr>
              <p:cNvPicPr/>
              <p:nvPr/>
            </p:nvPicPr>
            <p:blipFill>
              <a:blip r:embed="rId274"/>
              <a:stretch>
                <a:fillRect/>
              </a:stretch>
            </p:blipFill>
            <p:spPr>
              <a:xfrm>
                <a:off x="9927733" y="1487352"/>
                <a:ext cx="239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88520" name="Freihand 488519">
                <a:extLst>
                  <a:ext uri="{FF2B5EF4-FFF2-40B4-BE49-F238E27FC236}">
                    <a16:creationId xmlns:a16="http://schemas.microsoft.com/office/drawing/2014/main" id="{06517AB4-B019-47C7-9179-A89DA5B403C6}"/>
                  </a:ext>
                </a:extLst>
              </p14:cNvPr>
              <p14:cNvContentPartPr/>
              <p14:nvPr/>
            </p14:nvContentPartPr>
            <p14:xfrm>
              <a:off x="10202053" y="1452432"/>
              <a:ext cx="167760" cy="88920"/>
            </p14:xfrm>
          </p:contentPart>
        </mc:Choice>
        <mc:Fallback xmlns="">
          <p:pic>
            <p:nvPicPr>
              <p:cNvPr id="488520" name="Freihand 488519">
                <a:extLst>
                  <a:ext uri="{FF2B5EF4-FFF2-40B4-BE49-F238E27FC236}">
                    <a16:creationId xmlns:a16="http://schemas.microsoft.com/office/drawing/2014/main" id="{06517AB4-B019-47C7-9179-A89DA5B403C6}"/>
                  </a:ext>
                </a:extLst>
              </p:cNvPr>
              <p:cNvPicPr/>
              <p:nvPr/>
            </p:nvPicPr>
            <p:blipFill>
              <a:blip r:embed="rId276"/>
              <a:stretch>
                <a:fillRect/>
              </a:stretch>
            </p:blipFill>
            <p:spPr>
              <a:xfrm>
                <a:off x="10197733" y="1448112"/>
                <a:ext cx="176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88521" name="Freihand 488520">
                <a:extLst>
                  <a:ext uri="{FF2B5EF4-FFF2-40B4-BE49-F238E27FC236}">
                    <a16:creationId xmlns:a16="http://schemas.microsoft.com/office/drawing/2014/main" id="{36E42165-C4BC-466F-BE71-BBFC728FDE1A}"/>
                  </a:ext>
                </a:extLst>
              </p14:cNvPr>
              <p14:cNvContentPartPr/>
              <p14:nvPr/>
            </p14:nvContentPartPr>
            <p14:xfrm>
              <a:off x="10514893" y="1405632"/>
              <a:ext cx="117000" cy="128520"/>
            </p14:xfrm>
          </p:contentPart>
        </mc:Choice>
        <mc:Fallback xmlns="">
          <p:pic>
            <p:nvPicPr>
              <p:cNvPr id="488521" name="Freihand 488520">
                <a:extLst>
                  <a:ext uri="{FF2B5EF4-FFF2-40B4-BE49-F238E27FC236}">
                    <a16:creationId xmlns:a16="http://schemas.microsoft.com/office/drawing/2014/main" id="{36E42165-C4BC-466F-BE71-BBFC728FDE1A}"/>
                  </a:ext>
                </a:extLst>
              </p:cNvPr>
              <p:cNvPicPr/>
              <p:nvPr/>
            </p:nvPicPr>
            <p:blipFill>
              <a:blip r:embed="rId278"/>
              <a:stretch>
                <a:fillRect/>
              </a:stretch>
            </p:blipFill>
            <p:spPr>
              <a:xfrm>
                <a:off x="10510573" y="1401312"/>
                <a:ext cx="125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88522" name="Freihand 488521">
                <a:extLst>
                  <a:ext uri="{FF2B5EF4-FFF2-40B4-BE49-F238E27FC236}">
                    <a16:creationId xmlns:a16="http://schemas.microsoft.com/office/drawing/2014/main" id="{866CFF55-30CB-4B1B-AE6B-31F050E4F72A}"/>
                  </a:ext>
                </a:extLst>
              </p14:cNvPr>
              <p14:cNvContentPartPr/>
              <p14:nvPr/>
            </p14:nvContentPartPr>
            <p14:xfrm>
              <a:off x="10610653" y="1485552"/>
              <a:ext cx="253440" cy="69840"/>
            </p14:xfrm>
          </p:contentPart>
        </mc:Choice>
        <mc:Fallback xmlns="">
          <p:pic>
            <p:nvPicPr>
              <p:cNvPr id="488522" name="Freihand 488521">
                <a:extLst>
                  <a:ext uri="{FF2B5EF4-FFF2-40B4-BE49-F238E27FC236}">
                    <a16:creationId xmlns:a16="http://schemas.microsoft.com/office/drawing/2014/main" id="{866CFF55-30CB-4B1B-AE6B-31F050E4F72A}"/>
                  </a:ext>
                </a:extLst>
              </p:cNvPr>
              <p:cNvPicPr/>
              <p:nvPr/>
            </p:nvPicPr>
            <p:blipFill>
              <a:blip r:embed="rId280"/>
              <a:stretch>
                <a:fillRect/>
              </a:stretch>
            </p:blipFill>
            <p:spPr>
              <a:xfrm>
                <a:off x="10606333" y="1481232"/>
                <a:ext cx="262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88523" name="Freihand 488522">
                <a:extLst>
                  <a:ext uri="{FF2B5EF4-FFF2-40B4-BE49-F238E27FC236}">
                    <a16:creationId xmlns:a16="http://schemas.microsoft.com/office/drawing/2014/main" id="{FE494AD2-9525-40DC-A0D9-2FBAA71C9CDF}"/>
                  </a:ext>
                </a:extLst>
              </p14:cNvPr>
              <p14:cNvContentPartPr/>
              <p14:nvPr/>
            </p14:nvContentPartPr>
            <p14:xfrm>
              <a:off x="10856893" y="1477992"/>
              <a:ext cx="208800" cy="41400"/>
            </p14:xfrm>
          </p:contentPart>
        </mc:Choice>
        <mc:Fallback xmlns="">
          <p:pic>
            <p:nvPicPr>
              <p:cNvPr id="488523" name="Freihand 488522">
                <a:extLst>
                  <a:ext uri="{FF2B5EF4-FFF2-40B4-BE49-F238E27FC236}">
                    <a16:creationId xmlns:a16="http://schemas.microsoft.com/office/drawing/2014/main" id="{FE494AD2-9525-40DC-A0D9-2FBAA71C9CDF}"/>
                  </a:ext>
                </a:extLst>
              </p:cNvPr>
              <p:cNvPicPr/>
              <p:nvPr/>
            </p:nvPicPr>
            <p:blipFill>
              <a:blip r:embed="rId282"/>
              <a:stretch>
                <a:fillRect/>
              </a:stretch>
            </p:blipFill>
            <p:spPr>
              <a:xfrm>
                <a:off x="10852573" y="1473672"/>
                <a:ext cx="217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88524" name="Freihand 488523">
                <a:extLst>
                  <a:ext uri="{FF2B5EF4-FFF2-40B4-BE49-F238E27FC236}">
                    <a16:creationId xmlns:a16="http://schemas.microsoft.com/office/drawing/2014/main" id="{4FA167C3-2AA0-42F5-87D8-658A1CD62679}"/>
                  </a:ext>
                </a:extLst>
              </p14:cNvPr>
              <p14:cNvContentPartPr/>
              <p14:nvPr/>
            </p14:nvContentPartPr>
            <p14:xfrm>
              <a:off x="11106373" y="1464672"/>
              <a:ext cx="90000" cy="68760"/>
            </p14:xfrm>
          </p:contentPart>
        </mc:Choice>
        <mc:Fallback xmlns="">
          <p:pic>
            <p:nvPicPr>
              <p:cNvPr id="488524" name="Freihand 488523">
                <a:extLst>
                  <a:ext uri="{FF2B5EF4-FFF2-40B4-BE49-F238E27FC236}">
                    <a16:creationId xmlns:a16="http://schemas.microsoft.com/office/drawing/2014/main" id="{4FA167C3-2AA0-42F5-87D8-658A1CD62679}"/>
                  </a:ext>
                </a:extLst>
              </p:cNvPr>
              <p:cNvPicPr/>
              <p:nvPr/>
            </p:nvPicPr>
            <p:blipFill>
              <a:blip r:embed="rId284"/>
              <a:stretch>
                <a:fillRect/>
              </a:stretch>
            </p:blipFill>
            <p:spPr>
              <a:xfrm>
                <a:off x="11102053" y="1460352"/>
                <a:ext cx="98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88525" name="Freihand 488524">
                <a:extLst>
                  <a:ext uri="{FF2B5EF4-FFF2-40B4-BE49-F238E27FC236}">
                    <a16:creationId xmlns:a16="http://schemas.microsoft.com/office/drawing/2014/main" id="{3B64614C-99B3-4BDC-B7BD-976063A8BFE6}"/>
                  </a:ext>
                </a:extLst>
              </p14:cNvPr>
              <p14:cNvContentPartPr/>
              <p14:nvPr/>
            </p14:nvContentPartPr>
            <p14:xfrm>
              <a:off x="11240653" y="1362432"/>
              <a:ext cx="148320" cy="161640"/>
            </p14:xfrm>
          </p:contentPart>
        </mc:Choice>
        <mc:Fallback xmlns="">
          <p:pic>
            <p:nvPicPr>
              <p:cNvPr id="488525" name="Freihand 488524">
                <a:extLst>
                  <a:ext uri="{FF2B5EF4-FFF2-40B4-BE49-F238E27FC236}">
                    <a16:creationId xmlns:a16="http://schemas.microsoft.com/office/drawing/2014/main" id="{3B64614C-99B3-4BDC-B7BD-976063A8BFE6}"/>
                  </a:ext>
                </a:extLst>
              </p:cNvPr>
              <p:cNvPicPr/>
              <p:nvPr/>
            </p:nvPicPr>
            <p:blipFill>
              <a:blip r:embed="rId286"/>
              <a:stretch>
                <a:fillRect/>
              </a:stretch>
            </p:blipFill>
            <p:spPr>
              <a:xfrm>
                <a:off x="11236333" y="1358112"/>
                <a:ext cx="156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88526" name="Freihand 488525">
                <a:extLst>
                  <a:ext uri="{FF2B5EF4-FFF2-40B4-BE49-F238E27FC236}">
                    <a16:creationId xmlns:a16="http://schemas.microsoft.com/office/drawing/2014/main" id="{DD2BEEB5-FFE7-40B7-BA28-0AEA6432FFA2}"/>
                  </a:ext>
                </a:extLst>
              </p14:cNvPr>
              <p14:cNvContentPartPr/>
              <p14:nvPr/>
            </p14:nvContentPartPr>
            <p14:xfrm>
              <a:off x="11302573" y="1447752"/>
              <a:ext cx="220680" cy="82440"/>
            </p14:xfrm>
          </p:contentPart>
        </mc:Choice>
        <mc:Fallback xmlns="">
          <p:pic>
            <p:nvPicPr>
              <p:cNvPr id="488526" name="Freihand 488525">
                <a:extLst>
                  <a:ext uri="{FF2B5EF4-FFF2-40B4-BE49-F238E27FC236}">
                    <a16:creationId xmlns:a16="http://schemas.microsoft.com/office/drawing/2014/main" id="{DD2BEEB5-FFE7-40B7-BA28-0AEA6432FFA2}"/>
                  </a:ext>
                </a:extLst>
              </p:cNvPr>
              <p:cNvPicPr/>
              <p:nvPr/>
            </p:nvPicPr>
            <p:blipFill>
              <a:blip r:embed="rId288"/>
              <a:stretch>
                <a:fillRect/>
              </a:stretch>
            </p:blipFill>
            <p:spPr>
              <a:xfrm>
                <a:off x="11298253" y="1443432"/>
                <a:ext cx="229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88527" name="Freihand 488526">
                <a:extLst>
                  <a:ext uri="{FF2B5EF4-FFF2-40B4-BE49-F238E27FC236}">
                    <a16:creationId xmlns:a16="http://schemas.microsoft.com/office/drawing/2014/main" id="{CD4ABB8E-821B-4DFF-A83D-65174312E5E9}"/>
                  </a:ext>
                </a:extLst>
              </p14:cNvPr>
              <p14:cNvContentPartPr/>
              <p14:nvPr/>
            </p14:nvContentPartPr>
            <p14:xfrm>
              <a:off x="11516053" y="1386192"/>
              <a:ext cx="27360" cy="20520"/>
            </p14:xfrm>
          </p:contentPart>
        </mc:Choice>
        <mc:Fallback xmlns="">
          <p:pic>
            <p:nvPicPr>
              <p:cNvPr id="488527" name="Freihand 488526">
                <a:extLst>
                  <a:ext uri="{FF2B5EF4-FFF2-40B4-BE49-F238E27FC236}">
                    <a16:creationId xmlns:a16="http://schemas.microsoft.com/office/drawing/2014/main" id="{CD4ABB8E-821B-4DFF-A83D-65174312E5E9}"/>
                  </a:ext>
                </a:extLst>
              </p:cNvPr>
              <p:cNvPicPr/>
              <p:nvPr/>
            </p:nvPicPr>
            <p:blipFill>
              <a:blip r:embed="rId290"/>
              <a:stretch>
                <a:fillRect/>
              </a:stretch>
            </p:blipFill>
            <p:spPr>
              <a:xfrm>
                <a:off x="11511733" y="1381872"/>
                <a:ext cx="36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88528" name="Freihand 488527">
                <a:extLst>
                  <a:ext uri="{FF2B5EF4-FFF2-40B4-BE49-F238E27FC236}">
                    <a16:creationId xmlns:a16="http://schemas.microsoft.com/office/drawing/2014/main" id="{95F04BD0-74FC-4FDA-80E4-8B661C8253C1}"/>
                  </a:ext>
                </a:extLst>
              </p14:cNvPr>
              <p14:cNvContentPartPr/>
              <p14:nvPr/>
            </p14:nvContentPartPr>
            <p14:xfrm>
              <a:off x="11553493" y="1428672"/>
              <a:ext cx="84240" cy="94680"/>
            </p14:xfrm>
          </p:contentPart>
        </mc:Choice>
        <mc:Fallback xmlns="">
          <p:pic>
            <p:nvPicPr>
              <p:cNvPr id="488528" name="Freihand 488527">
                <a:extLst>
                  <a:ext uri="{FF2B5EF4-FFF2-40B4-BE49-F238E27FC236}">
                    <a16:creationId xmlns:a16="http://schemas.microsoft.com/office/drawing/2014/main" id="{95F04BD0-74FC-4FDA-80E4-8B661C8253C1}"/>
                  </a:ext>
                </a:extLst>
              </p:cNvPr>
              <p:cNvPicPr/>
              <p:nvPr/>
            </p:nvPicPr>
            <p:blipFill>
              <a:blip r:embed="rId292"/>
              <a:stretch>
                <a:fillRect/>
              </a:stretch>
            </p:blipFill>
            <p:spPr>
              <a:xfrm>
                <a:off x="11549173" y="1424352"/>
                <a:ext cx="92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88529" name="Freihand 488528">
                <a:extLst>
                  <a:ext uri="{FF2B5EF4-FFF2-40B4-BE49-F238E27FC236}">
                    <a16:creationId xmlns:a16="http://schemas.microsoft.com/office/drawing/2014/main" id="{1B884C5C-6AF0-42F0-ACF8-B730BA4F27DF}"/>
                  </a:ext>
                </a:extLst>
              </p14:cNvPr>
              <p14:cNvContentPartPr/>
              <p14:nvPr/>
            </p14:nvContentPartPr>
            <p14:xfrm>
              <a:off x="11655373" y="1413192"/>
              <a:ext cx="114480" cy="108360"/>
            </p14:xfrm>
          </p:contentPart>
        </mc:Choice>
        <mc:Fallback xmlns="">
          <p:pic>
            <p:nvPicPr>
              <p:cNvPr id="488529" name="Freihand 488528">
                <a:extLst>
                  <a:ext uri="{FF2B5EF4-FFF2-40B4-BE49-F238E27FC236}">
                    <a16:creationId xmlns:a16="http://schemas.microsoft.com/office/drawing/2014/main" id="{1B884C5C-6AF0-42F0-ACF8-B730BA4F27DF}"/>
                  </a:ext>
                </a:extLst>
              </p:cNvPr>
              <p:cNvPicPr/>
              <p:nvPr/>
            </p:nvPicPr>
            <p:blipFill>
              <a:blip r:embed="rId294"/>
              <a:stretch>
                <a:fillRect/>
              </a:stretch>
            </p:blipFill>
            <p:spPr>
              <a:xfrm>
                <a:off x="11651053" y="1408872"/>
                <a:ext cx="123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88531" name="Freihand 488530">
                <a:extLst>
                  <a:ext uri="{FF2B5EF4-FFF2-40B4-BE49-F238E27FC236}">
                    <a16:creationId xmlns:a16="http://schemas.microsoft.com/office/drawing/2014/main" id="{26899B9E-FB9D-4F70-9919-3D337BD3EABC}"/>
                  </a:ext>
                </a:extLst>
              </p14:cNvPr>
              <p14:cNvContentPartPr/>
              <p14:nvPr/>
            </p14:nvContentPartPr>
            <p14:xfrm>
              <a:off x="8138533" y="1782192"/>
              <a:ext cx="367560" cy="107640"/>
            </p14:xfrm>
          </p:contentPart>
        </mc:Choice>
        <mc:Fallback xmlns="">
          <p:pic>
            <p:nvPicPr>
              <p:cNvPr id="488531" name="Freihand 488530">
                <a:extLst>
                  <a:ext uri="{FF2B5EF4-FFF2-40B4-BE49-F238E27FC236}">
                    <a16:creationId xmlns:a16="http://schemas.microsoft.com/office/drawing/2014/main" id="{26899B9E-FB9D-4F70-9919-3D337BD3EABC}"/>
                  </a:ext>
                </a:extLst>
              </p:cNvPr>
              <p:cNvPicPr/>
              <p:nvPr/>
            </p:nvPicPr>
            <p:blipFill>
              <a:blip r:embed="rId296"/>
              <a:stretch>
                <a:fillRect/>
              </a:stretch>
            </p:blipFill>
            <p:spPr>
              <a:xfrm>
                <a:off x="8134213" y="1777872"/>
                <a:ext cx="376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88532" name="Freihand 488531">
                <a:extLst>
                  <a:ext uri="{FF2B5EF4-FFF2-40B4-BE49-F238E27FC236}">
                    <a16:creationId xmlns:a16="http://schemas.microsoft.com/office/drawing/2014/main" id="{F8C65E2C-3F5C-4D4B-B3CB-AD6032096C80}"/>
                  </a:ext>
                </a:extLst>
              </p14:cNvPr>
              <p14:cNvContentPartPr/>
              <p14:nvPr/>
            </p14:nvContentPartPr>
            <p14:xfrm>
              <a:off x="8640733" y="1777152"/>
              <a:ext cx="329400" cy="100080"/>
            </p14:xfrm>
          </p:contentPart>
        </mc:Choice>
        <mc:Fallback xmlns="">
          <p:pic>
            <p:nvPicPr>
              <p:cNvPr id="488532" name="Freihand 488531">
                <a:extLst>
                  <a:ext uri="{FF2B5EF4-FFF2-40B4-BE49-F238E27FC236}">
                    <a16:creationId xmlns:a16="http://schemas.microsoft.com/office/drawing/2014/main" id="{F8C65E2C-3F5C-4D4B-B3CB-AD6032096C80}"/>
                  </a:ext>
                </a:extLst>
              </p:cNvPr>
              <p:cNvPicPr/>
              <p:nvPr/>
            </p:nvPicPr>
            <p:blipFill>
              <a:blip r:embed="rId298"/>
              <a:stretch>
                <a:fillRect/>
              </a:stretch>
            </p:blipFill>
            <p:spPr>
              <a:xfrm>
                <a:off x="8636413" y="1772832"/>
                <a:ext cx="338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88533" name="Freihand 488532">
                <a:extLst>
                  <a:ext uri="{FF2B5EF4-FFF2-40B4-BE49-F238E27FC236}">
                    <a16:creationId xmlns:a16="http://schemas.microsoft.com/office/drawing/2014/main" id="{6FCC6220-814E-4ADA-B570-1ED67E65C6B4}"/>
                  </a:ext>
                </a:extLst>
              </p14:cNvPr>
              <p14:cNvContentPartPr/>
              <p14:nvPr/>
            </p14:nvContentPartPr>
            <p14:xfrm>
              <a:off x="8926933" y="1726392"/>
              <a:ext cx="360" cy="360"/>
            </p14:xfrm>
          </p:contentPart>
        </mc:Choice>
        <mc:Fallback xmlns="">
          <p:pic>
            <p:nvPicPr>
              <p:cNvPr id="488533" name="Freihand 488532">
                <a:extLst>
                  <a:ext uri="{FF2B5EF4-FFF2-40B4-BE49-F238E27FC236}">
                    <a16:creationId xmlns:a16="http://schemas.microsoft.com/office/drawing/2014/main" id="{6FCC6220-814E-4ADA-B570-1ED67E65C6B4}"/>
                  </a:ext>
                </a:extLst>
              </p:cNvPr>
              <p:cNvPicPr/>
              <p:nvPr/>
            </p:nvPicPr>
            <p:blipFill>
              <a:blip r:embed="rId133"/>
              <a:stretch>
                <a:fillRect/>
              </a:stretch>
            </p:blipFill>
            <p:spPr>
              <a:xfrm>
                <a:off x="8922613" y="1722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8535" name="Freihand 488534">
                <a:extLst>
                  <a:ext uri="{FF2B5EF4-FFF2-40B4-BE49-F238E27FC236}">
                    <a16:creationId xmlns:a16="http://schemas.microsoft.com/office/drawing/2014/main" id="{DC040D6D-435B-44EC-B4F8-B3FC7AF532AA}"/>
                  </a:ext>
                </a:extLst>
              </p14:cNvPr>
              <p14:cNvContentPartPr/>
              <p14:nvPr/>
            </p14:nvContentPartPr>
            <p14:xfrm>
              <a:off x="9182173" y="1728552"/>
              <a:ext cx="97200" cy="145080"/>
            </p14:xfrm>
          </p:contentPart>
        </mc:Choice>
        <mc:Fallback xmlns="">
          <p:pic>
            <p:nvPicPr>
              <p:cNvPr id="488535" name="Freihand 488534">
                <a:extLst>
                  <a:ext uri="{FF2B5EF4-FFF2-40B4-BE49-F238E27FC236}">
                    <a16:creationId xmlns:a16="http://schemas.microsoft.com/office/drawing/2014/main" id="{DC040D6D-435B-44EC-B4F8-B3FC7AF532AA}"/>
                  </a:ext>
                </a:extLst>
              </p:cNvPr>
              <p:cNvPicPr/>
              <p:nvPr/>
            </p:nvPicPr>
            <p:blipFill>
              <a:blip r:embed="rId301"/>
              <a:stretch>
                <a:fillRect/>
              </a:stretch>
            </p:blipFill>
            <p:spPr>
              <a:xfrm>
                <a:off x="9177853" y="1724232"/>
                <a:ext cx="105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8536" name="Freihand 488535">
                <a:extLst>
                  <a:ext uri="{FF2B5EF4-FFF2-40B4-BE49-F238E27FC236}">
                    <a16:creationId xmlns:a16="http://schemas.microsoft.com/office/drawing/2014/main" id="{AC5DFD6C-85C3-465C-9D5E-C739B18ABE9C}"/>
                  </a:ext>
                </a:extLst>
              </p14:cNvPr>
              <p14:cNvContentPartPr/>
              <p14:nvPr/>
            </p14:nvContentPartPr>
            <p14:xfrm>
              <a:off x="9304213" y="1779312"/>
              <a:ext cx="162360" cy="80280"/>
            </p14:xfrm>
          </p:contentPart>
        </mc:Choice>
        <mc:Fallback xmlns="">
          <p:pic>
            <p:nvPicPr>
              <p:cNvPr id="488536" name="Freihand 488535">
                <a:extLst>
                  <a:ext uri="{FF2B5EF4-FFF2-40B4-BE49-F238E27FC236}">
                    <a16:creationId xmlns:a16="http://schemas.microsoft.com/office/drawing/2014/main" id="{AC5DFD6C-85C3-465C-9D5E-C739B18ABE9C}"/>
                  </a:ext>
                </a:extLst>
              </p:cNvPr>
              <p:cNvPicPr/>
              <p:nvPr/>
            </p:nvPicPr>
            <p:blipFill>
              <a:blip r:embed="rId303"/>
              <a:stretch>
                <a:fillRect/>
              </a:stretch>
            </p:blipFill>
            <p:spPr>
              <a:xfrm>
                <a:off x="9299893" y="1774992"/>
                <a:ext cx="171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8537" name="Freihand 488536">
                <a:extLst>
                  <a:ext uri="{FF2B5EF4-FFF2-40B4-BE49-F238E27FC236}">
                    <a16:creationId xmlns:a16="http://schemas.microsoft.com/office/drawing/2014/main" id="{791B60E3-36CF-4EF8-A7D8-5D326DB8FFE1}"/>
                  </a:ext>
                </a:extLst>
              </p14:cNvPr>
              <p14:cNvContentPartPr/>
              <p14:nvPr/>
            </p14:nvContentPartPr>
            <p14:xfrm>
              <a:off x="9469093" y="1736832"/>
              <a:ext cx="25920" cy="22680"/>
            </p14:xfrm>
          </p:contentPart>
        </mc:Choice>
        <mc:Fallback xmlns="">
          <p:pic>
            <p:nvPicPr>
              <p:cNvPr id="488537" name="Freihand 488536">
                <a:extLst>
                  <a:ext uri="{FF2B5EF4-FFF2-40B4-BE49-F238E27FC236}">
                    <a16:creationId xmlns:a16="http://schemas.microsoft.com/office/drawing/2014/main" id="{791B60E3-36CF-4EF8-A7D8-5D326DB8FFE1}"/>
                  </a:ext>
                </a:extLst>
              </p:cNvPr>
              <p:cNvPicPr/>
              <p:nvPr/>
            </p:nvPicPr>
            <p:blipFill>
              <a:blip r:embed="rId305"/>
              <a:stretch>
                <a:fillRect/>
              </a:stretch>
            </p:blipFill>
            <p:spPr>
              <a:xfrm>
                <a:off x="9464773" y="1732512"/>
                <a:ext cx="34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88538" name="Freihand 488537">
                <a:extLst>
                  <a:ext uri="{FF2B5EF4-FFF2-40B4-BE49-F238E27FC236}">
                    <a16:creationId xmlns:a16="http://schemas.microsoft.com/office/drawing/2014/main" id="{1547B5B0-858C-4366-9103-8A02ECB03C7B}"/>
                  </a:ext>
                </a:extLst>
              </p14:cNvPr>
              <p14:cNvContentPartPr/>
              <p14:nvPr/>
            </p14:nvContentPartPr>
            <p14:xfrm>
              <a:off x="9518773" y="1695432"/>
              <a:ext cx="127080" cy="169560"/>
            </p14:xfrm>
          </p:contentPart>
        </mc:Choice>
        <mc:Fallback xmlns="">
          <p:pic>
            <p:nvPicPr>
              <p:cNvPr id="488538" name="Freihand 488537">
                <a:extLst>
                  <a:ext uri="{FF2B5EF4-FFF2-40B4-BE49-F238E27FC236}">
                    <a16:creationId xmlns:a16="http://schemas.microsoft.com/office/drawing/2014/main" id="{1547B5B0-858C-4366-9103-8A02ECB03C7B}"/>
                  </a:ext>
                </a:extLst>
              </p:cNvPr>
              <p:cNvPicPr/>
              <p:nvPr/>
            </p:nvPicPr>
            <p:blipFill>
              <a:blip r:embed="rId307"/>
              <a:stretch>
                <a:fillRect/>
              </a:stretch>
            </p:blipFill>
            <p:spPr>
              <a:xfrm>
                <a:off x="9514453" y="1691112"/>
                <a:ext cx="135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88539" name="Freihand 488538">
                <a:extLst>
                  <a:ext uri="{FF2B5EF4-FFF2-40B4-BE49-F238E27FC236}">
                    <a16:creationId xmlns:a16="http://schemas.microsoft.com/office/drawing/2014/main" id="{A459A59F-741B-47F3-822E-1989F6B42647}"/>
                  </a:ext>
                </a:extLst>
              </p14:cNvPr>
              <p14:cNvContentPartPr/>
              <p14:nvPr/>
            </p14:nvContentPartPr>
            <p14:xfrm>
              <a:off x="9726133" y="1702992"/>
              <a:ext cx="274680" cy="125280"/>
            </p14:xfrm>
          </p:contentPart>
        </mc:Choice>
        <mc:Fallback xmlns="">
          <p:pic>
            <p:nvPicPr>
              <p:cNvPr id="488539" name="Freihand 488538">
                <a:extLst>
                  <a:ext uri="{FF2B5EF4-FFF2-40B4-BE49-F238E27FC236}">
                    <a16:creationId xmlns:a16="http://schemas.microsoft.com/office/drawing/2014/main" id="{A459A59F-741B-47F3-822E-1989F6B42647}"/>
                  </a:ext>
                </a:extLst>
              </p:cNvPr>
              <p:cNvPicPr/>
              <p:nvPr/>
            </p:nvPicPr>
            <p:blipFill>
              <a:blip r:embed="rId309"/>
              <a:stretch>
                <a:fillRect/>
              </a:stretch>
            </p:blipFill>
            <p:spPr>
              <a:xfrm>
                <a:off x="9721813" y="1698672"/>
                <a:ext cx="283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88540" name="Freihand 488539">
                <a:extLst>
                  <a:ext uri="{FF2B5EF4-FFF2-40B4-BE49-F238E27FC236}">
                    <a16:creationId xmlns:a16="http://schemas.microsoft.com/office/drawing/2014/main" id="{3B18E1C9-77E1-40A4-8499-AC9E5D79B36F}"/>
                  </a:ext>
                </a:extLst>
              </p14:cNvPr>
              <p14:cNvContentPartPr/>
              <p14:nvPr/>
            </p14:nvContentPartPr>
            <p14:xfrm>
              <a:off x="10192693" y="1690032"/>
              <a:ext cx="163080" cy="133920"/>
            </p14:xfrm>
          </p:contentPart>
        </mc:Choice>
        <mc:Fallback xmlns="">
          <p:pic>
            <p:nvPicPr>
              <p:cNvPr id="488540" name="Freihand 488539">
                <a:extLst>
                  <a:ext uri="{FF2B5EF4-FFF2-40B4-BE49-F238E27FC236}">
                    <a16:creationId xmlns:a16="http://schemas.microsoft.com/office/drawing/2014/main" id="{3B18E1C9-77E1-40A4-8499-AC9E5D79B36F}"/>
                  </a:ext>
                </a:extLst>
              </p:cNvPr>
              <p:cNvPicPr/>
              <p:nvPr/>
            </p:nvPicPr>
            <p:blipFill>
              <a:blip r:embed="rId311"/>
              <a:stretch>
                <a:fillRect/>
              </a:stretch>
            </p:blipFill>
            <p:spPr>
              <a:xfrm>
                <a:off x="10188373" y="1685712"/>
                <a:ext cx="171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88541" name="Freihand 488540">
                <a:extLst>
                  <a:ext uri="{FF2B5EF4-FFF2-40B4-BE49-F238E27FC236}">
                    <a16:creationId xmlns:a16="http://schemas.microsoft.com/office/drawing/2014/main" id="{247A163A-CDA3-4B35-9432-99CCA1277ACA}"/>
                  </a:ext>
                </a:extLst>
              </p14:cNvPr>
              <p14:cNvContentPartPr/>
              <p14:nvPr/>
            </p14:nvContentPartPr>
            <p14:xfrm>
              <a:off x="10325893" y="1753032"/>
              <a:ext cx="112680" cy="72000"/>
            </p14:xfrm>
          </p:contentPart>
        </mc:Choice>
        <mc:Fallback xmlns="">
          <p:pic>
            <p:nvPicPr>
              <p:cNvPr id="488541" name="Freihand 488540">
                <a:extLst>
                  <a:ext uri="{FF2B5EF4-FFF2-40B4-BE49-F238E27FC236}">
                    <a16:creationId xmlns:a16="http://schemas.microsoft.com/office/drawing/2014/main" id="{247A163A-CDA3-4B35-9432-99CCA1277ACA}"/>
                  </a:ext>
                </a:extLst>
              </p:cNvPr>
              <p:cNvPicPr/>
              <p:nvPr/>
            </p:nvPicPr>
            <p:blipFill>
              <a:blip r:embed="rId313"/>
              <a:stretch>
                <a:fillRect/>
              </a:stretch>
            </p:blipFill>
            <p:spPr>
              <a:xfrm>
                <a:off x="10321573" y="1748712"/>
                <a:ext cx="121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8542" name="Freihand 488541">
                <a:extLst>
                  <a:ext uri="{FF2B5EF4-FFF2-40B4-BE49-F238E27FC236}">
                    <a16:creationId xmlns:a16="http://schemas.microsoft.com/office/drawing/2014/main" id="{0F83EFEC-325D-4380-9163-40BA85CE0D9A}"/>
                  </a:ext>
                </a:extLst>
              </p14:cNvPr>
              <p14:cNvContentPartPr/>
              <p14:nvPr/>
            </p14:nvContentPartPr>
            <p14:xfrm>
              <a:off x="10467373" y="1744032"/>
              <a:ext cx="72000" cy="88200"/>
            </p14:xfrm>
          </p:contentPart>
        </mc:Choice>
        <mc:Fallback xmlns="">
          <p:pic>
            <p:nvPicPr>
              <p:cNvPr id="488542" name="Freihand 488541">
                <a:extLst>
                  <a:ext uri="{FF2B5EF4-FFF2-40B4-BE49-F238E27FC236}">
                    <a16:creationId xmlns:a16="http://schemas.microsoft.com/office/drawing/2014/main" id="{0F83EFEC-325D-4380-9163-40BA85CE0D9A}"/>
                  </a:ext>
                </a:extLst>
              </p:cNvPr>
              <p:cNvPicPr/>
              <p:nvPr/>
            </p:nvPicPr>
            <p:blipFill>
              <a:blip r:embed="rId315"/>
              <a:stretch>
                <a:fillRect/>
              </a:stretch>
            </p:blipFill>
            <p:spPr>
              <a:xfrm>
                <a:off x="10463053" y="1739712"/>
                <a:ext cx="80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8543" name="Freihand 488542">
                <a:extLst>
                  <a:ext uri="{FF2B5EF4-FFF2-40B4-BE49-F238E27FC236}">
                    <a16:creationId xmlns:a16="http://schemas.microsoft.com/office/drawing/2014/main" id="{354D77C0-D2C1-4336-A885-52D99CF43BD9}"/>
                  </a:ext>
                </a:extLst>
              </p14:cNvPr>
              <p14:cNvContentPartPr/>
              <p14:nvPr/>
            </p14:nvContentPartPr>
            <p14:xfrm>
              <a:off x="10569973" y="1696872"/>
              <a:ext cx="187560" cy="118440"/>
            </p14:xfrm>
          </p:contentPart>
        </mc:Choice>
        <mc:Fallback xmlns="">
          <p:pic>
            <p:nvPicPr>
              <p:cNvPr id="488543" name="Freihand 488542">
                <a:extLst>
                  <a:ext uri="{FF2B5EF4-FFF2-40B4-BE49-F238E27FC236}">
                    <a16:creationId xmlns:a16="http://schemas.microsoft.com/office/drawing/2014/main" id="{354D77C0-D2C1-4336-A885-52D99CF43BD9}"/>
                  </a:ext>
                </a:extLst>
              </p:cNvPr>
              <p:cNvPicPr/>
              <p:nvPr/>
            </p:nvPicPr>
            <p:blipFill>
              <a:blip r:embed="rId317"/>
              <a:stretch>
                <a:fillRect/>
              </a:stretch>
            </p:blipFill>
            <p:spPr>
              <a:xfrm>
                <a:off x="10565653" y="1692552"/>
                <a:ext cx="196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8544" name="Freihand 488543">
                <a:extLst>
                  <a:ext uri="{FF2B5EF4-FFF2-40B4-BE49-F238E27FC236}">
                    <a16:creationId xmlns:a16="http://schemas.microsoft.com/office/drawing/2014/main" id="{8A266A51-20C8-4B4E-9F5E-529F8EBA371C}"/>
                  </a:ext>
                </a:extLst>
              </p14:cNvPr>
              <p14:cNvContentPartPr/>
              <p14:nvPr/>
            </p14:nvContentPartPr>
            <p14:xfrm>
              <a:off x="10760053" y="1683912"/>
              <a:ext cx="14400" cy="36000"/>
            </p14:xfrm>
          </p:contentPart>
        </mc:Choice>
        <mc:Fallback xmlns="">
          <p:pic>
            <p:nvPicPr>
              <p:cNvPr id="488544" name="Freihand 488543">
                <a:extLst>
                  <a:ext uri="{FF2B5EF4-FFF2-40B4-BE49-F238E27FC236}">
                    <a16:creationId xmlns:a16="http://schemas.microsoft.com/office/drawing/2014/main" id="{8A266A51-20C8-4B4E-9F5E-529F8EBA371C}"/>
                  </a:ext>
                </a:extLst>
              </p:cNvPr>
              <p:cNvPicPr/>
              <p:nvPr/>
            </p:nvPicPr>
            <p:blipFill>
              <a:blip r:embed="rId319"/>
              <a:stretch>
                <a:fillRect/>
              </a:stretch>
            </p:blipFill>
            <p:spPr>
              <a:xfrm>
                <a:off x="10755733" y="1679592"/>
                <a:ext cx="23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8545" name="Freihand 488544">
                <a:extLst>
                  <a:ext uri="{FF2B5EF4-FFF2-40B4-BE49-F238E27FC236}">
                    <a16:creationId xmlns:a16="http://schemas.microsoft.com/office/drawing/2014/main" id="{B94C7B38-656C-41BB-A508-F544CE294413}"/>
                  </a:ext>
                </a:extLst>
              </p14:cNvPr>
              <p14:cNvContentPartPr/>
              <p14:nvPr/>
            </p14:nvContentPartPr>
            <p14:xfrm>
              <a:off x="10713253" y="1735032"/>
              <a:ext cx="149400" cy="273240"/>
            </p14:xfrm>
          </p:contentPart>
        </mc:Choice>
        <mc:Fallback xmlns="">
          <p:pic>
            <p:nvPicPr>
              <p:cNvPr id="488545" name="Freihand 488544">
                <a:extLst>
                  <a:ext uri="{FF2B5EF4-FFF2-40B4-BE49-F238E27FC236}">
                    <a16:creationId xmlns:a16="http://schemas.microsoft.com/office/drawing/2014/main" id="{B94C7B38-656C-41BB-A508-F544CE294413}"/>
                  </a:ext>
                </a:extLst>
              </p:cNvPr>
              <p:cNvPicPr/>
              <p:nvPr/>
            </p:nvPicPr>
            <p:blipFill>
              <a:blip r:embed="rId321"/>
              <a:stretch>
                <a:fillRect/>
              </a:stretch>
            </p:blipFill>
            <p:spPr>
              <a:xfrm>
                <a:off x="10708933" y="1730712"/>
                <a:ext cx="1580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88593" name="Freihand 488592">
                <a:extLst>
                  <a:ext uri="{FF2B5EF4-FFF2-40B4-BE49-F238E27FC236}">
                    <a16:creationId xmlns:a16="http://schemas.microsoft.com/office/drawing/2014/main" id="{BEC1008C-A43F-4C96-96B4-A5BA220735A5}"/>
                  </a:ext>
                </a:extLst>
              </p14:cNvPr>
              <p14:cNvContentPartPr/>
              <p14:nvPr/>
            </p14:nvContentPartPr>
            <p14:xfrm>
              <a:off x="5548693" y="2995392"/>
              <a:ext cx="541440" cy="1389960"/>
            </p14:xfrm>
          </p:contentPart>
        </mc:Choice>
        <mc:Fallback xmlns="">
          <p:pic>
            <p:nvPicPr>
              <p:cNvPr id="488593" name="Freihand 488592">
                <a:extLst>
                  <a:ext uri="{FF2B5EF4-FFF2-40B4-BE49-F238E27FC236}">
                    <a16:creationId xmlns:a16="http://schemas.microsoft.com/office/drawing/2014/main" id="{BEC1008C-A43F-4C96-96B4-A5BA220735A5}"/>
                  </a:ext>
                </a:extLst>
              </p:cNvPr>
              <p:cNvPicPr/>
              <p:nvPr/>
            </p:nvPicPr>
            <p:blipFill>
              <a:blip r:embed="rId323"/>
              <a:stretch>
                <a:fillRect/>
              </a:stretch>
            </p:blipFill>
            <p:spPr>
              <a:xfrm>
                <a:off x="5544373" y="2991072"/>
                <a:ext cx="550080" cy="139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88594" name="Freihand 488593">
                <a:extLst>
                  <a:ext uri="{FF2B5EF4-FFF2-40B4-BE49-F238E27FC236}">
                    <a16:creationId xmlns:a16="http://schemas.microsoft.com/office/drawing/2014/main" id="{AF8C7B1A-35BE-4F2E-9ED8-396F7347BB4A}"/>
                  </a:ext>
                </a:extLst>
              </p14:cNvPr>
              <p14:cNvContentPartPr/>
              <p14:nvPr/>
            </p14:nvContentPartPr>
            <p14:xfrm>
              <a:off x="6114973" y="3020592"/>
              <a:ext cx="9720" cy="9000"/>
            </p14:xfrm>
          </p:contentPart>
        </mc:Choice>
        <mc:Fallback xmlns="">
          <p:pic>
            <p:nvPicPr>
              <p:cNvPr id="488594" name="Freihand 488593">
                <a:extLst>
                  <a:ext uri="{FF2B5EF4-FFF2-40B4-BE49-F238E27FC236}">
                    <a16:creationId xmlns:a16="http://schemas.microsoft.com/office/drawing/2014/main" id="{AF8C7B1A-35BE-4F2E-9ED8-396F7347BB4A}"/>
                  </a:ext>
                </a:extLst>
              </p:cNvPr>
              <p:cNvPicPr/>
              <p:nvPr/>
            </p:nvPicPr>
            <p:blipFill>
              <a:blip r:embed="rId325"/>
              <a:stretch>
                <a:fillRect/>
              </a:stretch>
            </p:blipFill>
            <p:spPr>
              <a:xfrm>
                <a:off x="6110653" y="3016272"/>
                <a:ext cx="18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88595" name="Freihand 488594">
                <a:extLst>
                  <a:ext uri="{FF2B5EF4-FFF2-40B4-BE49-F238E27FC236}">
                    <a16:creationId xmlns:a16="http://schemas.microsoft.com/office/drawing/2014/main" id="{F3419F5C-88C7-4F9D-9EEA-D1D7565B5A14}"/>
                  </a:ext>
                </a:extLst>
              </p14:cNvPr>
              <p14:cNvContentPartPr/>
              <p14:nvPr/>
            </p14:nvContentPartPr>
            <p14:xfrm>
              <a:off x="5928133" y="2932392"/>
              <a:ext cx="191160" cy="193680"/>
            </p14:xfrm>
          </p:contentPart>
        </mc:Choice>
        <mc:Fallback xmlns="">
          <p:pic>
            <p:nvPicPr>
              <p:cNvPr id="488595" name="Freihand 488594">
                <a:extLst>
                  <a:ext uri="{FF2B5EF4-FFF2-40B4-BE49-F238E27FC236}">
                    <a16:creationId xmlns:a16="http://schemas.microsoft.com/office/drawing/2014/main" id="{F3419F5C-88C7-4F9D-9EEA-D1D7565B5A14}"/>
                  </a:ext>
                </a:extLst>
              </p:cNvPr>
              <p:cNvPicPr/>
              <p:nvPr/>
            </p:nvPicPr>
            <p:blipFill>
              <a:blip r:embed="rId327"/>
              <a:stretch>
                <a:fillRect/>
              </a:stretch>
            </p:blipFill>
            <p:spPr>
              <a:xfrm>
                <a:off x="5923813" y="2928072"/>
                <a:ext cx="199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88628" name="Freihand 488627">
                <a:extLst>
                  <a:ext uri="{FF2B5EF4-FFF2-40B4-BE49-F238E27FC236}">
                    <a16:creationId xmlns:a16="http://schemas.microsoft.com/office/drawing/2014/main" id="{4E5E3753-B6F3-45AD-B4C9-835D281D38CE}"/>
                  </a:ext>
                </a:extLst>
              </p14:cNvPr>
              <p14:cNvContentPartPr/>
              <p14:nvPr/>
            </p14:nvContentPartPr>
            <p14:xfrm>
              <a:off x="4860373" y="2144712"/>
              <a:ext cx="1406880" cy="1077480"/>
            </p14:xfrm>
          </p:contentPart>
        </mc:Choice>
        <mc:Fallback xmlns="">
          <p:pic>
            <p:nvPicPr>
              <p:cNvPr id="488628" name="Freihand 488627">
                <a:extLst>
                  <a:ext uri="{FF2B5EF4-FFF2-40B4-BE49-F238E27FC236}">
                    <a16:creationId xmlns:a16="http://schemas.microsoft.com/office/drawing/2014/main" id="{4E5E3753-B6F3-45AD-B4C9-835D281D38CE}"/>
                  </a:ext>
                </a:extLst>
              </p:cNvPr>
              <p:cNvPicPr/>
              <p:nvPr/>
            </p:nvPicPr>
            <p:blipFill>
              <a:blip r:embed="rId329"/>
              <a:stretch>
                <a:fillRect/>
              </a:stretch>
            </p:blipFill>
            <p:spPr>
              <a:xfrm>
                <a:off x="4856053" y="2140392"/>
                <a:ext cx="1415520" cy="1086120"/>
              </a:xfrm>
              <a:prstGeom prst="rect">
                <a:avLst/>
              </a:prstGeom>
            </p:spPr>
          </p:pic>
        </mc:Fallback>
      </mc:AlternateContent>
      <p:grpSp>
        <p:nvGrpSpPr>
          <p:cNvPr id="488631" name="Gruppieren 488630">
            <a:extLst>
              <a:ext uri="{FF2B5EF4-FFF2-40B4-BE49-F238E27FC236}">
                <a16:creationId xmlns:a16="http://schemas.microsoft.com/office/drawing/2014/main" id="{38F3A108-96E6-4AE7-A23C-3CD2CD9392EF}"/>
              </a:ext>
            </a:extLst>
          </p:cNvPr>
          <p:cNvGrpSpPr/>
          <p:nvPr/>
        </p:nvGrpSpPr>
        <p:grpSpPr>
          <a:xfrm>
            <a:off x="6589453" y="2380152"/>
            <a:ext cx="5259960" cy="966600"/>
            <a:chOff x="6589453" y="2380152"/>
            <a:chExt cx="5259960" cy="966600"/>
          </a:xfrm>
        </p:grpSpPr>
        <mc:AlternateContent xmlns:mc="http://schemas.openxmlformats.org/markup-compatibility/2006" xmlns:p14="http://schemas.microsoft.com/office/powerpoint/2010/main">
          <mc:Choice Requires="p14">
            <p:contentPart p14:bwMode="auto" r:id="rId330">
              <p14:nvContentPartPr>
                <p14:cNvPr id="488548" name="Freihand 488547">
                  <a:extLst>
                    <a:ext uri="{FF2B5EF4-FFF2-40B4-BE49-F238E27FC236}">
                      <a16:creationId xmlns:a16="http://schemas.microsoft.com/office/drawing/2014/main" id="{6C35307C-F355-47A3-9AFC-A91E047F5E6C}"/>
                    </a:ext>
                  </a:extLst>
                </p14:cNvPr>
                <p14:cNvContentPartPr/>
                <p14:nvPr/>
              </p14:nvContentPartPr>
              <p14:xfrm>
                <a:off x="6797173" y="2520912"/>
                <a:ext cx="230040" cy="505440"/>
              </p14:xfrm>
            </p:contentPart>
          </mc:Choice>
          <mc:Fallback xmlns="">
            <p:pic>
              <p:nvPicPr>
                <p:cNvPr id="488548" name="Freihand 488547">
                  <a:extLst>
                    <a:ext uri="{FF2B5EF4-FFF2-40B4-BE49-F238E27FC236}">
                      <a16:creationId xmlns:a16="http://schemas.microsoft.com/office/drawing/2014/main" id="{6C35307C-F355-47A3-9AFC-A91E047F5E6C}"/>
                    </a:ext>
                  </a:extLst>
                </p:cNvPr>
                <p:cNvPicPr/>
                <p:nvPr/>
              </p:nvPicPr>
              <p:blipFill>
                <a:blip r:embed="rId331"/>
                <a:stretch>
                  <a:fillRect/>
                </a:stretch>
              </p:blipFill>
              <p:spPr>
                <a:xfrm>
                  <a:off x="6792853" y="2516592"/>
                  <a:ext cx="23868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8549" name="Freihand 488548">
                  <a:extLst>
                    <a:ext uri="{FF2B5EF4-FFF2-40B4-BE49-F238E27FC236}">
                      <a16:creationId xmlns:a16="http://schemas.microsoft.com/office/drawing/2014/main" id="{1CE1693C-479D-4EA0-BFE6-BE3455863F8F}"/>
                    </a:ext>
                  </a:extLst>
                </p14:cNvPr>
                <p14:cNvContentPartPr/>
                <p14:nvPr/>
              </p14:nvContentPartPr>
              <p14:xfrm>
                <a:off x="6891493" y="2713152"/>
                <a:ext cx="1469880" cy="200520"/>
              </p14:xfrm>
            </p:contentPart>
          </mc:Choice>
          <mc:Fallback xmlns="">
            <p:pic>
              <p:nvPicPr>
                <p:cNvPr id="488549" name="Freihand 488548">
                  <a:extLst>
                    <a:ext uri="{FF2B5EF4-FFF2-40B4-BE49-F238E27FC236}">
                      <a16:creationId xmlns:a16="http://schemas.microsoft.com/office/drawing/2014/main" id="{1CE1693C-479D-4EA0-BFE6-BE3455863F8F}"/>
                    </a:ext>
                  </a:extLst>
                </p:cNvPr>
                <p:cNvPicPr/>
                <p:nvPr/>
              </p:nvPicPr>
              <p:blipFill>
                <a:blip r:embed="rId333"/>
                <a:stretch>
                  <a:fillRect/>
                </a:stretch>
              </p:blipFill>
              <p:spPr>
                <a:xfrm>
                  <a:off x="6887173" y="2708832"/>
                  <a:ext cx="1478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88551" name="Freihand 488550">
                  <a:extLst>
                    <a:ext uri="{FF2B5EF4-FFF2-40B4-BE49-F238E27FC236}">
                      <a16:creationId xmlns:a16="http://schemas.microsoft.com/office/drawing/2014/main" id="{47592A0A-CC9A-407C-A55D-F5B106FFDE08}"/>
                    </a:ext>
                  </a:extLst>
                </p14:cNvPr>
                <p14:cNvContentPartPr/>
                <p14:nvPr/>
              </p14:nvContentPartPr>
              <p14:xfrm>
                <a:off x="8529133" y="2734752"/>
                <a:ext cx="95040" cy="155880"/>
              </p14:xfrm>
            </p:contentPart>
          </mc:Choice>
          <mc:Fallback xmlns="">
            <p:pic>
              <p:nvPicPr>
                <p:cNvPr id="488551" name="Freihand 488550">
                  <a:extLst>
                    <a:ext uri="{FF2B5EF4-FFF2-40B4-BE49-F238E27FC236}">
                      <a16:creationId xmlns:a16="http://schemas.microsoft.com/office/drawing/2014/main" id="{47592A0A-CC9A-407C-A55D-F5B106FFDE08}"/>
                    </a:ext>
                  </a:extLst>
                </p:cNvPr>
                <p:cNvPicPr/>
                <p:nvPr/>
              </p:nvPicPr>
              <p:blipFill>
                <a:blip r:embed="rId335"/>
                <a:stretch>
                  <a:fillRect/>
                </a:stretch>
              </p:blipFill>
              <p:spPr>
                <a:xfrm>
                  <a:off x="8524813" y="2730432"/>
                  <a:ext cx="103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88552" name="Freihand 488551">
                  <a:extLst>
                    <a:ext uri="{FF2B5EF4-FFF2-40B4-BE49-F238E27FC236}">
                      <a16:creationId xmlns:a16="http://schemas.microsoft.com/office/drawing/2014/main" id="{96BE93E0-6507-4EC9-83A6-76DD9D06AA86}"/>
                    </a:ext>
                  </a:extLst>
                </p14:cNvPr>
                <p14:cNvContentPartPr/>
                <p14:nvPr/>
              </p14:nvContentPartPr>
              <p14:xfrm>
                <a:off x="8672773" y="2594712"/>
                <a:ext cx="229320" cy="228960"/>
              </p14:xfrm>
            </p:contentPart>
          </mc:Choice>
          <mc:Fallback xmlns="">
            <p:pic>
              <p:nvPicPr>
                <p:cNvPr id="488552" name="Freihand 488551">
                  <a:extLst>
                    <a:ext uri="{FF2B5EF4-FFF2-40B4-BE49-F238E27FC236}">
                      <a16:creationId xmlns:a16="http://schemas.microsoft.com/office/drawing/2014/main" id="{96BE93E0-6507-4EC9-83A6-76DD9D06AA86}"/>
                    </a:ext>
                  </a:extLst>
                </p:cNvPr>
                <p:cNvPicPr/>
                <p:nvPr/>
              </p:nvPicPr>
              <p:blipFill>
                <a:blip r:embed="rId337"/>
                <a:stretch>
                  <a:fillRect/>
                </a:stretch>
              </p:blipFill>
              <p:spPr>
                <a:xfrm>
                  <a:off x="8668453" y="2590392"/>
                  <a:ext cx="237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88553" name="Freihand 488552">
                  <a:extLst>
                    <a:ext uri="{FF2B5EF4-FFF2-40B4-BE49-F238E27FC236}">
                      <a16:creationId xmlns:a16="http://schemas.microsoft.com/office/drawing/2014/main" id="{DFD8BB6E-8894-4FBF-89A9-C45032205BD6}"/>
                    </a:ext>
                  </a:extLst>
                </p14:cNvPr>
                <p14:cNvContentPartPr/>
                <p14:nvPr/>
              </p14:nvContentPartPr>
              <p14:xfrm>
                <a:off x="8736493" y="2553312"/>
                <a:ext cx="42480" cy="23040"/>
              </p14:xfrm>
            </p:contentPart>
          </mc:Choice>
          <mc:Fallback xmlns="">
            <p:pic>
              <p:nvPicPr>
                <p:cNvPr id="488553" name="Freihand 488552">
                  <a:extLst>
                    <a:ext uri="{FF2B5EF4-FFF2-40B4-BE49-F238E27FC236}">
                      <a16:creationId xmlns:a16="http://schemas.microsoft.com/office/drawing/2014/main" id="{DFD8BB6E-8894-4FBF-89A9-C45032205BD6}"/>
                    </a:ext>
                  </a:extLst>
                </p:cNvPr>
                <p:cNvPicPr/>
                <p:nvPr/>
              </p:nvPicPr>
              <p:blipFill>
                <a:blip r:embed="rId339"/>
                <a:stretch>
                  <a:fillRect/>
                </a:stretch>
              </p:blipFill>
              <p:spPr>
                <a:xfrm>
                  <a:off x="8732173" y="2548992"/>
                  <a:ext cx="51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88555" name="Freihand 488554">
                  <a:extLst>
                    <a:ext uri="{FF2B5EF4-FFF2-40B4-BE49-F238E27FC236}">
                      <a16:creationId xmlns:a16="http://schemas.microsoft.com/office/drawing/2014/main" id="{BBDB5CEC-80F2-4692-8588-9C68D52F47D3}"/>
                    </a:ext>
                  </a:extLst>
                </p14:cNvPr>
                <p14:cNvContentPartPr/>
                <p14:nvPr/>
              </p14:nvContentPartPr>
              <p14:xfrm>
                <a:off x="9154453" y="2655912"/>
                <a:ext cx="56160" cy="9000"/>
              </p14:xfrm>
            </p:contentPart>
          </mc:Choice>
          <mc:Fallback xmlns="">
            <p:pic>
              <p:nvPicPr>
                <p:cNvPr id="488555" name="Freihand 488554">
                  <a:extLst>
                    <a:ext uri="{FF2B5EF4-FFF2-40B4-BE49-F238E27FC236}">
                      <a16:creationId xmlns:a16="http://schemas.microsoft.com/office/drawing/2014/main" id="{BBDB5CEC-80F2-4692-8588-9C68D52F47D3}"/>
                    </a:ext>
                  </a:extLst>
                </p:cNvPr>
                <p:cNvPicPr/>
                <p:nvPr/>
              </p:nvPicPr>
              <p:blipFill>
                <a:blip r:embed="rId341"/>
                <a:stretch>
                  <a:fillRect/>
                </a:stretch>
              </p:blipFill>
              <p:spPr>
                <a:xfrm>
                  <a:off x="9150133" y="2651592"/>
                  <a:ext cx="64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88556" name="Freihand 488555">
                  <a:extLst>
                    <a:ext uri="{FF2B5EF4-FFF2-40B4-BE49-F238E27FC236}">
                      <a16:creationId xmlns:a16="http://schemas.microsoft.com/office/drawing/2014/main" id="{9B5C206C-484E-4A04-B002-3550D7AF1FC9}"/>
                    </a:ext>
                  </a:extLst>
                </p14:cNvPr>
                <p14:cNvContentPartPr/>
                <p14:nvPr/>
              </p14:nvContentPartPr>
              <p14:xfrm>
                <a:off x="9101893" y="2610552"/>
                <a:ext cx="48960" cy="78480"/>
              </p14:xfrm>
            </p:contentPart>
          </mc:Choice>
          <mc:Fallback xmlns="">
            <p:pic>
              <p:nvPicPr>
                <p:cNvPr id="488556" name="Freihand 488555">
                  <a:extLst>
                    <a:ext uri="{FF2B5EF4-FFF2-40B4-BE49-F238E27FC236}">
                      <a16:creationId xmlns:a16="http://schemas.microsoft.com/office/drawing/2014/main" id="{9B5C206C-484E-4A04-B002-3550D7AF1FC9}"/>
                    </a:ext>
                  </a:extLst>
                </p:cNvPr>
                <p:cNvPicPr/>
                <p:nvPr/>
              </p:nvPicPr>
              <p:blipFill>
                <a:blip r:embed="rId343"/>
                <a:stretch>
                  <a:fillRect/>
                </a:stretch>
              </p:blipFill>
              <p:spPr>
                <a:xfrm>
                  <a:off x="9097573" y="2606232"/>
                  <a:ext cx="57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88557" name="Freihand 488556">
                  <a:extLst>
                    <a:ext uri="{FF2B5EF4-FFF2-40B4-BE49-F238E27FC236}">
                      <a16:creationId xmlns:a16="http://schemas.microsoft.com/office/drawing/2014/main" id="{8FEED913-3698-4614-BA8D-F5CEA24A7C4E}"/>
                    </a:ext>
                  </a:extLst>
                </p14:cNvPr>
                <p14:cNvContentPartPr/>
                <p14:nvPr/>
              </p14:nvContentPartPr>
              <p14:xfrm>
                <a:off x="9155173" y="2562312"/>
                <a:ext cx="108720" cy="162000"/>
              </p14:xfrm>
            </p:contentPart>
          </mc:Choice>
          <mc:Fallback xmlns="">
            <p:pic>
              <p:nvPicPr>
                <p:cNvPr id="488557" name="Freihand 488556">
                  <a:extLst>
                    <a:ext uri="{FF2B5EF4-FFF2-40B4-BE49-F238E27FC236}">
                      <a16:creationId xmlns:a16="http://schemas.microsoft.com/office/drawing/2014/main" id="{8FEED913-3698-4614-BA8D-F5CEA24A7C4E}"/>
                    </a:ext>
                  </a:extLst>
                </p:cNvPr>
                <p:cNvPicPr/>
                <p:nvPr/>
              </p:nvPicPr>
              <p:blipFill>
                <a:blip r:embed="rId345"/>
                <a:stretch>
                  <a:fillRect/>
                </a:stretch>
              </p:blipFill>
              <p:spPr>
                <a:xfrm>
                  <a:off x="9150853" y="2557992"/>
                  <a:ext cx="117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88558" name="Freihand 488557">
                  <a:extLst>
                    <a:ext uri="{FF2B5EF4-FFF2-40B4-BE49-F238E27FC236}">
                      <a16:creationId xmlns:a16="http://schemas.microsoft.com/office/drawing/2014/main" id="{FC8FDDCD-9C48-4533-8422-5446CAF4E76D}"/>
                    </a:ext>
                  </a:extLst>
                </p14:cNvPr>
                <p14:cNvContentPartPr/>
                <p14:nvPr/>
              </p14:nvContentPartPr>
              <p14:xfrm>
                <a:off x="9137173" y="2643312"/>
                <a:ext cx="140040" cy="35280"/>
              </p14:xfrm>
            </p:contentPart>
          </mc:Choice>
          <mc:Fallback xmlns="">
            <p:pic>
              <p:nvPicPr>
                <p:cNvPr id="488558" name="Freihand 488557">
                  <a:extLst>
                    <a:ext uri="{FF2B5EF4-FFF2-40B4-BE49-F238E27FC236}">
                      <a16:creationId xmlns:a16="http://schemas.microsoft.com/office/drawing/2014/main" id="{FC8FDDCD-9C48-4533-8422-5446CAF4E76D}"/>
                    </a:ext>
                  </a:extLst>
                </p:cNvPr>
                <p:cNvPicPr/>
                <p:nvPr/>
              </p:nvPicPr>
              <p:blipFill>
                <a:blip r:embed="rId347"/>
                <a:stretch>
                  <a:fillRect/>
                </a:stretch>
              </p:blipFill>
              <p:spPr>
                <a:xfrm>
                  <a:off x="9132853" y="2638992"/>
                  <a:ext cx="148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88559" name="Freihand 488558">
                  <a:extLst>
                    <a:ext uri="{FF2B5EF4-FFF2-40B4-BE49-F238E27FC236}">
                      <a16:creationId xmlns:a16="http://schemas.microsoft.com/office/drawing/2014/main" id="{6D11A7D4-56F2-4B4F-A08D-E5F267E4C072}"/>
                    </a:ext>
                  </a:extLst>
                </p14:cNvPr>
                <p14:cNvContentPartPr/>
                <p14:nvPr/>
              </p14:nvContentPartPr>
              <p14:xfrm>
                <a:off x="9160933" y="2653752"/>
                <a:ext cx="255240" cy="86400"/>
              </p14:xfrm>
            </p:contentPart>
          </mc:Choice>
          <mc:Fallback xmlns="">
            <p:pic>
              <p:nvPicPr>
                <p:cNvPr id="488559" name="Freihand 488558">
                  <a:extLst>
                    <a:ext uri="{FF2B5EF4-FFF2-40B4-BE49-F238E27FC236}">
                      <a16:creationId xmlns:a16="http://schemas.microsoft.com/office/drawing/2014/main" id="{6D11A7D4-56F2-4B4F-A08D-E5F267E4C072}"/>
                    </a:ext>
                  </a:extLst>
                </p:cNvPr>
                <p:cNvPicPr/>
                <p:nvPr/>
              </p:nvPicPr>
              <p:blipFill>
                <a:blip r:embed="rId349"/>
                <a:stretch>
                  <a:fillRect/>
                </a:stretch>
              </p:blipFill>
              <p:spPr>
                <a:xfrm>
                  <a:off x="9156613" y="2649432"/>
                  <a:ext cx="263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88560" name="Freihand 488559">
                  <a:extLst>
                    <a:ext uri="{FF2B5EF4-FFF2-40B4-BE49-F238E27FC236}">
                      <a16:creationId xmlns:a16="http://schemas.microsoft.com/office/drawing/2014/main" id="{FCF0FA81-5989-4E9C-AF00-F52B0F5C7CD3}"/>
                    </a:ext>
                  </a:extLst>
                </p14:cNvPr>
                <p14:cNvContentPartPr/>
                <p14:nvPr/>
              </p14:nvContentPartPr>
              <p14:xfrm>
                <a:off x="9433813" y="2553312"/>
                <a:ext cx="144720" cy="153720"/>
              </p14:xfrm>
            </p:contentPart>
          </mc:Choice>
          <mc:Fallback xmlns="">
            <p:pic>
              <p:nvPicPr>
                <p:cNvPr id="488560" name="Freihand 488559">
                  <a:extLst>
                    <a:ext uri="{FF2B5EF4-FFF2-40B4-BE49-F238E27FC236}">
                      <a16:creationId xmlns:a16="http://schemas.microsoft.com/office/drawing/2014/main" id="{FCF0FA81-5989-4E9C-AF00-F52B0F5C7CD3}"/>
                    </a:ext>
                  </a:extLst>
                </p:cNvPr>
                <p:cNvPicPr/>
                <p:nvPr/>
              </p:nvPicPr>
              <p:blipFill>
                <a:blip r:embed="rId351"/>
                <a:stretch>
                  <a:fillRect/>
                </a:stretch>
              </p:blipFill>
              <p:spPr>
                <a:xfrm>
                  <a:off x="9429493" y="2548992"/>
                  <a:ext cx="153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88562" name="Freihand 488561">
                  <a:extLst>
                    <a:ext uri="{FF2B5EF4-FFF2-40B4-BE49-F238E27FC236}">
                      <a16:creationId xmlns:a16="http://schemas.microsoft.com/office/drawing/2014/main" id="{301A9913-9FF6-4E36-B4C1-78107ABCD8C1}"/>
                    </a:ext>
                  </a:extLst>
                </p14:cNvPr>
                <p14:cNvContentPartPr/>
                <p14:nvPr/>
              </p14:nvContentPartPr>
              <p14:xfrm>
                <a:off x="9637213" y="2584992"/>
                <a:ext cx="146160" cy="136080"/>
              </p14:xfrm>
            </p:contentPart>
          </mc:Choice>
          <mc:Fallback xmlns="">
            <p:pic>
              <p:nvPicPr>
                <p:cNvPr id="488562" name="Freihand 488561">
                  <a:extLst>
                    <a:ext uri="{FF2B5EF4-FFF2-40B4-BE49-F238E27FC236}">
                      <a16:creationId xmlns:a16="http://schemas.microsoft.com/office/drawing/2014/main" id="{301A9913-9FF6-4E36-B4C1-78107ABCD8C1}"/>
                    </a:ext>
                  </a:extLst>
                </p:cNvPr>
                <p:cNvPicPr/>
                <p:nvPr/>
              </p:nvPicPr>
              <p:blipFill>
                <a:blip r:embed="rId353"/>
                <a:stretch>
                  <a:fillRect/>
                </a:stretch>
              </p:blipFill>
              <p:spPr>
                <a:xfrm>
                  <a:off x="9632893" y="2580672"/>
                  <a:ext cx="154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88570" name="Freihand 488569">
                  <a:extLst>
                    <a:ext uri="{FF2B5EF4-FFF2-40B4-BE49-F238E27FC236}">
                      <a16:creationId xmlns:a16="http://schemas.microsoft.com/office/drawing/2014/main" id="{8A05168E-DDFB-419A-AA47-ED0E02287FCB}"/>
                    </a:ext>
                  </a:extLst>
                </p14:cNvPr>
                <p14:cNvContentPartPr/>
                <p14:nvPr/>
              </p14:nvContentPartPr>
              <p14:xfrm>
                <a:off x="9047173" y="2982792"/>
                <a:ext cx="286200" cy="176040"/>
              </p14:xfrm>
            </p:contentPart>
          </mc:Choice>
          <mc:Fallback xmlns="">
            <p:pic>
              <p:nvPicPr>
                <p:cNvPr id="488570" name="Freihand 488569">
                  <a:extLst>
                    <a:ext uri="{FF2B5EF4-FFF2-40B4-BE49-F238E27FC236}">
                      <a16:creationId xmlns:a16="http://schemas.microsoft.com/office/drawing/2014/main" id="{8A05168E-DDFB-419A-AA47-ED0E02287FCB}"/>
                    </a:ext>
                  </a:extLst>
                </p:cNvPr>
                <p:cNvPicPr/>
                <p:nvPr/>
              </p:nvPicPr>
              <p:blipFill>
                <a:blip r:embed="rId355"/>
                <a:stretch>
                  <a:fillRect/>
                </a:stretch>
              </p:blipFill>
              <p:spPr>
                <a:xfrm>
                  <a:off x="9042853" y="2978472"/>
                  <a:ext cx="294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88571" name="Freihand 488570">
                  <a:extLst>
                    <a:ext uri="{FF2B5EF4-FFF2-40B4-BE49-F238E27FC236}">
                      <a16:creationId xmlns:a16="http://schemas.microsoft.com/office/drawing/2014/main" id="{601A6E2D-FE10-4E06-B714-42283893C405}"/>
                    </a:ext>
                  </a:extLst>
                </p14:cNvPr>
                <p14:cNvContentPartPr/>
                <p14:nvPr/>
              </p14:nvContentPartPr>
              <p14:xfrm>
                <a:off x="9365413" y="2939952"/>
                <a:ext cx="34920" cy="199440"/>
              </p14:xfrm>
            </p:contentPart>
          </mc:Choice>
          <mc:Fallback xmlns="">
            <p:pic>
              <p:nvPicPr>
                <p:cNvPr id="488571" name="Freihand 488570">
                  <a:extLst>
                    <a:ext uri="{FF2B5EF4-FFF2-40B4-BE49-F238E27FC236}">
                      <a16:creationId xmlns:a16="http://schemas.microsoft.com/office/drawing/2014/main" id="{601A6E2D-FE10-4E06-B714-42283893C405}"/>
                    </a:ext>
                  </a:extLst>
                </p:cNvPr>
                <p:cNvPicPr/>
                <p:nvPr/>
              </p:nvPicPr>
              <p:blipFill>
                <a:blip r:embed="rId357"/>
                <a:stretch>
                  <a:fillRect/>
                </a:stretch>
              </p:blipFill>
              <p:spPr>
                <a:xfrm>
                  <a:off x="9361093" y="2935632"/>
                  <a:ext cx="435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88572" name="Freihand 488571">
                  <a:extLst>
                    <a:ext uri="{FF2B5EF4-FFF2-40B4-BE49-F238E27FC236}">
                      <a16:creationId xmlns:a16="http://schemas.microsoft.com/office/drawing/2014/main" id="{4E4C70D3-C026-4E6F-BE6C-E328AF77482E}"/>
                    </a:ext>
                  </a:extLst>
                </p14:cNvPr>
                <p14:cNvContentPartPr/>
                <p14:nvPr/>
              </p14:nvContentPartPr>
              <p14:xfrm>
                <a:off x="9326893" y="2980632"/>
                <a:ext cx="102960" cy="174600"/>
              </p14:xfrm>
            </p:contentPart>
          </mc:Choice>
          <mc:Fallback xmlns="">
            <p:pic>
              <p:nvPicPr>
                <p:cNvPr id="488572" name="Freihand 488571">
                  <a:extLst>
                    <a:ext uri="{FF2B5EF4-FFF2-40B4-BE49-F238E27FC236}">
                      <a16:creationId xmlns:a16="http://schemas.microsoft.com/office/drawing/2014/main" id="{4E4C70D3-C026-4E6F-BE6C-E328AF77482E}"/>
                    </a:ext>
                  </a:extLst>
                </p:cNvPr>
                <p:cNvPicPr/>
                <p:nvPr/>
              </p:nvPicPr>
              <p:blipFill>
                <a:blip r:embed="rId359"/>
                <a:stretch>
                  <a:fillRect/>
                </a:stretch>
              </p:blipFill>
              <p:spPr>
                <a:xfrm>
                  <a:off x="9322573" y="2976312"/>
                  <a:ext cx="111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88573" name="Freihand 488572">
                  <a:extLst>
                    <a:ext uri="{FF2B5EF4-FFF2-40B4-BE49-F238E27FC236}">
                      <a16:creationId xmlns:a16="http://schemas.microsoft.com/office/drawing/2014/main" id="{7CA9CC51-7EDD-4A0C-9DD9-1999D4799B69}"/>
                    </a:ext>
                  </a:extLst>
                </p14:cNvPr>
                <p14:cNvContentPartPr/>
                <p14:nvPr/>
              </p14:nvContentPartPr>
              <p14:xfrm>
                <a:off x="9442813" y="2912592"/>
                <a:ext cx="214200" cy="171360"/>
              </p14:xfrm>
            </p:contentPart>
          </mc:Choice>
          <mc:Fallback xmlns="">
            <p:pic>
              <p:nvPicPr>
                <p:cNvPr id="488573" name="Freihand 488572">
                  <a:extLst>
                    <a:ext uri="{FF2B5EF4-FFF2-40B4-BE49-F238E27FC236}">
                      <a16:creationId xmlns:a16="http://schemas.microsoft.com/office/drawing/2014/main" id="{7CA9CC51-7EDD-4A0C-9DD9-1999D4799B69}"/>
                    </a:ext>
                  </a:extLst>
                </p:cNvPr>
                <p:cNvPicPr/>
                <p:nvPr/>
              </p:nvPicPr>
              <p:blipFill>
                <a:blip r:embed="rId361"/>
                <a:stretch>
                  <a:fillRect/>
                </a:stretch>
              </p:blipFill>
              <p:spPr>
                <a:xfrm>
                  <a:off x="9438493" y="2908272"/>
                  <a:ext cx="222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88574" name="Freihand 488573">
                  <a:extLst>
                    <a:ext uri="{FF2B5EF4-FFF2-40B4-BE49-F238E27FC236}">
                      <a16:creationId xmlns:a16="http://schemas.microsoft.com/office/drawing/2014/main" id="{4C519958-11D0-427E-8DA2-A480DF745018}"/>
                    </a:ext>
                  </a:extLst>
                </p14:cNvPr>
                <p14:cNvContentPartPr/>
                <p14:nvPr/>
              </p14:nvContentPartPr>
              <p14:xfrm>
                <a:off x="9616333" y="2930232"/>
                <a:ext cx="25200" cy="20520"/>
              </p14:xfrm>
            </p:contentPart>
          </mc:Choice>
          <mc:Fallback xmlns="">
            <p:pic>
              <p:nvPicPr>
                <p:cNvPr id="488574" name="Freihand 488573">
                  <a:extLst>
                    <a:ext uri="{FF2B5EF4-FFF2-40B4-BE49-F238E27FC236}">
                      <a16:creationId xmlns:a16="http://schemas.microsoft.com/office/drawing/2014/main" id="{4C519958-11D0-427E-8DA2-A480DF745018}"/>
                    </a:ext>
                  </a:extLst>
                </p:cNvPr>
                <p:cNvPicPr/>
                <p:nvPr/>
              </p:nvPicPr>
              <p:blipFill>
                <a:blip r:embed="rId290"/>
                <a:stretch>
                  <a:fillRect/>
                </a:stretch>
              </p:blipFill>
              <p:spPr>
                <a:xfrm>
                  <a:off x="9612013" y="2925912"/>
                  <a:ext cx="33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88575" name="Freihand 488574">
                  <a:extLst>
                    <a:ext uri="{FF2B5EF4-FFF2-40B4-BE49-F238E27FC236}">
                      <a16:creationId xmlns:a16="http://schemas.microsoft.com/office/drawing/2014/main" id="{2FE5B1C7-3FE2-4EB8-AE02-5C03F662B826}"/>
                    </a:ext>
                  </a:extLst>
                </p14:cNvPr>
                <p14:cNvContentPartPr/>
                <p14:nvPr/>
              </p14:nvContentPartPr>
              <p14:xfrm>
                <a:off x="9636133" y="2973072"/>
                <a:ext cx="109800" cy="231120"/>
              </p14:xfrm>
            </p:contentPart>
          </mc:Choice>
          <mc:Fallback xmlns="">
            <p:pic>
              <p:nvPicPr>
                <p:cNvPr id="488575" name="Freihand 488574">
                  <a:extLst>
                    <a:ext uri="{FF2B5EF4-FFF2-40B4-BE49-F238E27FC236}">
                      <a16:creationId xmlns:a16="http://schemas.microsoft.com/office/drawing/2014/main" id="{2FE5B1C7-3FE2-4EB8-AE02-5C03F662B826}"/>
                    </a:ext>
                  </a:extLst>
                </p:cNvPr>
                <p:cNvPicPr/>
                <p:nvPr/>
              </p:nvPicPr>
              <p:blipFill>
                <a:blip r:embed="rId364"/>
                <a:stretch>
                  <a:fillRect/>
                </a:stretch>
              </p:blipFill>
              <p:spPr>
                <a:xfrm>
                  <a:off x="9631813" y="2968752"/>
                  <a:ext cx="118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88563" name="Freihand 488562">
                  <a:extLst>
                    <a:ext uri="{FF2B5EF4-FFF2-40B4-BE49-F238E27FC236}">
                      <a16:creationId xmlns:a16="http://schemas.microsoft.com/office/drawing/2014/main" id="{ED4C2E35-D605-4828-AE57-4F9B311E6B9A}"/>
                    </a:ext>
                  </a:extLst>
                </p14:cNvPr>
                <p14:cNvContentPartPr/>
                <p14:nvPr/>
              </p14:nvContentPartPr>
              <p14:xfrm>
                <a:off x="9946453" y="2529552"/>
                <a:ext cx="211680" cy="145800"/>
              </p14:xfrm>
            </p:contentPart>
          </mc:Choice>
          <mc:Fallback xmlns="">
            <p:pic>
              <p:nvPicPr>
                <p:cNvPr id="488563" name="Freihand 488562">
                  <a:extLst>
                    <a:ext uri="{FF2B5EF4-FFF2-40B4-BE49-F238E27FC236}">
                      <a16:creationId xmlns:a16="http://schemas.microsoft.com/office/drawing/2014/main" id="{ED4C2E35-D605-4828-AE57-4F9B311E6B9A}"/>
                    </a:ext>
                  </a:extLst>
                </p:cNvPr>
                <p:cNvPicPr/>
                <p:nvPr/>
              </p:nvPicPr>
              <p:blipFill>
                <a:blip r:embed="rId366"/>
                <a:stretch>
                  <a:fillRect/>
                </a:stretch>
              </p:blipFill>
              <p:spPr>
                <a:xfrm>
                  <a:off x="9942133" y="2525232"/>
                  <a:ext cx="220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88564" name="Freihand 488563">
                  <a:extLst>
                    <a:ext uri="{FF2B5EF4-FFF2-40B4-BE49-F238E27FC236}">
                      <a16:creationId xmlns:a16="http://schemas.microsoft.com/office/drawing/2014/main" id="{3B282C3D-A844-4118-A8BF-06C39A8CEB6A}"/>
                    </a:ext>
                  </a:extLst>
                </p14:cNvPr>
                <p14:cNvContentPartPr/>
                <p14:nvPr/>
              </p14:nvContentPartPr>
              <p14:xfrm>
                <a:off x="10111693" y="2515152"/>
                <a:ext cx="122400" cy="120600"/>
              </p14:xfrm>
            </p:contentPart>
          </mc:Choice>
          <mc:Fallback xmlns="">
            <p:pic>
              <p:nvPicPr>
                <p:cNvPr id="488564" name="Freihand 488563">
                  <a:extLst>
                    <a:ext uri="{FF2B5EF4-FFF2-40B4-BE49-F238E27FC236}">
                      <a16:creationId xmlns:a16="http://schemas.microsoft.com/office/drawing/2014/main" id="{3B282C3D-A844-4118-A8BF-06C39A8CEB6A}"/>
                    </a:ext>
                  </a:extLst>
                </p:cNvPr>
                <p:cNvPicPr/>
                <p:nvPr/>
              </p:nvPicPr>
              <p:blipFill>
                <a:blip r:embed="rId368"/>
                <a:stretch>
                  <a:fillRect/>
                </a:stretch>
              </p:blipFill>
              <p:spPr>
                <a:xfrm>
                  <a:off x="10107373" y="2510832"/>
                  <a:ext cx="131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88565" name="Freihand 488564">
                  <a:extLst>
                    <a:ext uri="{FF2B5EF4-FFF2-40B4-BE49-F238E27FC236}">
                      <a16:creationId xmlns:a16="http://schemas.microsoft.com/office/drawing/2014/main" id="{750CB08F-C73D-4115-A989-80E1A158302E}"/>
                    </a:ext>
                  </a:extLst>
                </p14:cNvPr>
                <p14:cNvContentPartPr/>
                <p14:nvPr/>
              </p14:nvContentPartPr>
              <p14:xfrm>
                <a:off x="10237693" y="2467272"/>
                <a:ext cx="152640" cy="167040"/>
              </p14:xfrm>
            </p:contentPart>
          </mc:Choice>
          <mc:Fallback xmlns="">
            <p:pic>
              <p:nvPicPr>
                <p:cNvPr id="488565" name="Freihand 488564">
                  <a:extLst>
                    <a:ext uri="{FF2B5EF4-FFF2-40B4-BE49-F238E27FC236}">
                      <a16:creationId xmlns:a16="http://schemas.microsoft.com/office/drawing/2014/main" id="{750CB08F-C73D-4115-A989-80E1A158302E}"/>
                    </a:ext>
                  </a:extLst>
                </p:cNvPr>
                <p:cNvPicPr/>
                <p:nvPr/>
              </p:nvPicPr>
              <p:blipFill>
                <a:blip r:embed="rId370"/>
                <a:stretch>
                  <a:fillRect/>
                </a:stretch>
              </p:blipFill>
              <p:spPr>
                <a:xfrm>
                  <a:off x="10233373" y="2462952"/>
                  <a:ext cx="161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88566" name="Freihand 488565">
                  <a:extLst>
                    <a:ext uri="{FF2B5EF4-FFF2-40B4-BE49-F238E27FC236}">
                      <a16:creationId xmlns:a16="http://schemas.microsoft.com/office/drawing/2014/main" id="{8DAAFA35-AAB5-4460-B950-474C67F3C994}"/>
                    </a:ext>
                  </a:extLst>
                </p14:cNvPr>
                <p14:cNvContentPartPr/>
                <p14:nvPr/>
              </p14:nvContentPartPr>
              <p14:xfrm>
                <a:off x="10427413" y="2421912"/>
                <a:ext cx="172800" cy="170640"/>
              </p14:xfrm>
            </p:contentPart>
          </mc:Choice>
          <mc:Fallback xmlns="">
            <p:pic>
              <p:nvPicPr>
                <p:cNvPr id="488566" name="Freihand 488565">
                  <a:extLst>
                    <a:ext uri="{FF2B5EF4-FFF2-40B4-BE49-F238E27FC236}">
                      <a16:creationId xmlns:a16="http://schemas.microsoft.com/office/drawing/2014/main" id="{8DAAFA35-AAB5-4460-B950-474C67F3C994}"/>
                    </a:ext>
                  </a:extLst>
                </p:cNvPr>
                <p:cNvPicPr/>
                <p:nvPr/>
              </p:nvPicPr>
              <p:blipFill>
                <a:blip r:embed="rId372"/>
                <a:stretch>
                  <a:fillRect/>
                </a:stretch>
              </p:blipFill>
              <p:spPr>
                <a:xfrm>
                  <a:off x="10423093" y="2417592"/>
                  <a:ext cx="181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88567" name="Freihand 488566">
                  <a:extLst>
                    <a:ext uri="{FF2B5EF4-FFF2-40B4-BE49-F238E27FC236}">
                      <a16:creationId xmlns:a16="http://schemas.microsoft.com/office/drawing/2014/main" id="{C6461CBA-70AB-4AC7-A320-B5772E62130E}"/>
                    </a:ext>
                  </a:extLst>
                </p14:cNvPr>
                <p14:cNvContentPartPr/>
                <p14:nvPr/>
              </p14:nvContentPartPr>
              <p14:xfrm>
                <a:off x="10758973" y="2426952"/>
                <a:ext cx="361440" cy="93240"/>
              </p14:xfrm>
            </p:contentPart>
          </mc:Choice>
          <mc:Fallback xmlns="">
            <p:pic>
              <p:nvPicPr>
                <p:cNvPr id="488567" name="Freihand 488566">
                  <a:extLst>
                    <a:ext uri="{FF2B5EF4-FFF2-40B4-BE49-F238E27FC236}">
                      <a16:creationId xmlns:a16="http://schemas.microsoft.com/office/drawing/2014/main" id="{C6461CBA-70AB-4AC7-A320-B5772E62130E}"/>
                    </a:ext>
                  </a:extLst>
                </p:cNvPr>
                <p:cNvPicPr/>
                <p:nvPr/>
              </p:nvPicPr>
              <p:blipFill>
                <a:blip r:embed="rId374"/>
                <a:stretch>
                  <a:fillRect/>
                </a:stretch>
              </p:blipFill>
              <p:spPr>
                <a:xfrm>
                  <a:off x="10754653" y="2422632"/>
                  <a:ext cx="370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88568" name="Freihand 488567">
                  <a:extLst>
                    <a:ext uri="{FF2B5EF4-FFF2-40B4-BE49-F238E27FC236}">
                      <a16:creationId xmlns:a16="http://schemas.microsoft.com/office/drawing/2014/main" id="{709E66A9-A46E-4CB1-ACAD-8A4E4972163F}"/>
                    </a:ext>
                  </a:extLst>
                </p14:cNvPr>
                <p14:cNvContentPartPr/>
                <p14:nvPr/>
              </p14:nvContentPartPr>
              <p14:xfrm>
                <a:off x="11124733" y="2380152"/>
                <a:ext cx="19800" cy="18720"/>
              </p14:xfrm>
            </p:contentPart>
          </mc:Choice>
          <mc:Fallback xmlns="">
            <p:pic>
              <p:nvPicPr>
                <p:cNvPr id="488568" name="Freihand 488567">
                  <a:extLst>
                    <a:ext uri="{FF2B5EF4-FFF2-40B4-BE49-F238E27FC236}">
                      <a16:creationId xmlns:a16="http://schemas.microsoft.com/office/drawing/2014/main" id="{709E66A9-A46E-4CB1-ACAD-8A4E4972163F}"/>
                    </a:ext>
                  </a:extLst>
                </p:cNvPr>
                <p:cNvPicPr/>
                <p:nvPr/>
              </p:nvPicPr>
              <p:blipFill>
                <a:blip r:embed="rId376"/>
                <a:stretch>
                  <a:fillRect/>
                </a:stretch>
              </p:blipFill>
              <p:spPr>
                <a:xfrm>
                  <a:off x="11120413" y="2375832"/>
                  <a:ext cx="28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88569" name="Freihand 488568">
                  <a:extLst>
                    <a:ext uri="{FF2B5EF4-FFF2-40B4-BE49-F238E27FC236}">
                      <a16:creationId xmlns:a16="http://schemas.microsoft.com/office/drawing/2014/main" id="{0F1A2AB1-A7D7-4489-AC19-881AD4918258}"/>
                    </a:ext>
                  </a:extLst>
                </p14:cNvPr>
                <p14:cNvContentPartPr/>
                <p14:nvPr/>
              </p14:nvContentPartPr>
              <p14:xfrm>
                <a:off x="11167573" y="2424432"/>
                <a:ext cx="258120" cy="65160"/>
              </p14:xfrm>
            </p:contentPart>
          </mc:Choice>
          <mc:Fallback xmlns="">
            <p:pic>
              <p:nvPicPr>
                <p:cNvPr id="488569" name="Freihand 488568">
                  <a:extLst>
                    <a:ext uri="{FF2B5EF4-FFF2-40B4-BE49-F238E27FC236}">
                      <a16:creationId xmlns:a16="http://schemas.microsoft.com/office/drawing/2014/main" id="{0F1A2AB1-A7D7-4489-AC19-881AD4918258}"/>
                    </a:ext>
                  </a:extLst>
                </p:cNvPr>
                <p:cNvPicPr/>
                <p:nvPr/>
              </p:nvPicPr>
              <p:blipFill>
                <a:blip r:embed="rId378"/>
                <a:stretch>
                  <a:fillRect/>
                </a:stretch>
              </p:blipFill>
              <p:spPr>
                <a:xfrm>
                  <a:off x="11163253" y="2420112"/>
                  <a:ext cx="266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88576" name="Freihand 488575">
                  <a:extLst>
                    <a:ext uri="{FF2B5EF4-FFF2-40B4-BE49-F238E27FC236}">
                      <a16:creationId xmlns:a16="http://schemas.microsoft.com/office/drawing/2014/main" id="{525E1B48-93AE-4A36-98F4-30A5206FFBAA}"/>
                    </a:ext>
                  </a:extLst>
                </p14:cNvPr>
                <p14:cNvContentPartPr/>
                <p14:nvPr/>
              </p14:nvContentPartPr>
              <p14:xfrm>
                <a:off x="9957253" y="2883072"/>
                <a:ext cx="274680" cy="119520"/>
              </p14:xfrm>
            </p:contentPart>
          </mc:Choice>
          <mc:Fallback xmlns="">
            <p:pic>
              <p:nvPicPr>
                <p:cNvPr id="488576" name="Freihand 488575">
                  <a:extLst>
                    <a:ext uri="{FF2B5EF4-FFF2-40B4-BE49-F238E27FC236}">
                      <a16:creationId xmlns:a16="http://schemas.microsoft.com/office/drawing/2014/main" id="{525E1B48-93AE-4A36-98F4-30A5206FFBAA}"/>
                    </a:ext>
                  </a:extLst>
                </p:cNvPr>
                <p:cNvPicPr/>
                <p:nvPr/>
              </p:nvPicPr>
              <p:blipFill>
                <a:blip r:embed="rId380"/>
                <a:stretch>
                  <a:fillRect/>
                </a:stretch>
              </p:blipFill>
              <p:spPr>
                <a:xfrm>
                  <a:off x="9952933" y="2878752"/>
                  <a:ext cx="283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88577" name="Freihand 488576">
                  <a:extLst>
                    <a:ext uri="{FF2B5EF4-FFF2-40B4-BE49-F238E27FC236}">
                      <a16:creationId xmlns:a16="http://schemas.microsoft.com/office/drawing/2014/main" id="{5FF0E2FD-6FFC-42D3-A8DA-39737FC8FC3D}"/>
                    </a:ext>
                  </a:extLst>
                </p14:cNvPr>
                <p14:cNvContentPartPr/>
                <p14:nvPr/>
              </p14:nvContentPartPr>
              <p14:xfrm>
                <a:off x="10481053" y="2689752"/>
                <a:ext cx="552240" cy="259200"/>
              </p14:xfrm>
            </p:contentPart>
          </mc:Choice>
          <mc:Fallback xmlns="">
            <p:pic>
              <p:nvPicPr>
                <p:cNvPr id="488577" name="Freihand 488576">
                  <a:extLst>
                    <a:ext uri="{FF2B5EF4-FFF2-40B4-BE49-F238E27FC236}">
                      <a16:creationId xmlns:a16="http://schemas.microsoft.com/office/drawing/2014/main" id="{5FF0E2FD-6FFC-42D3-A8DA-39737FC8FC3D}"/>
                    </a:ext>
                  </a:extLst>
                </p:cNvPr>
                <p:cNvPicPr/>
                <p:nvPr/>
              </p:nvPicPr>
              <p:blipFill>
                <a:blip r:embed="rId382"/>
                <a:stretch>
                  <a:fillRect/>
                </a:stretch>
              </p:blipFill>
              <p:spPr>
                <a:xfrm>
                  <a:off x="10476733" y="2685432"/>
                  <a:ext cx="560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88578" name="Freihand 488577">
                  <a:extLst>
                    <a:ext uri="{FF2B5EF4-FFF2-40B4-BE49-F238E27FC236}">
                      <a16:creationId xmlns:a16="http://schemas.microsoft.com/office/drawing/2014/main" id="{C7663290-EA5D-4028-9058-BA333601000D}"/>
                    </a:ext>
                  </a:extLst>
                </p14:cNvPr>
                <p14:cNvContentPartPr/>
                <p14:nvPr/>
              </p14:nvContentPartPr>
              <p14:xfrm>
                <a:off x="10880293" y="2698032"/>
                <a:ext cx="36360" cy="24840"/>
              </p14:xfrm>
            </p:contentPart>
          </mc:Choice>
          <mc:Fallback xmlns="">
            <p:pic>
              <p:nvPicPr>
                <p:cNvPr id="488578" name="Freihand 488577">
                  <a:extLst>
                    <a:ext uri="{FF2B5EF4-FFF2-40B4-BE49-F238E27FC236}">
                      <a16:creationId xmlns:a16="http://schemas.microsoft.com/office/drawing/2014/main" id="{C7663290-EA5D-4028-9058-BA333601000D}"/>
                    </a:ext>
                  </a:extLst>
                </p:cNvPr>
                <p:cNvPicPr/>
                <p:nvPr/>
              </p:nvPicPr>
              <p:blipFill>
                <a:blip r:embed="rId384"/>
                <a:stretch>
                  <a:fillRect/>
                </a:stretch>
              </p:blipFill>
              <p:spPr>
                <a:xfrm>
                  <a:off x="10875973" y="2693712"/>
                  <a:ext cx="45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88579" name="Freihand 488578">
                  <a:extLst>
                    <a:ext uri="{FF2B5EF4-FFF2-40B4-BE49-F238E27FC236}">
                      <a16:creationId xmlns:a16="http://schemas.microsoft.com/office/drawing/2014/main" id="{FDA780F2-4BC8-448F-A157-481BFCFFD27C}"/>
                    </a:ext>
                  </a:extLst>
                </p14:cNvPr>
                <p14:cNvContentPartPr/>
                <p14:nvPr/>
              </p14:nvContentPartPr>
              <p14:xfrm>
                <a:off x="11020693" y="2757792"/>
                <a:ext cx="58320" cy="76320"/>
              </p14:xfrm>
            </p:contentPart>
          </mc:Choice>
          <mc:Fallback xmlns="">
            <p:pic>
              <p:nvPicPr>
                <p:cNvPr id="488579" name="Freihand 488578">
                  <a:extLst>
                    <a:ext uri="{FF2B5EF4-FFF2-40B4-BE49-F238E27FC236}">
                      <a16:creationId xmlns:a16="http://schemas.microsoft.com/office/drawing/2014/main" id="{FDA780F2-4BC8-448F-A157-481BFCFFD27C}"/>
                    </a:ext>
                  </a:extLst>
                </p:cNvPr>
                <p:cNvPicPr/>
                <p:nvPr/>
              </p:nvPicPr>
              <p:blipFill>
                <a:blip r:embed="rId386"/>
                <a:stretch>
                  <a:fillRect/>
                </a:stretch>
              </p:blipFill>
              <p:spPr>
                <a:xfrm>
                  <a:off x="11016373" y="2753472"/>
                  <a:ext cx="66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88580" name="Freihand 488579">
                  <a:extLst>
                    <a:ext uri="{FF2B5EF4-FFF2-40B4-BE49-F238E27FC236}">
                      <a16:creationId xmlns:a16="http://schemas.microsoft.com/office/drawing/2014/main" id="{59ECB9D0-49EA-4DBC-9FAC-A51242C82413}"/>
                    </a:ext>
                  </a:extLst>
                </p14:cNvPr>
                <p14:cNvContentPartPr/>
                <p14:nvPr/>
              </p14:nvContentPartPr>
              <p14:xfrm>
                <a:off x="11092693" y="2671752"/>
                <a:ext cx="51840" cy="127800"/>
              </p14:xfrm>
            </p:contentPart>
          </mc:Choice>
          <mc:Fallback xmlns="">
            <p:pic>
              <p:nvPicPr>
                <p:cNvPr id="488580" name="Freihand 488579">
                  <a:extLst>
                    <a:ext uri="{FF2B5EF4-FFF2-40B4-BE49-F238E27FC236}">
                      <a16:creationId xmlns:a16="http://schemas.microsoft.com/office/drawing/2014/main" id="{59ECB9D0-49EA-4DBC-9FAC-A51242C82413}"/>
                    </a:ext>
                  </a:extLst>
                </p:cNvPr>
                <p:cNvPicPr/>
                <p:nvPr/>
              </p:nvPicPr>
              <p:blipFill>
                <a:blip r:embed="rId388"/>
                <a:stretch>
                  <a:fillRect/>
                </a:stretch>
              </p:blipFill>
              <p:spPr>
                <a:xfrm>
                  <a:off x="11088373" y="2667432"/>
                  <a:ext cx="60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88581" name="Freihand 488580">
                  <a:extLst>
                    <a:ext uri="{FF2B5EF4-FFF2-40B4-BE49-F238E27FC236}">
                      <a16:creationId xmlns:a16="http://schemas.microsoft.com/office/drawing/2014/main" id="{0C6F8016-6B56-485E-B836-F034157B88EF}"/>
                    </a:ext>
                  </a:extLst>
                </p14:cNvPr>
                <p14:cNvContentPartPr/>
                <p14:nvPr/>
              </p14:nvContentPartPr>
              <p14:xfrm>
                <a:off x="11162173" y="2737632"/>
                <a:ext cx="60480" cy="82080"/>
              </p14:xfrm>
            </p:contentPart>
          </mc:Choice>
          <mc:Fallback xmlns="">
            <p:pic>
              <p:nvPicPr>
                <p:cNvPr id="488581" name="Freihand 488580">
                  <a:extLst>
                    <a:ext uri="{FF2B5EF4-FFF2-40B4-BE49-F238E27FC236}">
                      <a16:creationId xmlns:a16="http://schemas.microsoft.com/office/drawing/2014/main" id="{0C6F8016-6B56-485E-B836-F034157B88EF}"/>
                    </a:ext>
                  </a:extLst>
                </p:cNvPr>
                <p:cNvPicPr/>
                <p:nvPr/>
              </p:nvPicPr>
              <p:blipFill>
                <a:blip r:embed="rId390"/>
                <a:stretch>
                  <a:fillRect/>
                </a:stretch>
              </p:blipFill>
              <p:spPr>
                <a:xfrm>
                  <a:off x="11157853" y="2733312"/>
                  <a:ext cx="69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88582" name="Freihand 488581">
                  <a:extLst>
                    <a:ext uri="{FF2B5EF4-FFF2-40B4-BE49-F238E27FC236}">
                      <a16:creationId xmlns:a16="http://schemas.microsoft.com/office/drawing/2014/main" id="{EC3F42D9-938C-42F8-9E88-31675EF8FE3E}"/>
                    </a:ext>
                  </a:extLst>
                </p14:cNvPr>
                <p14:cNvContentPartPr/>
                <p14:nvPr/>
              </p14:nvContentPartPr>
              <p14:xfrm>
                <a:off x="11219413" y="2719992"/>
                <a:ext cx="76680" cy="89280"/>
              </p14:xfrm>
            </p:contentPart>
          </mc:Choice>
          <mc:Fallback xmlns="">
            <p:pic>
              <p:nvPicPr>
                <p:cNvPr id="488582" name="Freihand 488581">
                  <a:extLst>
                    <a:ext uri="{FF2B5EF4-FFF2-40B4-BE49-F238E27FC236}">
                      <a16:creationId xmlns:a16="http://schemas.microsoft.com/office/drawing/2014/main" id="{EC3F42D9-938C-42F8-9E88-31675EF8FE3E}"/>
                    </a:ext>
                  </a:extLst>
                </p:cNvPr>
                <p:cNvPicPr/>
                <p:nvPr/>
              </p:nvPicPr>
              <p:blipFill>
                <a:blip r:embed="rId392"/>
                <a:stretch>
                  <a:fillRect/>
                </a:stretch>
              </p:blipFill>
              <p:spPr>
                <a:xfrm>
                  <a:off x="11215093" y="2715672"/>
                  <a:ext cx="85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88583" name="Freihand 488582">
                  <a:extLst>
                    <a:ext uri="{FF2B5EF4-FFF2-40B4-BE49-F238E27FC236}">
                      <a16:creationId xmlns:a16="http://schemas.microsoft.com/office/drawing/2014/main" id="{C6C8B8DB-9A62-470F-8967-F4974AB142E2}"/>
                    </a:ext>
                  </a:extLst>
                </p14:cNvPr>
                <p14:cNvContentPartPr/>
                <p14:nvPr/>
              </p14:nvContentPartPr>
              <p14:xfrm>
                <a:off x="11344693" y="2658072"/>
                <a:ext cx="20880" cy="119160"/>
              </p14:xfrm>
            </p:contentPart>
          </mc:Choice>
          <mc:Fallback xmlns="">
            <p:pic>
              <p:nvPicPr>
                <p:cNvPr id="488583" name="Freihand 488582">
                  <a:extLst>
                    <a:ext uri="{FF2B5EF4-FFF2-40B4-BE49-F238E27FC236}">
                      <a16:creationId xmlns:a16="http://schemas.microsoft.com/office/drawing/2014/main" id="{C6C8B8DB-9A62-470F-8967-F4974AB142E2}"/>
                    </a:ext>
                  </a:extLst>
                </p:cNvPr>
                <p:cNvPicPr/>
                <p:nvPr/>
              </p:nvPicPr>
              <p:blipFill>
                <a:blip r:embed="rId394"/>
                <a:stretch>
                  <a:fillRect/>
                </a:stretch>
              </p:blipFill>
              <p:spPr>
                <a:xfrm>
                  <a:off x="11340373" y="2653752"/>
                  <a:ext cx="29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88584" name="Freihand 488583">
                  <a:extLst>
                    <a:ext uri="{FF2B5EF4-FFF2-40B4-BE49-F238E27FC236}">
                      <a16:creationId xmlns:a16="http://schemas.microsoft.com/office/drawing/2014/main" id="{C510EE60-3E4E-43B0-882A-A0E89B45E2A3}"/>
                    </a:ext>
                  </a:extLst>
                </p14:cNvPr>
                <p14:cNvContentPartPr/>
                <p14:nvPr/>
              </p14:nvContentPartPr>
              <p14:xfrm>
                <a:off x="11389333" y="2668872"/>
                <a:ext cx="47520" cy="255960"/>
              </p14:xfrm>
            </p:contentPart>
          </mc:Choice>
          <mc:Fallback xmlns="">
            <p:pic>
              <p:nvPicPr>
                <p:cNvPr id="488584" name="Freihand 488583">
                  <a:extLst>
                    <a:ext uri="{FF2B5EF4-FFF2-40B4-BE49-F238E27FC236}">
                      <a16:creationId xmlns:a16="http://schemas.microsoft.com/office/drawing/2014/main" id="{C510EE60-3E4E-43B0-882A-A0E89B45E2A3}"/>
                    </a:ext>
                  </a:extLst>
                </p:cNvPr>
                <p:cNvPicPr/>
                <p:nvPr/>
              </p:nvPicPr>
              <p:blipFill>
                <a:blip r:embed="rId396"/>
                <a:stretch>
                  <a:fillRect/>
                </a:stretch>
              </p:blipFill>
              <p:spPr>
                <a:xfrm>
                  <a:off x="11385013" y="2664552"/>
                  <a:ext cx="56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88585" name="Freihand 488584">
                  <a:extLst>
                    <a:ext uri="{FF2B5EF4-FFF2-40B4-BE49-F238E27FC236}">
                      <a16:creationId xmlns:a16="http://schemas.microsoft.com/office/drawing/2014/main" id="{C9FB3C21-DC72-4383-A876-200AD2D62A56}"/>
                    </a:ext>
                  </a:extLst>
                </p14:cNvPr>
                <p14:cNvContentPartPr/>
                <p14:nvPr/>
              </p14:nvContentPartPr>
              <p14:xfrm>
                <a:off x="11445493" y="2599752"/>
                <a:ext cx="98640" cy="153360"/>
              </p14:xfrm>
            </p:contentPart>
          </mc:Choice>
          <mc:Fallback xmlns="">
            <p:pic>
              <p:nvPicPr>
                <p:cNvPr id="488585" name="Freihand 488584">
                  <a:extLst>
                    <a:ext uri="{FF2B5EF4-FFF2-40B4-BE49-F238E27FC236}">
                      <a16:creationId xmlns:a16="http://schemas.microsoft.com/office/drawing/2014/main" id="{C9FB3C21-DC72-4383-A876-200AD2D62A56}"/>
                    </a:ext>
                  </a:extLst>
                </p:cNvPr>
                <p:cNvPicPr/>
                <p:nvPr/>
              </p:nvPicPr>
              <p:blipFill>
                <a:blip r:embed="rId398"/>
                <a:stretch>
                  <a:fillRect/>
                </a:stretch>
              </p:blipFill>
              <p:spPr>
                <a:xfrm>
                  <a:off x="11441173" y="2595432"/>
                  <a:ext cx="107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88586" name="Freihand 488585">
                  <a:extLst>
                    <a:ext uri="{FF2B5EF4-FFF2-40B4-BE49-F238E27FC236}">
                      <a16:creationId xmlns:a16="http://schemas.microsoft.com/office/drawing/2014/main" id="{16A52244-EFE4-4C8F-B70E-343D755211E1}"/>
                    </a:ext>
                  </a:extLst>
                </p14:cNvPr>
                <p14:cNvContentPartPr/>
                <p14:nvPr/>
              </p14:nvContentPartPr>
              <p14:xfrm>
                <a:off x="11496253" y="2705952"/>
                <a:ext cx="48960" cy="58320"/>
              </p14:xfrm>
            </p:contentPart>
          </mc:Choice>
          <mc:Fallback xmlns="">
            <p:pic>
              <p:nvPicPr>
                <p:cNvPr id="488586" name="Freihand 488585">
                  <a:extLst>
                    <a:ext uri="{FF2B5EF4-FFF2-40B4-BE49-F238E27FC236}">
                      <a16:creationId xmlns:a16="http://schemas.microsoft.com/office/drawing/2014/main" id="{16A52244-EFE4-4C8F-B70E-343D755211E1}"/>
                    </a:ext>
                  </a:extLst>
                </p:cNvPr>
                <p:cNvPicPr/>
                <p:nvPr/>
              </p:nvPicPr>
              <p:blipFill>
                <a:blip r:embed="rId400"/>
                <a:stretch>
                  <a:fillRect/>
                </a:stretch>
              </p:blipFill>
              <p:spPr>
                <a:xfrm>
                  <a:off x="11491933" y="2701632"/>
                  <a:ext cx="57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88587" name="Freihand 488586">
                  <a:extLst>
                    <a:ext uri="{FF2B5EF4-FFF2-40B4-BE49-F238E27FC236}">
                      <a16:creationId xmlns:a16="http://schemas.microsoft.com/office/drawing/2014/main" id="{C7A5CF41-28FC-4FC9-BB98-79464CF4CE7B}"/>
                    </a:ext>
                  </a:extLst>
                </p14:cNvPr>
                <p14:cNvContentPartPr/>
                <p14:nvPr/>
              </p14:nvContentPartPr>
              <p14:xfrm>
                <a:off x="11583013" y="2562672"/>
                <a:ext cx="197640" cy="191880"/>
              </p14:xfrm>
            </p:contentPart>
          </mc:Choice>
          <mc:Fallback xmlns="">
            <p:pic>
              <p:nvPicPr>
                <p:cNvPr id="488587" name="Freihand 488586">
                  <a:extLst>
                    <a:ext uri="{FF2B5EF4-FFF2-40B4-BE49-F238E27FC236}">
                      <a16:creationId xmlns:a16="http://schemas.microsoft.com/office/drawing/2014/main" id="{C7A5CF41-28FC-4FC9-BB98-79464CF4CE7B}"/>
                    </a:ext>
                  </a:extLst>
                </p:cNvPr>
                <p:cNvPicPr/>
                <p:nvPr/>
              </p:nvPicPr>
              <p:blipFill>
                <a:blip r:embed="rId402"/>
                <a:stretch>
                  <a:fillRect/>
                </a:stretch>
              </p:blipFill>
              <p:spPr>
                <a:xfrm>
                  <a:off x="11578693" y="2558352"/>
                  <a:ext cx="206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88588" name="Freihand 488587">
                  <a:extLst>
                    <a:ext uri="{FF2B5EF4-FFF2-40B4-BE49-F238E27FC236}">
                      <a16:creationId xmlns:a16="http://schemas.microsoft.com/office/drawing/2014/main" id="{07A23D4A-3A81-4CAE-BA09-77DA60244270}"/>
                    </a:ext>
                  </a:extLst>
                </p14:cNvPr>
                <p14:cNvContentPartPr/>
                <p14:nvPr/>
              </p14:nvContentPartPr>
              <p14:xfrm>
                <a:off x="11674453" y="2474112"/>
                <a:ext cx="159480" cy="120960"/>
              </p14:xfrm>
            </p:contentPart>
          </mc:Choice>
          <mc:Fallback xmlns="">
            <p:pic>
              <p:nvPicPr>
                <p:cNvPr id="488588" name="Freihand 488587">
                  <a:extLst>
                    <a:ext uri="{FF2B5EF4-FFF2-40B4-BE49-F238E27FC236}">
                      <a16:creationId xmlns:a16="http://schemas.microsoft.com/office/drawing/2014/main" id="{07A23D4A-3A81-4CAE-BA09-77DA60244270}"/>
                    </a:ext>
                  </a:extLst>
                </p:cNvPr>
                <p:cNvPicPr/>
                <p:nvPr/>
              </p:nvPicPr>
              <p:blipFill>
                <a:blip r:embed="rId404"/>
                <a:stretch>
                  <a:fillRect/>
                </a:stretch>
              </p:blipFill>
              <p:spPr>
                <a:xfrm>
                  <a:off x="11670133" y="2469792"/>
                  <a:ext cx="168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88589" name="Freihand 488588">
                  <a:extLst>
                    <a:ext uri="{FF2B5EF4-FFF2-40B4-BE49-F238E27FC236}">
                      <a16:creationId xmlns:a16="http://schemas.microsoft.com/office/drawing/2014/main" id="{7B0CD5C8-B23E-4DEA-BA69-179F65B8CF3D}"/>
                    </a:ext>
                  </a:extLst>
                </p14:cNvPr>
                <p14:cNvContentPartPr/>
                <p14:nvPr/>
              </p14:nvContentPartPr>
              <p14:xfrm>
                <a:off x="11842573" y="2743032"/>
                <a:ext cx="6840" cy="42480"/>
              </p14:xfrm>
            </p:contentPart>
          </mc:Choice>
          <mc:Fallback xmlns="">
            <p:pic>
              <p:nvPicPr>
                <p:cNvPr id="488589" name="Freihand 488588">
                  <a:extLst>
                    <a:ext uri="{FF2B5EF4-FFF2-40B4-BE49-F238E27FC236}">
                      <a16:creationId xmlns:a16="http://schemas.microsoft.com/office/drawing/2014/main" id="{7B0CD5C8-B23E-4DEA-BA69-179F65B8CF3D}"/>
                    </a:ext>
                  </a:extLst>
                </p:cNvPr>
                <p:cNvPicPr/>
                <p:nvPr/>
              </p:nvPicPr>
              <p:blipFill>
                <a:blip r:embed="rId406"/>
                <a:stretch>
                  <a:fillRect/>
                </a:stretch>
              </p:blipFill>
              <p:spPr>
                <a:xfrm>
                  <a:off x="11838253" y="2738712"/>
                  <a:ext cx="15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88630" name="Freihand 488629">
                  <a:extLst>
                    <a:ext uri="{FF2B5EF4-FFF2-40B4-BE49-F238E27FC236}">
                      <a16:creationId xmlns:a16="http://schemas.microsoft.com/office/drawing/2014/main" id="{2F8587EB-A38B-44C1-90E7-3DA3BB1E6BA8}"/>
                    </a:ext>
                  </a:extLst>
                </p14:cNvPr>
                <p14:cNvContentPartPr/>
                <p14:nvPr/>
              </p14:nvContentPartPr>
              <p14:xfrm>
                <a:off x="6589453" y="2403552"/>
                <a:ext cx="645840" cy="943200"/>
              </p14:xfrm>
            </p:contentPart>
          </mc:Choice>
          <mc:Fallback xmlns="">
            <p:pic>
              <p:nvPicPr>
                <p:cNvPr id="488630" name="Freihand 488629">
                  <a:extLst>
                    <a:ext uri="{FF2B5EF4-FFF2-40B4-BE49-F238E27FC236}">
                      <a16:creationId xmlns:a16="http://schemas.microsoft.com/office/drawing/2014/main" id="{2F8587EB-A38B-44C1-90E7-3DA3BB1E6BA8}"/>
                    </a:ext>
                  </a:extLst>
                </p:cNvPr>
                <p:cNvPicPr/>
                <p:nvPr/>
              </p:nvPicPr>
              <p:blipFill>
                <a:blip r:embed="rId408"/>
                <a:stretch>
                  <a:fillRect/>
                </a:stretch>
              </p:blipFill>
              <p:spPr>
                <a:xfrm>
                  <a:off x="6585133" y="2399232"/>
                  <a:ext cx="654480" cy="95184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CD36095A-6AD9-4171-ABBB-340963F1D9EB}"/>
              </a:ext>
            </a:extLst>
          </p:cNvPr>
          <p:cNvPicPr>
            <a:picLocks noChangeAspect="1"/>
          </p:cNvPicPr>
          <p:nvPr/>
        </p:nvPicPr>
        <p:blipFill>
          <a:blip r:embed="rId3"/>
          <a:stretch>
            <a:fillRect/>
          </a:stretch>
        </p:blipFill>
        <p:spPr>
          <a:xfrm>
            <a:off x="446785" y="1422526"/>
            <a:ext cx="7662764" cy="4687329"/>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2CEF9AEF-1831-4741-96F5-64A9CEC35EE2}"/>
              </a:ext>
            </a:extLst>
          </p:cNvPr>
          <p:cNvGrpSpPr/>
          <p:nvPr/>
        </p:nvGrpSpPr>
        <p:grpSpPr>
          <a:xfrm>
            <a:off x="1678693" y="3061632"/>
            <a:ext cx="7990200" cy="572040"/>
            <a:chOff x="1678693" y="3061632"/>
            <a:chExt cx="7990200" cy="572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3F51C06-7082-4245-86C2-5D03F159344C}"/>
                    </a:ext>
                  </a:extLst>
                </p14:cNvPr>
                <p14:cNvContentPartPr/>
                <p14:nvPr/>
              </p14:nvContentPartPr>
              <p14:xfrm>
                <a:off x="6754693" y="3061632"/>
                <a:ext cx="2914200" cy="144000"/>
              </p14:xfrm>
            </p:contentPart>
          </mc:Choice>
          <mc:Fallback xmlns="">
            <p:pic>
              <p:nvPicPr>
                <p:cNvPr id="2" name="Freihand 1">
                  <a:extLst>
                    <a:ext uri="{FF2B5EF4-FFF2-40B4-BE49-F238E27FC236}">
                      <a16:creationId xmlns:a16="http://schemas.microsoft.com/office/drawing/2014/main" id="{E3F51C06-7082-4245-86C2-5D03F159344C}"/>
                    </a:ext>
                  </a:extLst>
                </p:cNvPr>
                <p:cNvPicPr/>
                <p:nvPr/>
              </p:nvPicPr>
              <p:blipFill>
                <a:blip r:embed="rId4"/>
                <a:stretch>
                  <a:fillRect/>
                </a:stretch>
              </p:blipFill>
              <p:spPr>
                <a:xfrm>
                  <a:off x="6750373" y="3057312"/>
                  <a:ext cx="2922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82722A8-0690-4044-B1F7-4D43D387A389}"/>
                    </a:ext>
                  </a:extLst>
                </p14:cNvPr>
                <p14:cNvContentPartPr/>
                <p14:nvPr/>
              </p14:nvContentPartPr>
              <p14:xfrm>
                <a:off x="1678693" y="3503352"/>
                <a:ext cx="1411920" cy="60840"/>
              </p14:xfrm>
            </p:contentPart>
          </mc:Choice>
          <mc:Fallback xmlns="">
            <p:pic>
              <p:nvPicPr>
                <p:cNvPr id="3" name="Freihand 2">
                  <a:extLst>
                    <a:ext uri="{FF2B5EF4-FFF2-40B4-BE49-F238E27FC236}">
                      <a16:creationId xmlns:a16="http://schemas.microsoft.com/office/drawing/2014/main" id="{382722A8-0690-4044-B1F7-4D43D387A389}"/>
                    </a:ext>
                  </a:extLst>
                </p:cNvPr>
                <p:cNvPicPr/>
                <p:nvPr/>
              </p:nvPicPr>
              <p:blipFill>
                <a:blip r:embed="rId6"/>
                <a:stretch>
                  <a:fillRect/>
                </a:stretch>
              </p:blipFill>
              <p:spPr>
                <a:xfrm>
                  <a:off x="1674373" y="3499032"/>
                  <a:ext cx="1420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AAAE5C2-074E-4D0E-9E06-DDE7E524CF64}"/>
                    </a:ext>
                  </a:extLst>
                </p14:cNvPr>
                <p14:cNvContentPartPr/>
                <p14:nvPr/>
              </p14:nvContentPartPr>
              <p14:xfrm>
                <a:off x="4345573" y="3075672"/>
                <a:ext cx="4690800" cy="558000"/>
              </p14:xfrm>
            </p:contentPart>
          </mc:Choice>
          <mc:Fallback xmlns="">
            <p:pic>
              <p:nvPicPr>
                <p:cNvPr id="5" name="Freihand 4">
                  <a:extLst>
                    <a:ext uri="{FF2B5EF4-FFF2-40B4-BE49-F238E27FC236}">
                      <a16:creationId xmlns:a16="http://schemas.microsoft.com/office/drawing/2014/main" id="{BAAAE5C2-074E-4D0E-9E06-DDE7E524CF64}"/>
                    </a:ext>
                  </a:extLst>
                </p:cNvPr>
                <p:cNvPicPr/>
                <p:nvPr/>
              </p:nvPicPr>
              <p:blipFill>
                <a:blip r:embed="rId8"/>
                <a:stretch>
                  <a:fillRect/>
                </a:stretch>
              </p:blipFill>
              <p:spPr>
                <a:xfrm>
                  <a:off x="4341253" y="3071352"/>
                  <a:ext cx="4699440" cy="566640"/>
                </a:xfrm>
                <a:prstGeom prst="rect">
                  <a:avLst/>
                </a:prstGeom>
              </p:spPr>
            </p:pic>
          </mc:Fallback>
        </mc:AlternateContent>
      </p:grpSp>
      <p:grpSp>
        <p:nvGrpSpPr>
          <p:cNvPr id="25" name="Gruppieren 24">
            <a:extLst>
              <a:ext uri="{FF2B5EF4-FFF2-40B4-BE49-F238E27FC236}">
                <a16:creationId xmlns:a16="http://schemas.microsoft.com/office/drawing/2014/main" id="{45B3F0C2-C935-420B-AF8F-5F3AD2A45036}"/>
              </a:ext>
            </a:extLst>
          </p:cNvPr>
          <p:cNvGrpSpPr/>
          <p:nvPr/>
        </p:nvGrpSpPr>
        <p:grpSpPr>
          <a:xfrm>
            <a:off x="5061973" y="3637992"/>
            <a:ext cx="1810080" cy="1013400"/>
            <a:chOff x="5061973" y="3637992"/>
            <a:chExt cx="1810080" cy="101340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B0D2504-A27D-4B31-831B-556B64430A98}"/>
                    </a:ext>
                  </a:extLst>
                </p14:cNvPr>
                <p14:cNvContentPartPr/>
                <p14:nvPr/>
              </p14:nvContentPartPr>
              <p14:xfrm>
                <a:off x="6006973" y="3726552"/>
                <a:ext cx="107640" cy="331560"/>
              </p14:xfrm>
            </p:contentPart>
          </mc:Choice>
          <mc:Fallback xmlns="">
            <p:pic>
              <p:nvPicPr>
                <p:cNvPr id="7" name="Freihand 6">
                  <a:extLst>
                    <a:ext uri="{FF2B5EF4-FFF2-40B4-BE49-F238E27FC236}">
                      <a16:creationId xmlns:a16="http://schemas.microsoft.com/office/drawing/2014/main" id="{6B0D2504-A27D-4B31-831B-556B64430A98}"/>
                    </a:ext>
                  </a:extLst>
                </p:cNvPr>
                <p:cNvPicPr/>
                <p:nvPr/>
              </p:nvPicPr>
              <p:blipFill>
                <a:blip r:embed="rId10"/>
                <a:stretch>
                  <a:fillRect/>
                </a:stretch>
              </p:blipFill>
              <p:spPr>
                <a:xfrm>
                  <a:off x="6002653" y="3722232"/>
                  <a:ext cx="1162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E933D1C9-3604-4EF8-B77A-478A5A0FF800}"/>
                    </a:ext>
                  </a:extLst>
                </p14:cNvPr>
                <p14:cNvContentPartPr/>
                <p14:nvPr/>
              </p14:nvContentPartPr>
              <p14:xfrm>
                <a:off x="5900053" y="3637992"/>
                <a:ext cx="316080" cy="204840"/>
              </p14:xfrm>
            </p:contentPart>
          </mc:Choice>
          <mc:Fallback xmlns="">
            <p:pic>
              <p:nvPicPr>
                <p:cNvPr id="8" name="Freihand 7">
                  <a:extLst>
                    <a:ext uri="{FF2B5EF4-FFF2-40B4-BE49-F238E27FC236}">
                      <a16:creationId xmlns:a16="http://schemas.microsoft.com/office/drawing/2014/main" id="{E933D1C9-3604-4EF8-B77A-478A5A0FF800}"/>
                    </a:ext>
                  </a:extLst>
                </p:cNvPr>
                <p:cNvPicPr/>
                <p:nvPr/>
              </p:nvPicPr>
              <p:blipFill>
                <a:blip r:embed="rId12"/>
                <a:stretch>
                  <a:fillRect/>
                </a:stretch>
              </p:blipFill>
              <p:spPr>
                <a:xfrm>
                  <a:off x="5895733" y="3633672"/>
                  <a:ext cx="324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580609C-D960-4AB2-B16D-62B8DD24457A}"/>
                    </a:ext>
                  </a:extLst>
                </p14:cNvPr>
                <p14:cNvContentPartPr/>
                <p14:nvPr/>
              </p14:nvContentPartPr>
              <p14:xfrm>
                <a:off x="5254933" y="4216872"/>
                <a:ext cx="123480" cy="218520"/>
              </p14:xfrm>
            </p:contentPart>
          </mc:Choice>
          <mc:Fallback xmlns="">
            <p:pic>
              <p:nvPicPr>
                <p:cNvPr id="10" name="Freihand 9">
                  <a:extLst>
                    <a:ext uri="{FF2B5EF4-FFF2-40B4-BE49-F238E27FC236}">
                      <a16:creationId xmlns:a16="http://schemas.microsoft.com/office/drawing/2014/main" id="{0580609C-D960-4AB2-B16D-62B8DD24457A}"/>
                    </a:ext>
                  </a:extLst>
                </p:cNvPr>
                <p:cNvPicPr/>
                <p:nvPr/>
              </p:nvPicPr>
              <p:blipFill>
                <a:blip r:embed="rId14"/>
                <a:stretch>
                  <a:fillRect/>
                </a:stretch>
              </p:blipFill>
              <p:spPr>
                <a:xfrm>
                  <a:off x="5250613" y="4212552"/>
                  <a:ext cx="1321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4297987-DB0F-4A8E-8408-519F79711C2A}"/>
                    </a:ext>
                  </a:extLst>
                </p14:cNvPr>
                <p14:cNvContentPartPr/>
                <p14:nvPr/>
              </p14:nvContentPartPr>
              <p14:xfrm>
                <a:off x="5315773" y="4243872"/>
                <a:ext cx="191160" cy="206640"/>
              </p14:xfrm>
            </p:contentPart>
          </mc:Choice>
          <mc:Fallback xmlns="">
            <p:pic>
              <p:nvPicPr>
                <p:cNvPr id="11" name="Freihand 10">
                  <a:extLst>
                    <a:ext uri="{FF2B5EF4-FFF2-40B4-BE49-F238E27FC236}">
                      <a16:creationId xmlns:a16="http://schemas.microsoft.com/office/drawing/2014/main" id="{F4297987-DB0F-4A8E-8408-519F79711C2A}"/>
                    </a:ext>
                  </a:extLst>
                </p:cNvPr>
                <p:cNvPicPr/>
                <p:nvPr/>
              </p:nvPicPr>
              <p:blipFill>
                <a:blip r:embed="rId16"/>
                <a:stretch>
                  <a:fillRect/>
                </a:stretch>
              </p:blipFill>
              <p:spPr>
                <a:xfrm>
                  <a:off x="5311453" y="4239552"/>
                  <a:ext cx="199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2D2E749-F6DF-40E9-A997-504D2449077F}"/>
                    </a:ext>
                  </a:extLst>
                </p14:cNvPr>
                <p14:cNvContentPartPr/>
                <p14:nvPr/>
              </p14:nvContentPartPr>
              <p14:xfrm>
                <a:off x="5534653" y="4242792"/>
                <a:ext cx="78480" cy="204120"/>
              </p14:xfrm>
            </p:contentPart>
          </mc:Choice>
          <mc:Fallback xmlns="">
            <p:pic>
              <p:nvPicPr>
                <p:cNvPr id="12" name="Freihand 11">
                  <a:extLst>
                    <a:ext uri="{FF2B5EF4-FFF2-40B4-BE49-F238E27FC236}">
                      <a16:creationId xmlns:a16="http://schemas.microsoft.com/office/drawing/2014/main" id="{E2D2E749-F6DF-40E9-A997-504D2449077F}"/>
                    </a:ext>
                  </a:extLst>
                </p:cNvPr>
                <p:cNvPicPr/>
                <p:nvPr/>
              </p:nvPicPr>
              <p:blipFill>
                <a:blip r:embed="rId18"/>
                <a:stretch>
                  <a:fillRect/>
                </a:stretch>
              </p:blipFill>
              <p:spPr>
                <a:xfrm>
                  <a:off x="5530333" y="4238472"/>
                  <a:ext cx="87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F719688-618D-4AA8-9DC6-A2E47C63EA88}"/>
                    </a:ext>
                  </a:extLst>
                </p14:cNvPr>
                <p14:cNvContentPartPr/>
                <p14:nvPr/>
              </p14:nvContentPartPr>
              <p14:xfrm>
                <a:off x="5637973" y="4336392"/>
                <a:ext cx="142200" cy="80640"/>
              </p14:xfrm>
            </p:contentPart>
          </mc:Choice>
          <mc:Fallback xmlns="">
            <p:pic>
              <p:nvPicPr>
                <p:cNvPr id="13" name="Freihand 12">
                  <a:extLst>
                    <a:ext uri="{FF2B5EF4-FFF2-40B4-BE49-F238E27FC236}">
                      <a16:creationId xmlns:a16="http://schemas.microsoft.com/office/drawing/2014/main" id="{9F719688-618D-4AA8-9DC6-A2E47C63EA88}"/>
                    </a:ext>
                  </a:extLst>
                </p:cNvPr>
                <p:cNvPicPr/>
                <p:nvPr/>
              </p:nvPicPr>
              <p:blipFill>
                <a:blip r:embed="rId20"/>
                <a:stretch>
                  <a:fillRect/>
                </a:stretch>
              </p:blipFill>
              <p:spPr>
                <a:xfrm>
                  <a:off x="5633653" y="4332072"/>
                  <a:ext cx="150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BE419EA-FE78-4291-9CE7-C7475E879F62}"/>
                    </a:ext>
                  </a:extLst>
                </p14:cNvPr>
                <p14:cNvContentPartPr/>
                <p14:nvPr/>
              </p14:nvContentPartPr>
              <p14:xfrm>
                <a:off x="5766853" y="4224792"/>
                <a:ext cx="76680" cy="203760"/>
              </p14:xfrm>
            </p:contentPart>
          </mc:Choice>
          <mc:Fallback xmlns="">
            <p:pic>
              <p:nvPicPr>
                <p:cNvPr id="14" name="Freihand 13">
                  <a:extLst>
                    <a:ext uri="{FF2B5EF4-FFF2-40B4-BE49-F238E27FC236}">
                      <a16:creationId xmlns:a16="http://schemas.microsoft.com/office/drawing/2014/main" id="{4BE419EA-FE78-4291-9CE7-C7475E879F62}"/>
                    </a:ext>
                  </a:extLst>
                </p:cNvPr>
                <p:cNvPicPr/>
                <p:nvPr/>
              </p:nvPicPr>
              <p:blipFill>
                <a:blip r:embed="rId22"/>
                <a:stretch>
                  <a:fillRect/>
                </a:stretch>
              </p:blipFill>
              <p:spPr>
                <a:xfrm>
                  <a:off x="5762533" y="4220472"/>
                  <a:ext cx="85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A365C4B-0F94-4A31-9716-C5E5030BFF7C}"/>
                    </a:ext>
                  </a:extLst>
                </p14:cNvPr>
                <p14:cNvContentPartPr/>
                <p14:nvPr/>
              </p14:nvContentPartPr>
              <p14:xfrm>
                <a:off x="5727253" y="4270872"/>
                <a:ext cx="47160" cy="2520"/>
              </p14:xfrm>
            </p:contentPart>
          </mc:Choice>
          <mc:Fallback xmlns="">
            <p:pic>
              <p:nvPicPr>
                <p:cNvPr id="15" name="Freihand 14">
                  <a:extLst>
                    <a:ext uri="{FF2B5EF4-FFF2-40B4-BE49-F238E27FC236}">
                      <a16:creationId xmlns:a16="http://schemas.microsoft.com/office/drawing/2014/main" id="{9A365C4B-0F94-4A31-9716-C5E5030BFF7C}"/>
                    </a:ext>
                  </a:extLst>
                </p:cNvPr>
                <p:cNvPicPr/>
                <p:nvPr/>
              </p:nvPicPr>
              <p:blipFill>
                <a:blip r:embed="rId24"/>
                <a:stretch>
                  <a:fillRect/>
                </a:stretch>
              </p:blipFill>
              <p:spPr>
                <a:xfrm>
                  <a:off x="5722933" y="4266552"/>
                  <a:ext cx="55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3547B1E-7AA3-4488-9F74-041566F125B9}"/>
                    </a:ext>
                  </a:extLst>
                </p14:cNvPr>
                <p14:cNvContentPartPr/>
                <p14:nvPr/>
              </p14:nvContentPartPr>
              <p14:xfrm>
                <a:off x="5848213" y="4292112"/>
                <a:ext cx="69120" cy="111240"/>
              </p14:xfrm>
            </p:contentPart>
          </mc:Choice>
          <mc:Fallback xmlns="">
            <p:pic>
              <p:nvPicPr>
                <p:cNvPr id="16" name="Freihand 15">
                  <a:extLst>
                    <a:ext uri="{FF2B5EF4-FFF2-40B4-BE49-F238E27FC236}">
                      <a16:creationId xmlns:a16="http://schemas.microsoft.com/office/drawing/2014/main" id="{E3547B1E-7AA3-4488-9F74-041566F125B9}"/>
                    </a:ext>
                  </a:extLst>
                </p:cNvPr>
                <p:cNvPicPr/>
                <p:nvPr/>
              </p:nvPicPr>
              <p:blipFill>
                <a:blip r:embed="rId26"/>
                <a:stretch>
                  <a:fillRect/>
                </a:stretch>
              </p:blipFill>
              <p:spPr>
                <a:xfrm>
                  <a:off x="5843893" y="4287792"/>
                  <a:ext cx="77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7603F5DA-6765-4982-951F-16505883D994}"/>
                    </a:ext>
                  </a:extLst>
                </p14:cNvPr>
                <p14:cNvContentPartPr/>
                <p14:nvPr/>
              </p14:nvContentPartPr>
              <p14:xfrm>
                <a:off x="5925973" y="4275192"/>
                <a:ext cx="222480" cy="112320"/>
              </p14:xfrm>
            </p:contentPart>
          </mc:Choice>
          <mc:Fallback xmlns="">
            <p:pic>
              <p:nvPicPr>
                <p:cNvPr id="17" name="Freihand 16">
                  <a:extLst>
                    <a:ext uri="{FF2B5EF4-FFF2-40B4-BE49-F238E27FC236}">
                      <a16:creationId xmlns:a16="http://schemas.microsoft.com/office/drawing/2014/main" id="{7603F5DA-6765-4982-951F-16505883D994}"/>
                    </a:ext>
                  </a:extLst>
                </p:cNvPr>
                <p:cNvPicPr/>
                <p:nvPr/>
              </p:nvPicPr>
              <p:blipFill>
                <a:blip r:embed="rId28"/>
                <a:stretch>
                  <a:fillRect/>
                </a:stretch>
              </p:blipFill>
              <p:spPr>
                <a:xfrm>
                  <a:off x="5921653" y="4270872"/>
                  <a:ext cx="231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11F8EECD-E4F3-4B1C-89F2-2DB498218C22}"/>
                    </a:ext>
                  </a:extLst>
                </p14:cNvPr>
                <p14:cNvContentPartPr/>
                <p14:nvPr/>
              </p14:nvContentPartPr>
              <p14:xfrm>
                <a:off x="6183013" y="4192752"/>
                <a:ext cx="141840" cy="169560"/>
              </p14:xfrm>
            </p:contentPart>
          </mc:Choice>
          <mc:Fallback xmlns="">
            <p:pic>
              <p:nvPicPr>
                <p:cNvPr id="18" name="Freihand 17">
                  <a:extLst>
                    <a:ext uri="{FF2B5EF4-FFF2-40B4-BE49-F238E27FC236}">
                      <a16:creationId xmlns:a16="http://schemas.microsoft.com/office/drawing/2014/main" id="{11F8EECD-E4F3-4B1C-89F2-2DB498218C22}"/>
                    </a:ext>
                  </a:extLst>
                </p:cNvPr>
                <p:cNvPicPr/>
                <p:nvPr/>
              </p:nvPicPr>
              <p:blipFill>
                <a:blip r:embed="rId30"/>
                <a:stretch>
                  <a:fillRect/>
                </a:stretch>
              </p:blipFill>
              <p:spPr>
                <a:xfrm>
                  <a:off x="6178693" y="4188432"/>
                  <a:ext cx="150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FD5B9ED2-0605-4773-BC59-C6F7A47418EC}"/>
                    </a:ext>
                  </a:extLst>
                </p14:cNvPr>
                <p14:cNvContentPartPr/>
                <p14:nvPr/>
              </p14:nvContentPartPr>
              <p14:xfrm>
                <a:off x="6319453" y="4229832"/>
                <a:ext cx="68040" cy="309240"/>
              </p14:xfrm>
            </p:contentPart>
          </mc:Choice>
          <mc:Fallback xmlns="">
            <p:pic>
              <p:nvPicPr>
                <p:cNvPr id="19" name="Freihand 18">
                  <a:extLst>
                    <a:ext uri="{FF2B5EF4-FFF2-40B4-BE49-F238E27FC236}">
                      <a16:creationId xmlns:a16="http://schemas.microsoft.com/office/drawing/2014/main" id="{FD5B9ED2-0605-4773-BC59-C6F7A47418EC}"/>
                    </a:ext>
                  </a:extLst>
                </p:cNvPr>
                <p:cNvPicPr/>
                <p:nvPr/>
              </p:nvPicPr>
              <p:blipFill>
                <a:blip r:embed="rId32"/>
                <a:stretch>
                  <a:fillRect/>
                </a:stretch>
              </p:blipFill>
              <p:spPr>
                <a:xfrm>
                  <a:off x="6315133" y="4225512"/>
                  <a:ext cx="766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0D56A6B6-D5B6-4BB7-BA0B-B612E0B73C7F}"/>
                    </a:ext>
                  </a:extLst>
                </p14:cNvPr>
                <p14:cNvContentPartPr/>
                <p14:nvPr/>
              </p14:nvContentPartPr>
              <p14:xfrm>
                <a:off x="6315133" y="4162152"/>
                <a:ext cx="14760" cy="14040"/>
              </p14:xfrm>
            </p:contentPart>
          </mc:Choice>
          <mc:Fallback xmlns="">
            <p:pic>
              <p:nvPicPr>
                <p:cNvPr id="20" name="Freihand 19">
                  <a:extLst>
                    <a:ext uri="{FF2B5EF4-FFF2-40B4-BE49-F238E27FC236}">
                      <a16:creationId xmlns:a16="http://schemas.microsoft.com/office/drawing/2014/main" id="{0D56A6B6-D5B6-4BB7-BA0B-B612E0B73C7F}"/>
                    </a:ext>
                  </a:extLst>
                </p:cNvPr>
                <p:cNvPicPr/>
                <p:nvPr/>
              </p:nvPicPr>
              <p:blipFill>
                <a:blip r:embed="rId34"/>
                <a:stretch>
                  <a:fillRect/>
                </a:stretch>
              </p:blipFill>
              <p:spPr>
                <a:xfrm>
                  <a:off x="6310813" y="4157832"/>
                  <a:ext cx="23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EC3FCC4E-ADF7-40DA-8C5A-1D907893B5D0}"/>
                    </a:ext>
                  </a:extLst>
                </p14:cNvPr>
                <p14:cNvContentPartPr/>
                <p14:nvPr/>
              </p14:nvContentPartPr>
              <p14:xfrm>
                <a:off x="6094813" y="4147752"/>
                <a:ext cx="28800" cy="13320"/>
              </p14:xfrm>
            </p:contentPart>
          </mc:Choice>
          <mc:Fallback xmlns="">
            <p:pic>
              <p:nvPicPr>
                <p:cNvPr id="21" name="Freihand 20">
                  <a:extLst>
                    <a:ext uri="{FF2B5EF4-FFF2-40B4-BE49-F238E27FC236}">
                      <a16:creationId xmlns:a16="http://schemas.microsoft.com/office/drawing/2014/main" id="{EC3FCC4E-ADF7-40DA-8C5A-1D907893B5D0}"/>
                    </a:ext>
                  </a:extLst>
                </p:cNvPr>
                <p:cNvPicPr/>
                <p:nvPr/>
              </p:nvPicPr>
              <p:blipFill>
                <a:blip r:embed="rId36"/>
                <a:stretch>
                  <a:fillRect/>
                </a:stretch>
              </p:blipFill>
              <p:spPr>
                <a:xfrm>
                  <a:off x="6090493" y="4143432"/>
                  <a:ext cx="37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2F70638-861D-4612-A1CD-4714A7EA6BFA}"/>
                    </a:ext>
                  </a:extLst>
                </p14:cNvPr>
                <p14:cNvContentPartPr/>
                <p14:nvPr/>
              </p14:nvContentPartPr>
              <p14:xfrm>
                <a:off x="6412693" y="4152432"/>
                <a:ext cx="97200" cy="189360"/>
              </p14:xfrm>
            </p:contentPart>
          </mc:Choice>
          <mc:Fallback xmlns="">
            <p:pic>
              <p:nvPicPr>
                <p:cNvPr id="22" name="Freihand 21">
                  <a:extLst>
                    <a:ext uri="{FF2B5EF4-FFF2-40B4-BE49-F238E27FC236}">
                      <a16:creationId xmlns:a16="http://schemas.microsoft.com/office/drawing/2014/main" id="{B2F70638-861D-4612-A1CD-4714A7EA6BFA}"/>
                    </a:ext>
                  </a:extLst>
                </p:cNvPr>
                <p:cNvPicPr/>
                <p:nvPr/>
              </p:nvPicPr>
              <p:blipFill>
                <a:blip r:embed="rId38"/>
                <a:stretch>
                  <a:fillRect/>
                </a:stretch>
              </p:blipFill>
              <p:spPr>
                <a:xfrm>
                  <a:off x="6408373" y="4148112"/>
                  <a:ext cx="105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9512F093-6C62-4A87-A390-DCCF0AB80A3F}"/>
                    </a:ext>
                  </a:extLst>
                </p14:cNvPr>
                <p14:cNvContentPartPr/>
                <p14:nvPr/>
              </p14:nvContentPartPr>
              <p14:xfrm>
                <a:off x="6519253" y="4157112"/>
                <a:ext cx="260640" cy="185040"/>
              </p14:xfrm>
            </p:contentPart>
          </mc:Choice>
          <mc:Fallback xmlns="">
            <p:pic>
              <p:nvPicPr>
                <p:cNvPr id="23" name="Freihand 22">
                  <a:extLst>
                    <a:ext uri="{FF2B5EF4-FFF2-40B4-BE49-F238E27FC236}">
                      <a16:creationId xmlns:a16="http://schemas.microsoft.com/office/drawing/2014/main" id="{9512F093-6C62-4A87-A390-DCCF0AB80A3F}"/>
                    </a:ext>
                  </a:extLst>
                </p:cNvPr>
                <p:cNvPicPr/>
                <p:nvPr/>
              </p:nvPicPr>
              <p:blipFill>
                <a:blip r:embed="rId40"/>
                <a:stretch>
                  <a:fillRect/>
                </a:stretch>
              </p:blipFill>
              <p:spPr>
                <a:xfrm>
                  <a:off x="6514933" y="4152792"/>
                  <a:ext cx="269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A76A10D6-88DF-4057-9F05-05143064C7BC}"/>
                    </a:ext>
                  </a:extLst>
                </p14:cNvPr>
                <p14:cNvContentPartPr/>
                <p14:nvPr/>
              </p14:nvContentPartPr>
              <p14:xfrm>
                <a:off x="5061973" y="3981792"/>
                <a:ext cx="1810080" cy="669600"/>
              </p14:xfrm>
            </p:contentPart>
          </mc:Choice>
          <mc:Fallback xmlns="">
            <p:pic>
              <p:nvPicPr>
                <p:cNvPr id="24" name="Freihand 23">
                  <a:extLst>
                    <a:ext uri="{FF2B5EF4-FFF2-40B4-BE49-F238E27FC236}">
                      <a16:creationId xmlns:a16="http://schemas.microsoft.com/office/drawing/2014/main" id="{A76A10D6-88DF-4057-9F05-05143064C7BC}"/>
                    </a:ext>
                  </a:extLst>
                </p:cNvPr>
                <p:cNvPicPr/>
                <p:nvPr/>
              </p:nvPicPr>
              <p:blipFill>
                <a:blip r:embed="rId42"/>
                <a:stretch>
                  <a:fillRect/>
                </a:stretch>
              </p:blipFill>
              <p:spPr>
                <a:xfrm>
                  <a:off x="5057653" y="3977472"/>
                  <a:ext cx="1818720" cy="678240"/>
                </a:xfrm>
                <a:prstGeom prst="rect">
                  <a:avLst/>
                </a:prstGeom>
              </p:spPr>
            </p:pic>
          </mc:Fallback>
        </mc:AlternateContent>
      </p:gr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0C67B23-4470-44F8-B338-A5FD6EFAB242}"/>
              </a:ext>
            </a:extLst>
          </p:cNvPr>
          <p:cNvPicPr>
            <a:picLocks noChangeAspect="1"/>
          </p:cNvPicPr>
          <p:nvPr/>
        </p:nvPicPr>
        <p:blipFill>
          <a:blip r:embed="rId3"/>
          <a:stretch>
            <a:fillRect/>
          </a:stretch>
        </p:blipFill>
        <p:spPr>
          <a:xfrm>
            <a:off x="486996" y="861510"/>
            <a:ext cx="7598011"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3028950"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A18D5BD-51BA-481E-8AA1-D06005AF671D}"/>
                  </a:ext>
                </a:extLst>
              </p14:cNvPr>
              <p14:cNvContentPartPr/>
              <p14:nvPr/>
            </p14:nvContentPartPr>
            <p14:xfrm>
              <a:off x="1210693" y="1204392"/>
              <a:ext cx="714600" cy="68400"/>
            </p14:xfrm>
          </p:contentPart>
        </mc:Choice>
        <mc:Fallback xmlns="">
          <p:pic>
            <p:nvPicPr>
              <p:cNvPr id="2" name="Freihand 1">
                <a:extLst>
                  <a:ext uri="{FF2B5EF4-FFF2-40B4-BE49-F238E27FC236}">
                    <a16:creationId xmlns:a16="http://schemas.microsoft.com/office/drawing/2014/main" id="{2A18D5BD-51BA-481E-8AA1-D06005AF671D}"/>
                  </a:ext>
                </a:extLst>
              </p:cNvPr>
              <p:cNvPicPr/>
              <p:nvPr/>
            </p:nvPicPr>
            <p:blipFill>
              <a:blip r:embed="rId4"/>
              <a:stretch>
                <a:fillRect/>
              </a:stretch>
            </p:blipFill>
            <p:spPr>
              <a:xfrm>
                <a:off x="1206373" y="1200072"/>
                <a:ext cx="723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68D3881-2557-4092-9742-92B1AFD993CB}"/>
                  </a:ext>
                </a:extLst>
              </p14:cNvPr>
              <p14:cNvContentPartPr/>
              <p14:nvPr/>
            </p14:nvContentPartPr>
            <p14:xfrm>
              <a:off x="3324613" y="1112592"/>
              <a:ext cx="1480320" cy="511920"/>
            </p14:xfrm>
          </p:contentPart>
        </mc:Choice>
        <mc:Fallback xmlns="">
          <p:pic>
            <p:nvPicPr>
              <p:cNvPr id="3" name="Freihand 2">
                <a:extLst>
                  <a:ext uri="{FF2B5EF4-FFF2-40B4-BE49-F238E27FC236}">
                    <a16:creationId xmlns:a16="http://schemas.microsoft.com/office/drawing/2014/main" id="{868D3881-2557-4092-9742-92B1AFD993CB}"/>
                  </a:ext>
                </a:extLst>
              </p:cNvPr>
              <p:cNvPicPr/>
              <p:nvPr/>
            </p:nvPicPr>
            <p:blipFill>
              <a:blip r:embed="rId6"/>
              <a:stretch>
                <a:fillRect/>
              </a:stretch>
            </p:blipFill>
            <p:spPr>
              <a:xfrm>
                <a:off x="3320293" y="1108272"/>
                <a:ext cx="148896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9DD29BD-0EE5-41C7-A8D7-F64B07FCD52A}"/>
                  </a:ext>
                </a:extLst>
              </p14:cNvPr>
              <p14:cNvContentPartPr/>
              <p14:nvPr/>
            </p14:nvContentPartPr>
            <p14:xfrm>
              <a:off x="3248293" y="1127352"/>
              <a:ext cx="1555560" cy="476280"/>
            </p14:xfrm>
          </p:contentPart>
        </mc:Choice>
        <mc:Fallback xmlns="">
          <p:pic>
            <p:nvPicPr>
              <p:cNvPr id="5" name="Freihand 4">
                <a:extLst>
                  <a:ext uri="{FF2B5EF4-FFF2-40B4-BE49-F238E27FC236}">
                    <a16:creationId xmlns:a16="http://schemas.microsoft.com/office/drawing/2014/main" id="{D9DD29BD-0EE5-41C7-A8D7-F64B07FCD52A}"/>
                  </a:ext>
                </a:extLst>
              </p:cNvPr>
              <p:cNvPicPr/>
              <p:nvPr/>
            </p:nvPicPr>
            <p:blipFill>
              <a:blip r:embed="rId8"/>
              <a:stretch>
                <a:fillRect/>
              </a:stretch>
            </p:blipFill>
            <p:spPr>
              <a:xfrm>
                <a:off x="3243973" y="1123032"/>
                <a:ext cx="15642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5AE4057-0DAF-4F67-A5CF-55933244E631}"/>
                  </a:ext>
                </a:extLst>
              </p14:cNvPr>
              <p14:cNvContentPartPr/>
              <p14:nvPr/>
            </p14:nvContentPartPr>
            <p14:xfrm>
              <a:off x="1947253" y="2017632"/>
              <a:ext cx="4420440" cy="81000"/>
            </p14:xfrm>
          </p:contentPart>
        </mc:Choice>
        <mc:Fallback xmlns="">
          <p:pic>
            <p:nvPicPr>
              <p:cNvPr id="6" name="Freihand 5">
                <a:extLst>
                  <a:ext uri="{FF2B5EF4-FFF2-40B4-BE49-F238E27FC236}">
                    <a16:creationId xmlns:a16="http://schemas.microsoft.com/office/drawing/2014/main" id="{15AE4057-0DAF-4F67-A5CF-55933244E631}"/>
                  </a:ext>
                </a:extLst>
              </p:cNvPr>
              <p:cNvPicPr/>
              <p:nvPr/>
            </p:nvPicPr>
            <p:blipFill>
              <a:blip r:embed="rId10"/>
              <a:stretch>
                <a:fillRect/>
              </a:stretch>
            </p:blipFill>
            <p:spPr>
              <a:xfrm>
                <a:off x="1942933" y="2013312"/>
                <a:ext cx="4429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7E0D817C-2BB2-49EC-847B-8E2ADE2C81A8}"/>
                  </a:ext>
                </a:extLst>
              </p14:cNvPr>
              <p14:cNvContentPartPr/>
              <p14:nvPr/>
            </p14:nvContentPartPr>
            <p14:xfrm>
              <a:off x="6599533" y="2314272"/>
              <a:ext cx="2403720" cy="86760"/>
            </p14:xfrm>
          </p:contentPart>
        </mc:Choice>
        <mc:Fallback xmlns="">
          <p:pic>
            <p:nvPicPr>
              <p:cNvPr id="11" name="Freihand 10">
                <a:extLst>
                  <a:ext uri="{FF2B5EF4-FFF2-40B4-BE49-F238E27FC236}">
                    <a16:creationId xmlns:a16="http://schemas.microsoft.com/office/drawing/2014/main" id="{7E0D817C-2BB2-49EC-847B-8E2ADE2C81A8}"/>
                  </a:ext>
                </a:extLst>
              </p:cNvPr>
              <p:cNvPicPr/>
              <p:nvPr/>
            </p:nvPicPr>
            <p:blipFill>
              <a:blip r:embed="rId12"/>
              <a:stretch>
                <a:fillRect/>
              </a:stretch>
            </p:blipFill>
            <p:spPr>
              <a:xfrm>
                <a:off x="6595213" y="2309952"/>
                <a:ext cx="2412360" cy="95400"/>
              </a:xfrm>
              <a:prstGeom prst="rect">
                <a:avLst/>
              </a:prstGeom>
            </p:spPr>
          </p:pic>
        </mc:Fallback>
      </mc:AlternateContent>
      <p:grpSp>
        <p:nvGrpSpPr>
          <p:cNvPr id="15" name="Gruppieren 14">
            <a:extLst>
              <a:ext uri="{FF2B5EF4-FFF2-40B4-BE49-F238E27FC236}">
                <a16:creationId xmlns:a16="http://schemas.microsoft.com/office/drawing/2014/main" id="{2173A85D-A0DB-4437-93A8-458D1A7791B0}"/>
              </a:ext>
            </a:extLst>
          </p:cNvPr>
          <p:cNvGrpSpPr/>
          <p:nvPr/>
        </p:nvGrpSpPr>
        <p:grpSpPr>
          <a:xfrm>
            <a:off x="891013" y="2296272"/>
            <a:ext cx="6442560" cy="784080"/>
            <a:chOff x="891013" y="2296272"/>
            <a:chExt cx="6442560" cy="784080"/>
          </a:xfrm>
        </p:grpSpPr>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B95D0B0-1CAB-4DDA-82E3-4ED739AF5EFD}"/>
                    </a:ext>
                  </a:extLst>
                </p14:cNvPr>
                <p14:cNvContentPartPr/>
                <p14:nvPr/>
              </p14:nvContentPartPr>
              <p14:xfrm>
                <a:off x="4425493" y="2313552"/>
                <a:ext cx="610560" cy="86040"/>
              </p14:xfrm>
            </p:contentPart>
          </mc:Choice>
          <mc:Fallback xmlns="">
            <p:pic>
              <p:nvPicPr>
                <p:cNvPr id="7" name="Freihand 6">
                  <a:extLst>
                    <a:ext uri="{FF2B5EF4-FFF2-40B4-BE49-F238E27FC236}">
                      <a16:creationId xmlns:a16="http://schemas.microsoft.com/office/drawing/2014/main" id="{2B95D0B0-1CAB-4DDA-82E3-4ED739AF5EFD}"/>
                    </a:ext>
                  </a:extLst>
                </p:cNvPr>
                <p:cNvPicPr/>
                <p:nvPr/>
              </p:nvPicPr>
              <p:blipFill>
                <a:blip r:embed="rId14"/>
                <a:stretch>
                  <a:fillRect/>
                </a:stretch>
              </p:blipFill>
              <p:spPr>
                <a:xfrm>
                  <a:off x="4421173" y="2309232"/>
                  <a:ext cx="619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3CC2B1C2-7F98-43A7-82A6-11DD717935B2}"/>
                    </a:ext>
                  </a:extLst>
                </p14:cNvPr>
                <p14:cNvContentPartPr/>
                <p14:nvPr/>
              </p14:nvContentPartPr>
              <p14:xfrm>
                <a:off x="891013" y="2296272"/>
                <a:ext cx="3349800" cy="112680"/>
              </p14:xfrm>
            </p:contentPart>
          </mc:Choice>
          <mc:Fallback xmlns="">
            <p:pic>
              <p:nvPicPr>
                <p:cNvPr id="9" name="Freihand 8">
                  <a:extLst>
                    <a:ext uri="{FF2B5EF4-FFF2-40B4-BE49-F238E27FC236}">
                      <a16:creationId xmlns:a16="http://schemas.microsoft.com/office/drawing/2014/main" id="{3CC2B1C2-7F98-43A7-82A6-11DD717935B2}"/>
                    </a:ext>
                  </a:extLst>
                </p:cNvPr>
                <p:cNvPicPr/>
                <p:nvPr/>
              </p:nvPicPr>
              <p:blipFill>
                <a:blip r:embed="rId16"/>
                <a:stretch>
                  <a:fillRect/>
                </a:stretch>
              </p:blipFill>
              <p:spPr>
                <a:xfrm>
                  <a:off x="886693" y="2291952"/>
                  <a:ext cx="3358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3EFBD01-B4A4-4D69-9205-814F26B9D619}"/>
                    </a:ext>
                  </a:extLst>
                </p14:cNvPr>
                <p14:cNvContentPartPr/>
                <p14:nvPr/>
              </p14:nvContentPartPr>
              <p14:xfrm>
                <a:off x="4655173" y="2415792"/>
                <a:ext cx="2678400" cy="183240"/>
              </p14:xfrm>
            </p:contentPart>
          </mc:Choice>
          <mc:Fallback xmlns="">
            <p:pic>
              <p:nvPicPr>
                <p:cNvPr id="12" name="Freihand 11">
                  <a:extLst>
                    <a:ext uri="{FF2B5EF4-FFF2-40B4-BE49-F238E27FC236}">
                      <a16:creationId xmlns:a16="http://schemas.microsoft.com/office/drawing/2014/main" id="{A3EFBD01-B4A4-4D69-9205-814F26B9D619}"/>
                    </a:ext>
                  </a:extLst>
                </p:cNvPr>
                <p:cNvPicPr/>
                <p:nvPr/>
              </p:nvPicPr>
              <p:blipFill>
                <a:blip r:embed="rId18"/>
                <a:stretch>
                  <a:fillRect/>
                </a:stretch>
              </p:blipFill>
              <p:spPr>
                <a:xfrm>
                  <a:off x="4650853" y="2411472"/>
                  <a:ext cx="2687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C19D8EB-FCE4-4830-865E-F09133798C85}"/>
                    </a:ext>
                  </a:extLst>
                </p14:cNvPr>
                <p14:cNvContentPartPr/>
                <p14:nvPr/>
              </p14:nvContentPartPr>
              <p14:xfrm>
                <a:off x="4581373" y="2499672"/>
                <a:ext cx="160560" cy="94680"/>
              </p14:xfrm>
            </p:contentPart>
          </mc:Choice>
          <mc:Fallback xmlns="">
            <p:pic>
              <p:nvPicPr>
                <p:cNvPr id="13" name="Freihand 12">
                  <a:extLst>
                    <a:ext uri="{FF2B5EF4-FFF2-40B4-BE49-F238E27FC236}">
                      <a16:creationId xmlns:a16="http://schemas.microsoft.com/office/drawing/2014/main" id="{3C19D8EB-FCE4-4830-865E-F09133798C85}"/>
                    </a:ext>
                  </a:extLst>
                </p:cNvPr>
                <p:cNvPicPr/>
                <p:nvPr/>
              </p:nvPicPr>
              <p:blipFill>
                <a:blip r:embed="rId20"/>
                <a:stretch>
                  <a:fillRect/>
                </a:stretch>
              </p:blipFill>
              <p:spPr>
                <a:xfrm>
                  <a:off x="4577053" y="2495352"/>
                  <a:ext cx="169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882337F-F0CF-43A3-BD54-E6DCBB167F18}"/>
                    </a:ext>
                  </a:extLst>
                </p14:cNvPr>
                <p14:cNvContentPartPr/>
                <p14:nvPr/>
              </p14:nvContentPartPr>
              <p14:xfrm>
                <a:off x="3146773" y="2516952"/>
                <a:ext cx="1935360" cy="563400"/>
              </p14:xfrm>
            </p:contentPart>
          </mc:Choice>
          <mc:Fallback xmlns="">
            <p:pic>
              <p:nvPicPr>
                <p:cNvPr id="14" name="Freihand 13">
                  <a:extLst>
                    <a:ext uri="{FF2B5EF4-FFF2-40B4-BE49-F238E27FC236}">
                      <a16:creationId xmlns:a16="http://schemas.microsoft.com/office/drawing/2014/main" id="{7882337F-F0CF-43A3-BD54-E6DCBB167F18}"/>
                    </a:ext>
                  </a:extLst>
                </p:cNvPr>
                <p:cNvPicPr/>
                <p:nvPr/>
              </p:nvPicPr>
              <p:blipFill>
                <a:blip r:embed="rId22"/>
                <a:stretch>
                  <a:fillRect/>
                </a:stretch>
              </p:blipFill>
              <p:spPr>
                <a:xfrm>
                  <a:off x="3142453" y="2512632"/>
                  <a:ext cx="1944000" cy="57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7F7AD437-4E7D-46C3-9674-02761B7D8E91}"/>
                  </a:ext>
                </a:extLst>
              </p14:cNvPr>
              <p14:cNvContentPartPr/>
              <p14:nvPr/>
            </p14:nvContentPartPr>
            <p14:xfrm>
              <a:off x="6703213" y="3659952"/>
              <a:ext cx="1874880" cy="69480"/>
            </p14:xfrm>
          </p:contentPart>
        </mc:Choice>
        <mc:Fallback xmlns="">
          <p:pic>
            <p:nvPicPr>
              <p:cNvPr id="16" name="Freihand 15">
                <a:extLst>
                  <a:ext uri="{FF2B5EF4-FFF2-40B4-BE49-F238E27FC236}">
                    <a16:creationId xmlns:a16="http://schemas.microsoft.com/office/drawing/2014/main" id="{7F7AD437-4E7D-46C3-9674-02761B7D8E91}"/>
                  </a:ext>
                </a:extLst>
              </p:cNvPr>
              <p:cNvPicPr/>
              <p:nvPr/>
            </p:nvPicPr>
            <p:blipFill>
              <a:blip r:embed="rId24"/>
              <a:stretch>
                <a:fillRect/>
              </a:stretch>
            </p:blipFill>
            <p:spPr>
              <a:xfrm>
                <a:off x="6698893" y="3655632"/>
                <a:ext cx="1883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3EAADBB-D11C-4B7A-AD18-8DB3012DED3E}"/>
                  </a:ext>
                </a:extLst>
              </p14:cNvPr>
              <p14:cNvContentPartPr/>
              <p14:nvPr/>
            </p14:nvContentPartPr>
            <p14:xfrm>
              <a:off x="1233733" y="3993672"/>
              <a:ext cx="4550760" cy="61200"/>
            </p14:xfrm>
          </p:contentPart>
        </mc:Choice>
        <mc:Fallback xmlns="">
          <p:pic>
            <p:nvPicPr>
              <p:cNvPr id="17" name="Freihand 16">
                <a:extLst>
                  <a:ext uri="{FF2B5EF4-FFF2-40B4-BE49-F238E27FC236}">
                    <a16:creationId xmlns:a16="http://schemas.microsoft.com/office/drawing/2014/main" id="{F3EAADBB-D11C-4B7A-AD18-8DB3012DED3E}"/>
                  </a:ext>
                </a:extLst>
              </p:cNvPr>
              <p:cNvPicPr/>
              <p:nvPr/>
            </p:nvPicPr>
            <p:blipFill>
              <a:blip r:embed="rId26"/>
              <a:stretch>
                <a:fillRect/>
              </a:stretch>
            </p:blipFill>
            <p:spPr>
              <a:xfrm>
                <a:off x="1229413" y="3989352"/>
                <a:ext cx="4559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0775ACE-876F-4023-884E-1B67BB82822E}"/>
                  </a:ext>
                </a:extLst>
              </p14:cNvPr>
              <p14:cNvContentPartPr/>
              <p14:nvPr/>
            </p14:nvContentPartPr>
            <p14:xfrm>
              <a:off x="681133" y="5406672"/>
              <a:ext cx="15480" cy="7920"/>
            </p14:xfrm>
          </p:contentPart>
        </mc:Choice>
        <mc:Fallback xmlns="">
          <p:pic>
            <p:nvPicPr>
              <p:cNvPr id="18" name="Freihand 17">
                <a:extLst>
                  <a:ext uri="{FF2B5EF4-FFF2-40B4-BE49-F238E27FC236}">
                    <a16:creationId xmlns:a16="http://schemas.microsoft.com/office/drawing/2014/main" id="{90775ACE-876F-4023-884E-1B67BB82822E}"/>
                  </a:ext>
                </a:extLst>
              </p:cNvPr>
              <p:cNvPicPr/>
              <p:nvPr/>
            </p:nvPicPr>
            <p:blipFill>
              <a:blip r:embed="rId28"/>
              <a:stretch>
                <a:fillRect/>
              </a:stretch>
            </p:blipFill>
            <p:spPr>
              <a:xfrm>
                <a:off x="676813" y="5402352"/>
                <a:ext cx="24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E3EB7685-CDDC-4E48-9240-5001D7BD62D2}"/>
                  </a:ext>
                </a:extLst>
              </p14:cNvPr>
              <p14:cNvContentPartPr/>
              <p14:nvPr/>
            </p14:nvContentPartPr>
            <p14:xfrm>
              <a:off x="718213" y="5414952"/>
              <a:ext cx="7049880" cy="71280"/>
            </p14:xfrm>
          </p:contentPart>
        </mc:Choice>
        <mc:Fallback xmlns="">
          <p:pic>
            <p:nvPicPr>
              <p:cNvPr id="19" name="Freihand 18">
                <a:extLst>
                  <a:ext uri="{FF2B5EF4-FFF2-40B4-BE49-F238E27FC236}">
                    <a16:creationId xmlns:a16="http://schemas.microsoft.com/office/drawing/2014/main" id="{E3EB7685-CDDC-4E48-9240-5001D7BD62D2}"/>
                  </a:ext>
                </a:extLst>
              </p:cNvPr>
              <p:cNvPicPr/>
              <p:nvPr/>
            </p:nvPicPr>
            <p:blipFill>
              <a:blip r:embed="rId30"/>
              <a:stretch>
                <a:fillRect/>
              </a:stretch>
            </p:blipFill>
            <p:spPr>
              <a:xfrm>
                <a:off x="713893" y="5410632"/>
                <a:ext cx="7058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F9D9BE24-D81E-4CAA-9884-C9757E310B3A}"/>
                  </a:ext>
                </a:extLst>
              </p14:cNvPr>
              <p14:cNvContentPartPr/>
              <p14:nvPr/>
            </p14:nvContentPartPr>
            <p14:xfrm>
              <a:off x="894253" y="5950272"/>
              <a:ext cx="7072560" cy="119880"/>
            </p14:xfrm>
          </p:contentPart>
        </mc:Choice>
        <mc:Fallback xmlns="">
          <p:pic>
            <p:nvPicPr>
              <p:cNvPr id="20" name="Freihand 19">
                <a:extLst>
                  <a:ext uri="{FF2B5EF4-FFF2-40B4-BE49-F238E27FC236}">
                    <a16:creationId xmlns:a16="http://schemas.microsoft.com/office/drawing/2014/main" id="{F9D9BE24-D81E-4CAA-9884-C9757E310B3A}"/>
                  </a:ext>
                </a:extLst>
              </p:cNvPr>
              <p:cNvPicPr/>
              <p:nvPr/>
            </p:nvPicPr>
            <p:blipFill>
              <a:blip r:embed="rId32"/>
              <a:stretch>
                <a:fillRect/>
              </a:stretch>
            </p:blipFill>
            <p:spPr>
              <a:xfrm>
                <a:off x="889933" y="5945952"/>
                <a:ext cx="7081200" cy="128520"/>
              </a:xfrm>
              <a:prstGeom prst="rect">
                <a:avLst/>
              </a:prstGeom>
            </p:spPr>
          </p:pic>
        </mc:Fallback>
      </mc:AlternateContent>
      <p:grpSp>
        <p:nvGrpSpPr>
          <p:cNvPr id="23" name="Gruppieren 22">
            <a:extLst>
              <a:ext uri="{FF2B5EF4-FFF2-40B4-BE49-F238E27FC236}">
                <a16:creationId xmlns:a16="http://schemas.microsoft.com/office/drawing/2014/main" id="{66107858-F349-45EC-AB53-BF57012B88A9}"/>
              </a:ext>
            </a:extLst>
          </p:cNvPr>
          <p:cNvGrpSpPr/>
          <p:nvPr/>
        </p:nvGrpSpPr>
        <p:grpSpPr>
          <a:xfrm>
            <a:off x="7722373" y="1121232"/>
            <a:ext cx="759960" cy="441720"/>
            <a:chOff x="7722373" y="1121232"/>
            <a:chExt cx="759960" cy="441720"/>
          </a:xfrm>
        </p:grpSpPr>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F5877453-FEC6-4CC9-9477-A5CDCC364C65}"/>
                    </a:ext>
                  </a:extLst>
                </p14:cNvPr>
                <p14:cNvContentPartPr/>
                <p14:nvPr/>
              </p14:nvContentPartPr>
              <p14:xfrm>
                <a:off x="7722373" y="1232472"/>
                <a:ext cx="639000" cy="330480"/>
              </p14:xfrm>
            </p:contentPart>
          </mc:Choice>
          <mc:Fallback xmlns="">
            <p:pic>
              <p:nvPicPr>
                <p:cNvPr id="21" name="Freihand 20">
                  <a:extLst>
                    <a:ext uri="{FF2B5EF4-FFF2-40B4-BE49-F238E27FC236}">
                      <a16:creationId xmlns:a16="http://schemas.microsoft.com/office/drawing/2014/main" id="{F5877453-FEC6-4CC9-9477-A5CDCC364C65}"/>
                    </a:ext>
                  </a:extLst>
                </p:cNvPr>
                <p:cNvPicPr/>
                <p:nvPr/>
              </p:nvPicPr>
              <p:blipFill>
                <a:blip r:embed="rId34"/>
                <a:stretch>
                  <a:fillRect/>
                </a:stretch>
              </p:blipFill>
              <p:spPr>
                <a:xfrm>
                  <a:off x="7718053" y="1228152"/>
                  <a:ext cx="6476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53E3D075-74DA-41DC-886C-908C8C17846E}"/>
                    </a:ext>
                  </a:extLst>
                </p14:cNvPr>
                <p14:cNvContentPartPr/>
                <p14:nvPr/>
              </p14:nvContentPartPr>
              <p14:xfrm>
                <a:off x="8198293" y="1121232"/>
                <a:ext cx="284040" cy="237600"/>
              </p14:xfrm>
            </p:contentPart>
          </mc:Choice>
          <mc:Fallback xmlns="">
            <p:pic>
              <p:nvPicPr>
                <p:cNvPr id="22" name="Freihand 21">
                  <a:extLst>
                    <a:ext uri="{FF2B5EF4-FFF2-40B4-BE49-F238E27FC236}">
                      <a16:creationId xmlns:a16="http://schemas.microsoft.com/office/drawing/2014/main" id="{53E3D075-74DA-41DC-886C-908C8C17846E}"/>
                    </a:ext>
                  </a:extLst>
                </p:cNvPr>
                <p:cNvPicPr/>
                <p:nvPr/>
              </p:nvPicPr>
              <p:blipFill>
                <a:blip r:embed="rId36"/>
                <a:stretch>
                  <a:fillRect/>
                </a:stretch>
              </p:blipFill>
              <p:spPr>
                <a:xfrm>
                  <a:off x="8193973" y="1116912"/>
                  <a:ext cx="292680" cy="246240"/>
                </a:xfrm>
                <a:prstGeom prst="rect">
                  <a:avLst/>
                </a:prstGeom>
              </p:spPr>
            </p:pic>
          </mc:Fallback>
        </mc:AlternateContent>
      </p:grpSp>
      <p:grpSp>
        <p:nvGrpSpPr>
          <p:cNvPr id="131100" name="Gruppieren 131099">
            <a:extLst>
              <a:ext uri="{FF2B5EF4-FFF2-40B4-BE49-F238E27FC236}">
                <a16:creationId xmlns:a16="http://schemas.microsoft.com/office/drawing/2014/main" id="{66AEB7D4-D827-475A-9871-2A22AE648CF6}"/>
              </a:ext>
            </a:extLst>
          </p:cNvPr>
          <p:cNvGrpSpPr/>
          <p:nvPr/>
        </p:nvGrpSpPr>
        <p:grpSpPr>
          <a:xfrm>
            <a:off x="8778613" y="277392"/>
            <a:ext cx="2672640" cy="1665720"/>
            <a:chOff x="8778613" y="277392"/>
            <a:chExt cx="2672640" cy="1665720"/>
          </a:xfrm>
        </p:grpSpPr>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5EAD2C0A-A9BD-4FCA-B9FE-244B2C865825}"/>
                    </a:ext>
                  </a:extLst>
                </p14:cNvPr>
                <p14:cNvContentPartPr/>
                <p14:nvPr/>
              </p14:nvContentPartPr>
              <p14:xfrm>
                <a:off x="8778613" y="852672"/>
                <a:ext cx="126720" cy="103320"/>
              </p14:xfrm>
            </p:contentPart>
          </mc:Choice>
          <mc:Fallback xmlns="">
            <p:pic>
              <p:nvPicPr>
                <p:cNvPr id="24" name="Freihand 23">
                  <a:extLst>
                    <a:ext uri="{FF2B5EF4-FFF2-40B4-BE49-F238E27FC236}">
                      <a16:creationId xmlns:a16="http://schemas.microsoft.com/office/drawing/2014/main" id="{5EAD2C0A-A9BD-4FCA-B9FE-244B2C865825}"/>
                    </a:ext>
                  </a:extLst>
                </p:cNvPr>
                <p:cNvPicPr/>
                <p:nvPr/>
              </p:nvPicPr>
              <p:blipFill>
                <a:blip r:embed="rId38"/>
                <a:stretch>
                  <a:fillRect/>
                </a:stretch>
              </p:blipFill>
              <p:spPr>
                <a:xfrm>
                  <a:off x="8774293" y="848352"/>
                  <a:ext cx="135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88B7F091-3FDE-47D9-82DB-600E4BB2D2F2}"/>
                    </a:ext>
                  </a:extLst>
                </p14:cNvPr>
                <p14:cNvContentPartPr/>
                <p14:nvPr/>
              </p14:nvContentPartPr>
              <p14:xfrm>
                <a:off x="8923693" y="648912"/>
                <a:ext cx="219600" cy="287640"/>
              </p14:xfrm>
            </p:contentPart>
          </mc:Choice>
          <mc:Fallback xmlns="">
            <p:pic>
              <p:nvPicPr>
                <p:cNvPr id="25" name="Freihand 24">
                  <a:extLst>
                    <a:ext uri="{FF2B5EF4-FFF2-40B4-BE49-F238E27FC236}">
                      <a16:creationId xmlns:a16="http://schemas.microsoft.com/office/drawing/2014/main" id="{88B7F091-3FDE-47D9-82DB-600E4BB2D2F2}"/>
                    </a:ext>
                  </a:extLst>
                </p:cNvPr>
                <p:cNvPicPr/>
                <p:nvPr/>
              </p:nvPicPr>
              <p:blipFill>
                <a:blip r:embed="rId40"/>
                <a:stretch>
                  <a:fillRect/>
                </a:stretch>
              </p:blipFill>
              <p:spPr>
                <a:xfrm>
                  <a:off x="8919373" y="644592"/>
                  <a:ext cx="228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0331F2E8-30A8-480F-AD50-FF43E465912E}"/>
                    </a:ext>
                  </a:extLst>
                </p14:cNvPr>
                <p14:cNvContentPartPr/>
                <p14:nvPr/>
              </p14:nvContentPartPr>
              <p14:xfrm>
                <a:off x="9097573" y="645312"/>
                <a:ext cx="19440" cy="2160"/>
              </p14:xfrm>
            </p:contentPart>
          </mc:Choice>
          <mc:Fallback xmlns="">
            <p:pic>
              <p:nvPicPr>
                <p:cNvPr id="26" name="Freihand 25">
                  <a:extLst>
                    <a:ext uri="{FF2B5EF4-FFF2-40B4-BE49-F238E27FC236}">
                      <a16:creationId xmlns:a16="http://schemas.microsoft.com/office/drawing/2014/main" id="{0331F2E8-30A8-480F-AD50-FF43E465912E}"/>
                    </a:ext>
                  </a:extLst>
                </p:cNvPr>
                <p:cNvPicPr/>
                <p:nvPr/>
              </p:nvPicPr>
              <p:blipFill>
                <a:blip r:embed="rId42"/>
                <a:stretch>
                  <a:fillRect/>
                </a:stretch>
              </p:blipFill>
              <p:spPr>
                <a:xfrm>
                  <a:off x="9093253" y="640992"/>
                  <a:ext cx="28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F8E9B46-3C21-43FF-A065-FE295527E5BD}"/>
                    </a:ext>
                  </a:extLst>
                </p14:cNvPr>
                <p14:cNvContentPartPr/>
                <p14:nvPr/>
              </p14:nvContentPartPr>
              <p14:xfrm>
                <a:off x="9172093" y="647472"/>
                <a:ext cx="133920" cy="113400"/>
              </p14:xfrm>
            </p:contentPart>
          </mc:Choice>
          <mc:Fallback xmlns="">
            <p:pic>
              <p:nvPicPr>
                <p:cNvPr id="27" name="Freihand 26">
                  <a:extLst>
                    <a:ext uri="{FF2B5EF4-FFF2-40B4-BE49-F238E27FC236}">
                      <a16:creationId xmlns:a16="http://schemas.microsoft.com/office/drawing/2014/main" id="{0F8E9B46-3C21-43FF-A065-FE295527E5BD}"/>
                    </a:ext>
                  </a:extLst>
                </p:cNvPr>
                <p:cNvPicPr/>
                <p:nvPr/>
              </p:nvPicPr>
              <p:blipFill>
                <a:blip r:embed="rId44"/>
                <a:stretch>
                  <a:fillRect/>
                </a:stretch>
              </p:blipFill>
              <p:spPr>
                <a:xfrm>
                  <a:off x="9167773" y="643152"/>
                  <a:ext cx="142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9F64B8C6-5246-4CE9-B113-1C9045E2C6BE}"/>
                    </a:ext>
                  </a:extLst>
                </p14:cNvPr>
                <p14:cNvContentPartPr/>
                <p14:nvPr/>
              </p14:nvContentPartPr>
              <p14:xfrm>
                <a:off x="9312853" y="652152"/>
                <a:ext cx="30600" cy="64800"/>
              </p14:xfrm>
            </p:contentPart>
          </mc:Choice>
          <mc:Fallback xmlns="">
            <p:pic>
              <p:nvPicPr>
                <p:cNvPr id="28" name="Freihand 27">
                  <a:extLst>
                    <a:ext uri="{FF2B5EF4-FFF2-40B4-BE49-F238E27FC236}">
                      <a16:creationId xmlns:a16="http://schemas.microsoft.com/office/drawing/2014/main" id="{9F64B8C6-5246-4CE9-B113-1C9045E2C6BE}"/>
                    </a:ext>
                  </a:extLst>
                </p:cNvPr>
                <p:cNvPicPr/>
                <p:nvPr/>
              </p:nvPicPr>
              <p:blipFill>
                <a:blip r:embed="rId46"/>
                <a:stretch>
                  <a:fillRect/>
                </a:stretch>
              </p:blipFill>
              <p:spPr>
                <a:xfrm>
                  <a:off x="9308533" y="647832"/>
                  <a:ext cx="39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D14E2D3-835B-4CB9-8F65-2DB783D38A67}"/>
                    </a:ext>
                  </a:extLst>
                </p14:cNvPr>
                <p14:cNvContentPartPr/>
                <p14:nvPr/>
              </p14:nvContentPartPr>
              <p14:xfrm>
                <a:off x="9364693" y="500592"/>
                <a:ext cx="416520" cy="213120"/>
              </p14:xfrm>
            </p:contentPart>
          </mc:Choice>
          <mc:Fallback xmlns="">
            <p:pic>
              <p:nvPicPr>
                <p:cNvPr id="29" name="Freihand 28">
                  <a:extLst>
                    <a:ext uri="{FF2B5EF4-FFF2-40B4-BE49-F238E27FC236}">
                      <a16:creationId xmlns:a16="http://schemas.microsoft.com/office/drawing/2014/main" id="{BD14E2D3-835B-4CB9-8F65-2DB783D38A67}"/>
                    </a:ext>
                  </a:extLst>
                </p:cNvPr>
                <p:cNvPicPr/>
                <p:nvPr/>
              </p:nvPicPr>
              <p:blipFill>
                <a:blip r:embed="rId48"/>
                <a:stretch>
                  <a:fillRect/>
                </a:stretch>
              </p:blipFill>
              <p:spPr>
                <a:xfrm>
                  <a:off x="9360373" y="496272"/>
                  <a:ext cx="425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07B3809F-8ABA-4254-BDE5-71D5D303CEC2}"/>
                    </a:ext>
                  </a:extLst>
                </p14:cNvPr>
                <p14:cNvContentPartPr/>
                <p14:nvPr/>
              </p14:nvContentPartPr>
              <p14:xfrm>
                <a:off x="10044373" y="462792"/>
                <a:ext cx="129240" cy="141840"/>
              </p14:xfrm>
            </p:contentPart>
          </mc:Choice>
          <mc:Fallback xmlns="">
            <p:pic>
              <p:nvPicPr>
                <p:cNvPr id="30" name="Freihand 29">
                  <a:extLst>
                    <a:ext uri="{FF2B5EF4-FFF2-40B4-BE49-F238E27FC236}">
                      <a16:creationId xmlns:a16="http://schemas.microsoft.com/office/drawing/2014/main" id="{07B3809F-8ABA-4254-BDE5-71D5D303CEC2}"/>
                    </a:ext>
                  </a:extLst>
                </p:cNvPr>
                <p:cNvPicPr/>
                <p:nvPr/>
              </p:nvPicPr>
              <p:blipFill>
                <a:blip r:embed="rId50"/>
                <a:stretch>
                  <a:fillRect/>
                </a:stretch>
              </p:blipFill>
              <p:spPr>
                <a:xfrm>
                  <a:off x="10040053" y="458472"/>
                  <a:ext cx="137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EDAB2C82-D405-44FB-83FC-837570BEC28A}"/>
                    </a:ext>
                  </a:extLst>
                </p14:cNvPr>
                <p14:cNvContentPartPr/>
                <p14:nvPr/>
              </p14:nvContentPartPr>
              <p14:xfrm>
                <a:off x="10193413" y="438672"/>
                <a:ext cx="78120" cy="144720"/>
              </p14:xfrm>
            </p:contentPart>
          </mc:Choice>
          <mc:Fallback xmlns="">
            <p:pic>
              <p:nvPicPr>
                <p:cNvPr id="31" name="Freihand 30">
                  <a:extLst>
                    <a:ext uri="{FF2B5EF4-FFF2-40B4-BE49-F238E27FC236}">
                      <a16:creationId xmlns:a16="http://schemas.microsoft.com/office/drawing/2014/main" id="{EDAB2C82-D405-44FB-83FC-837570BEC28A}"/>
                    </a:ext>
                  </a:extLst>
                </p:cNvPr>
                <p:cNvPicPr/>
                <p:nvPr/>
              </p:nvPicPr>
              <p:blipFill>
                <a:blip r:embed="rId52"/>
                <a:stretch>
                  <a:fillRect/>
                </a:stretch>
              </p:blipFill>
              <p:spPr>
                <a:xfrm>
                  <a:off x="10189093" y="434352"/>
                  <a:ext cx="86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B0FB882-8E27-47E4-AD0D-240B60085FB8}"/>
                    </a:ext>
                  </a:extLst>
                </p14:cNvPr>
                <p14:cNvContentPartPr/>
                <p14:nvPr/>
              </p14:nvContentPartPr>
              <p14:xfrm>
                <a:off x="10284853" y="493752"/>
                <a:ext cx="114480" cy="72720"/>
              </p14:xfrm>
            </p:contentPart>
          </mc:Choice>
          <mc:Fallback xmlns="">
            <p:pic>
              <p:nvPicPr>
                <p:cNvPr id="32" name="Freihand 31">
                  <a:extLst>
                    <a:ext uri="{FF2B5EF4-FFF2-40B4-BE49-F238E27FC236}">
                      <a16:creationId xmlns:a16="http://schemas.microsoft.com/office/drawing/2014/main" id="{3B0FB882-8E27-47E4-AD0D-240B60085FB8}"/>
                    </a:ext>
                  </a:extLst>
                </p:cNvPr>
                <p:cNvPicPr/>
                <p:nvPr/>
              </p:nvPicPr>
              <p:blipFill>
                <a:blip r:embed="rId54"/>
                <a:stretch>
                  <a:fillRect/>
                </a:stretch>
              </p:blipFill>
              <p:spPr>
                <a:xfrm>
                  <a:off x="10280533" y="489432"/>
                  <a:ext cx="123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780FB437-56D3-466A-859C-C853493AF8ED}"/>
                    </a:ext>
                  </a:extLst>
                </p14:cNvPr>
                <p14:cNvContentPartPr/>
                <p14:nvPr/>
              </p14:nvContentPartPr>
              <p14:xfrm>
                <a:off x="10435333" y="394752"/>
                <a:ext cx="129600" cy="164880"/>
              </p14:xfrm>
            </p:contentPart>
          </mc:Choice>
          <mc:Fallback xmlns="">
            <p:pic>
              <p:nvPicPr>
                <p:cNvPr id="33" name="Freihand 32">
                  <a:extLst>
                    <a:ext uri="{FF2B5EF4-FFF2-40B4-BE49-F238E27FC236}">
                      <a16:creationId xmlns:a16="http://schemas.microsoft.com/office/drawing/2014/main" id="{780FB437-56D3-466A-859C-C853493AF8ED}"/>
                    </a:ext>
                  </a:extLst>
                </p:cNvPr>
                <p:cNvPicPr/>
                <p:nvPr/>
              </p:nvPicPr>
              <p:blipFill>
                <a:blip r:embed="rId56"/>
                <a:stretch>
                  <a:fillRect/>
                </a:stretch>
              </p:blipFill>
              <p:spPr>
                <a:xfrm>
                  <a:off x="10431013" y="390432"/>
                  <a:ext cx="138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99EB5D1B-DF7F-411F-9E35-779124A2B572}"/>
                    </a:ext>
                  </a:extLst>
                </p14:cNvPr>
                <p14:cNvContentPartPr/>
                <p14:nvPr/>
              </p14:nvContentPartPr>
              <p14:xfrm>
                <a:off x="10542613" y="404472"/>
                <a:ext cx="37800" cy="39600"/>
              </p14:xfrm>
            </p:contentPart>
          </mc:Choice>
          <mc:Fallback xmlns="">
            <p:pic>
              <p:nvPicPr>
                <p:cNvPr id="34" name="Freihand 33">
                  <a:extLst>
                    <a:ext uri="{FF2B5EF4-FFF2-40B4-BE49-F238E27FC236}">
                      <a16:creationId xmlns:a16="http://schemas.microsoft.com/office/drawing/2014/main" id="{99EB5D1B-DF7F-411F-9E35-779124A2B572}"/>
                    </a:ext>
                  </a:extLst>
                </p:cNvPr>
                <p:cNvPicPr/>
                <p:nvPr/>
              </p:nvPicPr>
              <p:blipFill>
                <a:blip r:embed="rId58"/>
                <a:stretch>
                  <a:fillRect/>
                </a:stretch>
              </p:blipFill>
              <p:spPr>
                <a:xfrm>
                  <a:off x="10538293" y="400152"/>
                  <a:ext cx="46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25FF3A3-A7E9-435E-9184-3212146D501C}"/>
                    </a:ext>
                  </a:extLst>
                </p14:cNvPr>
                <p14:cNvContentPartPr/>
                <p14:nvPr/>
              </p14:nvContentPartPr>
              <p14:xfrm>
                <a:off x="10569973" y="450552"/>
                <a:ext cx="72000" cy="95760"/>
              </p14:xfrm>
            </p:contentPart>
          </mc:Choice>
          <mc:Fallback xmlns="">
            <p:pic>
              <p:nvPicPr>
                <p:cNvPr id="35" name="Freihand 34">
                  <a:extLst>
                    <a:ext uri="{FF2B5EF4-FFF2-40B4-BE49-F238E27FC236}">
                      <a16:creationId xmlns:a16="http://schemas.microsoft.com/office/drawing/2014/main" id="{B25FF3A3-A7E9-435E-9184-3212146D501C}"/>
                    </a:ext>
                  </a:extLst>
                </p:cNvPr>
                <p:cNvPicPr/>
                <p:nvPr/>
              </p:nvPicPr>
              <p:blipFill>
                <a:blip r:embed="rId60"/>
                <a:stretch>
                  <a:fillRect/>
                </a:stretch>
              </p:blipFill>
              <p:spPr>
                <a:xfrm>
                  <a:off x="10565653" y="446232"/>
                  <a:ext cx="80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E64B15C3-619C-4D85-9503-4F0EEEBC5B53}"/>
                    </a:ext>
                  </a:extLst>
                </p14:cNvPr>
                <p14:cNvContentPartPr/>
                <p14:nvPr/>
              </p14:nvContentPartPr>
              <p14:xfrm>
                <a:off x="10670053" y="355872"/>
                <a:ext cx="131760" cy="198360"/>
              </p14:xfrm>
            </p:contentPart>
          </mc:Choice>
          <mc:Fallback xmlns="">
            <p:pic>
              <p:nvPicPr>
                <p:cNvPr id="36" name="Freihand 35">
                  <a:extLst>
                    <a:ext uri="{FF2B5EF4-FFF2-40B4-BE49-F238E27FC236}">
                      <a16:creationId xmlns:a16="http://schemas.microsoft.com/office/drawing/2014/main" id="{E64B15C3-619C-4D85-9503-4F0EEEBC5B53}"/>
                    </a:ext>
                  </a:extLst>
                </p:cNvPr>
                <p:cNvPicPr/>
                <p:nvPr/>
              </p:nvPicPr>
              <p:blipFill>
                <a:blip r:embed="rId62"/>
                <a:stretch>
                  <a:fillRect/>
                </a:stretch>
              </p:blipFill>
              <p:spPr>
                <a:xfrm>
                  <a:off x="10665733" y="351552"/>
                  <a:ext cx="140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BC6706EC-0F6A-4B76-9E25-D1E4DBFE2501}"/>
                    </a:ext>
                  </a:extLst>
                </p14:cNvPr>
                <p14:cNvContentPartPr/>
                <p14:nvPr/>
              </p14:nvContentPartPr>
              <p14:xfrm>
                <a:off x="10825933" y="324192"/>
                <a:ext cx="76320" cy="194760"/>
              </p14:xfrm>
            </p:contentPart>
          </mc:Choice>
          <mc:Fallback xmlns="">
            <p:pic>
              <p:nvPicPr>
                <p:cNvPr id="37" name="Freihand 36">
                  <a:extLst>
                    <a:ext uri="{FF2B5EF4-FFF2-40B4-BE49-F238E27FC236}">
                      <a16:creationId xmlns:a16="http://schemas.microsoft.com/office/drawing/2014/main" id="{BC6706EC-0F6A-4B76-9E25-D1E4DBFE2501}"/>
                    </a:ext>
                  </a:extLst>
                </p:cNvPr>
                <p:cNvPicPr/>
                <p:nvPr/>
              </p:nvPicPr>
              <p:blipFill>
                <a:blip r:embed="rId64"/>
                <a:stretch>
                  <a:fillRect/>
                </a:stretch>
              </p:blipFill>
              <p:spPr>
                <a:xfrm>
                  <a:off x="10821613" y="319872"/>
                  <a:ext cx="84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E76F599F-01F2-47F7-ABEC-D4F040CFE4AA}"/>
                    </a:ext>
                  </a:extLst>
                </p14:cNvPr>
                <p14:cNvContentPartPr/>
                <p14:nvPr/>
              </p14:nvContentPartPr>
              <p14:xfrm>
                <a:off x="10731613" y="277392"/>
                <a:ext cx="175680" cy="235080"/>
              </p14:xfrm>
            </p:contentPart>
          </mc:Choice>
          <mc:Fallback xmlns="">
            <p:pic>
              <p:nvPicPr>
                <p:cNvPr id="38" name="Freihand 37">
                  <a:extLst>
                    <a:ext uri="{FF2B5EF4-FFF2-40B4-BE49-F238E27FC236}">
                      <a16:creationId xmlns:a16="http://schemas.microsoft.com/office/drawing/2014/main" id="{E76F599F-01F2-47F7-ABEC-D4F040CFE4AA}"/>
                    </a:ext>
                  </a:extLst>
                </p:cNvPr>
                <p:cNvPicPr/>
                <p:nvPr/>
              </p:nvPicPr>
              <p:blipFill>
                <a:blip r:embed="rId66"/>
                <a:stretch>
                  <a:fillRect/>
                </a:stretch>
              </p:blipFill>
              <p:spPr>
                <a:xfrm>
                  <a:off x="10727293" y="273072"/>
                  <a:ext cx="1843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673C0CB5-E345-4B33-B4F9-B19811D7A89B}"/>
                    </a:ext>
                  </a:extLst>
                </p14:cNvPr>
                <p14:cNvContentPartPr/>
                <p14:nvPr/>
              </p14:nvContentPartPr>
              <p14:xfrm>
                <a:off x="9219973" y="916392"/>
                <a:ext cx="246960" cy="216360"/>
              </p14:xfrm>
            </p:contentPart>
          </mc:Choice>
          <mc:Fallback xmlns="">
            <p:pic>
              <p:nvPicPr>
                <p:cNvPr id="41" name="Freihand 40">
                  <a:extLst>
                    <a:ext uri="{FF2B5EF4-FFF2-40B4-BE49-F238E27FC236}">
                      <a16:creationId xmlns:a16="http://schemas.microsoft.com/office/drawing/2014/main" id="{673C0CB5-E345-4B33-B4F9-B19811D7A89B}"/>
                    </a:ext>
                  </a:extLst>
                </p:cNvPr>
                <p:cNvPicPr/>
                <p:nvPr/>
              </p:nvPicPr>
              <p:blipFill>
                <a:blip r:embed="rId68"/>
                <a:stretch>
                  <a:fillRect/>
                </a:stretch>
              </p:blipFill>
              <p:spPr>
                <a:xfrm>
                  <a:off x="9215653" y="912072"/>
                  <a:ext cx="255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95A385A3-4DB1-4E9B-9F1C-2A730B79A586}"/>
                    </a:ext>
                  </a:extLst>
                </p14:cNvPr>
                <p14:cNvContentPartPr/>
                <p14:nvPr/>
              </p14:nvContentPartPr>
              <p14:xfrm>
                <a:off x="9425173" y="870672"/>
                <a:ext cx="19080" cy="17640"/>
              </p14:xfrm>
            </p:contentPart>
          </mc:Choice>
          <mc:Fallback xmlns="">
            <p:pic>
              <p:nvPicPr>
                <p:cNvPr id="42" name="Freihand 41">
                  <a:extLst>
                    <a:ext uri="{FF2B5EF4-FFF2-40B4-BE49-F238E27FC236}">
                      <a16:creationId xmlns:a16="http://schemas.microsoft.com/office/drawing/2014/main" id="{95A385A3-4DB1-4E9B-9F1C-2A730B79A586}"/>
                    </a:ext>
                  </a:extLst>
                </p:cNvPr>
                <p:cNvPicPr/>
                <p:nvPr/>
              </p:nvPicPr>
              <p:blipFill>
                <a:blip r:embed="rId70"/>
                <a:stretch>
                  <a:fillRect/>
                </a:stretch>
              </p:blipFill>
              <p:spPr>
                <a:xfrm>
                  <a:off x="9420853" y="866352"/>
                  <a:ext cx="27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4CD9FBE4-2A7D-484D-ABEF-1C06D24E55CF}"/>
                    </a:ext>
                  </a:extLst>
                </p14:cNvPr>
                <p14:cNvContentPartPr/>
                <p14:nvPr/>
              </p14:nvContentPartPr>
              <p14:xfrm>
                <a:off x="9732253" y="835392"/>
                <a:ext cx="50400" cy="138960"/>
              </p14:xfrm>
            </p:contentPart>
          </mc:Choice>
          <mc:Fallback xmlns="">
            <p:pic>
              <p:nvPicPr>
                <p:cNvPr id="43" name="Freihand 42">
                  <a:extLst>
                    <a:ext uri="{FF2B5EF4-FFF2-40B4-BE49-F238E27FC236}">
                      <a16:creationId xmlns:a16="http://schemas.microsoft.com/office/drawing/2014/main" id="{4CD9FBE4-2A7D-484D-ABEF-1C06D24E55CF}"/>
                    </a:ext>
                  </a:extLst>
                </p:cNvPr>
                <p:cNvPicPr/>
                <p:nvPr/>
              </p:nvPicPr>
              <p:blipFill>
                <a:blip r:embed="rId72"/>
                <a:stretch>
                  <a:fillRect/>
                </a:stretch>
              </p:blipFill>
              <p:spPr>
                <a:xfrm>
                  <a:off x="9727933" y="831072"/>
                  <a:ext cx="59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803AE8FE-75FA-4D20-916B-F9CFEBE882AF}"/>
                    </a:ext>
                  </a:extLst>
                </p14:cNvPr>
                <p14:cNvContentPartPr/>
                <p14:nvPr/>
              </p14:nvContentPartPr>
              <p14:xfrm>
                <a:off x="9590053" y="785712"/>
                <a:ext cx="242280" cy="216360"/>
              </p14:xfrm>
            </p:contentPart>
          </mc:Choice>
          <mc:Fallback xmlns="">
            <p:pic>
              <p:nvPicPr>
                <p:cNvPr id="44" name="Freihand 43">
                  <a:extLst>
                    <a:ext uri="{FF2B5EF4-FFF2-40B4-BE49-F238E27FC236}">
                      <a16:creationId xmlns:a16="http://schemas.microsoft.com/office/drawing/2014/main" id="{803AE8FE-75FA-4D20-916B-F9CFEBE882AF}"/>
                    </a:ext>
                  </a:extLst>
                </p:cNvPr>
                <p:cNvPicPr/>
                <p:nvPr/>
              </p:nvPicPr>
              <p:blipFill>
                <a:blip r:embed="rId74"/>
                <a:stretch>
                  <a:fillRect/>
                </a:stretch>
              </p:blipFill>
              <p:spPr>
                <a:xfrm>
                  <a:off x="9585733" y="781392"/>
                  <a:ext cx="2509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87B50606-053C-40F9-9EB0-9893BF4A0EA1}"/>
                    </a:ext>
                  </a:extLst>
                </p14:cNvPr>
                <p14:cNvContentPartPr/>
                <p14:nvPr/>
              </p14:nvContentPartPr>
              <p14:xfrm>
                <a:off x="9897133" y="850872"/>
                <a:ext cx="195120" cy="83520"/>
              </p14:xfrm>
            </p:contentPart>
          </mc:Choice>
          <mc:Fallback xmlns="">
            <p:pic>
              <p:nvPicPr>
                <p:cNvPr id="45" name="Freihand 44">
                  <a:extLst>
                    <a:ext uri="{FF2B5EF4-FFF2-40B4-BE49-F238E27FC236}">
                      <a16:creationId xmlns:a16="http://schemas.microsoft.com/office/drawing/2014/main" id="{87B50606-053C-40F9-9EB0-9893BF4A0EA1}"/>
                    </a:ext>
                  </a:extLst>
                </p:cNvPr>
                <p:cNvPicPr/>
                <p:nvPr/>
              </p:nvPicPr>
              <p:blipFill>
                <a:blip r:embed="rId76"/>
                <a:stretch>
                  <a:fillRect/>
                </a:stretch>
              </p:blipFill>
              <p:spPr>
                <a:xfrm>
                  <a:off x="9892813" y="846552"/>
                  <a:ext cx="203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05BCE18C-21D0-4539-A157-06901EB68DBD}"/>
                    </a:ext>
                  </a:extLst>
                </p14:cNvPr>
                <p14:cNvContentPartPr/>
                <p14:nvPr/>
              </p14:nvContentPartPr>
              <p14:xfrm>
                <a:off x="10057333" y="740712"/>
                <a:ext cx="78120" cy="183600"/>
              </p14:xfrm>
            </p:contentPart>
          </mc:Choice>
          <mc:Fallback xmlns="">
            <p:pic>
              <p:nvPicPr>
                <p:cNvPr id="46" name="Freihand 45">
                  <a:extLst>
                    <a:ext uri="{FF2B5EF4-FFF2-40B4-BE49-F238E27FC236}">
                      <a16:creationId xmlns:a16="http://schemas.microsoft.com/office/drawing/2014/main" id="{05BCE18C-21D0-4539-A157-06901EB68DBD}"/>
                    </a:ext>
                  </a:extLst>
                </p:cNvPr>
                <p:cNvPicPr/>
                <p:nvPr/>
              </p:nvPicPr>
              <p:blipFill>
                <a:blip r:embed="rId78"/>
                <a:stretch>
                  <a:fillRect/>
                </a:stretch>
              </p:blipFill>
              <p:spPr>
                <a:xfrm>
                  <a:off x="10053013" y="736392"/>
                  <a:ext cx="86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51F298E7-1E6D-4A80-98F0-04F5DB8DAA1B}"/>
                    </a:ext>
                  </a:extLst>
                </p14:cNvPr>
                <p14:cNvContentPartPr/>
                <p14:nvPr/>
              </p14:nvContentPartPr>
              <p14:xfrm>
                <a:off x="10140853" y="799752"/>
                <a:ext cx="88920" cy="97920"/>
              </p14:xfrm>
            </p:contentPart>
          </mc:Choice>
          <mc:Fallback xmlns="">
            <p:pic>
              <p:nvPicPr>
                <p:cNvPr id="47" name="Freihand 46">
                  <a:extLst>
                    <a:ext uri="{FF2B5EF4-FFF2-40B4-BE49-F238E27FC236}">
                      <a16:creationId xmlns:a16="http://schemas.microsoft.com/office/drawing/2014/main" id="{51F298E7-1E6D-4A80-98F0-04F5DB8DAA1B}"/>
                    </a:ext>
                  </a:extLst>
                </p:cNvPr>
                <p:cNvPicPr/>
                <p:nvPr/>
              </p:nvPicPr>
              <p:blipFill>
                <a:blip r:embed="rId80"/>
                <a:stretch>
                  <a:fillRect/>
                </a:stretch>
              </p:blipFill>
              <p:spPr>
                <a:xfrm>
                  <a:off x="10136533" y="795432"/>
                  <a:ext cx="97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35BAB656-C2E9-4025-AC43-52E8CCD97C17}"/>
                    </a:ext>
                  </a:extLst>
                </p14:cNvPr>
                <p14:cNvContentPartPr/>
                <p14:nvPr/>
              </p14:nvContentPartPr>
              <p14:xfrm>
                <a:off x="10250293" y="702192"/>
                <a:ext cx="108720" cy="188280"/>
              </p14:xfrm>
            </p:contentPart>
          </mc:Choice>
          <mc:Fallback xmlns="">
            <p:pic>
              <p:nvPicPr>
                <p:cNvPr id="48" name="Freihand 47">
                  <a:extLst>
                    <a:ext uri="{FF2B5EF4-FFF2-40B4-BE49-F238E27FC236}">
                      <a16:creationId xmlns:a16="http://schemas.microsoft.com/office/drawing/2014/main" id="{35BAB656-C2E9-4025-AC43-52E8CCD97C17}"/>
                    </a:ext>
                  </a:extLst>
                </p:cNvPr>
                <p:cNvPicPr/>
                <p:nvPr/>
              </p:nvPicPr>
              <p:blipFill>
                <a:blip r:embed="rId82"/>
                <a:stretch>
                  <a:fillRect/>
                </a:stretch>
              </p:blipFill>
              <p:spPr>
                <a:xfrm>
                  <a:off x="10245973" y="697872"/>
                  <a:ext cx="117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FA09247E-B77C-452C-A9CC-BAF4D432BBFF}"/>
                    </a:ext>
                  </a:extLst>
                </p14:cNvPr>
                <p14:cNvContentPartPr/>
                <p14:nvPr/>
              </p14:nvContentPartPr>
              <p14:xfrm>
                <a:off x="10410853" y="685992"/>
                <a:ext cx="37080" cy="154440"/>
              </p14:xfrm>
            </p:contentPart>
          </mc:Choice>
          <mc:Fallback xmlns="">
            <p:pic>
              <p:nvPicPr>
                <p:cNvPr id="49" name="Freihand 48">
                  <a:extLst>
                    <a:ext uri="{FF2B5EF4-FFF2-40B4-BE49-F238E27FC236}">
                      <a16:creationId xmlns:a16="http://schemas.microsoft.com/office/drawing/2014/main" id="{FA09247E-B77C-452C-A9CC-BAF4D432BBFF}"/>
                    </a:ext>
                  </a:extLst>
                </p:cNvPr>
                <p:cNvPicPr/>
                <p:nvPr/>
              </p:nvPicPr>
              <p:blipFill>
                <a:blip r:embed="rId84"/>
                <a:stretch>
                  <a:fillRect/>
                </a:stretch>
              </p:blipFill>
              <p:spPr>
                <a:xfrm>
                  <a:off x="10406533" y="681672"/>
                  <a:ext cx="45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7DCDBB74-1479-4CEB-9007-0E0B5B1C917B}"/>
                    </a:ext>
                  </a:extLst>
                </p14:cNvPr>
                <p14:cNvContentPartPr/>
                <p14:nvPr/>
              </p14:nvContentPartPr>
              <p14:xfrm>
                <a:off x="10456573" y="751872"/>
                <a:ext cx="197640" cy="79200"/>
              </p14:xfrm>
            </p:contentPart>
          </mc:Choice>
          <mc:Fallback xmlns="">
            <p:pic>
              <p:nvPicPr>
                <p:cNvPr id="50" name="Freihand 49">
                  <a:extLst>
                    <a:ext uri="{FF2B5EF4-FFF2-40B4-BE49-F238E27FC236}">
                      <a16:creationId xmlns:a16="http://schemas.microsoft.com/office/drawing/2014/main" id="{7DCDBB74-1479-4CEB-9007-0E0B5B1C917B}"/>
                    </a:ext>
                  </a:extLst>
                </p:cNvPr>
                <p:cNvPicPr/>
                <p:nvPr/>
              </p:nvPicPr>
              <p:blipFill>
                <a:blip r:embed="rId86"/>
                <a:stretch>
                  <a:fillRect/>
                </a:stretch>
              </p:blipFill>
              <p:spPr>
                <a:xfrm>
                  <a:off x="10452253" y="747552"/>
                  <a:ext cx="206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CC8EBB9-ECD0-433D-A9B7-75EE178B96D7}"/>
                    </a:ext>
                  </a:extLst>
                </p14:cNvPr>
                <p14:cNvContentPartPr/>
                <p14:nvPr/>
              </p14:nvContentPartPr>
              <p14:xfrm>
                <a:off x="10698853" y="672672"/>
                <a:ext cx="150840" cy="126000"/>
              </p14:xfrm>
            </p:contentPart>
          </mc:Choice>
          <mc:Fallback xmlns="">
            <p:pic>
              <p:nvPicPr>
                <p:cNvPr id="51" name="Freihand 50">
                  <a:extLst>
                    <a:ext uri="{FF2B5EF4-FFF2-40B4-BE49-F238E27FC236}">
                      <a16:creationId xmlns:a16="http://schemas.microsoft.com/office/drawing/2014/main" id="{BCC8EBB9-ECD0-433D-A9B7-75EE178B96D7}"/>
                    </a:ext>
                  </a:extLst>
                </p:cNvPr>
                <p:cNvPicPr/>
                <p:nvPr/>
              </p:nvPicPr>
              <p:blipFill>
                <a:blip r:embed="rId88"/>
                <a:stretch>
                  <a:fillRect/>
                </a:stretch>
              </p:blipFill>
              <p:spPr>
                <a:xfrm>
                  <a:off x="10694533" y="668352"/>
                  <a:ext cx="159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C0006A17-2622-4693-AA62-42641297F954}"/>
                    </a:ext>
                  </a:extLst>
                </p14:cNvPr>
                <p14:cNvContentPartPr/>
                <p14:nvPr/>
              </p14:nvContentPartPr>
              <p14:xfrm>
                <a:off x="8931253" y="1378992"/>
                <a:ext cx="77400" cy="171360"/>
              </p14:xfrm>
            </p:contentPart>
          </mc:Choice>
          <mc:Fallback xmlns="">
            <p:pic>
              <p:nvPicPr>
                <p:cNvPr id="53" name="Freihand 52">
                  <a:extLst>
                    <a:ext uri="{FF2B5EF4-FFF2-40B4-BE49-F238E27FC236}">
                      <a16:creationId xmlns:a16="http://schemas.microsoft.com/office/drawing/2014/main" id="{C0006A17-2622-4693-AA62-42641297F954}"/>
                    </a:ext>
                  </a:extLst>
                </p:cNvPr>
                <p:cNvPicPr/>
                <p:nvPr/>
              </p:nvPicPr>
              <p:blipFill>
                <a:blip r:embed="rId90"/>
                <a:stretch>
                  <a:fillRect/>
                </a:stretch>
              </p:blipFill>
              <p:spPr>
                <a:xfrm>
                  <a:off x="8926933" y="1374672"/>
                  <a:ext cx="86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0903BF20-964A-49E9-9A7E-D486E1F36DA3}"/>
                    </a:ext>
                  </a:extLst>
                </p14:cNvPr>
                <p14:cNvContentPartPr/>
                <p14:nvPr/>
              </p14:nvContentPartPr>
              <p14:xfrm>
                <a:off x="8976253" y="1375752"/>
                <a:ext cx="94320" cy="144360"/>
              </p14:xfrm>
            </p:contentPart>
          </mc:Choice>
          <mc:Fallback xmlns="">
            <p:pic>
              <p:nvPicPr>
                <p:cNvPr id="54" name="Freihand 53">
                  <a:extLst>
                    <a:ext uri="{FF2B5EF4-FFF2-40B4-BE49-F238E27FC236}">
                      <a16:creationId xmlns:a16="http://schemas.microsoft.com/office/drawing/2014/main" id="{0903BF20-964A-49E9-9A7E-D486E1F36DA3}"/>
                    </a:ext>
                  </a:extLst>
                </p:cNvPr>
                <p:cNvPicPr/>
                <p:nvPr/>
              </p:nvPicPr>
              <p:blipFill>
                <a:blip r:embed="rId92"/>
                <a:stretch>
                  <a:fillRect/>
                </a:stretch>
              </p:blipFill>
              <p:spPr>
                <a:xfrm>
                  <a:off x="8971933" y="1371432"/>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52D3C767-D895-401D-ABA6-03B20C35EA1C}"/>
                    </a:ext>
                  </a:extLst>
                </p14:cNvPr>
                <p14:cNvContentPartPr/>
                <p14:nvPr/>
              </p14:nvContentPartPr>
              <p14:xfrm>
                <a:off x="8947093" y="1421472"/>
                <a:ext cx="127440" cy="60120"/>
              </p14:xfrm>
            </p:contentPart>
          </mc:Choice>
          <mc:Fallback xmlns="">
            <p:pic>
              <p:nvPicPr>
                <p:cNvPr id="55" name="Freihand 54">
                  <a:extLst>
                    <a:ext uri="{FF2B5EF4-FFF2-40B4-BE49-F238E27FC236}">
                      <a16:creationId xmlns:a16="http://schemas.microsoft.com/office/drawing/2014/main" id="{52D3C767-D895-401D-ABA6-03B20C35EA1C}"/>
                    </a:ext>
                  </a:extLst>
                </p:cNvPr>
                <p:cNvPicPr/>
                <p:nvPr/>
              </p:nvPicPr>
              <p:blipFill>
                <a:blip r:embed="rId94"/>
                <a:stretch>
                  <a:fillRect/>
                </a:stretch>
              </p:blipFill>
              <p:spPr>
                <a:xfrm>
                  <a:off x="8942773" y="1417152"/>
                  <a:ext cx="136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78CBF2E3-9CDA-4AF8-8C93-60C093051549}"/>
                    </a:ext>
                  </a:extLst>
                </p14:cNvPr>
                <p14:cNvContentPartPr/>
                <p14:nvPr/>
              </p14:nvContentPartPr>
              <p14:xfrm>
                <a:off x="9063013" y="1341552"/>
                <a:ext cx="93240" cy="124200"/>
              </p14:xfrm>
            </p:contentPart>
          </mc:Choice>
          <mc:Fallback xmlns="">
            <p:pic>
              <p:nvPicPr>
                <p:cNvPr id="56" name="Freihand 55">
                  <a:extLst>
                    <a:ext uri="{FF2B5EF4-FFF2-40B4-BE49-F238E27FC236}">
                      <a16:creationId xmlns:a16="http://schemas.microsoft.com/office/drawing/2014/main" id="{78CBF2E3-9CDA-4AF8-8C93-60C093051549}"/>
                    </a:ext>
                  </a:extLst>
                </p:cNvPr>
                <p:cNvPicPr/>
                <p:nvPr/>
              </p:nvPicPr>
              <p:blipFill>
                <a:blip r:embed="rId96"/>
                <a:stretch>
                  <a:fillRect/>
                </a:stretch>
              </p:blipFill>
              <p:spPr>
                <a:xfrm>
                  <a:off x="9058693" y="1337232"/>
                  <a:ext cx="101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2C2718D0-3AFF-4C63-B539-DABE66198A76}"/>
                    </a:ext>
                  </a:extLst>
                </p14:cNvPr>
                <p14:cNvContentPartPr/>
                <p14:nvPr/>
              </p14:nvContentPartPr>
              <p14:xfrm>
                <a:off x="9199453" y="1291512"/>
                <a:ext cx="118800" cy="111960"/>
              </p14:xfrm>
            </p:contentPart>
          </mc:Choice>
          <mc:Fallback xmlns="">
            <p:pic>
              <p:nvPicPr>
                <p:cNvPr id="57" name="Freihand 56">
                  <a:extLst>
                    <a:ext uri="{FF2B5EF4-FFF2-40B4-BE49-F238E27FC236}">
                      <a16:creationId xmlns:a16="http://schemas.microsoft.com/office/drawing/2014/main" id="{2C2718D0-3AFF-4C63-B539-DABE66198A76}"/>
                    </a:ext>
                  </a:extLst>
                </p:cNvPr>
                <p:cNvPicPr/>
                <p:nvPr/>
              </p:nvPicPr>
              <p:blipFill>
                <a:blip r:embed="rId98"/>
                <a:stretch>
                  <a:fillRect/>
                </a:stretch>
              </p:blipFill>
              <p:spPr>
                <a:xfrm>
                  <a:off x="9195133" y="1287192"/>
                  <a:ext cx="127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4432FEE-0A98-4CD1-B52E-F0D9217EAF8F}"/>
                    </a:ext>
                  </a:extLst>
                </p14:cNvPr>
                <p14:cNvContentPartPr/>
                <p14:nvPr/>
              </p14:nvContentPartPr>
              <p14:xfrm>
                <a:off x="9038533" y="1452792"/>
                <a:ext cx="280080" cy="154800"/>
              </p14:xfrm>
            </p:contentPart>
          </mc:Choice>
          <mc:Fallback xmlns="">
            <p:pic>
              <p:nvPicPr>
                <p:cNvPr id="59" name="Freihand 58">
                  <a:extLst>
                    <a:ext uri="{FF2B5EF4-FFF2-40B4-BE49-F238E27FC236}">
                      <a16:creationId xmlns:a16="http://schemas.microsoft.com/office/drawing/2014/main" id="{B4432FEE-0A98-4CD1-B52E-F0D9217EAF8F}"/>
                    </a:ext>
                  </a:extLst>
                </p:cNvPr>
                <p:cNvPicPr/>
                <p:nvPr/>
              </p:nvPicPr>
              <p:blipFill>
                <a:blip r:embed="rId100"/>
                <a:stretch>
                  <a:fillRect/>
                </a:stretch>
              </p:blipFill>
              <p:spPr>
                <a:xfrm>
                  <a:off x="9034213" y="1448472"/>
                  <a:ext cx="288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0A4EA2C9-E981-4AAD-8B93-CCEB1D23A4A2}"/>
                    </a:ext>
                  </a:extLst>
                </p14:cNvPr>
                <p14:cNvContentPartPr/>
                <p14:nvPr/>
              </p14:nvContentPartPr>
              <p14:xfrm>
                <a:off x="9416893" y="1296552"/>
                <a:ext cx="360" cy="360"/>
              </p14:xfrm>
            </p:contentPart>
          </mc:Choice>
          <mc:Fallback xmlns="">
            <p:pic>
              <p:nvPicPr>
                <p:cNvPr id="60" name="Freihand 59">
                  <a:extLst>
                    <a:ext uri="{FF2B5EF4-FFF2-40B4-BE49-F238E27FC236}">
                      <a16:creationId xmlns:a16="http://schemas.microsoft.com/office/drawing/2014/main" id="{0A4EA2C9-E981-4AAD-8B93-CCEB1D23A4A2}"/>
                    </a:ext>
                  </a:extLst>
                </p:cNvPr>
                <p:cNvPicPr/>
                <p:nvPr/>
              </p:nvPicPr>
              <p:blipFill>
                <a:blip r:embed="rId102"/>
                <a:stretch>
                  <a:fillRect/>
                </a:stretch>
              </p:blipFill>
              <p:spPr>
                <a:xfrm>
                  <a:off x="9412573" y="1292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54255ED8-C314-4039-910F-C136E06769FD}"/>
                    </a:ext>
                  </a:extLst>
                </p14:cNvPr>
                <p14:cNvContentPartPr/>
                <p14:nvPr/>
              </p14:nvContentPartPr>
              <p14:xfrm>
                <a:off x="9434533" y="1362432"/>
                <a:ext cx="360" cy="360"/>
              </p14:xfrm>
            </p:contentPart>
          </mc:Choice>
          <mc:Fallback xmlns="">
            <p:pic>
              <p:nvPicPr>
                <p:cNvPr id="61" name="Freihand 60">
                  <a:extLst>
                    <a:ext uri="{FF2B5EF4-FFF2-40B4-BE49-F238E27FC236}">
                      <a16:creationId xmlns:a16="http://schemas.microsoft.com/office/drawing/2014/main" id="{54255ED8-C314-4039-910F-C136E06769FD}"/>
                    </a:ext>
                  </a:extLst>
                </p:cNvPr>
                <p:cNvPicPr/>
                <p:nvPr/>
              </p:nvPicPr>
              <p:blipFill>
                <a:blip r:embed="rId102"/>
                <a:stretch>
                  <a:fillRect/>
                </a:stretch>
              </p:blipFill>
              <p:spPr>
                <a:xfrm>
                  <a:off x="9430213" y="1358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9E167E3D-C529-4FF5-B300-94AF34D798E8}"/>
                    </a:ext>
                  </a:extLst>
                </p14:cNvPr>
                <p14:cNvContentPartPr/>
                <p14:nvPr/>
              </p14:nvContentPartPr>
              <p14:xfrm>
                <a:off x="9558733" y="1218792"/>
                <a:ext cx="190080" cy="107640"/>
              </p14:xfrm>
            </p:contentPart>
          </mc:Choice>
          <mc:Fallback xmlns="">
            <p:pic>
              <p:nvPicPr>
                <p:cNvPr id="62" name="Freihand 61">
                  <a:extLst>
                    <a:ext uri="{FF2B5EF4-FFF2-40B4-BE49-F238E27FC236}">
                      <a16:creationId xmlns:a16="http://schemas.microsoft.com/office/drawing/2014/main" id="{9E167E3D-C529-4FF5-B300-94AF34D798E8}"/>
                    </a:ext>
                  </a:extLst>
                </p:cNvPr>
                <p:cNvPicPr/>
                <p:nvPr/>
              </p:nvPicPr>
              <p:blipFill>
                <a:blip r:embed="rId105"/>
                <a:stretch>
                  <a:fillRect/>
                </a:stretch>
              </p:blipFill>
              <p:spPr>
                <a:xfrm>
                  <a:off x="9554413" y="1214472"/>
                  <a:ext cx="198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99467D89-FB3A-418D-859D-9A5253529673}"/>
                    </a:ext>
                  </a:extLst>
                </p14:cNvPr>
                <p14:cNvContentPartPr/>
                <p14:nvPr/>
              </p14:nvContentPartPr>
              <p14:xfrm>
                <a:off x="9711013" y="1137792"/>
                <a:ext cx="360" cy="360"/>
              </p14:xfrm>
            </p:contentPart>
          </mc:Choice>
          <mc:Fallback xmlns="">
            <p:pic>
              <p:nvPicPr>
                <p:cNvPr id="63" name="Freihand 62">
                  <a:extLst>
                    <a:ext uri="{FF2B5EF4-FFF2-40B4-BE49-F238E27FC236}">
                      <a16:creationId xmlns:a16="http://schemas.microsoft.com/office/drawing/2014/main" id="{99467D89-FB3A-418D-859D-9A5253529673}"/>
                    </a:ext>
                  </a:extLst>
                </p:cNvPr>
                <p:cNvPicPr/>
                <p:nvPr/>
              </p:nvPicPr>
              <p:blipFill>
                <a:blip r:embed="rId102"/>
                <a:stretch>
                  <a:fillRect/>
                </a:stretch>
              </p:blipFill>
              <p:spPr>
                <a:xfrm>
                  <a:off x="9706693" y="1133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1072" name="Freihand 131071">
                  <a:extLst>
                    <a:ext uri="{FF2B5EF4-FFF2-40B4-BE49-F238E27FC236}">
                      <a16:creationId xmlns:a16="http://schemas.microsoft.com/office/drawing/2014/main" id="{00A2A97F-3556-4481-A2F9-831CAE435356}"/>
                    </a:ext>
                  </a:extLst>
                </p14:cNvPr>
                <p14:cNvContentPartPr/>
                <p14:nvPr/>
              </p14:nvContentPartPr>
              <p14:xfrm>
                <a:off x="9888493" y="1118352"/>
                <a:ext cx="255600" cy="94320"/>
              </p14:xfrm>
            </p:contentPart>
          </mc:Choice>
          <mc:Fallback xmlns="">
            <p:pic>
              <p:nvPicPr>
                <p:cNvPr id="131072" name="Freihand 131071">
                  <a:extLst>
                    <a:ext uri="{FF2B5EF4-FFF2-40B4-BE49-F238E27FC236}">
                      <a16:creationId xmlns:a16="http://schemas.microsoft.com/office/drawing/2014/main" id="{00A2A97F-3556-4481-A2F9-831CAE435356}"/>
                    </a:ext>
                  </a:extLst>
                </p:cNvPr>
                <p:cNvPicPr/>
                <p:nvPr/>
              </p:nvPicPr>
              <p:blipFill>
                <a:blip r:embed="rId108"/>
                <a:stretch>
                  <a:fillRect/>
                </a:stretch>
              </p:blipFill>
              <p:spPr>
                <a:xfrm>
                  <a:off x="9884173" y="1114032"/>
                  <a:ext cx="264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1073" name="Freihand 131072">
                  <a:extLst>
                    <a:ext uri="{FF2B5EF4-FFF2-40B4-BE49-F238E27FC236}">
                      <a16:creationId xmlns:a16="http://schemas.microsoft.com/office/drawing/2014/main" id="{140821FC-E550-44F8-A776-EB494283AF9B}"/>
                    </a:ext>
                  </a:extLst>
                </p14:cNvPr>
                <p14:cNvContentPartPr/>
                <p14:nvPr/>
              </p14:nvContentPartPr>
              <p14:xfrm>
                <a:off x="10165693" y="1028712"/>
                <a:ext cx="234360" cy="114480"/>
              </p14:xfrm>
            </p:contentPart>
          </mc:Choice>
          <mc:Fallback xmlns="">
            <p:pic>
              <p:nvPicPr>
                <p:cNvPr id="131073" name="Freihand 131072">
                  <a:extLst>
                    <a:ext uri="{FF2B5EF4-FFF2-40B4-BE49-F238E27FC236}">
                      <a16:creationId xmlns:a16="http://schemas.microsoft.com/office/drawing/2014/main" id="{140821FC-E550-44F8-A776-EB494283AF9B}"/>
                    </a:ext>
                  </a:extLst>
                </p:cNvPr>
                <p:cNvPicPr/>
                <p:nvPr/>
              </p:nvPicPr>
              <p:blipFill>
                <a:blip r:embed="rId110"/>
                <a:stretch>
                  <a:fillRect/>
                </a:stretch>
              </p:blipFill>
              <p:spPr>
                <a:xfrm>
                  <a:off x="10161373" y="1024392"/>
                  <a:ext cx="243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1074" name="Freihand 131073">
                  <a:extLst>
                    <a:ext uri="{FF2B5EF4-FFF2-40B4-BE49-F238E27FC236}">
                      <a16:creationId xmlns:a16="http://schemas.microsoft.com/office/drawing/2014/main" id="{7A554EBC-020A-424C-B896-3CF2D6BA9BFA}"/>
                    </a:ext>
                  </a:extLst>
                </p14:cNvPr>
                <p14:cNvContentPartPr/>
                <p14:nvPr/>
              </p14:nvContentPartPr>
              <p14:xfrm>
                <a:off x="10434253" y="1009272"/>
                <a:ext cx="156600" cy="72360"/>
              </p14:xfrm>
            </p:contentPart>
          </mc:Choice>
          <mc:Fallback xmlns="">
            <p:pic>
              <p:nvPicPr>
                <p:cNvPr id="131074" name="Freihand 131073">
                  <a:extLst>
                    <a:ext uri="{FF2B5EF4-FFF2-40B4-BE49-F238E27FC236}">
                      <a16:creationId xmlns:a16="http://schemas.microsoft.com/office/drawing/2014/main" id="{7A554EBC-020A-424C-B896-3CF2D6BA9BFA}"/>
                    </a:ext>
                  </a:extLst>
                </p:cNvPr>
                <p:cNvPicPr/>
                <p:nvPr/>
              </p:nvPicPr>
              <p:blipFill>
                <a:blip r:embed="rId112"/>
                <a:stretch>
                  <a:fillRect/>
                </a:stretch>
              </p:blipFill>
              <p:spPr>
                <a:xfrm>
                  <a:off x="10429933" y="1004952"/>
                  <a:ext cx="165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1077" name="Freihand 131076">
                  <a:extLst>
                    <a:ext uri="{FF2B5EF4-FFF2-40B4-BE49-F238E27FC236}">
                      <a16:creationId xmlns:a16="http://schemas.microsoft.com/office/drawing/2014/main" id="{D7079F4F-9F2E-49DE-9568-27ADF982FB76}"/>
                    </a:ext>
                  </a:extLst>
                </p14:cNvPr>
                <p14:cNvContentPartPr/>
                <p14:nvPr/>
              </p14:nvContentPartPr>
              <p14:xfrm>
                <a:off x="10755733" y="888672"/>
                <a:ext cx="74160" cy="150480"/>
              </p14:xfrm>
            </p:contentPart>
          </mc:Choice>
          <mc:Fallback xmlns="">
            <p:pic>
              <p:nvPicPr>
                <p:cNvPr id="131077" name="Freihand 131076">
                  <a:extLst>
                    <a:ext uri="{FF2B5EF4-FFF2-40B4-BE49-F238E27FC236}">
                      <a16:creationId xmlns:a16="http://schemas.microsoft.com/office/drawing/2014/main" id="{D7079F4F-9F2E-49DE-9568-27ADF982FB76}"/>
                    </a:ext>
                  </a:extLst>
                </p:cNvPr>
                <p:cNvPicPr/>
                <p:nvPr/>
              </p:nvPicPr>
              <p:blipFill>
                <a:blip r:embed="rId114"/>
                <a:stretch>
                  <a:fillRect/>
                </a:stretch>
              </p:blipFill>
              <p:spPr>
                <a:xfrm>
                  <a:off x="10751413" y="884352"/>
                  <a:ext cx="82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1078" name="Freihand 131077">
                  <a:extLst>
                    <a:ext uri="{FF2B5EF4-FFF2-40B4-BE49-F238E27FC236}">
                      <a16:creationId xmlns:a16="http://schemas.microsoft.com/office/drawing/2014/main" id="{B4676F22-42BC-4152-98C0-EE527FC4D4F2}"/>
                    </a:ext>
                  </a:extLst>
                </p14:cNvPr>
                <p14:cNvContentPartPr/>
                <p14:nvPr/>
              </p14:nvContentPartPr>
              <p14:xfrm>
                <a:off x="10821973" y="941232"/>
                <a:ext cx="174600" cy="59400"/>
              </p14:xfrm>
            </p:contentPart>
          </mc:Choice>
          <mc:Fallback xmlns="">
            <p:pic>
              <p:nvPicPr>
                <p:cNvPr id="131078" name="Freihand 131077">
                  <a:extLst>
                    <a:ext uri="{FF2B5EF4-FFF2-40B4-BE49-F238E27FC236}">
                      <a16:creationId xmlns:a16="http://schemas.microsoft.com/office/drawing/2014/main" id="{B4676F22-42BC-4152-98C0-EE527FC4D4F2}"/>
                    </a:ext>
                  </a:extLst>
                </p:cNvPr>
                <p:cNvPicPr/>
                <p:nvPr/>
              </p:nvPicPr>
              <p:blipFill>
                <a:blip r:embed="rId116"/>
                <a:stretch>
                  <a:fillRect/>
                </a:stretch>
              </p:blipFill>
              <p:spPr>
                <a:xfrm>
                  <a:off x="10817653" y="936912"/>
                  <a:ext cx="183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1079" name="Freihand 131078">
                  <a:extLst>
                    <a:ext uri="{FF2B5EF4-FFF2-40B4-BE49-F238E27FC236}">
                      <a16:creationId xmlns:a16="http://schemas.microsoft.com/office/drawing/2014/main" id="{DBF313AF-B023-4E27-8920-9169F6B9F7A8}"/>
                    </a:ext>
                  </a:extLst>
                </p14:cNvPr>
                <p14:cNvContentPartPr/>
                <p14:nvPr/>
              </p14:nvContentPartPr>
              <p14:xfrm>
                <a:off x="11031853" y="825312"/>
                <a:ext cx="318600" cy="137520"/>
              </p14:xfrm>
            </p:contentPart>
          </mc:Choice>
          <mc:Fallback xmlns="">
            <p:pic>
              <p:nvPicPr>
                <p:cNvPr id="131079" name="Freihand 131078">
                  <a:extLst>
                    <a:ext uri="{FF2B5EF4-FFF2-40B4-BE49-F238E27FC236}">
                      <a16:creationId xmlns:a16="http://schemas.microsoft.com/office/drawing/2014/main" id="{DBF313AF-B023-4E27-8920-9169F6B9F7A8}"/>
                    </a:ext>
                  </a:extLst>
                </p:cNvPr>
                <p:cNvPicPr/>
                <p:nvPr/>
              </p:nvPicPr>
              <p:blipFill>
                <a:blip r:embed="rId118"/>
                <a:stretch>
                  <a:fillRect/>
                </a:stretch>
              </p:blipFill>
              <p:spPr>
                <a:xfrm>
                  <a:off x="11027533" y="820992"/>
                  <a:ext cx="327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1081" name="Freihand 131080">
                  <a:extLst>
                    <a:ext uri="{FF2B5EF4-FFF2-40B4-BE49-F238E27FC236}">
                      <a16:creationId xmlns:a16="http://schemas.microsoft.com/office/drawing/2014/main" id="{DDB0399A-B1CC-484F-8276-71C7B39F1357}"/>
                    </a:ext>
                  </a:extLst>
                </p14:cNvPr>
                <p14:cNvContentPartPr/>
                <p14:nvPr/>
              </p14:nvContentPartPr>
              <p14:xfrm>
                <a:off x="11363773" y="791472"/>
                <a:ext cx="87480" cy="100080"/>
              </p14:xfrm>
            </p:contentPart>
          </mc:Choice>
          <mc:Fallback xmlns="">
            <p:pic>
              <p:nvPicPr>
                <p:cNvPr id="131081" name="Freihand 131080">
                  <a:extLst>
                    <a:ext uri="{FF2B5EF4-FFF2-40B4-BE49-F238E27FC236}">
                      <a16:creationId xmlns:a16="http://schemas.microsoft.com/office/drawing/2014/main" id="{DDB0399A-B1CC-484F-8276-71C7B39F1357}"/>
                    </a:ext>
                  </a:extLst>
                </p:cNvPr>
                <p:cNvPicPr/>
                <p:nvPr/>
              </p:nvPicPr>
              <p:blipFill>
                <a:blip r:embed="rId120"/>
                <a:stretch>
                  <a:fillRect/>
                </a:stretch>
              </p:blipFill>
              <p:spPr>
                <a:xfrm>
                  <a:off x="11359453" y="787152"/>
                  <a:ext cx="96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1082" name="Freihand 131081">
                  <a:extLst>
                    <a:ext uri="{FF2B5EF4-FFF2-40B4-BE49-F238E27FC236}">
                      <a16:creationId xmlns:a16="http://schemas.microsoft.com/office/drawing/2014/main" id="{6F68ED59-E03C-4A99-8F39-32B32AB12748}"/>
                    </a:ext>
                  </a:extLst>
                </p14:cNvPr>
                <p14:cNvContentPartPr/>
                <p14:nvPr/>
              </p14:nvContentPartPr>
              <p14:xfrm>
                <a:off x="9551893" y="1466472"/>
                <a:ext cx="362520" cy="187200"/>
              </p14:xfrm>
            </p:contentPart>
          </mc:Choice>
          <mc:Fallback xmlns="">
            <p:pic>
              <p:nvPicPr>
                <p:cNvPr id="131082" name="Freihand 131081">
                  <a:extLst>
                    <a:ext uri="{FF2B5EF4-FFF2-40B4-BE49-F238E27FC236}">
                      <a16:creationId xmlns:a16="http://schemas.microsoft.com/office/drawing/2014/main" id="{6F68ED59-E03C-4A99-8F39-32B32AB12748}"/>
                    </a:ext>
                  </a:extLst>
                </p:cNvPr>
                <p:cNvPicPr/>
                <p:nvPr/>
              </p:nvPicPr>
              <p:blipFill>
                <a:blip r:embed="rId122"/>
                <a:stretch>
                  <a:fillRect/>
                </a:stretch>
              </p:blipFill>
              <p:spPr>
                <a:xfrm>
                  <a:off x="9547573" y="1462152"/>
                  <a:ext cx="371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1083" name="Freihand 131082">
                  <a:extLst>
                    <a:ext uri="{FF2B5EF4-FFF2-40B4-BE49-F238E27FC236}">
                      <a16:creationId xmlns:a16="http://schemas.microsoft.com/office/drawing/2014/main" id="{488F2896-C946-4C08-89EE-82AAA9B6E857}"/>
                    </a:ext>
                  </a:extLst>
                </p14:cNvPr>
                <p14:cNvContentPartPr/>
                <p14:nvPr/>
              </p14:nvContentPartPr>
              <p14:xfrm>
                <a:off x="9898213" y="1415712"/>
                <a:ext cx="90720" cy="26640"/>
              </p14:xfrm>
            </p:contentPart>
          </mc:Choice>
          <mc:Fallback xmlns="">
            <p:pic>
              <p:nvPicPr>
                <p:cNvPr id="131083" name="Freihand 131082">
                  <a:extLst>
                    <a:ext uri="{FF2B5EF4-FFF2-40B4-BE49-F238E27FC236}">
                      <a16:creationId xmlns:a16="http://schemas.microsoft.com/office/drawing/2014/main" id="{488F2896-C946-4C08-89EE-82AAA9B6E857}"/>
                    </a:ext>
                  </a:extLst>
                </p:cNvPr>
                <p:cNvPicPr/>
                <p:nvPr/>
              </p:nvPicPr>
              <p:blipFill>
                <a:blip r:embed="rId124"/>
                <a:stretch>
                  <a:fillRect/>
                </a:stretch>
              </p:blipFill>
              <p:spPr>
                <a:xfrm>
                  <a:off x="9893893" y="1411392"/>
                  <a:ext cx="99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1084" name="Freihand 131083">
                  <a:extLst>
                    <a:ext uri="{FF2B5EF4-FFF2-40B4-BE49-F238E27FC236}">
                      <a16:creationId xmlns:a16="http://schemas.microsoft.com/office/drawing/2014/main" id="{C4BDFC5F-1203-49DA-8AF1-01CA2A8C42C1}"/>
                    </a:ext>
                  </a:extLst>
                </p14:cNvPr>
                <p14:cNvContentPartPr/>
                <p14:nvPr/>
              </p14:nvContentPartPr>
              <p14:xfrm>
                <a:off x="9980653" y="1381512"/>
                <a:ext cx="128520" cy="136800"/>
              </p14:xfrm>
            </p:contentPart>
          </mc:Choice>
          <mc:Fallback xmlns="">
            <p:pic>
              <p:nvPicPr>
                <p:cNvPr id="131084" name="Freihand 131083">
                  <a:extLst>
                    <a:ext uri="{FF2B5EF4-FFF2-40B4-BE49-F238E27FC236}">
                      <a16:creationId xmlns:a16="http://schemas.microsoft.com/office/drawing/2014/main" id="{C4BDFC5F-1203-49DA-8AF1-01CA2A8C42C1}"/>
                    </a:ext>
                  </a:extLst>
                </p:cNvPr>
                <p:cNvPicPr/>
                <p:nvPr/>
              </p:nvPicPr>
              <p:blipFill>
                <a:blip r:embed="rId126"/>
                <a:stretch>
                  <a:fillRect/>
                </a:stretch>
              </p:blipFill>
              <p:spPr>
                <a:xfrm>
                  <a:off x="9976333" y="1377192"/>
                  <a:ext cx="137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1085" name="Freihand 131084">
                  <a:extLst>
                    <a:ext uri="{FF2B5EF4-FFF2-40B4-BE49-F238E27FC236}">
                      <a16:creationId xmlns:a16="http://schemas.microsoft.com/office/drawing/2014/main" id="{CF4BD174-E045-4A93-9FBB-7ABF5EA580D9}"/>
                    </a:ext>
                  </a:extLst>
                </p14:cNvPr>
                <p14:cNvContentPartPr/>
                <p14:nvPr/>
              </p14:nvContentPartPr>
              <p14:xfrm>
                <a:off x="10237333" y="1350912"/>
                <a:ext cx="102240" cy="122760"/>
              </p14:xfrm>
            </p:contentPart>
          </mc:Choice>
          <mc:Fallback xmlns="">
            <p:pic>
              <p:nvPicPr>
                <p:cNvPr id="131085" name="Freihand 131084">
                  <a:extLst>
                    <a:ext uri="{FF2B5EF4-FFF2-40B4-BE49-F238E27FC236}">
                      <a16:creationId xmlns:a16="http://schemas.microsoft.com/office/drawing/2014/main" id="{CF4BD174-E045-4A93-9FBB-7ABF5EA580D9}"/>
                    </a:ext>
                  </a:extLst>
                </p:cNvPr>
                <p:cNvPicPr/>
                <p:nvPr/>
              </p:nvPicPr>
              <p:blipFill>
                <a:blip r:embed="rId128"/>
                <a:stretch>
                  <a:fillRect/>
                </a:stretch>
              </p:blipFill>
              <p:spPr>
                <a:xfrm>
                  <a:off x="10233013" y="1346592"/>
                  <a:ext cx="110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1086" name="Freihand 131085">
                  <a:extLst>
                    <a:ext uri="{FF2B5EF4-FFF2-40B4-BE49-F238E27FC236}">
                      <a16:creationId xmlns:a16="http://schemas.microsoft.com/office/drawing/2014/main" id="{DB975CA0-343B-42BF-B02C-EC0E992F42D1}"/>
                    </a:ext>
                  </a:extLst>
                </p14:cNvPr>
                <p14:cNvContentPartPr/>
                <p14:nvPr/>
              </p14:nvContentPartPr>
              <p14:xfrm>
                <a:off x="10345333" y="1341552"/>
                <a:ext cx="118080" cy="81360"/>
              </p14:xfrm>
            </p:contentPart>
          </mc:Choice>
          <mc:Fallback xmlns="">
            <p:pic>
              <p:nvPicPr>
                <p:cNvPr id="131086" name="Freihand 131085">
                  <a:extLst>
                    <a:ext uri="{FF2B5EF4-FFF2-40B4-BE49-F238E27FC236}">
                      <a16:creationId xmlns:a16="http://schemas.microsoft.com/office/drawing/2014/main" id="{DB975CA0-343B-42BF-B02C-EC0E992F42D1}"/>
                    </a:ext>
                  </a:extLst>
                </p:cNvPr>
                <p:cNvPicPr/>
                <p:nvPr/>
              </p:nvPicPr>
              <p:blipFill>
                <a:blip r:embed="rId130"/>
                <a:stretch>
                  <a:fillRect/>
                </a:stretch>
              </p:blipFill>
              <p:spPr>
                <a:xfrm>
                  <a:off x="10341013" y="1337232"/>
                  <a:ext cx="126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1087" name="Freihand 131086">
                  <a:extLst>
                    <a:ext uri="{FF2B5EF4-FFF2-40B4-BE49-F238E27FC236}">
                      <a16:creationId xmlns:a16="http://schemas.microsoft.com/office/drawing/2014/main" id="{5B9E0FC1-7FBC-4769-B8A5-E220E6BE371F}"/>
                    </a:ext>
                  </a:extLst>
                </p14:cNvPr>
                <p14:cNvContentPartPr/>
                <p14:nvPr/>
              </p14:nvContentPartPr>
              <p14:xfrm>
                <a:off x="10584733" y="1285032"/>
                <a:ext cx="298080" cy="85680"/>
              </p14:xfrm>
            </p:contentPart>
          </mc:Choice>
          <mc:Fallback xmlns="">
            <p:pic>
              <p:nvPicPr>
                <p:cNvPr id="131087" name="Freihand 131086">
                  <a:extLst>
                    <a:ext uri="{FF2B5EF4-FFF2-40B4-BE49-F238E27FC236}">
                      <a16:creationId xmlns:a16="http://schemas.microsoft.com/office/drawing/2014/main" id="{5B9E0FC1-7FBC-4769-B8A5-E220E6BE371F}"/>
                    </a:ext>
                  </a:extLst>
                </p:cNvPr>
                <p:cNvPicPr/>
                <p:nvPr/>
              </p:nvPicPr>
              <p:blipFill>
                <a:blip r:embed="rId132"/>
                <a:stretch>
                  <a:fillRect/>
                </a:stretch>
              </p:blipFill>
              <p:spPr>
                <a:xfrm>
                  <a:off x="10580413" y="1280712"/>
                  <a:ext cx="306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1088" name="Freihand 131087">
                  <a:extLst>
                    <a:ext uri="{FF2B5EF4-FFF2-40B4-BE49-F238E27FC236}">
                      <a16:creationId xmlns:a16="http://schemas.microsoft.com/office/drawing/2014/main" id="{A0A5E37D-AD0F-4974-8C8F-F1B0D28806C6}"/>
                    </a:ext>
                  </a:extLst>
                </p14:cNvPr>
                <p14:cNvContentPartPr/>
                <p14:nvPr/>
              </p14:nvContentPartPr>
              <p14:xfrm>
                <a:off x="10928893" y="1105752"/>
                <a:ext cx="457920" cy="174240"/>
              </p14:xfrm>
            </p:contentPart>
          </mc:Choice>
          <mc:Fallback xmlns="">
            <p:pic>
              <p:nvPicPr>
                <p:cNvPr id="131088" name="Freihand 131087">
                  <a:extLst>
                    <a:ext uri="{FF2B5EF4-FFF2-40B4-BE49-F238E27FC236}">
                      <a16:creationId xmlns:a16="http://schemas.microsoft.com/office/drawing/2014/main" id="{A0A5E37D-AD0F-4974-8C8F-F1B0D28806C6}"/>
                    </a:ext>
                  </a:extLst>
                </p:cNvPr>
                <p:cNvPicPr/>
                <p:nvPr/>
              </p:nvPicPr>
              <p:blipFill>
                <a:blip r:embed="rId134"/>
                <a:stretch>
                  <a:fillRect/>
                </a:stretch>
              </p:blipFill>
              <p:spPr>
                <a:xfrm>
                  <a:off x="10924573" y="1101432"/>
                  <a:ext cx="466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1089" name="Freihand 131088">
                  <a:extLst>
                    <a:ext uri="{FF2B5EF4-FFF2-40B4-BE49-F238E27FC236}">
                      <a16:creationId xmlns:a16="http://schemas.microsoft.com/office/drawing/2014/main" id="{A28BA22B-97C9-49F2-9FC2-53ED19FE1E30}"/>
                    </a:ext>
                  </a:extLst>
                </p14:cNvPr>
                <p14:cNvContentPartPr/>
                <p14:nvPr/>
              </p14:nvContentPartPr>
              <p14:xfrm>
                <a:off x="9829453" y="1777152"/>
                <a:ext cx="6840" cy="147240"/>
              </p14:xfrm>
            </p:contentPart>
          </mc:Choice>
          <mc:Fallback xmlns="">
            <p:pic>
              <p:nvPicPr>
                <p:cNvPr id="131089" name="Freihand 131088">
                  <a:extLst>
                    <a:ext uri="{FF2B5EF4-FFF2-40B4-BE49-F238E27FC236}">
                      <a16:creationId xmlns:a16="http://schemas.microsoft.com/office/drawing/2014/main" id="{A28BA22B-97C9-49F2-9FC2-53ED19FE1E30}"/>
                    </a:ext>
                  </a:extLst>
                </p:cNvPr>
                <p:cNvPicPr/>
                <p:nvPr/>
              </p:nvPicPr>
              <p:blipFill>
                <a:blip r:embed="rId136"/>
                <a:stretch>
                  <a:fillRect/>
                </a:stretch>
              </p:blipFill>
              <p:spPr>
                <a:xfrm>
                  <a:off x="9825133" y="1772832"/>
                  <a:ext cx="15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1090" name="Freihand 131089">
                  <a:extLst>
                    <a:ext uri="{FF2B5EF4-FFF2-40B4-BE49-F238E27FC236}">
                      <a16:creationId xmlns:a16="http://schemas.microsoft.com/office/drawing/2014/main" id="{3BAD5F07-FF9D-47DC-A0B3-2A7202C1FFBE}"/>
                    </a:ext>
                  </a:extLst>
                </p14:cNvPr>
                <p14:cNvContentPartPr/>
                <p14:nvPr/>
              </p14:nvContentPartPr>
              <p14:xfrm>
                <a:off x="9640093" y="1742592"/>
                <a:ext cx="263880" cy="200520"/>
              </p14:xfrm>
            </p:contentPart>
          </mc:Choice>
          <mc:Fallback xmlns="">
            <p:pic>
              <p:nvPicPr>
                <p:cNvPr id="131090" name="Freihand 131089">
                  <a:extLst>
                    <a:ext uri="{FF2B5EF4-FFF2-40B4-BE49-F238E27FC236}">
                      <a16:creationId xmlns:a16="http://schemas.microsoft.com/office/drawing/2014/main" id="{3BAD5F07-FF9D-47DC-A0B3-2A7202C1FFBE}"/>
                    </a:ext>
                  </a:extLst>
                </p:cNvPr>
                <p:cNvPicPr/>
                <p:nvPr/>
              </p:nvPicPr>
              <p:blipFill>
                <a:blip r:embed="rId138"/>
                <a:stretch>
                  <a:fillRect/>
                </a:stretch>
              </p:blipFill>
              <p:spPr>
                <a:xfrm>
                  <a:off x="9635773" y="1738272"/>
                  <a:ext cx="272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1091" name="Freihand 131090">
                  <a:extLst>
                    <a:ext uri="{FF2B5EF4-FFF2-40B4-BE49-F238E27FC236}">
                      <a16:creationId xmlns:a16="http://schemas.microsoft.com/office/drawing/2014/main" id="{4C3932E7-848E-4CF2-A1D1-EE79475C3562}"/>
                    </a:ext>
                  </a:extLst>
                </p14:cNvPr>
                <p14:cNvContentPartPr/>
                <p14:nvPr/>
              </p14:nvContentPartPr>
              <p14:xfrm>
                <a:off x="9974533" y="1764912"/>
                <a:ext cx="127080" cy="103320"/>
              </p14:xfrm>
            </p:contentPart>
          </mc:Choice>
          <mc:Fallback xmlns="">
            <p:pic>
              <p:nvPicPr>
                <p:cNvPr id="131091" name="Freihand 131090">
                  <a:extLst>
                    <a:ext uri="{FF2B5EF4-FFF2-40B4-BE49-F238E27FC236}">
                      <a16:creationId xmlns:a16="http://schemas.microsoft.com/office/drawing/2014/main" id="{4C3932E7-848E-4CF2-A1D1-EE79475C3562}"/>
                    </a:ext>
                  </a:extLst>
                </p:cNvPr>
                <p:cNvPicPr/>
                <p:nvPr/>
              </p:nvPicPr>
              <p:blipFill>
                <a:blip r:embed="rId140"/>
                <a:stretch>
                  <a:fillRect/>
                </a:stretch>
              </p:blipFill>
              <p:spPr>
                <a:xfrm>
                  <a:off x="9970213" y="1760592"/>
                  <a:ext cx="135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1092" name="Freihand 131091">
                  <a:extLst>
                    <a:ext uri="{FF2B5EF4-FFF2-40B4-BE49-F238E27FC236}">
                      <a16:creationId xmlns:a16="http://schemas.microsoft.com/office/drawing/2014/main" id="{51574ED5-4491-4BB9-9F9C-1F6923360878}"/>
                    </a:ext>
                  </a:extLst>
                </p14:cNvPr>
                <p14:cNvContentPartPr/>
                <p14:nvPr/>
              </p14:nvContentPartPr>
              <p14:xfrm>
                <a:off x="10150213" y="1649712"/>
                <a:ext cx="218520" cy="235800"/>
              </p14:xfrm>
            </p:contentPart>
          </mc:Choice>
          <mc:Fallback xmlns="">
            <p:pic>
              <p:nvPicPr>
                <p:cNvPr id="131092" name="Freihand 131091">
                  <a:extLst>
                    <a:ext uri="{FF2B5EF4-FFF2-40B4-BE49-F238E27FC236}">
                      <a16:creationId xmlns:a16="http://schemas.microsoft.com/office/drawing/2014/main" id="{51574ED5-4491-4BB9-9F9C-1F6923360878}"/>
                    </a:ext>
                  </a:extLst>
                </p:cNvPr>
                <p:cNvPicPr/>
                <p:nvPr/>
              </p:nvPicPr>
              <p:blipFill>
                <a:blip r:embed="rId142"/>
                <a:stretch>
                  <a:fillRect/>
                </a:stretch>
              </p:blipFill>
              <p:spPr>
                <a:xfrm>
                  <a:off x="10145893" y="1645392"/>
                  <a:ext cx="2271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093" name="Freihand 131092">
                  <a:extLst>
                    <a:ext uri="{FF2B5EF4-FFF2-40B4-BE49-F238E27FC236}">
                      <a16:creationId xmlns:a16="http://schemas.microsoft.com/office/drawing/2014/main" id="{654676D9-C8DA-4873-AD5D-D59A9E39E998}"/>
                    </a:ext>
                  </a:extLst>
                </p14:cNvPr>
                <p14:cNvContentPartPr/>
                <p14:nvPr/>
              </p14:nvContentPartPr>
              <p14:xfrm>
                <a:off x="10397173" y="1709832"/>
                <a:ext cx="27000" cy="74160"/>
              </p14:xfrm>
            </p:contentPart>
          </mc:Choice>
          <mc:Fallback xmlns="">
            <p:pic>
              <p:nvPicPr>
                <p:cNvPr id="131093" name="Freihand 131092">
                  <a:extLst>
                    <a:ext uri="{FF2B5EF4-FFF2-40B4-BE49-F238E27FC236}">
                      <a16:creationId xmlns:a16="http://schemas.microsoft.com/office/drawing/2014/main" id="{654676D9-C8DA-4873-AD5D-D59A9E39E998}"/>
                    </a:ext>
                  </a:extLst>
                </p:cNvPr>
                <p:cNvPicPr/>
                <p:nvPr/>
              </p:nvPicPr>
              <p:blipFill>
                <a:blip r:embed="rId144"/>
                <a:stretch>
                  <a:fillRect/>
                </a:stretch>
              </p:blipFill>
              <p:spPr>
                <a:xfrm>
                  <a:off x="10392853" y="1705512"/>
                  <a:ext cx="35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1094" name="Freihand 131093">
                  <a:extLst>
                    <a:ext uri="{FF2B5EF4-FFF2-40B4-BE49-F238E27FC236}">
                      <a16:creationId xmlns:a16="http://schemas.microsoft.com/office/drawing/2014/main" id="{0B1915BA-55E9-4DD7-A6B4-6B500406EBB9}"/>
                    </a:ext>
                  </a:extLst>
                </p14:cNvPr>
                <p14:cNvContentPartPr/>
                <p14:nvPr/>
              </p14:nvContentPartPr>
              <p14:xfrm>
                <a:off x="10274773" y="1615872"/>
                <a:ext cx="360" cy="360"/>
              </p14:xfrm>
            </p:contentPart>
          </mc:Choice>
          <mc:Fallback xmlns="">
            <p:pic>
              <p:nvPicPr>
                <p:cNvPr id="131094" name="Freihand 131093">
                  <a:extLst>
                    <a:ext uri="{FF2B5EF4-FFF2-40B4-BE49-F238E27FC236}">
                      <a16:creationId xmlns:a16="http://schemas.microsoft.com/office/drawing/2014/main" id="{0B1915BA-55E9-4DD7-A6B4-6B500406EBB9}"/>
                    </a:ext>
                  </a:extLst>
                </p:cNvPr>
                <p:cNvPicPr/>
                <p:nvPr/>
              </p:nvPicPr>
              <p:blipFill>
                <a:blip r:embed="rId102"/>
                <a:stretch>
                  <a:fillRect/>
                </a:stretch>
              </p:blipFill>
              <p:spPr>
                <a:xfrm>
                  <a:off x="10270453" y="1611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1095" name="Freihand 131094">
                  <a:extLst>
                    <a:ext uri="{FF2B5EF4-FFF2-40B4-BE49-F238E27FC236}">
                      <a16:creationId xmlns:a16="http://schemas.microsoft.com/office/drawing/2014/main" id="{15AE210E-59BC-45FD-998E-C1DA31B980E9}"/>
                    </a:ext>
                  </a:extLst>
                </p14:cNvPr>
                <p14:cNvContentPartPr/>
                <p14:nvPr/>
              </p14:nvContentPartPr>
              <p14:xfrm>
                <a:off x="10391773" y="1588512"/>
                <a:ext cx="360" cy="360"/>
              </p14:xfrm>
            </p:contentPart>
          </mc:Choice>
          <mc:Fallback xmlns="">
            <p:pic>
              <p:nvPicPr>
                <p:cNvPr id="131095" name="Freihand 131094">
                  <a:extLst>
                    <a:ext uri="{FF2B5EF4-FFF2-40B4-BE49-F238E27FC236}">
                      <a16:creationId xmlns:a16="http://schemas.microsoft.com/office/drawing/2014/main" id="{15AE210E-59BC-45FD-998E-C1DA31B980E9}"/>
                    </a:ext>
                  </a:extLst>
                </p:cNvPr>
                <p:cNvPicPr/>
                <p:nvPr/>
              </p:nvPicPr>
              <p:blipFill>
                <a:blip r:embed="rId102"/>
                <a:stretch>
                  <a:fillRect/>
                </a:stretch>
              </p:blipFill>
              <p:spPr>
                <a:xfrm>
                  <a:off x="10387453" y="1584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1096" name="Freihand 131095">
                  <a:extLst>
                    <a:ext uri="{FF2B5EF4-FFF2-40B4-BE49-F238E27FC236}">
                      <a16:creationId xmlns:a16="http://schemas.microsoft.com/office/drawing/2014/main" id="{4B0915F4-FAB5-4919-B701-4C2D32BC395F}"/>
                    </a:ext>
                  </a:extLst>
                </p14:cNvPr>
                <p14:cNvContentPartPr/>
                <p14:nvPr/>
              </p14:nvContentPartPr>
              <p14:xfrm>
                <a:off x="10471333" y="1561512"/>
                <a:ext cx="132120" cy="181800"/>
              </p14:xfrm>
            </p:contentPart>
          </mc:Choice>
          <mc:Fallback xmlns="">
            <p:pic>
              <p:nvPicPr>
                <p:cNvPr id="131096" name="Freihand 131095">
                  <a:extLst>
                    <a:ext uri="{FF2B5EF4-FFF2-40B4-BE49-F238E27FC236}">
                      <a16:creationId xmlns:a16="http://schemas.microsoft.com/office/drawing/2014/main" id="{4B0915F4-FAB5-4919-B701-4C2D32BC395F}"/>
                    </a:ext>
                  </a:extLst>
                </p:cNvPr>
                <p:cNvPicPr/>
                <p:nvPr/>
              </p:nvPicPr>
              <p:blipFill>
                <a:blip r:embed="rId148"/>
                <a:stretch>
                  <a:fillRect/>
                </a:stretch>
              </p:blipFill>
              <p:spPr>
                <a:xfrm>
                  <a:off x="10467013" y="1557192"/>
                  <a:ext cx="140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1097" name="Freihand 131096">
                  <a:extLst>
                    <a:ext uri="{FF2B5EF4-FFF2-40B4-BE49-F238E27FC236}">
                      <a16:creationId xmlns:a16="http://schemas.microsoft.com/office/drawing/2014/main" id="{7254C1C6-22B5-4B6F-A95A-35E582FFC66E}"/>
                    </a:ext>
                  </a:extLst>
                </p14:cNvPr>
                <p14:cNvContentPartPr/>
                <p14:nvPr/>
              </p14:nvContentPartPr>
              <p14:xfrm>
                <a:off x="10576093" y="1562592"/>
                <a:ext cx="12600" cy="28800"/>
              </p14:xfrm>
            </p:contentPart>
          </mc:Choice>
          <mc:Fallback xmlns="">
            <p:pic>
              <p:nvPicPr>
                <p:cNvPr id="131097" name="Freihand 131096">
                  <a:extLst>
                    <a:ext uri="{FF2B5EF4-FFF2-40B4-BE49-F238E27FC236}">
                      <a16:creationId xmlns:a16="http://schemas.microsoft.com/office/drawing/2014/main" id="{7254C1C6-22B5-4B6F-A95A-35E582FFC66E}"/>
                    </a:ext>
                  </a:extLst>
                </p:cNvPr>
                <p:cNvPicPr/>
                <p:nvPr/>
              </p:nvPicPr>
              <p:blipFill>
                <a:blip r:embed="rId150"/>
                <a:stretch>
                  <a:fillRect/>
                </a:stretch>
              </p:blipFill>
              <p:spPr>
                <a:xfrm>
                  <a:off x="10571773" y="1558272"/>
                  <a:ext cx="21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1098" name="Freihand 131097">
                  <a:extLst>
                    <a:ext uri="{FF2B5EF4-FFF2-40B4-BE49-F238E27FC236}">
                      <a16:creationId xmlns:a16="http://schemas.microsoft.com/office/drawing/2014/main" id="{78864589-D02C-46AF-96A8-75AF04FF4577}"/>
                    </a:ext>
                  </a:extLst>
                </p14:cNvPr>
                <p14:cNvContentPartPr/>
                <p14:nvPr/>
              </p14:nvContentPartPr>
              <p14:xfrm>
                <a:off x="10635853" y="1624872"/>
                <a:ext cx="168480" cy="81000"/>
              </p14:xfrm>
            </p:contentPart>
          </mc:Choice>
          <mc:Fallback xmlns="">
            <p:pic>
              <p:nvPicPr>
                <p:cNvPr id="131098" name="Freihand 131097">
                  <a:extLst>
                    <a:ext uri="{FF2B5EF4-FFF2-40B4-BE49-F238E27FC236}">
                      <a16:creationId xmlns:a16="http://schemas.microsoft.com/office/drawing/2014/main" id="{78864589-D02C-46AF-96A8-75AF04FF4577}"/>
                    </a:ext>
                  </a:extLst>
                </p:cNvPr>
                <p:cNvPicPr/>
                <p:nvPr/>
              </p:nvPicPr>
              <p:blipFill>
                <a:blip r:embed="rId152"/>
                <a:stretch>
                  <a:fillRect/>
                </a:stretch>
              </p:blipFill>
              <p:spPr>
                <a:xfrm>
                  <a:off x="10631533" y="1620552"/>
                  <a:ext cx="177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1099" name="Freihand 131098">
                  <a:extLst>
                    <a:ext uri="{FF2B5EF4-FFF2-40B4-BE49-F238E27FC236}">
                      <a16:creationId xmlns:a16="http://schemas.microsoft.com/office/drawing/2014/main" id="{1D0CEAF0-949F-42EF-88F4-3ED606DC389B}"/>
                    </a:ext>
                  </a:extLst>
                </p14:cNvPr>
                <p14:cNvContentPartPr/>
                <p14:nvPr/>
              </p14:nvContentPartPr>
              <p14:xfrm>
                <a:off x="10847173" y="1565472"/>
                <a:ext cx="209880" cy="86400"/>
              </p14:xfrm>
            </p:contentPart>
          </mc:Choice>
          <mc:Fallback xmlns="">
            <p:pic>
              <p:nvPicPr>
                <p:cNvPr id="131099" name="Freihand 131098">
                  <a:extLst>
                    <a:ext uri="{FF2B5EF4-FFF2-40B4-BE49-F238E27FC236}">
                      <a16:creationId xmlns:a16="http://schemas.microsoft.com/office/drawing/2014/main" id="{1D0CEAF0-949F-42EF-88F4-3ED606DC389B}"/>
                    </a:ext>
                  </a:extLst>
                </p:cNvPr>
                <p:cNvPicPr/>
                <p:nvPr/>
              </p:nvPicPr>
              <p:blipFill>
                <a:blip r:embed="rId154"/>
                <a:stretch>
                  <a:fillRect/>
                </a:stretch>
              </p:blipFill>
              <p:spPr>
                <a:xfrm>
                  <a:off x="10842853" y="1561152"/>
                  <a:ext cx="218520" cy="95040"/>
                </a:xfrm>
                <a:prstGeom prst="rect">
                  <a:avLst/>
                </a:prstGeom>
              </p:spPr>
            </p:pic>
          </mc:Fallback>
        </mc:AlternateContent>
      </p:grpSp>
      <p:grpSp>
        <p:nvGrpSpPr>
          <p:cNvPr id="131104" name="Gruppieren 131103">
            <a:extLst>
              <a:ext uri="{FF2B5EF4-FFF2-40B4-BE49-F238E27FC236}">
                <a16:creationId xmlns:a16="http://schemas.microsoft.com/office/drawing/2014/main" id="{6746C167-8B31-46E0-B3FD-2B0E6E50BB87}"/>
              </a:ext>
            </a:extLst>
          </p:cNvPr>
          <p:cNvGrpSpPr/>
          <p:nvPr/>
        </p:nvGrpSpPr>
        <p:grpSpPr>
          <a:xfrm>
            <a:off x="11228053" y="1344792"/>
            <a:ext cx="489240" cy="392040"/>
            <a:chOff x="11228053" y="1344792"/>
            <a:chExt cx="489240" cy="392040"/>
          </a:xfrm>
        </p:grpSpPr>
        <mc:AlternateContent xmlns:mc="http://schemas.openxmlformats.org/markup-compatibility/2006" xmlns:p14="http://schemas.microsoft.com/office/powerpoint/2010/main">
          <mc:Choice Requires="p14">
            <p:contentPart p14:bwMode="auto" r:id="rId155">
              <p14:nvContentPartPr>
                <p14:cNvPr id="131101" name="Freihand 131100">
                  <a:extLst>
                    <a:ext uri="{FF2B5EF4-FFF2-40B4-BE49-F238E27FC236}">
                      <a16:creationId xmlns:a16="http://schemas.microsoft.com/office/drawing/2014/main" id="{468DE8A5-3B11-467F-8365-65558B82EA99}"/>
                    </a:ext>
                  </a:extLst>
                </p14:cNvPr>
                <p14:cNvContentPartPr/>
                <p14:nvPr/>
              </p14:nvContentPartPr>
              <p14:xfrm>
                <a:off x="11228053" y="1432992"/>
                <a:ext cx="189720" cy="303840"/>
              </p14:xfrm>
            </p:contentPart>
          </mc:Choice>
          <mc:Fallback xmlns="">
            <p:pic>
              <p:nvPicPr>
                <p:cNvPr id="131101" name="Freihand 131100">
                  <a:extLst>
                    <a:ext uri="{FF2B5EF4-FFF2-40B4-BE49-F238E27FC236}">
                      <a16:creationId xmlns:a16="http://schemas.microsoft.com/office/drawing/2014/main" id="{468DE8A5-3B11-467F-8365-65558B82EA99}"/>
                    </a:ext>
                  </a:extLst>
                </p:cNvPr>
                <p:cNvPicPr/>
                <p:nvPr/>
              </p:nvPicPr>
              <p:blipFill>
                <a:blip r:embed="rId156"/>
                <a:stretch>
                  <a:fillRect/>
                </a:stretch>
              </p:blipFill>
              <p:spPr>
                <a:xfrm>
                  <a:off x="11223733" y="1428672"/>
                  <a:ext cx="198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1102" name="Freihand 131101">
                  <a:extLst>
                    <a:ext uri="{FF2B5EF4-FFF2-40B4-BE49-F238E27FC236}">
                      <a16:creationId xmlns:a16="http://schemas.microsoft.com/office/drawing/2014/main" id="{DF5F7DD0-48BF-4C7A-B8CC-F417C2043A25}"/>
                    </a:ext>
                  </a:extLst>
                </p14:cNvPr>
                <p14:cNvContentPartPr/>
                <p14:nvPr/>
              </p14:nvContentPartPr>
              <p14:xfrm>
                <a:off x="11417413" y="1344792"/>
                <a:ext cx="78840" cy="166320"/>
              </p14:xfrm>
            </p:contentPart>
          </mc:Choice>
          <mc:Fallback xmlns="">
            <p:pic>
              <p:nvPicPr>
                <p:cNvPr id="131102" name="Freihand 131101">
                  <a:extLst>
                    <a:ext uri="{FF2B5EF4-FFF2-40B4-BE49-F238E27FC236}">
                      <a16:creationId xmlns:a16="http://schemas.microsoft.com/office/drawing/2014/main" id="{DF5F7DD0-48BF-4C7A-B8CC-F417C2043A25}"/>
                    </a:ext>
                  </a:extLst>
                </p:cNvPr>
                <p:cNvPicPr/>
                <p:nvPr/>
              </p:nvPicPr>
              <p:blipFill>
                <a:blip r:embed="rId158"/>
                <a:stretch>
                  <a:fillRect/>
                </a:stretch>
              </p:blipFill>
              <p:spPr>
                <a:xfrm>
                  <a:off x="11413093" y="1340472"/>
                  <a:ext cx="87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1103" name="Freihand 131102">
                  <a:extLst>
                    <a:ext uri="{FF2B5EF4-FFF2-40B4-BE49-F238E27FC236}">
                      <a16:creationId xmlns:a16="http://schemas.microsoft.com/office/drawing/2014/main" id="{8725309C-4C78-483F-ADDB-B8DECAE73F25}"/>
                    </a:ext>
                  </a:extLst>
                </p14:cNvPr>
                <p14:cNvContentPartPr/>
                <p14:nvPr/>
              </p14:nvContentPartPr>
              <p14:xfrm>
                <a:off x="11502733" y="1369272"/>
                <a:ext cx="214560" cy="114120"/>
              </p14:xfrm>
            </p:contentPart>
          </mc:Choice>
          <mc:Fallback xmlns="">
            <p:pic>
              <p:nvPicPr>
                <p:cNvPr id="131103" name="Freihand 131102">
                  <a:extLst>
                    <a:ext uri="{FF2B5EF4-FFF2-40B4-BE49-F238E27FC236}">
                      <a16:creationId xmlns:a16="http://schemas.microsoft.com/office/drawing/2014/main" id="{8725309C-4C78-483F-ADDB-B8DECAE73F25}"/>
                    </a:ext>
                  </a:extLst>
                </p:cNvPr>
                <p:cNvPicPr/>
                <p:nvPr/>
              </p:nvPicPr>
              <p:blipFill>
                <a:blip r:embed="rId160"/>
                <a:stretch>
                  <a:fillRect/>
                </a:stretch>
              </p:blipFill>
              <p:spPr>
                <a:xfrm>
                  <a:off x="11498413" y="1364952"/>
                  <a:ext cx="223200" cy="122760"/>
                </a:xfrm>
                <a:prstGeom prst="rect">
                  <a:avLst/>
                </a:prstGeom>
              </p:spPr>
            </p:pic>
          </mc:Fallback>
        </mc:AlternateContent>
      </p:gr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5044</Words>
  <Application>Microsoft Office PowerPoint</Application>
  <PresentationFormat>Breitbild</PresentationFormat>
  <Paragraphs>834</Paragraphs>
  <Slides>84</Slides>
  <Notes>80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84</vt:i4>
      </vt:variant>
    </vt:vector>
  </HeadingPairs>
  <TitlesOfParts>
    <vt:vector size="92"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250</cp:revision>
  <cp:lastPrinted>2022-03-02T20:18:27Z</cp:lastPrinted>
  <dcterms:created xsi:type="dcterms:W3CDTF">2022-03-01T20:52:11Z</dcterms:created>
  <dcterms:modified xsi:type="dcterms:W3CDTF">2024-11-05T10:52:43Z</dcterms:modified>
</cp:coreProperties>
</file>